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tags/tag1.xml" ContentType="application/vnd.openxmlformats-officedocument.presentationml.tags+xml"/>
  <Override PartName="/ppt/notesSlides/notesSlide3.xml" ContentType="application/vnd.openxmlformats-officedocument.presentationml.notesSlide+xml"/>
  <Override PartName="/ppt/tags/tag2.xml" ContentType="application/vnd.openxmlformats-officedocument.presentationml.tags+xml"/>
  <Override PartName="/ppt/notesSlides/notesSlide4.xml" ContentType="application/vnd.openxmlformats-officedocument.presentationml.notesSlide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notesSlides/notesSlide5.xml" ContentType="application/vnd.openxmlformats-officedocument.presentationml.notesSlide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notesSlides/notesSlide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793" r:id="rId2"/>
  </p:sldMasterIdLst>
  <p:notesMasterIdLst>
    <p:notesMasterId r:id="rId30"/>
  </p:notesMasterIdLst>
  <p:sldIdLst>
    <p:sldId id="331" r:id="rId3"/>
    <p:sldId id="274" r:id="rId4"/>
    <p:sldId id="272" r:id="rId5"/>
    <p:sldId id="277" r:id="rId6"/>
    <p:sldId id="273" r:id="rId7"/>
    <p:sldId id="278" r:id="rId8"/>
    <p:sldId id="300" r:id="rId9"/>
    <p:sldId id="301" r:id="rId10"/>
    <p:sldId id="279" r:id="rId11"/>
    <p:sldId id="305" r:id="rId12"/>
    <p:sldId id="306" r:id="rId13"/>
    <p:sldId id="307" r:id="rId14"/>
    <p:sldId id="308" r:id="rId15"/>
    <p:sldId id="309" r:id="rId16"/>
    <p:sldId id="310" r:id="rId17"/>
    <p:sldId id="315" r:id="rId18"/>
    <p:sldId id="311" r:id="rId19"/>
    <p:sldId id="312" r:id="rId20"/>
    <p:sldId id="313" r:id="rId21"/>
    <p:sldId id="314" r:id="rId22"/>
    <p:sldId id="316" r:id="rId23"/>
    <p:sldId id="317" r:id="rId24"/>
    <p:sldId id="318" r:id="rId25"/>
    <p:sldId id="319" r:id="rId26"/>
    <p:sldId id="329" r:id="rId27"/>
    <p:sldId id="327" r:id="rId28"/>
    <p:sldId id="330" r:id="rId29"/>
  </p:sldIdLst>
  <p:sldSz cx="9144000" cy="6858000" type="screen4x3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686">
          <p15:clr>
            <a:srgbClr val="A4A3A4"/>
          </p15:clr>
        </p15:guide>
        <p15:guide id="2" pos="2494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CCECFF"/>
    <a:srgbClr val="89B0FF"/>
    <a:srgbClr val="F8B4BF"/>
    <a:srgbClr val="EBD7FF"/>
    <a:srgbClr val="9900CC"/>
    <a:srgbClr val="66CCFF"/>
    <a:srgbClr val="CC0000"/>
    <a:srgbClr val="0000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039" autoAdjust="0"/>
    <p:restoredTop sz="85023" autoAdjust="0"/>
  </p:normalViewPr>
  <p:slideViewPr>
    <p:cSldViewPr>
      <p:cViewPr varScale="1">
        <p:scale>
          <a:sx n="93" d="100"/>
          <a:sy n="93" d="100"/>
        </p:scale>
        <p:origin x="2886" y="306"/>
      </p:cViewPr>
      <p:guideLst>
        <p:guide orient="horz" pos="686"/>
        <p:guide pos="2494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gridSpacing cx="36004" cy="36004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34" Type="http://schemas.openxmlformats.org/officeDocument/2006/relationships/tableStyles" Target="tableStyle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viewProps" Target="view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presProps" Target="pres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notesMaster" Target="notesMasters/notesMaster1.xml"/><Relationship Id="rId8" Type="http://schemas.openxmlformats.org/officeDocument/2006/relationships/slide" Target="slides/slide6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Rectangle 2">
            <a:extLst>
              <a:ext uri="{FF2B5EF4-FFF2-40B4-BE49-F238E27FC236}">
                <a16:creationId xmlns:a16="http://schemas.microsoft.com/office/drawing/2014/main" id="{64206BFA-AB2F-2D65-2669-C51063B50803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4675" name="Rectangle 3">
            <a:extLst>
              <a:ext uri="{FF2B5EF4-FFF2-40B4-BE49-F238E27FC236}">
                <a16:creationId xmlns:a16="http://schemas.microsoft.com/office/drawing/2014/main" id="{8369F020-227B-8DEF-261A-E0B18960808A}"/>
              </a:ext>
            </a:extLst>
          </p:cNvPr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6388" name="Rectangle 4">
            <a:extLst>
              <a:ext uri="{FF2B5EF4-FFF2-40B4-BE49-F238E27FC236}">
                <a16:creationId xmlns:a16="http://schemas.microsoft.com/office/drawing/2014/main" id="{7CA0EA99-3549-45E9-A10E-2C50F84A9441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5">
            <a:extLst>
              <a:ext uri="{FF2B5EF4-FFF2-40B4-BE49-F238E27FC236}">
                <a16:creationId xmlns:a16="http://schemas.microsoft.com/office/drawing/2014/main" id="{70DFA09D-4EB7-0CFC-78F9-44BCBDC40E59}"/>
              </a:ext>
            </a:extLst>
          </p:cNvPr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84678" name="Rectangle 6">
            <a:extLst>
              <a:ext uri="{FF2B5EF4-FFF2-40B4-BE49-F238E27FC236}">
                <a16:creationId xmlns:a16="http://schemas.microsoft.com/office/drawing/2014/main" id="{F4498499-04C1-E382-BB5A-7D3CF6184126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4679" name="Rectangle 7">
            <a:extLst>
              <a:ext uri="{FF2B5EF4-FFF2-40B4-BE49-F238E27FC236}">
                <a16:creationId xmlns:a16="http://schemas.microsoft.com/office/drawing/2014/main" id="{C9DD8CB9-6DB0-C0A8-A8EC-22FBCD6208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/>
            </a:lvl1pPr>
          </a:lstStyle>
          <a:p>
            <a:pPr>
              <a:defRPr/>
            </a:pPr>
            <a:fld id="{B6A305BE-508D-41DA-8C04-786A68EE1F8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7">
            <a:extLst>
              <a:ext uri="{FF2B5EF4-FFF2-40B4-BE49-F238E27FC236}">
                <a16:creationId xmlns:a16="http://schemas.microsoft.com/office/drawing/2014/main" id="{6036E40A-E244-1F45-54F1-E182B9E7F71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EB215529-0CB8-45D9-98ED-83D8135E2EA0}" type="slidenum">
              <a:rPr lang="en-US" altLang="en-US" smtClean="0"/>
              <a:pPr>
                <a:spcBef>
                  <a:spcPct val="0"/>
                </a:spcBef>
              </a:pPr>
              <a:t>10</a:t>
            </a:fld>
            <a:endParaRPr lang="en-US" altLang="en-US"/>
          </a:p>
        </p:txBody>
      </p:sp>
      <p:sp>
        <p:nvSpPr>
          <p:cNvPr id="27651" name="Rectangle 2">
            <a:extLst>
              <a:ext uri="{FF2B5EF4-FFF2-40B4-BE49-F238E27FC236}">
                <a16:creationId xmlns:a16="http://schemas.microsoft.com/office/drawing/2014/main" id="{E4FC3E49-01B1-96CB-BD51-8F5E204F01C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652" name="Rectangle 3">
            <a:extLst>
              <a:ext uri="{FF2B5EF4-FFF2-40B4-BE49-F238E27FC236}">
                <a16:creationId xmlns:a16="http://schemas.microsoft.com/office/drawing/2014/main" id="{3599FC7F-6708-7902-231E-4B69E0BE5CD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Slide Image Placeholder 1">
            <a:extLst>
              <a:ext uri="{FF2B5EF4-FFF2-40B4-BE49-F238E27FC236}">
                <a16:creationId xmlns:a16="http://schemas.microsoft.com/office/drawing/2014/main" id="{79D0B9C7-048F-1CD2-384A-C5583BEAF42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819" name="Notes Placeholder 2">
            <a:extLst>
              <a:ext uri="{FF2B5EF4-FFF2-40B4-BE49-F238E27FC236}">
                <a16:creationId xmlns:a16="http://schemas.microsoft.com/office/drawing/2014/main" id="{FCD11F01-E695-BD7E-2627-4568819CC21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34820" name="Slide Number Placeholder 3">
            <a:extLst>
              <a:ext uri="{FF2B5EF4-FFF2-40B4-BE49-F238E27FC236}">
                <a16:creationId xmlns:a16="http://schemas.microsoft.com/office/drawing/2014/main" id="{BD7AB1DD-B801-905F-1CD7-75429E976C7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A575299-8018-4D44-B6D1-F69A2DBF26DC}" type="slidenum">
              <a:rPr lang="en-US" altLang="en-US" smtClean="0"/>
              <a:pPr>
                <a:spcBef>
                  <a:spcPct val="0"/>
                </a:spcBef>
              </a:pPr>
              <a:t>16</a:t>
            </a:fld>
            <a:endParaRPr lang="en-US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Slide Image Placeholder 1">
            <a:extLst>
              <a:ext uri="{FF2B5EF4-FFF2-40B4-BE49-F238E27FC236}">
                <a16:creationId xmlns:a16="http://schemas.microsoft.com/office/drawing/2014/main" id="{28C2B67F-0125-1F32-A1F4-B51F99D8489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963" name="Notes Placeholder 2">
            <a:extLst>
              <a:ext uri="{FF2B5EF4-FFF2-40B4-BE49-F238E27FC236}">
                <a16:creationId xmlns:a16="http://schemas.microsoft.com/office/drawing/2014/main" id="{BC66AC83-B5EA-42B7-458B-26DB0015A8F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40964" name="Slide Number Placeholder 3">
            <a:extLst>
              <a:ext uri="{FF2B5EF4-FFF2-40B4-BE49-F238E27FC236}">
                <a16:creationId xmlns:a16="http://schemas.microsoft.com/office/drawing/2014/main" id="{197F13E2-894D-F4CF-7097-5E6D3745FE3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DFE28ACA-9947-4390-B7CD-79552D7D2A34}" type="slidenum">
              <a:rPr lang="en-US" altLang="en-US" smtClean="0"/>
              <a:pPr/>
              <a:t>21</a:t>
            </a:fld>
            <a:endParaRPr lang="en-US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Slide Image Placeholder 1">
            <a:extLst>
              <a:ext uri="{FF2B5EF4-FFF2-40B4-BE49-F238E27FC236}">
                <a16:creationId xmlns:a16="http://schemas.microsoft.com/office/drawing/2014/main" id="{4EBB2FBD-35A9-2B8B-270F-5A6F3FDBEFF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011" name="Notes Placeholder 2">
            <a:extLst>
              <a:ext uri="{FF2B5EF4-FFF2-40B4-BE49-F238E27FC236}">
                <a16:creationId xmlns:a16="http://schemas.microsoft.com/office/drawing/2014/main" id="{1304DB8E-EA8A-D509-46BA-2E5875D9CAC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43012" name="Slide Number Placeholder 3">
            <a:extLst>
              <a:ext uri="{FF2B5EF4-FFF2-40B4-BE49-F238E27FC236}">
                <a16:creationId xmlns:a16="http://schemas.microsoft.com/office/drawing/2014/main" id="{2C919CEA-6C9C-E2AF-F533-D5EE0DB2531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C06B1B6E-2E21-41C2-A59C-50FBF932233F}" type="slidenum">
              <a:rPr lang="en-US" altLang="en-US" smtClean="0"/>
              <a:pPr/>
              <a:t>22</a:t>
            </a:fld>
            <a:endParaRPr lang="en-US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Slide Image Placeholder 1">
            <a:extLst>
              <a:ext uri="{FF2B5EF4-FFF2-40B4-BE49-F238E27FC236}">
                <a16:creationId xmlns:a16="http://schemas.microsoft.com/office/drawing/2014/main" id="{3F0754C6-96AC-C1F0-7B40-A945DD4C33D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2683303F-FE0C-4E1D-F13B-BD9A50F51BC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 eaLnBrk="1" hangingPunct="1">
              <a:defRPr/>
            </a:pPr>
            <a:r>
              <a:rPr lang="sr-Latn-RS" dirty="0"/>
              <a:t>Ponašanje tela potpuno potopljenog u tečnost zavisi od razlike težine tela i potiska, pa otud mogu nastupiti tri karakteristična slučaja:</a:t>
            </a:r>
          </a:p>
          <a:p>
            <a:pPr marL="228600" indent="-228600" eaLnBrk="1" hangingPunct="1">
              <a:buFontTx/>
              <a:buAutoNum type="arabicPeriod"/>
              <a:defRPr/>
            </a:pPr>
            <a:r>
              <a:rPr lang="sr-Latn-RS" dirty="0"/>
              <a:t>Telo tone kada je njegova težina veća od sile potiska.</a:t>
            </a:r>
          </a:p>
          <a:p>
            <a:pPr marL="228600" indent="-228600" eaLnBrk="1" hangingPunct="1">
              <a:buFontTx/>
              <a:buAutoNum type="arabicPeriod"/>
              <a:defRPr/>
            </a:pPr>
            <a:r>
              <a:rPr lang="sr-Latn-RS" dirty="0"/>
              <a:t>Telo lebdi ako su težina tela i potisak jednaki</a:t>
            </a:r>
          </a:p>
          <a:p>
            <a:pPr marL="228600" indent="-228600" eaLnBrk="1" hangingPunct="1">
              <a:buFontTx/>
              <a:buAutoNum type="arabicPeriod"/>
              <a:defRPr/>
            </a:pPr>
            <a:r>
              <a:rPr lang="sr-Latn-RS" dirty="0"/>
              <a:t>Telo se podiže u tečnosti dok se težina ne izjednači sa potiskom. U ovom slučaju može se desiti da se telo delom nalazi u tečnosti, a delom iznad njenog nivoa, </a:t>
            </a:r>
            <a:r>
              <a:rPr lang="en-US" dirty="0"/>
              <a:t>i </a:t>
            </a:r>
            <a:r>
              <a:rPr lang="en-US"/>
              <a:t>tada</a:t>
            </a:r>
            <a:r>
              <a:rPr lang="sr-Latn-RS"/>
              <a:t> </a:t>
            </a:r>
            <a:r>
              <a:rPr lang="sr-Latn-RS" dirty="0"/>
              <a:t>kažemo da telo pliva.</a:t>
            </a:r>
          </a:p>
        </p:txBody>
      </p:sp>
      <p:sp>
        <p:nvSpPr>
          <p:cNvPr id="47108" name="Slide Number Placeholder 3">
            <a:extLst>
              <a:ext uri="{FF2B5EF4-FFF2-40B4-BE49-F238E27FC236}">
                <a16:creationId xmlns:a16="http://schemas.microsoft.com/office/drawing/2014/main" id="{F792B44B-DB30-1E3E-B0BB-FBA50676B85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51ED111A-E788-4EA6-9883-1D1910A0186E}" type="slidenum">
              <a:rPr lang="en-US" altLang="en-US" smtClean="0"/>
              <a:pPr>
                <a:spcBef>
                  <a:spcPct val="0"/>
                </a:spcBef>
              </a:pPr>
              <a:t>25</a:t>
            </a:fld>
            <a:endParaRPr lang="en-US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Slide Image Placeholder 1">
            <a:extLst>
              <a:ext uri="{FF2B5EF4-FFF2-40B4-BE49-F238E27FC236}">
                <a16:creationId xmlns:a16="http://schemas.microsoft.com/office/drawing/2014/main" id="{0CD3878A-B10F-3E26-9D88-DD903B067D3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0179" name="Notes Placeholder 2">
            <a:extLst>
              <a:ext uri="{FF2B5EF4-FFF2-40B4-BE49-F238E27FC236}">
                <a16:creationId xmlns:a16="http://schemas.microsoft.com/office/drawing/2014/main" id="{ED473082-1C90-75CB-54BD-FDB131B6CBD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>
                <a:latin typeface="Arial" panose="020B0604020202020204" pitchFamily="34" charset="0"/>
              </a:rPr>
              <a:t>Analizira se </a:t>
            </a:r>
            <a:r>
              <a:rPr lang="sr-Latn-RS" altLang="en-US">
                <a:latin typeface="Arial" panose="020B0604020202020204" pitchFamily="34" charset="0"/>
              </a:rPr>
              <a:t>bočno ljuljanje težišnog preseka broda, pri čemu se smatra da i centar potiska leži u tom preseku. Zaokretanjem ovog preseka za mali ugao alfa dolazi do premečtanja centra potiska D u tačku D</a:t>
            </a:r>
            <a:r>
              <a:rPr lang="en-US" altLang="en-US">
                <a:latin typeface="Arial" panose="020B0604020202020204" pitchFamily="34" charset="0"/>
              </a:rPr>
              <a:t>’, </a:t>
            </a:r>
            <a:r>
              <a:rPr lang="sr-Latn-RS" altLang="en-US">
                <a:latin typeface="Arial" panose="020B0604020202020204" pitchFamily="34" charset="0"/>
              </a:rPr>
              <a:t>dok težište tela C ne menja položaj. Napadna linija sile potiska tada će seći osu simetrije preseka u tački M koja se naziva metacentar.</a:t>
            </a:r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50180" name="Slide Number Placeholder 3">
            <a:extLst>
              <a:ext uri="{FF2B5EF4-FFF2-40B4-BE49-F238E27FC236}">
                <a16:creationId xmlns:a16="http://schemas.microsoft.com/office/drawing/2014/main" id="{D2C83BE1-C3D4-16E0-E7DA-E641188D2CD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ED6A874C-9BF6-4299-A82A-C104E7F8228C}" type="slidenum">
              <a:rPr lang="en-US" altLang="en-US" smtClean="0"/>
              <a:pPr>
                <a:spcBef>
                  <a:spcPct val="0"/>
                </a:spcBef>
              </a:pPr>
              <a:t>27</a:t>
            </a:fld>
            <a:endParaRPr lang="en-US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533400" y="1371600"/>
            <a:ext cx="7851648" cy="1828800"/>
          </a:xfrm>
          <a:ln>
            <a:noFill/>
          </a:ln>
        </p:spPr>
        <p:txBody>
          <a:bodyPr tIns="0" rIns="18288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56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533400" y="3228536"/>
            <a:ext cx="7854696" cy="1752600"/>
          </a:xfrm>
        </p:spPr>
        <p:txBody>
          <a:bodyPr lIns="0" rIns="18288"/>
          <a:lstStyle>
            <a:lvl1pPr marL="0" marR="45720" indent="0" algn="r">
              <a:buNone/>
              <a:defRPr>
                <a:solidFill>
                  <a:schemeClr val="tx1"/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" name="Date Placeholder 29">
            <a:extLst>
              <a:ext uri="{FF2B5EF4-FFF2-40B4-BE49-F238E27FC236}">
                <a16:creationId xmlns:a16="http://schemas.microsoft.com/office/drawing/2014/main" id="{0F6453DE-8652-557C-65D7-2FC1BE633E0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DBF5F9">
                    <a:shade val="90000"/>
                  </a:srgbClr>
                </a:solidFill>
              </a:defRPr>
            </a:lvl1pPr>
          </a:lstStyle>
          <a:p>
            <a:pPr>
              <a:defRPr/>
            </a:pPr>
            <a:fld id="{56B4E6B1-5A09-4961-8B13-3E7FB24D4FA3}" type="datetime10">
              <a:rPr lang="en-US"/>
              <a:pPr>
                <a:defRPr/>
              </a:pPr>
              <a:t>18:11</a:t>
            </a:fld>
            <a:endParaRPr lang="en-US"/>
          </a:p>
        </p:txBody>
      </p:sp>
      <p:sp>
        <p:nvSpPr>
          <p:cNvPr id="3" name="Footer Placeholder 18">
            <a:extLst>
              <a:ext uri="{FF2B5EF4-FFF2-40B4-BE49-F238E27FC236}">
                <a16:creationId xmlns:a16="http://schemas.microsoft.com/office/drawing/2014/main" id="{5CEC67EE-A991-264F-9471-9D69CEC07F5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DBF5F9">
                    <a:shade val="90000"/>
                  </a:srgb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26">
            <a:extLst>
              <a:ext uri="{FF2B5EF4-FFF2-40B4-BE49-F238E27FC236}">
                <a16:creationId xmlns:a16="http://schemas.microsoft.com/office/drawing/2014/main" id="{93E66C72-3A90-B72E-9FA8-E1179A2D98B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D1EAEE"/>
                </a:solidFill>
              </a:defRPr>
            </a:lvl1pPr>
          </a:lstStyle>
          <a:p>
            <a:pPr>
              <a:defRPr/>
            </a:pPr>
            <a:fld id="{7D28705C-5C4E-4338-8DDF-AAA5F9839D5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8356068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9">
            <a:extLst>
              <a:ext uri="{FF2B5EF4-FFF2-40B4-BE49-F238E27FC236}">
                <a16:creationId xmlns:a16="http://schemas.microsoft.com/office/drawing/2014/main" id="{A8B33866-4923-7BAB-0F21-F2FBCEB0133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F435A0F-6D2F-4269-AA87-1E200CC9ED7D}" type="datetimeFigureOut">
              <a:rPr lang="en-US"/>
              <a:pPr>
                <a:defRPr/>
              </a:pPr>
              <a:t>03-Jul-25</a:t>
            </a:fld>
            <a:endParaRPr lang="en-US"/>
          </a:p>
        </p:txBody>
      </p:sp>
      <p:sp>
        <p:nvSpPr>
          <p:cNvPr id="5" name="Footer Placeholder 21">
            <a:extLst>
              <a:ext uri="{FF2B5EF4-FFF2-40B4-BE49-F238E27FC236}">
                <a16:creationId xmlns:a16="http://schemas.microsoft.com/office/drawing/2014/main" id="{159E2DE5-70FC-977C-6FE8-412B23B02B1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>
            <a:extLst>
              <a:ext uri="{FF2B5EF4-FFF2-40B4-BE49-F238E27FC236}">
                <a16:creationId xmlns:a16="http://schemas.microsoft.com/office/drawing/2014/main" id="{DD77CA86-7BB6-A56A-BDBB-9B71CCB9FE0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6B2A08-8372-4400-8A64-6A758C3FBDA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7657590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914401"/>
            <a:ext cx="2057400" cy="52117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914401"/>
            <a:ext cx="6019800" cy="521176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9">
            <a:extLst>
              <a:ext uri="{FF2B5EF4-FFF2-40B4-BE49-F238E27FC236}">
                <a16:creationId xmlns:a16="http://schemas.microsoft.com/office/drawing/2014/main" id="{03EAD657-AC08-DDC7-0C6A-CF45D00D3FC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C244C58-34C7-4227-BCF1-64E73CEF23C2}" type="datetimeFigureOut">
              <a:rPr lang="en-US"/>
              <a:pPr>
                <a:defRPr/>
              </a:pPr>
              <a:t>03-Jul-25</a:t>
            </a:fld>
            <a:endParaRPr lang="en-US"/>
          </a:p>
        </p:txBody>
      </p:sp>
      <p:sp>
        <p:nvSpPr>
          <p:cNvPr id="5" name="Footer Placeholder 21">
            <a:extLst>
              <a:ext uri="{FF2B5EF4-FFF2-40B4-BE49-F238E27FC236}">
                <a16:creationId xmlns:a16="http://schemas.microsoft.com/office/drawing/2014/main" id="{51B95C23-DA17-4822-61A0-EC64956C850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>
            <a:extLst>
              <a:ext uri="{FF2B5EF4-FFF2-40B4-BE49-F238E27FC236}">
                <a16:creationId xmlns:a16="http://schemas.microsoft.com/office/drawing/2014/main" id="{3DE752A0-526F-63C2-E645-D95C5E2A717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29CDAB0-5618-498D-B2AE-67C71829BE6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7111564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512763"/>
            <a:ext cx="8374063" cy="5613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Date Placeholder 9">
            <a:extLst>
              <a:ext uri="{FF2B5EF4-FFF2-40B4-BE49-F238E27FC236}">
                <a16:creationId xmlns:a16="http://schemas.microsoft.com/office/drawing/2014/main" id="{5BC99D03-0E74-7123-8586-E82D71156B9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A4F228F-1DEE-4CE0-ACC8-AF5AEFB62858}" type="datetimeFigureOut">
              <a:rPr lang="en-US"/>
              <a:pPr>
                <a:defRPr/>
              </a:pPr>
              <a:t>03-Jul-25</a:t>
            </a:fld>
            <a:endParaRPr lang="en-US"/>
          </a:p>
        </p:txBody>
      </p:sp>
      <p:sp>
        <p:nvSpPr>
          <p:cNvPr id="4" name="Footer Placeholder 21">
            <a:extLst>
              <a:ext uri="{FF2B5EF4-FFF2-40B4-BE49-F238E27FC236}">
                <a16:creationId xmlns:a16="http://schemas.microsoft.com/office/drawing/2014/main" id="{715D5F81-FD0B-A801-105F-5320C1216F2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>
            <a:extLst>
              <a:ext uri="{FF2B5EF4-FFF2-40B4-BE49-F238E27FC236}">
                <a16:creationId xmlns:a16="http://schemas.microsoft.com/office/drawing/2014/main" id="{BE1AAB1F-06BC-AEDB-7E79-82C1171FB8E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EFAD2A2-0A01-451B-BCF1-87F0A111899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4460576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2" name="Date Placeholder 13">
            <a:extLst>
              <a:ext uri="{FF2B5EF4-FFF2-40B4-BE49-F238E27FC236}">
                <a16:creationId xmlns:a16="http://schemas.microsoft.com/office/drawing/2014/main" id="{5C291E0A-43E5-D0D7-DEE9-CE2DDF442D8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3689EC6-5B23-4DED-8DA6-8280EC7DBA7A}" type="datetime1">
              <a:rPr lang="en-US"/>
              <a:pPr>
                <a:defRPr/>
              </a:pPr>
              <a:t>03-Jul-25</a:t>
            </a:fld>
            <a:endParaRPr lang="en-US"/>
          </a:p>
        </p:txBody>
      </p:sp>
      <p:sp>
        <p:nvSpPr>
          <p:cNvPr id="4" name="Footer Placeholder 14">
            <a:extLst>
              <a:ext uri="{FF2B5EF4-FFF2-40B4-BE49-F238E27FC236}">
                <a16:creationId xmlns:a16="http://schemas.microsoft.com/office/drawing/2014/main" id="{7FFADA17-A5B0-1D02-4FBB-FB2400F24D6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Saobraćajni fakultet u Beogradu</a:t>
            </a:r>
          </a:p>
        </p:txBody>
      </p:sp>
      <p:sp>
        <p:nvSpPr>
          <p:cNvPr id="5" name="Slide Number Placeholder 15">
            <a:extLst>
              <a:ext uri="{FF2B5EF4-FFF2-40B4-BE49-F238E27FC236}">
                <a16:creationId xmlns:a16="http://schemas.microsoft.com/office/drawing/2014/main" id="{D001F2D8-F5AC-8C20-C187-B873703EA57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B99AD0B-2E35-478D-BAF9-4CA3C68AF3D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415636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8E7E03B-4B2D-3528-7F08-56EF152E197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314F3A-EF74-44E1-AE4B-9939FAA89A57}" type="datetime1">
              <a:rPr lang="en-US"/>
              <a:pPr>
                <a:defRPr/>
              </a:pPr>
              <a:t>03-Jul-25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1D0F15A-E2F4-25B6-53C8-1D3747DEB1C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Saobraćajni fakultet u Beogradu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108CB73-1094-34C6-26EF-3202A172682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56BBBD0-EC0D-442E-921A-B7778E44FF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4688200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  <a:prstGeom prst="rect">
            <a:avLst/>
          </a:prstGeo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FF73FCB-B868-7ECE-8F77-9D3C10C0758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DA19B5D-A107-4187-BA9F-2484BAD7BC43}" type="datetime1">
              <a:rPr lang="en-US"/>
              <a:pPr>
                <a:defRPr/>
              </a:pPr>
              <a:t>03-Jul-25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9DFDB8C-BB67-11E7-DFAE-A940AFB6A6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Saobraćajni fakultet u Beogradu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7C2B0DA-144D-20CE-B036-505460492D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0120194-92F8-48EB-9730-32BCE951B7B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0177147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B497F60-BD73-92F5-05FA-56A6788F8AF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0C8D2AA-5399-47C6-AA57-F16061D37458}" type="datetime1">
              <a:rPr lang="en-US"/>
              <a:pPr>
                <a:defRPr/>
              </a:pPr>
              <a:t>03-Jul-25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BE47775-9EC4-DBD2-A218-7AC8F0FC056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Saobraćajni fakultet u Beogradu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3EB6E4E-DC04-7565-DA85-E1542FB9FF8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9C9B4E-3286-451E-8009-1BBBA69E6F8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976388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296791B1-D208-F9EC-5252-D7FDA3C5364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80D011A-A081-42CF-A30B-12CDEE6C9585}" type="datetime1">
              <a:rPr lang="en-US"/>
              <a:pPr>
                <a:defRPr/>
              </a:pPr>
              <a:t>03-Jul-25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1BEB18F0-9972-180C-77BA-8B1BF141905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Saobraćajni fakultet u Beogradu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219244E3-38F8-FCFE-6CAC-E72D4B6179A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DEA13B-0E99-4D0F-90D9-46B9D744E52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71430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135F105-B5CA-36AD-648D-9B4583CF717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0FF00B6-DF81-41DE-99E3-C4EFF801EE68}" type="datetime1">
              <a:rPr lang="en-US"/>
              <a:pPr>
                <a:defRPr/>
              </a:pPr>
              <a:t>03-Jul-25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973D71D-542F-61AE-261F-3E27C028FEF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Saobraćajni fakultet u Beogradu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6B94500-8495-A9BE-D550-71A0C8F5DE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202DD2-426A-48AE-BCE5-285E8BE335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18467922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FD729C8-C0CB-63C1-04AB-E8F594A0235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E088B78-1EF3-4084-8576-84DF60B9BB6A}" type="datetime1">
              <a:rPr lang="en-US"/>
              <a:pPr>
                <a:defRPr/>
              </a:pPr>
              <a:t>03-Jul-25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9285B755-48B8-C5C0-9E51-F7749A67AAD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Saobraćajni fakultet u Beogradu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994034A-0D73-519A-B946-D3617E40B0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2D02FA-5974-4EC4-9C76-FDE51A52AD5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922481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9">
            <a:extLst>
              <a:ext uri="{FF2B5EF4-FFF2-40B4-BE49-F238E27FC236}">
                <a16:creationId xmlns:a16="http://schemas.microsoft.com/office/drawing/2014/main" id="{8EA1D81F-2300-2185-84B8-F0F28DD472A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4F21661-5277-484C-A607-7AAF2A480CE1}" type="datetimeFigureOut">
              <a:rPr lang="en-US"/>
              <a:pPr>
                <a:defRPr/>
              </a:pPr>
              <a:t>03-Jul-25</a:t>
            </a:fld>
            <a:endParaRPr lang="en-US"/>
          </a:p>
        </p:txBody>
      </p:sp>
      <p:sp>
        <p:nvSpPr>
          <p:cNvPr id="5" name="Footer Placeholder 21">
            <a:extLst>
              <a:ext uri="{FF2B5EF4-FFF2-40B4-BE49-F238E27FC236}">
                <a16:creationId xmlns:a16="http://schemas.microsoft.com/office/drawing/2014/main" id="{2EC5454E-2921-C382-0F34-A93C120C157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>
            <a:extLst>
              <a:ext uri="{FF2B5EF4-FFF2-40B4-BE49-F238E27FC236}">
                <a16:creationId xmlns:a16="http://schemas.microsoft.com/office/drawing/2014/main" id="{99D1843D-7911-16B4-C4E4-89551F9614D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EE7E863-9661-4484-A14B-BD2B0F97A29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0594218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B999451-C126-546A-E122-3DE5902E2A1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771D30A-8613-4E49-92C3-75B3E58378EF}" type="datetime1">
              <a:rPr lang="en-US"/>
              <a:pPr>
                <a:defRPr/>
              </a:pPr>
              <a:t>03-Jul-25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6A55425-849E-CB5C-6CC7-3485A4409E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Saobraćajni fakultet u Beogradu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31F3F9C-36F4-749C-16DC-7D3F23942C8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5F990B0-1C13-4AFD-A064-0E0910D107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9704806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5A3A86F-4555-74F4-D9BF-DA028640712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CC73EC-23FC-4FEF-82C0-49C1D6FD9756}" type="datetime1">
              <a:rPr lang="en-US"/>
              <a:pPr>
                <a:defRPr/>
              </a:pPr>
              <a:t>03-Jul-25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EBD5816-7C25-1078-C744-290C6CA379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Saobraćajni fakultet u Beogradu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D9ECAD2-2734-B5D3-C1D2-5A75699A082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DE8EC7D-C594-491D-8BD4-9004C688995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057661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EDE88F3-2176-EBED-FF7C-46C5F708C0A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A30C1FC-DBD1-4518-81C4-0F5BC287CDDD}" type="datetime1">
              <a:rPr lang="en-US"/>
              <a:pPr>
                <a:defRPr/>
              </a:pPr>
              <a:t>03-Jul-25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115A1F6-C9BC-91D1-A918-5699823CFFF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Saobraćajni fakultet u Beogradu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FF4A4EA-C4B3-2B59-D8E2-ACFBFB72555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34738CF-E208-4F86-BB1E-DD6D25ED71E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300098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858D6D0-0B8B-B88E-D6EB-77878BCFC8D4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90702FC-B6F4-4F89-B183-468A41C43C45}" type="datetime1">
              <a:rPr lang="en-US"/>
              <a:pPr>
                <a:defRPr/>
              </a:pPr>
              <a:t>03-Jul-25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BCE08D9-8BD9-568B-3B4C-ECD5322A54E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Saobraćajni fakultet u Beogradu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2C2F860-70BF-FBDF-E18F-AAD3667433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8CECA33-85A0-4997-B7B5-70202F6AB04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948939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bg>
      <p:bgPr>
        <a:blipFill dpi="0" rotWithShape="0">
          <a:blip r:embed="rId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0352" y="1316736"/>
            <a:ext cx="7772400" cy="1362456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56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30352" y="2704664"/>
            <a:ext cx="7772400" cy="1509712"/>
          </a:xfrm>
        </p:spPr>
        <p:txBody>
          <a:bodyPr lIns="45720" rIns="45720"/>
          <a:lstStyle>
            <a:lvl1pPr marL="0" indent="0">
              <a:buNone/>
              <a:defRPr sz="2200">
                <a:solidFill>
                  <a:schemeClr val="tx1"/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AFB60E1-B7CE-D7EA-1F4A-9939B7C1D74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DBF5F9">
                    <a:shade val="90000"/>
                  </a:srgbClr>
                </a:solidFill>
              </a:defRPr>
            </a:lvl1pPr>
          </a:lstStyle>
          <a:p>
            <a:pPr>
              <a:defRPr/>
            </a:pPr>
            <a:fld id="{F8343543-7726-4183-B09E-E83814F7CCDD}" type="datetime10">
              <a:rPr lang="en-US"/>
              <a:pPr>
                <a:defRPr/>
              </a:pPr>
              <a:t>18:11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CFCC135-0582-6AA8-F7F6-0B722F37763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DBF5F9">
                    <a:shade val="90000"/>
                  </a:srgb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5770C3-F804-8C86-B91A-7FAB6112763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D1EAEE"/>
                </a:solidFill>
              </a:defRPr>
            </a:lvl1pPr>
          </a:lstStyle>
          <a:p>
            <a:pPr>
              <a:defRPr/>
            </a:pPr>
            <a:fld id="{5CD70AB1-68CF-4167-BBE5-93687C2D1D0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3055371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70408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920085"/>
            <a:ext cx="4038600" cy="4434840"/>
          </a:xfrm>
        </p:spPr>
        <p:txBody>
          <a:bodyPr/>
          <a:lstStyle>
            <a:lvl1pPr>
              <a:defRPr sz="26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20085"/>
            <a:ext cx="4038600" cy="4434840"/>
          </a:xfrm>
        </p:spPr>
        <p:txBody>
          <a:bodyPr/>
          <a:lstStyle>
            <a:lvl1pPr>
              <a:defRPr sz="26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9">
            <a:extLst>
              <a:ext uri="{FF2B5EF4-FFF2-40B4-BE49-F238E27FC236}">
                <a16:creationId xmlns:a16="http://schemas.microsoft.com/office/drawing/2014/main" id="{A1F078D5-310A-DF7D-C4E6-94D624E477C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9CE3A3B-DC78-4B56-A6F2-354AC47E13A2}" type="datetimeFigureOut">
              <a:rPr lang="en-US"/>
              <a:pPr>
                <a:defRPr/>
              </a:pPr>
              <a:t>03-Jul-25</a:t>
            </a:fld>
            <a:endParaRPr lang="en-US"/>
          </a:p>
        </p:txBody>
      </p:sp>
      <p:sp>
        <p:nvSpPr>
          <p:cNvPr id="6" name="Footer Placeholder 21">
            <a:extLst>
              <a:ext uri="{FF2B5EF4-FFF2-40B4-BE49-F238E27FC236}">
                <a16:creationId xmlns:a16="http://schemas.microsoft.com/office/drawing/2014/main" id="{FDAFE28A-C54D-9C25-36F5-F997BC6320F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>
            <a:extLst>
              <a:ext uri="{FF2B5EF4-FFF2-40B4-BE49-F238E27FC236}">
                <a16:creationId xmlns:a16="http://schemas.microsoft.com/office/drawing/2014/main" id="{AC9ECF50-6ED1-F7C3-3AA6-73FF292810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E63586A-87BE-4BC0-9150-D5364EA769E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1862674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70408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855248"/>
            <a:ext cx="4040188" cy="659352"/>
          </a:xfrm>
        </p:spPr>
        <p:txBody>
          <a:bodyPr lIns="45720" tIns="0" rIns="45720" bIns="0" anchor="ctr">
            <a:noAutofit/>
          </a:bodyPr>
          <a:lstStyle>
            <a:lvl1pPr marL="0" indent="0">
              <a:buNone/>
              <a:defRPr sz="2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4645025" y="1859757"/>
            <a:ext cx="4041775" cy="654843"/>
          </a:xfrm>
        </p:spPr>
        <p:txBody>
          <a:bodyPr lIns="45720" tIns="0" rIns="45720" bIns="0" anchor="ctr"/>
          <a:lstStyle>
            <a:lvl1pPr marL="0" indent="0">
              <a:buNone/>
              <a:defRPr sz="2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457200" y="2514600"/>
            <a:ext cx="4040188" cy="3845720"/>
          </a:xfrm>
        </p:spPr>
        <p:txBody>
          <a:bodyPr tIns="0"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514600"/>
            <a:ext cx="4041775" cy="3845720"/>
          </a:xfrm>
        </p:spPr>
        <p:txBody>
          <a:bodyPr tIns="0"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9">
            <a:extLst>
              <a:ext uri="{FF2B5EF4-FFF2-40B4-BE49-F238E27FC236}">
                <a16:creationId xmlns:a16="http://schemas.microsoft.com/office/drawing/2014/main" id="{A2F1FEC3-D07A-C76F-7C2B-CAF87F8DE01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FD1F113-6706-47B6-8D02-969417240042}" type="datetimeFigureOut">
              <a:rPr lang="en-US"/>
              <a:pPr>
                <a:defRPr/>
              </a:pPr>
              <a:t>03-Jul-25</a:t>
            </a:fld>
            <a:endParaRPr lang="en-US"/>
          </a:p>
        </p:txBody>
      </p:sp>
      <p:sp>
        <p:nvSpPr>
          <p:cNvPr id="8" name="Footer Placeholder 21">
            <a:extLst>
              <a:ext uri="{FF2B5EF4-FFF2-40B4-BE49-F238E27FC236}">
                <a16:creationId xmlns:a16="http://schemas.microsoft.com/office/drawing/2014/main" id="{2A3621DB-9A94-CAD7-7CC8-28F87F82300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>
            <a:extLst>
              <a:ext uri="{FF2B5EF4-FFF2-40B4-BE49-F238E27FC236}">
                <a16:creationId xmlns:a16="http://schemas.microsoft.com/office/drawing/2014/main" id="{27C010AE-6894-C6D5-8B8C-82C95FE223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841E54-B8B4-42FA-A042-3CC1E69D477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5492577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704088"/>
            <a:ext cx="8305800" cy="1143000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5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9">
            <a:extLst>
              <a:ext uri="{FF2B5EF4-FFF2-40B4-BE49-F238E27FC236}">
                <a16:creationId xmlns:a16="http://schemas.microsoft.com/office/drawing/2014/main" id="{6FC87862-94A6-459B-A59A-C6377622559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9AB6E4C-BF88-4C65-91B7-CA41F07ACBB2}" type="datetimeFigureOut">
              <a:rPr lang="en-US"/>
              <a:pPr>
                <a:defRPr/>
              </a:pPr>
              <a:t>03-Jul-25</a:t>
            </a:fld>
            <a:endParaRPr lang="en-US"/>
          </a:p>
        </p:txBody>
      </p:sp>
      <p:sp>
        <p:nvSpPr>
          <p:cNvPr id="4" name="Footer Placeholder 21">
            <a:extLst>
              <a:ext uri="{FF2B5EF4-FFF2-40B4-BE49-F238E27FC236}">
                <a16:creationId xmlns:a16="http://schemas.microsoft.com/office/drawing/2014/main" id="{00DC94B7-01AA-4F91-DFE6-34F962AA333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>
            <a:extLst>
              <a:ext uri="{FF2B5EF4-FFF2-40B4-BE49-F238E27FC236}">
                <a16:creationId xmlns:a16="http://schemas.microsoft.com/office/drawing/2014/main" id="{E2BDDAE4-44CD-F518-AED0-22C7F6E07C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6338D61-E5B0-42F4-9F1A-08F2DD757A0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6077147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>
            <a:extLst>
              <a:ext uri="{FF2B5EF4-FFF2-40B4-BE49-F238E27FC236}">
                <a16:creationId xmlns:a16="http://schemas.microsoft.com/office/drawing/2014/main" id="{B9F4C64B-4829-CD3B-4863-C5EFFE79DF9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B7DA54-5096-4D78-9196-29E020E19D7D}" type="datetimeFigureOut">
              <a:rPr lang="en-US"/>
              <a:pPr>
                <a:defRPr/>
              </a:pPr>
              <a:t>03-Jul-25</a:t>
            </a:fld>
            <a:endParaRPr lang="en-US"/>
          </a:p>
        </p:txBody>
      </p:sp>
      <p:sp>
        <p:nvSpPr>
          <p:cNvPr id="3" name="Footer Placeholder 21">
            <a:extLst>
              <a:ext uri="{FF2B5EF4-FFF2-40B4-BE49-F238E27FC236}">
                <a16:creationId xmlns:a16="http://schemas.microsoft.com/office/drawing/2014/main" id="{C59AE47A-6019-B54B-A671-D59B50514BC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>
            <a:extLst>
              <a:ext uri="{FF2B5EF4-FFF2-40B4-BE49-F238E27FC236}">
                <a16:creationId xmlns:a16="http://schemas.microsoft.com/office/drawing/2014/main" id="{703AEC04-6D3E-0A39-D8AE-951C2076F4E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AB9C3E2-FCBB-433E-840F-9B57C6419C1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142999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514352"/>
            <a:ext cx="2743200" cy="116205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26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685800" y="1676400"/>
            <a:ext cx="2743200" cy="4572000"/>
          </a:xfrm>
        </p:spPr>
        <p:txBody>
          <a:bodyPr lIns="18288" rIns="18288"/>
          <a:lstStyle>
            <a:lvl1pPr marL="0" indent="0" algn="l">
              <a:buNone/>
              <a:defRPr sz="1400"/>
            </a:lvl1pPr>
            <a:lvl2pPr indent="0" algn="l">
              <a:buNone/>
              <a:defRPr sz="1200"/>
            </a:lvl2pPr>
            <a:lvl3pPr indent="0" algn="l">
              <a:buNone/>
              <a:defRPr sz="1000"/>
            </a:lvl3pPr>
            <a:lvl4pPr indent="0" algn="l">
              <a:buNone/>
              <a:defRPr sz="900"/>
            </a:lvl4pPr>
            <a:lvl5pPr indent="0" algn="l">
              <a:buNone/>
              <a:defRPr sz="9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3575050" y="1676400"/>
            <a:ext cx="5111750" cy="4572000"/>
          </a:xfrm>
        </p:spPr>
        <p:txBody>
          <a:bodyPr tIns="0"/>
          <a:lstStyle>
            <a:lvl1pPr>
              <a:defRPr sz="2800"/>
            </a:lvl1pPr>
            <a:lvl2pPr>
              <a:defRPr sz="2600"/>
            </a:lvl2pPr>
            <a:lvl3pPr>
              <a:defRPr sz="2400"/>
            </a:lvl3pPr>
            <a:lvl4pPr>
              <a:defRPr sz="20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9">
            <a:extLst>
              <a:ext uri="{FF2B5EF4-FFF2-40B4-BE49-F238E27FC236}">
                <a16:creationId xmlns:a16="http://schemas.microsoft.com/office/drawing/2014/main" id="{81EBBD8B-1711-C53A-7631-FBA8472D7D8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8BD8FA-0CD2-4E59-9990-A9A92DD9E036}" type="datetimeFigureOut">
              <a:rPr lang="en-US"/>
              <a:pPr>
                <a:defRPr/>
              </a:pPr>
              <a:t>03-Jul-25</a:t>
            </a:fld>
            <a:endParaRPr lang="en-US"/>
          </a:p>
        </p:txBody>
      </p:sp>
      <p:sp>
        <p:nvSpPr>
          <p:cNvPr id="6" name="Footer Placeholder 21">
            <a:extLst>
              <a:ext uri="{FF2B5EF4-FFF2-40B4-BE49-F238E27FC236}">
                <a16:creationId xmlns:a16="http://schemas.microsoft.com/office/drawing/2014/main" id="{31A7C054-E575-003C-4084-C97092B570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>
            <a:extLst>
              <a:ext uri="{FF2B5EF4-FFF2-40B4-BE49-F238E27FC236}">
                <a16:creationId xmlns:a16="http://schemas.microsoft.com/office/drawing/2014/main" id="{5BF42675-A72A-8C51-3545-A865474A0D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9F530D-9F2C-48F8-8DB4-4B023C80787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2518996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13">
            <a:extLst>
              <a:ext uri="{FF2B5EF4-FFF2-40B4-BE49-F238E27FC236}">
                <a16:creationId xmlns:a16="http://schemas.microsoft.com/office/drawing/2014/main" id="{013EB91B-9362-4895-2CB7-A7F1E4DDBD7C}"/>
              </a:ext>
            </a:extLst>
          </p:cNvPr>
          <p:cNvSpPr/>
          <p:nvPr/>
        </p:nvSpPr>
        <p:spPr>
          <a:xfrm rot="420000" flipV="1">
            <a:off x="3165475" y="1108075"/>
            <a:ext cx="5257800" cy="4114800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6" name="Right Triangle 5">
            <a:extLst>
              <a:ext uri="{FF2B5EF4-FFF2-40B4-BE49-F238E27FC236}">
                <a16:creationId xmlns:a16="http://schemas.microsoft.com/office/drawing/2014/main" id="{460B7FDD-FF73-27CE-8ADA-1AA289EEF235}"/>
              </a:ext>
            </a:extLst>
          </p:cNvPr>
          <p:cNvSpPr/>
          <p:nvPr/>
        </p:nvSpPr>
        <p:spPr>
          <a:xfrm rot="420000" flipV="1">
            <a:off x="8004175" y="5359400"/>
            <a:ext cx="155575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7" name="Freeform 15">
            <a:extLst>
              <a:ext uri="{FF2B5EF4-FFF2-40B4-BE49-F238E27FC236}">
                <a16:creationId xmlns:a16="http://schemas.microsoft.com/office/drawing/2014/main" id="{B19DF192-383E-5815-1704-D38691AAA330}"/>
              </a:ext>
            </a:extLst>
          </p:cNvPr>
          <p:cNvSpPr>
            <a:spLocks/>
          </p:cNvSpPr>
          <p:nvPr/>
        </p:nvSpPr>
        <p:spPr bwMode="auto">
          <a:xfrm flipV="1">
            <a:off x="-9525" y="5816600"/>
            <a:ext cx="9163050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eaLnBrk="1" hangingPunct="1">
              <a:defRPr/>
            </a:pPr>
            <a:endParaRPr lang="en-US">
              <a:solidFill>
                <a:prstClr val="black"/>
              </a:solidFill>
              <a:latin typeface="Constantia"/>
            </a:endParaRPr>
          </a:p>
        </p:txBody>
      </p:sp>
      <p:sp>
        <p:nvSpPr>
          <p:cNvPr id="8" name="Freeform 16">
            <a:extLst>
              <a:ext uri="{FF2B5EF4-FFF2-40B4-BE49-F238E27FC236}">
                <a16:creationId xmlns:a16="http://schemas.microsoft.com/office/drawing/2014/main" id="{1F09B004-2998-0B1B-5CE8-D6CD209A3CF7}"/>
              </a:ext>
            </a:extLst>
          </p:cNvPr>
          <p:cNvSpPr>
            <a:spLocks/>
          </p:cNvSpPr>
          <p:nvPr/>
        </p:nvSpPr>
        <p:spPr bwMode="auto">
          <a:xfrm flipV="1">
            <a:off x="4381500" y="6219825"/>
            <a:ext cx="4762500" cy="63817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eaLnBrk="1" hangingPunct="1">
              <a:defRPr/>
            </a:pPr>
            <a:endParaRPr lang="en-US">
              <a:solidFill>
                <a:prstClr val="black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1176996"/>
            <a:ext cx="2212848" cy="1582621"/>
          </a:xfrm>
        </p:spPr>
        <p:txBody>
          <a:bodyPr lIns="45720" rIns="45720" bIns="45720"/>
          <a:lstStyle>
            <a:lvl1pPr algn="l">
              <a:buNone/>
              <a:defRPr sz="2000" b="1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0" y="2828785"/>
            <a:ext cx="2209800" cy="2179320"/>
          </a:xfrm>
        </p:spPr>
        <p:txBody>
          <a:bodyPr lIns="64008" rIns="45720"/>
          <a:lstStyle>
            <a:lvl1pPr marL="0" indent="0" algn="l">
              <a:spcBef>
                <a:spcPts val="250"/>
              </a:spcBef>
              <a:buFontTx/>
              <a:buNone/>
              <a:defRPr sz="1300"/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3485793" y="1199517"/>
            <a:ext cx="4617720" cy="3931920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200"/>
            </a:lvl1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9" name="Date Placeholder 4">
            <a:extLst>
              <a:ext uri="{FF2B5EF4-FFF2-40B4-BE49-F238E27FC236}">
                <a16:creationId xmlns:a16="http://schemas.microsoft.com/office/drawing/2014/main" id="{6BFE09E6-A423-64F4-6B33-B5DE054BF0C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8EEA3CF-9AF6-4599-9492-63752EADEE63}" type="datetime10">
              <a:rPr lang="en-US"/>
              <a:pPr>
                <a:defRPr/>
              </a:pPr>
              <a:t>18:11</a:t>
            </a:fld>
            <a:endParaRPr lang="en-US"/>
          </a:p>
        </p:txBody>
      </p:sp>
      <p:sp>
        <p:nvSpPr>
          <p:cNvPr id="10" name="Footer Placeholder 5">
            <a:extLst>
              <a:ext uri="{FF2B5EF4-FFF2-40B4-BE49-F238E27FC236}">
                <a16:creationId xmlns:a16="http://schemas.microsoft.com/office/drawing/2014/main" id="{79EBD9EA-ACB0-7FD8-11F4-37D75E286A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482D8E01-D56D-F703-9515-B51CA5C4D98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077200" y="6356350"/>
            <a:ext cx="609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3EEBA8-F00B-407F-BF17-D4266A5F9B4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3686642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2.jpe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4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>
            <a:extLst>
              <a:ext uri="{FF2B5EF4-FFF2-40B4-BE49-F238E27FC236}">
                <a16:creationId xmlns:a16="http://schemas.microsoft.com/office/drawing/2014/main" id="{4A201A5D-CE50-B84A-7C8C-DFBB3BC45935}"/>
              </a:ext>
            </a:extLst>
          </p:cNvPr>
          <p:cNvSpPr>
            <a:spLocks/>
          </p:cNvSpPr>
          <p:nvPr/>
        </p:nvSpPr>
        <p:spPr bwMode="auto">
          <a:xfrm>
            <a:off x="-9525" y="-7938"/>
            <a:ext cx="9163050" cy="104140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eaLnBrk="1" hangingPunct="1">
              <a:defRPr/>
            </a:pPr>
            <a:endParaRPr lang="en-US">
              <a:solidFill>
                <a:prstClr val="black"/>
              </a:solidFill>
              <a:latin typeface="Constantia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74BAF9CC-EEAD-5309-E5F6-D83E25F2ABA6}"/>
              </a:ext>
            </a:extLst>
          </p:cNvPr>
          <p:cNvSpPr>
            <a:spLocks/>
          </p:cNvSpPr>
          <p:nvPr/>
        </p:nvSpPr>
        <p:spPr bwMode="auto">
          <a:xfrm>
            <a:off x="4381500" y="-7938"/>
            <a:ext cx="4762500" cy="638176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eaLnBrk="1" hangingPunct="1">
              <a:defRPr/>
            </a:pPr>
            <a:endParaRPr lang="en-US">
              <a:solidFill>
                <a:prstClr val="black"/>
              </a:solidFill>
              <a:latin typeface="Constantia"/>
            </a:endParaRPr>
          </a:p>
        </p:txBody>
      </p:sp>
      <p:sp>
        <p:nvSpPr>
          <p:cNvPr id="1028" name="Title Placeholder 8">
            <a:extLst>
              <a:ext uri="{FF2B5EF4-FFF2-40B4-BE49-F238E27FC236}">
                <a16:creationId xmlns:a16="http://schemas.microsoft.com/office/drawing/2014/main" id="{BCB8E4B5-2EC5-C011-AD66-54C802197E54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457200" y="704850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45720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9" name="Text Placeholder 29">
            <a:extLst>
              <a:ext uri="{FF2B5EF4-FFF2-40B4-BE49-F238E27FC236}">
                <a16:creationId xmlns:a16="http://schemas.microsoft.com/office/drawing/2014/main" id="{3C480560-304C-C317-7757-613FF20EBB1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457200" y="1935163"/>
            <a:ext cx="8229600" cy="438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" name="Date Placeholder 9">
            <a:extLst>
              <a:ext uri="{FF2B5EF4-FFF2-40B4-BE49-F238E27FC236}">
                <a16:creationId xmlns:a16="http://schemas.microsoft.com/office/drawing/2014/main" id="{956B24A1-BD52-78C8-D99C-775C56FFA36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4617B">
                    <a:shade val="90000"/>
                  </a:srgbClr>
                </a:solidFill>
                <a:latin typeface="Arial" charset="0"/>
              </a:defRPr>
            </a:lvl1pPr>
          </a:lstStyle>
          <a:p>
            <a:pPr>
              <a:defRPr/>
            </a:pPr>
            <a:fld id="{4CB8DB34-850C-48A4-AE0F-0CAE026D273B}" type="datetimeFigureOut">
              <a:rPr lang="en-US"/>
              <a:pPr>
                <a:defRPr/>
              </a:pPr>
              <a:t>03-Jul-25</a:t>
            </a:fld>
            <a:endParaRPr lang="en-US"/>
          </a:p>
        </p:txBody>
      </p:sp>
      <p:sp>
        <p:nvSpPr>
          <p:cNvPr id="22" name="Footer Placeholder 21">
            <a:extLst>
              <a:ext uri="{FF2B5EF4-FFF2-40B4-BE49-F238E27FC236}">
                <a16:creationId xmlns:a16="http://schemas.microsoft.com/office/drawing/2014/main" id="{73D3C216-FE18-7751-F861-B397620ED7EF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667000" y="6356350"/>
            <a:ext cx="3352800" cy="36512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4617B">
                    <a:shade val="90000"/>
                  </a:srgb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>
            <a:extLst>
              <a:ext uri="{FF2B5EF4-FFF2-40B4-BE49-F238E27FC236}">
                <a16:creationId xmlns:a16="http://schemas.microsoft.com/office/drawing/2014/main" id="{F98DFF44-47DC-BF8E-EC7E-AD48D3CA00E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924800" y="6356350"/>
            <a:ext cx="762000" cy="365125"/>
          </a:xfrm>
          <a:prstGeom prst="rect">
            <a:avLst/>
          </a:prstGeom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rgbClr val="045C75"/>
                </a:solidFill>
              </a:defRPr>
            </a:lvl1pPr>
          </a:lstStyle>
          <a:p>
            <a:pPr>
              <a:defRPr/>
            </a:pPr>
            <a:fld id="{6597C916-F5A1-4DD2-B466-A17B49042C5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  <p:grpSp>
        <p:nvGrpSpPr>
          <p:cNvPr id="1033" name="Group 1">
            <a:extLst>
              <a:ext uri="{FF2B5EF4-FFF2-40B4-BE49-F238E27FC236}">
                <a16:creationId xmlns:a16="http://schemas.microsoft.com/office/drawing/2014/main" id="{47E64C7B-6FB6-31D0-2B97-AC6441E60BA2}"/>
              </a:ext>
            </a:extLst>
          </p:cNvPr>
          <p:cNvGrpSpPr>
            <a:grpSpLocks/>
          </p:cNvGrpSpPr>
          <p:nvPr/>
        </p:nvGrpSpPr>
        <p:grpSpPr bwMode="auto">
          <a:xfrm>
            <a:off x="-19050" y="203200"/>
            <a:ext cx="9180513" cy="647700"/>
            <a:chOff x="-19045" y="216550"/>
            <a:chExt cx="9180548" cy="649224"/>
          </a:xfrm>
        </p:grpSpPr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DDEA3E12-45EA-981E-9D15-0DABF18EDB00}"/>
                </a:ext>
              </a:extLst>
            </p:cNvPr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eaLnBrk="1" hangingPunct="1">
                <a:defRPr/>
              </a:pPr>
              <a:endParaRPr lang="en-US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97E15906-C6D4-F004-9617-381B01684237}"/>
                </a:ext>
              </a:extLst>
            </p:cNvPr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eaLnBrk="1" hangingPunct="1">
                <a:defRPr/>
              </a:pPr>
              <a:endParaRPr lang="en-US">
                <a:solidFill>
                  <a:prstClr val="black"/>
                </a:solidFill>
                <a:latin typeface="Arial" charset="0"/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28" r:id="rId1"/>
    <p:sldLayoutId id="2147483818" r:id="rId2"/>
    <p:sldLayoutId id="2147483829" r:id="rId3"/>
    <p:sldLayoutId id="2147483819" r:id="rId4"/>
    <p:sldLayoutId id="2147483820" r:id="rId5"/>
    <p:sldLayoutId id="2147483821" r:id="rId6"/>
    <p:sldLayoutId id="2147483822" r:id="rId7"/>
    <p:sldLayoutId id="2147483823" r:id="rId8"/>
    <p:sldLayoutId id="2147483830" r:id="rId9"/>
    <p:sldLayoutId id="2147483824" r:id="rId10"/>
    <p:sldLayoutId id="2147483825" r:id="rId11"/>
    <p:sldLayoutId id="2147483826" r:id="rId12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5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5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5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5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5000">
          <a:solidFill>
            <a:schemeClr val="tx2"/>
          </a:solidFill>
          <a:latin typeface="Calibri" pitchFamily="34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5000">
          <a:solidFill>
            <a:schemeClr val="tx2"/>
          </a:solidFill>
          <a:latin typeface="Calibri" pitchFamily="34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5000">
          <a:solidFill>
            <a:schemeClr val="tx2"/>
          </a:solidFill>
          <a:latin typeface="Calibri" pitchFamily="34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5000">
          <a:solidFill>
            <a:schemeClr val="tx2"/>
          </a:solidFill>
          <a:latin typeface="Calibri" pitchFamily="34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5000">
          <a:solidFill>
            <a:schemeClr val="tx2"/>
          </a:solidFill>
          <a:latin typeface="Calibri" pitchFamily="34" charset="0"/>
        </a:defRPr>
      </a:lvl9pPr>
    </p:titleStyle>
    <p:bodyStyle>
      <a:lvl1pPr marL="273050" indent="-273050" algn="l" rtl="0" eaLnBrk="0" fontAlgn="base" hangingPunct="0">
        <a:spcBef>
          <a:spcPct val="20000"/>
        </a:spcBef>
        <a:spcAft>
          <a:spcPct val="0"/>
        </a:spcAft>
        <a:buClr>
          <a:srgbClr val="0BD0D9"/>
        </a:buClr>
        <a:buSzPct val="95000"/>
        <a:buFont typeface="Wingdings 2" panose="05020102010507070707" pitchFamily="18" charset="2"/>
        <a:buChar char=""/>
        <a:defRPr sz="2600" kern="1200">
          <a:solidFill>
            <a:schemeClr val="tx1"/>
          </a:solidFill>
          <a:latin typeface="+mn-lt"/>
          <a:ea typeface="+mn-ea"/>
          <a:cs typeface="+mn-cs"/>
        </a:defRPr>
      </a:lvl1pPr>
      <a:lvl2pPr marL="639763" indent="-246063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anose="05020102010507070707" pitchFamily="18" charset="2"/>
        <a:buChar char="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indent="-24606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anose="05020102010507070707" pitchFamily="18" charset="2"/>
        <a:buChar char=""/>
        <a:defRPr sz="2100" kern="1200">
          <a:solidFill>
            <a:schemeClr val="tx1"/>
          </a:solidFill>
          <a:latin typeface="+mn-lt"/>
          <a:ea typeface="+mn-ea"/>
          <a:cs typeface="+mn-cs"/>
        </a:defRPr>
      </a:lvl3pPr>
      <a:lvl4pPr marL="1187450" indent="-209550" algn="l" rtl="0" eaLnBrk="0" fontAlgn="base" hangingPunct="0">
        <a:spcBef>
          <a:spcPct val="20000"/>
        </a:spcBef>
        <a:spcAft>
          <a:spcPct val="0"/>
        </a:spcAft>
        <a:buClr>
          <a:srgbClr val="0BD0D9"/>
        </a:buClr>
        <a:buSzPct val="65000"/>
        <a:buFont typeface="Wingdings 2" panose="05020102010507070707" pitchFamily="18" charset="2"/>
        <a:buChar char="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462088" indent="-209550" algn="l" rtl="0" eaLnBrk="0" fontAlgn="base" hangingPunct="0">
        <a:spcBef>
          <a:spcPct val="20000"/>
        </a:spcBef>
        <a:spcAft>
          <a:spcPct val="0"/>
        </a:spcAft>
        <a:buClr>
          <a:srgbClr val="10CF9B"/>
        </a:buClr>
        <a:buSzPct val="65000"/>
        <a:buFont typeface="Wingdings 2" panose="05020102010507070707" pitchFamily="18" charset="2"/>
        <a:buChar char="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1737360" indent="-210312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1920240" indent="-182880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6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194560" indent="-182880" algn="l" rtl="0" eaLnBrk="1" latinLnBrk="0" hangingPunct="1">
        <a:spcBef>
          <a:spcPct val="20000"/>
        </a:spcBef>
        <a:buClr>
          <a:schemeClr val="tx2"/>
        </a:buClr>
        <a:buChar char="•"/>
        <a:defRPr kumimoji="0"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2468880" indent="-182880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4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1">
            <a:extLst>
              <a:ext uri="{FF2B5EF4-FFF2-40B4-BE49-F238E27FC236}">
                <a16:creationId xmlns:a16="http://schemas.microsoft.com/office/drawing/2014/main" id="{A4AFBC40-2DEF-A4CF-04A9-CA45CC98E34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28650" y="365125"/>
            <a:ext cx="7886700" cy="132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Text Placeholder 12">
            <a:extLst>
              <a:ext uri="{FF2B5EF4-FFF2-40B4-BE49-F238E27FC236}">
                <a16:creationId xmlns:a16="http://schemas.microsoft.com/office/drawing/2014/main" id="{4CBE86A5-0812-EE1A-0955-D13F4399DCB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28650" y="1825625"/>
            <a:ext cx="7886700" cy="435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4" name="Date Placeholder 13">
            <a:extLst>
              <a:ext uri="{FF2B5EF4-FFF2-40B4-BE49-F238E27FC236}">
                <a16:creationId xmlns:a16="http://schemas.microsoft.com/office/drawing/2014/main" id="{C4A0ED55-0A70-1127-44D1-B8F9816DB6D7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28650" y="635635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fld id="{33689EC6-5B23-4DED-8DA6-8280EC7DBA7A}" type="datetime1">
              <a:rPr lang="en-US"/>
              <a:pPr>
                <a:defRPr/>
              </a:pPr>
              <a:t>03-Jul-25</a:t>
            </a:fld>
            <a:endParaRPr lang="en-US"/>
          </a:p>
        </p:txBody>
      </p:sp>
      <p:sp>
        <p:nvSpPr>
          <p:cNvPr id="15" name="Footer Placeholder 14">
            <a:extLst>
              <a:ext uri="{FF2B5EF4-FFF2-40B4-BE49-F238E27FC236}">
                <a16:creationId xmlns:a16="http://schemas.microsoft.com/office/drawing/2014/main" id="{E6595DA1-2550-7B24-F689-D910A42248A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028950" y="6356350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r>
              <a:rPr lang="en-US"/>
              <a:t>Saobraćajni fakultet u Beogradu</a:t>
            </a:r>
          </a:p>
        </p:txBody>
      </p:sp>
      <p:sp>
        <p:nvSpPr>
          <p:cNvPr id="16" name="Slide Number Placeholder 15">
            <a:extLst>
              <a:ext uri="{FF2B5EF4-FFF2-40B4-BE49-F238E27FC236}">
                <a16:creationId xmlns:a16="http://schemas.microsoft.com/office/drawing/2014/main" id="{4FAA132F-1517-6096-5135-A0BAB73C027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635635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fld id="{DD6014F0-898E-465A-AC11-4EC74BC29A6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27" r:id="rId1"/>
    <p:sldLayoutId id="2147483831" r:id="rId2"/>
    <p:sldLayoutId id="2147483832" r:id="rId3"/>
    <p:sldLayoutId id="2147483833" r:id="rId4"/>
    <p:sldLayoutId id="2147483834" r:id="rId5"/>
    <p:sldLayoutId id="2147483835" r:id="rId6"/>
    <p:sldLayoutId id="2147483836" r:id="rId7"/>
    <p:sldLayoutId id="2147483837" r:id="rId8"/>
    <p:sldLayoutId id="2147483838" r:id="rId9"/>
    <p:sldLayoutId id="2147483839" r:id="rId10"/>
    <p:sldLayoutId id="2147483840" r:id="rId11"/>
  </p:sldLayoutIdLst>
  <p:hf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anose="020F0502020204030204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3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wmf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wmf"/><Relationship Id="rId3" Type="http://schemas.openxmlformats.org/officeDocument/2006/relationships/image" Target="../media/image5.png"/><Relationship Id="rId7" Type="http://schemas.openxmlformats.org/officeDocument/2006/relationships/image" Target="../media/image16.wm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5.wmf"/><Relationship Id="rId5" Type="http://schemas.openxmlformats.org/officeDocument/2006/relationships/image" Target="../media/image14.wmf"/><Relationship Id="rId10" Type="http://schemas.openxmlformats.org/officeDocument/2006/relationships/image" Target="../media/image19.emf"/><Relationship Id="rId4" Type="http://schemas.openxmlformats.org/officeDocument/2006/relationships/image" Target="../media/image13.emf"/><Relationship Id="rId9" Type="http://schemas.openxmlformats.org/officeDocument/2006/relationships/image" Target="../media/image18.wmf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emf"/><Relationship Id="rId3" Type="http://schemas.openxmlformats.org/officeDocument/2006/relationships/notesSlide" Target="../notesSlides/notesSlide3.xml"/><Relationship Id="rId7" Type="http://schemas.openxmlformats.org/officeDocument/2006/relationships/image" Target="../media/image25.e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.xml"/><Relationship Id="rId6" Type="http://schemas.openxmlformats.org/officeDocument/2006/relationships/image" Target="../media/image24.png"/><Relationship Id="rId5" Type="http://schemas.openxmlformats.org/officeDocument/2006/relationships/image" Target="../media/image23.png"/><Relationship Id="rId4" Type="http://schemas.openxmlformats.org/officeDocument/2006/relationships/image" Target="../media/image5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.xml"/><Relationship Id="rId5" Type="http://schemas.openxmlformats.org/officeDocument/2006/relationships/image" Target="../media/image27.jpeg"/><Relationship Id="rId4" Type="http://schemas.openxmlformats.org/officeDocument/2006/relationships/image" Target="../media/image5.pn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tags" Target="../tags/tag3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.xml"/><Relationship Id="rId4" Type="http://schemas.openxmlformats.org/officeDocument/2006/relationships/image" Target="../media/image5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.xml"/><Relationship Id="rId5" Type="http://schemas.openxmlformats.org/officeDocument/2006/relationships/image" Target="../media/image31.emf"/><Relationship Id="rId4" Type="http://schemas.openxmlformats.org/officeDocument/2006/relationships/image" Target="../media/image30.emf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wmf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emf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em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TextBox 5">
            <a:extLst>
              <a:ext uri="{FF2B5EF4-FFF2-40B4-BE49-F238E27FC236}">
                <a16:creationId xmlns:a16="http://schemas.microsoft.com/office/drawing/2014/main" id="{DF990A05-36A9-C688-2EA0-942F0E96A4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" y="5562600"/>
            <a:ext cx="82296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just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err="1">
                <a:solidFill>
                  <a:srgbClr val="000000"/>
                </a:solidFill>
              </a:rPr>
              <a:t>Sva</a:t>
            </a:r>
            <a:r>
              <a:rPr lang="en-US" altLang="en-US" sz="1200" dirty="0">
                <a:solidFill>
                  <a:srgbClr val="000000"/>
                </a:solidFill>
              </a:rPr>
              <a:t> </a:t>
            </a:r>
            <a:r>
              <a:rPr lang="en-US" altLang="en-US" sz="1200" dirty="0" err="1">
                <a:solidFill>
                  <a:srgbClr val="000000"/>
                </a:solidFill>
              </a:rPr>
              <a:t>autorska</a:t>
            </a:r>
            <a:r>
              <a:rPr lang="en-US" altLang="en-US" sz="1200" dirty="0">
                <a:solidFill>
                  <a:srgbClr val="000000"/>
                </a:solidFill>
              </a:rPr>
              <a:t> </a:t>
            </a:r>
            <a:r>
              <a:rPr lang="en-US" altLang="en-US" sz="1200" dirty="0" err="1">
                <a:solidFill>
                  <a:srgbClr val="000000"/>
                </a:solidFill>
              </a:rPr>
              <a:t>prava</a:t>
            </a:r>
            <a:r>
              <a:rPr lang="en-US" altLang="en-US" sz="1200" dirty="0">
                <a:solidFill>
                  <a:srgbClr val="000000"/>
                </a:solidFill>
              </a:rPr>
              <a:t> </a:t>
            </a:r>
            <a:r>
              <a:rPr lang="en-US" altLang="en-US" sz="1200" dirty="0" err="1">
                <a:solidFill>
                  <a:srgbClr val="000000"/>
                </a:solidFill>
              </a:rPr>
              <a:t>autora</a:t>
            </a:r>
            <a:r>
              <a:rPr lang="en-US" altLang="en-US" sz="1200" dirty="0">
                <a:solidFill>
                  <a:srgbClr val="000000"/>
                </a:solidFill>
              </a:rPr>
              <a:t> </a:t>
            </a:r>
            <a:r>
              <a:rPr lang="en-US" altLang="en-US" sz="1200" dirty="0" err="1">
                <a:solidFill>
                  <a:srgbClr val="000000"/>
                </a:solidFill>
              </a:rPr>
              <a:t>prezenatacije</a:t>
            </a:r>
            <a:r>
              <a:rPr lang="en-US" altLang="en-US" sz="1200" dirty="0">
                <a:solidFill>
                  <a:srgbClr val="000000"/>
                </a:solidFill>
              </a:rPr>
              <a:t> </a:t>
            </a:r>
            <a:r>
              <a:rPr lang="en-US" altLang="en-US" sz="1200" dirty="0" err="1">
                <a:solidFill>
                  <a:srgbClr val="000000"/>
                </a:solidFill>
              </a:rPr>
              <a:t>i</a:t>
            </a:r>
            <a:r>
              <a:rPr lang="en-US" altLang="en-US" sz="1200" dirty="0">
                <a:solidFill>
                  <a:srgbClr val="000000"/>
                </a:solidFill>
              </a:rPr>
              <a:t> video </a:t>
            </a:r>
            <a:r>
              <a:rPr lang="en-US" altLang="en-US" sz="1200" dirty="0" err="1">
                <a:solidFill>
                  <a:srgbClr val="000000"/>
                </a:solidFill>
              </a:rPr>
              <a:t>snimaka</a:t>
            </a:r>
            <a:r>
              <a:rPr lang="en-US" altLang="en-US" sz="1200" dirty="0">
                <a:solidFill>
                  <a:srgbClr val="000000"/>
                </a:solidFill>
              </a:rPr>
              <a:t> </a:t>
            </a:r>
            <a:r>
              <a:rPr lang="en-US" altLang="en-US" sz="1200" dirty="0" err="1">
                <a:solidFill>
                  <a:srgbClr val="000000"/>
                </a:solidFill>
              </a:rPr>
              <a:t>su</a:t>
            </a:r>
            <a:r>
              <a:rPr lang="en-US" altLang="en-US" sz="1200" dirty="0">
                <a:solidFill>
                  <a:srgbClr val="000000"/>
                </a:solidFill>
              </a:rPr>
              <a:t> </a:t>
            </a:r>
            <a:r>
              <a:rPr lang="en-US" altLang="en-US" sz="1200" dirty="0" err="1">
                <a:solidFill>
                  <a:srgbClr val="000000"/>
                </a:solidFill>
              </a:rPr>
              <a:t>zaštićena</a:t>
            </a:r>
            <a:r>
              <a:rPr lang="en-US" altLang="en-US" sz="1200" dirty="0">
                <a:solidFill>
                  <a:srgbClr val="000000"/>
                </a:solidFill>
              </a:rPr>
              <a:t>. </a:t>
            </a:r>
            <a:r>
              <a:rPr lang="en-US" altLang="en-US" sz="1200" dirty="0" err="1">
                <a:solidFill>
                  <a:srgbClr val="000000"/>
                </a:solidFill>
              </a:rPr>
              <a:t>Snim</a:t>
            </a:r>
            <a:r>
              <a:rPr lang="sr-Latn-RS" altLang="en-US" sz="1200" dirty="0">
                <a:solidFill>
                  <a:srgbClr val="000000"/>
                </a:solidFill>
              </a:rPr>
              <a:t>ci</a:t>
            </a:r>
            <a:r>
              <a:rPr lang="en-US" altLang="en-US" sz="1200" dirty="0">
                <a:solidFill>
                  <a:srgbClr val="000000"/>
                </a:solidFill>
              </a:rPr>
              <a:t> </a:t>
            </a:r>
            <a:r>
              <a:rPr lang="en-US" altLang="en-US" sz="1200" dirty="0" err="1">
                <a:solidFill>
                  <a:srgbClr val="000000"/>
                </a:solidFill>
              </a:rPr>
              <a:t>ili</a:t>
            </a:r>
            <a:r>
              <a:rPr lang="en-US" altLang="en-US" sz="1200" dirty="0">
                <a:solidFill>
                  <a:srgbClr val="000000"/>
                </a:solidFill>
              </a:rPr>
              <a:t> </a:t>
            </a:r>
            <a:r>
              <a:rPr lang="en-US" altLang="en-US" sz="1200" dirty="0" err="1">
                <a:solidFill>
                  <a:srgbClr val="000000"/>
                </a:solidFill>
              </a:rPr>
              <a:t>prezentacije</a:t>
            </a:r>
            <a:r>
              <a:rPr lang="en-US" altLang="en-US" sz="1200" dirty="0">
                <a:solidFill>
                  <a:srgbClr val="000000"/>
                </a:solidFill>
              </a:rPr>
              <a:t> </a:t>
            </a:r>
            <a:r>
              <a:rPr lang="en-US" altLang="en-US" sz="1200" dirty="0" err="1">
                <a:solidFill>
                  <a:srgbClr val="000000"/>
                </a:solidFill>
              </a:rPr>
              <a:t>mogu</a:t>
            </a:r>
            <a:r>
              <a:rPr lang="en-US" altLang="en-US" sz="1200" dirty="0">
                <a:solidFill>
                  <a:srgbClr val="000000"/>
                </a:solidFill>
              </a:rPr>
              <a:t> se </a:t>
            </a:r>
            <a:r>
              <a:rPr lang="en-US" altLang="en-US" sz="1200" dirty="0" err="1">
                <a:solidFill>
                  <a:srgbClr val="000000"/>
                </a:solidFill>
              </a:rPr>
              <a:t>koristiti</a:t>
            </a:r>
            <a:r>
              <a:rPr lang="en-US" altLang="en-US" sz="1200" dirty="0">
                <a:solidFill>
                  <a:srgbClr val="000000"/>
                </a:solidFill>
              </a:rPr>
              <a:t> </a:t>
            </a:r>
            <a:r>
              <a:rPr lang="en-US" altLang="en-US" sz="1200" dirty="0" err="1">
                <a:solidFill>
                  <a:srgbClr val="000000"/>
                </a:solidFill>
              </a:rPr>
              <a:t>samo</a:t>
            </a:r>
            <a:r>
              <a:rPr lang="en-US" altLang="en-US" sz="1200" dirty="0">
                <a:solidFill>
                  <a:srgbClr val="000000"/>
                </a:solidFill>
              </a:rPr>
              <a:t> za </a:t>
            </a:r>
            <a:r>
              <a:rPr lang="en-US" altLang="en-US" sz="1200" dirty="0" err="1">
                <a:solidFill>
                  <a:srgbClr val="000000"/>
                </a:solidFill>
              </a:rPr>
              <a:t>nastavu</a:t>
            </a:r>
            <a:r>
              <a:rPr lang="en-US" altLang="en-US" sz="1200" dirty="0">
                <a:solidFill>
                  <a:srgbClr val="000000"/>
                </a:solidFill>
              </a:rPr>
              <a:t> </a:t>
            </a:r>
            <a:r>
              <a:rPr lang="en-US" altLang="en-US" sz="1200" dirty="0" err="1">
                <a:solidFill>
                  <a:srgbClr val="000000"/>
                </a:solidFill>
              </a:rPr>
              <a:t>na</a:t>
            </a:r>
            <a:r>
              <a:rPr lang="en-US" altLang="en-US" sz="1200" dirty="0">
                <a:solidFill>
                  <a:srgbClr val="000000"/>
                </a:solidFill>
              </a:rPr>
              <a:t> </a:t>
            </a:r>
            <a:r>
              <a:rPr lang="en-US" altLang="en-US" sz="1200" dirty="0" err="1">
                <a:solidFill>
                  <a:srgbClr val="000000"/>
                </a:solidFill>
              </a:rPr>
              <a:t>daljinu</a:t>
            </a:r>
            <a:r>
              <a:rPr lang="en-US" altLang="en-US" sz="1200" dirty="0">
                <a:solidFill>
                  <a:srgbClr val="000000"/>
                </a:solidFill>
              </a:rPr>
              <a:t> </a:t>
            </a:r>
            <a:r>
              <a:rPr lang="en-US" altLang="en-US" sz="1200" dirty="0" err="1">
                <a:solidFill>
                  <a:srgbClr val="000000"/>
                </a:solidFill>
              </a:rPr>
              <a:t>studenta</a:t>
            </a:r>
            <a:r>
              <a:rPr lang="en-US" altLang="en-US" sz="1200" dirty="0">
                <a:solidFill>
                  <a:srgbClr val="000000"/>
                </a:solidFill>
              </a:rPr>
              <a:t> </a:t>
            </a:r>
            <a:r>
              <a:rPr lang="en-US" altLang="en-US" sz="1200" dirty="0" err="1">
                <a:solidFill>
                  <a:srgbClr val="000000"/>
                </a:solidFill>
              </a:rPr>
              <a:t>Saobraćajnog</a:t>
            </a:r>
            <a:r>
              <a:rPr lang="en-US" altLang="en-US" sz="1200" dirty="0">
                <a:solidFill>
                  <a:srgbClr val="000000"/>
                </a:solidFill>
              </a:rPr>
              <a:t> </a:t>
            </a:r>
            <a:r>
              <a:rPr lang="en-US" altLang="en-US" sz="1200" dirty="0" err="1">
                <a:solidFill>
                  <a:srgbClr val="000000"/>
                </a:solidFill>
              </a:rPr>
              <a:t>fakulteta</a:t>
            </a:r>
            <a:r>
              <a:rPr lang="en-US" altLang="en-US" sz="1200" dirty="0">
                <a:solidFill>
                  <a:srgbClr val="000000"/>
                </a:solidFill>
              </a:rPr>
              <a:t> </a:t>
            </a:r>
            <a:r>
              <a:rPr lang="en-US" altLang="en-US" sz="1200" dirty="0" err="1">
                <a:solidFill>
                  <a:srgbClr val="000000"/>
                </a:solidFill>
              </a:rPr>
              <a:t>Univerziteta</a:t>
            </a:r>
            <a:r>
              <a:rPr lang="en-US" altLang="en-US" sz="1200" dirty="0">
                <a:solidFill>
                  <a:srgbClr val="000000"/>
                </a:solidFill>
              </a:rPr>
              <a:t> u </a:t>
            </a:r>
            <a:r>
              <a:rPr lang="en-US" altLang="en-US" sz="1200" dirty="0" err="1">
                <a:solidFill>
                  <a:srgbClr val="000000"/>
                </a:solidFill>
              </a:rPr>
              <a:t>Beogradu</a:t>
            </a:r>
            <a:r>
              <a:rPr lang="en-US" altLang="en-US" sz="1200" dirty="0">
                <a:solidFill>
                  <a:srgbClr val="000000"/>
                </a:solidFill>
              </a:rPr>
              <a:t> u </a:t>
            </a:r>
            <a:r>
              <a:rPr lang="en-US" altLang="en-US" sz="1200" dirty="0" err="1">
                <a:solidFill>
                  <a:srgbClr val="000000"/>
                </a:solidFill>
              </a:rPr>
              <a:t>školskoj</a:t>
            </a:r>
            <a:r>
              <a:rPr lang="en-US" altLang="en-US" sz="1200" dirty="0">
                <a:solidFill>
                  <a:srgbClr val="000000"/>
                </a:solidFill>
              </a:rPr>
              <a:t> 2024/2025 </a:t>
            </a:r>
            <a:r>
              <a:rPr lang="en-US" altLang="en-US" sz="1200" dirty="0" err="1">
                <a:solidFill>
                  <a:srgbClr val="000000"/>
                </a:solidFill>
              </a:rPr>
              <a:t>i</a:t>
            </a:r>
            <a:r>
              <a:rPr lang="en-US" altLang="en-US" sz="1200" dirty="0">
                <a:solidFill>
                  <a:srgbClr val="000000"/>
                </a:solidFill>
              </a:rPr>
              <a:t> ne </a:t>
            </a:r>
            <a:r>
              <a:rPr lang="en-US" altLang="en-US" sz="1200" dirty="0" err="1">
                <a:solidFill>
                  <a:srgbClr val="000000"/>
                </a:solidFill>
              </a:rPr>
              <a:t>mogu</a:t>
            </a:r>
            <a:r>
              <a:rPr lang="en-US" altLang="en-US" sz="1200" dirty="0">
                <a:solidFill>
                  <a:srgbClr val="000000"/>
                </a:solidFill>
              </a:rPr>
              <a:t> se </a:t>
            </a:r>
            <a:r>
              <a:rPr lang="en-US" altLang="en-US" sz="1200" dirty="0" err="1">
                <a:solidFill>
                  <a:srgbClr val="000000"/>
                </a:solidFill>
              </a:rPr>
              <a:t>koristiti</a:t>
            </a:r>
            <a:r>
              <a:rPr lang="en-US" altLang="en-US" sz="1200" dirty="0">
                <a:solidFill>
                  <a:srgbClr val="000000"/>
                </a:solidFill>
              </a:rPr>
              <a:t> za </a:t>
            </a:r>
            <a:r>
              <a:rPr lang="en-US" altLang="en-US" sz="1200" dirty="0" err="1">
                <a:solidFill>
                  <a:srgbClr val="000000"/>
                </a:solidFill>
              </a:rPr>
              <a:t>druge</a:t>
            </a:r>
            <a:r>
              <a:rPr lang="en-US" altLang="en-US" sz="1200" dirty="0">
                <a:solidFill>
                  <a:srgbClr val="000000"/>
                </a:solidFill>
              </a:rPr>
              <a:t> </a:t>
            </a:r>
            <a:r>
              <a:rPr lang="en-US" altLang="en-US" sz="1200" dirty="0" err="1">
                <a:solidFill>
                  <a:srgbClr val="000000"/>
                </a:solidFill>
              </a:rPr>
              <a:t>svrhe</a:t>
            </a:r>
            <a:r>
              <a:rPr lang="en-US" altLang="en-US" sz="1200" dirty="0">
                <a:solidFill>
                  <a:srgbClr val="000000"/>
                </a:solidFill>
              </a:rPr>
              <a:t> bez </a:t>
            </a:r>
            <a:r>
              <a:rPr lang="en-US" altLang="en-US" sz="1200" dirty="0" err="1">
                <a:solidFill>
                  <a:srgbClr val="000000"/>
                </a:solidFill>
              </a:rPr>
              <a:t>pismene</a:t>
            </a:r>
            <a:r>
              <a:rPr lang="en-US" altLang="en-US" sz="1200" dirty="0">
                <a:solidFill>
                  <a:srgbClr val="000000"/>
                </a:solidFill>
              </a:rPr>
              <a:t> </a:t>
            </a:r>
            <a:r>
              <a:rPr lang="en-US" altLang="en-US" sz="1200" dirty="0" err="1">
                <a:solidFill>
                  <a:srgbClr val="000000"/>
                </a:solidFill>
              </a:rPr>
              <a:t>saglasnosti</a:t>
            </a:r>
            <a:r>
              <a:rPr lang="en-US" altLang="en-US" sz="1200" dirty="0">
                <a:solidFill>
                  <a:srgbClr val="000000"/>
                </a:solidFill>
              </a:rPr>
              <a:t> </a:t>
            </a:r>
            <a:r>
              <a:rPr lang="en-US" altLang="en-US" sz="1200" dirty="0" err="1">
                <a:solidFill>
                  <a:srgbClr val="000000"/>
                </a:solidFill>
              </a:rPr>
              <a:t>autora</a:t>
            </a:r>
            <a:r>
              <a:rPr lang="en-US" altLang="en-US" sz="1200" dirty="0">
                <a:solidFill>
                  <a:srgbClr val="000000"/>
                </a:solidFill>
              </a:rPr>
              <a:t> </a:t>
            </a:r>
            <a:r>
              <a:rPr lang="en-US" altLang="en-US" sz="1200" dirty="0" err="1">
                <a:solidFill>
                  <a:srgbClr val="000000"/>
                </a:solidFill>
              </a:rPr>
              <a:t>materijala</a:t>
            </a:r>
            <a:r>
              <a:rPr lang="en-US" altLang="en-US" sz="1200" dirty="0">
                <a:solidFill>
                  <a:srgbClr val="000000"/>
                </a:solidFill>
              </a:rPr>
              <a:t>.</a:t>
            </a:r>
          </a:p>
        </p:txBody>
      </p:sp>
      <p:pic>
        <p:nvPicPr>
          <p:cNvPr id="17411" name="Picture 7">
            <a:extLst>
              <a:ext uri="{FF2B5EF4-FFF2-40B4-BE49-F238E27FC236}">
                <a16:creationId xmlns:a16="http://schemas.microsoft.com/office/drawing/2014/main" id="{797A1E8D-27EF-F7C6-8AAF-193BC3B9FA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685800"/>
            <a:ext cx="3133725" cy="469900"/>
          </a:xfrm>
          <a:prstGeom prst="rect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2" name="TextBox 14">
            <a:extLst>
              <a:ext uri="{FF2B5EF4-FFF2-40B4-BE49-F238E27FC236}">
                <a16:creationId xmlns:a16="http://schemas.microsoft.com/office/drawing/2014/main" id="{9EAB2D89-FE40-9491-6499-07A582D31D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4813" y="4135438"/>
            <a:ext cx="8229600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just"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</a:rPr>
              <a:t>Autor:</a:t>
            </a:r>
          </a:p>
          <a:p>
            <a:pPr algn="just" eaLnBrk="1" hangingPunct="1">
              <a:spcBef>
                <a:spcPct val="0"/>
              </a:spcBef>
              <a:buFontTx/>
              <a:buNone/>
            </a:pPr>
            <a:r>
              <a:rPr lang="en-US" altLang="en-US" sz="1600" b="1">
                <a:solidFill>
                  <a:srgbClr val="000000"/>
                </a:solidFill>
              </a:rPr>
              <a:t>Dr Gordana </a:t>
            </a:r>
            <a:r>
              <a:rPr lang="sr-Latn-RS" altLang="en-US" sz="1600" b="1">
                <a:solidFill>
                  <a:srgbClr val="000000"/>
                </a:solidFill>
              </a:rPr>
              <a:t>K</a:t>
            </a:r>
            <a:r>
              <a:rPr lang="en-US" altLang="en-US" sz="1600" b="1">
                <a:solidFill>
                  <a:srgbClr val="000000"/>
                </a:solidFill>
              </a:rPr>
              <a:t>astratovi</a:t>
            </a:r>
            <a:r>
              <a:rPr lang="sr-Latn-RS" altLang="en-US" sz="1600" b="1">
                <a:solidFill>
                  <a:srgbClr val="000000"/>
                </a:solidFill>
              </a:rPr>
              <a:t>ć, redovni profesor</a:t>
            </a:r>
          </a:p>
        </p:txBody>
      </p:sp>
      <p:sp>
        <p:nvSpPr>
          <p:cNvPr id="17413" name="TextBox 1">
            <a:extLst>
              <a:ext uri="{FF2B5EF4-FFF2-40B4-BE49-F238E27FC236}">
                <a16:creationId xmlns:a16="http://schemas.microsoft.com/office/drawing/2014/main" id="{FA19D16B-C5D7-8A1A-40DB-CEC87B8BA5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47900" y="1881188"/>
            <a:ext cx="4648200" cy="227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5400">
                <a:solidFill>
                  <a:srgbClr val="00B0F0"/>
                </a:solidFill>
                <a:latin typeface="Comic Sans MS" panose="030F0702030302020204" pitchFamily="66" charset="0"/>
              </a:rPr>
              <a:t>MEHANIKA FLUIDA</a:t>
            </a:r>
          </a:p>
          <a:p>
            <a:pPr algn="ctr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B0F0"/>
              </a:solidFill>
              <a:latin typeface="Comic Sans MS" panose="030F0702030302020204" pitchFamily="66" charset="0"/>
            </a:endParaRPr>
          </a:p>
          <a:p>
            <a:pPr algn="ctr">
              <a:spcBef>
                <a:spcPct val="0"/>
              </a:spcBef>
              <a:buFontTx/>
              <a:buNone/>
            </a:pPr>
            <a:r>
              <a:rPr lang="sr-Latn-RS" altLang="en-US" sz="2000">
                <a:solidFill>
                  <a:srgbClr val="00B0F0"/>
                </a:solidFill>
                <a:latin typeface="Comic Sans MS" panose="030F0702030302020204" pitchFamily="66" charset="0"/>
              </a:rPr>
              <a:t>treće predavanje</a:t>
            </a:r>
            <a:endParaRPr lang="en-US" altLang="en-US" sz="2000">
              <a:solidFill>
                <a:srgbClr val="00B0F0"/>
              </a:solidFill>
              <a:latin typeface="Comic Sans MS" panose="030F0702030302020204" pitchFamily="66" charset="0"/>
            </a:endParaRPr>
          </a:p>
        </p:txBody>
      </p:sp>
    </p:spTree>
  </p:cSld>
  <p:clrMapOvr>
    <a:masterClrMapping/>
  </p:clrMapOvr>
  <p:transition spd="slow"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Date Placeholder 3">
            <a:extLst>
              <a:ext uri="{FF2B5EF4-FFF2-40B4-BE49-F238E27FC236}">
                <a16:creationId xmlns:a16="http://schemas.microsoft.com/office/drawing/2014/main" id="{DD266CAA-DFC5-5BA5-2660-CF77F45978F3}"/>
              </a:ext>
            </a:extLst>
          </p:cNvPr>
          <p:cNvSpPr>
            <a:spLocks noGrp="1"/>
          </p:cNvSpPr>
          <p:nvPr>
            <p:ph type="dt" sz="quarter" idx="10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796F71F9-99FA-42C3-BA87-EAA517270638}" type="datetime11">
              <a:rPr lang="en-US" altLang="en-US" sz="1200" smtClean="0">
                <a:latin typeface="Arial" panose="020B0604020202020204" pitchFamily="34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18:11:17</a:t>
            </a:fld>
            <a:endParaRPr lang="en-US" altLang="en-US" sz="1200">
              <a:latin typeface="Arial" panose="020B0604020202020204" pitchFamily="34" charset="0"/>
            </a:endParaRPr>
          </a:p>
        </p:txBody>
      </p:sp>
      <p:sp>
        <p:nvSpPr>
          <p:cNvPr id="26627" name="Slide Number Placeholder 5">
            <a:extLst>
              <a:ext uri="{FF2B5EF4-FFF2-40B4-BE49-F238E27FC236}">
                <a16:creationId xmlns:a16="http://schemas.microsoft.com/office/drawing/2014/main" id="{394567BC-5F8A-5237-7436-5F0A548C87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651756BF-9FFF-4443-BF5D-941EEBE2FC6C}" type="slidenum">
              <a:rPr lang="en-US" altLang="en-US" sz="1200" smtClean="0">
                <a:latin typeface="Arial" panose="020B0604020202020204" pitchFamily="34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10</a:t>
            </a:fld>
            <a:endParaRPr lang="en-US" altLang="en-US" sz="1200">
              <a:latin typeface="Arial" panose="020B0604020202020204" pitchFamily="34" charset="0"/>
            </a:endParaRPr>
          </a:p>
        </p:txBody>
      </p:sp>
      <p:sp>
        <p:nvSpPr>
          <p:cNvPr id="26628" name="Line 2">
            <a:extLst>
              <a:ext uri="{FF2B5EF4-FFF2-40B4-BE49-F238E27FC236}">
                <a16:creationId xmlns:a16="http://schemas.microsoft.com/office/drawing/2014/main" id="{30C25A66-7E9E-1347-B8DD-29754D3B3488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20637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26629" name="Text Box 3">
            <a:extLst>
              <a:ext uri="{FF2B5EF4-FFF2-40B4-BE49-F238E27FC236}">
                <a16:creationId xmlns:a16="http://schemas.microsoft.com/office/drawing/2014/main" id="{C447DC8C-0822-6194-758C-989CCBDD76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8125" y="6389688"/>
            <a:ext cx="23939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sr-Latn-CS" altLang="en-US" sz="1800" i="1">
                <a:solidFill>
                  <a:srgbClr val="000000"/>
                </a:solidFill>
                <a:latin typeface="Times New Roman" panose="02020603050405020304" pitchFamily="18" charset="0"/>
              </a:rPr>
              <a:t>dr Gordana Kastrato</a:t>
            </a:r>
            <a:r>
              <a:rPr lang="en-US" altLang="en-US" sz="1800" i="1">
                <a:solidFill>
                  <a:srgbClr val="000000"/>
                </a:solidFill>
                <a:latin typeface="Times New Roman" panose="02020603050405020304" pitchFamily="18" charset="0"/>
              </a:rPr>
              <a:t>vi</a:t>
            </a:r>
            <a:r>
              <a:rPr lang="sr-Latn-CS" altLang="en-US" sz="1800" i="1">
                <a:solidFill>
                  <a:srgbClr val="000000"/>
                </a:solidFill>
                <a:latin typeface="Times New Roman" panose="02020603050405020304" pitchFamily="18" charset="0"/>
              </a:rPr>
              <a:t>ć</a:t>
            </a:r>
            <a:endParaRPr lang="en-US" altLang="en-US" sz="1800" i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6630" name="Text Box 4">
            <a:extLst>
              <a:ext uri="{FF2B5EF4-FFF2-40B4-BE49-F238E27FC236}">
                <a16:creationId xmlns:a16="http://schemas.microsoft.com/office/drawing/2014/main" id="{C89363FB-B1BD-0CA8-8AE3-40B6502130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sr-Latn-CS" altLang="en-US" sz="1500" b="1">
                <a:solidFill>
                  <a:srgbClr val="000000"/>
                </a:solidFill>
                <a:latin typeface="Arial" panose="020B0604020202020204" pitchFamily="34" charset="0"/>
              </a:rPr>
              <a:t>MEHANIKA FLUIDA</a:t>
            </a:r>
            <a:endParaRPr lang="en-US" altLang="en-US" sz="1500" b="1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26631" name="Line 5">
            <a:extLst>
              <a:ext uri="{FF2B5EF4-FFF2-40B4-BE49-F238E27FC236}">
                <a16:creationId xmlns:a16="http://schemas.microsoft.com/office/drawing/2014/main" id="{28A56674-6C2D-40C6-F09F-65CA1AA922A0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26632" name="Rectangle 6">
            <a:extLst>
              <a:ext uri="{FF2B5EF4-FFF2-40B4-BE49-F238E27FC236}">
                <a16:creationId xmlns:a16="http://schemas.microsoft.com/office/drawing/2014/main" id="{DAD74C6D-5AD5-4B19-C978-3337E60F9A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3005138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26633" name="WordArt 7">
            <a:extLst>
              <a:ext uri="{FF2B5EF4-FFF2-40B4-BE49-F238E27FC236}">
                <a16:creationId xmlns:a16="http://schemas.microsoft.com/office/drawing/2014/main" id="{E14FC4E1-1706-8C68-2ED9-FC507B095AAC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1781175" y="836613"/>
            <a:ext cx="5580063" cy="411162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GB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PRITISAK NA ZIDOVE CEVI</a:t>
            </a:r>
          </a:p>
        </p:txBody>
      </p:sp>
      <p:sp>
        <p:nvSpPr>
          <p:cNvPr id="294920" name="Text Box 8">
            <a:extLst>
              <a:ext uri="{FF2B5EF4-FFF2-40B4-BE49-F238E27FC236}">
                <a16:creationId xmlns:a16="http://schemas.microsoft.com/office/drawing/2014/main" id="{59C30A94-AB0F-C7F2-DCE8-69560C38A0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6738" y="1592263"/>
            <a:ext cx="79724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sr-Latn-CS" altLang="en-US" sz="2000" b="1">
                <a:latin typeface="Arial" panose="020B0604020202020204" pitchFamily="34" charset="0"/>
              </a:rPr>
              <a:t>Cevi i rezervoari – tela sa cilindričnim, dakle, krivim površinama</a:t>
            </a:r>
            <a:endParaRPr lang="en-US" altLang="en-US" sz="2000" b="1">
              <a:latin typeface="Arial" panose="020B0604020202020204" pitchFamily="34" charset="0"/>
            </a:endParaRPr>
          </a:p>
        </p:txBody>
      </p:sp>
      <p:grpSp>
        <p:nvGrpSpPr>
          <p:cNvPr id="2" name="Group 9">
            <a:extLst>
              <a:ext uri="{FF2B5EF4-FFF2-40B4-BE49-F238E27FC236}">
                <a16:creationId xmlns:a16="http://schemas.microsoft.com/office/drawing/2014/main" id="{8CDECD08-1042-DA47-71A0-58D0B0EA5215}"/>
              </a:ext>
            </a:extLst>
          </p:cNvPr>
          <p:cNvGrpSpPr>
            <a:grpSpLocks/>
          </p:cNvGrpSpPr>
          <p:nvPr/>
        </p:nvGrpSpPr>
        <p:grpSpPr bwMode="auto">
          <a:xfrm>
            <a:off x="1619250" y="2659063"/>
            <a:ext cx="1979613" cy="1603375"/>
            <a:chOff x="453" y="1684"/>
            <a:chExt cx="1247" cy="1010"/>
          </a:xfrm>
        </p:grpSpPr>
        <p:sp>
          <p:nvSpPr>
            <p:cNvPr id="26838" name="AutoShape 10">
              <a:extLst>
                <a:ext uri="{FF2B5EF4-FFF2-40B4-BE49-F238E27FC236}">
                  <a16:creationId xmlns:a16="http://schemas.microsoft.com/office/drawing/2014/main" id="{FF14A218-C68D-CBA1-0CE8-F49E6B20401C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53" y="1684"/>
              <a:ext cx="1247" cy="10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839" name="Freeform 11">
              <a:extLst>
                <a:ext uri="{FF2B5EF4-FFF2-40B4-BE49-F238E27FC236}">
                  <a16:creationId xmlns:a16="http://schemas.microsoft.com/office/drawing/2014/main" id="{6F23BF1A-B88C-A166-2755-B63A337D7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" y="2206"/>
              <a:ext cx="474" cy="475"/>
            </a:xfrm>
            <a:custGeom>
              <a:avLst/>
              <a:gdLst>
                <a:gd name="T0" fmla="*/ 261 w 474"/>
                <a:gd name="T1" fmla="*/ 0 h 475"/>
                <a:gd name="T2" fmla="*/ 307 w 474"/>
                <a:gd name="T3" fmla="*/ 10 h 475"/>
                <a:gd name="T4" fmla="*/ 350 w 474"/>
                <a:gd name="T5" fmla="*/ 29 h 475"/>
                <a:gd name="T6" fmla="*/ 388 w 474"/>
                <a:gd name="T7" fmla="*/ 54 h 475"/>
                <a:gd name="T8" fmla="*/ 421 w 474"/>
                <a:gd name="T9" fmla="*/ 87 h 475"/>
                <a:gd name="T10" fmla="*/ 446 w 474"/>
                <a:gd name="T11" fmla="*/ 125 h 475"/>
                <a:gd name="T12" fmla="*/ 465 w 474"/>
                <a:gd name="T13" fmla="*/ 167 h 475"/>
                <a:gd name="T14" fmla="*/ 474 w 474"/>
                <a:gd name="T15" fmla="*/ 213 h 475"/>
                <a:gd name="T16" fmla="*/ 474 w 474"/>
                <a:gd name="T17" fmla="*/ 261 h 475"/>
                <a:gd name="T18" fmla="*/ 465 w 474"/>
                <a:gd name="T19" fmla="*/ 308 h 475"/>
                <a:gd name="T20" fmla="*/ 446 w 474"/>
                <a:gd name="T21" fmla="*/ 350 h 475"/>
                <a:gd name="T22" fmla="*/ 421 w 474"/>
                <a:gd name="T23" fmla="*/ 388 h 475"/>
                <a:gd name="T24" fmla="*/ 388 w 474"/>
                <a:gd name="T25" fmla="*/ 421 h 475"/>
                <a:gd name="T26" fmla="*/ 350 w 474"/>
                <a:gd name="T27" fmla="*/ 446 h 475"/>
                <a:gd name="T28" fmla="*/ 307 w 474"/>
                <a:gd name="T29" fmla="*/ 465 h 475"/>
                <a:gd name="T30" fmla="*/ 261 w 474"/>
                <a:gd name="T31" fmla="*/ 473 h 475"/>
                <a:gd name="T32" fmla="*/ 213 w 474"/>
                <a:gd name="T33" fmla="*/ 473 h 475"/>
                <a:gd name="T34" fmla="*/ 167 w 474"/>
                <a:gd name="T35" fmla="*/ 465 h 475"/>
                <a:gd name="T36" fmla="*/ 125 w 474"/>
                <a:gd name="T37" fmla="*/ 446 h 475"/>
                <a:gd name="T38" fmla="*/ 87 w 474"/>
                <a:gd name="T39" fmla="*/ 421 h 475"/>
                <a:gd name="T40" fmla="*/ 54 w 474"/>
                <a:gd name="T41" fmla="*/ 388 h 475"/>
                <a:gd name="T42" fmla="*/ 29 w 474"/>
                <a:gd name="T43" fmla="*/ 350 h 475"/>
                <a:gd name="T44" fmla="*/ 10 w 474"/>
                <a:gd name="T45" fmla="*/ 308 h 475"/>
                <a:gd name="T46" fmla="*/ 2 w 474"/>
                <a:gd name="T47" fmla="*/ 261 h 475"/>
                <a:gd name="T48" fmla="*/ 2 w 474"/>
                <a:gd name="T49" fmla="*/ 213 h 475"/>
                <a:gd name="T50" fmla="*/ 10 w 474"/>
                <a:gd name="T51" fmla="*/ 167 h 475"/>
                <a:gd name="T52" fmla="*/ 29 w 474"/>
                <a:gd name="T53" fmla="*/ 125 h 475"/>
                <a:gd name="T54" fmla="*/ 54 w 474"/>
                <a:gd name="T55" fmla="*/ 87 h 475"/>
                <a:gd name="T56" fmla="*/ 87 w 474"/>
                <a:gd name="T57" fmla="*/ 54 h 475"/>
                <a:gd name="T58" fmla="*/ 125 w 474"/>
                <a:gd name="T59" fmla="*/ 29 h 475"/>
                <a:gd name="T60" fmla="*/ 167 w 474"/>
                <a:gd name="T61" fmla="*/ 10 h 475"/>
                <a:gd name="T62" fmla="*/ 213 w 474"/>
                <a:gd name="T63" fmla="*/ 0 h 47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74"/>
                <a:gd name="T97" fmla="*/ 0 h 475"/>
                <a:gd name="T98" fmla="*/ 474 w 474"/>
                <a:gd name="T99" fmla="*/ 475 h 47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74" h="475">
                  <a:moveTo>
                    <a:pt x="238" y="0"/>
                  </a:moveTo>
                  <a:lnTo>
                    <a:pt x="261" y="0"/>
                  </a:lnTo>
                  <a:lnTo>
                    <a:pt x="284" y="4"/>
                  </a:lnTo>
                  <a:lnTo>
                    <a:pt x="307" y="10"/>
                  </a:lnTo>
                  <a:lnTo>
                    <a:pt x="330" y="19"/>
                  </a:lnTo>
                  <a:lnTo>
                    <a:pt x="350" y="29"/>
                  </a:lnTo>
                  <a:lnTo>
                    <a:pt x="371" y="41"/>
                  </a:lnTo>
                  <a:lnTo>
                    <a:pt x="388" y="54"/>
                  </a:lnTo>
                  <a:lnTo>
                    <a:pt x="405" y="69"/>
                  </a:lnTo>
                  <a:lnTo>
                    <a:pt x="421" y="87"/>
                  </a:lnTo>
                  <a:lnTo>
                    <a:pt x="434" y="104"/>
                  </a:lnTo>
                  <a:lnTo>
                    <a:pt x="446" y="125"/>
                  </a:lnTo>
                  <a:lnTo>
                    <a:pt x="457" y="144"/>
                  </a:lnTo>
                  <a:lnTo>
                    <a:pt x="465" y="167"/>
                  </a:lnTo>
                  <a:lnTo>
                    <a:pt x="470" y="190"/>
                  </a:lnTo>
                  <a:lnTo>
                    <a:pt x="474" y="213"/>
                  </a:lnTo>
                  <a:lnTo>
                    <a:pt x="474" y="236"/>
                  </a:lnTo>
                  <a:lnTo>
                    <a:pt x="474" y="261"/>
                  </a:lnTo>
                  <a:lnTo>
                    <a:pt x="470" y="284"/>
                  </a:lnTo>
                  <a:lnTo>
                    <a:pt x="465" y="308"/>
                  </a:lnTo>
                  <a:lnTo>
                    <a:pt x="457" y="331"/>
                  </a:lnTo>
                  <a:lnTo>
                    <a:pt x="446" y="350"/>
                  </a:lnTo>
                  <a:lnTo>
                    <a:pt x="434" y="371"/>
                  </a:lnTo>
                  <a:lnTo>
                    <a:pt x="421" y="388"/>
                  </a:lnTo>
                  <a:lnTo>
                    <a:pt x="405" y="405"/>
                  </a:lnTo>
                  <a:lnTo>
                    <a:pt x="388" y="421"/>
                  </a:lnTo>
                  <a:lnTo>
                    <a:pt x="371" y="434"/>
                  </a:lnTo>
                  <a:lnTo>
                    <a:pt x="350" y="446"/>
                  </a:lnTo>
                  <a:lnTo>
                    <a:pt x="330" y="455"/>
                  </a:lnTo>
                  <a:lnTo>
                    <a:pt x="307" y="465"/>
                  </a:lnTo>
                  <a:lnTo>
                    <a:pt x="284" y="471"/>
                  </a:lnTo>
                  <a:lnTo>
                    <a:pt x="261" y="473"/>
                  </a:lnTo>
                  <a:lnTo>
                    <a:pt x="238" y="475"/>
                  </a:lnTo>
                  <a:lnTo>
                    <a:pt x="213" y="473"/>
                  </a:lnTo>
                  <a:lnTo>
                    <a:pt x="190" y="471"/>
                  </a:lnTo>
                  <a:lnTo>
                    <a:pt x="167" y="465"/>
                  </a:lnTo>
                  <a:lnTo>
                    <a:pt x="146" y="455"/>
                  </a:lnTo>
                  <a:lnTo>
                    <a:pt x="125" y="446"/>
                  </a:lnTo>
                  <a:lnTo>
                    <a:pt x="104" y="434"/>
                  </a:lnTo>
                  <a:lnTo>
                    <a:pt x="87" y="421"/>
                  </a:lnTo>
                  <a:lnTo>
                    <a:pt x="69" y="405"/>
                  </a:lnTo>
                  <a:lnTo>
                    <a:pt x="54" y="388"/>
                  </a:lnTo>
                  <a:lnTo>
                    <a:pt x="41" y="371"/>
                  </a:lnTo>
                  <a:lnTo>
                    <a:pt x="29" y="350"/>
                  </a:lnTo>
                  <a:lnTo>
                    <a:pt x="20" y="331"/>
                  </a:lnTo>
                  <a:lnTo>
                    <a:pt x="10" y="308"/>
                  </a:lnTo>
                  <a:lnTo>
                    <a:pt x="4" y="284"/>
                  </a:lnTo>
                  <a:lnTo>
                    <a:pt x="2" y="261"/>
                  </a:lnTo>
                  <a:lnTo>
                    <a:pt x="0" y="236"/>
                  </a:lnTo>
                  <a:lnTo>
                    <a:pt x="2" y="213"/>
                  </a:lnTo>
                  <a:lnTo>
                    <a:pt x="4" y="190"/>
                  </a:lnTo>
                  <a:lnTo>
                    <a:pt x="10" y="167"/>
                  </a:lnTo>
                  <a:lnTo>
                    <a:pt x="20" y="144"/>
                  </a:lnTo>
                  <a:lnTo>
                    <a:pt x="29" y="125"/>
                  </a:lnTo>
                  <a:lnTo>
                    <a:pt x="41" y="104"/>
                  </a:lnTo>
                  <a:lnTo>
                    <a:pt x="54" y="87"/>
                  </a:lnTo>
                  <a:lnTo>
                    <a:pt x="69" y="69"/>
                  </a:lnTo>
                  <a:lnTo>
                    <a:pt x="87" y="54"/>
                  </a:lnTo>
                  <a:lnTo>
                    <a:pt x="104" y="41"/>
                  </a:lnTo>
                  <a:lnTo>
                    <a:pt x="125" y="29"/>
                  </a:lnTo>
                  <a:lnTo>
                    <a:pt x="146" y="19"/>
                  </a:lnTo>
                  <a:lnTo>
                    <a:pt x="167" y="10"/>
                  </a:lnTo>
                  <a:lnTo>
                    <a:pt x="190" y="4"/>
                  </a:lnTo>
                  <a:lnTo>
                    <a:pt x="213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840" name="Freeform 12">
              <a:extLst>
                <a:ext uri="{FF2B5EF4-FFF2-40B4-BE49-F238E27FC236}">
                  <a16:creationId xmlns:a16="http://schemas.microsoft.com/office/drawing/2014/main" id="{7ECB516A-391E-7459-0DFB-3D742361F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" y="2201"/>
              <a:ext cx="242" cy="241"/>
            </a:xfrm>
            <a:custGeom>
              <a:avLst/>
              <a:gdLst>
                <a:gd name="T0" fmla="*/ 242 w 242"/>
                <a:gd name="T1" fmla="*/ 241 h 241"/>
                <a:gd name="T2" fmla="*/ 242 w 242"/>
                <a:gd name="T3" fmla="*/ 241 h 241"/>
                <a:gd name="T4" fmla="*/ 240 w 242"/>
                <a:gd name="T5" fmla="*/ 218 h 241"/>
                <a:gd name="T6" fmla="*/ 236 w 242"/>
                <a:gd name="T7" fmla="*/ 193 h 241"/>
                <a:gd name="T8" fmla="*/ 231 w 242"/>
                <a:gd name="T9" fmla="*/ 170 h 241"/>
                <a:gd name="T10" fmla="*/ 223 w 242"/>
                <a:gd name="T11" fmla="*/ 149 h 241"/>
                <a:gd name="T12" fmla="*/ 211 w 242"/>
                <a:gd name="T13" fmla="*/ 128 h 241"/>
                <a:gd name="T14" fmla="*/ 200 w 242"/>
                <a:gd name="T15" fmla="*/ 107 h 241"/>
                <a:gd name="T16" fmla="*/ 186 w 242"/>
                <a:gd name="T17" fmla="*/ 88 h 241"/>
                <a:gd name="T18" fmla="*/ 171 w 242"/>
                <a:gd name="T19" fmla="*/ 71 h 241"/>
                <a:gd name="T20" fmla="*/ 154 w 242"/>
                <a:gd name="T21" fmla="*/ 55 h 241"/>
                <a:gd name="T22" fmla="*/ 135 w 242"/>
                <a:gd name="T23" fmla="*/ 42 h 241"/>
                <a:gd name="T24" fmla="*/ 115 w 242"/>
                <a:gd name="T25" fmla="*/ 30 h 241"/>
                <a:gd name="T26" fmla="*/ 94 w 242"/>
                <a:gd name="T27" fmla="*/ 19 h 241"/>
                <a:gd name="T28" fmla="*/ 71 w 242"/>
                <a:gd name="T29" fmla="*/ 11 h 241"/>
                <a:gd name="T30" fmla="*/ 48 w 242"/>
                <a:gd name="T31" fmla="*/ 5 h 241"/>
                <a:gd name="T32" fmla="*/ 23 w 242"/>
                <a:gd name="T33" fmla="*/ 1 h 241"/>
                <a:gd name="T34" fmla="*/ 0 w 242"/>
                <a:gd name="T35" fmla="*/ 0 h 241"/>
                <a:gd name="T36" fmla="*/ 0 w 242"/>
                <a:gd name="T37" fmla="*/ 9 h 241"/>
                <a:gd name="T38" fmla="*/ 23 w 242"/>
                <a:gd name="T39" fmla="*/ 11 h 241"/>
                <a:gd name="T40" fmla="*/ 46 w 242"/>
                <a:gd name="T41" fmla="*/ 15 h 241"/>
                <a:gd name="T42" fmla="*/ 69 w 242"/>
                <a:gd name="T43" fmla="*/ 21 h 241"/>
                <a:gd name="T44" fmla="*/ 90 w 242"/>
                <a:gd name="T45" fmla="*/ 28 h 241"/>
                <a:gd name="T46" fmla="*/ 110 w 242"/>
                <a:gd name="T47" fmla="*/ 38 h 241"/>
                <a:gd name="T48" fmla="*/ 129 w 242"/>
                <a:gd name="T49" fmla="*/ 49 h 241"/>
                <a:gd name="T50" fmla="*/ 148 w 242"/>
                <a:gd name="T51" fmla="*/ 63 h 241"/>
                <a:gd name="T52" fmla="*/ 163 w 242"/>
                <a:gd name="T53" fmla="*/ 78 h 241"/>
                <a:gd name="T54" fmla="*/ 179 w 242"/>
                <a:gd name="T55" fmla="*/ 94 h 241"/>
                <a:gd name="T56" fmla="*/ 192 w 242"/>
                <a:gd name="T57" fmla="*/ 113 h 241"/>
                <a:gd name="T58" fmla="*/ 204 w 242"/>
                <a:gd name="T59" fmla="*/ 132 h 241"/>
                <a:gd name="T60" fmla="*/ 213 w 242"/>
                <a:gd name="T61" fmla="*/ 151 h 241"/>
                <a:gd name="T62" fmla="*/ 221 w 242"/>
                <a:gd name="T63" fmla="*/ 172 h 241"/>
                <a:gd name="T64" fmla="*/ 227 w 242"/>
                <a:gd name="T65" fmla="*/ 195 h 241"/>
                <a:gd name="T66" fmla="*/ 231 w 242"/>
                <a:gd name="T67" fmla="*/ 218 h 241"/>
                <a:gd name="T68" fmla="*/ 232 w 242"/>
                <a:gd name="T69" fmla="*/ 241 h 241"/>
                <a:gd name="T70" fmla="*/ 232 w 242"/>
                <a:gd name="T71" fmla="*/ 241 h 241"/>
                <a:gd name="T72" fmla="*/ 242 w 242"/>
                <a:gd name="T73" fmla="*/ 241 h 24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42"/>
                <a:gd name="T112" fmla="*/ 0 h 241"/>
                <a:gd name="T113" fmla="*/ 242 w 242"/>
                <a:gd name="T114" fmla="*/ 241 h 24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42" h="241">
                  <a:moveTo>
                    <a:pt x="242" y="241"/>
                  </a:moveTo>
                  <a:lnTo>
                    <a:pt x="242" y="241"/>
                  </a:lnTo>
                  <a:lnTo>
                    <a:pt x="240" y="218"/>
                  </a:lnTo>
                  <a:lnTo>
                    <a:pt x="236" y="193"/>
                  </a:lnTo>
                  <a:lnTo>
                    <a:pt x="231" y="170"/>
                  </a:lnTo>
                  <a:lnTo>
                    <a:pt x="223" y="149"/>
                  </a:lnTo>
                  <a:lnTo>
                    <a:pt x="211" y="128"/>
                  </a:lnTo>
                  <a:lnTo>
                    <a:pt x="200" y="107"/>
                  </a:lnTo>
                  <a:lnTo>
                    <a:pt x="186" y="88"/>
                  </a:lnTo>
                  <a:lnTo>
                    <a:pt x="171" y="71"/>
                  </a:lnTo>
                  <a:lnTo>
                    <a:pt x="154" y="55"/>
                  </a:lnTo>
                  <a:lnTo>
                    <a:pt x="135" y="42"/>
                  </a:lnTo>
                  <a:lnTo>
                    <a:pt x="115" y="30"/>
                  </a:lnTo>
                  <a:lnTo>
                    <a:pt x="94" y="19"/>
                  </a:lnTo>
                  <a:lnTo>
                    <a:pt x="71" y="11"/>
                  </a:lnTo>
                  <a:lnTo>
                    <a:pt x="48" y="5"/>
                  </a:lnTo>
                  <a:lnTo>
                    <a:pt x="23" y="1"/>
                  </a:lnTo>
                  <a:lnTo>
                    <a:pt x="0" y="0"/>
                  </a:lnTo>
                  <a:lnTo>
                    <a:pt x="0" y="9"/>
                  </a:lnTo>
                  <a:lnTo>
                    <a:pt x="23" y="11"/>
                  </a:lnTo>
                  <a:lnTo>
                    <a:pt x="46" y="15"/>
                  </a:lnTo>
                  <a:lnTo>
                    <a:pt x="69" y="21"/>
                  </a:lnTo>
                  <a:lnTo>
                    <a:pt x="90" y="28"/>
                  </a:lnTo>
                  <a:lnTo>
                    <a:pt x="110" y="38"/>
                  </a:lnTo>
                  <a:lnTo>
                    <a:pt x="129" y="49"/>
                  </a:lnTo>
                  <a:lnTo>
                    <a:pt x="148" y="63"/>
                  </a:lnTo>
                  <a:lnTo>
                    <a:pt x="163" y="78"/>
                  </a:lnTo>
                  <a:lnTo>
                    <a:pt x="179" y="94"/>
                  </a:lnTo>
                  <a:lnTo>
                    <a:pt x="192" y="113"/>
                  </a:lnTo>
                  <a:lnTo>
                    <a:pt x="204" y="132"/>
                  </a:lnTo>
                  <a:lnTo>
                    <a:pt x="213" y="151"/>
                  </a:lnTo>
                  <a:lnTo>
                    <a:pt x="221" y="172"/>
                  </a:lnTo>
                  <a:lnTo>
                    <a:pt x="227" y="195"/>
                  </a:lnTo>
                  <a:lnTo>
                    <a:pt x="231" y="218"/>
                  </a:lnTo>
                  <a:lnTo>
                    <a:pt x="232" y="241"/>
                  </a:lnTo>
                  <a:lnTo>
                    <a:pt x="242" y="24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841" name="Freeform 13">
              <a:extLst>
                <a:ext uri="{FF2B5EF4-FFF2-40B4-BE49-F238E27FC236}">
                  <a16:creationId xmlns:a16="http://schemas.microsoft.com/office/drawing/2014/main" id="{42401690-D35B-794F-2923-8C864A26E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" y="2442"/>
              <a:ext cx="242" cy="244"/>
            </a:xfrm>
            <a:custGeom>
              <a:avLst/>
              <a:gdLst>
                <a:gd name="T0" fmla="*/ 0 w 242"/>
                <a:gd name="T1" fmla="*/ 244 h 244"/>
                <a:gd name="T2" fmla="*/ 0 w 242"/>
                <a:gd name="T3" fmla="*/ 244 h 244"/>
                <a:gd name="T4" fmla="*/ 23 w 242"/>
                <a:gd name="T5" fmla="*/ 242 h 244"/>
                <a:gd name="T6" fmla="*/ 48 w 242"/>
                <a:gd name="T7" fmla="*/ 239 h 244"/>
                <a:gd name="T8" fmla="*/ 71 w 242"/>
                <a:gd name="T9" fmla="*/ 233 h 244"/>
                <a:gd name="T10" fmla="*/ 94 w 242"/>
                <a:gd name="T11" fmla="*/ 225 h 244"/>
                <a:gd name="T12" fmla="*/ 115 w 242"/>
                <a:gd name="T13" fmla="*/ 214 h 244"/>
                <a:gd name="T14" fmla="*/ 135 w 242"/>
                <a:gd name="T15" fmla="*/ 202 h 244"/>
                <a:gd name="T16" fmla="*/ 154 w 242"/>
                <a:gd name="T17" fmla="*/ 189 h 244"/>
                <a:gd name="T18" fmla="*/ 171 w 242"/>
                <a:gd name="T19" fmla="*/ 173 h 244"/>
                <a:gd name="T20" fmla="*/ 186 w 242"/>
                <a:gd name="T21" fmla="*/ 156 h 244"/>
                <a:gd name="T22" fmla="*/ 200 w 242"/>
                <a:gd name="T23" fmla="*/ 137 h 244"/>
                <a:gd name="T24" fmla="*/ 211 w 242"/>
                <a:gd name="T25" fmla="*/ 116 h 244"/>
                <a:gd name="T26" fmla="*/ 223 w 242"/>
                <a:gd name="T27" fmla="*/ 95 h 244"/>
                <a:gd name="T28" fmla="*/ 231 w 242"/>
                <a:gd name="T29" fmla="*/ 73 h 244"/>
                <a:gd name="T30" fmla="*/ 236 w 242"/>
                <a:gd name="T31" fmla="*/ 50 h 244"/>
                <a:gd name="T32" fmla="*/ 240 w 242"/>
                <a:gd name="T33" fmla="*/ 25 h 244"/>
                <a:gd name="T34" fmla="*/ 242 w 242"/>
                <a:gd name="T35" fmla="*/ 0 h 244"/>
                <a:gd name="T36" fmla="*/ 232 w 242"/>
                <a:gd name="T37" fmla="*/ 0 h 244"/>
                <a:gd name="T38" fmla="*/ 231 w 242"/>
                <a:gd name="T39" fmla="*/ 25 h 244"/>
                <a:gd name="T40" fmla="*/ 227 w 242"/>
                <a:gd name="T41" fmla="*/ 48 h 244"/>
                <a:gd name="T42" fmla="*/ 221 w 242"/>
                <a:gd name="T43" fmla="*/ 70 h 244"/>
                <a:gd name="T44" fmla="*/ 213 w 242"/>
                <a:gd name="T45" fmla="*/ 93 h 244"/>
                <a:gd name="T46" fmla="*/ 204 w 242"/>
                <a:gd name="T47" fmla="*/ 112 h 244"/>
                <a:gd name="T48" fmla="*/ 192 w 242"/>
                <a:gd name="T49" fmla="*/ 131 h 244"/>
                <a:gd name="T50" fmla="*/ 179 w 242"/>
                <a:gd name="T51" fmla="*/ 150 h 244"/>
                <a:gd name="T52" fmla="*/ 163 w 242"/>
                <a:gd name="T53" fmla="*/ 166 h 244"/>
                <a:gd name="T54" fmla="*/ 148 w 242"/>
                <a:gd name="T55" fmla="*/ 181 h 244"/>
                <a:gd name="T56" fmla="*/ 129 w 242"/>
                <a:gd name="T57" fmla="*/ 194 h 244"/>
                <a:gd name="T58" fmla="*/ 110 w 242"/>
                <a:gd name="T59" fmla="*/ 206 h 244"/>
                <a:gd name="T60" fmla="*/ 90 w 242"/>
                <a:gd name="T61" fmla="*/ 216 h 244"/>
                <a:gd name="T62" fmla="*/ 69 w 242"/>
                <a:gd name="T63" fmla="*/ 223 h 244"/>
                <a:gd name="T64" fmla="*/ 46 w 242"/>
                <a:gd name="T65" fmla="*/ 229 h 244"/>
                <a:gd name="T66" fmla="*/ 23 w 242"/>
                <a:gd name="T67" fmla="*/ 233 h 244"/>
                <a:gd name="T68" fmla="*/ 0 w 242"/>
                <a:gd name="T69" fmla="*/ 235 h 244"/>
                <a:gd name="T70" fmla="*/ 0 w 242"/>
                <a:gd name="T71" fmla="*/ 235 h 244"/>
                <a:gd name="T72" fmla="*/ 0 w 242"/>
                <a:gd name="T73" fmla="*/ 244 h 24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42"/>
                <a:gd name="T112" fmla="*/ 0 h 244"/>
                <a:gd name="T113" fmla="*/ 242 w 242"/>
                <a:gd name="T114" fmla="*/ 244 h 24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42" h="244">
                  <a:moveTo>
                    <a:pt x="0" y="244"/>
                  </a:moveTo>
                  <a:lnTo>
                    <a:pt x="0" y="244"/>
                  </a:lnTo>
                  <a:lnTo>
                    <a:pt x="23" y="242"/>
                  </a:lnTo>
                  <a:lnTo>
                    <a:pt x="48" y="239"/>
                  </a:lnTo>
                  <a:lnTo>
                    <a:pt x="71" y="233"/>
                  </a:lnTo>
                  <a:lnTo>
                    <a:pt x="94" y="225"/>
                  </a:lnTo>
                  <a:lnTo>
                    <a:pt x="115" y="214"/>
                  </a:lnTo>
                  <a:lnTo>
                    <a:pt x="135" y="202"/>
                  </a:lnTo>
                  <a:lnTo>
                    <a:pt x="154" y="189"/>
                  </a:lnTo>
                  <a:lnTo>
                    <a:pt x="171" y="173"/>
                  </a:lnTo>
                  <a:lnTo>
                    <a:pt x="186" y="156"/>
                  </a:lnTo>
                  <a:lnTo>
                    <a:pt x="200" y="137"/>
                  </a:lnTo>
                  <a:lnTo>
                    <a:pt x="211" y="116"/>
                  </a:lnTo>
                  <a:lnTo>
                    <a:pt x="223" y="95"/>
                  </a:lnTo>
                  <a:lnTo>
                    <a:pt x="231" y="73"/>
                  </a:lnTo>
                  <a:lnTo>
                    <a:pt x="236" y="50"/>
                  </a:lnTo>
                  <a:lnTo>
                    <a:pt x="240" y="25"/>
                  </a:lnTo>
                  <a:lnTo>
                    <a:pt x="242" y="0"/>
                  </a:lnTo>
                  <a:lnTo>
                    <a:pt x="232" y="0"/>
                  </a:lnTo>
                  <a:lnTo>
                    <a:pt x="231" y="25"/>
                  </a:lnTo>
                  <a:lnTo>
                    <a:pt x="227" y="48"/>
                  </a:lnTo>
                  <a:lnTo>
                    <a:pt x="221" y="70"/>
                  </a:lnTo>
                  <a:lnTo>
                    <a:pt x="213" y="93"/>
                  </a:lnTo>
                  <a:lnTo>
                    <a:pt x="204" y="112"/>
                  </a:lnTo>
                  <a:lnTo>
                    <a:pt x="192" y="131"/>
                  </a:lnTo>
                  <a:lnTo>
                    <a:pt x="179" y="150"/>
                  </a:lnTo>
                  <a:lnTo>
                    <a:pt x="163" y="166"/>
                  </a:lnTo>
                  <a:lnTo>
                    <a:pt x="148" y="181"/>
                  </a:lnTo>
                  <a:lnTo>
                    <a:pt x="129" y="194"/>
                  </a:lnTo>
                  <a:lnTo>
                    <a:pt x="110" y="206"/>
                  </a:lnTo>
                  <a:lnTo>
                    <a:pt x="90" y="216"/>
                  </a:lnTo>
                  <a:lnTo>
                    <a:pt x="69" y="223"/>
                  </a:lnTo>
                  <a:lnTo>
                    <a:pt x="46" y="229"/>
                  </a:lnTo>
                  <a:lnTo>
                    <a:pt x="23" y="233"/>
                  </a:lnTo>
                  <a:lnTo>
                    <a:pt x="0" y="235"/>
                  </a:lnTo>
                  <a:lnTo>
                    <a:pt x="0" y="24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842" name="Freeform 14">
              <a:extLst>
                <a:ext uri="{FF2B5EF4-FFF2-40B4-BE49-F238E27FC236}">
                  <a16:creationId xmlns:a16="http://schemas.microsoft.com/office/drawing/2014/main" id="{67EBD3B4-7E26-A4AD-E7DC-6B76066A4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" y="2442"/>
              <a:ext cx="241" cy="244"/>
            </a:xfrm>
            <a:custGeom>
              <a:avLst/>
              <a:gdLst>
                <a:gd name="T0" fmla="*/ 0 w 241"/>
                <a:gd name="T1" fmla="*/ 0 h 244"/>
                <a:gd name="T2" fmla="*/ 0 w 241"/>
                <a:gd name="T3" fmla="*/ 0 h 244"/>
                <a:gd name="T4" fmla="*/ 0 w 241"/>
                <a:gd name="T5" fmla="*/ 25 h 244"/>
                <a:gd name="T6" fmla="*/ 3 w 241"/>
                <a:gd name="T7" fmla="*/ 50 h 244"/>
                <a:gd name="T8" fmla="*/ 9 w 241"/>
                <a:gd name="T9" fmla="*/ 73 h 244"/>
                <a:gd name="T10" fmla="*/ 17 w 241"/>
                <a:gd name="T11" fmla="*/ 95 h 244"/>
                <a:gd name="T12" fmla="*/ 28 w 241"/>
                <a:gd name="T13" fmla="*/ 116 h 244"/>
                <a:gd name="T14" fmla="*/ 40 w 241"/>
                <a:gd name="T15" fmla="*/ 137 h 244"/>
                <a:gd name="T16" fmla="*/ 53 w 241"/>
                <a:gd name="T17" fmla="*/ 156 h 244"/>
                <a:gd name="T18" fmla="*/ 71 w 241"/>
                <a:gd name="T19" fmla="*/ 173 h 244"/>
                <a:gd name="T20" fmla="*/ 86 w 241"/>
                <a:gd name="T21" fmla="*/ 189 h 244"/>
                <a:gd name="T22" fmla="*/ 105 w 241"/>
                <a:gd name="T23" fmla="*/ 202 h 244"/>
                <a:gd name="T24" fmla="*/ 126 w 241"/>
                <a:gd name="T25" fmla="*/ 214 h 244"/>
                <a:gd name="T26" fmla="*/ 147 w 241"/>
                <a:gd name="T27" fmla="*/ 225 h 244"/>
                <a:gd name="T28" fmla="*/ 168 w 241"/>
                <a:gd name="T29" fmla="*/ 233 h 244"/>
                <a:gd name="T30" fmla="*/ 191 w 241"/>
                <a:gd name="T31" fmla="*/ 239 h 244"/>
                <a:gd name="T32" fmla="*/ 216 w 241"/>
                <a:gd name="T33" fmla="*/ 242 h 244"/>
                <a:gd name="T34" fmla="*/ 241 w 241"/>
                <a:gd name="T35" fmla="*/ 244 h 244"/>
                <a:gd name="T36" fmla="*/ 241 w 241"/>
                <a:gd name="T37" fmla="*/ 235 h 244"/>
                <a:gd name="T38" fmla="*/ 216 w 241"/>
                <a:gd name="T39" fmla="*/ 233 h 244"/>
                <a:gd name="T40" fmla="*/ 193 w 241"/>
                <a:gd name="T41" fmla="*/ 229 h 244"/>
                <a:gd name="T42" fmla="*/ 172 w 241"/>
                <a:gd name="T43" fmla="*/ 223 h 244"/>
                <a:gd name="T44" fmla="*/ 149 w 241"/>
                <a:gd name="T45" fmla="*/ 216 h 244"/>
                <a:gd name="T46" fmla="*/ 130 w 241"/>
                <a:gd name="T47" fmla="*/ 206 h 244"/>
                <a:gd name="T48" fmla="*/ 111 w 241"/>
                <a:gd name="T49" fmla="*/ 194 h 244"/>
                <a:gd name="T50" fmla="*/ 92 w 241"/>
                <a:gd name="T51" fmla="*/ 181 h 244"/>
                <a:gd name="T52" fmla="*/ 76 w 241"/>
                <a:gd name="T53" fmla="*/ 166 h 244"/>
                <a:gd name="T54" fmla="*/ 61 w 241"/>
                <a:gd name="T55" fmla="*/ 150 h 244"/>
                <a:gd name="T56" fmla="*/ 48 w 241"/>
                <a:gd name="T57" fmla="*/ 131 h 244"/>
                <a:gd name="T58" fmla="*/ 36 w 241"/>
                <a:gd name="T59" fmla="*/ 112 h 244"/>
                <a:gd name="T60" fmla="*/ 26 w 241"/>
                <a:gd name="T61" fmla="*/ 93 h 244"/>
                <a:gd name="T62" fmla="*/ 19 w 241"/>
                <a:gd name="T63" fmla="*/ 70 h 244"/>
                <a:gd name="T64" fmla="*/ 13 w 241"/>
                <a:gd name="T65" fmla="*/ 48 h 244"/>
                <a:gd name="T66" fmla="*/ 9 w 241"/>
                <a:gd name="T67" fmla="*/ 25 h 244"/>
                <a:gd name="T68" fmla="*/ 7 w 241"/>
                <a:gd name="T69" fmla="*/ 0 h 244"/>
                <a:gd name="T70" fmla="*/ 7 w 241"/>
                <a:gd name="T71" fmla="*/ 0 h 244"/>
                <a:gd name="T72" fmla="*/ 0 w 241"/>
                <a:gd name="T73" fmla="*/ 0 h 24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41"/>
                <a:gd name="T112" fmla="*/ 0 h 244"/>
                <a:gd name="T113" fmla="*/ 241 w 241"/>
                <a:gd name="T114" fmla="*/ 244 h 24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41" h="244">
                  <a:moveTo>
                    <a:pt x="0" y="0"/>
                  </a:moveTo>
                  <a:lnTo>
                    <a:pt x="0" y="0"/>
                  </a:lnTo>
                  <a:lnTo>
                    <a:pt x="0" y="25"/>
                  </a:lnTo>
                  <a:lnTo>
                    <a:pt x="3" y="50"/>
                  </a:lnTo>
                  <a:lnTo>
                    <a:pt x="9" y="73"/>
                  </a:lnTo>
                  <a:lnTo>
                    <a:pt x="17" y="95"/>
                  </a:lnTo>
                  <a:lnTo>
                    <a:pt x="28" y="116"/>
                  </a:lnTo>
                  <a:lnTo>
                    <a:pt x="40" y="137"/>
                  </a:lnTo>
                  <a:lnTo>
                    <a:pt x="53" y="156"/>
                  </a:lnTo>
                  <a:lnTo>
                    <a:pt x="71" y="173"/>
                  </a:lnTo>
                  <a:lnTo>
                    <a:pt x="86" y="189"/>
                  </a:lnTo>
                  <a:lnTo>
                    <a:pt x="105" y="202"/>
                  </a:lnTo>
                  <a:lnTo>
                    <a:pt x="126" y="214"/>
                  </a:lnTo>
                  <a:lnTo>
                    <a:pt x="147" y="225"/>
                  </a:lnTo>
                  <a:lnTo>
                    <a:pt x="168" y="233"/>
                  </a:lnTo>
                  <a:lnTo>
                    <a:pt x="191" y="239"/>
                  </a:lnTo>
                  <a:lnTo>
                    <a:pt x="216" y="242"/>
                  </a:lnTo>
                  <a:lnTo>
                    <a:pt x="241" y="244"/>
                  </a:lnTo>
                  <a:lnTo>
                    <a:pt x="241" y="235"/>
                  </a:lnTo>
                  <a:lnTo>
                    <a:pt x="216" y="233"/>
                  </a:lnTo>
                  <a:lnTo>
                    <a:pt x="193" y="229"/>
                  </a:lnTo>
                  <a:lnTo>
                    <a:pt x="172" y="223"/>
                  </a:lnTo>
                  <a:lnTo>
                    <a:pt x="149" y="216"/>
                  </a:lnTo>
                  <a:lnTo>
                    <a:pt x="130" y="206"/>
                  </a:lnTo>
                  <a:lnTo>
                    <a:pt x="111" y="194"/>
                  </a:lnTo>
                  <a:lnTo>
                    <a:pt x="92" y="181"/>
                  </a:lnTo>
                  <a:lnTo>
                    <a:pt x="76" y="166"/>
                  </a:lnTo>
                  <a:lnTo>
                    <a:pt x="61" y="150"/>
                  </a:lnTo>
                  <a:lnTo>
                    <a:pt x="48" y="131"/>
                  </a:lnTo>
                  <a:lnTo>
                    <a:pt x="36" y="112"/>
                  </a:lnTo>
                  <a:lnTo>
                    <a:pt x="26" y="93"/>
                  </a:lnTo>
                  <a:lnTo>
                    <a:pt x="19" y="70"/>
                  </a:lnTo>
                  <a:lnTo>
                    <a:pt x="13" y="48"/>
                  </a:lnTo>
                  <a:lnTo>
                    <a:pt x="9" y="25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843" name="Freeform 15">
              <a:extLst>
                <a:ext uri="{FF2B5EF4-FFF2-40B4-BE49-F238E27FC236}">
                  <a16:creationId xmlns:a16="http://schemas.microsoft.com/office/drawing/2014/main" id="{3A1C408B-1EB5-044C-D32B-182B83B91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" y="2201"/>
              <a:ext cx="241" cy="241"/>
            </a:xfrm>
            <a:custGeom>
              <a:avLst/>
              <a:gdLst>
                <a:gd name="T0" fmla="*/ 241 w 241"/>
                <a:gd name="T1" fmla="*/ 0 h 241"/>
                <a:gd name="T2" fmla="*/ 241 w 241"/>
                <a:gd name="T3" fmla="*/ 0 h 241"/>
                <a:gd name="T4" fmla="*/ 216 w 241"/>
                <a:gd name="T5" fmla="*/ 1 h 241"/>
                <a:gd name="T6" fmla="*/ 191 w 241"/>
                <a:gd name="T7" fmla="*/ 5 h 241"/>
                <a:gd name="T8" fmla="*/ 168 w 241"/>
                <a:gd name="T9" fmla="*/ 11 h 241"/>
                <a:gd name="T10" fmla="*/ 147 w 241"/>
                <a:gd name="T11" fmla="*/ 19 h 241"/>
                <a:gd name="T12" fmla="*/ 126 w 241"/>
                <a:gd name="T13" fmla="*/ 30 h 241"/>
                <a:gd name="T14" fmla="*/ 105 w 241"/>
                <a:gd name="T15" fmla="*/ 42 h 241"/>
                <a:gd name="T16" fmla="*/ 86 w 241"/>
                <a:gd name="T17" fmla="*/ 55 h 241"/>
                <a:gd name="T18" fmla="*/ 71 w 241"/>
                <a:gd name="T19" fmla="*/ 71 h 241"/>
                <a:gd name="T20" fmla="*/ 53 w 241"/>
                <a:gd name="T21" fmla="*/ 88 h 241"/>
                <a:gd name="T22" fmla="*/ 40 w 241"/>
                <a:gd name="T23" fmla="*/ 107 h 241"/>
                <a:gd name="T24" fmla="*/ 28 w 241"/>
                <a:gd name="T25" fmla="*/ 128 h 241"/>
                <a:gd name="T26" fmla="*/ 17 w 241"/>
                <a:gd name="T27" fmla="*/ 149 h 241"/>
                <a:gd name="T28" fmla="*/ 9 w 241"/>
                <a:gd name="T29" fmla="*/ 170 h 241"/>
                <a:gd name="T30" fmla="*/ 3 w 241"/>
                <a:gd name="T31" fmla="*/ 193 h 241"/>
                <a:gd name="T32" fmla="*/ 0 w 241"/>
                <a:gd name="T33" fmla="*/ 218 h 241"/>
                <a:gd name="T34" fmla="*/ 0 w 241"/>
                <a:gd name="T35" fmla="*/ 241 h 241"/>
                <a:gd name="T36" fmla="*/ 7 w 241"/>
                <a:gd name="T37" fmla="*/ 241 h 241"/>
                <a:gd name="T38" fmla="*/ 9 w 241"/>
                <a:gd name="T39" fmla="*/ 218 h 241"/>
                <a:gd name="T40" fmla="*/ 13 w 241"/>
                <a:gd name="T41" fmla="*/ 195 h 241"/>
                <a:gd name="T42" fmla="*/ 19 w 241"/>
                <a:gd name="T43" fmla="*/ 172 h 241"/>
                <a:gd name="T44" fmla="*/ 26 w 241"/>
                <a:gd name="T45" fmla="*/ 151 h 241"/>
                <a:gd name="T46" fmla="*/ 36 w 241"/>
                <a:gd name="T47" fmla="*/ 132 h 241"/>
                <a:gd name="T48" fmla="*/ 48 w 241"/>
                <a:gd name="T49" fmla="*/ 113 h 241"/>
                <a:gd name="T50" fmla="*/ 61 w 241"/>
                <a:gd name="T51" fmla="*/ 94 h 241"/>
                <a:gd name="T52" fmla="*/ 76 w 241"/>
                <a:gd name="T53" fmla="*/ 78 h 241"/>
                <a:gd name="T54" fmla="*/ 92 w 241"/>
                <a:gd name="T55" fmla="*/ 63 h 241"/>
                <a:gd name="T56" fmla="*/ 111 w 241"/>
                <a:gd name="T57" fmla="*/ 49 h 241"/>
                <a:gd name="T58" fmla="*/ 130 w 241"/>
                <a:gd name="T59" fmla="*/ 38 h 241"/>
                <a:gd name="T60" fmla="*/ 149 w 241"/>
                <a:gd name="T61" fmla="*/ 28 h 241"/>
                <a:gd name="T62" fmla="*/ 172 w 241"/>
                <a:gd name="T63" fmla="*/ 21 h 241"/>
                <a:gd name="T64" fmla="*/ 193 w 241"/>
                <a:gd name="T65" fmla="*/ 15 h 241"/>
                <a:gd name="T66" fmla="*/ 216 w 241"/>
                <a:gd name="T67" fmla="*/ 11 h 241"/>
                <a:gd name="T68" fmla="*/ 241 w 241"/>
                <a:gd name="T69" fmla="*/ 9 h 241"/>
                <a:gd name="T70" fmla="*/ 241 w 241"/>
                <a:gd name="T71" fmla="*/ 9 h 241"/>
                <a:gd name="T72" fmla="*/ 241 w 241"/>
                <a:gd name="T73" fmla="*/ 0 h 24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41"/>
                <a:gd name="T112" fmla="*/ 0 h 241"/>
                <a:gd name="T113" fmla="*/ 241 w 241"/>
                <a:gd name="T114" fmla="*/ 241 h 24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41" h="241">
                  <a:moveTo>
                    <a:pt x="241" y="0"/>
                  </a:moveTo>
                  <a:lnTo>
                    <a:pt x="241" y="0"/>
                  </a:lnTo>
                  <a:lnTo>
                    <a:pt x="216" y="1"/>
                  </a:lnTo>
                  <a:lnTo>
                    <a:pt x="191" y="5"/>
                  </a:lnTo>
                  <a:lnTo>
                    <a:pt x="168" y="11"/>
                  </a:lnTo>
                  <a:lnTo>
                    <a:pt x="147" y="19"/>
                  </a:lnTo>
                  <a:lnTo>
                    <a:pt x="126" y="30"/>
                  </a:lnTo>
                  <a:lnTo>
                    <a:pt x="105" y="42"/>
                  </a:lnTo>
                  <a:lnTo>
                    <a:pt x="86" y="55"/>
                  </a:lnTo>
                  <a:lnTo>
                    <a:pt x="71" y="71"/>
                  </a:lnTo>
                  <a:lnTo>
                    <a:pt x="53" y="88"/>
                  </a:lnTo>
                  <a:lnTo>
                    <a:pt x="40" y="107"/>
                  </a:lnTo>
                  <a:lnTo>
                    <a:pt x="28" y="128"/>
                  </a:lnTo>
                  <a:lnTo>
                    <a:pt x="17" y="149"/>
                  </a:lnTo>
                  <a:lnTo>
                    <a:pt x="9" y="170"/>
                  </a:lnTo>
                  <a:lnTo>
                    <a:pt x="3" y="193"/>
                  </a:lnTo>
                  <a:lnTo>
                    <a:pt x="0" y="218"/>
                  </a:lnTo>
                  <a:lnTo>
                    <a:pt x="0" y="241"/>
                  </a:lnTo>
                  <a:lnTo>
                    <a:pt x="7" y="241"/>
                  </a:lnTo>
                  <a:lnTo>
                    <a:pt x="9" y="218"/>
                  </a:lnTo>
                  <a:lnTo>
                    <a:pt x="13" y="195"/>
                  </a:lnTo>
                  <a:lnTo>
                    <a:pt x="19" y="172"/>
                  </a:lnTo>
                  <a:lnTo>
                    <a:pt x="26" y="151"/>
                  </a:lnTo>
                  <a:lnTo>
                    <a:pt x="36" y="132"/>
                  </a:lnTo>
                  <a:lnTo>
                    <a:pt x="48" y="113"/>
                  </a:lnTo>
                  <a:lnTo>
                    <a:pt x="61" y="94"/>
                  </a:lnTo>
                  <a:lnTo>
                    <a:pt x="76" y="78"/>
                  </a:lnTo>
                  <a:lnTo>
                    <a:pt x="92" y="63"/>
                  </a:lnTo>
                  <a:lnTo>
                    <a:pt x="111" y="49"/>
                  </a:lnTo>
                  <a:lnTo>
                    <a:pt x="130" y="38"/>
                  </a:lnTo>
                  <a:lnTo>
                    <a:pt x="149" y="28"/>
                  </a:lnTo>
                  <a:lnTo>
                    <a:pt x="172" y="21"/>
                  </a:lnTo>
                  <a:lnTo>
                    <a:pt x="193" y="15"/>
                  </a:lnTo>
                  <a:lnTo>
                    <a:pt x="216" y="11"/>
                  </a:lnTo>
                  <a:lnTo>
                    <a:pt x="241" y="9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844" name="Freeform 16">
              <a:extLst>
                <a:ext uri="{FF2B5EF4-FFF2-40B4-BE49-F238E27FC236}">
                  <a16:creationId xmlns:a16="http://schemas.microsoft.com/office/drawing/2014/main" id="{89A3585C-647C-B8FA-10B5-64988E1B9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" y="2239"/>
              <a:ext cx="407" cy="407"/>
            </a:xfrm>
            <a:custGeom>
              <a:avLst/>
              <a:gdLst>
                <a:gd name="T0" fmla="*/ 223 w 407"/>
                <a:gd name="T1" fmla="*/ 2 h 407"/>
                <a:gd name="T2" fmla="*/ 263 w 407"/>
                <a:gd name="T3" fmla="*/ 10 h 407"/>
                <a:gd name="T4" fmla="*/ 299 w 407"/>
                <a:gd name="T5" fmla="*/ 25 h 407"/>
                <a:gd name="T6" fmla="*/ 332 w 407"/>
                <a:gd name="T7" fmla="*/ 48 h 407"/>
                <a:gd name="T8" fmla="*/ 359 w 407"/>
                <a:gd name="T9" fmla="*/ 75 h 407"/>
                <a:gd name="T10" fmla="*/ 382 w 407"/>
                <a:gd name="T11" fmla="*/ 107 h 407"/>
                <a:gd name="T12" fmla="*/ 397 w 407"/>
                <a:gd name="T13" fmla="*/ 144 h 407"/>
                <a:gd name="T14" fmla="*/ 405 w 407"/>
                <a:gd name="T15" fmla="*/ 184 h 407"/>
                <a:gd name="T16" fmla="*/ 405 w 407"/>
                <a:gd name="T17" fmla="*/ 225 h 407"/>
                <a:gd name="T18" fmla="*/ 397 w 407"/>
                <a:gd name="T19" fmla="*/ 265 h 407"/>
                <a:gd name="T20" fmla="*/ 382 w 407"/>
                <a:gd name="T21" fmla="*/ 301 h 407"/>
                <a:gd name="T22" fmla="*/ 359 w 407"/>
                <a:gd name="T23" fmla="*/ 334 h 407"/>
                <a:gd name="T24" fmla="*/ 332 w 407"/>
                <a:gd name="T25" fmla="*/ 361 h 407"/>
                <a:gd name="T26" fmla="*/ 299 w 407"/>
                <a:gd name="T27" fmla="*/ 384 h 407"/>
                <a:gd name="T28" fmla="*/ 263 w 407"/>
                <a:gd name="T29" fmla="*/ 399 h 407"/>
                <a:gd name="T30" fmla="*/ 223 w 407"/>
                <a:gd name="T31" fmla="*/ 407 h 407"/>
                <a:gd name="T32" fmla="*/ 182 w 407"/>
                <a:gd name="T33" fmla="*/ 407 h 407"/>
                <a:gd name="T34" fmla="*/ 142 w 407"/>
                <a:gd name="T35" fmla="*/ 399 h 407"/>
                <a:gd name="T36" fmla="*/ 105 w 407"/>
                <a:gd name="T37" fmla="*/ 384 h 407"/>
                <a:gd name="T38" fmla="*/ 73 w 407"/>
                <a:gd name="T39" fmla="*/ 361 h 407"/>
                <a:gd name="T40" fmla="*/ 46 w 407"/>
                <a:gd name="T41" fmla="*/ 334 h 407"/>
                <a:gd name="T42" fmla="*/ 23 w 407"/>
                <a:gd name="T43" fmla="*/ 301 h 407"/>
                <a:gd name="T44" fmla="*/ 8 w 407"/>
                <a:gd name="T45" fmla="*/ 265 h 407"/>
                <a:gd name="T46" fmla="*/ 0 w 407"/>
                <a:gd name="T47" fmla="*/ 225 h 407"/>
                <a:gd name="T48" fmla="*/ 0 w 407"/>
                <a:gd name="T49" fmla="*/ 184 h 407"/>
                <a:gd name="T50" fmla="*/ 8 w 407"/>
                <a:gd name="T51" fmla="*/ 144 h 407"/>
                <a:gd name="T52" fmla="*/ 23 w 407"/>
                <a:gd name="T53" fmla="*/ 107 h 407"/>
                <a:gd name="T54" fmla="*/ 46 w 407"/>
                <a:gd name="T55" fmla="*/ 75 h 407"/>
                <a:gd name="T56" fmla="*/ 73 w 407"/>
                <a:gd name="T57" fmla="*/ 48 h 407"/>
                <a:gd name="T58" fmla="*/ 105 w 407"/>
                <a:gd name="T59" fmla="*/ 25 h 407"/>
                <a:gd name="T60" fmla="*/ 142 w 407"/>
                <a:gd name="T61" fmla="*/ 10 h 407"/>
                <a:gd name="T62" fmla="*/ 182 w 407"/>
                <a:gd name="T63" fmla="*/ 2 h 40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7"/>
                <a:gd name="T97" fmla="*/ 0 h 407"/>
                <a:gd name="T98" fmla="*/ 407 w 407"/>
                <a:gd name="T99" fmla="*/ 407 h 40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7" h="407">
                  <a:moveTo>
                    <a:pt x="203" y="0"/>
                  </a:moveTo>
                  <a:lnTo>
                    <a:pt x="223" y="2"/>
                  </a:lnTo>
                  <a:lnTo>
                    <a:pt x="244" y="6"/>
                  </a:lnTo>
                  <a:lnTo>
                    <a:pt x="263" y="10"/>
                  </a:lnTo>
                  <a:lnTo>
                    <a:pt x="282" y="17"/>
                  </a:lnTo>
                  <a:lnTo>
                    <a:pt x="299" y="25"/>
                  </a:lnTo>
                  <a:lnTo>
                    <a:pt x="317" y="36"/>
                  </a:lnTo>
                  <a:lnTo>
                    <a:pt x="332" y="48"/>
                  </a:lnTo>
                  <a:lnTo>
                    <a:pt x="347" y="61"/>
                  </a:lnTo>
                  <a:lnTo>
                    <a:pt x="359" y="75"/>
                  </a:lnTo>
                  <a:lnTo>
                    <a:pt x="370" y="90"/>
                  </a:lnTo>
                  <a:lnTo>
                    <a:pt x="382" y="107"/>
                  </a:lnTo>
                  <a:lnTo>
                    <a:pt x="389" y="125"/>
                  </a:lnTo>
                  <a:lnTo>
                    <a:pt x="397" y="144"/>
                  </a:lnTo>
                  <a:lnTo>
                    <a:pt x="401" y="163"/>
                  </a:lnTo>
                  <a:lnTo>
                    <a:pt x="405" y="184"/>
                  </a:lnTo>
                  <a:lnTo>
                    <a:pt x="407" y="203"/>
                  </a:lnTo>
                  <a:lnTo>
                    <a:pt x="405" y="225"/>
                  </a:lnTo>
                  <a:lnTo>
                    <a:pt x="401" y="246"/>
                  </a:lnTo>
                  <a:lnTo>
                    <a:pt x="397" y="265"/>
                  </a:lnTo>
                  <a:lnTo>
                    <a:pt x="389" y="284"/>
                  </a:lnTo>
                  <a:lnTo>
                    <a:pt x="382" y="301"/>
                  </a:lnTo>
                  <a:lnTo>
                    <a:pt x="370" y="319"/>
                  </a:lnTo>
                  <a:lnTo>
                    <a:pt x="359" y="334"/>
                  </a:lnTo>
                  <a:lnTo>
                    <a:pt x="347" y="347"/>
                  </a:lnTo>
                  <a:lnTo>
                    <a:pt x="332" y="361"/>
                  </a:lnTo>
                  <a:lnTo>
                    <a:pt x="317" y="372"/>
                  </a:lnTo>
                  <a:lnTo>
                    <a:pt x="299" y="384"/>
                  </a:lnTo>
                  <a:lnTo>
                    <a:pt x="282" y="392"/>
                  </a:lnTo>
                  <a:lnTo>
                    <a:pt x="263" y="399"/>
                  </a:lnTo>
                  <a:lnTo>
                    <a:pt x="244" y="403"/>
                  </a:lnTo>
                  <a:lnTo>
                    <a:pt x="223" y="407"/>
                  </a:lnTo>
                  <a:lnTo>
                    <a:pt x="203" y="407"/>
                  </a:lnTo>
                  <a:lnTo>
                    <a:pt x="182" y="407"/>
                  </a:lnTo>
                  <a:lnTo>
                    <a:pt x="161" y="403"/>
                  </a:lnTo>
                  <a:lnTo>
                    <a:pt x="142" y="399"/>
                  </a:lnTo>
                  <a:lnTo>
                    <a:pt x="123" y="392"/>
                  </a:lnTo>
                  <a:lnTo>
                    <a:pt x="105" y="384"/>
                  </a:lnTo>
                  <a:lnTo>
                    <a:pt x="88" y="372"/>
                  </a:lnTo>
                  <a:lnTo>
                    <a:pt x="73" y="361"/>
                  </a:lnTo>
                  <a:lnTo>
                    <a:pt x="59" y="347"/>
                  </a:lnTo>
                  <a:lnTo>
                    <a:pt x="46" y="334"/>
                  </a:lnTo>
                  <a:lnTo>
                    <a:pt x="34" y="319"/>
                  </a:lnTo>
                  <a:lnTo>
                    <a:pt x="23" y="301"/>
                  </a:lnTo>
                  <a:lnTo>
                    <a:pt x="15" y="284"/>
                  </a:lnTo>
                  <a:lnTo>
                    <a:pt x="8" y="265"/>
                  </a:lnTo>
                  <a:lnTo>
                    <a:pt x="4" y="246"/>
                  </a:lnTo>
                  <a:lnTo>
                    <a:pt x="0" y="225"/>
                  </a:lnTo>
                  <a:lnTo>
                    <a:pt x="0" y="203"/>
                  </a:lnTo>
                  <a:lnTo>
                    <a:pt x="0" y="184"/>
                  </a:lnTo>
                  <a:lnTo>
                    <a:pt x="4" y="163"/>
                  </a:lnTo>
                  <a:lnTo>
                    <a:pt x="8" y="144"/>
                  </a:lnTo>
                  <a:lnTo>
                    <a:pt x="15" y="125"/>
                  </a:lnTo>
                  <a:lnTo>
                    <a:pt x="23" y="107"/>
                  </a:lnTo>
                  <a:lnTo>
                    <a:pt x="34" y="90"/>
                  </a:lnTo>
                  <a:lnTo>
                    <a:pt x="46" y="75"/>
                  </a:lnTo>
                  <a:lnTo>
                    <a:pt x="59" y="61"/>
                  </a:lnTo>
                  <a:lnTo>
                    <a:pt x="73" y="48"/>
                  </a:lnTo>
                  <a:lnTo>
                    <a:pt x="88" y="36"/>
                  </a:lnTo>
                  <a:lnTo>
                    <a:pt x="105" y="25"/>
                  </a:lnTo>
                  <a:lnTo>
                    <a:pt x="123" y="17"/>
                  </a:lnTo>
                  <a:lnTo>
                    <a:pt x="142" y="10"/>
                  </a:lnTo>
                  <a:lnTo>
                    <a:pt x="161" y="6"/>
                  </a:lnTo>
                  <a:lnTo>
                    <a:pt x="182" y="2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DB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845" name="Freeform 17">
              <a:extLst>
                <a:ext uri="{FF2B5EF4-FFF2-40B4-BE49-F238E27FC236}">
                  <a16:creationId xmlns:a16="http://schemas.microsoft.com/office/drawing/2014/main" id="{292F460E-94A3-F81B-EF34-484F02408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" y="2235"/>
              <a:ext cx="208" cy="207"/>
            </a:xfrm>
            <a:custGeom>
              <a:avLst/>
              <a:gdLst>
                <a:gd name="T0" fmla="*/ 208 w 208"/>
                <a:gd name="T1" fmla="*/ 207 h 207"/>
                <a:gd name="T2" fmla="*/ 208 w 208"/>
                <a:gd name="T3" fmla="*/ 207 h 207"/>
                <a:gd name="T4" fmla="*/ 206 w 208"/>
                <a:gd name="T5" fmla="*/ 186 h 207"/>
                <a:gd name="T6" fmla="*/ 204 w 208"/>
                <a:gd name="T7" fmla="*/ 167 h 207"/>
                <a:gd name="T8" fmla="*/ 198 w 208"/>
                <a:gd name="T9" fmla="*/ 146 h 207"/>
                <a:gd name="T10" fmla="*/ 190 w 208"/>
                <a:gd name="T11" fmla="*/ 127 h 207"/>
                <a:gd name="T12" fmla="*/ 183 w 208"/>
                <a:gd name="T13" fmla="*/ 110 h 207"/>
                <a:gd name="T14" fmla="*/ 171 w 208"/>
                <a:gd name="T15" fmla="*/ 92 h 207"/>
                <a:gd name="T16" fmla="*/ 160 w 208"/>
                <a:gd name="T17" fmla="*/ 77 h 207"/>
                <a:gd name="T18" fmla="*/ 146 w 208"/>
                <a:gd name="T19" fmla="*/ 62 h 207"/>
                <a:gd name="T20" fmla="*/ 131 w 208"/>
                <a:gd name="T21" fmla="*/ 48 h 207"/>
                <a:gd name="T22" fmla="*/ 115 w 208"/>
                <a:gd name="T23" fmla="*/ 37 h 207"/>
                <a:gd name="T24" fmla="*/ 98 w 208"/>
                <a:gd name="T25" fmla="*/ 25 h 207"/>
                <a:gd name="T26" fmla="*/ 81 w 208"/>
                <a:gd name="T27" fmla="*/ 17 h 207"/>
                <a:gd name="T28" fmla="*/ 62 w 208"/>
                <a:gd name="T29" fmla="*/ 10 h 207"/>
                <a:gd name="T30" fmla="*/ 41 w 208"/>
                <a:gd name="T31" fmla="*/ 4 h 207"/>
                <a:gd name="T32" fmla="*/ 21 w 208"/>
                <a:gd name="T33" fmla="*/ 2 h 207"/>
                <a:gd name="T34" fmla="*/ 0 w 208"/>
                <a:gd name="T35" fmla="*/ 0 h 207"/>
                <a:gd name="T36" fmla="*/ 0 w 208"/>
                <a:gd name="T37" fmla="*/ 10 h 207"/>
                <a:gd name="T38" fmla="*/ 20 w 208"/>
                <a:gd name="T39" fmla="*/ 10 h 207"/>
                <a:gd name="T40" fmla="*/ 39 w 208"/>
                <a:gd name="T41" fmla="*/ 14 h 207"/>
                <a:gd name="T42" fmla="*/ 58 w 208"/>
                <a:gd name="T43" fmla="*/ 19 h 207"/>
                <a:gd name="T44" fmla="*/ 77 w 208"/>
                <a:gd name="T45" fmla="*/ 25 h 207"/>
                <a:gd name="T46" fmla="*/ 94 w 208"/>
                <a:gd name="T47" fmla="*/ 33 h 207"/>
                <a:gd name="T48" fmla="*/ 110 w 208"/>
                <a:gd name="T49" fmla="*/ 44 h 207"/>
                <a:gd name="T50" fmla="*/ 125 w 208"/>
                <a:gd name="T51" fmla="*/ 56 h 207"/>
                <a:gd name="T52" fmla="*/ 140 w 208"/>
                <a:gd name="T53" fmla="*/ 67 h 207"/>
                <a:gd name="T54" fmla="*/ 154 w 208"/>
                <a:gd name="T55" fmla="*/ 83 h 207"/>
                <a:gd name="T56" fmla="*/ 165 w 208"/>
                <a:gd name="T57" fmla="*/ 98 h 207"/>
                <a:gd name="T58" fmla="*/ 175 w 208"/>
                <a:gd name="T59" fmla="*/ 113 h 207"/>
                <a:gd name="T60" fmla="*/ 183 w 208"/>
                <a:gd name="T61" fmla="*/ 131 h 207"/>
                <a:gd name="T62" fmla="*/ 190 w 208"/>
                <a:gd name="T63" fmla="*/ 150 h 207"/>
                <a:gd name="T64" fmla="*/ 194 w 208"/>
                <a:gd name="T65" fmla="*/ 169 h 207"/>
                <a:gd name="T66" fmla="*/ 198 w 208"/>
                <a:gd name="T67" fmla="*/ 188 h 207"/>
                <a:gd name="T68" fmla="*/ 198 w 208"/>
                <a:gd name="T69" fmla="*/ 207 h 207"/>
                <a:gd name="T70" fmla="*/ 198 w 208"/>
                <a:gd name="T71" fmla="*/ 207 h 207"/>
                <a:gd name="T72" fmla="*/ 208 w 208"/>
                <a:gd name="T73" fmla="*/ 207 h 20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8"/>
                <a:gd name="T112" fmla="*/ 0 h 207"/>
                <a:gd name="T113" fmla="*/ 208 w 208"/>
                <a:gd name="T114" fmla="*/ 207 h 20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8" h="207">
                  <a:moveTo>
                    <a:pt x="208" y="207"/>
                  </a:moveTo>
                  <a:lnTo>
                    <a:pt x="208" y="207"/>
                  </a:lnTo>
                  <a:lnTo>
                    <a:pt x="206" y="186"/>
                  </a:lnTo>
                  <a:lnTo>
                    <a:pt x="204" y="167"/>
                  </a:lnTo>
                  <a:lnTo>
                    <a:pt x="198" y="146"/>
                  </a:lnTo>
                  <a:lnTo>
                    <a:pt x="190" y="127"/>
                  </a:lnTo>
                  <a:lnTo>
                    <a:pt x="183" y="110"/>
                  </a:lnTo>
                  <a:lnTo>
                    <a:pt x="171" y="92"/>
                  </a:lnTo>
                  <a:lnTo>
                    <a:pt x="160" y="77"/>
                  </a:lnTo>
                  <a:lnTo>
                    <a:pt x="146" y="62"/>
                  </a:lnTo>
                  <a:lnTo>
                    <a:pt x="131" y="48"/>
                  </a:lnTo>
                  <a:lnTo>
                    <a:pt x="115" y="37"/>
                  </a:lnTo>
                  <a:lnTo>
                    <a:pt x="98" y="25"/>
                  </a:lnTo>
                  <a:lnTo>
                    <a:pt x="81" y="17"/>
                  </a:lnTo>
                  <a:lnTo>
                    <a:pt x="62" y="10"/>
                  </a:lnTo>
                  <a:lnTo>
                    <a:pt x="41" y="4"/>
                  </a:lnTo>
                  <a:lnTo>
                    <a:pt x="21" y="2"/>
                  </a:lnTo>
                  <a:lnTo>
                    <a:pt x="0" y="0"/>
                  </a:lnTo>
                  <a:lnTo>
                    <a:pt x="0" y="10"/>
                  </a:lnTo>
                  <a:lnTo>
                    <a:pt x="20" y="10"/>
                  </a:lnTo>
                  <a:lnTo>
                    <a:pt x="39" y="14"/>
                  </a:lnTo>
                  <a:lnTo>
                    <a:pt x="58" y="19"/>
                  </a:lnTo>
                  <a:lnTo>
                    <a:pt x="77" y="25"/>
                  </a:lnTo>
                  <a:lnTo>
                    <a:pt x="94" y="33"/>
                  </a:lnTo>
                  <a:lnTo>
                    <a:pt x="110" y="44"/>
                  </a:lnTo>
                  <a:lnTo>
                    <a:pt x="125" y="56"/>
                  </a:lnTo>
                  <a:lnTo>
                    <a:pt x="140" y="67"/>
                  </a:lnTo>
                  <a:lnTo>
                    <a:pt x="154" y="83"/>
                  </a:lnTo>
                  <a:lnTo>
                    <a:pt x="165" y="98"/>
                  </a:lnTo>
                  <a:lnTo>
                    <a:pt x="175" y="113"/>
                  </a:lnTo>
                  <a:lnTo>
                    <a:pt x="183" y="131"/>
                  </a:lnTo>
                  <a:lnTo>
                    <a:pt x="190" y="150"/>
                  </a:lnTo>
                  <a:lnTo>
                    <a:pt x="194" y="169"/>
                  </a:lnTo>
                  <a:lnTo>
                    <a:pt x="198" y="188"/>
                  </a:lnTo>
                  <a:lnTo>
                    <a:pt x="198" y="207"/>
                  </a:lnTo>
                  <a:lnTo>
                    <a:pt x="208" y="20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846" name="Freeform 18">
              <a:extLst>
                <a:ext uri="{FF2B5EF4-FFF2-40B4-BE49-F238E27FC236}">
                  <a16:creationId xmlns:a16="http://schemas.microsoft.com/office/drawing/2014/main" id="{1EE89D7B-1E7F-DB1D-66E7-542855689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" y="2442"/>
              <a:ext cx="208" cy="210"/>
            </a:xfrm>
            <a:custGeom>
              <a:avLst/>
              <a:gdLst>
                <a:gd name="T0" fmla="*/ 0 w 208"/>
                <a:gd name="T1" fmla="*/ 210 h 210"/>
                <a:gd name="T2" fmla="*/ 0 w 208"/>
                <a:gd name="T3" fmla="*/ 210 h 210"/>
                <a:gd name="T4" fmla="*/ 21 w 208"/>
                <a:gd name="T5" fmla="*/ 208 h 210"/>
                <a:gd name="T6" fmla="*/ 41 w 208"/>
                <a:gd name="T7" fmla="*/ 206 h 210"/>
                <a:gd name="T8" fmla="*/ 62 w 208"/>
                <a:gd name="T9" fmla="*/ 200 h 210"/>
                <a:gd name="T10" fmla="*/ 81 w 208"/>
                <a:gd name="T11" fmla="*/ 192 h 210"/>
                <a:gd name="T12" fmla="*/ 98 w 208"/>
                <a:gd name="T13" fmla="*/ 185 h 210"/>
                <a:gd name="T14" fmla="*/ 115 w 208"/>
                <a:gd name="T15" fmla="*/ 173 h 210"/>
                <a:gd name="T16" fmla="*/ 131 w 208"/>
                <a:gd name="T17" fmla="*/ 162 h 210"/>
                <a:gd name="T18" fmla="*/ 146 w 208"/>
                <a:gd name="T19" fmla="*/ 148 h 210"/>
                <a:gd name="T20" fmla="*/ 160 w 208"/>
                <a:gd name="T21" fmla="*/ 133 h 210"/>
                <a:gd name="T22" fmla="*/ 171 w 208"/>
                <a:gd name="T23" fmla="*/ 118 h 210"/>
                <a:gd name="T24" fmla="*/ 183 w 208"/>
                <a:gd name="T25" fmla="*/ 100 h 210"/>
                <a:gd name="T26" fmla="*/ 190 w 208"/>
                <a:gd name="T27" fmla="*/ 83 h 210"/>
                <a:gd name="T28" fmla="*/ 198 w 208"/>
                <a:gd name="T29" fmla="*/ 64 h 210"/>
                <a:gd name="T30" fmla="*/ 204 w 208"/>
                <a:gd name="T31" fmla="*/ 43 h 210"/>
                <a:gd name="T32" fmla="*/ 206 w 208"/>
                <a:gd name="T33" fmla="*/ 24 h 210"/>
                <a:gd name="T34" fmla="*/ 208 w 208"/>
                <a:gd name="T35" fmla="*/ 0 h 210"/>
                <a:gd name="T36" fmla="*/ 198 w 208"/>
                <a:gd name="T37" fmla="*/ 0 h 210"/>
                <a:gd name="T38" fmla="*/ 198 w 208"/>
                <a:gd name="T39" fmla="*/ 22 h 210"/>
                <a:gd name="T40" fmla="*/ 194 w 208"/>
                <a:gd name="T41" fmla="*/ 41 h 210"/>
                <a:gd name="T42" fmla="*/ 190 w 208"/>
                <a:gd name="T43" fmla="*/ 60 h 210"/>
                <a:gd name="T44" fmla="*/ 183 w 208"/>
                <a:gd name="T45" fmla="*/ 79 h 210"/>
                <a:gd name="T46" fmla="*/ 175 w 208"/>
                <a:gd name="T47" fmla="*/ 96 h 210"/>
                <a:gd name="T48" fmla="*/ 165 w 208"/>
                <a:gd name="T49" fmla="*/ 112 h 210"/>
                <a:gd name="T50" fmla="*/ 154 w 208"/>
                <a:gd name="T51" fmla="*/ 127 h 210"/>
                <a:gd name="T52" fmla="*/ 140 w 208"/>
                <a:gd name="T53" fmla="*/ 143 h 210"/>
                <a:gd name="T54" fmla="*/ 125 w 208"/>
                <a:gd name="T55" fmla="*/ 154 h 210"/>
                <a:gd name="T56" fmla="*/ 110 w 208"/>
                <a:gd name="T57" fmla="*/ 166 h 210"/>
                <a:gd name="T58" fmla="*/ 94 w 208"/>
                <a:gd name="T59" fmla="*/ 177 h 210"/>
                <a:gd name="T60" fmla="*/ 77 w 208"/>
                <a:gd name="T61" fmla="*/ 185 h 210"/>
                <a:gd name="T62" fmla="*/ 58 w 208"/>
                <a:gd name="T63" fmla="*/ 191 h 210"/>
                <a:gd name="T64" fmla="*/ 39 w 208"/>
                <a:gd name="T65" fmla="*/ 196 h 210"/>
                <a:gd name="T66" fmla="*/ 20 w 208"/>
                <a:gd name="T67" fmla="*/ 200 h 210"/>
                <a:gd name="T68" fmla="*/ 0 w 208"/>
                <a:gd name="T69" fmla="*/ 200 h 210"/>
                <a:gd name="T70" fmla="*/ 0 w 208"/>
                <a:gd name="T71" fmla="*/ 200 h 210"/>
                <a:gd name="T72" fmla="*/ 0 w 208"/>
                <a:gd name="T73" fmla="*/ 210 h 21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8"/>
                <a:gd name="T112" fmla="*/ 0 h 210"/>
                <a:gd name="T113" fmla="*/ 208 w 208"/>
                <a:gd name="T114" fmla="*/ 210 h 21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8" h="210">
                  <a:moveTo>
                    <a:pt x="0" y="210"/>
                  </a:moveTo>
                  <a:lnTo>
                    <a:pt x="0" y="210"/>
                  </a:lnTo>
                  <a:lnTo>
                    <a:pt x="21" y="208"/>
                  </a:lnTo>
                  <a:lnTo>
                    <a:pt x="41" y="206"/>
                  </a:lnTo>
                  <a:lnTo>
                    <a:pt x="62" y="200"/>
                  </a:lnTo>
                  <a:lnTo>
                    <a:pt x="81" y="192"/>
                  </a:lnTo>
                  <a:lnTo>
                    <a:pt x="98" y="185"/>
                  </a:lnTo>
                  <a:lnTo>
                    <a:pt x="115" y="173"/>
                  </a:lnTo>
                  <a:lnTo>
                    <a:pt x="131" y="162"/>
                  </a:lnTo>
                  <a:lnTo>
                    <a:pt x="146" y="148"/>
                  </a:lnTo>
                  <a:lnTo>
                    <a:pt x="160" y="133"/>
                  </a:lnTo>
                  <a:lnTo>
                    <a:pt x="171" y="118"/>
                  </a:lnTo>
                  <a:lnTo>
                    <a:pt x="183" y="100"/>
                  </a:lnTo>
                  <a:lnTo>
                    <a:pt x="190" y="83"/>
                  </a:lnTo>
                  <a:lnTo>
                    <a:pt x="198" y="64"/>
                  </a:lnTo>
                  <a:lnTo>
                    <a:pt x="204" y="43"/>
                  </a:lnTo>
                  <a:lnTo>
                    <a:pt x="206" y="24"/>
                  </a:lnTo>
                  <a:lnTo>
                    <a:pt x="208" y="0"/>
                  </a:lnTo>
                  <a:lnTo>
                    <a:pt x="198" y="0"/>
                  </a:lnTo>
                  <a:lnTo>
                    <a:pt x="198" y="22"/>
                  </a:lnTo>
                  <a:lnTo>
                    <a:pt x="194" y="41"/>
                  </a:lnTo>
                  <a:lnTo>
                    <a:pt x="190" y="60"/>
                  </a:lnTo>
                  <a:lnTo>
                    <a:pt x="183" y="79"/>
                  </a:lnTo>
                  <a:lnTo>
                    <a:pt x="175" y="96"/>
                  </a:lnTo>
                  <a:lnTo>
                    <a:pt x="165" y="112"/>
                  </a:lnTo>
                  <a:lnTo>
                    <a:pt x="154" y="127"/>
                  </a:lnTo>
                  <a:lnTo>
                    <a:pt x="140" y="143"/>
                  </a:lnTo>
                  <a:lnTo>
                    <a:pt x="125" y="154"/>
                  </a:lnTo>
                  <a:lnTo>
                    <a:pt x="110" y="166"/>
                  </a:lnTo>
                  <a:lnTo>
                    <a:pt x="94" y="177"/>
                  </a:lnTo>
                  <a:lnTo>
                    <a:pt x="77" y="185"/>
                  </a:lnTo>
                  <a:lnTo>
                    <a:pt x="58" y="191"/>
                  </a:lnTo>
                  <a:lnTo>
                    <a:pt x="39" y="196"/>
                  </a:lnTo>
                  <a:lnTo>
                    <a:pt x="20" y="200"/>
                  </a:lnTo>
                  <a:lnTo>
                    <a:pt x="0" y="200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847" name="Freeform 19">
              <a:extLst>
                <a:ext uri="{FF2B5EF4-FFF2-40B4-BE49-F238E27FC236}">
                  <a16:creationId xmlns:a16="http://schemas.microsoft.com/office/drawing/2014/main" id="{CD729E94-4286-66EB-AB31-B0B160019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" y="2442"/>
              <a:ext cx="209" cy="210"/>
            </a:xfrm>
            <a:custGeom>
              <a:avLst/>
              <a:gdLst>
                <a:gd name="T0" fmla="*/ 0 w 209"/>
                <a:gd name="T1" fmla="*/ 0 h 210"/>
                <a:gd name="T2" fmla="*/ 0 w 209"/>
                <a:gd name="T3" fmla="*/ 0 h 210"/>
                <a:gd name="T4" fmla="*/ 2 w 209"/>
                <a:gd name="T5" fmla="*/ 24 h 210"/>
                <a:gd name="T6" fmla="*/ 4 w 209"/>
                <a:gd name="T7" fmla="*/ 43 h 210"/>
                <a:gd name="T8" fmla="*/ 10 w 209"/>
                <a:gd name="T9" fmla="*/ 64 h 210"/>
                <a:gd name="T10" fmla="*/ 17 w 209"/>
                <a:gd name="T11" fmla="*/ 83 h 210"/>
                <a:gd name="T12" fmla="*/ 25 w 209"/>
                <a:gd name="T13" fmla="*/ 100 h 210"/>
                <a:gd name="T14" fmla="*/ 37 w 209"/>
                <a:gd name="T15" fmla="*/ 118 h 210"/>
                <a:gd name="T16" fmla="*/ 48 w 209"/>
                <a:gd name="T17" fmla="*/ 133 h 210"/>
                <a:gd name="T18" fmla="*/ 62 w 209"/>
                <a:gd name="T19" fmla="*/ 148 h 210"/>
                <a:gd name="T20" fmla="*/ 77 w 209"/>
                <a:gd name="T21" fmla="*/ 162 h 210"/>
                <a:gd name="T22" fmla="*/ 92 w 209"/>
                <a:gd name="T23" fmla="*/ 173 h 210"/>
                <a:gd name="T24" fmla="*/ 110 w 209"/>
                <a:gd name="T25" fmla="*/ 185 h 210"/>
                <a:gd name="T26" fmla="*/ 127 w 209"/>
                <a:gd name="T27" fmla="*/ 192 h 210"/>
                <a:gd name="T28" fmla="*/ 146 w 209"/>
                <a:gd name="T29" fmla="*/ 200 h 210"/>
                <a:gd name="T30" fmla="*/ 167 w 209"/>
                <a:gd name="T31" fmla="*/ 206 h 210"/>
                <a:gd name="T32" fmla="*/ 188 w 209"/>
                <a:gd name="T33" fmla="*/ 208 h 210"/>
                <a:gd name="T34" fmla="*/ 209 w 209"/>
                <a:gd name="T35" fmla="*/ 210 h 210"/>
                <a:gd name="T36" fmla="*/ 209 w 209"/>
                <a:gd name="T37" fmla="*/ 200 h 210"/>
                <a:gd name="T38" fmla="*/ 188 w 209"/>
                <a:gd name="T39" fmla="*/ 200 h 210"/>
                <a:gd name="T40" fmla="*/ 169 w 209"/>
                <a:gd name="T41" fmla="*/ 196 h 210"/>
                <a:gd name="T42" fmla="*/ 150 w 209"/>
                <a:gd name="T43" fmla="*/ 191 h 210"/>
                <a:gd name="T44" fmla="*/ 131 w 209"/>
                <a:gd name="T45" fmla="*/ 185 h 210"/>
                <a:gd name="T46" fmla="*/ 113 w 209"/>
                <a:gd name="T47" fmla="*/ 177 h 210"/>
                <a:gd name="T48" fmla="*/ 98 w 209"/>
                <a:gd name="T49" fmla="*/ 166 h 210"/>
                <a:gd name="T50" fmla="*/ 83 w 209"/>
                <a:gd name="T51" fmla="*/ 154 h 210"/>
                <a:gd name="T52" fmla="*/ 67 w 209"/>
                <a:gd name="T53" fmla="*/ 143 h 210"/>
                <a:gd name="T54" fmla="*/ 56 w 209"/>
                <a:gd name="T55" fmla="*/ 127 h 210"/>
                <a:gd name="T56" fmla="*/ 44 w 209"/>
                <a:gd name="T57" fmla="*/ 112 h 210"/>
                <a:gd name="T58" fmla="*/ 33 w 209"/>
                <a:gd name="T59" fmla="*/ 96 h 210"/>
                <a:gd name="T60" fmla="*/ 25 w 209"/>
                <a:gd name="T61" fmla="*/ 79 h 210"/>
                <a:gd name="T62" fmla="*/ 19 w 209"/>
                <a:gd name="T63" fmla="*/ 60 h 210"/>
                <a:gd name="T64" fmla="*/ 14 w 209"/>
                <a:gd name="T65" fmla="*/ 41 h 210"/>
                <a:gd name="T66" fmla="*/ 10 w 209"/>
                <a:gd name="T67" fmla="*/ 22 h 210"/>
                <a:gd name="T68" fmla="*/ 10 w 209"/>
                <a:gd name="T69" fmla="*/ 0 h 210"/>
                <a:gd name="T70" fmla="*/ 10 w 209"/>
                <a:gd name="T71" fmla="*/ 0 h 210"/>
                <a:gd name="T72" fmla="*/ 0 w 209"/>
                <a:gd name="T73" fmla="*/ 0 h 21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210"/>
                <a:gd name="T113" fmla="*/ 209 w 209"/>
                <a:gd name="T114" fmla="*/ 210 h 21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210">
                  <a:moveTo>
                    <a:pt x="0" y="0"/>
                  </a:moveTo>
                  <a:lnTo>
                    <a:pt x="0" y="0"/>
                  </a:lnTo>
                  <a:lnTo>
                    <a:pt x="2" y="24"/>
                  </a:lnTo>
                  <a:lnTo>
                    <a:pt x="4" y="43"/>
                  </a:lnTo>
                  <a:lnTo>
                    <a:pt x="10" y="64"/>
                  </a:lnTo>
                  <a:lnTo>
                    <a:pt x="17" y="83"/>
                  </a:lnTo>
                  <a:lnTo>
                    <a:pt x="25" y="100"/>
                  </a:lnTo>
                  <a:lnTo>
                    <a:pt x="37" y="118"/>
                  </a:lnTo>
                  <a:lnTo>
                    <a:pt x="48" y="133"/>
                  </a:lnTo>
                  <a:lnTo>
                    <a:pt x="62" y="148"/>
                  </a:lnTo>
                  <a:lnTo>
                    <a:pt x="77" y="162"/>
                  </a:lnTo>
                  <a:lnTo>
                    <a:pt x="92" y="173"/>
                  </a:lnTo>
                  <a:lnTo>
                    <a:pt x="110" y="185"/>
                  </a:lnTo>
                  <a:lnTo>
                    <a:pt x="127" y="192"/>
                  </a:lnTo>
                  <a:lnTo>
                    <a:pt x="146" y="200"/>
                  </a:lnTo>
                  <a:lnTo>
                    <a:pt x="167" y="206"/>
                  </a:lnTo>
                  <a:lnTo>
                    <a:pt x="188" y="208"/>
                  </a:lnTo>
                  <a:lnTo>
                    <a:pt x="209" y="210"/>
                  </a:lnTo>
                  <a:lnTo>
                    <a:pt x="209" y="200"/>
                  </a:lnTo>
                  <a:lnTo>
                    <a:pt x="188" y="200"/>
                  </a:lnTo>
                  <a:lnTo>
                    <a:pt x="169" y="196"/>
                  </a:lnTo>
                  <a:lnTo>
                    <a:pt x="150" y="191"/>
                  </a:lnTo>
                  <a:lnTo>
                    <a:pt x="131" y="185"/>
                  </a:lnTo>
                  <a:lnTo>
                    <a:pt x="113" y="177"/>
                  </a:lnTo>
                  <a:lnTo>
                    <a:pt x="98" y="166"/>
                  </a:lnTo>
                  <a:lnTo>
                    <a:pt x="83" y="154"/>
                  </a:lnTo>
                  <a:lnTo>
                    <a:pt x="67" y="143"/>
                  </a:lnTo>
                  <a:lnTo>
                    <a:pt x="56" y="127"/>
                  </a:lnTo>
                  <a:lnTo>
                    <a:pt x="44" y="112"/>
                  </a:lnTo>
                  <a:lnTo>
                    <a:pt x="33" y="96"/>
                  </a:lnTo>
                  <a:lnTo>
                    <a:pt x="25" y="79"/>
                  </a:lnTo>
                  <a:lnTo>
                    <a:pt x="19" y="60"/>
                  </a:lnTo>
                  <a:lnTo>
                    <a:pt x="14" y="41"/>
                  </a:lnTo>
                  <a:lnTo>
                    <a:pt x="10" y="22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848" name="Freeform 20">
              <a:extLst>
                <a:ext uri="{FF2B5EF4-FFF2-40B4-BE49-F238E27FC236}">
                  <a16:creationId xmlns:a16="http://schemas.microsoft.com/office/drawing/2014/main" id="{5A4230CD-82CE-36B6-6EB5-06AE20894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" y="2235"/>
              <a:ext cx="209" cy="207"/>
            </a:xfrm>
            <a:custGeom>
              <a:avLst/>
              <a:gdLst>
                <a:gd name="T0" fmla="*/ 209 w 209"/>
                <a:gd name="T1" fmla="*/ 0 h 207"/>
                <a:gd name="T2" fmla="*/ 209 w 209"/>
                <a:gd name="T3" fmla="*/ 0 h 207"/>
                <a:gd name="T4" fmla="*/ 188 w 209"/>
                <a:gd name="T5" fmla="*/ 2 h 207"/>
                <a:gd name="T6" fmla="*/ 167 w 209"/>
                <a:gd name="T7" fmla="*/ 4 h 207"/>
                <a:gd name="T8" fmla="*/ 146 w 209"/>
                <a:gd name="T9" fmla="*/ 10 h 207"/>
                <a:gd name="T10" fmla="*/ 127 w 209"/>
                <a:gd name="T11" fmla="*/ 17 h 207"/>
                <a:gd name="T12" fmla="*/ 110 w 209"/>
                <a:gd name="T13" fmla="*/ 25 h 207"/>
                <a:gd name="T14" fmla="*/ 92 w 209"/>
                <a:gd name="T15" fmla="*/ 37 h 207"/>
                <a:gd name="T16" fmla="*/ 77 w 209"/>
                <a:gd name="T17" fmla="*/ 48 h 207"/>
                <a:gd name="T18" fmla="*/ 62 w 209"/>
                <a:gd name="T19" fmla="*/ 62 h 207"/>
                <a:gd name="T20" fmla="*/ 48 w 209"/>
                <a:gd name="T21" fmla="*/ 77 h 207"/>
                <a:gd name="T22" fmla="*/ 37 w 209"/>
                <a:gd name="T23" fmla="*/ 92 h 207"/>
                <a:gd name="T24" fmla="*/ 25 w 209"/>
                <a:gd name="T25" fmla="*/ 110 h 207"/>
                <a:gd name="T26" fmla="*/ 17 w 209"/>
                <a:gd name="T27" fmla="*/ 127 h 207"/>
                <a:gd name="T28" fmla="*/ 10 w 209"/>
                <a:gd name="T29" fmla="*/ 146 h 207"/>
                <a:gd name="T30" fmla="*/ 4 w 209"/>
                <a:gd name="T31" fmla="*/ 167 h 207"/>
                <a:gd name="T32" fmla="*/ 2 w 209"/>
                <a:gd name="T33" fmla="*/ 186 h 207"/>
                <a:gd name="T34" fmla="*/ 0 w 209"/>
                <a:gd name="T35" fmla="*/ 207 h 207"/>
                <a:gd name="T36" fmla="*/ 10 w 209"/>
                <a:gd name="T37" fmla="*/ 207 h 207"/>
                <a:gd name="T38" fmla="*/ 10 w 209"/>
                <a:gd name="T39" fmla="*/ 188 h 207"/>
                <a:gd name="T40" fmla="*/ 14 w 209"/>
                <a:gd name="T41" fmla="*/ 169 h 207"/>
                <a:gd name="T42" fmla="*/ 19 w 209"/>
                <a:gd name="T43" fmla="*/ 150 h 207"/>
                <a:gd name="T44" fmla="*/ 25 w 209"/>
                <a:gd name="T45" fmla="*/ 131 h 207"/>
                <a:gd name="T46" fmla="*/ 33 w 209"/>
                <a:gd name="T47" fmla="*/ 113 h 207"/>
                <a:gd name="T48" fmla="*/ 44 w 209"/>
                <a:gd name="T49" fmla="*/ 98 h 207"/>
                <a:gd name="T50" fmla="*/ 56 w 209"/>
                <a:gd name="T51" fmla="*/ 83 h 207"/>
                <a:gd name="T52" fmla="*/ 67 w 209"/>
                <a:gd name="T53" fmla="*/ 67 h 207"/>
                <a:gd name="T54" fmla="*/ 83 w 209"/>
                <a:gd name="T55" fmla="*/ 56 h 207"/>
                <a:gd name="T56" fmla="*/ 98 w 209"/>
                <a:gd name="T57" fmla="*/ 44 h 207"/>
                <a:gd name="T58" fmla="*/ 113 w 209"/>
                <a:gd name="T59" fmla="*/ 33 h 207"/>
                <a:gd name="T60" fmla="*/ 131 w 209"/>
                <a:gd name="T61" fmla="*/ 25 h 207"/>
                <a:gd name="T62" fmla="*/ 150 w 209"/>
                <a:gd name="T63" fmla="*/ 19 h 207"/>
                <a:gd name="T64" fmla="*/ 169 w 209"/>
                <a:gd name="T65" fmla="*/ 14 h 207"/>
                <a:gd name="T66" fmla="*/ 188 w 209"/>
                <a:gd name="T67" fmla="*/ 10 h 207"/>
                <a:gd name="T68" fmla="*/ 209 w 209"/>
                <a:gd name="T69" fmla="*/ 10 h 207"/>
                <a:gd name="T70" fmla="*/ 209 w 209"/>
                <a:gd name="T71" fmla="*/ 10 h 207"/>
                <a:gd name="T72" fmla="*/ 209 w 209"/>
                <a:gd name="T73" fmla="*/ 0 h 20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207"/>
                <a:gd name="T113" fmla="*/ 209 w 209"/>
                <a:gd name="T114" fmla="*/ 207 h 20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207">
                  <a:moveTo>
                    <a:pt x="209" y="0"/>
                  </a:moveTo>
                  <a:lnTo>
                    <a:pt x="209" y="0"/>
                  </a:lnTo>
                  <a:lnTo>
                    <a:pt x="188" y="2"/>
                  </a:lnTo>
                  <a:lnTo>
                    <a:pt x="167" y="4"/>
                  </a:lnTo>
                  <a:lnTo>
                    <a:pt x="146" y="10"/>
                  </a:lnTo>
                  <a:lnTo>
                    <a:pt x="127" y="17"/>
                  </a:lnTo>
                  <a:lnTo>
                    <a:pt x="110" y="25"/>
                  </a:lnTo>
                  <a:lnTo>
                    <a:pt x="92" y="37"/>
                  </a:lnTo>
                  <a:lnTo>
                    <a:pt x="77" y="48"/>
                  </a:lnTo>
                  <a:lnTo>
                    <a:pt x="62" y="62"/>
                  </a:lnTo>
                  <a:lnTo>
                    <a:pt x="48" y="77"/>
                  </a:lnTo>
                  <a:lnTo>
                    <a:pt x="37" y="92"/>
                  </a:lnTo>
                  <a:lnTo>
                    <a:pt x="25" y="110"/>
                  </a:lnTo>
                  <a:lnTo>
                    <a:pt x="17" y="127"/>
                  </a:lnTo>
                  <a:lnTo>
                    <a:pt x="10" y="146"/>
                  </a:lnTo>
                  <a:lnTo>
                    <a:pt x="4" y="167"/>
                  </a:lnTo>
                  <a:lnTo>
                    <a:pt x="2" y="186"/>
                  </a:lnTo>
                  <a:lnTo>
                    <a:pt x="0" y="207"/>
                  </a:lnTo>
                  <a:lnTo>
                    <a:pt x="10" y="207"/>
                  </a:lnTo>
                  <a:lnTo>
                    <a:pt x="10" y="188"/>
                  </a:lnTo>
                  <a:lnTo>
                    <a:pt x="14" y="169"/>
                  </a:lnTo>
                  <a:lnTo>
                    <a:pt x="19" y="150"/>
                  </a:lnTo>
                  <a:lnTo>
                    <a:pt x="25" y="131"/>
                  </a:lnTo>
                  <a:lnTo>
                    <a:pt x="33" y="113"/>
                  </a:lnTo>
                  <a:lnTo>
                    <a:pt x="44" y="98"/>
                  </a:lnTo>
                  <a:lnTo>
                    <a:pt x="56" y="83"/>
                  </a:lnTo>
                  <a:lnTo>
                    <a:pt x="67" y="67"/>
                  </a:lnTo>
                  <a:lnTo>
                    <a:pt x="83" y="56"/>
                  </a:lnTo>
                  <a:lnTo>
                    <a:pt x="98" y="44"/>
                  </a:lnTo>
                  <a:lnTo>
                    <a:pt x="113" y="33"/>
                  </a:lnTo>
                  <a:lnTo>
                    <a:pt x="131" y="25"/>
                  </a:lnTo>
                  <a:lnTo>
                    <a:pt x="150" y="19"/>
                  </a:lnTo>
                  <a:lnTo>
                    <a:pt x="169" y="14"/>
                  </a:lnTo>
                  <a:lnTo>
                    <a:pt x="188" y="10"/>
                  </a:lnTo>
                  <a:lnTo>
                    <a:pt x="209" y="10"/>
                  </a:lnTo>
                  <a:lnTo>
                    <a:pt x="20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849" name="Freeform 21">
              <a:extLst>
                <a:ext uri="{FF2B5EF4-FFF2-40B4-BE49-F238E27FC236}">
                  <a16:creationId xmlns:a16="http://schemas.microsoft.com/office/drawing/2014/main" id="{3938A034-FEA9-67A1-A26F-2A0EB32BF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" y="1692"/>
              <a:ext cx="144" cy="55"/>
            </a:xfrm>
            <a:custGeom>
              <a:avLst/>
              <a:gdLst>
                <a:gd name="T0" fmla="*/ 144 w 144"/>
                <a:gd name="T1" fmla="*/ 0 h 55"/>
                <a:gd name="T2" fmla="*/ 144 w 144"/>
                <a:gd name="T3" fmla="*/ 0 h 55"/>
                <a:gd name="T4" fmla="*/ 124 w 144"/>
                <a:gd name="T5" fmla="*/ 2 h 55"/>
                <a:gd name="T6" fmla="*/ 105 w 144"/>
                <a:gd name="T7" fmla="*/ 4 h 55"/>
                <a:gd name="T8" fmla="*/ 86 w 144"/>
                <a:gd name="T9" fmla="*/ 7 h 55"/>
                <a:gd name="T10" fmla="*/ 67 w 144"/>
                <a:gd name="T11" fmla="*/ 13 h 55"/>
                <a:gd name="T12" fmla="*/ 50 w 144"/>
                <a:gd name="T13" fmla="*/ 21 h 55"/>
                <a:gd name="T14" fmla="*/ 32 w 144"/>
                <a:gd name="T15" fmla="*/ 28 h 55"/>
                <a:gd name="T16" fmla="*/ 15 w 144"/>
                <a:gd name="T17" fmla="*/ 38 h 55"/>
                <a:gd name="T18" fmla="*/ 0 w 144"/>
                <a:gd name="T19" fmla="*/ 50 h 55"/>
                <a:gd name="T20" fmla="*/ 6 w 144"/>
                <a:gd name="T21" fmla="*/ 55 h 55"/>
                <a:gd name="T22" fmla="*/ 21 w 144"/>
                <a:gd name="T23" fmla="*/ 46 h 55"/>
                <a:gd name="T24" fmla="*/ 36 w 144"/>
                <a:gd name="T25" fmla="*/ 36 h 55"/>
                <a:gd name="T26" fmla="*/ 54 w 144"/>
                <a:gd name="T27" fmla="*/ 28 h 55"/>
                <a:gd name="T28" fmla="*/ 71 w 144"/>
                <a:gd name="T29" fmla="*/ 23 h 55"/>
                <a:gd name="T30" fmla="*/ 88 w 144"/>
                <a:gd name="T31" fmla="*/ 17 h 55"/>
                <a:gd name="T32" fmla="*/ 105 w 144"/>
                <a:gd name="T33" fmla="*/ 13 h 55"/>
                <a:gd name="T34" fmla="*/ 124 w 144"/>
                <a:gd name="T35" fmla="*/ 11 h 55"/>
                <a:gd name="T36" fmla="*/ 144 w 144"/>
                <a:gd name="T37" fmla="*/ 9 h 55"/>
                <a:gd name="T38" fmla="*/ 144 w 144"/>
                <a:gd name="T39" fmla="*/ 9 h 55"/>
                <a:gd name="T40" fmla="*/ 144 w 144"/>
                <a:gd name="T41" fmla="*/ 0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4"/>
                <a:gd name="T64" fmla="*/ 0 h 55"/>
                <a:gd name="T65" fmla="*/ 144 w 144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4" h="55">
                  <a:moveTo>
                    <a:pt x="144" y="0"/>
                  </a:moveTo>
                  <a:lnTo>
                    <a:pt x="144" y="0"/>
                  </a:lnTo>
                  <a:lnTo>
                    <a:pt x="124" y="2"/>
                  </a:lnTo>
                  <a:lnTo>
                    <a:pt x="105" y="4"/>
                  </a:lnTo>
                  <a:lnTo>
                    <a:pt x="86" y="7"/>
                  </a:lnTo>
                  <a:lnTo>
                    <a:pt x="67" y="13"/>
                  </a:lnTo>
                  <a:lnTo>
                    <a:pt x="50" y="21"/>
                  </a:lnTo>
                  <a:lnTo>
                    <a:pt x="32" y="28"/>
                  </a:lnTo>
                  <a:lnTo>
                    <a:pt x="15" y="38"/>
                  </a:lnTo>
                  <a:lnTo>
                    <a:pt x="0" y="50"/>
                  </a:lnTo>
                  <a:lnTo>
                    <a:pt x="6" y="55"/>
                  </a:lnTo>
                  <a:lnTo>
                    <a:pt x="21" y="46"/>
                  </a:lnTo>
                  <a:lnTo>
                    <a:pt x="36" y="36"/>
                  </a:lnTo>
                  <a:lnTo>
                    <a:pt x="54" y="28"/>
                  </a:lnTo>
                  <a:lnTo>
                    <a:pt x="71" y="23"/>
                  </a:lnTo>
                  <a:lnTo>
                    <a:pt x="88" y="17"/>
                  </a:lnTo>
                  <a:lnTo>
                    <a:pt x="105" y="13"/>
                  </a:lnTo>
                  <a:lnTo>
                    <a:pt x="124" y="11"/>
                  </a:lnTo>
                  <a:lnTo>
                    <a:pt x="144" y="9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850" name="Freeform 22">
              <a:extLst>
                <a:ext uri="{FF2B5EF4-FFF2-40B4-BE49-F238E27FC236}">
                  <a16:creationId xmlns:a16="http://schemas.microsoft.com/office/drawing/2014/main" id="{893C1F7C-47A7-61D0-8CD7-236DD6A83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9" y="1692"/>
              <a:ext cx="241" cy="244"/>
            </a:xfrm>
            <a:custGeom>
              <a:avLst/>
              <a:gdLst>
                <a:gd name="T0" fmla="*/ 241 w 241"/>
                <a:gd name="T1" fmla="*/ 244 h 244"/>
                <a:gd name="T2" fmla="*/ 241 w 241"/>
                <a:gd name="T3" fmla="*/ 244 h 244"/>
                <a:gd name="T4" fmla="*/ 241 w 241"/>
                <a:gd name="T5" fmla="*/ 219 h 244"/>
                <a:gd name="T6" fmla="*/ 238 w 241"/>
                <a:gd name="T7" fmla="*/ 194 h 244"/>
                <a:gd name="T8" fmla="*/ 232 w 241"/>
                <a:gd name="T9" fmla="*/ 171 h 244"/>
                <a:gd name="T10" fmla="*/ 224 w 241"/>
                <a:gd name="T11" fmla="*/ 149 h 244"/>
                <a:gd name="T12" fmla="*/ 213 w 241"/>
                <a:gd name="T13" fmla="*/ 128 h 244"/>
                <a:gd name="T14" fmla="*/ 201 w 241"/>
                <a:gd name="T15" fmla="*/ 107 h 244"/>
                <a:gd name="T16" fmla="*/ 188 w 241"/>
                <a:gd name="T17" fmla="*/ 88 h 244"/>
                <a:gd name="T18" fmla="*/ 170 w 241"/>
                <a:gd name="T19" fmla="*/ 71 h 244"/>
                <a:gd name="T20" fmla="*/ 155 w 241"/>
                <a:gd name="T21" fmla="*/ 55 h 244"/>
                <a:gd name="T22" fmla="*/ 136 w 241"/>
                <a:gd name="T23" fmla="*/ 42 h 244"/>
                <a:gd name="T24" fmla="*/ 115 w 241"/>
                <a:gd name="T25" fmla="*/ 30 h 244"/>
                <a:gd name="T26" fmla="*/ 94 w 241"/>
                <a:gd name="T27" fmla="*/ 19 h 244"/>
                <a:gd name="T28" fmla="*/ 73 w 241"/>
                <a:gd name="T29" fmla="*/ 11 h 244"/>
                <a:gd name="T30" fmla="*/ 50 w 241"/>
                <a:gd name="T31" fmla="*/ 5 h 244"/>
                <a:gd name="T32" fmla="*/ 25 w 241"/>
                <a:gd name="T33" fmla="*/ 2 h 244"/>
                <a:gd name="T34" fmla="*/ 0 w 241"/>
                <a:gd name="T35" fmla="*/ 0 h 244"/>
                <a:gd name="T36" fmla="*/ 0 w 241"/>
                <a:gd name="T37" fmla="*/ 9 h 244"/>
                <a:gd name="T38" fmla="*/ 25 w 241"/>
                <a:gd name="T39" fmla="*/ 11 h 244"/>
                <a:gd name="T40" fmla="*/ 48 w 241"/>
                <a:gd name="T41" fmla="*/ 15 h 244"/>
                <a:gd name="T42" fmla="*/ 69 w 241"/>
                <a:gd name="T43" fmla="*/ 21 h 244"/>
                <a:gd name="T44" fmla="*/ 92 w 241"/>
                <a:gd name="T45" fmla="*/ 28 h 244"/>
                <a:gd name="T46" fmla="*/ 111 w 241"/>
                <a:gd name="T47" fmla="*/ 38 h 244"/>
                <a:gd name="T48" fmla="*/ 130 w 241"/>
                <a:gd name="T49" fmla="*/ 50 h 244"/>
                <a:gd name="T50" fmla="*/ 149 w 241"/>
                <a:gd name="T51" fmla="*/ 63 h 244"/>
                <a:gd name="T52" fmla="*/ 165 w 241"/>
                <a:gd name="T53" fmla="*/ 78 h 244"/>
                <a:gd name="T54" fmla="*/ 180 w 241"/>
                <a:gd name="T55" fmla="*/ 94 h 244"/>
                <a:gd name="T56" fmla="*/ 193 w 241"/>
                <a:gd name="T57" fmla="*/ 113 h 244"/>
                <a:gd name="T58" fmla="*/ 205 w 241"/>
                <a:gd name="T59" fmla="*/ 132 h 244"/>
                <a:gd name="T60" fmla="*/ 215 w 241"/>
                <a:gd name="T61" fmla="*/ 151 h 244"/>
                <a:gd name="T62" fmla="*/ 222 w 241"/>
                <a:gd name="T63" fmla="*/ 174 h 244"/>
                <a:gd name="T64" fmla="*/ 228 w 241"/>
                <a:gd name="T65" fmla="*/ 196 h 244"/>
                <a:gd name="T66" fmla="*/ 232 w 241"/>
                <a:gd name="T67" fmla="*/ 219 h 244"/>
                <a:gd name="T68" fmla="*/ 234 w 241"/>
                <a:gd name="T69" fmla="*/ 244 h 244"/>
                <a:gd name="T70" fmla="*/ 234 w 241"/>
                <a:gd name="T71" fmla="*/ 244 h 244"/>
                <a:gd name="T72" fmla="*/ 241 w 241"/>
                <a:gd name="T73" fmla="*/ 244 h 24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41"/>
                <a:gd name="T112" fmla="*/ 0 h 244"/>
                <a:gd name="T113" fmla="*/ 241 w 241"/>
                <a:gd name="T114" fmla="*/ 244 h 24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41" h="244">
                  <a:moveTo>
                    <a:pt x="241" y="244"/>
                  </a:moveTo>
                  <a:lnTo>
                    <a:pt x="241" y="244"/>
                  </a:lnTo>
                  <a:lnTo>
                    <a:pt x="241" y="219"/>
                  </a:lnTo>
                  <a:lnTo>
                    <a:pt x="238" y="194"/>
                  </a:lnTo>
                  <a:lnTo>
                    <a:pt x="232" y="171"/>
                  </a:lnTo>
                  <a:lnTo>
                    <a:pt x="224" y="149"/>
                  </a:lnTo>
                  <a:lnTo>
                    <a:pt x="213" y="128"/>
                  </a:lnTo>
                  <a:lnTo>
                    <a:pt x="201" y="107"/>
                  </a:lnTo>
                  <a:lnTo>
                    <a:pt x="188" y="88"/>
                  </a:lnTo>
                  <a:lnTo>
                    <a:pt x="170" y="71"/>
                  </a:lnTo>
                  <a:lnTo>
                    <a:pt x="155" y="55"/>
                  </a:lnTo>
                  <a:lnTo>
                    <a:pt x="136" y="42"/>
                  </a:lnTo>
                  <a:lnTo>
                    <a:pt x="115" y="30"/>
                  </a:lnTo>
                  <a:lnTo>
                    <a:pt x="94" y="19"/>
                  </a:lnTo>
                  <a:lnTo>
                    <a:pt x="73" y="11"/>
                  </a:lnTo>
                  <a:lnTo>
                    <a:pt x="50" y="5"/>
                  </a:lnTo>
                  <a:lnTo>
                    <a:pt x="25" y="2"/>
                  </a:lnTo>
                  <a:lnTo>
                    <a:pt x="0" y="0"/>
                  </a:lnTo>
                  <a:lnTo>
                    <a:pt x="0" y="9"/>
                  </a:lnTo>
                  <a:lnTo>
                    <a:pt x="25" y="11"/>
                  </a:lnTo>
                  <a:lnTo>
                    <a:pt x="48" y="15"/>
                  </a:lnTo>
                  <a:lnTo>
                    <a:pt x="69" y="21"/>
                  </a:lnTo>
                  <a:lnTo>
                    <a:pt x="92" y="28"/>
                  </a:lnTo>
                  <a:lnTo>
                    <a:pt x="111" y="38"/>
                  </a:lnTo>
                  <a:lnTo>
                    <a:pt x="130" y="50"/>
                  </a:lnTo>
                  <a:lnTo>
                    <a:pt x="149" y="63"/>
                  </a:lnTo>
                  <a:lnTo>
                    <a:pt x="165" y="78"/>
                  </a:lnTo>
                  <a:lnTo>
                    <a:pt x="180" y="94"/>
                  </a:lnTo>
                  <a:lnTo>
                    <a:pt x="193" y="113"/>
                  </a:lnTo>
                  <a:lnTo>
                    <a:pt x="205" y="132"/>
                  </a:lnTo>
                  <a:lnTo>
                    <a:pt x="215" y="151"/>
                  </a:lnTo>
                  <a:lnTo>
                    <a:pt x="222" y="174"/>
                  </a:lnTo>
                  <a:lnTo>
                    <a:pt x="228" y="196"/>
                  </a:lnTo>
                  <a:lnTo>
                    <a:pt x="232" y="219"/>
                  </a:lnTo>
                  <a:lnTo>
                    <a:pt x="234" y="244"/>
                  </a:lnTo>
                  <a:lnTo>
                    <a:pt x="241" y="24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851" name="Freeform 23">
              <a:extLst>
                <a:ext uri="{FF2B5EF4-FFF2-40B4-BE49-F238E27FC236}">
                  <a16:creationId xmlns:a16="http://schemas.microsoft.com/office/drawing/2014/main" id="{B55622B9-1D3E-30B6-80A3-518C4BC85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0" y="1936"/>
              <a:ext cx="120" cy="207"/>
            </a:xfrm>
            <a:custGeom>
              <a:avLst/>
              <a:gdLst>
                <a:gd name="T0" fmla="*/ 5 w 120"/>
                <a:gd name="T1" fmla="*/ 207 h 207"/>
                <a:gd name="T2" fmla="*/ 34 w 120"/>
                <a:gd name="T3" fmla="*/ 186 h 207"/>
                <a:gd name="T4" fmla="*/ 59 w 120"/>
                <a:gd name="T5" fmla="*/ 163 h 207"/>
                <a:gd name="T6" fmla="*/ 69 w 120"/>
                <a:gd name="T7" fmla="*/ 151 h 207"/>
                <a:gd name="T8" fmla="*/ 78 w 120"/>
                <a:gd name="T9" fmla="*/ 140 h 207"/>
                <a:gd name="T10" fmla="*/ 88 w 120"/>
                <a:gd name="T11" fmla="*/ 126 h 207"/>
                <a:gd name="T12" fmla="*/ 95 w 120"/>
                <a:gd name="T13" fmla="*/ 115 h 207"/>
                <a:gd name="T14" fmla="*/ 101 w 120"/>
                <a:gd name="T15" fmla="*/ 101 h 207"/>
                <a:gd name="T16" fmla="*/ 107 w 120"/>
                <a:gd name="T17" fmla="*/ 88 h 207"/>
                <a:gd name="T18" fmla="*/ 111 w 120"/>
                <a:gd name="T19" fmla="*/ 74 h 207"/>
                <a:gd name="T20" fmla="*/ 115 w 120"/>
                <a:gd name="T21" fmla="*/ 61 h 207"/>
                <a:gd name="T22" fmla="*/ 120 w 120"/>
                <a:gd name="T23" fmla="*/ 30 h 207"/>
                <a:gd name="T24" fmla="*/ 120 w 120"/>
                <a:gd name="T25" fmla="*/ 0 h 207"/>
                <a:gd name="T26" fmla="*/ 113 w 120"/>
                <a:gd name="T27" fmla="*/ 0 h 207"/>
                <a:gd name="T28" fmla="*/ 111 w 120"/>
                <a:gd name="T29" fmla="*/ 30 h 207"/>
                <a:gd name="T30" fmla="*/ 107 w 120"/>
                <a:gd name="T31" fmla="*/ 59 h 207"/>
                <a:gd name="T32" fmla="*/ 103 w 120"/>
                <a:gd name="T33" fmla="*/ 73 h 207"/>
                <a:gd name="T34" fmla="*/ 97 w 120"/>
                <a:gd name="T35" fmla="*/ 86 h 207"/>
                <a:gd name="T36" fmla="*/ 94 w 120"/>
                <a:gd name="T37" fmla="*/ 97 h 207"/>
                <a:gd name="T38" fmla="*/ 86 w 120"/>
                <a:gd name="T39" fmla="*/ 111 h 207"/>
                <a:gd name="T40" fmla="*/ 80 w 120"/>
                <a:gd name="T41" fmla="*/ 122 h 207"/>
                <a:gd name="T42" fmla="*/ 72 w 120"/>
                <a:gd name="T43" fmla="*/ 134 h 207"/>
                <a:gd name="T44" fmla="*/ 63 w 120"/>
                <a:gd name="T45" fmla="*/ 145 h 207"/>
                <a:gd name="T46" fmla="*/ 51 w 120"/>
                <a:gd name="T47" fmla="*/ 157 h 207"/>
                <a:gd name="T48" fmla="*/ 28 w 120"/>
                <a:gd name="T49" fmla="*/ 178 h 207"/>
                <a:gd name="T50" fmla="*/ 0 w 120"/>
                <a:gd name="T51" fmla="*/ 199 h 207"/>
                <a:gd name="T52" fmla="*/ 5 w 120"/>
                <a:gd name="T53" fmla="*/ 207 h 20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20"/>
                <a:gd name="T82" fmla="*/ 0 h 207"/>
                <a:gd name="T83" fmla="*/ 120 w 120"/>
                <a:gd name="T84" fmla="*/ 207 h 20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20" h="207">
                  <a:moveTo>
                    <a:pt x="5" y="207"/>
                  </a:moveTo>
                  <a:lnTo>
                    <a:pt x="34" y="186"/>
                  </a:lnTo>
                  <a:lnTo>
                    <a:pt x="59" y="163"/>
                  </a:lnTo>
                  <a:lnTo>
                    <a:pt x="69" y="151"/>
                  </a:lnTo>
                  <a:lnTo>
                    <a:pt x="78" y="140"/>
                  </a:lnTo>
                  <a:lnTo>
                    <a:pt x="88" y="126"/>
                  </a:lnTo>
                  <a:lnTo>
                    <a:pt x="95" y="115"/>
                  </a:lnTo>
                  <a:lnTo>
                    <a:pt x="101" y="101"/>
                  </a:lnTo>
                  <a:lnTo>
                    <a:pt x="107" y="88"/>
                  </a:lnTo>
                  <a:lnTo>
                    <a:pt x="111" y="74"/>
                  </a:lnTo>
                  <a:lnTo>
                    <a:pt x="115" y="61"/>
                  </a:lnTo>
                  <a:lnTo>
                    <a:pt x="120" y="30"/>
                  </a:lnTo>
                  <a:lnTo>
                    <a:pt x="120" y="0"/>
                  </a:lnTo>
                  <a:lnTo>
                    <a:pt x="113" y="0"/>
                  </a:lnTo>
                  <a:lnTo>
                    <a:pt x="111" y="30"/>
                  </a:lnTo>
                  <a:lnTo>
                    <a:pt x="107" y="59"/>
                  </a:lnTo>
                  <a:lnTo>
                    <a:pt x="103" y="73"/>
                  </a:lnTo>
                  <a:lnTo>
                    <a:pt x="97" y="86"/>
                  </a:lnTo>
                  <a:lnTo>
                    <a:pt x="94" y="97"/>
                  </a:lnTo>
                  <a:lnTo>
                    <a:pt x="86" y="111"/>
                  </a:lnTo>
                  <a:lnTo>
                    <a:pt x="80" y="122"/>
                  </a:lnTo>
                  <a:lnTo>
                    <a:pt x="72" y="134"/>
                  </a:lnTo>
                  <a:lnTo>
                    <a:pt x="63" y="145"/>
                  </a:lnTo>
                  <a:lnTo>
                    <a:pt x="51" y="157"/>
                  </a:lnTo>
                  <a:lnTo>
                    <a:pt x="28" y="178"/>
                  </a:lnTo>
                  <a:lnTo>
                    <a:pt x="0" y="199"/>
                  </a:lnTo>
                  <a:lnTo>
                    <a:pt x="5" y="20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852" name="Freeform 24">
              <a:extLst>
                <a:ext uri="{FF2B5EF4-FFF2-40B4-BE49-F238E27FC236}">
                  <a16:creationId xmlns:a16="http://schemas.microsoft.com/office/drawing/2014/main" id="{37D4BE45-3D17-B355-5B41-9E881D00D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" y="2135"/>
              <a:ext cx="758" cy="521"/>
            </a:xfrm>
            <a:custGeom>
              <a:avLst/>
              <a:gdLst>
                <a:gd name="T0" fmla="*/ 752 w 758"/>
                <a:gd name="T1" fmla="*/ 0 h 521"/>
                <a:gd name="T2" fmla="*/ 0 w 758"/>
                <a:gd name="T3" fmla="*/ 513 h 521"/>
                <a:gd name="T4" fmla="*/ 6 w 758"/>
                <a:gd name="T5" fmla="*/ 521 h 521"/>
                <a:gd name="T6" fmla="*/ 758 w 758"/>
                <a:gd name="T7" fmla="*/ 8 h 521"/>
                <a:gd name="T8" fmla="*/ 752 w 758"/>
                <a:gd name="T9" fmla="*/ 0 h 5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8"/>
                <a:gd name="T16" fmla="*/ 0 h 521"/>
                <a:gd name="T17" fmla="*/ 758 w 758"/>
                <a:gd name="T18" fmla="*/ 521 h 5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8" h="521">
                  <a:moveTo>
                    <a:pt x="752" y="0"/>
                  </a:moveTo>
                  <a:lnTo>
                    <a:pt x="0" y="513"/>
                  </a:lnTo>
                  <a:lnTo>
                    <a:pt x="6" y="521"/>
                  </a:lnTo>
                  <a:lnTo>
                    <a:pt x="758" y="8"/>
                  </a:lnTo>
                  <a:lnTo>
                    <a:pt x="752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853" name="Freeform 25">
              <a:extLst>
                <a:ext uri="{FF2B5EF4-FFF2-40B4-BE49-F238E27FC236}">
                  <a16:creationId xmlns:a16="http://schemas.microsoft.com/office/drawing/2014/main" id="{6F05783D-346C-9A1D-CCF7-08D2DA499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" y="1732"/>
              <a:ext cx="750" cy="517"/>
            </a:xfrm>
            <a:custGeom>
              <a:avLst/>
              <a:gdLst>
                <a:gd name="T0" fmla="*/ 744 w 750"/>
                <a:gd name="T1" fmla="*/ 0 h 517"/>
                <a:gd name="T2" fmla="*/ 0 w 750"/>
                <a:gd name="T3" fmla="*/ 509 h 517"/>
                <a:gd name="T4" fmla="*/ 4 w 750"/>
                <a:gd name="T5" fmla="*/ 517 h 517"/>
                <a:gd name="T6" fmla="*/ 750 w 750"/>
                <a:gd name="T7" fmla="*/ 8 h 517"/>
                <a:gd name="T8" fmla="*/ 744 w 750"/>
                <a:gd name="T9" fmla="*/ 0 h 5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0"/>
                <a:gd name="T16" fmla="*/ 0 h 517"/>
                <a:gd name="T17" fmla="*/ 750 w 750"/>
                <a:gd name="T18" fmla="*/ 517 h 5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0" h="517">
                  <a:moveTo>
                    <a:pt x="744" y="0"/>
                  </a:moveTo>
                  <a:lnTo>
                    <a:pt x="0" y="509"/>
                  </a:lnTo>
                  <a:lnTo>
                    <a:pt x="4" y="517"/>
                  </a:lnTo>
                  <a:lnTo>
                    <a:pt x="750" y="8"/>
                  </a:lnTo>
                  <a:lnTo>
                    <a:pt x="74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3" name="Group 26">
            <a:extLst>
              <a:ext uri="{FF2B5EF4-FFF2-40B4-BE49-F238E27FC236}">
                <a16:creationId xmlns:a16="http://schemas.microsoft.com/office/drawing/2014/main" id="{CB3C2A06-7D57-A72D-CE3D-74C107A03E9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684338" y="3530600"/>
            <a:ext cx="661987" cy="661988"/>
            <a:chOff x="476" y="2251"/>
            <a:chExt cx="417" cy="417"/>
          </a:xfrm>
        </p:grpSpPr>
        <p:sp>
          <p:nvSpPr>
            <p:cNvPr id="26813" name="AutoShape 27">
              <a:extLst>
                <a:ext uri="{FF2B5EF4-FFF2-40B4-BE49-F238E27FC236}">
                  <a16:creationId xmlns:a16="http://schemas.microsoft.com/office/drawing/2014/main" id="{462D289B-3B73-DC53-7DCA-CF7A711B6532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76" y="2251"/>
              <a:ext cx="417" cy="4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814" name="Rectangle 28">
              <a:extLst>
                <a:ext uri="{FF2B5EF4-FFF2-40B4-BE49-F238E27FC236}">
                  <a16:creationId xmlns:a16="http://schemas.microsoft.com/office/drawing/2014/main" id="{F024DA7B-D7F3-9F32-BD42-AD22136E3A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8" y="2457"/>
              <a:ext cx="78" cy="5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6815" name="Freeform 29">
              <a:extLst>
                <a:ext uri="{FF2B5EF4-FFF2-40B4-BE49-F238E27FC236}">
                  <a16:creationId xmlns:a16="http://schemas.microsoft.com/office/drawing/2014/main" id="{6A306027-5FD8-80D9-30DD-ED0718226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7" y="2447"/>
              <a:ext cx="48" cy="25"/>
            </a:xfrm>
            <a:custGeom>
              <a:avLst/>
              <a:gdLst>
                <a:gd name="T0" fmla="*/ 48 w 48"/>
                <a:gd name="T1" fmla="*/ 12 h 25"/>
                <a:gd name="T2" fmla="*/ 0 w 48"/>
                <a:gd name="T3" fmla="*/ 0 h 25"/>
                <a:gd name="T4" fmla="*/ 0 w 48"/>
                <a:gd name="T5" fmla="*/ 0 h 25"/>
                <a:gd name="T6" fmla="*/ 0 w 48"/>
                <a:gd name="T7" fmla="*/ 2 h 25"/>
                <a:gd name="T8" fmla="*/ 2 w 48"/>
                <a:gd name="T9" fmla="*/ 2 h 25"/>
                <a:gd name="T10" fmla="*/ 2 w 48"/>
                <a:gd name="T11" fmla="*/ 2 h 25"/>
                <a:gd name="T12" fmla="*/ 2 w 48"/>
                <a:gd name="T13" fmla="*/ 4 h 25"/>
                <a:gd name="T14" fmla="*/ 4 w 48"/>
                <a:gd name="T15" fmla="*/ 4 h 25"/>
                <a:gd name="T16" fmla="*/ 4 w 48"/>
                <a:gd name="T17" fmla="*/ 6 h 25"/>
                <a:gd name="T18" fmla="*/ 4 w 48"/>
                <a:gd name="T19" fmla="*/ 6 h 25"/>
                <a:gd name="T20" fmla="*/ 4 w 48"/>
                <a:gd name="T21" fmla="*/ 6 h 25"/>
                <a:gd name="T22" fmla="*/ 4 w 48"/>
                <a:gd name="T23" fmla="*/ 8 h 25"/>
                <a:gd name="T24" fmla="*/ 4 w 48"/>
                <a:gd name="T25" fmla="*/ 8 h 25"/>
                <a:gd name="T26" fmla="*/ 4 w 48"/>
                <a:gd name="T27" fmla="*/ 10 h 25"/>
                <a:gd name="T28" fmla="*/ 6 w 48"/>
                <a:gd name="T29" fmla="*/ 10 h 25"/>
                <a:gd name="T30" fmla="*/ 6 w 48"/>
                <a:gd name="T31" fmla="*/ 10 h 25"/>
                <a:gd name="T32" fmla="*/ 6 w 48"/>
                <a:gd name="T33" fmla="*/ 12 h 25"/>
                <a:gd name="T34" fmla="*/ 6 w 48"/>
                <a:gd name="T35" fmla="*/ 12 h 25"/>
                <a:gd name="T36" fmla="*/ 6 w 48"/>
                <a:gd name="T37" fmla="*/ 12 h 25"/>
                <a:gd name="T38" fmla="*/ 6 w 48"/>
                <a:gd name="T39" fmla="*/ 13 h 25"/>
                <a:gd name="T40" fmla="*/ 6 w 48"/>
                <a:gd name="T41" fmla="*/ 13 h 25"/>
                <a:gd name="T42" fmla="*/ 6 w 48"/>
                <a:gd name="T43" fmla="*/ 15 h 25"/>
                <a:gd name="T44" fmla="*/ 6 w 48"/>
                <a:gd name="T45" fmla="*/ 15 h 25"/>
                <a:gd name="T46" fmla="*/ 4 w 48"/>
                <a:gd name="T47" fmla="*/ 15 h 25"/>
                <a:gd name="T48" fmla="*/ 4 w 48"/>
                <a:gd name="T49" fmla="*/ 17 h 25"/>
                <a:gd name="T50" fmla="*/ 4 w 48"/>
                <a:gd name="T51" fmla="*/ 17 h 25"/>
                <a:gd name="T52" fmla="*/ 4 w 48"/>
                <a:gd name="T53" fmla="*/ 19 h 25"/>
                <a:gd name="T54" fmla="*/ 4 w 48"/>
                <a:gd name="T55" fmla="*/ 19 h 25"/>
                <a:gd name="T56" fmla="*/ 4 w 48"/>
                <a:gd name="T57" fmla="*/ 19 h 25"/>
                <a:gd name="T58" fmla="*/ 4 w 48"/>
                <a:gd name="T59" fmla="*/ 21 h 25"/>
                <a:gd name="T60" fmla="*/ 2 w 48"/>
                <a:gd name="T61" fmla="*/ 21 h 25"/>
                <a:gd name="T62" fmla="*/ 2 w 48"/>
                <a:gd name="T63" fmla="*/ 23 h 25"/>
                <a:gd name="T64" fmla="*/ 2 w 48"/>
                <a:gd name="T65" fmla="*/ 23 h 25"/>
                <a:gd name="T66" fmla="*/ 0 w 48"/>
                <a:gd name="T67" fmla="*/ 23 h 25"/>
                <a:gd name="T68" fmla="*/ 0 w 48"/>
                <a:gd name="T69" fmla="*/ 25 h 25"/>
                <a:gd name="T70" fmla="*/ 48 w 48"/>
                <a:gd name="T71" fmla="*/ 12 h 25"/>
                <a:gd name="T72" fmla="*/ 48 w 48"/>
                <a:gd name="T73" fmla="*/ 12 h 2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8"/>
                <a:gd name="T112" fmla="*/ 0 h 25"/>
                <a:gd name="T113" fmla="*/ 48 w 48"/>
                <a:gd name="T114" fmla="*/ 25 h 2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8" h="25">
                  <a:moveTo>
                    <a:pt x="48" y="1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48" y="1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816" name="Freeform 30">
              <a:extLst>
                <a:ext uri="{FF2B5EF4-FFF2-40B4-BE49-F238E27FC236}">
                  <a16:creationId xmlns:a16="http://schemas.microsoft.com/office/drawing/2014/main" id="{EEEA90F5-5714-815D-6C8E-5BB0DDF97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" y="2372"/>
              <a:ext cx="71" cy="44"/>
            </a:xfrm>
            <a:custGeom>
              <a:avLst/>
              <a:gdLst>
                <a:gd name="T0" fmla="*/ 68 w 71"/>
                <a:gd name="T1" fmla="*/ 0 h 44"/>
                <a:gd name="T2" fmla="*/ 0 w 71"/>
                <a:gd name="T3" fmla="*/ 38 h 44"/>
                <a:gd name="T4" fmla="*/ 2 w 71"/>
                <a:gd name="T5" fmla="*/ 44 h 44"/>
                <a:gd name="T6" fmla="*/ 71 w 71"/>
                <a:gd name="T7" fmla="*/ 4 h 44"/>
                <a:gd name="T8" fmla="*/ 68 w 71"/>
                <a:gd name="T9" fmla="*/ 0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"/>
                <a:gd name="T16" fmla="*/ 0 h 44"/>
                <a:gd name="T17" fmla="*/ 71 w 71"/>
                <a:gd name="T18" fmla="*/ 44 h 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" h="44">
                  <a:moveTo>
                    <a:pt x="68" y="0"/>
                  </a:moveTo>
                  <a:lnTo>
                    <a:pt x="0" y="38"/>
                  </a:lnTo>
                  <a:lnTo>
                    <a:pt x="2" y="44"/>
                  </a:lnTo>
                  <a:lnTo>
                    <a:pt x="71" y="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817" name="Freeform 31">
              <a:extLst>
                <a:ext uri="{FF2B5EF4-FFF2-40B4-BE49-F238E27FC236}">
                  <a16:creationId xmlns:a16="http://schemas.microsoft.com/office/drawing/2014/main" id="{08172A91-C96C-0FBF-1026-374639D06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" y="2359"/>
              <a:ext cx="48" cy="34"/>
            </a:xfrm>
            <a:custGeom>
              <a:avLst/>
              <a:gdLst>
                <a:gd name="T0" fmla="*/ 48 w 48"/>
                <a:gd name="T1" fmla="*/ 0 h 34"/>
                <a:gd name="T2" fmla="*/ 0 w 48"/>
                <a:gd name="T3" fmla="*/ 13 h 34"/>
                <a:gd name="T4" fmla="*/ 0 w 48"/>
                <a:gd name="T5" fmla="*/ 13 h 34"/>
                <a:gd name="T6" fmla="*/ 2 w 48"/>
                <a:gd name="T7" fmla="*/ 13 h 34"/>
                <a:gd name="T8" fmla="*/ 2 w 48"/>
                <a:gd name="T9" fmla="*/ 15 h 34"/>
                <a:gd name="T10" fmla="*/ 4 w 48"/>
                <a:gd name="T11" fmla="*/ 15 h 34"/>
                <a:gd name="T12" fmla="*/ 4 w 48"/>
                <a:gd name="T13" fmla="*/ 15 h 34"/>
                <a:gd name="T14" fmla="*/ 4 w 48"/>
                <a:gd name="T15" fmla="*/ 15 h 34"/>
                <a:gd name="T16" fmla="*/ 6 w 48"/>
                <a:gd name="T17" fmla="*/ 15 h 34"/>
                <a:gd name="T18" fmla="*/ 6 w 48"/>
                <a:gd name="T19" fmla="*/ 17 h 34"/>
                <a:gd name="T20" fmla="*/ 8 w 48"/>
                <a:gd name="T21" fmla="*/ 17 h 34"/>
                <a:gd name="T22" fmla="*/ 8 w 48"/>
                <a:gd name="T23" fmla="*/ 17 h 34"/>
                <a:gd name="T24" fmla="*/ 8 w 48"/>
                <a:gd name="T25" fmla="*/ 19 h 34"/>
                <a:gd name="T26" fmla="*/ 10 w 48"/>
                <a:gd name="T27" fmla="*/ 19 h 34"/>
                <a:gd name="T28" fmla="*/ 10 w 48"/>
                <a:gd name="T29" fmla="*/ 19 h 34"/>
                <a:gd name="T30" fmla="*/ 10 w 48"/>
                <a:gd name="T31" fmla="*/ 19 h 34"/>
                <a:gd name="T32" fmla="*/ 10 w 48"/>
                <a:gd name="T33" fmla="*/ 21 h 34"/>
                <a:gd name="T34" fmla="*/ 12 w 48"/>
                <a:gd name="T35" fmla="*/ 21 h 34"/>
                <a:gd name="T36" fmla="*/ 12 w 48"/>
                <a:gd name="T37" fmla="*/ 21 h 34"/>
                <a:gd name="T38" fmla="*/ 12 w 48"/>
                <a:gd name="T39" fmla="*/ 23 h 34"/>
                <a:gd name="T40" fmla="*/ 12 w 48"/>
                <a:gd name="T41" fmla="*/ 23 h 34"/>
                <a:gd name="T42" fmla="*/ 12 w 48"/>
                <a:gd name="T43" fmla="*/ 23 h 34"/>
                <a:gd name="T44" fmla="*/ 12 w 48"/>
                <a:gd name="T45" fmla="*/ 25 h 34"/>
                <a:gd name="T46" fmla="*/ 12 w 48"/>
                <a:gd name="T47" fmla="*/ 25 h 34"/>
                <a:gd name="T48" fmla="*/ 14 w 48"/>
                <a:gd name="T49" fmla="*/ 27 h 34"/>
                <a:gd name="T50" fmla="*/ 14 w 48"/>
                <a:gd name="T51" fmla="*/ 27 h 34"/>
                <a:gd name="T52" fmla="*/ 14 w 48"/>
                <a:gd name="T53" fmla="*/ 27 h 34"/>
                <a:gd name="T54" fmla="*/ 14 w 48"/>
                <a:gd name="T55" fmla="*/ 28 h 34"/>
                <a:gd name="T56" fmla="*/ 14 w 48"/>
                <a:gd name="T57" fmla="*/ 28 h 34"/>
                <a:gd name="T58" fmla="*/ 14 w 48"/>
                <a:gd name="T59" fmla="*/ 30 h 34"/>
                <a:gd name="T60" fmla="*/ 14 w 48"/>
                <a:gd name="T61" fmla="*/ 30 h 34"/>
                <a:gd name="T62" fmla="*/ 14 w 48"/>
                <a:gd name="T63" fmla="*/ 32 h 34"/>
                <a:gd name="T64" fmla="*/ 14 w 48"/>
                <a:gd name="T65" fmla="*/ 32 h 34"/>
                <a:gd name="T66" fmla="*/ 14 w 48"/>
                <a:gd name="T67" fmla="*/ 34 h 34"/>
                <a:gd name="T68" fmla="*/ 14 w 48"/>
                <a:gd name="T69" fmla="*/ 34 h 34"/>
                <a:gd name="T70" fmla="*/ 48 w 48"/>
                <a:gd name="T71" fmla="*/ 0 h 34"/>
                <a:gd name="T72" fmla="*/ 48 w 48"/>
                <a:gd name="T73" fmla="*/ 0 h 3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8"/>
                <a:gd name="T112" fmla="*/ 0 h 34"/>
                <a:gd name="T113" fmla="*/ 48 w 48"/>
                <a:gd name="T114" fmla="*/ 34 h 3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8" h="34">
                  <a:moveTo>
                    <a:pt x="48" y="0"/>
                  </a:moveTo>
                  <a:lnTo>
                    <a:pt x="0" y="13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8" y="17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5"/>
                  </a:lnTo>
                  <a:lnTo>
                    <a:pt x="14" y="27"/>
                  </a:lnTo>
                  <a:lnTo>
                    <a:pt x="14" y="28"/>
                  </a:lnTo>
                  <a:lnTo>
                    <a:pt x="14" y="30"/>
                  </a:lnTo>
                  <a:lnTo>
                    <a:pt x="14" y="32"/>
                  </a:lnTo>
                  <a:lnTo>
                    <a:pt x="14" y="34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818" name="Freeform 32">
              <a:extLst>
                <a:ext uri="{FF2B5EF4-FFF2-40B4-BE49-F238E27FC236}">
                  <a16:creationId xmlns:a16="http://schemas.microsoft.com/office/drawing/2014/main" id="{55E250FA-EB62-3A41-84A4-AFE6E09CA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" y="2309"/>
              <a:ext cx="44" cy="71"/>
            </a:xfrm>
            <a:custGeom>
              <a:avLst/>
              <a:gdLst>
                <a:gd name="T0" fmla="*/ 40 w 44"/>
                <a:gd name="T1" fmla="*/ 0 h 71"/>
                <a:gd name="T2" fmla="*/ 0 w 44"/>
                <a:gd name="T3" fmla="*/ 69 h 71"/>
                <a:gd name="T4" fmla="*/ 6 w 44"/>
                <a:gd name="T5" fmla="*/ 71 h 71"/>
                <a:gd name="T6" fmla="*/ 44 w 44"/>
                <a:gd name="T7" fmla="*/ 3 h 71"/>
                <a:gd name="T8" fmla="*/ 40 w 44"/>
                <a:gd name="T9" fmla="*/ 0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"/>
                <a:gd name="T16" fmla="*/ 0 h 71"/>
                <a:gd name="T17" fmla="*/ 44 w 44"/>
                <a:gd name="T18" fmla="*/ 71 h 7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" h="71">
                  <a:moveTo>
                    <a:pt x="40" y="0"/>
                  </a:moveTo>
                  <a:lnTo>
                    <a:pt x="0" y="69"/>
                  </a:lnTo>
                  <a:lnTo>
                    <a:pt x="6" y="71"/>
                  </a:lnTo>
                  <a:lnTo>
                    <a:pt x="44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819" name="Freeform 33">
              <a:extLst>
                <a:ext uri="{FF2B5EF4-FFF2-40B4-BE49-F238E27FC236}">
                  <a16:creationId xmlns:a16="http://schemas.microsoft.com/office/drawing/2014/main" id="{710447DB-319E-EE5D-9DBE-F9FE673C2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" y="2286"/>
              <a:ext cx="34" cy="48"/>
            </a:xfrm>
            <a:custGeom>
              <a:avLst/>
              <a:gdLst>
                <a:gd name="T0" fmla="*/ 34 w 34"/>
                <a:gd name="T1" fmla="*/ 0 h 48"/>
                <a:gd name="T2" fmla="*/ 0 w 34"/>
                <a:gd name="T3" fmla="*/ 34 h 48"/>
                <a:gd name="T4" fmla="*/ 0 w 34"/>
                <a:gd name="T5" fmla="*/ 34 h 48"/>
                <a:gd name="T6" fmla="*/ 0 w 34"/>
                <a:gd name="T7" fmla="*/ 34 h 48"/>
                <a:gd name="T8" fmla="*/ 2 w 34"/>
                <a:gd name="T9" fmla="*/ 34 h 48"/>
                <a:gd name="T10" fmla="*/ 2 w 34"/>
                <a:gd name="T11" fmla="*/ 34 h 48"/>
                <a:gd name="T12" fmla="*/ 4 w 34"/>
                <a:gd name="T13" fmla="*/ 34 h 48"/>
                <a:gd name="T14" fmla="*/ 4 w 34"/>
                <a:gd name="T15" fmla="*/ 34 h 48"/>
                <a:gd name="T16" fmla="*/ 6 w 34"/>
                <a:gd name="T17" fmla="*/ 34 h 48"/>
                <a:gd name="T18" fmla="*/ 6 w 34"/>
                <a:gd name="T19" fmla="*/ 34 h 48"/>
                <a:gd name="T20" fmla="*/ 7 w 34"/>
                <a:gd name="T21" fmla="*/ 34 h 48"/>
                <a:gd name="T22" fmla="*/ 7 w 34"/>
                <a:gd name="T23" fmla="*/ 34 h 48"/>
                <a:gd name="T24" fmla="*/ 7 w 34"/>
                <a:gd name="T25" fmla="*/ 34 h 48"/>
                <a:gd name="T26" fmla="*/ 9 w 34"/>
                <a:gd name="T27" fmla="*/ 36 h 48"/>
                <a:gd name="T28" fmla="*/ 9 w 34"/>
                <a:gd name="T29" fmla="*/ 36 h 48"/>
                <a:gd name="T30" fmla="*/ 11 w 34"/>
                <a:gd name="T31" fmla="*/ 36 h 48"/>
                <a:gd name="T32" fmla="*/ 11 w 34"/>
                <a:gd name="T33" fmla="*/ 36 h 48"/>
                <a:gd name="T34" fmla="*/ 11 w 34"/>
                <a:gd name="T35" fmla="*/ 36 h 48"/>
                <a:gd name="T36" fmla="*/ 13 w 34"/>
                <a:gd name="T37" fmla="*/ 36 h 48"/>
                <a:gd name="T38" fmla="*/ 13 w 34"/>
                <a:gd name="T39" fmla="*/ 36 h 48"/>
                <a:gd name="T40" fmla="*/ 13 w 34"/>
                <a:gd name="T41" fmla="*/ 38 h 48"/>
                <a:gd name="T42" fmla="*/ 15 w 34"/>
                <a:gd name="T43" fmla="*/ 38 h 48"/>
                <a:gd name="T44" fmla="*/ 15 w 34"/>
                <a:gd name="T45" fmla="*/ 38 h 48"/>
                <a:gd name="T46" fmla="*/ 15 w 34"/>
                <a:gd name="T47" fmla="*/ 38 h 48"/>
                <a:gd name="T48" fmla="*/ 15 w 34"/>
                <a:gd name="T49" fmla="*/ 40 h 48"/>
                <a:gd name="T50" fmla="*/ 17 w 34"/>
                <a:gd name="T51" fmla="*/ 40 h 48"/>
                <a:gd name="T52" fmla="*/ 17 w 34"/>
                <a:gd name="T53" fmla="*/ 40 h 48"/>
                <a:gd name="T54" fmla="*/ 17 w 34"/>
                <a:gd name="T55" fmla="*/ 42 h 48"/>
                <a:gd name="T56" fmla="*/ 19 w 34"/>
                <a:gd name="T57" fmla="*/ 42 h 48"/>
                <a:gd name="T58" fmla="*/ 19 w 34"/>
                <a:gd name="T59" fmla="*/ 44 h 48"/>
                <a:gd name="T60" fmla="*/ 19 w 34"/>
                <a:gd name="T61" fmla="*/ 44 h 48"/>
                <a:gd name="T62" fmla="*/ 19 w 34"/>
                <a:gd name="T63" fmla="*/ 44 h 48"/>
                <a:gd name="T64" fmla="*/ 19 w 34"/>
                <a:gd name="T65" fmla="*/ 46 h 48"/>
                <a:gd name="T66" fmla="*/ 21 w 34"/>
                <a:gd name="T67" fmla="*/ 46 h 48"/>
                <a:gd name="T68" fmla="*/ 21 w 34"/>
                <a:gd name="T69" fmla="*/ 48 h 48"/>
                <a:gd name="T70" fmla="*/ 34 w 34"/>
                <a:gd name="T71" fmla="*/ 0 h 48"/>
                <a:gd name="T72" fmla="*/ 34 w 34"/>
                <a:gd name="T73" fmla="*/ 0 h 4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4"/>
                <a:gd name="T112" fmla="*/ 0 h 48"/>
                <a:gd name="T113" fmla="*/ 34 w 34"/>
                <a:gd name="T114" fmla="*/ 48 h 4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4" h="48">
                  <a:moveTo>
                    <a:pt x="34" y="0"/>
                  </a:moveTo>
                  <a:lnTo>
                    <a:pt x="0" y="34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6" y="34"/>
                  </a:lnTo>
                  <a:lnTo>
                    <a:pt x="7" y="34"/>
                  </a:lnTo>
                  <a:lnTo>
                    <a:pt x="9" y="36"/>
                  </a:lnTo>
                  <a:lnTo>
                    <a:pt x="11" y="36"/>
                  </a:lnTo>
                  <a:lnTo>
                    <a:pt x="13" y="36"/>
                  </a:lnTo>
                  <a:lnTo>
                    <a:pt x="13" y="38"/>
                  </a:lnTo>
                  <a:lnTo>
                    <a:pt x="15" y="38"/>
                  </a:lnTo>
                  <a:lnTo>
                    <a:pt x="15" y="40"/>
                  </a:lnTo>
                  <a:lnTo>
                    <a:pt x="17" y="40"/>
                  </a:lnTo>
                  <a:lnTo>
                    <a:pt x="17" y="42"/>
                  </a:lnTo>
                  <a:lnTo>
                    <a:pt x="19" y="42"/>
                  </a:lnTo>
                  <a:lnTo>
                    <a:pt x="19" y="44"/>
                  </a:lnTo>
                  <a:lnTo>
                    <a:pt x="19" y="46"/>
                  </a:lnTo>
                  <a:lnTo>
                    <a:pt x="21" y="46"/>
                  </a:lnTo>
                  <a:lnTo>
                    <a:pt x="21" y="48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820" name="Rectangle 34">
              <a:extLst>
                <a:ext uri="{FF2B5EF4-FFF2-40B4-BE49-F238E27FC236}">
                  <a16:creationId xmlns:a16="http://schemas.microsoft.com/office/drawing/2014/main" id="{D289333E-EB31-0847-39DD-9F80A10C7F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2" y="2288"/>
              <a:ext cx="5" cy="78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6821" name="Freeform 35">
              <a:extLst>
                <a:ext uri="{FF2B5EF4-FFF2-40B4-BE49-F238E27FC236}">
                  <a16:creationId xmlns:a16="http://schemas.microsoft.com/office/drawing/2014/main" id="{F581A391-C98E-A405-243A-1CD470C5B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" y="2259"/>
              <a:ext cx="25" cy="48"/>
            </a:xfrm>
            <a:custGeom>
              <a:avLst/>
              <a:gdLst>
                <a:gd name="T0" fmla="*/ 13 w 25"/>
                <a:gd name="T1" fmla="*/ 0 h 48"/>
                <a:gd name="T2" fmla="*/ 0 w 25"/>
                <a:gd name="T3" fmla="*/ 48 h 48"/>
                <a:gd name="T4" fmla="*/ 0 w 25"/>
                <a:gd name="T5" fmla="*/ 48 h 48"/>
                <a:gd name="T6" fmla="*/ 2 w 25"/>
                <a:gd name="T7" fmla="*/ 48 h 48"/>
                <a:gd name="T8" fmla="*/ 2 w 25"/>
                <a:gd name="T9" fmla="*/ 46 h 48"/>
                <a:gd name="T10" fmla="*/ 2 w 25"/>
                <a:gd name="T11" fmla="*/ 46 h 48"/>
                <a:gd name="T12" fmla="*/ 4 w 25"/>
                <a:gd name="T13" fmla="*/ 46 h 48"/>
                <a:gd name="T14" fmla="*/ 4 w 25"/>
                <a:gd name="T15" fmla="*/ 44 h 48"/>
                <a:gd name="T16" fmla="*/ 6 w 25"/>
                <a:gd name="T17" fmla="*/ 44 h 48"/>
                <a:gd name="T18" fmla="*/ 6 w 25"/>
                <a:gd name="T19" fmla="*/ 44 h 48"/>
                <a:gd name="T20" fmla="*/ 6 w 25"/>
                <a:gd name="T21" fmla="*/ 44 h 48"/>
                <a:gd name="T22" fmla="*/ 8 w 25"/>
                <a:gd name="T23" fmla="*/ 44 h 48"/>
                <a:gd name="T24" fmla="*/ 8 w 25"/>
                <a:gd name="T25" fmla="*/ 44 h 48"/>
                <a:gd name="T26" fmla="*/ 10 w 25"/>
                <a:gd name="T27" fmla="*/ 44 h 48"/>
                <a:gd name="T28" fmla="*/ 10 w 25"/>
                <a:gd name="T29" fmla="*/ 42 h 48"/>
                <a:gd name="T30" fmla="*/ 10 w 25"/>
                <a:gd name="T31" fmla="*/ 42 h 48"/>
                <a:gd name="T32" fmla="*/ 12 w 25"/>
                <a:gd name="T33" fmla="*/ 42 h 48"/>
                <a:gd name="T34" fmla="*/ 12 w 25"/>
                <a:gd name="T35" fmla="*/ 42 h 48"/>
                <a:gd name="T36" fmla="*/ 13 w 25"/>
                <a:gd name="T37" fmla="*/ 42 h 48"/>
                <a:gd name="T38" fmla="*/ 13 w 25"/>
                <a:gd name="T39" fmla="*/ 42 h 48"/>
                <a:gd name="T40" fmla="*/ 13 w 25"/>
                <a:gd name="T41" fmla="*/ 42 h 48"/>
                <a:gd name="T42" fmla="*/ 15 w 25"/>
                <a:gd name="T43" fmla="*/ 42 h 48"/>
                <a:gd name="T44" fmla="*/ 15 w 25"/>
                <a:gd name="T45" fmla="*/ 42 h 48"/>
                <a:gd name="T46" fmla="*/ 15 w 25"/>
                <a:gd name="T47" fmla="*/ 44 h 48"/>
                <a:gd name="T48" fmla="*/ 17 w 25"/>
                <a:gd name="T49" fmla="*/ 44 h 48"/>
                <a:gd name="T50" fmla="*/ 17 w 25"/>
                <a:gd name="T51" fmla="*/ 44 h 48"/>
                <a:gd name="T52" fmla="*/ 19 w 25"/>
                <a:gd name="T53" fmla="*/ 44 h 48"/>
                <a:gd name="T54" fmla="*/ 19 w 25"/>
                <a:gd name="T55" fmla="*/ 44 h 48"/>
                <a:gd name="T56" fmla="*/ 19 w 25"/>
                <a:gd name="T57" fmla="*/ 44 h 48"/>
                <a:gd name="T58" fmla="*/ 21 w 25"/>
                <a:gd name="T59" fmla="*/ 44 h 48"/>
                <a:gd name="T60" fmla="*/ 21 w 25"/>
                <a:gd name="T61" fmla="*/ 46 h 48"/>
                <a:gd name="T62" fmla="*/ 23 w 25"/>
                <a:gd name="T63" fmla="*/ 46 h 48"/>
                <a:gd name="T64" fmla="*/ 23 w 25"/>
                <a:gd name="T65" fmla="*/ 46 h 48"/>
                <a:gd name="T66" fmla="*/ 23 w 25"/>
                <a:gd name="T67" fmla="*/ 48 h 48"/>
                <a:gd name="T68" fmla="*/ 25 w 25"/>
                <a:gd name="T69" fmla="*/ 48 h 48"/>
                <a:gd name="T70" fmla="*/ 13 w 25"/>
                <a:gd name="T71" fmla="*/ 0 h 48"/>
                <a:gd name="T72" fmla="*/ 13 w 25"/>
                <a:gd name="T73" fmla="*/ 0 h 4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5"/>
                <a:gd name="T112" fmla="*/ 0 h 48"/>
                <a:gd name="T113" fmla="*/ 25 w 25"/>
                <a:gd name="T114" fmla="*/ 48 h 4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5" h="48">
                  <a:moveTo>
                    <a:pt x="13" y="0"/>
                  </a:moveTo>
                  <a:lnTo>
                    <a:pt x="0" y="48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8" y="44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2" y="42"/>
                  </a:lnTo>
                  <a:lnTo>
                    <a:pt x="13" y="42"/>
                  </a:lnTo>
                  <a:lnTo>
                    <a:pt x="15" y="42"/>
                  </a:lnTo>
                  <a:lnTo>
                    <a:pt x="15" y="44"/>
                  </a:lnTo>
                  <a:lnTo>
                    <a:pt x="17" y="44"/>
                  </a:lnTo>
                  <a:lnTo>
                    <a:pt x="19" y="44"/>
                  </a:lnTo>
                  <a:lnTo>
                    <a:pt x="21" y="44"/>
                  </a:lnTo>
                  <a:lnTo>
                    <a:pt x="21" y="46"/>
                  </a:lnTo>
                  <a:lnTo>
                    <a:pt x="23" y="46"/>
                  </a:lnTo>
                  <a:lnTo>
                    <a:pt x="23" y="48"/>
                  </a:lnTo>
                  <a:lnTo>
                    <a:pt x="25" y="48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822" name="Freeform 36">
              <a:extLst>
                <a:ext uri="{FF2B5EF4-FFF2-40B4-BE49-F238E27FC236}">
                  <a16:creationId xmlns:a16="http://schemas.microsoft.com/office/drawing/2014/main" id="{3FCE9152-E647-B037-941D-44EB5A063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" y="2309"/>
              <a:ext cx="44" cy="71"/>
            </a:xfrm>
            <a:custGeom>
              <a:avLst/>
              <a:gdLst>
                <a:gd name="T0" fmla="*/ 0 w 44"/>
                <a:gd name="T1" fmla="*/ 3 h 71"/>
                <a:gd name="T2" fmla="*/ 38 w 44"/>
                <a:gd name="T3" fmla="*/ 71 h 71"/>
                <a:gd name="T4" fmla="*/ 44 w 44"/>
                <a:gd name="T5" fmla="*/ 69 h 71"/>
                <a:gd name="T6" fmla="*/ 4 w 44"/>
                <a:gd name="T7" fmla="*/ 0 h 71"/>
                <a:gd name="T8" fmla="*/ 0 w 44"/>
                <a:gd name="T9" fmla="*/ 3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"/>
                <a:gd name="T16" fmla="*/ 0 h 71"/>
                <a:gd name="T17" fmla="*/ 44 w 44"/>
                <a:gd name="T18" fmla="*/ 71 h 7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" h="71">
                  <a:moveTo>
                    <a:pt x="0" y="3"/>
                  </a:moveTo>
                  <a:lnTo>
                    <a:pt x="38" y="71"/>
                  </a:lnTo>
                  <a:lnTo>
                    <a:pt x="44" y="69"/>
                  </a:lnTo>
                  <a:lnTo>
                    <a:pt x="4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823" name="Freeform 37">
              <a:extLst>
                <a:ext uri="{FF2B5EF4-FFF2-40B4-BE49-F238E27FC236}">
                  <a16:creationId xmlns:a16="http://schemas.microsoft.com/office/drawing/2014/main" id="{7A675FDA-6001-5311-D257-6D0ED801B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" y="2286"/>
              <a:ext cx="34" cy="48"/>
            </a:xfrm>
            <a:custGeom>
              <a:avLst/>
              <a:gdLst>
                <a:gd name="T0" fmla="*/ 0 w 34"/>
                <a:gd name="T1" fmla="*/ 0 h 48"/>
                <a:gd name="T2" fmla="*/ 13 w 34"/>
                <a:gd name="T3" fmla="*/ 48 h 48"/>
                <a:gd name="T4" fmla="*/ 13 w 34"/>
                <a:gd name="T5" fmla="*/ 48 h 48"/>
                <a:gd name="T6" fmla="*/ 13 w 34"/>
                <a:gd name="T7" fmla="*/ 46 h 48"/>
                <a:gd name="T8" fmla="*/ 15 w 34"/>
                <a:gd name="T9" fmla="*/ 46 h 48"/>
                <a:gd name="T10" fmla="*/ 15 w 34"/>
                <a:gd name="T11" fmla="*/ 44 h 48"/>
                <a:gd name="T12" fmla="*/ 15 w 34"/>
                <a:gd name="T13" fmla="*/ 44 h 48"/>
                <a:gd name="T14" fmla="*/ 15 w 34"/>
                <a:gd name="T15" fmla="*/ 44 h 48"/>
                <a:gd name="T16" fmla="*/ 15 w 34"/>
                <a:gd name="T17" fmla="*/ 42 h 48"/>
                <a:gd name="T18" fmla="*/ 17 w 34"/>
                <a:gd name="T19" fmla="*/ 42 h 48"/>
                <a:gd name="T20" fmla="*/ 17 w 34"/>
                <a:gd name="T21" fmla="*/ 40 h 48"/>
                <a:gd name="T22" fmla="*/ 17 w 34"/>
                <a:gd name="T23" fmla="*/ 40 h 48"/>
                <a:gd name="T24" fmla="*/ 19 w 34"/>
                <a:gd name="T25" fmla="*/ 40 h 48"/>
                <a:gd name="T26" fmla="*/ 19 w 34"/>
                <a:gd name="T27" fmla="*/ 38 h 48"/>
                <a:gd name="T28" fmla="*/ 19 w 34"/>
                <a:gd name="T29" fmla="*/ 38 h 48"/>
                <a:gd name="T30" fmla="*/ 19 w 34"/>
                <a:gd name="T31" fmla="*/ 38 h 48"/>
                <a:gd name="T32" fmla="*/ 21 w 34"/>
                <a:gd name="T33" fmla="*/ 38 h 48"/>
                <a:gd name="T34" fmla="*/ 21 w 34"/>
                <a:gd name="T35" fmla="*/ 36 h 48"/>
                <a:gd name="T36" fmla="*/ 21 w 34"/>
                <a:gd name="T37" fmla="*/ 36 h 48"/>
                <a:gd name="T38" fmla="*/ 23 w 34"/>
                <a:gd name="T39" fmla="*/ 36 h 48"/>
                <a:gd name="T40" fmla="*/ 23 w 34"/>
                <a:gd name="T41" fmla="*/ 36 h 48"/>
                <a:gd name="T42" fmla="*/ 23 w 34"/>
                <a:gd name="T43" fmla="*/ 36 h 48"/>
                <a:gd name="T44" fmla="*/ 25 w 34"/>
                <a:gd name="T45" fmla="*/ 36 h 48"/>
                <a:gd name="T46" fmla="*/ 25 w 34"/>
                <a:gd name="T47" fmla="*/ 36 h 48"/>
                <a:gd name="T48" fmla="*/ 27 w 34"/>
                <a:gd name="T49" fmla="*/ 34 h 48"/>
                <a:gd name="T50" fmla="*/ 27 w 34"/>
                <a:gd name="T51" fmla="*/ 34 h 48"/>
                <a:gd name="T52" fmla="*/ 27 w 34"/>
                <a:gd name="T53" fmla="*/ 34 h 48"/>
                <a:gd name="T54" fmla="*/ 28 w 34"/>
                <a:gd name="T55" fmla="*/ 34 h 48"/>
                <a:gd name="T56" fmla="*/ 28 w 34"/>
                <a:gd name="T57" fmla="*/ 34 h 48"/>
                <a:gd name="T58" fmla="*/ 30 w 34"/>
                <a:gd name="T59" fmla="*/ 34 h 48"/>
                <a:gd name="T60" fmla="*/ 30 w 34"/>
                <a:gd name="T61" fmla="*/ 34 h 48"/>
                <a:gd name="T62" fmla="*/ 32 w 34"/>
                <a:gd name="T63" fmla="*/ 34 h 48"/>
                <a:gd name="T64" fmla="*/ 32 w 34"/>
                <a:gd name="T65" fmla="*/ 34 h 48"/>
                <a:gd name="T66" fmla="*/ 34 w 34"/>
                <a:gd name="T67" fmla="*/ 34 h 48"/>
                <a:gd name="T68" fmla="*/ 34 w 34"/>
                <a:gd name="T69" fmla="*/ 34 h 48"/>
                <a:gd name="T70" fmla="*/ 0 w 34"/>
                <a:gd name="T71" fmla="*/ 0 h 48"/>
                <a:gd name="T72" fmla="*/ 0 w 34"/>
                <a:gd name="T73" fmla="*/ 0 h 4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4"/>
                <a:gd name="T112" fmla="*/ 0 h 48"/>
                <a:gd name="T113" fmla="*/ 34 w 34"/>
                <a:gd name="T114" fmla="*/ 48 h 4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4" h="48">
                  <a:moveTo>
                    <a:pt x="0" y="0"/>
                  </a:moveTo>
                  <a:lnTo>
                    <a:pt x="13" y="48"/>
                  </a:lnTo>
                  <a:lnTo>
                    <a:pt x="13" y="46"/>
                  </a:lnTo>
                  <a:lnTo>
                    <a:pt x="15" y="46"/>
                  </a:lnTo>
                  <a:lnTo>
                    <a:pt x="15" y="44"/>
                  </a:lnTo>
                  <a:lnTo>
                    <a:pt x="15" y="42"/>
                  </a:lnTo>
                  <a:lnTo>
                    <a:pt x="17" y="42"/>
                  </a:lnTo>
                  <a:lnTo>
                    <a:pt x="17" y="40"/>
                  </a:lnTo>
                  <a:lnTo>
                    <a:pt x="19" y="40"/>
                  </a:lnTo>
                  <a:lnTo>
                    <a:pt x="19" y="38"/>
                  </a:lnTo>
                  <a:lnTo>
                    <a:pt x="21" y="38"/>
                  </a:lnTo>
                  <a:lnTo>
                    <a:pt x="21" y="36"/>
                  </a:lnTo>
                  <a:lnTo>
                    <a:pt x="23" y="36"/>
                  </a:lnTo>
                  <a:lnTo>
                    <a:pt x="25" y="36"/>
                  </a:lnTo>
                  <a:lnTo>
                    <a:pt x="27" y="34"/>
                  </a:lnTo>
                  <a:lnTo>
                    <a:pt x="28" y="34"/>
                  </a:lnTo>
                  <a:lnTo>
                    <a:pt x="30" y="34"/>
                  </a:lnTo>
                  <a:lnTo>
                    <a:pt x="32" y="34"/>
                  </a:lnTo>
                  <a:lnTo>
                    <a:pt x="34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824" name="Freeform 38">
              <a:extLst>
                <a:ext uri="{FF2B5EF4-FFF2-40B4-BE49-F238E27FC236}">
                  <a16:creationId xmlns:a16="http://schemas.microsoft.com/office/drawing/2014/main" id="{7D91734A-9F8D-4E99-50B1-C78BB681A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" y="2372"/>
              <a:ext cx="71" cy="44"/>
            </a:xfrm>
            <a:custGeom>
              <a:avLst/>
              <a:gdLst>
                <a:gd name="T0" fmla="*/ 0 w 71"/>
                <a:gd name="T1" fmla="*/ 4 h 44"/>
                <a:gd name="T2" fmla="*/ 69 w 71"/>
                <a:gd name="T3" fmla="*/ 44 h 44"/>
                <a:gd name="T4" fmla="*/ 71 w 71"/>
                <a:gd name="T5" fmla="*/ 38 h 44"/>
                <a:gd name="T6" fmla="*/ 3 w 71"/>
                <a:gd name="T7" fmla="*/ 0 h 44"/>
                <a:gd name="T8" fmla="*/ 0 w 71"/>
                <a:gd name="T9" fmla="*/ 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"/>
                <a:gd name="T16" fmla="*/ 0 h 44"/>
                <a:gd name="T17" fmla="*/ 71 w 71"/>
                <a:gd name="T18" fmla="*/ 44 h 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" h="44">
                  <a:moveTo>
                    <a:pt x="0" y="4"/>
                  </a:moveTo>
                  <a:lnTo>
                    <a:pt x="69" y="44"/>
                  </a:lnTo>
                  <a:lnTo>
                    <a:pt x="71" y="38"/>
                  </a:lnTo>
                  <a:lnTo>
                    <a:pt x="3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825" name="Freeform 39">
              <a:extLst>
                <a:ext uri="{FF2B5EF4-FFF2-40B4-BE49-F238E27FC236}">
                  <a16:creationId xmlns:a16="http://schemas.microsoft.com/office/drawing/2014/main" id="{0012B5D5-05C6-9F72-A915-885D6FACD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" y="2359"/>
              <a:ext cx="48" cy="34"/>
            </a:xfrm>
            <a:custGeom>
              <a:avLst/>
              <a:gdLst>
                <a:gd name="T0" fmla="*/ 0 w 48"/>
                <a:gd name="T1" fmla="*/ 0 h 34"/>
                <a:gd name="T2" fmla="*/ 34 w 48"/>
                <a:gd name="T3" fmla="*/ 34 h 34"/>
                <a:gd name="T4" fmla="*/ 34 w 48"/>
                <a:gd name="T5" fmla="*/ 34 h 34"/>
                <a:gd name="T6" fmla="*/ 34 w 48"/>
                <a:gd name="T7" fmla="*/ 34 h 34"/>
                <a:gd name="T8" fmla="*/ 34 w 48"/>
                <a:gd name="T9" fmla="*/ 32 h 34"/>
                <a:gd name="T10" fmla="*/ 34 w 48"/>
                <a:gd name="T11" fmla="*/ 32 h 34"/>
                <a:gd name="T12" fmla="*/ 34 w 48"/>
                <a:gd name="T13" fmla="*/ 30 h 34"/>
                <a:gd name="T14" fmla="*/ 34 w 48"/>
                <a:gd name="T15" fmla="*/ 30 h 34"/>
                <a:gd name="T16" fmla="*/ 34 w 48"/>
                <a:gd name="T17" fmla="*/ 28 h 34"/>
                <a:gd name="T18" fmla="*/ 34 w 48"/>
                <a:gd name="T19" fmla="*/ 28 h 34"/>
                <a:gd name="T20" fmla="*/ 34 w 48"/>
                <a:gd name="T21" fmla="*/ 27 h 34"/>
                <a:gd name="T22" fmla="*/ 34 w 48"/>
                <a:gd name="T23" fmla="*/ 27 h 34"/>
                <a:gd name="T24" fmla="*/ 34 w 48"/>
                <a:gd name="T25" fmla="*/ 27 h 34"/>
                <a:gd name="T26" fmla="*/ 36 w 48"/>
                <a:gd name="T27" fmla="*/ 25 h 34"/>
                <a:gd name="T28" fmla="*/ 36 w 48"/>
                <a:gd name="T29" fmla="*/ 25 h 34"/>
                <a:gd name="T30" fmla="*/ 36 w 48"/>
                <a:gd name="T31" fmla="*/ 23 h 34"/>
                <a:gd name="T32" fmla="*/ 36 w 48"/>
                <a:gd name="T33" fmla="*/ 23 h 34"/>
                <a:gd name="T34" fmla="*/ 36 w 48"/>
                <a:gd name="T35" fmla="*/ 23 h 34"/>
                <a:gd name="T36" fmla="*/ 36 w 48"/>
                <a:gd name="T37" fmla="*/ 21 h 34"/>
                <a:gd name="T38" fmla="*/ 36 w 48"/>
                <a:gd name="T39" fmla="*/ 21 h 34"/>
                <a:gd name="T40" fmla="*/ 38 w 48"/>
                <a:gd name="T41" fmla="*/ 21 h 34"/>
                <a:gd name="T42" fmla="*/ 38 w 48"/>
                <a:gd name="T43" fmla="*/ 19 h 34"/>
                <a:gd name="T44" fmla="*/ 38 w 48"/>
                <a:gd name="T45" fmla="*/ 19 h 34"/>
                <a:gd name="T46" fmla="*/ 38 w 48"/>
                <a:gd name="T47" fmla="*/ 19 h 34"/>
                <a:gd name="T48" fmla="*/ 40 w 48"/>
                <a:gd name="T49" fmla="*/ 19 h 34"/>
                <a:gd name="T50" fmla="*/ 40 w 48"/>
                <a:gd name="T51" fmla="*/ 17 h 34"/>
                <a:gd name="T52" fmla="*/ 40 w 48"/>
                <a:gd name="T53" fmla="*/ 17 h 34"/>
                <a:gd name="T54" fmla="*/ 42 w 48"/>
                <a:gd name="T55" fmla="*/ 17 h 34"/>
                <a:gd name="T56" fmla="*/ 42 w 48"/>
                <a:gd name="T57" fmla="*/ 15 h 34"/>
                <a:gd name="T58" fmla="*/ 44 w 48"/>
                <a:gd name="T59" fmla="*/ 15 h 34"/>
                <a:gd name="T60" fmla="*/ 44 w 48"/>
                <a:gd name="T61" fmla="*/ 15 h 34"/>
                <a:gd name="T62" fmla="*/ 44 w 48"/>
                <a:gd name="T63" fmla="*/ 15 h 34"/>
                <a:gd name="T64" fmla="*/ 46 w 48"/>
                <a:gd name="T65" fmla="*/ 15 h 34"/>
                <a:gd name="T66" fmla="*/ 46 w 48"/>
                <a:gd name="T67" fmla="*/ 13 h 34"/>
                <a:gd name="T68" fmla="*/ 48 w 48"/>
                <a:gd name="T69" fmla="*/ 13 h 34"/>
                <a:gd name="T70" fmla="*/ 0 w 48"/>
                <a:gd name="T71" fmla="*/ 0 h 34"/>
                <a:gd name="T72" fmla="*/ 0 w 48"/>
                <a:gd name="T73" fmla="*/ 0 h 3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8"/>
                <a:gd name="T112" fmla="*/ 0 h 34"/>
                <a:gd name="T113" fmla="*/ 48 w 48"/>
                <a:gd name="T114" fmla="*/ 34 h 3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8" h="34">
                  <a:moveTo>
                    <a:pt x="0" y="0"/>
                  </a:moveTo>
                  <a:lnTo>
                    <a:pt x="34" y="34"/>
                  </a:lnTo>
                  <a:lnTo>
                    <a:pt x="34" y="32"/>
                  </a:lnTo>
                  <a:lnTo>
                    <a:pt x="34" y="30"/>
                  </a:lnTo>
                  <a:lnTo>
                    <a:pt x="34" y="28"/>
                  </a:lnTo>
                  <a:lnTo>
                    <a:pt x="34" y="27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6" y="21"/>
                  </a:lnTo>
                  <a:lnTo>
                    <a:pt x="38" y="21"/>
                  </a:lnTo>
                  <a:lnTo>
                    <a:pt x="38" y="19"/>
                  </a:lnTo>
                  <a:lnTo>
                    <a:pt x="40" y="19"/>
                  </a:lnTo>
                  <a:lnTo>
                    <a:pt x="40" y="17"/>
                  </a:lnTo>
                  <a:lnTo>
                    <a:pt x="42" y="17"/>
                  </a:lnTo>
                  <a:lnTo>
                    <a:pt x="42" y="15"/>
                  </a:lnTo>
                  <a:lnTo>
                    <a:pt x="44" y="15"/>
                  </a:lnTo>
                  <a:lnTo>
                    <a:pt x="46" y="15"/>
                  </a:lnTo>
                  <a:lnTo>
                    <a:pt x="46" y="13"/>
                  </a:lnTo>
                  <a:lnTo>
                    <a:pt x="48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826" name="Rectangle 40">
              <a:extLst>
                <a:ext uri="{FF2B5EF4-FFF2-40B4-BE49-F238E27FC236}">
                  <a16:creationId xmlns:a16="http://schemas.microsoft.com/office/drawing/2014/main" id="{555D8ACC-7FB6-9575-8B56-4933221586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" y="2457"/>
              <a:ext cx="78" cy="5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6827" name="Freeform 41">
              <a:extLst>
                <a:ext uri="{FF2B5EF4-FFF2-40B4-BE49-F238E27FC236}">
                  <a16:creationId xmlns:a16="http://schemas.microsoft.com/office/drawing/2014/main" id="{51C21B9E-6331-D6F9-3C49-97913C524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" y="2447"/>
              <a:ext cx="48" cy="25"/>
            </a:xfrm>
            <a:custGeom>
              <a:avLst/>
              <a:gdLst>
                <a:gd name="T0" fmla="*/ 0 w 48"/>
                <a:gd name="T1" fmla="*/ 12 h 25"/>
                <a:gd name="T2" fmla="*/ 48 w 48"/>
                <a:gd name="T3" fmla="*/ 25 h 25"/>
                <a:gd name="T4" fmla="*/ 48 w 48"/>
                <a:gd name="T5" fmla="*/ 25 h 25"/>
                <a:gd name="T6" fmla="*/ 48 w 48"/>
                <a:gd name="T7" fmla="*/ 23 h 25"/>
                <a:gd name="T8" fmla="*/ 46 w 48"/>
                <a:gd name="T9" fmla="*/ 23 h 25"/>
                <a:gd name="T10" fmla="*/ 46 w 48"/>
                <a:gd name="T11" fmla="*/ 23 h 25"/>
                <a:gd name="T12" fmla="*/ 46 w 48"/>
                <a:gd name="T13" fmla="*/ 21 h 25"/>
                <a:gd name="T14" fmla="*/ 44 w 48"/>
                <a:gd name="T15" fmla="*/ 21 h 25"/>
                <a:gd name="T16" fmla="*/ 44 w 48"/>
                <a:gd name="T17" fmla="*/ 19 h 25"/>
                <a:gd name="T18" fmla="*/ 44 w 48"/>
                <a:gd name="T19" fmla="*/ 19 h 25"/>
                <a:gd name="T20" fmla="*/ 44 w 48"/>
                <a:gd name="T21" fmla="*/ 19 h 25"/>
                <a:gd name="T22" fmla="*/ 44 w 48"/>
                <a:gd name="T23" fmla="*/ 17 h 25"/>
                <a:gd name="T24" fmla="*/ 44 w 48"/>
                <a:gd name="T25" fmla="*/ 17 h 25"/>
                <a:gd name="T26" fmla="*/ 44 w 48"/>
                <a:gd name="T27" fmla="*/ 15 h 25"/>
                <a:gd name="T28" fmla="*/ 42 w 48"/>
                <a:gd name="T29" fmla="*/ 15 h 25"/>
                <a:gd name="T30" fmla="*/ 42 w 48"/>
                <a:gd name="T31" fmla="*/ 15 h 25"/>
                <a:gd name="T32" fmla="*/ 42 w 48"/>
                <a:gd name="T33" fmla="*/ 13 h 25"/>
                <a:gd name="T34" fmla="*/ 42 w 48"/>
                <a:gd name="T35" fmla="*/ 13 h 25"/>
                <a:gd name="T36" fmla="*/ 42 w 48"/>
                <a:gd name="T37" fmla="*/ 12 h 25"/>
                <a:gd name="T38" fmla="*/ 42 w 48"/>
                <a:gd name="T39" fmla="*/ 12 h 25"/>
                <a:gd name="T40" fmla="*/ 42 w 48"/>
                <a:gd name="T41" fmla="*/ 12 h 25"/>
                <a:gd name="T42" fmla="*/ 42 w 48"/>
                <a:gd name="T43" fmla="*/ 10 h 25"/>
                <a:gd name="T44" fmla="*/ 42 w 48"/>
                <a:gd name="T45" fmla="*/ 10 h 25"/>
                <a:gd name="T46" fmla="*/ 44 w 48"/>
                <a:gd name="T47" fmla="*/ 10 h 25"/>
                <a:gd name="T48" fmla="*/ 44 w 48"/>
                <a:gd name="T49" fmla="*/ 8 h 25"/>
                <a:gd name="T50" fmla="*/ 44 w 48"/>
                <a:gd name="T51" fmla="*/ 8 h 25"/>
                <a:gd name="T52" fmla="*/ 44 w 48"/>
                <a:gd name="T53" fmla="*/ 6 h 25"/>
                <a:gd name="T54" fmla="*/ 44 w 48"/>
                <a:gd name="T55" fmla="*/ 6 h 25"/>
                <a:gd name="T56" fmla="*/ 44 w 48"/>
                <a:gd name="T57" fmla="*/ 6 h 25"/>
                <a:gd name="T58" fmla="*/ 44 w 48"/>
                <a:gd name="T59" fmla="*/ 4 h 25"/>
                <a:gd name="T60" fmla="*/ 46 w 48"/>
                <a:gd name="T61" fmla="*/ 4 h 25"/>
                <a:gd name="T62" fmla="*/ 46 w 48"/>
                <a:gd name="T63" fmla="*/ 2 h 25"/>
                <a:gd name="T64" fmla="*/ 46 w 48"/>
                <a:gd name="T65" fmla="*/ 2 h 25"/>
                <a:gd name="T66" fmla="*/ 48 w 48"/>
                <a:gd name="T67" fmla="*/ 2 h 25"/>
                <a:gd name="T68" fmla="*/ 48 w 48"/>
                <a:gd name="T69" fmla="*/ 0 h 25"/>
                <a:gd name="T70" fmla="*/ 0 w 48"/>
                <a:gd name="T71" fmla="*/ 12 h 25"/>
                <a:gd name="T72" fmla="*/ 0 w 48"/>
                <a:gd name="T73" fmla="*/ 12 h 2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8"/>
                <a:gd name="T112" fmla="*/ 0 h 25"/>
                <a:gd name="T113" fmla="*/ 48 w 48"/>
                <a:gd name="T114" fmla="*/ 25 h 2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8" h="25">
                  <a:moveTo>
                    <a:pt x="0" y="12"/>
                  </a:moveTo>
                  <a:lnTo>
                    <a:pt x="48" y="25"/>
                  </a:lnTo>
                  <a:lnTo>
                    <a:pt x="48" y="23"/>
                  </a:lnTo>
                  <a:lnTo>
                    <a:pt x="46" y="23"/>
                  </a:lnTo>
                  <a:lnTo>
                    <a:pt x="46" y="21"/>
                  </a:lnTo>
                  <a:lnTo>
                    <a:pt x="44" y="21"/>
                  </a:lnTo>
                  <a:lnTo>
                    <a:pt x="44" y="19"/>
                  </a:lnTo>
                  <a:lnTo>
                    <a:pt x="44" y="17"/>
                  </a:lnTo>
                  <a:lnTo>
                    <a:pt x="44" y="15"/>
                  </a:lnTo>
                  <a:lnTo>
                    <a:pt x="42" y="15"/>
                  </a:lnTo>
                  <a:lnTo>
                    <a:pt x="42" y="13"/>
                  </a:lnTo>
                  <a:lnTo>
                    <a:pt x="42" y="12"/>
                  </a:lnTo>
                  <a:lnTo>
                    <a:pt x="42" y="10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8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828" name="Freeform 42">
              <a:extLst>
                <a:ext uri="{FF2B5EF4-FFF2-40B4-BE49-F238E27FC236}">
                  <a16:creationId xmlns:a16="http://schemas.microsoft.com/office/drawing/2014/main" id="{A62D336D-489D-84BC-102C-384B3F095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" y="2503"/>
              <a:ext cx="71" cy="44"/>
            </a:xfrm>
            <a:custGeom>
              <a:avLst/>
              <a:gdLst>
                <a:gd name="T0" fmla="*/ 3 w 71"/>
                <a:gd name="T1" fmla="*/ 44 h 44"/>
                <a:gd name="T2" fmla="*/ 71 w 71"/>
                <a:gd name="T3" fmla="*/ 6 h 44"/>
                <a:gd name="T4" fmla="*/ 69 w 71"/>
                <a:gd name="T5" fmla="*/ 0 h 44"/>
                <a:gd name="T6" fmla="*/ 0 w 71"/>
                <a:gd name="T7" fmla="*/ 40 h 44"/>
                <a:gd name="T8" fmla="*/ 3 w 71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"/>
                <a:gd name="T16" fmla="*/ 0 h 44"/>
                <a:gd name="T17" fmla="*/ 71 w 71"/>
                <a:gd name="T18" fmla="*/ 44 h 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" h="44">
                  <a:moveTo>
                    <a:pt x="3" y="44"/>
                  </a:moveTo>
                  <a:lnTo>
                    <a:pt x="71" y="6"/>
                  </a:lnTo>
                  <a:lnTo>
                    <a:pt x="69" y="0"/>
                  </a:lnTo>
                  <a:lnTo>
                    <a:pt x="0" y="40"/>
                  </a:lnTo>
                  <a:lnTo>
                    <a:pt x="3" y="4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829" name="Freeform 43">
              <a:extLst>
                <a:ext uri="{FF2B5EF4-FFF2-40B4-BE49-F238E27FC236}">
                  <a16:creationId xmlns:a16="http://schemas.microsoft.com/office/drawing/2014/main" id="{6DB7175D-5A78-70A7-2A99-DC14059FC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" y="2526"/>
              <a:ext cx="48" cy="34"/>
            </a:xfrm>
            <a:custGeom>
              <a:avLst/>
              <a:gdLst>
                <a:gd name="T0" fmla="*/ 0 w 48"/>
                <a:gd name="T1" fmla="*/ 34 h 34"/>
                <a:gd name="T2" fmla="*/ 48 w 48"/>
                <a:gd name="T3" fmla="*/ 21 h 34"/>
                <a:gd name="T4" fmla="*/ 48 w 48"/>
                <a:gd name="T5" fmla="*/ 21 h 34"/>
                <a:gd name="T6" fmla="*/ 46 w 48"/>
                <a:gd name="T7" fmla="*/ 21 h 34"/>
                <a:gd name="T8" fmla="*/ 46 w 48"/>
                <a:gd name="T9" fmla="*/ 19 h 34"/>
                <a:gd name="T10" fmla="*/ 44 w 48"/>
                <a:gd name="T11" fmla="*/ 19 h 34"/>
                <a:gd name="T12" fmla="*/ 44 w 48"/>
                <a:gd name="T13" fmla="*/ 19 h 34"/>
                <a:gd name="T14" fmla="*/ 44 w 48"/>
                <a:gd name="T15" fmla="*/ 19 h 34"/>
                <a:gd name="T16" fmla="*/ 42 w 48"/>
                <a:gd name="T17" fmla="*/ 19 h 34"/>
                <a:gd name="T18" fmla="*/ 42 w 48"/>
                <a:gd name="T19" fmla="*/ 17 h 34"/>
                <a:gd name="T20" fmla="*/ 40 w 48"/>
                <a:gd name="T21" fmla="*/ 17 h 34"/>
                <a:gd name="T22" fmla="*/ 40 w 48"/>
                <a:gd name="T23" fmla="*/ 17 h 34"/>
                <a:gd name="T24" fmla="*/ 40 w 48"/>
                <a:gd name="T25" fmla="*/ 15 h 34"/>
                <a:gd name="T26" fmla="*/ 38 w 48"/>
                <a:gd name="T27" fmla="*/ 15 h 34"/>
                <a:gd name="T28" fmla="*/ 38 w 48"/>
                <a:gd name="T29" fmla="*/ 15 h 34"/>
                <a:gd name="T30" fmla="*/ 38 w 48"/>
                <a:gd name="T31" fmla="*/ 15 h 34"/>
                <a:gd name="T32" fmla="*/ 38 w 48"/>
                <a:gd name="T33" fmla="*/ 13 h 34"/>
                <a:gd name="T34" fmla="*/ 36 w 48"/>
                <a:gd name="T35" fmla="*/ 13 h 34"/>
                <a:gd name="T36" fmla="*/ 36 w 48"/>
                <a:gd name="T37" fmla="*/ 13 h 34"/>
                <a:gd name="T38" fmla="*/ 36 w 48"/>
                <a:gd name="T39" fmla="*/ 11 h 34"/>
                <a:gd name="T40" fmla="*/ 36 w 48"/>
                <a:gd name="T41" fmla="*/ 11 h 34"/>
                <a:gd name="T42" fmla="*/ 36 w 48"/>
                <a:gd name="T43" fmla="*/ 11 h 34"/>
                <a:gd name="T44" fmla="*/ 36 w 48"/>
                <a:gd name="T45" fmla="*/ 9 h 34"/>
                <a:gd name="T46" fmla="*/ 36 w 48"/>
                <a:gd name="T47" fmla="*/ 9 h 34"/>
                <a:gd name="T48" fmla="*/ 34 w 48"/>
                <a:gd name="T49" fmla="*/ 7 h 34"/>
                <a:gd name="T50" fmla="*/ 34 w 48"/>
                <a:gd name="T51" fmla="*/ 7 h 34"/>
                <a:gd name="T52" fmla="*/ 34 w 48"/>
                <a:gd name="T53" fmla="*/ 7 h 34"/>
                <a:gd name="T54" fmla="*/ 34 w 48"/>
                <a:gd name="T55" fmla="*/ 6 h 34"/>
                <a:gd name="T56" fmla="*/ 34 w 48"/>
                <a:gd name="T57" fmla="*/ 6 h 34"/>
                <a:gd name="T58" fmla="*/ 34 w 48"/>
                <a:gd name="T59" fmla="*/ 4 h 34"/>
                <a:gd name="T60" fmla="*/ 34 w 48"/>
                <a:gd name="T61" fmla="*/ 4 h 34"/>
                <a:gd name="T62" fmla="*/ 34 w 48"/>
                <a:gd name="T63" fmla="*/ 2 h 34"/>
                <a:gd name="T64" fmla="*/ 34 w 48"/>
                <a:gd name="T65" fmla="*/ 2 h 34"/>
                <a:gd name="T66" fmla="*/ 34 w 48"/>
                <a:gd name="T67" fmla="*/ 0 h 34"/>
                <a:gd name="T68" fmla="*/ 34 w 48"/>
                <a:gd name="T69" fmla="*/ 0 h 34"/>
                <a:gd name="T70" fmla="*/ 0 w 48"/>
                <a:gd name="T71" fmla="*/ 34 h 34"/>
                <a:gd name="T72" fmla="*/ 0 w 48"/>
                <a:gd name="T73" fmla="*/ 34 h 3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8"/>
                <a:gd name="T112" fmla="*/ 0 h 34"/>
                <a:gd name="T113" fmla="*/ 48 w 48"/>
                <a:gd name="T114" fmla="*/ 34 h 3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8" h="34">
                  <a:moveTo>
                    <a:pt x="0" y="34"/>
                  </a:moveTo>
                  <a:lnTo>
                    <a:pt x="48" y="21"/>
                  </a:lnTo>
                  <a:lnTo>
                    <a:pt x="46" y="21"/>
                  </a:lnTo>
                  <a:lnTo>
                    <a:pt x="46" y="19"/>
                  </a:lnTo>
                  <a:lnTo>
                    <a:pt x="44" y="19"/>
                  </a:lnTo>
                  <a:lnTo>
                    <a:pt x="42" y="19"/>
                  </a:lnTo>
                  <a:lnTo>
                    <a:pt x="42" y="17"/>
                  </a:lnTo>
                  <a:lnTo>
                    <a:pt x="40" y="17"/>
                  </a:lnTo>
                  <a:lnTo>
                    <a:pt x="40" y="15"/>
                  </a:lnTo>
                  <a:lnTo>
                    <a:pt x="38" y="15"/>
                  </a:lnTo>
                  <a:lnTo>
                    <a:pt x="38" y="13"/>
                  </a:lnTo>
                  <a:lnTo>
                    <a:pt x="36" y="13"/>
                  </a:lnTo>
                  <a:lnTo>
                    <a:pt x="36" y="11"/>
                  </a:lnTo>
                  <a:lnTo>
                    <a:pt x="36" y="9"/>
                  </a:lnTo>
                  <a:lnTo>
                    <a:pt x="34" y="7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4" y="0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830" name="Freeform 44">
              <a:extLst>
                <a:ext uri="{FF2B5EF4-FFF2-40B4-BE49-F238E27FC236}">
                  <a16:creationId xmlns:a16="http://schemas.microsoft.com/office/drawing/2014/main" id="{10863919-9C94-9DB3-2410-7CDAE8AFB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" y="2539"/>
              <a:ext cx="44" cy="71"/>
            </a:xfrm>
            <a:custGeom>
              <a:avLst/>
              <a:gdLst>
                <a:gd name="T0" fmla="*/ 4 w 44"/>
                <a:gd name="T1" fmla="*/ 71 h 71"/>
                <a:gd name="T2" fmla="*/ 44 w 44"/>
                <a:gd name="T3" fmla="*/ 2 h 71"/>
                <a:gd name="T4" fmla="*/ 38 w 44"/>
                <a:gd name="T5" fmla="*/ 0 h 71"/>
                <a:gd name="T6" fmla="*/ 0 w 44"/>
                <a:gd name="T7" fmla="*/ 68 h 71"/>
                <a:gd name="T8" fmla="*/ 4 w 44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"/>
                <a:gd name="T16" fmla="*/ 0 h 71"/>
                <a:gd name="T17" fmla="*/ 44 w 44"/>
                <a:gd name="T18" fmla="*/ 71 h 7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" h="71">
                  <a:moveTo>
                    <a:pt x="4" y="71"/>
                  </a:moveTo>
                  <a:lnTo>
                    <a:pt x="44" y="2"/>
                  </a:lnTo>
                  <a:lnTo>
                    <a:pt x="38" y="0"/>
                  </a:lnTo>
                  <a:lnTo>
                    <a:pt x="0" y="68"/>
                  </a:lnTo>
                  <a:lnTo>
                    <a:pt x="4" y="7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831" name="Freeform 45">
              <a:extLst>
                <a:ext uri="{FF2B5EF4-FFF2-40B4-BE49-F238E27FC236}">
                  <a16:creationId xmlns:a16="http://schemas.microsoft.com/office/drawing/2014/main" id="{EDA497DB-180C-7687-7A07-8F0AE23A8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" y="2585"/>
              <a:ext cx="34" cy="48"/>
            </a:xfrm>
            <a:custGeom>
              <a:avLst/>
              <a:gdLst>
                <a:gd name="T0" fmla="*/ 0 w 34"/>
                <a:gd name="T1" fmla="*/ 48 h 48"/>
                <a:gd name="T2" fmla="*/ 34 w 34"/>
                <a:gd name="T3" fmla="*/ 14 h 48"/>
                <a:gd name="T4" fmla="*/ 34 w 34"/>
                <a:gd name="T5" fmla="*/ 14 h 48"/>
                <a:gd name="T6" fmla="*/ 34 w 34"/>
                <a:gd name="T7" fmla="*/ 14 h 48"/>
                <a:gd name="T8" fmla="*/ 32 w 34"/>
                <a:gd name="T9" fmla="*/ 14 h 48"/>
                <a:gd name="T10" fmla="*/ 32 w 34"/>
                <a:gd name="T11" fmla="*/ 14 h 48"/>
                <a:gd name="T12" fmla="*/ 30 w 34"/>
                <a:gd name="T13" fmla="*/ 14 h 48"/>
                <a:gd name="T14" fmla="*/ 30 w 34"/>
                <a:gd name="T15" fmla="*/ 14 h 48"/>
                <a:gd name="T16" fmla="*/ 28 w 34"/>
                <a:gd name="T17" fmla="*/ 14 h 48"/>
                <a:gd name="T18" fmla="*/ 28 w 34"/>
                <a:gd name="T19" fmla="*/ 14 h 48"/>
                <a:gd name="T20" fmla="*/ 27 w 34"/>
                <a:gd name="T21" fmla="*/ 14 h 48"/>
                <a:gd name="T22" fmla="*/ 27 w 34"/>
                <a:gd name="T23" fmla="*/ 14 h 48"/>
                <a:gd name="T24" fmla="*/ 27 w 34"/>
                <a:gd name="T25" fmla="*/ 14 h 48"/>
                <a:gd name="T26" fmla="*/ 25 w 34"/>
                <a:gd name="T27" fmla="*/ 12 h 48"/>
                <a:gd name="T28" fmla="*/ 25 w 34"/>
                <a:gd name="T29" fmla="*/ 12 h 48"/>
                <a:gd name="T30" fmla="*/ 23 w 34"/>
                <a:gd name="T31" fmla="*/ 12 h 48"/>
                <a:gd name="T32" fmla="*/ 23 w 34"/>
                <a:gd name="T33" fmla="*/ 12 h 48"/>
                <a:gd name="T34" fmla="*/ 23 w 34"/>
                <a:gd name="T35" fmla="*/ 12 h 48"/>
                <a:gd name="T36" fmla="*/ 21 w 34"/>
                <a:gd name="T37" fmla="*/ 12 h 48"/>
                <a:gd name="T38" fmla="*/ 21 w 34"/>
                <a:gd name="T39" fmla="*/ 12 h 48"/>
                <a:gd name="T40" fmla="*/ 21 w 34"/>
                <a:gd name="T41" fmla="*/ 10 h 48"/>
                <a:gd name="T42" fmla="*/ 19 w 34"/>
                <a:gd name="T43" fmla="*/ 10 h 48"/>
                <a:gd name="T44" fmla="*/ 19 w 34"/>
                <a:gd name="T45" fmla="*/ 10 h 48"/>
                <a:gd name="T46" fmla="*/ 19 w 34"/>
                <a:gd name="T47" fmla="*/ 10 h 48"/>
                <a:gd name="T48" fmla="*/ 19 w 34"/>
                <a:gd name="T49" fmla="*/ 8 h 48"/>
                <a:gd name="T50" fmla="*/ 17 w 34"/>
                <a:gd name="T51" fmla="*/ 8 h 48"/>
                <a:gd name="T52" fmla="*/ 17 w 34"/>
                <a:gd name="T53" fmla="*/ 8 h 48"/>
                <a:gd name="T54" fmla="*/ 17 w 34"/>
                <a:gd name="T55" fmla="*/ 6 h 48"/>
                <a:gd name="T56" fmla="*/ 15 w 34"/>
                <a:gd name="T57" fmla="*/ 6 h 48"/>
                <a:gd name="T58" fmla="*/ 15 w 34"/>
                <a:gd name="T59" fmla="*/ 4 h 48"/>
                <a:gd name="T60" fmla="*/ 15 w 34"/>
                <a:gd name="T61" fmla="*/ 4 h 48"/>
                <a:gd name="T62" fmla="*/ 15 w 34"/>
                <a:gd name="T63" fmla="*/ 4 h 48"/>
                <a:gd name="T64" fmla="*/ 15 w 34"/>
                <a:gd name="T65" fmla="*/ 2 h 48"/>
                <a:gd name="T66" fmla="*/ 13 w 34"/>
                <a:gd name="T67" fmla="*/ 2 h 48"/>
                <a:gd name="T68" fmla="*/ 13 w 34"/>
                <a:gd name="T69" fmla="*/ 0 h 48"/>
                <a:gd name="T70" fmla="*/ 0 w 34"/>
                <a:gd name="T71" fmla="*/ 48 h 48"/>
                <a:gd name="T72" fmla="*/ 0 w 34"/>
                <a:gd name="T73" fmla="*/ 48 h 4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4"/>
                <a:gd name="T112" fmla="*/ 0 h 48"/>
                <a:gd name="T113" fmla="*/ 34 w 34"/>
                <a:gd name="T114" fmla="*/ 48 h 4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4" h="48">
                  <a:moveTo>
                    <a:pt x="0" y="48"/>
                  </a:moveTo>
                  <a:lnTo>
                    <a:pt x="34" y="14"/>
                  </a:lnTo>
                  <a:lnTo>
                    <a:pt x="32" y="14"/>
                  </a:lnTo>
                  <a:lnTo>
                    <a:pt x="30" y="14"/>
                  </a:lnTo>
                  <a:lnTo>
                    <a:pt x="28" y="14"/>
                  </a:lnTo>
                  <a:lnTo>
                    <a:pt x="27" y="14"/>
                  </a:lnTo>
                  <a:lnTo>
                    <a:pt x="25" y="12"/>
                  </a:lnTo>
                  <a:lnTo>
                    <a:pt x="23" y="12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832" name="Rectangle 46">
              <a:extLst>
                <a:ext uri="{FF2B5EF4-FFF2-40B4-BE49-F238E27FC236}">
                  <a16:creationId xmlns:a16="http://schemas.microsoft.com/office/drawing/2014/main" id="{020F43B4-3C07-C251-60F6-928F68E12D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2" y="2553"/>
              <a:ext cx="5" cy="78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6833" name="Freeform 47">
              <a:extLst>
                <a:ext uri="{FF2B5EF4-FFF2-40B4-BE49-F238E27FC236}">
                  <a16:creationId xmlns:a16="http://schemas.microsoft.com/office/drawing/2014/main" id="{89471F8F-D8D5-A358-ACDC-4C9893027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" y="2612"/>
              <a:ext cx="25" cy="48"/>
            </a:xfrm>
            <a:custGeom>
              <a:avLst/>
              <a:gdLst>
                <a:gd name="T0" fmla="*/ 13 w 25"/>
                <a:gd name="T1" fmla="*/ 48 h 48"/>
                <a:gd name="T2" fmla="*/ 25 w 25"/>
                <a:gd name="T3" fmla="*/ 0 h 48"/>
                <a:gd name="T4" fmla="*/ 25 w 25"/>
                <a:gd name="T5" fmla="*/ 0 h 48"/>
                <a:gd name="T6" fmla="*/ 23 w 25"/>
                <a:gd name="T7" fmla="*/ 0 h 48"/>
                <a:gd name="T8" fmla="*/ 23 w 25"/>
                <a:gd name="T9" fmla="*/ 2 h 48"/>
                <a:gd name="T10" fmla="*/ 23 w 25"/>
                <a:gd name="T11" fmla="*/ 2 h 48"/>
                <a:gd name="T12" fmla="*/ 21 w 25"/>
                <a:gd name="T13" fmla="*/ 2 h 48"/>
                <a:gd name="T14" fmla="*/ 21 w 25"/>
                <a:gd name="T15" fmla="*/ 4 h 48"/>
                <a:gd name="T16" fmla="*/ 19 w 25"/>
                <a:gd name="T17" fmla="*/ 4 h 48"/>
                <a:gd name="T18" fmla="*/ 19 w 25"/>
                <a:gd name="T19" fmla="*/ 4 h 48"/>
                <a:gd name="T20" fmla="*/ 19 w 25"/>
                <a:gd name="T21" fmla="*/ 4 h 48"/>
                <a:gd name="T22" fmla="*/ 17 w 25"/>
                <a:gd name="T23" fmla="*/ 4 h 48"/>
                <a:gd name="T24" fmla="*/ 17 w 25"/>
                <a:gd name="T25" fmla="*/ 4 h 48"/>
                <a:gd name="T26" fmla="*/ 15 w 25"/>
                <a:gd name="T27" fmla="*/ 4 h 48"/>
                <a:gd name="T28" fmla="*/ 15 w 25"/>
                <a:gd name="T29" fmla="*/ 6 h 48"/>
                <a:gd name="T30" fmla="*/ 15 w 25"/>
                <a:gd name="T31" fmla="*/ 6 h 48"/>
                <a:gd name="T32" fmla="*/ 13 w 25"/>
                <a:gd name="T33" fmla="*/ 6 h 48"/>
                <a:gd name="T34" fmla="*/ 13 w 25"/>
                <a:gd name="T35" fmla="*/ 6 h 48"/>
                <a:gd name="T36" fmla="*/ 13 w 25"/>
                <a:gd name="T37" fmla="*/ 6 h 48"/>
                <a:gd name="T38" fmla="*/ 12 w 25"/>
                <a:gd name="T39" fmla="*/ 6 h 48"/>
                <a:gd name="T40" fmla="*/ 12 w 25"/>
                <a:gd name="T41" fmla="*/ 6 h 48"/>
                <a:gd name="T42" fmla="*/ 10 w 25"/>
                <a:gd name="T43" fmla="*/ 6 h 48"/>
                <a:gd name="T44" fmla="*/ 10 w 25"/>
                <a:gd name="T45" fmla="*/ 6 h 48"/>
                <a:gd name="T46" fmla="*/ 10 w 25"/>
                <a:gd name="T47" fmla="*/ 4 h 48"/>
                <a:gd name="T48" fmla="*/ 8 w 25"/>
                <a:gd name="T49" fmla="*/ 4 h 48"/>
                <a:gd name="T50" fmla="*/ 8 w 25"/>
                <a:gd name="T51" fmla="*/ 4 h 48"/>
                <a:gd name="T52" fmla="*/ 6 w 25"/>
                <a:gd name="T53" fmla="*/ 4 h 48"/>
                <a:gd name="T54" fmla="*/ 6 w 25"/>
                <a:gd name="T55" fmla="*/ 4 h 48"/>
                <a:gd name="T56" fmla="*/ 6 w 25"/>
                <a:gd name="T57" fmla="*/ 4 h 48"/>
                <a:gd name="T58" fmla="*/ 4 w 25"/>
                <a:gd name="T59" fmla="*/ 4 h 48"/>
                <a:gd name="T60" fmla="*/ 4 w 25"/>
                <a:gd name="T61" fmla="*/ 2 h 48"/>
                <a:gd name="T62" fmla="*/ 2 w 25"/>
                <a:gd name="T63" fmla="*/ 2 h 48"/>
                <a:gd name="T64" fmla="*/ 2 w 25"/>
                <a:gd name="T65" fmla="*/ 2 h 48"/>
                <a:gd name="T66" fmla="*/ 2 w 25"/>
                <a:gd name="T67" fmla="*/ 0 h 48"/>
                <a:gd name="T68" fmla="*/ 0 w 25"/>
                <a:gd name="T69" fmla="*/ 0 h 48"/>
                <a:gd name="T70" fmla="*/ 13 w 25"/>
                <a:gd name="T71" fmla="*/ 48 h 48"/>
                <a:gd name="T72" fmla="*/ 13 w 25"/>
                <a:gd name="T73" fmla="*/ 48 h 4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5"/>
                <a:gd name="T112" fmla="*/ 0 h 48"/>
                <a:gd name="T113" fmla="*/ 25 w 25"/>
                <a:gd name="T114" fmla="*/ 48 h 4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5" h="48">
                  <a:moveTo>
                    <a:pt x="13" y="48"/>
                  </a:moveTo>
                  <a:lnTo>
                    <a:pt x="25" y="0"/>
                  </a:lnTo>
                  <a:lnTo>
                    <a:pt x="23" y="0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13" y="4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834" name="Freeform 48">
              <a:extLst>
                <a:ext uri="{FF2B5EF4-FFF2-40B4-BE49-F238E27FC236}">
                  <a16:creationId xmlns:a16="http://schemas.microsoft.com/office/drawing/2014/main" id="{4D898FF3-3623-4613-D734-E9A773CA5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" y="2539"/>
              <a:ext cx="44" cy="71"/>
            </a:xfrm>
            <a:custGeom>
              <a:avLst/>
              <a:gdLst>
                <a:gd name="T0" fmla="*/ 44 w 44"/>
                <a:gd name="T1" fmla="*/ 68 h 71"/>
                <a:gd name="T2" fmla="*/ 6 w 44"/>
                <a:gd name="T3" fmla="*/ 0 h 71"/>
                <a:gd name="T4" fmla="*/ 0 w 44"/>
                <a:gd name="T5" fmla="*/ 2 h 71"/>
                <a:gd name="T6" fmla="*/ 40 w 44"/>
                <a:gd name="T7" fmla="*/ 71 h 71"/>
                <a:gd name="T8" fmla="*/ 44 w 44"/>
                <a:gd name="T9" fmla="*/ 68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"/>
                <a:gd name="T16" fmla="*/ 0 h 71"/>
                <a:gd name="T17" fmla="*/ 44 w 44"/>
                <a:gd name="T18" fmla="*/ 71 h 7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" h="71">
                  <a:moveTo>
                    <a:pt x="44" y="68"/>
                  </a:moveTo>
                  <a:lnTo>
                    <a:pt x="6" y="0"/>
                  </a:lnTo>
                  <a:lnTo>
                    <a:pt x="0" y="2"/>
                  </a:lnTo>
                  <a:lnTo>
                    <a:pt x="40" y="71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835" name="Freeform 49">
              <a:extLst>
                <a:ext uri="{FF2B5EF4-FFF2-40B4-BE49-F238E27FC236}">
                  <a16:creationId xmlns:a16="http://schemas.microsoft.com/office/drawing/2014/main" id="{D08F3B30-5C7F-6A6D-CF20-5BE4EBF27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" y="2585"/>
              <a:ext cx="34" cy="48"/>
            </a:xfrm>
            <a:custGeom>
              <a:avLst/>
              <a:gdLst>
                <a:gd name="T0" fmla="*/ 34 w 34"/>
                <a:gd name="T1" fmla="*/ 48 h 48"/>
                <a:gd name="T2" fmla="*/ 21 w 34"/>
                <a:gd name="T3" fmla="*/ 0 h 48"/>
                <a:gd name="T4" fmla="*/ 21 w 34"/>
                <a:gd name="T5" fmla="*/ 0 h 48"/>
                <a:gd name="T6" fmla="*/ 21 w 34"/>
                <a:gd name="T7" fmla="*/ 2 h 48"/>
                <a:gd name="T8" fmla="*/ 19 w 34"/>
                <a:gd name="T9" fmla="*/ 2 h 48"/>
                <a:gd name="T10" fmla="*/ 19 w 34"/>
                <a:gd name="T11" fmla="*/ 4 h 48"/>
                <a:gd name="T12" fmla="*/ 19 w 34"/>
                <a:gd name="T13" fmla="*/ 4 h 48"/>
                <a:gd name="T14" fmla="*/ 19 w 34"/>
                <a:gd name="T15" fmla="*/ 4 h 48"/>
                <a:gd name="T16" fmla="*/ 19 w 34"/>
                <a:gd name="T17" fmla="*/ 6 h 48"/>
                <a:gd name="T18" fmla="*/ 17 w 34"/>
                <a:gd name="T19" fmla="*/ 6 h 48"/>
                <a:gd name="T20" fmla="*/ 17 w 34"/>
                <a:gd name="T21" fmla="*/ 8 h 48"/>
                <a:gd name="T22" fmla="*/ 17 w 34"/>
                <a:gd name="T23" fmla="*/ 8 h 48"/>
                <a:gd name="T24" fmla="*/ 15 w 34"/>
                <a:gd name="T25" fmla="*/ 8 h 48"/>
                <a:gd name="T26" fmla="*/ 15 w 34"/>
                <a:gd name="T27" fmla="*/ 10 h 48"/>
                <a:gd name="T28" fmla="*/ 15 w 34"/>
                <a:gd name="T29" fmla="*/ 10 h 48"/>
                <a:gd name="T30" fmla="*/ 15 w 34"/>
                <a:gd name="T31" fmla="*/ 10 h 48"/>
                <a:gd name="T32" fmla="*/ 13 w 34"/>
                <a:gd name="T33" fmla="*/ 10 h 48"/>
                <a:gd name="T34" fmla="*/ 13 w 34"/>
                <a:gd name="T35" fmla="*/ 12 h 48"/>
                <a:gd name="T36" fmla="*/ 13 w 34"/>
                <a:gd name="T37" fmla="*/ 12 h 48"/>
                <a:gd name="T38" fmla="*/ 11 w 34"/>
                <a:gd name="T39" fmla="*/ 12 h 48"/>
                <a:gd name="T40" fmla="*/ 11 w 34"/>
                <a:gd name="T41" fmla="*/ 12 h 48"/>
                <a:gd name="T42" fmla="*/ 11 w 34"/>
                <a:gd name="T43" fmla="*/ 12 h 48"/>
                <a:gd name="T44" fmla="*/ 9 w 34"/>
                <a:gd name="T45" fmla="*/ 12 h 48"/>
                <a:gd name="T46" fmla="*/ 9 w 34"/>
                <a:gd name="T47" fmla="*/ 12 h 48"/>
                <a:gd name="T48" fmla="*/ 7 w 34"/>
                <a:gd name="T49" fmla="*/ 14 h 48"/>
                <a:gd name="T50" fmla="*/ 7 w 34"/>
                <a:gd name="T51" fmla="*/ 14 h 48"/>
                <a:gd name="T52" fmla="*/ 7 w 34"/>
                <a:gd name="T53" fmla="*/ 14 h 48"/>
                <a:gd name="T54" fmla="*/ 6 w 34"/>
                <a:gd name="T55" fmla="*/ 14 h 48"/>
                <a:gd name="T56" fmla="*/ 6 w 34"/>
                <a:gd name="T57" fmla="*/ 14 h 48"/>
                <a:gd name="T58" fmla="*/ 4 w 34"/>
                <a:gd name="T59" fmla="*/ 14 h 48"/>
                <a:gd name="T60" fmla="*/ 4 w 34"/>
                <a:gd name="T61" fmla="*/ 14 h 48"/>
                <a:gd name="T62" fmla="*/ 2 w 34"/>
                <a:gd name="T63" fmla="*/ 14 h 48"/>
                <a:gd name="T64" fmla="*/ 2 w 34"/>
                <a:gd name="T65" fmla="*/ 14 h 48"/>
                <a:gd name="T66" fmla="*/ 0 w 34"/>
                <a:gd name="T67" fmla="*/ 14 h 48"/>
                <a:gd name="T68" fmla="*/ 0 w 34"/>
                <a:gd name="T69" fmla="*/ 14 h 48"/>
                <a:gd name="T70" fmla="*/ 34 w 34"/>
                <a:gd name="T71" fmla="*/ 48 h 48"/>
                <a:gd name="T72" fmla="*/ 34 w 34"/>
                <a:gd name="T73" fmla="*/ 48 h 4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4"/>
                <a:gd name="T112" fmla="*/ 0 h 48"/>
                <a:gd name="T113" fmla="*/ 34 w 34"/>
                <a:gd name="T114" fmla="*/ 48 h 4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4" h="48">
                  <a:moveTo>
                    <a:pt x="34" y="48"/>
                  </a:moveTo>
                  <a:lnTo>
                    <a:pt x="21" y="0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5" y="10"/>
                  </a:lnTo>
                  <a:lnTo>
                    <a:pt x="13" y="10"/>
                  </a:lnTo>
                  <a:lnTo>
                    <a:pt x="13" y="12"/>
                  </a:lnTo>
                  <a:lnTo>
                    <a:pt x="11" y="12"/>
                  </a:lnTo>
                  <a:lnTo>
                    <a:pt x="9" y="12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34" y="4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836" name="Freeform 50">
              <a:extLst>
                <a:ext uri="{FF2B5EF4-FFF2-40B4-BE49-F238E27FC236}">
                  <a16:creationId xmlns:a16="http://schemas.microsoft.com/office/drawing/2014/main" id="{CC374415-1F98-538F-9CBE-7C0B7B206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" y="2503"/>
              <a:ext cx="71" cy="44"/>
            </a:xfrm>
            <a:custGeom>
              <a:avLst/>
              <a:gdLst>
                <a:gd name="T0" fmla="*/ 71 w 71"/>
                <a:gd name="T1" fmla="*/ 40 h 44"/>
                <a:gd name="T2" fmla="*/ 2 w 71"/>
                <a:gd name="T3" fmla="*/ 0 h 44"/>
                <a:gd name="T4" fmla="*/ 0 w 71"/>
                <a:gd name="T5" fmla="*/ 6 h 44"/>
                <a:gd name="T6" fmla="*/ 68 w 71"/>
                <a:gd name="T7" fmla="*/ 44 h 44"/>
                <a:gd name="T8" fmla="*/ 71 w 71"/>
                <a:gd name="T9" fmla="*/ 40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"/>
                <a:gd name="T16" fmla="*/ 0 h 44"/>
                <a:gd name="T17" fmla="*/ 71 w 71"/>
                <a:gd name="T18" fmla="*/ 44 h 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" h="44">
                  <a:moveTo>
                    <a:pt x="71" y="4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68" y="44"/>
                  </a:lnTo>
                  <a:lnTo>
                    <a:pt x="71" y="4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837" name="Freeform 51">
              <a:extLst>
                <a:ext uri="{FF2B5EF4-FFF2-40B4-BE49-F238E27FC236}">
                  <a16:creationId xmlns:a16="http://schemas.microsoft.com/office/drawing/2014/main" id="{E88B8F24-A0E5-0262-2217-0C512F1A6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" y="2526"/>
              <a:ext cx="48" cy="34"/>
            </a:xfrm>
            <a:custGeom>
              <a:avLst/>
              <a:gdLst>
                <a:gd name="T0" fmla="*/ 48 w 48"/>
                <a:gd name="T1" fmla="*/ 34 h 34"/>
                <a:gd name="T2" fmla="*/ 14 w 48"/>
                <a:gd name="T3" fmla="*/ 0 h 34"/>
                <a:gd name="T4" fmla="*/ 14 w 48"/>
                <a:gd name="T5" fmla="*/ 0 h 34"/>
                <a:gd name="T6" fmla="*/ 14 w 48"/>
                <a:gd name="T7" fmla="*/ 0 h 34"/>
                <a:gd name="T8" fmla="*/ 14 w 48"/>
                <a:gd name="T9" fmla="*/ 2 h 34"/>
                <a:gd name="T10" fmla="*/ 14 w 48"/>
                <a:gd name="T11" fmla="*/ 2 h 34"/>
                <a:gd name="T12" fmla="*/ 14 w 48"/>
                <a:gd name="T13" fmla="*/ 4 h 34"/>
                <a:gd name="T14" fmla="*/ 14 w 48"/>
                <a:gd name="T15" fmla="*/ 4 h 34"/>
                <a:gd name="T16" fmla="*/ 14 w 48"/>
                <a:gd name="T17" fmla="*/ 6 h 34"/>
                <a:gd name="T18" fmla="*/ 14 w 48"/>
                <a:gd name="T19" fmla="*/ 6 h 34"/>
                <a:gd name="T20" fmla="*/ 14 w 48"/>
                <a:gd name="T21" fmla="*/ 7 h 34"/>
                <a:gd name="T22" fmla="*/ 14 w 48"/>
                <a:gd name="T23" fmla="*/ 7 h 34"/>
                <a:gd name="T24" fmla="*/ 14 w 48"/>
                <a:gd name="T25" fmla="*/ 7 h 34"/>
                <a:gd name="T26" fmla="*/ 12 w 48"/>
                <a:gd name="T27" fmla="*/ 9 h 34"/>
                <a:gd name="T28" fmla="*/ 12 w 48"/>
                <a:gd name="T29" fmla="*/ 9 h 34"/>
                <a:gd name="T30" fmla="*/ 12 w 48"/>
                <a:gd name="T31" fmla="*/ 11 h 34"/>
                <a:gd name="T32" fmla="*/ 12 w 48"/>
                <a:gd name="T33" fmla="*/ 11 h 34"/>
                <a:gd name="T34" fmla="*/ 12 w 48"/>
                <a:gd name="T35" fmla="*/ 11 h 34"/>
                <a:gd name="T36" fmla="*/ 12 w 48"/>
                <a:gd name="T37" fmla="*/ 13 h 34"/>
                <a:gd name="T38" fmla="*/ 12 w 48"/>
                <a:gd name="T39" fmla="*/ 13 h 34"/>
                <a:gd name="T40" fmla="*/ 10 w 48"/>
                <a:gd name="T41" fmla="*/ 13 h 34"/>
                <a:gd name="T42" fmla="*/ 10 w 48"/>
                <a:gd name="T43" fmla="*/ 15 h 34"/>
                <a:gd name="T44" fmla="*/ 10 w 48"/>
                <a:gd name="T45" fmla="*/ 15 h 34"/>
                <a:gd name="T46" fmla="*/ 10 w 48"/>
                <a:gd name="T47" fmla="*/ 15 h 34"/>
                <a:gd name="T48" fmla="*/ 8 w 48"/>
                <a:gd name="T49" fmla="*/ 15 h 34"/>
                <a:gd name="T50" fmla="*/ 8 w 48"/>
                <a:gd name="T51" fmla="*/ 17 h 34"/>
                <a:gd name="T52" fmla="*/ 8 w 48"/>
                <a:gd name="T53" fmla="*/ 17 h 34"/>
                <a:gd name="T54" fmla="*/ 6 w 48"/>
                <a:gd name="T55" fmla="*/ 17 h 34"/>
                <a:gd name="T56" fmla="*/ 6 w 48"/>
                <a:gd name="T57" fmla="*/ 19 h 34"/>
                <a:gd name="T58" fmla="*/ 4 w 48"/>
                <a:gd name="T59" fmla="*/ 19 h 34"/>
                <a:gd name="T60" fmla="*/ 4 w 48"/>
                <a:gd name="T61" fmla="*/ 19 h 34"/>
                <a:gd name="T62" fmla="*/ 4 w 48"/>
                <a:gd name="T63" fmla="*/ 19 h 34"/>
                <a:gd name="T64" fmla="*/ 2 w 48"/>
                <a:gd name="T65" fmla="*/ 19 h 34"/>
                <a:gd name="T66" fmla="*/ 2 w 48"/>
                <a:gd name="T67" fmla="*/ 21 h 34"/>
                <a:gd name="T68" fmla="*/ 0 w 48"/>
                <a:gd name="T69" fmla="*/ 21 h 34"/>
                <a:gd name="T70" fmla="*/ 48 w 48"/>
                <a:gd name="T71" fmla="*/ 34 h 34"/>
                <a:gd name="T72" fmla="*/ 48 w 48"/>
                <a:gd name="T73" fmla="*/ 34 h 3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8"/>
                <a:gd name="T112" fmla="*/ 0 h 34"/>
                <a:gd name="T113" fmla="*/ 48 w 48"/>
                <a:gd name="T114" fmla="*/ 34 h 3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8" h="34">
                  <a:moveTo>
                    <a:pt x="48" y="34"/>
                  </a:moveTo>
                  <a:lnTo>
                    <a:pt x="14" y="0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7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48" y="3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4" name="Group 52">
            <a:extLst>
              <a:ext uri="{FF2B5EF4-FFF2-40B4-BE49-F238E27FC236}">
                <a16:creationId xmlns:a16="http://schemas.microsoft.com/office/drawing/2014/main" id="{2BF86223-6608-7BF2-11A5-960AE91CFE3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993900" y="3548063"/>
            <a:ext cx="1216025" cy="1558925"/>
            <a:chOff x="2497" y="1671"/>
            <a:chExt cx="766" cy="982"/>
          </a:xfrm>
        </p:grpSpPr>
        <p:sp>
          <p:nvSpPr>
            <p:cNvPr id="26806" name="AutoShape 53">
              <a:extLst>
                <a:ext uri="{FF2B5EF4-FFF2-40B4-BE49-F238E27FC236}">
                  <a16:creationId xmlns:a16="http://schemas.microsoft.com/office/drawing/2014/main" id="{1DDB58B9-54ED-0607-AA2C-56D85C2823A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497" y="1671"/>
              <a:ext cx="766" cy="9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807" name="Freeform 54">
              <a:extLst>
                <a:ext uri="{FF2B5EF4-FFF2-40B4-BE49-F238E27FC236}">
                  <a16:creationId xmlns:a16="http://schemas.microsoft.com/office/drawing/2014/main" id="{D27EEC90-7C92-3B40-9050-AB789A53F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9" y="2542"/>
              <a:ext cx="53" cy="44"/>
            </a:xfrm>
            <a:custGeom>
              <a:avLst/>
              <a:gdLst>
                <a:gd name="T0" fmla="*/ 0 w 53"/>
                <a:gd name="T1" fmla="*/ 44 h 44"/>
                <a:gd name="T2" fmla="*/ 38 w 53"/>
                <a:gd name="T3" fmla="*/ 0 h 44"/>
                <a:gd name="T4" fmla="*/ 38 w 53"/>
                <a:gd name="T5" fmla="*/ 0 h 44"/>
                <a:gd name="T6" fmla="*/ 38 w 53"/>
                <a:gd name="T7" fmla="*/ 1 h 44"/>
                <a:gd name="T8" fmla="*/ 38 w 53"/>
                <a:gd name="T9" fmla="*/ 3 h 44"/>
                <a:gd name="T10" fmla="*/ 38 w 53"/>
                <a:gd name="T11" fmla="*/ 3 h 44"/>
                <a:gd name="T12" fmla="*/ 38 w 53"/>
                <a:gd name="T13" fmla="*/ 5 h 44"/>
                <a:gd name="T14" fmla="*/ 38 w 53"/>
                <a:gd name="T15" fmla="*/ 5 h 44"/>
                <a:gd name="T16" fmla="*/ 38 w 53"/>
                <a:gd name="T17" fmla="*/ 7 h 44"/>
                <a:gd name="T18" fmla="*/ 38 w 53"/>
                <a:gd name="T19" fmla="*/ 7 h 44"/>
                <a:gd name="T20" fmla="*/ 38 w 53"/>
                <a:gd name="T21" fmla="*/ 9 h 44"/>
                <a:gd name="T22" fmla="*/ 38 w 53"/>
                <a:gd name="T23" fmla="*/ 9 h 44"/>
                <a:gd name="T24" fmla="*/ 38 w 53"/>
                <a:gd name="T25" fmla="*/ 11 h 44"/>
                <a:gd name="T26" fmla="*/ 38 w 53"/>
                <a:gd name="T27" fmla="*/ 11 h 44"/>
                <a:gd name="T28" fmla="*/ 38 w 53"/>
                <a:gd name="T29" fmla="*/ 11 h 44"/>
                <a:gd name="T30" fmla="*/ 40 w 53"/>
                <a:gd name="T31" fmla="*/ 13 h 44"/>
                <a:gd name="T32" fmla="*/ 40 w 53"/>
                <a:gd name="T33" fmla="*/ 13 h 44"/>
                <a:gd name="T34" fmla="*/ 40 w 53"/>
                <a:gd name="T35" fmla="*/ 15 h 44"/>
                <a:gd name="T36" fmla="*/ 40 w 53"/>
                <a:gd name="T37" fmla="*/ 15 h 44"/>
                <a:gd name="T38" fmla="*/ 40 w 53"/>
                <a:gd name="T39" fmla="*/ 15 h 44"/>
                <a:gd name="T40" fmla="*/ 42 w 53"/>
                <a:gd name="T41" fmla="*/ 17 h 44"/>
                <a:gd name="T42" fmla="*/ 42 w 53"/>
                <a:gd name="T43" fmla="*/ 17 h 44"/>
                <a:gd name="T44" fmla="*/ 42 w 53"/>
                <a:gd name="T45" fmla="*/ 17 h 44"/>
                <a:gd name="T46" fmla="*/ 44 w 53"/>
                <a:gd name="T47" fmla="*/ 19 h 44"/>
                <a:gd name="T48" fmla="*/ 44 w 53"/>
                <a:gd name="T49" fmla="*/ 19 h 44"/>
                <a:gd name="T50" fmla="*/ 44 w 53"/>
                <a:gd name="T51" fmla="*/ 19 h 44"/>
                <a:gd name="T52" fmla="*/ 46 w 53"/>
                <a:gd name="T53" fmla="*/ 19 h 44"/>
                <a:gd name="T54" fmla="*/ 46 w 53"/>
                <a:gd name="T55" fmla="*/ 21 h 44"/>
                <a:gd name="T56" fmla="*/ 48 w 53"/>
                <a:gd name="T57" fmla="*/ 21 h 44"/>
                <a:gd name="T58" fmla="*/ 48 w 53"/>
                <a:gd name="T59" fmla="*/ 21 h 44"/>
                <a:gd name="T60" fmla="*/ 49 w 53"/>
                <a:gd name="T61" fmla="*/ 21 h 44"/>
                <a:gd name="T62" fmla="*/ 49 w 53"/>
                <a:gd name="T63" fmla="*/ 21 h 44"/>
                <a:gd name="T64" fmla="*/ 51 w 53"/>
                <a:gd name="T65" fmla="*/ 23 h 44"/>
                <a:gd name="T66" fmla="*/ 51 w 53"/>
                <a:gd name="T67" fmla="*/ 23 h 44"/>
                <a:gd name="T68" fmla="*/ 53 w 53"/>
                <a:gd name="T69" fmla="*/ 23 h 44"/>
                <a:gd name="T70" fmla="*/ 0 w 53"/>
                <a:gd name="T71" fmla="*/ 44 h 44"/>
                <a:gd name="T72" fmla="*/ 0 w 53"/>
                <a:gd name="T73" fmla="*/ 44 h 4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3"/>
                <a:gd name="T112" fmla="*/ 0 h 44"/>
                <a:gd name="T113" fmla="*/ 53 w 53"/>
                <a:gd name="T114" fmla="*/ 44 h 4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3" h="44">
                  <a:moveTo>
                    <a:pt x="0" y="44"/>
                  </a:moveTo>
                  <a:lnTo>
                    <a:pt x="38" y="0"/>
                  </a:lnTo>
                  <a:lnTo>
                    <a:pt x="38" y="1"/>
                  </a:lnTo>
                  <a:lnTo>
                    <a:pt x="38" y="3"/>
                  </a:lnTo>
                  <a:lnTo>
                    <a:pt x="38" y="5"/>
                  </a:lnTo>
                  <a:lnTo>
                    <a:pt x="38" y="7"/>
                  </a:lnTo>
                  <a:lnTo>
                    <a:pt x="38" y="9"/>
                  </a:lnTo>
                  <a:lnTo>
                    <a:pt x="38" y="11"/>
                  </a:lnTo>
                  <a:lnTo>
                    <a:pt x="40" y="13"/>
                  </a:lnTo>
                  <a:lnTo>
                    <a:pt x="40" y="15"/>
                  </a:lnTo>
                  <a:lnTo>
                    <a:pt x="42" y="17"/>
                  </a:lnTo>
                  <a:lnTo>
                    <a:pt x="44" y="19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8" y="21"/>
                  </a:lnTo>
                  <a:lnTo>
                    <a:pt x="49" y="21"/>
                  </a:lnTo>
                  <a:lnTo>
                    <a:pt x="51" y="23"/>
                  </a:lnTo>
                  <a:lnTo>
                    <a:pt x="53" y="23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808" name="Freeform 55">
              <a:extLst>
                <a:ext uri="{FF2B5EF4-FFF2-40B4-BE49-F238E27FC236}">
                  <a16:creationId xmlns:a16="http://schemas.microsoft.com/office/drawing/2014/main" id="{BB848DEA-16E6-2526-E04C-762A46DA0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0" y="2098"/>
              <a:ext cx="689" cy="474"/>
            </a:xfrm>
            <a:custGeom>
              <a:avLst/>
              <a:gdLst>
                <a:gd name="T0" fmla="*/ 685 w 689"/>
                <a:gd name="T1" fmla="*/ 0 h 474"/>
                <a:gd name="T2" fmla="*/ 0 w 689"/>
                <a:gd name="T3" fmla="*/ 469 h 474"/>
                <a:gd name="T4" fmla="*/ 3 w 689"/>
                <a:gd name="T5" fmla="*/ 474 h 474"/>
                <a:gd name="T6" fmla="*/ 689 w 689"/>
                <a:gd name="T7" fmla="*/ 5 h 474"/>
                <a:gd name="T8" fmla="*/ 685 w 689"/>
                <a:gd name="T9" fmla="*/ 0 h 4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89"/>
                <a:gd name="T16" fmla="*/ 0 h 474"/>
                <a:gd name="T17" fmla="*/ 689 w 689"/>
                <a:gd name="T18" fmla="*/ 474 h 4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89" h="474">
                  <a:moveTo>
                    <a:pt x="685" y="0"/>
                  </a:moveTo>
                  <a:lnTo>
                    <a:pt x="0" y="469"/>
                  </a:lnTo>
                  <a:lnTo>
                    <a:pt x="3" y="474"/>
                  </a:lnTo>
                  <a:lnTo>
                    <a:pt x="689" y="5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809" name="Freeform 56">
              <a:extLst>
                <a:ext uri="{FF2B5EF4-FFF2-40B4-BE49-F238E27FC236}">
                  <a16:creationId xmlns:a16="http://schemas.microsoft.com/office/drawing/2014/main" id="{B60B7268-3622-25E6-35F7-010FD0168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" y="2086"/>
              <a:ext cx="54" cy="42"/>
            </a:xfrm>
            <a:custGeom>
              <a:avLst/>
              <a:gdLst>
                <a:gd name="T0" fmla="*/ 54 w 54"/>
                <a:gd name="T1" fmla="*/ 0 h 42"/>
                <a:gd name="T2" fmla="*/ 0 w 54"/>
                <a:gd name="T3" fmla="*/ 19 h 42"/>
                <a:gd name="T4" fmla="*/ 0 w 54"/>
                <a:gd name="T5" fmla="*/ 19 h 42"/>
                <a:gd name="T6" fmla="*/ 2 w 54"/>
                <a:gd name="T7" fmla="*/ 21 h 42"/>
                <a:gd name="T8" fmla="*/ 2 w 54"/>
                <a:gd name="T9" fmla="*/ 21 h 42"/>
                <a:gd name="T10" fmla="*/ 4 w 54"/>
                <a:gd name="T11" fmla="*/ 21 h 42"/>
                <a:gd name="T12" fmla="*/ 4 w 54"/>
                <a:gd name="T13" fmla="*/ 21 h 42"/>
                <a:gd name="T14" fmla="*/ 6 w 54"/>
                <a:gd name="T15" fmla="*/ 21 h 42"/>
                <a:gd name="T16" fmla="*/ 6 w 54"/>
                <a:gd name="T17" fmla="*/ 21 h 42"/>
                <a:gd name="T18" fmla="*/ 8 w 54"/>
                <a:gd name="T19" fmla="*/ 23 h 42"/>
                <a:gd name="T20" fmla="*/ 8 w 54"/>
                <a:gd name="T21" fmla="*/ 23 h 42"/>
                <a:gd name="T22" fmla="*/ 8 w 54"/>
                <a:gd name="T23" fmla="*/ 23 h 42"/>
                <a:gd name="T24" fmla="*/ 10 w 54"/>
                <a:gd name="T25" fmla="*/ 23 h 42"/>
                <a:gd name="T26" fmla="*/ 10 w 54"/>
                <a:gd name="T27" fmla="*/ 25 h 42"/>
                <a:gd name="T28" fmla="*/ 12 w 54"/>
                <a:gd name="T29" fmla="*/ 25 h 42"/>
                <a:gd name="T30" fmla="*/ 12 w 54"/>
                <a:gd name="T31" fmla="*/ 25 h 42"/>
                <a:gd name="T32" fmla="*/ 12 w 54"/>
                <a:gd name="T33" fmla="*/ 27 h 42"/>
                <a:gd name="T34" fmla="*/ 12 w 54"/>
                <a:gd name="T35" fmla="*/ 27 h 42"/>
                <a:gd name="T36" fmla="*/ 14 w 54"/>
                <a:gd name="T37" fmla="*/ 27 h 42"/>
                <a:gd name="T38" fmla="*/ 14 w 54"/>
                <a:gd name="T39" fmla="*/ 29 h 42"/>
                <a:gd name="T40" fmla="*/ 14 w 54"/>
                <a:gd name="T41" fmla="*/ 29 h 42"/>
                <a:gd name="T42" fmla="*/ 14 w 54"/>
                <a:gd name="T43" fmla="*/ 29 h 42"/>
                <a:gd name="T44" fmla="*/ 14 w 54"/>
                <a:gd name="T45" fmla="*/ 31 h 42"/>
                <a:gd name="T46" fmla="*/ 16 w 54"/>
                <a:gd name="T47" fmla="*/ 31 h 42"/>
                <a:gd name="T48" fmla="*/ 16 w 54"/>
                <a:gd name="T49" fmla="*/ 33 h 42"/>
                <a:gd name="T50" fmla="*/ 16 w 54"/>
                <a:gd name="T51" fmla="*/ 33 h 42"/>
                <a:gd name="T52" fmla="*/ 16 w 54"/>
                <a:gd name="T53" fmla="*/ 35 h 42"/>
                <a:gd name="T54" fmla="*/ 16 w 54"/>
                <a:gd name="T55" fmla="*/ 35 h 42"/>
                <a:gd name="T56" fmla="*/ 16 w 54"/>
                <a:gd name="T57" fmla="*/ 37 h 42"/>
                <a:gd name="T58" fmla="*/ 16 w 54"/>
                <a:gd name="T59" fmla="*/ 37 h 42"/>
                <a:gd name="T60" fmla="*/ 16 w 54"/>
                <a:gd name="T61" fmla="*/ 39 h 42"/>
                <a:gd name="T62" fmla="*/ 16 w 54"/>
                <a:gd name="T63" fmla="*/ 39 h 42"/>
                <a:gd name="T64" fmla="*/ 16 w 54"/>
                <a:gd name="T65" fmla="*/ 40 h 42"/>
                <a:gd name="T66" fmla="*/ 16 w 54"/>
                <a:gd name="T67" fmla="*/ 40 h 42"/>
                <a:gd name="T68" fmla="*/ 16 w 54"/>
                <a:gd name="T69" fmla="*/ 42 h 42"/>
                <a:gd name="T70" fmla="*/ 54 w 54"/>
                <a:gd name="T71" fmla="*/ 0 h 42"/>
                <a:gd name="T72" fmla="*/ 54 w 54"/>
                <a:gd name="T73" fmla="*/ 0 h 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4"/>
                <a:gd name="T112" fmla="*/ 0 h 42"/>
                <a:gd name="T113" fmla="*/ 54 w 54"/>
                <a:gd name="T114" fmla="*/ 42 h 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4" h="42">
                  <a:moveTo>
                    <a:pt x="54" y="0"/>
                  </a:moveTo>
                  <a:lnTo>
                    <a:pt x="0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2" y="27"/>
                  </a:lnTo>
                  <a:lnTo>
                    <a:pt x="14" y="27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6" y="31"/>
                  </a:lnTo>
                  <a:lnTo>
                    <a:pt x="16" y="33"/>
                  </a:lnTo>
                  <a:lnTo>
                    <a:pt x="16" y="35"/>
                  </a:lnTo>
                  <a:lnTo>
                    <a:pt x="16" y="37"/>
                  </a:lnTo>
                  <a:lnTo>
                    <a:pt x="16" y="39"/>
                  </a:lnTo>
                  <a:lnTo>
                    <a:pt x="16" y="40"/>
                  </a:lnTo>
                  <a:lnTo>
                    <a:pt x="16" y="42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810" name="Line 57">
              <a:extLst>
                <a:ext uri="{FF2B5EF4-FFF2-40B4-BE49-F238E27FC236}">
                  <a16:creationId xmlns:a16="http://schemas.microsoft.com/office/drawing/2014/main" id="{4BCD28ED-25E2-DCD9-E23E-6A205CD9EE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9" y="2151"/>
              <a:ext cx="1" cy="494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811" name="Line 58">
              <a:extLst>
                <a:ext uri="{FF2B5EF4-FFF2-40B4-BE49-F238E27FC236}">
                  <a16:creationId xmlns:a16="http://schemas.microsoft.com/office/drawing/2014/main" id="{767F380F-3B82-461F-0DF0-2BA457FEA1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1" y="1679"/>
              <a:ext cx="1" cy="476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812" name="Rectangle 59">
              <a:extLst>
                <a:ext uri="{FF2B5EF4-FFF2-40B4-BE49-F238E27FC236}">
                  <a16:creationId xmlns:a16="http://schemas.microsoft.com/office/drawing/2014/main" id="{EAF60B47-0789-6A44-A8D3-9D882D7FE7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4" y="2136"/>
              <a:ext cx="85" cy="1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900">
                  <a:solidFill>
                    <a:srgbClr val="1F1A17"/>
                  </a:solidFill>
                  <a:latin typeface="Arial" panose="020B0604020202020204" pitchFamily="34" charset="0"/>
                </a:rPr>
                <a:t>L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5" name="Group 60">
            <a:extLst>
              <a:ext uri="{FF2B5EF4-FFF2-40B4-BE49-F238E27FC236}">
                <a16:creationId xmlns:a16="http://schemas.microsoft.com/office/drawing/2014/main" id="{297A8C71-964E-7C86-D109-DAB0E672C6F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928813" y="3727450"/>
            <a:ext cx="169862" cy="274638"/>
            <a:chOff x="657" y="2348"/>
            <a:chExt cx="107" cy="173"/>
          </a:xfrm>
        </p:grpSpPr>
        <p:sp>
          <p:nvSpPr>
            <p:cNvPr id="26804" name="AutoShape 61">
              <a:extLst>
                <a:ext uri="{FF2B5EF4-FFF2-40B4-BE49-F238E27FC236}">
                  <a16:creationId xmlns:a16="http://schemas.microsoft.com/office/drawing/2014/main" id="{79685AD7-1807-55A1-A9C9-ABA9AE3FB44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657" y="2364"/>
              <a:ext cx="107" cy="1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805" name="Rectangle 62">
              <a:extLst>
                <a:ext uri="{FF2B5EF4-FFF2-40B4-BE49-F238E27FC236}">
                  <a16:creationId xmlns:a16="http://schemas.microsoft.com/office/drawing/2014/main" id="{D375AB5B-38E5-9D53-6627-7E5CF692A1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5" y="2348"/>
              <a:ext cx="9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P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6" name="Group 63">
            <a:extLst>
              <a:ext uri="{FF2B5EF4-FFF2-40B4-BE49-F238E27FC236}">
                <a16:creationId xmlns:a16="http://schemas.microsoft.com/office/drawing/2014/main" id="{D2421C79-E953-3254-D6B2-98813EA67AB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908425" y="3062288"/>
            <a:ext cx="3184525" cy="838200"/>
            <a:chOff x="1877" y="1898"/>
            <a:chExt cx="2006" cy="528"/>
          </a:xfrm>
        </p:grpSpPr>
        <p:sp>
          <p:nvSpPr>
            <p:cNvPr id="26786" name="AutoShape 64">
              <a:extLst>
                <a:ext uri="{FF2B5EF4-FFF2-40B4-BE49-F238E27FC236}">
                  <a16:creationId xmlns:a16="http://schemas.microsoft.com/office/drawing/2014/main" id="{D070E265-3D84-A235-254A-83107726A072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877" y="1898"/>
              <a:ext cx="2006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87" name="Freeform 65">
              <a:extLst>
                <a:ext uri="{FF2B5EF4-FFF2-40B4-BE49-F238E27FC236}">
                  <a16:creationId xmlns:a16="http://schemas.microsoft.com/office/drawing/2014/main" id="{B31A4787-BCBD-8E98-2825-719BD7886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" y="1908"/>
              <a:ext cx="81" cy="55"/>
            </a:xfrm>
            <a:custGeom>
              <a:avLst/>
              <a:gdLst>
                <a:gd name="T0" fmla="*/ 0 w 81"/>
                <a:gd name="T1" fmla="*/ 50 h 55"/>
                <a:gd name="T2" fmla="*/ 6 w 81"/>
                <a:gd name="T3" fmla="*/ 55 h 55"/>
                <a:gd name="T4" fmla="*/ 81 w 81"/>
                <a:gd name="T5" fmla="*/ 7 h 55"/>
                <a:gd name="T6" fmla="*/ 75 w 81"/>
                <a:gd name="T7" fmla="*/ 0 h 55"/>
                <a:gd name="T8" fmla="*/ 2 w 81"/>
                <a:gd name="T9" fmla="*/ 50 h 55"/>
                <a:gd name="T10" fmla="*/ 0 w 81"/>
                <a:gd name="T11" fmla="*/ 50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1"/>
                <a:gd name="T19" fmla="*/ 0 h 55"/>
                <a:gd name="T20" fmla="*/ 81 w 81"/>
                <a:gd name="T21" fmla="*/ 55 h 5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1" h="55">
                  <a:moveTo>
                    <a:pt x="0" y="50"/>
                  </a:moveTo>
                  <a:lnTo>
                    <a:pt x="6" y="55"/>
                  </a:lnTo>
                  <a:lnTo>
                    <a:pt x="81" y="7"/>
                  </a:lnTo>
                  <a:lnTo>
                    <a:pt x="75" y="0"/>
                  </a:lnTo>
                  <a:lnTo>
                    <a:pt x="2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88" name="Freeform 66">
              <a:extLst>
                <a:ext uri="{FF2B5EF4-FFF2-40B4-BE49-F238E27FC236}">
                  <a16:creationId xmlns:a16="http://schemas.microsoft.com/office/drawing/2014/main" id="{C71DDB53-D07B-D9AB-5A8F-6214B85FB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0" y="1958"/>
              <a:ext cx="113" cy="99"/>
            </a:xfrm>
            <a:custGeom>
              <a:avLst/>
              <a:gdLst>
                <a:gd name="T0" fmla="*/ 4 w 113"/>
                <a:gd name="T1" fmla="*/ 99 h 99"/>
                <a:gd name="T2" fmla="*/ 4 w 113"/>
                <a:gd name="T3" fmla="*/ 99 h 99"/>
                <a:gd name="T4" fmla="*/ 17 w 113"/>
                <a:gd name="T5" fmla="*/ 94 h 99"/>
                <a:gd name="T6" fmla="*/ 31 w 113"/>
                <a:gd name="T7" fmla="*/ 82 h 99"/>
                <a:gd name="T8" fmla="*/ 46 w 113"/>
                <a:gd name="T9" fmla="*/ 71 h 99"/>
                <a:gd name="T10" fmla="*/ 59 w 113"/>
                <a:gd name="T11" fmla="*/ 59 h 99"/>
                <a:gd name="T12" fmla="*/ 86 w 113"/>
                <a:gd name="T13" fmla="*/ 32 h 99"/>
                <a:gd name="T14" fmla="*/ 113 w 113"/>
                <a:gd name="T15" fmla="*/ 5 h 99"/>
                <a:gd name="T16" fmla="*/ 107 w 113"/>
                <a:gd name="T17" fmla="*/ 0 h 99"/>
                <a:gd name="T18" fmla="*/ 80 w 113"/>
                <a:gd name="T19" fmla="*/ 24 h 99"/>
                <a:gd name="T20" fmla="*/ 54 w 113"/>
                <a:gd name="T21" fmla="*/ 51 h 99"/>
                <a:gd name="T22" fmla="*/ 38 w 113"/>
                <a:gd name="T23" fmla="*/ 65 h 99"/>
                <a:gd name="T24" fmla="*/ 25 w 113"/>
                <a:gd name="T25" fmla="*/ 76 h 99"/>
                <a:gd name="T26" fmla="*/ 11 w 113"/>
                <a:gd name="T27" fmla="*/ 86 h 99"/>
                <a:gd name="T28" fmla="*/ 0 w 113"/>
                <a:gd name="T29" fmla="*/ 92 h 99"/>
                <a:gd name="T30" fmla="*/ 0 w 113"/>
                <a:gd name="T31" fmla="*/ 92 h 99"/>
                <a:gd name="T32" fmla="*/ 4 w 113"/>
                <a:gd name="T33" fmla="*/ 99 h 9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3"/>
                <a:gd name="T52" fmla="*/ 0 h 99"/>
                <a:gd name="T53" fmla="*/ 113 w 113"/>
                <a:gd name="T54" fmla="*/ 99 h 9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3" h="99">
                  <a:moveTo>
                    <a:pt x="4" y="99"/>
                  </a:moveTo>
                  <a:lnTo>
                    <a:pt x="4" y="99"/>
                  </a:lnTo>
                  <a:lnTo>
                    <a:pt x="17" y="94"/>
                  </a:lnTo>
                  <a:lnTo>
                    <a:pt x="31" y="82"/>
                  </a:lnTo>
                  <a:lnTo>
                    <a:pt x="46" y="71"/>
                  </a:lnTo>
                  <a:lnTo>
                    <a:pt x="59" y="59"/>
                  </a:lnTo>
                  <a:lnTo>
                    <a:pt x="86" y="32"/>
                  </a:lnTo>
                  <a:lnTo>
                    <a:pt x="113" y="5"/>
                  </a:lnTo>
                  <a:lnTo>
                    <a:pt x="107" y="0"/>
                  </a:lnTo>
                  <a:lnTo>
                    <a:pt x="80" y="24"/>
                  </a:lnTo>
                  <a:lnTo>
                    <a:pt x="54" y="51"/>
                  </a:lnTo>
                  <a:lnTo>
                    <a:pt x="38" y="65"/>
                  </a:lnTo>
                  <a:lnTo>
                    <a:pt x="25" y="76"/>
                  </a:lnTo>
                  <a:lnTo>
                    <a:pt x="11" y="86"/>
                  </a:lnTo>
                  <a:lnTo>
                    <a:pt x="0" y="92"/>
                  </a:lnTo>
                  <a:lnTo>
                    <a:pt x="4" y="9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89" name="Freeform 67">
              <a:extLst>
                <a:ext uri="{FF2B5EF4-FFF2-40B4-BE49-F238E27FC236}">
                  <a16:creationId xmlns:a16="http://schemas.microsoft.com/office/drawing/2014/main" id="{E4E758AF-DA43-7804-D9F7-BFB96A8D4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0" y="2050"/>
              <a:ext cx="94" cy="48"/>
            </a:xfrm>
            <a:custGeom>
              <a:avLst/>
              <a:gdLst>
                <a:gd name="T0" fmla="*/ 0 w 94"/>
                <a:gd name="T1" fmla="*/ 38 h 48"/>
                <a:gd name="T2" fmla="*/ 3 w 94"/>
                <a:gd name="T3" fmla="*/ 48 h 48"/>
                <a:gd name="T4" fmla="*/ 94 w 94"/>
                <a:gd name="T5" fmla="*/ 7 h 48"/>
                <a:gd name="T6" fmla="*/ 90 w 94"/>
                <a:gd name="T7" fmla="*/ 0 h 48"/>
                <a:gd name="T8" fmla="*/ 0 w 94"/>
                <a:gd name="T9" fmla="*/ 38 h 48"/>
                <a:gd name="T10" fmla="*/ 0 w 94"/>
                <a:gd name="T11" fmla="*/ 38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4"/>
                <a:gd name="T19" fmla="*/ 0 h 48"/>
                <a:gd name="T20" fmla="*/ 94 w 94"/>
                <a:gd name="T21" fmla="*/ 48 h 4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4" h="48">
                  <a:moveTo>
                    <a:pt x="0" y="38"/>
                  </a:moveTo>
                  <a:lnTo>
                    <a:pt x="3" y="48"/>
                  </a:lnTo>
                  <a:lnTo>
                    <a:pt x="94" y="7"/>
                  </a:lnTo>
                  <a:lnTo>
                    <a:pt x="90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90" name="Freeform 68">
              <a:extLst>
                <a:ext uri="{FF2B5EF4-FFF2-40B4-BE49-F238E27FC236}">
                  <a16:creationId xmlns:a16="http://schemas.microsoft.com/office/drawing/2014/main" id="{894C56CD-C2E5-804C-90CD-CF1578AFD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2088"/>
              <a:ext cx="86" cy="48"/>
            </a:xfrm>
            <a:custGeom>
              <a:avLst/>
              <a:gdLst>
                <a:gd name="T0" fmla="*/ 6 w 86"/>
                <a:gd name="T1" fmla="*/ 46 h 48"/>
                <a:gd name="T2" fmla="*/ 6 w 86"/>
                <a:gd name="T3" fmla="*/ 48 h 48"/>
                <a:gd name="T4" fmla="*/ 25 w 86"/>
                <a:gd name="T5" fmla="*/ 38 h 48"/>
                <a:gd name="T6" fmla="*/ 46 w 86"/>
                <a:gd name="T7" fmla="*/ 29 h 48"/>
                <a:gd name="T8" fmla="*/ 67 w 86"/>
                <a:gd name="T9" fmla="*/ 19 h 48"/>
                <a:gd name="T10" fmla="*/ 86 w 86"/>
                <a:gd name="T11" fmla="*/ 10 h 48"/>
                <a:gd name="T12" fmla="*/ 83 w 86"/>
                <a:gd name="T13" fmla="*/ 0 h 48"/>
                <a:gd name="T14" fmla="*/ 63 w 86"/>
                <a:gd name="T15" fmla="*/ 10 h 48"/>
                <a:gd name="T16" fmla="*/ 42 w 86"/>
                <a:gd name="T17" fmla="*/ 19 h 48"/>
                <a:gd name="T18" fmla="*/ 21 w 86"/>
                <a:gd name="T19" fmla="*/ 29 h 48"/>
                <a:gd name="T20" fmla="*/ 2 w 86"/>
                <a:gd name="T21" fmla="*/ 38 h 48"/>
                <a:gd name="T22" fmla="*/ 0 w 86"/>
                <a:gd name="T23" fmla="*/ 40 h 48"/>
                <a:gd name="T24" fmla="*/ 6 w 86"/>
                <a:gd name="T25" fmla="*/ 46 h 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6"/>
                <a:gd name="T40" fmla="*/ 0 h 48"/>
                <a:gd name="T41" fmla="*/ 86 w 86"/>
                <a:gd name="T42" fmla="*/ 48 h 4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6" h="48">
                  <a:moveTo>
                    <a:pt x="6" y="46"/>
                  </a:moveTo>
                  <a:lnTo>
                    <a:pt x="6" y="48"/>
                  </a:lnTo>
                  <a:lnTo>
                    <a:pt x="25" y="38"/>
                  </a:lnTo>
                  <a:lnTo>
                    <a:pt x="46" y="29"/>
                  </a:lnTo>
                  <a:lnTo>
                    <a:pt x="67" y="19"/>
                  </a:lnTo>
                  <a:lnTo>
                    <a:pt x="86" y="10"/>
                  </a:lnTo>
                  <a:lnTo>
                    <a:pt x="83" y="0"/>
                  </a:lnTo>
                  <a:lnTo>
                    <a:pt x="63" y="10"/>
                  </a:lnTo>
                  <a:lnTo>
                    <a:pt x="42" y="19"/>
                  </a:lnTo>
                  <a:lnTo>
                    <a:pt x="21" y="29"/>
                  </a:lnTo>
                  <a:lnTo>
                    <a:pt x="2" y="38"/>
                  </a:lnTo>
                  <a:lnTo>
                    <a:pt x="0" y="40"/>
                  </a:lnTo>
                  <a:lnTo>
                    <a:pt x="6" y="4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91" name="Freeform 69">
              <a:extLst>
                <a:ext uri="{FF2B5EF4-FFF2-40B4-BE49-F238E27FC236}">
                  <a16:creationId xmlns:a16="http://schemas.microsoft.com/office/drawing/2014/main" id="{052EC398-7CEA-FEB8-2D4C-E5D121744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8" y="2128"/>
              <a:ext cx="85" cy="79"/>
            </a:xfrm>
            <a:custGeom>
              <a:avLst/>
              <a:gdLst>
                <a:gd name="T0" fmla="*/ 6 w 85"/>
                <a:gd name="T1" fmla="*/ 79 h 79"/>
                <a:gd name="T2" fmla="*/ 8 w 85"/>
                <a:gd name="T3" fmla="*/ 79 h 79"/>
                <a:gd name="T4" fmla="*/ 27 w 85"/>
                <a:gd name="T5" fmla="*/ 60 h 79"/>
                <a:gd name="T6" fmla="*/ 46 w 85"/>
                <a:gd name="T7" fmla="*/ 43 h 79"/>
                <a:gd name="T8" fmla="*/ 66 w 85"/>
                <a:gd name="T9" fmla="*/ 25 h 79"/>
                <a:gd name="T10" fmla="*/ 85 w 85"/>
                <a:gd name="T11" fmla="*/ 6 h 79"/>
                <a:gd name="T12" fmla="*/ 79 w 85"/>
                <a:gd name="T13" fmla="*/ 0 h 79"/>
                <a:gd name="T14" fmla="*/ 60 w 85"/>
                <a:gd name="T15" fmla="*/ 18 h 79"/>
                <a:gd name="T16" fmla="*/ 41 w 85"/>
                <a:gd name="T17" fmla="*/ 35 h 79"/>
                <a:gd name="T18" fmla="*/ 21 w 85"/>
                <a:gd name="T19" fmla="*/ 54 h 79"/>
                <a:gd name="T20" fmla="*/ 0 w 85"/>
                <a:gd name="T21" fmla="*/ 71 h 79"/>
                <a:gd name="T22" fmla="*/ 2 w 85"/>
                <a:gd name="T23" fmla="*/ 71 h 79"/>
                <a:gd name="T24" fmla="*/ 6 w 85"/>
                <a:gd name="T25" fmla="*/ 79 h 7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5"/>
                <a:gd name="T40" fmla="*/ 0 h 79"/>
                <a:gd name="T41" fmla="*/ 85 w 85"/>
                <a:gd name="T42" fmla="*/ 79 h 7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5" h="79">
                  <a:moveTo>
                    <a:pt x="6" y="79"/>
                  </a:moveTo>
                  <a:lnTo>
                    <a:pt x="8" y="79"/>
                  </a:lnTo>
                  <a:lnTo>
                    <a:pt x="27" y="60"/>
                  </a:lnTo>
                  <a:lnTo>
                    <a:pt x="46" y="43"/>
                  </a:lnTo>
                  <a:lnTo>
                    <a:pt x="66" y="25"/>
                  </a:lnTo>
                  <a:lnTo>
                    <a:pt x="85" y="6"/>
                  </a:lnTo>
                  <a:lnTo>
                    <a:pt x="79" y="0"/>
                  </a:lnTo>
                  <a:lnTo>
                    <a:pt x="60" y="18"/>
                  </a:lnTo>
                  <a:lnTo>
                    <a:pt x="41" y="35"/>
                  </a:lnTo>
                  <a:lnTo>
                    <a:pt x="21" y="54"/>
                  </a:lnTo>
                  <a:lnTo>
                    <a:pt x="0" y="71"/>
                  </a:lnTo>
                  <a:lnTo>
                    <a:pt x="2" y="71"/>
                  </a:lnTo>
                  <a:lnTo>
                    <a:pt x="6" y="7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92" name="Freeform 70">
              <a:extLst>
                <a:ext uri="{FF2B5EF4-FFF2-40B4-BE49-F238E27FC236}">
                  <a16:creationId xmlns:a16="http://schemas.microsoft.com/office/drawing/2014/main" id="{516A4C7A-0668-A39F-99C8-813F4C8BF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" y="2199"/>
              <a:ext cx="152" cy="81"/>
            </a:xfrm>
            <a:custGeom>
              <a:avLst/>
              <a:gdLst>
                <a:gd name="T0" fmla="*/ 0 w 152"/>
                <a:gd name="T1" fmla="*/ 73 h 81"/>
                <a:gd name="T2" fmla="*/ 4 w 152"/>
                <a:gd name="T3" fmla="*/ 81 h 81"/>
                <a:gd name="T4" fmla="*/ 152 w 152"/>
                <a:gd name="T5" fmla="*/ 8 h 81"/>
                <a:gd name="T6" fmla="*/ 148 w 152"/>
                <a:gd name="T7" fmla="*/ 0 h 81"/>
                <a:gd name="T8" fmla="*/ 0 w 152"/>
                <a:gd name="T9" fmla="*/ 73 h 81"/>
                <a:gd name="T10" fmla="*/ 0 w 152"/>
                <a:gd name="T11" fmla="*/ 73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2"/>
                <a:gd name="T19" fmla="*/ 0 h 81"/>
                <a:gd name="T20" fmla="*/ 152 w 152"/>
                <a:gd name="T21" fmla="*/ 81 h 8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2" h="81">
                  <a:moveTo>
                    <a:pt x="0" y="73"/>
                  </a:moveTo>
                  <a:lnTo>
                    <a:pt x="4" y="81"/>
                  </a:lnTo>
                  <a:lnTo>
                    <a:pt x="152" y="8"/>
                  </a:lnTo>
                  <a:lnTo>
                    <a:pt x="148" y="0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93" name="Freeform 71">
              <a:extLst>
                <a:ext uri="{FF2B5EF4-FFF2-40B4-BE49-F238E27FC236}">
                  <a16:creationId xmlns:a16="http://schemas.microsoft.com/office/drawing/2014/main" id="{CBE2A6B7-8567-C761-CECE-20781F763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" y="2272"/>
              <a:ext cx="73" cy="71"/>
            </a:xfrm>
            <a:custGeom>
              <a:avLst/>
              <a:gdLst>
                <a:gd name="T0" fmla="*/ 8 w 73"/>
                <a:gd name="T1" fmla="*/ 68 h 71"/>
                <a:gd name="T2" fmla="*/ 8 w 73"/>
                <a:gd name="T3" fmla="*/ 71 h 71"/>
                <a:gd name="T4" fmla="*/ 23 w 73"/>
                <a:gd name="T5" fmla="*/ 56 h 71"/>
                <a:gd name="T6" fmla="*/ 41 w 73"/>
                <a:gd name="T7" fmla="*/ 39 h 71"/>
                <a:gd name="T8" fmla="*/ 56 w 73"/>
                <a:gd name="T9" fmla="*/ 23 h 71"/>
                <a:gd name="T10" fmla="*/ 73 w 73"/>
                <a:gd name="T11" fmla="*/ 8 h 71"/>
                <a:gd name="T12" fmla="*/ 67 w 73"/>
                <a:gd name="T13" fmla="*/ 0 h 71"/>
                <a:gd name="T14" fmla="*/ 50 w 73"/>
                <a:gd name="T15" fmla="*/ 18 h 71"/>
                <a:gd name="T16" fmla="*/ 35 w 73"/>
                <a:gd name="T17" fmla="*/ 33 h 71"/>
                <a:gd name="T18" fmla="*/ 18 w 73"/>
                <a:gd name="T19" fmla="*/ 48 h 71"/>
                <a:gd name="T20" fmla="*/ 0 w 73"/>
                <a:gd name="T21" fmla="*/ 66 h 71"/>
                <a:gd name="T22" fmla="*/ 0 w 73"/>
                <a:gd name="T23" fmla="*/ 70 h 71"/>
                <a:gd name="T24" fmla="*/ 0 w 73"/>
                <a:gd name="T25" fmla="*/ 66 h 71"/>
                <a:gd name="T26" fmla="*/ 0 w 73"/>
                <a:gd name="T27" fmla="*/ 66 h 71"/>
                <a:gd name="T28" fmla="*/ 0 w 73"/>
                <a:gd name="T29" fmla="*/ 70 h 71"/>
                <a:gd name="T30" fmla="*/ 8 w 73"/>
                <a:gd name="T31" fmla="*/ 68 h 7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3"/>
                <a:gd name="T49" fmla="*/ 0 h 71"/>
                <a:gd name="T50" fmla="*/ 73 w 73"/>
                <a:gd name="T51" fmla="*/ 71 h 7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3" h="71">
                  <a:moveTo>
                    <a:pt x="8" y="68"/>
                  </a:moveTo>
                  <a:lnTo>
                    <a:pt x="8" y="71"/>
                  </a:lnTo>
                  <a:lnTo>
                    <a:pt x="23" y="56"/>
                  </a:lnTo>
                  <a:lnTo>
                    <a:pt x="41" y="39"/>
                  </a:lnTo>
                  <a:lnTo>
                    <a:pt x="56" y="23"/>
                  </a:lnTo>
                  <a:lnTo>
                    <a:pt x="73" y="8"/>
                  </a:lnTo>
                  <a:lnTo>
                    <a:pt x="67" y="0"/>
                  </a:lnTo>
                  <a:lnTo>
                    <a:pt x="50" y="18"/>
                  </a:lnTo>
                  <a:lnTo>
                    <a:pt x="35" y="33"/>
                  </a:lnTo>
                  <a:lnTo>
                    <a:pt x="18" y="48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8" y="6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94" name="Freeform 72">
              <a:extLst>
                <a:ext uri="{FF2B5EF4-FFF2-40B4-BE49-F238E27FC236}">
                  <a16:creationId xmlns:a16="http://schemas.microsoft.com/office/drawing/2014/main" id="{766B187F-43F0-D971-DF36-30524B0EC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2340"/>
              <a:ext cx="86" cy="78"/>
            </a:xfrm>
            <a:custGeom>
              <a:avLst/>
              <a:gdLst>
                <a:gd name="T0" fmla="*/ 3 w 86"/>
                <a:gd name="T1" fmla="*/ 78 h 78"/>
                <a:gd name="T2" fmla="*/ 30 w 86"/>
                <a:gd name="T3" fmla="*/ 61 h 78"/>
                <a:gd name="T4" fmla="*/ 55 w 86"/>
                <a:gd name="T5" fmla="*/ 46 h 78"/>
                <a:gd name="T6" fmla="*/ 69 w 86"/>
                <a:gd name="T7" fmla="*/ 36 h 78"/>
                <a:gd name="T8" fmla="*/ 78 w 86"/>
                <a:gd name="T9" fmla="*/ 26 h 78"/>
                <a:gd name="T10" fmla="*/ 82 w 86"/>
                <a:gd name="T11" fmla="*/ 21 h 78"/>
                <a:gd name="T12" fmla="*/ 84 w 86"/>
                <a:gd name="T13" fmla="*/ 15 h 78"/>
                <a:gd name="T14" fmla="*/ 86 w 86"/>
                <a:gd name="T15" fmla="*/ 7 h 78"/>
                <a:gd name="T16" fmla="*/ 86 w 86"/>
                <a:gd name="T17" fmla="*/ 0 h 78"/>
                <a:gd name="T18" fmla="*/ 78 w 86"/>
                <a:gd name="T19" fmla="*/ 2 h 78"/>
                <a:gd name="T20" fmla="*/ 76 w 86"/>
                <a:gd name="T21" fmla="*/ 5 h 78"/>
                <a:gd name="T22" fmla="*/ 76 w 86"/>
                <a:gd name="T23" fmla="*/ 11 h 78"/>
                <a:gd name="T24" fmla="*/ 74 w 86"/>
                <a:gd name="T25" fmla="*/ 15 h 78"/>
                <a:gd name="T26" fmla="*/ 71 w 86"/>
                <a:gd name="T27" fmla="*/ 21 h 78"/>
                <a:gd name="T28" fmla="*/ 61 w 86"/>
                <a:gd name="T29" fmla="*/ 28 h 78"/>
                <a:gd name="T30" fmla="*/ 51 w 86"/>
                <a:gd name="T31" fmla="*/ 38 h 78"/>
                <a:gd name="T32" fmla="*/ 25 w 86"/>
                <a:gd name="T33" fmla="*/ 53 h 78"/>
                <a:gd name="T34" fmla="*/ 0 w 86"/>
                <a:gd name="T35" fmla="*/ 71 h 78"/>
                <a:gd name="T36" fmla="*/ 3 w 86"/>
                <a:gd name="T37" fmla="*/ 78 h 7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6"/>
                <a:gd name="T58" fmla="*/ 0 h 78"/>
                <a:gd name="T59" fmla="*/ 86 w 86"/>
                <a:gd name="T60" fmla="*/ 78 h 7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6" h="78">
                  <a:moveTo>
                    <a:pt x="3" y="78"/>
                  </a:moveTo>
                  <a:lnTo>
                    <a:pt x="30" y="61"/>
                  </a:lnTo>
                  <a:lnTo>
                    <a:pt x="55" y="46"/>
                  </a:lnTo>
                  <a:lnTo>
                    <a:pt x="69" y="36"/>
                  </a:lnTo>
                  <a:lnTo>
                    <a:pt x="78" y="26"/>
                  </a:lnTo>
                  <a:lnTo>
                    <a:pt x="82" y="21"/>
                  </a:lnTo>
                  <a:lnTo>
                    <a:pt x="84" y="15"/>
                  </a:lnTo>
                  <a:lnTo>
                    <a:pt x="86" y="7"/>
                  </a:lnTo>
                  <a:lnTo>
                    <a:pt x="86" y="0"/>
                  </a:lnTo>
                  <a:lnTo>
                    <a:pt x="78" y="2"/>
                  </a:lnTo>
                  <a:lnTo>
                    <a:pt x="76" y="5"/>
                  </a:lnTo>
                  <a:lnTo>
                    <a:pt x="76" y="11"/>
                  </a:lnTo>
                  <a:lnTo>
                    <a:pt x="74" y="15"/>
                  </a:lnTo>
                  <a:lnTo>
                    <a:pt x="71" y="21"/>
                  </a:lnTo>
                  <a:lnTo>
                    <a:pt x="61" y="28"/>
                  </a:lnTo>
                  <a:lnTo>
                    <a:pt x="51" y="38"/>
                  </a:lnTo>
                  <a:lnTo>
                    <a:pt x="25" y="53"/>
                  </a:lnTo>
                  <a:lnTo>
                    <a:pt x="0" y="71"/>
                  </a:lnTo>
                  <a:lnTo>
                    <a:pt x="3" y="7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95" name="Rectangle 73">
              <a:extLst>
                <a:ext uri="{FF2B5EF4-FFF2-40B4-BE49-F238E27FC236}">
                  <a16:creationId xmlns:a16="http://schemas.microsoft.com/office/drawing/2014/main" id="{664649DA-FD57-2661-CBF0-101751B4EA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0" y="2407"/>
              <a:ext cx="1236" cy="9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6796" name="Freeform 74">
              <a:extLst>
                <a:ext uri="{FF2B5EF4-FFF2-40B4-BE49-F238E27FC236}">
                  <a16:creationId xmlns:a16="http://schemas.microsoft.com/office/drawing/2014/main" id="{D5BC0F8C-98D3-B612-BDCD-CE7709CD4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2365"/>
              <a:ext cx="77" cy="49"/>
            </a:xfrm>
            <a:custGeom>
              <a:avLst/>
              <a:gdLst>
                <a:gd name="T0" fmla="*/ 71 w 77"/>
                <a:gd name="T1" fmla="*/ 0 h 49"/>
                <a:gd name="T2" fmla="*/ 71 w 77"/>
                <a:gd name="T3" fmla="*/ 0 h 49"/>
                <a:gd name="T4" fmla="*/ 0 w 77"/>
                <a:gd name="T5" fmla="*/ 42 h 49"/>
                <a:gd name="T6" fmla="*/ 4 w 77"/>
                <a:gd name="T7" fmla="*/ 49 h 49"/>
                <a:gd name="T8" fmla="*/ 77 w 77"/>
                <a:gd name="T9" fmla="*/ 7 h 49"/>
                <a:gd name="T10" fmla="*/ 71 w 77"/>
                <a:gd name="T11" fmla="*/ 0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7"/>
                <a:gd name="T19" fmla="*/ 0 h 49"/>
                <a:gd name="T20" fmla="*/ 77 w 77"/>
                <a:gd name="T21" fmla="*/ 49 h 4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7" h="49">
                  <a:moveTo>
                    <a:pt x="71" y="0"/>
                  </a:moveTo>
                  <a:lnTo>
                    <a:pt x="71" y="0"/>
                  </a:lnTo>
                  <a:lnTo>
                    <a:pt x="0" y="42"/>
                  </a:lnTo>
                  <a:lnTo>
                    <a:pt x="4" y="49"/>
                  </a:lnTo>
                  <a:lnTo>
                    <a:pt x="77" y="7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97" name="Freeform 75">
              <a:extLst>
                <a:ext uri="{FF2B5EF4-FFF2-40B4-BE49-F238E27FC236}">
                  <a16:creationId xmlns:a16="http://schemas.microsoft.com/office/drawing/2014/main" id="{99F96C64-0286-817D-9F1F-30C57E94C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" y="2313"/>
              <a:ext cx="104" cy="59"/>
            </a:xfrm>
            <a:custGeom>
              <a:avLst/>
              <a:gdLst>
                <a:gd name="T0" fmla="*/ 104 w 104"/>
                <a:gd name="T1" fmla="*/ 7 h 59"/>
                <a:gd name="T2" fmla="*/ 100 w 104"/>
                <a:gd name="T3" fmla="*/ 0 h 59"/>
                <a:gd name="T4" fmla="*/ 0 w 104"/>
                <a:gd name="T5" fmla="*/ 52 h 59"/>
                <a:gd name="T6" fmla="*/ 4 w 104"/>
                <a:gd name="T7" fmla="*/ 59 h 59"/>
                <a:gd name="T8" fmla="*/ 104 w 104"/>
                <a:gd name="T9" fmla="*/ 7 h 59"/>
                <a:gd name="T10" fmla="*/ 104 w 104"/>
                <a:gd name="T11" fmla="*/ 7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4"/>
                <a:gd name="T19" fmla="*/ 0 h 59"/>
                <a:gd name="T20" fmla="*/ 104 w 104"/>
                <a:gd name="T21" fmla="*/ 59 h 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4" h="59">
                  <a:moveTo>
                    <a:pt x="104" y="7"/>
                  </a:moveTo>
                  <a:lnTo>
                    <a:pt x="100" y="0"/>
                  </a:lnTo>
                  <a:lnTo>
                    <a:pt x="0" y="52"/>
                  </a:lnTo>
                  <a:lnTo>
                    <a:pt x="4" y="59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98" name="Freeform 76">
              <a:extLst>
                <a:ext uri="{FF2B5EF4-FFF2-40B4-BE49-F238E27FC236}">
                  <a16:creationId xmlns:a16="http://schemas.microsoft.com/office/drawing/2014/main" id="{CA6F4120-146A-C37A-804D-C181A56C6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" y="2242"/>
              <a:ext cx="129" cy="78"/>
            </a:xfrm>
            <a:custGeom>
              <a:avLst/>
              <a:gdLst>
                <a:gd name="T0" fmla="*/ 121 w 129"/>
                <a:gd name="T1" fmla="*/ 0 h 78"/>
                <a:gd name="T2" fmla="*/ 121 w 129"/>
                <a:gd name="T3" fmla="*/ 0 h 78"/>
                <a:gd name="T4" fmla="*/ 104 w 129"/>
                <a:gd name="T5" fmla="*/ 13 h 78"/>
                <a:gd name="T6" fmla="*/ 73 w 129"/>
                <a:gd name="T7" fmla="*/ 30 h 78"/>
                <a:gd name="T8" fmla="*/ 37 w 129"/>
                <a:gd name="T9" fmla="*/ 50 h 78"/>
                <a:gd name="T10" fmla="*/ 0 w 129"/>
                <a:gd name="T11" fmla="*/ 71 h 78"/>
                <a:gd name="T12" fmla="*/ 4 w 129"/>
                <a:gd name="T13" fmla="*/ 78 h 78"/>
                <a:gd name="T14" fmla="*/ 42 w 129"/>
                <a:gd name="T15" fmla="*/ 59 h 78"/>
                <a:gd name="T16" fmla="*/ 79 w 129"/>
                <a:gd name="T17" fmla="*/ 38 h 78"/>
                <a:gd name="T18" fmla="*/ 110 w 129"/>
                <a:gd name="T19" fmla="*/ 21 h 78"/>
                <a:gd name="T20" fmla="*/ 129 w 129"/>
                <a:gd name="T21" fmla="*/ 5 h 78"/>
                <a:gd name="T22" fmla="*/ 129 w 129"/>
                <a:gd name="T23" fmla="*/ 5 h 78"/>
                <a:gd name="T24" fmla="*/ 121 w 129"/>
                <a:gd name="T25" fmla="*/ 0 h 7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9"/>
                <a:gd name="T40" fmla="*/ 0 h 78"/>
                <a:gd name="T41" fmla="*/ 129 w 129"/>
                <a:gd name="T42" fmla="*/ 78 h 7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9" h="78">
                  <a:moveTo>
                    <a:pt x="121" y="0"/>
                  </a:moveTo>
                  <a:lnTo>
                    <a:pt x="121" y="0"/>
                  </a:lnTo>
                  <a:lnTo>
                    <a:pt x="104" y="13"/>
                  </a:lnTo>
                  <a:lnTo>
                    <a:pt x="73" y="30"/>
                  </a:lnTo>
                  <a:lnTo>
                    <a:pt x="37" y="50"/>
                  </a:lnTo>
                  <a:lnTo>
                    <a:pt x="0" y="71"/>
                  </a:lnTo>
                  <a:lnTo>
                    <a:pt x="4" y="78"/>
                  </a:lnTo>
                  <a:lnTo>
                    <a:pt x="42" y="59"/>
                  </a:lnTo>
                  <a:lnTo>
                    <a:pt x="79" y="38"/>
                  </a:lnTo>
                  <a:lnTo>
                    <a:pt x="110" y="21"/>
                  </a:lnTo>
                  <a:lnTo>
                    <a:pt x="129" y="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99" name="Freeform 77">
              <a:extLst>
                <a:ext uri="{FF2B5EF4-FFF2-40B4-BE49-F238E27FC236}">
                  <a16:creationId xmlns:a16="http://schemas.microsoft.com/office/drawing/2014/main" id="{6479E930-0C1D-F46E-2D7D-5FCEB341B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" y="2157"/>
              <a:ext cx="83" cy="90"/>
            </a:xfrm>
            <a:custGeom>
              <a:avLst/>
              <a:gdLst>
                <a:gd name="T0" fmla="*/ 77 w 83"/>
                <a:gd name="T1" fmla="*/ 0 h 90"/>
                <a:gd name="T2" fmla="*/ 77 w 83"/>
                <a:gd name="T3" fmla="*/ 2 h 90"/>
                <a:gd name="T4" fmla="*/ 0 w 83"/>
                <a:gd name="T5" fmla="*/ 85 h 90"/>
                <a:gd name="T6" fmla="*/ 8 w 83"/>
                <a:gd name="T7" fmla="*/ 90 h 90"/>
                <a:gd name="T8" fmla="*/ 83 w 83"/>
                <a:gd name="T9" fmla="*/ 8 h 90"/>
                <a:gd name="T10" fmla="*/ 77 w 83"/>
                <a:gd name="T11" fmla="*/ 0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3"/>
                <a:gd name="T19" fmla="*/ 0 h 90"/>
                <a:gd name="T20" fmla="*/ 83 w 83"/>
                <a:gd name="T21" fmla="*/ 90 h 9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3" h="90">
                  <a:moveTo>
                    <a:pt x="77" y="0"/>
                  </a:moveTo>
                  <a:lnTo>
                    <a:pt x="77" y="2"/>
                  </a:lnTo>
                  <a:lnTo>
                    <a:pt x="0" y="85"/>
                  </a:lnTo>
                  <a:lnTo>
                    <a:pt x="8" y="90"/>
                  </a:lnTo>
                  <a:lnTo>
                    <a:pt x="83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800" name="Freeform 78">
              <a:extLst>
                <a:ext uri="{FF2B5EF4-FFF2-40B4-BE49-F238E27FC236}">
                  <a16:creationId xmlns:a16="http://schemas.microsoft.com/office/drawing/2014/main" id="{39558226-6299-D0A3-497A-D9153D399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" y="2069"/>
              <a:ext cx="157" cy="96"/>
            </a:xfrm>
            <a:custGeom>
              <a:avLst/>
              <a:gdLst>
                <a:gd name="T0" fmla="*/ 152 w 157"/>
                <a:gd name="T1" fmla="*/ 2 h 96"/>
                <a:gd name="T2" fmla="*/ 152 w 157"/>
                <a:gd name="T3" fmla="*/ 0 h 96"/>
                <a:gd name="T4" fmla="*/ 134 w 157"/>
                <a:gd name="T5" fmla="*/ 13 h 96"/>
                <a:gd name="T6" fmla="*/ 115 w 157"/>
                <a:gd name="T7" fmla="*/ 25 h 96"/>
                <a:gd name="T8" fmla="*/ 96 w 157"/>
                <a:gd name="T9" fmla="*/ 34 h 96"/>
                <a:gd name="T10" fmla="*/ 77 w 157"/>
                <a:gd name="T11" fmla="*/ 44 h 96"/>
                <a:gd name="T12" fmla="*/ 56 w 157"/>
                <a:gd name="T13" fmla="*/ 54 h 96"/>
                <a:gd name="T14" fmla="*/ 36 w 157"/>
                <a:gd name="T15" fmla="*/ 65 h 96"/>
                <a:gd name="T16" fmla="*/ 17 w 157"/>
                <a:gd name="T17" fmla="*/ 77 h 96"/>
                <a:gd name="T18" fmla="*/ 0 w 157"/>
                <a:gd name="T19" fmla="*/ 88 h 96"/>
                <a:gd name="T20" fmla="*/ 6 w 157"/>
                <a:gd name="T21" fmla="*/ 96 h 96"/>
                <a:gd name="T22" fmla="*/ 23 w 157"/>
                <a:gd name="T23" fmla="*/ 84 h 96"/>
                <a:gd name="T24" fmla="*/ 40 w 157"/>
                <a:gd name="T25" fmla="*/ 73 h 96"/>
                <a:gd name="T26" fmla="*/ 61 w 157"/>
                <a:gd name="T27" fmla="*/ 61 h 96"/>
                <a:gd name="T28" fmla="*/ 81 w 157"/>
                <a:gd name="T29" fmla="*/ 52 h 96"/>
                <a:gd name="T30" fmla="*/ 100 w 157"/>
                <a:gd name="T31" fmla="*/ 42 h 96"/>
                <a:gd name="T32" fmla="*/ 121 w 157"/>
                <a:gd name="T33" fmla="*/ 33 h 96"/>
                <a:gd name="T34" fmla="*/ 140 w 157"/>
                <a:gd name="T35" fmla="*/ 21 h 96"/>
                <a:gd name="T36" fmla="*/ 157 w 157"/>
                <a:gd name="T37" fmla="*/ 8 h 96"/>
                <a:gd name="T38" fmla="*/ 157 w 157"/>
                <a:gd name="T39" fmla="*/ 8 h 96"/>
                <a:gd name="T40" fmla="*/ 152 w 157"/>
                <a:gd name="T41" fmla="*/ 2 h 9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7"/>
                <a:gd name="T64" fmla="*/ 0 h 96"/>
                <a:gd name="T65" fmla="*/ 157 w 157"/>
                <a:gd name="T66" fmla="*/ 96 h 9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7" h="96">
                  <a:moveTo>
                    <a:pt x="152" y="2"/>
                  </a:moveTo>
                  <a:lnTo>
                    <a:pt x="152" y="0"/>
                  </a:lnTo>
                  <a:lnTo>
                    <a:pt x="134" y="13"/>
                  </a:lnTo>
                  <a:lnTo>
                    <a:pt x="115" y="25"/>
                  </a:lnTo>
                  <a:lnTo>
                    <a:pt x="96" y="34"/>
                  </a:lnTo>
                  <a:lnTo>
                    <a:pt x="77" y="44"/>
                  </a:lnTo>
                  <a:lnTo>
                    <a:pt x="56" y="54"/>
                  </a:lnTo>
                  <a:lnTo>
                    <a:pt x="36" y="65"/>
                  </a:lnTo>
                  <a:lnTo>
                    <a:pt x="17" y="77"/>
                  </a:lnTo>
                  <a:lnTo>
                    <a:pt x="0" y="88"/>
                  </a:lnTo>
                  <a:lnTo>
                    <a:pt x="6" y="96"/>
                  </a:lnTo>
                  <a:lnTo>
                    <a:pt x="23" y="84"/>
                  </a:lnTo>
                  <a:lnTo>
                    <a:pt x="40" y="73"/>
                  </a:lnTo>
                  <a:lnTo>
                    <a:pt x="61" y="61"/>
                  </a:lnTo>
                  <a:lnTo>
                    <a:pt x="81" y="52"/>
                  </a:lnTo>
                  <a:lnTo>
                    <a:pt x="100" y="42"/>
                  </a:lnTo>
                  <a:lnTo>
                    <a:pt x="121" y="33"/>
                  </a:lnTo>
                  <a:lnTo>
                    <a:pt x="140" y="21"/>
                  </a:lnTo>
                  <a:lnTo>
                    <a:pt x="157" y="8"/>
                  </a:lnTo>
                  <a:lnTo>
                    <a:pt x="152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801" name="Freeform 79">
              <a:extLst>
                <a:ext uri="{FF2B5EF4-FFF2-40B4-BE49-F238E27FC236}">
                  <a16:creationId xmlns:a16="http://schemas.microsoft.com/office/drawing/2014/main" id="{922DA724-6BC4-BE00-6F9A-F9CCA02CC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2000"/>
              <a:ext cx="82" cy="77"/>
            </a:xfrm>
            <a:custGeom>
              <a:avLst/>
              <a:gdLst>
                <a:gd name="T0" fmla="*/ 76 w 82"/>
                <a:gd name="T1" fmla="*/ 0 h 77"/>
                <a:gd name="T2" fmla="*/ 76 w 82"/>
                <a:gd name="T3" fmla="*/ 0 h 77"/>
                <a:gd name="T4" fmla="*/ 0 w 82"/>
                <a:gd name="T5" fmla="*/ 71 h 77"/>
                <a:gd name="T6" fmla="*/ 5 w 82"/>
                <a:gd name="T7" fmla="*/ 77 h 77"/>
                <a:gd name="T8" fmla="*/ 82 w 82"/>
                <a:gd name="T9" fmla="*/ 7 h 77"/>
                <a:gd name="T10" fmla="*/ 76 w 82"/>
                <a:gd name="T11" fmla="*/ 0 h 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2"/>
                <a:gd name="T19" fmla="*/ 0 h 77"/>
                <a:gd name="T20" fmla="*/ 82 w 82"/>
                <a:gd name="T21" fmla="*/ 77 h 7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2" h="77">
                  <a:moveTo>
                    <a:pt x="76" y="0"/>
                  </a:moveTo>
                  <a:lnTo>
                    <a:pt x="76" y="0"/>
                  </a:lnTo>
                  <a:lnTo>
                    <a:pt x="0" y="71"/>
                  </a:lnTo>
                  <a:lnTo>
                    <a:pt x="5" y="77"/>
                  </a:lnTo>
                  <a:lnTo>
                    <a:pt x="82" y="7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802" name="Freeform 80">
              <a:extLst>
                <a:ext uri="{FF2B5EF4-FFF2-40B4-BE49-F238E27FC236}">
                  <a16:creationId xmlns:a16="http://schemas.microsoft.com/office/drawing/2014/main" id="{55492E64-9175-8F39-883B-8003AF6DE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1913"/>
              <a:ext cx="140" cy="94"/>
            </a:xfrm>
            <a:custGeom>
              <a:avLst/>
              <a:gdLst>
                <a:gd name="T0" fmla="*/ 137 w 140"/>
                <a:gd name="T1" fmla="*/ 0 h 94"/>
                <a:gd name="T2" fmla="*/ 102 w 140"/>
                <a:gd name="T3" fmla="*/ 21 h 94"/>
                <a:gd name="T4" fmla="*/ 68 w 140"/>
                <a:gd name="T5" fmla="*/ 45 h 94"/>
                <a:gd name="T6" fmla="*/ 35 w 140"/>
                <a:gd name="T7" fmla="*/ 66 h 94"/>
                <a:gd name="T8" fmla="*/ 0 w 140"/>
                <a:gd name="T9" fmla="*/ 87 h 94"/>
                <a:gd name="T10" fmla="*/ 4 w 140"/>
                <a:gd name="T11" fmla="*/ 94 h 94"/>
                <a:gd name="T12" fmla="*/ 39 w 140"/>
                <a:gd name="T13" fmla="*/ 73 h 94"/>
                <a:gd name="T14" fmla="*/ 73 w 140"/>
                <a:gd name="T15" fmla="*/ 52 h 94"/>
                <a:gd name="T16" fmla="*/ 108 w 140"/>
                <a:gd name="T17" fmla="*/ 29 h 94"/>
                <a:gd name="T18" fmla="*/ 140 w 140"/>
                <a:gd name="T19" fmla="*/ 8 h 94"/>
                <a:gd name="T20" fmla="*/ 137 w 140"/>
                <a:gd name="T21" fmla="*/ 0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0"/>
                <a:gd name="T34" fmla="*/ 0 h 94"/>
                <a:gd name="T35" fmla="*/ 140 w 140"/>
                <a:gd name="T36" fmla="*/ 94 h 9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0" h="94">
                  <a:moveTo>
                    <a:pt x="137" y="0"/>
                  </a:moveTo>
                  <a:lnTo>
                    <a:pt x="102" y="21"/>
                  </a:lnTo>
                  <a:lnTo>
                    <a:pt x="68" y="45"/>
                  </a:lnTo>
                  <a:lnTo>
                    <a:pt x="35" y="66"/>
                  </a:lnTo>
                  <a:lnTo>
                    <a:pt x="0" y="87"/>
                  </a:lnTo>
                  <a:lnTo>
                    <a:pt x="4" y="94"/>
                  </a:lnTo>
                  <a:lnTo>
                    <a:pt x="39" y="73"/>
                  </a:lnTo>
                  <a:lnTo>
                    <a:pt x="73" y="52"/>
                  </a:lnTo>
                  <a:lnTo>
                    <a:pt x="108" y="29"/>
                  </a:lnTo>
                  <a:lnTo>
                    <a:pt x="140" y="8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803" name="Rectangle 81">
              <a:extLst>
                <a:ext uri="{FF2B5EF4-FFF2-40B4-BE49-F238E27FC236}">
                  <a16:creationId xmlns:a16="http://schemas.microsoft.com/office/drawing/2014/main" id="{E61E1B10-628D-2535-1480-7FE73D5FD5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8" y="1906"/>
              <a:ext cx="1255" cy="9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7" name="Group 82">
            <a:extLst>
              <a:ext uri="{FF2B5EF4-FFF2-40B4-BE49-F238E27FC236}">
                <a16:creationId xmlns:a16="http://schemas.microsoft.com/office/drawing/2014/main" id="{E5B202F1-F01E-9130-2E4D-4BC37819DB0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042988" y="2668588"/>
            <a:ext cx="3186112" cy="1660525"/>
            <a:chOff x="1876" y="1639"/>
            <a:chExt cx="2007" cy="1046"/>
          </a:xfrm>
        </p:grpSpPr>
        <p:sp>
          <p:nvSpPr>
            <p:cNvPr id="26642" name="AutoShape 83">
              <a:extLst>
                <a:ext uri="{FF2B5EF4-FFF2-40B4-BE49-F238E27FC236}">
                  <a16:creationId xmlns:a16="http://schemas.microsoft.com/office/drawing/2014/main" id="{2186A719-AEFD-9FD9-1181-8A6FE510D0EB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876" y="1639"/>
              <a:ext cx="2007" cy="10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643" name="Freeform 84">
              <a:extLst>
                <a:ext uri="{FF2B5EF4-FFF2-40B4-BE49-F238E27FC236}">
                  <a16:creationId xmlns:a16="http://schemas.microsoft.com/office/drawing/2014/main" id="{3F64F95B-2CED-1A0C-ABDF-ABF7C3D4A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0" y="2161"/>
              <a:ext cx="474" cy="474"/>
            </a:xfrm>
            <a:custGeom>
              <a:avLst/>
              <a:gdLst>
                <a:gd name="T0" fmla="*/ 261 w 474"/>
                <a:gd name="T1" fmla="*/ 2 h 474"/>
                <a:gd name="T2" fmla="*/ 307 w 474"/>
                <a:gd name="T3" fmla="*/ 12 h 474"/>
                <a:gd name="T4" fmla="*/ 349 w 474"/>
                <a:gd name="T5" fmla="*/ 29 h 474"/>
                <a:gd name="T6" fmla="*/ 388 w 474"/>
                <a:gd name="T7" fmla="*/ 54 h 474"/>
                <a:gd name="T8" fmla="*/ 420 w 474"/>
                <a:gd name="T9" fmla="*/ 86 h 474"/>
                <a:gd name="T10" fmla="*/ 445 w 474"/>
                <a:gd name="T11" fmla="*/ 125 h 474"/>
                <a:gd name="T12" fmla="*/ 464 w 474"/>
                <a:gd name="T13" fmla="*/ 167 h 474"/>
                <a:gd name="T14" fmla="*/ 474 w 474"/>
                <a:gd name="T15" fmla="*/ 213 h 474"/>
                <a:gd name="T16" fmla="*/ 474 w 474"/>
                <a:gd name="T17" fmla="*/ 261 h 474"/>
                <a:gd name="T18" fmla="*/ 464 w 474"/>
                <a:gd name="T19" fmla="*/ 307 h 474"/>
                <a:gd name="T20" fmla="*/ 445 w 474"/>
                <a:gd name="T21" fmla="*/ 351 h 474"/>
                <a:gd name="T22" fmla="*/ 420 w 474"/>
                <a:gd name="T23" fmla="*/ 388 h 474"/>
                <a:gd name="T24" fmla="*/ 388 w 474"/>
                <a:gd name="T25" fmla="*/ 420 h 474"/>
                <a:gd name="T26" fmla="*/ 349 w 474"/>
                <a:gd name="T27" fmla="*/ 445 h 474"/>
                <a:gd name="T28" fmla="*/ 307 w 474"/>
                <a:gd name="T29" fmla="*/ 465 h 474"/>
                <a:gd name="T30" fmla="*/ 261 w 474"/>
                <a:gd name="T31" fmla="*/ 474 h 474"/>
                <a:gd name="T32" fmla="*/ 213 w 474"/>
                <a:gd name="T33" fmla="*/ 474 h 474"/>
                <a:gd name="T34" fmla="*/ 167 w 474"/>
                <a:gd name="T35" fmla="*/ 465 h 474"/>
                <a:gd name="T36" fmla="*/ 125 w 474"/>
                <a:gd name="T37" fmla="*/ 445 h 474"/>
                <a:gd name="T38" fmla="*/ 86 w 474"/>
                <a:gd name="T39" fmla="*/ 420 h 474"/>
                <a:gd name="T40" fmla="*/ 54 w 474"/>
                <a:gd name="T41" fmla="*/ 388 h 474"/>
                <a:gd name="T42" fmla="*/ 29 w 474"/>
                <a:gd name="T43" fmla="*/ 351 h 474"/>
                <a:gd name="T44" fmla="*/ 10 w 474"/>
                <a:gd name="T45" fmla="*/ 307 h 474"/>
                <a:gd name="T46" fmla="*/ 0 w 474"/>
                <a:gd name="T47" fmla="*/ 261 h 474"/>
                <a:gd name="T48" fmla="*/ 0 w 474"/>
                <a:gd name="T49" fmla="*/ 213 h 474"/>
                <a:gd name="T50" fmla="*/ 10 w 474"/>
                <a:gd name="T51" fmla="*/ 167 h 474"/>
                <a:gd name="T52" fmla="*/ 29 w 474"/>
                <a:gd name="T53" fmla="*/ 125 h 474"/>
                <a:gd name="T54" fmla="*/ 54 w 474"/>
                <a:gd name="T55" fmla="*/ 86 h 474"/>
                <a:gd name="T56" fmla="*/ 86 w 474"/>
                <a:gd name="T57" fmla="*/ 54 h 474"/>
                <a:gd name="T58" fmla="*/ 125 w 474"/>
                <a:gd name="T59" fmla="*/ 29 h 474"/>
                <a:gd name="T60" fmla="*/ 167 w 474"/>
                <a:gd name="T61" fmla="*/ 12 h 474"/>
                <a:gd name="T62" fmla="*/ 213 w 474"/>
                <a:gd name="T63" fmla="*/ 2 h 47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74"/>
                <a:gd name="T97" fmla="*/ 0 h 474"/>
                <a:gd name="T98" fmla="*/ 474 w 474"/>
                <a:gd name="T99" fmla="*/ 474 h 47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74" h="474">
                  <a:moveTo>
                    <a:pt x="236" y="0"/>
                  </a:moveTo>
                  <a:lnTo>
                    <a:pt x="261" y="2"/>
                  </a:lnTo>
                  <a:lnTo>
                    <a:pt x="284" y="4"/>
                  </a:lnTo>
                  <a:lnTo>
                    <a:pt x="307" y="12"/>
                  </a:lnTo>
                  <a:lnTo>
                    <a:pt x="330" y="19"/>
                  </a:lnTo>
                  <a:lnTo>
                    <a:pt x="349" y="29"/>
                  </a:lnTo>
                  <a:lnTo>
                    <a:pt x="370" y="40"/>
                  </a:lnTo>
                  <a:lnTo>
                    <a:pt x="388" y="54"/>
                  </a:lnTo>
                  <a:lnTo>
                    <a:pt x="405" y="69"/>
                  </a:lnTo>
                  <a:lnTo>
                    <a:pt x="420" y="86"/>
                  </a:lnTo>
                  <a:lnTo>
                    <a:pt x="434" y="106"/>
                  </a:lnTo>
                  <a:lnTo>
                    <a:pt x="445" y="125"/>
                  </a:lnTo>
                  <a:lnTo>
                    <a:pt x="455" y="146"/>
                  </a:lnTo>
                  <a:lnTo>
                    <a:pt x="464" y="167"/>
                  </a:lnTo>
                  <a:lnTo>
                    <a:pt x="470" y="190"/>
                  </a:lnTo>
                  <a:lnTo>
                    <a:pt x="474" y="213"/>
                  </a:lnTo>
                  <a:lnTo>
                    <a:pt x="474" y="238"/>
                  </a:lnTo>
                  <a:lnTo>
                    <a:pt x="474" y="261"/>
                  </a:lnTo>
                  <a:lnTo>
                    <a:pt x="470" y="286"/>
                  </a:lnTo>
                  <a:lnTo>
                    <a:pt x="464" y="307"/>
                  </a:lnTo>
                  <a:lnTo>
                    <a:pt x="455" y="330"/>
                  </a:lnTo>
                  <a:lnTo>
                    <a:pt x="445" y="351"/>
                  </a:lnTo>
                  <a:lnTo>
                    <a:pt x="434" y="370"/>
                  </a:lnTo>
                  <a:lnTo>
                    <a:pt x="420" y="388"/>
                  </a:lnTo>
                  <a:lnTo>
                    <a:pt x="405" y="405"/>
                  </a:lnTo>
                  <a:lnTo>
                    <a:pt x="388" y="420"/>
                  </a:lnTo>
                  <a:lnTo>
                    <a:pt x="370" y="434"/>
                  </a:lnTo>
                  <a:lnTo>
                    <a:pt x="349" y="445"/>
                  </a:lnTo>
                  <a:lnTo>
                    <a:pt x="330" y="457"/>
                  </a:lnTo>
                  <a:lnTo>
                    <a:pt x="307" y="465"/>
                  </a:lnTo>
                  <a:lnTo>
                    <a:pt x="284" y="470"/>
                  </a:lnTo>
                  <a:lnTo>
                    <a:pt x="261" y="474"/>
                  </a:lnTo>
                  <a:lnTo>
                    <a:pt x="236" y="474"/>
                  </a:lnTo>
                  <a:lnTo>
                    <a:pt x="213" y="474"/>
                  </a:lnTo>
                  <a:lnTo>
                    <a:pt x="190" y="470"/>
                  </a:lnTo>
                  <a:lnTo>
                    <a:pt x="167" y="465"/>
                  </a:lnTo>
                  <a:lnTo>
                    <a:pt x="144" y="457"/>
                  </a:lnTo>
                  <a:lnTo>
                    <a:pt x="125" y="445"/>
                  </a:lnTo>
                  <a:lnTo>
                    <a:pt x="104" y="434"/>
                  </a:lnTo>
                  <a:lnTo>
                    <a:pt x="86" y="420"/>
                  </a:lnTo>
                  <a:lnTo>
                    <a:pt x="69" y="405"/>
                  </a:lnTo>
                  <a:lnTo>
                    <a:pt x="54" y="388"/>
                  </a:lnTo>
                  <a:lnTo>
                    <a:pt x="40" y="370"/>
                  </a:lnTo>
                  <a:lnTo>
                    <a:pt x="29" y="351"/>
                  </a:lnTo>
                  <a:lnTo>
                    <a:pt x="17" y="330"/>
                  </a:lnTo>
                  <a:lnTo>
                    <a:pt x="10" y="307"/>
                  </a:lnTo>
                  <a:lnTo>
                    <a:pt x="4" y="286"/>
                  </a:lnTo>
                  <a:lnTo>
                    <a:pt x="0" y="261"/>
                  </a:lnTo>
                  <a:lnTo>
                    <a:pt x="0" y="238"/>
                  </a:lnTo>
                  <a:lnTo>
                    <a:pt x="0" y="213"/>
                  </a:lnTo>
                  <a:lnTo>
                    <a:pt x="4" y="190"/>
                  </a:lnTo>
                  <a:lnTo>
                    <a:pt x="10" y="167"/>
                  </a:lnTo>
                  <a:lnTo>
                    <a:pt x="17" y="146"/>
                  </a:lnTo>
                  <a:lnTo>
                    <a:pt x="29" y="125"/>
                  </a:lnTo>
                  <a:lnTo>
                    <a:pt x="40" y="106"/>
                  </a:lnTo>
                  <a:lnTo>
                    <a:pt x="54" y="86"/>
                  </a:lnTo>
                  <a:lnTo>
                    <a:pt x="69" y="69"/>
                  </a:lnTo>
                  <a:lnTo>
                    <a:pt x="86" y="54"/>
                  </a:lnTo>
                  <a:lnTo>
                    <a:pt x="104" y="40"/>
                  </a:lnTo>
                  <a:lnTo>
                    <a:pt x="125" y="29"/>
                  </a:lnTo>
                  <a:lnTo>
                    <a:pt x="144" y="19"/>
                  </a:lnTo>
                  <a:lnTo>
                    <a:pt x="167" y="12"/>
                  </a:lnTo>
                  <a:lnTo>
                    <a:pt x="190" y="4"/>
                  </a:lnTo>
                  <a:lnTo>
                    <a:pt x="213" y="2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644" name="Freeform 85">
              <a:extLst>
                <a:ext uri="{FF2B5EF4-FFF2-40B4-BE49-F238E27FC236}">
                  <a16:creationId xmlns:a16="http://schemas.microsoft.com/office/drawing/2014/main" id="{3B056211-A364-7D8A-B7B7-E2E1D2B4B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" y="2157"/>
              <a:ext cx="244" cy="242"/>
            </a:xfrm>
            <a:custGeom>
              <a:avLst/>
              <a:gdLst>
                <a:gd name="T0" fmla="*/ 244 w 244"/>
                <a:gd name="T1" fmla="*/ 242 h 242"/>
                <a:gd name="T2" fmla="*/ 244 w 244"/>
                <a:gd name="T3" fmla="*/ 242 h 242"/>
                <a:gd name="T4" fmla="*/ 242 w 244"/>
                <a:gd name="T5" fmla="*/ 217 h 242"/>
                <a:gd name="T6" fmla="*/ 238 w 244"/>
                <a:gd name="T7" fmla="*/ 192 h 242"/>
                <a:gd name="T8" fmla="*/ 232 w 244"/>
                <a:gd name="T9" fmla="*/ 169 h 242"/>
                <a:gd name="T10" fmla="*/ 225 w 244"/>
                <a:gd name="T11" fmla="*/ 148 h 242"/>
                <a:gd name="T12" fmla="*/ 213 w 244"/>
                <a:gd name="T13" fmla="*/ 127 h 242"/>
                <a:gd name="T14" fmla="*/ 202 w 244"/>
                <a:gd name="T15" fmla="*/ 106 h 242"/>
                <a:gd name="T16" fmla="*/ 188 w 244"/>
                <a:gd name="T17" fmla="*/ 88 h 242"/>
                <a:gd name="T18" fmla="*/ 173 w 244"/>
                <a:gd name="T19" fmla="*/ 71 h 242"/>
                <a:gd name="T20" fmla="*/ 156 w 244"/>
                <a:gd name="T21" fmla="*/ 54 h 242"/>
                <a:gd name="T22" fmla="*/ 136 w 244"/>
                <a:gd name="T23" fmla="*/ 41 h 242"/>
                <a:gd name="T24" fmla="*/ 117 w 244"/>
                <a:gd name="T25" fmla="*/ 29 h 242"/>
                <a:gd name="T26" fmla="*/ 94 w 244"/>
                <a:gd name="T27" fmla="*/ 19 h 242"/>
                <a:gd name="T28" fmla="*/ 73 w 244"/>
                <a:gd name="T29" fmla="*/ 10 h 242"/>
                <a:gd name="T30" fmla="*/ 50 w 244"/>
                <a:gd name="T31" fmla="*/ 4 h 242"/>
                <a:gd name="T32" fmla="*/ 25 w 244"/>
                <a:gd name="T33" fmla="*/ 0 h 242"/>
                <a:gd name="T34" fmla="*/ 0 w 244"/>
                <a:gd name="T35" fmla="*/ 0 h 242"/>
                <a:gd name="T36" fmla="*/ 0 w 244"/>
                <a:gd name="T37" fmla="*/ 8 h 242"/>
                <a:gd name="T38" fmla="*/ 25 w 244"/>
                <a:gd name="T39" fmla="*/ 10 h 242"/>
                <a:gd name="T40" fmla="*/ 48 w 244"/>
                <a:gd name="T41" fmla="*/ 14 h 242"/>
                <a:gd name="T42" fmla="*/ 71 w 244"/>
                <a:gd name="T43" fmla="*/ 19 h 242"/>
                <a:gd name="T44" fmla="*/ 92 w 244"/>
                <a:gd name="T45" fmla="*/ 27 h 242"/>
                <a:gd name="T46" fmla="*/ 111 w 244"/>
                <a:gd name="T47" fmla="*/ 37 h 242"/>
                <a:gd name="T48" fmla="*/ 131 w 244"/>
                <a:gd name="T49" fmla="*/ 48 h 242"/>
                <a:gd name="T50" fmla="*/ 150 w 244"/>
                <a:gd name="T51" fmla="*/ 62 h 242"/>
                <a:gd name="T52" fmla="*/ 165 w 244"/>
                <a:gd name="T53" fmla="*/ 77 h 242"/>
                <a:gd name="T54" fmla="*/ 181 w 244"/>
                <a:gd name="T55" fmla="*/ 94 h 242"/>
                <a:gd name="T56" fmla="*/ 194 w 244"/>
                <a:gd name="T57" fmla="*/ 112 h 242"/>
                <a:gd name="T58" fmla="*/ 205 w 244"/>
                <a:gd name="T59" fmla="*/ 131 h 242"/>
                <a:gd name="T60" fmla="*/ 215 w 244"/>
                <a:gd name="T61" fmla="*/ 152 h 242"/>
                <a:gd name="T62" fmla="*/ 223 w 244"/>
                <a:gd name="T63" fmla="*/ 173 h 242"/>
                <a:gd name="T64" fmla="*/ 228 w 244"/>
                <a:gd name="T65" fmla="*/ 194 h 242"/>
                <a:gd name="T66" fmla="*/ 232 w 244"/>
                <a:gd name="T67" fmla="*/ 217 h 242"/>
                <a:gd name="T68" fmla="*/ 234 w 244"/>
                <a:gd name="T69" fmla="*/ 242 h 242"/>
                <a:gd name="T70" fmla="*/ 234 w 244"/>
                <a:gd name="T71" fmla="*/ 242 h 242"/>
                <a:gd name="T72" fmla="*/ 244 w 244"/>
                <a:gd name="T73" fmla="*/ 242 h 2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44"/>
                <a:gd name="T112" fmla="*/ 0 h 242"/>
                <a:gd name="T113" fmla="*/ 244 w 244"/>
                <a:gd name="T114" fmla="*/ 242 h 2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44" h="242">
                  <a:moveTo>
                    <a:pt x="244" y="242"/>
                  </a:moveTo>
                  <a:lnTo>
                    <a:pt x="244" y="242"/>
                  </a:lnTo>
                  <a:lnTo>
                    <a:pt x="242" y="217"/>
                  </a:lnTo>
                  <a:lnTo>
                    <a:pt x="238" y="192"/>
                  </a:lnTo>
                  <a:lnTo>
                    <a:pt x="232" y="169"/>
                  </a:lnTo>
                  <a:lnTo>
                    <a:pt x="225" y="148"/>
                  </a:lnTo>
                  <a:lnTo>
                    <a:pt x="213" y="127"/>
                  </a:lnTo>
                  <a:lnTo>
                    <a:pt x="202" y="106"/>
                  </a:lnTo>
                  <a:lnTo>
                    <a:pt x="188" y="88"/>
                  </a:lnTo>
                  <a:lnTo>
                    <a:pt x="173" y="71"/>
                  </a:lnTo>
                  <a:lnTo>
                    <a:pt x="156" y="54"/>
                  </a:lnTo>
                  <a:lnTo>
                    <a:pt x="136" y="41"/>
                  </a:lnTo>
                  <a:lnTo>
                    <a:pt x="117" y="29"/>
                  </a:lnTo>
                  <a:lnTo>
                    <a:pt x="94" y="19"/>
                  </a:lnTo>
                  <a:lnTo>
                    <a:pt x="73" y="10"/>
                  </a:lnTo>
                  <a:lnTo>
                    <a:pt x="50" y="4"/>
                  </a:lnTo>
                  <a:lnTo>
                    <a:pt x="25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25" y="10"/>
                  </a:lnTo>
                  <a:lnTo>
                    <a:pt x="48" y="14"/>
                  </a:lnTo>
                  <a:lnTo>
                    <a:pt x="71" y="19"/>
                  </a:lnTo>
                  <a:lnTo>
                    <a:pt x="92" y="27"/>
                  </a:lnTo>
                  <a:lnTo>
                    <a:pt x="111" y="37"/>
                  </a:lnTo>
                  <a:lnTo>
                    <a:pt x="131" y="48"/>
                  </a:lnTo>
                  <a:lnTo>
                    <a:pt x="150" y="62"/>
                  </a:lnTo>
                  <a:lnTo>
                    <a:pt x="165" y="77"/>
                  </a:lnTo>
                  <a:lnTo>
                    <a:pt x="181" y="94"/>
                  </a:lnTo>
                  <a:lnTo>
                    <a:pt x="194" y="112"/>
                  </a:lnTo>
                  <a:lnTo>
                    <a:pt x="205" y="131"/>
                  </a:lnTo>
                  <a:lnTo>
                    <a:pt x="215" y="152"/>
                  </a:lnTo>
                  <a:lnTo>
                    <a:pt x="223" y="173"/>
                  </a:lnTo>
                  <a:lnTo>
                    <a:pt x="228" y="194"/>
                  </a:lnTo>
                  <a:lnTo>
                    <a:pt x="232" y="217"/>
                  </a:lnTo>
                  <a:lnTo>
                    <a:pt x="234" y="242"/>
                  </a:lnTo>
                  <a:lnTo>
                    <a:pt x="244" y="24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645" name="Freeform 86">
              <a:extLst>
                <a:ext uri="{FF2B5EF4-FFF2-40B4-BE49-F238E27FC236}">
                  <a16:creationId xmlns:a16="http://schemas.microsoft.com/office/drawing/2014/main" id="{48B4A8EF-D1E3-7D03-7421-5A646A9B8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" y="2399"/>
              <a:ext cx="244" cy="242"/>
            </a:xfrm>
            <a:custGeom>
              <a:avLst/>
              <a:gdLst>
                <a:gd name="T0" fmla="*/ 0 w 244"/>
                <a:gd name="T1" fmla="*/ 242 h 242"/>
                <a:gd name="T2" fmla="*/ 0 w 244"/>
                <a:gd name="T3" fmla="*/ 242 h 242"/>
                <a:gd name="T4" fmla="*/ 25 w 244"/>
                <a:gd name="T5" fmla="*/ 240 h 242"/>
                <a:gd name="T6" fmla="*/ 50 w 244"/>
                <a:gd name="T7" fmla="*/ 236 h 242"/>
                <a:gd name="T8" fmla="*/ 73 w 244"/>
                <a:gd name="T9" fmla="*/ 230 h 242"/>
                <a:gd name="T10" fmla="*/ 94 w 244"/>
                <a:gd name="T11" fmla="*/ 223 h 242"/>
                <a:gd name="T12" fmla="*/ 117 w 244"/>
                <a:gd name="T13" fmla="*/ 213 h 242"/>
                <a:gd name="T14" fmla="*/ 136 w 244"/>
                <a:gd name="T15" fmla="*/ 200 h 242"/>
                <a:gd name="T16" fmla="*/ 156 w 244"/>
                <a:gd name="T17" fmla="*/ 186 h 242"/>
                <a:gd name="T18" fmla="*/ 173 w 244"/>
                <a:gd name="T19" fmla="*/ 171 h 242"/>
                <a:gd name="T20" fmla="*/ 188 w 244"/>
                <a:gd name="T21" fmla="*/ 154 h 242"/>
                <a:gd name="T22" fmla="*/ 202 w 244"/>
                <a:gd name="T23" fmla="*/ 134 h 242"/>
                <a:gd name="T24" fmla="*/ 213 w 244"/>
                <a:gd name="T25" fmla="*/ 115 h 242"/>
                <a:gd name="T26" fmla="*/ 225 w 244"/>
                <a:gd name="T27" fmla="*/ 94 h 242"/>
                <a:gd name="T28" fmla="*/ 232 w 244"/>
                <a:gd name="T29" fmla="*/ 71 h 242"/>
                <a:gd name="T30" fmla="*/ 238 w 244"/>
                <a:gd name="T31" fmla="*/ 48 h 242"/>
                <a:gd name="T32" fmla="*/ 242 w 244"/>
                <a:gd name="T33" fmla="*/ 25 h 242"/>
                <a:gd name="T34" fmla="*/ 244 w 244"/>
                <a:gd name="T35" fmla="*/ 0 h 242"/>
                <a:gd name="T36" fmla="*/ 234 w 244"/>
                <a:gd name="T37" fmla="*/ 0 h 242"/>
                <a:gd name="T38" fmla="*/ 232 w 244"/>
                <a:gd name="T39" fmla="*/ 23 h 242"/>
                <a:gd name="T40" fmla="*/ 228 w 244"/>
                <a:gd name="T41" fmla="*/ 46 h 242"/>
                <a:gd name="T42" fmla="*/ 223 w 244"/>
                <a:gd name="T43" fmla="*/ 69 h 242"/>
                <a:gd name="T44" fmla="*/ 215 w 244"/>
                <a:gd name="T45" fmla="*/ 90 h 242"/>
                <a:gd name="T46" fmla="*/ 205 w 244"/>
                <a:gd name="T47" fmla="*/ 109 h 242"/>
                <a:gd name="T48" fmla="*/ 194 w 244"/>
                <a:gd name="T49" fmla="*/ 129 h 242"/>
                <a:gd name="T50" fmla="*/ 181 w 244"/>
                <a:gd name="T51" fmla="*/ 148 h 242"/>
                <a:gd name="T52" fmla="*/ 165 w 244"/>
                <a:gd name="T53" fmla="*/ 163 h 242"/>
                <a:gd name="T54" fmla="*/ 150 w 244"/>
                <a:gd name="T55" fmla="*/ 179 h 242"/>
                <a:gd name="T56" fmla="*/ 131 w 244"/>
                <a:gd name="T57" fmla="*/ 192 h 242"/>
                <a:gd name="T58" fmla="*/ 111 w 244"/>
                <a:gd name="T59" fmla="*/ 203 h 242"/>
                <a:gd name="T60" fmla="*/ 92 w 244"/>
                <a:gd name="T61" fmla="*/ 213 h 242"/>
                <a:gd name="T62" fmla="*/ 71 w 244"/>
                <a:gd name="T63" fmla="*/ 223 h 242"/>
                <a:gd name="T64" fmla="*/ 48 w 244"/>
                <a:gd name="T65" fmla="*/ 228 h 242"/>
                <a:gd name="T66" fmla="*/ 25 w 244"/>
                <a:gd name="T67" fmla="*/ 230 h 242"/>
                <a:gd name="T68" fmla="*/ 0 w 244"/>
                <a:gd name="T69" fmla="*/ 232 h 242"/>
                <a:gd name="T70" fmla="*/ 0 w 244"/>
                <a:gd name="T71" fmla="*/ 232 h 242"/>
                <a:gd name="T72" fmla="*/ 0 w 244"/>
                <a:gd name="T73" fmla="*/ 242 h 2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44"/>
                <a:gd name="T112" fmla="*/ 0 h 242"/>
                <a:gd name="T113" fmla="*/ 244 w 244"/>
                <a:gd name="T114" fmla="*/ 242 h 2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44" h="242">
                  <a:moveTo>
                    <a:pt x="0" y="242"/>
                  </a:moveTo>
                  <a:lnTo>
                    <a:pt x="0" y="242"/>
                  </a:lnTo>
                  <a:lnTo>
                    <a:pt x="25" y="240"/>
                  </a:lnTo>
                  <a:lnTo>
                    <a:pt x="50" y="236"/>
                  </a:lnTo>
                  <a:lnTo>
                    <a:pt x="73" y="230"/>
                  </a:lnTo>
                  <a:lnTo>
                    <a:pt x="94" y="223"/>
                  </a:lnTo>
                  <a:lnTo>
                    <a:pt x="117" y="213"/>
                  </a:lnTo>
                  <a:lnTo>
                    <a:pt x="136" y="200"/>
                  </a:lnTo>
                  <a:lnTo>
                    <a:pt x="156" y="186"/>
                  </a:lnTo>
                  <a:lnTo>
                    <a:pt x="173" y="171"/>
                  </a:lnTo>
                  <a:lnTo>
                    <a:pt x="188" y="154"/>
                  </a:lnTo>
                  <a:lnTo>
                    <a:pt x="202" y="134"/>
                  </a:lnTo>
                  <a:lnTo>
                    <a:pt x="213" y="115"/>
                  </a:lnTo>
                  <a:lnTo>
                    <a:pt x="225" y="94"/>
                  </a:lnTo>
                  <a:lnTo>
                    <a:pt x="232" y="71"/>
                  </a:lnTo>
                  <a:lnTo>
                    <a:pt x="238" y="48"/>
                  </a:lnTo>
                  <a:lnTo>
                    <a:pt x="242" y="25"/>
                  </a:lnTo>
                  <a:lnTo>
                    <a:pt x="244" y="0"/>
                  </a:lnTo>
                  <a:lnTo>
                    <a:pt x="234" y="0"/>
                  </a:lnTo>
                  <a:lnTo>
                    <a:pt x="232" y="23"/>
                  </a:lnTo>
                  <a:lnTo>
                    <a:pt x="228" y="46"/>
                  </a:lnTo>
                  <a:lnTo>
                    <a:pt x="223" y="69"/>
                  </a:lnTo>
                  <a:lnTo>
                    <a:pt x="215" y="90"/>
                  </a:lnTo>
                  <a:lnTo>
                    <a:pt x="205" y="109"/>
                  </a:lnTo>
                  <a:lnTo>
                    <a:pt x="194" y="129"/>
                  </a:lnTo>
                  <a:lnTo>
                    <a:pt x="181" y="148"/>
                  </a:lnTo>
                  <a:lnTo>
                    <a:pt x="165" y="163"/>
                  </a:lnTo>
                  <a:lnTo>
                    <a:pt x="150" y="179"/>
                  </a:lnTo>
                  <a:lnTo>
                    <a:pt x="131" y="192"/>
                  </a:lnTo>
                  <a:lnTo>
                    <a:pt x="111" y="203"/>
                  </a:lnTo>
                  <a:lnTo>
                    <a:pt x="92" y="213"/>
                  </a:lnTo>
                  <a:lnTo>
                    <a:pt x="71" y="223"/>
                  </a:lnTo>
                  <a:lnTo>
                    <a:pt x="48" y="228"/>
                  </a:lnTo>
                  <a:lnTo>
                    <a:pt x="25" y="230"/>
                  </a:lnTo>
                  <a:lnTo>
                    <a:pt x="0" y="232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646" name="Freeform 87">
              <a:extLst>
                <a:ext uri="{FF2B5EF4-FFF2-40B4-BE49-F238E27FC236}">
                  <a16:creationId xmlns:a16="http://schemas.microsoft.com/office/drawing/2014/main" id="{F89A2F36-FCA4-0B1D-5F48-425CD78F2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" y="2399"/>
              <a:ext cx="242" cy="242"/>
            </a:xfrm>
            <a:custGeom>
              <a:avLst/>
              <a:gdLst>
                <a:gd name="T0" fmla="*/ 0 w 242"/>
                <a:gd name="T1" fmla="*/ 0 h 242"/>
                <a:gd name="T2" fmla="*/ 0 w 242"/>
                <a:gd name="T3" fmla="*/ 0 h 242"/>
                <a:gd name="T4" fmla="*/ 2 w 242"/>
                <a:gd name="T5" fmla="*/ 25 h 242"/>
                <a:gd name="T6" fmla="*/ 6 w 242"/>
                <a:gd name="T7" fmla="*/ 48 h 242"/>
                <a:gd name="T8" fmla="*/ 12 w 242"/>
                <a:gd name="T9" fmla="*/ 71 h 242"/>
                <a:gd name="T10" fmla="*/ 20 w 242"/>
                <a:gd name="T11" fmla="*/ 94 h 242"/>
                <a:gd name="T12" fmla="*/ 31 w 242"/>
                <a:gd name="T13" fmla="*/ 115 h 242"/>
                <a:gd name="T14" fmla="*/ 43 w 242"/>
                <a:gd name="T15" fmla="*/ 134 h 242"/>
                <a:gd name="T16" fmla="*/ 56 w 242"/>
                <a:gd name="T17" fmla="*/ 154 h 242"/>
                <a:gd name="T18" fmla="*/ 71 w 242"/>
                <a:gd name="T19" fmla="*/ 171 h 242"/>
                <a:gd name="T20" fmla="*/ 89 w 242"/>
                <a:gd name="T21" fmla="*/ 186 h 242"/>
                <a:gd name="T22" fmla="*/ 108 w 242"/>
                <a:gd name="T23" fmla="*/ 200 h 242"/>
                <a:gd name="T24" fmla="*/ 127 w 242"/>
                <a:gd name="T25" fmla="*/ 213 h 242"/>
                <a:gd name="T26" fmla="*/ 148 w 242"/>
                <a:gd name="T27" fmla="*/ 223 h 242"/>
                <a:gd name="T28" fmla="*/ 171 w 242"/>
                <a:gd name="T29" fmla="*/ 230 h 242"/>
                <a:gd name="T30" fmla="*/ 194 w 242"/>
                <a:gd name="T31" fmla="*/ 236 h 242"/>
                <a:gd name="T32" fmla="*/ 219 w 242"/>
                <a:gd name="T33" fmla="*/ 240 h 242"/>
                <a:gd name="T34" fmla="*/ 242 w 242"/>
                <a:gd name="T35" fmla="*/ 242 h 242"/>
                <a:gd name="T36" fmla="*/ 242 w 242"/>
                <a:gd name="T37" fmla="*/ 232 h 242"/>
                <a:gd name="T38" fmla="*/ 219 w 242"/>
                <a:gd name="T39" fmla="*/ 230 h 242"/>
                <a:gd name="T40" fmla="*/ 196 w 242"/>
                <a:gd name="T41" fmla="*/ 228 h 242"/>
                <a:gd name="T42" fmla="*/ 173 w 242"/>
                <a:gd name="T43" fmla="*/ 223 h 242"/>
                <a:gd name="T44" fmla="*/ 152 w 242"/>
                <a:gd name="T45" fmla="*/ 213 h 242"/>
                <a:gd name="T46" fmla="*/ 133 w 242"/>
                <a:gd name="T47" fmla="*/ 203 h 242"/>
                <a:gd name="T48" fmla="*/ 114 w 242"/>
                <a:gd name="T49" fmla="*/ 192 h 242"/>
                <a:gd name="T50" fmla="*/ 94 w 242"/>
                <a:gd name="T51" fmla="*/ 179 h 242"/>
                <a:gd name="T52" fmla="*/ 79 w 242"/>
                <a:gd name="T53" fmla="*/ 163 h 242"/>
                <a:gd name="T54" fmla="*/ 64 w 242"/>
                <a:gd name="T55" fmla="*/ 148 h 242"/>
                <a:gd name="T56" fmla="*/ 50 w 242"/>
                <a:gd name="T57" fmla="*/ 129 h 242"/>
                <a:gd name="T58" fmla="*/ 39 w 242"/>
                <a:gd name="T59" fmla="*/ 109 h 242"/>
                <a:gd name="T60" fmla="*/ 29 w 242"/>
                <a:gd name="T61" fmla="*/ 90 h 242"/>
                <a:gd name="T62" fmla="*/ 22 w 242"/>
                <a:gd name="T63" fmla="*/ 69 h 242"/>
                <a:gd name="T64" fmla="*/ 16 w 242"/>
                <a:gd name="T65" fmla="*/ 46 h 242"/>
                <a:gd name="T66" fmla="*/ 12 w 242"/>
                <a:gd name="T67" fmla="*/ 23 h 242"/>
                <a:gd name="T68" fmla="*/ 10 w 242"/>
                <a:gd name="T69" fmla="*/ 0 h 242"/>
                <a:gd name="T70" fmla="*/ 10 w 242"/>
                <a:gd name="T71" fmla="*/ 0 h 242"/>
                <a:gd name="T72" fmla="*/ 0 w 242"/>
                <a:gd name="T73" fmla="*/ 0 h 2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42"/>
                <a:gd name="T112" fmla="*/ 0 h 242"/>
                <a:gd name="T113" fmla="*/ 242 w 242"/>
                <a:gd name="T114" fmla="*/ 242 h 2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42" h="242">
                  <a:moveTo>
                    <a:pt x="0" y="0"/>
                  </a:moveTo>
                  <a:lnTo>
                    <a:pt x="0" y="0"/>
                  </a:lnTo>
                  <a:lnTo>
                    <a:pt x="2" y="25"/>
                  </a:lnTo>
                  <a:lnTo>
                    <a:pt x="6" y="48"/>
                  </a:lnTo>
                  <a:lnTo>
                    <a:pt x="12" y="71"/>
                  </a:lnTo>
                  <a:lnTo>
                    <a:pt x="20" y="94"/>
                  </a:lnTo>
                  <a:lnTo>
                    <a:pt x="31" y="115"/>
                  </a:lnTo>
                  <a:lnTo>
                    <a:pt x="43" y="134"/>
                  </a:lnTo>
                  <a:lnTo>
                    <a:pt x="56" y="154"/>
                  </a:lnTo>
                  <a:lnTo>
                    <a:pt x="71" y="171"/>
                  </a:lnTo>
                  <a:lnTo>
                    <a:pt x="89" y="186"/>
                  </a:lnTo>
                  <a:lnTo>
                    <a:pt x="108" y="200"/>
                  </a:lnTo>
                  <a:lnTo>
                    <a:pt x="127" y="213"/>
                  </a:lnTo>
                  <a:lnTo>
                    <a:pt x="148" y="223"/>
                  </a:lnTo>
                  <a:lnTo>
                    <a:pt x="171" y="230"/>
                  </a:lnTo>
                  <a:lnTo>
                    <a:pt x="194" y="236"/>
                  </a:lnTo>
                  <a:lnTo>
                    <a:pt x="219" y="240"/>
                  </a:lnTo>
                  <a:lnTo>
                    <a:pt x="242" y="242"/>
                  </a:lnTo>
                  <a:lnTo>
                    <a:pt x="242" y="232"/>
                  </a:lnTo>
                  <a:lnTo>
                    <a:pt x="219" y="230"/>
                  </a:lnTo>
                  <a:lnTo>
                    <a:pt x="196" y="228"/>
                  </a:lnTo>
                  <a:lnTo>
                    <a:pt x="173" y="223"/>
                  </a:lnTo>
                  <a:lnTo>
                    <a:pt x="152" y="213"/>
                  </a:lnTo>
                  <a:lnTo>
                    <a:pt x="133" y="203"/>
                  </a:lnTo>
                  <a:lnTo>
                    <a:pt x="114" y="192"/>
                  </a:lnTo>
                  <a:lnTo>
                    <a:pt x="94" y="179"/>
                  </a:lnTo>
                  <a:lnTo>
                    <a:pt x="79" y="163"/>
                  </a:lnTo>
                  <a:lnTo>
                    <a:pt x="64" y="148"/>
                  </a:lnTo>
                  <a:lnTo>
                    <a:pt x="50" y="129"/>
                  </a:lnTo>
                  <a:lnTo>
                    <a:pt x="39" y="109"/>
                  </a:lnTo>
                  <a:lnTo>
                    <a:pt x="29" y="90"/>
                  </a:lnTo>
                  <a:lnTo>
                    <a:pt x="22" y="69"/>
                  </a:lnTo>
                  <a:lnTo>
                    <a:pt x="16" y="46"/>
                  </a:lnTo>
                  <a:lnTo>
                    <a:pt x="12" y="23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647" name="Freeform 88">
              <a:extLst>
                <a:ext uri="{FF2B5EF4-FFF2-40B4-BE49-F238E27FC236}">
                  <a16:creationId xmlns:a16="http://schemas.microsoft.com/office/drawing/2014/main" id="{4B747F66-2E36-ACDD-920A-597410348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" y="2157"/>
              <a:ext cx="242" cy="242"/>
            </a:xfrm>
            <a:custGeom>
              <a:avLst/>
              <a:gdLst>
                <a:gd name="T0" fmla="*/ 242 w 242"/>
                <a:gd name="T1" fmla="*/ 0 h 242"/>
                <a:gd name="T2" fmla="*/ 242 w 242"/>
                <a:gd name="T3" fmla="*/ 0 h 242"/>
                <a:gd name="T4" fmla="*/ 219 w 242"/>
                <a:gd name="T5" fmla="*/ 0 h 242"/>
                <a:gd name="T6" fmla="*/ 194 w 242"/>
                <a:gd name="T7" fmla="*/ 4 h 242"/>
                <a:gd name="T8" fmla="*/ 171 w 242"/>
                <a:gd name="T9" fmla="*/ 10 h 242"/>
                <a:gd name="T10" fmla="*/ 148 w 242"/>
                <a:gd name="T11" fmla="*/ 19 h 242"/>
                <a:gd name="T12" fmla="*/ 127 w 242"/>
                <a:gd name="T13" fmla="*/ 29 h 242"/>
                <a:gd name="T14" fmla="*/ 108 w 242"/>
                <a:gd name="T15" fmla="*/ 41 h 242"/>
                <a:gd name="T16" fmla="*/ 89 w 242"/>
                <a:gd name="T17" fmla="*/ 54 h 242"/>
                <a:gd name="T18" fmla="*/ 71 w 242"/>
                <a:gd name="T19" fmla="*/ 71 h 242"/>
                <a:gd name="T20" fmla="*/ 56 w 242"/>
                <a:gd name="T21" fmla="*/ 88 h 242"/>
                <a:gd name="T22" fmla="*/ 43 w 242"/>
                <a:gd name="T23" fmla="*/ 106 h 242"/>
                <a:gd name="T24" fmla="*/ 31 w 242"/>
                <a:gd name="T25" fmla="*/ 127 h 242"/>
                <a:gd name="T26" fmla="*/ 20 w 242"/>
                <a:gd name="T27" fmla="*/ 148 h 242"/>
                <a:gd name="T28" fmla="*/ 12 w 242"/>
                <a:gd name="T29" fmla="*/ 169 h 242"/>
                <a:gd name="T30" fmla="*/ 6 w 242"/>
                <a:gd name="T31" fmla="*/ 192 h 242"/>
                <a:gd name="T32" fmla="*/ 2 w 242"/>
                <a:gd name="T33" fmla="*/ 217 h 242"/>
                <a:gd name="T34" fmla="*/ 0 w 242"/>
                <a:gd name="T35" fmla="*/ 242 h 242"/>
                <a:gd name="T36" fmla="*/ 10 w 242"/>
                <a:gd name="T37" fmla="*/ 242 h 242"/>
                <a:gd name="T38" fmla="*/ 12 w 242"/>
                <a:gd name="T39" fmla="*/ 217 h 242"/>
                <a:gd name="T40" fmla="*/ 16 w 242"/>
                <a:gd name="T41" fmla="*/ 194 h 242"/>
                <a:gd name="T42" fmla="*/ 22 w 242"/>
                <a:gd name="T43" fmla="*/ 173 h 242"/>
                <a:gd name="T44" fmla="*/ 29 w 242"/>
                <a:gd name="T45" fmla="*/ 152 h 242"/>
                <a:gd name="T46" fmla="*/ 39 w 242"/>
                <a:gd name="T47" fmla="*/ 131 h 242"/>
                <a:gd name="T48" fmla="*/ 50 w 242"/>
                <a:gd name="T49" fmla="*/ 112 h 242"/>
                <a:gd name="T50" fmla="*/ 64 w 242"/>
                <a:gd name="T51" fmla="*/ 94 h 242"/>
                <a:gd name="T52" fmla="*/ 79 w 242"/>
                <a:gd name="T53" fmla="*/ 77 h 242"/>
                <a:gd name="T54" fmla="*/ 94 w 242"/>
                <a:gd name="T55" fmla="*/ 62 h 242"/>
                <a:gd name="T56" fmla="*/ 114 w 242"/>
                <a:gd name="T57" fmla="*/ 48 h 242"/>
                <a:gd name="T58" fmla="*/ 133 w 242"/>
                <a:gd name="T59" fmla="*/ 37 h 242"/>
                <a:gd name="T60" fmla="*/ 152 w 242"/>
                <a:gd name="T61" fmla="*/ 27 h 242"/>
                <a:gd name="T62" fmla="*/ 173 w 242"/>
                <a:gd name="T63" fmla="*/ 19 h 242"/>
                <a:gd name="T64" fmla="*/ 196 w 242"/>
                <a:gd name="T65" fmla="*/ 14 h 242"/>
                <a:gd name="T66" fmla="*/ 219 w 242"/>
                <a:gd name="T67" fmla="*/ 10 h 242"/>
                <a:gd name="T68" fmla="*/ 242 w 242"/>
                <a:gd name="T69" fmla="*/ 8 h 242"/>
                <a:gd name="T70" fmla="*/ 242 w 242"/>
                <a:gd name="T71" fmla="*/ 8 h 242"/>
                <a:gd name="T72" fmla="*/ 242 w 242"/>
                <a:gd name="T73" fmla="*/ 0 h 2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42"/>
                <a:gd name="T112" fmla="*/ 0 h 242"/>
                <a:gd name="T113" fmla="*/ 242 w 242"/>
                <a:gd name="T114" fmla="*/ 242 h 2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42" h="242">
                  <a:moveTo>
                    <a:pt x="242" y="0"/>
                  </a:moveTo>
                  <a:lnTo>
                    <a:pt x="242" y="0"/>
                  </a:lnTo>
                  <a:lnTo>
                    <a:pt x="219" y="0"/>
                  </a:lnTo>
                  <a:lnTo>
                    <a:pt x="194" y="4"/>
                  </a:lnTo>
                  <a:lnTo>
                    <a:pt x="171" y="10"/>
                  </a:lnTo>
                  <a:lnTo>
                    <a:pt x="148" y="19"/>
                  </a:lnTo>
                  <a:lnTo>
                    <a:pt x="127" y="29"/>
                  </a:lnTo>
                  <a:lnTo>
                    <a:pt x="108" y="41"/>
                  </a:lnTo>
                  <a:lnTo>
                    <a:pt x="89" y="54"/>
                  </a:lnTo>
                  <a:lnTo>
                    <a:pt x="71" y="71"/>
                  </a:lnTo>
                  <a:lnTo>
                    <a:pt x="56" y="88"/>
                  </a:lnTo>
                  <a:lnTo>
                    <a:pt x="43" y="106"/>
                  </a:lnTo>
                  <a:lnTo>
                    <a:pt x="31" y="127"/>
                  </a:lnTo>
                  <a:lnTo>
                    <a:pt x="20" y="148"/>
                  </a:lnTo>
                  <a:lnTo>
                    <a:pt x="12" y="169"/>
                  </a:lnTo>
                  <a:lnTo>
                    <a:pt x="6" y="192"/>
                  </a:lnTo>
                  <a:lnTo>
                    <a:pt x="2" y="217"/>
                  </a:lnTo>
                  <a:lnTo>
                    <a:pt x="0" y="242"/>
                  </a:lnTo>
                  <a:lnTo>
                    <a:pt x="10" y="242"/>
                  </a:lnTo>
                  <a:lnTo>
                    <a:pt x="12" y="217"/>
                  </a:lnTo>
                  <a:lnTo>
                    <a:pt x="16" y="194"/>
                  </a:lnTo>
                  <a:lnTo>
                    <a:pt x="22" y="173"/>
                  </a:lnTo>
                  <a:lnTo>
                    <a:pt x="29" y="152"/>
                  </a:lnTo>
                  <a:lnTo>
                    <a:pt x="39" y="131"/>
                  </a:lnTo>
                  <a:lnTo>
                    <a:pt x="50" y="112"/>
                  </a:lnTo>
                  <a:lnTo>
                    <a:pt x="64" y="94"/>
                  </a:lnTo>
                  <a:lnTo>
                    <a:pt x="79" y="77"/>
                  </a:lnTo>
                  <a:lnTo>
                    <a:pt x="94" y="62"/>
                  </a:lnTo>
                  <a:lnTo>
                    <a:pt x="114" y="48"/>
                  </a:lnTo>
                  <a:lnTo>
                    <a:pt x="133" y="37"/>
                  </a:lnTo>
                  <a:lnTo>
                    <a:pt x="152" y="27"/>
                  </a:lnTo>
                  <a:lnTo>
                    <a:pt x="173" y="19"/>
                  </a:lnTo>
                  <a:lnTo>
                    <a:pt x="196" y="14"/>
                  </a:lnTo>
                  <a:lnTo>
                    <a:pt x="219" y="10"/>
                  </a:lnTo>
                  <a:lnTo>
                    <a:pt x="242" y="8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648" name="Freeform 89">
              <a:extLst>
                <a:ext uri="{FF2B5EF4-FFF2-40B4-BE49-F238E27FC236}">
                  <a16:creationId xmlns:a16="http://schemas.microsoft.com/office/drawing/2014/main" id="{5AAE2507-61C7-6987-00E4-BCF31D89E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3" y="2196"/>
              <a:ext cx="408" cy="406"/>
            </a:xfrm>
            <a:custGeom>
              <a:avLst/>
              <a:gdLst>
                <a:gd name="T0" fmla="*/ 224 w 408"/>
                <a:gd name="T1" fmla="*/ 0 h 406"/>
                <a:gd name="T2" fmla="*/ 265 w 408"/>
                <a:gd name="T3" fmla="*/ 7 h 406"/>
                <a:gd name="T4" fmla="*/ 301 w 408"/>
                <a:gd name="T5" fmla="*/ 23 h 406"/>
                <a:gd name="T6" fmla="*/ 334 w 408"/>
                <a:gd name="T7" fmla="*/ 46 h 406"/>
                <a:gd name="T8" fmla="*/ 360 w 408"/>
                <a:gd name="T9" fmla="*/ 73 h 406"/>
                <a:gd name="T10" fmla="*/ 384 w 408"/>
                <a:gd name="T11" fmla="*/ 105 h 406"/>
                <a:gd name="T12" fmla="*/ 399 w 408"/>
                <a:gd name="T13" fmla="*/ 142 h 406"/>
                <a:gd name="T14" fmla="*/ 407 w 408"/>
                <a:gd name="T15" fmla="*/ 182 h 406"/>
                <a:gd name="T16" fmla="*/ 407 w 408"/>
                <a:gd name="T17" fmla="*/ 224 h 406"/>
                <a:gd name="T18" fmla="*/ 399 w 408"/>
                <a:gd name="T19" fmla="*/ 263 h 406"/>
                <a:gd name="T20" fmla="*/ 384 w 408"/>
                <a:gd name="T21" fmla="*/ 299 h 406"/>
                <a:gd name="T22" fmla="*/ 360 w 408"/>
                <a:gd name="T23" fmla="*/ 332 h 406"/>
                <a:gd name="T24" fmla="*/ 334 w 408"/>
                <a:gd name="T25" fmla="*/ 358 h 406"/>
                <a:gd name="T26" fmla="*/ 301 w 408"/>
                <a:gd name="T27" fmla="*/ 382 h 406"/>
                <a:gd name="T28" fmla="*/ 265 w 408"/>
                <a:gd name="T29" fmla="*/ 397 h 406"/>
                <a:gd name="T30" fmla="*/ 224 w 408"/>
                <a:gd name="T31" fmla="*/ 405 h 406"/>
                <a:gd name="T32" fmla="*/ 184 w 408"/>
                <a:gd name="T33" fmla="*/ 405 h 406"/>
                <a:gd name="T34" fmla="*/ 144 w 408"/>
                <a:gd name="T35" fmla="*/ 397 h 406"/>
                <a:gd name="T36" fmla="*/ 107 w 408"/>
                <a:gd name="T37" fmla="*/ 382 h 406"/>
                <a:gd name="T38" fmla="*/ 75 w 408"/>
                <a:gd name="T39" fmla="*/ 358 h 406"/>
                <a:gd name="T40" fmla="*/ 48 w 408"/>
                <a:gd name="T41" fmla="*/ 332 h 406"/>
                <a:gd name="T42" fmla="*/ 25 w 408"/>
                <a:gd name="T43" fmla="*/ 299 h 406"/>
                <a:gd name="T44" fmla="*/ 9 w 408"/>
                <a:gd name="T45" fmla="*/ 263 h 406"/>
                <a:gd name="T46" fmla="*/ 2 w 408"/>
                <a:gd name="T47" fmla="*/ 224 h 406"/>
                <a:gd name="T48" fmla="*/ 2 w 408"/>
                <a:gd name="T49" fmla="*/ 182 h 406"/>
                <a:gd name="T50" fmla="*/ 9 w 408"/>
                <a:gd name="T51" fmla="*/ 142 h 406"/>
                <a:gd name="T52" fmla="*/ 25 w 408"/>
                <a:gd name="T53" fmla="*/ 105 h 406"/>
                <a:gd name="T54" fmla="*/ 48 w 408"/>
                <a:gd name="T55" fmla="*/ 73 h 406"/>
                <a:gd name="T56" fmla="*/ 75 w 408"/>
                <a:gd name="T57" fmla="*/ 46 h 406"/>
                <a:gd name="T58" fmla="*/ 107 w 408"/>
                <a:gd name="T59" fmla="*/ 23 h 406"/>
                <a:gd name="T60" fmla="*/ 144 w 408"/>
                <a:gd name="T61" fmla="*/ 7 h 406"/>
                <a:gd name="T62" fmla="*/ 184 w 408"/>
                <a:gd name="T63" fmla="*/ 0 h 40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8"/>
                <a:gd name="T97" fmla="*/ 0 h 406"/>
                <a:gd name="T98" fmla="*/ 408 w 408"/>
                <a:gd name="T99" fmla="*/ 406 h 40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8" h="406">
                  <a:moveTo>
                    <a:pt x="203" y="0"/>
                  </a:moveTo>
                  <a:lnTo>
                    <a:pt x="224" y="0"/>
                  </a:lnTo>
                  <a:lnTo>
                    <a:pt x="245" y="3"/>
                  </a:lnTo>
                  <a:lnTo>
                    <a:pt x="265" y="7"/>
                  </a:lnTo>
                  <a:lnTo>
                    <a:pt x="284" y="15"/>
                  </a:lnTo>
                  <a:lnTo>
                    <a:pt x="301" y="23"/>
                  </a:lnTo>
                  <a:lnTo>
                    <a:pt x="318" y="34"/>
                  </a:lnTo>
                  <a:lnTo>
                    <a:pt x="334" y="46"/>
                  </a:lnTo>
                  <a:lnTo>
                    <a:pt x="347" y="59"/>
                  </a:lnTo>
                  <a:lnTo>
                    <a:pt x="360" y="73"/>
                  </a:lnTo>
                  <a:lnTo>
                    <a:pt x="372" y="88"/>
                  </a:lnTo>
                  <a:lnTo>
                    <a:pt x="384" y="105"/>
                  </a:lnTo>
                  <a:lnTo>
                    <a:pt x="391" y="122"/>
                  </a:lnTo>
                  <a:lnTo>
                    <a:pt x="399" y="142"/>
                  </a:lnTo>
                  <a:lnTo>
                    <a:pt x="403" y="161"/>
                  </a:lnTo>
                  <a:lnTo>
                    <a:pt x="407" y="182"/>
                  </a:lnTo>
                  <a:lnTo>
                    <a:pt x="408" y="203"/>
                  </a:lnTo>
                  <a:lnTo>
                    <a:pt x="407" y="224"/>
                  </a:lnTo>
                  <a:lnTo>
                    <a:pt x="403" y="243"/>
                  </a:lnTo>
                  <a:lnTo>
                    <a:pt x="399" y="263"/>
                  </a:lnTo>
                  <a:lnTo>
                    <a:pt x="391" y="282"/>
                  </a:lnTo>
                  <a:lnTo>
                    <a:pt x="384" y="299"/>
                  </a:lnTo>
                  <a:lnTo>
                    <a:pt x="372" y="316"/>
                  </a:lnTo>
                  <a:lnTo>
                    <a:pt x="360" y="332"/>
                  </a:lnTo>
                  <a:lnTo>
                    <a:pt x="347" y="347"/>
                  </a:lnTo>
                  <a:lnTo>
                    <a:pt x="334" y="358"/>
                  </a:lnTo>
                  <a:lnTo>
                    <a:pt x="318" y="372"/>
                  </a:lnTo>
                  <a:lnTo>
                    <a:pt x="301" y="382"/>
                  </a:lnTo>
                  <a:lnTo>
                    <a:pt x="284" y="389"/>
                  </a:lnTo>
                  <a:lnTo>
                    <a:pt x="265" y="397"/>
                  </a:lnTo>
                  <a:lnTo>
                    <a:pt x="245" y="403"/>
                  </a:lnTo>
                  <a:lnTo>
                    <a:pt x="224" y="405"/>
                  </a:lnTo>
                  <a:lnTo>
                    <a:pt x="203" y="406"/>
                  </a:lnTo>
                  <a:lnTo>
                    <a:pt x="184" y="405"/>
                  </a:lnTo>
                  <a:lnTo>
                    <a:pt x="163" y="403"/>
                  </a:lnTo>
                  <a:lnTo>
                    <a:pt x="144" y="397"/>
                  </a:lnTo>
                  <a:lnTo>
                    <a:pt x="124" y="389"/>
                  </a:lnTo>
                  <a:lnTo>
                    <a:pt x="107" y="382"/>
                  </a:lnTo>
                  <a:lnTo>
                    <a:pt x="90" y="372"/>
                  </a:lnTo>
                  <a:lnTo>
                    <a:pt x="75" y="358"/>
                  </a:lnTo>
                  <a:lnTo>
                    <a:pt x="61" y="347"/>
                  </a:lnTo>
                  <a:lnTo>
                    <a:pt x="48" y="332"/>
                  </a:lnTo>
                  <a:lnTo>
                    <a:pt x="36" y="316"/>
                  </a:lnTo>
                  <a:lnTo>
                    <a:pt x="25" y="299"/>
                  </a:lnTo>
                  <a:lnTo>
                    <a:pt x="17" y="282"/>
                  </a:lnTo>
                  <a:lnTo>
                    <a:pt x="9" y="263"/>
                  </a:lnTo>
                  <a:lnTo>
                    <a:pt x="6" y="243"/>
                  </a:lnTo>
                  <a:lnTo>
                    <a:pt x="2" y="224"/>
                  </a:lnTo>
                  <a:lnTo>
                    <a:pt x="0" y="203"/>
                  </a:lnTo>
                  <a:lnTo>
                    <a:pt x="2" y="182"/>
                  </a:lnTo>
                  <a:lnTo>
                    <a:pt x="6" y="161"/>
                  </a:lnTo>
                  <a:lnTo>
                    <a:pt x="9" y="142"/>
                  </a:lnTo>
                  <a:lnTo>
                    <a:pt x="17" y="122"/>
                  </a:lnTo>
                  <a:lnTo>
                    <a:pt x="25" y="105"/>
                  </a:lnTo>
                  <a:lnTo>
                    <a:pt x="36" y="88"/>
                  </a:lnTo>
                  <a:lnTo>
                    <a:pt x="48" y="73"/>
                  </a:lnTo>
                  <a:lnTo>
                    <a:pt x="61" y="59"/>
                  </a:lnTo>
                  <a:lnTo>
                    <a:pt x="75" y="46"/>
                  </a:lnTo>
                  <a:lnTo>
                    <a:pt x="90" y="34"/>
                  </a:lnTo>
                  <a:lnTo>
                    <a:pt x="107" y="23"/>
                  </a:lnTo>
                  <a:lnTo>
                    <a:pt x="124" y="15"/>
                  </a:lnTo>
                  <a:lnTo>
                    <a:pt x="144" y="7"/>
                  </a:lnTo>
                  <a:lnTo>
                    <a:pt x="163" y="3"/>
                  </a:lnTo>
                  <a:lnTo>
                    <a:pt x="184" y="0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DB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649" name="Freeform 90">
              <a:extLst>
                <a:ext uri="{FF2B5EF4-FFF2-40B4-BE49-F238E27FC236}">
                  <a16:creationId xmlns:a16="http://schemas.microsoft.com/office/drawing/2014/main" id="{C94C4CE1-F82B-FB17-2146-3B1F63835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" y="2190"/>
              <a:ext cx="209" cy="209"/>
            </a:xfrm>
            <a:custGeom>
              <a:avLst/>
              <a:gdLst>
                <a:gd name="T0" fmla="*/ 209 w 209"/>
                <a:gd name="T1" fmla="*/ 209 h 209"/>
                <a:gd name="T2" fmla="*/ 209 w 209"/>
                <a:gd name="T3" fmla="*/ 209 h 209"/>
                <a:gd name="T4" fmla="*/ 207 w 209"/>
                <a:gd name="T5" fmla="*/ 188 h 209"/>
                <a:gd name="T6" fmla="*/ 205 w 209"/>
                <a:gd name="T7" fmla="*/ 167 h 209"/>
                <a:gd name="T8" fmla="*/ 200 w 209"/>
                <a:gd name="T9" fmla="*/ 148 h 209"/>
                <a:gd name="T10" fmla="*/ 192 w 209"/>
                <a:gd name="T11" fmla="*/ 128 h 209"/>
                <a:gd name="T12" fmla="*/ 184 w 209"/>
                <a:gd name="T13" fmla="*/ 109 h 209"/>
                <a:gd name="T14" fmla="*/ 173 w 209"/>
                <a:gd name="T15" fmla="*/ 92 h 209"/>
                <a:gd name="T16" fmla="*/ 161 w 209"/>
                <a:gd name="T17" fmla="*/ 77 h 209"/>
                <a:gd name="T18" fmla="*/ 148 w 209"/>
                <a:gd name="T19" fmla="*/ 61 h 209"/>
                <a:gd name="T20" fmla="*/ 133 w 209"/>
                <a:gd name="T21" fmla="*/ 48 h 209"/>
                <a:gd name="T22" fmla="*/ 117 w 209"/>
                <a:gd name="T23" fmla="*/ 36 h 209"/>
                <a:gd name="T24" fmla="*/ 100 w 209"/>
                <a:gd name="T25" fmla="*/ 25 h 209"/>
                <a:gd name="T26" fmla="*/ 83 w 209"/>
                <a:gd name="T27" fmla="*/ 17 h 209"/>
                <a:gd name="T28" fmla="*/ 63 w 209"/>
                <a:gd name="T29" fmla="*/ 9 h 209"/>
                <a:gd name="T30" fmla="*/ 42 w 209"/>
                <a:gd name="T31" fmla="*/ 4 h 209"/>
                <a:gd name="T32" fmla="*/ 23 w 209"/>
                <a:gd name="T33" fmla="*/ 2 h 209"/>
                <a:gd name="T34" fmla="*/ 0 w 209"/>
                <a:gd name="T35" fmla="*/ 0 h 209"/>
                <a:gd name="T36" fmla="*/ 0 w 209"/>
                <a:gd name="T37" fmla="*/ 9 h 209"/>
                <a:gd name="T38" fmla="*/ 21 w 209"/>
                <a:gd name="T39" fmla="*/ 11 h 209"/>
                <a:gd name="T40" fmla="*/ 40 w 209"/>
                <a:gd name="T41" fmla="*/ 13 h 209"/>
                <a:gd name="T42" fmla="*/ 60 w 209"/>
                <a:gd name="T43" fmla="*/ 19 h 209"/>
                <a:gd name="T44" fmla="*/ 79 w 209"/>
                <a:gd name="T45" fmla="*/ 25 h 209"/>
                <a:gd name="T46" fmla="*/ 96 w 209"/>
                <a:gd name="T47" fmla="*/ 34 h 209"/>
                <a:gd name="T48" fmla="*/ 111 w 209"/>
                <a:gd name="T49" fmla="*/ 44 h 209"/>
                <a:gd name="T50" fmla="*/ 127 w 209"/>
                <a:gd name="T51" fmla="*/ 55 h 209"/>
                <a:gd name="T52" fmla="*/ 142 w 209"/>
                <a:gd name="T53" fmla="*/ 67 h 209"/>
                <a:gd name="T54" fmla="*/ 154 w 209"/>
                <a:gd name="T55" fmla="*/ 82 h 209"/>
                <a:gd name="T56" fmla="*/ 165 w 209"/>
                <a:gd name="T57" fmla="*/ 98 h 209"/>
                <a:gd name="T58" fmla="*/ 177 w 209"/>
                <a:gd name="T59" fmla="*/ 113 h 209"/>
                <a:gd name="T60" fmla="*/ 184 w 209"/>
                <a:gd name="T61" fmla="*/ 130 h 209"/>
                <a:gd name="T62" fmla="*/ 192 w 209"/>
                <a:gd name="T63" fmla="*/ 150 h 209"/>
                <a:gd name="T64" fmla="*/ 196 w 209"/>
                <a:gd name="T65" fmla="*/ 169 h 209"/>
                <a:gd name="T66" fmla="*/ 200 w 209"/>
                <a:gd name="T67" fmla="*/ 188 h 209"/>
                <a:gd name="T68" fmla="*/ 200 w 209"/>
                <a:gd name="T69" fmla="*/ 209 h 209"/>
                <a:gd name="T70" fmla="*/ 200 w 209"/>
                <a:gd name="T71" fmla="*/ 209 h 209"/>
                <a:gd name="T72" fmla="*/ 209 w 209"/>
                <a:gd name="T73" fmla="*/ 209 h 20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209"/>
                <a:gd name="T113" fmla="*/ 209 w 209"/>
                <a:gd name="T114" fmla="*/ 209 h 20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209">
                  <a:moveTo>
                    <a:pt x="209" y="209"/>
                  </a:moveTo>
                  <a:lnTo>
                    <a:pt x="209" y="209"/>
                  </a:lnTo>
                  <a:lnTo>
                    <a:pt x="207" y="188"/>
                  </a:lnTo>
                  <a:lnTo>
                    <a:pt x="205" y="167"/>
                  </a:lnTo>
                  <a:lnTo>
                    <a:pt x="200" y="148"/>
                  </a:lnTo>
                  <a:lnTo>
                    <a:pt x="192" y="128"/>
                  </a:lnTo>
                  <a:lnTo>
                    <a:pt x="184" y="109"/>
                  </a:lnTo>
                  <a:lnTo>
                    <a:pt x="173" y="92"/>
                  </a:lnTo>
                  <a:lnTo>
                    <a:pt x="161" y="77"/>
                  </a:lnTo>
                  <a:lnTo>
                    <a:pt x="148" y="61"/>
                  </a:lnTo>
                  <a:lnTo>
                    <a:pt x="133" y="48"/>
                  </a:lnTo>
                  <a:lnTo>
                    <a:pt x="117" y="36"/>
                  </a:lnTo>
                  <a:lnTo>
                    <a:pt x="100" y="25"/>
                  </a:lnTo>
                  <a:lnTo>
                    <a:pt x="83" y="17"/>
                  </a:lnTo>
                  <a:lnTo>
                    <a:pt x="63" y="9"/>
                  </a:lnTo>
                  <a:lnTo>
                    <a:pt x="42" y="4"/>
                  </a:lnTo>
                  <a:lnTo>
                    <a:pt x="23" y="2"/>
                  </a:lnTo>
                  <a:lnTo>
                    <a:pt x="0" y="0"/>
                  </a:lnTo>
                  <a:lnTo>
                    <a:pt x="0" y="9"/>
                  </a:lnTo>
                  <a:lnTo>
                    <a:pt x="21" y="11"/>
                  </a:lnTo>
                  <a:lnTo>
                    <a:pt x="40" y="13"/>
                  </a:lnTo>
                  <a:lnTo>
                    <a:pt x="60" y="19"/>
                  </a:lnTo>
                  <a:lnTo>
                    <a:pt x="79" y="25"/>
                  </a:lnTo>
                  <a:lnTo>
                    <a:pt x="96" y="34"/>
                  </a:lnTo>
                  <a:lnTo>
                    <a:pt x="111" y="44"/>
                  </a:lnTo>
                  <a:lnTo>
                    <a:pt x="127" y="55"/>
                  </a:lnTo>
                  <a:lnTo>
                    <a:pt x="142" y="67"/>
                  </a:lnTo>
                  <a:lnTo>
                    <a:pt x="154" y="82"/>
                  </a:lnTo>
                  <a:lnTo>
                    <a:pt x="165" y="98"/>
                  </a:lnTo>
                  <a:lnTo>
                    <a:pt x="177" y="113"/>
                  </a:lnTo>
                  <a:lnTo>
                    <a:pt x="184" y="130"/>
                  </a:lnTo>
                  <a:lnTo>
                    <a:pt x="192" y="150"/>
                  </a:lnTo>
                  <a:lnTo>
                    <a:pt x="196" y="169"/>
                  </a:lnTo>
                  <a:lnTo>
                    <a:pt x="200" y="188"/>
                  </a:lnTo>
                  <a:lnTo>
                    <a:pt x="200" y="209"/>
                  </a:lnTo>
                  <a:lnTo>
                    <a:pt x="209" y="20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650" name="Freeform 91">
              <a:extLst>
                <a:ext uri="{FF2B5EF4-FFF2-40B4-BE49-F238E27FC236}">
                  <a16:creationId xmlns:a16="http://schemas.microsoft.com/office/drawing/2014/main" id="{0AE5DBAE-084E-13FE-6684-D3BD40517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" y="2399"/>
              <a:ext cx="209" cy="207"/>
            </a:xfrm>
            <a:custGeom>
              <a:avLst/>
              <a:gdLst>
                <a:gd name="T0" fmla="*/ 0 w 209"/>
                <a:gd name="T1" fmla="*/ 207 h 207"/>
                <a:gd name="T2" fmla="*/ 0 w 209"/>
                <a:gd name="T3" fmla="*/ 207 h 207"/>
                <a:gd name="T4" fmla="*/ 23 w 209"/>
                <a:gd name="T5" fmla="*/ 207 h 207"/>
                <a:gd name="T6" fmla="*/ 42 w 209"/>
                <a:gd name="T7" fmla="*/ 203 h 207"/>
                <a:gd name="T8" fmla="*/ 63 w 209"/>
                <a:gd name="T9" fmla="*/ 198 h 207"/>
                <a:gd name="T10" fmla="*/ 83 w 209"/>
                <a:gd name="T11" fmla="*/ 192 h 207"/>
                <a:gd name="T12" fmla="*/ 100 w 209"/>
                <a:gd name="T13" fmla="*/ 182 h 207"/>
                <a:gd name="T14" fmla="*/ 117 w 209"/>
                <a:gd name="T15" fmla="*/ 173 h 207"/>
                <a:gd name="T16" fmla="*/ 133 w 209"/>
                <a:gd name="T17" fmla="*/ 159 h 207"/>
                <a:gd name="T18" fmla="*/ 148 w 209"/>
                <a:gd name="T19" fmla="*/ 146 h 207"/>
                <a:gd name="T20" fmla="*/ 161 w 209"/>
                <a:gd name="T21" fmla="*/ 132 h 207"/>
                <a:gd name="T22" fmla="*/ 173 w 209"/>
                <a:gd name="T23" fmla="*/ 115 h 207"/>
                <a:gd name="T24" fmla="*/ 184 w 209"/>
                <a:gd name="T25" fmla="*/ 98 h 207"/>
                <a:gd name="T26" fmla="*/ 192 w 209"/>
                <a:gd name="T27" fmla="*/ 81 h 207"/>
                <a:gd name="T28" fmla="*/ 200 w 209"/>
                <a:gd name="T29" fmla="*/ 61 h 207"/>
                <a:gd name="T30" fmla="*/ 205 w 209"/>
                <a:gd name="T31" fmla="*/ 40 h 207"/>
                <a:gd name="T32" fmla="*/ 207 w 209"/>
                <a:gd name="T33" fmla="*/ 21 h 207"/>
                <a:gd name="T34" fmla="*/ 209 w 209"/>
                <a:gd name="T35" fmla="*/ 0 h 207"/>
                <a:gd name="T36" fmla="*/ 200 w 209"/>
                <a:gd name="T37" fmla="*/ 0 h 207"/>
                <a:gd name="T38" fmla="*/ 200 w 209"/>
                <a:gd name="T39" fmla="*/ 19 h 207"/>
                <a:gd name="T40" fmla="*/ 196 w 209"/>
                <a:gd name="T41" fmla="*/ 40 h 207"/>
                <a:gd name="T42" fmla="*/ 192 w 209"/>
                <a:gd name="T43" fmla="*/ 58 h 207"/>
                <a:gd name="T44" fmla="*/ 184 w 209"/>
                <a:gd name="T45" fmla="*/ 77 h 207"/>
                <a:gd name="T46" fmla="*/ 177 w 209"/>
                <a:gd name="T47" fmla="*/ 94 h 207"/>
                <a:gd name="T48" fmla="*/ 165 w 209"/>
                <a:gd name="T49" fmla="*/ 111 h 207"/>
                <a:gd name="T50" fmla="*/ 154 w 209"/>
                <a:gd name="T51" fmla="*/ 127 h 207"/>
                <a:gd name="T52" fmla="*/ 142 w 209"/>
                <a:gd name="T53" fmla="*/ 140 h 207"/>
                <a:gd name="T54" fmla="*/ 127 w 209"/>
                <a:gd name="T55" fmla="*/ 154 h 207"/>
                <a:gd name="T56" fmla="*/ 111 w 209"/>
                <a:gd name="T57" fmla="*/ 165 h 207"/>
                <a:gd name="T58" fmla="*/ 96 w 209"/>
                <a:gd name="T59" fmla="*/ 175 h 207"/>
                <a:gd name="T60" fmla="*/ 79 w 209"/>
                <a:gd name="T61" fmla="*/ 182 h 207"/>
                <a:gd name="T62" fmla="*/ 60 w 209"/>
                <a:gd name="T63" fmla="*/ 190 h 207"/>
                <a:gd name="T64" fmla="*/ 40 w 209"/>
                <a:gd name="T65" fmla="*/ 194 h 207"/>
                <a:gd name="T66" fmla="*/ 21 w 209"/>
                <a:gd name="T67" fmla="*/ 198 h 207"/>
                <a:gd name="T68" fmla="*/ 0 w 209"/>
                <a:gd name="T69" fmla="*/ 198 h 207"/>
                <a:gd name="T70" fmla="*/ 0 w 209"/>
                <a:gd name="T71" fmla="*/ 198 h 207"/>
                <a:gd name="T72" fmla="*/ 0 w 209"/>
                <a:gd name="T73" fmla="*/ 207 h 20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207"/>
                <a:gd name="T113" fmla="*/ 209 w 209"/>
                <a:gd name="T114" fmla="*/ 207 h 20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207">
                  <a:moveTo>
                    <a:pt x="0" y="207"/>
                  </a:moveTo>
                  <a:lnTo>
                    <a:pt x="0" y="207"/>
                  </a:lnTo>
                  <a:lnTo>
                    <a:pt x="23" y="207"/>
                  </a:lnTo>
                  <a:lnTo>
                    <a:pt x="42" y="203"/>
                  </a:lnTo>
                  <a:lnTo>
                    <a:pt x="63" y="198"/>
                  </a:lnTo>
                  <a:lnTo>
                    <a:pt x="83" y="192"/>
                  </a:lnTo>
                  <a:lnTo>
                    <a:pt x="100" y="182"/>
                  </a:lnTo>
                  <a:lnTo>
                    <a:pt x="117" y="173"/>
                  </a:lnTo>
                  <a:lnTo>
                    <a:pt x="133" y="159"/>
                  </a:lnTo>
                  <a:lnTo>
                    <a:pt x="148" y="146"/>
                  </a:lnTo>
                  <a:lnTo>
                    <a:pt x="161" y="132"/>
                  </a:lnTo>
                  <a:lnTo>
                    <a:pt x="173" y="115"/>
                  </a:lnTo>
                  <a:lnTo>
                    <a:pt x="184" y="98"/>
                  </a:lnTo>
                  <a:lnTo>
                    <a:pt x="192" y="81"/>
                  </a:lnTo>
                  <a:lnTo>
                    <a:pt x="200" y="61"/>
                  </a:lnTo>
                  <a:lnTo>
                    <a:pt x="205" y="40"/>
                  </a:lnTo>
                  <a:lnTo>
                    <a:pt x="207" y="21"/>
                  </a:lnTo>
                  <a:lnTo>
                    <a:pt x="209" y="0"/>
                  </a:lnTo>
                  <a:lnTo>
                    <a:pt x="200" y="0"/>
                  </a:lnTo>
                  <a:lnTo>
                    <a:pt x="200" y="19"/>
                  </a:lnTo>
                  <a:lnTo>
                    <a:pt x="196" y="40"/>
                  </a:lnTo>
                  <a:lnTo>
                    <a:pt x="192" y="58"/>
                  </a:lnTo>
                  <a:lnTo>
                    <a:pt x="184" y="77"/>
                  </a:lnTo>
                  <a:lnTo>
                    <a:pt x="177" y="94"/>
                  </a:lnTo>
                  <a:lnTo>
                    <a:pt x="165" y="111"/>
                  </a:lnTo>
                  <a:lnTo>
                    <a:pt x="154" y="127"/>
                  </a:lnTo>
                  <a:lnTo>
                    <a:pt x="142" y="140"/>
                  </a:lnTo>
                  <a:lnTo>
                    <a:pt x="127" y="154"/>
                  </a:lnTo>
                  <a:lnTo>
                    <a:pt x="111" y="165"/>
                  </a:lnTo>
                  <a:lnTo>
                    <a:pt x="96" y="175"/>
                  </a:lnTo>
                  <a:lnTo>
                    <a:pt x="79" y="182"/>
                  </a:lnTo>
                  <a:lnTo>
                    <a:pt x="60" y="190"/>
                  </a:lnTo>
                  <a:lnTo>
                    <a:pt x="40" y="194"/>
                  </a:lnTo>
                  <a:lnTo>
                    <a:pt x="21" y="198"/>
                  </a:lnTo>
                  <a:lnTo>
                    <a:pt x="0" y="198"/>
                  </a:lnTo>
                  <a:lnTo>
                    <a:pt x="0" y="20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651" name="Freeform 92">
              <a:extLst>
                <a:ext uri="{FF2B5EF4-FFF2-40B4-BE49-F238E27FC236}">
                  <a16:creationId xmlns:a16="http://schemas.microsoft.com/office/drawing/2014/main" id="{3577EA9C-C602-6A52-2649-9F5219E6A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2399"/>
              <a:ext cx="207" cy="207"/>
            </a:xfrm>
            <a:custGeom>
              <a:avLst/>
              <a:gdLst>
                <a:gd name="T0" fmla="*/ 0 w 207"/>
                <a:gd name="T1" fmla="*/ 0 h 207"/>
                <a:gd name="T2" fmla="*/ 0 w 207"/>
                <a:gd name="T3" fmla="*/ 0 h 207"/>
                <a:gd name="T4" fmla="*/ 2 w 207"/>
                <a:gd name="T5" fmla="*/ 21 h 207"/>
                <a:gd name="T6" fmla="*/ 4 w 207"/>
                <a:gd name="T7" fmla="*/ 40 h 207"/>
                <a:gd name="T8" fmla="*/ 10 w 207"/>
                <a:gd name="T9" fmla="*/ 61 h 207"/>
                <a:gd name="T10" fmla="*/ 17 w 207"/>
                <a:gd name="T11" fmla="*/ 81 h 207"/>
                <a:gd name="T12" fmla="*/ 25 w 207"/>
                <a:gd name="T13" fmla="*/ 98 h 207"/>
                <a:gd name="T14" fmla="*/ 36 w 207"/>
                <a:gd name="T15" fmla="*/ 115 h 207"/>
                <a:gd name="T16" fmla="*/ 48 w 207"/>
                <a:gd name="T17" fmla="*/ 132 h 207"/>
                <a:gd name="T18" fmla="*/ 61 w 207"/>
                <a:gd name="T19" fmla="*/ 146 h 207"/>
                <a:gd name="T20" fmla="*/ 77 w 207"/>
                <a:gd name="T21" fmla="*/ 159 h 207"/>
                <a:gd name="T22" fmla="*/ 92 w 207"/>
                <a:gd name="T23" fmla="*/ 173 h 207"/>
                <a:gd name="T24" fmla="*/ 109 w 207"/>
                <a:gd name="T25" fmla="*/ 182 h 207"/>
                <a:gd name="T26" fmla="*/ 127 w 207"/>
                <a:gd name="T27" fmla="*/ 192 h 207"/>
                <a:gd name="T28" fmla="*/ 146 w 207"/>
                <a:gd name="T29" fmla="*/ 198 h 207"/>
                <a:gd name="T30" fmla="*/ 167 w 207"/>
                <a:gd name="T31" fmla="*/ 203 h 207"/>
                <a:gd name="T32" fmla="*/ 186 w 207"/>
                <a:gd name="T33" fmla="*/ 207 h 207"/>
                <a:gd name="T34" fmla="*/ 207 w 207"/>
                <a:gd name="T35" fmla="*/ 207 h 207"/>
                <a:gd name="T36" fmla="*/ 207 w 207"/>
                <a:gd name="T37" fmla="*/ 198 h 207"/>
                <a:gd name="T38" fmla="*/ 188 w 207"/>
                <a:gd name="T39" fmla="*/ 198 h 207"/>
                <a:gd name="T40" fmla="*/ 169 w 207"/>
                <a:gd name="T41" fmla="*/ 194 h 207"/>
                <a:gd name="T42" fmla="*/ 150 w 207"/>
                <a:gd name="T43" fmla="*/ 190 h 207"/>
                <a:gd name="T44" fmla="*/ 130 w 207"/>
                <a:gd name="T45" fmla="*/ 182 h 207"/>
                <a:gd name="T46" fmla="*/ 113 w 207"/>
                <a:gd name="T47" fmla="*/ 175 h 207"/>
                <a:gd name="T48" fmla="*/ 98 w 207"/>
                <a:gd name="T49" fmla="*/ 165 h 207"/>
                <a:gd name="T50" fmla="*/ 82 w 207"/>
                <a:gd name="T51" fmla="*/ 154 h 207"/>
                <a:gd name="T52" fmla="*/ 67 w 207"/>
                <a:gd name="T53" fmla="*/ 140 h 207"/>
                <a:gd name="T54" fmla="*/ 54 w 207"/>
                <a:gd name="T55" fmla="*/ 127 h 207"/>
                <a:gd name="T56" fmla="*/ 44 w 207"/>
                <a:gd name="T57" fmla="*/ 111 h 207"/>
                <a:gd name="T58" fmla="*/ 33 w 207"/>
                <a:gd name="T59" fmla="*/ 94 h 207"/>
                <a:gd name="T60" fmla="*/ 25 w 207"/>
                <a:gd name="T61" fmla="*/ 77 h 207"/>
                <a:gd name="T62" fmla="*/ 17 w 207"/>
                <a:gd name="T63" fmla="*/ 58 h 207"/>
                <a:gd name="T64" fmla="*/ 13 w 207"/>
                <a:gd name="T65" fmla="*/ 40 h 207"/>
                <a:gd name="T66" fmla="*/ 10 w 207"/>
                <a:gd name="T67" fmla="*/ 19 h 207"/>
                <a:gd name="T68" fmla="*/ 10 w 207"/>
                <a:gd name="T69" fmla="*/ 0 h 207"/>
                <a:gd name="T70" fmla="*/ 10 w 207"/>
                <a:gd name="T71" fmla="*/ 0 h 207"/>
                <a:gd name="T72" fmla="*/ 0 w 207"/>
                <a:gd name="T73" fmla="*/ 0 h 20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7"/>
                <a:gd name="T112" fmla="*/ 0 h 207"/>
                <a:gd name="T113" fmla="*/ 207 w 207"/>
                <a:gd name="T114" fmla="*/ 207 h 20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7" h="207">
                  <a:moveTo>
                    <a:pt x="0" y="0"/>
                  </a:moveTo>
                  <a:lnTo>
                    <a:pt x="0" y="0"/>
                  </a:lnTo>
                  <a:lnTo>
                    <a:pt x="2" y="21"/>
                  </a:lnTo>
                  <a:lnTo>
                    <a:pt x="4" y="40"/>
                  </a:lnTo>
                  <a:lnTo>
                    <a:pt x="10" y="61"/>
                  </a:lnTo>
                  <a:lnTo>
                    <a:pt x="17" y="81"/>
                  </a:lnTo>
                  <a:lnTo>
                    <a:pt x="25" y="98"/>
                  </a:lnTo>
                  <a:lnTo>
                    <a:pt x="36" y="115"/>
                  </a:lnTo>
                  <a:lnTo>
                    <a:pt x="48" y="132"/>
                  </a:lnTo>
                  <a:lnTo>
                    <a:pt x="61" y="146"/>
                  </a:lnTo>
                  <a:lnTo>
                    <a:pt x="77" y="159"/>
                  </a:lnTo>
                  <a:lnTo>
                    <a:pt x="92" y="173"/>
                  </a:lnTo>
                  <a:lnTo>
                    <a:pt x="109" y="182"/>
                  </a:lnTo>
                  <a:lnTo>
                    <a:pt x="127" y="192"/>
                  </a:lnTo>
                  <a:lnTo>
                    <a:pt x="146" y="198"/>
                  </a:lnTo>
                  <a:lnTo>
                    <a:pt x="167" y="203"/>
                  </a:lnTo>
                  <a:lnTo>
                    <a:pt x="186" y="207"/>
                  </a:lnTo>
                  <a:lnTo>
                    <a:pt x="207" y="207"/>
                  </a:lnTo>
                  <a:lnTo>
                    <a:pt x="207" y="198"/>
                  </a:lnTo>
                  <a:lnTo>
                    <a:pt x="188" y="198"/>
                  </a:lnTo>
                  <a:lnTo>
                    <a:pt x="169" y="194"/>
                  </a:lnTo>
                  <a:lnTo>
                    <a:pt x="150" y="190"/>
                  </a:lnTo>
                  <a:lnTo>
                    <a:pt x="130" y="182"/>
                  </a:lnTo>
                  <a:lnTo>
                    <a:pt x="113" y="175"/>
                  </a:lnTo>
                  <a:lnTo>
                    <a:pt x="98" y="165"/>
                  </a:lnTo>
                  <a:lnTo>
                    <a:pt x="82" y="154"/>
                  </a:lnTo>
                  <a:lnTo>
                    <a:pt x="67" y="140"/>
                  </a:lnTo>
                  <a:lnTo>
                    <a:pt x="54" y="127"/>
                  </a:lnTo>
                  <a:lnTo>
                    <a:pt x="44" y="111"/>
                  </a:lnTo>
                  <a:lnTo>
                    <a:pt x="33" y="94"/>
                  </a:lnTo>
                  <a:lnTo>
                    <a:pt x="25" y="77"/>
                  </a:lnTo>
                  <a:lnTo>
                    <a:pt x="17" y="58"/>
                  </a:lnTo>
                  <a:lnTo>
                    <a:pt x="13" y="40"/>
                  </a:lnTo>
                  <a:lnTo>
                    <a:pt x="10" y="19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652" name="Freeform 93">
              <a:extLst>
                <a:ext uri="{FF2B5EF4-FFF2-40B4-BE49-F238E27FC236}">
                  <a16:creationId xmlns:a16="http://schemas.microsoft.com/office/drawing/2014/main" id="{46814541-0B56-4B35-7EBD-D03151EC4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2190"/>
              <a:ext cx="207" cy="209"/>
            </a:xfrm>
            <a:custGeom>
              <a:avLst/>
              <a:gdLst>
                <a:gd name="T0" fmla="*/ 207 w 207"/>
                <a:gd name="T1" fmla="*/ 0 h 209"/>
                <a:gd name="T2" fmla="*/ 207 w 207"/>
                <a:gd name="T3" fmla="*/ 0 h 209"/>
                <a:gd name="T4" fmla="*/ 186 w 207"/>
                <a:gd name="T5" fmla="*/ 2 h 209"/>
                <a:gd name="T6" fmla="*/ 167 w 207"/>
                <a:gd name="T7" fmla="*/ 4 h 209"/>
                <a:gd name="T8" fmla="*/ 146 w 207"/>
                <a:gd name="T9" fmla="*/ 9 h 209"/>
                <a:gd name="T10" fmla="*/ 127 w 207"/>
                <a:gd name="T11" fmla="*/ 17 h 209"/>
                <a:gd name="T12" fmla="*/ 109 w 207"/>
                <a:gd name="T13" fmla="*/ 25 h 209"/>
                <a:gd name="T14" fmla="*/ 92 w 207"/>
                <a:gd name="T15" fmla="*/ 36 h 209"/>
                <a:gd name="T16" fmla="*/ 77 w 207"/>
                <a:gd name="T17" fmla="*/ 48 h 209"/>
                <a:gd name="T18" fmla="*/ 61 w 207"/>
                <a:gd name="T19" fmla="*/ 61 h 209"/>
                <a:gd name="T20" fmla="*/ 48 w 207"/>
                <a:gd name="T21" fmla="*/ 77 h 209"/>
                <a:gd name="T22" fmla="*/ 36 w 207"/>
                <a:gd name="T23" fmla="*/ 92 h 209"/>
                <a:gd name="T24" fmla="*/ 25 w 207"/>
                <a:gd name="T25" fmla="*/ 109 h 209"/>
                <a:gd name="T26" fmla="*/ 17 w 207"/>
                <a:gd name="T27" fmla="*/ 128 h 209"/>
                <a:gd name="T28" fmla="*/ 10 w 207"/>
                <a:gd name="T29" fmla="*/ 148 h 209"/>
                <a:gd name="T30" fmla="*/ 4 w 207"/>
                <a:gd name="T31" fmla="*/ 167 h 209"/>
                <a:gd name="T32" fmla="*/ 2 w 207"/>
                <a:gd name="T33" fmla="*/ 188 h 209"/>
                <a:gd name="T34" fmla="*/ 0 w 207"/>
                <a:gd name="T35" fmla="*/ 209 h 209"/>
                <a:gd name="T36" fmla="*/ 10 w 207"/>
                <a:gd name="T37" fmla="*/ 209 h 209"/>
                <a:gd name="T38" fmla="*/ 10 w 207"/>
                <a:gd name="T39" fmla="*/ 188 h 209"/>
                <a:gd name="T40" fmla="*/ 13 w 207"/>
                <a:gd name="T41" fmla="*/ 169 h 209"/>
                <a:gd name="T42" fmla="*/ 17 w 207"/>
                <a:gd name="T43" fmla="*/ 150 h 209"/>
                <a:gd name="T44" fmla="*/ 25 w 207"/>
                <a:gd name="T45" fmla="*/ 130 h 209"/>
                <a:gd name="T46" fmla="*/ 33 w 207"/>
                <a:gd name="T47" fmla="*/ 113 h 209"/>
                <a:gd name="T48" fmla="*/ 44 w 207"/>
                <a:gd name="T49" fmla="*/ 98 h 209"/>
                <a:gd name="T50" fmla="*/ 54 w 207"/>
                <a:gd name="T51" fmla="*/ 82 h 209"/>
                <a:gd name="T52" fmla="*/ 67 w 207"/>
                <a:gd name="T53" fmla="*/ 67 h 209"/>
                <a:gd name="T54" fmla="*/ 82 w 207"/>
                <a:gd name="T55" fmla="*/ 55 h 209"/>
                <a:gd name="T56" fmla="*/ 98 w 207"/>
                <a:gd name="T57" fmla="*/ 44 h 209"/>
                <a:gd name="T58" fmla="*/ 113 w 207"/>
                <a:gd name="T59" fmla="*/ 34 h 209"/>
                <a:gd name="T60" fmla="*/ 130 w 207"/>
                <a:gd name="T61" fmla="*/ 25 h 209"/>
                <a:gd name="T62" fmla="*/ 150 w 207"/>
                <a:gd name="T63" fmla="*/ 19 h 209"/>
                <a:gd name="T64" fmla="*/ 169 w 207"/>
                <a:gd name="T65" fmla="*/ 13 h 209"/>
                <a:gd name="T66" fmla="*/ 188 w 207"/>
                <a:gd name="T67" fmla="*/ 11 h 209"/>
                <a:gd name="T68" fmla="*/ 207 w 207"/>
                <a:gd name="T69" fmla="*/ 9 h 209"/>
                <a:gd name="T70" fmla="*/ 207 w 207"/>
                <a:gd name="T71" fmla="*/ 9 h 209"/>
                <a:gd name="T72" fmla="*/ 207 w 207"/>
                <a:gd name="T73" fmla="*/ 0 h 20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7"/>
                <a:gd name="T112" fmla="*/ 0 h 209"/>
                <a:gd name="T113" fmla="*/ 207 w 207"/>
                <a:gd name="T114" fmla="*/ 209 h 20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7" h="209">
                  <a:moveTo>
                    <a:pt x="207" y="0"/>
                  </a:moveTo>
                  <a:lnTo>
                    <a:pt x="207" y="0"/>
                  </a:lnTo>
                  <a:lnTo>
                    <a:pt x="186" y="2"/>
                  </a:lnTo>
                  <a:lnTo>
                    <a:pt x="167" y="4"/>
                  </a:lnTo>
                  <a:lnTo>
                    <a:pt x="146" y="9"/>
                  </a:lnTo>
                  <a:lnTo>
                    <a:pt x="127" y="17"/>
                  </a:lnTo>
                  <a:lnTo>
                    <a:pt x="109" y="25"/>
                  </a:lnTo>
                  <a:lnTo>
                    <a:pt x="92" y="36"/>
                  </a:lnTo>
                  <a:lnTo>
                    <a:pt x="77" y="48"/>
                  </a:lnTo>
                  <a:lnTo>
                    <a:pt x="61" y="61"/>
                  </a:lnTo>
                  <a:lnTo>
                    <a:pt x="48" y="77"/>
                  </a:lnTo>
                  <a:lnTo>
                    <a:pt x="36" y="92"/>
                  </a:lnTo>
                  <a:lnTo>
                    <a:pt x="25" y="109"/>
                  </a:lnTo>
                  <a:lnTo>
                    <a:pt x="17" y="128"/>
                  </a:lnTo>
                  <a:lnTo>
                    <a:pt x="10" y="148"/>
                  </a:lnTo>
                  <a:lnTo>
                    <a:pt x="4" y="167"/>
                  </a:lnTo>
                  <a:lnTo>
                    <a:pt x="2" y="188"/>
                  </a:lnTo>
                  <a:lnTo>
                    <a:pt x="0" y="209"/>
                  </a:lnTo>
                  <a:lnTo>
                    <a:pt x="10" y="209"/>
                  </a:lnTo>
                  <a:lnTo>
                    <a:pt x="10" y="188"/>
                  </a:lnTo>
                  <a:lnTo>
                    <a:pt x="13" y="169"/>
                  </a:lnTo>
                  <a:lnTo>
                    <a:pt x="17" y="150"/>
                  </a:lnTo>
                  <a:lnTo>
                    <a:pt x="25" y="130"/>
                  </a:lnTo>
                  <a:lnTo>
                    <a:pt x="33" y="113"/>
                  </a:lnTo>
                  <a:lnTo>
                    <a:pt x="44" y="98"/>
                  </a:lnTo>
                  <a:lnTo>
                    <a:pt x="54" y="82"/>
                  </a:lnTo>
                  <a:lnTo>
                    <a:pt x="67" y="67"/>
                  </a:lnTo>
                  <a:lnTo>
                    <a:pt x="82" y="55"/>
                  </a:lnTo>
                  <a:lnTo>
                    <a:pt x="98" y="44"/>
                  </a:lnTo>
                  <a:lnTo>
                    <a:pt x="113" y="34"/>
                  </a:lnTo>
                  <a:lnTo>
                    <a:pt x="130" y="25"/>
                  </a:lnTo>
                  <a:lnTo>
                    <a:pt x="150" y="19"/>
                  </a:lnTo>
                  <a:lnTo>
                    <a:pt x="169" y="13"/>
                  </a:lnTo>
                  <a:lnTo>
                    <a:pt x="188" y="11"/>
                  </a:lnTo>
                  <a:lnTo>
                    <a:pt x="207" y="9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653" name="Freeform 94">
              <a:extLst>
                <a:ext uri="{FF2B5EF4-FFF2-40B4-BE49-F238E27FC236}">
                  <a16:creationId xmlns:a16="http://schemas.microsoft.com/office/drawing/2014/main" id="{4F6EE1FD-0741-7FC5-340E-F798787FA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9" y="1649"/>
              <a:ext cx="144" cy="53"/>
            </a:xfrm>
            <a:custGeom>
              <a:avLst/>
              <a:gdLst>
                <a:gd name="T0" fmla="*/ 144 w 144"/>
                <a:gd name="T1" fmla="*/ 0 h 53"/>
                <a:gd name="T2" fmla="*/ 144 w 144"/>
                <a:gd name="T3" fmla="*/ 0 h 53"/>
                <a:gd name="T4" fmla="*/ 124 w 144"/>
                <a:gd name="T5" fmla="*/ 0 h 53"/>
                <a:gd name="T6" fmla="*/ 105 w 144"/>
                <a:gd name="T7" fmla="*/ 2 h 53"/>
                <a:gd name="T8" fmla="*/ 86 w 144"/>
                <a:gd name="T9" fmla="*/ 5 h 53"/>
                <a:gd name="T10" fmla="*/ 67 w 144"/>
                <a:gd name="T11" fmla="*/ 11 h 53"/>
                <a:gd name="T12" fmla="*/ 50 w 144"/>
                <a:gd name="T13" fmla="*/ 19 h 53"/>
                <a:gd name="T14" fmla="*/ 32 w 144"/>
                <a:gd name="T15" fmla="*/ 26 h 53"/>
                <a:gd name="T16" fmla="*/ 15 w 144"/>
                <a:gd name="T17" fmla="*/ 36 h 53"/>
                <a:gd name="T18" fmla="*/ 0 w 144"/>
                <a:gd name="T19" fmla="*/ 48 h 53"/>
                <a:gd name="T20" fmla="*/ 5 w 144"/>
                <a:gd name="T21" fmla="*/ 53 h 53"/>
                <a:gd name="T22" fmla="*/ 21 w 144"/>
                <a:gd name="T23" fmla="*/ 44 h 53"/>
                <a:gd name="T24" fmla="*/ 36 w 144"/>
                <a:gd name="T25" fmla="*/ 34 h 53"/>
                <a:gd name="T26" fmla="*/ 53 w 144"/>
                <a:gd name="T27" fmla="*/ 26 h 53"/>
                <a:gd name="T28" fmla="*/ 71 w 144"/>
                <a:gd name="T29" fmla="*/ 21 h 53"/>
                <a:gd name="T30" fmla="*/ 88 w 144"/>
                <a:gd name="T31" fmla="*/ 15 h 53"/>
                <a:gd name="T32" fmla="*/ 105 w 144"/>
                <a:gd name="T33" fmla="*/ 11 h 53"/>
                <a:gd name="T34" fmla="*/ 124 w 144"/>
                <a:gd name="T35" fmla="*/ 9 h 53"/>
                <a:gd name="T36" fmla="*/ 144 w 144"/>
                <a:gd name="T37" fmla="*/ 7 h 53"/>
                <a:gd name="T38" fmla="*/ 144 w 144"/>
                <a:gd name="T39" fmla="*/ 7 h 53"/>
                <a:gd name="T40" fmla="*/ 144 w 144"/>
                <a:gd name="T41" fmla="*/ 0 h 5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4"/>
                <a:gd name="T64" fmla="*/ 0 h 53"/>
                <a:gd name="T65" fmla="*/ 144 w 144"/>
                <a:gd name="T66" fmla="*/ 53 h 5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4" h="53">
                  <a:moveTo>
                    <a:pt x="144" y="0"/>
                  </a:moveTo>
                  <a:lnTo>
                    <a:pt x="144" y="0"/>
                  </a:lnTo>
                  <a:lnTo>
                    <a:pt x="124" y="0"/>
                  </a:lnTo>
                  <a:lnTo>
                    <a:pt x="105" y="2"/>
                  </a:lnTo>
                  <a:lnTo>
                    <a:pt x="86" y="5"/>
                  </a:lnTo>
                  <a:lnTo>
                    <a:pt x="67" y="11"/>
                  </a:lnTo>
                  <a:lnTo>
                    <a:pt x="50" y="19"/>
                  </a:lnTo>
                  <a:lnTo>
                    <a:pt x="32" y="26"/>
                  </a:lnTo>
                  <a:lnTo>
                    <a:pt x="15" y="36"/>
                  </a:lnTo>
                  <a:lnTo>
                    <a:pt x="0" y="48"/>
                  </a:lnTo>
                  <a:lnTo>
                    <a:pt x="5" y="53"/>
                  </a:lnTo>
                  <a:lnTo>
                    <a:pt x="21" y="44"/>
                  </a:lnTo>
                  <a:lnTo>
                    <a:pt x="36" y="34"/>
                  </a:lnTo>
                  <a:lnTo>
                    <a:pt x="53" y="26"/>
                  </a:lnTo>
                  <a:lnTo>
                    <a:pt x="71" y="21"/>
                  </a:lnTo>
                  <a:lnTo>
                    <a:pt x="88" y="15"/>
                  </a:lnTo>
                  <a:lnTo>
                    <a:pt x="105" y="11"/>
                  </a:lnTo>
                  <a:lnTo>
                    <a:pt x="124" y="9"/>
                  </a:lnTo>
                  <a:lnTo>
                    <a:pt x="144" y="7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654" name="Freeform 95">
              <a:extLst>
                <a:ext uri="{FF2B5EF4-FFF2-40B4-BE49-F238E27FC236}">
                  <a16:creationId xmlns:a16="http://schemas.microsoft.com/office/drawing/2014/main" id="{E6A57712-ACF2-A90C-499B-8730DAC22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3" y="1649"/>
              <a:ext cx="243" cy="241"/>
            </a:xfrm>
            <a:custGeom>
              <a:avLst/>
              <a:gdLst>
                <a:gd name="T0" fmla="*/ 243 w 243"/>
                <a:gd name="T1" fmla="*/ 241 h 241"/>
                <a:gd name="T2" fmla="*/ 243 w 243"/>
                <a:gd name="T3" fmla="*/ 241 h 241"/>
                <a:gd name="T4" fmla="*/ 241 w 243"/>
                <a:gd name="T5" fmla="*/ 216 h 241"/>
                <a:gd name="T6" fmla="*/ 237 w 243"/>
                <a:gd name="T7" fmla="*/ 192 h 241"/>
                <a:gd name="T8" fmla="*/ 232 w 243"/>
                <a:gd name="T9" fmla="*/ 168 h 241"/>
                <a:gd name="T10" fmla="*/ 224 w 243"/>
                <a:gd name="T11" fmla="*/ 147 h 241"/>
                <a:gd name="T12" fmla="*/ 213 w 243"/>
                <a:gd name="T13" fmla="*/ 126 h 241"/>
                <a:gd name="T14" fmla="*/ 201 w 243"/>
                <a:gd name="T15" fmla="*/ 105 h 241"/>
                <a:gd name="T16" fmla="*/ 188 w 243"/>
                <a:gd name="T17" fmla="*/ 86 h 241"/>
                <a:gd name="T18" fmla="*/ 172 w 243"/>
                <a:gd name="T19" fmla="*/ 71 h 241"/>
                <a:gd name="T20" fmla="*/ 155 w 243"/>
                <a:gd name="T21" fmla="*/ 53 h 241"/>
                <a:gd name="T22" fmla="*/ 136 w 243"/>
                <a:gd name="T23" fmla="*/ 40 h 241"/>
                <a:gd name="T24" fmla="*/ 115 w 243"/>
                <a:gd name="T25" fmla="*/ 28 h 241"/>
                <a:gd name="T26" fmla="*/ 94 w 243"/>
                <a:gd name="T27" fmla="*/ 17 h 241"/>
                <a:gd name="T28" fmla="*/ 72 w 243"/>
                <a:gd name="T29" fmla="*/ 9 h 241"/>
                <a:gd name="T30" fmla="*/ 49 w 243"/>
                <a:gd name="T31" fmla="*/ 3 h 241"/>
                <a:gd name="T32" fmla="*/ 24 w 243"/>
                <a:gd name="T33" fmla="*/ 0 h 241"/>
                <a:gd name="T34" fmla="*/ 0 w 243"/>
                <a:gd name="T35" fmla="*/ 0 h 241"/>
                <a:gd name="T36" fmla="*/ 0 w 243"/>
                <a:gd name="T37" fmla="*/ 7 h 241"/>
                <a:gd name="T38" fmla="*/ 24 w 243"/>
                <a:gd name="T39" fmla="*/ 9 h 241"/>
                <a:gd name="T40" fmla="*/ 48 w 243"/>
                <a:gd name="T41" fmla="*/ 13 h 241"/>
                <a:gd name="T42" fmla="*/ 69 w 243"/>
                <a:gd name="T43" fmla="*/ 19 h 241"/>
                <a:gd name="T44" fmla="*/ 92 w 243"/>
                <a:gd name="T45" fmla="*/ 26 h 241"/>
                <a:gd name="T46" fmla="*/ 111 w 243"/>
                <a:gd name="T47" fmla="*/ 36 h 241"/>
                <a:gd name="T48" fmla="*/ 130 w 243"/>
                <a:gd name="T49" fmla="*/ 48 h 241"/>
                <a:gd name="T50" fmla="*/ 149 w 243"/>
                <a:gd name="T51" fmla="*/ 61 h 241"/>
                <a:gd name="T52" fmla="*/ 165 w 243"/>
                <a:gd name="T53" fmla="*/ 76 h 241"/>
                <a:gd name="T54" fmla="*/ 180 w 243"/>
                <a:gd name="T55" fmla="*/ 92 h 241"/>
                <a:gd name="T56" fmla="*/ 193 w 243"/>
                <a:gd name="T57" fmla="*/ 111 h 241"/>
                <a:gd name="T58" fmla="*/ 205 w 243"/>
                <a:gd name="T59" fmla="*/ 130 h 241"/>
                <a:gd name="T60" fmla="*/ 214 w 243"/>
                <a:gd name="T61" fmla="*/ 149 h 241"/>
                <a:gd name="T62" fmla="*/ 222 w 243"/>
                <a:gd name="T63" fmla="*/ 172 h 241"/>
                <a:gd name="T64" fmla="*/ 228 w 243"/>
                <a:gd name="T65" fmla="*/ 193 h 241"/>
                <a:gd name="T66" fmla="*/ 232 w 243"/>
                <a:gd name="T67" fmla="*/ 216 h 241"/>
                <a:gd name="T68" fmla="*/ 234 w 243"/>
                <a:gd name="T69" fmla="*/ 241 h 241"/>
                <a:gd name="T70" fmla="*/ 234 w 243"/>
                <a:gd name="T71" fmla="*/ 241 h 241"/>
                <a:gd name="T72" fmla="*/ 243 w 243"/>
                <a:gd name="T73" fmla="*/ 241 h 24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43"/>
                <a:gd name="T112" fmla="*/ 0 h 241"/>
                <a:gd name="T113" fmla="*/ 243 w 243"/>
                <a:gd name="T114" fmla="*/ 241 h 24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43" h="241">
                  <a:moveTo>
                    <a:pt x="243" y="241"/>
                  </a:moveTo>
                  <a:lnTo>
                    <a:pt x="243" y="241"/>
                  </a:lnTo>
                  <a:lnTo>
                    <a:pt x="241" y="216"/>
                  </a:lnTo>
                  <a:lnTo>
                    <a:pt x="237" y="192"/>
                  </a:lnTo>
                  <a:lnTo>
                    <a:pt x="232" y="168"/>
                  </a:lnTo>
                  <a:lnTo>
                    <a:pt x="224" y="147"/>
                  </a:lnTo>
                  <a:lnTo>
                    <a:pt x="213" y="126"/>
                  </a:lnTo>
                  <a:lnTo>
                    <a:pt x="201" y="105"/>
                  </a:lnTo>
                  <a:lnTo>
                    <a:pt x="188" y="86"/>
                  </a:lnTo>
                  <a:lnTo>
                    <a:pt x="172" y="71"/>
                  </a:lnTo>
                  <a:lnTo>
                    <a:pt x="155" y="53"/>
                  </a:lnTo>
                  <a:lnTo>
                    <a:pt x="136" y="40"/>
                  </a:lnTo>
                  <a:lnTo>
                    <a:pt x="115" y="28"/>
                  </a:lnTo>
                  <a:lnTo>
                    <a:pt x="94" y="17"/>
                  </a:lnTo>
                  <a:lnTo>
                    <a:pt x="72" y="9"/>
                  </a:lnTo>
                  <a:lnTo>
                    <a:pt x="49" y="3"/>
                  </a:lnTo>
                  <a:lnTo>
                    <a:pt x="24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24" y="9"/>
                  </a:lnTo>
                  <a:lnTo>
                    <a:pt x="48" y="13"/>
                  </a:lnTo>
                  <a:lnTo>
                    <a:pt x="69" y="19"/>
                  </a:lnTo>
                  <a:lnTo>
                    <a:pt x="92" y="26"/>
                  </a:lnTo>
                  <a:lnTo>
                    <a:pt x="111" y="36"/>
                  </a:lnTo>
                  <a:lnTo>
                    <a:pt x="130" y="48"/>
                  </a:lnTo>
                  <a:lnTo>
                    <a:pt x="149" y="61"/>
                  </a:lnTo>
                  <a:lnTo>
                    <a:pt x="165" y="76"/>
                  </a:lnTo>
                  <a:lnTo>
                    <a:pt x="180" y="92"/>
                  </a:lnTo>
                  <a:lnTo>
                    <a:pt x="193" y="111"/>
                  </a:lnTo>
                  <a:lnTo>
                    <a:pt x="205" y="130"/>
                  </a:lnTo>
                  <a:lnTo>
                    <a:pt x="214" y="149"/>
                  </a:lnTo>
                  <a:lnTo>
                    <a:pt x="222" y="172"/>
                  </a:lnTo>
                  <a:lnTo>
                    <a:pt x="228" y="193"/>
                  </a:lnTo>
                  <a:lnTo>
                    <a:pt x="232" y="216"/>
                  </a:lnTo>
                  <a:lnTo>
                    <a:pt x="234" y="241"/>
                  </a:lnTo>
                  <a:lnTo>
                    <a:pt x="243" y="24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655" name="Freeform 96">
              <a:extLst>
                <a:ext uri="{FF2B5EF4-FFF2-40B4-BE49-F238E27FC236}">
                  <a16:creationId xmlns:a16="http://schemas.microsoft.com/office/drawing/2014/main" id="{EBB25EB9-C775-5EDB-D507-C12BF8D06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" y="1890"/>
              <a:ext cx="132" cy="212"/>
            </a:xfrm>
            <a:custGeom>
              <a:avLst/>
              <a:gdLst>
                <a:gd name="T0" fmla="*/ 4 w 132"/>
                <a:gd name="T1" fmla="*/ 212 h 212"/>
                <a:gd name="T2" fmla="*/ 19 w 132"/>
                <a:gd name="T3" fmla="*/ 204 h 212"/>
                <a:gd name="T4" fmla="*/ 32 w 132"/>
                <a:gd name="T5" fmla="*/ 194 h 212"/>
                <a:gd name="T6" fmla="*/ 44 w 132"/>
                <a:gd name="T7" fmla="*/ 185 h 212"/>
                <a:gd name="T8" fmla="*/ 55 w 132"/>
                <a:gd name="T9" fmla="*/ 175 h 212"/>
                <a:gd name="T10" fmla="*/ 67 w 132"/>
                <a:gd name="T11" fmla="*/ 164 h 212"/>
                <a:gd name="T12" fmla="*/ 79 w 132"/>
                <a:gd name="T13" fmla="*/ 152 h 212"/>
                <a:gd name="T14" fmla="*/ 88 w 132"/>
                <a:gd name="T15" fmla="*/ 139 h 212"/>
                <a:gd name="T16" fmla="*/ 96 w 132"/>
                <a:gd name="T17" fmla="*/ 125 h 212"/>
                <a:gd name="T18" fmla="*/ 103 w 132"/>
                <a:gd name="T19" fmla="*/ 112 h 212"/>
                <a:gd name="T20" fmla="*/ 111 w 132"/>
                <a:gd name="T21" fmla="*/ 96 h 212"/>
                <a:gd name="T22" fmla="*/ 117 w 132"/>
                <a:gd name="T23" fmla="*/ 81 h 212"/>
                <a:gd name="T24" fmla="*/ 123 w 132"/>
                <a:gd name="T25" fmla="*/ 66 h 212"/>
                <a:gd name="T26" fmla="*/ 126 w 132"/>
                <a:gd name="T27" fmla="*/ 50 h 212"/>
                <a:gd name="T28" fmla="*/ 128 w 132"/>
                <a:gd name="T29" fmla="*/ 33 h 212"/>
                <a:gd name="T30" fmla="*/ 130 w 132"/>
                <a:gd name="T31" fmla="*/ 16 h 212"/>
                <a:gd name="T32" fmla="*/ 132 w 132"/>
                <a:gd name="T33" fmla="*/ 0 h 212"/>
                <a:gd name="T34" fmla="*/ 123 w 132"/>
                <a:gd name="T35" fmla="*/ 0 h 212"/>
                <a:gd name="T36" fmla="*/ 123 w 132"/>
                <a:gd name="T37" fmla="*/ 16 h 212"/>
                <a:gd name="T38" fmla="*/ 121 w 132"/>
                <a:gd name="T39" fmla="*/ 33 h 212"/>
                <a:gd name="T40" fmla="*/ 117 w 132"/>
                <a:gd name="T41" fmla="*/ 48 h 212"/>
                <a:gd name="T42" fmla="*/ 113 w 132"/>
                <a:gd name="T43" fmla="*/ 64 h 212"/>
                <a:gd name="T44" fmla="*/ 109 w 132"/>
                <a:gd name="T45" fmla="*/ 79 h 212"/>
                <a:gd name="T46" fmla="*/ 103 w 132"/>
                <a:gd name="T47" fmla="*/ 93 h 212"/>
                <a:gd name="T48" fmla="*/ 96 w 132"/>
                <a:gd name="T49" fmla="*/ 106 h 212"/>
                <a:gd name="T50" fmla="*/ 88 w 132"/>
                <a:gd name="T51" fmla="*/ 119 h 212"/>
                <a:gd name="T52" fmla="*/ 80 w 132"/>
                <a:gd name="T53" fmla="*/ 133 h 212"/>
                <a:gd name="T54" fmla="*/ 71 w 132"/>
                <a:gd name="T55" fmla="*/ 146 h 212"/>
                <a:gd name="T56" fmla="*/ 61 w 132"/>
                <a:gd name="T57" fmla="*/ 158 h 212"/>
                <a:gd name="T58" fmla="*/ 50 w 132"/>
                <a:gd name="T59" fmla="*/ 167 h 212"/>
                <a:gd name="T60" fmla="*/ 38 w 132"/>
                <a:gd name="T61" fmla="*/ 179 h 212"/>
                <a:gd name="T62" fmla="*/ 27 w 132"/>
                <a:gd name="T63" fmla="*/ 189 h 212"/>
                <a:gd name="T64" fmla="*/ 13 w 132"/>
                <a:gd name="T65" fmla="*/ 196 h 212"/>
                <a:gd name="T66" fmla="*/ 0 w 132"/>
                <a:gd name="T67" fmla="*/ 204 h 212"/>
                <a:gd name="T68" fmla="*/ 4 w 132"/>
                <a:gd name="T69" fmla="*/ 212 h 21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2"/>
                <a:gd name="T106" fmla="*/ 0 h 212"/>
                <a:gd name="T107" fmla="*/ 132 w 132"/>
                <a:gd name="T108" fmla="*/ 212 h 21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2" h="212">
                  <a:moveTo>
                    <a:pt x="4" y="212"/>
                  </a:moveTo>
                  <a:lnTo>
                    <a:pt x="19" y="204"/>
                  </a:lnTo>
                  <a:lnTo>
                    <a:pt x="32" y="194"/>
                  </a:lnTo>
                  <a:lnTo>
                    <a:pt x="44" y="185"/>
                  </a:lnTo>
                  <a:lnTo>
                    <a:pt x="55" y="175"/>
                  </a:lnTo>
                  <a:lnTo>
                    <a:pt x="67" y="164"/>
                  </a:lnTo>
                  <a:lnTo>
                    <a:pt x="79" y="152"/>
                  </a:lnTo>
                  <a:lnTo>
                    <a:pt x="88" y="139"/>
                  </a:lnTo>
                  <a:lnTo>
                    <a:pt x="96" y="125"/>
                  </a:lnTo>
                  <a:lnTo>
                    <a:pt x="103" y="112"/>
                  </a:lnTo>
                  <a:lnTo>
                    <a:pt x="111" y="96"/>
                  </a:lnTo>
                  <a:lnTo>
                    <a:pt x="117" y="81"/>
                  </a:lnTo>
                  <a:lnTo>
                    <a:pt x="123" y="66"/>
                  </a:lnTo>
                  <a:lnTo>
                    <a:pt x="126" y="50"/>
                  </a:lnTo>
                  <a:lnTo>
                    <a:pt x="128" y="33"/>
                  </a:lnTo>
                  <a:lnTo>
                    <a:pt x="130" y="16"/>
                  </a:lnTo>
                  <a:lnTo>
                    <a:pt x="132" y="0"/>
                  </a:lnTo>
                  <a:lnTo>
                    <a:pt x="123" y="0"/>
                  </a:lnTo>
                  <a:lnTo>
                    <a:pt x="123" y="16"/>
                  </a:lnTo>
                  <a:lnTo>
                    <a:pt x="121" y="33"/>
                  </a:lnTo>
                  <a:lnTo>
                    <a:pt x="117" y="48"/>
                  </a:lnTo>
                  <a:lnTo>
                    <a:pt x="113" y="64"/>
                  </a:lnTo>
                  <a:lnTo>
                    <a:pt x="109" y="79"/>
                  </a:lnTo>
                  <a:lnTo>
                    <a:pt x="103" y="93"/>
                  </a:lnTo>
                  <a:lnTo>
                    <a:pt x="96" y="106"/>
                  </a:lnTo>
                  <a:lnTo>
                    <a:pt x="88" y="119"/>
                  </a:lnTo>
                  <a:lnTo>
                    <a:pt x="80" y="133"/>
                  </a:lnTo>
                  <a:lnTo>
                    <a:pt x="71" y="146"/>
                  </a:lnTo>
                  <a:lnTo>
                    <a:pt x="61" y="158"/>
                  </a:lnTo>
                  <a:lnTo>
                    <a:pt x="50" y="167"/>
                  </a:lnTo>
                  <a:lnTo>
                    <a:pt x="38" y="179"/>
                  </a:lnTo>
                  <a:lnTo>
                    <a:pt x="27" y="189"/>
                  </a:lnTo>
                  <a:lnTo>
                    <a:pt x="13" y="196"/>
                  </a:lnTo>
                  <a:lnTo>
                    <a:pt x="0" y="204"/>
                  </a:lnTo>
                  <a:lnTo>
                    <a:pt x="4" y="21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656" name="Freeform 97">
              <a:extLst>
                <a:ext uri="{FF2B5EF4-FFF2-40B4-BE49-F238E27FC236}">
                  <a16:creationId xmlns:a16="http://schemas.microsoft.com/office/drawing/2014/main" id="{95D2D3B8-9505-1113-E2F0-833BAA461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" y="2094"/>
              <a:ext cx="44" cy="27"/>
            </a:xfrm>
            <a:custGeom>
              <a:avLst/>
              <a:gdLst>
                <a:gd name="T0" fmla="*/ 1 w 44"/>
                <a:gd name="T1" fmla="*/ 27 h 27"/>
                <a:gd name="T2" fmla="*/ 19 w 44"/>
                <a:gd name="T3" fmla="*/ 21 h 27"/>
                <a:gd name="T4" fmla="*/ 44 w 44"/>
                <a:gd name="T5" fmla="*/ 8 h 27"/>
                <a:gd name="T6" fmla="*/ 40 w 44"/>
                <a:gd name="T7" fmla="*/ 0 h 27"/>
                <a:gd name="T8" fmla="*/ 15 w 44"/>
                <a:gd name="T9" fmla="*/ 11 h 27"/>
                <a:gd name="T10" fmla="*/ 0 w 44"/>
                <a:gd name="T11" fmla="*/ 17 h 27"/>
                <a:gd name="T12" fmla="*/ 1 w 44"/>
                <a:gd name="T13" fmla="*/ 27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4"/>
                <a:gd name="T22" fmla="*/ 0 h 27"/>
                <a:gd name="T23" fmla="*/ 44 w 44"/>
                <a:gd name="T24" fmla="*/ 27 h 2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4" h="27">
                  <a:moveTo>
                    <a:pt x="1" y="27"/>
                  </a:moveTo>
                  <a:lnTo>
                    <a:pt x="19" y="21"/>
                  </a:lnTo>
                  <a:lnTo>
                    <a:pt x="44" y="8"/>
                  </a:lnTo>
                  <a:lnTo>
                    <a:pt x="40" y="0"/>
                  </a:lnTo>
                  <a:lnTo>
                    <a:pt x="15" y="11"/>
                  </a:lnTo>
                  <a:lnTo>
                    <a:pt x="0" y="17"/>
                  </a:lnTo>
                  <a:lnTo>
                    <a:pt x="1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657" name="Freeform 98">
              <a:extLst>
                <a:ext uri="{FF2B5EF4-FFF2-40B4-BE49-F238E27FC236}">
                  <a16:creationId xmlns:a16="http://schemas.microsoft.com/office/drawing/2014/main" id="{D56F7DE9-0AAD-DDE6-38F5-2DF6BC7FA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3" y="2119"/>
              <a:ext cx="46" cy="13"/>
            </a:xfrm>
            <a:custGeom>
              <a:avLst/>
              <a:gdLst>
                <a:gd name="T0" fmla="*/ 0 w 46"/>
                <a:gd name="T1" fmla="*/ 13 h 13"/>
                <a:gd name="T2" fmla="*/ 0 w 46"/>
                <a:gd name="T3" fmla="*/ 13 h 13"/>
                <a:gd name="T4" fmla="*/ 30 w 46"/>
                <a:gd name="T5" fmla="*/ 11 h 13"/>
                <a:gd name="T6" fmla="*/ 46 w 46"/>
                <a:gd name="T7" fmla="*/ 7 h 13"/>
                <a:gd name="T8" fmla="*/ 44 w 46"/>
                <a:gd name="T9" fmla="*/ 0 h 13"/>
                <a:gd name="T10" fmla="*/ 30 w 46"/>
                <a:gd name="T11" fmla="*/ 2 h 13"/>
                <a:gd name="T12" fmla="*/ 0 w 46"/>
                <a:gd name="T13" fmla="*/ 4 h 13"/>
                <a:gd name="T14" fmla="*/ 0 w 46"/>
                <a:gd name="T15" fmla="*/ 4 h 13"/>
                <a:gd name="T16" fmla="*/ 0 w 46"/>
                <a:gd name="T17" fmla="*/ 13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6"/>
                <a:gd name="T28" fmla="*/ 0 h 13"/>
                <a:gd name="T29" fmla="*/ 46 w 46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6" h="13">
                  <a:moveTo>
                    <a:pt x="0" y="13"/>
                  </a:moveTo>
                  <a:lnTo>
                    <a:pt x="0" y="13"/>
                  </a:lnTo>
                  <a:lnTo>
                    <a:pt x="30" y="11"/>
                  </a:lnTo>
                  <a:lnTo>
                    <a:pt x="46" y="7"/>
                  </a:lnTo>
                  <a:lnTo>
                    <a:pt x="44" y="0"/>
                  </a:lnTo>
                  <a:lnTo>
                    <a:pt x="30" y="2"/>
                  </a:lnTo>
                  <a:lnTo>
                    <a:pt x="0" y="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658" name="Rectangle 99">
              <a:extLst>
                <a:ext uri="{FF2B5EF4-FFF2-40B4-BE49-F238E27FC236}">
                  <a16:creationId xmlns:a16="http://schemas.microsoft.com/office/drawing/2014/main" id="{EC98512C-F009-AA44-A536-C5A521466C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3" y="2123"/>
              <a:ext cx="1" cy="9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6659" name="Freeform 100">
              <a:extLst>
                <a:ext uri="{FF2B5EF4-FFF2-40B4-BE49-F238E27FC236}">
                  <a16:creationId xmlns:a16="http://schemas.microsoft.com/office/drawing/2014/main" id="{9E98CC2A-FD31-384D-12D1-5209E9F45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2111"/>
              <a:ext cx="46" cy="19"/>
            </a:xfrm>
            <a:custGeom>
              <a:avLst/>
              <a:gdLst>
                <a:gd name="T0" fmla="*/ 0 w 46"/>
                <a:gd name="T1" fmla="*/ 10 h 19"/>
                <a:gd name="T2" fmla="*/ 2 w 46"/>
                <a:gd name="T3" fmla="*/ 10 h 19"/>
                <a:gd name="T4" fmla="*/ 25 w 46"/>
                <a:gd name="T5" fmla="*/ 15 h 19"/>
                <a:gd name="T6" fmla="*/ 46 w 46"/>
                <a:gd name="T7" fmla="*/ 19 h 19"/>
                <a:gd name="T8" fmla="*/ 46 w 46"/>
                <a:gd name="T9" fmla="*/ 10 h 19"/>
                <a:gd name="T10" fmla="*/ 26 w 46"/>
                <a:gd name="T11" fmla="*/ 6 h 19"/>
                <a:gd name="T12" fmla="*/ 3 w 46"/>
                <a:gd name="T13" fmla="*/ 0 h 19"/>
                <a:gd name="T14" fmla="*/ 3 w 46"/>
                <a:gd name="T15" fmla="*/ 0 h 19"/>
                <a:gd name="T16" fmla="*/ 0 w 46"/>
                <a:gd name="T17" fmla="*/ 10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6"/>
                <a:gd name="T28" fmla="*/ 0 h 19"/>
                <a:gd name="T29" fmla="*/ 46 w 46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6" h="19">
                  <a:moveTo>
                    <a:pt x="0" y="10"/>
                  </a:moveTo>
                  <a:lnTo>
                    <a:pt x="2" y="10"/>
                  </a:lnTo>
                  <a:lnTo>
                    <a:pt x="25" y="15"/>
                  </a:lnTo>
                  <a:lnTo>
                    <a:pt x="46" y="19"/>
                  </a:lnTo>
                  <a:lnTo>
                    <a:pt x="46" y="10"/>
                  </a:lnTo>
                  <a:lnTo>
                    <a:pt x="26" y="6"/>
                  </a:lnTo>
                  <a:lnTo>
                    <a:pt x="3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660" name="Freeform 101">
              <a:extLst>
                <a:ext uri="{FF2B5EF4-FFF2-40B4-BE49-F238E27FC236}">
                  <a16:creationId xmlns:a16="http://schemas.microsoft.com/office/drawing/2014/main" id="{782163D1-1CF8-5F65-4EA1-8443A1FBF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" y="2080"/>
              <a:ext cx="45" cy="31"/>
            </a:xfrm>
            <a:custGeom>
              <a:avLst/>
              <a:gdLst>
                <a:gd name="T0" fmla="*/ 0 w 45"/>
                <a:gd name="T1" fmla="*/ 8 h 31"/>
                <a:gd name="T2" fmla="*/ 4 w 45"/>
                <a:gd name="T3" fmla="*/ 10 h 31"/>
                <a:gd name="T4" fmla="*/ 23 w 45"/>
                <a:gd name="T5" fmla="*/ 22 h 31"/>
                <a:gd name="T6" fmla="*/ 41 w 45"/>
                <a:gd name="T7" fmla="*/ 31 h 31"/>
                <a:gd name="T8" fmla="*/ 45 w 45"/>
                <a:gd name="T9" fmla="*/ 22 h 31"/>
                <a:gd name="T10" fmla="*/ 29 w 45"/>
                <a:gd name="T11" fmla="*/ 14 h 31"/>
                <a:gd name="T12" fmla="*/ 10 w 45"/>
                <a:gd name="T13" fmla="*/ 2 h 31"/>
                <a:gd name="T14" fmla="*/ 6 w 45"/>
                <a:gd name="T15" fmla="*/ 0 h 31"/>
                <a:gd name="T16" fmla="*/ 0 w 45"/>
                <a:gd name="T17" fmla="*/ 8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1"/>
                <a:gd name="T29" fmla="*/ 45 w 45"/>
                <a:gd name="T30" fmla="*/ 31 h 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1">
                  <a:moveTo>
                    <a:pt x="0" y="8"/>
                  </a:moveTo>
                  <a:lnTo>
                    <a:pt x="4" y="10"/>
                  </a:lnTo>
                  <a:lnTo>
                    <a:pt x="23" y="22"/>
                  </a:lnTo>
                  <a:lnTo>
                    <a:pt x="41" y="31"/>
                  </a:lnTo>
                  <a:lnTo>
                    <a:pt x="45" y="22"/>
                  </a:lnTo>
                  <a:lnTo>
                    <a:pt x="29" y="14"/>
                  </a:lnTo>
                  <a:lnTo>
                    <a:pt x="10" y="2"/>
                  </a:lnTo>
                  <a:lnTo>
                    <a:pt x="6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661" name="Freeform 102">
              <a:extLst>
                <a:ext uri="{FF2B5EF4-FFF2-40B4-BE49-F238E27FC236}">
                  <a16:creationId xmlns:a16="http://schemas.microsoft.com/office/drawing/2014/main" id="{B8E1AD4E-CEEE-E811-12B4-F202E3867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" y="2031"/>
              <a:ext cx="38" cy="40"/>
            </a:xfrm>
            <a:custGeom>
              <a:avLst/>
              <a:gdLst>
                <a:gd name="T0" fmla="*/ 0 w 38"/>
                <a:gd name="T1" fmla="*/ 5 h 40"/>
                <a:gd name="T2" fmla="*/ 5 w 38"/>
                <a:gd name="T3" fmla="*/ 13 h 40"/>
                <a:gd name="T4" fmla="*/ 21 w 38"/>
                <a:gd name="T5" fmla="*/ 30 h 40"/>
                <a:gd name="T6" fmla="*/ 32 w 38"/>
                <a:gd name="T7" fmla="*/ 40 h 40"/>
                <a:gd name="T8" fmla="*/ 38 w 38"/>
                <a:gd name="T9" fmla="*/ 32 h 40"/>
                <a:gd name="T10" fmla="*/ 28 w 38"/>
                <a:gd name="T11" fmla="*/ 23 h 40"/>
                <a:gd name="T12" fmla="*/ 13 w 38"/>
                <a:gd name="T13" fmla="*/ 7 h 40"/>
                <a:gd name="T14" fmla="*/ 7 w 38"/>
                <a:gd name="T15" fmla="*/ 0 h 40"/>
                <a:gd name="T16" fmla="*/ 0 w 38"/>
                <a:gd name="T17" fmla="*/ 5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40"/>
                <a:gd name="T29" fmla="*/ 38 w 38"/>
                <a:gd name="T30" fmla="*/ 40 h 4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40">
                  <a:moveTo>
                    <a:pt x="0" y="5"/>
                  </a:moveTo>
                  <a:lnTo>
                    <a:pt x="5" y="13"/>
                  </a:lnTo>
                  <a:lnTo>
                    <a:pt x="21" y="30"/>
                  </a:lnTo>
                  <a:lnTo>
                    <a:pt x="32" y="40"/>
                  </a:lnTo>
                  <a:lnTo>
                    <a:pt x="38" y="32"/>
                  </a:lnTo>
                  <a:lnTo>
                    <a:pt x="28" y="23"/>
                  </a:lnTo>
                  <a:lnTo>
                    <a:pt x="13" y="7"/>
                  </a:lnTo>
                  <a:lnTo>
                    <a:pt x="7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662" name="Freeform 103">
              <a:extLst>
                <a:ext uri="{FF2B5EF4-FFF2-40B4-BE49-F238E27FC236}">
                  <a16:creationId xmlns:a16="http://schemas.microsoft.com/office/drawing/2014/main" id="{95EBF443-C569-51EF-CAFC-5A81F5FCA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6" y="1969"/>
              <a:ext cx="27" cy="44"/>
            </a:xfrm>
            <a:custGeom>
              <a:avLst/>
              <a:gdLst>
                <a:gd name="T0" fmla="*/ 0 w 27"/>
                <a:gd name="T1" fmla="*/ 2 h 44"/>
                <a:gd name="T2" fmla="*/ 4 w 27"/>
                <a:gd name="T3" fmla="*/ 15 h 44"/>
                <a:gd name="T4" fmla="*/ 15 w 27"/>
                <a:gd name="T5" fmla="*/ 37 h 44"/>
                <a:gd name="T6" fmla="*/ 19 w 27"/>
                <a:gd name="T7" fmla="*/ 44 h 44"/>
                <a:gd name="T8" fmla="*/ 27 w 27"/>
                <a:gd name="T9" fmla="*/ 40 h 44"/>
                <a:gd name="T10" fmla="*/ 23 w 27"/>
                <a:gd name="T11" fmla="*/ 31 h 44"/>
                <a:gd name="T12" fmla="*/ 14 w 27"/>
                <a:gd name="T13" fmla="*/ 12 h 44"/>
                <a:gd name="T14" fmla="*/ 8 w 27"/>
                <a:gd name="T15" fmla="*/ 0 h 44"/>
                <a:gd name="T16" fmla="*/ 0 w 27"/>
                <a:gd name="T17" fmla="*/ 2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7"/>
                <a:gd name="T28" fmla="*/ 0 h 44"/>
                <a:gd name="T29" fmla="*/ 27 w 27"/>
                <a:gd name="T30" fmla="*/ 44 h 4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7" h="44">
                  <a:moveTo>
                    <a:pt x="0" y="2"/>
                  </a:moveTo>
                  <a:lnTo>
                    <a:pt x="4" y="15"/>
                  </a:lnTo>
                  <a:lnTo>
                    <a:pt x="15" y="37"/>
                  </a:lnTo>
                  <a:lnTo>
                    <a:pt x="19" y="44"/>
                  </a:lnTo>
                  <a:lnTo>
                    <a:pt x="27" y="40"/>
                  </a:lnTo>
                  <a:lnTo>
                    <a:pt x="23" y="31"/>
                  </a:lnTo>
                  <a:lnTo>
                    <a:pt x="14" y="12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663" name="Freeform 104">
              <a:extLst>
                <a:ext uri="{FF2B5EF4-FFF2-40B4-BE49-F238E27FC236}">
                  <a16:creationId xmlns:a16="http://schemas.microsoft.com/office/drawing/2014/main" id="{2B01F77D-DB78-32CF-B093-AE91D8AB4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1898"/>
              <a:ext cx="13" cy="48"/>
            </a:xfrm>
            <a:custGeom>
              <a:avLst/>
              <a:gdLst>
                <a:gd name="T0" fmla="*/ 0 w 13"/>
                <a:gd name="T1" fmla="*/ 2 h 48"/>
                <a:gd name="T2" fmla="*/ 0 w 13"/>
                <a:gd name="T3" fmla="*/ 15 h 48"/>
                <a:gd name="T4" fmla="*/ 4 w 13"/>
                <a:gd name="T5" fmla="*/ 40 h 48"/>
                <a:gd name="T6" fmla="*/ 5 w 13"/>
                <a:gd name="T7" fmla="*/ 48 h 48"/>
                <a:gd name="T8" fmla="*/ 13 w 13"/>
                <a:gd name="T9" fmla="*/ 44 h 48"/>
                <a:gd name="T10" fmla="*/ 11 w 13"/>
                <a:gd name="T11" fmla="*/ 38 h 48"/>
                <a:gd name="T12" fmla="*/ 9 w 13"/>
                <a:gd name="T13" fmla="*/ 15 h 48"/>
                <a:gd name="T14" fmla="*/ 7 w 13"/>
                <a:gd name="T15" fmla="*/ 0 h 48"/>
                <a:gd name="T16" fmla="*/ 0 w 13"/>
                <a:gd name="T17" fmla="*/ 2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48"/>
                <a:gd name="T29" fmla="*/ 13 w 13"/>
                <a:gd name="T30" fmla="*/ 48 h 4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48">
                  <a:moveTo>
                    <a:pt x="0" y="2"/>
                  </a:moveTo>
                  <a:lnTo>
                    <a:pt x="0" y="15"/>
                  </a:lnTo>
                  <a:lnTo>
                    <a:pt x="4" y="40"/>
                  </a:lnTo>
                  <a:lnTo>
                    <a:pt x="5" y="48"/>
                  </a:lnTo>
                  <a:lnTo>
                    <a:pt x="13" y="44"/>
                  </a:lnTo>
                  <a:lnTo>
                    <a:pt x="11" y="38"/>
                  </a:lnTo>
                  <a:lnTo>
                    <a:pt x="9" y="15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664" name="Freeform 105">
              <a:extLst>
                <a:ext uri="{FF2B5EF4-FFF2-40B4-BE49-F238E27FC236}">
                  <a16:creationId xmlns:a16="http://schemas.microsoft.com/office/drawing/2014/main" id="{0482F196-06B6-5430-1D83-3A299908D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1827"/>
              <a:ext cx="15" cy="44"/>
            </a:xfrm>
            <a:custGeom>
              <a:avLst/>
              <a:gdLst>
                <a:gd name="T0" fmla="*/ 7 w 15"/>
                <a:gd name="T1" fmla="*/ 0 h 44"/>
                <a:gd name="T2" fmla="*/ 5 w 15"/>
                <a:gd name="T3" fmla="*/ 6 h 44"/>
                <a:gd name="T4" fmla="*/ 0 w 15"/>
                <a:gd name="T5" fmla="*/ 33 h 44"/>
                <a:gd name="T6" fmla="*/ 0 w 15"/>
                <a:gd name="T7" fmla="*/ 44 h 44"/>
                <a:gd name="T8" fmla="*/ 9 w 15"/>
                <a:gd name="T9" fmla="*/ 44 h 44"/>
                <a:gd name="T10" fmla="*/ 9 w 15"/>
                <a:gd name="T11" fmla="*/ 35 h 44"/>
                <a:gd name="T12" fmla="*/ 13 w 15"/>
                <a:gd name="T13" fmla="*/ 8 h 44"/>
                <a:gd name="T14" fmla="*/ 15 w 15"/>
                <a:gd name="T15" fmla="*/ 2 h 44"/>
                <a:gd name="T16" fmla="*/ 7 w 15"/>
                <a:gd name="T17" fmla="*/ 0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44"/>
                <a:gd name="T29" fmla="*/ 15 w 15"/>
                <a:gd name="T30" fmla="*/ 44 h 4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44">
                  <a:moveTo>
                    <a:pt x="7" y="0"/>
                  </a:moveTo>
                  <a:lnTo>
                    <a:pt x="5" y="6"/>
                  </a:lnTo>
                  <a:lnTo>
                    <a:pt x="0" y="33"/>
                  </a:lnTo>
                  <a:lnTo>
                    <a:pt x="0" y="44"/>
                  </a:lnTo>
                  <a:lnTo>
                    <a:pt x="9" y="44"/>
                  </a:lnTo>
                  <a:lnTo>
                    <a:pt x="9" y="35"/>
                  </a:lnTo>
                  <a:lnTo>
                    <a:pt x="13" y="8"/>
                  </a:lnTo>
                  <a:lnTo>
                    <a:pt x="15" y="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665" name="Freeform 106">
              <a:extLst>
                <a:ext uri="{FF2B5EF4-FFF2-40B4-BE49-F238E27FC236}">
                  <a16:creationId xmlns:a16="http://schemas.microsoft.com/office/drawing/2014/main" id="{330DA539-E27B-CCE2-1DFA-3DE948E04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1760"/>
              <a:ext cx="31" cy="44"/>
            </a:xfrm>
            <a:custGeom>
              <a:avLst/>
              <a:gdLst>
                <a:gd name="T0" fmla="*/ 21 w 31"/>
                <a:gd name="T1" fmla="*/ 0 h 44"/>
                <a:gd name="T2" fmla="*/ 10 w 31"/>
                <a:gd name="T3" fmla="*/ 19 h 44"/>
                <a:gd name="T4" fmla="*/ 0 w 31"/>
                <a:gd name="T5" fmla="*/ 40 h 44"/>
                <a:gd name="T6" fmla="*/ 10 w 31"/>
                <a:gd name="T7" fmla="*/ 44 h 44"/>
                <a:gd name="T8" fmla="*/ 17 w 31"/>
                <a:gd name="T9" fmla="*/ 23 h 44"/>
                <a:gd name="T10" fmla="*/ 31 w 31"/>
                <a:gd name="T11" fmla="*/ 4 h 44"/>
                <a:gd name="T12" fmla="*/ 21 w 31"/>
                <a:gd name="T13" fmla="*/ 0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1"/>
                <a:gd name="T22" fmla="*/ 0 h 44"/>
                <a:gd name="T23" fmla="*/ 31 w 31"/>
                <a:gd name="T24" fmla="*/ 44 h 4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1" h="44">
                  <a:moveTo>
                    <a:pt x="21" y="0"/>
                  </a:moveTo>
                  <a:lnTo>
                    <a:pt x="10" y="19"/>
                  </a:lnTo>
                  <a:lnTo>
                    <a:pt x="0" y="40"/>
                  </a:lnTo>
                  <a:lnTo>
                    <a:pt x="10" y="44"/>
                  </a:lnTo>
                  <a:lnTo>
                    <a:pt x="17" y="23"/>
                  </a:lnTo>
                  <a:lnTo>
                    <a:pt x="31" y="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666" name="Freeform 107">
              <a:extLst>
                <a:ext uri="{FF2B5EF4-FFF2-40B4-BE49-F238E27FC236}">
                  <a16:creationId xmlns:a16="http://schemas.microsoft.com/office/drawing/2014/main" id="{2D136FAF-6C8D-9C44-BFC5-7E958FE78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6" y="1704"/>
              <a:ext cx="39" cy="39"/>
            </a:xfrm>
            <a:custGeom>
              <a:avLst/>
              <a:gdLst>
                <a:gd name="T0" fmla="*/ 33 w 39"/>
                <a:gd name="T1" fmla="*/ 0 h 39"/>
                <a:gd name="T2" fmla="*/ 22 w 39"/>
                <a:gd name="T3" fmla="*/ 10 h 39"/>
                <a:gd name="T4" fmla="*/ 2 w 39"/>
                <a:gd name="T5" fmla="*/ 29 h 39"/>
                <a:gd name="T6" fmla="*/ 0 w 39"/>
                <a:gd name="T7" fmla="*/ 33 h 39"/>
                <a:gd name="T8" fmla="*/ 8 w 39"/>
                <a:gd name="T9" fmla="*/ 39 h 39"/>
                <a:gd name="T10" fmla="*/ 10 w 39"/>
                <a:gd name="T11" fmla="*/ 35 h 39"/>
                <a:gd name="T12" fmla="*/ 27 w 39"/>
                <a:gd name="T13" fmla="*/ 16 h 39"/>
                <a:gd name="T14" fmla="*/ 39 w 39"/>
                <a:gd name="T15" fmla="*/ 6 h 39"/>
                <a:gd name="T16" fmla="*/ 33 w 39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9"/>
                <a:gd name="T28" fmla="*/ 0 h 39"/>
                <a:gd name="T29" fmla="*/ 39 w 39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9" h="39">
                  <a:moveTo>
                    <a:pt x="33" y="0"/>
                  </a:moveTo>
                  <a:lnTo>
                    <a:pt x="22" y="10"/>
                  </a:lnTo>
                  <a:lnTo>
                    <a:pt x="2" y="29"/>
                  </a:lnTo>
                  <a:lnTo>
                    <a:pt x="0" y="33"/>
                  </a:lnTo>
                  <a:lnTo>
                    <a:pt x="8" y="39"/>
                  </a:lnTo>
                  <a:lnTo>
                    <a:pt x="10" y="35"/>
                  </a:lnTo>
                  <a:lnTo>
                    <a:pt x="27" y="16"/>
                  </a:lnTo>
                  <a:lnTo>
                    <a:pt x="39" y="6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667" name="Freeform 108">
              <a:extLst>
                <a:ext uri="{FF2B5EF4-FFF2-40B4-BE49-F238E27FC236}">
                  <a16:creationId xmlns:a16="http://schemas.microsoft.com/office/drawing/2014/main" id="{FBC99733-359C-5DC2-F050-094F9F4DA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3" y="1681"/>
              <a:ext cx="46" cy="16"/>
            </a:xfrm>
            <a:custGeom>
              <a:avLst/>
              <a:gdLst>
                <a:gd name="T0" fmla="*/ 46 w 46"/>
                <a:gd name="T1" fmla="*/ 6 h 16"/>
                <a:gd name="T2" fmla="*/ 42 w 46"/>
                <a:gd name="T3" fmla="*/ 4 h 16"/>
                <a:gd name="T4" fmla="*/ 21 w 46"/>
                <a:gd name="T5" fmla="*/ 2 h 16"/>
                <a:gd name="T6" fmla="*/ 0 w 46"/>
                <a:gd name="T7" fmla="*/ 0 h 16"/>
                <a:gd name="T8" fmla="*/ 0 w 46"/>
                <a:gd name="T9" fmla="*/ 10 h 16"/>
                <a:gd name="T10" fmla="*/ 21 w 46"/>
                <a:gd name="T11" fmla="*/ 10 h 16"/>
                <a:gd name="T12" fmla="*/ 40 w 46"/>
                <a:gd name="T13" fmla="*/ 14 h 16"/>
                <a:gd name="T14" fmla="*/ 44 w 46"/>
                <a:gd name="T15" fmla="*/ 16 h 16"/>
                <a:gd name="T16" fmla="*/ 46 w 46"/>
                <a:gd name="T17" fmla="*/ 6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6"/>
                <a:gd name="T28" fmla="*/ 0 h 16"/>
                <a:gd name="T29" fmla="*/ 46 w 46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6" h="16">
                  <a:moveTo>
                    <a:pt x="46" y="6"/>
                  </a:moveTo>
                  <a:lnTo>
                    <a:pt x="42" y="4"/>
                  </a:lnTo>
                  <a:lnTo>
                    <a:pt x="21" y="2"/>
                  </a:lnTo>
                  <a:lnTo>
                    <a:pt x="0" y="0"/>
                  </a:lnTo>
                  <a:lnTo>
                    <a:pt x="0" y="10"/>
                  </a:lnTo>
                  <a:lnTo>
                    <a:pt x="21" y="10"/>
                  </a:lnTo>
                  <a:lnTo>
                    <a:pt x="40" y="14"/>
                  </a:lnTo>
                  <a:lnTo>
                    <a:pt x="44" y="16"/>
                  </a:lnTo>
                  <a:lnTo>
                    <a:pt x="46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668" name="Freeform 109">
              <a:extLst>
                <a:ext uri="{FF2B5EF4-FFF2-40B4-BE49-F238E27FC236}">
                  <a16:creationId xmlns:a16="http://schemas.microsoft.com/office/drawing/2014/main" id="{978478DB-E507-D9D1-4775-54A6E4CBB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9" y="1702"/>
              <a:ext cx="42" cy="31"/>
            </a:xfrm>
            <a:custGeom>
              <a:avLst/>
              <a:gdLst>
                <a:gd name="T0" fmla="*/ 42 w 42"/>
                <a:gd name="T1" fmla="*/ 25 h 31"/>
                <a:gd name="T2" fmla="*/ 31 w 42"/>
                <a:gd name="T3" fmla="*/ 16 h 31"/>
                <a:gd name="T4" fmla="*/ 13 w 42"/>
                <a:gd name="T5" fmla="*/ 4 h 31"/>
                <a:gd name="T6" fmla="*/ 4 w 42"/>
                <a:gd name="T7" fmla="*/ 0 h 31"/>
                <a:gd name="T8" fmla="*/ 0 w 42"/>
                <a:gd name="T9" fmla="*/ 8 h 31"/>
                <a:gd name="T10" fmla="*/ 9 w 42"/>
                <a:gd name="T11" fmla="*/ 12 h 31"/>
                <a:gd name="T12" fmla="*/ 25 w 42"/>
                <a:gd name="T13" fmla="*/ 23 h 31"/>
                <a:gd name="T14" fmla="*/ 38 w 42"/>
                <a:gd name="T15" fmla="*/ 31 h 31"/>
                <a:gd name="T16" fmla="*/ 42 w 42"/>
                <a:gd name="T17" fmla="*/ 25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1"/>
                <a:gd name="T29" fmla="*/ 42 w 42"/>
                <a:gd name="T30" fmla="*/ 31 h 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1">
                  <a:moveTo>
                    <a:pt x="42" y="25"/>
                  </a:moveTo>
                  <a:lnTo>
                    <a:pt x="31" y="16"/>
                  </a:lnTo>
                  <a:lnTo>
                    <a:pt x="13" y="4"/>
                  </a:lnTo>
                  <a:lnTo>
                    <a:pt x="4" y="0"/>
                  </a:lnTo>
                  <a:lnTo>
                    <a:pt x="0" y="8"/>
                  </a:lnTo>
                  <a:lnTo>
                    <a:pt x="9" y="12"/>
                  </a:lnTo>
                  <a:lnTo>
                    <a:pt x="25" y="23"/>
                  </a:lnTo>
                  <a:lnTo>
                    <a:pt x="38" y="31"/>
                  </a:lnTo>
                  <a:lnTo>
                    <a:pt x="42" y="2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669" name="Freeform 110">
              <a:extLst>
                <a:ext uri="{FF2B5EF4-FFF2-40B4-BE49-F238E27FC236}">
                  <a16:creationId xmlns:a16="http://schemas.microsoft.com/office/drawing/2014/main" id="{69F3C65A-ED2E-BA08-8468-BF2A6AB7C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" y="1760"/>
              <a:ext cx="33" cy="42"/>
            </a:xfrm>
            <a:custGeom>
              <a:avLst/>
              <a:gdLst>
                <a:gd name="T0" fmla="*/ 33 w 33"/>
                <a:gd name="T1" fmla="*/ 38 h 42"/>
                <a:gd name="T2" fmla="*/ 29 w 33"/>
                <a:gd name="T3" fmla="*/ 31 h 42"/>
                <a:gd name="T4" fmla="*/ 17 w 33"/>
                <a:gd name="T5" fmla="*/ 13 h 42"/>
                <a:gd name="T6" fmla="*/ 8 w 33"/>
                <a:gd name="T7" fmla="*/ 0 h 42"/>
                <a:gd name="T8" fmla="*/ 0 w 33"/>
                <a:gd name="T9" fmla="*/ 6 h 42"/>
                <a:gd name="T10" fmla="*/ 10 w 33"/>
                <a:gd name="T11" fmla="*/ 19 h 42"/>
                <a:gd name="T12" fmla="*/ 21 w 33"/>
                <a:gd name="T13" fmla="*/ 34 h 42"/>
                <a:gd name="T14" fmla="*/ 23 w 33"/>
                <a:gd name="T15" fmla="*/ 42 h 42"/>
                <a:gd name="T16" fmla="*/ 33 w 33"/>
                <a:gd name="T17" fmla="*/ 38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42"/>
                <a:gd name="T29" fmla="*/ 33 w 33"/>
                <a:gd name="T30" fmla="*/ 42 h 4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42">
                  <a:moveTo>
                    <a:pt x="33" y="38"/>
                  </a:moveTo>
                  <a:lnTo>
                    <a:pt x="29" y="31"/>
                  </a:lnTo>
                  <a:lnTo>
                    <a:pt x="17" y="13"/>
                  </a:lnTo>
                  <a:lnTo>
                    <a:pt x="8" y="0"/>
                  </a:lnTo>
                  <a:lnTo>
                    <a:pt x="0" y="6"/>
                  </a:lnTo>
                  <a:lnTo>
                    <a:pt x="10" y="19"/>
                  </a:lnTo>
                  <a:lnTo>
                    <a:pt x="21" y="34"/>
                  </a:lnTo>
                  <a:lnTo>
                    <a:pt x="23" y="42"/>
                  </a:lnTo>
                  <a:lnTo>
                    <a:pt x="33" y="3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670" name="Freeform 111">
              <a:extLst>
                <a:ext uri="{FF2B5EF4-FFF2-40B4-BE49-F238E27FC236}">
                  <a16:creationId xmlns:a16="http://schemas.microsoft.com/office/drawing/2014/main" id="{F4521B44-F44D-89F8-5141-CEADCFCA2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" y="1841"/>
              <a:ext cx="16" cy="48"/>
            </a:xfrm>
            <a:custGeom>
              <a:avLst/>
              <a:gdLst>
                <a:gd name="T0" fmla="*/ 16 w 16"/>
                <a:gd name="T1" fmla="*/ 46 h 48"/>
                <a:gd name="T2" fmla="*/ 14 w 16"/>
                <a:gd name="T3" fmla="*/ 28 h 48"/>
                <a:gd name="T4" fmla="*/ 12 w 16"/>
                <a:gd name="T5" fmla="*/ 7 h 48"/>
                <a:gd name="T6" fmla="*/ 10 w 16"/>
                <a:gd name="T7" fmla="*/ 0 h 48"/>
                <a:gd name="T8" fmla="*/ 0 w 16"/>
                <a:gd name="T9" fmla="*/ 3 h 48"/>
                <a:gd name="T10" fmla="*/ 2 w 16"/>
                <a:gd name="T11" fmla="*/ 9 h 48"/>
                <a:gd name="T12" fmla="*/ 6 w 16"/>
                <a:gd name="T13" fmla="*/ 28 h 48"/>
                <a:gd name="T14" fmla="*/ 6 w 16"/>
                <a:gd name="T15" fmla="*/ 48 h 48"/>
                <a:gd name="T16" fmla="*/ 16 w 16"/>
                <a:gd name="T17" fmla="*/ 46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48"/>
                <a:gd name="T29" fmla="*/ 16 w 16"/>
                <a:gd name="T30" fmla="*/ 48 h 4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48">
                  <a:moveTo>
                    <a:pt x="16" y="46"/>
                  </a:moveTo>
                  <a:lnTo>
                    <a:pt x="14" y="28"/>
                  </a:lnTo>
                  <a:lnTo>
                    <a:pt x="12" y="7"/>
                  </a:lnTo>
                  <a:lnTo>
                    <a:pt x="10" y="0"/>
                  </a:lnTo>
                  <a:lnTo>
                    <a:pt x="0" y="3"/>
                  </a:lnTo>
                  <a:lnTo>
                    <a:pt x="2" y="9"/>
                  </a:lnTo>
                  <a:lnTo>
                    <a:pt x="6" y="28"/>
                  </a:lnTo>
                  <a:lnTo>
                    <a:pt x="6" y="48"/>
                  </a:lnTo>
                  <a:lnTo>
                    <a:pt x="16" y="4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671" name="Freeform 112">
              <a:extLst>
                <a:ext uri="{FF2B5EF4-FFF2-40B4-BE49-F238E27FC236}">
                  <a16:creationId xmlns:a16="http://schemas.microsoft.com/office/drawing/2014/main" id="{B551AA73-70D9-4A13-04DE-3549AE027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" y="1933"/>
              <a:ext cx="23" cy="44"/>
            </a:xfrm>
            <a:custGeom>
              <a:avLst/>
              <a:gdLst>
                <a:gd name="T0" fmla="*/ 10 w 23"/>
                <a:gd name="T1" fmla="*/ 44 h 44"/>
                <a:gd name="T2" fmla="*/ 11 w 23"/>
                <a:gd name="T3" fmla="*/ 38 h 44"/>
                <a:gd name="T4" fmla="*/ 19 w 23"/>
                <a:gd name="T5" fmla="*/ 19 h 44"/>
                <a:gd name="T6" fmla="*/ 23 w 23"/>
                <a:gd name="T7" fmla="*/ 2 h 44"/>
                <a:gd name="T8" fmla="*/ 15 w 23"/>
                <a:gd name="T9" fmla="*/ 0 h 44"/>
                <a:gd name="T10" fmla="*/ 10 w 23"/>
                <a:gd name="T11" fmla="*/ 15 h 44"/>
                <a:gd name="T12" fmla="*/ 4 w 23"/>
                <a:gd name="T13" fmla="*/ 34 h 44"/>
                <a:gd name="T14" fmla="*/ 0 w 23"/>
                <a:gd name="T15" fmla="*/ 40 h 44"/>
                <a:gd name="T16" fmla="*/ 10 w 23"/>
                <a:gd name="T17" fmla="*/ 44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44"/>
                <a:gd name="T29" fmla="*/ 23 w 23"/>
                <a:gd name="T30" fmla="*/ 44 h 4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44">
                  <a:moveTo>
                    <a:pt x="10" y="44"/>
                  </a:moveTo>
                  <a:lnTo>
                    <a:pt x="11" y="38"/>
                  </a:lnTo>
                  <a:lnTo>
                    <a:pt x="19" y="19"/>
                  </a:lnTo>
                  <a:lnTo>
                    <a:pt x="23" y="2"/>
                  </a:lnTo>
                  <a:lnTo>
                    <a:pt x="15" y="0"/>
                  </a:lnTo>
                  <a:lnTo>
                    <a:pt x="10" y="15"/>
                  </a:lnTo>
                  <a:lnTo>
                    <a:pt x="4" y="34"/>
                  </a:lnTo>
                  <a:lnTo>
                    <a:pt x="0" y="40"/>
                  </a:lnTo>
                  <a:lnTo>
                    <a:pt x="10" y="4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672" name="Freeform 113">
              <a:extLst>
                <a:ext uri="{FF2B5EF4-FFF2-40B4-BE49-F238E27FC236}">
                  <a16:creationId xmlns:a16="http://schemas.microsoft.com/office/drawing/2014/main" id="{D61BF358-B7FA-1216-A755-179D61C55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" y="2011"/>
              <a:ext cx="39" cy="39"/>
            </a:xfrm>
            <a:custGeom>
              <a:avLst/>
              <a:gdLst>
                <a:gd name="T0" fmla="*/ 6 w 39"/>
                <a:gd name="T1" fmla="*/ 39 h 39"/>
                <a:gd name="T2" fmla="*/ 6 w 39"/>
                <a:gd name="T3" fmla="*/ 39 h 39"/>
                <a:gd name="T4" fmla="*/ 21 w 39"/>
                <a:gd name="T5" fmla="*/ 25 h 39"/>
                <a:gd name="T6" fmla="*/ 35 w 39"/>
                <a:gd name="T7" fmla="*/ 10 h 39"/>
                <a:gd name="T8" fmla="*/ 39 w 39"/>
                <a:gd name="T9" fmla="*/ 6 h 39"/>
                <a:gd name="T10" fmla="*/ 31 w 39"/>
                <a:gd name="T11" fmla="*/ 0 h 39"/>
                <a:gd name="T12" fmla="*/ 27 w 39"/>
                <a:gd name="T13" fmla="*/ 4 h 39"/>
                <a:gd name="T14" fmla="*/ 16 w 39"/>
                <a:gd name="T15" fmla="*/ 20 h 39"/>
                <a:gd name="T16" fmla="*/ 0 w 39"/>
                <a:gd name="T17" fmla="*/ 33 h 39"/>
                <a:gd name="T18" fmla="*/ 0 w 39"/>
                <a:gd name="T19" fmla="*/ 33 h 39"/>
                <a:gd name="T20" fmla="*/ 6 w 39"/>
                <a:gd name="T21" fmla="*/ 39 h 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9"/>
                <a:gd name="T34" fmla="*/ 0 h 39"/>
                <a:gd name="T35" fmla="*/ 39 w 39"/>
                <a:gd name="T36" fmla="*/ 39 h 3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9" h="39">
                  <a:moveTo>
                    <a:pt x="6" y="39"/>
                  </a:moveTo>
                  <a:lnTo>
                    <a:pt x="6" y="39"/>
                  </a:lnTo>
                  <a:lnTo>
                    <a:pt x="21" y="25"/>
                  </a:lnTo>
                  <a:lnTo>
                    <a:pt x="35" y="10"/>
                  </a:lnTo>
                  <a:lnTo>
                    <a:pt x="39" y="6"/>
                  </a:lnTo>
                  <a:lnTo>
                    <a:pt x="31" y="0"/>
                  </a:lnTo>
                  <a:lnTo>
                    <a:pt x="27" y="4"/>
                  </a:lnTo>
                  <a:lnTo>
                    <a:pt x="16" y="20"/>
                  </a:lnTo>
                  <a:lnTo>
                    <a:pt x="0" y="33"/>
                  </a:lnTo>
                  <a:lnTo>
                    <a:pt x="6" y="3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673" name="Freeform 114">
              <a:extLst>
                <a:ext uri="{FF2B5EF4-FFF2-40B4-BE49-F238E27FC236}">
                  <a16:creationId xmlns:a16="http://schemas.microsoft.com/office/drawing/2014/main" id="{69CEF0D6-A75E-72E4-285B-5654D7607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2067"/>
              <a:ext cx="46" cy="25"/>
            </a:xfrm>
            <a:custGeom>
              <a:avLst/>
              <a:gdLst>
                <a:gd name="T0" fmla="*/ 3 w 46"/>
                <a:gd name="T1" fmla="*/ 25 h 25"/>
                <a:gd name="T2" fmla="*/ 15 w 46"/>
                <a:gd name="T3" fmla="*/ 21 h 25"/>
                <a:gd name="T4" fmla="*/ 34 w 46"/>
                <a:gd name="T5" fmla="*/ 13 h 25"/>
                <a:gd name="T6" fmla="*/ 46 w 46"/>
                <a:gd name="T7" fmla="*/ 8 h 25"/>
                <a:gd name="T8" fmla="*/ 42 w 46"/>
                <a:gd name="T9" fmla="*/ 0 h 25"/>
                <a:gd name="T10" fmla="*/ 30 w 46"/>
                <a:gd name="T11" fmla="*/ 6 h 25"/>
                <a:gd name="T12" fmla="*/ 11 w 46"/>
                <a:gd name="T13" fmla="*/ 13 h 25"/>
                <a:gd name="T14" fmla="*/ 0 w 46"/>
                <a:gd name="T15" fmla="*/ 15 h 25"/>
                <a:gd name="T16" fmla="*/ 3 w 46"/>
                <a:gd name="T17" fmla="*/ 25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6"/>
                <a:gd name="T28" fmla="*/ 0 h 25"/>
                <a:gd name="T29" fmla="*/ 46 w 46"/>
                <a:gd name="T30" fmla="*/ 25 h 2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6" h="25">
                  <a:moveTo>
                    <a:pt x="3" y="25"/>
                  </a:moveTo>
                  <a:lnTo>
                    <a:pt x="15" y="21"/>
                  </a:lnTo>
                  <a:lnTo>
                    <a:pt x="34" y="13"/>
                  </a:lnTo>
                  <a:lnTo>
                    <a:pt x="46" y="8"/>
                  </a:lnTo>
                  <a:lnTo>
                    <a:pt x="42" y="0"/>
                  </a:lnTo>
                  <a:lnTo>
                    <a:pt x="30" y="6"/>
                  </a:lnTo>
                  <a:lnTo>
                    <a:pt x="11" y="13"/>
                  </a:lnTo>
                  <a:lnTo>
                    <a:pt x="0" y="15"/>
                  </a:lnTo>
                  <a:lnTo>
                    <a:pt x="3" y="2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674" name="Freeform 115">
              <a:extLst>
                <a:ext uri="{FF2B5EF4-FFF2-40B4-BE49-F238E27FC236}">
                  <a16:creationId xmlns:a16="http://schemas.microsoft.com/office/drawing/2014/main" id="{A2E0C19B-836A-47A6-E33D-14145EAEA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3" y="2088"/>
              <a:ext cx="5" cy="10"/>
            </a:xfrm>
            <a:custGeom>
              <a:avLst/>
              <a:gdLst>
                <a:gd name="T0" fmla="*/ 0 w 5"/>
                <a:gd name="T1" fmla="*/ 10 h 10"/>
                <a:gd name="T2" fmla="*/ 0 w 5"/>
                <a:gd name="T3" fmla="*/ 10 h 10"/>
                <a:gd name="T4" fmla="*/ 5 w 5"/>
                <a:gd name="T5" fmla="*/ 10 h 10"/>
                <a:gd name="T6" fmla="*/ 3 w 5"/>
                <a:gd name="T7" fmla="*/ 0 h 10"/>
                <a:gd name="T8" fmla="*/ 0 w 5"/>
                <a:gd name="T9" fmla="*/ 0 h 10"/>
                <a:gd name="T10" fmla="*/ 0 w 5"/>
                <a:gd name="T11" fmla="*/ 0 h 10"/>
                <a:gd name="T12" fmla="*/ 0 w 5"/>
                <a:gd name="T13" fmla="*/ 1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10"/>
                <a:gd name="T23" fmla="*/ 5 w 5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10">
                  <a:moveTo>
                    <a:pt x="0" y="10"/>
                  </a:moveTo>
                  <a:lnTo>
                    <a:pt x="0" y="10"/>
                  </a:lnTo>
                  <a:lnTo>
                    <a:pt x="5" y="1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675" name="Freeform 116">
              <a:extLst>
                <a:ext uri="{FF2B5EF4-FFF2-40B4-BE49-F238E27FC236}">
                  <a16:creationId xmlns:a16="http://schemas.microsoft.com/office/drawing/2014/main" id="{A64E0181-55DB-BB8D-0AB1-72D0E1D94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" y="2084"/>
              <a:ext cx="43" cy="14"/>
            </a:xfrm>
            <a:custGeom>
              <a:avLst/>
              <a:gdLst>
                <a:gd name="T0" fmla="*/ 0 w 43"/>
                <a:gd name="T1" fmla="*/ 10 h 14"/>
                <a:gd name="T2" fmla="*/ 2 w 43"/>
                <a:gd name="T3" fmla="*/ 10 h 14"/>
                <a:gd name="T4" fmla="*/ 21 w 43"/>
                <a:gd name="T5" fmla="*/ 12 h 14"/>
                <a:gd name="T6" fmla="*/ 43 w 43"/>
                <a:gd name="T7" fmla="*/ 14 h 14"/>
                <a:gd name="T8" fmla="*/ 43 w 43"/>
                <a:gd name="T9" fmla="*/ 4 h 14"/>
                <a:gd name="T10" fmla="*/ 23 w 43"/>
                <a:gd name="T11" fmla="*/ 4 h 14"/>
                <a:gd name="T12" fmla="*/ 4 w 43"/>
                <a:gd name="T13" fmla="*/ 0 h 14"/>
                <a:gd name="T14" fmla="*/ 2 w 43"/>
                <a:gd name="T15" fmla="*/ 0 h 14"/>
                <a:gd name="T16" fmla="*/ 0 w 43"/>
                <a:gd name="T17" fmla="*/ 1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3"/>
                <a:gd name="T28" fmla="*/ 0 h 14"/>
                <a:gd name="T29" fmla="*/ 43 w 43"/>
                <a:gd name="T30" fmla="*/ 14 h 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3" h="14">
                  <a:moveTo>
                    <a:pt x="0" y="10"/>
                  </a:moveTo>
                  <a:lnTo>
                    <a:pt x="2" y="10"/>
                  </a:lnTo>
                  <a:lnTo>
                    <a:pt x="21" y="12"/>
                  </a:lnTo>
                  <a:lnTo>
                    <a:pt x="43" y="14"/>
                  </a:lnTo>
                  <a:lnTo>
                    <a:pt x="43" y="4"/>
                  </a:lnTo>
                  <a:lnTo>
                    <a:pt x="23" y="4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676" name="Freeform 117">
              <a:extLst>
                <a:ext uri="{FF2B5EF4-FFF2-40B4-BE49-F238E27FC236}">
                  <a16:creationId xmlns:a16="http://schemas.microsoft.com/office/drawing/2014/main" id="{71CBE41B-A54C-1117-5E13-43459FFB8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2048"/>
              <a:ext cx="42" cy="31"/>
            </a:xfrm>
            <a:custGeom>
              <a:avLst/>
              <a:gdLst>
                <a:gd name="T0" fmla="*/ 0 w 42"/>
                <a:gd name="T1" fmla="*/ 7 h 31"/>
                <a:gd name="T2" fmla="*/ 9 w 42"/>
                <a:gd name="T3" fmla="*/ 13 h 31"/>
                <a:gd name="T4" fmla="*/ 27 w 42"/>
                <a:gd name="T5" fmla="*/ 25 h 31"/>
                <a:gd name="T6" fmla="*/ 40 w 42"/>
                <a:gd name="T7" fmla="*/ 31 h 31"/>
                <a:gd name="T8" fmla="*/ 42 w 42"/>
                <a:gd name="T9" fmla="*/ 23 h 31"/>
                <a:gd name="T10" fmla="*/ 31 w 42"/>
                <a:gd name="T11" fmla="*/ 17 h 31"/>
                <a:gd name="T12" fmla="*/ 13 w 42"/>
                <a:gd name="T13" fmla="*/ 7 h 31"/>
                <a:gd name="T14" fmla="*/ 6 w 42"/>
                <a:gd name="T15" fmla="*/ 0 h 31"/>
                <a:gd name="T16" fmla="*/ 0 w 42"/>
                <a:gd name="T17" fmla="*/ 7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1"/>
                <a:gd name="T29" fmla="*/ 42 w 42"/>
                <a:gd name="T30" fmla="*/ 31 h 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1">
                  <a:moveTo>
                    <a:pt x="0" y="7"/>
                  </a:moveTo>
                  <a:lnTo>
                    <a:pt x="9" y="13"/>
                  </a:lnTo>
                  <a:lnTo>
                    <a:pt x="27" y="25"/>
                  </a:lnTo>
                  <a:lnTo>
                    <a:pt x="40" y="31"/>
                  </a:lnTo>
                  <a:lnTo>
                    <a:pt x="42" y="23"/>
                  </a:lnTo>
                  <a:lnTo>
                    <a:pt x="31" y="17"/>
                  </a:lnTo>
                  <a:lnTo>
                    <a:pt x="13" y="7"/>
                  </a:lnTo>
                  <a:lnTo>
                    <a:pt x="6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677" name="Freeform 118">
              <a:extLst>
                <a:ext uri="{FF2B5EF4-FFF2-40B4-BE49-F238E27FC236}">
                  <a16:creationId xmlns:a16="http://schemas.microsoft.com/office/drawing/2014/main" id="{5F38A23C-1C42-3548-8DAA-B94E9399E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1981"/>
              <a:ext cx="33" cy="42"/>
            </a:xfrm>
            <a:custGeom>
              <a:avLst/>
              <a:gdLst>
                <a:gd name="T0" fmla="*/ 0 w 33"/>
                <a:gd name="T1" fmla="*/ 3 h 42"/>
                <a:gd name="T2" fmla="*/ 2 w 33"/>
                <a:gd name="T3" fmla="*/ 7 h 42"/>
                <a:gd name="T4" fmla="*/ 14 w 33"/>
                <a:gd name="T5" fmla="*/ 25 h 42"/>
                <a:gd name="T6" fmla="*/ 25 w 33"/>
                <a:gd name="T7" fmla="*/ 40 h 42"/>
                <a:gd name="T8" fmla="*/ 27 w 33"/>
                <a:gd name="T9" fmla="*/ 42 h 42"/>
                <a:gd name="T10" fmla="*/ 33 w 33"/>
                <a:gd name="T11" fmla="*/ 36 h 42"/>
                <a:gd name="T12" fmla="*/ 31 w 33"/>
                <a:gd name="T13" fmla="*/ 34 h 42"/>
                <a:gd name="T14" fmla="*/ 20 w 33"/>
                <a:gd name="T15" fmla="*/ 19 h 42"/>
                <a:gd name="T16" fmla="*/ 10 w 33"/>
                <a:gd name="T17" fmla="*/ 3 h 42"/>
                <a:gd name="T18" fmla="*/ 8 w 33"/>
                <a:gd name="T19" fmla="*/ 0 h 42"/>
                <a:gd name="T20" fmla="*/ 0 w 33"/>
                <a:gd name="T21" fmla="*/ 3 h 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3"/>
                <a:gd name="T34" fmla="*/ 0 h 42"/>
                <a:gd name="T35" fmla="*/ 33 w 33"/>
                <a:gd name="T36" fmla="*/ 42 h 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3" h="42">
                  <a:moveTo>
                    <a:pt x="0" y="3"/>
                  </a:moveTo>
                  <a:lnTo>
                    <a:pt x="2" y="7"/>
                  </a:lnTo>
                  <a:lnTo>
                    <a:pt x="14" y="25"/>
                  </a:lnTo>
                  <a:lnTo>
                    <a:pt x="25" y="40"/>
                  </a:lnTo>
                  <a:lnTo>
                    <a:pt x="27" y="42"/>
                  </a:lnTo>
                  <a:lnTo>
                    <a:pt x="33" y="36"/>
                  </a:lnTo>
                  <a:lnTo>
                    <a:pt x="31" y="34"/>
                  </a:lnTo>
                  <a:lnTo>
                    <a:pt x="20" y="19"/>
                  </a:lnTo>
                  <a:lnTo>
                    <a:pt x="10" y="3"/>
                  </a:lnTo>
                  <a:lnTo>
                    <a:pt x="8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678" name="Freeform 119">
              <a:extLst>
                <a:ext uri="{FF2B5EF4-FFF2-40B4-BE49-F238E27FC236}">
                  <a16:creationId xmlns:a16="http://schemas.microsoft.com/office/drawing/2014/main" id="{60AF9324-5DD0-0952-778C-AC7934A62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1894"/>
              <a:ext cx="16" cy="48"/>
            </a:xfrm>
            <a:custGeom>
              <a:avLst/>
              <a:gdLst>
                <a:gd name="T0" fmla="*/ 0 w 16"/>
                <a:gd name="T1" fmla="*/ 2 h 48"/>
                <a:gd name="T2" fmla="*/ 2 w 16"/>
                <a:gd name="T3" fmla="*/ 18 h 48"/>
                <a:gd name="T4" fmla="*/ 4 w 16"/>
                <a:gd name="T5" fmla="*/ 37 h 48"/>
                <a:gd name="T6" fmla="*/ 8 w 16"/>
                <a:gd name="T7" fmla="*/ 48 h 48"/>
                <a:gd name="T8" fmla="*/ 16 w 16"/>
                <a:gd name="T9" fmla="*/ 44 h 48"/>
                <a:gd name="T10" fmla="*/ 14 w 16"/>
                <a:gd name="T11" fmla="*/ 35 h 48"/>
                <a:gd name="T12" fmla="*/ 10 w 16"/>
                <a:gd name="T13" fmla="*/ 16 h 48"/>
                <a:gd name="T14" fmla="*/ 10 w 16"/>
                <a:gd name="T15" fmla="*/ 0 h 48"/>
                <a:gd name="T16" fmla="*/ 0 w 16"/>
                <a:gd name="T17" fmla="*/ 2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48"/>
                <a:gd name="T29" fmla="*/ 16 w 16"/>
                <a:gd name="T30" fmla="*/ 48 h 4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48">
                  <a:moveTo>
                    <a:pt x="0" y="2"/>
                  </a:moveTo>
                  <a:lnTo>
                    <a:pt x="2" y="18"/>
                  </a:lnTo>
                  <a:lnTo>
                    <a:pt x="4" y="37"/>
                  </a:lnTo>
                  <a:lnTo>
                    <a:pt x="8" y="48"/>
                  </a:lnTo>
                  <a:lnTo>
                    <a:pt x="16" y="44"/>
                  </a:lnTo>
                  <a:lnTo>
                    <a:pt x="14" y="35"/>
                  </a:lnTo>
                  <a:lnTo>
                    <a:pt x="10" y="16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679" name="Freeform 120">
              <a:extLst>
                <a:ext uri="{FF2B5EF4-FFF2-40B4-BE49-F238E27FC236}">
                  <a16:creationId xmlns:a16="http://schemas.microsoft.com/office/drawing/2014/main" id="{8FC2024B-5134-9D5D-D1D6-42D387A96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806"/>
              <a:ext cx="23" cy="44"/>
            </a:xfrm>
            <a:custGeom>
              <a:avLst/>
              <a:gdLst>
                <a:gd name="T0" fmla="*/ 14 w 23"/>
                <a:gd name="T1" fmla="*/ 0 h 44"/>
                <a:gd name="T2" fmla="*/ 14 w 23"/>
                <a:gd name="T3" fmla="*/ 2 h 44"/>
                <a:gd name="T4" fmla="*/ 6 w 23"/>
                <a:gd name="T5" fmla="*/ 21 h 44"/>
                <a:gd name="T6" fmla="*/ 0 w 23"/>
                <a:gd name="T7" fmla="*/ 42 h 44"/>
                <a:gd name="T8" fmla="*/ 0 w 23"/>
                <a:gd name="T9" fmla="*/ 44 h 44"/>
                <a:gd name="T10" fmla="*/ 10 w 23"/>
                <a:gd name="T11" fmla="*/ 44 h 44"/>
                <a:gd name="T12" fmla="*/ 10 w 23"/>
                <a:gd name="T13" fmla="*/ 44 h 44"/>
                <a:gd name="T14" fmla="*/ 14 w 23"/>
                <a:gd name="T15" fmla="*/ 25 h 44"/>
                <a:gd name="T16" fmla="*/ 21 w 23"/>
                <a:gd name="T17" fmla="*/ 6 h 44"/>
                <a:gd name="T18" fmla="*/ 23 w 23"/>
                <a:gd name="T19" fmla="*/ 4 h 44"/>
                <a:gd name="T20" fmla="*/ 14 w 23"/>
                <a:gd name="T21" fmla="*/ 0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3"/>
                <a:gd name="T34" fmla="*/ 0 h 44"/>
                <a:gd name="T35" fmla="*/ 23 w 23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3" h="44">
                  <a:moveTo>
                    <a:pt x="14" y="0"/>
                  </a:moveTo>
                  <a:lnTo>
                    <a:pt x="14" y="2"/>
                  </a:lnTo>
                  <a:lnTo>
                    <a:pt x="6" y="21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0" y="44"/>
                  </a:lnTo>
                  <a:lnTo>
                    <a:pt x="14" y="25"/>
                  </a:lnTo>
                  <a:lnTo>
                    <a:pt x="21" y="6"/>
                  </a:lnTo>
                  <a:lnTo>
                    <a:pt x="23" y="4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680" name="Freeform 121">
              <a:extLst>
                <a:ext uri="{FF2B5EF4-FFF2-40B4-BE49-F238E27FC236}">
                  <a16:creationId xmlns:a16="http://schemas.microsoft.com/office/drawing/2014/main" id="{8E2B877E-62A5-440E-0A33-2AEE8BA98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1731"/>
              <a:ext cx="36" cy="40"/>
            </a:xfrm>
            <a:custGeom>
              <a:avLst/>
              <a:gdLst>
                <a:gd name="T0" fmla="*/ 30 w 36"/>
                <a:gd name="T1" fmla="*/ 0 h 40"/>
                <a:gd name="T2" fmla="*/ 19 w 36"/>
                <a:gd name="T3" fmla="*/ 12 h 40"/>
                <a:gd name="T4" fmla="*/ 5 w 36"/>
                <a:gd name="T5" fmla="*/ 27 h 40"/>
                <a:gd name="T6" fmla="*/ 0 w 36"/>
                <a:gd name="T7" fmla="*/ 35 h 40"/>
                <a:gd name="T8" fmla="*/ 5 w 36"/>
                <a:gd name="T9" fmla="*/ 40 h 40"/>
                <a:gd name="T10" fmla="*/ 11 w 36"/>
                <a:gd name="T11" fmla="*/ 33 h 40"/>
                <a:gd name="T12" fmla="*/ 24 w 36"/>
                <a:gd name="T13" fmla="*/ 17 h 40"/>
                <a:gd name="T14" fmla="*/ 36 w 36"/>
                <a:gd name="T15" fmla="*/ 8 h 40"/>
                <a:gd name="T16" fmla="*/ 30 w 36"/>
                <a:gd name="T17" fmla="*/ 0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6"/>
                <a:gd name="T28" fmla="*/ 0 h 40"/>
                <a:gd name="T29" fmla="*/ 36 w 36"/>
                <a:gd name="T30" fmla="*/ 40 h 4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6" h="40">
                  <a:moveTo>
                    <a:pt x="30" y="0"/>
                  </a:moveTo>
                  <a:lnTo>
                    <a:pt x="19" y="12"/>
                  </a:lnTo>
                  <a:lnTo>
                    <a:pt x="5" y="27"/>
                  </a:lnTo>
                  <a:lnTo>
                    <a:pt x="0" y="35"/>
                  </a:lnTo>
                  <a:lnTo>
                    <a:pt x="5" y="40"/>
                  </a:lnTo>
                  <a:lnTo>
                    <a:pt x="11" y="33"/>
                  </a:lnTo>
                  <a:lnTo>
                    <a:pt x="24" y="17"/>
                  </a:lnTo>
                  <a:lnTo>
                    <a:pt x="36" y="8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681" name="Freeform 122">
              <a:extLst>
                <a:ext uri="{FF2B5EF4-FFF2-40B4-BE49-F238E27FC236}">
                  <a16:creationId xmlns:a16="http://schemas.microsoft.com/office/drawing/2014/main" id="{D8EA58EA-D546-9068-313A-CFC95BC91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7" y="1689"/>
              <a:ext cx="46" cy="25"/>
            </a:xfrm>
            <a:custGeom>
              <a:avLst/>
              <a:gdLst>
                <a:gd name="T0" fmla="*/ 42 w 46"/>
                <a:gd name="T1" fmla="*/ 0 h 25"/>
                <a:gd name="T2" fmla="*/ 34 w 46"/>
                <a:gd name="T3" fmla="*/ 2 h 25"/>
                <a:gd name="T4" fmla="*/ 15 w 46"/>
                <a:gd name="T5" fmla="*/ 9 h 25"/>
                <a:gd name="T6" fmla="*/ 0 w 46"/>
                <a:gd name="T7" fmla="*/ 17 h 25"/>
                <a:gd name="T8" fmla="*/ 3 w 46"/>
                <a:gd name="T9" fmla="*/ 25 h 25"/>
                <a:gd name="T10" fmla="*/ 19 w 46"/>
                <a:gd name="T11" fmla="*/ 17 h 25"/>
                <a:gd name="T12" fmla="*/ 38 w 46"/>
                <a:gd name="T13" fmla="*/ 11 h 25"/>
                <a:gd name="T14" fmla="*/ 46 w 46"/>
                <a:gd name="T15" fmla="*/ 9 h 25"/>
                <a:gd name="T16" fmla="*/ 42 w 46"/>
                <a:gd name="T17" fmla="*/ 0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6"/>
                <a:gd name="T28" fmla="*/ 0 h 25"/>
                <a:gd name="T29" fmla="*/ 46 w 46"/>
                <a:gd name="T30" fmla="*/ 25 h 2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6" h="25">
                  <a:moveTo>
                    <a:pt x="42" y="0"/>
                  </a:moveTo>
                  <a:lnTo>
                    <a:pt x="34" y="2"/>
                  </a:lnTo>
                  <a:lnTo>
                    <a:pt x="15" y="9"/>
                  </a:lnTo>
                  <a:lnTo>
                    <a:pt x="0" y="17"/>
                  </a:lnTo>
                  <a:lnTo>
                    <a:pt x="3" y="25"/>
                  </a:lnTo>
                  <a:lnTo>
                    <a:pt x="19" y="17"/>
                  </a:lnTo>
                  <a:lnTo>
                    <a:pt x="38" y="11"/>
                  </a:lnTo>
                  <a:lnTo>
                    <a:pt x="46" y="9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682" name="Freeform 123">
              <a:extLst>
                <a:ext uri="{FF2B5EF4-FFF2-40B4-BE49-F238E27FC236}">
                  <a16:creationId xmlns:a16="http://schemas.microsoft.com/office/drawing/2014/main" id="{495BD129-3677-1B84-310F-59F4866AB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1681"/>
              <a:ext cx="8" cy="10"/>
            </a:xfrm>
            <a:custGeom>
              <a:avLst/>
              <a:gdLst>
                <a:gd name="T0" fmla="*/ 8 w 8"/>
                <a:gd name="T1" fmla="*/ 0 h 10"/>
                <a:gd name="T2" fmla="*/ 8 w 8"/>
                <a:gd name="T3" fmla="*/ 0 h 10"/>
                <a:gd name="T4" fmla="*/ 0 w 8"/>
                <a:gd name="T5" fmla="*/ 0 h 10"/>
                <a:gd name="T6" fmla="*/ 2 w 8"/>
                <a:gd name="T7" fmla="*/ 10 h 10"/>
                <a:gd name="T8" fmla="*/ 8 w 8"/>
                <a:gd name="T9" fmla="*/ 10 h 10"/>
                <a:gd name="T10" fmla="*/ 8 w 8"/>
                <a:gd name="T11" fmla="*/ 10 h 10"/>
                <a:gd name="T12" fmla="*/ 8 w 8"/>
                <a:gd name="T13" fmla="*/ 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10"/>
                <a:gd name="T23" fmla="*/ 8 w 8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10">
                  <a:moveTo>
                    <a:pt x="8" y="0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2" y="10"/>
                  </a:lnTo>
                  <a:lnTo>
                    <a:pt x="8" y="1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683" name="Rectangle 124">
              <a:extLst>
                <a:ext uri="{FF2B5EF4-FFF2-40B4-BE49-F238E27FC236}">
                  <a16:creationId xmlns:a16="http://schemas.microsoft.com/office/drawing/2014/main" id="{2512E184-F73A-358D-7B08-EE1B8159E9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0" y="2395"/>
              <a:ext cx="81" cy="6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6684" name="Freeform 125">
              <a:extLst>
                <a:ext uri="{FF2B5EF4-FFF2-40B4-BE49-F238E27FC236}">
                  <a16:creationId xmlns:a16="http://schemas.microsoft.com/office/drawing/2014/main" id="{40797B14-FA5E-2BA0-E4CD-19CFBFB73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" y="2391"/>
              <a:ext cx="35" cy="14"/>
            </a:xfrm>
            <a:custGeom>
              <a:avLst/>
              <a:gdLst>
                <a:gd name="T0" fmla="*/ 35 w 35"/>
                <a:gd name="T1" fmla="*/ 8 h 14"/>
                <a:gd name="T2" fmla="*/ 0 w 35"/>
                <a:gd name="T3" fmla="*/ 0 h 14"/>
                <a:gd name="T4" fmla="*/ 0 w 35"/>
                <a:gd name="T5" fmla="*/ 0 h 14"/>
                <a:gd name="T6" fmla="*/ 2 w 35"/>
                <a:gd name="T7" fmla="*/ 0 h 14"/>
                <a:gd name="T8" fmla="*/ 2 w 35"/>
                <a:gd name="T9" fmla="*/ 2 h 14"/>
                <a:gd name="T10" fmla="*/ 2 w 35"/>
                <a:gd name="T11" fmla="*/ 2 h 14"/>
                <a:gd name="T12" fmla="*/ 4 w 35"/>
                <a:gd name="T13" fmla="*/ 4 h 14"/>
                <a:gd name="T14" fmla="*/ 4 w 35"/>
                <a:gd name="T15" fmla="*/ 4 h 14"/>
                <a:gd name="T16" fmla="*/ 4 w 35"/>
                <a:gd name="T17" fmla="*/ 6 h 14"/>
                <a:gd name="T18" fmla="*/ 4 w 35"/>
                <a:gd name="T19" fmla="*/ 6 h 14"/>
                <a:gd name="T20" fmla="*/ 4 w 35"/>
                <a:gd name="T21" fmla="*/ 6 h 14"/>
                <a:gd name="T22" fmla="*/ 4 w 35"/>
                <a:gd name="T23" fmla="*/ 6 h 14"/>
                <a:gd name="T24" fmla="*/ 4 w 35"/>
                <a:gd name="T25" fmla="*/ 8 h 14"/>
                <a:gd name="T26" fmla="*/ 4 w 35"/>
                <a:gd name="T27" fmla="*/ 8 h 14"/>
                <a:gd name="T28" fmla="*/ 4 w 35"/>
                <a:gd name="T29" fmla="*/ 8 h 14"/>
                <a:gd name="T30" fmla="*/ 4 w 35"/>
                <a:gd name="T31" fmla="*/ 8 h 14"/>
                <a:gd name="T32" fmla="*/ 4 w 35"/>
                <a:gd name="T33" fmla="*/ 10 h 14"/>
                <a:gd name="T34" fmla="*/ 4 w 35"/>
                <a:gd name="T35" fmla="*/ 10 h 14"/>
                <a:gd name="T36" fmla="*/ 4 w 35"/>
                <a:gd name="T37" fmla="*/ 12 h 14"/>
                <a:gd name="T38" fmla="*/ 2 w 35"/>
                <a:gd name="T39" fmla="*/ 12 h 14"/>
                <a:gd name="T40" fmla="*/ 2 w 35"/>
                <a:gd name="T41" fmla="*/ 14 h 14"/>
                <a:gd name="T42" fmla="*/ 2 w 35"/>
                <a:gd name="T43" fmla="*/ 14 h 14"/>
                <a:gd name="T44" fmla="*/ 0 w 35"/>
                <a:gd name="T45" fmla="*/ 14 h 14"/>
                <a:gd name="T46" fmla="*/ 35 w 35"/>
                <a:gd name="T47" fmla="*/ 8 h 14"/>
                <a:gd name="T48" fmla="*/ 35 w 35"/>
                <a:gd name="T49" fmla="*/ 8 h 1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5"/>
                <a:gd name="T76" fmla="*/ 0 h 14"/>
                <a:gd name="T77" fmla="*/ 35 w 35"/>
                <a:gd name="T78" fmla="*/ 14 h 1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5" h="14">
                  <a:moveTo>
                    <a:pt x="35" y="8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35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685" name="Freeform 126">
              <a:extLst>
                <a:ext uri="{FF2B5EF4-FFF2-40B4-BE49-F238E27FC236}">
                  <a16:creationId xmlns:a16="http://schemas.microsoft.com/office/drawing/2014/main" id="{ABBF143C-A15D-CEFE-CA2B-67D7E5A37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" y="2309"/>
              <a:ext cx="71" cy="46"/>
            </a:xfrm>
            <a:custGeom>
              <a:avLst/>
              <a:gdLst>
                <a:gd name="T0" fmla="*/ 69 w 71"/>
                <a:gd name="T1" fmla="*/ 0 h 46"/>
                <a:gd name="T2" fmla="*/ 0 w 71"/>
                <a:gd name="T3" fmla="*/ 40 h 46"/>
                <a:gd name="T4" fmla="*/ 2 w 71"/>
                <a:gd name="T5" fmla="*/ 46 h 46"/>
                <a:gd name="T6" fmla="*/ 71 w 71"/>
                <a:gd name="T7" fmla="*/ 6 h 46"/>
                <a:gd name="T8" fmla="*/ 69 w 71"/>
                <a:gd name="T9" fmla="*/ 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"/>
                <a:gd name="T16" fmla="*/ 0 h 46"/>
                <a:gd name="T17" fmla="*/ 71 w 71"/>
                <a:gd name="T18" fmla="*/ 46 h 4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" h="46">
                  <a:moveTo>
                    <a:pt x="69" y="0"/>
                  </a:moveTo>
                  <a:lnTo>
                    <a:pt x="0" y="40"/>
                  </a:lnTo>
                  <a:lnTo>
                    <a:pt x="2" y="46"/>
                  </a:lnTo>
                  <a:lnTo>
                    <a:pt x="71" y="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686" name="Freeform 127">
              <a:extLst>
                <a:ext uri="{FF2B5EF4-FFF2-40B4-BE49-F238E27FC236}">
                  <a16:creationId xmlns:a16="http://schemas.microsoft.com/office/drawing/2014/main" id="{48F74F86-9F9B-5043-69C5-054543D2D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8" y="2299"/>
              <a:ext cx="33" cy="23"/>
            </a:xfrm>
            <a:custGeom>
              <a:avLst/>
              <a:gdLst>
                <a:gd name="T0" fmla="*/ 33 w 33"/>
                <a:gd name="T1" fmla="*/ 0 h 23"/>
                <a:gd name="T2" fmla="*/ 0 w 33"/>
                <a:gd name="T3" fmla="*/ 10 h 23"/>
                <a:gd name="T4" fmla="*/ 0 w 33"/>
                <a:gd name="T5" fmla="*/ 10 h 23"/>
                <a:gd name="T6" fmla="*/ 0 w 33"/>
                <a:gd name="T7" fmla="*/ 10 h 23"/>
                <a:gd name="T8" fmla="*/ 2 w 33"/>
                <a:gd name="T9" fmla="*/ 10 h 23"/>
                <a:gd name="T10" fmla="*/ 2 w 33"/>
                <a:gd name="T11" fmla="*/ 12 h 23"/>
                <a:gd name="T12" fmla="*/ 4 w 33"/>
                <a:gd name="T13" fmla="*/ 12 h 23"/>
                <a:gd name="T14" fmla="*/ 4 w 33"/>
                <a:gd name="T15" fmla="*/ 12 h 23"/>
                <a:gd name="T16" fmla="*/ 6 w 33"/>
                <a:gd name="T17" fmla="*/ 14 h 23"/>
                <a:gd name="T18" fmla="*/ 6 w 33"/>
                <a:gd name="T19" fmla="*/ 14 h 23"/>
                <a:gd name="T20" fmla="*/ 6 w 33"/>
                <a:gd name="T21" fmla="*/ 14 h 23"/>
                <a:gd name="T22" fmla="*/ 6 w 33"/>
                <a:gd name="T23" fmla="*/ 14 h 23"/>
                <a:gd name="T24" fmla="*/ 6 w 33"/>
                <a:gd name="T25" fmla="*/ 14 h 23"/>
                <a:gd name="T26" fmla="*/ 6 w 33"/>
                <a:gd name="T27" fmla="*/ 16 h 23"/>
                <a:gd name="T28" fmla="*/ 8 w 33"/>
                <a:gd name="T29" fmla="*/ 16 h 23"/>
                <a:gd name="T30" fmla="*/ 8 w 33"/>
                <a:gd name="T31" fmla="*/ 16 h 23"/>
                <a:gd name="T32" fmla="*/ 8 w 33"/>
                <a:gd name="T33" fmla="*/ 16 h 23"/>
                <a:gd name="T34" fmla="*/ 8 w 33"/>
                <a:gd name="T35" fmla="*/ 18 h 23"/>
                <a:gd name="T36" fmla="*/ 8 w 33"/>
                <a:gd name="T37" fmla="*/ 18 h 23"/>
                <a:gd name="T38" fmla="*/ 8 w 33"/>
                <a:gd name="T39" fmla="*/ 19 h 23"/>
                <a:gd name="T40" fmla="*/ 8 w 33"/>
                <a:gd name="T41" fmla="*/ 19 h 23"/>
                <a:gd name="T42" fmla="*/ 8 w 33"/>
                <a:gd name="T43" fmla="*/ 21 h 23"/>
                <a:gd name="T44" fmla="*/ 8 w 33"/>
                <a:gd name="T45" fmla="*/ 23 h 23"/>
                <a:gd name="T46" fmla="*/ 33 w 33"/>
                <a:gd name="T47" fmla="*/ 0 h 23"/>
                <a:gd name="T48" fmla="*/ 33 w 33"/>
                <a:gd name="T49" fmla="*/ 0 h 2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3"/>
                <a:gd name="T76" fmla="*/ 0 h 23"/>
                <a:gd name="T77" fmla="*/ 33 w 33"/>
                <a:gd name="T78" fmla="*/ 23 h 2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3" h="23">
                  <a:moveTo>
                    <a:pt x="33" y="0"/>
                  </a:moveTo>
                  <a:lnTo>
                    <a:pt x="0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687" name="Freeform 128">
              <a:extLst>
                <a:ext uri="{FF2B5EF4-FFF2-40B4-BE49-F238E27FC236}">
                  <a16:creationId xmlns:a16="http://schemas.microsoft.com/office/drawing/2014/main" id="{E5131F9D-D85E-8E86-9AEF-FE6E41887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2247"/>
              <a:ext cx="44" cy="71"/>
            </a:xfrm>
            <a:custGeom>
              <a:avLst/>
              <a:gdLst>
                <a:gd name="T0" fmla="*/ 39 w 44"/>
                <a:gd name="T1" fmla="*/ 0 h 71"/>
                <a:gd name="T2" fmla="*/ 0 w 44"/>
                <a:gd name="T3" fmla="*/ 70 h 71"/>
                <a:gd name="T4" fmla="*/ 4 w 44"/>
                <a:gd name="T5" fmla="*/ 71 h 71"/>
                <a:gd name="T6" fmla="*/ 44 w 44"/>
                <a:gd name="T7" fmla="*/ 2 h 71"/>
                <a:gd name="T8" fmla="*/ 39 w 44"/>
                <a:gd name="T9" fmla="*/ 0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"/>
                <a:gd name="T16" fmla="*/ 0 h 71"/>
                <a:gd name="T17" fmla="*/ 44 w 44"/>
                <a:gd name="T18" fmla="*/ 71 h 7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" h="71">
                  <a:moveTo>
                    <a:pt x="39" y="0"/>
                  </a:moveTo>
                  <a:lnTo>
                    <a:pt x="0" y="70"/>
                  </a:lnTo>
                  <a:lnTo>
                    <a:pt x="4" y="71"/>
                  </a:lnTo>
                  <a:lnTo>
                    <a:pt x="44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688" name="Freeform 129">
              <a:extLst>
                <a:ext uri="{FF2B5EF4-FFF2-40B4-BE49-F238E27FC236}">
                  <a16:creationId xmlns:a16="http://schemas.microsoft.com/office/drawing/2014/main" id="{12FEEC84-A086-AEE8-24FF-3F317E880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5" y="2224"/>
              <a:ext cx="23" cy="33"/>
            </a:xfrm>
            <a:custGeom>
              <a:avLst/>
              <a:gdLst>
                <a:gd name="T0" fmla="*/ 23 w 23"/>
                <a:gd name="T1" fmla="*/ 0 h 33"/>
                <a:gd name="T2" fmla="*/ 0 w 23"/>
                <a:gd name="T3" fmla="*/ 27 h 33"/>
                <a:gd name="T4" fmla="*/ 0 w 23"/>
                <a:gd name="T5" fmla="*/ 27 h 33"/>
                <a:gd name="T6" fmla="*/ 0 w 23"/>
                <a:gd name="T7" fmla="*/ 25 h 33"/>
                <a:gd name="T8" fmla="*/ 2 w 23"/>
                <a:gd name="T9" fmla="*/ 25 h 33"/>
                <a:gd name="T10" fmla="*/ 2 w 23"/>
                <a:gd name="T11" fmla="*/ 25 h 33"/>
                <a:gd name="T12" fmla="*/ 4 w 23"/>
                <a:gd name="T13" fmla="*/ 25 h 33"/>
                <a:gd name="T14" fmla="*/ 4 w 23"/>
                <a:gd name="T15" fmla="*/ 25 h 33"/>
                <a:gd name="T16" fmla="*/ 6 w 23"/>
                <a:gd name="T17" fmla="*/ 25 h 33"/>
                <a:gd name="T18" fmla="*/ 6 w 23"/>
                <a:gd name="T19" fmla="*/ 27 h 33"/>
                <a:gd name="T20" fmla="*/ 6 w 23"/>
                <a:gd name="T21" fmla="*/ 27 h 33"/>
                <a:gd name="T22" fmla="*/ 8 w 23"/>
                <a:gd name="T23" fmla="*/ 27 h 33"/>
                <a:gd name="T24" fmla="*/ 8 w 23"/>
                <a:gd name="T25" fmla="*/ 27 h 33"/>
                <a:gd name="T26" fmla="*/ 8 w 23"/>
                <a:gd name="T27" fmla="*/ 27 h 33"/>
                <a:gd name="T28" fmla="*/ 8 w 23"/>
                <a:gd name="T29" fmla="*/ 27 h 33"/>
                <a:gd name="T30" fmla="*/ 8 w 23"/>
                <a:gd name="T31" fmla="*/ 27 h 33"/>
                <a:gd name="T32" fmla="*/ 9 w 23"/>
                <a:gd name="T33" fmla="*/ 27 h 33"/>
                <a:gd name="T34" fmla="*/ 9 w 23"/>
                <a:gd name="T35" fmla="*/ 29 h 33"/>
                <a:gd name="T36" fmla="*/ 9 w 23"/>
                <a:gd name="T37" fmla="*/ 29 h 33"/>
                <a:gd name="T38" fmla="*/ 11 w 23"/>
                <a:gd name="T39" fmla="*/ 31 h 33"/>
                <a:gd name="T40" fmla="*/ 11 w 23"/>
                <a:gd name="T41" fmla="*/ 31 h 33"/>
                <a:gd name="T42" fmla="*/ 11 w 23"/>
                <a:gd name="T43" fmla="*/ 33 h 33"/>
                <a:gd name="T44" fmla="*/ 11 w 23"/>
                <a:gd name="T45" fmla="*/ 33 h 33"/>
                <a:gd name="T46" fmla="*/ 23 w 23"/>
                <a:gd name="T47" fmla="*/ 0 h 33"/>
                <a:gd name="T48" fmla="*/ 23 w 23"/>
                <a:gd name="T49" fmla="*/ 0 h 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"/>
                <a:gd name="T76" fmla="*/ 0 h 33"/>
                <a:gd name="T77" fmla="*/ 23 w 23"/>
                <a:gd name="T78" fmla="*/ 33 h 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" h="33">
                  <a:moveTo>
                    <a:pt x="23" y="0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8" y="27"/>
                  </a:lnTo>
                  <a:lnTo>
                    <a:pt x="9" y="27"/>
                  </a:lnTo>
                  <a:lnTo>
                    <a:pt x="9" y="29"/>
                  </a:lnTo>
                  <a:lnTo>
                    <a:pt x="11" y="31"/>
                  </a:lnTo>
                  <a:lnTo>
                    <a:pt x="11" y="3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689" name="Rectangle 130">
              <a:extLst>
                <a:ext uri="{FF2B5EF4-FFF2-40B4-BE49-F238E27FC236}">
                  <a16:creationId xmlns:a16="http://schemas.microsoft.com/office/drawing/2014/main" id="{45440517-0082-7F76-7FA4-B31D47557B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4" y="2224"/>
              <a:ext cx="6" cy="8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6690" name="Freeform 131">
              <a:extLst>
                <a:ext uri="{FF2B5EF4-FFF2-40B4-BE49-F238E27FC236}">
                  <a16:creationId xmlns:a16="http://schemas.microsoft.com/office/drawing/2014/main" id="{1ED1A35A-E232-3A54-F745-B8A8F9C6D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2198"/>
              <a:ext cx="14" cy="34"/>
            </a:xfrm>
            <a:custGeom>
              <a:avLst/>
              <a:gdLst>
                <a:gd name="T0" fmla="*/ 6 w 14"/>
                <a:gd name="T1" fmla="*/ 0 h 34"/>
                <a:gd name="T2" fmla="*/ 0 w 14"/>
                <a:gd name="T3" fmla="*/ 34 h 34"/>
                <a:gd name="T4" fmla="*/ 0 w 14"/>
                <a:gd name="T5" fmla="*/ 34 h 34"/>
                <a:gd name="T6" fmla="*/ 0 w 14"/>
                <a:gd name="T7" fmla="*/ 32 h 34"/>
                <a:gd name="T8" fmla="*/ 2 w 14"/>
                <a:gd name="T9" fmla="*/ 32 h 34"/>
                <a:gd name="T10" fmla="*/ 2 w 14"/>
                <a:gd name="T11" fmla="*/ 32 h 34"/>
                <a:gd name="T12" fmla="*/ 4 w 14"/>
                <a:gd name="T13" fmla="*/ 30 h 34"/>
                <a:gd name="T14" fmla="*/ 4 w 14"/>
                <a:gd name="T15" fmla="*/ 30 h 34"/>
                <a:gd name="T16" fmla="*/ 4 w 14"/>
                <a:gd name="T17" fmla="*/ 30 h 34"/>
                <a:gd name="T18" fmla="*/ 6 w 14"/>
                <a:gd name="T19" fmla="*/ 30 h 34"/>
                <a:gd name="T20" fmla="*/ 6 w 14"/>
                <a:gd name="T21" fmla="*/ 30 h 34"/>
                <a:gd name="T22" fmla="*/ 6 w 14"/>
                <a:gd name="T23" fmla="*/ 30 h 34"/>
                <a:gd name="T24" fmla="*/ 6 w 14"/>
                <a:gd name="T25" fmla="*/ 30 h 34"/>
                <a:gd name="T26" fmla="*/ 8 w 14"/>
                <a:gd name="T27" fmla="*/ 30 h 34"/>
                <a:gd name="T28" fmla="*/ 8 w 14"/>
                <a:gd name="T29" fmla="*/ 30 h 34"/>
                <a:gd name="T30" fmla="*/ 8 w 14"/>
                <a:gd name="T31" fmla="*/ 30 h 34"/>
                <a:gd name="T32" fmla="*/ 8 w 14"/>
                <a:gd name="T33" fmla="*/ 30 h 34"/>
                <a:gd name="T34" fmla="*/ 10 w 14"/>
                <a:gd name="T35" fmla="*/ 30 h 34"/>
                <a:gd name="T36" fmla="*/ 10 w 14"/>
                <a:gd name="T37" fmla="*/ 30 h 34"/>
                <a:gd name="T38" fmla="*/ 12 w 14"/>
                <a:gd name="T39" fmla="*/ 32 h 34"/>
                <a:gd name="T40" fmla="*/ 12 w 14"/>
                <a:gd name="T41" fmla="*/ 32 h 34"/>
                <a:gd name="T42" fmla="*/ 14 w 14"/>
                <a:gd name="T43" fmla="*/ 32 h 34"/>
                <a:gd name="T44" fmla="*/ 14 w 14"/>
                <a:gd name="T45" fmla="*/ 34 h 34"/>
                <a:gd name="T46" fmla="*/ 6 w 14"/>
                <a:gd name="T47" fmla="*/ 0 h 34"/>
                <a:gd name="T48" fmla="*/ 6 w 14"/>
                <a:gd name="T49" fmla="*/ 0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"/>
                <a:gd name="T76" fmla="*/ 0 h 34"/>
                <a:gd name="T77" fmla="*/ 14 w 14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" h="34">
                  <a:moveTo>
                    <a:pt x="6" y="0"/>
                  </a:moveTo>
                  <a:lnTo>
                    <a:pt x="0" y="3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2" y="32"/>
                  </a:lnTo>
                  <a:lnTo>
                    <a:pt x="14" y="32"/>
                  </a:lnTo>
                  <a:lnTo>
                    <a:pt x="14" y="3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691" name="Freeform 132">
              <a:extLst>
                <a:ext uri="{FF2B5EF4-FFF2-40B4-BE49-F238E27FC236}">
                  <a16:creationId xmlns:a16="http://schemas.microsoft.com/office/drawing/2014/main" id="{04E532C1-CE0C-9382-A187-3E090D983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" y="2247"/>
              <a:ext cx="44" cy="71"/>
            </a:xfrm>
            <a:custGeom>
              <a:avLst/>
              <a:gdLst>
                <a:gd name="T0" fmla="*/ 0 w 44"/>
                <a:gd name="T1" fmla="*/ 2 h 71"/>
                <a:gd name="T2" fmla="*/ 40 w 44"/>
                <a:gd name="T3" fmla="*/ 71 h 71"/>
                <a:gd name="T4" fmla="*/ 44 w 44"/>
                <a:gd name="T5" fmla="*/ 70 h 71"/>
                <a:gd name="T6" fmla="*/ 6 w 44"/>
                <a:gd name="T7" fmla="*/ 0 h 71"/>
                <a:gd name="T8" fmla="*/ 0 w 44"/>
                <a:gd name="T9" fmla="*/ 2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"/>
                <a:gd name="T16" fmla="*/ 0 h 71"/>
                <a:gd name="T17" fmla="*/ 44 w 44"/>
                <a:gd name="T18" fmla="*/ 71 h 7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" h="71">
                  <a:moveTo>
                    <a:pt x="0" y="2"/>
                  </a:moveTo>
                  <a:lnTo>
                    <a:pt x="40" y="71"/>
                  </a:lnTo>
                  <a:lnTo>
                    <a:pt x="44" y="70"/>
                  </a:lnTo>
                  <a:lnTo>
                    <a:pt x="6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692" name="Freeform 133">
              <a:extLst>
                <a:ext uri="{FF2B5EF4-FFF2-40B4-BE49-F238E27FC236}">
                  <a16:creationId xmlns:a16="http://schemas.microsoft.com/office/drawing/2014/main" id="{B57EAE40-7216-7ECE-8D7E-71C35D898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" y="2224"/>
              <a:ext cx="23" cy="33"/>
            </a:xfrm>
            <a:custGeom>
              <a:avLst/>
              <a:gdLst>
                <a:gd name="T0" fmla="*/ 0 w 23"/>
                <a:gd name="T1" fmla="*/ 0 h 33"/>
                <a:gd name="T2" fmla="*/ 12 w 23"/>
                <a:gd name="T3" fmla="*/ 33 h 33"/>
                <a:gd name="T4" fmla="*/ 12 w 23"/>
                <a:gd name="T5" fmla="*/ 33 h 33"/>
                <a:gd name="T6" fmla="*/ 12 w 23"/>
                <a:gd name="T7" fmla="*/ 33 h 33"/>
                <a:gd name="T8" fmla="*/ 12 w 23"/>
                <a:gd name="T9" fmla="*/ 31 h 33"/>
                <a:gd name="T10" fmla="*/ 12 w 23"/>
                <a:gd name="T11" fmla="*/ 31 h 33"/>
                <a:gd name="T12" fmla="*/ 14 w 23"/>
                <a:gd name="T13" fmla="*/ 29 h 33"/>
                <a:gd name="T14" fmla="*/ 14 w 23"/>
                <a:gd name="T15" fmla="*/ 29 h 33"/>
                <a:gd name="T16" fmla="*/ 14 w 23"/>
                <a:gd name="T17" fmla="*/ 27 h 33"/>
                <a:gd name="T18" fmla="*/ 14 w 23"/>
                <a:gd name="T19" fmla="*/ 27 h 33"/>
                <a:gd name="T20" fmla="*/ 16 w 23"/>
                <a:gd name="T21" fmla="*/ 27 h 33"/>
                <a:gd name="T22" fmla="*/ 16 w 23"/>
                <a:gd name="T23" fmla="*/ 27 h 33"/>
                <a:gd name="T24" fmla="*/ 16 w 23"/>
                <a:gd name="T25" fmla="*/ 27 h 33"/>
                <a:gd name="T26" fmla="*/ 16 w 23"/>
                <a:gd name="T27" fmla="*/ 27 h 33"/>
                <a:gd name="T28" fmla="*/ 18 w 23"/>
                <a:gd name="T29" fmla="*/ 27 h 33"/>
                <a:gd name="T30" fmla="*/ 18 w 23"/>
                <a:gd name="T31" fmla="*/ 27 h 33"/>
                <a:gd name="T32" fmla="*/ 18 w 23"/>
                <a:gd name="T33" fmla="*/ 27 h 33"/>
                <a:gd name="T34" fmla="*/ 18 w 23"/>
                <a:gd name="T35" fmla="*/ 25 h 33"/>
                <a:gd name="T36" fmla="*/ 20 w 23"/>
                <a:gd name="T37" fmla="*/ 25 h 33"/>
                <a:gd name="T38" fmla="*/ 21 w 23"/>
                <a:gd name="T39" fmla="*/ 25 h 33"/>
                <a:gd name="T40" fmla="*/ 21 w 23"/>
                <a:gd name="T41" fmla="*/ 25 h 33"/>
                <a:gd name="T42" fmla="*/ 23 w 23"/>
                <a:gd name="T43" fmla="*/ 25 h 33"/>
                <a:gd name="T44" fmla="*/ 23 w 23"/>
                <a:gd name="T45" fmla="*/ 27 h 33"/>
                <a:gd name="T46" fmla="*/ 0 w 23"/>
                <a:gd name="T47" fmla="*/ 0 h 33"/>
                <a:gd name="T48" fmla="*/ 0 w 23"/>
                <a:gd name="T49" fmla="*/ 0 h 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"/>
                <a:gd name="T76" fmla="*/ 0 h 33"/>
                <a:gd name="T77" fmla="*/ 23 w 23"/>
                <a:gd name="T78" fmla="*/ 33 h 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" h="33">
                  <a:moveTo>
                    <a:pt x="0" y="0"/>
                  </a:moveTo>
                  <a:lnTo>
                    <a:pt x="12" y="33"/>
                  </a:lnTo>
                  <a:lnTo>
                    <a:pt x="12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6" y="27"/>
                  </a:lnTo>
                  <a:lnTo>
                    <a:pt x="18" y="27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1" y="25"/>
                  </a:lnTo>
                  <a:lnTo>
                    <a:pt x="23" y="25"/>
                  </a:lnTo>
                  <a:lnTo>
                    <a:pt x="23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693" name="Freeform 134">
              <a:extLst>
                <a:ext uri="{FF2B5EF4-FFF2-40B4-BE49-F238E27FC236}">
                  <a16:creationId xmlns:a16="http://schemas.microsoft.com/office/drawing/2014/main" id="{9E48BBD8-F503-4E55-616E-3C2ECCDE6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2309"/>
              <a:ext cx="71" cy="46"/>
            </a:xfrm>
            <a:custGeom>
              <a:avLst/>
              <a:gdLst>
                <a:gd name="T0" fmla="*/ 0 w 71"/>
                <a:gd name="T1" fmla="*/ 6 h 46"/>
                <a:gd name="T2" fmla="*/ 70 w 71"/>
                <a:gd name="T3" fmla="*/ 46 h 46"/>
                <a:gd name="T4" fmla="*/ 71 w 71"/>
                <a:gd name="T5" fmla="*/ 40 h 46"/>
                <a:gd name="T6" fmla="*/ 2 w 71"/>
                <a:gd name="T7" fmla="*/ 0 h 46"/>
                <a:gd name="T8" fmla="*/ 0 w 71"/>
                <a:gd name="T9" fmla="*/ 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"/>
                <a:gd name="T16" fmla="*/ 0 h 46"/>
                <a:gd name="T17" fmla="*/ 71 w 71"/>
                <a:gd name="T18" fmla="*/ 46 h 4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" h="46">
                  <a:moveTo>
                    <a:pt x="0" y="6"/>
                  </a:moveTo>
                  <a:lnTo>
                    <a:pt x="70" y="46"/>
                  </a:lnTo>
                  <a:lnTo>
                    <a:pt x="71" y="40"/>
                  </a:lnTo>
                  <a:lnTo>
                    <a:pt x="2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694" name="Freeform 135">
              <a:extLst>
                <a:ext uri="{FF2B5EF4-FFF2-40B4-BE49-F238E27FC236}">
                  <a16:creationId xmlns:a16="http://schemas.microsoft.com/office/drawing/2014/main" id="{702D9EDE-2ACC-8AB8-323D-0DFFF5C12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2299"/>
              <a:ext cx="33" cy="23"/>
            </a:xfrm>
            <a:custGeom>
              <a:avLst/>
              <a:gdLst>
                <a:gd name="T0" fmla="*/ 0 w 33"/>
                <a:gd name="T1" fmla="*/ 0 h 23"/>
                <a:gd name="T2" fmla="*/ 25 w 33"/>
                <a:gd name="T3" fmla="*/ 23 h 23"/>
                <a:gd name="T4" fmla="*/ 25 w 33"/>
                <a:gd name="T5" fmla="*/ 23 h 23"/>
                <a:gd name="T6" fmla="*/ 25 w 33"/>
                <a:gd name="T7" fmla="*/ 21 h 23"/>
                <a:gd name="T8" fmla="*/ 25 w 33"/>
                <a:gd name="T9" fmla="*/ 19 h 23"/>
                <a:gd name="T10" fmla="*/ 25 w 33"/>
                <a:gd name="T11" fmla="*/ 19 h 23"/>
                <a:gd name="T12" fmla="*/ 25 w 33"/>
                <a:gd name="T13" fmla="*/ 18 h 23"/>
                <a:gd name="T14" fmla="*/ 25 w 33"/>
                <a:gd name="T15" fmla="*/ 18 h 23"/>
                <a:gd name="T16" fmla="*/ 25 w 33"/>
                <a:gd name="T17" fmla="*/ 16 h 23"/>
                <a:gd name="T18" fmla="*/ 25 w 33"/>
                <a:gd name="T19" fmla="*/ 16 h 23"/>
                <a:gd name="T20" fmla="*/ 25 w 33"/>
                <a:gd name="T21" fmla="*/ 16 h 23"/>
                <a:gd name="T22" fmla="*/ 27 w 33"/>
                <a:gd name="T23" fmla="*/ 16 h 23"/>
                <a:gd name="T24" fmla="*/ 27 w 33"/>
                <a:gd name="T25" fmla="*/ 14 h 23"/>
                <a:gd name="T26" fmla="*/ 27 w 33"/>
                <a:gd name="T27" fmla="*/ 14 h 23"/>
                <a:gd name="T28" fmla="*/ 27 w 33"/>
                <a:gd name="T29" fmla="*/ 14 h 23"/>
                <a:gd name="T30" fmla="*/ 27 w 33"/>
                <a:gd name="T31" fmla="*/ 14 h 23"/>
                <a:gd name="T32" fmla="*/ 27 w 33"/>
                <a:gd name="T33" fmla="*/ 14 h 23"/>
                <a:gd name="T34" fmla="*/ 29 w 33"/>
                <a:gd name="T35" fmla="*/ 12 h 23"/>
                <a:gd name="T36" fmla="*/ 29 w 33"/>
                <a:gd name="T37" fmla="*/ 12 h 23"/>
                <a:gd name="T38" fmla="*/ 29 w 33"/>
                <a:gd name="T39" fmla="*/ 12 h 23"/>
                <a:gd name="T40" fmla="*/ 31 w 33"/>
                <a:gd name="T41" fmla="*/ 10 h 23"/>
                <a:gd name="T42" fmla="*/ 33 w 33"/>
                <a:gd name="T43" fmla="*/ 10 h 23"/>
                <a:gd name="T44" fmla="*/ 33 w 33"/>
                <a:gd name="T45" fmla="*/ 10 h 23"/>
                <a:gd name="T46" fmla="*/ 0 w 33"/>
                <a:gd name="T47" fmla="*/ 0 h 23"/>
                <a:gd name="T48" fmla="*/ 0 w 33"/>
                <a:gd name="T49" fmla="*/ 0 h 2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3"/>
                <a:gd name="T76" fmla="*/ 0 h 23"/>
                <a:gd name="T77" fmla="*/ 33 w 33"/>
                <a:gd name="T78" fmla="*/ 23 h 2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3" h="23">
                  <a:moveTo>
                    <a:pt x="0" y="0"/>
                  </a:move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31" y="10"/>
                  </a:lnTo>
                  <a:lnTo>
                    <a:pt x="3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695" name="Rectangle 136">
              <a:extLst>
                <a:ext uri="{FF2B5EF4-FFF2-40B4-BE49-F238E27FC236}">
                  <a16:creationId xmlns:a16="http://schemas.microsoft.com/office/drawing/2014/main" id="{F71000AD-483F-ADC6-2667-E91E36B0AB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3" y="2395"/>
              <a:ext cx="81" cy="6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6696" name="Freeform 137">
              <a:extLst>
                <a:ext uri="{FF2B5EF4-FFF2-40B4-BE49-F238E27FC236}">
                  <a16:creationId xmlns:a16="http://schemas.microsoft.com/office/drawing/2014/main" id="{AF16B572-7327-4CC5-C620-D13449506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7" y="2391"/>
              <a:ext cx="34" cy="16"/>
            </a:xfrm>
            <a:custGeom>
              <a:avLst/>
              <a:gdLst>
                <a:gd name="T0" fmla="*/ 0 w 34"/>
                <a:gd name="T1" fmla="*/ 8 h 16"/>
                <a:gd name="T2" fmla="*/ 34 w 34"/>
                <a:gd name="T3" fmla="*/ 16 h 16"/>
                <a:gd name="T4" fmla="*/ 34 w 34"/>
                <a:gd name="T5" fmla="*/ 16 h 16"/>
                <a:gd name="T6" fmla="*/ 32 w 34"/>
                <a:gd name="T7" fmla="*/ 14 h 16"/>
                <a:gd name="T8" fmla="*/ 32 w 34"/>
                <a:gd name="T9" fmla="*/ 14 h 16"/>
                <a:gd name="T10" fmla="*/ 30 w 34"/>
                <a:gd name="T11" fmla="*/ 12 h 16"/>
                <a:gd name="T12" fmla="*/ 30 w 34"/>
                <a:gd name="T13" fmla="*/ 12 h 16"/>
                <a:gd name="T14" fmla="*/ 30 w 34"/>
                <a:gd name="T15" fmla="*/ 10 h 16"/>
                <a:gd name="T16" fmla="*/ 30 w 34"/>
                <a:gd name="T17" fmla="*/ 10 h 16"/>
                <a:gd name="T18" fmla="*/ 30 w 34"/>
                <a:gd name="T19" fmla="*/ 8 h 16"/>
                <a:gd name="T20" fmla="*/ 30 w 34"/>
                <a:gd name="T21" fmla="*/ 8 h 16"/>
                <a:gd name="T22" fmla="*/ 30 w 34"/>
                <a:gd name="T23" fmla="*/ 8 h 16"/>
                <a:gd name="T24" fmla="*/ 30 w 34"/>
                <a:gd name="T25" fmla="*/ 8 h 16"/>
                <a:gd name="T26" fmla="*/ 30 w 34"/>
                <a:gd name="T27" fmla="*/ 6 h 16"/>
                <a:gd name="T28" fmla="*/ 30 w 34"/>
                <a:gd name="T29" fmla="*/ 6 h 16"/>
                <a:gd name="T30" fmla="*/ 30 w 34"/>
                <a:gd name="T31" fmla="*/ 6 h 16"/>
                <a:gd name="T32" fmla="*/ 30 w 34"/>
                <a:gd name="T33" fmla="*/ 6 h 16"/>
                <a:gd name="T34" fmla="*/ 30 w 34"/>
                <a:gd name="T35" fmla="*/ 4 h 16"/>
                <a:gd name="T36" fmla="*/ 30 w 34"/>
                <a:gd name="T37" fmla="*/ 4 h 16"/>
                <a:gd name="T38" fmla="*/ 30 w 34"/>
                <a:gd name="T39" fmla="*/ 2 h 16"/>
                <a:gd name="T40" fmla="*/ 32 w 34"/>
                <a:gd name="T41" fmla="*/ 2 h 16"/>
                <a:gd name="T42" fmla="*/ 32 w 34"/>
                <a:gd name="T43" fmla="*/ 0 h 16"/>
                <a:gd name="T44" fmla="*/ 34 w 34"/>
                <a:gd name="T45" fmla="*/ 0 h 16"/>
                <a:gd name="T46" fmla="*/ 0 w 34"/>
                <a:gd name="T47" fmla="*/ 8 h 16"/>
                <a:gd name="T48" fmla="*/ 0 w 34"/>
                <a:gd name="T49" fmla="*/ 8 h 1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4"/>
                <a:gd name="T76" fmla="*/ 0 h 16"/>
                <a:gd name="T77" fmla="*/ 34 w 34"/>
                <a:gd name="T78" fmla="*/ 16 h 1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4" h="16">
                  <a:moveTo>
                    <a:pt x="0" y="8"/>
                  </a:moveTo>
                  <a:lnTo>
                    <a:pt x="34" y="16"/>
                  </a:lnTo>
                  <a:lnTo>
                    <a:pt x="32" y="14"/>
                  </a:lnTo>
                  <a:lnTo>
                    <a:pt x="30" y="12"/>
                  </a:lnTo>
                  <a:lnTo>
                    <a:pt x="30" y="10"/>
                  </a:lnTo>
                  <a:lnTo>
                    <a:pt x="30" y="8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697" name="Freeform 138">
              <a:extLst>
                <a:ext uri="{FF2B5EF4-FFF2-40B4-BE49-F238E27FC236}">
                  <a16:creationId xmlns:a16="http://schemas.microsoft.com/office/drawing/2014/main" id="{6B9F1FA3-466E-8096-E4CA-8109FF614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2443"/>
              <a:ext cx="71" cy="44"/>
            </a:xfrm>
            <a:custGeom>
              <a:avLst/>
              <a:gdLst>
                <a:gd name="T0" fmla="*/ 2 w 71"/>
                <a:gd name="T1" fmla="*/ 44 h 44"/>
                <a:gd name="T2" fmla="*/ 71 w 71"/>
                <a:gd name="T3" fmla="*/ 4 h 44"/>
                <a:gd name="T4" fmla="*/ 70 w 71"/>
                <a:gd name="T5" fmla="*/ 0 h 44"/>
                <a:gd name="T6" fmla="*/ 0 w 71"/>
                <a:gd name="T7" fmla="*/ 40 h 44"/>
                <a:gd name="T8" fmla="*/ 2 w 71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"/>
                <a:gd name="T16" fmla="*/ 0 h 44"/>
                <a:gd name="T17" fmla="*/ 71 w 71"/>
                <a:gd name="T18" fmla="*/ 44 h 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" h="44">
                  <a:moveTo>
                    <a:pt x="2" y="44"/>
                  </a:moveTo>
                  <a:lnTo>
                    <a:pt x="71" y="4"/>
                  </a:lnTo>
                  <a:lnTo>
                    <a:pt x="70" y="0"/>
                  </a:lnTo>
                  <a:lnTo>
                    <a:pt x="0" y="40"/>
                  </a:lnTo>
                  <a:lnTo>
                    <a:pt x="2" y="4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698" name="Freeform 139">
              <a:extLst>
                <a:ext uri="{FF2B5EF4-FFF2-40B4-BE49-F238E27FC236}">
                  <a16:creationId xmlns:a16="http://schemas.microsoft.com/office/drawing/2014/main" id="{51F40CE9-ABD4-DA37-F104-FD8CBF183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2476"/>
              <a:ext cx="33" cy="23"/>
            </a:xfrm>
            <a:custGeom>
              <a:avLst/>
              <a:gdLst>
                <a:gd name="T0" fmla="*/ 0 w 33"/>
                <a:gd name="T1" fmla="*/ 23 h 23"/>
                <a:gd name="T2" fmla="*/ 33 w 33"/>
                <a:gd name="T3" fmla="*/ 11 h 23"/>
                <a:gd name="T4" fmla="*/ 33 w 33"/>
                <a:gd name="T5" fmla="*/ 11 h 23"/>
                <a:gd name="T6" fmla="*/ 33 w 33"/>
                <a:gd name="T7" fmla="*/ 11 h 23"/>
                <a:gd name="T8" fmla="*/ 31 w 33"/>
                <a:gd name="T9" fmla="*/ 11 h 23"/>
                <a:gd name="T10" fmla="*/ 29 w 33"/>
                <a:gd name="T11" fmla="*/ 11 h 23"/>
                <a:gd name="T12" fmla="*/ 29 w 33"/>
                <a:gd name="T13" fmla="*/ 9 h 23"/>
                <a:gd name="T14" fmla="*/ 29 w 33"/>
                <a:gd name="T15" fmla="*/ 9 h 23"/>
                <a:gd name="T16" fmla="*/ 27 w 33"/>
                <a:gd name="T17" fmla="*/ 9 h 23"/>
                <a:gd name="T18" fmla="*/ 27 w 33"/>
                <a:gd name="T19" fmla="*/ 9 h 23"/>
                <a:gd name="T20" fmla="*/ 27 w 33"/>
                <a:gd name="T21" fmla="*/ 7 h 23"/>
                <a:gd name="T22" fmla="*/ 27 w 33"/>
                <a:gd name="T23" fmla="*/ 7 h 23"/>
                <a:gd name="T24" fmla="*/ 27 w 33"/>
                <a:gd name="T25" fmla="*/ 7 h 23"/>
                <a:gd name="T26" fmla="*/ 27 w 33"/>
                <a:gd name="T27" fmla="*/ 7 h 23"/>
                <a:gd name="T28" fmla="*/ 25 w 33"/>
                <a:gd name="T29" fmla="*/ 7 h 23"/>
                <a:gd name="T30" fmla="*/ 25 w 33"/>
                <a:gd name="T31" fmla="*/ 6 h 23"/>
                <a:gd name="T32" fmla="*/ 25 w 33"/>
                <a:gd name="T33" fmla="*/ 6 h 23"/>
                <a:gd name="T34" fmla="*/ 25 w 33"/>
                <a:gd name="T35" fmla="*/ 6 h 23"/>
                <a:gd name="T36" fmla="*/ 25 w 33"/>
                <a:gd name="T37" fmla="*/ 4 h 23"/>
                <a:gd name="T38" fmla="*/ 25 w 33"/>
                <a:gd name="T39" fmla="*/ 4 h 23"/>
                <a:gd name="T40" fmla="*/ 25 w 33"/>
                <a:gd name="T41" fmla="*/ 2 h 23"/>
                <a:gd name="T42" fmla="*/ 25 w 33"/>
                <a:gd name="T43" fmla="*/ 0 h 23"/>
                <a:gd name="T44" fmla="*/ 25 w 33"/>
                <a:gd name="T45" fmla="*/ 0 h 23"/>
                <a:gd name="T46" fmla="*/ 0 w 33"/>
                <a:gd name="T47" fmla="*/ 23 h 23"/>
                <a:gd name="T48" fmla="*/ 0 w 33"/>
                <a:gd name="T49" fmla="*/ 23 h 2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3"/>
                <a:gd name="T76" fmla="*/ 0 h 23"/>
                <a:gd name="T77" fmla="*/ 33 w 33"/>
                <a:gd name="T78" fmla="*/ 23 h 2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3" h="23">
                  <a:moveTo>
                    <a:pt x="0" y="23"/>
                  </a:moveTo>
                  <a:lnTo>
                    <a:pt x="33" y="11"/>
                  </a:lnTo>
                  <a:lnTo>
                    <a:pt x="31" y="11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5" y="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699" name="Freeform 140">
              <a:extLst>
                <a:ext uri="{FF2B5EF4-FFF2-40B4-BE49-F238E27FC236}">
                  <a16:creationId xmlns:a16="http://schemas.microsoft.com/office/drawing/2014/main" id="{38F1AEC1-733C-7B6A-D62C-30210A1F1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" y="2478"/>
              <a:ext cx="44" cy="73"/>
            </a:xfrm>
            <a:custGeom>
              <a:avLst/>
              <a:gdLst>
                <a:gd name="T0" fmla="*/ 6 w 44"/>
                <a:gd name="T1" fmla="*/ 73 h 73"/>
                <a:gd name="T2" fmla="*/ 44 w 44"/>
                <a:gd name="T3" fmla="*/ 4 h 73"/>
                <a:gd name="T4" fmla="*/ 40 w 44"/>
                <a:gd name="T5" fmla="*/ 0 h 73"/>
                <a:gd name="T6" fmla="*/ 0 w 44"/>
                <a:gd name="T7" fmla="*/ 69 h 73"/>
                <a:gd name="T8" fmla="*/ 6 w 44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"/>
                <a:gd name="T16" fmla="*/ 0 h 73"/>
                <a:gd name="T17" fmla="*/ 44 w 44"/>
                <a:gd name="T18" fmla="*/ 73 h 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" h="73">
                  <a:moveTo>
                    <a:pt x="6" y="73"/>
                  </a:moveTo>
                  <a:lnTo>
                    <a:pt x="44" y="4"/>
                  </a:lnTo>
                  <a:lnTo>
                    <a:pt x="40" y="0"/>
                  </a:lnTo>
                  <a:lnTo>
                    <a:pt x="0" y="69"/>
                  </a:lnTo>
                  <a:lnTo>
                    <a:pt x="6" y="7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00" name="Freeform 141">
              <a:extLst>
                <a:ext uri="{FF2B5EF4-FFF2-40B4-BE49-F238E27FC236}">
                  <a16:creationId xmlns:a16="http://schemas.microsoft.com/office/drawing/2014/main" id="{E9AB16AE-5F47-46EF-A64E-7D883B8FB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" y="2539"/>
              <a:ext cx="23" cy="33"/>
            </a:xfrm>
            <a:custGeom>
              <a:avLst/>
              <a:gdLst>
                <a:gd name="T0" fmla="*/ 0 w 23"/>
                <a:gd name="T1" fmla="*/ 33 h 33"/>
                <a:gd name="T2" fmla="*/ 23 w 23"/>
                <a:gd name="T3" fmla="*/ 8 h 33"/>
                <a:gd name="T4" fmla="*/ 23 w 23"/>
                <a:gd name="T5" fmla="*/ 8 h 33"/>
                <a:gd name="T6" fmla="*/ 23 w 23"/>
                <a:gd name="T7" fmla="*/ 8 h 33"/>
                <a:gd name="T8" fmla="*/ 21 w 23"/>
                <a:gd name="T9" fmla="*/ 8 h 33"/>
                <a:gd name="T10" fmla="*/ 21 w 23"/>
                <a:gd name="T11" fmla="*/ 8 h 33"/>
                <a:gd name="T12" fmla="*/ 20 w 23"/>
                <a:gd name="T13" fmla="*/ 8 h 33"/>
                <a:gd name="T14" fmla="*/ 20 w 23"/>
                <a:gd name="T15" fmla="*/ 8 h 33"/>
                <a:gd name="T16" fmla="*/ 18 w 23"/>
                <a:gd name="T17" fmla="*/ 8 h 33"/>
                <a:gd name="T18" fmla="*/ 18 w 23"/>
                <a:gd name="T19" fmla="*/ 8 h 33"/>
                <a:gd name="T20" fmla="*/ 18 w 23"/>
                <a:gd name="T21" fmla="*/ 8 h 33"/>
                <a:gd name="T22" fmla="*/ 16 w 23"/>
                <a:gd name="T23" fmla="*/ 8 h 33"/>
                <a:gd name="T24" fmla="*/ 16 w 23"/>
                <a:gd name="T25" fmla="*/ 8 h 33"/>
                <a:gd name="T26" fmla="*/ 16 w 23"/>
                <a:gd name="T27" fmla="*/ 6 h 33"/>
                <a:gd name="T28" fmla="*/ 16 w 23"/>
                <a:gd name="T29" fmla="*/ 6 h 33"/>
                <a:gd name="T30" fmla="*/ 16 w 23"/>
                <a:gd name="T31" fmla="*/ 6 h 33"/>
                <a:gd name="T32" fmla="*/ 14 w 23"/>
                <a:gd name="T33" fmla="*/ 6 h 33"/>
                <a:gd name="T34" fmla="*/ 14 w 23"/>
                <a:gd name="T35" fmla="*/ 6 h 33"/>
                <a:gd name="T36" fmla="*/ 14 w 23"/>
                <a:gd name="T37" fmla="*/ 4 h 33"/>
                <a:gd name="T38" fmla="*/ 12 w 23"/>
                <a:gd name="T39" fmla="*/ 4 h 33"/>
                <a:gd name="T40" fmla="*/ 12 w 23"/>
                <a:gd name="T41" fmla="*/ 2 h 33"/>
                <a:gd name="T42" fmla="*/ 12 w 23"/>
                <a:gd name="T43" fmla="*/ 2 h 33"/>
                <a:gd name="T44" fmla="*/ 12 w 23"/>
                <a:gd name="T45" fmla="*/ 0 h 33"/>
                <a:gd name="T46" fmla="*/ 0 w 23"/>
                <a:gd name="T47" fmla="*/ 33 h 33"/>
                <a:gd name="T48" fmla="*/ 0 w 23"/>
                <a:gd name="T49" fmla="*/ 33 h 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"/>
                <a:gd name="T76" fmla="*/ 0 h 33"/>
                <a:gd name="T77" fmla="*/ 23 w 23"/>
                <a:gd name="T78" fmla="*/ 33 h 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" h="33">
                  <a:moveTo>
                    <a:pt x="0" y="33"/>
                  </a:moveTo>
                  <a:lnTo>
                    <a:pt x="23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01" name="Rectangle 142">
              <a:extLst>
                <a:ext uri="{FF2B5EF4-FFF2-40B4-BE49-F238E27FC236}">
                  <a16:creationId xmlns:a16="http://schemas.microsoft.com/office/drawing/2014/main" id="{A4557FFE-2800-97D6-2417-9863A47E84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4" y="2491"/>
              <a:ext cx="6" cy="8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6702" name="Freeform 143">
              <a:extLst>
                <a:ext uri="{FF2B5EF4-FFF2-40B4-BE49-F238E27FC236}">
                  <a16:creationId xmlns:a16="http://schemas.microsoft.com/office/drawing/2014/main" id="{B18B4DDC-1248-3044-75AE-AA8AB4658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2566"/>
              <a:ext cx="14" cy="33"/>
            </a:xfrm>
            <a:custGeom>
              <a:avLst/>
              <a:gdLst>
                <a:gd name="T0" fmla="*/ 8 w 14"/>
                <a:gd name="T1" fmla="*/ 33 h 33"/>
                <a:gd name="T2" fmla="*/ 14 w 14"/>
                <a:gd name="T3" fmla="*/ 0 h 33"/>
                <a:gd name="T4" fmla="*/ 14 w 14"/>
                <a:gd name="T5" fmla="*/ 0 h 33"/>
                <a:gd name="T6" fmla="*/ 14 w 14"/>
                <a:gd name="T7" fmla="*/ 0 h 33"/>
                <a:gd name="T8" fmla="*/ 12 w 14"/>
                <a:gd name="T9" fmla="*/ 0 h 33"/>
                <a:gd name="T10" fmla="*/ 12 w 14"/>
                <a:gd name="T11" fmla="*/ 2 h 33"/>
                <a:gd name="T12" fmla="*/ 10 w 14"/>
                <a:gd name="T13" fmla="*/ 2 h 33"/>
                <a:gd name="T14" fmla="*/ 10 w 14"/>
                <a:gd name="T15" fmla="*/ 2 h 33"/>
                <a:gd name="T16" fmla="*/ 8 w 14"/>
                <a:gd name="T17" fmla="*/ 2 h 33"/>
                <a:gd name="T18" fmla="*/ 8 w 14"/>
                <a:gd name="T19" fmla="*/ 2 h 33"/>
                <a:gd name="T20" fmla="*/ 8 w 14"/>
                <a:gd name="T21" fmla="*/ 2 h 33"/>
                <a:gd name="T22" fmla="*/ 8 w 14"/>
                <a:gd name="T23" fmla="*/ 2 h 33"/>
                <a:gd name="T24" fmla="*/ 8 w 14"/>
                <a:gd name="T25" fmla="*/ 2 h 33"/>
                <a:gd name="T26" fmla="*/ 6 w 14"/>
                <a:gd name="T27" fmla="*/ 2 h 33"/>
                <a:gd name="T28" fmla="*/ 6 w 14"/>
                <a:gd name="T29" fmla="*/ 2 h 33"/>
                <a:gd name="T30" fmla="*/ 6 w 14"/>
                <a:gd name="T31" fmla="*/ 2 h 33"/>
                <a:gd name="T32" fmla="*/ 6 w 14"/>
                <a:gd name="T33" fmla="*/ 2 h 33"/>
                <a:gd name="T34" fmla="*/ 4 w 14"/>
                <a:gd name="T35" fmla="*/ 2 h 33"/>
                <a:gd name="T36" fmla="*/ 4 w 14"/>
                <a:gd name="T37" fmla="*/ 2 h 33"/>
                <a:gd name="T38" fmla="*/ 2 w 14"/>
                <a:gd name="T39" fmla="*/ 2 h 33"/>
                <a:gd name="T40" fmla="*/ 2 w 14"/>
                <a:gd name="T41" fmla="*/ 0 h 33"/>
                <a:gd name="T42" fmla="*/ 0 w 14"/>
                <a:gd name="T43" fmla="*/ 0 h 33"/>
                <a:gd name="T44" fmla="*/ 0 w 14"/>
                <a:gd name="T45" fmla="*/ 0 h 33"/>
                <a:gd name="T46" fmla="*/ 8 w 14"/>
                <a:gd name="T47" fmla="*/ 33 h 33"/>
                <a:gd name="T48" fmla="*/ 6 w 14"/>
                <a:gd name="T49" fmla="*/ 33 h 33"/>
                <a:gd name="T50" fmla="*/ 8 w 14"/>
                <a:gd name="T51" fmla="*/ 33 h 3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4"/>
                <a:gd name="T79" fmla="*/ 0 h 33"/>
                <a:gd name="T80" fmla="*/ 14 w 14"/>
                <a:gd name="T81" fmla="*/ 33 h 3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4" h="33">
                  <a:moveTo>
                    <a:pt x="8" y="33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8" y="33"/>
                  </a:lnTo>
                  <a:lnTo>
                    <a:pt x="6" y="33"/>
                  </a:lnTo>
                  <a:lnTo>
                    <a:pt x="8" y="3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03" name="Freeform 144">
              <a:extLst>
                <a:ext uri="{FF2B5EF4-FFF2-40B4-BE49-F238E27FC236}">
                  <a16:creationId xmlns:a16="http://schemas.microsoft.com/office/drawing/2014/main" id="{A6101556-42F0-3B06-A24E-83056A7CA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2478"/>
              <a:ext cx="44" cy="73"/>
            </a:xfrm>
            <a:custGeom>
              <a:avLst/>
              <a:gdLst>
                <a:gd name="T0" fmla="*/ 44 w 44"/>
                <a:gd name="T1" fmla="*/ 69 h 73"/>
                <a:gd name="T2" fmla="*/ 4 w 44"/>
                <a:gd name="T3" fmla="*/ 0 h 73"/>
                <a:gd name="T4" fmla="*/ 0 w 44"/>
                <a:gd name="T5" fmla="*/ 4 h 73"/>
                <a:gd name="T6" fmla="*/ 39 w 44"/>
                <a:gd name="T7" fmla="*/ 73 h 73"/>
                <a:gd name="T8" fmla="*/ 44 w 44"/>
                <a:gd name="T9" fmla="*/ 69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"/>
                <a:gd name="T16" fmla="*/ 0 h 73"/>
                <a:gd name="T17" fmla="*/ 44 w 44"/>
                <a:gd name="T18" fmla="*/ 73 h 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" h="73">
                  <a:moveTo>
                    <a:pt x="44" y="69"/>
                  </a:moveTo>
                  <a:lnTo>
                    <a:pt x="4" y="0"/>
                  </a:lnTo>
                  <a:lnTo>
                    <a:pt x="0" y="4"/>
                  </a:lnTo>
                  <a:lnTo>
                    <a:pt x="39" y="73"/>
                  </a:lnTo>
                  <a:lnTo>
                    <a:pt x="44" y="6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04" name="Freeform 145">
              <a:extLst>
                <a:ext uri="{FF2B5EF4-FFF2-40B4-BE49-F238E27FC236}">
                  <a16:creationId xmlns:a16="http://schemas.microsoft.com/office/drawing/2014/main" id="{DF91EEFB-A8E2-2F0C-1700-3ED2DB3A9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5" y="2539"/>
              <a:ext cx="23" cy="33"/>
            </a:xfrm>
            <a:custGeom>
              <a:avLst/>
              <a:gdLst>
                <a:gd name="T0" fmla="*/ 23 w 23"/>
                <a:gd name="T1" fmla="*/ 33 h 33"/>
                <a:gd name="T2" fmla="*/ 11 w 23"/>
                <a:gd name="T3" fmla="*/ 0 h 33"/>
                <a:gd name="T4" fmla="*/ 11 w 23"/>
                <a:gd name="T5" fmla="*/ 0 h 33"/>
                <a:gd name="T6" fmla="*/ 11 w 23"/>
                <a:gd name="T7" fmla="*/ 2 h 33"/>
                <a:gd name="T8" fmla="*/ 11 w 23"/>
                <a:gd name="T9" fmla="*/ 2 h 33"/>
                <a:gd name="T10" fmla="*/ 11 w 23"/>
                <a:gd name="T11" fmla="*/ 4 h 33"/>
                <a:gd name="T12" fmla="*/ 9 w 23"/>
                <a:gd name="T13" fmla="*/ 4 h 33"/>
                <a:gd name="T14" fmla="*/ 9 w 23"/>
                <a:gd name="T15" fmla="*/ 6 h 33"/>
                <a:gd name="T16" fmla="*/ 9 w 23"/>
                <a:gd name="T17" fmla="*/ 6 h 33"/>
                <a:gd name="T18" fmla="*/ 8 w 23"/>
                <a:gd name="T19" fmla="*/ 6 h 33"/>
                <a:gd name="T20" fmla="*/ 8 w 23"/>
                <a:gd name="T21" fmla="*/ 6 h 33"/>
                <a:gd name="T22" fmla="*/ 8 w 23"/>
                <a:gd name="T23" fmla="*/ 6 h 33"/>
                <a:gd name="T24" fmla="*/ 8 w 23"/>
                <a:gd name="T25" fmla="*/ 6 h 33"/>
                <a:gd name="T26" fmla="*/ 8 w 23"/>
                <a:gd name="T27" fmla="*/ 8 h 33"/>
                <a:gd name="T28" fmla="*/ 6 w 23"/>
                <a:gd name="T29" fmla="*/ 8 h 33"/>
                <a:gd name="T30" fmla="*/ 6 w 23"/>
                <a:gd name="T31" fmla="*/ 8 h 33"/>
                <a:gd name="T32" fmla="*/ 6 w 23"/>
                <a:gd name="T33" fmla="*/ 8 h 33"/>
                <a:gd name="T34" fmla="*/ 4 w 23"/>
                <a:gd name="T35" fmla="*/ 8 h 33"/>
                <a:gd name="T36" fmla="*/ 4 w 23"/>
                <a:gd name="T37" fmla="*/ 8 h 33"/>
                <a:gd name="T38" fmla="*/ 2 w 23"/>
                <a:gd name="T39" fmla="*/ 8 h 33"/>
                <a:gd name="T40" fmla="*/ 2 w 23"/>
                <a:gd name="T41" fmla="*/ 8 h 33"/>
                <a:gd name="T42" fmla="*/ 0 w 23"/>
                <a:gd name="T43" fmla="*/ 8 h 33"/>
                <a:gd name="T44" fmla="*/ 0 w 23"/>
                <a:gd name="T45" fmla="*/ 8 h 33"/>
                <a:gd name="T46" fmla="*/ 23 w 23"/>
                <a:gd name="T47" fmla="*/ 33 h 33"/>
                <a:gd name="T48" fmla="*/ 23 w 23"/>
                <a:gd name="T49" fmla="*/ 33 h 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"/>
                <a:gd name="T76" fmla="*/ 0 h 33"/>
                <a:gd name="T77" fmla="*/ 23 w 23"/>
                <a:gd name="T78" fmla="*/ 33 h 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" h="33">
                  <a:moveTo>
                    <a:pt x="23" y="33"/>
                  </a:moveTo>
                  <a:lnTo>
                    <a:pt x="11" y="0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9" y="4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8"/>
                  </a:lnTo>
                  <a:lnTo>
                    <a:pt x="6" y="8"/>
                  </a:lnTo>
                  <a:lnTo>
                    <a:pt x="4" y="8"/>
                  </a:lnTo>
                  <a:lnTo>
                    <a:pt x="2" y="8"/>
                  </a:lnTo>
                  <a:lnTo>
                    <a:pt x="0" y="8"/>
                  </a:lnTo>
                  <a:lnTo>
                    <a:pt x="23" y="3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05" name="Freeform 146">
              <a:extLst>
                <a:ext uri="{FF2B5EF4-FFF2-40B4-BE49-F238E27FC236}">
                  <a16:creationId xmlns:a16="http://schemas.microsoft.com/office/drawing/2014/main" id="{50283351-65DD-C19B-2016-FC8AC98B8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" y="2443"/>
              <a:ext cx="71" cy="44"/>
            </a:xfrm>
            <a:custGeom>
              <a:avLst/>
              <a:gdLst>
                <a:gd name="T0" fmla="*/ 71 w 71"/>
                <a:gd name="T1" fmla="*/ 40 h 44"/>
                <a:gd name="T2" fmla="*/ 2 w 71"/>
                <a:gd name="T3" fmla="*/ 0 h 44"/>
                <a:gd name="T4" fmla="*/ 0 w 71"/>
                <a:gd name="T5" fmla="*/ 4 h 44"/>
                <a:gd name="T6" fmla="*/ 69 w 71"/>
                <a:gd name="T7" fmla="*/ 44 h 44"/>
                <a:gd name="T8" fmla="*/ 71 w 71"/>
                <a:gd name="T9" fmla="*/ 40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"/>
                <a:gd name="T16" fmla="*/ 0 h 44"/>
                <a:gd name="T17" fmla="*/ 71 w 71"/>
                <a:gd name="T18" fmla="*/ 44 h 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" h="44">
                  <a:moveTo>
                    <a:pt x="71" y="4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69" y="44"/>
                  </a:lnTo>
                  <a:lnTo>
                    <a:pt x="71" y="4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06" name="Freeform 147">
              <a:extLst>
                <a:ext uri="{FF2B5EF4-FFF2-40B4-BE49-F238E27FC236}">
                  <a16:creationId xmlns:a16="http://schemas.microsoft.com/office/drawing/2014/main" id="{CCCF80C8-198E-518E-CE48-4E097D209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8" y="2476"/>
              <a:ext cx="33" cy="23"/>
            </a:xfrm>
            <a:custGeom>
              <a:avLst/>
              <a:gdLst>
                <a:gd name="T0" fmla="*/ 33 w 33"/>
                <a:gd name="T1" fmla="*/ 23 h 23"/>
                <a:gd name="T2" fmla="*/ 8 w 33"/>
                <a:gd name="T3" fmla="*/ 0 h 23"/>
                <a:gd name="T4" fmla="*/ 8 w 33"/>
                <a:gd name="T5" fmla="*/ 0 h 23"/>
                <a:gd name="T6" fmla="*/ 8 w 33"/>
                <a:gd name="T7" fmla="*/ 0 h 23"/>
                <a:gd name="T8" fmla="*/ 8 w 33"/>
                <a:gd name="T9" fmla="*/ 2 h 23"/>
                <a:gd name="T10" fmla="*/ 8 w 33"/>
                <a:gd name="T11" fmla="*/ 4 h 23"/>
                <a:gd name="T12" fmla="*/ 8 w 33"/>
                <a:gd name="T13" fmla="*/ 4 h 23"/>
                <a:gd name="T14" fmla="*/ 8 w 33"/>
                <a:gd name="T15" fmla="*/ 6 h 23"/>
                <a:gd name="T16" fmla="*/ 8 w 33"/>
                <a:gd name="T17" fmla="*/ 6 h 23"/>
                <a:gd name="T18" fmla="*/ 8 w 33"/>
                <a:gd name="T19" fmla="*/ 6 h 23"/>
                <a:gd name="T20" fmla="*/ 8 w 33"/>
                <a:gd name="T21" fmla="*/ 7 h 23"/>
                <a:gd name="T22" fmla="*/ 6 w 33"/>
                <a:gd name="T23" fmla="*/ 7 h 23"/>
                <a:gd name="T24" fmla="*/ 6 w 33"/>
                <a:gd name="T25" fmla="*/ 7 h 23"/>
                <a:gd name="T26" fmla="*/ 6 w 33"/>
                <a:gd name="T27" fmla="*/ 7 h 23"/>
                <a:gd name="T28" fmla="*/ 6 w 33"/>
                <a:gd name="T29" fmla="*/ 7 h 23"/>
                <a:gd name="T30" fmla="*/ 6 w 33"/>
                <a:gd name="T31" fmla="*/ 9 h 23"/>
                <a:gd name="T32" fmla="*/ 6 w 33"/>
                <a:gd name="T33" fmla="*/ 9 h 23"/>
                <a:gd name="T34" fmla="*/ 4 w 33"/>
                <a:gd name="T35" fmla="*/ 9 h 23"/>
                <a:gd name="T36" fmla="*/ 4 w 33"/>
                <a:gd name="T37" fmla="*/ 9 h 23"/>
                <a:gd name="T38" fmla="*/ 2 w 33"/>
                <a:gd name="T39" fmla="*/ 11 h 23"/>
                <a:gd name="T40" fmla="*/ 2 w 33"/>
                <a:gd name="T41" fmla="*/ 11 h 23"/>
                <a:gd name="T42" fmla="*/ 0 w 33"/>
                <a:gd name="T43" fmla="*/ 11 h 23"/>
                <a:gd name="T44" fmla="*/ 0 w 33"/>
                <a:gd name="T45" fmla="*/ 11 h 23"/>
                <a:gd name="T46" fmla="*/ 33 w 33"/>
                <a:gd name="T47" fmla="*/ 23 h 23"/>
                <a:gd name="T48" fmla="*/ 33 w 33"/>
                <a:gd name="T49" fmla="*/ 23 h 2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3"/>
                <a:gd name="T76" fmla="*/ 0 h 23"/>
                <a:gd name="T77" fmla="*/ 33 w 33"/>
                <a:gd name="T78" fmla="*/ 23 h 2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3" h="23">
                  <a:moveTo>
                    <a:pt x="33" y="23"/>
                  </a:moveTo>
                  <a:lnTo>
                    <a:pt x="8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8" y="7"/>
                  </a:lnTo>
                  <a:lnTo>
                    <a:pt x="6" y="7"/>
                  </a:lnTo>
                  <a:lnTo>
                    <a:pt x="6" y="9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33" y="2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07" name="Freeform 148">
              <a:extLst>
                <a:ext uri="{FF2B5EF4-FFF2-40B4-BE49-F238E27FC236}">
                  <a16:creationId xmlns:a16="http://schemas.microsoft.com/office/drawing/2014/main" id="{50D5429C-9C8C-6DE2-0D6D-C9516C3983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3" y="2224"/>
              <a:ext cx="76" cy="56"/>
            </a:xfrm>
            <a:custGeom>
              <a:avLst/>
              <a:gdLst>
                <a:gd name="T0" fmla="*/ 73 w 76"/>
                <a:gd name="T1" fmla="*/ 0 h 56"/>
                <a:gd name="T2" fmla="*/ 76 w 76"/>
                <a:gd name="T3" fmla="*/ 6 h 56"/>
                <a:gd name="T4" fmla="*/ 4 w 76"/>
                <a:gd name="T5" fmla="*/ 56 h 56"/>
                <a:gd name="T6" fmla="*/ 0 w 76"/>
                <a:gd name="T7" fmla="*/ 50 h 56"/>
                <a:gd name="T8" fmla="*/ 73 w 76"/>
                <a:gd name="T9" fmla="*/ 0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6"/>
                <a:gd name="T16" fmla="*/ 0 h 56"/>
                <a:gd name="T17" fmla="*/ 76 w 76"/>
                <a:gd name="T18" fmla="*/ 56 h 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6" h="56">
                  <a:moveTo>
                    <a:pt x="73" y="0"/>
                  </a:moveTo>
                  <a:lnTo>
                    <a:pt x="76" y="6"/>
                  </a:lnTo>
                  <a:lnTo>
                    <a:pt x="4" y="56"/>
                  </a:lnTo>
                  <a:lnTo>
                    <a:pt x="0" y="50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08" name="Freeform 149">
              <a:extLst>
                <a:ext uri="{FF2B5EF4-FFF2-40B4-BE49-F238E27FC236}">
                  <a16:creationId xmlns:a16="http://schemas.microsoft.com/office/drawing/2014/main" id="{09D4E56F-D4E8-FECE-4087-C11584438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2207"/>
              <a:ext cx="9" cy="10"/>
            </a:xfrm>
            <a:custGeom>
              <a:avLst/>
              <a:gdLst>
                <a:gd name="T0" fmla="*/ 5 w 9"/>
                <a:gd name="T1" fmla="*/ 0 h 10"/>
                <a:gd name="T2" fmla="*/ 9 w 9"/>
                <a:gd name="T3" fmla="*/ 6 h 10"/>
                <a:gd name="T4" fmla="*/ 4 w 9"/>
                <a:gd name="T5" fmla="*/ 10 h 10"/>
                <a:gd name="T6" fmla="*/ 0 w 9"/>
                <a:gd name="T7" fmla="*/ 4 h 10"/>
                <a:gd name="T8" fmla="*/ 5 w 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0"/>
                <a:gd name="T17" fmla="*/ 9 w 9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0">
                  <a:moveTo>
                    <a:pt x="5" y="0"/>
                  </a:moveTo>
                  <a:lnTo>
                    <a:pt x="9" y="6"/>
                  </a:lnTo>
                  <a:lnTo>
                    <a:pt x="4" y="10"/>
                  </a:ln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09" name="Freeform 150">
              <a:extLst>
                <a:ext uri="{FF2B5EF4-FFF2-40B4-BE49-F238E27FC236}">
                  <a16:creationId xmlns:a16="http://schemas.microsoft.com/office/drawing/2014/main" id="{32F79155-5B1E-ED0F-FB24-2939C6527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2142"/>
              <a:ext cx="76" cy="56"/>
            </a:xfrm>
            <a:custGeom>
              <a:avLst/>
              <a:gdLst>
                <a:gd name="T0" fmla="*/ 72 w 76"/>
                <a:gd name="T1" fmla="*/ 0 h 56"/>
                <a:gd name="T2" fmla="*/ 76 w 76"/>
                <a:gd name="T3" fmla="*/ 6 h 56"/>
                <a:gd name="T4" fmla="*/ 3 w 76"/>
                <a:gd name="T5" fmla="*/ 56 h 56"/>
                <a:gd name="T6" fmla="*/ 0 w 76"/>
                <a:gd name="T7" fmla="*/ 52 h 56"/>
                <a:gd name="T8" fmla="*/ 72 w 76"/>
                <a:gd name="T9" fmla="*/ 0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6"/>
                <a:gd name="T16" fmla="*/ 0 h 56"/>
                <a:gd name="T17" fmla="*/ 76 w 76"/>
                <a:gd name="T18" fmla="*/ 56 h 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6" h="56">
                  <a:moveTo>
                    <a:pt x="72" y="0"/>
                  </a:moveTo>
                  <a:lnTo>
                    <a:pt x="76" y="6"/>
                  </a:lnTo>
                  <a:lnTo>
                    <a:pt x="3" y="56"/>
                  </a:lnTo>
                  <a:lnTo>
                    <a:pt x="0" y="5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10" name="Freeform 151">
              <a:extLst>
                <a:ext uri="{FF2B5EF4-FFF2-40B4-BE49-F238E27FC236}">
                  <a16:creationId xmlns:a16="http://schemas.microsoft.com/office/drawing/2014/main" id="{2DD99309-65F2-5467-40BB-069044A0E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2125"/>
              <a:ext cx="9" cy="9"/>
            </a:xfrm>
            <a:custGeom>
              <a:avLst/>
              <a:gdLst>
                <a:gd name="T0" fmla="*/ 5 w 9"/>
                <a:gd name="T1" fmla="*/ 0 h 9"/>
                <a:gd name="T2" fmla="*/ 9 w 9"/>
                <a:gd name="T3" fmla="*/ 5 h 9"/>
                <a:gd name="T4" fmla="*/ 3 w 9"/>
                <a:gd name="T5" fmla="*/ 9 h 9"/>
                <a:gd name="T6" fmla="*/ 0 w 9"/>
                <a:gd name="T7" fmla="*/ 3 h 9"/>
                <a:gd name="T8" fmla="*/ 5 w 9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5" y="0"/>
                  </a:moveTo>
                  <a:lnTo>
                    <a:pt x="9" y="5"/>
                  </a:lnTo>
                  <a:lnTo>
                    <a:pt x="3" y="9"/>
                  </a:lnTo>
                  <a:lnTo>
                    <a:pt x="0" y="3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11" name="Freeform 152">
              <a:extLst>
                <a:ext uri="{FF2B5EF4-FFF2-40B4-BE49-F238E27FC236}">
                  <a16:creationId xmlns:a16="http://schemas.microsoft.com/office/drawing/2014/main" id="{C9669A11-A4D0-9962-F119-46B2CBEE5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4" y="2061"/>
              <a:ext cx="77" cy="54"/>
            </a:xfrm>
            <a:custGeom>
              <a:avLst/>
              <a:gdLst>
                <a:gd name="T0" fmla="*/ 73 w 77"/>
                <a:gd name="T1" fmla="*/ 0 h 54"/>
                <a:gd name="T2" fmla="*/ 77 w 77"/>
                <a:gd name="T3" fmla="*/ 4 h 54"/>
                <a:gd name="T4" fmla="*/ 2 w 77"/>
                <a:gd name="T5" fmla="*/ 54 h 54"/>
                <a:gd name="T6" fmla="*/ 0 w 77"/>
                <a:gd name="T7" fmla="*/ 50 h 54"/>
                <a:gd name="T8" fmla="*/ 73 w 77"/>
                <a:gd name="T9" fmla="*/ 0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7"/>
                <a:gd name="T16" fmla="*/ 0 h 54"/>
                <a:gd name="T17" fmla="*/ 77 w 77"/>
                <a:gd name="T18" fmla="*/ 54 h 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7" h="54">
                  <a:moveTo>
                    <a:pt x="73" y="0"/>
                  </a:moveTo>
                  <a:lnTo>
                    <a:pt x="77" y="4"/>
                  </a:lnTo>
                  <a:lnTo>
                    <a:pt x="2" y="54"/>
                  </a:lnTo>
                  <a:lnTo>
                    <a:pt x="0" y="50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12" name="Freeform 153">
              <a:extLst>
                <a:ext uri="{FF2B5EF4-FFF2-40B4-BE49-F238E27FC236}">
                  <a16:creationId xmlns:a16="http://schemas.microsoft.com/office/drawing/2014/main" id="{5705622D-EF41-3D91-7ADA-3C67C596A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2042"/>
              <a:ext cx="8" cy="10"/>
            </a:xfrm>
            <a:custGeom>
              <a:avLst/>
              <a:gdLst>
                <a:gd name="T0" fmla="*/ 6 w 8"/>
                <a:gd name="T1" fmla="*/ 0 h 10"/>
                <a:gd name="T2" fmla="*/ 8 w 8"/>
                <a:gd name="T3" fmla="*/ 6 h 10"/>
                <a:gd name="T4" fmla="*/ 4 w 8"/>
                <a:gd name="T5" fmla="*/ 10 h 10"/>
                <a:gd name="T6" fmla="*/ 0 w 8"/>
                <a:gd name="T7" fmla="*/ 4 h 10"/>
                <a:gd name="T8" fmla="*/ 6 w 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10"/>
                <a:gd name="T17" fmla="*/ 8 w 8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10">
                  <a:moveTo>
                    <a:pt x="6" y="0"/>
                  </a:moveTo>
                  <a:lnTo>
                    <a:pt x="8" y="6"/>
                  </a:lnTo>
                  <a:lnTo>
                    <a:pt x="4" y="10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13" name="Freeform 154">
              <a:extLst>
                <a:ext uri="{FF2B5EF4-FFF2-40B4-BE49-F238E27FC236}">
                  <a16:creationId xmlns:a16="http://schemas.microsoft.com/office/drawing/2014/main" id="{B37B5397-F4B9-0304-8133-94E8416AD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3" y="1979"/>
              <a:ext cx="79" cy="55"/>
            </a:xfrm>
            <a:custGeom>
              <a:avLst/>
              <a:gdLst>
                <a:gd name="T0" fmla="*/ 75 w 79"/>
                <a:gd name="T1" fmla="*/ 0 h 55"/>
                <a:gd name="T2" fmla="*/ 79 w 79"/>
                <a:gd name="T3" fmla="*/ 4 h 55"/>
                <a:gd name="T4" fmla="*/ 4 w 79"/>
                <a:gd name="T5" fmla="*/ 55 h 55"/>
                <a:gd name="T6" fmla="*/ 0 w 79"/>
                <a:gd name="T7" fmla="*/ 50 h 55"/>
                <a:gd name="T8" fmla="*/ 75 w 79"/>
                <a:gd name="T9" fmla="*/ 0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55"/>
                <a:gd name="T17" fmla="*/ 79 w 79"/>
                <a:gd name="T18" fmla="*/ 55 h 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55">
                  <a:moveTo>
                    <a:pt x="75" y="0"/>
                  </a:moveTo>
                  <a:lnTo>
                    <a:pt x="79" y="4"/>
                  </a:lnTo>
                  <a:lnTo>
                    <a:pt x="4" y="55"/>
                  </a:lnTo>
                  <a:lnTo>
                    <a:pt x="0" y="50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14" name="Freeform 155">
              <a:extLst>
                <a:ext uri="{FF2B5EF4-FFF2-40B4-BE49-F238E27FC236}">
                  <a16:creationId xmlns:a16="http://schemas.microsoft.com/office/drawing/2014/main" id="{51AD6C7B-EC22-C7F5-C4AB-5023936AC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9" y="1960"/>
              <a:ext cx="8" cy="9"/>
            </a:xfrm>
            <a:custGeom>
              <a:avLst/>
              <a:gdLst>
                <a:gd name="T0" fmla="*/ 4 w 8"/>
                <a:gd name="T1" fmla="*/ 0 h 9"/>
                <a:gd name="T2" fmla="*/ 8 w 8"/>
                <a:gd name="T3" fmla="*/ 5 h 9"/>
                <a:gd name="T4" fmla="*/ 4 w 8"/>
                <a:gd name="T5" fmla="*/ 9 h 9"/>
                <a:gd name="T6" fmla="*/ 0 w 8"/>
                <a:gd name="T7" fmla="*/ 3 h 9"/>
                <a:gd name="T8" fmla="*/ 4 w 8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9"/>
                <a:gd name="T17" fmla="*/ 8 w 8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9">
                  <a:moveTo>
                    <a:pt x="4" y="0"/>
                  </a:moveTo>
                  <a:lnTo>
                    <a:pt x="8" y="5"/>
                  </a:lnTo>
                  <a:lnTo>
                    <a:pt x="4" y="9"/>
                  </a:lnTo>
                  <a:lnTo>
                    <a:pt x="0" y="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15" name="Freeform 156">
              <a:extLst>
                <a:ext uri="{FF2B5EF4-FFF2-40B4-BE49-F238E27FC236}">
                  <a16:creationId xmlns:a16="http://schemas.microsoft.com/office/drawing/2014/main" id="{587E373E-046F-602B-41DB-9702D04DB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896"/>
              <a:ext cx="79" cy="56"/>
            </a:xfrm>
            <a:custGeom>
              <a:avLst/>
              <a:gdLst>
                <a:gd name="T0" fmla="*/ 75 w 79"/>
                <a:gd name="T1" fmla="*/ 0 h 56"/>
                <a:gd name="T2" fmla="*/ 79 w 79"/>
                <a:gd name="T3" fmla="*/ 6 h 56"/>
                <a:gd name="T4" fmla="*/ 4 w 79"/>
                <a:gd name="T5" fmla="*/ 56 h 56"/>
                <a:gd name="T6" fmla="*/ 0 w 79"/>
                <a:gd name="T7" fmla="*/ 50 h 56"/>
                <a:gd name="T8" fmla="*/ 75 w 79"/>
                <a:gd name="T9" fmla="*/ 0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56"/>
                <a:gd name="T17" fmla="*/ 79 w 79"/>
                <a:gd name="T18" fmla="*/ 56 h 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56">
                  <a:moveTo>
                    <a:pt x="75" y="0"/>
                  </a:moveTo>
                  <a:lnTo>
                    <a:pt x="79" y="6"/>
                  </a:lnTo>
                  <a:lnTo>
                    <a:pt x="4" y="56"/>
                  </a:lnTo>
                  <a:lnTo>
                    <a:pt x="0" y="50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16" name="Freeform 157">
              <a:extLst>
                <a:ext uri="{FF2B5EF4-FFF2-40B4-BE49-F238E27FC236}">
                  <a16:creationId xmlns:a16="http://schemas.microsoft.com/office/drawing/2014/main" id="{D66F2BF2-981C-B9EE-3777-D5A49E4A7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8" y="1887"/>
              <a:ext cx="752" cy="516"/>
            </a:xfrm>
            <a:custGeom>
              <a:avLst/>
              <a:gdLst>
                <a:gd name="T0" fmla="*/ 746 w 752"/>
                <a:gd name="T1" fmla="*/ 0 h 516"/>
                <a:gd name="T2" fmla="*/ 0 w 752"/>
                <a:gd name="T3" fmla="*/ 508 h 516"/>
                <a:gd name="T4" fmla="*/ 6 w 752"/>
                <a:gd name="T5" fmla="*/ 516 h 516"/>
                <a:gd name="T6" fmla="*/ 752 w 752"/>
                <a:gd name="T7" fmla="*/ 7 h 516"/>
                <a:gd name="T8" fmla="*/ 746 w 752"/>
                <a:gd name="T9" fmla="*/ 0 h 5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516"/>
                <a:gd name="T17" fmla="*/ 752 w 752"/>
                <a:gd name="T18" fmla="*/ 516 h 5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516">
                  <a:moveTo>
                    <a:pt x="746" y="0"/>
                  </a:moveTo>
                  <a:lnTo>
                    <a:pt x="0" y="508"/>
                  </a:lnTo>
                  <a:lnTo>
                    <a:pt x="6" y="516"/>
                  </a:lnTo>
                  <a:lnTo>
                    <a:pt x="752" y="7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17" name="Freeform 158">
              <a:extLst>
                <a:ext uri="{FF2B5EF4-FFF2-40B4-BE49-F238E27FC236}">
                  <a16:creationId xmlns:a16="http://schemas.microsoft.com/office/drawing/2014/main" id="{47B90033-2175-0193-C45E-FF968F9F5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" y="2372"/>
              <a:ext cx="31" cy="23"/>
            </a:xfrm>
            <a:custGeom>
              <a:avLst/>
              <a:gdLst>
                <a:gd name="T0" fmla="*/ 27 w 31"/>
                <a:gd name="T1" fmla="*/ 0 h 23"/>
                <a:gd name="T2" fmla="*/ 31 w 31"/>
                <a:gd name="T3" fmla="*/ 6 h 23"/>
                <a:gd name="T4" fmla="*/ 4 w 31"/>
                <a:gd name="T5" fmla="*/ 23 h 23"/>
                <a:gd name="T6" fmla="*/ 0 w 31"/>
                <a:gd name="T7" fmla="*/ 17 h 23"/>
                <a:gd name="T8" fmla="*/ 27 w 31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23"/>
                <a:gd name="T17" fmla="*/ 31 w 31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23">
                  <a:moveTo>
                    <a:pt x="27" y="0"/>
                  </a:moveTo>
                  <a:lnTo>
                    <a:pt x="31" y="6"/>
                  </a:lnTo>
                  <a:lnTo>
                    <a:pt x="4" y="23"/>
                  </a:lnTo>
                  <a:lnTo>
                    <a:pt x="0" y="17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18" name="Freeform 159">
              <a:extLst>
                <a:ext uri="{FF2B5EF4-FFF2-40B4-BE49-F238E27FC236}">
                  <a16:creationId xmlns:a16="http://schemas.microsoft.com/office/drawing/2014/main" id="{5EA443D8-C807-F6F2-F3BC-A5A40B818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2" y="2343"/>
              <a:ext cx="30" cy="23"/>
            </a:xfrm>
            <a:custGeom>
              <a:avLst/>
              <a:gdLst>
                <a:gd name="T0" fmla="*/ 26 w 30"/>
                <a:gd name="T1" fmla="*/ 0 h 23"/>
                <a:gd name="T2" fmla="*/ 30 w 30"/>
                <a:gd name="T3" fmla="*/ 6 h 23"/>
                <a:gd name="T4" fmla="*/ 3 w 30"/>
                <a:gd name="T5" fmla="*/ 23 h 23"/>
                <a:gd name="T6" fmla="*/ 0 w 30"/>
                <a:gd name="T7" fmla="*/ 18 h 23"/>
                <a:gd name="T8" fmla="*/ 26 w 30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"/>
                <a:gd name="T16" fmla="*/ 0 h 23"/>
                <a:gd name="T17" fmla="*/ 30 w 30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" h="23">
                  <a:moveTo>
                    <a:pt x="26" y="0"/>
                  </a:moveTo>
                  <a:lnTo>
                    <a:pt x="30" y="6"/>
                  </a:lnTo>
                  <a:lnTo>
                    <a:pt x="3" y="23"/>
                  </a:lnTo>
                  <a:lnTo>
                    <a:pt x="0" y="1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19" name="Freeform 160">
              <a:extLst>
                <a:ext uri="{FF2B5EF4-FFF2-40B4-BE49-F238E27FC236}">
                  <a16:creationId xmlns:a16="http://schemas.microsoft.com/office/drawing/2014/main" id="{589E0E58-649F-A415-25BE-7D1F44543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4" y="2315"/>
              <a:ext cx="30" cy="23"/>
            </a:xfrm>
            <a:custGeom>
              <a:avLst/>
              <a:gdLst>
                <a:gd name="T0" fmla="*/ 27 w 30"/>
                <a:gd name="T1" fmla="*/ 0 h 23"/>
                <a:gd name="T2" fmla="*/ 30 w 30"/>
                <a:gd name="T3" fmla="*/ 5 h 23"/>
                <a:gd name="T4" fmla="*/ 4 w 30"/>
                <a:gd name="T5" fmla="*/ 23 h 23"/>
                <a:gd name="T6" fmla="*/ 0 w 30"/>
                <a:gd name="T7" fmla="*/ 17 h 23"/>
                <a:gd name="T8" fmla="*/ 27 w 30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"/>
                <a:gd name="T16" fmla="*/ 0 h 23"/>
                <a:gd name="T17" fmla="*/ 30 w 30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" h="23">
                  <a:moveTo>
                    <a:pt x="27" y="0"/>
                  </a:moveTo>
                  <a:lnTo>
                    <a:pt x="30" y="5"/>
                  </a:lnTo>
                  <a:lnTo>
                    <a:pt x="4" y="23"/>
                  </a:lnTo>
                  <a:lnTo>
                    <a:pt x="0" y="17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20" name="Freeform 161">
              <a:extLst>
                <a:ext uri="{FF2B5EF4-FFF2-40B4-BE49-F238E27FC236}">
                  <a16:creationId xmlns:a16="http://schemas.microsoft.com/office/drawing/2014/main" id="{8FFF90DE-73B3-5BEA-5540-92E3D874D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6" y="2286"/>
              <a:ext cx="29" cy="23"/>
            </a:xfrm>
            <a:custGeom>
              <a:avLst/>
              <a:gdLst>
                <a:gd name="T0" fmla="*/ 27 w 29"/>
                <a:gd name="T1" fmla="*/ 0 h 23"/>
                <a:gd name="T2" fmla="*/ 29 w 29"/>
                <a:gd name="T3" fmla="*/ 6 h 23"/>
                <a:gd name="T4" fmla="*/ 4 w 29"/>
                <a:gd name="T5" fmla="*/ 23 h 23"/>
                <a:gd name="T6" fmla="*/ 0 w 29"/>
                <a:gd name="T7" fmla="*/ 19 h 23"/>
                <a:gd name="T8" fmla="*/ 27 w 29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23"/>
                <a:gd name="T17" fmla="*/ 29 w 29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23">
                  <a:moveTo>
                    <a:pt x="27" y="0"/>
                  </a:moveTo>
                  <a:lnTo>
                    <a:pt x="29" y="6"/>
                  </a:lnTo>
                  <a:lnTo>
                    <a:pt x="4" y="23"/>
                  </a:lnTo>
                  <a:lnTo>
                    <a:pt x="0" y="1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21" name="Freeform 162">
              <a:extLst>
                <a:ext uri="{FF2B5EF4-FFF2-40B4-BE49-F238E27FC236}">
                  <a16:creationId xmlns:a16="http://schemas.microsoft.com/office/drawing/2014/main" id="{75484C18-C767-5B3D-FBBC-30E792EAD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" y="2257"/>
              <a:ext cx="29" cy="23"/>
            </a:xfrm>
            <a:custGeom>
              <a:avLst/>
              <a:gdLst>
                <a:gd name="T0" fmla="*/ 27 w 29"/>
                <a:gd name="T1" fmla="*/ 0 h 23"/>
                <a:gd name="T2" fmla="*/ 29 w 29"/>
                <a:gd name="T3" fmla="*/ 6 h 23"/>
                <a:gd name="T4" fmla="*/ 4 w 29"/>
                <a:gd name="T5" fmla="*/ 23 h 23"/>
                <a:gd name="T6" fmla="*/ 0 w 29"/>
                <a:gd name="T7" fmla="*/ 19 h 23"/>
                <a:gd name="T8" fmla="*/ 27 w 29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23"/>
                <a:gd name="T17" fmla="*/ 29 w 29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23">
                  <a:moveTo>
                    <a:pt x="27" y="0"/>
                  </a:moveTo>
                  <a:lnTo>
                    <a:pt x="29" y="6"/>
                  </a:lnTo>
                  <a:lnTo>
                    <a:pt x="4" y="23"/>
                  </a:lnTo>
                  <a:lnTo>
                    <a:pt x="0" y="1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22" name="Freeform 163">
              <a:extLst>
                <a:ext uri="{FF2B5EF4-FFF2-40B4-BE49-F238E27FC236}">
                  <a16:creationId xmlns:a16="http://schemas.microsoft.com/office/drawing/2014/main" id="{638457AE-B73B-B839-477C-E589D97FE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2228"/>
              <a:ext cx="29" cy="23"/>
            </a:xfrm>
            <a:custGeom>
              <a:avLst/>
              <a:gdLst>
                <a:gd name="T0" fmla="*/ 25 w 29"/>
                <a:gd name="T1" fmla="*/ 0 h 23"/>
                <a:gd name="T2" fmla="*/ 29 w 29"/>
                <a:gd name="T3" fmla="*/ 6 h 23"/>
                <a:gd name="T4" fmla="*/ 4 w 29"/>
                <a:gd name="T5" fmla="*/ 23 h 23"/>
                <a:gd name="T6" fmla="*/ 0 w 29"/>
                <a:gd name="T7" fmla="*/ 19 h 23"/>
                <a:gd name="T8" fmla="*/ 25 w 29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23"/>
                <a:gd name="T17" fmla="*/ 29 w 29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23">
                  <a:moveTo>
                    <a:pt x="25" y="0"/>
                  </a:moveTo>
                  <a:lnTo>
                    <a:pt x="29" y="6"/>
                  </a:lnTo>
                  <a:lnTo>
                    <a:pt x="4" y="23"/>
                  </a:lnTo>
                  <a:lnTo>
                    <a:pt x="0" y="19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23" name="Freeform 164">
              <a:extLst>
                <a:ext uri="{FF2B5EF4-FFF2-40B4-BE49-F238E27FC236}">
                  <a16:creationId xmlns:a16="http://schemas.microsoft.com/office/drawing/2014/main" id="{B69A031F-0FA3-E332-0858-D033D63CD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3" y="2199"/>
              <a:ext cx="28" cy="25"/>
            </a:xfrm>
            <a:custGeom>
              <a:avLst/>
              <a:gdLst>
                <a:gd name="T0" fmla="*/ 25 w 28"/>
                <a:gd name="T1" fmla="*/ 0 h 25"/>
                <a:gd name="T2" fmla="*/ 28 w 28"/>
                <a:gd name="T3" fmla="*/ 6 h 25"/>
                <a:gd name="T4" fmla="*/ 2 w 28"/>
                <a:gd name="T5" fmla="*/ 25 h 25"/>
                <a:gd name="T6" fmla="*/ 0 w 28"/>
                <a:gd name="T7" fmla="*/ 20 h 25"/>
                <a:gd name="T8" fmla="*/ 25 w 28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25"/>
                <a:gd name="T17" fmla="*/ 28 w 28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25">
                  <a:moveTo>
                    <a:pt x="25" y="0"/>
                  </a:moveTo>
                  <a:lnTo>
                    <a:pt x="28" y="6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24" name="Freeform 165">
              <a:extLst>
                <a:ext uri="{FF2B5EF4-FFF2-40B4-BE49-F238E27FC236}">
                  <a16:creationId xmlns:a16="http://schemas.microsoft.com/office/drawing/2014/main" id="{9D6E78AB-ECF0-28B2-DCD4-176CF57C1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3" y="2173"/>
              <a:ext cx="31" cy="23"/>
            </a:xfrm>
            <a:custGeom>
              <a:avLst/>
              <a:gdLst>
                <a:gd name="T0" fmla="*/ 27 w 31"/>
                <a:gd name="T1" fmla="*/ 0 h 23"/>
                <a:gd name="T2" fmla="*/ 31 w 31"/>
                <a:gd name="T3" fmla="*/ 3 h 23"/>
                <a:gd name="T4" fmla="*/ 4 w 31"/>
                <a:gd name="T5" fmla="*/ 23 h 23"/>
                <a:gd name="T6" fmla="*/ 0 w 31"/>
                <a:gd name="T7" fmla="*/ 17 h 23"/>
                <a:gd name="T8" fmla="*/ 27 w 31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23"/>
                <a:gd name="T17" fmla="*/ 31 w 31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23">
                  <a:moveTo>
                    <a:pt x="27" y="0"/>
                  </a:moveTo>
                  <a:lnTo>
                    <a:pt x="31" y="3"/>
                  </a:lnTo>
                  <a:lnTo>
                    <a:pt x="4" y="23"/>
                  </a:lnTo>
                  <a:lnTo>
                    <a:pt x="0" y="17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25" name="Freeform 166">
              <a:extLst>
                <a:ext uri="{FF2B5EF4-FFF2-40B4-BE49-F238E27FC236}">
                  <a16:creationId xmlns:a16="http://schemas.microsoft.com/office/drawing/2014/main" id="{6C17F344-1D9D-4C32-00D3-224CCA57F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5" y="2144"/>
              <a:ext cx="31" cy="23"/>
            </a:xfrm>
            <a:custGeom>
              <a:avLst/>
              <a:gdLst>
                <a:gd name="T0" fmla="*/ 27 w 31"/>
                <a:gd name="T1" fmla="*/ 0 h 23"/>
                <a:gd name="T2" fmla="*/ 31 w 31"/>
                <a:gd name="T3" fmla="*/ 4 h 23"/>
                <a:gd name="T4" fmla="*/ 4 w 31"/>
                <a:gd name="T5" fmla="*/ 23 h 23"/>
                <a:gd name="T6" fmla="*/ 0 w 31"/>
                <a:gd name="T7" fmla="*/ 17 h 23"/>
                <a:gd name="T8" fmla="*/ 27 w 31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23"/>
                <a:gd name="T17" fmla="*/ 31 w 31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23">
                  <a:moveTo>
                    <a:pt x="27" y="0"/>
                  </a:moveTo>
                  <a:lnTo>
                    <a:pt x="31" y="4"/>
                  </a:lnTo>
                  <a:lnTo>
                    <a:pt x="4" y="23"/>
                  </a:lnTo>
                  <a:lnTo>
                    <a:pt x="0" y="17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26" name="Freeform 167">
              <a:extLst>
                <a:ext uri="{FF2B5EF4-FFF2-40B4-BE49-F238E27FC236}">
                  <a16:creationId xmlns:a16="http://schemas.microsoft.com/office/drawing/2014/main" id="{69FA7E32-C97B-474D-C523-742F84AA0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2115"/>
              <a:ext cx="31" cy="23"/>
            </a:xfrm>
            <a:custGeom>
              <a:avLst/>
              <a:gdLst>
                <a:gd name="T0" fmla="*/ 27 w 31"/>
                <a:gd name="T1" fmla="*/ 0 h 23"/>
                <a:gd name="T2" fmla="*/ 31 w 31"/>
                <a:gd name="T3" fmla="*/ 4 h 23"/>
                <a:gd name="T4" fmla="*/ 4 w 31"/>
                <a:gd name="T5" fmla="*/ 23 h 23"/>
                <a:gd name="T6" fmla="*/ 0 w 31"/>
                <a:gd name="T7" fmla="*/ 17 h 23"/>
                <a:gd name="T8" fmla="*/ 27 w 31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23"/>
                <a:gd name="T17" fmla="*/ 31 w 31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23">
                  <a:moveTo>
                    <a:pt x="27" y="0"/>
                  </a:moveTo>
                  <a:lnTo>
                    <a:pt x="31" y="4"/>
                  </a:lnTo>
                  <a:lnTo>
                    <a:pt x="4" y="23"/>
                  </a:lnTo>
                  <a:lnTo>
                    <a:pt x="0" y="17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27" name="Freeform 168">
              <a:extLst>
                <a:ext uri="{FF2B5EF4-FFF2-40B4-BE49-F238E27FC236}">
                  <a16:creationId xmlns:a16="http://schemas.microsoft.com/office/drawing/2014/main" id="{8ADB5010-391B-2810-8175-B2245CB4D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2086"/>
              <a:ext cx="30" cy="23"/>
            </a:xfrm>
            <a:custGeom>
              <a:avLst/>
              <a:gdLst>
                <a:gd name="T0" fmla="*/ 26 w 30"/>
                <a:gd name="T1" fmla="*/ 0 h 23"/>
                <a:gd name="T2" fmla="*/ 30 w 30"/>
                <a:gd name="T3" fmla="*/ 6 h 23"/>
                <a:gd name="T4" fmla="*/ 3 w 30"/>
                <a:gd name="T5" fmla="*/ 23 h 23"/>
                <a:gd name="T6" fmla="*/ 0 w 30"/>
                <a:gd name="T7" fmla="*/ 17 h 23"/>
                <a:gd name="T8" fmla="*/ 26 w 30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"/>
                <a:gd name="T16" fmla="*/ 0 h 23"/>
                <a:gd name="T17" fmla="*/ 30 w 30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" h="23">
                  <a:moveTo>
                    <a:pt x="26" y="0"/>
                  </a:moveTo>
                  <a:lnTo>
                    <a:pt x="30" y="6"/>
                  </a:lnTo>
                  <a:lnTo>
                    <a:pt x="3" y="23"/>
                  </a:lnTo>
                  <a:lnTo>
                    <a:pt x="0" y="17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28" name="Freeform 169">
              <a:extLst>
                <a:ext uri="{FF2B5EF4-FFF2-40B4-BE49-F238E27FC236}">
                  <a16:creationId xmlns:a16="http://schemas.microsoft.com/office/drawing/2014/main" id="{5DAA2E22-1823-42AA-A0B7-87C7E6057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2" y="2057"/>
              <a:ext cx="30" cy="23"/>
            </a:xfrm>
            <a:custGeom>
              <a:avLst/>
              <a:gdLst>
                <a:gd name="T0" fmla="*/ 27 w 30"/>
                <a:gd name="T1" fmla="*/ 0 h 23"/>
                <a:gd name="T2" fmla="*/ 30 w 30"/>
                <a:gd name="T3" fmla="*/ 6 h 23"/>
                <a:gd name="T4" fmla="*/ 4 w 30"/>
                <a:gd name="T5" fmla="*/ 23 h 23"/>
                <a:gd name="T6" fmla="*/ 0 w 30"/>
                <a:gd name="T7" fmla="*/ 18 h 23"/>
                <a:gd name="T8" fmla="*/ 27 w 30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"/>
                <a:gd name="T16" fmla="*/ 0 h 23"/>
                <a:gd name="T17" fmla="*/ 30 w 30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" h="23">
                  <a:moveTo>
                    <a:pt x="27" y="0"/>
                  </a:moveTo>
                  <a:lnTo>
                    <a:pt x="30" y="6"/>
                  </a:lnTo>
                  <a:lnTo>
                    <a:pt x="4" y="23"/>
                  </a:lnTo>
                  <a:lnTo>
                    <a:pt x="0" y="18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29" name="Freeform 170">
              <a:extLst>
                <a:ext uri="{FF2B5EF4-FFF2-40B4-BE49-F238E27FC236}">
                  <a16:creationId xmlns:a16="http://schemas.microsoft.com/office/drawing/2014/main" id="{DD20A5FA-0D89-8E79-BB67-9D2F01687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2029"/>
              <a:ext cx="29" cy="23"/>
            </a:xfrm>
            <a:custGeom>
              <a:avLst/>
              <a:gdLst>
                <a:gd name="T0" fmla="*/ 27 w 29"/>
                <a:gd name="T1" fmla="*/ 0 h 23"/>
                <a:gd name="T2" fmla="*/ 29 w 29"/>
                <a:gd name="T3" fmla="*/ 5 h 23"/>
                <a:gd name="T4" fmla="*/ 4 w 29"/>
                <a:gd name="T5" fmla="*/ 23 h 23"/>
                <a:gd name="T6" fmla="*/ 0 w 29"/>
                <a:gd name="T7" fmla="*/ 17 h 23"/>
                <a:gd name="T8" fmla="*/ 27 w 29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23"/>
                <a:gd name="T17" fmla="*/ 29 w 29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23">
                  <a:moveTo>
                    <a:pt x="27" y="0"/>
                  </a:moveTo>
                  <a:lnTo>
                    <a:pt x="29" y="5"/>
                  </a:lnTo>
                  <a:lnTo>
                    <a:pt x="4" y="23"/>
                  </a:lnTo>
                  <a:lnTo>
                    <a:pt x="0" y="17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30" name="Freeform 171">
              <a:extLst>
                <a:ext uri="{FF2B5EF4-FFF2-40B4-BE49-F238E27FC236}">
                  <a16:creationId xmlns:a16="http://schemas.microsoft.com/office/drawing/2014/main" id="{0490ECE3-385A-E53A-5DEA-845C9AAAF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" y="2000"/>
              <a:ext cx="29" cy="23"/>
            </a:xfrm>
            <a:custGeom>
              <a:avLst/>
              <a:gdLst>
                <a:gd name="T0" fmla="*/ 25 w 29"/>
                <a:gd name="T1" fmla="*/ 0 h 23"/>
                <a:gd name="T2" fmla="*/ 29 w 29"/>
                <a:gd name="T3" fmla="*/ 6 h 23"/>
                <a:gd name="T4" fmla="*/ 4 w 29"/>
                <a:gd name="T5" fmla="*/ 23 h 23"/>
                <a:gd name="T6" fmla="*/ 0 w 29"/>
                <a:gd name="T7" fmla="*/ 17 h 23"/>
                <a:gd name="T8" fmla="*/ 25 w 29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23"/>
                <a:gd name="T17" fmla="*/ 29 w 29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23">
                  <a:moveTo>
                    <a:pt x="25" y="0"/>
                  </a:moveTo>
                  <a:lnTo>
                    <a:pt x="29" y="6"/>
                  </a:lnTo>
                  <a:lnTo>
                    <a:pt x="4" y="23"/>
                  </a:lnTo>
                  <a:lnTo>
                    <a:pt x="0" y="17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31" name="Freeform 172">
              <a:extLst>
                <a:ext uri="{FF2B5EF4-FFF2-40B4-BE49-F238E27FC236}">
                  <a16:creationId xmlns:a16="http://schemas.microsoft.com/office/drawing/2014/main" id="{4B0655DD-75BF-373F-E239-B8E2AA18D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" y="1971"/>
              <a:ext cx="29" cy="23"/>
            </a:xfrm>
            <a:custGeom>
              <a:avLst/>
              <a:gdLst>
                <a:gd name="T0" fmla="*/ 25 w 29"/>
                <a:gd name="T1" fmla="*/ 0 h 23"/>
                <a:gd name="T2" fmla="*/ 29 w 29"/>
                <a:gd name="T3" fmla="*/ 6 h 23"/>
                <a:gd name="T4" fmla="*/ 2 w 29"/>
                <a:gd name="T5" fmla="*/ 23 h 23"/>
                <a:gd name="T6" fmla="*/ 0 w 29"/>
                <a:gd name="T7" fmla="*/ 19 h 23"/>
                <a:gd name="T8" fmla="*/ 25 w 29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23"/>
                <a:gd name="T17" fmla="*/ 29 w 29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23">
                  <a:moveTo>
                    <a:pt x="25" y="0"/>
                  </a:moveTo>
                  <a:lnTo>
                    <a:pt x="29" y="6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32" name="Freeform 173">
              <a:extLst>
                <a:ext uri="{FF2B5EF4-FFF2-40B4-BE49-F238E27FC236}">
                  <a16:creationId xmlns:a16="http://schemas.microsoft.com/office/drawing/2014/main" id="{6394E86F-6B01-1611-E8F8-B5DB1A7E5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9" y="1942"/>
              <a:ext cx="30" cy="23"/>
            </a:xfrm>
            <a:custGeom>
              <a:avLst/>
              <a:gdLst>
                <a:gd name="T0" fmla="*/ 27 w 30"/>
                <a:gd name="T1" fmla="*/ 0 h 23"/>
                <a:gd name="T2" fmla="*/ 30 w 30"/>
                <a:gd name="T3" fmla="*/ 6 h 23"/>
                <a:gd name="T4" fmla="*/ 4 w 30"/>
                <a:gd name="T5" fmla="*/ 23 h 23"/>
                <a:gd name="T6" fmla="*/ 0 w 30"/>
                <a:gd name="T7" fmla="*/ 19 h 23"/>
                <a:gd name="T8" fmla="*/ 27 w 30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"/>
                <a:gd name="T16" fmla="*/ 0 h 23"/>
                <a:gd name="T17" fmla="*/ 30 w 30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" h="23">
                  <a:moveTo>
                    <a:pt x="27" y="0"/>
                  </a:moveTo>
                  <a:lnTo>
                    <a:pt x="30" y="6"/>
                  </a:lnTo>
                  <a:lnTo>
                    <a:pt x="4" y="23"/>
                  </a:lnTo>
                  <a:lnTo>
                    <a:pt x="0" y="1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33" name="Freeform 174">
              <a:extLst>
                <a:ext uri="{FF2B5EF4-FFF2-40B4-BE49-F238E27FC236}">
                  <a16:creationId xmlns:a16="http://schemas.microsoft.com/office/drawing/2014/main" id="{BCB5E581-1102-C6C3-8C2F-3BB381637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" y="1913"/>
              <a:ext cx="31" cy="23"/>
            </a:xfrm>
            <a:custGeom>
              <a:avLst/>
              <a:gdLst>
                <a:gd name="T0" fmla="*/ 27 w 31"/>
                <a:gd name="T1" fmla="*/ 0 h 23"/>
                <a:gd name="T2" fmla="*/ 31 w 31"/>
                <a:gd name="T3" fmla="*/ 6 h 23"/>
                <a:gd name="T4" fmla="*/ 4 w 31"/>
                <a:gd name="T5" fmla="*/ 23 h 23"/>
                <a:gd name="T6" fmla="*/ 0 w 31"/>
                <a:gd name="T7" fmla="*/ 20 h 23"/>
                <a:gd name="T8" fmla="*/ 27 w 31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23"/>
                <a:gd name="T17" fmla="*/ 31 w 31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23">
                  <a:moveTo>
                    <a:pt x="27" y="0"/>
                  </a:moveTo>
                  <a:lnTo>
                    <a:pt x="31" y="6"/>
                  </a:lnTo>
                  <a:lnTo>
                    <a:pt x="4" y="23"/>
                  </a:lnTo>
                  <a:lnTo>
                    <a:pt x="0" y="2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34" name="Freeform 175">
              <a:extLst>
                <a:ext uri="{FF2B5EF4-FFF2-40B4-BE49-F238E27FC236}">
                  <a16:creationId xmlns:a16="http://schemas.microsoft.com/office/drawing/2014/main" id="{402A983A-9258-2627-8C9F-9A8C88F55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1885"/>
              <a:ext cx="31" cy="25"/>
            </a:xfrm>
            <a:custGeom>
              <a:avLst/>
              <a:gdLst>
                <a:gd name="T0" fmla="*/ 27 w 31"/>
                <a:gd name="T1" fmla="*/ 0 h 25"/>
                <a:gd name="T2" fmla="*/ 31 w 31"/>
                <a:gd name="T3" fmla="*/ 5 h 25"/>
                <a:gd name="T4" fmla="*/ 4 w 31"/>
                <a:gd name="T5" fmla="*/ 25 h 25"/>
                <a:gd name="T6" fmla="*/ 0 w 31"/>
                <a:gd name="T7" fmla="*/ 19 h 25"/>
                <a:gd name="T8" fmla="*/ 27 w 31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25"/>
                <a:gd name="T17" fmla="*/ 31 w 31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25">
                  <a:moveTo>
                    <a:pt x="27" y="0"/>
                  </a:moveTo>
                  <a:lnTo>
                    <a:pt x="31" y="5"/>
                  </a:lnTo>
                  <a:lnTo>
                    <a:pt x="4" y="25"/>
                  </a:lnTo>
                  <a:lnTo>
                    <a:pt x="0" y="1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35" name="Freeform 176">
              <a:extLst>
                <a:ext uri="{FF2B5EF4-FFF2-40B4-BE49-F238E27FC236}">
                  <a16:creationId xmlns:a16="http://schemas.microsoft.com/office/drawing/2014/main" id="{E27FA3F8-C265-FC75-3274-DC7C5506A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" y="2587"/>
              <a:ext cx="31" cy="23"/>
            </a:xfrm>
            <a:custGeom>
              <a:avLst/>
              <a:gdLst>
                <a:gd name="T0" fmla="*/ 27 w 31"/>
                <a:gd name="T1" fmla="*/ 0 h 23"/>
                <a:gd name="T2" fmla="*/ 31 w 31"/>
                <a:gd name="T3" fmla="*/ 4 h 23"/>
                <a:gd name="T4" fmla="*/ 4 w 31"/>
                <a:gd name="T5" fmla="*/ 23 h 23"/>
                <a:gd name="T6" fmla="*/ 0 w 31"/>
                <a:gd name="T7" fmla="*/ 17 h 23"/>
                <a:gd name="T8" fmla="*/ 27 w 31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23"/>
                <a:gd name="T17" fmla="*/ 31 w 31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23">
                  <a:moveTo>
                    <a:pt x="27" y="0"/>
                  </a:moveTo>
                  <a:lnTo>
                    <a:pt x="31" y="4"/>
                  </a:lnTo>
                  <a:lnTo>
                    <a:pt x="4" y="23"/>
                  </a:lnTo>
                  <a:lnTo>
                    <a:pt x="0" y="17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36" name="Freeform 177">
              <a:extLst>
                <a:ext uri="{FF2B5EF4-FFF2-40B4-BE49-F238E27FC236}">
                  <a16:creationId xmlns:a16="http://schemas.microsoft.com/office/drawing/2014/main" id="{2DBA0089-F9E4-40AD-D127-F3EA2C71A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5" y="2558"/>
              <a:ext cx="31" cy="23"/>
            </a:xfrm>
            <a:custGeom>
              <a:avLst/>
              <a:gdLst>
                <a:gd name="T0" fmla="*/ 27 w 31"/>
                <a:gd name="T1" fmla="*/ 0 h 23"/>
                <a:gd name="T2" fmla="*/ 31 w 31"/>
                <a:gd name="T3" fmla="*/ 4 h 23"/>
                <a:gd name="T4" fmla="*/ 4 w 31"/>
                <a:gd name="T5" fmla="*/ 23 h 23"/>
                <a:gd name="T6" fmla="*/ 0 w 31"/>
                <a:gd name="T7" fmla="*/ 18 h 23"/>
                <a:gd name="T8" fmla="*/ 27 w 31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23"/>
                <a:gd name="T17" fmla="*/ 31 w 31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23">
                  <a:moveTo>
                    <a:pt x="27" y="0"/>
                  </a:moveTo>
                  <a:lnTo>
                    <a:pt x="31" y="4"/>
                  </a:lnTo>
                  <a:lnTo>
                    <a:pt x="4" y="23"/>
                  </a:lnTo>
                  <a:lnTo>
                    <a:pt x="0" y="18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37" name="Freeform 178">
              <a:extLst>
                <a:ext uri="{FF2B5EF4-FFF2-40B4-BE49-F238E27FC236}">
                  <a16:creationId xmlns:a16="http://schemas.microsoft.com/office/drawing/2014/main" id="{E8E699D1-F2A8-39E7-75A0-94F125E51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" y="2530"/>
              <a:ext cx="28" cy="23"/>
            </a:xfrm>
            <a:custGeom>
              <a:avLst/>
              <a:gdLst>
                <a:gd name="T0" fmla="*/ 26 w 28"/>
                <a:gd name="T1" fmla="*/ 0 h 23"/>
                <a:gd name="T2" fmla="*/ 28 w 28"/>
                <a:gd name="T3" fmla="*/ 3 h 23"/>
                <a:gd name="T4" fmla="*/ 3 w 28"/>
                <a:gd name="T5" fmla="*/ 23 h 23"/>
                <a:gd name="T6" fmla="*/ 0 w 28"/>
                <a:gd name="T7" fmla="*/ 17 h 23"/>
                <a:gd name="T8" fmla="*/ 26 w 28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23"/>
                <a:gd name="T17" fmla="*/ 28 w 28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23">
                  <a:moveTo>
                    <a:pt x="26" y="0"/>
                  </a:moveTo>
                  <a:lnTo>
                    <a:pt x="28" y="3"/>
                  </a:lnTo>
                  <a:lnTo>
                    <a:pt x="3" y="23"/>
                  </a:lnTo>
                  <a:lnTo>
                    <a:pt x="0" y="17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38" name="Freeform 179">
              <a:extLst>
                <a:ext uri="{FF2B5EF4-FFF2-40B4-BE49-F238E27FC236}">
                  <a16:creationId xmlns:a16="http://schemas.microsoft.com/office/drawing/2014/main" id="{FDC2CBFB-AE5C-A302-51B5-716D91A16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" y="2501"/>
              <a:ext cx="29" cy="23"/>
            </a:xfrm>
            <a:custGeom>
              <a:avLst/>
              <a:gdLst>
                <a:gd name="T0" fmla="*/ 25 w 29"/>
                <a:gd name="T1" fmla="*/ 0 h 23"/>
                <a:gd name="T2" fmla="*/ 29 w 29"/>
                <a:gd name="T3" fmla="*/ 6 h 23"/>
                <a:gd name="T4" fmla="*/ 4 w 29"/>
                <a:gd name="T5" fmla="*/ 23 h 23"/>
                <a:gd name="T6" fmla="*/ 0 w 29"/>
                <a:gd name="T7" fmla="*/ 17 h 23"/>
                <a:gd name="T8" fmla="*/ 25 w 29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23"/>
                <a:gd name="T17" fmla="*/ 29 w 29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23">
                  <a:moveTo>
                    <a:pt x="25" y="0"/>
                  </a:moveTo>
                  <a:lnTo>
                    <a:pt x="29" y="6"/>
                  </a:lnTo>
                  <a:lnTo>
                    <a:pt x="4" y="23"/>
                  </a:lnTo>
                  <a:lnTo>
                    <a:pt x="0" y="17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39" name="Freeform 180">
              <a:extLst>
                <a:ext uri="{FF2B5EF4-FFF2-40B4-BE49-F238E27FC236}">
                  <a16:creationId xmlns:a16="http://schemas.microsoft.com/office/drawing/2014/main" id="{E94166C4-EF5A-D128-020F-97C691171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2" y="2472"/>
              <a:ext cx="29" cy="23"/>
            </a:xfrm>
            <a:custGeom>
              <a:avLst/>
              <a:gdLst>
                <a:gd name="T0" fmla="*/ 25 w 29"/>
                <a:gd name="T1" fmla="*/ 0 h 23"/>
                <a:gd name="T2" fmla="*/ 29 w 29"/>
                <a:gd name="T3" fmla="*/ 6 h 23"/>
                <a:gd name="T4" fmla="*/ 4 w 29"/>
                <a:gd name="T5" fmla="*/ 23 h 23"/>
                <a:gd name="T6" fmla="*/ 0 w 29"/>
                <a:gd name="T7" fmla="*/ 17 h 23"/>
                <a:gd name="T8" fmla="*/ 25 w 29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23"/>
                <a:gd name="T17" fmla="*/ 29 w 29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23">
                  <a:moveTo>
                    <a:pt x="25" y="0"/>
                  </a:moveTo>
                  <a:lnTo>
                    <a:pt x="29" y="6"/>
                  </a:lnTo>
                  <a:lnTo>
                    <a:pt x="4" y="23"/>
                  </a:lnTo>
                  <a:lnTo>
                    <a:pt x="0" y="17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40" name="Freeform 181">
              <a:extLst>
                <a:ext uri="{FF2B5EF4-FFF2-40B4-BE49-F238E27FC236}">
                  <a16:creationId xmlns:a16="http://schemas.microsoft.com/office/drawing/2014/main" id="{CA3391C6-FE9C-FFEC-370C-0719934A0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" y="2443"/>
              <a:ext cx="29" cy="23"/>
            </a:xfrm>
            <a:custGeom>
              <a:avLst/>
              <a:gdLst>
                <a:gd name="T0" fmla="*/ 25 w 29"/>
                <a:gd name="T1" fmla="*/ 0 h 23"/>
                <a:gd name="T2" fmla="*/ 29 w 29"/>
                <a:gd name="T3" fmla="*/ 6 h 23"/>
                <a:gd name="T4" fmla="*/ 2 w 29"/>
                <a:gd name="T5" fmla="*/ 23 h 23"/>
                <a:gd name="T6" fmla="*/ 0 w 29"/>
                <a:gd name="T7" fmla="*/ 17 h 23"/>
                <a:gd name="T8" fmla="*/ 25 w 29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23"/>
                <a:gd name="T17" fmla="*/ 29 w 29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23">
                  <a:moveTo>
                    <a:pt x="25" y="0"/>
                  </a:moveTo>
                  <a:lnTo>
                    <a:pt x="29" y="6"/>
                  </a:lnTo>
                  <a:lnTo>
                    <a:pt x="2" y="23"/>
                  </a:lnTo>
                  <a:lnTo>
                    <a:pt x="0" y="17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41" name="Freeform 182">
              <a:extLst>
                <a:ext uri="{FF2B5EF4-FFF2-40B4-BE49-F238E27FC236}">
                  <a16:creationId xmlns:a16="http://schemas.microsoft.com/office/drawing/2014/main" id="{73FC4B89-D1E9-7638-0B29-F9E55B74B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2414"/>
              <a:ext cx="30" cy="23"/>
            </a:xfrm>
            <a:custGeom>
              <a:avLst/>
              <a:gdLst>
                <a:gd name="T0" fmla="*/ 26 w 30"/>
                <a:gd name="T1" fmla="*/ 0 h 23"/>
                <a:gd name="T2" fmla="*/ 30 w 30"/>
                <a:gd name="T3" fmla="*/ 6 h 23"/>
                <a:gd name="T4" fmla="*/ 3 w 30"/>
                <a:gd name="T5" fmla="*/ 23 h 23"/>
                <a:gd name="T6" fmla="*/ 0 w 30"/>
                <a:gd name="T7" fmla="*/ 18 h 23"/>
                <a:gd name="T8" fmla="*/ 26 w 30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"/>
                <a:gd name="T16" fmla="*/ 0 h 23"/>
                <a:gd name="T17" fmla="*/ 30 w 30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" h="23">
                  <a:moveTo>
                    <a:pt x="26" y="0"/>
                  </a:moveTo>
                  <a:lnTo>
                    <a:pt x="30" y="6"/>
                  </a:lnTo>
                  <a:lnTo>
                    <a:pt x="3" y="23"/>
                  </a:lnTo>
                  <a:lnTo>
                    <a:pt x="0" y="1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42" name="Freeform 183">
              <a:extLst>
                <a:ext uri="{FF2B5EF4-FFF2-40B4-BE49-F238E27FC236}">
                  <a16:creationId xmlns:a16="http://schemas.microsoft.com/office/drawing/2014/main" id="{B734C3CE-5033-224B-D538-AA5D0A0E7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7" y="2386"/>
              <a:ext cx="30" cy="23"/>
            </a:xfrm>
            <a:custGeom>
              <a:avLst/>
              <a:gdLst>
                <a:gd name="T0" fmla="*/ 27 w 30"/>
                <a:gd name="T1" fmla="*/ 0 h 23"/>
                <a:gd name="T2" fmla="*/ 30 w 30"/>
                <a:gd name="T3" fmla="*/ 5 h 23"/>
                <a:gd name="T4" fmla="*/ 4 w 30"/>
                <a:gd name="T5" fmla="*/ 23 h 23"/>
                <a:gd name="T6" fmla="*/ 0 w 30"/>
                <a:gd name="T7" fmla="*/ 17 h 23"/>
                <a:gd name="T8" fmla="*/ 27 w 30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"/>
                <a:gd name="T16" fmla="*/ 0 h 23"/>
                <a:gd name="T17" fmla="*/ 30 w 30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" h="23">
                  <a:moveTo>
                    <a:pt x="27" y="0"/>
                  </a:moveTo>
                  <a:lnTo>
                    <a:pt x="30" y="5"/>
                  </a:lnTo>
                  <a:lnTo>
                    <a:pt x="4" y="23"/>
                  </a:lnTo>
                  <a:lnTo>
                    <a:pt x="0" y="17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43" name="Freeform 184">
              <a:extLst>
                <a:ext uri="{FF2B5EF4-FFF2-40B4-BE49-F238E27FC236}">
                  <a16:creationId xmlns:a16="http://schemas.microsoft.com/office/drawing/2014/main" id="{75000817-E5AD-2D83-F961-3698E0990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2357"/>
              <a:ext cx="31" cy="23"/>
            </a:xfrm>
            <a:custGeom>
              <a:avLst/>
              <a:gdLst>
                <a:gd name="T0" fmla="*/ 27 w 31"/>
                <a:gd name="T1" fmla="*/ 0 h 23"/>
                <a:gd name="T2" fmla="*/ 31 w 31"/>
                <a:gd name="T3" fmla="*/ 6 h 23"/>
                <a:gd name="T4" fmla="*/ 4 w 31"/>
                <a:gd name="T5" fmla="*/ 23 h 23"/>
                <a:gd name="T6" fmla="*/ 0 w 31"/>
                <a:gd name="T7" fmla="*/ 19 h 23"/>
                <a:gd name="T8" fmla="*/ 27 w 31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23"/>
                <a:gd name="T17" fmla="*/ 31 w 31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23">
                  <a:moveTo>
                    <a:pt x="27" y="0"/>
                  </a:moveTo>
                  <a:lnTo>
                    <a:pt x="31" y="6"/>
                  </a:lnTo>
                  <a:lnTo>
                    <a:pt x="4" y="23"/>
                  </a:lnTo>
                  <a:lnTo>
                    <a:pt x="0" y="1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44" name="Freeform 185">
              <a:extLst>
                <a:ext uri="{FF2B5EF4-FFF2-40B4-BE49-F238E27FC236}">
                  <a16:creationId xmlns:a16="http://schemas.microsoft.com/office/drawing/2014/main" id="{948A8AF8-6703-3C9D-9932-BA56EF93E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2328"/>
              <a:ext cx="31" cy="23"/>
            </a:xfrm>
            <a:custGeom>
              <a:avLst/>
              <a:gdLst>
                <a:gd name="T0" fmla="*/ 27 w 31"/>
                <a:gd name="T1" fmla="*/ 0 h 23"/>
                <a:gd name="T2" fmla="*/ 31 w 31"/>
                <a:gd name="T3" fmla="*/ 6 h 23"/>
                <a:gd name="T4" fmla="*/ 4 w 31"/>
                <a:gd name="T5" fmla="*/ 23 h 23"/>
                <a:gd name="T6" fmla="*/ 0 w 31"/>
                <a:gd name="T7" fmla="*/ 19 h 23"/>
                <a:gd name="T8" fmla="*/ 27 w 31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23"/>
                <a:gd name="T17" fmla="*/ 31 w 31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23">
                  <a:moveTo>
                    <a:pt x="27" y="0"/>
                  </a:moveTo>
                  <a:lnTo>
                    <a:pt x="31" y="6"/>
                  </a:lnTo>
                  <a:lnTo>
                    <a:pt x="4" y="23"/>
                  </a:lnTo>
                  <a:lnTo>
                    <a:pt x="0" y="1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45" name="Freeform 186">
              <a:extLst>
                <a:ext uri="{FF2B5EF4-FFF2-40B4-BE49-F238E27FC236}">
                  <a16:creationId xmlns:a16="http://schemas.microsoft.com/office/drawing/2014/main" id="{6D1D7273-C492-53BF-2248-B78DDF56A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3" y="2299"/>
              <a:ext cx="29" cy="23"/>
            </a:xfrm>
            <a:custGeom>
              <a:avLst/>
              <a:gdLst>
                <a:gd name="T0" fmla="*/ 27 w 29"/>
                <a:gd name="T1" fmla="*/ 0 h 23"/>
                <a:gd name="T2" fmla="*/ 29 w 29"/>
                <a:gd name="T3" fmla="*/ 6 h 23"/>
                <a:gd name="T4" fmla="*/ 4 w 29"/>
                <a:gd name="T5" fmla="*/ 23 h 23"/>
                <a:gd name="T6" fmla="*/ 0 w 29"/>
                <a:gd name="T7" fmla="*/ 19 h 23"/>
                <a:gd name="T8" fmla="*/ 27 w 29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23"/>
                <a:gd name="T17" fmla="*/ 29 w 29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23">
                  <a:moveTo>
                    <a:pt x="27" y="0"/>
                  </a:moveTo>
                  <a:lnTo>
                    <a:pt x="29" y="6"/>
                  </a:lnTo>
                  <a:lnTo>
                    <a:pt x="4" y="23"/>
                  </a:lnTo>
                  <a:lnTo>
                    <a:pt x="0" y="1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46" name="Freeform 187">
              <a:extLst>
                <a:ext uri="{FF2B5EF4-FFF2-40B4-BE49-F238E27FC236}">
                  <a16:creationId xmlns:a16="http://schemas.microsoft.com/office/drawing/2014/main" id="{6C1A1339-51C1-8C50-F400-33B9E965B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6" y="2270"/>
              <a:ext cx="28" cy="25"/>
            </a:xfrm>
            <a:custGeom>
              <a:avLst/>
              <a:gdLst>
                <a:gd name="T0" fmla="*/ 25 w 28"/>
                <a:gd name="T1" fmla="*/ 0 h 25"/>
                <a:gd name="T2" fmla="*/ 28 w 28"/>
                <a:gd name="T3" fmla="*/ 6 h 25"/>
                <a:gd name="T4" fmla="*/ 3 w 28"/>
                <a:gd name="T5" fmla="*/ 25 h 25"/>
                <a:gd name="T6" fmla="*/ 0 w 28"/>
                <a:gd name="T7" fmla="*/ 20 h 25"/>
                <a:gd name="T8" fmla="*/ 25 w 28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25"/>
                <a:gd name="T17" fmla="*/ 28 w 28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25">
                  <a:moveTo>
                    <a:pt x="25" y="0"/>
                  </a:moveTo>
                  <a:lnTo>
                    <a:pt x="28" y="6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47" name="Freeform 188">
              <a:extLst>
                <a:ext uri="{FF2B5EF4-FFF2-40B4-BE49-F238E27FC236}">
                  <a16:creationId xmlns:a16="http://schemas.microsoft.com/office/drawing/2014/main" id="{69346094-AA07-81DE-9C70-05E216F6B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2244"/>
              <a:ext cx="29" cy="23"/>
            </a:xfrm>
            <a:custGeom>
              <a:avLst/>
              <a:gdLst>
                <a:gd name="T0" fmla="*/ 25 w 29"/>
                <a:gd name="T1" fmla="*/ 0 h 23"/>
                <a:gd name="T2" fmla="*/ 29 w 29"/>
                <a:gd name="T3" fmla="*/ 3 h 23"/>
                <a:gd name="T4" fmla="*/ 4 w 29"/>
                <a:gd name="T5" fmla="*/ 23 h 23"/>
                <a:gd name="T6" fmla="*/ 0 w 29"/>
                <a:gd name="T7" fmla="*/ 17 h 23"/>
                <a:gd name="T8" fmla="*/ 25 w 29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23"/>
                <a:gd name="T17" fmla="*/ 29 w 29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23">
                  <a:moveTo>
                    <a:pt x="25" y="0"/>
                  </a:moveTo>
                  <a:lnTo>
                    <a:pt x="29" y="3"/>
                  </a:lnTo>
                  <a:lnTo>
                    <a:pt x="4" y="23"/>
                  </a:lnTo>
                  <a:lnTo>
                    <a:pt x="0" y="17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48" name="Freeform 189">
              <a:extLst>
                <a:ext uri="{FF2B5EF4-FFF2-40B4-BE49-F238E27FC236}">
                  <a16:creationId xmlns:a16="http://schemas.microsoft.com/office/drawing/2014/main" id="{1155686E-320E-B09D-5EB8-055C76B58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2215"/>
              <a:ext cx="29" cy="23"/>
            </a:xfrm>
            <a:custGeom>
              <a:avLst/>
              <a:gdLst>
                <a:gd name="T0" fmla="*/ 25 w 29"/>
                <a:gd name="T1" fmla="*/ 0 h 23"/>
                <a:gd name="T2" fmla="*/ 29 w 29"/>
                <a:gd name="T3" fmla="*/ 4 h 23"/>
                <a:gd name="T4" fmla="*/ 2 w 29"/>
                <a:gd name="T5" fmla="*/ 23 h 23"/>
                <a:gd name="T6" fmla="*/ 0 w 29"/>
                <a:gd name="T7" fmla="*/ 17 h 23"/>
                <a:gd name="T8" fmla="*/ 25 w 29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23"/>
                <a:gd name="T17" fmla="*/ 29 w 29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23">
                  <a:moveTo>
                    <a:pt x="25" y="0"/>
                  </a:moveTo>
                  <a:lnTo>
                    <a:pt x="29" y="4"/>
                  </a:lnTo>
                  <a:lnTo>
                    <a:pt x="2" y="23"/>
                  </a:lnTo>
                  <a:lnTo>
                    <a:pt x="0" y="17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49" name="Freeform 190">
              <a:extLst>
                <a:ext uri="{FF2B5EF4-FFF2-40B4-BE49-F238E27FC236}">
                  <a16:creationId xmlns:a16="http://schemas.microsoft.com/office/drawing/2014/main" id="{EFDF3E25-DADD-0D35-E58D-7B0AF9B63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" y="2186"/>
              <a:ext cx="31" cy="23"/>
            </a:xfrm>
            <a:custGeom>
              <a:avLst/>
              <a:gdLst>
                <a:gd name="T0" fmla="*/ 27 w 31"/>
                <a:gd name="T1" fmla="*/ 0 h 23"/>
                <a:gd name="T2" fmla="*/ 31 w 31"/>
                <a:gd name="T3" fmla="*/ 4 h 23"/>
                <a:gd name="T4" fmla="*/ 4 w 31"/>
                <a:gd name="T5" fmla="*/ 23 h 23"/>
                <a:gd name="T6" fmla="*/ 0 w 31"/>
                <a:gd name="T7" fmla="*/ 17 h 23"/>
                <a:gd name="T8" fmla="*/ 27 w 31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23"/>
                <a:gd name="T17" fmla="*/ 31 w 31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23">
                  <a:moveTo>
                    <a:pt x="27" y="0"/>
                  </a:moveTo>
                  <a:lnTo>
                    <a:pt x="31" y="4"/>
                  </a:lnTo>
                  <a:lnTo>
                    <a:pt x="4" y="23"/>
                  </a:lnTo>
                  <a:lnTo>
                    <a:pt x="0" y="17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50" name="Freeform 191">
              <a:extLst>
                <a:ext uri="{FF2B5EF4-FFF2-40B4-BE49-F238E27FC236}">
                  <a16:creationId xmlns:a16="http://schemas.microsoft.com/office/drawing/2014/main" id="{0C7E3602-90D7-7C84-DB70-CCE635580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3" y="2157"/>
              <a:ext cx="30" cy="23"/>
            </a:xfrm>
            <a:custGeom>
              <a:avLst/>
              <a:gdLst>
                <a:gd name="T0" fmla="*/ 26 w 30"/>
                <a:gd name="T1" fmla="*/ 0 h 23"/>
                <a:gd name="T2" fmla="*/ 30 w 30"/>
                <a:gd name="T3" fmla="*/ 6 h 23"/>
                <a:gd name="T4" fmla="*/ 3 w 30"/>
                <a:gd name="T5" fmla="*/ 23 h 23"/>
                <a:gd name="T6" fmla="*/ 0 w 30"/>
                <a:gd name="T7" fmla="*/ 17 h 23"/>
                <a:gd name="T8" fmla="*/ 26 w 30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"/>
                <a:gd name="T16" fmla="*/ 0 h 23"/>
                <a:gd name="T17" fmla="*/ 30 w 30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" h="23">
                  <a:moveTo>
                    <a:pt x="26" y="0"/>
                  </a:moveTo>
                  <a:lnTo>
                    <a:pt x="30" y="6"/>
                  </a:lnTo>
                  <a:lnTo>
                    <a:pt x="3" y="23"/>
                  </a:lnTo>
                  <a:lnTo>
                    <a:pt x="0" y="17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51" name="Freeform 192">
              <a:extLst>
                <a:ext uri="{FF2B5EF4-FFF2-40B4-BE49-F238E27FC236}">
                  <a16:creationId xmlns:a16="http://schemas.microsoft.com/office/drawing/2014/main" id="{A4B8DE97-CBB7-725B-6AD7-227B3FCFA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" y="2128"/>
              <a:ext cx="30" cy="23"/>
            </a:xfrm>
            <a:custGeom>
              <a:avLst/>
              <a:gdLst>
                <a:gd name="T0" fmla="*/ 27 w 30"/>
                <a:gd name="T1" fmla="*/ 0 h 23"/>
                <a:gd name="T2" fmla="*/ 30 w 30"/>
                <a:gd name="T3" fmla="*/ 6 h 23"/>
                <a:gd name="T4" fmla="*/ 4 w 30"/>
                <a:gd name="T5" fmla="*/ 23 h 23"/>
                <a:gd name="T6" fmla="*/ 0 w 30"/>
                <a:gd name="T7" fmla="*/ 18 h 23"/>
                <a:gd name="T8" fmla="*/ 27 w 30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"/>
                <a:gd name="T16" fmla="*/ 0 h 23"/>
                <a:gd name="T17" fmla="*/ 30 w 30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" h="23">
                  <a:moveTo>
                    <a:pt x="27" y="0"/>
                  </a:moveTo>
                  <a:lnTo>
                    <a:pt x="30" y="6"/>
                  </a:lnTo>
                  <a:lnTo>
                    <a:pt x="4" y="23"/>
                  </a:lnTo>
                  <a:lnTo>
                    <a:pt x="0" y="18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52" name="Freeform 193">
              <a:extLst>
                <a:ext uri="{FF2B5EF4-FFF2-40B4-BE49-F238E27FC236}">
                  <a16:creationId xmlns:a16="http://schemas.microsoft.com/office/drawing/2014/main" id="{6877BD8E-6B4D-EB2E-8676-EBC46A34EB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7" y="2100"/>
              <a:ext cx="31" cy="23"/>
            </a:xfrm>
            <a:custGeom>
              <a:avLst/>
              <a:gdLst>
                <a:gd name="T0" fmla="*/ 27 w 31"/>
                <a:gd name="T1" fmla="*/ 0 h 23"/>
                <a:gd name="T2" fmla="*/ 31 w 31"/>
                <a:gd name="T3" fmla="*/ 5 h 23"/>
                <a:gd name="T4" fmla="*/ 4 w 31"/>
                <a:gd name="T5" fmla="*/ 23 h 23"/>
                <a:gd name="T6" fmla="*/ 0 w 31"/>
                <a:gd name="T7" fmla="*/ 17 h 23"/>
                <a:gd name="T8" fmla="*/ 27 w 31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23"/>
                <a:gd name="T17" fmla="*/ 31 w 31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23">
                  <a:moveTo>
                    <a:pt x="27" y="0"/>
                  </a:moveTo>
                  <a:lnTo>
                    <a:pt x="31" y="5"/>
                  </a:lnTo>
                  <a:lnTo>
                    <a:pt x="4" y="23"/>
                  </a:lnTo>
                  <a:lnTo>
                    <a:pt x="0" y="17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53" name="Freeform 194">
              <a:extLst>
                <a:ext uri="{FF2B5EF4-FFF2-40B4-BE49-F238E27FC236}">
                  <a16:creationId xmlns:a16="http://schemas.microsoft.com/office/drawing/2014/main" id="{B2355A62-0512-7028-FEDA-40BDE4C62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" y="2395"/>
              <a:ext cx="309" cy="215"/>
            </a:xfrm>
            <a:custGeom>
              <a:avLst/>
              <a:gdLst>
                <a:gd name="T0" fmla="*/ 305 w 309"/>
                <a:gd name="T1" fmla="*/ 0 h 215"/>
                <a:gd name="T2" fmla="*/ 0 w 309"/>
                <a:gd name="T3" fmla="*/ 207 h 215"/>
                <a:gd name="T4" fmla="*/ 4 w 309"/>
                <a:gd name="T5" fmla="*/ 215 h 215"/>
                <a:gd name="T6" fmla="*/ 309 w 309"/>
                <a:gd name="T7" fmla="*/ 8 h 215"/>
                <a:gd name="T8" fmla="*/ 305 w 309"/>
                <a:gd name="T9" fmla="*/ 0 h 2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9"/>
                <a:gd name="T16" fmla="*/ 0 h 215"/>
                <a:gd name="T17" fmla="*/ 309 w 309"/>
                <a:gd name="T18" fmla="*/ 215 h 2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9" h="215">
                  <a:moveTo>
                    <a:pt x="305" y="0"/>
                  </a:moveTo>
                  <a:lnTo>
                    <a:pt x="0" y="207"/>
                  </a:lnTo>
                  <a:lnTo>
                    <a:pt x="4" y="215"/>
                  </a:lnTo>
                  <a:lnTo>
                    <a:pt x="309" y="8"/>
                  </a:lnTo>
                  <a:lnTo>
                    <a:pt x="30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54" name="Freeform 195">
              <a:extLst>
                <a:ext uri="{FF2B5EF4-FFF2-40B4-BE49-F238E27FC236}">
                  <a16:creationId xmlns:a16="http://schemas.microsoft.com/office/drawing/2014/main" id="{8CC11D7B-18A3-B0EC-A6C2-B01A51CE5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1687"/>
              <a:ext cx="750" cy="516"/>
            </a:xfrm>
            <a:custGeom>
              <a:avLst/>
              <a:gdLst>
                <a:gd name="T0" fmla="*/ 744 w 750"/>
                <a:gd name="T1" fmla="*/ 0 h 516"/>
                <a:gd name="T2" fmla="*/ 0 w 750"/>
                <a:gd name="T3" fmla="*/ 509 h 516"/>
                <a:gd name="T4" fmla="*/ 4 w 750"/>
                <a:gd name="T5" fmla="*/ 516 h 516"/>
                <a:gd name="T6" fmla="*/ 750 w 750"/>
                <a:gd name="T7" fmla="*/ 8 h 516"/>
                <a:gd name="T8" fmla="*/ 744 w 750"/>
                <a:gd name="T9" fmla="*/ 0 h 5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0"/>
                <a:gd name="T16" fmla="*/ 0 h 516"/>
                <a:gd name="T17" fmla="*/ 750 w 750"/>
                <a:gd name="T18" fmla="*/ 516 h 5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0" h="516">
                  <a:moveTo>
                    <a:pt x="744" y="0"/>
                  </a:moveTo>
                  <a:lnTo>
                    <a:pt x="0" y="509"/>
                  </a:lnTo>
                  <a:lnTo>
                    <a:pt x="4" y="516"/>
                  </a:lnTo>
                  <a:lnTo>
                    <a:pt x="750" y="8"/>
                  </a:lnTo>
                  <a:lnTo>
                    <a:pt x="74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55" name="Rectangle 196">
              <a:extLst>
                <a:ext uri="{FF2B5EF4-FFF2-40B4-BE49-F238E27FC236}">
                  <a16:creationId xmlns:a16="http://schemas.microsoft.com/office/drawing/2014/main" id="{42EA9C45-819B-F39C-DED9-5D552B6A02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5" y="1890"/>
              <a:ext cx="46" cy="10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6756" name="Rectangle 197">
              <a:extLst>
                <a:ext uri="{FF2B5EF4-FFF2-40B4-BE49-F238E27FC236}">
                  <a16:creationId xmlns:a16="http://schemas.microsoft.com/office/drawing/2014/main" id="{2F129ECC-8FCC-1AEF-46D5-8F480BF424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8" y="1890"/>
              <a:ext cx="46" cy="10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6757" name="Rectangle 198">
              <a:extLst>
                <a:ext uri="{FF2B5EF4-FFF2-40B4-BE49-F238E27FC236}">
                  <a16:creationId xmlns:a16="http://schemas.microsoft.com/office/drawing/2014/main" id="{B14C10E1-6AB6-8DE7-FDCA-6E257C022E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0" y="1890"/>
              <a:ext cx="47" cy="10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6758" name="Rectangle 199">
              <a:extLst>
                <a:ext uri="{FF2B5EF4-FFF2-40B4-BE49-F238E27FC236}">
                  <a16:creationId xmlns:a16="http://schemas.microsoft.com/office/drawing/2014/main" id="{BF4845A1-3E7E-DE96-F27B-5BB27A0023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5" y="1890"/>
              <a:ext cx="190" cy="10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6759" name="Freeform 200">
              <a:extLst>
                <a:ext uri="{FF2B5EF4-FFF2-40B4-BE49-F238E27FC236}">
                  <a16:creationId xmlns:a16="http://schemas.microsoft.com/office/drawing/2014/main" id="{4A602565-E3AE-EAAD-94AD-497394BC5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" y="1892"/>
              <a:ext cx="79" cy="56"/>
            </a:xfrm>
            <a:custGeom>
              <a:avLst/>
              <a:gdLst>
                <a:gd name="T0" fmla="*/ 0 w 79"/>
                <a:gd name="T1" fmla="*/ 50 h 56"/>
                <a:gd name="T2" fmla="*/ 6 w 79"/>
                <a:gd name="T3" fmla="*/ 56 h 56"/>
                <a:gd name="T4" fmla="*/ 79 w 79"/>
                <a:gd name="T5" fmla="*/ 8 h 56"/>
                <a:gd name="T6" fmla="*/ 75 w 79"/>
                <a:gd name="T7" fmla="*/ 0 h 56"/>
                <a:gd name="T8" fmla="*/ 0 w 79"/>
                <a:gd name="T9" fmla="*/ 48 h 56"/>
                <a:gd name="T10" fmla="*/ 0 w 79"/>
                <a:gd name="T11" fmla="*/ 50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9"/>
                <a:gd name="T19" fmla="*/ 0 h 56"/>
                <a:gd name="T20" fmla="*/ 79 w 79"/>
                <a:gd name="T21" fmla="*/ 56 h 5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9" h="56">
                  <a:moveTo>
                    <a:pt x="0" y="50"/>
                  </a:moveTo>
                  <a:lnTo>
                    <a:pt x="6" y="56"/>
                  </a:lnTo>
                  <a:lnTo>
                    <a:pt x="79" y="8"/>
                  </a:lnTo>
                  <a:lnTo>
                    <a:pt x="75" y="0"/>
                  </a:lnTo>
                  <a:lnTo>
                    <a:pt x="0" y="48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60" name="Freeform 201">
              <a:extLst>
                <a:ext uri="{FF2B5EF4-FFF2-40B4-BE49-F238E27FC236}">
                  <a16:creationId xmlns:a16="http://schemas.microsoft.com/office/drawing/2014/main" id="{F7D892DA-AD1D-9B10-82F6-937B9BD02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9" y="1942"/>
              <a:ext cx="115" cy="100"/>
            </a:xfrm>
            <a:custGeom>
              <a:avLst/>
              <a:gdLst>
                <a:gd name="T0" fmla="*/ 3 w 115"/>
                <a:gd name="T1" fmla="*/ 100 h 100"/>
                <a:gd name="T2" fmla="*/ 3 w 115"/>
                <a:gd name="T3" fmla="*/ 100 h 100"/>
                <a:gd name="T4" fmla="*/ 19 w 115"/>
                <a:gd name="T5" fmla="*/ 92 h 100"/>
                <a:gd name="T6" fmla="*/ 32 w 115"/>
                <a:gd name="T7" fmla="*/ 83 h 100"/>
                <a:gd name="T8" fmla="*/ 46 w 115"/>
                <a:gd name="T9" fmla="*/ 71 h 100"/>
                <a:gd name="T10" fmla="*/ 59 w 115"/>
                <a:gd name="T11" fmla="*/ 58 h 100"/>
                <a:gd name="T12" fmla="*/ 88 w 115"/>
                <a:gd name="T13" fmla="*/ 31 h 100"/>
                <a:gd name="T14" fmla="*/ 115 w 115"/>
                <a:gd name="T15" fmla="*/ 6 h 100"/>
                <a:gd name="T16" fmla="*/ 109 w 115"/>
                <a:gd name="T17" fmla="*/ 0 h 100"/>
                <a:gd name="T18" fmla="*/ 82 w 115"/>
                <a:gd name="T19" fmla="*/ 25 h 100"/>
                <a:gd name="T20" fmla="*/ 53 w 115"/>
                <a:gd name="T21" fmla="*/ 52 h 100"/>
                <a:gd name="T22" fmla="*/ 40 w 115"/>
                <a:gd name="T23" fmla="*/ 65 h 100"/>
                <a:gd name="T24" fmla="*/ 26 w 115"/>
                <a:gd name="T25" fmla="*/ 77 h 100"/>
                <a:gd name="T26" fmla="*/ 13 w 115"/>
                <a:gd name="T27" fmla="*/ 85 h 100"/>
                <a:gd name="T28" fmla="*/ 0 w 115"/>
                <a:gd name="T29" fmla="*/ 92 h 100"/>
                <a:gd name="T30" fmla="*/ 0 w 115"/>
                <a:gd name="T31" fmla="*/ 92 h 100"/>
                <a:gd name="T32" fmla="*/ 3 w 115"/>
                <a:gd name="T33" fmla="*/ 100 h 10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00"/>
                <a:gd name="T53" fmla="*/ 115 w 115"/>
                <a:gd name="T54" fmla="*/ 100 h 10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00">
                  <a:moveTo>
                    <a:pt x="3" y="100"/>
                  </a:moveTo>
                  <a:lnTo>
                    <a:pt x="3" y="100"/>
                  </a:lnTo>
                  <a:lnTo>
                    <a:pt x="19" y="92"/>
                  </a:lnTo>
                  <a:lnTo>
                    <a:pt x="32" y="83"/>
                  </a:lnTo>
                  <a:lnTo>
                    <a:pt x="46" y="71"/>
                  </a:lnTo>
                  <a:lnTo>
                    <a:pt x="59" y="58"/>
                  </a:lnTo>
                  <a:lnTo>
                    <a:pt x="88" y="31"/>
                  </a:lnTo>
                  <a:lnTo>
                    <a:pt x="115" y="6"/>
                  </a:lnTo>
                  <a:lnTo>
                    <a:pt x="109" y="0"/>
                  </a:lnTo>
                  <a:lnTo>
                    <a:pt x="82" y="25"/>
                  </a:lnTo>
                  <a:lnTo>
                    <a:pt x="53" y="52"/>
                  </a:lnTo>
                  <a:lnTo>
                    <a:pt x="40" y="65"/>
                  </a:lnTo>
                  <a:lnTo>
                    <a:pt x="26" y="77"/>
                  </a:lnTo>
                  <a:lnTo>
                    <a:pt x="13" y="85"/>
                  </a:lnTo>
                  <a:lnTo>
                    <a:pt x="0" y="92"/>
                  </a:lnTo>
                  <a:lnTo>
                    <a:pt x="3" y="10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61" name="Freeform 202">
              <a:extLst>
                <a:ext uri="{FF2B5EF4-FFF2-40B4-BE49-F238E27FC236}">
                  <a16:creationId xmlns:a16="http://schemas.microsoft.com/office/drawing/2014/main" id="{C5B9F3F1-2D40-2D2A-F2E0-3BFB3EA45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0" y="2034"/>
              <a:ext cx="92" cy="46"/>
            </a:xfrm>
            <a:custGeom>
              <a:avLst/>
              <a:gdLst>
                <a:gd name="T0" fmla="*/ 0 w 92"/>
                <a:gd name="T1" fmla="*/ 39 h 46"/>
                <a:gd name="T2" fmla="*/ 4 w 92"/>
                <a:gd name="T3" fmla="*/ 46 h 46"/>
                <a:gd name="T4" fmla="*/ 92 w 92"/>
                <a:gd name="T5" fmla="*/ 8 h 46"/>
                <a:gd name="T6" fmla="*/ 89 w 92"/>
                <a:gd name="T7" fmla="*/ 0 h 46"/>
                <a:gd name="T8" fmla="*/ 0 w 92"/>
                <a:gd name="T9" fmla="*/ 39 h 46"/>
                <a:gd name="T10" fmla="*/ 0 w 92"/>
                <a:gd name="T11" fmla="*/ 39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2"/>
                <a:gd name="T19" fmla="*/ 0 h 46"/>
                <a:gd name="T20" fmla="*/ 92 w 92"/>
                <a:gd name="T21" fmla="*/ 46 h 4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2" h="46">
                  <a:moveTo>
                    <a:pt x="0" y="39"/>
                  </a:moveTo>
                  <a:lnTo>
                    <a:pt x="4" y="46"/>
                  </a:lnTo>
                  <a:lnTo>
                    <a:pt x="92" y="8"/>
                  </a:lnTo>
                  <a:lnTo>
                    <a:pt x="89" y="0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62" name="Freeform 203">
              <a:extLst>
                <a:ext uri="{FF2B5EF4-FFF2-40B4-BE49-F238E27FC236}">
                  <a16:creationId xmlns:a16="http://schemas.microsoft.com/office/drawing/2014/main" id="{51EE64C4-799C-7E3B-9A78-AB7C56B65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8" y="2073"/>
              <a:ext cx="86" cy="48"/>
            </a:xfrm>
            <a:custGeom>
              <a:avLst/>
              <a:gdLst>
                <a:gd name="T0" fmla="*/ 6 w 86"/>
                <a:gd name="T1" fmla="*/ 46 h 48"/>
                <a:gd name="T2" fmla="*/ 4 w 86"/>
                <a:gd name="T3" fmla="*/ 48 h 48"/>
                <a:gd name="T4" fmla="*/ 25 w 86"/>
                <a:gd name="T5" fmla="*/ 38 h 48"/>
                <a:gd name="T6" fmla="*/ 46 w 86"/>
                <a:gd name="T7" fmla="*/ 29 h 48"/>
                <a:gd name="T8" fmla="*/ 65 w 86"/>
                <a:gd name="T9" fmla="*/ 17 h 48"/>
                <a:gd name="T10" fmla="*/ 86 w 86"/>
                <a:gd name="T11" fmla="*/ 7 h 48"/>
                <a:gd name="T12" fmla="*/ 82 w 86"/>
                <a:gd name="T13" fmla="*/ 0 h 48"/>
                <a:gd name="T14" fmla="*/ 61 w 86"/>
                <a:gd name="T15" fmla="*/ 9 h 48"/>
                <a:gd name="T16" fmla="*/ 40 w 86"/>
                <a:gd name="T17" fmla="*/ 19 h 48"/>
                <a:gd name="T18" fmla="*/ 21 w 86"/>
                <a:gd name="T19" fmla="*/ 29 h 48"/>
                <a:gd name="T20" fmla="*/ 0 w 86"/>
                <a:gd name="T21" fmla="*/ 38 h 48"/>
                <a:gd name="T22" fmla="*/ 0 w 86"/>
                <a:gd name="T23" fmla="*/ 40 h 48"/>
                <a:gd name="T24" fmla="*/ 6 w 86"/>
                <a:gd name="T25" fmla="*/ 46 h 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6"/>
                <a:gd name="T40" fmla="*/ 0 h 48"/>
                <a:gd name="T41" fmla="*/ 86 w 86"/>
                <a:gd name="T42" fmla="*/ 48 h 4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6" h="48">
                  <a:moveTo>
                    <a:pt x="6" y="46"/>
                  </a:moveTo>
                  <a:lnTo>
                    <a:pt x="4" y="48"/>
                  </a:lnTo>
                  <a:lnTo>
                    <a:pt x="25" y="38"/>
                  </a:lnTo>
                  <a:lnTo>
                    <a:pt x="46" y="29"/>
                  </a:lnTo>
                  <a:lnTo>
                    <a:pt x="65" y="17"/>
                  </a:lnTo>
                  <a:lnTo>
                    <a:pt x="86" y="7"/>
                  </a:lnTo>
                  <a:lnTo>
                    <a:pt x="82" y="0"/>
                  </a:lnTo>
                  <a:lnTo>
                    <a:pt x="61" y="9"/>
                  </a:lnTo>
                  <a:lnTo>
                    <a:pt x="40" y="19"/>
                  </a:lnTo>
                  <a:lnTo>
                    <a:pt x="21" y="29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6" y="4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63" name="Freeform 204">
              <a:extLst>
                <a:ext uri="{FF2B5EF4-FFF2-40B4-BE49-F238E27FC236}">
                  <a16:creationId xmlns:a16="http://schemas.microsoft.com/office/drawing/2014/main" id="{5666A0EC-5049-CD46-B78E-6FCD4BDEC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2113"/>
              <a:ext cx="85" cy="79"/>
            </a:xfrm>
            <a:custGeom>
              <a:avLst/>
              <a:gdLst>
                <a:gd name="T0" fmla="*/ 6 w 85"/>
                <a:gd name="T1" fmla="*/ 79 h 79"/>
                <a:gd name="T2" fmla="*/ 6 w 85"/>
                <a:gd name="T3" fmla="*/ 77 h 79"/>
                <a:gd name="T4" fmla="*/ 25 w 85"/>
                <a:gd name="T5" fmla="*/ 60 h 79"/>
                <a:gd name="T6" fmla="*/ 44 w 85"/>
                <a:gd name="T7" fmla="*/ 42 h 79"/>
                <a:gd name="T8" fmla="*/ 65 w 85"/>
                <a:gd name="T9" fmla="*/ 25 h 79"/>
                <a:gd name="T10" fmla="*/ 85 w 85"/>
                <a:gd name="T11" fmla="*/ 6 h 79"/>
                <a:gd name="T12" fmla="*/ 79 w 85"/>
                <a:gd name="T13" fmla="*/ 0 h 79"/>
                <a:gd name="T14" fmla="*/ 58 w 85"/>
                <a:gd name="T15" fmla="*/ 17 h 79"/>
                <a:gd name="T16" fmla="*/ 39 w 85"/>
                <a:gd name="T17" fmla="*/ 35 h 79"/>
                <a:gd name="T18" fmla="*/ 19 w 85"/>
                <a:gd name="T19" fmla="*/ 54 h 79"/>
                <a:gd name="T20" fmla="*/ 0 w 85"/>
                <a:gd name="T21" fmla="*/ 71 h 79"/>
                <a:gd name="T22" fmla="*/ 0 w 85"/>
                <a:gd name="T23" fmla="*/ 71 h 79"/>
                <a:gd name="T24" fmla="*/ 6 w 85"/>
                <a:gd name="T25" fmla="*/ 79 h 7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5"/>
                <a:gd name="T40" fmla="*/ 0 h 79"/>
                <a:gd name="T41" fmla="*/ 85 w 85"/>
                <a:gd name="T42" fmla="*/ 79 h 7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5" h="79">
                  <a:moveTo>
                    <a:pt x="6" y="79"/>
                  </a:moveTo>
                  <a:lnTo>
                    <a:pt x="6" y="77"/>
                  </a:lnTo>
                  <a:lnTo>
                    <a:pt x="25" y="60"/>
                  </a:lnTo>
                  <a:lnTo>
                    <a:pt x="44" y="42"/>
                  </a:lnTo>
                  <a:lnTo>
                    <a:pt x="65" y="25"/>
                  </a:lnTo>
                  <a:lnTo>
                    <a:pt x="85" y="6"/>
                  </a:lnTo>
                  <a:lnTo>
                    <a:pt x="79" y="0"/>
                  </a:lnTo>
                  <a:lnTo>
                    <a:pt x="58" y="17"/>
                  </a:lnTo>
                  <a:lnTo>
                    <a:pt x="39" y="35"/>
                  </a:lnTo>
                  <a:lnTo>
                    <a:pt x="19" y="54"/>
                  </a:lnTo>
                  <a:lnTo>
                    <a:pt x="0" y="71"/>
                  </a:lnTo>
                  <a:lnTo>
                    <a:pt x="6" y="7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64" name="Freeform 205">
              <a:extLst>
                <a:ext uri="{FF2B5EF4-FFF2-40B4-BE49-F238E27FC236}">
                  <a16:creationId xmlns:a16="http://schemas.microsoft.com/office/drawing/2014/main" id="{1570B6A1-9428-5681-9BF8-07D2445DC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1" y="2184"/>
              <a:ext cx="154" cy="81"/>
            </a:xfrm>
            <a:custGeom>
              <a:avLst/>
              <a:gdLst>
                <a:gd name="T0" fmla="*/ 0 w 154"/>
                <a:gd name="T1" fmla="*/ 73 h 81"/>
                <a:gd name="T2" fmla="*/ 6 w 154"/>
                <a:gd name="T3" fmla="*/ 81 h 81"/>
                <a:gd name="T4" fmla="*/ 154 w 154"/>
                <a:gd name="T5" fmla="*/ 8 h 81"/>
                <a:gd name="T6" fmla="*/ 148 w 154"/>
                <a:gd name="T7" fmla="*/ 0 h 81"/>
                <a:gd name="T8" fmla="*/ 2 w 154"/>
                <a:gd name="T9" fmla="*/ 73 h 81"/>
                <a:gd name="T10" fmla="*/ 0 w 154"/>
                <a:gd name="T11" fmla="*/ 73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4"/>
                <a:gd name="T19" fmla="*/ 0 h 81"/>
                <a:gd name="T20" fmla="*/ 154 w 154"/>
                <a:gd name="T21" fmla="*/ 81 h 8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4" h="81">
                  <a:moveTo>
                    <a:pt x="0" y="73"/>
                  </a:moveTo>
                  <a:lnTo>
                    <a:pt x="6" y="81"/>
                  </a:lnTo>
                  <a:lnTo>
                    <a:pt x="154" y="8"/>
                  </a:lnTo>
                  <a:lnTo>
                    <a:pt x="148" y="0"/>
                  </a:lnTo>
                  <a:lnTo>
                    <a:pt x="2" y="73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65" name="Freeform 206">
              <a:extLst>
                <a:ext uri="{FF2B5EF4-FFF2-40B4-BE49-F238E27FC236}">
                  <a16:creationId xmlns:a16="http://schemas.microsoft.com/office/drawing/2014/main" id="{A1717FAE-D826-345A-F49A-2E104C8BC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4" y="2257"/>
              <a:ext cx="75" cy="71"/>
            </a:xfrm>
            <a:custGeom>
              <a:avLst/>
              <a:gdLst>
                <a:gd name="T0" fmla="*/ 10 w 75"/>
                <a:gd name="T1" fmla="*/ 67 h 71"/>
                <a:gd name="T2" fmla="*/ 8 w 75"/>
                <a:gd name="T3" fmla="*/ 71 h 71"/>
                <a:gd name="T4" fmla="*/ 25 w 75"/>
                <a:gd name="T5" fmla="*/ 56 h 71"/>
                <a:gd name="T6" fmla="*/ 41 w 75"/>
                <a:gd name="T7" fmla="*/ 38 h 71"/>
                <a:gd name="T8" fmla="*/ 58 w 75"/>
                <a:gd name="T9" fmla="*/ 23 h 71"/>
                <a:gd name="T10" fmla="*/ 75 w 75"/>
                <a:gd name="T11" fmla="*/ 8 h 71"/>
                <a:gd name="T12" fmla="*/ 67 w 75"/>
                <a:gd name="T13" fmla="*/ 0 h 71"/>
                <a:gd name="T14" fmla="*/ 52 w 75"/>
                <a:gd name="T15" fmla="*/ 17 h 71"/>
                <a:gd name="T16" fmla="*/ 35 w 75"/>
                <a:gd name="T17" fmla="*/ 33 h 71"/>
                <a:gd name="T18" fmla="*/ 18 w 75"/>
                <a:gd name="T19" fmla="*/ 48 h 71"/>
                <a:gd name="T20" fmla="*/ 2 w 75"/>
                <a:gd name="T21" fmla="*/ 65 h 71"/>
                <a:gd name="T22" fmla="*/ 0 w 75"/>
                <a:gd name="T23" fmla="*/ 69 h 71"/>
                <a:gd name="T24" fmla="*/ 2 w 75"/>
                <a:gd name="T25" fmla="*/ 65 h 71"/>
                <a:gd name="T26" fmla="*/ 0 w 75"/>
                <a:gd name="T27" fmla="*/ 67 h 71"/>
                <a:gd name="T28" fmla="*/ 0 w 75"/>
                <a:gd name="T29" fmla="*/ 69 h 71"/>
                <a:gd name="T30" fmla="*/ 10 w 75"/>
                <a:gd name="T31" fmla="*/ 67 h 7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5"/>
                <a:gd name="T49" fmla="*/ 0 h 71"/>
                <a:gd name="T50" fmla="*/ 75 w 75"/>
                <a:gd name="T51" fmla="*/ 71 h 7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5" h="71">
                  <a:moveTo>
                    <a:pt x="10" y="67"/>
                  </a:moveTo>
                  <a:lnTo>
                    <a:pt x="8" y="71"/>
                  </a:lnTo>
                  <a:lnTo>
                    <a:pt x="25" y="56"/>
                  </a:lnTo>
                  <a:lnTo>
                    <a:pt x="41" y="38"/>
                  </a:lnTo>
                  <a:lnTo>
                    <a:pt x="58" y="23"/>
                  </a:lnTo>
                  <a:lnTo>
                    <a:pt x="75" y="8"/>
                  </a:lnTo>
                  <a:lnTo>
                    <a:pt x="67" y="0"/>
                  </a:lnTo>
                  <a:lnTo>
                    <a:pt x="52" y="17"/>
                  </a:lnTo>
                  <a:lnTo>
                    <a:pt x="35" y="33"/>
                  </a:lnTo>
                  <a:lnTo>
                    <a:pt x="18" y="48"/>
                  </a:lnTo>
                  <a:lnTo>
                    <a:pt x="2" y="65"/>
                  </a:lnTo>
                  <a:lnTo>
                    <a:pt x="0" y="69"/>
                  </a:lnTo>
                  <a:lnTo>
                    <a:pt x="2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0" y="6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66" name="Freeform 207">
              <a:extLst>
                <a:ext uri="{FF2B5EF4-FFF2-40B4-BE49-F238E27FC236}">
                  <a16:creationId xmlns:a16="http://schemas.microsoft.com/office/drawing/2014/main" id="{4C034FF2-1746-9A77-454C-A044A5C25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6" y="2324"/>
              <a:ext cx="88" cy="79"/>
            </a:xfrm>
            <a:custGeom>
              <a:avLst/>
              <a:gdLst>
                <a:gd name="T0" fmla="*/ 5 w 88"/>
                <a:gd name="T1" fmla="*/ 79 h 79"/>
                <a:gd name="T2" fmla="*/ 30 w 88"/>
                <a:gd name="T3" fmla="*/ 62 h 79"/>
                <a:gd name="T4" fmla="*/ 57 w 88"/>
                <a:gd name="T5" fmla="*/ 46 h 79"/>
                <a:gd name="T6" fmla="*/ 69 w 88"/>
                <a:gd name="T7" fmla="*/ 37 h 79"/>
                <a:gd name="T8" fmla="*/ 78 w 88"/>
                <a:gd name="T9" fmla="*/ 27 h 79"/>
                <a:gd name="T10" fmla="*/ 82 w 88"/>
                <a:gd name="T11" fmla="*/ 21 h 79"/>
                <a:gd name="T12" fmla="*/ 86 w 88"/>
                <a:gd name="T13" fmla="*/ 16 h 79"/>
                <a:gd name="T14" fmla="*/ 88 w 88"/>
                <a:gd name="T15" fmla="*/ 8 h 79"/>
                <a:gd name="T16" fmla="*/ 88 w 88"/>
                <a:gd name="T17" fmla="*/ 0 h 79"/>
                <a:gd name="T18" fmla="*/ 78 w 88"/>
                <a:gd name="T19" fmla="*/ 2 h 79"/>
                <a:gd name="T20" fmla="*/ 78 w 88"/>
                <a:gd name="T21" fmla="*/ 6 h 79"/>
                <a:gd name="T22" fmla="*/ 76 w 88"/>
                <a:gd name="T23" fmla="*/ 12 h 79"/>
                <a:gd name="T24" fmla="*/ 74 w 88"/>
                <a:gd name="T25" fmla="*/ 16 h 79"/>
                <a:gd name="T26" fmla="*/ 71 w 88"/>
                <a:gd name="T27" fmla="*/ 21 h 79"/>
                <a:gd name="T28" fmla="*/ 63 w 88"/>
                <a:gd name="T29" fmla="*/ 29 h 79"/>
                <a:gd name="T30" fmla="*/ 51 w 88"/>
                <a:gd name="T31" fmla="*/ 39 h 79"/>
                <a:gd name="T32" fmla="*/ 25 w 88"/>
                <a:gd name="T33" fmla="*/ 54 h 79"/>
                <a:gd name="T34" fmla="*/ 0 w 88"/>
                <a:gd name="T35" fmla="*/ 71 h 79"/>
                <a:gd name="T36" fmla="*/ 5 w 88"/>
                <a:gd name="T37" fmla="*/ 79 h 7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8"/>
                <a:gd name="T58" fmla="*/ 0 h 79"/>
                <a:gd name="T59" fmla="*/ 88 w 88"/>
                <a:gd name="T60" fmla="*/ 79 h 7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8" h="79">
                  <a:moveTo>
                    <a:pt x="5" y="79"/>
                  </a:moveTo>
                  <a:lnTo>
                    <a:pt x="30" y="62"/>
                  </a:lnTo>
                  <a:lnTo>
                    <a:pt x="57" y="46"/>
                  </a:lnTo>
                  <a:lnTo>
                    <a:pt x="69" y="37"/>
                  </a:lnTo>
                  <a:lnTo>
                    <a:pt x="78" y="27"/>
                  </a:lnTo>
                  <a:lnTo>
                    <a:pt x="82" y="21"/>
                  </a:lnTo>
                  <a:lnTo>
                    <a:pt x="86" y="16"/>
                  </a:lnTo>
                  <a:lnTo>
                    <a:pt x="88" y="8"/>
                  </a:lnTo>
                  <a:lnTo>
                    <a:pt x="88" y="0"/>
                  </a:lnTo>
                  <a:lnTo>
                    <a:pt x="78" y="2"/>
                  </a:lnTo>
                  <a:lnTo>
                    <a:pt x="78" y="6"/>
                  </a:lnTo>
                  <a:lnTo>
                    <a:pt x="76" y="12"/>
                  </a:lnTo>
                  <a:lnTo>
                    <a:pt x="74" y="16"/>
                  </a:lnTo>
                  <a:lnTo>
                    <a:pt x="71" y="21"/>
                  </a:lnTo>
                  <a:lnTo>
                    <a:pt x="63" y="29"/>
                  </a:lnTo>
                  <a:lnTo>
                    <a:pt x="51" y="39"/>
                  </a:lnTo>
                  <a:lnTo>
                    <a:pt x="25" y="54"/>
                  </a:lnTo>
                  <a:lnTo>
                    <a:pt x="0" y="71"/>
                  </a:lnTo>
                  <a:lnTo>
                    <a:pt x="5" y="7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67" name="Rectangle 208">
              <a:extLst>
                <a:ext uri="{FF2B5EF4-FFF2-40B4-BE49-F238E27FC236}">
                  <a16:creationId xmlns:a16="http://schemas.microsoft.com/office/drawing/2014/main" id="{50B03A2D-DBD0-25F1-6A31-377D76D4BB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6" y="2391"/>
              <a:ext cx="376" cy="10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6768" name="Rectangle 209">
              <a:extLst>
                <a:ext uri="{FF2B5EF4-FFF2-40B4-BE49-F238E27FC236}">
                  <a16:creationId xmlns:a16="http://schemas.microsoft.com/office/drawing/2014/main" id="{5AB1CC16-6C5F-1064-58F8-8FB3E4AA5C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9" y="2391"/>
              <a:ext cx="426" cy="10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6769" name="Freeform 210">
              <a:extLst>
                <a:ext uri="{FF2B5EF4-FFF2-40B4-BE49-F238E27FC236}">
                  <a16:creationId xmlns:a16="http://schemas.microsoft.com/office/drawing/2014/main" id="{DB5E090A-DD78-950D-9971-D43B46328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349"/>
              <a:ext cx="75" cy="50"/>
            </a:xfrm>
            <a:custGeom>
              <a:avLst/>
              <a:gdLst>
                <a:gd name="T0" fmla="*/ 71 w 75"/>
                <a:gd name="T1" fmla="*/ 0 h 50"/>
                <a:gd name="T2" fmla="*/ 71 w 75"/>
                <a:gd name="T3" fmla="*/ 0 h 50"/>
                <a:gd name="T4" fmla="*/ 0 w 75"/>
                <a:gd name="T5" fmla="*/ 42 h 50"/>
                <a:gd name="T6" fmla="*/ 4 w 75"/>
                <a:gd name="T7" fmla="*/ 50 h 50"/>
                <a:gd name="T8" fmla="*/ 75 w 75"/>
                <a:gd name="T9" fmla="*/ 8 h 50"/>
                <a:gd name="T10" fmla="*/ 71 w 75"/>
                <a:gd name="T11" fmla="*/ 0 h 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"/>
                <a:gd name="T19" fmla="*/ 0 h 50"/>
                <a:gd name="T20" fmla="*/ 75 w 75"/>
                <a:gd name="T21" fmla="*/ 50 h 5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" h="50">
                  <a:moveTo>
                    <a:pt x="71" y="0"/>
                  </a:moveTo>
                  <a:lnTo>
                    <a:pt x="71" y="0"/>
                  </a:lnTo>
                  <a:lnTo>
                    <a:pt x="0" y="42"/>
                  </a:lnTo>
                  <a:lnTo>
                    <a:pt x="4" y="50"/>
                  </a:lnTo>
                  <a:lnTo>
                    <a:pt x="75" y="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70" name="Freeform 211">
              <a:extLst>
                <a:ext uri="{FF2B5EF4-FFF2-40B4-BE49-F238E27FC236}">
                  <a16:creationId xmlns:a16="http://schemas.microsoft.com/office/drawing/2014/main" id="{731DF5BA-C73C-E3A8-0F90-5393D0A65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2297"/>
              <a:ext cx="103" cy="60"/>
            </a:xfrm>
            <a:custGeom>
              <a:avLst/>
              <a:gdLst>
                <a:gd name="T0" fmla="*/ 103 w 103"/>
                <a:gd name="T1" fmla="*/ 8 h 60"/>
                <a:gd name="T2" fmla="*/ 99 w 103"/>
                <a:gd name="T3" fmla="*/ 0 h 60"/>
                <a:gd name="T4" fmla="*/ 0 w 103"/>
                <a:gd name="T5" fmla="*/ 52 h 60"/>
                <a:gd name="T6" fmla="*/ 4 w 103"/>
                <a:gd name="T7" fmla="*/ 60 h 60"/>
                <a:gd name="T8" fmla="*/ 103 w 103"/>
                <a:gd name="T9" fmla="*/ 8 h 60"/>
                <a:gd name="T10" fmla="*/ 103 w 103"/>
                <a:gd name="T11" fmla="*/ 8 h 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3"/>
                <a:gd name="T19" fmla="*/ 0 h 60"/>
                <a:gd name="T20" fmla="*/ 103 w 103"/>
                <a:gd name="T21" fmla="*/ 60 h 6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3" h="60">
                  <a:moveTo>
                    <a:pt x="103" y="8"/>
                  </a:moveTo>
                  <a:lnTo>
                    <a:pt x="99" y="0"/>
                  </a:lnTo>
                  <a:lnTo>
                    <a:pt x="0" y="52"/>
                  </a:lnTo>
                  <a:lnTo>
                    <a:pt x="4" y="60"/>
                  </a:lnTo>
                  <a:lnTo>
                    <a:pt x="103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71" name="Freeform 212">
              <a:extLst>
                <a:ext uri="{FF2B5EF4-FFF2-40B4-BE49-F238E27FC236}">
                  <a16:creationId xmlns:a16="http://schemas.microsoft.com/office/drawing/2014/main" id="{4DF42D46-895D-7823-7807-205CC724C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" y="2226"/>
              <a:ext cx="129" cy="79"/>
            </a:xfrm>
            <a:custGeom>
              <a:avLst/>
              <a:gdLst>
                <a:gd name="T0" fmla="*/ 121 w 129"/>
                <a:gd name="T1" fmla="*/ 0 h 79"/>
                <a:gd name="T2" fmla="*/ 121 w 129"/>
                <a:gd name="T3" fmla="*/ 0 h 79"/>
                <a:gd name="T4" fmla="*/ 104 w 129"/>
                <a:gd name="T5" fmla="*/ 14 h 79"/>
                <a:gd name="T6" fmla="*/ 73 w 129"/>
                <a:gd name="T7" fmla="*/ 31 h 79"/>
                <a:gd name="T8" fmla="*/ 37 w 129"/>
                <a:gd name="T9" fmla="*/ 50 h 79"/>
                <a:gd name="T10" fmla="*/ 0 w 129"/>
                <a:gd name="T11" fmla="*/ 71 h 79"/>
                <a:gd name="T12" fmla="*/ 4 w 129"/>
                <a:gd name="T13" fmla="*/ 79 h 79"/>
                <a:gd name="T14" fmla="*/ 43 w 129"/>
                <a:gd name="T15" fmla="*/ 60 h 79"/>
                <a:gd name="T16" fmla="*/ 79 w 129"/>
                <a:gd name="T17" fmla="*/ 39 h 79"/>
                <a:gd name="T18" fmla="*/ 108 w 129"/>
                <a:gd name="T19" fmla="*/ 21 h 79"/>
                <a:gd name="T20" fmla="*/ 129 w 129"/>
                <a:gd name="T21" fmla="*/ 6 h 79"/>
                <a:gd name="T22" fmla="*/ 129 w 129"/>
                <a:gd name="T23" fmla="*/ 6 h 79"/>
                <a:gd name="T24" fmla="*/ 121 w 129"/>
                <a:gd name="T25" fmla="*/ 0 h 7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9"/>
                <a:gd name="T40" fmla="*/ 0 h 79"/>
                <a:gd name="T41" fmla="*/ 129 w 129"/>
                <a:gd name="T42" fmla="*/ 79 h 7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9" h="79">
                  <a:moveTo>
                    <a:pt x="121" y="0"/>
                  </a:moveTo>
                  <a:lnTo>
                    <a:pt x="121" y="0"/>
                  </a:lnTo>
                  <a:lnTo>
                    <a:pt x="104" y="14"/>
                  </a:lnTo>
                  <a:lnTo>
                    <a:pt x="73" y="31"/>
                  </a:lnTo>
                  <a:lnTo>
                    <a:pt x="37" y="50"/>
                  </a:lnTo>
                  <a:lnTo>
                    <a:pt x="0" y="71"/>
                  </a:lnTo>
                  <a:lnTo>
                    <a:pt x="4" y="79"/>
                  </a:lnTo>
                  <a:lnTo>
                    <a:pt x="43" y="60"/>
                  </a:lnTo>
                  <a:lnTo>
                    <a:pt x="79" y="39"/>
                  </a:lnTo>
                  <a:lnTo>
                    <a:pt x="108" y="21"/>
                  </a:lnTo>
                  <a:lnTo>
                    <a:pt x="129" y="6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72" name="Freeform 213">
              <a:extLst>
                <a:ext uri="{FF2B5EF4-FFF2-40B4-BE49-F238E27FC236}">
                  <a16:creationId xmlns:a16="http://schemas.microsoft.com/office/drawing/2014/main" id="{952BE008-55C8-698D-C540-A9C82958F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" y="2142"/>
              <a:ext cx="83" cy="90"/>
            </a:xfrm>
            <a:custGeom>
              <a:avLst/>
              <a:gdLst>
                <a:gd name="T0" fmla="*/ 77 w 83"/>
                <a:gd name="T1" fmla="*/ 0 h 90"/>
                <a:gd name="T2" fmla="*/ 75 w 83"/>
                <a:gd name="T3" fmla="*/ 2 h 90"/>
                <a:gd name="T4" fmla="*/ 0 w 83"/>
                <a:gd name="T5" fmla="*/ 84 h 90"/>
                <a:gd name="T6" fmla="*/ 8 w 83"/>
                <a:gd name="T7" fmla="*/ 90 h 90"/>
                <a:gd name="T8" fmla="*/ 83 w 83"/>
                <a:gd name="T9" fmla="*/ 8 h 90"/>
                <a:gd name="T10" fmla="*/ 77 w 83"/>
                <a:gd name="T11" fmla="*/ 0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3"/>
                <a:gd name="T19" fmla="*/ 0 h 90"/>
                <a:gd name="T20" fmla="*/ 83 w 83"/>
                <a:gd name="T21" fmla="*/ 90 h 9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3" h="90">
                  <a:moveTo>
                    <a:pt x="77" y="0"/>
                  </a:moveTo>
                  <a:lnTo>
                    <a:pt x="75" y="2"/>
                  </a:lnTo>
                  <a:lnTo>
                    <a:pt x="0" y="84"/>
                  </a:lnTo>
                  <a:lnTo>
                    <a:pt x="8" y="90"/>
                  </a:lnTo>
                  <a:lnTo>
                    <a:pt x="83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73" name="Freeform 214">
              <a:extLst>
                <a:ext uri="{FF2B5EF4-FFF2-40B4-BE49-F238E27FC236}">
                  <a16:creationId xmlns:a16="http://schemas.microsoft.com/office/drawing/2014/main" id="{DDE7FC44-06B2-45D1-59D0-3254E9450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" y="2054"/>
              <a:ext cx="157" cy="96"/>
            </a:xfrm>
            <a:custGeom>
              <a:avLst/>
              <a:gdLst>
                <a:gd name="T0" fmla="*/ 152 w 157"/>
                <a:gd name="T1" fmla="*/ 0 h 96"/>
                <a:gd name="T2" fmla="*/ 152 w 157"/>
                <a:gd name="T3" fmla="*/ 0 h 96"/>
                <a:gd name="T4" fmla="*/ 134 w 157"/>
                <a:gd name="T5" fmla="*/ 13 h 96"/>
                <a:gd name="T6" fmla="*/ 115 w 157"/>
                <a:gd name="T7" fmla="*/ 25 h 96"/>
                <a:gd name="T8" fmla="*/ 96 w 157"/>
                <a:gd name="T9" fmla="*/ 34 h 96"/>
                <a:gd name="T10" fmla="*/ 77 w 157"/>
                <a:gd name="T11" fmla="*/ 44 h 96"/>
                <a:gd name="T12" fmla="*/ 56 w 157"/>
                <a:gd name="T13" fmla="*/ 53 h 96"/>
                <a:gd name="T14" fmla="*/ 37 w 157"/>
                <a:gd name="T15" fmla="*/ 65 h 96"/>
                <a:gd name="T16" fmla="*/ 17 w 157"/>
                <a:gd name="T17" fmla="*/ 74 h 96"/>
                <a:gd name="T18" fmla="*/ 0 w 157"/>
                <a:gd name="T19" fmla="*/ 88 h 96"/>
                <a:gd name="T20" fmla="*/ 6 w 157"/>
                <a:gd name="T21" fmla="*/ 96 h 96"/>
                <a:gd name="T22" fmla="*/ 23 w 157"/>
                <a:gd name="T23" fmla="*/ 82 h 96"/>
                <a:gd name="T24" fmla="*/ 40 w 157"/>
                <a:gd name="T25" fmla="*/ 72 h 96"/>
                <a:gd name="T26" fmla="*/ 60 w 157"/>
                <a:gd name="T27" fmla="*/ 61 h 96"/>
                <a:gd name="T28" fmla="*/ 81 w 157"/>
                <a:gd name="T29" fmla="*/ 51 h 96"/>
                <a:gd name="T30" fmla="*/ 100 w 157"/>
                <a:gd name="T31" fmla="*/ 42 h 96"/>
                <a:gd name="T32" fmla="*/ 121 w 157"/>
                <a:gd name="T33" fmla="*/ 32 h 96"/>
                <a:gd name="T34" fmla="*/ 138 w 157"/>
                <a:gd name="T35" fmla="*/ 21 h 96"/>
                <a:gd name="T36" fmla="*/ 157 w 157"/>
                <a:gd name="T37" fmla="*/ 7 h 96"/>
                <a:gd name="T38" fmla="*/ 157 w 157"/>
                <a:gd name="T39" fmla="*/ 7 h 96"/>
                <a:gd name="T40" fmla="*/ 152 w 157"/>
                <a:gd name="T41" fmla="*/ 0 h 9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7"/>
                <a:gd name="T64" fmla="*/ 0 h 96"/>
                <a:gd name="T65" fmla="*/ 157 w 157"/>
                <a:gd name="T66" fmla="*/ 96 h 9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7" h="96">
                  <a:moveTo>
                    <a:pt x="152" y="0"/>
                  </a:moveTo>
                  <a:lnTo>
                    <a:pt x="152" y="0"/>
                  </a:lnTo>
                  <a:lnTo>
                    <a:pt x="134" y="13"/>
                  </a:lnTo>
                  <a:lnTo>
                    <a:pt x="115" y="25"/>
                  </a:lnTo>
                  <a:lnTo>
                    <a:pt x="96" y="34"/>
                  </a:lnTo>
                  <a:lnTo>
                    <a:pt x="77" y="44"/>
                  </a:lnTo>
                  <a:lnTo>
                    <a:pt x="56" y="53"/>
                  </a:lnTo>
                  <a:lnTo>
                    <a:pt x="37" y="65"/>
                  </a:lnTo>
                  <a:lnTo>
                    <a:pt x="17" y="74"/>
                  </a:lnTo>
                  <a:lnTo>
                    <a:pt x="0" y="88"/>
                  </a:lnTo>
                  <a:lnTo>
                    <a:pt x="6" y="96"/>
                  </a:lnTo>
                  <a:lnTo>
                    <a:pt x="23" y="82"/>
                  </a:lnTo>
                  <a:lnTo>
                    <a:pt x="40" y="72"/>
                  </a:lnTo>
                  <a:lnTo>
                    <a:pt x="60" y="61"/>
                  </a:lnTo>
                  <a:lnTo>
                    <a:pt x="81" y="51"/>
                  </a:lnTo>
                  <a:lnTo>
                    <a:pt x="100" y="42"/>
                  </a:lnTo>
                  <a:lnTo>
                    <a:pt x="121" y="32"/>
                  </a:lnTo>
                  <a:lnTo>
                    <a:pt x="138" y="21"/>
                  </a:lnTo>
                  <a:lnTo>
                    <a:pt x="157" y="7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74" name="Freeform 215">
              <a:extLst>
                <a:ext uri="{FF2B5EF4-FFF2-40B4-BE49-F238E27FC236}">
                  <a16:creationId xmlns:a16="http://schemas.microsoft.com/office/drawing/2014/main" id="{E5DD9B46-3749-4599-DE89-385523A5A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1984"/>
              <a:ext cx="82" cy="77"/>
            </a:xfrm>
            <a:custGeom>
              <a:avLst/>
              <a:gdLst>
                <a:gd name="T0" fmla="*/ 76 w 82"/>
                <a:gd name="T1" fmla="*/ 0 h 77"/>
                <a:gd name="T2" fmla="*/ 76 w 82"/>
                <a:gd name="T3" fmla="*/ 0 h 77"/>
                <a:gd name="T4" fmla="*/ 0 w 82"/>
                <a:gd name="T5" fmla="*/ 70 h 77"/>
                <a:gd name="T6" fmla="*/ 5 w 82"/>
                <a:gd name="T7" fmla="*/ 77 h 77"/>
                <a:gd name="T8" fmla="*/ 82 w 82"/>
                <a:gd name="T9" fmla="*/ 8 h 77"/>
                <a:gd name="T10" fmla="*/ 76 w 82"/>
                <a:gd name="T11" fmla="*/ 0 h 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2"/>
                <a:gd name="T19" fmla="*/ 0 h 77"/>
                <a:gd name="T20" fmla="*/ 82 w 82"/>
                <a:gd name="T21" fmla="*/ 77 h 7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2" h="77">
                  <a:moveTo>
                    <a:pt x="76" y="0"/>
                  </a:moveTo>
                  <a:lnTo>
                    <a:pt x="76" y="0"/>
                  </a:lnTo>
                  <a:lnTo>
                    <a:pt x="0" y="70"/>
                  </a:lnTo>
                  <a:lnTo>
                    <a:pt x="5" y="77"/>
                  </a:lnTo>
                  <a:lnTo>
                    <a:pt x="82" y="8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75" name="Freeform 216">
              <a:extLst>
                <a:ext uri="{FF2B5EF4-FFF2-40B4-BE49-F238E27FC236}">
                  <a16:creationId xmlns:a16="http://schemas.microsoft.com/office/drawing/2014/main" id="{77AE029D-7924-08BF-10FD-E2A8A0152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1898"/>
              <a:ext cx="140" cy="94"/>
            </a:xfrm>
            <a:custGeom>
              <a:avLst/>
              <a:gdLst>
                <a:gd name="T0" fmla="*/ 137 w 140"/>
                <a:gd name="T1" fmla="*/ 0 h 94"/>
                <a:gd name="T2" fmla="*/ 102 w 140"/>
                <a:gd name="T3" fmla="*/ 21 h 94"/>
                <a:gd name="T4" fmla="*/ 68 w 140"/>
                <a:gd name="T5" fmla="*/ 42 h 94"/>
                <a:gd name="T6" fmla="*/ 35 w 140"/>
                <a:gd name="T7" fmla="*/ 65 h 94"/>
                <a:gd name="T8" fmla="*/ 0 w 140"/>
                <a:gd name="T9" fmla="*/ 86 h 94"/>
                <a:gd name="T10" fmla="*/ 4 w 140"/>
                <a:gd name="T11" fmla="*/ 94 h 94"/>
                <a:gd name="T12" fmla="*/ 39 w 140"/>
                <a:gd name="T13" fmla="*/ 73 h 94"/>
                <a:gd name="T14" fmla="*/ 73 w 140"/>
                <a:gd name="T15" fmla="*/ 50 h 94"/>
                <a:gd name="T16" fmla="*/ 108 w 140"/>
                <a:gd name="T17" fmla="*/ 29 h 94"/>
                <a:gd name="T18" fmla="*/ 140 w 140"/>
                <a:gd name="T19" fmla="*/ 8 h 94"/>
                <a:gd name="T20" fmla="*/ 137 w 140"/>
                <a:gd name="T21" fmla="*/ 0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0"/>
                <a:gd name="T34" fmla="*/ 0 h 94"/>
                <a:gd name="T35" fmla="*/ 140 w 140"/>
                <a:gd name="T36" fmla="*/ 94 h 9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0" h="94">
                  <a:moveTo>
                    <a:pt x="137" y="0"/>
                  </a:moveTo>
                  <a:lnTo>
                    <a:pt x="102" y="21"/>
                  </a:lnTo>
                  <a:lnTo>
                    <a:pt x="68" y="42"/>
                  </a:lnTo>
                  <a:lnTo>
                    <a:pt x="35" y="65"/>
                  </a:lnTo>
                  <a:lnTo>
                    <a:pt x="0" y="86"/>
                  </a:lnTo>
                  <a:lnTo>
                    <a:pt x="4" y="94"/>
                  </a:lnTo>
                  <a:lnTo>
                    <a:pt x="39" y="73"/>
                  </a:lnTo>
                  <a:lnTo>
                    <a:pt x="73" y="50"/>
                  </a:lnTo>
                  <a:lnTo>
                    <a:pt x="108" y="29"/>
                  </a:lnTo>
                  <a:lnTo>
                    <a:pt x="140" y="8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76" name="Rectangle 217">
              <a:extLst>
                <a:ext uri="{FF2B5EF4-FFF2-40B4-BE49-F238E27FC236}">
                  <a16:creationId xmlns:a16="http://schemas.microsoft.com/office/drawing/2014/main" id="{5816BE96-F84C-7B51-078D-3F2080892E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2" y="1890"/>
              <a:ext cx="401" cy="10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6777" name="Rectangle 218">
              <a:extLst>
                <a:ext uri="{FF2B5EF4-FFF2-40B4-BE49-F238E27FC236}">
                  <a16:creationId xmlns:a16="http://schemas.microsoft.com/office/drawing/2014/main" id="{362C70DE-7A9A-0325-392C-988978286E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8" y="1890"/>
              <a:ext cx="47" cy="10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6778" name="Rectangle 219">
              <a:extLst>
                <a:ext uri="{FF2B5EF4-FFF2-40B4-BE49-F238E27FC236}">
                  <a16:creationId xmlns:a16="http://schemas.microsoft.com/office/drawing/2014/main" id="{5233E9C1-09A3-E232-9A15-2B7E008CF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1" y="1890"/>
              <a:ext cx="46" cy="10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6779" name="Rectangle 220">
              <a:extLst>
                <a:ext uri="{FF2B5EF4-FFF2-40B4-BE49-F238E27FC236}">
                  <a16:creationId xmlns:a16="http://schemas.microsoft.com/office/drawing/2014/main" id="{C9D11545-A78D-01B0-C37A-5C1E92F95F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1890"/>
              <a:ext cx="46" cy="10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6780" name="Rectangle 221">
              <a:extLst>
                <a:ext uri="{FF2B5EF4-FFF2-40B4-BE49-F238E27FC236}">
                  <a16:creationId xmlns:a16="http://schemas.microsoft.com/office/drawing/2014/main" id="{39E5C14F-200A-3CFE-C510-875FA9F6A3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7" y="1890"/>
              <a:ext cx="46" cy="10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6781" name="Rectangle 222">
              <a:extLst>
                <a:ext uri="{FF2B5EF4-FFF2-40B4-BE49-F238E27FC236}">
                  <a16:creationId xmlns:a16="http://schemas.microsoft.com/office/drawing/2014/main" id="{FC346969-E66C-8D6D-47A1-457A2E6264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0" y="1890"/>
              <a:ext cx="44" cy="10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6782" name="Rectangle 223">
              <a:extLst>
                <a:ext uri="{FF2B5EF4-FFF2-40B4-BE49-F238E27FC236}">
                  <a16:creationId xmlns:a16="http://schemas.microsoft.com/office/drawing/2014/main" id="{AFE85925-BEC0-8BF5-51D1-5A447AFEDC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3" y="1890"/>
              <a:ext cx="44" cy="10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6783" name="Rectangle 224">
              <a:extLst>
                <a:ext uri="{FF2B5EF4-FFF2-40B4-BE49-F238E27FC236}">
                  <a16:creationId xmlns:a16="http://schemas.microsoft.com/office/drawing/2014/main" id="{C517045E-0E45-DEE5-1F70-88A3A98DC6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4" y="1890"/>
              <a:ext cx="38" cy="10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6784" name="Line 225">
              <a:extLst>
                <a:ext uri="{FF2B5EF4-FFF2-40B4-BE49-F238E27FC236}">
                  <a16:creationId xmlns:a16="http://schemas.microsoft.com/office/drawing/2014/main" id="{7C3F0B29-6AA8-2E67-4A4E-3B54692AC1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27" y="1902"/>
              <a:ext cx="1" cy="773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85" name="Rectangle 226">
              <a:extLst>
                <a:ext uri="{FF2B5EF4-FFF2-40B4-BE49-F238E27FC236}">
                  <a16:creationId xmlns:a16="http://schemas.microsoft.com/office/drawing/2014/main" id="{355DB7CD-3818-3B8F-D924-2ECD1281D6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6" y="2330"/>
              <a:ext cx="101" cy="1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900">
                  <a:solidFill>
                    <a:srgbClr val="1F1A17"/>
                  </a:solidFill>
                  <a:latin typeface="Arial" panose="020B0604020202020204" pitchFamily="34" charset="0"/>
                </a:rPr>
                <a:t>P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sp>
        <p:nvSpPr>
          <p:cNvPr id="295139" name="Text Box 227">
            <a:extLst>
              <a:ext uri="{FF2B5EF4-FFF2-40B4-BE49-F238E27FC236}">
                <a16:creationId xmlns:a16="http://schemas.microsoft.com/office/drawing/2014/main" id="{54B29925-D8D7-E6C4-C57B-79A799B5D1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775" y="5337175"/>
            <a:ext cx="47180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sr-Latn-CS" altLang="en-US" sz="2000" i="1">
                <a:latin typeface="Times New Roman" panose="02020603050405020304" pitchFamily="18" charset="0"/>
              </a:rPr>
              <a:t>Cev jedinične dužine ispunjena </a:t>
            </a:r>
            <a:r>
              <a:rPr lang="en-US" altLang="en-US" sz="2000" i="1">
                <a:latin typeface="Times New Roman" panose="02020603050405020304" pitchFamily="18" charset="0"/>
              </a:rPr>
              <a:t>fluidom</a:t>
            </a:r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29492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29492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29492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600" decel="100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600" decel="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600" decel="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600" decel="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400" accel="1000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400" accel="1000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6" presetID="27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8" dur="80"/>
                                        <p:tgtEl>
                                          <p:spTgt spid="29513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9" dur="80"/>
                                        <p:tgtEl>
                                          <p:spTgt spid="29513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0" dur="80"/>
                                        <p:tgtEl>
                                          <p:spTgt spid="29513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5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7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7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 -2.02312E-6 L -0.31424 -0.00231 " pathEditMode="relative" rAng="0" ptsTypes="AA">
                                      <p:cBhvr>
                                        <p:cTn id="48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712" y="-11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50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4920" grpId="0"/>
      <p:bldP spid="295139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Date Placeholder 3">
            <a:extLst>
              <a:ext uri="{FF2B5EF4-FFF2-40B4-BE49-F238E27FC236}">
                <a16:creationId xmlns:a16="http://schemas.microsoft.com/office/drawing/2014/main" id="{8C8833A6-7FA1-C3E0-DD59-70B1DAE9DB0F}"/>
              </a:ext>
            </a:extLst>
          </p:cNvPr>
          <p:cNvSpPr>
            <a:spLocks noGrp="1"/>
          </p:cNvSpPr>
          <p:nvPr>
            <p:ph type="dt" sz="quarter" idx="10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1FA7E70E-A9BA-428B-8461-26F0BCCC69A3}" type="datetime11">
              <a:rPr lang="en-US" altLang="en-US" sz="1200" smtClean="0">
                <a:latin typeface="Arial" panose="020B0604020202020204" pitchFamily="34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18:11:17</a:t>
            </a:fld>
            <a:endParaRPr lang="en-US" altLang="en-US" sz="1200">
              <a:latin typeface="Arial" panose="020B0604020202020204" pitchFamily="34" charset="0"/>
            </a:endParaRPr>
          </a:p>
        </p:txBody>
      </p:sp>
      <p:sp>
        <p:nvSpPr>
          <p:cNvPr id="28675" name="Slide Number Placeholder 5">
            <a:extLst>
              <a:ext uri="{FF2B5EF4-FFF2-40B4-BE49-F238E27FC236}">
                <a16:creationId xmlns:a16="http://schemas.microsoft.com/office/drawing/2014/main" id="{B5008EBE-1876-15E8-AD6D-1CB8DC2786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DA9B8431-3229-447A-970D-4940F151AAC0}" type="slidenum">
              <a:rPr lang="en-US" altLang="en-US" sz="1200" smtClean="0">
                <a:latin typeface="Arial" panose="020B0604020202020204" pitchFamily="34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11</a:t>
            </a:fld>
            <a:endParaRPr lang="en-US" altLang="en-US" sz="1200">
              <a:latin typeface="Arial" panose="020B0604020202020204" pitchFamily="34" charset="0"/>
            </a:endParaRPr>
          </a:p>
        </p:txBody>
      </p:sp>
      <p:grpSp>
        <p:nvGrpSpPr>
          <p:cNvPr id="2" name="Group 2">
            <a:extLst>
              <a:ext uri="{FF2B5EF4-FFF2-40B4-BE49-F238E27FC236}">
                <a16:creationId xmlns:a16="http://schemas.microsoft.com/office/drawing/2014/main" id="{24B9599B-845F-88CC-CF02-0D516C1F9C3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71550" y="1839913"/>
            <a:ext cx="3186113" cy="1660525"/>
            <a:chOff x="1876" y="1639"/>
            <a:chExt cx="2007" cy="1046"/>
          </a:xfrm>
        </p:grpSpPr>
        <p:sp>
          <p:nvSpPr>
            <p:cNvPr id="28805" name="AutoShape 3">
              <a:extLst>
                <a:ext uri="{FF2B5EF4-FFF2-40B4-BE49-F238E27FC236}">
                  <a16:creationId xmlns:a16="http://schemas.microsoft.com/office/drawing/2014/main" id="{57275F84-CC79-D165-65BA-A0E5BBDA902D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876" y="1639"/>
              <a:ext cx="2007" cy="10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06" name="Freeform 4">
              <a:extLst>
                <a:ext uri="{FF2B5EF4-FFF2-40B4-BE49-F238E27FC236}">
                  <a16:creationId xmlns:a16="http://schemas.microsoft.com/office/drawing/2014/main" id="{610452FE-5600-1A44-824B-7E47FA26C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0" y="2161"/>
              <a:ext cx="474" cy="474"/>
            </a:xfrm>
            <a:custGeom>
              <a:avLst/>
              <a:gdLst>
                <a:gd name="T0" fmla="*/ 261 w 474"/>
                <a:gd name="T1" fmla="*/ 2 h 474"/>
                <a:gd name="T2" fmla="*/ 307 w 474"/>
                <a:gd name="T3" fmla="*/ 12 h 474"/>
                <a:gd name="T4" fmla="*/ 349 w 474"/>
                <a:gd name="T5" fmla="*/ 29 h 474"/>
                <a:gd name="T6" fmla="*/ 388 w 474"/>
                <a:gd name="T7" fmla="*/ 54 h 474"/>
                <a:gd name="T8" fmla="*/ 420 w 474"/>
                <a:gd name="T9" fmla="*/ 86 h 474"/>
                <a:gd name="T10" fmla="*/ 445 w 474"/>
                <a:gd name="T11" fmla="*/ 125 h 474"/>
                <a:gd name="T12" fmla="*/ 464 w 474"/>
                <a:gd name="T13" fmla="*/ 167 h 474"/>
                <a:gd name="T14" fmla="*/ 474 w 474"/>
                <a:gd name="T15" fmla="*/ 213 h 474"/>
                <a:gd name="T16" fmla="*/ 474 w 474"/>
                <a:gd name="T17" fmla="*/ 261 h 474"/>
                <a:gd name="T18" fmla="*/ 464 w 474"/>
                <a:gd name="T19" fmla="*/ 307 h 474"/>
                <a:gd name="T20" fmla="*/ 445 w 474"/>
                <a:gd name="T21" fmla="*/ 351 h 474"/>
                <a:gd name="T22" fmla="*/ 420 w 474"/>
                <a:gd name="T23" fmla="*/ 388 h 474"/>
                <a:gd name="T24" fmla="*/ 388 w 474"/>
                <a:gd name="T25" fmla="*/ 420 h 474"/>
                <a:gd name="T26" fmla="*/ 349 w 474"/>
                <a:gd name="T27" fmla="*/ 445 h 474"/>
                <a:gd name="T28" fmla="*/ 307 w 474"/>
                <a:gd name="T29" fmla="*/ 465 h 474"/>
                <a:gd name="T30" fmla="*/ 261 w 474"/>
                <a:gd name="T31" fmla="*/ 474 h 474"/>
                <a:gd name="T32" fmla="*/ 213 w 474"/>
                <a:gd name="T33" fmla="*/ 474 h 474"/>
                <a:gd name="T34" fmla="*/ 167 w 474"/>
                <a:gd name="T35" fmla="*/ 465 h 474"/>
                <a:gd name="T36" fmla="*/ 125 w 474"/>
                <a:gd name="T37" fmla="*/ 445 h 474"/>
                <a:gd name="T38" fmla="*/ 86 w 474"/>
                <a:gd name="T39" fmla="*/ 420 h 474"/>
                <a:gd name="T40" fmla="*/ 54 w 474"/>
                <a:gd name="T41" fmla="*/ 388 h 474"/>
                <a:gd name="T42" fmla="*/ 29 w 474"/>
                <a:gd name="T43" fmla="*/ 351 h 474"/>
                <a:gd name="T44" fmla="*/ 10 w 474"/>
                <a:gd name="T45" fmla="*/ 307 h 474"/>
                <a:gd name="T46" fmla="*/ 0 w 474"/>
                <a:gd name="T47" fmla="*/ 261 h 474"/>
                <a:gd name="T48" fmla="*/ 0 w 474"/>
                <a:gd name="T49" fmla="*/ 213 h 474"/>
                <a:gd name="T50" fmla="*/ 10 w 474"/>
                <a:gd name="T51" fmla="*/ 167 h 474"/>
                <a:gd name="T52" fmla="*/ 29 w 474"/>
                <a:gd name="T53" fmla="*/ 125 h 474"/>
                <a:gd name="T54" fmla="*/ 54 w 474"/>
                <a:gd name="T55" fmla="*/ 86 h 474"/>
                <a:gd name="T56" fmla="*/ 86 w 474"/>
                <a:gd name="T57" fmla="*/ 54 h 474"/>
                <a:gd name="T58" fmla="*/ 125 w 474"/>
                <a:gd name="T59" fmla="*/ 29 h 474"/>
                <a:gd name="T60" fmla="*/ 167 w 474"/>
                <a:gd name="T61" fmla="*/ 12 h 474"/>
                <a:gd name="T62" fmla="*/ 213 w 474"/>
                <a:gd name="T63" fmla="*/ 2 h 47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74"/>
                <a:gd name="T97" fmla="*/ 0 h 474"/>
                <a:gd name="T98" fmla="*/ 474 w 474"/>
                <a:gd name="T99" fmla="*/ 474 h 47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74" h="474">
                  <a:moveTo>
                    <a:pt x="236" y="0"/>
                  </a:moveTo>
                  <a:lnTo>
                    <a:pt x="261" y="2"/>
                  </a:lnTo>
                  <a:lnTo>
                    <a:pt x="284" y="4"/>
                  </a:lnTo>
                  <a:lnTo>
                    <a:pt x="307" y="12"/>
                  </a:lnTo>
                  <a:lnTo>
                    <a:pt x="330" y="19"/>
                  </a:lnTo>
                  <a:lnTo>
                    <a:pt x="349" y="29"/>
                  </a:lnTo>
                  <a:lnTo>
                    <a:pt x="370" y="40"/>
                  </a:lnTo>
                  <a:lnTo>
                    <a:pt x="388" y="54"/>
                  </a:lnTo>
                  <a:lnTo>
                    <a:pt x="405" y="69"/>
                  </a:lnTo>
                  <a:lnTo>
                    <a:pt x="420" y="86"/>
                  </a:lnTo>
                  <a:lnTo>
                    <a:pt x="434" y="106"/>
                  </a:lnTo>
                  <a:lnTo>
                    <a:pt x="445" y="125"/>
                  </a:lnTo>
                  <a:lnTo>
                    <a:pt x="455" y="146"/>
                  </a:lnTo>
                  <a:lnTo>
                    <a:pt x="464" y="167"/>
                  </a:lnTo>
                  <a:lnTo>
                    <a:pt x="470" y="190"/>
                  </a:lnTo>
                  <a:lnTo>
                    <a:pt x="474" y="213"/>
                  </a:lnTo>
                  <a:lnTo>
                    <a:pt x="474" y="238"/>
                  </a:lnTo>
                  <a:lnTo>
                    <a:pt x="474" y="261"/>
                  </a:lnTo>
                  <a:lnTo>
                    <a:pt x="470" y="286"/>
                  </a:lnTo>
                  <a:lnTo>
                    <a:pt x="464" y="307"/>
                  </a:lnTo>
                  <a:lnTo>
                    <a:pt x="455" y="330"/>
                  </a:lnTo>
                  <a:lnTo>
                    <a:pt x="445" y="351"/>
                  </a:lnTo>
                  <a:lnTo>
                    <a:pt x="434" y="370"/>
                  </a:lnTo>
                  <a:lnTo>
                    <a:pt x="420" y="388"/>
                  </a:lnTo>
                  <a:lnTo>
                    <a:pt x="405" y="405"/>
                  </a:lnTo>
                  <a:lnTo>
                    <a:pt x="388" y="420"/>
                  </a:lnTo>
                  <a:lnTo>
                    <a:pt x="370" y="434"/>
                  </a:lnTo>
                  <a:lnTo>
                    <a:pt x="349" y="445"/>
                  </a:lnTo>
                  <a:lnTo>
                    <a:pt x="330" y="457"/>
                  </a:lnTo>
                  <a:lnTo>
                    <a:pt x="307" y="465"/>
                  </a:lnTo>
                  <a:lnTo>
                    <a:pt x="284" y="470"/>
                  </a:lnTo>
                  <a:lnTo>
                    <a:pt x="261" y="474"/>
                  </a:lnTo>
                  <a:lnTo>
                    <a:pt x="236" y="474"/>
                  </a:lnTo>
                  <a:lnTo>
                    <a:pt x="213" y="474"/>
                  </a:lnTo>
                  <a:lnTo>
                    <a:pt x="190" y="470"/>
                  </a:lnTo>
                  <a:lnTo>
                    <a:pt x="167" y="465"/>
                  </a:lnTo>
                  <a:lnTo>
                    <a:pt x="144" y="457"/>
                  </a:lnTo>
                  <a:lnTo>
                    <a:pt x="125" y="445"/>
                  </a:lnTo>
                  <a:lnTo>
                    <a:pt x="104" y="434"/>
                  </a:lnTo>
                  <a:lnTo>
                    <a:pt x="86" y="420"/>
                  </a:lnTo>
                  <a:lnTo>
                    <a:pt x="69" y="405"/>
                  </a:lnTo>
                  <a:lnTo>
                    <a:pt x="54" y="388"/>
                  </a:lnTo>
                  <a:lnTo>
                    <a:pt x="40" y="370"/>
                  </a:lnTo>
                  <a:lnTo>
                    <a:pt x="29" y="351"/>
                  </a:lnTo>
                  <a:lnTo>
                    <a:pt x="17" y="330"/>
                  </a:lnTo>
                  <a:lnTo>
                    <a:pt x="10" y="307"/>
                  </a:lnTo>
                  <a:lnTo>
                    <a:pt x="4" y="286"/>
                  </a:lnTo>
                  <a:lnTo>
                    <a:pt x="0" y="261"/>
                  </a:lnTo>
                  <a:lnTo>
                    <a:pt x="0" y="238"/>
                  </a:lnTo>
                  <a:lnTo>
                    <a:pt x="0" y="213"/>
                  </a:lnTo>
                  <a:lnTo>
                    <a:pt x="4" y="190"/>
                  </a:lnTo>
                  <a:lnTo>
                    <a:pt x="10" y="167"/>
                  </a:lnTo>
                  <a:lnTo>
                    <a:pt x="17" y="146"/>
                  </a:lnTo>
                  <a:lnTo>
                    <a:pt x="29" y="125"/>
                  </a:lnTo>
                  <a:lnTo>
                    <a:pt x="40" y="106"/>
                  </a:lnTo>
                  <a:lnTo>
                    <a:pt x="54" y="86"/>
                  </a:lnTo>
                  <a:lnTo>
                    <a:pt x="69" y="69"/>
                  </a:lnTo>
                  <a:lnTo>
                    <a:pt x="86" y="54"/>
                  </a:lnTo>
                  <a:lnTo>
                    <a:pt x="104" y="40"/>
                  </a:lnTo>
                  <a:lnTo>
                    <a:pt x="125" y="29"/>
                  </a:lnTo>
                  <a:lnTo>
                    <a:pt x="144" y="19"/>
                  </a:lnTo>
                  <a:lnTo>
                    <a:pt x="167" y="12"/>
                  </a:lnTo>
                  <a:lnTo>
                    <a:pt x="190" y="4"/>
                  </a:lnTo>
                  <a:lnTo>
                    <a:pt x="213" y="2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07" name="Freeform 5">
              <a:extLst>
                <a:ext uri="{FF2B5EF4-FFF2-40B4-BE49-F238E27FC236}">
                  <a16:creationId xmlns:a16="http://schemas.microsoft.com/office/drawing/2014/main" id="{7588183C-A41A-0AEF-F845-E92C8D11B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" y="2157"/>
              <a:ext cx="244" cy="242"/>
            </a:xfrm>
            <a:custGeom>
              <a:avLst/>
              <a:gdLst>
                <a:gd name="T0" fmla="*/ 244 w 244"/>
                <a:gd name="T1" fmla="*/ 242 h 242"/>
                <a:gd name="T2" fmla="*/ 244 w 244"/>
                <a:gd name="T3" fmla="*/ 242 h 242"/>
                <a:gd name="T4" fmla="*/ 242 w 244"/>
                <a:gd name="T5" fmla="*/ 217 h 242"/>
                <a:gd name="T6" fmla="*/ 238 w 244"/>
                <a:gd name="T7" fmla="*/ 192 h 242"/>
                <a:gd name="T8" fmla="*/ 232 w 244"/>
                <a:gd name="T9" fmla="*/ 169 h 242"/>
                <a:gd name="T10" fmla="*/ 225 w 244"/>
                <a:gd name="T11" fmla="*/ 148 h 242"/>
                <a:gd name="T12" fmla="*/ 213 w 244"/>
                <a:gd name="T13" fmla="*/ 127 h 242"/>
                <a:gd name="T14" fmla="*/ 202 w 244"/>
                <a:gd name="T15" fmla="*/ 106 h 242"/>
                <a:gd name="T16" fmla="*/ 188 w 244"/>
                <a:gd name="T17" fmla="*/ 88 h 242"/>
                <a:gd name="T18" fmla="*/ 173 w 244"/>
                <a:gd name="T19" fmla="*/ 71 h 242"/>
                <a:gd name="T20" fmla="*/ 156 w 244"/>
                <a:gd name="T21" fmla="*/ 54 h 242"/>
                <a:gd name="T22" fmla="*/ 136 w 244"/>
                <a:gd name="T23" fmla="*/ 41 h 242"/>
                <a:gd name="T24" fmla="*/ 117 w 244"/>
                <a:gd name="T25" fmla="*/ 29 h 242"/>
                <a:gd name="T26" fmla="*/ 94 w 244"/>
                <a:gd name="T27" fmla="*/ 19 h 242"/>
                <a:gd name="T28" fmla="*/ 73 w 244"/>
                <a:gd name="T29" fmla="*/ 10 h 242"/>
                <a:gd name="T30" fmla="*/ 50 w 244"/>
                <a:gd name="T31" fmla="*/ 4 h 242"/>
                <a:gd name="T32" fmla="*/ 25 w 244"/>
                <a:gd name="T33" fmla="*/ 0 h 242"/>
                <a:gd name="T34" fmla="*/ 0 w 244"/>
                <a:gd name="T35" fmla="*/ 0 h 242"/>
                <a:gd name="T36" fmla="*/ 0 w 244"/>
                <a:gd name="T37" fmla="*/ 8 h 242"/>
                <a:gd name="T38" fmla="*/ 25 w 244"/>
                <a:gd name="T39" fmla="*/ 10 h 242"/>
                <a:gd name="T40" fmla="*/ 48 w 244"/>
                <a:gd name="T41" fmla="*/ 14 h 242"/>
                <a:gd name="T42" fmla="*/ 71 w 244"/>
                <a:gd name="T43" fmla="*/ 19 h 242"/>
                <a:gd name="T44" fmla="*/ 92 w 244"/>
                <a:gd name="T45" fmla="*/ 27 h 242"/>
                <a:gd name="T46" fmla="*/ 111 w 244"/>
                <a:gd name="T47" fmla="*/ 37 h 242"/>
                <a:gd name="T48" fmla="*/ 131 w 244"/>
                <a:gd name="T49" fmla="*/ 48 h 242"/>
                <a:gd name="T50" fmla="*/ 150 w 244"/>
                <a:gd name="T51" fmla="*/ 62 h 242"/>
                <a:gd name="T52" fmla="*/ 165 w 244"/>
                <a:gd name="T53" fmla="*/ 77 h 242"/>
                <a:gd name="T54" fmla="*/ 181 w 244"/>
                <a:gd name="T55" fmla="*/ 94 h 242"/>
                <a:gd name="T56" fmla="*/ 194 w 244"/>
                <a:gd name="T57" fmla="*/ 112 h 242"/>
                <a:gd name="T58" fmla="*/ 205 w 244"/>
                <a:gd name="T59" fmla="*/ 131 h 242"/>
                <a:gd name="T60" fmla="*/ 215 w 244"/>
                <a:gd name="T61" fmla="*/ 152 h 242"/>
                <a:gd name="T62" fmla="*/ 223 w 244"/>
                <a:gd name="T63" fmla="*/ 173 h 242"/>
                <a:gd name="T64" fmla="*/ 228 w 244"/>
                <a:gd name="T65" fmla="*/ 194 h 242"/>
                <a:gd name="T66" fmla="*/ 232 w 244"/>
                <a:gd name="T67" fmla="*/ 217 h 242"/>
                <a:gd name="T68" fmla="*/ 234 w 244"/>
                <a:gd name="T69" fmla="*/ 242 h 242"/>
                <a:gd name="T70" fmla="*/ 234 w 244"/>
                <a:gd name="T71" fmla="*/ 242 h 242"/>
                <a:gd name="T72" fmla="*/ 244 w 244"/>
                <a:gd name="T73" fmla="*/ 242 h 2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44"/>
                <a:gd name="T112" fmla="*/ 0 h 242"/>
                <a:gd name="T113" fmla="*/ 244 w 244"/>
                <a:gd name="T114" fmla="*/ 242 h 2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44" h="242">
                  <a:moveTo>
                    <a:pt x="244" y="242"/>
                  </a:moveTo>
                  <a:lnTo>
                    <a:pt x="244" y="242"/>
                  </a:lnTo>
                  <a:lnTo>
                    <a:pt x="242" y="217"/>
                  </a:lnTo>
                  <a:lnTo>
                    <a:pt x="238" y="192"/>
                  </a:lnTo>
                  <a:lnTo>
                    <a:pt x="232" y="169"/>
                  </a:lnTo>
                  <a:lnTo>
                    <a:pt x="225" y="148"/>
                  </a:lnTo>
                  <a:lnTo>
                    <a:pt x="213" y="127"/>
                  </a:lnTo>
                  <a:lnTo>
                    <a:pt x="202" y="106"/>
                  </a:lnTo>
                  <a:lnTo>
                    <a:pt x="188" y="88"/>
                  </a:lnTo>
                  <a:lnTo>
                    <a:pt x="173" y="71"/>
                  </a:lnTo>
                  <a:lnTo>
                    <a:pt x="156" y="54"/>
                  </a:lnTo>
                  <a:lnTo>
                    <a:pt x="136" y="41"/>
                  </a:lnTo>
                  <a:lnTo>
                    <a:pt x="117" y="29"/>
                  </a:lnTo>
                  <a:lnTo>
                    <a:pt x="94" y="19"/>
                  </a:lnTo>
                  <a:lnTo>
                    <a:pt x="73" y="10"/>
                  </a:lnTo>
                  <a:lnTo>
                    <a:pt x="50" y="4"/>
                  </a:lnTo>
                  <a:lnTo>
                    <a:pt x="25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25" y="10"/>
                  </a:lnTo>
                  <a:lnTo>
                    <a:pt x="48" y="14"/>
                  </a:lnTo>
                  <a:lnTo>
                    <a:pt x="71" y="19"/>
                  </a:lnTo>
                  <a:lnTo>
                    <a:pt x="92" y="27"/>
                  </a:lnTo>
                  <a:lnTo>
                    <a:pt x="111" y="37"/>
                  </a:lnTo>
                  <a:lnTo>
                    <a:pt x="131" y="48"/>
                  </a:lnTo>
                  <a:lnTo>
                    <a:pt x="150" y="62"/>
                  </a:lnTo>
                  <a:lnTo>
                    <a:pt x="165" y="77"/>
                  </a:lnTo>
                  <a:lnTo>
                    <a:pt x="181" y="94"/>
                  </a:lnTo>
                  <a:lnTo>
                    <a:pt x="194" y="112"/>
                  </a:lnTo>
                  <a:lnTo>
                    <a:pt x="205" y="131"/>
                  </a:lnTo>
                  <a:lnTo>
                    <a:pt x="215" y="152"/>
                  </a:lnTo>
                  <a:lnTo>
                    <a:pt x="223" y="173"/>
                  </a:lnTo>
                  <a:lnTo>
                    <a:pt x="228" y="194"/>
                  </a:lnTo>
                  <a:lnTo>
                    <a:pt x="232" y="217"/>
                  </a:lnTo>
                  <a:lnTo>
                    <a:pt x="234" y="242"/>
                  </a:lnTo>
                  <a:lnTo>
                    <a:pt x="244" y="24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08" name="Freeform 6">
              <a:extLst>
                <a:ext uri="{FF2B5EF4-FFF2-40B4-BE49-F238E27FC236}">
                  <a16:creationId xmlns:a16="http://schemas.microsoft.com/office/drawing/2014/main" id="{EDBECE7C-4571-00B6-BD8B-7A3190AAE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" y="2399"/>
              <a:ext cx="244" cy="242"/>
            </a:xfrm>
            <a:custGeom>
              <a:avLst/>
              <a:gdLst>
                <a:gd name="T0" fmla="*/ 0 w 244"/>
                <a:gd name="T1" fmla="*/ 242 h 242"/>
                <a:gd name="T2" fmla="*/ 0 w 244"/>
                <a:gd name="T3" fmla="*/ 242 h 242"/>
                <a:gd name="T4" fmla="*/ 25 w 244"/>
                <a:gd name="T5" fmla="*/ 240 h 242"/>
                <a:gd name="T6" fmla="*/ 50 w 244"/>
                <a:gd name="T7" fmla="*/ 236 h 242"/>
                <a:gd name="T8" fmla="*/ 73 w 244"/>
                <a:gd name="T9" fmla="*/ 230 h 242"/>
                <a:gd name="T10" fmla="*/ 94 w 244"/>
                <a:gd name="T11" fmla="*/ 223 h 242"/>
                <a:gd name="T12" fmla="*/ 117 w 244"/>
                <a:gd name="T13" fmla="*/ 213 h 242"/>
                <a:gd name="T14" fmla="*/ 136 w 244"/>
                <a:gd name="T15" fmla="*/ 200 h 242"/>
                <a:gd name="T16" fmla="*/ 156 w 244"/>
                <a:gd name="T17" fmla="*/ 186 h 242"/>
                <a:gd name="T18" fmla="*/ 173 w 244"/>
                <a:gd name="T19" fmla="*/ 171 h 242"/>
                <a:gd name="T20" fmla="*/ 188 w 244"/>
                <a:gd name="T21" fmla="*/ 154 h 242"/>
                <a:gd name="T22" fmla="*/ 202 w 244"/>
                <a:gd name="T23" fmla="*/ 134 h 242"/>
                <a:gd name="T24" fmla="*/ 213 w 244"/>
                <a:gd name="T25" fmla="*/ 115 h 242"/>
                <a:gd name="T26" fmla="*/ 225 w 244"/>
                <a:gd name="T27" fmla="*/ 94 h 242"/>
                <a:gd name="T28" fmla="*/ 232 w 244"/>
                <a:gd name="T29" fmla="*/ 71 h 242"/>
                <a:gd name="T30" fmla="*/ 238 w 244"/>
                <a:gd name="T31" fmla="*/ 48 h 242"/>
                <a:gd name="T32" fmla="*/ 242 w 244"/>
                <a:gd name="T33" fmla="*/ 25 h 242"/>
                <a:gd name="T34" fmla="*/ 244 w 244"/>
                <a:gd name="T35" fmla="*/ 0 h 242"/>
                <a:gd name="T36" fmla="*/ 234 w 244"/>
                <a:gd name="T37" fmla="*/ 0 h 242"/>
                <a:gd name="T38" fmla="*/ 232 w 244"/>
                <a:gd name="T39" fmla="*/ 23 h 242"/>
                <a:gd name="T40" fmla="*/ 228 w 244"/>
                <a:gd name="T41" fmla="*/ 46 h 242"/>
                <a:gd name="T42" fmla="*/ 223 w 244"/>
                <a:gd name="T43" fmla="*/ 69 h 242"/>
                <a:gd name="T44" fmla="*/ 215 w 244"/>
                <a:gd name="T45" fmla="*/ 90 h 242"/>
                <a:gd name="T46" fmla="*/ 205 w 244"/>
                <a:gd name="T47" fmla="*/ 109 h 242"/>
                <a:gd name="T48" fmla="*/ 194 w 244"/>
                <a:gd name="T49" fmla="*/ 129 h 242"/>
                <a:gd name="T50" fmla="*/ 181 w 244"/>
                <a:gd name="T51" fmla="*/ 148 h 242"/>
                <a:gd name="T52" fmla="*/ 165 w 244"/>
                <a:gd name="T53" fmla="*/ 163 h 242"/>
                <a:gd name="T54" fmla="*/ 150 w 244"/>
                <a:gd name="T55" fmla="*/ 179 h 242"/>
                <a:gd name="T56" fmla="*/ 131 w 244"/>
                <a:gd name="T57" fmla="*/ 192 h 242"/>
                <a:gd name="T58" fmla="*/ 111 w 244"/>
                <a:gd name="T59" fmla="*/ 203 h 242"/>
                <a:gd name="T60" fmla="*/ 92 w 244"/>
                <a:gd name="T61" fmla="*/ 213 h 242"/>
                <a:gd name="T62" fmla="*/ 71 w 244"/>
                <a:gd name="T63" fmla="*/ 223 h 242"/>
                <a:gd name="T64" fmla="*/ 48 w 244"/>
                <a:gd name="T65" fmla="*/ 228 h 242"/>
                <a:gd name="T66" fmla="*/ 25 w 244"/>
                <a:gd name="T67" fmla="*/ 230 h 242"/>
                <a:gd name="T68" fmla="*/ 0 w 244"/>
                <a:gd name="T69" fmla="*/ 232 h 242"/>
                <a:gd name="T70" fmla="*/ 0 w 244"/>
                <a:gd name="T71" fmla="*/ 232 h 242"/>
                <a:gd name="T72" fmla="*/ 0 w 244"/>
                <a:gd name="T73" fmla="*/ 242 h 2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44"/>
                <a:gd name="T112" fmla="*/ 0 h 242"/>
                <a:gd name="T113" fmla="*/ 244 w 244"/>
                <a:gd name="T114" fmla="*/ 242 h 2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44" h="242">
                  <a:moveTo>
                    <a:pt x="0" y="242"/>
                  </a:moveTo>
                  <a:lnTo>
                    <a:pt x="0" y="242"/>
                  </a:lnTo>
                  <a:lnTo>
                    <a:pt x="25" y="240"/>
                  </a:lnTo>
                  <a:lnTo>
                    <a:pt x="50" y="236"/>
                  </a:lnTo>
                  <a:lnTo>
                    <a:pt x="73" y="230"/>
                  </a:lnTo>
                  <a:lnTo>
                    <a:pt x="94" y="223"/>
                  </a:lnTo>
                  <a:lnTo>
                    <a:pt x="117" y="213"/>
                  </a:lnTo>
                  <a:lnTo>
                    <a:pt x="136" y="200"/>
                  </a:lnTo>
                  <a:lnTo>
                    <a:pt x="156" y="186"/>
                  </a:lnTo>
                  <a:lnTo>
                    <a:pt x="173" y="171"/>
                  </a:lnTo>
                  <a:lnTo>
                    <a:pt x="188" y="154"/>
                  </a:lnTo>
                  <a:lnTo>
                    <a:pt x="202" y="134"/>
                  </a:lnTo>
                  <a:lnTo>
                    <a:pt x="213" y="115"/>
                  </a:lnTo>
                  <a:lnTo>
                    <a:pt x="225" y="94"/>
                  </a:lnTo>
                  <a:lnTo>
                    <a:pt x="232" y="71"/>
                  </a:lnTo>
                  <a:lnTo>
                    <a:pt x="238" y="48"/>
                  </a:lnTo>
                  <a:lnTo>
                    <a:pt x="242" y="25"/>
                  </a:lnTo>
                  <a:lnTo>
                    <a:pt x="244" y="0"/>
                  </a:lnTo>
                  <a:lnTo>
                    <a:pt x="234" y="0"/>
                  </a:lnTo>
                  <a:lnTo>
                    <a:pt x="232" y="23"/>
                  </a:lnTo>
                  <a:lnTo>
                    <a:pt x="228" y="46"/>
                  </a:lnTo>
                  <a:lnTo>
                    <a:pt x="223" y="69"/>
                  </a:lnTo>
                  <a:lnTo>
                    <a:pt x="215" y="90"/>
                  </a:lnTo>
                  <a:lnTo>
                    <a:pt x="205" y="109"/>
                  </a:lnTo>
                  <a:lnTo>
                    <a:pt x="194" y="129"/>
                  </a:lnTo>
                  <a:lnTo>
                    <a:pt x="181" y="148"/>
                  </a:lnTo>
                  <a:lnTo>
                    <a:pt x="165" y="163"/>
                  </a:lnTo>
                  <a:lnTo>
                    <a:pt x="150" y="179"/>
                  </a:lnTo>
                  <a:lnTo>
                    <a:pt x="131" y="192"/>
                  </a:lnTo>
                  <a:lnTo>
                    <a:pt x="111" y="203"/>
                  </a:lnTo>
                  <a:lnTo>
                    <a:pt x="92" y="213"/>
                  </a:lnTo>
                  <a:lnTo>
                    <a:pt x="71" y="223"/>
                  </a:lnTo>
                  <a:lnTo>
                    <a:pt x="48" y="228"/>
                  </a:lnTo>
                  <a:lnTo>
                    <a:pt x="25" y="230"/>
                  </a:lnTo>
                  <a:lnTo>
                    <a:pt x="0" y="232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09" name="Freeform 7">
              <a:extLst>
                <a:ext uri="{FF2B5EF4-FFF2-40B4-BE49-F238E27FC236}">
                  <a16:creationId xmlns:a16="http://schemas.microsoft.com/office/drawing/2014/main" id="{3AC29060-7D4B-1CB2-F1C5-A657C53C0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" y="2399"/>
              <a:ext cx="242" cy="242"/>
            </a:xfrm>
            <a:custGeom>
              <a:avLst/>
              <a:gdLst>
                <a:gd name="T0" fmla="*/ 0 w 242"/>
                <a:gd name="T1" fmla="*/ 0 h 242"/>
                <a:gd name="T2" fmla="*/ 0 w 242"/>
                <a:gd name="T3" fmla="*/ 0 h 242"/>
                <a:gd name="T4" fmla="*/ 2 w 242"/>
                <a:gd name="T5" fmla="*/ 25 h 242"/>
                <a:gd name="T6" fmla="*/ 6 w 242"/>
                <a:gd name="T7" fmla="*/ 48 h 242"/>
                <a:gd name="T8" fmla="*/ 12 w 242"/>
                <a:gd name="T9" fmla="*/ 71 h 242"/>
                <a:gd name="T10" fmla="*/ 20 w 242"/>
                <a:gd name="T11" fmla="*/ 94 h 242"/>
                <a:gd name="T12" fmla="*/ 31 w 242"/>
                <a:gd name="T13" fmla="*/ 115 h 242"/>
                <a:gd name="T14" fmla="*/ 43 w 242"/>
                <a:gd name="T15" fmla="*/ 134 h 242"/>
                <a:gd name="T16" fmla="*/ 56 w 242"/>
                <a:gd name="T17" fmla="*/ 154 h 242"/>
                <a:gd name="T18" fmla="*/ 71 w 242"/>
                <a:gd name="T19" fmla="*/ 171 h 242"/>
                <a:gd name="T20" fmla="*/ 89 w 242"/>
                <a:gd name="T21" fmla="*/ 186 h 242"/>
                <a:gd name="T22" fmla="*/ 108 w 242"/>
                <a:gd name="T23" fmla="*/ 200 h 242"/>
                <a:gd name="T24" fmla="*/ 127 w 242"/>
                <a:gd name="T25" fmla="*/ 213 h 242"/>
                <a:gd name="T26" fmla="*/ 148 w 242"/>
                <a:gd name="T27" fmla="*/ 223 h 242"/>
                <a:gd name="T28" fmla="*/ 171 w 242"/>
                <a:gd name="T29" fmla="*/ 230 h 242"/>
                <a:gd name="T30" fmla="*/ 194 w 242"/>
                <a:gd name="T31" fmla="*/ 236 h 242"/>
                <a:gd name="T32" fmla="*/ 219 w 242"/>
                <a:gd name="T33" fmla="*/ 240 h 242"/>
                <a:gd name="T34" fmla="*/ 242 w 242"/>
                <a:gd name="T35" fmla="*/ 242 h 242"/>
                <a:gd name="T36" fmla="*/ 242 w 242"/>
                <a:gd name="T37" fmla="*/ 232 h 242"/>
                <a:gd name="T38" fmla="*/ 219 w 242"/>
                <a:gd name="T39" fmla="*/ 230 h 242"/>
                <a:gd name="T40" fmla="*/ 196 w 242"/>
                <a:gd name="T41" fmla="*/ 228 h 242"/>
                <a:gd name="T42" fmla="*/ 173 w 242"/>
                <a:gd name="T43" fmla="*/ 223 h 242"/>
                <a:gd name="T44" fmla="*/ 152 w 242"/>
                <a:gd name="T45" fmla="*/ 213 h 242"/>
                <a:gd name="T46" fmla="*/ 133 w 242"/>
                <a:gd name="T47" fmla="*/ 203 h 242"/>
                <a:gd name="T48" fmla="*/ 114 w 242"/>
                <a:gd name="T49" fmla="*/ 192 h 242"/>
                <a:gd name="T50" fmla="*/ 94 w 242"/>
                <a:gd name="T51" fmla="*/ 179 h 242"/>
                <a:gd name="T52" fmla="*/ 79 w 242"/>
                <a:gd name="T53" fmla="*/ 163 h 242"/>
                <a:gd name="T54" fmla="*/ 64 w 242"/>
                <a:gd name="T55" fmla="*/ 148 h 242"/>
                <a:gd name="T56" fmla="*/ 50 w 242"/>
                <a:gd name="T57" fmla="*/ 129 h 242"/>
                <a:gd name="T58" fmla="*/ 39 w 242"/>
                <a:gd name="T59" fmla="*/ 109 h 242"/>
                <a:gd name="T60" fmla="*/ 29 w 242"/>
                <a:gd name="T61" fmla="*/ 90 h 242"/>
                <a:gd name="T62" fmla="*/ 22 w 242"/>
                <a:gd name="T63" fmla="*/ 69 h 242"/>
                <a:gd name="T64" fmla="*/ 16 w 242"/>
                <a:gd name="T65" fmla="*/ 46 h 242"/>
                <a:gd name="T66" fmla="*/ 12 w 242"/>
                <a:gd name="T67" fmla="*/ 23 h 242"/>
                <a:gd name="T68" fmla="*/ 10 w 242"/>
                <a:gd name="T69" fmla="*/ 0 h 242"/>
                <a:gd name="T70" fmla="*/ 10 w 242"/>
                <a:gd name="T71" fmla="*/ 0 h 242"/>
                <a:gd name="T72" fmla="*/ 0 w 242"/>
                <a:gd name="T73" fmla="*/ 0 h 2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42"/>
                <a:gd name="T112" fmla="*/ 0 h 242"/>
                <a:gd name="T113" fmla="*/ 242 w 242"/>
                <a:gd name="T114" fmla="*/ 242 h 2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42" h="242">
                  <a:moveTo>
                    <a:pt x="0" y="0"/>
                  </a:moveTo>
                  <a:lnTo>
                    <a:pt x="0" y="0"/>
                  </a:lnTo>
                  <a:lnTo>
                    <a:pt x="2" y="25"/>
                  </a:lnTo>
                  <a:lnTo>
                    <a:pt x="6" y="48"/>
                  </a:lnTo>
                  <a:lnTo>
                    <a:pt x="12" y="71"/>
                  </a:lnTo>
                  <a:lnTo>
                    <a:pt x="20" y="94"/>
                  </a:lnTo>
                  <a:lnTo>
                    <a:pt x="31" y="115"/>
                  </a:lnTo>
                  <a:lnTo>
                    <a:pt x="43" y="134"/>
                  </a:lnTo>
                  <a:lnTo>
                    <a:pt x="56" y="154"/>
                  </a:lnTo>
                  <a:lnTo>
                    <a:pt x="71" y="171"/>
                  </a:lnTo>
                  <a:lnTo>
                    <a:pt x="89" y="186"/>
                  </a:lnTo>
                  <a:lnTo>
                    <a:pt x="108" y="200"/>
                  </a:lnTo>
                  <a:lnTo>
                    <a:pt x="127" y="213"/>
                  </a:lnTo>
                  <a:lnTo>
                    <a:pt x="148" y="223"/>
                  </a:lnTo>
                  <a:lnTo>
                    <a:pt x="171" y="230"/>
                  </a:lnTo>
                  <a:lnTo>
                    <a:pt x="194" y="236"/>
                  </a:lnTo>
                  <a:lnTo>
                    <a:pt x="219" y="240"/>
                  </a:lnTo>
                  <a:lnTo>
                    <a:pt x="242" y="242"/>
                  </a:lnTo>
                  <a:lnTo>
                    <a:pt x="242" y="232"/>
                  </a:lnTo>
                  <a:lnTo>
                    <a:pt x="219" y="230"/>
                  </a:lnTo>
                  <a:lnTo>
                    <a:pt x="196" y="228"/>
                  </a:lnTo>
                  <a:lnTo>
                    <a:pt x="173" y="223"/>
                  </a:lnTo>
                  <a:lnTo>
                    <a:pt x="152" y="213"/>
                  </a:lnTo>
                  <a:lnTo>
                    <a:pt x="133" y="203"/>
                  </a:lnTo>
                  <a:lnTo>
                    <a:pt x="114" y="192"/>
                  </a:lnTo>
                  <a:lnTo>
                    <a:pt x="94" y="179"/>
                  </a:lnTo>
                  <a:lnTo>
                    <a:pt x="79" y="163"/>
                  </a:lnTo>
                  <a:lnTo>
                    <a:pt x="64" y="148"/>
                  </a:lnTo>
                  <a:lnTo>
                    <a:pt x="50" y="129"/>
                  </a:lnTo>
                  <a:lnTo>
                    <a:pt x="39" y="109"/>
                  </a:lnTo>
                  <a:lnTo>
                    <a:pt x="29" y="90"/>
                  </a:lnTo>
                  <a:lnTo>
                    <a:pt x="22" y="69"/>
                  </a:lnTo>
                  <a:lnTo>
                    <a:pt x="16" y="46"/>
                  </a:lnTo>
                  <a:lnTo>
                    <a:pt x="12" y="23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10" name="Freeform 8">
              <a:extLst>
                <a:ext uri="{FF2B5EF4-FFF2-40B4-BE49-F238E27FC236}">
                  <a16:creationId xmlns:a16="http://schemas.microsoft.com/office/drawing/2014/main" id="{F70CCEA1-5C7E-5602-E47C-C6A17E6AA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" y="2157"/>
              <a:ext cx="242" cy="242"/>
            </a:xfrm>
            <a:custGeom>
              <a:avLst/>
              <a:gdLst>
                <a:gd name="T0" fmla="*/ 242 w 242"/>
                <a:gd name="T1" fmla="*/ 0 h 242"/>
                <a:gd name="T2" fmla="*/ 242 w 242"/>
                <a:gd name="T3" fmla="*/ 0 h 242"/>
                <a:gd name="T4" fmla="*/ 219 w 242"/>
                <a:gd name="T5" fmla="*/ 0 h 242"/>
                <a:gd name="T6" fmla="*/ 194 w 242"/>
                <a:gd name="T7" fmla="*/ 4 h 242"/>
                <a:gd name="T8" fmla="*/ 171 w 242"/>
                <a:gd name="T9" fmla="*/ 10 h 242"/>
                <a:gd name="T10" fmla="*/ 148 w 242"/>
                <a:gd name="T11" fmla="*/ 19 h 242"/>
                <a:gd name="T12" fmla="*/ 127 w 242"/>
                <a:gd name="T13" fmla="*/ 29 h 242"/>
                <a:gd name="T14" fmla="*/ 108 w 242"/>
                <a:gd name="T15" fmla="*/ 41 h 242"/>
                <a:gd name="T16" fmla="*/ 89 w 242"/>
                <a:gd name="T17" fmla="*/ 54 h 242"/>
                <a:gd name="T18" fmla="*/ 71 w 242"/>
                <a:gd name="T19" fmla="*/ 71 h 242"/>
                <a:gd name="T20" fmla="*/ 56 w 242"/>
                <a:gd name="T21" fmla="*/ 88 h 242"/>
                <a:gd name="T22" fmla="*/ 43 w 242"/>
                <a:gd name="T23" fmla="*/ 106 h 242"/>
                <a:gd name="T24" fmla="*/ 31 w 242"/>
                <a:gd name="T25" fmla="*/ 127 h 242"/>
                <a:gd name="T26" fmla="*/ 20 w 242"/>
                <a:gd name="T27" fmla="*/ 148 h 242"/>
                <a:gd name="T28" fmla="*/ 12 w 242"/>
                <a:gd name="T29" fmla="*/ 169 h 242"/>
                <a:gd name="T30" fmla="*/ 6 w 242"/>
                <a:gd name="T31" fmla="*/ 192 h 242"/>
                <a:gd name="T32" fmla="*/ 2 w 242"/>
                <a:gd name="T33" fmla="*/ 217 h 242"/>
                <a:gd name="T34" fmla="*/ 0 w 242"/>
                <a:gd name="T35" fmla="*/ 242 h 242"/>
                <a:gd name="T36" fmla="*/ 10 w 242"/>
                <a:gd name="T37" fmla="*/ 242 h 242"/>
                <a:gd name="T38" fmla="*/ 12 w 242"/>
                <a:gd name="T39" fmla="*/ 217 h 242"/>
                <a:gd name="T40" fmla="*/ 16 w 242"/>
                <a:gd name="T41" fmla="*/ 194 h 242"/>
                <a:gd name="T42" fmla="*/ 22 w 242"/>
                <a:gd name="T43" fmla="*/ 173 h 242"/>
                <a:gd name="T44" fmla="*/ 29 w 242"/>
                <a:gd name="T45" fmla="*/ 152 h 242"/>
                <a:gd name="T46" fmla="*/ 39 w 242"/>
                <a:gd name="T47" fmla="*/ 131 h 242"/>
                <a:gd name="T48" fmla="*/ 50 w 242"/>
                <a:gd name="T49" fmla="*/ 112 h 242"/>
                <a:gd name="T50" fmla="*/ 64 w 242"/>
                <a:gd name="T51" fmla="*/ 94 h 242"/>
                <a:gd name="T52" fmla="*/ 79 w 242"/>
                <a:gd name="T53" fmla="*/ 77 h 242"/>
                <a:gd name="T54" fmla="*/ 94 w 242"/>
                <a:gd name="T55" fmla="*/ 62 h 242"/>
                <a:gd name="T56" fmla="*/ 114 w 242"/>
                <a:gd name="T57" fmla="*/ 48 h 242"/>
                <a:gd name="T58" fmla="*/ 133 w 242"/>
                <a:gd name="T59" fmla="*/ 37 h 242"/>
                <a:gd name="T60" fmla="*/ 152 w 242"/>
                <a:gd name="T61" fmla="*/ 27 h 242"/>
                <a:gd name="T62" fmla="*/ 173 w 242"/>
                <a:gd name="T63" fmla="*/ 19 h 242"/>
                <a:gd name="T64" fmla="*/ 196 w 242"/>
                <a:gd name="T65" fmla="*/ 14 h 242"/>
                <a:gd name="T66" fmla="*/ 219 w 242"/>
                <a:gd name="T67" fmla="*/ 10 h 242"/>
                <a:gd name="T68" fmla="*/ 242 w 242"/>
                <a:gd name="T69" fmla="*/ 8 h 242"/>
                <a:gd name="T70" fmla="*/ 242 w 242"/>
                <a:gd name="T71" fmla="*/ 8 h 242"/>
                <a:gd name="T72" fmla="*/ 242 w 242"/>
                <a:gd name="T73" fmla="*/ 0 h 2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42"/>
                <a:gd name="T112" fmla="*/ 0 h 242"/>
                <a:gd name="T113" fmla="*/ 242 w 242"/>
                <a:gd name="T114" fmla="*/ 242 h 2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42" h="242">
                  <a:moveTo>
                    <a:pt x="242" y="0"/>
                  </a:moveTo>
                  <a:lnTo>
                    <a:pt x="242" y="0"/>
                  </a:lnTo>
                  <a:lnTo>
                    <a:pt x="219" y="0"/>
                  </a:lnTo>
                  <a:lnTo>
                    <a:pt x="194" y="4"/>
                  </a:lnTo>
                  <a:lnTo>
                    <a:pt x="171" y="10"/>
                  </a:lnTo>
                  <a:lnTo>
                    <a:pt x="148" y="19"/>
                  </a:lnTo>
                  <a:lnTo>
                    <a:pt x="127" y="29"/>
                  </a:lnTo>
                  <a:lnTo>
                    <a:pt x="108" y="41"/>
                  </a:lnTo>
                  <a:lnTo>
                    <a:pt x="89" y="54"/>
                  </a:lnTo>
                  <a:lnTo>
                    <a:pt x="71" y="71"/>
                  </a:lnTo>
                  <a:lnTo>
                    <a:pt x="56" y="88"/>
                  </a:lnTo>
                  <a:lnTo>
                    <a:pt x="43" y="106"/>
                  </a:lnTo>
                  <a:lnTo>
                    <a:pt x="31" y="127"/>
                  </a:lnTo>
                  <a:lnTo>
                    <a:pt x="20" y="148"/>
                  </a:lnTo>
                  <a:lnTo>
                    <a:pt x="12" y="169"/>
                  </a:lnTo>
                  <a:lnTo>
                    <a:pt x="6" y="192"/>
                  </a:lnTo>
                  <a:lnTo>
                    <a:pt x="2" y="217"/>
                  </a:lnTo>
                  <a:lnTo>
                    <a:pt x="0" y="242"/>
                  </a:lnTo>
                  <a:lnTo>
                    <a:pt x="10" y="242"/>
                  </a:lnTo>
                  <a:lnTo>
                    <a:pt x="12" y="217"/>
                  </a:lnTo>
                  <a:lnTo>
                    <a:pt x="16" y="194"/>
                  </a:lnTo>
                  <a:lnTo>
                    <a:pt x="22" y="173"/>
                  </a:lnTo>
                  <a:lnTo>
                    <a:pt x="29" y="152"/>
                  </a:lnTo>
                  <a:lnTo>
                    <a:pt x="39" y="131"/>
                  </a:lnTo>
                  <a:lnTo>
                    <a:pt x="50" y="112"/>
                  </a:lnTo>
                  <a:lnTo>
                    <a:pt x="64" y="94"/>
                  </a:lnTo>
                  <a:lnTo>
                    <a:pt x="79" y="77"/>
                  </a:lnTo>
                  <a:lnTo>
                    <a:pt x="94" y="62"/>
                  </a:lnTo>
                  <a:lnTo>
                    <a:pt x="114" y="48"/>
                  </a:lnTo>
                  <a:lnTo>
                    <a:pt x="133" y="37"/>
                  </a:lnTo>
                  <a:lnTo>
                    <a:pt x="152" y="27"/>
                  </a:lnTo>
                  <a:lnTo>
                    <a:pt x="173" y="19"/>
                  </a:lnTo>
                  <a:lnTo>
                    <a:pt x="196" y="14"/>
                  </a:lnTo>
                  <a:lnTo>
                    <a:pt x="219" y="10"/>
                  </a:lnTo>
                  <a:lnTo>
                    <a:pt x="242" y="8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11" name="Freeform 9">
              <a:extLst>
                <a:ext uri="{FF2B5EF4-FFF2-40B4-BE49-F238E27FC236}">
                  <a16:creationId xmlns:a16="http://schemas.microsoft.com/office/drawing/2014/main" id="{05D490F4-6FB4-012D-97E9-B66DE82ED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3" y="2196"/>
              <a:ext cx="408" cy="406"/>
            </a:xfrm>
            <a:custGeom>
              <a:avLst/>
              <a:gdLst>
                <a:gd name="T0" fmla="*/ 224 w 408"/>
                <a:gd name="T1" fmla="*/ 0 h 406"/>
                <a:gd name="T2" fmla="*/ 265 w 408"/>
                <a:gd name="T3" fmla="*/ 7 h 406"/>
                <a:gd name="T4" fmla="*/ 301 w 408"/>
                <a:gd name="T5" fmla="*/ 23 h 406"/>
                <a:gd name="T6" fmla="*/ 334 w 408"/>
                <a:gd name="T7" fmla="*/ 46 h 406"/>
                <a:gd name="T8" fmla="*/ 360 w 408"/>
                <a:gd name="T9" fmla="*/ 73 h 406"/>
                <a:gd name="T10" fmla="*/ 384 w 408"/>
                <a:gd name="T11" fmla="*/ 105 h 406"/>
                <a:gd name="T12" fmla="*/ 399 w 408"/>
                <a:gd name="T13" fmla="*/ 142 h 406"/>
                <a:gd name="T14" fmla="*/ 407 w 408"/>
                <a:gd name="T15" fmla="*/ 182 h 406"/>
                <a:gd name="T16" fmla="*/ 407 w 408"/>
                <a:gd name="T17" fmla="*/ 224 h 406"/>
                <a:gd name="T18" fmla="*/ 399 w 408"/>
                <a:gd name="T19" fmla="*/ 263 h 406"/>
                <a:gd name="T20" fmla="*/ 384 w 408"/>
                <a:gd name="T21" fmla="*/ 299 h 406"/>
                <a:gd name="T22" fmla="*/ 360 w 408"/>
                <a:gd name="T23" fmla="*/ 332 h 406"/>
                <a:gd name="T24" fmla="*/ 334 w 408"/>
                <a:gd name="T25" fmla="*/ 358 h 406"/>
                <a:gd name="T26" fmla="*/ 301 w 408"/>
                <a:gd name="T27" fmla="*/ 382 h 406"/>
                <a:gd name="T28" fmla="*/ 265 w 408"/>
                <a:gd name="T29" fmla="*/ 397 h 406"/>
                <a:gd name="T30" fmla="*/ 224 w 408"/>
                <a:gd name="T31" fmla="*/ 405 h 406"/>
                <a:gd name="T32" fmla="*/ 184 w 408"/>
                <a:gd name="T33" fmla="*/ 405 h 406"/>
                <a:gd name="T34" fmla="*/ 144 w 408"/>
                <a:gd name="T35" fmla="*/ 397 h 406"/>
                <a:gd name="T36" fmla="*/ 107 w 408"/>
                <a:gd name="T37" fmla="*/ 382 h 406"/>
                <a:gd name="T38" fmla="*/ 75 w 408"/>
                <a:gd name="T39" fmla="*/ 358 h 406"/>
                <a:gd name="T40" fmla="*/ 48 w 408"/>
                <a:gd name="T41" fmla="*/ 332 h 406"/>
                <a:gd name="T42" fmla="*/ 25 w 408"/>
                <a:gd name="T43" fmla="*/ 299 h 406"/>
                <a:gd name="T44" fmla="*/ 9 w 408"/>
                <a:gd name="T45" fmla="*/ 263 h 406"/>
                <a:gd name="T46" fmla="*/ 2 w 408"/>
                <a:gd name="T47" fmla="*/ 224 h 406"/>
                <a:gd name="T48" fmla="*/ 2 w 408"/>
                <a:gd name="T49" fmla="*/ 182 h 406"/>
                <a:gd name="T50" fmla="*/ 9 w 408"/>
                <a:gd name="T51" fmla="*/ 142 h 406"/>
                <a:gd name="T52" fmla="*/ 25 w 408"/>
                <a:gd name="T53" fmla="*/ 105 h 406"/>
                <a:gd name="T54" fmla="*/ 48 w 408"/>
                <a:gd name="T55" fmla="*/ 73 h 406"/>
                <a:gd name="T56" fmla="*/ 75 w 408"/>
                <a:gd name="T57" fmla="*/ 46 h 406"/>
                <a:gd name="T58" fmla="*/ 107 w 408"/>
                <a:gd name="T59" fmla="*/ 23 h 406"/>
                <a:gd name="T60" fmla="*/ 144 w 408"/>
                <a:gd name="T61" fmla="*/ 7 h 406"/>
                <a:gd name="T62" fmla="*/ 184 w 408"/>
                <a:gd name="T63" fmla="*/ 0 h 40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08"/>
                <a:gd name="T97" fmla="*/ 0 h 406"/>
                <a:gd name="T98" fmla="*/ 408 w 408"/>
                <a:gd name="T99" fmla="*/ 406 h 40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08" h="406">
                  <a:moveTo>
                    <a:pt x="203" y="0"/>
                  </a:moveTo>
                  <a:lnTo>
                    <a:pt x="224" y="0"/>
                  </a:lnTo>
                  <a:lnTo>
                    <a:pt x="245" y="3"/>
                  </a:lnTo>
                  <a:lnTo>
                    <a:pt x="265" y="7"/>
                  </a:lnTo>
                  <a:lnTo>
                    <a:pt x="284" y="15"/>
                  </a:lnTo>
                  <a:lnTo>
                    <a:pt x="301" y="23"/>
                  </a:lnTo>
                  <a:lnTo>
                    <a:pt x="318" y="34"/>
                  </a:lnTo>
                  <a:lnTo>
                    <a:pt x="334" y="46"/>
                  </a:lnTo>
                  <a:lnTo>
                    <a:pt x="347" y="59"/>
                  </a:lnTo>
                  <a:lnTo>
                    <a:pt x="360" y="73"/>
                  </a:lnTo>
                  <a:lnTo>
                    <a:pt x="372" y="88"/>
                  </a:lnTo>
                  <a:lnTo>
                    <a:pt x="384" y="105"/>
                  </a:lnTo>
                  <a:lnTo>
                    <a:pt x="391" y="122"/>
                  </a:lnTo>
                  <a:lnTo>
                    <a:pt x="399" y="142"/>
                  </a:lnTo>
                  <a:lnTo>
                    <a:pt x="403" y="161"/>
                  </a:lnTo>
                  <a:lnTo>
                    <a:pt x="407" y="182"/>
                  </a:lnTo>
                  <a:lnTo>
                    <a:pt x="408" y="203"/>
                  </a:lnTo>
                  <a:lnTo>
                    <a:pt x="407" y="224"/>
                  </a:lnTo>
                  <a:lnTo>
                    <a:pt x="403" y="243"/>
                  </a:lnTo>
                  <a:lnTo>
                    <a:pt x="399" y="263"/>
                  </a:lnTo>
                  <a:lnTo>
                    <a:pt x="391" y="282"/>
                  </a:lnTo>
                  <a:lnTo>
                    <a:pt x="384" y="299"/>
                  </a:lnTo>
                  <a:lnTo>
                    <a:pt x="372" y="316"/>
                  </a:lnTo>
                  <a:lnTo>
                    <a:pt x="360" y="332"/>
                  </a:lnTo>
                  <a:lnTo>
                    <a:pt x="347" y="347"/>
                  </a:lnTo>
                  <a:lnTo>
                    <a:pt x="334" y="358"/>
                  </a:lnTo>
                  <a:lnTo>
                    <a:pt x="318" y="372"/>
                  </a:lnTo>
                  <a:lnTo>
                    <a:pt x="301" y="382"/>
                  </a:lnTo>
                  <a:lnTo>
                    <a:pt x="284" y="389"/>
                  </a:lnTo>
                  <a:lnTo>
                    <a:pt x="265" y="397"/>
                  </a:lnTo>
                  <a:lnTo>
                    <a:pt x="245" y="403"/>
                  </a:lnTo>
                  <a:lnTo>
                    <a:pt x="224" y="405"/>
                  </a:lnTo>
                  <a:lnTo>
                    <a:pt x="203" y="406"/>
                  </a:lnTo>
                  <a:lnTo>
                    <a:pt x="184" y="405"/>
                  </a:lnTo>
                  <a:lnTo>
                    <a:pt x="163" y="403"/>
                  </a:lnTo>
                  <a:lnTo>
                    <a:pt x="144" y="397"/>
                  </a:lnTo>
                  <a:lnTo>
                    <a:pt x="124" y="389"/>
                  </a:lnTo>
                  <a:lnTo>
                    <a:pt x="107" y="382"/>
                  </a:lnTo>
                  <a:lnTo>
                    <a:pt x="90" y="372"/>
                  </a:lnTo>
                  <a:lnTo>
                    <a:pt x="75" y="358"/>
                  </a:lnTo>
                  <a:lnTo>
                    <a:pt x="61" y="347"/>
                  </a:lnTo>
                  <a:lnTo>
                    <a:pt x="48" y="332"/>
                  </a:lnTo>
                  <a:lnTo>
                    <a:pt x="36" y="316"/>
                  </a:lnTo>
                  <a:lnTo>
                    <a:pt x="25" y="299"/>
                  </a:lnTo>
                  <a:lnTo>
                    <a:pt x="17" y="282"/>
                  </a:lnTo>
                  <a:lnTo>
                    <a:pt x="9" y="263"/>
                  </a:lnTo>
                  <a:lnTo>
                    <a:pt x="6" y="243"/>
                  </a:lnTo>
                  <a:lnTo>
                    <a:pt x="2" y="224"/>
                  </a:lnTo>
                  <a:lnTo>
                    <a:pt x="0" y="203"/>
                  </a:lnTo>
                  <a:lnTo>
                    <a:pt x="2" y="182"/>
                  </a:lnTo>
                  <a:lnTo>
                    <a:pt x="6" y="161"/>
                  </a:lnTo>
                  <a:lnTo>
                    <a:pt x="9" y="142"/>
                  </a:lnTo>
                  <a:lnTo>
                    <a:pt x="17" y="122"/>
                  </a:lnTo>
                  <a:lnTo>
                    <a:pt x="25" y="105"/>
                  </a:lnTo>
                  <a:lnTo>
                    <a:pt x="36" y="88"/>
                  </a:lnTo>
                  <a:lnTo>
                    <a:pt x="48" y="73"/>
                  </a:lnTo>
                  <a:lnTo>
                    <a:pt x="61" y="59"/>
                  </a:lnTo>
                  <a:lnTo>
                    <a:pt x="75" y="46"/>
                  </a:lnTo>
                  <a:lnTo>
                    <a:pt x="90" y="34"/>
                  </a:lnTo>
                  <a:lnTo>
                    <a:pt x="107" y="23"/>
                  </a:lnTo>
                  <a:lnTo>
                    <a:pt x="124" y="15"/>
                  </a:lnTo>
                  <a:lnTo>
                    <a:pt x="144" y="7"/>
                  </a:lnTo>
                  <a:lnTo>
                    <a:pt x="163" y="3"/>
                  </a:lnTo>
                  <a:lnTo>
                    <a:pt x="184" y="0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DB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12" name="Freeform 10">
              <a:extLst>
                <a:ext uri="{FF2B5EF4-FFF2-40B4-BE49-F238E27FC236}">
                  <a16:creationId xmlns:a16="http://schemas.microsoft.com/office/drawing/2014/main" id="{ACEB3E4A-62BE-4F57-5437-03CFB5316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" y="2190"/>
              <a:ext cx="209" cy="209"/>
            </a:xfrm>
            <a:custGeom>
              <a:avLst/>
              <a:gdLst>
                <a:gd name="T0" fmla="*/ 209 w 209"/>
                <a:gd name="T1" fmla="*/ 209 h 209"/>
                <a:gd name="T2" fmla="*/ 209 w 209"/>
                <a:gd name="T3" fmla="*/ 209 h 209"/>
                <a:gd name="T4" fmla="*/ 207 w 209"/>
                <a:gd name="T5" fmla="*/ 188 h 209"/>
                <a:gd name="T6" fmla="*/ 205 w 209"/>
                <a:gd name="T7" fmla="*/ 167 h 209"/>
                <a:gd name="T8" fmla="*/ 200 w 209"/>
                <a:gd name="T9" fmla="*/ 148 h 209"/>
                <a:gd name="T10" fmla="*/ 192 w 209"/>
                <a:gd name="T11" fmla="*/ 128 h 209"/>
                <a:gd name="T12" fmla="*/ 184 w 209"/>
                <a:gd name="T13" fmla="*/ 109 h 209"/>
                <a:gd name="T14" fmla="*/ 173 w 209"/>
                <a:gd name="T15" fmla="*/ 92 h 209"/>
                <a:gd name="T16" fmla="*/ 161 w 209"/>
                <a:gd name="T17" fmla="*/ 77 h 209"/>
                <a:gd name="T18" fmla="*/ 148 w 209"/>
                <a:gd name="T19" fmla="*/ 61 h 209"/>
                <a:gd name="T20" fmla="*/ 133 w 209"/>
                <a:gd name="T21" fmla="*/ 48 h 209"/>
                <a:gd name="T22" fmla="*/ 117 w 209"/>
                <a:gd name="T23" fmla="*/ 36 h 209"/>
                <a:gd name="T24" fmla="*/ 100 w 209"/>
                <a:gd name="T25" fmla="*/ 25 h 209"/>
                <a:gd name="T26" fmla="*/ 83 w 209"/>
                <a:gd name="T27" fmla="*/ 17 h 209"/>
                <a:gd name="T28" fmla="*/ 63 w 209"/>
                <a:gd name="T29" fmla="*/ 9 h 209"/>
                <a:gd name="T30" fmla="*/ 42 w 209"/>
                <a:gd name="T31" fmla="*/ 4 h 209"/>
                <a:gd name="T32" fmla="*/ 23 w 209"/>
                <a:gd name="T33" fmla="*/ 2 h 209"/>
                <a:gd name="T34" fmla="*/ 0 w 209"/>
                <a:gd name="T35" fmla="*/ 0 h 209"/>
                <a:gd name="T36" fmla="*/ 0 w 209"/>
                <a:gd name="T37" fmla="*/ 9 h 209"/>
                <a:gd name="T38" fmla="*/ 21 w 209"/>
                <a:gd name="T39" fmla="*/ 11 h 209"/>
                <a:gd name="T40" fmla="*/ 40 w 209"/>
                <a:gd name="T41" fmla="*/ 13 h 209"/>
                <a:gd name="T42" fmla="*/ 60 w 209"/>
                <a:gd name="T43" fmla="*/ 19 h 209"/>
                <a:gd name="T44" fmla="*/ 79 w 209"/>
                <a:gd name="T45" fmla="*/ 25 h 209"/>
                <a:gd name="T46" fmla="*/ 96 w 209"/>
                <a:gd name="T47" fmla="*/ 34 h 209"/>
                <a:gd name="T48" fmla="*/ 111 w 209"/>
                <a:gd name="T49" fmla="*/ 44 h 209"/>
                <a:gd name="T50" fmla="*/ 127 w 209"/>
                <a:gd name="T51" fmla="*/ 55 h 209"/>
                <a:gd name="T52" fmla="*/ 142 w 209"/>
                <a:gd name="T53" fmla="*/ 67 h 209"/>
                <a:gd name="T54" fmla="*/ 154 w 209"/>
                <a:gd name="T55" fmla="*/ 82 h 209"/>
                <a:gd name="T56" fmla="*/ 165 w 209"/>
                <a:gd name="T57" fmla="*/ 98 h 209"/>
                <a:gd name="T58" fmla="*/ 177 w 209"/>
                <a:gd name="T59" fmla="*/ 113 h 209"/>
                <a:gd name="T60" fmla="*/ 184 w 209"/>
                <a:gd name="T61" fmla="*/ 130 h 209"/>
                <a:gd name="T62" fmla="*/ 192 w 209"/>
                <a:gd name="T63" fmla="*/ 150 h 209"/>
                <a:gd name="T64" fmla="*/ 196 w 209"/>
                <a:gd name="T65" fmla="*/ 169 h 209"/>
                <a:gd name="T66" fmla="*/ 200 w 209"/>
                <a:gd name="T67" fmla="*/ 188 h 209"/>
                <a:gd name="T68" fmla="*/ 200 w 209"/>
                <a:gd name="T69" fmla="*/ 209 h 209"/>
                <a:gd name="T70" fmla="*/ 200 w 209"/>
                <a:gd name="T71" fmla="*/ 209 h 209"/>
                <a:gd name="T72" fmla="*/ 209 w 209"/>
                <a:gd name="T73" fmla="*/ 209 h 20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209"/>
                <a:gd name="T113" fmla="*/ 209 w 209"/>
                <a:gd name="T114" fmla="*/ 209 h 20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209">
                  <a:moveTo>
                    <a:pt x="209" y="209"/>
                  </a:moveTo>
                  <a:lnTo>
                    <a:pt x="209" y="209"/>
                  </a:lnTo>
                  <a:lnTo>
                    <a:pt x="207" y="188"/>
                  </a:lnTo>
                  <a:lnTo>
                    <a:pt x="205" y="167"/>
                  </a:lnTo>
                  <a:lnTo>
                    <a:pt x="200" y="148"/>
                  </a:lnTo>
                  <a:lnTo>
                    <a:pt x="192" y="128"/>
                  </a:lnTo>
                  <a:lnTo>
                    <a:pt x="184" y="109"/>
                  </a:lnTo>
                  <a:lnTo>
                    <a:pt x="173" y="92"/>
                  </a:lnTo>
                  <a:lnTo>
                    <a:pt x="161" y="77"/>
                  </a:lnTo>
                  <a:lnTo>
                    <a:pt x="148" y="61"/>
                  </a:lnTo>
                  <a:lnTo>
                    <a:pt x="133" y="48"/>
                  </a:lnTo>
                  <a:lnTo>
                    <a:pt x="117" y="36"/>
                  </a:lnTo>
                  <a:lnTo>
                    <a:pt x="100" y="25"/>
                  </a:lnTo>
                  <a:lnTo>
                    <a:pt x="83" y="17"/>
                  </a:lnTo>
                  <a:lnTo>
                    <a:pt x="63" y="9"/>
                  </a:lnTo>
                  <a:lnTo>
                    <a:pt x="42" y="4"/>
                  </a:lnTo>
                  <a:lnTo>
                    <a:pt x="23" y="2"/>
                  </a:lnTo>
                  <a:lnTo>
                    <a:pt x="0" y="0"/>
                  </a:lnTo>
                  <a:lnTo>
                    <a:pt x="0" y="9"/>
                  </a:lnTo>
                  <a:lnTo>
                    <a:pt x="21" y="11"/>
                  </a:lnTo>
                  <a:lnTo>
                    <a:pt x="40" y="13"/>
                  </a:lnTo>
                  <a:lnTo>
                    <a:pt x="60" y="19"/>
                  </a:lnTo>
                  <a:lnTo>
                    <a:pt x="79" y="25"/>
                  </a:lnTo>
                  <a:lnTo>
                    <a:pt x="96" y="34"/>
                  </a:lnTo>
                  <a:lnTo>
                    <a:pt x="111" y="44"/>
                  </a:lnTo>
                  <a:lnTo>
                    <a:pt x="127" y="55"/>
                  </a:lnTo>
                  <a:lnTo>
                    <a:pt x="142" y="67"/>
                  </a:lnTo>
                  <a:lnTo>
                    <a:pt x="154" y="82"/>
                  </a:lnTo>
                  <a:lnTo>
                    <a:pt x="165" y="98"/>
                  </a:lnTo>
                  <a:lnTo>
                    <a:pt x="177" y="113"/>
                  </a:lnTo>
                  <a:lnTo>
                    <a:pt x="184" y="130"/>
                  </a:lnTo>
                  <a:lnTo>
                    <a:pt x="192" y="150"/>
                  </a:lnTo>
                  <a:lnTo>
                    <a:pt x="196" y="169"/>
                  </a:lnTo>
                  <a:lnTo>
                    <a:pt x="200" y="188"/>
                  </a:lnTo>
                  <a:lnTo>
                    <a:pt x="200" y="209"/>
                  </a:lnTo>
                  <a:lnTo>
                    <a:pt x="209" y="20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13" name="Freeform 11">
              <a:extLst>
                <a:ext uri="{FF2B5EF4-FFF2-40B4-BE49-F238E27FC236}">
                  <a16:creationId xmlns:a16="http://schemas.microsoft.com/office/drawing/2014/main" id="{4E480D17-2CA7-641E-0687-E3F06C6B3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" y="2399"/>
              <a:ext cx="209" cy="207"/>
            </a:xfrm>
            <a:custGeom>
              <a:avLst/>
              <a:gdLst>
                <a:gd name="T0" fmla="*/ 0 w 209"/>
                <a:gd name="T1" fmla="*/ 207 h 207"/>
                <a:gd name="T2" fmla="*/ 0 w 209"/>
                <a:gd name="T3" fmla="*/ 207 h 207"/>
                <a:gd name="T4" fmla="*/ 23 w 209"/>
                <a:gd name="T5" fmla="*/ 207 h 207"/>
                <a:gd name="T6" fmla="*/ 42 w 209"/>
                <a:gd name="T7" fmla="*/ 203 h 207"/>
                <a:gd name="T8" fmla="*/ 63 w 209"/>
                <a:gd name="T9" fmla="*/ 198 h 207"/>
                <a:gd name="T10" fmla="*/ 83 w 209"/>
                <a:gd name="T11" fmla="*/ 192 h 207"/>
                <a:gd name="T12" fmla="*/ 100 w 209"/>
                <a:gd name="T13" fmla="*/ 182 h 207"/>
                <a:gd name="T14" fmla="*/ 117 w 209"/>
                <a:gd name="T15" fmla="*/ 173 h 207"/>
                <a:gd name="T16" fmla="*/ 133 w 209"/>
                <a:gd name="T17" fmla="*/ 159 h 207"/>
                <a:gd name="T18" fmla="*/ 148 w 209"/>
                <a:gd name="T19" fmla="*/ 146 h 207"/>
                <a:gd name="T20" fmla="*/ 161 w 209"/>
                <a:gd name="T21" fmla="*/ 132 h 207"/>
                <a:gd name="T22" fmla="*/ 173 w 209"/>
                <a:gd name="T23" fmla="*/ 115 h 207"/>
                <a:gd name="T24" fmla="*/ 184 w 209"/>
                <a:gd name="T25" fmla="*/ 98 h 207"/>
                <a:gd name="T26" fmla="*/ 192 w 209"/>
                <a:gd name="T27" fmla="*/ 81 h 207"/>
                <a:gd name="T28" fmla="*/ 200 w 209"/>
                <a:gd name="T29" fmla="*/ 61 h 207"/>
                <a:gd name="T30" fmla="*/ 205 w 209"/>
                <a:gd name="T31" fmla="*/ 40 h 207"/>
                <a:gd name="T32" fmla="*/ 207 w 209"/>
                <a:gd name="T33" fmla="*/ 21 h 207"/>
                <a:gd name="T34" fmla="*/ 209 w 209"/>
                <a:gd name="T35" fmla="*/ 0 h 207"/>
                <a:gd name="T36" fmla="*/ 200 w 209"/>
                <a:gd name="T37" fmla="*/ 0 h 207"/>
                <a:gd name="T38" fmla="*/ 200 w 209"/>
                <a:gd name="T39" fmla="*/ 19 h 207"/>
                <a:gd name="T40" fmla="*/ 196 w 209"/>
                <a:gd name="T41" fmla="*/ 40 h 207"/>
                <a:gd name="T42" fmla="*/ 192 w 209"/>
                <a:gd name="T43" fmla="*/ 58 h 207"/>
                <a:gd name="T44" fmla="*/ 184 w 209"/>
                <a:gd name="T45" fmla="*/ 77 h 207"/>
                <a:gd name="T46" fmla="*/ 177 w 209"/>
                <a:gd name="T47" fmla="*/ 94 h 207"/>
                <a:gd name="T48" fmla="*/ 165 w 209"/>
                <a:gd name="T49" fmla="*/ 111 h 207"/>
                <a:gd name="T50" fmla="*/ 154 w 209"/>
                <a:gd name="T51" fmla="*/ 127 h 207"/>
                <a:gd name="T52" fmla="*/ 142 w 209"/>
                <a:gd name="T53" fmla="*/ 140 h 207"/>
                <a:gd name="T54" fmla="*/ 127 w 209"/>
                <a:gd name="T55" fmla="*/ 154 h 207"/>
                <a:gd name="T56" fmla="*/ 111 w 209"/>
                <a:gd name="T57" fmla="*/ 165 h 207"/>
                <a:gd name="T58" fmla="*/ 96 w 209"/>
                <a:gd name="T59" fmla="*/ 175 h 207"/>
                <a:gd name="T60" fmla="*/ 79 w 209"/>
                <a:gd name="T61" fmla="*/ 182 h 207"/>
                <a:gd name="T62" fmla="*/ 60 w 209"/>
                <a:gd name="T63" fmla="*/ 190 h 207"/>
                <a:gd name="T64" fmla="*/ 40 w 209"/>
                <a:gd name="T65" fmla="*/ 194 h 207"/>
                <a:gd name="T66" fmla="*/ 21 w 209"/>
                <a:gd name="T67" fmla="*/ 198 h 207"/>
                <a:gd name="T68" fmla="*/ 0 w 209"/>
                <a:gd name="T69" fmla="*/ 198 h 207"/>
                <a:gd name="T70" fmla="*/ 0 w 209"/>
                <a:gd name="T71" fmla="*/ 198 h 207"/>
                <a:gd name="T72" fmla="*/ 0 w 209"/>
                <a:gd name="T73" fmla="*/ 207 h 20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207"/>
                <a:gd name="T113" fmla="*/ 209 w 209"/>
                <a:gd name="T114" fmla="*/ 207 h 20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207">
                  <a:moveTo>
                    <a:pt x="0" y="207"/>
                  </a:moveTo>
                  <a:lnTo>
                    <a:pt x="0" y="207"/>
                  </a:lnTo>
                  <a:lnTo>
                    <a:pt x="23" y="207"/>
                  </a:lnTo>
                  <a:lnTo>
                    <a:pt x="42" y="203"/>
                  </a:lnTo>
                  <a:lnTo>
                    <a:pt x="63" y="198"/>
                  </a:lnTo>
                  <a:lnTo>
                    <a:pt x="83" y="192"/>
                  </a:lnTo>
                  <a:lnTo>
                    <a:pt x="100" y="182"/>
                  </a:lnTo>
                  <a:lnTo>
                    <a:pt x="117" y="173"/>
                  </a:lnTo>
                  <a:lnTo>
                    <a:pt x="133" y="159"/>
                  </a:lnTo>
                  <a:lnTo>
                    <a:pt x="148" y="146"/>
                  </a:lnTo>
                  <a:lnTo>
                    <a:pt x="161" y="132"/>
                  </a:lnTo>
                  <a:lnTo>
                    <a:pt x="173" y="115"/>
                  </a:lnTo>
                  <a:lnTo>
                    <a:pt x="184" y="98"/>
                  </a:lnTo>
                  <a:lnTo>
                    <a:pt x="192" y="81"/>
                  </a:lnTo>
                  <a:lnTo>
                    <a:pt x="200" y="61"/>
                  </a:lnTo>
                  <a:lnTo>
                    <a:pt x="205" y="40"/>
                  </a:lnTo>
                  <a:lnTo>
                    <a:pt x="207" y="21"/>
                  </a:lnTo>
                  <a:lnTo>
                    <a:pt x="209" y="0"/>
                  </a:lnTo>
                  <a:lnTo>
                    <a:pt x="200" y="0"/>
                  </a:lnTo>
                  <a:lnTo>
                    <a:pt x="200" y="19"/>
                  </a:lnTo>
                  <a:lnTo>
                    <a:pt x="196" y="40"/>
                  </a:lnTo>
                  <a:lnTo>
                    <a:pt x="192" y="58"/>
                  </a:lnTo>
                  <a:lnTo>
                    <a:pt x="184" y="77"/>
                  </a:lnTo>
                  <a:lnTo>
                    <a:pt x="177" y="94"/>
                  </a:lnTo>
                  <a:lnTo>
                    <a:pt x="165" y="111"/>
                  </a:lnTo>
                  <a:lnTo>
                    <a:pt x="154" y="127"/>
                  </a:lnTo>
                  <a:lnTo>
                    <a:pt x="142" y="140"/>
                  </a:lnTo>
                  <a:lnTo>
                    <a:pt x="127" y="154"/>
                  </a:lnTo>
                  <a:lnTo>
                    <a:pt x="111" y="165"/>
                  </a:lnTo>
                  <a:lnTo>
                    <a:pt x="96" y="175"/>
                  </a:lnTo>
                  <a:lnTo>
                    <a:pt x="79" y="182"/>
                  </a:lnTo>
                  <a:lnTo>
                    <a:pt x="60" y="190"/>
                  </a:lnTo>
                  <a:lnTo>
                    <a:pt x="40" y="194"/>
                  </a:lnTo>
                  <a:lnTo>
                    <a:pt x="21" y="198"/>
                  </a:lnTo>
                  <a:lnTo>
                    <a:pt x="0" y="198"/>
                  </a:lnTo>
                  <a:lnTo>
                    <a:pt x="0" y="20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14" name="Freeform 12">
              <a:extLst>
                <a:ext uri="{FF2B5EF4-FFF2-40B4-BE49-F238E27FC236}">
                  <a16:creationId xmlns:a16="http://schemas.microsoft.com/office/drawing/2014/main" id="{B4EE382C-CAF6-76E6-5CC9-52BF80217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2399"/>
              <a:ext cx="207" cy="207"/>
            </a:xfrm>
            <a:custGeom>
              <a:avLst/>
              <a:gdLst>
                <a:gd name="T0" fmla="*/ 0 w 207"/>
                <a:gd name="T1" fmla="*/ 0 h 207"/>
                <a:gd name="T2" fmla="*/ 0 w 207"/>
                <a:gd name="T3" fmla="*/ 0 h 207"/>
                <a:gd name="T4" fmla="*/ 2 w 207"/>
                <a:gd name="T5" fmla="*/ 21 h 207"/>
                <a:gd name="T6" fmla="*/ 4 w 207"/>
                <a:gd name="T7" fmla="*/ 40 h 207"/>
                <a:gd name="T8" fmla="*/ 10 w 207"/>
                <a:gd name="T9" fmla="*/ 61 h 207"/>
                <a:gd name="T10" fmla="*/ 17 w 207"/>
                <a:gd name="T11" fmla="*/ 81 h 207"/>
                <a:gd name="T12" fmla="*/ 25 w 207"/>
                <a:gd name="T13" fmla="*/ 98 h 207"/>
                <a:gd name="T14" fmla="*/ 36 w 207"/>
                <a:gd name="T15" fmla="*/ 115 h 207"/>
                <a:gd name="T16" fmla="*/ 48 w 207"/>
                <a:gd name="T17" fmla="*/ 132 h 207"/>
                <a:gd name="T18" fmla="*/ 61 w 207"/>
                <a:gd name="T19" fmla="*/ 146 h 207"/>
                <a:gd name="T20" fmla="*/ 77 w 207"/>
                <a:gd name="T21" fmla="*/ 159 h 207"/>
                <a:gd name="T22" fmla="*/ 92 w 207"/>
                <a:gd name="T23" fmla="*/ 173 h 207"/>
                <a:gd name="T24" fmla="*/ 109 w 207"/>
                <a:gd name="T25" fmla="*/ 182 h 207"/>
                <a:gd name="T26" fmla="*/ 127 w 207"/>
                <a:gd name="T27" fmla="*/ 192 h 207"/>
                <a:gd name="T28" fmla="*/ 146 w 207"/>
                <a:gd name="T29" fmla="*/ 198 h 207"/>
                <a:gd name="T30" fmla="*/ 167 w 207"/>
                <a:gd name="T31" fmla="*/ 203 h 207"/>
                <a:gd name="T32" fmla="*/ 186 w 207"/>
                <a:gd name="T33" fmla="*/ 207 h 207"/>
                <a:gd name="T34" fmla="*/ 207 w 207"/>
                <a:gd name="T35" fmla="*/ 207 h 207"/>
                <a:gd name="T36" fmla="*/ 207 w 207"/>
                <a:gd name="T37" fmla="*/ 198 h 207"/>
                <a:gd name="T38" fmla="*/ 188 w 207"/>
                <a:gd name="T39" fmla="*/ 198 h 207"/>
                <a:gd name="T40" fmla="*/ 169 w 207"/>
                <a:gd name="T41" fmla="*/ 194 h 207"/>
                <a:gd name="T42" fmla="*/ 150 w 207"/>
                <a:gd name="T43" fmla="*/ 190 h 207"/>
                <a:gd name="T44" fmla="*/ 130 w 207"/>
                <a:gd name="T45" fmla="*/ 182 h 207"/>
                <a:gd name="T46" fmla="*/ 113 w 207"/>
                <a:gd name="T47" fmla="*/ 175 h 207"/>
                <a:gd name="T48" fmla="*/ 98 w 207"/>
                <a:gd name="T49" fmla="*/ 165 h 207"/>
                <a:gd name="T50" fmla="*/ 82 w 207"/>
                <a:gd name="T51" fmla="*/ 154 h 207"/>
                <a:gd name="T52" fmla="*/ 67 w 207"/>
                <a:gd name="T53" fmla="*/ 140 h 207"/>
                <a:gd name="T54" fmla="*/ 54 w 207"/>
                <a:gd name="T55" fmla="*/ 127 h 207"/>
                <a:gd name="T56" fmla="*/ 44 w 207"/>
                <a:gd name="T57" fmla="*/ 111 h 207"/>
                <a:gd name="T58" fmla="*/ 33 w 207"/>
                <a:gd name="T59" fmla="*/ 94 h 207"/>
                <a:gd name="T60" fmla="*/ 25 w 207"/>
                <a:gd name="T61" fmla="*/ 77 h 207"/>
                <a:gd name="T62" fmla="*/ 17 w 207"/>
                <a:gd name="T63" fmla="*/ 58 h 207"/>
                <a:gd name="T64" fmla="*/ 13 w 207"/>
                <a:gd name="T65" fmla="*/ 40 h 207"/>
                <a:gd name="T66" fmla="*/ 10 w 207"/>
                <a:gd name="T67" fmla="*/ 19 h 207"/>
                <a:gd name="T68" fmla="*/ 10 w 207"/>
                <a:gd name="T69" fmla="*/ 0 h 207"/>
                <a:gd name="T70" fmla="*/ 10 w 207"/>
                <a:gd name="T71" fmla="*/ 0 h 207"/>
                <a:gd name="T72" fmla="*/ 0 w 207"/>
                <a:gd name="T73" fmla="*/ 0 h 20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7"/>
                <a:gd name="T112" fmla="*/ 0 h 207"/>
                <a:gd name="T113" fmla="*/ 207 w 207"/>
                <a:gd name="T114" fmla="*/ 207 h 20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7" h="207">
                  <a:moveTo>
                    <a:pt x="0" y="0"/>
                  </a:moveTo>
                  <a:lnTo>
                    <a:pt x="0" y="0"/>
                  </a:lnTo>
                  <a:lnTo>
                    <a:pt x="2" y="21"/>
                  </a:lnTo>
                  <a:lnTo>
                    <a:pt x="4" y="40"/>
                  </a:lnTo>
                  <a:lnTo>
                    <a:pt x="10" y="61"/>
                  </a:lnTo>
                  <a:lnTo>
                    <a:pt x="17" y="81"/>
                  </a:lnTo>
                  <a:lnTo>
                    <a:pt x="25" y="98"/>
                  </a:lnTo>
                  <a:lnTo>
                    <a:pt x="36" y="115"/>
                  </a:lnTo>
                  <a:lnTo>
                    <a:pt x="48" y="132"/>
                  </a:lnTo>
                  <a:lnTo>
                    <a:pt x="61" y="146"/>
                  </a:lnTo>
                  <a:lnTo>
                    <a:pt x="77" y="159"/>
                  </a:lnTo>
                  <a:lnTo>
                    <a:pt x="92" y="173"/>
                  </a:lnTo>
                  <a:lnTo>
                    <a:pt x="109" y="182"/>
                  </a:lnTo>
                  <a:lnTo>
                    <a:pt x="127" y="192"/>
                  </a:lnTo>
                  <a:lnTo>
                    <a:pt x="146" y="198"/>
                  </a:lnTo>
                  <a:lnTo>
                    <a:pt x="167" y="203"/>
                  </a:lnTo>
                  <a:lnTo>
                    <a:pt x="186" y="207"/>
                  </a:lnTo>
                  <a:lnTo>
                    <a:pt x="207" y="207"/>
                  </a:lnTo>
                  <a:lnTo>
                    <a:pt x="207" y="198"/>
                  </a:lnTo>
                  <a:lnTo>
                    <a:pt x="188" y="198"/>
                  </a:lnTo>
                  <a:lnTo>
                    <a:pt x="169" y="194"/>
                  </a:lnTo>
                  <a:lnTo>
                    <a:pt x="150" y="190"/>
                  </a:lnTo>
                  <a:lnTo>
                    <a:pt x="130" y="182"/>
                  </a:lnTo>
                  <a:lnTo>
                    <a:pt x="113" y="175"/>
                  </a:lnTo>
                  <a:lnTo>
                    <a:pt x="98" y="165"/>
                  </a:lnTo>
                  <a:lnTo>
                    <a:pt x="82" y="154"/>
                  </a:lnTo>
                  <a:lnTo>
                    <a:pt x="67" y="140"/>
                  </a:lnTo>
                  <a:lnTo>
                    <a:pt x="54" y="127"/>
                  </a:lnTo>
                  <a:lnTo>
                    <a:pt x="44" y="111"/>
                  </a:lnTo>
                  <a:lnTo>
                    <a:pt x="33" y="94"/>
                  </a:lnTo>
                  <a:lnTo>
                    <a:pt x="25" y="77"/>
                  </a:lnTo>
                  <a:lnTo>
                    <a:pt x="17" y="58"/>
                  </a:lnTo>
                  <a:lnTo>
                    <a:pt x="13" y="40"/>
                  </a:lnTo>
                  <a:lnTo>
                    <a:pt x="10" y="19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15" name="Freeform 13">
              <a:extLst>
                <a:ext uri="{FF2B5EF4-FFF2-40B4-BE49-F238E27FC236}">
                  <a16:creationId xmlns:a16="http://schemas.microsoft.com/office/drawing/2014/main" id="{1FAD6ED2-FE24-7FA8-3F44-A4A2EEBA3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2190"/>
              <a:ext cx="207" cy="209"/>
            </a:xfrm>
            <a:custGeom>
              <a:avLst/>
              <a:gdLst>
                <a:gd name="T0" fmla="*/ 207 w 207"/>
                <a:gd name="T1" fmla="*/ 0 h 209"/>
                <a:gd name="T2" fmla="*/ 207 w 207"/>
                <a:gd name="T3" fmla="*/ 0 h 209"/>
                <a:gd name="T4" fmla="*/ 186 w 207"/>
                <a:gd name="T5" fmla="*/ 2 h 209"/>
                <a:gd name="T6" fmla="*/ 167 w 207"/>
                <a:gd name="T7" fmla="*/ 4 h 209"/>
                <a:gd name="T8" fmla="*/ 146 w 207"/>
                <a:gd name="T9" fmla="*/ 9 h 209"/>
                <a:gd name="T10" fmla="*/ 127 w 207"/>
                <a:gd name="T11" fmla="*/ 17 h 209"/>
                <a:gd name="T12" fmla="*/ 109 w 207"/>
                <a:gd name="T13" fmla="*/ 25 h 209"/>
                <a:gd name="T14" fmla="*/ 92 w 207"/>
                <a:gd name="T15" fmla="*/ 36 h 209"/>
                <a:gd name="T16" fmla="*/ 77 w 207"/>
                <a:gd name="T17" fmla="*/ 48 h 209"/>
                <a:gd name="T18" fmla="*/ 61 w 207"/>
                <a:gd name="T19" fmla="*/ 61 h 209"/>
                <a:gd name="T20" fmla="*/ 48 w 207"/>
                <a:gd name="T21" fmla="*/ 77 h 209"/>
                <a:gd name="T22" fmla="*/ 36 w 207"/>
                <a:gd name="T23" fmla="*/ 92 h 209"/>
                <a:gd name="T24" fmla="*/ 25 w 207"/>
                <a:gd name="T25" fmla="*/ 109 h 209"/>
                <a:gd name="T26" fmla="*/ 17 w 207"/>
                <a:gd name="T27" fmla="*/ 128 h 209"/>
                <a:gd name="T28" fmla="*/ 10 w 207"/>
                <a:gd name="T29" fmla="*/ 148 h 209"/>
                <a:gd name="T30" fmla="*/ 4 w 207"/>
                <a:gd name="T31" fmla="*/ 167 h 209"/>
                <a:gd name="T32" fmla="*/ 2 w 207"/>
                <a:gd name="T33" fmla="*/ 188 h 209"/>
                <a:gd name="T34" fmla="*/ 0 w 207"/>
                <a:gd name="T35" fmla="*/ 209 h 209"/>
                <a:gd name="T36" fmla="*/ 10 w 207"/>
                <a:gd name="T37" fmla="*/ 209 h 209"/>
                <a:gd name="T38" fmla="*/ 10 w 207"/>
                <a:gd name="T39" fmla="*/ 188 h 209"/>
                <a:gd name="T40" fmla="*/ 13 w 207"/>
                <a:gd name="T41" fmla="*/ 169 h 209"/>
                <a:gd name="T42" fmla="*/ 17 w 207"/>
                <a:gd name="T43" fmla="*/ 150 h 209"/>
                <a:gd name="T44" fmla="*/ 25 w 207"/>
                <a:gd name="T45" fmla="*/ 130 h 209"/>
                <a:gd name="T46" fmla="*/ 33 w 207"/>
                <a:gd name="T47" fmla="*/ 113 h 209"/>
                <a:gd name="T48" fmla="*/ 44 w 207"/>
                <a:gd name="T49" fmla="*/ 98 h 209"/>
                <a:gd name="T50" fmla="*/ 54 w 207"/>
                <a:gd name="T51" fmla="*/ 82 h 209"/>
                <a:gd name="T52" fmla="*/ 67 w 207"/>
                <a:gd name="T53" fmla="*/ 67 h 209"/>
                <a:gd name="T54" fmla="*/ 82 w 207"/>
                <a:gd name="T55" fmla="*/ 55 h 209"/>
                <a:gd name="T56" fmla="*/ 98 w 207"/>
                <a:gd name="T57" fmla="*/ 44 h 209"/>
                <a:gd name="T58" fmla="*/ 113 w 207"/>
                <a:gd name="T59" fmla="*/ 34 h 209"/>
                <a:gd name="T60" fmla="*/ 130 w 207"/>
                <a:gd name="T61" fmla="*/ 25 h 209"/>
                <a:gd name="T62" fmla="*/ 150 w 207"/>
                <a:gd name="T63" fmla="*/ 19 h 209"/>
                <a:gd name="T64" fmla="*/ 169 w 207"/>
                <a:gd name="T65" fmla="*/ 13 h 209"/>
                <a:gd name="T66" fmla="*/ 188 w 207"/>
                <a:gd name="T67" fmla="*/ 11 h 209"/>
                <a:gd name="T68" fmla="*/ 207 w 207"/>
                <a:gd name="T69" fmla="*/ 9 h 209"/>
                <a:gd name="T70" fmla="*/ 207 w 207"/>
                <a:gd name="T71" fmla="*/ 9 h 209"/>
                <a:gd name="T72" fmla="*/ 207 w 207"/>
                <a:gd name="T73" fmla="*/ 0 h 20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7"/>
                <a:gd name="T112" fmla="*/ 0 h 209"/>
                <a:gd name="T113" fmla="*/ 207 w 207"/>
                <a:gd name="T114" fmla="*/ 209 h 20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7" h="209">
                  <a:moveTo>
                    <a:pt x="207" y="0"/>
                  </a:moveTo>
                  <a:lnTo>
                    <a:pt x="207" y="0"/>
                  </a:lnTo>
                  <a:lnTo>
                    <a:pt x="186" y="2"/>
                  </a:lnTo>
                  <a:lnTo>
                    <a:pt x="167" y="4"/>
                  </a:lnTo>
                  <a:lnTo>
                    <a:pt x="146" y="9"/>
                  </a:lnTo>
                  <a:lnTo>
                    <a:pt x="127" y="17"/>
                  </a:lnTo>
                  <a:lnTo>
                    <a:pt x="109" y="25"/>
                  </a:lnTo>
                  <a:lnTo>
                    <a:pt x="92" y="36"/>
                  </a:lnTo>
                  <a:lnTo>
                    <a:pt x="77" y="48"/>
                  </a:lnTo>
                  <a:lnTo>
                    <a:pt x="61" y="61"/>
                  </a:lnTo>
                  <a:lnTo>
                    <a:pt x="48" y="77"/>
                  </a:lnTo>
                  <a:lnTo>
                    <a:pt x="36" y="92"/>
                  </a:lnTo>
                  <a:lnTo>
                    <a:pt x="25" y="109"/>
                  </a:lnTo>
                  <a:lnTo>
                    <a:pt x="17" y="128"/>
                  </a:lnTo>
                  <a:lnTo>
                    <a:pt x="10" y="148"/>
                  </a:lnTo>
                  <a:lnTo>
                    <a:pt x="4" y="167"/>
                  </a:lnTo>
                  <a:lnTo>
                    <a:pt x="2" y="188"/>
                  </a:lnTo>
                  <a:lnTo>
                    <a:pt x="0" y="209"/>
                  </a:lnTo>
                  <a:lnTo>
                    <a:pt x="10" y="209"/>
                  </a:lnTo>
                  <a:lnTo>
                    <a:pt x="10" y="188"/>
                  </a:lnTo>
                  <a:lnTo>
                    <a:pt x="13" y="169"/>
                  </a:lnTo>
                  <a:lnTo>
                    <a:pt x="17" y="150"/>
                  </a:lnTo>
                  <a:lnTo>
                    <a:pt x="25" y="130"/>
                  </a:lnTo>
                  <a:lnTo>
                    <a:pt x="33" y="113"/>
                  </a:lnTo>
                  <a:lnTo>
                    <a:pt x="44" y="98"/>
                  </a:lnTo>
                  <a:lnTo>
                    <a:pt x="54" y="82"/>
                  </a:lnTo>
                  <a:lnTo>
                    <a:pt x="67" y="67"/>
                  </a:lnTo>
                  <a:lnTo>
                    <a:pt x="82" y="55"/>
                  </a:lnTo>
                  <a:lnTo>
                    <a:pt x="98" y="44"/>
                  </a:lnTo>
                  <a:lnTo>
                    <a:pt x="113" y="34"/>
                  </a:lnTo>
                  <a:lnTo>
                    <a:pt x="130" y="25"/>
                  </a:lnTo>
                  <a:lnTo>
                    <a:pt x="150" y="19"/>
                  </a:lnTo>
                  <a:lnTo>
                    <a:pt x="169" y="13"/>
                  </a:lnTo>
                  <a:lnTo>
                    <a:pt x="188" y="11"/>
                  </a:lnTo>
                  <a:lnTo>
                    <a:pt x="207" y="9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16" name="Freeform 14">
              <a:extLst>
                <a:ext uri="{FF2B5EF4-FFF2-40B4-BE49-F238E27FC236}">
                  <a16:creationId xmlns:a16="http://schemas.microsoft.com/office/drawing/2014/main" id="{5D53B1B1-A754-2F73-C3ED-08D492D3B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9" y="1649"/>
              <a:ext cx="144" cy="53"/>
            </a:xfrm>
            <a:custGeom>
              <a:avLst/>
              <a:gdLst>
                <a:gd name="T0" fmla="*/ 144 w 144"/>
                <a:gd name="T1" fmla="*/ 0 h 53"/>
                <a:gd name="T2" fmla="*/ 144 w 144"/>
                <a:gd name="T3" fmla="*/ 0 h 53"/>
                <a:gd name="T4" fmla="*/ 124 w 144"/>
                <a:gd name="T5" fmla="*/ 0 h 53"/>
                <a:gd name="T6" fmla="*/ 105 w 144"/>
                <a:gd name="T7" fmla="*/ 2 h 53"/>
                <a:gd name="T8" fmla="*/ 86 w 144"/>
                <a:gd name="T9" fmla="*/ 5 h 53"/>
                <a:gd name="T10" fmla="*/ 67 w 144"/>
                <a:gd name="T11" fmla="*/ 11 h 53"/>
                <a:gd name="T12" fmla="*/ 50 w 144"/>
                <a:gd name="T13" fmla="*/ 19 h 53"/>
                <a:gd name="T14" fmla="*/ 32 w 144"/>
                <a:gd name="T15" fmla="*/ 26 h 53"/>
                <a:gd name="T16" fmla="*/ 15 w 144"/>
                <a:gd name="T17" fmla="*/ 36 h 53"/>
                <a:gd name="T18" fmla="*/ 0 w 144"/>
                <a:gd name="T19" fmla="*/ 48 h 53"/>
                <a:gd name="T20" fmla="*/ 5 w 144"/>
                <a:gd name="T21" fmla="*/ 53 h 53"/>
                <a:gd name="T22" fmla="*/ 21 w 144"/>
                <a:gd name="T23" fmla="*/ 44 h 53"/>
                <a:gd name="T24" fmla="*/ 36 w 144"/>
                <a:gd name="T25" fmla="*/ 34 h 53"/>
                <a:gd name="T26" fmla="*/ 53 w 144"/>
                <a:gd name="T27" fmla="*/ 26 h 53"/>
                <a:gd name="T28" fmla="*/ 71 w 144"/>
                <a:gd name="T29" fmla="*/ 21 h 53"/>
                <a:gd name="T30" fmla="*/ 88 w 144"/>
                <a:gd name="T31" fmla="*/ 15 h 53"/>
                <a:gd name="T32" fmla="*/ 105 w 144"/>
                <a:gd name="T33" fmla="*/ 11 h 53"/>
                <a:gd name="T34" fmla="*/ 124 w 144"/>
                <a:gd name="T35" fmla="*/ 9 h 53"/>
                <a:gd name="T36" fmla="*/ 144 w 144"/>
                <a:gd name="T37" fmla="*/ 7 h 53"/>
                <a:gd name="T38" fmla="*/ 144 w 144"/>
                <a:gd name="T39" fmla="*/ 7 h 53"/>
                <a:gd name="T40" fmla="*/ 144 w 144"/>
                <a:gd name="T41" fmla="*/ 0 h 5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4"/>
                <a:gd name="T64" fmla="*/ 0 h 53"/>
                <a:gd name="T65" fmla="*/ 144 w 144"/>
                <a:gd name="T66" fmla="*/ 53 h 5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4" h="53">
                  <a:moveTo>
                    <a:pt x="144" y="0"/>
                  </a:moveTo>
                  <a:lnTo>
                    <a:pt x="144" y="0"/>
                  </a:lnTo>
                  <a:lnTo>
                    <a:pt x="124" y="0"/>
                  </a:lnTo>
                  <a:lnTo>
                    <a:pt x="105" y="2"/>
                  </a:lnTo>
                  <a:lnTo>
                    <a:pt x="86" y="5"/>
                  </a:lnTo>
                  <a:lnTo>
                    <a:pt x="67" y="11"/>
                  </a:lnTo>
                  <a:lnTo>
                    <a:pt x="50" y="19"/>
                  </a:lnTo>
                  <a:lnTo>
                    <a:pt x="32" y="26"/>
                  </a:lnTo>
                  <a:lnTo>
                    <a:pt x="15" y="36"/>
                  </a:lnTo>
                  <a:lnTo>
                    <a:pt x="0" y="48"/>
                  </a:lnTo>
                  <a:lnTo>
                    <a:pt x="5" y="53"/>
                  </a:lnTo>
                  <a:lnTo>
                    <a:pt x="21" y="44"/>
                  </a:lnTo>
                  <a:lnTo>
                    <a:pt x="36" y="34"/>
                  </a:lnTo>
                  <a:lnTo>
                    <a:pt x="53" y="26"/>
                  </a:lnTo>
                  <a:lnTo>
                    <a:pt x="71" y="21"/>
                  </a:lnTo>
                  <a:lnTo>
                    <a:pt x="88" y="15"/>
                  </a:lnTo>
                  <a:lnTo>
                    <a:pt x="105" y="11"/>
                  </a:lnTo>
                  <a:lnTo>
                    <a:pt x="124" y="9"/>
                  </a:lnTo>
                  <a:lnTo>
                    <a:pt x="144" y="7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17" name="Freeform 15">
              <a:extLst>
                <a:ext uri="{FF2B5EF4-FFF2-40B4-BE49-F238E27FC236}">
                  <a16:creationId xmlns:a16="http://schemas.microsoft.com/office/drawing/2014/main" id="{5580C9B9-100A-D56F-03A9-74AED0C1A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3" y="1649"/>
              <a:ext cx="243" cy="241"/>
            </a:xfrm>
            <a:custGeom>
              <a:avLst/>
              <a:gdLst>
                <a:gd name="T0" fmla="*/ 243 w 243"/>
                <a:gd name="T1" fmla="*/ 241 h 241"/>
                <a:gd name="T2" fmla="*/ 243 w 243"/>
                <a:gd name="T3" fmla="*/ 241 h 241"/>
                <a:gd name="T4" fmla="*/ 241 w 243"/>
                <a:gd name="T5" fmla="*/ 216 h 241"/>
                <a:gd name="T6" fmla="*/ 237 w 243"/>
                <a:gd name="T7" fmla="*/ 192 h 241"/>
                <a:gd name="T8" fmla="*/ 232 w 243"/>
                <a:gd name="T9" fmla="*/ 168 h 241"/>
                <a:gd name="T10" fmla="*/ 224 w 243"/>
                <a:gd name="T11" fmla="*/ 147 h 241"/>
                <a:gd name="T12" fmla="*/ 213 w 243"/>
                <a:gd name="T13" fmla="*/ 126 h 241"/>
                <a:gd name="T14" fmla="*/ 201 w 243"/>
                <a:gd name="T15" fmla="*/ 105 h 241"/>
                <a:gd name="T16" fmla="*/ 188 w 243"/>
                <a:gd name="T17" fmla="*/ 86 h 241"/>
                <a:gd name="T18" fmla="*/ 172 w 243"/>
                <a:gd name="T19" fmla="*/ 71 h 241"/>
                <a:gd name="T20" fmla="*/ 155 w 243"/>
                <a:gd name="T21" fmla="*/ 53 h 241"/>
                <a:gd name="T22" fmla="*/ 136 w 243"/>
                <a:gd name="T23" fmla="*/ 40 h 241"/>
                <a:gd name="T24" fmla="*/ 115 w 243"/>
                <a:gd name="T25" fmla="*/ 28 h 241"/>
                <a:gd name="T26" fmla="*/ 94 w 243"/>
                <a:gd name="T27" fmla="*/ 17 h 241"/>
                <a:gd name="T28" fmla="*/ 72 w 243"/>
                <a:gd name="T29" fmla="*/ 9 h 241"/>
                <a:gd name="T30" fmla="*/ 49 w 243"/>
                <a:gd name="T31" fmla="*/ 3 h 241"/>
                <a:gd name="T32" fmla="*/ 24 w 243"/>
                <a:gd name="T33" fmla="*/ 0 h 241"/>
                <a:gd name="T34" fmla="*/ 0 w 243"/>
                <a:gd name="T35" fmla="*/ 0 h 241"/>
                <a:gd name="T36" fmla="*/ 0 w 243"/>
                <a:gd name="T37" fmla="*/ 7 h 241"/>
                <a:gd name="T38" fmla="*/ 24 w 243"/>
                <a:gd name="T39" fmla="*/ 9 h 241"/>
                <a:gd name="T40" fmla="*/ 48 w 243"/>
                <a:gd name="T41" fmla="*/ 13 h 241"/>
                <a:gd name="T42" fmla="*/ 69 w 243"/>
                <a:gd name="T43" fmla="*/ 19 h 241"/>
                <a:gd name="T44" fmla="*/ 92 w 243"/>
                <a:gd name="T45" fmla="*/ 26 h 241"/>
                <a:gd name="T46" fmla="*/ 111 w 243"/>
                <a:gd name="T47" fmla="*/ 36 h 241"/>
                <a:gd name="T48" fmla="*/ 130 w 243"/>
                <a:gd name="T49" fmla="*/ 48 h 241"/>
                <a:gd name="T50" fmla="*/ 149 w 243"/>
                <a:gd name="T51" fmla="*/ 61 h 241"/>
                <a:gd name="T52" fmla="*/ 165 w 243"/>
                <a:gd name="T53" fmla="*/ 76 h 241"/>
                <a:gd name="T54" fmla="*/ 180 w 243"/>
                <a:gd name="T55" fmla="*/ 92 h 241"/>
                <a:gd name="T56" fmla="*/ 193 w 243"/>
                <a:gd name="T57" fmla="*/ 111 h 241"/>
                <a:gd name="T58" fmla="*/ 205 w 243"/>
                <a:gd name="T59" fmla="*/ 130 h 241"/>
                <a:gd name="T60" fmla="*/ 214 w 243"/>
                <a:gd name="T61" fmla="*/ 149 h 241"/>
                <a:gd name="T62" fmla="*/ 222 w 243"/>
                <a:gd name="T63" fmla="*/ 172 h 241"/>
                <a:gd name="T64" fmla="*/ 228 w 243"/>
                <a:gd name="T65" fmla="*/ 193 h 241"/>
                <a:gd name="T66" fmla="*/ 232 w 243"/>
                <a:gd name="T67" fmla="*/ 216 h 241"/>
                <a:gd name="T68" fmla="*/ 234 w 243"/>
                <a:gd name="T69" fmla="*/ 241 h 241"/>
                <a:gd name="T70" fmla="*/ 234 w 243"/>
                <a:gd name="T71" fmla="*/ 241 h 241"/>
                <a:gd name="T72" fmla="*/ 243 w 243"/>
                <a:gd name="T73" fmla="*/ 241 h 24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43"/>
                <a:gd name="T112" fmla="*/ 0 h 241"/>
                <a:gd name="T113" fmla="*/ 243 w 243"/>
                <a:gd name="T114" fmla="*/ 241 h 24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43" h="241">
                  <a:moveTo>
                    <a:pt x="243" y="241"/>
                  </a:moveTo>
                  <a:lnTo>
                    <a:pt x="243" y="241"/>
                  </a:lnTo>
                  <a:lnTo>
                    <a:pt x="241" y="216"/>
                  </a:lnTo>
                  <a:lnTo>
                    <a:pt x="237" y="192"/>
                  </a:lnTo>
                  <a:lnTo>
                    <a:pt x="232" y="168"/>
                  </a:lnTo>
                  <a:lnTo>
                    <a:pt x="224" y="147"/>
                  </a:lnTo>
                  <a:lnTo>
                    <a:pt x="213" y="126"/>
                  </a:lnTo>
                  <a:lnTo>
                    <a:pt x="201" y="105"/>
                  </a:lnTo>
                  <a:lnTo>
                    <a:pt x="188" y="86"/>
                  </a:lnTo>
                  <a:lnTo>
                    <a:pt x="172" y="71"/>
                  </a:lnTo>
                  <a:lnTo>
                    <a:pt x="155" y="53"/>
                  </a:lnTo>
                  <a:lnTo>
                    <a:pt x="136" y="40"/>
                  </a:lnTo>
                  <a:lnTo>
                    <a:pt x="115" y="28"/>
                  </a:lnTo>
                  <a:lnTo>
                    <a:pt x="94" y="17"/>
                  </a:lnTo>
                  <a:lnTo>
                    <a:pt x="72" y="9"/>
                  </a:lnTo>
                  <a:lnTo>
                    <a:pt x="49" y="3"/>
                  </a:lnTo>
                  <a:lnTo>
                    <a:pt x="24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24" y="9"/>
                  </a:lnTo>
                  <a:lnTo>
                    <a:pt x="48" y="13"/>
                  </a:lnTo>
                  <a:lnTo>
                    <a:pt x="69" y="19"/>
                  </a:lnTo>
                  <a:lnTo>
                    <a:pt x="92" y="26"/>
                  </a:lnTo>
                  <a:lnTo>
                    <a:pt x="111" y="36"/>
                  </a:lnTo>
                  <a:lnTo>
                    <a:pt x="130" y="48"/>
                  </a:lnTo>
                  <a:lnTo>
                    <a:pt x="149" y="61"/>
                  </a:lnTo>
                  <a:lnTo>
                    <a:pt x="165" y="76"/>
                  </a:lnTo>
                  <a:lnTo>
                    <a:pt x="180" y="92"/>
                  </a:lnTo>
                  <a:lnTo>
                    <a:pt x="193" y="111"/>
                  </a:lnTo>
                  <a:lnTo>
                    <a:pt x="205" y="130"/>
                  </a:lnTo>
                  <a:lnTo>
                    <a:pt x="214" y="149"/>
                  </a:lnTo>
                  <a:lnTo>
                    <a:pt x="222" y="172"/>
                  </a:lnTo>
                  <a:lnTo>
                    <a:pt x="228" y="193"/>
                  </a:lnTo>
                  <a:lnTo>
                    <a:pt x="232" y="216"/>
                  </a:lnTo>
                  <a:lnTo>
                    <a:pt x="234" y="241"/>
                  </a:lnTo>
                  <a:lnTo>
                    <a:pt x="243" y="24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18" name="Freeform 16">
              <a:extLst>
                <a:ext uri="{FF2B5EF4-FFF2-40B4-BE49-F238E27FC236}">
                  <a16:creationId xmlns:a16="http://schemas.microsoft.com/office/drawing/2014/main" id="{5D34E6DB-FE37-6800-A5E3-F557F482D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" y="1890"/>
              <a:ext cx="132" cy="212"/>
            </a:xfrm>
            <a:custGeom>
              <a:avLst/>
              <a:gdLst>
                <a:gd name="T0" fmla="*/ 4 w 132"/>
                <a:gd name="T1" fmla="*/ 212 h 212"/>
                <a:gd name="T2" fmla="*/ 19 w 132"/>
                <a:gd name="T3" fmla="*/ 204 h 212"/>
                <a:gd name="T4" fmla="*/ 32 w 132"/>
                <a:gd name="T5" fmla="*/ 194 h 212"/>
                <a:gd name="T6" fmla="*/ 44 w 132"/>
                <a:gd name="T7" fmla="*/ 185 h 212"/>
                <a:gd name="T8" fmla="*/ 55 w 132"/>
                <a:gd name="T9" fmla="*/ 175 h 212"/>
                <a:gd name="T10" fmla="*/ 67 w 132"/>
                <a:gd name="T11" fmla="*/ 164 h 212"/>
                <a:gd name="T12" fmla="*/ 79 w 132"/>
                <a:gd name="T13" fmla="*/ 152 h 212"/>
                <a:gd name="T14" fmla="*/ 88 w 132"/>
                <a:gd name="T15" fmla="*/ 139 h 212"/>
                <a:gd name="T16" fmla="*/ 96 w 132"/>
                <a:gd name="T17" fmla="*/ 125 h 212"/>
                <a:gd name="T18" fmla="*/ 103 w 132"/>
                <a:gd name="T19" fmla="*/ 112 h 212"/>
                <a:gd name="T20" fmla="*/ 111 w 132"/>
                <a:gd name="T21" fmla="*/ 96 h 212"/>
                <a:gd name="T22" fmla="*/ 117 w 132"/>
                <a:gd name="T23" fmla="*/ 81 h 212"/>
                <a:gd name="T24" fmla="*/ 123 w 132"/>
                <a:gd name="T25" fmla="*/ 66 h 212"/>
                <a:gd name="T26" fmla="*/ 126 w 132"/>
                <a:gd name="T27" fmla="*/ 50 h 212"/>
                <a:gd name="T28" fmla="*/ 128 w 132"/>
                <a:gd name="T29" fmla="*/ 33 h 212"/>
                <a:gd name="T30" fmla="*/ 130 w 132"/>
                <a:gd name="T31" fmla="*/ 16 h 212"/>
                <a:gd name="T32" fmla="*/ 132 w 132"/>
                <a:gd name="T33" fmla="*/ 0 h 212"/>
                <a:gd name="T34" fmla="*/ 123 w 132"/>
                <a:gd name="T35" fmla="*/ 0 h 212"/>
                <a:gd name="T36" fmla="*/ 123 w 132"/>
                <a:gd name="T37" fmla="*/ 16 h 212"/>
                <a:gd name="T38" fmla="*/ 121 w 132"/>
                <a:gd name="T39" fmla="*/ 33 h 212"/>
                <a:gd name="T40" fmla="*/ 117 w 132"/>
                <a:gd name="T41" fmla="*/ 48 h 212"/>
                <a:gd name="T42" fmla="*/ 113 w 132"/>
                <a:gd name="T43" fmla="*/ 64 h 212"/>
                <a:gd name="T44" fmla="*/ 109 w 132"/>
                <a:gd name="T45" fmla="*/ 79 h 212"/>
                <a:gd name="T46" fmla="*/ 103 w 132"/>
                <a:gd name="T47" fmla="*/ 93 h 212"/>
                <a:gd name="T48" fmla="*/ 96 w 132"/>
                <a:gd name="T49" fmla="*/ 106 h 212"/>
                <a:gd name="T50" fmla="*/ 88 w 132"/>
                <a:gd name="T51" fmla="*/ 119 h 212"/>
                <a:gd name="T52" fmla="*/ 80 w 132"/>
                <a:gd name="T53" fmla="*/ 133 h 212"/>
                <a:gd name="T54" fmla="*/ 71 w 132"/>
                <a:gd name="T55" fmla="*/ 146 h 212"/>
                <a:gd name="T56" fmla="*/ 61 w 132"/>
                <a:gd name="T57" fmla="*/ 158 h 212"/>
                <a:gd name="T58" fmla="*/ 50 w 132"/>
                <a:gd name="T59" fmla="*/ 167 h 212"/>
                <a:gd name="T60" fmla="*/ 38 w 132"/>
                <a:gd name="T61" fmla="*/ 179 h 212"/>
                <a:gd name="T62" fmla="*/ 27 w 132"/>
                <a:gd name="T63" fmla="*/ 189 h 212"/>
                <a:gd name="T64" fmla="*/ 13 w 132"/>
                <a:gd name="T65" fmla="*/ 196 h 212"/>
                <a:gd name="T66" fmla="*/ 0 w 132"/>
                <a:gd name="T67" fmla="*/ 204 h 212"/>
                <a:gd name="T68" fmla="*/ 4 w 132"/>
                <a:gd name="T69" fmla="*/ 212 h 21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2"/>
                <a:gd name="T106" fmla="*/ 0 h 212"/>
                <a:gd name="T107" fmla="*/ 132 w 132"/>
                <a:gd name="T108" fmla="*/ 212 h 21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2" h="212">
                  <a:moveTo>
                    <a:pt x="4" y="212"/>
                  </a:moveTo>
                  <a:lnTo>
                    <a:pt x="19" y="204"/>
                  </a:lnTo>
                  <a:lnTo>
                    <a:pt x="32" y="194"/>
                  </a:lnTo>
                  <a:lnTo>
                    <a:pt x="44" y="185"/>
                  </a:lnTo>
                  <a:lnTo>
                    <a:pt x="55" y="175"/>
                  </a:lnTo>
                  <a:lnTo>
                    <a:pt x="67" y="164"/>
                  </a:lnTo>
                  <a:lnTo>
                    <a:pt x="79" y="152"/>
                  </a:lnTo>
                  <a:lnTo>
                    <a:pt x="88" y="139"/>
                  </a:lnTo>
                  <a:lnTo>
                    <a:pt x="96" y="125"/>
                  </a:lnTo>
                  <a:lnTo>
                    <a:pt x="103" y="112"/>
                  </a:lnTo>
                  <a:lnTo>
                    <a:pt x="111" y="96"/>
                  </a:lnTo>
                  <a:lnTo>
                    <a:pt x="117" y="81"/>
                  </a:lnTo>
                  <a:lnTo>
                    <a:pt x="123" y="66"/>
                  </a:lnTo>
                  <a:lnTo>
                    <a:pt x="126" y="50"/>
                  </a:lnTo>
                  <a:lnTo>
                    <a:pt x="128" y="33"/>
                  </a:lnTo>
                  <a:lnTo>
                    <a:pt x="130" y="16"/>
                  </a:lnTo>
                  <a:lnTo>
                    <a:pt x="132" y="0"/>
                  </a:lnTo>
                  <a:lnTo>
                    <a:pt x="123" y="0"/>
                  </a:lnTo>
                  <a:lnTo>
                    <a:pt x="123" y="16"/>
                  </a:lnTo>
                  <a:lnTo>
                    <a:pt x="121" y="33"/>
                  </a:lnTo>
                  <a:lnTo>
                    <a:pt x="117" y="48"/>
                  </a:lnTo>
                  <a:lnTo>
                    <a:pt x="113" y="64"/>
                  </a:lnTo>
                  <a:lnTo>
                    <a:pt x="109" y="79"/>
                  </a:lnTo>
                  <a:lnTo>
                    <a:pt x="103" y="93"/>
                  </a:lnTo>
                  <a:lnTo>
                    <a:pt x="96" y="106"/>
                  </a:lnTo>
                  <a:lnTo>
                    <a:pt x="88" y="119"/>
                  </a:lnTo>
                  <a:lnTo>
                    <a:pt x="80" y="133"/>
                  </a:lnTo>
                  <a:lnTo>
                    <a:pt x="71" y="146"/>
                  </a:lnTo>
                  <a:lnTo>
                    <a:pt x="61" y="158"/>
                  </a:lnTo>
                  <a:lnTo>
                    <a:pt x="50" y="167"/>
                  </a:lnTo>
                  <a:lnTo>
                    <a:pt x="38" y="179"/>
                  </a:lnTo>
                  <a:lnTo>
                    <a:pt x="27" y="189"/>
                  </a:lnTo>
                  <a:lnTo>
                    <a:pt x="13" y="196"/>
                  </a:lnTo>
                  <a:lnTo>
                    <a:pt x="0" y="204"/>
                  </a:lnTo>
                  <a:lnTo>
                    <a:pt x="4" y="21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19" name="Freeform 17">
              <a:extLst>
                <a:ext uri="{FF2B5EF4-FFF2-40B4-BE49-F238E27FC236}">
                  <a16:creationId xmlns:a16="http://schemas.microsoft.com/office/drawing/2014/main" id="{AF82E9E5-D03D-152F-4B32-388E49E75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" y="2094"/>
              <a:ext cx="44" cy="27"/>
            </a:xfrm>
            <a:custGeom>
              <a:avLst/>
              <a:gdLst>
                <a:gd name="T0" fmla="*/ 1 w 44"/>
                <a:gd name="T1" fmla="*/ 27 h 27"/>
                <a:gd name="T2" fmla="*/ 19 w 44"/>
                <a:gd name="T3" fmla="*/ 21 h 27"/>
                <a:gd name="T4" fmla="*/ 44 w 44"/>
                <a:gd name="T5" fmla="*/ 8 h 27"/>
                <a:gd name="T6" fmla="*/ 40 w 44"/>
                <a:gd name="T7" fmla="*/ 0 h 27"/>
                <a:gd name="T8" fmla="*/ 15 w 44"/>
                <a:gd name="T9" fmla="*/ 11 h 27"/>
                <a:gd name="T10" fmla="*/ 0 w 44"/>
                <a:gd name="T11" fmla="*/ 17 h 27"/>
                <a:gd name="T12" fmla="*/ 1 w 44"/>
                <a:gd name="T13" fmla="*/ 27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4"/>
                <a:gd name="T22" fmla="*/ 0 h 27"/>
                <a:gd name="T23" fmla="*/ 44 w 44"/>
                <a:gd name="T24" fmla="*/ 27 h 2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4" h="27">
                  <a:moveTo>
                    <a:pt x="1" y="27"/>
                  </a:moveTo>
                  <a:lnTo>
                    <a:pt x="19" y="21"/>
                  </a:lnTo>
                  <a:lnTo>
                    <a:pt x="44" y="8"/>
                  </a:lnTo>
                  <a:lnTo>
                    <a:pt x="40" y="0"/>
                  </a:lnTo>
                  <a:lnTo>
                    <a:pt x="15" y="11"/>
                  </a:lnTo>
                  <a:lnTo>
                    <a:pt x="0" y="17"/>
                  </a:lnTo>
                  <a:lnTo>
                    <a:pt x="1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20" name="Freeform 18">
              <a:extLst>
                <a:ext uri="{FF2B5EF4-FFF2-40B4-BE49-F238E27FC236}">
                  <a16:creationId xmlns:a16="http://schemas.microsoft.com/office/drawing/2014/main" id="{57706125-6150-828E-2BD2-5819053B0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3" y="2119"/>
              <a:ext cx="46" cy="13"/>
            </a:xfrm>
            <a:custGeom>
              <a:avLst/>
              <a:gdLst>
                <a:gd name="T0" fmla="*/ 0 w 46"/>
                <a:gd name="T1" fmla="*/ 13 h 13"/>
                <a:gd name="T2" fmla="*/ 0 w 46"/>
                <a:gd name="T3" fmla="*/ 13 h 13"/>
                <a:gd name="T4" fmla="*/ 30 w 46"/>
                <a:gd name="T5" fmla="*/ 11 h 13"/>
                <a:gd name="T6" fmla="*/ 46 w 46"/>
                <a:gd name="T7" fmla="*/ 7 h 13"/>
                <a:gd name="T8" fmla="*/ 44 w 46"/>
                <a:gd name="T9" fmla="*/ 0 h 13"/>
                <a:gd name="T10" fmla="*/ 30 w 46"/>
                <a:gd name="T11" fmla="*/ 2 h 13"/>
                <a:gd name="T12" fmla="*/ 0 w 46"/>
                <a:gd name="T13" fmla="*/ 4 h 13"/>
                <a:gd name="T14" fmla="*/ 0 w 46"/>
                <a:gd name="T15" fmla="*/ 4 h 13"/>
                <a:gd name="T16" fmla="*/ 0 w 46"/>
                <a:gd name="T17" fmla="*/ 13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6"/>
                <a:gd name="T28" fmla="*/ 0 h 13"/>
                <a:gd name="T29" fmla="*/ 46 w 46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6" h="13">
                  <a:moveTo>
                    <a:pt x="0" y="13"/>
                  </a:moveTo>
                  <a:lnTo>
                    <a:pt x="0" y="13"/>
                  </a:lnTo>
                  <a:lnTo>
                    <a:pt x="30" y="11"/>
                  </a:lnTo>
                  <a:lnTo>
                    <a:pt x="46" y="7"/>
                  </a:lnTo>
                  <a:lnTo>
                    <a:pt x="44" y="0"/>
                  </a:lnTo>
                  <a:lnTo>
                    <a:pt x="30" y="2"/>
                  </a:lnTo>
                  <a:lnTo>
                    <a:pt x="0" y="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21" name="Rectangle 19">
              <a:extLst>
                <a:ext uri="{FF2B5EF4-FFF2-40B4-BE49-F238E27FC236}">
                  <a16:creationId xmlns:a16="http://schemas.microsoft.com/office/drawing/2014/main" id="{2B70FD75-D460-7BBC-255A-490E2E735C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3" y="2123"/>
              <a:ext cx="1" cy="9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822" name="Freeform 20">
              <a:extLst>
                <a:ext uri="{FF2B5EF4-FFF2-40B4-BE49-F238E27FC236}">
                  <a16:creationId xmlns:a16="http://schemas.microsoft.com/office/drawing/2014/main" id="{72441FCC-9AFA-85A6-908D-A038333EF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2111"/>
              <a:ext cx="46" cy="19"/>
            </a:xfrm>
            <a:custGeom>
              <a:avLst/>
              <a:gdLst>
                <a:gd name="T0" fmla="*/ 0 w 46"/>
                <a:gd name="T1" fmla="*/ 10 h 19"/>
                <a:gd name="T2" fmla="*/ 2 w 46"/>
                <a:gd name="T3" fmla="*/ 10 h 19"/>
                <a:gd name="T4" fmla="*/ 25 w 46"/>
                <a:gd name="T5" fmla="*/ 15 h 19"/>
                <a:gd name="T6" fmla="*/ 46 w 46"/>
                <a:gd name="T7" fmla="*/ 19 h 19"/>
                <a:gd name="T8" fmla="*/ 46 w 46"/>
                <a:gd name="T9" fmla="*/ 10 h 19"/>
                <a:gd name="T10" fmla="*/ 26 w 46"/>
                <a:gd name="T11" fmla="*/ 6 h 19"/>
                <a:gd name="T12" fmla="*/ 3 w 46"/>
                <a:gd name="T13" fmla="*/ 0 h 19"/>
                <a:gd name="T14" fmla="*/ 3 w 46"/>
                <a:gd name="T15" fmla="*/ 0 h 19"/>
                <a:gd name="T16" fmla="*/ 0 w 46"/>
                <a:gd name="T17" fmla="*/ 10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6"/>
                <a:gd name="T28" fmla="*/ 0 h 19"/>
                <a:gd name="T29" fmla="*/ 46 w 46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6" h="19">
                  <a:moveTo>
                    <a:pt x="0" y="10"/>
                  </a:moveTo>
                  <a:lnTo>
                    <a:pt x="2" y="10"/>
                  </a:lnTo>
                  <a:lnTo>
                    <a:pt x="25" y="15"/>
                  </a:lnTo>
                  <a:lnTo>
                    <a:pt x="46" y="19"/>
                  </a:lnTo>
                  <a:lnTo>
                    <a:pt x="46" y="10"/>
                  </a:lnTo>
                  <a:lnTo>
                    <a:pt x="26" y="6"/>
                  </a:lnTo>
                  <a:lnTo>
                    <a:pt x="3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23" name="Freeform 21">
              <a:extLst>
                <a:ext uri="{FF2B5EF4-FFF2-40B4-BE49-F238E27FC236}">
                  <a16:creationId xmlns:a16="http://schemas.microsoft.com/office/drawing/2014/main" id="{970C9443-B1F0-F125-42AB-CFD0B9AD7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" y="2080"/>
              <a:ext cx="45" cy="31"/>
            </a:xfrm>
            <a:custGeom>
              <a:avLst/>
              <a:gdLst>
                <a:gd name="T0" fmla="*/ 0 w 45"/>
                <a:gd name="T1" fmla="*/ 8 h 31"/>
                <a:gd name="T2" fmla="*/ 4 w 45"/>
                <a:gd name="T3" fmla="*/ 10 h 31"/>
                <a:gd name="T4" fmla="*/ 23 w 45"/>
                <a:gd name="T5" fmla="*/ 22 h 31"/>
                <a:gd name="T6" fmla="*/ 41 w 45"/>
                <a:gd name="T7" fmla="*/ 31 h 31"/>
                <a:gd name="T8" fmla="*/ 45 w 45"/>
                <a:gd name="T9" fmla="*/ 22 h 31"/>
                <a:gd name="T10" fmla="*/ 29 w 45"/>
                <a:gd name="T11" fmla="*/ 14 h 31"/>
                <a:gd name="T12" fmla="*/ 10 w 45"/>
                <a:gd name="T13" fmla="*/ 2 h 31"/>
                <a:gd name="T14" fmla="*/ 6 w 45"/>
                <a:gd name="T15" fmla="*/ 0 h 31"/>
                <a:gd name="T16" fmla="*/ 0 w 45"/>
                <a:gd name="T17" fmla="*/ 8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5"/>
                <a:gd name="T28" fmla="*/ 0 h 31"/>
                <a:gd name="T29" fmla="*/ 45 w 45"/>
                <a:gd name="T30" fmla="*/ 31 h 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5" h="31">
                  <a:moveTo>
                    <a:pt x="0" y="8"/>
                  </a:moveTo>
                  <a:lnTo>
                    <a:pt x="4" y="10"/>
                  </a:lnTo>
                  <a:lnTo>
                    <a:pt x="23" y="22"/>
                  </a:lnTo>
                  <a:lnTo>
                    <a:pt x="41" y="31"/>
                  </a:lnTo>
                  <a:lnTo>
                    <a:pt x="45" y="22"/>
                  </a:lnTo>
                  <a:lnTo>
                    <a:pt x="29" y="14"/>
                  </a:lnTo>
                  <a:lnTo>
                    <a:pt x="10" y="2"/>
                  </a:lnTo>
                  <a:lnTo>
                    <a:pt x="6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24" name="Freeform 22">
              <a:extLst>
                <a:ext uri="{FF2B5EF4-FFF2-40B4-BE49-F238E27FC236}">
                  <a16:creationId xmlns:a16="http://schemas.microsoft.com/office/drawing/2014/main" id="{E995291D-ED32-B52B-283E-27D5207DE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" y="2031"/>
              <a:ext cx="38" cy="40"/>
            </a:xfrm>
            <a:custGeom>
              <a:avLst/>
              <a:gdLst>
                <a:gd name="T0" fmla="*/ 0 w 38"/>
                <a:gd name="T1" fmla="*/ 5 h 40"/>
                <a:gd name="T2" fmla="*/ 5 w 38"/>
                <a:gd name="T3" fmla="*/ 13 h 40"/>
                <a:gd name="T4" fmla="*/ 21 w 38"/>
                <a:gd name="T5" fmla="*/ 30 h 40"/>
                <a:gd name="T6" fmla="*/ 32 w 38"/>
                <a:gd name="T7" fmla="*/ 40 h 40"/>
                <a:gd name="T8" fmla="*/ 38 w 38"/>
                <a:gd name="T9" fmla="*/ 32 h 40"/>
                <a:gd name="T10" fmla="*/ 28 w 38"/>
                <a:gd name="T11" fmla="*/ 23 h 40"/>
                <a:gd name="T12" fmla="*/ 13 w 38"/>
                <a:gd name="T13" fmla="*/ 7 h 40"/>
                <a:gd name="T14" fmla="*/ 7 w 38"/>
                <a:gd name="T15" fmla="*/ 0 h 40"/>
                <a:gd name="T16" fmla="*/ 0 w 38"/>
                <a:gd name="T17" fmla="*/ 5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40"/>
                <a:gd name="T29" fmla="*/ 38 w 38"/>
                <a:gd name="T30" fmla="*/ 40 h 4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40">
                  <a:moveTo>
                    <a:pt x="0" y="5"/>
                  </a:moveTo>
                  <a:lnTo>
                    <a:pt x="5" y="13"/>
                  </a:lnTo>
                  <a:lnTo>
                    <a:pt x="21" y="30"/>
                  </a:lnTo>
                  <a:lnTo>
                    <a:pt x="32" y="40"/>
                  </a:lnTo>
                  <a:lnTo>
                    <a:pt x="38" y="32"/>
                  </a:lnTo>
                  <a:lnTo>
                    <a:pt x="28" y="23"/>
                  </a:lnTo>
                  <a:lnTo>
                    <a:pt x="13" y="7"/>
                  </a:lnTo>
                  <a:lnTo>
                    <a:pt x="7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25" name="Freeform 23">
              <a:extLst>
                <a:ext uri="{FF2B5EF4-FFF2-40B4-BE49-F238E27FC236}">
                  <a16:creationId xmlns:a16="http://schemas.microsoft.com/office/drawing/2014/main" id="{784F592E-6489-88AE-6B2B-5761DC650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6" y="1969"/>
              <a:ext cx="27" cy="44"/>
            </a:xfrm>
            <a:custGeom>
              <a:avLst/>
              <a:gdLst>
                <a:gd name="T0" fmla="*/ 0 w 27"/>
                <a:gd name="T1" fmla="*/ 2 h 44"/>
                <a:gd name="T2" fmla="*/ 4 w 27"/>
                <a:gd name="T3" fmla="*/ 15 h 44"/>
                <a:gd name="T4" fmla="*/ 15 w 27"/>
                <a:gd name="T5" fmla="*/ 37 h 44"/>
                <a:gd name="T6" fmla="*/ 19 w 27"/>
                <a:gd name="T7" fmla="*/ 44 h 44"/>
                <a:gd name="T8" fmla="*/ 27 w 27"/>
                <a:gd name="T9" fmla="*/ 40 h 44"/>
                <a:gd name="T10" fmla="*/ 23 w 27"/>
                <a:gd name="T11" fmla="*/ 31 h 44"/>
                <a:gd name="T12" fmla="*/ 14 w 27"/>
                <a:gd name="T13" fmla="*/ 12 h 44"/>
                <a:gd name="T14" fmla="*/ 8 w 27"/>
                <a:gd name="T15" fmla="*/ 0 h 44"/>
                <a:gd name="T16" fmla="*/ 0 w 27"/>
                <a:gd name="T17" fmla="*/ 2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7"/>
                <a:gd name="T28" fmla="*/ 0 h 44"/>
                <a:gd name="T29" fmla="*/ 27 w 27"/>
                <a:gd name="T30" fmla="*/ 44 h 4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7" h="44">
                  <a:moveTo>
                    <a:pt x="0" y="2"/>
                  </a:moveTo>
                  <a:lnTo>
                    <a:pt x="4" y="15"/>
                  </a:lnTo>
                  <a:lnTo>
                    <a:pt x="15" y="37"/>
                  </a:lnTo>
                  <a:lnTo>
                    <a:pt x="19" y="44"/>
                  </a:lnTo>
                  <a:lnTo>
                    <a:pt x="27" y="40"/>
                  </a:lnTo>
                  <a:lnTo>
                    <a:pt x="23" y="31"/>
                  </a:lnTo>
                  <a:lnTo>
                    <a:pt x="14" y="12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26" name="Freeform 24">
              <a:extLst>
                <a:ext uri="{FF2B5EF4-FFF2-40B4-BE49-F238E27FC236}">
                  <a16:creationId xmlns:a16="http://schemas.microsoft.com/office/drawing/2014/main" id="{70F62CE6-DCE9-B7F9-0EEA-286E277E2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1898"/>
              <a:ext cx="13" cy="48"/>
            </a:xfrm>
            <a:custGeom>
              <a:avLst/>
              <a:gdLst>
                <a:gd name="T0" fmla="*/ 0 w 13"/>
                <a:gd name="T1" fmla="*/ 2 h 48"/>
                <a:gd name="T2" fmla="*/ 0 w 13"/>
                <a:gd name="T3" fmla="*/ 15 h 48"/>
                <a:gd name="T4" fmla="*/ 4 w 13"/>
                <a:gd name="T5" fmla="*/ 40 h 48"/>
                <a:gd name="T6" fmla="*/ 5 w 13"/>
                <a:gd name="T7" fmla="*/ 48 h 48"/>
                <a:gd name="T8" fmla="*/ 13 w 13"/>
                <a:gd name="T9" fmla="*/ 44 h 48"/>
                <a:gd name="T10" fmla="*/ 11 w 13"/>
                <a:gd name="T11" fmla="*/ 38 h 48"/>
                <a:gd name="T12" fmla="*/ 9 w 13"/>
                <a:gd name="T13" fmla="*/ 15 h 48"/>
                <a:gd name="T14" fmla="*/ 7 w 13"/>
                <a:gd name="T15" fmla="*/ 0 h 48"/>
                <a:gd name="T16" fmla="*/ 0 w 13"/>
                <a:gd name="T17" fmla="*/ 2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48"/>
                <a:gd name="T29" fmla="*/ 13 w 13"/>
                <a:gd name="T30" fmla="*/ 48 h 4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48">
                  <a:moveTo>
                    <a:pt x="0" y="2"/>
                  </a:moveTo>
                  <a:lnTo>
                    <a:pt x="0" y="15"/>
                  </a:lnTo>
                  <a:lnTo>
                    <a:pt x="4" y="40"/>
                  </a:lnTo>
                  <a:lnTo>
                    <a:pt x="5" y="48"/>
                  </a:lnTo>
                  <a:lnTo>
                    <a:pt x="13" y="44"/>
                  </a:lnTo>
                  <a:lnTo>
                    <a:pt x="11" y="38"/>
                  </a:lnTo>
                  <a:lnTo>
                    <a:pt x="9" y="15"/>
                  </a:lnTo>
                  <a:lnTo>
                    <a:pt x="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27" name="Freeform 25">
              <a:extLst>
                <a:ext uri="{FF2B5EF4-FFF2-40B4-BE49-F238E27FC236}">
                  <a16:creationId xmlns:a16="http://schemas.microsoft.com/office/drawing/2014/main" id="{406983CD-D967-1953-47C6-D93BE0DB7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1827"/>
              <a:ext cx="15" cy="44"/>
            </a:xfrm>
            <a:custGeom>
              <a:avLst/>
              <a:gdLst>
                <a:gd name="T0" fmla="*/ 7 w 15"/>
                <a:gd name="T1" fmla="*/ 0 h 44"/>
                <a:gd name="T2" fmla="*/ 5 w 15"/>
                <a:gd name="T3" fmla="*/ 6 h 44"/>
                <a:gd name="T4" fmla="*/ 0 w 15"/>
                <a:gd name="T5" fmla="*/ 33 h 44"/>
                <a:gd name="T6" fmla="*/ 0 w 15"/>
                <a:gd name="T7" fmla="*/ 44 h 44"/>
                <a:gd name="T8" fmla="*/ 9 w 15"/>
                <a:gd name="T9" fmla="*/ 44 h 44"/>
                <a:gd name="T10" fmla="*/ 9 w 15"/>
                <a:gd name="T11" fmla="*/ 35 h 44"/>
                <a:gd name="T12" fmla="*/ 13 w 15"/>
                <a:gd name="T13" fmla="*/ 8 h 44"/>
                <a:gd name="T14" fmla="*/ 15 w 15"/>
                <a:gd name="T15" fmla="*/ 2 h 44"/>
                <a:gd name="T16" fmla="*/ 7 w 15"/>
                <a:gd name="T17" fmla="*/ 0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44"/>
                <a:gd name="T29" fmla="*/ 15 w 15"/>
                <a:gd name="T30" fmla="*/ 44 h 4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44">
                  <a:moveTo>
                    <a:pt x="7" y="0"/>
                  </a:moveTo>
                  <a:lnTo>
                    <a:pt x="5" y="6"/>
                  </a:lnTo>
                  <a:lnTo>
                    <a:pt x="0" y="33"/>
                  </a:lnTo>
                  <a:lnTo>
                    <a:pt x="0" y="44"/>
                  </a:lnTo>
                  <a:lnTo>
                    <a:pt x="9" y="44"/>
                  </a:lnTo>
                  <a:lnTo>
                    <a:pt x="9" y="35"/>
                  </a:lnTo>
                  <a:lnTo>
                    <a:pt x="13" y="8"/>
                  </a:lnTo>
                  <a:lnTo>
                    <a:pt x="15" y="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28" name="Freeform 26">
              <a:extLst>
                <a:ext uri="{FF2B5EF4-FFF2-40B4-BE49-F238E27FC236}">
                  <a16:creationId xmlns:a16="http://schemas.microsoft.com/office/drawing/2014/main" id="{F29CB2FF-DABD-3701-C485-90083F4EE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1760"/>
              <a:ext cx="31" cy="44"/>
            </a:xfrm>
            <a:custGeom>
              <a:avLst/>
              <a:gdLst>
                <a:gd name="T0" fmla="*/ 21 w 31"/>
                <a:gd name="T1" fmla="*/ 0 h 44"/>
                <a:gd name="T2" fmla="*/ 10 w 31"/>
                <a:gd name="T3" fmla="*/ 19 h 44"/>
                <a:gd name="T4" fmla="*/ 0 w 31"/>
                <a:gd name="T5" fmla="*/ 40 h 44"/>
                <a:gd name="T6" fmla="*/ 10 w 31"/>
                <a:gd name="T7" fmla="*/ 44 h 44"/>
                <a:gd name="T8" fmla="*/ 17 w 31"/>
                <a:gd name="T9" fmla="*/ 23 h 44"/>
                <a:gd name="T10" fmla="*/ 31 w 31"/>
                <a:gd name="T11" fmla="*/ 4 h 44"/>
                <a:gd name="T12" fmla="*/ 21 w 31"/>
                <a:gd name="T13" fmla="*/ 0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1"/>
                <a:gd name="T22" fmla="*/ 0 h 44"/>
                <a:gd name="T23" fmla="*/ 31 w 31"/>
                <a:gd name="T24" fmla="*/ 44 h 4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1" h="44">
                  <a:moveTo>
                    <a:pt x="21" y="0"/>
                  </a:moveTo>
                  <a:lnTo>
                    <a:pt x="10" y="19"/>
                  </a:lnTo>
                  <a:lnTo>
                    <a:pt x="0" y="40"/>
                  </a:lnTo>
                  <a:lnTo>
                    <a:pt x="10" y="44"/>
                  </a:lnTo>
                  <a:lnTo>
                    <a:pt x="17" y="23"/>
                  </a:lnTo>
                  <a:lnTo>
                    <a:pt x="31" y="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29" name="Freeform 27">
              <a:extLst>
                <a:ext uri="{FF2B5EF4-FFF2-40B4-BE49-F238E27FC236}">
                  <a16:creationId xmlns:a16="http://schemas.microsoft.com/office/drawing/2014/main" id="{137FEB05-66D8-0B7E-BDCC-46BE0C562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6" y="1704"/>
              <a:ext cx="39" cy="39"/>
            </a:xfrm>
            <a:custGeom>
              <a:avLst/>
              <a:gdLst>
                <a:gd name="T0" fmla="*/ 33 w 39"/>
                <a:gd name="T1" fmla="*/ 0 h 39"/>
                <a:gd name="T2" fmla="*/ 22 w 39"/>
                <a:gd name="T3" fmla="*/ 10 h 39"/>
                <a:gd name="T4" fmla="*/ 2 w 39"/>
                <a:gd name="T5" fmla="*/ 29 h 39"/>
                <a:gd name="T6" fmla="*/ 0 w 39"/>
                <a:gd name="T7" fmla="*/ 33 h 39"/>
                <a:gd name="T8" fmla="*/ 8 w 39"/>
                <a:gd name="T9" fmla="*/ 39 h 39"/>
                <a:gd name="T10" fmla="*/ 10 w 39"/>
                <a:gd name="T11" fmla="*/ 35 h 39"/>
                <a:gd name="T12" fmla="*/ 27 w 39"/>
                <a:gd name="T13" fmla="*/ 16 h 39"/>
                <a:gd name="T14" fmla="*/ 39 w 39"/>
                <a:gd name="T15" fmla="*/ 6 h 39"/>
                <a:gd name="T16" fmla="*/ 33 w 39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9"/>
                <a:gd name="T28" fmla="*/ 0 h 39"/>
                <a:gd name="T29" fmla="*/ 39 w 39"/>
                <a:gd name="T30" fmla="*/ 39 h 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9" h="39">
                  <a:moveTo>
                    <a:pt x="33" y="0"/>
                  </a:moveTo>
                  <a:lnTo>
                    <a:pt x="22" y="10"/>
                  </a:lnTo>
                  <a:lnTo>
                    <a:pt x="2" y="29"/>
                  </a:lnTo>
                  <a:lnTo>
                    <a:pt x="0" y="33"/>
                  </a:lnTo>
                  <a:lnTo>
                    <a:pt x="8" y="39"/>
                  </a:lnTo>
                  <a:lnTo>
                    <a:pt x="10" y="35"/>
                  </a:lnTo>
                  <a:lnTo>
                    <a:pt x="27" y="16"/>
                  </a:lnTo>
                  <a:lnTo>
                    <a:pt x="39" y="6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30" name="Freeform 28">
              <a:extLst>
                <a:ext uri="{FF2B5EF4-FFF2-40B4-BE49-F238E27FC236}">
                  <a16:creationId xmlns:a16="http://schemas.microsoft.com/office/drawing/2014/main" id="{EAAE1837-6E12-B2CC-C8C2-DAF0B0320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3" y="1681"/>
              <a:ext cx="46" cy="16"/>
            </a:xfrm>
            <a:custGeom>
              <a:avLst/>
              <a:gdLst>
                <a:gd name="T0" fmla="*/ 46 w 46"/>
                <a:gd name="T1" fmla="*/ 6 h 16"/>
                <a:gd name="T2" fmla="*/ 42 w 46"/>
                <a:gd name="T3" fmla="*/ 4 h 16"/>
                <a:gd name="T4" fmla="*/ 21 w 46"/>
                <a:gd name="T5" fmla="*/ 2 h 16"/>
                <a:gd name="T6" fmla="*/ 0 w 46"/>
                <a:gd name="T7" fmla="*/ 0 h 16"/>
                <a:gd name="T8" fmla="*/ 0 w 46"/>
                <a:gd name="T9" fmla="*/ 10 h 16"/>
                <a:gd name="T10" fmla="*/ 21 w 46"/>
                <a:gd name="T11" fmla="*/ 10 h 16"/>
                <a:gd name="T12" fmla="*/ 40 w 46"/>
                <a:gd name="T13" fmla="*/ 14 h 16"/>
                <a:gd name="T14" fmla="*/ 44 w 46"/>
                <a:gd name="T15" fmla="*/ 16 h 16"/>
                <a:gd name="T16" fmla="*/ 46 w 46"/>
                <a:gd name="T17" fmla="*/ 6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6"/>
                <a:gd name="T28" fmla="*/ 0 h 16"/>
                <a:gd name="T29" fmla="*/ 46 w 46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6" h="16">
                  <a:moveTo>
                    <a:pt x="46" y="6"/>
                  </a:moveTo>
                  <a:lnTo>
                    <a:pt x="42" y="4"/>
                  </a:lnTo>
                  <a:lnTo>
                    <a:pt x="21" y="2"/>
                  </a:lnTo>
                  <a:lnTo>
                    <a:pt x="0" y="0"/>
                  </a:lnTo>
                  <a:lnTo>
                    <a:pt x="0" y="10"/>
                  </a:lnTo>
                  <a:lnTo>
                    <a:pt x="21" y="10"/>
                  </a:lnTo>
                  <a:lnTo>
                    <a:pt x="40" y="14"/>
                  </a:lnTo>
                  <a:lnTo>
                    <a:pt x="44" y="16"/>
                  </a:lnTo>
                  <a:lnTo>
                    <a:pt x="46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31" name="Freeform 29">
              <a:extLst>
                <a:ext uri="{FF2B5EF4-FFF2-40B4-BE49-F238E27FC236}">
                  <a16:creationId xmlns:a16="http://schemas.microsoft.com/office/drawing/2014/main" id="{0B4CBD7D-667D-50C0-CF06-39415D3A4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9" y="1702"/>
              <a:ext cx="42" cy="31"/>
            </a:xfrm>
            <a:custGeom>
              <a:avLst/>
              <a:gdLst>
                <a:gd name="T0" fmla="*/ 42 w 42"/>
                <a:gd name="T1" fmla="*/ 25 h 31"/>
                <a:gd name="T2" fmla="*/ 31 w 42"/>
                <a:gd name="T3" fmla="*/ 16 h 31"/>
                <a:gd name="T4" fmla="*/ 13 w 42"/>
                <a:gd name="T5" fmla="*/ 4 h 31"/>
                <a:gd name="T6" fmla="*/ 4 w 42"/>
                <a:gd name="T7" fmla="*/ 0 h 31"/>
                <a:gd name="T8" fmla="*/ 0 w 42"/>
                <a:gd name="T9" fmla="*/ 8 h 31"/>
                <a:gd name="T10" fmla="*/ 9 w 42"/>
                <a:gd name="T11" fmla="*/ 12 h 31"/>
                <a:gd name="T12" fmla="*/ 25 w 42"/>
                <a:gd name="T13" fmla="*/ 23 h 31"/>
                <a:gd name="T14" fmla="*/ 38 w 42"/>
                <a:gd name="T15" fmla="*/ 31 h 31"/>
                <a:gd name="T16" fmla="*/ 42 w 42"/>
                <a:gd name="T17" fmla="*/ 25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1"/>
                <a:gd name="T29" fmla="*/ 42 w 42"/>
                <a:gd name="T30" fmla="*/ 31 h 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1">
                  <a:moveTo>
                    <a:pt x="42" y="25"/>
                  </a:moveTo>
                  <a:lnTo>
                    <a:pt x="31" y="16"/>
                  </a:lnTo>
                  <a:lnTo>
                    <a:pt x="13" y="4"/>
                  </a:lnTo>
                  <a:lnTo>
                    <a:pt x="4" y="0"/>
                  </a:lnTo>
                  <a:lnTo>
                    <a:pt x="0" y="8"/>
                  </a:lnTo>
                  <a:lnTo>
                    <a:pt x="9" y="12"/>
                  </a:lnTo>
                  <a:lnTo>
                    <a:pt x="25" y="23"/>
                  </a:lnTo>
                  <a:lnTo>
                    <a:pt x="38" y="31"/>
                  </a:lnTo>
                  <a:lnTo>
                    <a:pt x="42" y="2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32" name="Freeform 30">
              <a:extLst>
                <a:ext uri="{FF2B5EF4-FFF2-40B4-BE49-F238E27FC236}">
                  <a16:creationId xmlns:a16="http://schemas.microsoft.com/office/drawing/2014/main" id="{1B0B0562-781F-5300-B6E2-4B513D11C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" y="1760"/>
              <a:ext cx="33" cy="42"/>
            </a:xfrm>
            <a:custGeom>
              <a:avLst/>
              <a:gdLst>
                <a:gd name="T0" fmla="*/ 33 w 33"/>
                <a:gd name="T1" fmla="*/ 38 h 42"/>
                <a:gd name="T2" fmla="*/ 29 w 33"/>
                <a:gd name="T3" fmla="*/ 31 h 42"/>
                <a:gd name="T4" fmla="*/ 17 w 33"/>
                <a:gd name="T5" fmla="*/ 13 h 42"/>
                <a:gd name="T6" fmla="*/ 8 w 33"/>
                <a:gd name="T7" fmla="*/ 0 h 42"/>
                <a:gd name="T8" fmla="*/ 0 w 33"/>
                <a:gd name="T9" fmla="*/ 6 h 42"/>
                <a:gd name="T10" fmla="*/ 10 w 33"/>
                <a:gd name="T11" fmla="*/ 19 h 42"/>
                <a:gd name="T12" fmla="*/ 21 w 33"/>
                <a:gd name="T13" fmla="*/ 34 h 42"/>
                <a:gd name="T14" fmla="*/ 23 w 33"/>
                <a:gd name="T15" fmla="*/ 42 h 42"/>
                <a:gd name="T16" fmla="*/ 33 w 33"/>
                <a:gd name="T17" fmla="*/ 38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42"/>
                <a:gd name="T29" fmla="*/ 33 w 33"/>
                <a:gd name="T30" fmla="*/ 42 h 4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42">
                  <a:moveTo>
                    <a:pt x="33" y="38"/>
                  </a:moveTo>
                  <a:lnTo>
                    <a:pt x="29" y="31"/>
                  </a:lnTo>
                  <a:lnTo>
                    <a:pt x="17" y="13"/>
                  </a:lnTo>
                  <a:lnTo>
                    <a:pt x="8" y="0"/>
                  </a:lnTo>
                  <a:lnTo>
                    <a:pt x="0" y="6"/>
                  </a:lnTo>
                  <a:lnTo>
                    <a:pt x="10" y="19"/>
                  </a:lnTo>
                  <a:lnTo>
                    <a:pt x="21" y="34"/>
                  </a:lnTo>
                  <a:lnTo>
                    <a:pt x="23" y="42"/>
                  </a:lnTo>
                  <a:lnTo>
                    <a:pt x="33" y="3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33" name="Freeform 31">
              <a:extLst>
                <a:ext uri="{FF2B5EF4-FFF2-40B4-BE49-F238E27FC236}">
                  <a16:creationId xmlns:a16="http://schemas.microsoft.com/office/drawing/2014/main" id="{11019861-A05C-6F1C-1069-9217DD118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" y="1841"/>
              <a:ext cx="16" cy="48"/>
            </a:xfrm>
            <a:custGeom>
              <a:avLst/>
              <a:gdLst>
                <a:gd name="T0" fmla="*/ 16 w 16"/>
                <a:gd name="T1" fmla="*/ 46 h 48"/>
                <a:gd name="T2" fmla="*/ 14 w 16"/>
                <a:gd name="T3" fmla="*/ 28 h 48"/>
                <a:gd name="T4" fmla="*/ 12 w 16"/>
                <a:gd name="T5" fmla="*/ 7 h 48"/>
                <a:gd name="T6" fmla="*/ 10 w 16"/>
                <a:gd name="T7" fmla="*/ 0 h 48"/>
                <a:gd name="T8" fmla="*/ 0 w 16"/>
                <a:gd name="T9" fmla="*/ 3 h 48"/>
                <a:gd name="T10" fmla="*/ 2 w 16"/>
                <a:gd name="T11" fmla="*/ 9 h 48"/>
                <a:gd name="T12" fmla="*/ 6 w 16"/>
                <a:gd name="T13" fmla="*/ 28 h 48"/>
                <a:gd name="T14" fmla="*/ 6 w 16"/>
                <a:gd name="T15" fmla="*/ 48 h 48"/>
                <a:gd name="T16" fmla="*/ 16 w 16"/>
                <a:gd name="T17" fmla="*/ 46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48"/>
                <a:gd name="T29" fmla="*/ 16 w 16"/>
                <a:gd name="T30" fmla="*/ 48 h 4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48">
                  <a:moveTo>
                    <a:pt x="16" y="46"/>
                  </a:moveTo>
                  <a:lnTo>
                    <a:pt x="14" y="28"/>
                  </a:lnTo>
                  <a:lnTo>
                    <a:pt x="12" y="7"/>
                  </a:lnTo>
                  <a:lnTo>
                    <a:pt x="10" y="0"/>
                  </a:lnTo>
                  <a:lnTo>
                    <a:pt x="0" y="3"/>
                  </a:lnTo>
                  <a:lnTo>
                    <a:pt x="2" y="9"/>
                  </a:lnTo>
                  <a:lnTo>
                    <a:pt x="6" y="28"/>
                  </a:lnTo>
                  <a:lnTo>
                    <a:pt x="6" y="48"/>
                  </a:lnTo>
                  <a:lnTo>
                    <a:pt x="16" y="4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34" name="Freeform 32">
              <a:extLst>
                <a:ext uri="{FF2B5EF4-FFF2-40B4-BE49-F238E27FC236}">
                  <a16:creationId xmlns:a16="http://schemas.microsoft.com/office/drawing/2014/main" id="{CC61E08B-4AE0-73CE-D23A-31698F6EB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" y="1933"/>
              <a:ext cx="23" cy="44"/>
            </a:xfrm>
            <a:custGeom>
              <a:avLst/>
              <a:gdLst>
                <a:gd name="T0" fmla="*/ 10 w 23"/>
                <a:gd name="T1" fmla="*/ 44 h 44"/>
                <a:gd name="T2" fmla="*/ 11 w 23"/>
                <a:gd name="T3" fmla="*/ 38 h 44"/>
                <a:gd name="T4" fmla="*/ 19 w 23"/>
                <a:gd name="T5" fmla="*/ 19 h 44"/>
                <a:gd name="T6" fmla="*/ 23 w 23"/>
                <a:gd name="T7" fmla="*/ 2 h 44"/>
                <a:gd name="T8" fmla="*/ 15 w 23"/>
                <a:gd name="T9" fmla="*/ 0 h 44"/>
                <a:gd name="T10" fmla="*/ 10 w 23"/>
                <a:gd name="T11" fmla="*/ 15 h 44"/>
                <a:gd name="T12" fmla="*/ 4 w 23"/>
                <a:gd name="T13" fmla="*/ 34 h 44"/>
                <a:gd name="T14" fmla="*/ 0 w 23"/>
                <a:gd name="T15" fmla="*/ 40 h 44"/>
                <a:gd name="T16" fmla="*/ 10 w 23"/>
                <a:gd name="T17" fmla="*/ 44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44"/>
                <a:gd name="T29" fmla="*/ 23 w 23"/>
                <a:gd name="T30" fmla="*/ 44 h 4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44">
                  <a:moveTo>
                    <a:pt x="10" y="44"/>
                  </a:moveTo>
                  <a:lnTo>
                    <a:pt x="11" y="38"/>
                  </a:lnTo>
                  <a:lnTo>
                    <a:pt x="19" y="19"/>
                  </a:lnTo>
                  <a:lnTo>
                    <a:pt x="23" y="2"/>
                  </a:lnTo>
                  <a:lnTo>
                    <a:pt x="15" y="0"/>
                  </a:lnTo>
                  <a:lnTo>
                    <a:pt x="10" y="15"/>
                  </a:lnTo>
                  <a:lnTo>
                    <a:pt x="4" y="34"/>
                  </a:lnTo>
                  <a:lnTo>
                    <a:pt x="0" y="40"/>
                  </a:lnTo>
                  <a:lnTo>
                    <a:pt x="10" y="4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35" name="Freeform 33">
              <a:extLst>
                <a:ext uri="{FF2B5EF4-FFF2-40B4-BE49-F238E27FC236}">
                  <a16:creationId xmlns:a16="http://schemas.microsoft.com/office/drawing/2014/main" id="{8BC20C60-F2D2-64DD-E5A3-CC929792C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" y="2011"/>
              <a:ext cx="39" cy="39"/>
            </a:xfrm>
            <a:custGeom>
              <a:avLst/>
              <a:gdLst>
                <a:gd name="T0" fmla="*/ 6 w 39"/>
                <a:gd name="T1" fmla="*/ 39 h 39"/>
                <a:gd name="T2" fmla="*/ 6 w 39"/>
                <a:gd name="T3" fmla="*/ 39 h 39"/>
                <a:gd name="T4" fmla="*/ 21 w 39"/>
                <a:gd name="T5" fmla="*/ 25 h 39"/>
                <a:gd name="T6" fmla="*/ 35 w 39"/>
                <a:gd name="T7" fmla="*/ 10 h 39"/>
                <a:gd name="T8" fmla="*/ 39 w 39"/>
                <a:gd name="T9" fmla="*/ 6 h 39"/>
                <a:gd name="T10" fmla="*/ 31 w 39"/>
                <a:gd name="T11" fmla="*/ 0 h 39"/>
                <a:gd name="T12" fmla="*/ 27 w 39"/>
                <a:gd name="T13" fmla="*/ 4 h 39"/>
                <a:gd name="T14" fmla="*/ 16 w 39"/>
                <a:gd name="T15" fmla="*/ 20 h 39"/>
                <a:gd name="T16" fmla="*/ 0 w 39"/>
                <a:gd name="T17" fmla="*/ 33 h 39"/>
                <a:gd name="T18" fmla="*/ 0 w 39"/>
                <a:gd name="T19" fmla="*/ 33 h 39"/>
                <a:gd name="T20" fmla="*/ 6 w 39"/>
                <a:gd name="T21" fmla="*/ 39 h 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9"/>
                <a:gd name="T34" fmla="*/ 0 h 39"/>
                <a:gd name="T35" fmla="*/ 39 w 39"/>
                <a:gd name="T36" fmla="*/ 39 h 3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9" h="39">
                  <a:moveTo>
                    <a:pt x="6" y="39"/>
                  </a:moveTo>
                  <a:lnTo>
                    <a:pt x="6" y="39"/>
                  </a:lnTo>
                  <a:lnTo>
                    <a:pt x="21" y="25"/>
                  </a:lnTo>
                  <a:lnTo>
                    <a:pt x="35" y="10"/>
                  </a:lnTo>
                  <a:lnTo>
                    <a:pt x="39" y="6"/>
                  </a:lnTo>
                  <a:lnTo>
                    <a:pt x="31" y="0"/>
                  </a:lnTo>
                  <a:lnTo>
                    <a:pt x="27" y="4"/>
                  </a:lnTo>
                  <a:lnTo>
                    <a:pt x="16" y="20"/>
                  </a:lnTo>
                  <a:lnTo>
                    <a:pt x="0" y="33"/>
                  </a:lnTo>
                  <a:lnTo>
                    <a:pt x="6" y="3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36" name="Freeform 34">
              <a:extLst>
                <a:ext uri="{FF2B5EF4-FFF2-40B4-BE49-F238E27FC236}">
                  <a16:creationId xmlns:a16="http://schemas.microsoft.com/office/drawing/2014/main" id="{8D05E468-9F10-7B4E-8FE1-EF2A37039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2067"/>
              <a:ext cx="46" cy="25"/>
            </a:xfrm>
            <a:custGeom>
              <a:avLst/>
              <a:gdLst>
                <a:gd name="T0" fmla="*/ 3 w 46"/>
                <a:gd name="T1" fmla="*/ 25 h 25"/>
                <a:gd name="T2" fmla="*/ 15 w 46"/>
                <a:gd name="T3" fmla="*/ 21 h 25"/>
                <a:gd name="T4" fmla="*/ 34 w 46"/>
                <a:gd name="T5" fmla="*/ 13 h 25"/>
                <a:gd name="T6" fmla="*/ 46 w 46"/>
                <a:gd name="T7" fmla="*/ 8 h 25"/>
                <a:gd name="T8" fmla="*/ 42 w 46"/>
                <a:gd name="T9" fmla="*/ 0 h 25"/>
                <a:gd name="T10" fmla="*/ 30 w 46"/>
                <a:gd name="T11" fmla="*/ 6 h 25"/>
                <a:gd name="T12" fmla="*/ 11 w 46"/>
                <a:gd name="T13" fmla="*/ 13 h 25"/>
                <a:gd name="T14" fmla="*/ 0 w 46"/>
                <a:gd name="T15" fmla="*/ 15 h 25"/>
                <a:gd name="T16" fmla="*/ 3 w 46"/>
                <a:gd name="T17" fmla="*/ 25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6"/>
                <a:gd name="T28" fmla="*/ 0 h 25"/>
                <a:gd name="T29" fmla="*/ 46 w 46"/>
                <a:gd name="T30" fmla="*/ 25 h 2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6" h="25">
                  <a:moveTo>
                    <a:pt x="3" y="25"/>
                  </a:moveTo>
                  <a:lnTo>
                    <a:pt x="15" y="21"/>
                  </a:lnTo>
                  <a:lnTo>
                    <a:pt x="34" y="13"/>
                  </a:lnTo>
                  <a:lnTo>
                    <a:pt x="46" y="8"/>
                  </a:lnTo>
                  <a:lnTo>
                    <a:pt x="42" y="0"/>
                  </a:lnTo>
                  <a:lnTo>
                    <a:pt x="30" y="6"/>
                  </a:lnTo>
                  <a:lnTo>
                    <a:pt x="11" y="13"/>
                  </a:lnTo>
                  <a:lnTo>
                    <a:pt x="0" y="15"/>
                  </a:lnTo>
                  <a:lnTo>
                    <a:pt x="3" y="2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37" name="Freeform 35">
              <a:extLst>
                <a:ext uri="{FF2B5EF4-FFF2-40B4-BE49-F238E27FC236}">
                  <a16:creationId xmlns:a16="http://schemas.microsoft.com/office/drawing/2014/main" id="{97940FA9-AE84-BA31-B343-94198B100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3" y="2088"/>
              <a:ext cx="5" cy="10"/>
            </a:xfrm>
            <a:custGeom>
              <a:avLst/>
              <a:gdLst>
                <a:gd name="T0" fmla="*/ 0 w 5"/>
                <a:gd name="T1" fmla="*/ 10 h 10"/>
                <a:gd name="T2" fmla="*/ 0 w 5"/>
                <a:gd name="T3" fmla="*/ 10 h 10"/>
                <a:gd name="T4" fmla="*/ 5 w 5"/>
                <a:gd name="T5" fmla="*/ 10 h 10"/>
                <a:gd name="T6" fmla="*/ 3 w 5"/>
                <a:gd name="T7" fmla="*/ 0 h 10"/>
                <a:gd name="T8" fmla="*/ 0 w 5"/>
                <a:gd name="T9" fmla="*/ 0 h 10"/>
                <a:gd name="T10" fmla="*/ 0 w 5"/>
                <a:gd name="T11" fmla="*/ 0 h 10"/>
                <a:gd name="T12" fmla="*/ 0 w 5"/>
                <a:gd name="T13" fmla="*/ 1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10"/>
                <a:gd name="T23" fmla="*/ 5 w 5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10">
                  <a:moveTo>
                    <a:pt x="0" y="10"/>
                  </a:moveTo>
                  <a:lnTo>
                    <a:pt x="0" y="10"/>
                  </a:lnTo>
                  <a:lnTo>
                    <a:pt x="5" y="1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38" name="Freeform 36">
              <a:extLst>
                <a:ext uri="{FF2B5EF4-FFF2-40B4-BE49-F238E27FC236}">
                  <a16:creationId xmlns:a16="http://schemas.microsoft.com/office/drawing/2014/main" id="{753BE60D-9871-9E18-313E-C8251F7B1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" y="2084"/>
              <a:ext cx="43" cy="14"/>
            </a:xfrm>
            <a:custGeom>
              <a:avLst/>
              <a:gdLst>
                <a:gd name="T0" fmla="*/ 0 w 43"/>
                <a:gd name="T1" fmla="*/ 10 h 14"/>
                <a:gd name="T2" fmla="*/ 2 w 43"/>
                <a:gd name="T3" fmla="*/ 10 h 14"/>
                <a:gd name="T4" fmla="*/ 21 w 43"/>
                <a:gd name="T5" fmla="*/ 12 h 14"/>
                <a:gd name="T6" fmla="*/ 43 w 43"/>
                <a:gd name="T7" fmla="*/ 14 h 14"/>
                <a:gd name="T8" fmla="*/ 43 w 43"/>
                <a:gd name="T9" fmla="*/ 4 h 14"/>
                <a:gd name="T10" fmla="*/ 23 w 43"/>
                <a:gd name="T11" fmla="*/ 4 h 14"/>
                <a:gd name="T12" fmla="*/ 4 w 43"/>
                <a:gd name="T13" fmla="*/ 0 h 14"/>
                <a:gd name="T14" fmla="*/ 2 w 43"/>
                <a:gd name="T15" fmla="*/ 0 h 14"/>
                <a:gd name="T16" fmla="*/ 0 w 43"/>
                <a:gd name="T17" fmla="*/ 1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3"/>
                <a:gd name="T28" fmla="*/ 0 h 14"/>
                <a:gd name="T29" fmla="*/ 43 w 43"/>
                <a:gd name="T30" fmla="*/ 14 h 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3" h="14">
                  <a:moveTo>
                    <a:pt x="0" y="10"/>
                  </a:moveTo>
                  <a:lnTo>
                    <a:pt x="2" y="10"/>
                  </a:lnTo>
                  <a:lnTo>
                    <a:pt x="21" y="12"/>
                  </a:lnTo>
                  <a:lnTo>
                    <a:pt x="43" y="14"/>
                  </a:lnTo>
                  <a:lnTo>
                    <a:pt x="43" y="4"/>
                  </a:lnTo>
                  <a:lnTo>
                    <a:pt x="23" y="4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39" name="Freeform 37">
              <a:extLst>
                <a:ext uri="{FF2B5EF4-FFF2-40B4-BE49-F238E27FC236}">
                  <a16:creationId xmlns:a16="http://schemas.microsoft.com/office/drawing/2014/main" id="{5734AB10-AA2D-0107-69CA-DD060BF6E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2048"/>
              <a:ext cx="42" cy="31"/>
            </a:xfrm>
            <a:custGeom>
              <a:avLst/>
              <a:gdLst>
                <a:gd name="T0" fmla="*/ 0 w 42"/>
                <a:gd name="T1" fmla="*/ 7 h 31"/>
                <a:gd name="T2" fmla="*/ 9 w 42"/>
                <a:gd name="T3" fmla="*/ 13 h 31"/>
                <a:gd name="T4" fmla="*/ 27 w 42"/>
                <a:gd name="T5" fmla="*/ 25 h 31"/>
                <a:gd name="T6" fmla="*/ 40 w 42"/>
                <a:gd name="T7" fmla="*/ 31 h 31"/>
                <a:gd name="T8" fmla="*/ 42 w 42"/>
                <a:gd name="T9" fmla="*/ 23 h 31"/>
                <a:gd name="T10" fmla="*/ 31 w 42"/>
                <a:gd name="T11" fmla="*/ 17 h 31"/>
                <a:gd name="T12" fmla="*/ 13 w 42"/>
                <a:gd name="T13" fmla="*/ 7 h 31"/>
                <a:gd name="T14" fmla="*/ 6 w 42"/>
                <a:gd name="T15" fmla="*/ 0 h 31"/>
                <a:gd name="T16" fmla="*/ 0 w 42"/>
                <a:gd name="T17" fmla="*/ 7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1"/>
                <a:gd name="T29" fmla="*/ 42 w 42"/>
                <a:gd name="T30" fmla="*/ 31 h 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1">
                  <a:moveTo>
                    <a:pt x="0" y="7"/>
                  </a:moveTo>
                  <a:lnTo>
                    <a:pt x="9" y="13"/>
                  </a:lnTo>
                  <a:lnTo>
                    <a:pt x="27" y="25"/>
                  </a:lnTo>
                  <a:lnTo>
                    <a:pt x="40" y="31"/>
                  </a:lnTo>
                  <a:lnTo>
                    <a:pt x="42" y="23"/>
                  </a:lnTo>
                  <a:lnTo>
                    <a:pt x="31" y="17"/>
                  </a:lnTo>
                  <a:lnTo>
                    <a:pt x="13" y="7"/>
                  </a:lnTo>
                  <a:lnTo>
                    <a:pt x="6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40" name="Freeform 38">
              <a:extLst>
                <a:ext uri="{FF2B5EF4-FFF2-40B4-BE49-F238E27FC236}">
                  <a16:creationId xmlns:a16="http://schemas.microsoft.com/office/drawing/2014/main" id="{0B422B35-22CF-474D-8D47-ED7EF893F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1981"/>
              <a:ext cx="33" cy="42"/>
            </a:xfrm>
            <a:custGeom>
              <a:avLst/>
              <a:gdLst>
                <a:gd name="T0" fmla="*/ 0 w 33"/>
                <a:gd name="T1" fmla="*/ 3 h 42"/>
                <a:gd name="T2" fmla="*/ 2 w 33"/>
                <a:gd name="T3" fmla="*/ 7 h 42"/>
                <a:gd name="T4" fmla="*/ 14 w 33"/>
                <a:gd name="T5" fmla="*/ 25 h 42"/>
                <a:gd name="T6" fmla="*/ 25 w 33"/>
                <a:gd name="T7" fmla="*/ 40 h 42"/>
                <a:gd name="T8" fmla="*/ 27 w 33"/>
                <a:gd name="T9" fmla="*/ 42 h 42"/>
                <a:gd name="T10" fmla="*/ 33 w 33"/>
                <a:gd name="T11" fmla="*/ 36 h 42"/>
                <a:gd name="T12" fmla="*/ 31 w 33"/>
                <a:gd name="T13" fmla="*/ 34 h 42"/>
                <a:gd name="T14" fmla="*/ 20 w 33"/>
                <a:gd name="T15" fmla="*/ 19 h 42"/>
                <a:gd name="T16" fmla="*/ 10 w 33"/>
                <a:gd name="T17" fmla="*/ 3 h 42"/>
                <a:gd name="T18" fmla="*/ 8 w 33"/>
                <a:gd name="T19" fmla="*/ 0 h 42"/>
                <a:gd name="T20" fmla="*/ 0 w 33"/>
                <a:gd name="T21" fmla="*/ 3 h 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3"/>
                <a:gd name="T34" fmla="*/ 0 h 42"/>
                <a:gd name="T35" fmla="*/ 33 w 33"/>
                <a:gd name="T36" fmla="*/ 42 h 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3" h="42">
                  <a:moveTo>
                    <a:pt x="0" y="3"/>
                  </a:moveTo>
                  <a:lnTo>
                    <a:pt x="2" y="7"/>
                  </a:lnTo>
                  <a:lnTo>
                    <a:pt x="14" y="25"/>
                  </a:lnTo>
                  <a:lnTo>
                    <a:pt x="25" y="40"/>
                  </a:lnTo>
                  <a:lnTo>
                    <a:pt x="27" y="42"/>
                  </a:lnTo>
                  <a:lnTo>
                    <a:pt x="33" y="36"/>
                  </a:lnTo>
                  <a:lnTo>
                    <a:pt x="31" y="34"/>
                  </a:lnTo>
                  <a:lnTo>
                    <a:pt x="20" y="19"/>
                  </a:lnTo>
                  <a:lnTo>
                    <a:pt x="10" y="3"/>
                  </a:lnTo>
                  <a:lnTo>
                    <a:pt x="8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41" name="Freeform 39">
              <a:extLst>
                <a:ext uri="{FF2B5EF4-FFF2-40B4-BE49-F238E27FC236}">
                  <a16:creationId xmlns:a16="http://schemas.microsoft.com/office/drawing/2014/main" id="{FB3F307A-10EB-D020-066C-3989ABCC1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1894"/>
              <a:ext cx="16" cy="48"/>
            </a:xfrm>
            <a:custGeom>
              <a:avLst/>
              <a:gdLst>
                <a:gd name="T0" fmla="*/ 0 w 16"/>
                <a:gd name="T1" fmla="*/ 2 h 48"/>
                <a:gd name="T2" fmla="*/ 2 w 16"/>
                <a:gd name="T3" fmla="*/ 18 h 48"/>
                <a:gd name="T4" fmla="*/ 4 w 16"/>
                <a:gd name="T5" fmla="*/ 37 h 48"/>
                <a:gd name="T6" fmla="*/ 8 w 16"/>
                <a:gd name="T7" fmla="*/ 48 h 48"/>
                <a:gd name="T8" fmla="*/ 16 w 16"/>
                <a:gd name="T9" fmla="*/ 44 h 48"/>
                <a:gd name="T10" fmla="*/ 14 w 16"/>
                <a:gd name="T11" fmla="*/ 35 h 48"/>
                <a:gd name="T12" fmla="*/ 10 w 16"/>
                <a:gd name="T13" fmla="*/ 16 h 48"/>
                <a:gd name="T14" fmla="*/ 10 w 16"/>
                <a:gd name="T15" fmla="*/ 0 h 48"/>
                <a:gd name="T16" fmla="*/ 0 w 16"/>
                <a:gd name="T17" fmla="*/ 2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48"/>
                <a:gd name="T29" fmla="*/ 16 w 16"/>
                <a:gd name="T30" fmla="*/ 48 h 4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48">
                  <a:moveTo>
                    <a:pt x="0" y="2"/>
                  </a:moveTo>
                  <a:lnTo>
                    <a:pt x="2" y="18"/>
                  </a:lnTo>
                  <a:lnTo>
                    <a:pt x="4" y="37"/>
                  </a:lnTo>
                  <a:lnTo>
                    <a:pt x="8" y="48"/>
                  </a:lnTo>
                  <a:lnTo>
                    <a:pt x="16" y="44"/>
                  </a:lnTo>
                  <a:lnTo>
                    <a:pt x="14" y="35"/>
                  </a:lnTo>
                  <a:lnTo>
                    <a:pt x="10" y="16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42" name="Freeform 40">
              <a:extLst>
                <a:ext uri="{FF2B5EF4-FFF2-40B4-BE49-F238E27FC236}">
                  <a16:creationId xmlns:a16="http://schemas.microsoft.com/office/drawing/2014/main" id="{3FE1A6DE-19F2-4F13-C924-A1DD40279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806"/>
              <a:ext cx="23" cy="44"/>
            </a:xfrm>
            <a:custGeom>
              <a:avLst/>
              <a:gdLst>
                <a:gd name="T0" fmla="*/ 14 w 23"/>
                <a:gd name="T1" fmla="*/ 0 h 44"/>
                <a:gd name="T2" fmla="*/ 14 w 23"/>
                <a:gd name="T3" fmla="*/ 2 h 44"/>
                <a:gd name="T4" fmla="*/ 6 w 23"/>
                <a:gd name="T5" fmla="*/ 21 h 44"/>
                <a:gd name="T6" fmla="*/ 0 w 23"/>
                <a:gd name="T7" fmla="*/ 42 h 44"/>
                <a:gd name="T8" fmla="*/ 0 w 23"/>
                <a:gd name="T9" fmla="*/ 44 h 44"/>
                <a:gd name="T10" fmla="*/ 10 w 23"/>
                <a:gd name="T11" fmla="*/ 44 h 44"/>
                <a:gd name="T12" fmla="*/ 10 w 23"/>
                <a:gd name="T13" fmla="*/ 44 h 44"/>
                <a:gd name="T14" fmla="*/ 14 w 23"/>
                <a:gd name="T15" fmla="*/ 25 h 44"/>
                <a:gd name="T16" fmla="*/ 21 w 23"/>
                <a:gd name="T17" fmla="*/ 6 h 44"/>
                <a:gd name="T18" fmla="*/ 23 w 23"/>
                <a:gd name="T19" fmla="*/ 4 h 44"/>
                <a:gd name="T20" fmla="*/ 14 w 23"/>
                <a:gd name="T21" fmla="*/ 0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3"/>
                <a:gd name="T34" fmla="*/ 0 h 44"/>
                <a:gd name="T35" fmla="*/ 23 w 23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3" h="44">
                  <a:moveTo>
                    <a:pt x="14" y="0"/>
                  </a:moveTo>
                  <a:lnTo>
                    <a:pt x="14" y="2"/>
                  </a:lnTo>
                  <a:lnTo>
                    <a:pt x="6" y="21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0" y="44"/>
                  </a:lnTo>
                  <a:lnTo>
                    <a:pt x="14" y="25"/>
                  </a:lnTo>
                  <a:lnTo>
                    <a:pt x="21" y="6"/>
                  </a:lnTo>
                  <a:lnTo>
                    <a:pt x="23" y="4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43" name="Freeform 41">
              <a:extLst>
                <a:ext uri="{FF2B5EF4-FFF2-40B4-BE49-F238E27FC236}">
                  <a16:creationId xmlns:a16="http://schemas.microsoft.com/office/drawing/2014/main" id="{C681ED22-C85F-6FE2-F95C-B72C69E03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1731"/>
              <a:ext cx="36" cy="40"/>
            </a:xfrm>
            <a:custGeom>
              <a:avLst/>
              <a:gdLst>
                <a:gd name="T0" fmla="*/ 30 w 36"/>
                <a:gd name="T1" fmla="*/ 0 h 40"/>
                <a:gd name="T2" fmla="*/ 19 w 36"/>
                <a:gd name="T3" fmla="*/ 12 h 40"/>
                <a:gd name="T4" fmla="*/ 5 w 36"/>
                <a:gd name="T5" fmla="*/ 27 h 40"/>
                <a:gd name="T6" fmla="*/ 0 w 36"/>
                <a:gd name="T7" fmla="*/ 35 h 40"/>
                <a:gd name="T8" fmla="*/ 5 w 36"/>
                <a:gd name="T9" fmla="*/ 40 h 40"/>
                <a:gd name="T10" fmla="*/ 11 w 36"/>
                <a:gd name="T11" fmla="*/ 33 h 40"/>
                <a:gd name="T12" fmla="*/ 24 w 36"/>
                <a:gd name="T13" fmla="*/ 17 h 40"/>
                <a:gd name="T14" fmla="*/ 36 w 36"/>
                <a:gd name="T15" fmla="*/ 8 h 40"/>
                <a:gd name="T16" fmla="*/ 30 w 36"/>
                <a:gd name="T17" fmla="*/ 0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6"/>
                <a:gd name="T28" fmla="*/ 0 h 40"/>
                <a:gd name="T29" fmla="*/ 36 w 36"/>
                <a:gd name="T30" fmla="*/ 40 h 4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6" h="40">
                  <a:moveTo>
                    <a:pt x="30" y="0"/>
                  </a:moveTo>
                  <a:lnTo>
                    <a:pt x="19" y="12"/>
                  </a:lnTo>
                  <a:lnTo>
                    <a:pt x="5" y="27"/>
                  </a:lnTo>
                  <a:lnTo>
                    <a:pt x="0" y="35"/>
                  </a:lnTo>
                  <a:lnTo>
                    <a:pt x="5" y="40"/>
                  </a:lnTo>
                  <a:lnTo>
                    <a:pt x="11" y="33"/>
                  </a:lnTo>
                  <a:lnTo>
                    <a:pt x="24" y="17"/>
                  </a:lnTo>
                  <a:lnTo>
                    <a:pt x="36" y="8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44" name="Freeform 42">
              <a:extLst>
                <a:ext uri="{FF2B5EF4-FFF2-40B4-BE49-F238E27FC236}">
                  <a16:creationId xmlns:a16="http://schemas.microsoft.com/office/drawing/2014/main" id="{E48B34EB-F2F3-8647-D4F8-DC75415F4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7" y="1689"/>
              <a:ext cx="46" cy="25"/>
            </a:xfrm>
            <a:custGeom>
              <a:avLst/>
              <a:gdLst>
                <a:gd name="T0" fmla="*/ 42 w 46"/>
                <a:gd name="T1" fmla="*/ 0 h 25"/>
                <a:gd name="T2" fmla="*/ 34 w 46"/>
                <a:gd name="T3" fmla="*/ 2 h 25"/>
                <a:gd name="T4" fmla="*/ 15 w 46"/>
                <a:gd name="T5" fmla="*/ 9 h 25"/>
                <a:gd name="T6" fmla="*/ 0 w 46"/>
                <a:gd name="T7" fmla="*/ 17 h 25"/>
                <a:gd name="T8" fmla="*/ 3 w 46"/>
                <a:gd name="T9" fmla="*/ 25 h 25"/>
                <a:gd name="T10" fmla="*/ 19 w 46"/>
                <a:gd name="T11" fmla="*/ 17 h 25"/>
                <a:gd name="T12" fmla="*/ 38 w 46"/>
                <a:gd name="T13" fmla="*/ 11 h 25"/>
                <a:gd name="T14" fmla="*/ 46 w 46"/>
                <a:gd name="T15" fmla="*/ 9 h 25"/>
                <a:gd name="T16" fmla="*/ 42 w 46"/>
                <a:gd name="T17" fmla="*/ 0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6"/>
                <a:gd name="T28" fmla="*/ 0 h 25"/>
                <a:gd name="T29" fmla="*/ 46 w 46"/>
                <a:gd name="T30" fmla="*/ 25 h 2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6" h="25">
                  <a:moveTo>
                    <a:pt x="42" y="0"/>
                  </a:moveTo>
                  <a:lnTo>
                    <a:pt x="34" y="2"/>
                  </a:lnTo>
                  <a:lnTo>
                    <a:pt x="15" y="9"/>
                  </a:lnTo>
                  <a:lnTo>
                    <a:pt x="0" y="17"/>
                  </a:lnTo>
                  <a:lnTo>
                    <a:pt x="3" y="25"/>
                  </a:lnTo>
                  <a:lnTo>
                    <a:pt x="19" y="17"/>
                  </a:lnTo>
                  <a:lnTo>
                    <a:pt x="38" y="11"/>
                  </a:lnTo>
                  <a:lnTo>
                    <a:pt x="46" y="9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45" name="Freeform 43">
              <a:extLst>
                <a:ext uri="{FF2B5EF4-FFF2-40B4-BE49-F238E27FC236}">
                  <a16:creationId xmlns:a16="http://schemas.microsoft.com/office/drawing/2014/main" id="{858A57DB-AC64-E4E1-85B9-0753541BA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1681"/>
              <a:ext cx="8" cy="10"/>
            </a:xfrm>
            <a:custGeom>
              <a:avLst/>
              <a:gdLst>
                <a:gd name="T0" fmla="*/ 8 w 8"/>
                <a:gd name="T1" fmla="*/ 0 h 10"/>
                <a:gd name="T2" fmla="*/ 8 w 8"/>
                <a:gd name="T3" fmla="*/ 0 h 10"/>
                <a:gd name="T4" fmla="*/ 0 w 8"/>
                <a:gd name="T5" fmla="*/ 0 h 10"/>
                <a:gd name="T6" fmla="*/ 2 w 8"/>
                <a:gd name="T7" fmla="*/ 10 h 10"/>
                <a:gd name="T8" fmla="*/ 8 w 8"/>
                <a:gd name="T9" fmla="*/ 10 h 10"/>
                <a:gd name="T10" fmla="*/ 8 w 8"/>
                <a:gd name="T11" fmla="*/ 10 h 10"/>
                <a:gd name="T12" fmla="*/ 8 w 8"/>
                <a:gd name="T13" fmla="*/ 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10"/>
                <a:gd name="T23" fmla="*/ 8 w 8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10">
                  <a:moveTo>
                    <a:pt x="8" y="0"/>
                  </a:moveTo>
                  <a:lnTo>
                    <a:pt x="8" y="0"/>
                  </a:lnTo>
                  <a:lnTo>
                    <a:pt x="0" y="0"/>
                  </a:lnTo>
                  <a:lnTo>
                    <a:pt x="2" y="10"/>
                  </a:lnTo>
                  <a:lnTo>
                    <a:pt x="8" y="1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46" name="Rectangle 44">
              <a:extLst>
                <a:ext uri="{FF2B5EF4-FFF2-40B4-BE49-F238E27FC236}">
                  <a16:creationId xmlns:a16="http://schemas.microsoft.com/office/drawing/2014/main" id="{3068777E-143B-C969-92C8-1354942DB9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0" y="2395"/>
              <a:ext cx="81" cy="6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847" name="Freeform 45">
              <a:extLst>
                <a:ext uri="{FF2B5EF4-FFF2-40B4-BE49-F238E27FC236}">
                  <a16:creationId xmlns:a16="http://schemas.microsoft.com/office/drawing/2014/main" id="{EE338376-89C9-5A61-6751-07CDFB478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" y="2391"/>
              <a:ext cx="35" cy="14"/>
            </a:xfrm>
            <a:custGeom>
              <a:avLst/>
              <a:gdLst>
                <a:gd name="T0" fmla="*/ 35 w 35"/>
                <a:gd name="T1" fmla="*/ 8 h 14"/>
                <a:gd name="T2" fmla="*/ 0 w 35"/>
                <a:gd name="T3" fmla="*/ 0 h 14"/>
                <a:gd name="T4" fmla="*/ 0 w 35"/>
                <a:gd name="T5" fmla="*/ 0 h 14"/>
                <a:gd name="T6" fmla="*/ 2 w 35"/>
                <a:gd name="T7" fmla="*/ 0 h 14"/>
                <a:gd name="T8" fmla="*/ 2 w 35"/>
                <a:gd name="T9" fmla="*/ 2 h 14"/>
                <a:gd name="T10" fmla="*/ 2 w 35"/>
                <a:gd name="T11" fmla="*/ 2 h 14"/>
                <a:gd name="T12" fmla="*/ 4 w 35"/>
                <a:gd name="T13" fmla="*/ 4 h 14"/>
                <a:gd name="T14" fmla="*/ 4 w 35"/>
                <a:gd name="T15" fmla="*/ 4 h 14"/>
                <a:gd name="T16" fmla="*/ 4 w 35"/>
                <a:gd name="T17" fmla="*/ 6 h 14"/>
                <a:gd name="T18" fmla="*/ 4 w 35"/>
                <a:gd name="T19" fmla="*/ 6 h 14"/>
                <a:gd name="T20" fmla="*/ 4 w 35"/>
                <a:gd name="T21" fmla="*/ 6 h 14"/>
                <a:gd name="T22" fmla="*/ 4 w 35"/>
                <a:gd name="T23" fmla="*/ 6 h 14"/>
                <a:gd name="T24" fmla="*/ 4 w 35"/>
                <a:gd name="T25" fmla="*/ 8 h 14"/>
                <a:gd name="T26" fmla="*/ 4 w 35"/>
                <a:gd name="T27" fmla="*/ 8 h 14"/>
                <a:gd name="T28" fmla="*/ 4 w 35"/>
                <a:gd name="T29" fmla="*/ 8 h 14"/>
                <a:gd name="T30" fmla="*/ 4 w 35"/>
                <a:gd name="T31" fmla="*/ 8 h 14"/>
                <a:gd name="T32" fmla="*/ 4 w 35"/>
                <a:gd name="T33" fmla="*/ 10 h 14"/>
                <a:gd name="T34" fmla="*/ 4 w 35"/>
                <a:gd name="T35" fmla="*/ 10 h 14"/>
                <a:gd name="T36" fmla="*/ 4 w 35"/>
                <a:gd name="T37" fmla="*/ 12 h 14"/>
                <a:gd name="T38" fmla="*/ 2 w 35"/>
                <a:gd name="T39" fmla="*/ 12 h 14"/>
                <a:gd name="T40" fmla="*/ 2 w 35"/>
                <a:gd name="T41" fmla="*/ 14 h 14"/>
                <a:gd name="T42" fmla="*/ 2 w 35"/>
                <a:gd name="T43" fmla="*/ 14 h 14"/>
                <a:gd name="T44" fmla="*/ 0 w 35"/>
                <a:gd name="T45" fmla="*/ 14 h 14"/>
                <a:gd name="T46" fmla="*/ 35 w 35"/>
                <a:gd name="T47" fmla="*/ 8 h 14"/>
                <a:gd name="T48" fmla="*/ 35 w 35"/>
                <a:gd name="T49" fmla="*/ 8 h 1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5"/>
                <a:gd name="T76" fmla="*/ 0 h 14"/>
                <a:gd name="T77" fmla="*/ 35 w 35"/>
                <a:gd name="T78" fmla="*/ 14 h 1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5" h="14">
                  <a:moveTo>
                    <a:pt x="35" y="8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35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48" name="Freeform 46">
              <a:extLst>
                <a:ext uri="{FF2B5EF4-FFF2-40B4-BE49-F238E27FC236}">
                  <a16:creationId xmlns:a16="http://schemas.microsoft.com/office/drawing/2014/main" id="{58A9F590-84DE-48CA-7000-0F54DFF80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" y="2309"/>
              <a:ext cx="71" cy="46"/>
            </a:xfrm>
            <a:custGeom>
              <a:avLst/>
              <a:gdLst>
                <a:gd name="T0" fmla="*/ 69 w 71"/>
                <a:gd name="T1" fmla="*/ 0 h 46"/>
                <a:gd name="T2" fmla="*/ 0 w 71"/>
                <a:gd name="T3" fmla="*/ 40 h 46"/>
                <a:gd name="T4" fmla="*/ 2 w 71"/>
                <a:gd name="T5" fmla="*/ 46 h 46"/>
                <a:gd name="T6" fmla="*/ 71 w 71"/>
                <a:gd name="T7" fmla="*/ 6 h 46"/>
                <a:gd name="T8" fmla="*/ 69 w 71"/>
                <a:gd name="T9" fmla="*/ 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"/>
                <a:gd name="T16" fmla="*/ 0 h 46"/>
                <a:gd name="T17" fmla="*/ 71 w 71"/>
                <a:gd name="T18" fmla="*/ 46 h 4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" h="46">
                  <a:moveTo>
                    <a:pt x="69" y="0"/>
                  </a:moveTo>
                  <a:lnTo>
                    <a:pt x="0" y="40"/>
                  </a:lnTo>
                  <a:lnTo>
                    <a:pt x="2" y="46"/>
                  </a:lnTo>
                  <a:lnTo>
                    <a:pt x="71" y="6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49" name="Freeform 47">
              <a:extLst>
                <a:ext uri="{FF2B5EF4-FFF2-40B4-BE49-F238E27FC236}">
                  <a16:creationId xmlns:a16="http://schemas.microsoft.com/office/drawing/2014/main" id="{E0446E1D-606A-B0A6-1A40-7B52A64C4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8" y="2299"/>
              <a:ext cx="33" cy="23"/>
            </a:xfrm>
            <a:custGeom>
              <a:avLst/>
              <a:gdLst>
                <a:gd name="T0" fmla="*/ 33 w 33"/>
                <a:gd name="T1" fmla="*/ 0 h 23"/>
                <a:gd name="T2" fmla="*/ 0 w 33"/>
                <a:gd name="T3" fmla="*/ 10 h 23"/>
                <a:gd name="T4" fmla="*/ 0 w 33"/>
                <a:gd name="T5" fmla="*/ 10 h 23"/>
                <a:gd name="T6" fmla="*/ 0 w 33"/>
                <a:gd name="T7" fmla="*/ 10 h 23"/>
                <a:gd name="T8" fmla="*/ 2 w 33"/>
                <a:gd name="T9" fmla="*/ 10 h 23"/>
                <a:gd name="T10" fmla="*/ 2 w 33"/>
                <a:gd name="T11" fmla="*/ 12 h 23"/>
                <a:gd name="T12" fmla="*/ 4 w 33"/>
                <a:gd name="T13" fmla="*/ 12 h 23"/>
                <a:gd name="T14" fmla="*/ 4 w 33"/>
                <a:gd name="T15" fmla="*/ 12 h 23"/>
                <a:gd name="T16" fmla="*/ 6 w 33"/>
                <a:gd name="T17" fmla="*/ 14 h 23"/>
                <a:gd name="T18" fmla="*/ 6 w 33"/>
                <a:gd name="T19" fmla="*/ 14 h 23"/>
                <a:gd name="T20" fmla="*/ 6 w 33"/>
                <a:gd name="T21" fmla="*/ 14 h 23"/>
                <a:gd name="T22" fmla="*/ 6 w 33"/>
                <a:gd name="T23" fmla="*/ 14 h 23"/>
                <a:gd name="T24" fmla="*/ 6 w 33"/>
                <a:gd name="T25" fmla="*/ 14 h 23"/>
                <a:gd name="T26" fmla="*/ 6 w 33"/>
                <a:gd name="T27" fmla="*/ 16 h 23"/>
                <a:gd name="T28" fmla="*/ 8 w 33"/>
                <a:gd name="T29" fmla="*/ 16 h 23"/>
                <a:gd name="T30" fmla="*/ 8 w 33"/>
                <a:gd name="T31" fmla="*/ 16 h 23"/>
                <a:gd name="T32" fmla="*/ 8 w 33"/>
                <a:gd name="T33" fmla="*/ 16 h 23"/>
                <a:gd name="T34" fmla="*/ 8 w 33"/>
                <a:gd name="T35" fmla="*/ 18 h 23"/>
                <a:gd name="T36" fmla="*/ 8 w 33"/>
                <a:gd name="T37" fmla="*/ 18 h 23"/>
                <a:gd name="T38" fmla="*/ 8 w 33"/>
                <a:gd name="T39" fmla="*/ 19 h 23"/>
                <a:gd name="T40" fmla="*/ 8 w 33"/>
                <a:gd name="T41" fmla="*/ 19 h 23"/>
                <a:gd name="T42" fmla="*/ 8 w 33"/>
                <a:gd name="T43" fmla="*/ 21 h 23"/>
                <a:gd name="T44" fmla="*/ 8 w 33"/>
                <a:gd name="T45" fmla="*/ 23 h 23"/>
                <a:gd name="T46" fmla="*/ 33 w 33"/>
                <a:gd name="T47" fmla="*/ 0 h 23"/>
                <a:gd name="T48" fmla="*/ 33 w 33"/>
                <a:gd name="T49" fmla="*/ 0 h 2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3"/>
                <a:gd name="T76" fmla="*/ 0 h 23"/>
                <a:gd name="T77" fmla="*/ 33 w 33"/>
                <a:gd name="T78" fmla="*/ 23 h 2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3" h="23">
                  <a:moveTo>
                    <a:pt x="33" y="0"/>
                  </a:moveTo>
                  <a:lnTo>
                    <a:pt x="0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50" name="Freeform 48">
              <a:extLst>
                <a:ext uri="{FF2B5EF4-FFF2-40B4-BE49-F238E27FC236}">
                  <a16:creationId xmlns:a16="http://schemas.microsoft.com/office/drawing/2014/main" id="{40355974-E914-FC0D-0569-845C742F4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2247"/>
              <a:ext cx="44" cy="71"/>
            </a:xfrm>
            <a:custGeom>
              <a:avLst/>
              <a:gdLst>
                <a:gd name="T0" fmla="*/ 39 w 44"/>
                <a:gd name="T1" fmla="*/ 0 h 71"/>
                <a:gd name="T2" fmla="*/ 0 w 44"/>
                <a:gd name="T3" fmla="*/ 70 h 71"/>
                <a:gd name="T4" fmla="*/ 4 w 44"/>
                <a:gd name="T5" fmla="*/ 71 h 71"/>
                <a:gd name="T6" fmla="*/ 44 w 44"/>
                <a:gd name="T7" fmla="*/ 2 h 71"/>
                <a:gd name="T8" fmla="*/ 39 w 44"/>
                <a:gd name="T9" fmla="*/ 0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"/>
                <a:gd name="T16" fmla="*/ 0 h 71"/>
                <a:gd name="T17" fmla="*/ 44 w 44"/>
                <a:gd name="T18" fmla="*/ 71 h 7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" h="71">
                  <a:moveTo>
                    <a:pt x="39" y="0"/>
                  </a:moveTo>
                  <a:lnTo>
                    <a:pt x="0" y="70"/>
                  </a:lnTo>
                  <a:lnTo>
                    <a:pt x="4" y="71"/>
                  </a:lnTo>
                  <a:lnTo>
                    <a:pt x="44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51" name="Freeform 49">
              <a:extLst>
                <a:ext uri="{FF2B5EF4-FFF2-40B4-BE49-F238E27FC236}">
                  <a16:creationId xmlns:a16="http://schemas.microsoft.com/office/drawing/2014/main" id="{A265FFD6-2603-8D41-2282-0AECD64A5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5" y="2224"/>
              <a:ext cx="23" cy="33"/>
            </a:xfrm>
            <a:custGeom>
              <a:avLst/>
              <a:gdLst>
                <a:gd name="T0" fmla="*/ 23 w 23"/>
                <a:gd name="T1" fmla="*/ 0 h 33"/>
                <a:gd name="T2" fmla="*/ 0 w 23"/>
                <a:gd name="T3" fmla="*/ 27 h 33"/>
                <a:gd name="T4" fmla="*/ 0 w 23"/>
                <a:gd name="T5" fmla="*/ 27 h 33"/>
                <a:gd name="T6" fmla="*/ 0 w 23"/>
                <a:gd name="T7" fmla="*/ 25 h 33"/>
                <a:gd name="T8" fmla="*/ 2 w 23"/>
                <a:gd name="T9" fmla="*/ 25 h 33"/>
                <a:gd name="T10" fmla="*/ 2 w 23"/>
                <a:gd name="T11" fmla="*/ 25 h 33"/>
                <a:gd name="T12" fmla="*/ 4 w 23"/>
                <a:gd name="T13" fmla="*/ 25 h 33"/>
                <a:gd name="T14" fmla="*/ 4 w 23"/>
                <a:gd name="T15" fmla="*/ 25 h 33"/>
                <a:gd name="T16" fmla="*/ 6 w 23"/>
                <a:gd name="T17" fmla="*/ 25 h 33"/>
                <a:gd name="T18" fmla="*/ 6 w 23"/>
                <a:gd name="T19" fmla="*/ 27 h 33"/>
                <a:gd name="T20" fmla="*/ 6 w 23"/>
                <a:gd name="T21" fmla="*/ 27 h 33"/>
                <a:gd name="T22" fmla="*/ 8 w 23"/>
                <a:gd name="T23" fmla="*/ 27 h 33"/>
                <a:gd name="T24" fmla="*/ 8 w 23"/>
                <a:gd name="T25" fmla="*/ 27 h 33"/>
                <a:gd name="T26" fmla="*/ 8 w 23"/>
                <a:gd name="T27" fmla="*/ 27 h 33"/>
                <a:gd name="T28" fmla="*/ 8 w 23"/>
                <a:gd name="T29" fmla="*/ 27 h 33"/>
                <a:gd name="T30" fmla="*/ 8 w 23"/>
                <a:gd name="T31" fmla="*/ 27 h 33"/>
                <a:gd name="T32" fmla="*/ 9 w 23"/>
                <a:gd name="T33" fmla="*/ 27 h 33"/>
                <a:gd name="T34" fmla="*/ 9 w 23"/>
                <a:gd name="T35" fmla="*/ 29 h 33"/>
                <a:gd name="T36" fmla="*/ 9 w 23"/>
                <a:gd name="T37" fmla="*/ 29 h 33"/>
                <a:gd name="T38" fmla="*/ 11 w 23"/>
                <a:gd name="T39" fmla="*/ 31 h 33"/>
                <a:gd name="T40" fmla="*/ 11 w 23"/>
                <a:gd name="T41" fmla="*/ 31 h 33"/>
                <a:gd name="T42" fmla="*/ 11 w 23"/>
                <a:gd name="T43" fmla="*/ 33 h 33"/>
                <a:gd name="T44" fmla="*/ 11 w 23"/>
                <a:gd name="T45" fmla="*/ 33 h 33"/>
                <a:gd name="T46" fmla="*/ 23 w 23"/>
                <a:gd name="T47" fmla="*/ 0 h 33"/>
                <a:gd name="T48" fmla="*/ 23 w 23"/>
                <a:gd name="T49" fmla="*/ 0 h 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"/>
                <a:gd name="T76" fmla="*/ 0 h 33"/>
                <a:gd name="T77" fmla="*/ 23 w 23"/>
                <a:gd name="T78" fmla="*/ 33 h 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" h="33">
                  <a:moveTo>
                    <a:pt x="23" y="0"/>
                  </a:moveTo>
                  <a:lnTo>
                    <a:pt x="0" y="27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6" y="25"/>
                  </a:lnTo>
                  <a:lnTo>
                    <a:pt x="6" y="27"/>
                  </a:lnTo>
                  <a:lnTo>
                    <a:pt x="8" y="27"/>
                  </a:lnTo>
                  <a:lnTo>
                    <a:pt x="9" y="27"/>
                  </a:lnTo>
                  <a:lnTo>
                    <a:pt x="9" y="29"/>
                  </a:lnTo>
                  <a:lnTo>
                    <a:pt x="11" y="31"/>
                  </a:lnTo>
                  <a:lnTo>
                    <a:pt x="11" y="3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52" name="Rectangle 50">
              <a:extLst>
                <a:ext uri="{FF2B5EF4-FFF2-40B4-BE49-F238E27FC236}">
                  <a16:creationId xmlns:a16="http://schemas.microsoft.com/office/drawing/2014/main" id="{C5373E7C-EB05-9773-4506-916277C928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4" y="2224"/>
              <a:ext cx="6" cy="8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853" name="Freeform 51">
              <a:extLst>
                <a:ext uri="{FF2B5EF4-FFF2-40B4-BE49-F238E27FC236}">
                  <a16:creationId xmlns:a16="http://schemas.microsoft.com/office/drawing/2014/main" id="{8EFBE027-7CD4-9C24-E588-8CDE8B017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2198"/>
              <a:ext cx="14" cy="34"/>
            </a:xfrm>
            <a:custGeom>
              <a:avLst/>
              <a:gdLst>
                <a:gd name="T0" fmla="*/ 6 w 14"/>
                <a:gd name="T1" fmla="*/ 0 h 34"/>
                <a:gd name="T2" fmla="*/ 0 w 14"/>
                <a:gd name="T3" fmla="*/ 34 h 34"/>
                <a:gd name="T4" fmla="*/ 0 w 14"/>
                <a:gd name="T5" fmla="*/ 34 h 34"/>
                <a:gd name="T6" fmla="*/ 0 w 14"/>
                <a:gd name="T7" fmla="*/ 32 h 34"/>
                <a:gd name="T8" fmla="*/ 2 w 14"/>
                <a:gd name="T9" fmla="*/ 32 h 34"/>
                <a:gd name="T10" fmla="*/ 2 w 14"/>
                <a:gd name="T11" fmla="*/ 32 h 34"/>
                <a:gd name="T12" fmla="*/ 4 w 14"/>
                <a:gd name="T13" fmla="*/ 30 h 34"/>
                <a:gd name="T14" fmla="*/ 4 w 14"/>
                <a:gd name="T15" fmla="*/ 30 h 34"/>
                <a:gd name="T16" fmla="*/ 4 w 14"/>
                <a:gd name="T17" fmla="*/ 30 h 34"/>
                <a:gd name="T18" fmla="*/ 6 w 14"/>
                <a:gd name="T19" fmla="*/ 30 h 34"/>
                <a:gd name="T20" fmla="*/ 6 w 14"/>
                <a:gd name="T21" fmla="*/ 30 h 34"/>
                <a:gd name="T22" fmla="*/ 6 w 14"/>
                <a:gd name="T23" fmla="*/ 30 h 34"/>
                <a:gd name="T24" fmla="*/ 6 w 14"/>
                <a:gd name="T25" fmla="*/ 30 h 34"/>
                <a:gd name="T26" fmla="*/ 8 w 14"/>
                <a:gd name="T27" fmla="*/ 30 h 34"/>
                <a:gd name="T28" fmla="*/ 8 w 14"/>
                <a:gd name="T29" fmla="*/ 30 h 34"/>
                <a:gd name="T30" fmla="*/ 8 w 14"/>
                <a:gd name="T31" fmla="*/ 30 h 34"/>
                <a:gd name="T32" fmla="*/ 8 w 14"/>
                <a:gd name="T33" fmla="*/ 30 h 34"/>
                <a:gd name="T34" fmla="*/ 10 w 14"/>
                <a:gd name="T35" fmla="*/ 30 h 34"/>
                <a:gd name="T36" fmla="*/ 10 w 14"/>
                <a:gd name="T37" fmla="*/ 30 h 34"/>
                <a:gd name="T38" fmla="*/ 12 w 14"/>
                <a:gd name="T39" fmla="*/ 32 h 34"/>
                <a:gd name="T40" fmla="*/ 12 w 14"/>
                <a:gd name="T41" fmla="*/ 32 h 34"/>
                <a:gd name="T42" fmla="*/ 14 w 14"/>
                <a:gd name="T43" fmla="*/ 32 h 34"/>
                <a:gd name="T44" fmla="*/ 14 w 14"/>
                <a:gd name="T45" fmla="*/ 34 h 34"/>
                <a:gd name="T46" fmla="*/ 6 w 14"/>
                <a:gd name="T47" fmla="*/ 0 h 34"/>
                <a:gd name="T48" fmla="*/ 6 w 14"/>
                <a:gd name="T49" fmla="*/ 0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"/>
                <a:gd name="T76" fmla="*/ 0 h 34"/>
                <a:gd name="T77" fmla="*/ 14 w 14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" h="34">
                  <a:moveTo>
                    <a:pt x="6" y="0"/>
                  </a:moveTo>
                  <a:lnTo>
                    <a:pt x="0" y="3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0"/>
                  </a:lnTo>
                  <a:lnTo>
                    <a:pt x="6" y="30"/>
                  </a:lnTo>
                  <a:lnTo>
                    <a:pt x="8" y="30"/>
                  </a:lnTo>
                  <a:lnTo>
                    <a:pt x="10" y="30"/>
                  </a:lnTo>
                  <a:lnTo>
                    <a:pt x="12" y="32"/>
                  </a:lnTo>
                  <a:lnTo>
                    <a:pt x="14" y="32"/>
                  </a:lnTo>
                  <a:lnTo>
                    <a:pt x="14" y="3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54" name="Freeform 52">
              <a:extLst>
                <a:ext uri="{FF2B5EF4-FFF2-40B4-BE49-F238E27FC236}">
                  <a16:creationId xmlns:a16="http://schemas.microsoft.com/office/drawing/2014/main" id="{0299DCF8-9328-5281-2153-F73B928DE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" y="2247"/>
              <a:ext cx="44" cy="71"/>
            </a:xfrm>
            <a:custGeom>
              <a:avLst/>
              <a:gdLst>
                <a:gd name="T0" fmla="*/ 0 w 44"/>
                <a:gd name="T1" fmla="*/ 2 h 71"/>
                <a:gd name="T2" fmla="*/ 40 w 44"/>
                <a:gd name="T3" fmla="*/ 71 h 71"/>
                <a:gd name="T4" fmla="*/ 44 w 44"/>
                <a:gd name="T5" fmla="*/ 70 h 71"/>
                <a:gd name="T6" fmla="*/ 6 w 44"/>
                <a:gd name="T7" fmla="*/ 0 h 71"/>
                <a:gd name="T8" fmla="*/ 0 w 44"/>
                <a:gd name="T9" fmla="*/ 2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"/>
                <a:gd name="T16" fmla="*/ 0 h 71"/>
                <a:gd name="T17" fmla="*/ 44 w 44"/>
                <a:gd name="T18" fmla="*/ 71 h 7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" h="71">
                  <a:moveTo>
                    <a:pt x="0" y="2"/>
                  </a:moveTo>
                  <a:lnTo>
                    <a:pt x="40" y="71"/>
                  </a:lnTo>
                  <a:lnTo>
                    <a:pt x="44" y="70"/>
                  </a:lnTo>
                  <a:lnTo>
                    <a:pt x="6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55" name="Freeform 53">
              <a:extLst>
                <a:ext uri="{FF2B5EF4-FFF2-40B4-BE49-F238E27FC236}">
                  <a16:creationId xmlns:a16="http://schemas.microsoft.com/office/drawing/2014/main" id="{204C8B62-B57A-6DC3-802C-28A62BD21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" y="2224"/>
              <a:ext cx="23" cy="33"/>
            </a:xfrm>
            <a:custGeom>
              <a:avLst/>
              <a:gdLst>
                <a:gd name="T0" fmla="*/ 0 w 23"/>
                <a:gd name="T1" fmla="*/ 0 h 33"/>
                <a:gd name="T2" fmla="*/ 12 w 23"/>
                <a:gd name="T3" fmla="*/ 33 h 33"/>
                <a:gd name="T4" fmla="*/ 12 w 23"/>
                <a:gd name="T5" fmla="*/ 33 h 33"/>
                <a:gd name="T6" fmla="*/ 12 w 23"/>
                <a:gd name="T7" fmla="*/ 33 h 33"/>
                <a:gd name="T8" fmla="*/ 12 w 23"/>
                <a:gd name="T9" fmla="*/ 31 h 33"/>
                <a:gd name="T10" fmla="*/ 12 w 23"/>
                <a:gd name="T11" fmla="*/ 31 h 33"/>
                <a:gd name="T12" fmla="*/ 14 w 23"/>
                <a:gd name="T13" fmla="*/ 29 h 33"/>
                <a:gd name="T14" fmla="*/ 14 w 23"/>
                <a:gd name="T15" fmla="*/ 29 h 33"/>
                <a:gd name="T16" fmla="*/ 14 w 23"/>
                <a:gd name="T17" fmla="*/ 27 h 33"/>
                <a:gd name="T18" fmla="*/ 14 w 23"/>
                <a:gd name="T19" fmla="*/ 27 h 33"/>
                <a:gd name="T20" fmla="*/ 16 w 23"/>
                <a:gd name="T21" fmla="*/ 27 h 33"/>
                <a:gd name="T22" fmla="*/ 16 w 23"/>
                <a:gd name="T23" fmla="*/ 27 h 33"/>
                <a:gd name="T24" fmla="*/ 16 w 23"/>
                <a:gd name="T25" fmla="*/ 27 h 33"/>
                <a:gd name="T26" fmla="*/ 16 w 23"/>
                <a:gd name="T27" fmla="*/ 27 h 33"/>
                <a:gd name="T28" fmla="*/ 18 w 23"/>
                <a:gd name="T29" fmla="*/ 27 h 33"/>
                <a:gd name="T30" fmla="*/ 18 w 23"/>
                <a:gd name="T31" fmla="*/ 27 h 33"/>
                <a:gd name="T32" fmla="*/ 18 w 23"/>
                <a:gd name="T33" fmla="*/ 27 h 33"/>
                <a:gd name="T34" fmla="*/ 18 w 23"/>
                <a:gd name="T35" fmla="*/ 25 h 33"/>
                <a:gd name="T36" fmla="*/ 20 w 23"/>
                <a:gd name="T37" fmla="*/ 25 h 33"/>
                <a:gd name="T38" fmla="*/ 21 w 23"/>
                <a:gd name="T39" fmla="*/ 25 h 33"/>
                <a:gd name="T40" fmla="*/ 21 w 23"/>
                <a:gd name="T41" fmla="*/ 25 h 33"/>
                <a:gd name="T42" fmla="*/ 23 w 23"/>
                <a:gd name="T43" fmla="*/ 25 h 33"/>
                <a:gd name="T44" fmla="*/ 23 w 23"/>
                <a:gd name="T45" fmla="*/ 27 h 33"/>
                <a:gd name="T46" fmla="*/ 0 w 23"/>
                <a:gd name="T47" fmla="*/ 0 h 33"/>
                <a:gd name="T48" fmla="*/ 0 w 23"/>
                <a:gd name="T49" fmla="*/ 0 h 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"/>
                <a:gd name="T76" fmla="*/ 0 h 33"/>
                <a:gd name="T77" fmla="*/ 23 w 23"/>
                <a:gd name="T78" fmla="*/ 33 h 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" h="33">
                  <a:moveTo>
                    <a:pt x="0" y="0"/>
                  </a:moveTo>
                  <a:lnTo>
                    <a:pt x="12" y="33"/>
                  </a:lnTo>
                  <a:lnTo>
                    <a:pt x="12" y="31"/>
                  </a:lnTo>
                  <a:lnTo>
                    <a:pt x="14" y="29"/>
                  </a:lnTo>
                  <a:lnTo>
                    <a:pt x="14" y="27"/>
                  </a:lnTo>
                  <a:lnTo>
                    <a:pt x="16" y="27"/>
                  </a:lnTo>
                  <a:lnTo>
                    <a:pt x="18" y="27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1" y="25"/>
                  </a:lnTo>
                  <a:lnTo>
                    <a:pt x="23" y="25"/>
                  </a:lnTo>
                  <a:lnTo>
                    <a:pt x="23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56" name="Freeform 54">
              <a:extLst>
                <a:ext uri="{FF2B5EF4-FFF2-40B4-BE49-F238E27FC236}">
                  <a16:creationId xmlns:a16="http://schemas.microsoft.com/office/drawing/2014/main" id="{FE96F34E-51F1-A2F7-052E-741851934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2309"/>
              <a:ext cx="71" cy="46"/>
            </a:xfrm>
            <a:custGeom>
              <a:avLst/>
              <a:gdLst>
                <a:gd name="T0" fmla="*/ 0 w 71"/>
                <a:gd name="T1" fmla="*/ 6 h 46"/>
                <a:gd name="T2" fmla="*/ 70 w 71"/>
                <a:gd name="T3" fmla="*/ 46 h 46"/>
                <a:gd name="T4" fmla="*/ 71 w 71"/>
                <a:gd name="T5" fmla="*/ 40 h 46"/>
                <a:gd name="T6" fmla="*/ 2 w 71"/>
                <a:gd name="T7" fmla="*/ 0 h 46"/>
                <a:gd name="T8" fmla="*/ 0 w 71"/>
                <a:gd name="T9" fmla="*/ 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"/>
                <a:gd name="T16" fmla="*/ 0 h 46"/>
                <a:gd name="T17" fmla="*/ 71 w 71"/>
                <a:gd name="T18" fmla="*/ 46 h 4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" h="46">
                  <a:moveTo>
                    <a:pt x="0" y="6"/>
                  </a:moveTo>
                  <a:lnTo>
                    <a:pt x="70" y="46"/>
                  </a:lnTo>
                  <a:lnTo>
                    <a:pt x="71" y="40"/>
                  </a:lnTo>
                  <a:lnTo>
                    <a:pt x="2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57" name="Freeform 55">
              <a:extLst>
                <a:ext uri="{FF2B5EF4-FFF2-40B4-BE49-F238E27FC236}">
                  <a16:creationId xmlns:a16="http://schemas.microsoft.com/office/drawing/2014/main" id="{B7B0E6EE-651C-8B7F-2913-9CC48B170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2299"/>
              <a:ext cx="33" cy="23"/>
            </a:xfrm>
            <a:custGeom>
              <a:avLst/>
              <a:gdLst>
                <a:gd name="T0" fmla="*/ 0 w 33"/>
                <a:gd name="T1" fmla="*/ 0 h 23"/>
                <a:gd name="T2" fmla="*/ 25 w 33"/>
                <a:gd name="T3" fmla="*/ 23 h 23"/>
                <a:gd name="T4" fmla="*/ 25 w 33"/>
                <a:gd name="T5" fmla="*/ 23 h 23"/>
                <a:gd name="T6" fmla="*/ 25 w 33"/>
                <a:gd name="T7" fmla="*/ 21 h 23"/>
                <a:gd name="T8" fmla="*/ 25 w 33"/>
                <a:gd name="T9" fmla="*/ 19 h 23"/>
                <a:gd name="T10" fmla="*/ 25 w 33"/>
                <a:gd name="T11" fmla="*/ 19 h 23"/>
                <a:gd name="T12" fmla="*/ 25 w 33"/>
                <a:gd name="T13" fmla="*/ 18 h 23"/>
                <a:gd name="T14" fmla="*/ 25 w 33"/>
                <a:gd name="T15" fmla="*/ 18 h 23"/>
                <a:gd name="T16" fmla="*/ 25 w 33"/>
                <a:gd name="T17" fmla="*/ 16 h 23"/>
                <a:gd name="T18" fmla="*/ 25 w 33"/>
                <a:gd name="T19" fmla="*/ 16 h 23"/>
                <a:gd name="T20" fmla="*/ 25 w 33"/>
                <a:gd name="T21" fmla="*/ 16 h 23"/>
                <a:gd name="T22" fmla="*/ 27 w 33"/>
                <a:gd name="T23" fmla="*/ 16 h 23"/>
                <a:gd name="T24" fmla="*/ 27 w 33"/>
                <a:gd name="T25" fmla="*/ 14 h 23"/>
                <a:gd name="T26" fmla="*/ 27 w 33"/>
                <a:gd name="T27" fmla="*/ 14 h 23"/>
                <a:gd name="T28" fmla="*/ 27 w 33"/>
                <a:gd name="T29" fmla="*/ 14 h 23"/>
                <a:gd name="T30" fmla="*/ 27 w 33"/>
                <a:gd name="T31" fmla="*/ 14 h 23"/>
                <a:gd name="T32" fmla="*/ 27 w 33"/>
                <a:gd name="T33" fmla="*/ 14 h 23"/>
                <a:gd name="T34" fmla="*/ 29 w 33"/>
                <a:gd name="T35" fmla="*/ 12 h 23"/>
                <a:gd name="T36" fmla="*/ 29 w 33"/>
                <a:gd name="T37" fmla="*/ 12 h 23"/>
                <a:gd name="T38" fmla="*/ 29 w 33"/>
                <a:gd name="T39" fmla="*/ 12 h 23"/>
                <a:gd name="T40" fmla="*/ 31 w 33"/>
                <a:gd name="T41" fmla="*/ 10 h 23"/>
                <a:gd name="T42" fmla="*/ 33 w 33"/>
                <a:gd name="T43" fmla="*/ 10 h 23"/>
                <a:gd name="T44" fmla="*/ 33 w 33"/>
                <a:gd name="T45" fmla="*/ 10 h 23"/>
                <a:gd name="T46" fmla="*/ 0 w 33"/>
                <a:gd name="T47" fmla="*/ 0 h 23"/>
                <a:gd name="T48" fmla="*/ 0 w 33"/>
                <a:gd name="T49" fmla="*/ 0 h 2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3"/>
                <a:gd name="T76" fmla="*/ 0 h 23"/>
                <a:gd name="T77" fmla="*/ 33 w 33"/>
                <a:gd name="T78" fmla="*/ 23 h 2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3" h="23">
                  <a:moveTo>
                    <a:pt x="0" y="0"/>
                  </a:moveTo>
                  <a:lnTo>
                    <a:pt x="25" y="23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31" y="10"/>
                  </a:lnTo>
                  <a:lnTo>
                    <a:pt x="3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58" name="Rectangle 56">
              <a:extLst>
                <a:ext uri="{FF2B5EF4-FFF2-40B4-BE49-F238E27FC236}">
                  <a16:creationId xmlns:a16="http://schemas.microsoft.com/office/drawing/2014/main" id="{FF98717E-A64A-AB7E-347D-91D0596A3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3" y="2395"/>
              <a:ext cx="81" cy="6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859" name="Freeform 57">
              <a:extLst>
                <a:ext uri="{FF2B5EF4-FFF2-40B4-BE49-F238E27FC236}">
                  <a16:creationId xmlns:a16="http://schemas.microsoft.com/office/drawing/2014/main" id="{41F7FA82-5A32-DF7E-961B-5302C22C3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7" y="2391"/>
              <a:ext cx="34" cy="16"/>
            </a:xfrm>
            <a:custGeom>
              <a:avLst/>
              <a:gdLst>
                <a:gd name="T0" fmla="*/ 0 w 34"/>
                <a:gd name="T1" fmla="*/ 8 h 16"/>
                <a:gd name="T2" fmla="*/ 34 w 34"/>
                <a:gd name="T3" fmla="*/ 16 h 16"/>
                <a:gd name="T4" fmla="*/ 34 w 34"/>
                <a:gd name="T5" fmla="*/ 16 h 16"/>
                <a:gd name="T6" fmla="*/ 32 w 34"/>
                <a:gd name="T7" fmla="*/ 14 h 16"/>
                <a:gd name="T8" fmla="*/ 32 w 34"/>
                <a:gd name="T9" fmla="*/ 14 h 16"/>
                <a:gd name="T10" fmla="*/ 30 w 34"/>
                <a:gd name="T11" fmla="*/ 12 h 16"/>
                <a:gd name="T12" fmla="*/ 30 w 34"/>
                <a:gd name="T13" fmla="*/ 12 h 16"/>
                <a:gd name="T14" fmla="*/ 30 w 34"/>
                <a:gd name="T15" fmla="*/ 10 h 16"/>
                <a:gd name="T16" fmla="*/ 30 w 34"/>
                <a:gd name="T17" fmla="*/ 10 h 16"/>
                <a:gd name="T18" fmla="*/ 30 w 34"/>
                <a:gd name="T19" fmla="*/ 8 h 16"/>
                <a:gd name="T20" fmla="*/ 30 w 34"/>
                <a:gd name="T21" fmla="*/ 8 h 16"/>
                <a:gd name="T22" fmla="*/ 30 w 34"/>
                <a:gd name="T23" fmla="*/ 8 h 16"/>
                <a:gd name="T24" fmla="*/ 30 w 34"/>
                <a:gd name="T25" fmla="*/ 8 h 16"/>
                <a:gd name="T26" fmla="*/ 30 w 34"/>
                <a:gd name="T27" fmla="*/ 6 h 16"/>
                <a:gd name="T28" fmla="*/ 30 w 34"/>
                <a:gd name="T29" fmla="*/ 6 h 16"/>
                <a:gd name="T30" fmla="*/ 30 w 34"/>
                <a:gd name="T31" fmla="*/ 6 h 16"/>
                <a:gd name="T32" fmla="*/ 30 w 34"/>
                <a:gd name="T33" fmla="*/ 6 h 16"/>
                <a:gd name="T34" fmla="*/ 30 w 34"/>
                <a:gd name="T35" fmla="*/ 4 h 16"/>
                <a:gd name="T36" fmla="*/ 30 w 34"/>
                <a:gd name="T37" fmla="*/ 4 h 16"/>
                <a:gd name="T38" fmla="*/ 30 w 34"/>
                <a:gd name="T39" fmla="*/ 2 h 16"/>
                <a:gd name="T40" fmla="*/ 32 w 34"/>
                <a:gd name="T41" fmla="*/ 2 h 16"/>
                <a:gd name="T42" fmla="*/ 32 w 34"/>
                <a:gd name="T43" fmla="*/ 0 h 16"/>
                <a:gd name="T44" fmla="*/ 34 w 34"/>
                <a:gd name="T45" fmla="*/ 0 h 16"/>
                <a:gd name="T46" fmla="*/ 0 w 34"/>
                <a:gd name="T47" fmla="*/ 8 h 16"/>
                <a:gd name="T48" fmla="*/ 0 w 34"/>
                <a:gd name="T49" fmla="*/ 8 h 1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4"/>
                <a:gd name="T76" fmla="*/ 0 h 16"/>
                <a:gd name="T77" fmla="*/ 34 w 34"/>
                <a:gd name="T78" fmla="*/ 16 h 1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4" h="16">
                  <a:moveTo>
                    <a:pt x="0" y="8"/>
                  </a:moveTo>
                  <a:lnTo>
                    <a:pt x="34" y="16"/>
                  </a:lnTo>
                  <a:lnTo>
                    <a:pt x="32" y="14"/>
                  </a:lnTo>
                  <a:lnTo>
                    <a:pt x="30" y="12"/>
                  </a:lnTo>
                  <a:lnTo>
                    <a:pt x="30" y="10"/>
                  </a:lnTo>
                  <a:lnTo>
                    <a:pt x="30" y="8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60" name="Freeform 58">
              <a:extLst>
                <a:ext uri="{FF2B5EF4-FFF2-40B4-BE49-F238E27FC236}">
                  <a16:creationId xmlns:a16="http://schemas.microsoft.com/office/drawing/2014/main" id="{B798AE8E-A9B0-A307-4416-D9BF93E18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2443"/>
              <a:ext cx="71" cy="44"/>
            </a:xfrm>
            <a:custGeom>
              <a:avLst/>
              <a:gdLst>
                <a:gd name="T0" fmla="*/ 2 w 71"/>
                <a:gd name="T1" fmla="*/ 44 h 44"/>
                <a:gd name="T2" fmla="*/ 71 w 71"/>
                <a:gd name="T3" fmla="*/ 4 h 44"/>
                <a:gd name="T4" fmla="*/ 70 w 71"/>
                <a:gd name="T5" fmla="*/ 0 h 44"/>
                <a:gd name="T6" fmla="*/ 0 w 71"/>
                <a:gd name="T7" fmla="*/ 40 h 44"/>
                <a:gd name="T8" fmla="*/ 2 w 71"/>
                <a:gd name="T9" fmla="*/ 4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"/>
                <a:gd name="T16" fmla="*/ 0 h 44"/>
                <a:gd name="T17" fmla="*/ 71 w 71"/>
                <a:gd name="T18" fmla="*/ 44 h 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" h="44">
                  <a:moveTo>
                    <a:pt x="2" y="44"/>
                  </a:moveTo>
                  <a:lnTo>
                    <a:pt x="71" y="4"/>
                  </a:lnTo>
                  <a:lnTo>
                    <a:pt x="70" y="0"/>
                  </a:lnTo>
                  <a:lnTo>
                    <a:pt x="0" y="40"/>
                  </a:lnTo>
                  <a:lnTo>
                    <a:pt x="2" y="4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61" name="Freeform 59">
              <a:extLst>
                <a:ext uri="{FF2B5EF4-FFF2-40B4-BE49-F238E27FC236}">
                  <a16:creationId xmlns:a16="http://schemas.microsoft.com/office/drawing/2014/main" id="{5205C996-9566-374D-3EFD-E845233FD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2476"/>
              <a:ext cx="33" cy="23"/>
            </a:xfrm>
            <a:custGeom>
              <a:avLst/>
              <a:gdLst>
                <a:gd name="T0" fmla="*/ 0 w 33"/>
                <a:gd name="T1" fmla="*/ 23 h 23"/>
                <a:gd name="T2" fmla="*/ 33 w 33"/>
                <a:gd name="T3" fmla="*/ 11 h 23"/>
                <a:gd name="T4" fmla="*/ 33 w 33"/>
                <a:gd name="T5" fmla="*/ 11 h 23"/>
                <a:gd name="T6" fmla="*/ 33 w 33"/>
                <a:gd name="T7" fmla="*/ 11 h 23"/>
                <a:gd name="T8" fmla="*/ 31 w 33"/>
                <a:gd name="T9" fmla="*/ 11 h 23"/>
                <a:gd name="T10" fmla="*/ 29 w 33"/>
                <a:gd name="T11" fmla="*/ 11 h 23"/>
                <a:gd name="T12" fmla="*/ 29 w 33"/>
                <a:gd name="T13" fmla="*/ 9 h 23"/>
                <a:gd name="T14" fmla="*/ 29 w 33"/>
                <a:gd name="T15" fmla="*/ 9 h 23"/>
                <a:gd name="T16" fmla="*/ 27 w 33"/>
                <a:gd name="T17" fmla="*/ 9 h 23"/>
                <a:gd name="T18" fmla="*/ 27 w 33"/>
                <a:gd name="T19" fmla="*/ 9 h 23"/>
                <a:gd name="T20" fmla="*/ 27 w 33"/>
                <a:gd name="T21" fmla="*/ 7 h 23"/>
                <a:gd name="T22" fmla="*/ 27 w 33"/>
                <a:gd name="T23" fmla="*/ 7 h 23"/>
                <a:gd name="T24" fmla="*/ 27 w 33"/>
                <a:gd name="T25" fmla="*/ 7 h 23"/>
                <a:gd name="T26" fmla="*/ 27 w 33"/>
                <a:gd name="T27" fmla="*/ 7 h 23"/>
                <a:gd name="T28" fmla="*/ 25 w 33"/>
                <a:gd name="T29" fmla="*/ 7 h 23"/>
                <a:gd name="T30" fmla="*/ 25 w 33"/>
                <a:gd name="T31" fmla="*/ 6 h 23"/>
                <a:gd name="T32" fmla="*/ 25 w 33"/>
                <a:gd name="T33" fmla="*/ 6 h 23"/>
                <a:gd name="T34" fmla="*/ 25 w 33"/>
                <a:gd name="T35" fmla="*/ 6 h 23"/>
                <a:gd name="T36" fmla="*/ 25 w 33"/>
                <a:gd name="T37" fmla="*/ 4 h 23"/>
                <a:gd name="T38" fmla="*/ 25 w 33"/>
                <a:gd name="T39" fmla="*/ 4 h 23"/>
                <a:gd name="T40" fmla="*/ 25 w 33"/>
                <a:gd name="T41" fmla="*/ 2 h 23"/>
                <a:gd name="T42" fmla="*/ 25 w 33"/>
                <a:gd name="T43" fmla="*/ 0 h 23"/>
                <a:gd name="T44" fmla="*/ 25 w 33"/>
                <a:gd name="T45" fmla="*/ 0 h 23"/>
                <a:gd name="T46" fmla="*/ 0 w 33"/>
                <a:gd name="T47" fmla="*/ 23 h 23"/>
                <a:gd name="T48" fmla="*/ 0 w 33"/>
                <a:gd name="T49" fmla="*/ 23 h 2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3"/>
                <a:gd name="T76" fmla="*/ 0 h 23"/>
                <a:gd name="T77" fmla="*/ 33 w 33"/>
                <a:gd name="T78" fmla="*/ 23 h 2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3" h="23">
                  <a:moveTo>
                    <a:pt x="0" y="23"/>
                  </a:moveTo>
                  <a:lnTo>
                    <a:pt x="33" y="11"/>
                  </a:lnTo>
                  <a:lnTo>
                    <a:pt x="31" y="11"/>
                  </a:lnTo>
                  <a:lnTo>
                    <a:pt x="29" y="11"/>
                  </a:lnTo>
                  <a:lnTo>
                    <a:pt x="29" y="9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5" y="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62" name="Freeform 60">
              <a:extLst>
                <a:ext uri="{FF2B5EF4-FFF2-40B4-BE49-F238E27FC236}">
                  <a16:creationId xmlns:a16="http://schemas.microsoft.com/office/drawing/2014/main" id="{3C28A072-7DF6-0ADD-921B-7ED2FF3A1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" y="2478"/>
              <a:ext cx="44" cy="73"/>
            </a:xfrm>
            <a:custGeom>
              <a:avLst/>
              <a:gdLst>
                <a:gd name="T0" fmla="*/ 6 w 44"/>
                <a:gd name="T1" fmla="*/ 73 h 73"/>
                <a:gd name="T2" fmla="*/ 44 w 44"/>
                <a:gd name="T3" fmla="*/ 4 h 73"/>
                <a:gd name="T4" fmla="*/ 40 w 44"/>
                <a:gd name="T5" fmla="*/ 0 h 73"/>
                <a:gd name="T6" fmla="*/ 0 w 44"/>
                <a:gd name="T7" fmla="*/ 69 h 73"/>
                <a:gd name="T8" fmla="*/ 6 w 44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"/>
                <a:gd name="T16" fmla="*/ 0 h 73"/>
                <a:gd name="T17" fmla="*/ 44 w 44"/>
                <a:gd name="T18" fmla="*/ 73 h 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" h="73">
                  <a:moveTo>
                    <a:pt x="6" y="73"/>
                  </a:moveTo>
                  <a:lnTo>
                    <a:pt x="44" y="4"/>
                  </a:lnTo>
                  <a:lnTo>
                    <a:pt x="40" y="0"/>
                  </a:lnTo>
                  <a:lnTo>
                    <a:pt x="0" y="69"/>
                  </a:lnTo>
                  <a:lnTo>
                    <a:pt x="6" y="7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63" name="Freeform 61">
              <a:extLst>
                <a:ext uri="{FF2B5EF4-FFF2-40B4-BE49-F238E27FC236}">
                  <a16:creationId xmlns:a16="http://schemas.microsoft.com/office/drawing/2014/main" id="{C3B4E0C8-8FB3-0397-B912-0F1A892A1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" y="2539"/>
              <a:ext cx="23" cy="33"/>
            </a:xfrm>
            <a:custGeom>
              <a:avLst/>
              <a:gdLst>
                <a:gd name="T0" fmla="*/ 0 w 23"/>
                <a:gd name="T1" fmla="*/ 33 h 33"/>
                <a:gd name="T2" fmla="*/ 23 w 23"/>
                <a:gd name="T3" fmla="*/ 8 h 33"/>
                <a:gd name="T4" fmla="*/ 23 w 23"/>
                <a:gd name="T5" fmla="*/ 8 h 33"/>
                <a:gd name="T6" fmla="*/ 23 w 23"/>
                <a:gd name="T7" fmla="*/ 8 h 33"/>
                <a:gd name="T8" fmla="*/ 21 w 23"/>
                <a:gd name="T9" fmla="*/ 8 h 33"/>
                <a:gd name="T10" fmla="*/ 21 w 23"/>
                <a:gd name="T11" fmla="*/ 8 h 33"/>
                <a:gd name="T12" fmla="*/ 20 w 23"/>
                <a:gd name="T13" fmla="*/ 8 h 33"/>
                <a:gd name="T14" fmla="*/ 20 w 23"/>
                <a:gd name="T15" fmla="*/ 8 h 33"/>
                <a:gd name="T16" fmla="*/ 18 w 23"/>
                <a:gd name="T17" fmla="*/ 8 h 33"/>
                <a:gd name="T18" fmla="*/ 18 w 23"/>
                <a:gd name="T19" fmla="*/ 8 h 33"/>
                <a:gd name="T20" fmla="*/ 18 w 23"/>
                <a:gd name="T21" fmla="*/ 8 h 33"/>
                <a:gd name="T22" fmla="*/ 16 w 23"/>
                <a:gd name="T23" fmla="*/ 8 h 33"/>
                <a:gd name="T24" fmla="*/ 16 w 23"/>
                <a:gd name="T25" fmla="*/ 8 h 33"/>
                <a:gd name="T26" fmla="*/ 16 w 23"/>
                <a:gd name="T27" fmla="*/ 6 h 33"/>
                <a:gd name="T28" fmla="*/ 16 w 23"/>
                <a:gd name="T29" fmla="*/ 6 h 33"/>
                <a:gd name="T30" fmla="*/ 16 w 23"/>
                <a:gd name="T31" fmla="*/ 6 h 33"/>
                <a:gd name="T32" fmla="*/ 14 w 23"/>
                <a:gd name="T33" fmla="*/ 6 h 33"/>
                <a:gd name="T34" fmla="*/ 14 w 23"/>
                <a:gd name="T35" fmla="*/ 6 h 33"/>
                <a:gd name="T36" fmla="*/ 14 w 23"/>
                <a:gd name="T37" fmla="*/ 4 h 33"/>
                <a:gd name="T38" fmla="*/ 12 w 23"/>
                <a:gd name="T39" fmla="*/ 4 h 33"/>
                <a:gd name="T40" fmla="*/ 12 w 23"/>
                <a:gd name="T41" fmla="*/ 2 h 33"/>
                <a:gd name="T42" fmla="*/ 12 w 23"/>
                <a:gd name="T43" fmla="*/ 2 h 33"/>
                <a:gd name="T44" fmla="*/ 12 w 23"/>
                <a:gd name="T45" fmla="*/ 0 h 33"/>
                <a:gd name="T46" fmla="*/ 0 w 23"/>
                <a:gd name="T47" fmla="*/ 33 h 33"/>
                <a:gd name="T48" fmla="*/ 0 w 23"/>
                <a:gd name="T49" fmla="*/ 33 h 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"/>
                <a:gd name="T76" fmla="*/ 0 h 33"/>
                <a:gd name="T77" fmla="*/ 23 w 23"/>
                <a:gd name="T78" fmla="*/ 33 h 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" h="33">
                  <a:moveTo>
                    <a:pt x="0" y="33"/>
                  </a:moveTo>
                  <a:lnTo>
                    <a:pt x="23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64" name="Rectangle 62">
              <a:extLst>
                <a:ext uri="{FF2B5EF4-FFF2-40B4-BE49-F238E27FC236}">
                  <a16:creationId xmlns:a16="http://schemas.microsoft.com/office/drawing/2014/main" id="{E8C42EDF-6A8D-E5E4-BC22-8C08ADC17D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4" y="2491"/>
              <a:ext cx="6" cy="8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865" name="Freeform 63">
              <a:extLst>
                <a:ext uri="{FF2B5EF4-FFF2-40B4-BE49-F238E27FC236}">
                  <a16:creationId xmlns:a16="http://schemas.microsoft.com/office/drawing/2014/main" id="{8BDBFF3C-8B10-8BA2-2BD5-BD6B47FBE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2566"/>
              <a:ext cx="14" cy="33"/>
            </a:xfrm>
            <a:custGeom>
              <a:avLst/>
              <a:gdLst>
                <a:gd name="T0" fmla="*/ 8 w 14"/>
                <a:gd name="T1" fmla="*/ 33 h 33"/>
                <a:gd name="T2" fmla="*/ 14 w 14"/>
                <a:gd name="T3" fmla="*/ 0 h 33"/>
                <a:gd name="T4" fmla="*/ 14 w 14"/>
                <a:gd name="T5" fmla="*/ 0 h 33"/>
                <a:gd name="T6" fmla="*/ 14 w 14"/>
                <a:gd name="T7" fmla="*/ 0 h 33"/>
                <a:gd name="T8" fmla="*/ 12 w 14"/>
                <a:gd name="T9" fmla="*/ 0 h 33"/>
                <a:gd name="T10" fmla="*/ 12 w 14"/>
                <a:gd name="T11" fmla="*/ 2 h 33"/>
                <a:gd name="T12" fmla="*/ 10 w 14"/>
                <a:gd name="T13" fmla="*/ 2 h 33"/>
                <a:gd name="T14" fmla="*/ 10 w 14"/>
                <a:gd name="T15" fmla="*/ 2 h 33"/>
                <a:gd name="T16" fmla="*/ 8 w 14"/>
                <a:gd name="T17" fmla="*/ 2 h 33"/>
                <a:gd name="T18" fmla="*/ 8 w 14"/>
                <a:gd name="T19" fmla="*/ 2 h 33"/>
                <a:gd name="T20" fmla="*/ 8 w 14"/>
                <a:gd name="T21" fmla="*/ 2 h 33"/>
                <a:gd name="T22" fmla="*/ 8 w 14"/>
                <a:gd name="T23" fmla="*/ 2 h 33"/>
                <a:gd name="T24" fmla="*/ 8 w 14"/>
                <a:gd name="T25" fmla="*/ 2 h 33"/>
                <a:gd name="T26" fmla="*/ 6 w 14"/>
                <a:gd name="T27" fmla="*/ 2 h 33"/>
                <a:gd name="T28" fmla="*/ 6 w 14"/>
                <a:gd name="T29" fmla="*/ 2 h 33"/>
                <a:gd name="T30" fmla="*/ 6 w 14"/>
                <a:gd name="T31" fmla="*/ 2 h 33"/>
                <a:gd name="T32" fmla="*/ 6 w 14"/>
                <a:gd name="T33" fmla="*/ 2 h 33"/>
                <a:gd name="T34" fmla="*/ 4 w 14"/>
                <a:gd name="T35" fmla="*/ 2 h 33"/>
                <a:gd name="T36" fmla="*/ 4 w 14"/>
                <a:gd name="T37" fmla="*/ 2 h 33"/>
                <a:gd name="T38" fmla="*/ 2 w 14"/>
                <a:gd name="T39" fmla="*/ 2 h 33"/>
                <a:gd name="T40" fmla="*/ 2 w 14"/>
                <a:gd name="T41" fmla="*/ 0 h 33"/>
                <a:gd name="T42" fmla="*/ 0 w 14"/>
                <a:gd name="T43" fmla="*/ 0 h 33"/>
                <a:gd name="T44" fmla="*/ 0 w 14"/>
                <a:gd name="T45" fmla="*/ 0 h 33"/>
                <a:gd name="T46" fmla="*/ 8 w 14"/>
                <a:gd name="T47" fmla="*/ 33 h 33"/>
                <a:gd name="T48" fmla="*/ 6 w 14"/>
                <a:gd name="T49" fmla="*/ 33 h 33"/>
                <a:gd name="T50" fmla="*/ 8 w 14"/>
                <a:gd name="T51" fmla="*/ 33 h 3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4"/>
                <a:gd name="T79" fmla="*/ 0 h 33"/>
                <a:gd name="T80" fmla="*/ 14 w 14"/>
                <a:gd name="T81" fmla="*/ 33 h 3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4" h="33">
                  <a:moveTo>
                    <a:pt x="8" y="33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8" y="33"/>
                  </a:lnTo>
                  <a:lnTo>
                    <a:pt x="6" y="33"/>
                  </a:lnTo>
                  <a:lnTo>
                    <a:pt x="8" y="3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66" name="Freeform 64">
              <a:extLst>
                <a:ext uri="{FF2B5EF4-FFF2-40B4-BE49-F238E27FC236}">
                  <a16:creationId xmlns:a16="http://schemas.microsoft.com/office/drawing/2014/main" id="{ACF3272A-10AF-91BA-03C4-7D6241250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2478"/>
              <a:ext cx="44" cy="73"/>
            </a:xfrm>
            <a:custGeom>
              <a:avLst/>
              <a:gdLst>
                <a:gd name="T0" fmla="*/ 44 w 44"/>
                <a:gd name="T1" fmla="*/ 69 h 73"/>
                <a:gd name="T2" fmla="*/ 4 w 44"/>
                <a:gd name="T3" fmla="*/ 0 h 73"/>
                <a:gd name="T4" fmla="*/ 0 w 44"/>
                <a:gd name="T5" fmla="*/ 4 h 73"/>
                <a:gd name="T6" fmla="*/ 39 w 44"/>
                <a:gd name="T7" fmla="*/ 73 h 73"/>
                <a:gd name="T8" fmla="*/ 44 w 44"/>
                <a:gd name="T9" fmla="*/ 69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"/>
                <a:gd name="T16" fmla="*/ 0 h 73"/>
                <a:gd name="T17" fmla="*/ 44 w 44"/>
                <a:gd name="T18" fmla="*/ 73 h 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" h="73">
                  <a:moveTo>
                    <a:pt x="44" y="69"/>
                  </a:moveTo>
                  <a:lnTo>
                    <a:pt x="4" y="0"/>
                  </a:lnTo>
                  <a:lnTo>
                    <a:pt x="0" y="4"/>
                  </a:lnTo>
                  <a:lnTo>
                    <a:pt x="39" y="73"/>
                  </a:lnTo>
                  <a:lnTo>
                    <a:pt x="44" y="6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67" name="Freeform 65">
              <a:extLst>
                <a:ext uri="{FF2B5EF4-FFF2-40B4-BE49-F238E27FC236}">
                  <a16:creationId xmlns:a16="http://schemas.microsoft.com/office/drawing/2014/main" id="{D3DA5C18-F7DC-E136-7D9E-6C80D775B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5" y="2539"/>
              <a:ext cx="23" cy="33"/>
            </a:xfrm>
            <a:custGeom>
              <a:avLst/>
              <a:gdLst>
                <a:gd name="T0" fmla="*/ 23 w 23"/>
                <a:gd name="T1" fmla="*/ 33 h 33"/>
                <a:gd name="T2" fmla="*/ 11 w 23"/>
                <a:gd name="T3" fmla="*/ 0 h 33"/>
                <a:gd name="T4" fmla="*/ 11 w 23"/>
                <a:gd name="T5" fmla="*/ 0 h 33"/>
                <a:gd name="T6" fmla="*/ 11 w 23"/>
                <a:gd name="T7" fmla="*/ 2 h 33"/>
                <a:gd name="T8" fmla="*/ 11 w 23"/>
                <a:gd name="T9" fmla="*/ 2 h 33"/>
                <a:gd name="T10" fmla="*/ 11 w 23"/>
                <a:gd name="T11" fmla="*/ 4 h 33"/>
                <a:gd name="T12" fmla="*/ 9 w 23"/>
                <a:gd name="T13" fmla="*/ 4 h 33"/>
                <a:gd name="T14" fmla="*/ 9 w 23"/>
                <a:gd name="T15" fmla="*/ 6 h 33"/>
                <a:gd name="T16" fmla="*/ 9 w 23"/>
                <a:gd name="T17" fmla="*/ 6 h 33"/>
                <a:gd name="T18" fmla="*/ 8 w 23"/>
                <a:gd name="T19" fmla="*/ 6 h 33"/>
                <a:gd name="T20" fmla="*/ 8 w 23"/>
                <a:gd name="T21" fmla="*/ 6 h 33"/>
                <a:gd name="T22" fmla="*/ 8 w 23"/>
                <a:gd name="T23" fmla="*/ 6 h 33"/>
                <a:gd name="T24" fmla="*/ 8 w 23"/>
                <a:gd name="T25" fmla="*/ 6 h 33"/>
                <a:gd name="T26" fmla="*/ 8 w 23"/>
                <a:gd name="T27" fmla="*/ 8 h 33"/>
                <a:gd name="T28" fmla="*/ 6 w 23"/>
                <a:gd name="T29" fmla="*/ 8 h 33"/>
                <a:gd name="T30" fmla="*/ 6 w 23"/>
                <a:gd name="T31" fmla="*/ 8 h 33"/>
                <a:gd name="T32" fmla="*/ 6 w 23"/>
                <a:gd name="T33" fmla="*/ 8 h 33"/>
                <a:gd name="T34" fmla="*/ 4 w 23"/>
                <a:gd name="T35" fmla="*/ 8 h 33"/>
                <a:gd name="T36" fmla="*/ 4 w 23"/>
                <a:gd name="T37" fmla="*/ 8 h 33"/>
                <a:gd name="T38" fmla="*/ 2 w 23"/>
                <a:gd name="T39" fmla="*/ 8 h 33"/>
                <a:gd name="T40" fmla="*/ 2 w 23"/>
                <a:gd name="T41" fmla="*/ 8 h 33"/>
                <a:gd name="T42" fmla="*/ 0 w 23"/>
                <a:gd name="T43" fmla="*/ 8 h 33"/>
                <a:gd name="T44" fmla="*/ 0 w 23"/>
                <a:gd name="T45" fmla="*/ 8 h 33"/>
                <a:gd name="T46" fmla="*/ 23 w 23"/>
                <a:gd name="T47" fmla="*/ 33 h 33"/>
                <a:gd name="T48" fmla="*/ 23 w 23"/>
                <a:gd name="T49" fmla="*/ 33 h 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"/>
                <a:gd name="T76" fmla="*/ 0 h 33"/>
                <a:gd name="T77" fmla="*/ 23 w 23"/>
                <a:gd name="T78" fmla="*/ 33 h 3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" h="33">
                  <a:moveTo>
                    <a:pt x="23" y="33"/>
                  </a:moveTo>
                  <a:lnTo>
                    <a:pt x="11" y="0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9" y="4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8"/>
                  </a:lnTo>
                  <a:lnTo>
                    <a:pt x="6" y="8"/>
                  </a:lnTo>
                  <a:lnTo>
                    <a:pt x="4" y="8"/>
                  </a:lnTo>
                  <a:lnTo>
                    <a:pt x="2" y="8"/>
                  </a:lnTo>
                  <a:lnTo>
                    <a:pt x="0" y="8"/>
                  </a:lnTo>
                  <a:lnTo>
                    <a:pt x="23" y="3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68" name="Freeform 66">
              <a:extLst>
                <a:ext uri="{FF2B5EF4-FFF2-40B4-BE49-F238E27FC236}">
                  <a16:creationId xmlns:a16="http://schemas.microsoft.com/office/drawing/2014/main" id="{42884F21-C7EA-FF3A-707A-DD117782F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" y="2443"/>
              <a:ext cx="71" cy="44"/>
            </a:xfrm>
            <a:custGeom>
              <a:avLst/>
              <a:gdLst>
                <a:gd name="T0" fmla="*/ 71 w 71"/>
                <a:gd name="T1" fmla="*/ 40 h 44"/>
                <a:gd name="T2" fmla="*/ 2 w 71"/>
                <a:gd name="T3" fmla="*/ 0 h 44"/>
                <a:gd name="T4" fmla="*/ 0 w 71"/>
                <a:gd name="T5" fmla="*/ 4 h 44"/>
                <a:gd name="T6" fmla="*/ 69 w 71"/>
                <a:gd name="T7" fmla="*/ 44 h 44"/>
                <a:gd name="T8" fmla="*/ 71 w 71"/>
                <a:gd name="T9" fmla="*/ 40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"/>
                <a:gd name="T16" fmla="*/ 0 h 44"/>
                <a:gd name="T17" fmla="*/ 71 w 71"/>
                <a:gd name="T18" fmla="*/ 44 h 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" h="44">
                  <a:moveTo>
                    <a:pt x="71" y="4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69" y="44"/>
                  </a:lnTo>
                  <a:lnTo>
                    <a:pt x="71" y="4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69" name="Freeform 67">
              <a:extLst>
                <a:ext uri="{FF2B5EF4-FFF2-40B4-BE49-F238E27FC236}">
                  <a16:creationId xmlns:a16="http://schemas.microsoft.com/office/drawing/2014/main" id="{797DAD86-8A44-02B4-2B82-EE954D582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8" y="2476"/>
              <a:ext cx="33" cy="23"/>
            </a:xfrm>
            <a:custGeom>
              <a:avLst/>
              <a:gdLst>
                <a:gd name="T0" fmla="*/ 33 w 33"/>
                <a:gd name="T1" fmla="*/ 23 h 23"/>
                <a:gd name="T2" fmla="*/ 8 w 33"/>
                <a:gd name="T3" fmla="*/ 0 h 23"/>
                <a:gd name="T4" fmla="*/ 8 w 33"/>
                <a:gd name="T5" fmla="*/ 0 h 23"/>
                <a:gd name="T6" fmla="*/ 8 w 33"/>
                <a:gd name="T7" fmla="*/ 0 h 23"/>
                <a:gd name="T8" fmla="*/ 8 w 33"/>
                <a:gd name="T9" fmla="*/ 2 h 23"/>
                <a:gd name="T10" fmla="*/ 8 w 33"/>
                <a:gd name="T11" fmla="*/ 4 h 23"/>
                <a:gd name="T12" fmla="*/ 8 w 33"/>
                <a:gd name="T13" fmla="*/ 4 h 23"/>
                <a:gd name="T14" fmla="*/ 8 w 33"/>
                <a:gd name="T15" fmla="*/ 6 h 23"/>
                <a:gd name="T16" fmla="*/ 8 w 33"/>
                <a:gd name="T17" fmla="*/ 6 h 23"/>
                <a:gd name="T18" fmla="*/ 8 w 33"/>
                <a:gd name="T19" fmla="*/ 6 h 23"/>
                <a:gd name="T20" fmla="*/ 8 w 33"/>
                <a:gd name="T21" fmla="*/ 7 h 23"/>
                <a:gd name="T22" fmla="*/ 6 w 33"/>
                <a:gd name="T23" fmla="*/ 7 h 23"/>
                <a:gd name="T24" fmla="*/ 6 w 33"/>
                <a:gd name="T25" fmla="*/ 7 h 23"/>
                <a:gd name="T26" fmla="*/ 6 w 33"/>
                <a:gd name="T27" fmla="*/ 7 h 23"/>
                <a:gd name="T28" fmla="*/ 6 w 33"/>
                <a:gd name="T29" fmla="*/ 7 h 23"/>
                <a:gd name="T30" fmla="*/ 6 w 33"/>
                <a:gd name="T31" fmla="*/ 9 h 23"/>
                <a:gd name="T32" fmla="*/ 6 w 33"/>
                <a:gd name="T33" fmla="*/ 9 h 23"/>
                <a:gd name="T34" fmla="*/ 4 w 33"/>
                <a:gd name="T35" fmla="*/ 9 h 23"/>
                <a:gd name="T36" fmla="*/ 4 w 33"/>
                <a:gd name="T37" fmla="*/ 9 h 23"/>
                <a:gd name="T38" fmla="*/ 2 w 33"/>
                <a:gd name="T39" fmla="*/ 11 h 23"/>
                <a:gd name="T40" fmla="*/ 2 w 33"/>
                <a:gd name="T41" fmla="*/ 11 h 23"/>
                <a:gd name="T42" fmla="*/ 0 w 33"/>
                <a:gd name="T43" fmla="*/ 11 h 23"/>
                <a:gd name="T44" fmla="*/ 0 w 33"/>
                <a:gd name="T45" fmla="*/ 11 h 23"/>
                <a:gd name="T46" fmla="*/ 33 w 33"/>
                <a:gd name="T47" fmla="*/ 23 h 23"/>
                <a:gd name="T48" fmla="*/ 33 w 33"/>
                <a:gd name="T49" fmla="*/ 23 h 2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3"/>
                <a:gd name="T76" fmla="*/ 0 h 23"/>
                <a:gd name="T77" fmla="*/ 33 w 33"/>
                <a:gd name="T78" fmla="*/ 23 h 2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3" h="23">
                  <a:moveTo>
                    <a:pt x="33" y="23"/>
                  </a:moveTo>
                  <a:lnTo>
                    <a:pt x="8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8" y="7"/>
                  </a:lnTo>
                  <a:lnTo>
                    <a:pt x="6" y="7"/>
                  </a:lnTo>
                  <a:lnTo>
                    <a:pt x="6" y="9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33" y="2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70" name="Freeform 68">
              <a:extLst>
                <a:ext uri="{FF2B5EF4-FFF2-40B4-BE49-F238E27FC236}">
                  <a16:creationId xmlns:a16="http://schemas.microsoft.com/office/drawing/2014/main" id="{C42269E8-A342-3DA7-0E57-47717F6C4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3" y="2224"/>
              <a:ext cx="76" cy="56"/>
            </a:xfrm>
            <a:custGeom>
              <a:avLst/>
              <a:gdLst>
                <a:gd name="T0" fmla="*/ 73 w 76"/>
                <a:gd name="T1" fmla="*/ 0 h 56"/>
                <a:gd name="T2" fmla="*/ 76 w 76"/>
                <a:gd name="T3" fmla="*/ 6 h 56"/>
                <a:gd name="T4" fmla="*/ 4 w 76"/>
                <a:gd name="T5" fmla="*/ 56 h 56"/>
                <a:gd name="T6" fmla="*/ 0 w 76"/>
                <a:gd name="T7" fmla="*/ 50 h 56"/>
                <a:gd name="T8" fmla="*/ 73 w 76"/>
                <a:gd name="T9" fmla="*/ 0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6"/>
                <a:gd name="T16" fmla="*/ 0 h 56"/>
                <a:gd name="T17" fmla="*/ 76 w 76"/>
                <a:gd name="T18" fmla="*/ 56 h 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6" h="56">
                  <a:moveTo>
                    <a:pt x="73" y="0"/>
                  </a:moveTo>
                  <a:lnTo>
                    <a:pt x="76" y="6"/>
                  </a:lnTo>
                  <a:lnTo>
                    <a:pt x="4" y="56"/>
                  </a:lnTo>
                  <a:lnTo>
                    <a:pt x="0" y="50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71" name="Freeform 69">
              <a:extLst>
                <a:ext uri="{FF2B5EF4-FFF2-40B4-BE49-F238E27FC236}">
                  <a16:creationId xmlns:a16="http://schemas.microsoft.com/office/drawing/2014/main" id="{D02DA5B7-BC5D-5359-AC66-6F132E67C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2207"/>
              <a:ext cx="9" cy="10"/>
            </a:xfrm>
            <a:custGeom>
              <a:avLst/>
              <a:gdLst>
                <a:gd name="T0" fmla="*/ 5 w 9"/>
                <a:gd name="T1" fmla="*/ 0 h 10"/>
                <a:gd name="T2" fmla="*/ 9 w 9"/>
                <a:gd name="T3" fmla="*/ 6 h 10"/>
                <a:gd name="T4" fmla="*/ 4 w 9"/>
                <a:gd name="T5" fmla="*/ 10 h 10"/>
                <a:gd name="T6" fmla="*/ 0 w 9"/>
                <a:gd name="T7" fmla="*/ 4 h 10"/>
                <a:gd name="T8" fmla="*/ 5 w 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0"/>
                <a:gd name="T17" fmla="*/ 9 w 9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0">
                  <a:moveTo>
                    <a:pt x="5" y="0"/>
                  </a:moveTo>
                  <a:lnTo>
                    <a:pt x="9" y="6"/>
                  </a:lnTo>
                  <a:lnTo>
                    <a:pt x="4" y="10"/>
                  </a:ln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72" name="Freeform 70">
              <a:extLst>
                <a:ext uri="{FF2B5EF4-FFF2-40B4-BE49-F238E27FC236}">
                  <a16:creationId xmlns:a16="http://schemas.microsoft.com/office/drawing/2014/main" id="{9360AF5A-926E-1A1D-7563-D94842AD3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2142"/>
              <a:ext cx="76" cy="56"/>
            </a:xfrm>
            <a:custGeom>
              <a:avLst/>
              <a:gdLst>
                <a:gd name="T0" fmla="*/ 72 w 76"/>
                <a:gd name="T1" fmla="*/ 0 h 56"/>
                <a:gd name="T2" fmla="*/ 76 w 76"/>
                <a:gd name="T3" fmla="*/ 6 h 56"/>
                <a:gd name="T4" fmla="*/ 3 w 76"/>
                <a:gd name="T5" fmla="*/ 56 h 56"/>
                <a:gd name="T6" fmla="*/ 0 w 76"/>
                <a:gd name="T7" fmla="*/ 52 h 56"/>
                <a:gd name="T8" fmla="*/ 72 w 76"/>
                <a:gd name="T9" fmla="*/ 0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6"/>
                <a:gd name="T16" fmla="*/ 0 h 56"/>
                <a:gd name="T17" fmla="*/ 76 w 76"/>
                <a:gd name="T18" fmla="*/ 56 h 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6" h="56">
                  <a:moveTo>
                    <a:pt x="72" y="0"/>
                  </a:moveTo>
                  <a:lnTo>
                    <a:pt x="76" y="6"/>
                  </a:lnTo>
                  <a:lnTo>
                    <a:pt x="3" y="56"/>
                  </a:lnTo>
                  <a:lnTo>
                    <a:pt x="0" y="5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73" name="Freeform 71">
              <a:extLst>
                <a:ext uri="{FF2B5EF4-FFF2-40B4-BE49-F238E27FC236}">
                  <a16:creationId xmlns:a16="http://schemas.microsoft.com/office/drawing/2014/main" id="{0E6518BD-82E6-C26E-512A-AB88CE546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2125"/>
              <a:ext cx="9" cy="9"/>
            </a:xfrm>
            <a:custGeom>
              <a:avLst/>
              <a:gdLst>
                <a:gd name="T0" fmla="*/ 5 w 9"/>
                <a:gd name="T1" fmla="*/ 0 h 9"/>
                <a:gd name="T2" fmla="*/ 9 w 9"/>
                <a:gd name="T3" fmla="*/ 5 h 9"/>
                <a:gd name="T4" fmla="*/ 3 w 9"/>
                <a:gd name="T5" fmla="*/ 9 h 9"/>
                <a:gd name="T6" fmla="*/ 0 w 9"/>
                <a:gd name="T7" fmla="*/ 3 h 9"/>
                <a:gd name="T8" fmla="*/ 5 w 9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5" y="0"/>
                  </a:moveTo>
                  <a:lnTo>
                    <a:pt x="9" y="5"/>
                  </a:lnTo>
                  <a:lnTo>
                    <a:pt x="3" y="9"/>
                  </a:lnTo>
                  <a:lnTo>
                    <a:pt x="0" y="3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74" name="Freeform 72">
              <a:extLst>
                <a:ext uri="{FF2B5EF4-FFF2-40B4-BE49-F238E27FC236}">
                  <a16:creationId xmlns:a16="http://schemas.microsoft.com/office/drawing/2014/main" id="{A7F7359C-B40C-05C0-997E-98540DB4B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4" y="2061"/>
              <a:ext cx="77" cy="54"/>
            </a:xfrm>
            <a:custGeom>
              <a:avLst/>
              <a:gdLst>
                <a:gd name="T0" fmla="*/ 73 w 77"/>
                <a:gd name="T1" fmla="*/ 0 h 54"/>
                <a:gd name="T2" fmla="*/ 77 w 77"/>
                <a:gd name="T3" fmla="*/ 4 h 54"/>
                <a:gd name="T4" fmla="*/ 2 w 77"/>
                <a:gd name="T5" fmla="*/ 54 h 54"/>
                <a:gd name="T6" fmla="*/ 0 w 77"/>
                <a:gd name="T7" fmla="*/ 50 h 54"/>
                <a:gd name="T8" fmla="*/ 73 w 77"/>
                <a:gd name="T9" fmla="*/ 0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7"/>
                <a:gd name="T16" fmla="*/ 0 h 54"/>
                <a:gd name="T17" fmla="*/ 77 w 77"/>
                <a:gd name="T18" fmla="*/ 54 h 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7" h="54">
                  <a:moveTo>
                    <a:pt x="73" y="0"/>
                  </a:moveTo>
                  <a:lnTo>
                    <a:pt x="77" y="4"/>
                  </a:lnTo>
                  <a:lnTo>
                    <a:pt x="2" y="54"/>
                  </a:lnTo>
                  <a:lnTo>
                    <a:pt x="0" y="50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75" name="Freeform 73">
              <a:extLst>
                <a:ext uri="{FF2B5EF4-FFF2-40B4-BE49-F238E27FC236}">
                  <a16:creationId xmlns:a16="http://schemas.microsoft.com/office/drawing/2014/main" id="{C2259327-E100-BCEC-6882-2AFF4D8E3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2042"/>
              <a:ext cx="8" cy="10"/>
            </a:xfrm>
            <a:custGeom>
              <a:avLst/>
              <a:gdLst>
                <a:gd name="T0" fmla="*/ 6 w 8"/>
                <a:gd name="T1" fmla="*/ 0 h 10"/>
                <a:gd name="T2" fmla="*/ 8 w 8"/>
                <a:gd name="T3" fmla="*/ 6 h 10"/>
                <a:gd name="T4" fmla="*/ 4 w 8"/>
                <a:gd name="T5" fmla="*/ 10 h 10"/>
                <a:gd name="T6" fmla="*/ 0 w 8"/>
                <a:gd name="T7" fmla="*/ 4 h 10"/>
                <a:gd name="T8" fmla="*/ 6 w 8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10"/>
                <a:gd name="T17" fmla="*/ 8 w 8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10">
                  <a:moveTo>
                    <a:pt x="6" y="0"/>
                  </a:moveTo>
                  <a:lnTo>
                    <a:pt x="8" y="6"/>
                  </a:lnTo>
                  <a:lnTo>
                    <a:pt x="4" y="10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76" name="Freeform 74">
              <a:extLst>
                <a:ext uri="{FF2B5EF4-FFF2-40B4-BE49-F238E27FC236}">
                  <a16:creationId xmlns:a16="http://schemas.microsoft.com/office/drawing/2014/main" id="{4B2A52FB-4745-5BE6-ACF2-FE36FF886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3" y="1979"/>
              <a:ext cx="79" cy="55"/>
            </a:xfrm>
            <a:custGeom>
              <a:avLst/>
              <a:gdLst>
                <a:gd name="T0" fmla="*/ 75 w 79"/>
                <a:gd name="T1" fmla="*/ 0 h 55"/>
                <a:gd name="T2" fmla="*/ 79 w 79"/>
                <a:gd name="T3" fmla="*/ 4 h 55"/>
                <a:gd name="T4" fmla="*/ 4 w 79"/>
                <a:gd name="T5" fmla="*/ 55 h 55"/>
                <a:gd name="T6" fmla="*/ 0 w 79"/>
                <a:gd name="T7" fmla="*/ 50 h 55"/>
                <a:gd name="T8" fmla="*/ 75 w 79"/>
                <a:gd name="T9" fmla="*/ 0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55"/>
                <a:gd name="T17" fmla="*/ 79 w 79"/>
                <a:gd name="T18" fmla="*/ 55 h 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55">
                  <a:moveTo>
                    <a:pt x="75" y="0"/>
                  </a:moveTo>
                  <a:lnTo>
                    <a:pt x="79" y="4"/>
                  </a:lnTo>
                  <a:lnTo>
                    <a:pt x="4" y="55"/>
                  </a:lnTo>
                  <a:lnTo>
                    <a:pt x="0" y="50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77" name="Freeform 75">
              <a:extLst>
                <a:ext uri="{FF2B5EF4-FFF2-40B4-BE49-F238E27FC236}">
                  <a16:creationId xmlns:a16="http://schemas.microsoft.com/office/drawing/2014/main" id="{DAE4BABF-CE10-CEF0-482F-BBDD97E2C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9" y="1960"/>
              <a:ext cx="8" cy="9"/>
            </a:xfrm>
            <a:custGeom>
              <a:avLst/>
              <a:gdLst>
                <a:gd name="T0" fmla="*/ 4 w 8"/>
                <a:gd name="T1" fmla="*/ 0 h 9"/>
                <a:gd name="T2" fmla="*/ 8 w 8"/>
                <a:gd name="T3" fmla="*/ 5 h 9"/>
                <a:gd name="T4" fmla="*/ 4 w 8"/>
                <a:gd name="T5" fmla="*/ 9 h 9"/>
                <a:gd name="T6" fmla="*/ 0 w 8"/>
                <a:gd name="T7" fmla="*/ 3 h 9"/>
                <a:gd name="T8" fmla="*/ 4 w 8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9"/>
                <a:gd name="T17" fmla="*/ 8 w 8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9">
                  <a:moveTo>
                    <a:pt x="4" y="0"/>
                  </a:moveTo>
                  <a:lnTo>
                    <a:pt x="8" y="5"/>
                  </a:lnTo>
                  <a:lnTo>
                    <a:pt x="4" y="9"/>
                  </a:lnTo>
                  <a:lnTo>
                    <a:pt x="0" y="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78" name="Freeform 76">
              <a:extLst>
                <a:ext uri="{FF2B5EF4-FFF2-40B4-BE49-F238E27FC236}">
                  <a16:creationId xmlns:a16="http://schemas.microsoft.com/office/drawing/2014/main" id="{6AC6C92B-9051-8BD5-D0DF-3A52CBE03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896"/>
              <a:ext cx="79" cy="56"/>
            </a:xfrm>
            <a:custGeom>
              <a:avLst/>
              <a:gdLst>
                <a:gd name="T0" fmla="*/ 75 w 79"/>
                <a:gd name="T1" fmla="*/ 0 h 56"/>
                <a:gd name="T2" fmla="*/ 79 w 79"/>
                <a:gd name="T3" fmla="*/ 6 h 56"/>
                <a:gd name="T4" fmla="*/ 4 w 79"/>
                <a:gd name="T5" fmla="*/ 56 h 56"/>
                <a:gd name="T6" fmla="*/ 0 w 79"/>
                <a:gd name="T7" fmla="*/ 50 h 56"/>
                <a:gd name="T8" fmla="*/ 75 w 79"/>
                <a:gd name="T9" fmla="*/ 0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56"/>
                <a:gd name="T17" fmla="*/ 79 w 79"/>
                <a:gd name="T18" fmla="*/ 56 h 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56">
                  <a:moveTo>
                    <a:pt x="75" y="0"/>
                  </a:moveTo>
                  <a:lnTo>
                    <a:pt x="79" y="6"/>
                  </a:lnTo>
                  <a:lnTo>
                    <a:pt x="4" y="56"/>
                  </a:lnTo>
                  <a:lnTo>
                    <a:pt x="0" y="50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79" name="Freeform 77">
              <a:extLst>
                <a:ext uri="{FF2B5EF4-FFF2-40B4-BE49-F238E27FC236}">
                  <a16:creationId xmlns:a16="http://schemas.microsoft.com/office/drawing/2014/main" id="{67E0B6A1-32BD-31FF-B85B-F7F755FAF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8" y="1887"/>
              <a:ext cx="752" cy="516"/>
            </a:xfrm>
            <a:custGeom>
              <a:avLst/>
              <a:gdLst>
                <a:gd name="T0" fmla="*/ 746 w 752"/>
                <a:gd name="T1" fmla="*/ 0 h 516"/>
                <a:gd name="T2" fmla="*/ 0 w 752"/>
                <a:gd name="T3" fmla="*/ 508 h 516"/>
                <a:gd name="T4" fmla="*/ 6 w 752"/>
                <a:gd name="T5" fmla="*/ 516 h 516"/>
                <a:gd name="T6" fmla="*/ 752 w 752"/>
                <a:gd name="T7" fmla="*/ 7 h 516"/>
                <a:gd name="T8" fmla="*/ 746 w 752"/>
                <a:gd name="T9" fmla="*/ 0 h 5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516"/>
                <a:gd name="T17" fmla="*/ 752 w 752"/>
                <a:gd name="T18" fmla="*/ 516 h 5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516">
                  <a:moveTo>
                    <a:pt x="746" y="0"/>
                  </a:moveTo>
                  <a:lnTo>
                    <a:pt x="0" y="508"/>
                  </a:lnTo>
                  <a:lnTo>
                    <a:pt x="6" y="516"/>
                  </a:lnTo>
                  <a:lnTo>
                    <a:pt x="752" y="7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80" name="Freeform 78">
              <a:extLst>
                <a:ext uri="{FF2B5EF4-FFF2-40B4-BE49-F238E27FC236}">
                  <a16:creationId xmlns:a16="http://schemas.microsoft.com/office/drawing/2014/main" id="{B9D08E63-3AD5-8985-EA2F-FC6561D47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" y="2372"/>
              <a:ext cx="31" cy="23"/>
            </a:xfrm>
            <a:custGeom>
              <a:avLst/>
              <a:gdLst>
                <a:gd name="T0" fmla="*/ 27 w 31"/>
                <a:gd name="T1" fmla="*/ 0 h 23"/>
                <a:gd name="T2" fmla="*/ 31 w 31"/>
                <a:gd name="T3" fmla="*/ 6 h 23"/>
                <a:gd name="T4" fmla="*/ 4 w 31"/>
                <a:gd name="T5" fmla="*/ 23 h 23"/>
                <a:gd name="T6" fmla="*/ 0 w 31"/>
                <a:gd name="T7" fmla="*/ 17 h 23"/>
                <a:gd name="T8" fmla="*/ 27 w 31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23"/>
                <a:gd name="T17" fmla="*/ 31 w 31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23">
                  <a:moveTo>
                    <a:pt x="27" y="0"/>
                  </a:moveTo>
                  <a:lnTo>
                    <a:pt x="31" y="6"/>
                  </a:lnTo>
                  <a:lnTo>
                    <a:pt x="4" y="23"/>
                  </a:lnTo>
                  <a:lnTo>
                    <a:pt x="0" y="17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81" name="Freeform 79">
              <a:extLst>
                <a:ext uri="{FF2B5EF4-FFF2-40B4-BE49-F238E27FC236}">
                  <a16:creationId xmlns:a16="http://schemas.microsoft.com/office/drawing/2014/main" id="{CE199018-6B97-22ED-C39E-DFE223F5C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2" y="2343"/>
              <a:ext cx="30" cy="23"/>
            </a:xfrm>
            <a:custGeom>
              <a:avLst/>
              <a:gdLst>
                <a:gd name="T0" fmla="*/ 26 w 30"/>
                <a:gd name="T1" fmla="*/ 0 h 23"/>
                <a:gd name="T2" fmla="*/ 30 w 30"/>
                <a:gd name="T3" fmla="*/ 6 h 23"/>
                <a:gd name="T4" fmla="*/ 3 w 30"/>
                <a:gd name="T5" fmla="*/ 23 h 23"/>
                <a:gd name="T6" fmla="*/ 0 w 30"/>
                <a:gd name="T7" fmla="*/ 18 h 23"/>
                <a:gd name="T8" fmla="*/ 26 w 30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"/>
                <a:gd name="T16" fmla="*/ 0 h 23"/>
                <a:gd name="T17" fmla="*/ 30 w 30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" h="23">
                  <a:moveTo>
                    <a:pt x="26" y="0"/>
                  </a:moveTo>
                  <a:lnTo>
                    <a:pt x="30" y="6"/>
                  </a:lnTo>
                  <a:lnTo>
                    <a:pt x="3" y="23"/>
                  </a:lnTo>
                  <a:lnTo>
                    <a:pt x="0" y="1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82" name="Freeform 80">
              <a:extLst>
                <a:ext uri="{FF2B5EF4-FFF2-40B4-BE49-F238E27FC236}">
                  <a16:creationId xmlns:a16="http://schemas.microsoft.com/office/drawing/2014/main" id="{B24FCBE1-7BDD-861A-D1BF-B6C3ACBD1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4" y="2315"/>
              <a:ext cx="30" cy="23"/>
            </a:xfrm>
            <a:custGeom>
              <a:avLst/>
              <a:gdLst>
                <a:gd name="T0" fmla="*/ 27 w 30"/>
                <a:gd name="T1" fmla="*/ 0 h 23"/>
                <a:gd name="T2" fmla="*/ 30 w 30"/>
                <a:gd name="T3" fmla="*/ 5 h 23"/>
                <a:gd name="T4" fmla="*/ 4 w 30"/>
                <a:gd name="T5" fmla="*/ 23 h 23"/>
                <a:gd name="T6" fmla="*/ 0 w 30"/>
                <a:gd name="T7" fmla="*/ 17 h 23"/>
                <a:gd name="T8" fmla="*/ 27 w 30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"/>
                <a:gd name="T16" fmla="*/ 0 h 23"/>
                <a:gd name="T17" fmla="*/ 30 w 30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" h="23">
                  <a:moveTo>
                    <a:pt x="27" y="0"/>
                  </a:moveTo>
                  <a:lnTo>
                    <a:pt x="30" y="5"/>
                  </a:lnTo>
                  <a:lnTo>
                    <a:pt x="4" y="23"/>
                  </a:lnTo>
                  <a:lnTo>
                    <a:pt x="0" y="17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83" name="Freeform 81">
              <a:extLst>
                <a:ext uri="{FF2B5EF4-FFF2-40B4-BE49-F238E27FC236}">
                  <a16:creationId xmlns:a16="http://schemas.microsoft.com/office/drawing/2014/main" id="{0167B083-30AB-A8E0-89F8-69573B997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6" y="2286"/>
              <a:ext cx="29" cy="23"/>
            </a:xfrm>
            <a:custGeom>
              <a:avLst/>
              <a:gdLst>
                <a:gd name="T0" fmla="*/ 27 w 29"/>
                <a:gd name="T1" fmla="*/ 0 h 23"/>
                <a:gd name="T2" fmla="*/ 29 w 29"/>
                <a:gd name="T3" fmla="*/ 6 h 23"/>
                <a:gd name="T4" fmla="*/ 4 w 29"/>
                <a:gd name="T5" fmla="*/ 23 h 23"/>
                <a:gd name="T6" fmla="*/ 0 w 29"/>
                <a:gd name="T7" fmla="*/ 19 h 23"/>
                <a:gd name="T8" fmla="*/ 27 w 29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23"/>
                <a:gd name="T17" fmla="*/ 29 w 29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23">
                  <a:moveTo>
                    <a:pt x="27" y="0"/>
                  </a:moveTo>
                  <a:lnTo>
                    <a:pt x="29" y="6"/>
                  </a:lnTo>
                  <a:lnTo>
                    <a:pt x="4" y="23"/>
                  </a:lnTo>
                  <a:lnTo>
                    <a:pt x="0" y="1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84" name="Freeform 82">
              <a:extLst>
                <a:ext uri="{FF2B5EF4-FFF2-40B4-BE49-F238E27FC236}">
                  <a16:creationId xmlns:a16="http://schemas.microsoft.com/office/drawing/2014/main" id="{9468494D-1095-3E2E-CA07-867CC14C5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" y="2257"/>
              <a:ext cx="29" cy="23"/>
            </a:xfrm>
            <a:custGeom>
              <a:avLst/>
              <a:gdLst>
                <a:gd name="T0" fmla="*/ 27 w 29"/>
                <a:gd name="T1" fmla="*/ 0 h 23"/>
                <a:gd name="T2" fmla="*/ 29 w 29"/>
                <a:gd name="T3" fmla="*/ 6 h 23"/>
                <a:gd name="T4" fmla="*/ 4 w 29"/>
                <a:gd name="T5" fmla="*/ 23 h 23"/>
                <a:gd name="T6" fmla="*/ 0 w 29"/>
                <a:gd name="T7" fmla="*/ 19 h 23"/>
                <a:gd name="T8" fmla="*/ 27 w 29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23"/>
                <a:gd name="T17" fmla="*/ 29 w 29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23">
                  <a:moveTo>
                    <a:pt x="27" y="0"/>
                  </a:moveTo>
                  <a:lnTo>
                    <a:pt x="29" y="6"/>
                  </a:lnTo>
                  <a:lnTo>
                    <a:pt x="4" y="23"/>
                  </a:lnTo>
                  <a:lnTo>
                    <a:pt x="0" y="1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85" name="Freeform 83">
              <a:extLst>
                <a:ext uri="{FF2B5EF4-FFF2-40B4-BE49-F238E27FC236}">
                  <a16:creationId xmlns:a16="http://schemas.microsoft.com/office/drawing/2014/main" id="{24E5D3EA-36D3-8575-1294-8B1E93782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2228"/>
              <a:ext cx="29" cy="23"/>
            </a:xfrm>
            <a:custGeom>
              <a:avLst/>
              <a:gdLst>
                <a:gd name="T0" fmla="*/ 25 w 29"/>
                <a:gd name="T1" fmla="*/ 0 h 23"/>
                <a:gd name="T2" fmla="*/ 29 w 29"/>
                <a:gd name="T3" fmla="*/ 6 h 23"/>
                <a:gd name="T4" fmla="*/ 4 w 29"/>
                <a:gd name="T5" fmla="*/ 23 h 23"/>
                <a:gd name="T6" fmla="*/ 0 w 29"/>
                <a:gd name="T7" fmla="*/ 19 h 23"/>
                <a:gd name="T8" fmla="*/ 25 w 29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23"/>
                <a:gd name="T17" fmla="*/ 29 w 29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23">
                  <a:moveTo>
                    <a:pt x="25" y="0"/>
                  </a:moveTo>
                  <a:lnTo>
                    <a:pt x="29" y="6"/>
                  </a:lnTo>
                  <a:lnTo>
                    <a:pt x="4" y="23"/>
                  </a:lnTo>
                  <a:lnTo>
                    <a:pt x="0" y="19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86" name="Freeform 84">
              <a:extLst>
                <a:ext uri="{FF2B5EF4-FFF2-40B4-BE49-F238E27FC236}">
                  <a16:creationId xmlns:a16="http://schemas.microsoft.com/office/drawing/2014/main" id="{66AA46E3-EDA2-A284-2A15-195C8947F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3" y="2199"/>
              <a:ext cx="28" cy="25"/>
            </a:xfrm>
            <a:custGeom>
              <a:avLst/>
              <a:gdLst>
                <a:gd name="T0" fmla="*/ 25 w 28"/>
                <a:gd name="T1" fmla="*/ 0 h 25"/>
                <a:gd name="T2" fmla="*/ 28 w 28"/>
                <a:gd name="T3" fmla="*/ 6 h 25"/>
                <a:gd name="T4" fmla="*/ 2 w 28"/>
                <a:gd name="T5" fmla="*/ 25 h 25"/>
                <a:gd name="T6" fmla="*/ 0 w 28"/>
                <a:gd name="T7" fmla="*/ 20 h 25"/>
                <a:gd name="T8" fmla="*/ 25 w 28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25"/>
                <a:gd name="T17" fmla="*/ 28 w 28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25">
                  <a:moveTo>
                    <a:pt x="25" y="0"/>
                  </a:moveTo>
                  <a:lnTo>
                    <a:pt x="28" y="6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87" name="Freeform 85">
              <a:extLst>
                <a:ext uri="{FF2B5EF4-FFF2-40B4-BE49-F238E27FC236}">
                  <a16:creationId xmlns:a16="http://schemas.microsoft.com/office/drawing/2014/main" id="{12C74C4A-62B5-6FCB-819F-2316C536E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3" y="2173"/>
              <a:ext cx="31" cy="23"/>
            </a:xfrm>
            <a:custGeom>
              <a:avLst/>
              <a:gdLst>
                <a:gd name="T0" fmla="*/ 27 w 31"/>
                <a:gd name="T1" fmla="*/ 0 h 23"/>
                <a:gd name="T2" fmla="*/ 31 w 31"/>
                <a:gd name="T3" fmla="*/ 3 h 23"/>
                <a:gd name="T4" fmla="*/ 4 w 31"/>
                <a:gd name="T5" fmla="*/ 23 h 23"/>
                <a:gd name="T6" fmla="*/ 0 w 31"/>
                <a:gd name="T7" fmla="*/ 17 h 23"/>
                <a:gd name="T8" fmla="*/ 27 w 31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23"/>
                <a:gd name="T17" fmla="*/ 31 w 31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23">
                  <a:moveTo>
                    <a:pt x="27" y="0"/>
                  </a:moveTo>
                  <a:lnTo>
                    <a:pt x="31" y="3"/>
                  </a:lnTo>
                  <a:lnTo>
                    <a:pt x="4" y="23"/>
                  </a:lnTo>
                  <a:lnTo>
                    <a:pt x="0" y="17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88" name="Freeform 86">
              <a:extLst>
                <a:ext uri="{FF2B5EF4-FFF2-40B4-BE49-F238E27FC236}">
                  <a16:creationId xmlns:a16="http://schemas.microsoft.com/office/drawing/2014/main" id="{7ECCFD1A-1CEE-DE69-4288-3A960ECBC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5" y="2144"/>
              <a:ext cx="31" cy="23"/>
            </a:xfrm>
            <a:custGeom>
              <a:avLst/>
              <a:gdLst>
                <a:gd name="T0" fmla="*/ 27 w 31"/>
                <a:gd name="T1" fmla="*/ 0 h 23"/>
                <a:gd name="T2" fmla="*/ 31 w 31"/>
                <a:gd name="T3" fmla="*/ 4 h 23"/>
                <a:gd name="T4" fmla="*/ 4 w 31"/>
                <a:gd name="T5" fmla="*/ 23 h 23"/>
                <a:gd name="T6" fmla="*/ 0 w 31"/>
                <a:gd name="T7" fmla="*/ 17 h 23"/>
                <a:gd name="T8" fmla="*/ 27 w 31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23"/>
                <a:gd name="T17" fmla="*/ 31 w 31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23">
                  <a:moveTo>
                    <a:pt x="27" y="0"/>
                  </a:moveTo>
                  <a:lnTo>
                    <a:pt x="31" y="4"/>
                  </a:lnTo>
                  <a:lnTo>
                    <a:pt x="4" y="23"/>
                  </a:lnTo>
                  <a:lnTo>
                    <a:pt x="0" y="17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89" name="Freeform 87">
              <a:extLst>
                <a:ext uri="{FF2B5EF4-FFF2-40B4-BE49-F238E27FC236}">
                  <a16:creationId xmlns:a16="http://schemas.microsoft.com/office/drawing/2014/main" id="{971D175F-27C7-79B1-28F9-08B091235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2115"/>
              <a:ext cx="31" cy="23"/>
            </a:xfrm>
            <a:custGeom>
              <a:avLst/>
              <a:gdLst>
                <a:gd name="T0" fmla="*/ 27 w 31"/>
                <a:gd name="T1" fmla="*/ 0 h 23"/>
                <a:gd name="T2" fmla="*/ 31 w 31"/>
                <a:gd name="T3" fmla="*/ 4 h 23"/>
                <a:gd name="T4" fmla="*/ 4 w 31"/>
                <a:gd name="T5" fmla="*/ 23 h 23"/>
                <a:gd name="T6" fmla="*/ 0 w 31"/>
                <a:gd name="T7" fmla="*/ 17 h 23"/>
                <a:gd name="T8" fmla="*/ 27 w 31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23"/>
                <a:gd name="T17" fmla="*/ 31 w 31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23">
                  <a:moveTo>
                    <a:pt x="27" y="0"/>
                  </a:moveTo>
                  <a:lnTo>
                    <a:pt x="31" y="4"/>
                  </a:lnTo>
                  <a:lnTo>
                    <a:pt x="4" y="23"/>
                  </a:lnTo>
                  <a:lnTo>
                    <a:pt x="0" y="17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90" name="Freeform 88">
              <a:extLst>
                <a:ext uri="{FF2B5EF4-FFF2-40B4-BE49-F238E27FC236}">
                  <a16:creationId xmlns:a16="http://schemas.microsoft.com/office/drawing/2014/main" id="{0BA5296C-7E97-9522-3DE2-0DF7538D7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2086"/>
              <a:ext cx="30" cy="23"/>
            </a:xfrm>
            <a:custGeom>
              <a:avLst/>
              <a:gdLst>
                <a:gd name="T0" fmla="*/ 26 w 30"/>
                <a:gd name="T1" fmla="*/ 0 h 23"/>
                <a:gd name="T2" fmla="*/ 30 w 30"/>
                <a:gd name="T3" fmla="*/ 6 h 23"/>
                <a:gd name="T4" fmla="*/ 3 w 30"/>
                <a:gd name="T5" fmla="*/ 23 h 23"/>
                <a:gd name="T6" fmla="*/ 0 w 30"/>
                <a:gd name="T7" fmla="*/ 17 h 23"/>
                <a:gd name="T8" fmla="*/ 26 w 30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"/>
                <a:gd name="T16" fmla="*/ 0 h 23"/>
                <a:gd name="T17" fmla="*/ 30 w 30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" h="23">
                  <a:moveTo>
                    <a:pt x="26" y="0"/>
                  </a:moveTo>
                  <a:lnTo>
                    <a:pt x="30" y="6"/>
                  </a:lnTo>
                  <a:lnTo>
                    <a:pt x="3" y="23"/>
                  </a:lnTo>
                  <a:lnTo>
                    <a:pt x="0" y="17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91" name="Freeform 89">
              <a:extLst>
                <a:ext uri="{FF2B5EF4-FFF2-40B4-BE49-F238E27FC236}">
                  <a16:creationId xmlns:a16="http://schemas.microsoft.com/office/drawing/2014/main" id="{8085CE02-74A8-2C12-80A7-5F08AC31F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2" y="2057"/>
              <a:ext cx="30" cy="23"/>
            </a:xfrm>
            <a:custGeom>
              <a:avLst/>
              <a:gdLst>
                <a:gd name="T0" fmla="*/ 27 w 30"/>
                <a:gd name="T1" fmla="*/ 0 h 23"/>
                <a:gd name="T2" fmla="*/ 30 w 30"/>
                <a:gd name="T3" fmla="*/ 6 h 23"/>
                <a:gd name="T4" fmla="*/ 4 w 30"/>
                <a:gd name="T5" fmla="*/ 23 h 23"/>
                <a:gd name="T6" fmla="*/ 0 w 30"/>
                <a:gd name="T7" fmla="*/ 18 h 23"/>
                <a:gd name="T8" fmla="*/ 27 w 30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"/>
                <a:gd name="T16" fmla="*/ 0 h 23"/>
                <a:gd name="T17" fmla="*/ 30 w 30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" h="23">
                  <a:moveTo>
                    <a:pt x="27" y="0"/>
                  </a:moveTo>
                  <a:lnTo>
                    <a:pt x="30" y="6"/>
                  </a:lnTo>
                  <a:lnTo>
                    <a:pt x="4" y="23"/>
                  </a:lnTo>
                  <a:lnTo>
                    <a:pt x="0" y="18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92" name="Freeform 90">
              <a:extLst>
                <a:ext uri="{FF2B5EF4-FFF2-40B4-BE49-F238E27FC236}">
                  <a16:creationId xmlns:a16="http://schemas.microsoft.com/office/drawing/2014/main" id="{75F6A44F-D6A9-AC4E-AB90-0C568B51B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2029"/>
              <a:ext cx="29" cy="23"/>
            </a:xfrm>
            <a:custGeom>
              <a:avLst/>
              <a:gdLst>
                <a:gd name="T0" fmla="*/ 27 w 29"/>
                <a:gd name="T1" fmla="*/ 0 h 23"/>
                <a:gd name="T2" fmla="*/ 29 w 29"/>
                <a:gd name="T3" fmla="*/ 5 h 23"/>
                <a:gd name="T4" fmla="*/ 4 w 29"/>
                <a:gd name="T5" fmla="*/ 23 h 23"/>
                <a:gd name="T6" fmla="*/ 0 w 29"/>
                <a:gd name="T7" fmla="*/ 17 h 23"/>
                <a:gd name="T8" fmla="*/ 27 w 29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23"/>
                <a:gd name="T17" fmla="*/ 29 w 29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23">
                  <a:moveTo>
                    <a:pt x="27" y="0"/>
                  </a:moveTo>
                  <a:lnTo>
                    <a:pt x="29" y="5"/>
                  </a:lnTo>
                  <a:lnTo>
                    <a:pt x="4" y="23"/>
                  </a:lnTo>
                  <a:lnTo>
                    <a:pt x="0" y="17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93" name="Freeform 91">
              <a:extLst>
                <a:ext uri="{FF2B5EF4-FFF2-40B4-BE49-F238E27FC236}">
                  <a16:creationId xmlns:a16="http://schemas.microsoft.com/office/drawing/2014/main" id="{674C8FBC-C9A0-182C-15C7-1649A6625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" y="2000"/>
              <a:ext cx="29" cy="23"/>
            </a:xfrm>
            <a:custGeom>
              <a:avLst/>
              <a:gdLst>
                <a:gd name="T0" fmla="*/ 25 w 29"/>
                <a:gd name="T1" fmla="*/ 0 h 23"/>
                <a:gd name="T2" fmla="*/ 29 w 29"/>
                <a:gd name="T3" fmla="*/ 6 h 23"/>
                <a:gd name="T4" fmla="*/ 4 w 29"/>
                <a:gd name="T5" fmla="*/ 23 h 23"/>
                <a:gd name="T6" fmla="*/ 0 w 29"/>
                <a:gd name="T7" fmla="*/ 17 h 23"/>
                <a:gd name="T8" fmla="*/ 25 w 29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23"/>
                <a:gd name="T17" fmla="*/ 29 w 29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23">
                  <a:moveTo>
                    <a:pt x="25" y="0"/>
                  </a:moveTo>
                  <a:lnTo>
                    <a:pt x="29" y="6"/>
                  </a:lnTo>
                  <a:lnTo>
                    <a:pt x="4" y="23"/>
                  </a:lnTo>
                  <a:lnTo>
                    <a:pt x="0" y="17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94" name="Freeform 92">
              <a:extLst>
                <a:ext uri="{FF2B5EF4-FFF2-40B4-BE49-F238E27FC236}">
                  <a16:creationId xmlns:a16="http://schemas.microsoft.com/office/drawing/2014/main" id="{E835FCD1-68DE-7466-2BBC-2E968BDB9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" y="1971"/>
              <a:ext cx="29" cy="23"/>
            </a:xfrm>
            <a:custGeom>
              <a:avLst/>
              <a:gdLst>
                <a:gd name="T0" fmla="*/ 25 w 29"/>
                <a:gd name="T1" fmla="*/ 0 h 23"/>
                <a:gd name="T2" fmla="*/ 29 w 29"/>
                <a:gd name="T3" fmla="*/ 6 h 23"/>
                <a:gd name="T4" fmla="*/ 2 w 29"/>
                <a:gd name="T5" fmla="*/ 23 h 23"/>
                <a:gd name="T6" fmla="*/ 0 w 29"/>
                <a:gd name="T7" fmla="*/ 19 h 23"/>
                <a:gd name="T8" fmla="*/ 25 w 29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23"/>
                <a:gd name="T17" fmla="*/ 29 w 29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23">
                  <a:moveTo>
                    <a:pt x="25" y="0"/>
                  </a:moveTo>
                  <a:lnTo>
                    <a:pt x="29" y="6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95" name="Freeform 93">
              <a:extLst>
                <a:ext uri="{FF2B5EF4-FFF2-40B4-BE49-F238E27FC236}">
                  <a16:creationId xmlns:a16="http://schemas.microsoft.com/office/drawing/2014/main" id="{B3CC6D7A-DEC8-C6A1-D1DF-FE1C99D8A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9" y="1942"/>
              <a:ext cx="30" cy="23"/>
            </a:xfrm>
            <a:custGeom>
              <a:avLst/>
              <a:gdLst>
                <a:gd name="T0" fmla="*/ 27 w 30"/>
                <a:gd name="T1" fmla="*/ 0 h 23"/>
                <a:gd name="T2" fmla="*/ 30 w 30"/>
                <a:gd name="T3" fmla="*/ 6 h 23"/>
                <a:gd name="T4" fmla="*/ 4 w 30"/>
                <a:gd name="T5" fmla="*/ 23 h 23"/>
                <a:gd name="T6" fmla="*/ 0 w 30"/>
                <a:gd name="T7" fmla="*/ 19 h 23"/>
                <a:gd name="T8" fmla="*/ 27 w 30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"/>
                <a:gd name="T16" fmla="*/ 0 h 23"/>
                <a:gd name="T17" fmla="*/ 30 w 30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" h="23">
                  <a:moveTo>
                    <a:pt x="27" y="0"/>
                  </a:moveTo>
                  <a:lnTo>
                    <a:pt x="30" y="6"/>
                  </a:lnTo>
                  <a:lnTo>
                    <a:pt x="4" y="23"/>
                  </a:lnTo>
                  <a:lnTo>
                    <a:pt x="0" y="1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96" name="Freeform 94">
              <a:extLst>
                <a:ext uri="{FF2B5EF4-FFF2-40B4-BE49-F238E27FC236}">
                  <a16:creationId xmlns:a16="http://schemas.microsoft.com/office/drawing/2014/main" id="{539D3A6F-9ED1-9D22-1C46-112CC9E1E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" y="1913"/>
              <a:ext cx="31" cy="23"/>
            </a:xfrm>
            <a:custGeom>
              <a:avLst/>
              <a:gdLst>
                <a:gd name="T0" fmla="*/ 27 w 31"/>
                <a:gd name="T1" fmla="*/ 0 h 23"/>
                <a:gd name="T2" fmla="*/ 31 w 31"/>
                <a:gd name="T3" fmla="*/ 6 h 23"/>
                <a:gd name="T4" fmla="*/ 4 w 31"/>
                <a:gd name="T5" fmla="*/ 23 h 23"/>
                <a:gd name="T6" fmla="*/ 0 w 31"/>
                <a:gd name="T7" fmla="*/ 20 h 23"/>
                <a:gd name="T8" fmla="*/ 27 w 31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23"/>
                <a:gd name="T17" fmla="*/ 31 w 31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23">
                  <a:moveTo>
                    <a:pt x="27" y="0"/>
                  </a:moveTo>
                  <a:lnTo>
                    <a:pt x="31" y="6"/>
                  </a:lnTo>
                  <a:lnTo>
                    <a:pt x="4" y="23"/>
                  </a:lnTo>
                  <a:lnTo>
                    <a:pt x="0" y="2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97" name="Freeform 95">
              <a:extLst>
                <a:ext uri="{FF2B5EF4-FFF2-40B4-BE49-F238E27FC236}">
                  <a16:creationId xmlns:a16="http://schemas.microsoft.com/office/drawing/2014/main" id="{6DDDA757-B68D-1B32-4DDF-CD867B154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1885"/>
              <a:ext cx="31" cy="25"/>
            </a:xfrm>
            <a:custGeom>
              <a:avLst/>
              <a:gdLst>
                <a:gd name="T0" fmla="*/ 27 w 31"/>
                <a:gd name="T1" fmla="*/ 0 h 25"/>
                <a:gd name="T2" fmla="*/ 31 w 31"/>
                <a:gd name="T3" fmla="*/ 5 h 25"/>
                <a:gd name="T4" fmla="*/ 4 w 31"/>
                <a:gd name="T5" fmla="*/ 25 h 25"/>
                <a:gd name="T6" fmla="*/ 0 w 31"/>
                <a:gd name="T7" fmla="*/ 19 h 25"/>
                <a:gd name="T8" fmla="*/ 27 w 31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25"/>
                <a:gd name="T17" fmla="*/ 31 w 31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25">
                  <a:moveTo>
                    <a:pt x="27" y="0"/>
                  </a:moveTo>
                  <a:lnTo>
                    <a:pt x="31" y="5"/>
                  </a:lnTo>
                  <a:lnTo>
                    <a:pt x="4" y="25"/>
                  </a:lnTo>
                  <a:lnTo>
                    <a:pt x="0" y="1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98" name="Freeform 96">
              <a:extLst>
                <a:ext uri="{FF2B5EF4-FFF2-40B4-BE49-F238E27FC236}">
                  <a16:creationId xmlns:a16="http://schemas.microsoft.com/office/drawing/2014/main" id="{4B3FBADC-9F9A-DCD9-C291-60749C86F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" y="2587"/>
              <a:ext cx="31" cy="23"/>
            </a:xfrm>
            <a:custGeom>
              <a:avLst/>
              <a:gdLst>
                <a:gd name="T0" fmla="*/ 27 w 31"/>
                <a:gd name="T1" fmla="*/ 0 h 23"/>
                <a:gd name="T2" fmla="*/ 31 w 31"/>
                <a:gd name="T3" fmla="*/ 4 h 23"/>
                <a:gd name="T4" fmla="*/ 4 w 31"/>
                <a:gd name="T5" fmla="*/ 23 h 23"/>
                <a:gd name="T6" fmla="*/ 0 w 31"/>
                <a:gd name="T7" fmla="*/ 17 h 23"/>
                <a:gd name="T8" fmla="*/ 27 w 31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23"/>
                <a:gd name="T17" fmla="*/ 31 w 31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23">
                  <a:moveTo>
                    <a:pt x="27" y="0"/>
                  </a:moveTo>
                  <a:lnTo>
                    <a:pt x="31" y="4"/>
                  </a:lnTo>
                  <a:lnTo>
                    <a:pt x="4" y="23"/>
                  </a:lnTo>
                  <a:lnTo>
                    <a:pt x="0" y="17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99" name="Freeform 97">
              <a:extLst>
                <a:ext uri="{FF2B5EF4-FFF2-40B4-BE49-F238E27FC236}">
                  <a16:creationId xmlns:a16="http://schemas.microsoft.com/office/drawing/2014/main" id="{090745F0-F189-BEB2-2420-F934EB18C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5" y="2558"/>
              <a:ext cx="31" cy="23"/>
            </a:xfrm>
            <a:custGeom>
              <a:avLst/>
              <a:gdLst>
                <a:gd name="T0" fmla="*/ 27 w 31"/>
                <a:gd name="T1" fmla="*/ 0 h 23"/>
                <a:gd name="T2" fmla="*/ 31 w 31"/>
                <a:gd name="T3" fmla="*/ 4 h 23"/>
                <a:gd name="T4" fmla="*/ 4 w 31"/>
                <a:gd name="T5" fmla="*/ 23 h 23"/>
                <a:gd name="T6" fmla="*/ 0 w 31"/>
                <a:gd name="T7" fmla="*/ 18 h 23"/>
                <a:gd name="T8" fmla="*/ 27 w 31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23"/>
                <a:gd name="T17" fmla="*/ 31 w 31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23">
                  <a:moveTo>
                    <a:pt x="27" y="0"/>
                  </a:moveTo>
                  <a:lnTo>
                    <a:pt x="31" y="4"/>
                  </a:lnTo>
                  <a:lnTo>
                    <a:pt x="4" y="23"/>
                  </a:lnTo>
                  <a:lnTo>
                    <a:pt x="0" y="18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900" name="Freeform 98">
              <a:extLst>
                <a:ext uri="{FF2B5EF4-FFF2-40B4-BE49-F238E27FC236}">
                  <a16:creationId xmlns:a16="http://schemas.microsoft.com/office/drawing/2014/main" id="{93CA2F12-C512-6C34-CFB3-9D217EC84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" y="2530"/>
              <a:ext cx="28" cy="23"/>
            </a:xfrm>
            <a:custGeom>
              <a:avLst/>
              <a:gdLst>
                <a:gd name="T0" fmla="*/ 26 w 28"/>
                <a:gd name="T1" fmla="*/ 0 h 23"/>
                <a:gd name="T2" fmla="*/ 28 w 28"/>
                <a:gd name="T3" fmla="*/ 3 h 23"/>
                <a:gd name="T4" fmla="*/ 3 w 28"/>
                <a:gd name="T5" fmla="*/ 23 h 23"/>
                <a:gd name="T6" fmla="*/ 0 w 28"/>
                <a:gd name="T7" fmla="*/ 17 h 23"/>
                <a:gd name="T8" fmla="*/ 26 w 28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23"/>
                <a:gd name="T17" fmla="*/ 28 w 28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23">
                  <a:moveTo>
                    <a:pt x="26" y="0"/>
                  </a:moveTo>
                  <a:lnTo>
                    <a:pt x="28" y="3"/>
                  </a:lnTo>
                  <a:lnTo>
                    <a:pt x="3" y="23"/>
                  </a:lnTo>
                  <a:lnTo>
                    <a:pt x="0" y="17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901" name="Freeform 99">
              <a:extLst>
                <a:ext uri="{FF2B5EF4-FFF2-40B4-BE49-F238E27FC236}">
                  <a16:creationId xmlns:a16="http://schemas.microsoft.com/office/drawing/2014/main" id="{07258E99-FEC8-ECBE-4BCB-0B4DDDE73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" y="2501"/>
              <a:ext cx="29" cy="23"/>
            </a:xfrm>
            <a:custGeom>
              <a:avLst/>
              <a:gdLst>
                <a:gd name="T0" fmla="*/ 25 w 29"/>
                <a:gd name="T1" fmla="*/ 0 h 23"/>
                <a:gd name="T2" fmla="*/ 29 w 29"/>
                <a:gd name="T3" fmla="*/ 6 h 23"/>
                <a:gd name="T4" fmla="*/ 4 w 29"/>
                <a:gd name="T5" fmla="*/ 23 h 23"/>
                <a:gd name="T6" fmla="*/ 0 w 29"/>
                <a:gd name="T7" fmla="*/ 17 h 23"/>
                <a:gd name="T8" fmla="*/ 25 w 29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23"/>
                <a:gd name="T17" fmla="*/ 29 w 29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23">
                  <a:moveTo>
                    <a:pt x="25" y="0"/>
                  </a:moveTo>
                  <a:lnTo>
                    <a:pt x="29" y="6"/>
                  </a:lnTo>
                  <a:lnTo>
                    <a:pt x="4" y="23"/>
                  </a:lnTo>
                  <a:lnTo>
                    <a:pt x="0" y="17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902" name="Freeform 100">
              <a:extLst>
                <a:ext uri="{FF2B5EF4-FFF2-40B4-BE49-F238E27FC236}">
                  <a16:creationId xmlns:a16="http://schemas.microsoft.com/office/drawing/2014/main" id="{E1F8921D-CA26-4929-4EB2-A127FFAF2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2" y="2472"/>
              <a:ext cx="29" cy="23"/>
            </a:xfrm>
            <a:custGeom>
              <a:avLst/>
              <a:gdLst>
                <a:gd name="T0" fmla="*/ 25 w 29"/>
                <a:gd name="T1" fmla="*/ 0 h 23"/>
                <a:gd name="T2" fmla="*/ 29 w 29"/>
                <a:gd name="T3" fmla="*/ 6 h 23"/>
                <a:gd name="T4" fmla="*/ 4 w 29"/>
                <a:gd name="T5" fmla="*/ 23 h 23"/>
                <a:gd name="T6" fmla="*/ 0 w 29"/>
                <a:gd name="T7" fmla="*/ 17 h 23"/>
                <a:gd name="T8" fmla="*/ 25 w 29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23"/>
                <a:gd name="T17" fmla="*/ 29 w 29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23">
                  <a:moveTo>
                    <a:pt x="25" y="0"/>
                  </a:moveTo>
                  <a:lnTo>
                    <a:pt x="29" y="6"/>
                  </a:lnTo>
                  <a:lnTo>
                    <a:pt x="4" y="23"/>
                  </a:lnTo>
                  <a:lnTo>
                    <a:pt x="0" y="17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903" name="Freeform 101">
              <a:extLst>
                <a:ext uri="{FF2B5EF4-FFF2-40B4-BE49-F238E27FC236}">
                  <a16:creationId xmlns:a16="http://schemas.microsoft.com/office/drawing/2014/main" id="{1A18415F-597B-489D-97FC-50EC836DE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" y="2443"/>
              <a:ext cx="29" cy="23"/>
            </a:xfrm>
            <a:custGeom>
              <a:avLst/>
              <a:gdLst>
                <a:gd name="T0" fmla="*/ 25 w 29"/>
                <a:gd name="T1" fmla="*/ 0 h 23"/>
                <a:gd name="T2" fmla="*/ 29 w 29"/>
                <a:gd name="T3" fmla="*/ 6 h 23"/>
                <a:gd name="T4" fmla="*/ 2 w 29"/>
                <a:gd name="T5" fmla="*/ 23 h 23"/>
                <a:gd name="T6" fmla="*/ 0 w 29"/>
                <a:gd name="T7" fmla="*/ 17 h 23"/>
                <a:gd name="T8" fmla="*/ 25 w 29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23"/>
                <a:gd name="T17" fmla="*/ 29 w 29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23">
                  <a:moveTo>
                    <a:pt x="25" y="0"/>
                  </a:moveTo>
                  <a:lnTo>
                    <a:pt x="29" y="6"/>
                  </a:lnTo>
                  <a:lnTo>
                    <a:pt x="2" y="23"/>
                  </a:lnTo>
                  <a:lnTo>
                    <a:pt x="0" y="17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904" name="Freeform 102">
              <a:extLst>
                <a:ext uri="{FF2B5EF4-FFF2-40B4-BE49-F238E27FC236}">
                  <a16:creationId xmlns:a16="http://schemas.microsoft.com/office/drawing/2014/main" id="{EABB35F3-FBD9-704D-3D63-6FE2372AF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2414"/>
              <a:ext cx="30" cy="23"/>
            </a:xfrm>
            <a:custGeom>
              <a:avLst/>
              <a:gdLst>
                <a:gd name="T0" fmla="*/ 26 w 30"/>
                <a:gd name="T1" fmla="*/ 0 h 23"/>
                <a:gd name="T2" fmla="*/ 30 w 30"/>
                <a:gd name="T3" fmla="*/ 6 h 23"/>
                <a:gd name="T4" fmla="*/ 3 w 30"/>
                <a:gd name="T5" fmla="*/ 23 h 23"/>
                <a:gd name="T6" fmla="*/ 0 w 30"/>
                <a:gd name="T7" fmla="*/ 18 h 23"/>
                <a:gd name="T8" fmla="*/ 26 w 30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"/>
                <a:gd name="T16" fmla="*/ 0 h 23"/>
                <a:gd name="T17" fmla="*/ 30 w 30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" h="23">
                  <a:moveTo>
                    <a:pt x="26" y="0"/>
                  </a:moveTo>
                  <a:lnTo>
                    <a:pt x="30" y="6"/>
                  </a:lnTo>
                  <a:lnTo>
                    <a:pt x="3" y="23"/>
                  </a:lnTo>
                  <a:lnTo>
                    <a:pt x="0" y="1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905" name="Freeform 103">
              <a:extLst>
                <a:ext uri="{FF2B5EF4-FFF2-40B4-BE49-F238E27FC236}">
                  <a16:creationId xmlns:a16="http://schemas.microsoft.com/office/drawing/2014/main" id="{5C305570-AE40-D0A5-18E8-77EE1580A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7" y="2386"/>
              <a:ext cx="30" cy="23"/>
            </a:xfrm>
            <a:custGeom>
              <a:avLst/>
              <a:gdLst>
                <a:gd name="T0" fmla="*/ 27 w 30"/>
                <a:gd name="T1" fmla="*/ 0 h 23"/>
                <a:gd name="T2" fmla="*/ 30 w 30"/>
                <a:gd name="T3" fmla="*/ 5 h 23"/>
                <a:gd name="T4" fmla="*/ 4 w 30"/>
                <a:gd name="T5" fmla="*/ 23 h 23"/>
                <a:gd name="T6" fmla="*/ 0 w 30"/>
                <a:gd name="T7" fmla="*/ 17 h 23"/>
                <a:gd name="T8" fmla="*/ 27 w 30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"/>
                <a:gd name="T16" fmla="*/ 0 h 23"/>
                <a:gd name="T17" fmla="*/ 30 w 30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" h="23">
                  <a:moveTo>
                    <a:pt x="27" y="0"/>
                  </a:moveTo>
                  <a:lnTo>
                    <a:pt x="30" y="5"/>
                  </a:lnTo>
                  <a:lnTo>
                    <a:pt x="4" y="23"/>
                  </a:lnTo>
                  <a:lnTo>
                    <a:pt x="0" y="17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906" name="Freeform 104">
              <a:extLst>
                <a:ext uri="{FF2B5EF4-FFF2-40B4-BE49-F238E27FC236}">
                  <a16:creationId xmlns:a16="http://schemas.microsoft.com/office/drawing/2014/main" id="{7BC85ACE-D3FC-FE44-81B0-817F1D9EC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2357"/>
              <a:ext cx="31" cy="23"/>
            </a:xfrm>
            <a:custGeom>
              <a:avLst/>
              <a:gdLst>
                <a:gd name="T0" fmla="*/ 27 w 31"/>
                <a:gd name="T1" fmla="*/ 0 h 23"/>
                <a:gd name="T2" fmla="*/ 31 w 31"/>
                <a:gd name="T3" fmla="*/ 6 h 23"/>
                <a:gd name="T4" fmla="*/ 4 w 31"/>
                <a:gd name="T5" fmla="*/ 23 h 23"/>
                <a:gd name="T6" fmla="*/ 0 w 31"/>
                <a:gd name="T7" fmla="*/ 19 h 23"/>
                <a:gd name="T8" fmla="*/ 27 w 31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23"/>
                <a:gd name="T17" fmla="*/ 31 w 31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23">
                  <a:moveTo>
                    <a:pt x="27" y="0"/>
                  </a:moveTo>
                  <a:lnTo>
                    <a:pt x="31" y="6"/>
                  </a:lnTo>
                  <a:lnTo>
                    <a:pt x="4" y="23"/>
                  </a:lnTo>
                  <a:lnTo>
                    <a:pt x="0" y="1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907" name="Freeform 105">
              <a:extLst>
                <a:ext uri="{FF2B5EF4-FFF2-40B4-BE49-F238E27FC236}">
                  <a16:creationId xmlns:a16="http://schemas.microsoft.com/office/drawing/2014/main" id="{5851ADC6-B2CD-C64F-6E4A-FEF5E89D1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2328"/>
              <a:ext cx="31" cy="23"/>
            </a:xfrm>
            <a:custGeom>
              <a:avLst/>
              <a:gdLst>
                <a:gd name="T0" fmla="*/ 27 w 31"/>
                <a:gd name="T1" fmla="*/ 0 h 23"/>
                <a:gd name="T2" fmla="*/ 31 w 31"/>
                <a:gd name="T3" fmla="*/ 6 h 23"/>
                <a:gd name="T4" fmla="*/ 4 w 31"/>
                <a:gd name="T5" fmla="*/ 23 h 23"/>
                <a:gd name="T6" fmla="*/ 0 w 31"/>
                <a:gd name="T7" fmla="*/ 19 h 23"/>
                <a:gd name="T8" fmla="*/ 27 w 31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23"/>
                <a:gd name="T17" fmla="*/ 31 w 31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23">
                  <a:moveTo>
                    <a:pt x="27" y="0"/>
                  </a:moveTo>
                  <a:lnTo>
                    <a:pt x="31" y="6"/>
                  </a:lnTo>
                  <a:lnTo>
                    <a:pt x="4" y="23"/>
                  </a:lnTo>
                  <a:lnTo>
                    <a:pt x="0" y="1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908" name="Freeform 106">
              <a:extLst>
                <a:ext uri="{FF2B5EF4-FFF2-40B4-BE49-F238E27FC236}">
                  <a16:creationId xmlns:a16="http://schemas.microsoft.com/office/drawing/2014/main" id="{2824D2F5-6949-D60E-5E56-98522999D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3" y="2299"/>
              <a:ext cx="29" cy="23"/>
            </a:xfrm>
            <a:custGeom>
              <a:avLst/>
              <a:gdLst>
                <a:gd name="T0" fmla="*/ 27 w 29"/>
                <a:gd name="T1" fmla="*/ 0 h 23"/>
                <a:gd name="T2" fmla="*/ 29 w 29"/>
                <a:gd name="T3" fmla="*/ 6 h 23"/>
                <a:gd name="T4" fmla="*/ 4 w 29"/>
                <a:gd name="T5" fmla="*/ 23 h 23"/>
                <a:gd name="T6" fmla="*/ 0 w 29"/>
                <a:gd name="T7" fmla="*/ 19 h 23"/>
                <a:gd name="T8" fmla="*/ 27 w 29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23"/>
                <a:gd name="T17" fmla="*/ 29 w 29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23">
                  <a:moveTo>
                    <a:pt x="27" y="0"/>
                  </a:moveTo>
                  <a:lnTo>
                    <a:pt x="29" y="6"/>
                  </a:lnTo>
                  <a:lnTo>
                    <a:pt x="4" y="23"/>
                  </a:lnTo>
                  <a:lnTo>
                    <a:pt x="0" y="1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909" name="Freeform 107">
              <a:extLst>
                <a:ext uri="{FF2B5EF4-FFF2-40B4-BE49-F238E27FC236}">
                  <a16:creationId xmlns:a16="http://schemas.microsoft.com/office/drawing/2014/main" id="{770CE577-3FF1-AFE6-FA8B-B68C3C907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6" y="2270"/>
              <a:ext cx="28" cy="25"/>
            </a:xfrm>
            <a:custGeom>
              <a:avLst/>
              <a:gdLst>
                <a:gd name="T0" fmla="*/ 25 w 28"/>
                <a:gd name="T1" fmla="*/ 0 h 25"/>
                <a:gd name="T2" fmla="*/ 28 w 28"/>
                <a:gd name="T3" fmla="*/ 6 h 25"/>
                <a:gd name="T4" fmla="*/ 3 w 28"/>
                <a:gd name="T5" fmla="*/ 25 h 25"/>
                <a:gd name="T6" fmla="*/ 0 w 28"/>
                <a:gd name="T7" fmla="*/ 20 h 25"/>
                <a:gd name="T8" fmla="*/ 25 w 28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25"/>
                <a:gd name="T17" fmla="*/ 28 w 28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25">
                  <a:moveTo>
                    <a:pt x="25" y="0"/>
                  </a:moveTo>
                  <a:lnTo>
                    <a:pt x="28" y="6"/>
                  </a:lnTo>
                  <a:lnTo>
                    <a:pt x="3" y="25"/>
                  </a:lnTo>
                  <a:lnTo>
                    <a:pt x="0" y="2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910" name="Freeform 108">
              <a:extLst>
                <a:ext uri="{FF2B5EF4-FFF2-40B4-BE49-F238E27FC236}">
                  <a16:creationId xmlns:a16="http://schemas.microsoft.com/office/drawing/2014/main" id="{29D885AF-ED30-3FB6-C5E2-694133758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2244"/>
              <a:ext cx="29" cy="23"/>
            </a:xfrm>
            <a:custGeom>
              <a:avLst/>
              <a:gdLst>
                <a:gd name="T0" fmla="*/ 25 w 29"/>
                <a:gd name="T1" fmla="*/ 0 h 23"/>
                <a:gd name="T2" fmla="*/ 29 w 29"/>
                <a:gd name="T3" fmla="*/ 3 h 23"/>
                <a:gd name="T4" fmla="*/ 4 w 29"/>
                <a:gd name="T5" fmla="*/ 23 h 23"/>
                <a:gd name="T6" fmla="*/ 0 w 29"/>
                <a:gd name="T7" fmla="*/ 17 h 23"/>
                <a:gd name="T8" fmla="*/ 25 w 29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23"/>
                <a:gd name="T17" fmla="*/ 29 w 29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23">
                  <a:moveTo>
                    <a:pt x="25" y="0"/>
                  </a:moveTo>
                  <a:lnTo>
                    <a:pt x="29" y="3"/>
                  </a:lnTo>
                  <a:lnTo>
                    <a:pt x="4" y="23"/>
                  </a:lnTo>
                  <a:lnTo>
                    <a:pt x="0" y="17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911" name="Freeform 109">
              <a:extLst>
                <a:ext uri="{FF2B5EF4-FFF2-40B4-BE49-F238E27FC236}">
                  <a16:creationId xmlns:a16="http://schemas.microsoft.com/office/drawing/2014/main" id="{D61BAB1A-CBA2-894D-0587-0FFDCA9B0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2215"/>
              <a:ext cx="29" cy="23"/>
            </a:xfrm>
            <a:custGeom>
              <a:avLst/>
              <a:gdLst>
                <a:gd name="T0" fmla="*/ 25 w 29"/>
                <a:gd name="T1" fmla="*/ 0 h 23"/>
                <a:gd name="T2" fmla="*/ 29 w 29"/>
                <a:gd name="T3" fmla="*/ 4 h 23"/>
                <a:gd name="T4" fmla="*/ 2 w 29"/>
                <a:gd name="T5" fmla="*/ 23 h 23"/>
                <a:gd name="T6" fmla="*/ 0 w 29"/>
                <a:gd name="T7" fmla="*/ 17 h 23"/>
                <a:gd name="T8" fmla="*/ 25 w 29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23"/>
                <a:gd name="T17" fmla="*/ 29 w 29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23">
                  <a:moveTo>
                    <a:pt x="25" y="0"/>
                  </a:moveTo>
                  <a:lnTo>
                    <a:pt x="29" y="4"/>
                  </a:lnTo>
                  <a:lnTo>
                    <a:pt x="2" y="23"/>
                  </a:lnTo>
                  <a:lnTo>
                    <a:pt x="0" y="17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912" name="Freeform 110">
              <a:extLst>
                <a:ext uri="{FF2B5EF4-FFF2-40B4-BE49-F238E27FC236}">
                  <a16:creationId xmlns:a16="http://schemas.microsoft.com/office/drawing/2014/main" id="{DAED4043-74BC-6D92-B437-7F53A3906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" y="2186"/>
              <a:ext cx="31" cy="23"/>
            </a:xfrm>
            <a:custGeom>
              <a:avLst/>
              <a:gdLst>
                <a:gd name="T0" fmla="*/ 27 w 31"/>
                <a:gd name="T1" fmla="*/ 0 h 23"/>
                <a:gd name="T2" fmla="*/ 31 w 31"/>
                <a:gd name="T3" fmla="*/ 4 h 23"/>
                <a:gd name="T4" fmla="*/ 4 w 31"/>
                <a:gd name="T5" fmla="*/ 23 h 23"/>
                <a:gd name="T6" fmla="*/ 0 w 31"/>
                <a:gd name="T7" fmla="*/ 17 h 23"/>
                <a:gd name="T8" fmla="*/ 27 w 31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23"/>
                <a:gd name="T17" fmla="*/ 31 w 31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23">
                  <a:moveTo>
                    <a:pt x="27" y="0"/>
                  </a:moveTo>
                  <a:lnTo>
                    <a:pt x="31" y="4"/>
                  </a:lnTo>
                  <a:lnTo>
                    <a:pt x="4" y="23"/>
                  </a:lnTo>
                  <a:lnTo>
                    <a:pt x="0" y="17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913" name="Freeform 111">
              <a:extLst>
                <a:ext uri="{FF2B5EF4-FFF2-40B4-BE49-F238E27FC236}">
                  <a16:creationId xmlns:a16="http://schemas.microsoft.com/office/drawing/2014/main" id="{EF816C16-D43C-2A0E-4476-F743702A9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3" y="2157"/>
              <a:ext cx="30" cy="23"/>
            </a:xfrm>
            <a:custGeom>
              <a:avLst/>
              <a:gdLst>
                <a:gd name="T0" fmla="*/ 26 w 30"/>
                <a:gd name="T1" fmla="*/ 0 h 23"/>
                <a:gd name="T2" fmla="*/ 30 w 30"/>
                <a:gd name="T3" fmla="*/ 6 h 23"/>
                <a:gd name="T4" fmla="*/ 3 w 30"/>
                <a:gd name="T5" fmla="*/ 23 h 23"/>
                <a:gd name="T6" fmla="*/ 0 w 30"/>
                <a:gd name="T7" fmla="*/ 17 h 23"/>
                <a:gd name="T8" fmla="*/ 26 w 30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"/>
                <a:gd name="T16" fmla="*/ 0 h 23"/>
                <a:gd name="T17" fmla="*/ 30 w 30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" h="23">
                  <a:moveTo>
                    <a:pt x="26" y="0"/>
                  </a:moveTo>
                  <a:lnTo>
                    <a:pt x="30" y="6"/>
                  </a:lnTo>
                  <a:lnTo>
                    <a:pt x="3" y="23"/>
                  </a:lnTo>
                  <a:lnTo>
                    <a:pt x="0" y="17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914" name="Freeform 112">
              <a:extLst>
                <a:ext uri="{FF2B5EF4-FFF2-40B4-BE49-F238E27FC236}">
                  <a16:creationId xmlns:a16="http://schemas.microsoft.com/office/drawing/2014/main" id="{04EE049A-7BA7-EC92-DF8D-6F5E9FE33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" y="2128"/>
              <a:ext cx="30" cy="23"/>
            </a:xfrm>
            <a:custGeom>
              <a:avLst/>
              <a:gdLst>
                <a:gd name="T0" fmla="*/ 27 w 30"/>
                <a:gd name="T1" fmla="*/ 0 h 23"/>
                <a:gd name="T2" fmla="*/ 30 w 30"/>
                <a:gd name="T3" fmla="*/ 6 h 23"/>
                <a:gd name="T4" fmla="*/ 4 w 30"/>
                <a:gd name="T5" fmla="*/ 23 h 23"/>
                <a:gd name="T6" fmla="*/ 0 w 30"/>
                <a:gd name="T7" fmla="*/ 18 h 23"/>
                <a:gd name="T8" fmla="*/ 27 w 30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"/>
                <a:gd name="T16" fmla="*/ 0 h 23"/>
                <a:gd name="T17" fmla="*/ 30 w 30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" h="23">
                  <a:moveTo>
                    <a:pt x="27" y="0"/>
                  </a:moveTo>
                  <a:lnTo>
                    <a:pt x="30" y="6"/>
                  </a:lnTo>
                  <a:lnTo>
                    <a:pt x="4" y="23"/>
                  </a:lnTo>
                  <a:lnTo>
                    <a:pt x="0" y="18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915" name="Freeform 113">
              <a:extLst>
                <a:ext uri="{FF2B5EF4-FFF2-40B4-BE49-F238E27FC236}">
                  <a16:creationId xmlns:a16="http://schemas.microsoft.com/office/drawing/2014/main" id="{B89905DD-3768-8340-BE85-EAC1F1220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7" y="2100"/>
              <a:ext cx="31" cy="23"/>
            </a:xfrm>
            <a:custGeom>
              <a:avLst/>
              <a:gdLst>
                <a:gd name="T0" fmla="*/ 27 w 31"/>
                <a:gd name="T1" fmla="*/ 0 h 23"/>
                <a:gd name="T2" fmla="*/ 31 w 31"/>
                <a:gd name="T3" fmla="*/ 5 h 23"/>
                <a:gd name="T4" fmla="*/ 4 w 31"/>
                <a:gd name="T5" fmla="*/ 23 h 23"/>
                <a:gd name="T6" fmla="*/ 0 w 31"/>
                <a:gd name="T7" fmla="*/ 17 h 23"/>
                <a:gd name="T8" fmla="*/ 27 w 31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23"/>
                <a:gd name="T17" fmla="*/ 31 w 31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23">
                  <a:moveTo>
                    <a:pt x="27" y="0"/>
                  </a:moveTo>
                  <a:lnTo>
                    <a:pt x="31" y="5"/>
                  </a:lnTo>
                  <a:lnTo>
                    <a:pt x="4" y="23"/>
                  </a:lnTo>
                  <a:lnTo>
                    <a:pt x="0" y="17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916" name="Freeform 114">
              <a:extLst>
                <a:ext uri="{FF2B5EF4-FFF2-40B4-BE49-F238E27FC236}">
                  <a16:creationId xmlns:a16="http://schemas.microsoft.com/office/drawing/2014/main" id="{43D7609D-E6DA-D83C-BA2E-37EE731B2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" y="2395"/>
              <a:ext cx="309" cy="215"/>
            </a:xfrm>
            <a:custGeom>
              <a:avLst/>
              <a:gdLst>
                <a:gd name="T0" fmla="*/ 305 w 309"/>
                <a:gd name="T1" fmla="*/ 0 h 215"/>
                <a:gd name="T2" fmla="*/ 0 w 309"/>
                <a:gd name="T3" fmla="*/ 207 h 215"/>
                <a:gd name="T4" fmla="*/ 4 w 309"/>
                <a:gd name="T5" fmla="*/ 215 h 215"/>
                <a:gd name="T6" fmla="*/ 309 w 309"/>
                <a:gd name="T7" fmla="*/ 8 h 215"/>
                <a:gd name="T8" fmla="*/ 305 w 309"/>
                <a:gd name="T9" fmla="*/ 0 h 2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9"/>
                <a:gd name="T16" fmla="*/ 0 h 215"/>
                <a:gd name="T17" fmla="*/ 309 w 309"/>
                <a:gd name="T18" fmla="*/ 215 h 2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9" h="215">
                  <a:moveTo>
                    <a:pt x="305" y="0"/>
                  </a:moveTo>
                  <a:lnTo>
                    <a:pt x="0" y="207"/>
                  </a:lnTo>
                  <a:lnTo>
                    <a:pt x="4" y="215"/>
                  </a:lnTo>
                  <a:lnTo>
                    <a:pt x="309" y="8"/>
                  </a:lnTo>
                  <a:lnTo>
                    <a:pt x="30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917" name="Freeform 115">
              <a:extLst>
                <a:ext uri="{FF2B5EF4-FFF2-40B4-BE49-F238E27FC236}">
                  <a16:creationId xmlns:a16="http://schemas.microsoft.com/office/drawing/2014/main" id="{22967E23-45AF-1E41-1A2F-6E8E66F67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1687"/>
              <a:ext cx="750" cy="516"/>
            </a:xfrm>
            <a:custGeom>
              <a:avLst/>
              <a:gdLst>
                <a:gd name="T0" fmla="*/ 744 w 750"/>
                <a:gd name="T1" fmla="*/ 0 h 516"/>
                <a:gd name="T2" fmla="*/ 0 w 750"/>
                <a:gd name="T3" fmla="*/ 509 h 516"/>
                <a:gd name="T4" fmla="*/ 4 w 750"/>
                <a:gd name="T5" fmla="*/ 516 h 516"/>
                <a:gd name="T6" fmla="*/ 750 w 750"/>
                <a:gd name="T7" fmla="*/ 8 h 516"/>
                <a:gd name="T8" fmla="*/ 744 w 750"/>
                <a:gd name="T9" fmla="*/ 0 h 5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0"/>
                <a:gd name="T16" fmla="*/ 0 h 516"/>
                <a:gd name="T17" fmla="*/ 750 w 750"/>
                <a:gd name="T18" fmla="*/ 516 h 5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0" h="516">
                  <a:moveTo>
                    <a:pt x="744" y="0"/>
                  </a:moveTo>
                  <a:lnTo>
                    <a:pt x="0" y="509"/>
                  </a:lnTo>
                  <a:lnTo>
                    <a:pt x="4" y="516"/>
                  </a:lnTo>
                  <a:lnTo>
                    <a:pt x="750" y="8"/>
                  </a:lnTo>
                  <a:lnTo>
                    <a:pt x="74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918" name="Rectangle 116">
              <a:extLst>
                <a:ext uri="{FF2B5EF4-FFF2-40B4-BE49-F238E27FC236}">
                  <a16:creationId xmlns:a16="http://schemas.microsoft.com/office/drawing/2014/main" id="{1806D3DE-E242-7067-C353-A3683C4050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5" y="1890"/>
              <a:ext cx="46" cy="10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919" name="Rectangle 117">
              <a:extLst>
                <a:ext uri="{FF2B5EF4-FFF2-40B4-BE49-F238E27FC236}">
                  <a16:creationId xmlns:a16="http://schemas.microsoft.com/office/drawing/2014/main" id="{0F642A85-38AA-A0B2-44DA-CC116BA2B7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8" y="1890"/>
              <a:ext cx="46" cy="10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920" name="Rectangle 118">
              <a:extLst>
                <a:ext uri="{FF2B5EF4-FFF2-40B4-BE49-F238E27FC236}">
                  <a16:creationId xmlns:a16="http://schemas.microsoft.com/office/drawing/2014/main" id="{AA175B80-3A32-F462-8075-5F64244270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0" y="1890"/>
              <a:ext cx="47" cy="10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921" name="Rectangle 119">
              <a:extLst>
                <a:ext uri="{FF2B5EF4-FFF2-40B4-BE49-F238E27FC236}">
                  <a16:creationId xmlns:a16="http://schemas.microsoft.com/office/drawing/2014/main" id="{87B8415A-7FAA-19B3-9104-83F80FE6C9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5" y="1890"/>
              <a:ext cx="190" cy="10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922" name="Freeform 120">
              <a:extLst>
                <a:ext uri="{FF2B5EF4-FFF2-40B4-BE49-F238E27FC236}">
                  <a16:creationId xmlns:a16="http://schemas.microsoft.com/office/drawing/2014/main" id="{85D7D677-EA10-CB9B-60DA-5A7679C54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" y="1892"/>
              <a:ext cx="79" cy="56"/>
            </a:xfrm>
            <a:custGeom>
              <a:avLst/>
              <a:gdLst>
                <a:gd name="T0" fmla="*/ 0 w 79"/>
                <a:gd name="T1" fmla="*/ 50 h 56"/>
                <a:gd name="T2" fmla="*/ 6 w 79"/>
                <a:gd name="T3" fmla="*/ 56 h 56"/>
                <a:gd name="T4" fmla="*/ 79 w 79"/>
                <a:gd name="T5" fmla="*/ 8 h 56"/>
                <a:gd name="T6" fmla="*/ 75 w 79"/>
                <a:gd name="T7" fmla="*/ 0 h 56"/>
                <a:gd name="T8" fmla="*/ 0 w 79"/>
                <a:gd name="T9" fmla="*/ 48 h 56"/>
                <a:gd name="T10" fmla="*/ 0 w 79"/>
                <a:gd name="T11" fmla="*/ 50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9"/>
                <a:gd name="T19" fmla="*/ 0 h 56"/>
                <a:gd name="T20" fmla="*/ 79 w 79"/>
                <a:gd name="T21" fmla="*/ 56 h 5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9" h="56">
                  <a:moveTo>
                    <a:pt x="0" y="50"/>
                  </a:moveTo>
                  <a:lnTo>
                    <a:pt x="6" y="56"/>
                  </a:lnTo>
                  <a:lnTo>
                    <a:pt x="79" y="8"/>
                  </a:lnTo>
                  <a:lnTo>
                    <a:pt x="75" y="0"/>
                  </a:lnTo>
                  <a:lnTo>
                    <a:pt x="0" y="48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923" name="Freeform 121">
              <a:extLst>
                <a:ext uri="{FF2B5EF4-FFF2-40B4-BE49-F238E27FC236}">
                  <a16:creationId xmlns:a16="http://schemas.microsoft.com/office/drawing/2014/main" id="{B0E8C497-BC95-B586-462A-25354CF32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9" y="1942"/>
              <a:ext cx="115" cy="100"/>
            </a:xfrm>
            <a:custGeom>
              <a:avLst/>
              <a:gdLst>
                <a:gd name="T0" fmla="*/ 3 w 115"/>
                <a:gd name="T1" fmla="*/ 100 h 100"/>
                <a:gd name="T2" fmla="*/ 3 w 115"/>
                <a:gd name="T3" fmla="*/ 100 h 100"/>
                <a:gd name="T4" fmla="*/ 19 w 115"/>
                <a:gd name="T5" fmla="*/ 92 h 100"/>
                <a:gd name="T6" fmla="*/ 32 w 115"/>
                <a:gd name="T7" fmla="*/ 83 h 100"/>
                <a:gd name="T8" fmla="*/ 46 w 115"/>
                <a:gd name="T9" fmla="*/ 71 h 100"/>
                <a:gd name="T10" fmla="*/ 59 w 115"/>
                <a:gd name="T11" fmla="*/ 58 h 100"/>
                <a:gd name="T12" fmla="*/ 88 w 115"/>
                <a:gd name="T13" fmla="*/ 31 h 100"/>
                <a:gd name="T14" fmla="*/ 115 w 115"/>
                <a:gd name="T15" fmla="*/ 6 h 100"/>
                <a:gd name="T16" fmla="*/ 109 w 115"/>
                <a:gd name="T17" fmla="*/ 0 h 100"/>
                <a:gd name="T18" fmla="*/ 82 w 115"/>
                <a:gd name="T19" fmla="*/ 25 h 100"/>
                <a:gd name="T20" fmla="*/ 53 w 115"/>
                <a:gd name="T21" fmla="*/ 52 h 100"/>
                <a:gd name="T22" fmla="*/ 40 w 115"/>
                <a:gd name="T23" fmla="*/ 65 h 100"/>
                <a:gd name="T24" fmla="*/ 26 w 115"/>
                <a:gd name="T25" fmla="*/ 77 h 100"/>
                <a:gd name="T26" fmla="*/ 13 w 115"/>
                <a:gd name="T27" fmla="*/ 85 h 100"/>
                <a:gd name="T28" fmla="*/ 0 w 115"/>
                <a:gd name="T29" fmla="*/ 92 h 100"/>
                <a:gd name="T30" fmla="*/ 0 w 115"/>
                <a:gd name="T31" fmla="*/ 92 h 100"/>
                <a:gd name="T32" fmla="*/ 3 w 115"/>
                <a:gd name="T33" fmla="*/ 100 h 10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00"/>
                <a:gd name="T53" fmla="*/ 115 w 115"/>
                <a:gd name="T54" fmla="*/ 100 h 10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00">
                  <a:moveTo>
                    <a:pt x="3" y="100"/>
                  </a:moveTo>
                  <a:lnTo>
                    <a:pt x="3" y="100"/>
                  </a:lnTo>
                  <a:lnTo>
                    <a:pt x="19" y="92"/>
                  </a:lnTo>
                  <a:lnTo>
                    <a:pt x="32" y="83"/>
                  </a:lnTo>
                  <a:lnTo>
                    <a:pt x="46" y="71"/>
                  </a:lnTo>
                  <a:lnTo>
                    <a:pt x="59" y="58"/>
                  </a:lnTo>
                  <a:lnTo>
                    <a:pt x="88" y="31"/>
                  </a:lnTo>
                  <a:lnTo>
                    <a:pt x="115" y="6"/>
                  </a:lnTo>
                  <a:lnTo>
                    <a:pt x="109" y="0"/>
                  </a:lnTo>
                  <a:lnTo>
                    <a:pt x="82" y="25"/>
                  </a:lnTo>
                  <a:lnTo>
                    <a:pt x="53" y="52"/>
                  </a:lnTo>
                  <a:lnTo>
                    <a:pt x="40" y="65"/>
                  </a:lnTo>
                  <a:lnTo>
                    <a:pt x="26" y="77"/>
                  </a:lnTo>
                  <a:lnTo>
                    <a:pt x="13" y="85"/>
                  </a:lnTo>
                  <a:lnTo>
                    <a:pt x="0" y="92"/>
                  </a:lnTo>
                  <a:lnTo>
                    <a:pt x="3" y="10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924" name="Freeform 122">
              <a:extLst>
                <a:ext uri="{FF2B5EF4-FFF2-40B4-BE49-F238E27FC236}">
                  <a16:creationId xmlns:a16="http://schemas.microsoft.com/office/drawing/2014/main" id="{CBC27078-2716-3F7D-0C49-E3A94F5A5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0" y="2034"/>
              <a:ext cx="92" cy="46"/>
            </a:xfrm>
            <a:custGeom>
              <a:avLst/>
              <a:gdLst>
                <a:gd name="T0" fmla="*/ 0 w 92"/>
                <a:gd name="T1" fmla="*/ 39 h 46"/>
                <a:gd name="T2" fmla="*/ 4 w 92"/>
                <a:gd name="T3" fmla="*/ 46 h 46"/>
                <a:gd name="T4" fmla="*/ 92 w 92"/>
                <a:gd name="T5" fmla="*/ 8 h 46"/>
                <a:gd name="T6" fmla="*/ 89 w 92"/>
                <a:gd name="T7" fmla="*/ 0 h 46"/>
                <a:gd name="T8" fmla="*/ 0 w 92"/>
                <a:gd name="T9" fmla="*/ 39 h 46"/>
                <a:gd name="T10" fmla="*/ 0 w 92"/>
                <a:gd name="T11" fmla="*/ 39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2"/>
                <a:gd name="T19" fmla="*/ 0 h 46"/>
                <a:gd name="T20" fmla="*/ 92 w 92"/>
                <a:gd name="T21" fmla="*/ 46 h 4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2" h="46">
                  <a:moveTo>
                    <a:pt x="0" y="39"/>
                  </a:moveTo>
                  <a:lnTo>
                    <a:pt x="4" y="46"/>
                  </a:lnTo>
                  <a:lnTo>
                    <a:pt x="92" y="8"/>
                  </a:lnTo>
                  <a:lnTo>
                    <a:pt x="89" y="0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925" name="Freeform 123">
              <a:extLst>
                <a:ext uri="{FF2B5EF4-FFF2-40B4-BE49-F238E27FC236}">
                  <a16:creationId xmlns:a16="http://schemas.microsoft.com/office/drawing/2014/main" id="{F8DC6ED0-A719-52F2-A51D-FA89D7059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8" y="2073"/>
              <a:ext cx="86" cy="48"/>
            </a:xfrm>
            <a:custGeom>
              <a:avLst/>
              <a:gdLst>
                <a:gd name="T0" fmla="*/ 6 w 86"/>
                <a:gd name="T1" fmla="*/ 46 h 48"/>
                <a:gd name="T2" fmla="*/ 4 w 86"/>
                <a:gd name="T3" fmla="*/ 48 h 48"/>
                <a:gd name="T4" fmla="*/ 25 w 86"/>
                <a:gd name="T5" fmla="*/ 38 h 48"/>
                <a:gd name="T6" fmla="*/ 46 w 86"/>
                <a:gd name="T7" fmla="*/ 29 h 48"/>
                <a:gd name="T8" fmla="*/ 65 w 86"/>
                <a:gd name="T9" fmla="*/ 17 h 48"/>
                <a:gd name="T10" fmla="*/ 86 w 86"/>
                <a:gd name="T11" fmla="*/ 7 h 48"/>
                <a:gd name="T12" fmla="*/ 82 w 86"/>
                <a:gd name="T13" fmla="*/ 0 h 48"/>
                <a:gd name="T14" fmla="*/ 61 w 86"/>
                <a:gd name="T15" fmla="*/ 9 h 48"/>
                <a:gd name="T16" fmla="*/ 40 w 86"/>
                <a:gd name="T17" fmla="*/ 19 h 48"/>
                <a:gd name="T18" fmla="*/ 21 w 86"/>
                <a:gd name="T19" fmla="*/ 29 h 48"/>
                <a:gd name="T20" fmla="*/ 0 w 86"/>
                <a:gd name="T21" fmla="*/ 38 h 48"/>
                <a:gd name="T22" fmla="*/ 0 w 86"/>
                <a:gd name="T23" fmla="*/ 40 h 48"/>
                <a:gd name="T24" fmla="*/ 6 w 86"/>
                <a:gd name="T25" fmla="*/ 46 h 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6"/>
                <a:gd name="T40" fmla="*/ 0 h 48"/>
                <a:gd name="T41" fmla="*/ 86 w 86"/>
                <a:gd name="T42" fmla="*/ 48 h 4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6" h="48">
                  <a:moveTo>
                    <a:pt x="6" y="46"/>
                  </a:moveTo>
                  <a:lnTo>
                    <a:pt x="4" y="48"/>
                  </a:lnTo>
                  <a:lnTo>
                    <a:pt x="25" y="38"/>
                  </a:lnTo>
                  <a:lnTo>
                    <a:pt x="46" y="29"/>
                  </a:lnTo>
                  <a:lnTo>
                    <a:pt x="65" y="17"/>
                  </a:lnTo>
                  <a:lnTo>
                    <a:pt x="86" y="7"/>
                  </a:lnTo>
                  <a:lnTo>
                    <a:pt x="82" y="0"/>
                  </a:lnTo>
                  <a:lnTo>
                    <a:pt x="61" y="9"/>
                  </a:lnTo>
                  <a:lnTo>
                    <a:pt x="40" y="19"/>
                  </a:lnTo>
                  <a:lnTo>
                    <a:pt x="21" y="29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6" y="4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926" name="Freeform 124">
              <a:extLst>
                <a:ext uri="{FF2B5EF4-FFF2-40B4-BE49-F238E27FC236}">
                  <a16:creationId xmlns:a16="http://schemas.microsoft.com/office/drawing/2014/main" id="{4F97A66A-4935-340C-9F02-779624AC2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2113"/>
              <a:ext cx="85" cy="79"/>
            </a:xfrm>
            <a:custGeom>
              <a:avLst/>
              <a:gdLst>
                <a:gd name="T0" fmla="*/ 6 w 85"/>
                <a:gd name="T1" fmla="*/ 79 h 79"/>
                <a:gd name="T2" fmla="*/ 6 w 85"/>
                <a:gd name="T3" fmla="*/ 77 h 79"/>
                <a:gd name="T4" fmla="*/ 25 w 85"/>
                <a:gd name="T5" fmla="*/ 60 h 79"/>
                <a:gd name="T6" fmla="*/ 44 w 85"/>
                <a:gd name="T7" fmla="*/ 42 h 79"/>
                <a:gd name="T8" fmla="*/ 65 w 85"/>
                <a:gd name="T9" fmla="*/ 25 h 79"/>
                <a:gd name="T10" fmla="*/ 85 w 85"/>
                <a:gd name="T11" fmla="*/ 6 h 79"/>
                <a:gd name="T12" fmla="*/ 79 w 85"/>
                <a:gd name="T13" fmla="*/ 0 h 79"/>
                <a:gd name="T14" fmla="*/ 58 w 85"/>
                <a:gd name="T15" fmla="*/ 17 h 79"/>
                <a:gd name="T16" fmla="*/ 39 w 85"/>
                <a:gd name="T17" fmla="*/ 35 h 79"/>
                <a:gd name="T18" fmla="*/ 19 w 85"/>
                <a:gd name="T19" fmla="*/ 54 h 79"/>
                <a:gd name="T20" fmla="*/ 0 w 85"/>
                <a:gd name="T21" fmla="*/ 71 h 79"/>
                <a:gd name="T22" fmla="*/ 0 w 85"/>
                <a:gd name="T23" fmla="*/ 71 h 79"/>
                <a:gd name="T24" fmla="*/ 6 w 85"/>
                <a:gd name="T25" fmla="*/ 79 h 7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5"/>
                <a:gd name="T40" fmla="*/ 0 h 79"/>
                <a:gd name="T41" fmla="*/ 85 w 85"/>
                <a:gd name="T42" fmla="*/ 79 h 7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5" h="79">
                  <a:moveTo>
                    <a:pt x="6" y="79"/>
                  </a:moveTo>
                  <a:lnTo>
                    <a:pt x="6" y="77"/>
                  </a:lnTo>
                  <a:lnTo>
                    <a:pt x="25" y="60"/>
                  </a:lnTo>
                  <a:lnTo>
                    <a:pt x="44" y="42"/>
                  </a:lnTo>
                  <a:lnTo>
                    <a:pt x="65" y="25"/>
                  </a:lnTo>
                  <a:lnTo>
                    <a:pt x="85" y="6"/>
                  </a:lnTo>
                  <a:lnTo>
                    <a:pt x="79" y="0"/>
                  </a:lnTo>
                  <a:lnTo>
                    <a:pt x="58" y="17"/>
                  </a:lnTo>
                  <a:lnTo>
                    <a:pt x="39" y="35"/>
                  </a:lnTo>
                  <a:lnTo>
                    <a:pt x="19" y="54"/>
                  </a:lnTo>
                  <a:lnTo>
                    <a:pt x="0" y="71"/>
                  </a:lnTo>
                  <a:lnTo>
                    <a:pt x="6" y="7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927" name="Freeform 125">
              <a:extLst>
                <a:ext uri="{FF2B5EF4-FFF2-40B4-BE49-F238E27FC236}">
                  <a16:creationId xmlns:a16="http://schemas.microsoft.com/office/drawing/2014/main" id="{636D8BA9-33F6-3C88-7AD6-97D26C20F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1" y="2184"/>
              <a:ext cx="154" cy="81"/>
            </a:xfrm>
            <a:custGeom>
              <a:avLst/>
              <a:gdLst>
                <a:gd name="T0" fmla="*/ 0 w 154"/>
                <a:gd name="T1" fmla="*/ 73 h 81"/>
                <a:gd name="T2" fmla="*/ 6 w 154"/>
                <a:gd name="T3" fmla="*/ 81 h 81"/>
                <a:gd name="T4" fmla="*/ 154 w 154"/>
                <a:gd name="T5" fmla="*/ 8 h 81"/>
                <a:gd name="T6" fmla="*/ 148 w 154"/>
                <a:gd name="T7" fmla="*/ 0 h 81"/>
                <a:gd name="T8" fmla="*/ 2 w 154"/>
                <a:gd name="T9" fmla="*/ 73 h 81"/>
                <a:gd name="T10" fmla="*/ 0 w 154"/>
                <a:gd name="T11" fmla="*/ 73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4"/>
                <a:gd name="T19" fmla="*/ 0 h 81"/>
                <a:gd name="T20" fmla="*/ 154 w 154"/>
                <a:gd name="T21" fmla="*/ 81 h 8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4" h="81">
                  <a:moveTo>
                    <a:pt x="0" y="73"/>
                  </a:moveTo>
                  <a:lnTo>
                    <a:pt x="6" y="81"/>
                  </a:lnTo>
                  <a:lnTo>
                    <a:pt x="154" y="8"/>
                  </a:lnTo>
                  <a:lnTo>
                    <a:pt x="148" y="0"/>
                  </a:lnTo>
                  <a:lnTo>
                    <a:pt x="2" y="73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928" name="Freeform 126">
              <a:extLst>
                <a:ext uri="{FF2B5EF4-FFF2-40B4-BE49-F238E27FC236}">
                  <a16:creationId xmlns:a16="http://schemas.microsoft.com/office/drawing/2014/main" id="{18C6B99A-401E-43B6-F342-48B93090E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4" y="2257"/>
              <a:ext cx="75" cy="71"/>
            </a:xfrm>
            <a:custGeom>
              <a:avLst/>
              <a:gdLst>
                <a:gd name="T0" fmla="*/ 10 w 75"/>
                <a:gd name="T1" fmla="*/ 67 h 71"/>
                <a:gd name="T2" fmla="*/ 8 w 75"/>
                <a:gd name="T3" fmla="*/ 71 h 71"/>
                <a:gd name="T4" fmla="*/ 25 w 75"/>
                <a:gd name="T5" fmla="*/ 56 h 71"/>
                <a:gd name="T6" fmla="*/ 41 w 75"/>
                <a:gd name="T7" fmla="*/ 38 h 71"/>
                <a:gd name="T8" fmla="*/ 58 w 75"/>
                <a:gd name="T9" fmla="*/ 23 h 71"/>
                <a:gd name="T10" fmla="*/ 75 w 75"/>
                <a:gd name="T11" fmla="*/ 8 h 71"/>
                <a:gd name="T12" fmla="*/ 67 w 75"/>
                <a:gd name="T13" fmla="*/ 0 h 71"/>
                <a:gd name="T14" fmla="*/ 52 w 75"/>
                <a:gd name="T15" fmla="*/ 17 h 71"/>
                <a:gd name="T16" fmla="*/ 35 w 75"/>
                <a:gd name="T17" fmla="*/ 33 h 71"/>
                <a:gd name="T18" fmla="*/ 18 w 75"/>
                <a:gd name="T19" fmla="*/ 48 h 71"/>
                <a:gd name="T20" fmla="*/ 2 w 75"/>
                <a:gd name="T21" fmla="*/ 65 h 71"/>
                <a:gd name="T22" fmla="*/ 0 w 75"/>
                <a:gd name="T23" fmla="*/ 69 h 71"/>
                <a:gd name="T24" fmla="*/ 2 w 75"/>
                <a:gd name="T25" fmla="*/ 65 h 71"/>
                <a:gd name="T26" fmla="*/ 0 w 75"/>
                <a:gd name="T27" fmla="*/ 67 h 71"/>
                <a:gd name="T28" fmla="*/ 0 w 75"/>
                <a:gd name="T29" fmla="*/ 69 h 71"/>
                <a:gd name="T30" fmla="*/ 10 w 75"/>
                <a:gd name="T31" fmla="*/ 67 h 7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5"/>
                <a:gd name="T49" fmla="*/ 0 h 71"/>
                <a:gd name="T50" fmla="*/ 75 w 75"/>
                <a:gd name="T51" fmla="*/ 71 h 7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5" h="71">
                  <a:moveTo>
                    <a:pt x="10" y="67"/>
                  </a:moveTo>
                  <a:lnTo>
                    <a:pt x="8" y="71"/>
                  </a:lnTo>
                  <a:lnTo>
                    <a:pt x="25" y="56"/>
                  </a:lnTo>
                  <a:lnTo>
                    <a:pt x="41" y="38"/>
                  </a:lnTo>
                  <a:lnTo>
                    <a:pt x="58" y="23"/>
                  </a:lnTo>
                  <a:lnTo>
                    <a:pt x="75" y="8"/>
                  </a:lnTo>
                  <a:lnTo>
                    <a:pt x="67" y="0"/>
                  </a:lnTo>
                  <a:lnTo>
                    <a:pt x="52" y="17"/>
                  </a:lnTo>
                  <a:lnTo>
                    <a:pt x="35" y="33"/>
                  </a:lnTo>
                  <a:lnTo>
                    <a:pt x="18" y="48"/>
                  </a:lnTo>
                  <a:lnTo>
                    <a:pt x="2" y="65"/>
                  </a:lnTo>
                  <a:lnTo>
                    <a:pt x="0" y="69"/>
                  </a:lnTo>
                  <a:lnTo>
                    <a:pt x="2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0" y="6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929" name="Freeform 127">
              <a:extLst>
                <a:ext uri="{FF2B5EF4-FFF2-40B4-BE49-F238E27FC236}">
                  <a16:creationId xmlns:a16="http://schemas.microsoft.com/office/drawing/2014/main" id="{243479B0-C668-E5E6-4649-66B825B71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6" y="2324"/>
              <a:ext cx="88" cy="79"/>
            </a:xfrm>
            <a:custGeom>
              <a:avLst/>
              <a:gdLst>
                <a:gd name="T0" fmla="*/ 5 w 88"/>
                <a:gd name="T1" fmla="*/ 79 h 79"/>
                <a:gd name="T2" fmla="*/ 30 w 88"/>
                <a:gd name="T3" fmla="*/ 62 h 79"/>
                <a:gd name="T4" fmla="*/ 57 w 88"/>
                <a:gd name="T5" fmla="*/ 46 h 79"/>
                <a:gd name="T6" fmla="*/ 69 w 88"/>
                <a:gd name="T7" fmla="*/ 37 h 79"/>
                <a:gd name="T8" fmla="*/ 78 w 88"/>
                <a:gd name="T9" fmla="*/ 27 h 79"/>
                <a:gd name="T10" fmla="*/ 82 w 88"/>
                <a:gd name="T11" fmla="*/ 21 h 79"/>
                <a:gd name="T12" fmla="*/ 86 w 88"/>
                <a:gd name="T13" fmla="*/ 16 h 79"/>
                <a:gd name="T14" fmla="*/ 88 w 88"/>
                <a:gd name="T15" fmla="*/ 8 h 79"/>
                <a:gd name="T16" fmla="*/ 88 w 88"/>
                <a:gd name="T17" fmla="*/ 0 h 79"/>
                <a:gd name="T18" fmla="*/ 78 w 88"/>
                <a:gd name="T19" fmla="*/ 2 h 79"/>
                <a:gd name="T20" fmla="*/ 78 w 88"/>
                <a:gd name="T21" fmla="*/ 6 h 79"/>
                <a:gd name="T22" fmla="*/ 76 w 88"/>
                <a:gd name="T23" fmla="*/ 12 h 79"/>
                <a:gd name="T24" fmla="*/ 74 w 88"/>
                <a:gd name="T25" fmla="*/ 16 h 79"/>
                <a:gd name="T26" fmla="*/ 71 w 88"/>
                <a:gd name="T27" fmla="*/ 21 h 79"/>
                <a:gd name="T28" fmla="*/ 63 w 88"/>
                <a:gd name="T29" fmla="*/ 29 h 79"/>
                <a:gd name="T30" fmla="*/ 51 w 88"/>
                <a:gd name="T31" fmla="*/ 39 h 79"/>
                <a:gd name="T32" fmla="*/ 25 w 88"/>
                <a:gd name="T33" fmla="*/ 54 h 79"/>
                <a:gd name="T34" fmla="*/ 0 w 88"/>
                <a:gd name="T35" fmla="*/ 71 h 79"/>
                <a:gd name="T36" fmla="*/ 5 w 88"/>
                <a:gd name="T37" fmla="*/ 79 h 7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8"/>
                <a:gd name="T58" fmla="*/ 0 h 79"/>
                <a:gd name="T59" fmla="*/ 88 w 88"/>
                <a:gd name="T60" fmla="*/ 79 h 7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8" h="79">
                  <a:moveTo>
                    <a:pt x="5" y="79"/>
                  </a:moveTo>
                  <a:lnTo>
                    <a:pt x="30" y="62"/>
                  </a:lnTo>
                  <a:lnTo>
                    <a:pt x="57" y="46"/>
                  </a:lnTo>
                  <a:lnTo>
                    <a:pt x="69" y="37"/>
                  </a:lnTo>
                  <a:lnTo>
                    <a:pt x="78" y="27"/>
                  </a:lnTo>
                  <a:lnTo>
                    <a:pt x="82" y="21"/>
                  </a:lnTo>
                  <a:lnTo>
                    <a:pt x="86" y="16"/>
                  </a:lnTo>
                  <a:lnTo>
                    <a:pt x="88" y="8"/>
                  </a:lnTo>
                  <a:lnTo>
                    <a:pt x="88" y="0"/>
                  </a:lnTo>
                  <a:lnTo>
                    <a:pt x="78" y="2"/>
                  </a:lnTo>
                  <a:lnTo>
                    <a:pt x="78" y="6"/>
                  </a:lnTo>
                  <a:lnTo>
                    <a:pt x="76" y="12"/>
                  </a:lnTo>
                  <a:lnTo>
                    <a:pt x="74" y="16"/>
                  </a:lnTo>
                  <a:lnTo>
                    <a:pt x="71" y="21"/>
                  </a:lnTo>
                  <a:lnTo>
                    <a:pt x="63" y="29"/>
                  </a:lnTo>
                  <a:lnTo>
                    <a:pt x="51" y="39"/>
                  </a:lnTo>
                  <a:lnTo>
                    <a:pt x="25" y="54"/>
                  </a:lnTo>
                  <a:lnTo>
                    <a:pt x="0" y="71"/>
                  </a:lnTo>
                  <a:lnTo>
                    <a:pt x="5" y="7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930" name="Rectangle 128">
              <a:extLst>
                <a:ext uri="{FF2B5EF4-FFF2-40B4-BE49-F238E27FC236}">
                  <a16:creationId xmlns:a16="http://schemas.microsoft.com/office/drawing/2014/main" id="{9509939F-E354-1AED-71E6-59979F6CDA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6" y="2391"/>
              <a:ext cx="376" cy="10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931" name="Rectangle 129">
              <a:extLst>
                <a:ext uri="{FF2B5EF4-FFF2-40B4-BE49-F238E27FC236}">
                  <a16:creationId xmlns:a16="http://schemas.microsoft.com/office/drawing/2014/main" id="{13109887-4F52-548F-E0FA-0D714CDB51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9" y="2391"/>
              <a:ext cx="426" cy="10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932" name="Freeform 130">
              <a:extLst>
                <a:ext uri="{FF2B5EF4-FFF2-40B4-BE49-F238E27FC236}">
                  <a16:creationId xmlns:a16="http://schemas.microsoft.com/office/drawing/2014/main" id="{78BDED46-4218-C157-347D-0AE1CA90B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349"/>
              <a:ext cx="75" cy="50"/>
            </a:xfrm>
            <a:custGeom>
              <a:avLst/>
              <a:gdLst>
                <a:gd name="T0" fmla="*/ 71 w 75"/>
                <a:gd name="T1" fmla="*/ 0 h 50"/>
                <a:gd name="T2" fmla="*/ 71 w 75"/>
                <a:gd name="T3" fmla="*/ 0 h 50"/>
                <a:gd name="T4" fmla="*/ 0 w 75"/>
                <a:gd name="T5" fmla="*/ 42 h 50"/>
                <a:gd name="T6" fmla="*/ 4 w 75"/>
                <a:gd name="T7" fmla="*/ 50 h 50"/>
                <a:gd name="T8" fmla="*/ 75 w 75"/>
                <a:gd name="T9" fmla="*/ 8 h 50"/>
                <a:gd name="T10" fmla="*/ 71 w 75"/>
                <a:gd name="T11" fmla="*/ 0 h 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"/>
                <a:gd name="T19" fmla="*/ 0 h 50"/>
                <a:gd name="T20" fmla="*/ 75 w 75"/>
                <a:gd name="T21" fmla="*/ 50 h 5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" h="50">
                  <a:moveTo>
                    <a:pt x="71" y="0"/>
                  </a:moveTo>
                  <a:lnTo>
                    <a:pt x="71" y="0"/>
                  </a:lnTo>
                  <a:lnTo>
                    <a:pt x="0" y="42"/>
                  </a:lnTo>
                  <a:lnTo>
                    <a:pt x="4" y="50"/>
                  </a:lnTo>
                  <a:lnTo>
                    <a:pt x="75" y="8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933" name="Freeform 131">
              <a:extLst>
                <a:ext uri="{FF2B5EF4-FFF2-40B4-BE49-F238E27FC236}">
                  <a16:creationId xmlns:a16="http://schemas.microsoft.com/office/drawing/2014/main" id="{1A314660-37F0-0F7B-97DE-A36DE9D00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2297"/>
              <a:ext cx="103" cy="60"/>
            </a:xfrm>
            <a:custGeom>
              <a:avLst/>
              <a:gdLst>
                <a:gd name="T0" fmla="*/ 103 w 103"/>
                <a:gd name="T1" fmla="*/ 8 h 60"/>
                <a:gd name="T2" fmla="*/ 99 w 103"/>
                <a:gd name="T3" fmla="*/ 0 h 60"/>
                <a:gd name="T4" fmla="*/ 0 w 103"/>
                <a:gd name="T5" fmla="*/ 52 h 60"/>
                <a:gd name="T6" fmla="*/ 4 w 103"/>
                <a:gd name="T7" fmla="*/ 60 h 60"/>
                <a:gd name="T8" fmla="*/ 103 w 103"/>
                <a:gd name="T9" fmla="*/ 8 h 60"/>
                <a:gd name="T10" fmla="*/ 103 w 103"/>
                <a:gd name="T11" fmla="*/ 8 h 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3"/>
                <a:gd name="T19" fmla="*/ 0 h 60"/>
                <a:gd name="T20" fmla="*/ 103 w 103"/>
                <a:gd name="T21" fmla="*/ 60 h 6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3" h="60">
                  <a:moveTo>
                    <a:pt x="103" y="8"/>
                  </a:moveTo>
                  <a:lnTo>
                    <a:pt x="99" y="0"/>
                  </a:lnTo>
                  <a:lnTo>
                    <a:pt x="0" y="52"/>
                  </a:lnTo>
                  <a:lnTo>
                    <a:pt x="4" y="60"/>
                  </a:lnTo>
                  <a:lnTo>
                    <a:pt x="103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934" name="Freeform 132">
              <a:extLst>
                <a:ext uri="{FF2B5EF4-FFF2-40B4-BE49-F238E27FC236}">
                  <a16:creationId xmlns:a16="http://schemas.microsoft.com/office/drawing/2014/main" id="{4570A417-BFCC-11D7-8392-26C52687B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" y="2226"/>
              <a:ext cx="129" cy="79"/>
            </a:xfrm>
            <a:custGeom>
              <a:avLst/>
              <a:gdLst>
                <a:gd name="T0" fmla="*/ 121 w 129"/>
                <a:gd name="T1" fmla="*/ 0 h 79"/>
                <a:gd name="T2" fmla="*/ 121 w 129"/>
                <a:gd name="T3" fmla="*/ 0 h 79"/>
                <a:gd name="T4" fmla="*/ 104 w 129"/>
                <a:gd name="T5" fmla="*/ 14 h 79"/>
                <a:gd name="T6" fmla="*/ 73 w 129"/>
                <a:gd name="T7" fmla="*/ 31 h 79"/>
                <a:gd name="T8" fmla="*/ 37 w 129"/>
                <a:gd name="T9" fmla="*/ 50 h 79"/>
                <a:gd name="T10" fmla="*/ 0 w 129"/>
                <a:gd name="T11" fmla="*/ 71 h 79"/>
                <a:gd name="T12" fmla="*/ 4 w 129"/>
                <a:gd name="T13" fmla="*/ 79 h 79"/>
                <a:gd name="T14" fmla="*/ 43 w 129"/>
                <a:gd name="T15" fmla="*/ 60 h 79"/>
                <a:gd name="T16" fmla="*/ 79 w 129"/>
                <a:gd name="T17" fmla="*/ 39 h 79"/>
                <a:gd name="T18" fmla="*/ 108 w 129"/>
                <a:gd name="T19" fmla="*/ 21 h 79"/>
                <a:gd name="T20" fmla="*/ 129 w 129"/>
                <a:gd name="T21" fmla="*/ 6 h 79"/>
                <a:gd name="T22" fmla="*/ 129 w 129"/>
                <a:gd name="T23" fmla="*/ 6 h 79"/>
                <a:gd name="T24" fmla="*/ 121 w 129"/>
                <a:gd name="T25" fmla="*/ 0 h 7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9"/>
                <a:gd name="T40" fmla="*/ 0 h 79"/>
                <a:gd name="T41" fmla="*/ 129 w 129"/>
                <a:gd name="T42" fmla="*/ 79 h 7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9" h="79">
                  <a:moveTo>
                    <a:pt x="121" y="0"/>
                  </a:moveTo>
                  <a:lnTo>
                    <a:pt x="121" y="0"/>
                  </a:lnTo>
                  <a:lnTo>
                    <a:pt x="104" y="14"/>
                  </a:lnTo>
                  <a:lnTo>
                    <a:pt x="73" y="31"/>
                  </a:lnTo>
                  <a:lnTo>
                    <a:pt x="37" y="50"/>
                  </a:lnTo>
                  <a:lnTo>
                    <a:pt x="0" y="71"/>
                  </a:lnTo>
                  <a:lnTo>
                    <a:pt x="4" y="79"/>
                  </a:lnTo>
                  <a:lnTo>
                    <a:pt x="43" y="60"/>
                  </a:lnTo>
                  <a:lnTo>
                    <a:pt x="79" y="39"/>
                  </a:lnTo>
                  <a:lnTo>
                    <a:pt x="108" y="21"/>
                  </a:lnTo>
                  <a:lnTo>
                    <a:pt x="129" y="6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935" name="Freeform 133">
              <a:extLst>
                <a:ext uri="{FF2B5EF4-FFF2-40B4-BE49-F238E27FC236}">
                  <a16:creationId xmlns:a16="http://schemas.microsoft.com/office/drawing/2014/main" id="{A41D6EEC-7144-6006-7E5B-83D248662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" y="2142"/>
              <a:ext cx="83" cy="90"/>
            </a:xfrm>
            <a:custGeom>
              <a:avLst/>
              <a:gdLst>
                <a:gd name="T0" fmla="*/ 77 w 83"/>
                <a:gd name="T1" fmla="*/ 0 h 90"/>
                <a:gd name="T2" fmla="*/ 75 w 83"/>
                <a:gd name="T3" fmla="*/ 2 h 90"/>
                <a:gd name="T4" fmla="*/ 0 w 83"/>
                <a:gd name="T5" fmla="*/ 84 h 90"/>
                <a:gd name="T6" fmla="*/ 8 w 83"/>
                <a:gd name="T7" fmla="*/ 90 h 90"/>
                <a:gd name="T8" fmla="*/ 83 w 83"/>
                <a:gd name="T9" fmla="*/ 8 h 90"/>
                <a:gd name="T10" fmla="*/ 77 w 83"/>
                <a:gd name="T11" fmla="*/ 0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3"/>
                <a:gd name="T19" fmla="*/ 0 h 90"/>
                <a:gd name="T20" fmla="*/ 83 w 83"/>
                <a:gd name="T21" fmla="*/ 90 h 9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3" h="90">
                  <a:moveTo>
                    <a:pt x="77" y="0"/>
                  </a:moveTo>
                  <a:lnTo>
                    <a:pt x="75" y="2"/>
                  </a:lnTo>
                  <a:lnTo>
                    <a:pt x="0" y="84"/>
                  </a:lnTo>
                  <a:lnTo>
                    <a:pt x="8" y="90"/>
                  </a:lnTo>
                  <a:lnTo>
                    <a:pt x="83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936" name="Freeform 134">
              <a:extLst>
                <a:ext uri="{FF2B5EF4-FFF2-40B4-BE49-F238E27FC236}">
                  <a16:creationId xmlns:a16="http://schemas.microsoft.com/office/drawing/2014/main" id="{047C13D0-3D26-8B40-30A6-BBC6BEE2D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" y="2054"/>
              <a:ext cx="157" cy="96"/>
            </a:xfrm>
            <a:custGeom>
              <a:avLst/>
              <a:gdLst>
                <a:gd name="T0" fmla="*/ 152 w 157"/>
                <a:gd name="T1" fmla="*/ 0 h 96"/>
                <a:gd name="T2" fmla="*/ 152 w 157"/>
                <a:gd name="T3" fmla="*/ 0 h 96"/>
                <a:gd name="T4" fmla="*/ 134 w 157"/>
                <a:gd name="T5" fmla="*/ 13 h 96"/>
                <a:gd name="T6" fmla="*/ 115 w 157"/>
                <a:gd name="T7" fmla="*/ 25 h 96"/>
                <a:gd name="T8" fmla="*/ 96 w 157"/>
                <a:gd name="T9" fmla="*/ 34 h 96"/>
                <a:gd name="T10" fmla="*/ 77 w 157"/>
                <a:gd name="T11" fmla="*/ 44 h 96"/>
                <a:gd name="T12" fmla="*/ 56 w 157"/>
                <a:gd name="T13" fmla="*/ 53 h 96"/>
                <a:gd name="T14" fmla="*/ 37 w 157"/>
                <a:gd name="T15" fmla="*/ 65 h 96"/>
                <a:gd name="T16" fmla="*/ 17 w 157"/>
                <a:gd name="T17" fmla="*/ 74 h 96"/>
                <a:gd name="T18" fmla="*/ 0 w 157"/>
                <a:gd name="T19" fmla="*/ 88 h 96"/>
                <a:gd name="T20" fmla="*/ 6 w 157"/>
                <a:gd name="T21" fmla="*/ 96 h 96"/>
                <a:gd name="T22" fmla="*/ 23 w 157"/>
                <a:gd name="T23" fmla="*/ 82 h 96"/>
                <a:gd name="T24" fmla="*/ 40 w 157"/>
                <a:gd name="T25" fmla="*/ 72 h 96"/>
                <a:gd name="T26" fmla="*/ 60 w 157"/>
                <a:gd name="T27" fmla="*/ 61 h 96"/>
                <a:gd name="T28" fmla="*/ 81 w 157"/>
                <a:gd name="T29" fmla="*/ 51 h 96"/>
                <a:gd name="T30" fmla="*/ 100 w 157"/>
                <a:gd name="T31" fmla="*/ 42 h 96"/>
                <a:gd name="T32" fmla="*/ 121 w 157"/>
                <a:gd name="T33" fmla="*/ 32 h 96"/>
                <a:gd name="T34" fmla="*/ 138 w 157"/>
                <a:gd name="T35" fmla="*/ 21 h 96"/>
                <a:gd name="T36" fmla="*/ 157 w 157"/>
                <a:gd name="T37" fmla="*/ 7 h 96"/>
                <a:gd name="T38" fmla="*/ 157 w 157"/>
                <a:gd name="T39" fmla="*/ 7 h 96"/>
                <a:gd name="T40" fmla="*/ 152 w 157"/>
                <a:gd name="T41" fmla="*/ 0 h 9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7"/>
                <a:gd name="T64" fmla="*/ 0 h 96"/>
                <a:gd name="T65" fmla="*/ 157 w 157"/>
                <a:gd name="T66" fmla="*/ 96 h 9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7" h="96">
                  <a:moveTo>
                    <a:pt x="152" y="0"/>
                  </a:moveTo>
                  <a:lnTo>
                    <a:pt x="152" y="0"/>
                  </a:lnTo>
                  <a:lnTo>
                    <a:pt x="134" y="13"/>
                  </a:lnTo>
                  <a:lnTo>
                    <a:pt x="115" y="25"/>
                  </a:lnTo>
                  <a:lnTo>
                    <a:pt x="96" y="34"/>
                  </a:lnTo>
                  <a:lnTo>
                    <a:pt x="77" y="44"/>
                  </a:lnTo>
                  <a:lnTo>
                    <a:pt x="56" y="53"/>
                  </a:lnTo>
                  <a:lnTo>
                    <a:pt x="37" y="65"/>
                  </a:lnTo>
                  <a:lnTo>
                    <a:pt x="17" y="74"/>
                  </a:lnTo>
                  <a:lnTo>
                    <a:pt x="0" y="88"/>
                  </a:lnTo>
                  <a:lnTo>
                    <a:pt x="6" y="96"/>
                  </a:lnTo>
                  <a:lnTo>
                    <a:pt x="23" y="82"/>
                  </a:lnTo>
                  <a:lnTo>
                    <a:pt x="40" y="72"/>
                  </a:lnTo>
                  <a:lnTo>
                    <a:pt x="60" y="61"/>
                  </a:lnTo>
                  <a:lnTo>
                    <a:pt x="81" y="51"/>
                  </a:lnTo>
                  <a:lnTo>
                    <a:pt x="100" y="42"/>
                  </a:lnTo>
                  <a:lnTo>
                    <a:pt x="121" y="32"/>
                  </a:lnTo>
                  <a:lnTo>
                    <a:pt x="138" y="21"/>
                  </a:lnTo>
                  <a:lnTo>
                    <a:pt x="157" y="7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937" name="Freeform 135">
              <a:extLst>
                <a:ext uri="{FF2B5EF4-FFF2-40B4-BE49-F238E27FC236}">
                  <a16:creationId xmlns:a16="http://schemas.microsoft.com/office/drawing/2014/main" id="{E3F04AD9-19D3-A0AF-65EE-A5B25B05E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1984"/>
              <a:ext cx="82" cy="77"/>
            </a:xfrm>
            <a:custGeom>
              <a:avLst/>
              <a:gdLst>
                <a:gd name="T0" fmla="*/ 76 w 82"/>
                <a:gd name="T1" fmla="*/ 0 h 77"/>
                <a:gd name="T2" fmla="*/ 76 w 82"/>
                <a:gd name="T3" fmla="*/ 0 h 77"/>
                <a:gd name="T4" fmla="*/ 0 w 82"/>
                <a:gd name="T5" fmla="*/ 70 h 77"/>
                <a:gd name="T6" fmla="*/ 5 w 82"/>
                <a:gd name="T7" fmla="*/ 77 h 77"/>
                <a:gd name="T8" fmla="*/ 82 w 82"/>
                <a:gd name="T9" fmla="*/ 8 h 77"/>
                <a:gd name="T10" fmla="*/ 76 w 82"/>
                <a:gd name="T11" fmla="*/ 0 h 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2"/>
                <a:gd name="T19" fmla="*/ 0 h 77"/>
                <a:gd name="T20" fmla="*/ 82 w 82"/>
                <a:gd name="T21" fmla="*/ 77 h 7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2" h="77">
                  <a:moveTo>
                    <a:pt x="76" y="0"/>
                  </a:moveTo>
                  <a:lnTo>
                    <a:pt x="76" y="0"/>
                  </a:lnTo>
                  <a:lnTo>
                    <a:pt x="0" y="70"/>
                  </a:lnTo>
                  <a:lnTo>
                    <a:pt x="5" y="77"/>
                  </a:lnTo>
                  <a:lnTo>
                    <a:pt x="82" y="8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938" name="Freeform 136">
              <a:extLst>
                <a:ext uri="{FF2B5EF4-FFF2-40B4-BE49-F238E27FC236}">
                  <a16:creationId xmlns:a16="http://schemas.microsoft.com/office/drawing/2014/main" id="{2D1CE0FF-1E3E-CEE3-1A83-40549D3EF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1898"/>
              <a:ext cx="140" cy="94"/>
            </a:xfrm>
            <a:custGeom>
              <a:avLst/>
              <a:gdLst>
                <a:gd name="T0" fmla="*/ 137 w 140"/>
                <a:gd name="T1" fmla="*/ 0 h 94"/>
                <a:gd name="T2" fmla="*/ 102 w 140"/>
                <a:gd name="T3" fmla="*/ 21 h 94"/>
                <a:gd name="T4" fmla="*/ 68 w 140"/>
                <a:gd name="T5" fmla="*/ 42 h 94"/>
                <a:gd name="T6" fmla="*/ 35 w 140"/>
                <a:gd name="T7" fmla="*/ 65 h 94"/>
                <a:gd name="T8" fmla="*/ 0 w 140"/>
                <a:gd name="T9" fmla="*/ 86 h 94"/>
                <a:gd name="T10" fmla="*/ 4 w 140"/>
                <a:gd name="T11" fmla="*/ 94 h 94"/>
                <a:gd name="T12" fmla="*/ 39 w 140"/>
                <a:gd name="T13" fmla="*/ 73 h 94"/>
                <a:gd name="T14" fmla="*/ 73 w 140"/>
                <a:gd name="T15" fmla="*/ 50 h 94"/>
                <a:gd name="T16" fmla="*/ 108 w 140"/>
                <a:gd name="T17" fmla="*/ 29 h 94"/>
                <a:gd name="T18" fmla="*/ 140 w 140"/>
                <a:gd name="T19" fmla="*/ 8 h 94"/>
                <a:gd name="T20" fmla="*/ 137 w 140"/>
                <a:gd name="T21" fmla="*/ 0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0"/>
                <a:gd name="T34" fmla="*/ 0 h 94"/>
                <a:gd name="T35" fmla="*/ 140 w 140"/>
                <a:gd name="T36" fmla="*/ 94 h 9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0" h="94">
                  <a:moveTo>
                    <a:pt x="137" y="0"/>
                  </a:moveTo>
                  <a:lnTo>
                    <a:pt x="102" y="21"/>
                  </a:lnTo>
                  <a:lnTo>
                    <a:pt x="68" y="42"/>
                  </a:lnTo>
                  <a:lnTo>
                    <a:pt x="35" y="65"/>
                  </a:lnTo>
                  <a:lnTo>
                    <a:pt x="0" y="86"/>
                  </a:lnTo>
                  <a:lnTo>
                    <a:pt x="4" y="94"/>
                  </a:lnTo>
                  <a:lnTo>
                    <a:pt x="39" y="73"/>
                  </a:lnTo>
                  <a:lnTo>
                    <a:pt x="73" y="50"/>
                  </a:lnTo>
                  <a:lnTo>
                    <a:pt x="108" y="29"/>
                  </a:lnTo>
                  <a:lnTo>
                    <a:pt x="140" y="8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939" name="Rectangle 137">
              <a:extLst>
                <a:ext uri="{FF2B5EF4-FFF2-40B4-BE49-F238E27FC236}">
                  <a16:creationId xmlns:a16="http://schemas.microsoft.com/office/drawing/2014/main" id="{58430381-FF25-F149-C63A-CD16169692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2" y="1890"/>
              <a:ext cx="401" cy="10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940" name="Rectangle 138">
              <a:extLst>
                <a:ext uri="{FF2B5EF4-FFF2-40B4-BE49-F238E27FC236}">
                  <a16:creationId xmlns:a16="http://schemas.microsoft.com/office/drawing/2014/main" id="{D7F94E1B-6BCA-F97F-95DE-1DAAF87AA2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8" y="1890"/>
              <a:ext cx="47" cy="10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941" name="Rectangle 139">
              <a:extLst>
                <a:ext uri="{FF2B5EF4-FFF2-40B4-BE49-F238E27FC236}">
                  <a16:creationId xmlns:a16="http://schemas.microsoft.com/office/drawing/2014/main" id="{F346D9DC-88FD-A714-EBA4-2D324428B2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1" y="1890"/>
              <a:ext cx="46" cy="10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942" name="Rectangle 140">
              <a:extLst>
                <a:ext uri="{FF2B5EF4-FFF2-40B4-BE49-F238E27FC236}">
                  <a16:creationId xmlns:a16="http://schemas.microsoft.com/office/drawing/2014/main" id="{EA29F40C-6A96-C535-CF5F-E6414FC036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1890"/>
              <a:ext cx="46" cy="10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943" name="Rectangle 141">
              <a:extLst>
                <a:ext uri="{FF2B5EF4-FFF2-40B4-BE49-F238E27FC236}">
                  <a16:creationId xmlns:a16="http://schemas.microsoft.com/office/drawing/2014/main" id="{ED67F207-60DF-0B19-0412-D5F5333782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7" y="1890"/>
              <a:ext cx="46" cy="10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944" name="Rectangle 142">
              <a:extLst>
                <a:ext uri="{FF2B5EF4-FFF2-40B4-BE49-F238E27FC236}">
                  <a16:creationId xmlns:a16="http://schemas.microsoft.com/office/drawing/2014/main" id="{4247CCBA-A79B-C7AA-DCF4-2D6D71428B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0" y="1890"/>
              <a:ext cx="44" cy="10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945" name="Rectangle 143">
              <a:extLst>
                <a:ext uri="{FF2B5EF4-FFF2-40B4-BE49-F238E27FC236}">
                  <a16:creationId xmlns:a16="http://schemas.microsoft.com/office/drawing/2014/main" id="{65F69143-2327-732D-9A43-444D7367F5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3" y="1890"/>
              <a:ext cx="44" cy="10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946" name="Rectangle 144">
              <a:extLst>
                <a:ext uri="{FF2B5EF4-FFF2-40B4-BE49-F238E27FC236}">
                  <a16:creationId xmlns:a16="http://schemas.microsoft.com/office/drawing/2014/main" id="{DA26221A-7981-AA58-2E2C-2115FCD9C7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4" y="1890"/>
              <a:ext cx="38" cy="10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947" name="Line 145">
              <a:extLst>
                <a:ext uri="{FF2B5EF4-FFF2-40B4-BE49-F238E27FC236}">
                  <a16:creationId xmlns:a16="http://schemas.microsoft.com/office/drawing/2014/main" id="{D41217AB-0EDB-9E82-4C42-FC4B54449F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27" y="1902"/>
              <a:ext cx="1" cy="773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948" name="Rectangle 146">
              <a:extLst>
                <a:ext uri="{FF2B5EF4-FFF2-40B4-BE49-F238E27FC236}">
                  <a16:creationId xmlns:a16="http://schemas.microsoft.com/office/drawing/2014/main" id="{190975C5-6DFB-BB7E-2F19-6A0C89A23F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6" y="2330"/>
              <a:ext cx="101" cy="1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900">
                  <a:solidFill>
                    <a:srgbClr val="1F1A17"/>
                  </a:solidFill>
                  <a:latin typeface="Arial" panose="020B0604020202020204" pitchFamily="34" charset="0"/>
                </a:rPr>
                <a:t>P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sp>
        <p:nvSpPr>
          <p:cNvPr id="28677" name="Line 147">
            <a:extLst>
              <a:ext uri="{FF2B5EF4-FFF2-40B4-BE49-F238E27FC236}">
                <a16:creationId xmlns:a16="http://schemas.microsoft.com/office/drawing/2014/main" id="{A76EB374-17EB-7CBA-F057-077762580C0B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20637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28678" name="Text Box 148">
            <a:extLst>
              <a:ext uri="{FF2B5EF4-FFF2-40B4-BE49-F238E27FC236}">
                <a16:creationId xmlns:a16="http://schemas.microsoft.com/office/drawing/2014/main" id="{C29CF0B7-1689-E81A-02CD-395B69B677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8125" y="6389688"/>
            <a:ext cx="23939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sr-Latn-CS" altLang="en-US" sz="1800" i="1">
                <a:solidFill>
                  <a:srgbClr val="000000"/>
                </a:solidFill>
                <a:latin typeface="Times New Roman" panose="02020603050405020304" pitchFamily="18" charset="0"/>
              </a:rPr>
              <a:t>dr Gordana Kastrato</a:t>
            </a:r>
            <a:r>
              <a:rPr lang="en-US" altLang="en-US" sz="1800" i="1">
                <a:solidFill>
                  <a:srgbClr val="000000"/>
                </a:solidFill>
                <a:latin typeface="Times New Roman" panose="02020603050405020304" pitchFamily="18" charset="0"/>
              </a:rPr>
              <a:t>vi</a:t>
            </a:r>
            <a:r>
              <a:rPr lang="sr-Latn-CS" altLang="en-US" sz="1800" i="1">
                <a:solidFill>
                  <a:srgbClr val="000000"/>
                </a:solidFill>
                <a:latin typeface="Times New Roman" panose="02020603050405020304" pitchFamily="18" charset="0"/>
              </a:rPr>
              <a:t>ć</a:t>
            </a:r>
            <a:endParaRPr lang="en-US" altLang="en-US" sz="1800" i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8679" name="Text Box 149">
            <a:extLst>
              <a:ext uri="{FF2B5EF4-FFF2-40B4-BE49-F238E27FC236}">
                <a16:creationId xmlns:a16="http://schemas.microsoft.com/office/drawing/2014/main" id="{10B8B412-EBA8-A214-1C5E-B0FE690780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sr-Latn-CS" altLang="en-US" sz="1500" b="1">
                <a:solidFill>
                  <a:srgbClr val="000000"/>
                </a:solidFill>
                <a:latin typeface="Arial" panose="020B0604020202020204" pitchFamily="34" charset="0"/>
              </a:rPr>
              <a:t>MEHANIKA FLUIDA</a:t>
            </a:r>
            <a:endParaRPr lang="en-US" altLang="en-US" sz="1500" b="1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28680" name="Line 150">
            <a:extLst>
              <a:ext uri="{FF2B5EF4-FFF2-40B4-BE49-F238E27FC236}">
                <a16:creationId xmlns:a16="http://schemas.microsoft.com/office/drawing/2014/main" id="{E71D2817-4667-50B6-9DF6-311962C7BD7C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28681" name="Rectangle 151">
            <a:extLst>
              <a:ext uri="{FF2B5EF4-FFF2-40B4-BE49-F238E27FC236}">
                <a16:creationId xmlns:a16="http://schemas.microsoft.com/office/drawing/2014/main" id="{25530A21-B844-2B70-A1E5-80EB6518E1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-2700338" y="4473575"/>
            <a:ext cx="9144001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297112" name="Text Box 152">
            <a:extLst>
              <a:ext uri="{FF2B5EF4-FFF2-40B4-BE49-F238E27FC236}">
                <a16:creationId xmlns:a16="http://schemas.microsoft.com/office/drawing/2014/main" id="{91582E3A-39E0-6D3F-4B89-ED2061FEAD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3" y="5356225"/>
            <a:ext cx="840581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just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sr-Latn-CS" altLang="en-US" sz="2000" b="1">
                <a:latin typeface="Arial" panose="020B0604020202020204" pitchFamily="34" charset="0"/>
              </a:rPr>
              <a:t>Mala sopstvena težina </a:t>
            </a:r>
            <a:r>
              <a:rPr lang="en-US" altLang="en-US" sz="2000" b="1">
                <a:latin typeface="Arial" panose="020B0604020202020204" pitchFamily="34" charset="0"/>
              </a:rPr>
              <a:t>fluida</a:t>
            </a:r>
            <a:r>
              <a:rPr lang="sr-Latn-CS" altLang="en-US" sz="2000" b="1">
                <a:latin typeface="Arial" panose="020B0604020202020204" pitchFamily="34" charset="0"/>
              </a:rPr>
              <a:t> u poređenju sa pritiskom koji vlada u cevi</a:t>
            </a:r>
            <a:r>
              <a:rPr lang="en-US" altLang="en-US" sz="2000" b="1">
                <a:latin typeface="Arial" panose="020B0604020202020204" pitchFamily="34" charset="0"/>
              </a:rPr>
              <a:t> – zanemaruje se.</a:t>
            </a:r>
          </a:p>
        </p:txBody>
      </p:sp>
      <p:grpSp>
        <p:nvGrpSpPr>
          <p:cNvPr id="3" name="Group 153">
            <a:extLst>
              <a:ext uri="{FF2B5EF4-FFF2-40B4-BE49-F238E27FC236}">
                <a16:creationId xmlns:a16="http://schemas.microsoft.com/office/drawing/2014/main" id="{8C1990F7-86ED-4328-A1CD-A8560B45C93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922463" y="2719388"/>
            <a:ext cx="1216025" cy="1558925"/>
            <a:chOff x="2497" y="1671"/>
            <a:chExt cx="766" cy="982"/>
          </a:xfrm>
        </p:grpSpPr>
        <p:sp>
          <p:nvSpPr>
            <p:cNvPr id="28798" name="AutoShape 154">
              <a:extLst>
                <a:ext uri="{FF2B5EF4-FFF2-40B4-BE49-F238E27FC236}">
                  <a16:creationId xmlns:a16="http://schemas.microsoft.com/office/drawing/2014/main" id="{03CFF222-B8E6-82E7-C3E7-D75FDD965BFF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497" y="1671"/>
              <a:ext cx="766" cy="9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799" name="Freeform 155">
              <a:extLst>
                <a:ext uri="{FF2B5EF4-FFF2-40B4-BE49-F238E27FC236}">
                  <a16:creationId xmlns:a16="http://schemas.microsoft.com/office/drawing/2014/main" id="{ECCC5195-5EFC-3C45-A398-38275C852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9" y="2542"/>
              <a:ext cx="53" cy="44"/>
            </a:xfrm>
            <a:custGeom>
              <a:avLst/>
              <a:gdLst>
                <a:gd name="T0" fmla="*/ 0 w 53"/>
                <a:gd name="T1" fmla="*/ 44 h 44"/>
                <a:gd name="T2" fmla="*/ 38 w 53"/>
                <a:gd name="T3" fmla="*/ 0 h 44"/>
                <a:gd name="T4" fmla="*/ 38 w 53"/>
                <a:gd name="T5" fmla="*/ 0 h 44"/>
                <a:gd name="T6" fmla="*/ 38 w 53"/>
                <a:gd name="T7" fmla="*/ 1 h 44"/>
                <a:gd name="T8" fmla="*/ 38 w 53"/>
                <a:gd name="T9" fmla="*/ 3 h 44"/>
                <a:gd name="T10" fmla="*/ 38 w 53"/>
                <a:gd name="T11" fmla="*/ 3 h 44"/>
                <a:gd name="T12" fmla="*/ 38 w 53"/>
                <a:gd name="T13" fmla="*/ 5 h 44"/>
                <a:gd name="T14" fmla="*/ 38 w 53"/>
                <a:gd name="T15" fmla="*/ 5 h 44"/>
                <a:gd name="T16" fmla="*/ 38 w 53"/>
                <a:gd name="T17" fmla="*/ 7 h 44"/>
                <a:gd name="T18" fmla="*/ 38 w 53"/>
                <a:gd name="T19" fmla="*/ 7 h 44"/>
                <a:gd name="T20" fmla="*/ 38 w 53"/>
                <a:gd name="T21" fmla="*/ 9 h 44"/>
                <a:gd name="T22" fmla="*/ 38 w 53"/>
                <a:gd name="T23" fmla="*/ 9 h 44"/>
                <a:gd name="T24" fmla="*/ 38 w 53"/>
                <a:gd name="T25" fmla="*/ 11 h 44"/>
                <a:gd name="T26" fmla="*/ 38 w 53"/>
                <a:gd name="T27" fmla="*/ 11 h 44"/>
                <a:gd name="T28" fmla="*/ 38 w 53"/>
                <a:gd name="T29" fmla="*/ 11 h 44"/>
                <a:gd name="T30" fmla="*/ 40 w 53"/>
                <a:gd name="T31" fmla="*/ 13 h 44"/>
                <a:gd name="T32" fmla="*/ 40 w 53"/>
                <a:gd name="T33" fmla="*/ 13 h 44"/>
                <a:gd name="T34" fmla="*/ 40 w 53"/>
                <a:gd name="T35" fmla="*/ 15 h 44"/>
                <a:gd name="T36" fmla="*/ 40 w 53"/>
                <a:gd name="T37" fmla="*/ 15 h 44"/>
                <a:gd name="T38" fmla="*/ 40 w 53"/>
                <a:gd name="T39" fmla="*/ 15 h 44"/>
                <a:gd name="T40" fmla="*/ 42 w 53"/>
                <a:gd name="T41" fmla="*/ 17 h 44"/>
                <a:gd name="T42" fmla="*/ 42 w 53"/>
                <a:gd name="T43" fmla="*/ 17 h 44"/>
                <a:gd name="T44" fmla="*/ 42 w 53"/>
                <a:gd name="T45" fmla="*/ 17 h 44"/>
                <a:gd name="T46" fmla="*/ 44 w 53"/>
                <a:gd name="T47" fmla="*/ 19 h 44"/>
                <a:gd name="T48" fmla="*/ 44 w 53"/>
                <a:gd name="T49" fmla="*/ 19 h 44"/>
                <a:gd name="T50" fmla="*/ 44 w 53"/>
                <a:gd name="T51" fmla="*/ 19 h 44"/>
                <a:gd name="T52" fmla="*/ 46 w 53"/>
                <a:gd name="T53" fmla="*/ 19 h 44"/>
                <a:gd name="T54" fmla="*/ 46 w 53"/>
                <a:gd name="T55" fmla="*/ 21 h 44"/>
                <a:gd name="T56" fmla="*/ 48 w 53"/>
                <a:gd name="T57" fmla="*/ 21 h 44"/>
                <a:gd name="T58" fmla="*/ 48 w 53"/>
                <a:gd name="T59" fmla="*/ 21 h 44"/>
                <a:gd name="T60" fmla="*/ 49 w 53"/>
                <a:gd name="T61" fmla="*/ 21 h 44"/>
                <a:gd name="T62" fmla="*/ 49 w 53"/>
                <a:gd name="T63" fmla="*/ 21 h 44"/>
                <a:gd name="T64" fmla="*/ 51 w 53"/>
                <a:gd name="T65" fmla="*/ 23 h 44"/>
                <a:gd name="T66" fmla="*/ 51 w 53"/>
                <a:gd name="T67" fmla="*/ 23 h 44"/>
                <a:gd name="T68" fmla="*/ 53 w 53"/>
                <a:gd name="T69" fmla="*/ 23 h 44"/>
                <a:gd name="T70" fmla="*/ 0 w 53"/>
                <a:gd name="T71" fmla="*/ 44 h 44"/>
                <a:gd name="T72" fmla="*/ 0 w 53"/>
                <a:gd name="T73" fmla="*/ 44 h 4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3"/>
                <a:gd name="T112" fmla="*/ 0 h 44"/>
                <a:gd name="T113" fmla="*/ 53 w 53"/>
                <a:gd name="T114" fmla="*/ 44 h 4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3" h="44">
                  <a:moveTo>
                    <a:pt x="0" y="44"/>
                  </a:moveTo>
                  <a:lnTo>
                    <a:pt x="38" y="0"/>
                  </a:lnTo>
                  <a:lnTo>
                    <a:pt x="38" y="1"/>
                  </a:lnTo>
                  <a:lnTo>
                    <a:pt x="38" y="3"/>
                  </a:lnTo>
                  <a:lnTo>
                    <a:pt x="38" y="5"/>
                  </a:lnTo>
                  <a:lnTo>
                    <a:pt x="38" y="7"/>
                  </a:lnTo>
                  <a:lnTo>
                    <a:pt x="38" y="9"/>
                  </a:lnTo>
                  <a:lnTo>
                    <a:pt x="38" y="11"/>
                  </a:lnTo>
                  <a:lnTo>
                    <a:pt x="40" y="13"/>
                  </a:lnTo>
                  <a:lnTo>
                    <a:pt x="40" y="15"/>
                  </a:lnTo>
                  <a:lnTo>
                    <a:pt x="42" y="17"/>
                  </a:lnTo>
                  <a:lnTo>
                    <a:pt x="44" y="19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8" y="21"/>
                  </a:lnTo>
                  <a:lnTo>
                    <a:pt x="49" y="21"/>
                  </a:lnTo>
                  <a:lnTo>
                    <a:pt x="51" y="23"/>
                  </a:lnTo>
                  <a:lnTo>
                    <a:pt x="53" y="23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00" name="Freeform 156">
              <a:extLst>
                <a:ext uri="{FF2B5EF4-FFF2-40B4-BE49-F238E27FC236}">
                  <a16:creationId xmlns:a16="http://schemas.microsoft.com/office/drawing/2014/main" id="{87E495FD-376E-B0F2-2B57-A53F09A1E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0" y="2098"/>
              <a:ext cx="689" cy="474"/>
            </a:xfrm>
            <a:custGeom>
              <a:avLst/>
              <a:gdLst>
                <a:gd name="T0" fmla="*/ 685 w 689"/>
                <a:gd name="T1" fmla="*/ 0 h 474"/>
                <a:gd name="T2" fmla="*/ 0 w 689"/>
                <a:gd name="T3" fmla="*/ 469 h 474"/>
                <a:gd name="T4" fmla="*/ 3 w 689"/>
                <a:gd name="T5" fmla="*/ 474 h 474"/>
                <a:gd name="T6" fmla="*/ 689 w 689"/>
                <a:gd name="T7" fmla="*/ 5 h 474"/>
                <a:gd name="T8" fmla="*/ 685 w 689"/>
                <a:gd name="T9" fmla="*/ 0 h 4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89"/>
                <a:gd name="T16" fmla="*/ 0 h 474"/>
                <a:gd name="T17" fmla="*/ 689 w 689"/>
                <a:gd name="T18" fmla="*/ 474 h 4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89" h="474">
                  <a:moveTo>
                    <a:pt x="685" y="0"/>
                  </a:moveTo>
                  <a:lnTo>
                    <a:pt x="0" y="469"/>
                  </a:lnTo>
                  <a:lnTo>
                    <a:pt x="3" y="474"/>
                  </a:lnTo>
                  <a:lnTo>
                    <a:pt x="689" y="5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01" name="Freeform 157">
              <a:extLst>
                <a:ext uri="{FF2B5EF4-FFF2-40B4-BE49-F238E27FC236}">
                  <a16:creationId xmlns:a16="http://schemas.microsoft.com/office/drawing/2014/main" id="{5E886C5F-96C3-7ADD-0E17-D5A9EBF81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" y="2086"/>
              <a:ext cx="54" cy="42"/>
            </a:xfrm>
            <a:custGeom>
              <a:avLst/>
              <a:gdLst>
                <a:gd name="T0" fmla="*/ 54 w 54"/>
                <a:gd name="T1" fmla="*/ 0 h 42"/>
                <a:gd name="T2" fmla="*/ 0 w 54"/>
                <a:gd name="T3" fmla="*/ 19 h 42"/>
                <a:gd name="T4" fmla="*/ 0 w 54"/>
                <a:gd name="T5" fmla="*/ 19 h 42"/>
                <a:gd name="T6" fmla="*/ 2 w 54"/>
                <a:gd name="T7" fmla="*/ 21 h 42"/>
                <a:gd name="T8" fmla="*/ 2 w 54"/>
                <a:gd name="T9" fmla="*/ 21 h 42"/>
                <a:gd name="T10" fmla="*/ 4 w 54"/>
                <a:gd name="T11" fmla="*/ 21 h 42"/>
                <a:gd name="T12" fmla="*/ 4 w 54"/>
                <a:gd name="T13" fmla="*/ 21 h 42"/>
                <a:gd name="T14" fmla="*/ 6 w 54"/>
                <a:gd name="T15" fmla="*/ 21 h 42"/>
                <a:gd name="T16" fmla="*/ 6 w 54"/>
                <a:gd name="T17" fmla="*/ 21 h 42"/>
                <a:gd name="T18" fmla="*/ 8 w 54"/>
                <a:gd name="T19" fmla="*/ 23 h 42"/>
                <a:gd name="T20" fmla="*/ 8 w 54"/>
                <a:gd name="T21" fmla="*/ 23 h 42"/>
                <a:gd name="T22" fmla="*/ 8 w 54"/>
                <a:gd name="T23" fmla="*/ 23 h 42"/>
                <a:gd name="T24" fmla="*/ 10 w 54"/>
                <a:gd name="T25" fmla="*/ 23 h 42"/>
                <a:gd name="T26" fmla="*/ 10 w 54"/>
                <a:gd name="T27" fmla="*/ 25 h 42"/>
                <a:gd name="T28" fmla="*/ 12 w 54"/>
                <a:gd name="T29" fmla="*/ 25 h 42"/>
                <a:gd name="T30" fmla="*/ 12 w 54"/>
                <a:gd name="T31" fmla="*/ 25 h 42"/>
                <a:gd name="T32" fmla="*/ 12 w 54"/>
                <a:gd name="T33" fmla="*/ 27 h 42"/>
                <a:gd name="T34" fmla="*/ 12 w 54"/>
                <a:gd name="T35" fmla="*/ 27 h 42"/>
                <a:gd name="T36" fmla="*/ 14 w 54"/>
                <a:gd name="T37" fmla="*/ 27 h 42"/>
                <a:gd name="T38" fmla="*/ 14 w 54"/>
                <a:gd name="T39" fmla="*/ 29 h 42"/>
                <a:gd name="T40" fmla="*/ 14 w 54"/>
                <a:gd name="T41" fmla="*/ 29 h 42"/>
                <a:gd name="T42" fmla="*/ 14 w 54"/>
                <a:gd name="T43" fmla="*/ 29 h 42"/>
                <a:gd name="T44" fmla="*/ 14 w 54"/>
                <a:gd name="T45" fmla="*/ 31 h 42"/>
                <a:gd name="T46" fmla="*/ 16 w 54"/>
                <a:gd name="T47" fmla="*/ 31 h 42"/>
                <a:gd name="T48" fmla="*/ 16 w 54"/>
                <a:gd name="T49" fmla="*/ 33 h 42"/>
                <a:gd name="T50" fmla="*/ 16 w 54"/>
                <a:gd name="T51" fmla="*/ 33 h 42"/>
                <a:gd name="T52" fmla="*/ 16 w 54"/>
                <a:gd name="T53" fmla="*/ 35 h 42"/>
                <a:gd name="T54" fmla="*/ 16 w 54"/>
                <a:gd name="T55" fmla="*/ 35 h 42"/>
                <a:gd name="T56" fmla="*/ 16 w 54"/>
                <a:gd name="T57" fmla="*/ 37 h 42"/>
                <a:gd name="T58" fmla="*/ 16 w 54"/>
                <a:gd name="T59" fmla="*/ 37 h 42"/>
                <a:gd name="T60" fmla="*/ 16 w 54"/>
                <a:gd name="T61" fmla="*/ 39 h 42"/>
                <a:gd name="T62" fmla="*/ 16 w 54"/>
                <a:gd name="T63" fmla="*/ 39 h 42"/>
                <a:gd name="T64" fmla="*/ 16 w 54"/>
                <a:gd name="T65" fmla="*/ 40 h 42"/>
                <a:gd name="T66" fmla="*/ 16 w 54"/>
                <a:gd name="T67" fmla="*/ 40 h 42"/>
                <a:gd name="T68" fmla="*/ 16 w 54"/>
                <a:gd name="T69" fmla="*/ 42 h 42"/>
                <a:gd name="T70" fmla="*/ 54 w 54"/>
                <a:gd name="T71" fmla="*/ 0 h 42"/>
                <a:gd name="T72" fmla="*/ 54 w 54"/>
                <a:gd name="T73" fmla="*/ 0 h 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4"/>
                <a:gd name="T112" fmla="*/ 0 h 42"/>
                <a:gd name="T113" fmla="*/ 54 w 54"/>
                <a:gd name="T114" fmla="*/ 42 h 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4" h="42">
                  <a:moveTo>
                    <a:pt x="54" y="0"/>
                  </a:moveTo>
                  <a:lnTo>
                    <a:pt x="0" y="19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0" y="25"/>
                  </a:lnTo>
                  <a:lnTo>
                    <a:pt x="12" y="25"/>
                  </a:lnTo>
                  <a:lnTo>
                    <a:pt x="12" y="27"/>
                  </a:lnTo>
                  <a:lnTo>
                    <a:pt x="14" y="27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6" y="31"/>
                  </a:lnTo>
                  <a:lnTo>
                    <a:pt x="16" y="33"/>
                  </a:lnTo>
                  <a:lnTo>
                    <a:pt x="16" y="35"/>
                  </a:lnTo>
                  <a:lnTo>
                    <a:pt x="16" y="37"/>
                  </a:lnTo>
                  <a:lnTo>
                    <a:pt x="16" y="39"/>
                  </a:lnTo>
                  <a:lnTo>
                    <a:pt x="16" y="40"/>
                  </a:lnTo>
                  <a:lnTo>
                    <a:pt x="16" y="42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02" name="Line 158">
              <a:extLst>
                <a:ext uri="{FF2B5EF4-FFF2-40B4-BE49-F238E27FC236}">
                  <a16:creationId xmlns:a16="http://schemas.microsoft.com/office/drawing/2014/main" id="{A5253327-789E-8E2A-D4FD-88D1645E6B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9" y="2151"/>
              <a:ext cx="1" cy="494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03" name="Line 159">
              <a:extLst>
                <a:ext uri="{FF2B5EF4-FFF2-40B4-BE49-F238E27FC236}">
                  <a16:creationId xmlns:a16="http://schemas.microsoft.com/office/drawing/2014/main" id="{6EF0D6E7-7C36-38D4-B305-2C715AE1CA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1" y="1679"/>
              <a:ext cx="1" cy="476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04" name="Rectangle 160">
              <a:extLst>
                <a:ext uri="{FF2B5EF4-FFF2-40B4-BE49-F238E27FC236}">
                  <a16:creationId xmlns:a16="http://schemas.microsoft.com/office/drawing/2014/main" id="{A2A63BDA-BD24-FC56-23CD-FC36212E77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4" y="2136"/>
              <a:ext cx="85" cy="1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900">
                  <a:solidFill>
                    <a:srgbClr val="1F1A17"/>
                  </a:solidFill>
                  <a:latin typeface="Arial" panose="020B0604020202020204" pitchFamily="34" charset="0"/>
                </a:rPr>
                <a:t>L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4" name="Group 161">
            <a:extLst>
              <a:ext uri="{FF2B5EF4-FFF2-40B4-BE49-F238E27FC236}">
                <a16:creationId xmlns:a16="http://schemas.microsoft.com/office/drawing/2014/main" id="{CD6F84B3-32B0-6C31-CCF7-2482C07C225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968875" y="2449513"/>
            <a:ext cx="2822575" cy="1125537"/>
            <a:chOff x="2676" y="2065"/>
            <a:chExt cx="1778" cy="709"/>
          </a:xfrm>
        </p:grpSpPr>
        <p:sp>
          <p:nvSpPr>
            <p:cNvPr id="28702" name="AutoShape 162">
              <a:extLst>
                <a:ext uri="{FF2B5EF4-FFF2-40B4-BE49-F238E27FC236}">
                  <a16:creationId xmlns:a16="http://schemas.microsoft.com/office/drawing/2014/main" id="{CA7E1892-8E5E-F5D9-3928-FBA6416CB3E1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676" y="2065"/>
              <a:ext cx="1778" cy="7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703" name="Rectangle 163">
              <a:extLst>
                <a:ext uri="{FF2B5EF4-FFF2-40B4-BE49-F238E27FC236}">
                  <a16:creationId xmlns:a16="http://schemas.microsoft.com/office/drawing/2014/main" id="{B9022721-1179-C721-8356-7DD091A089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4" y="2280"/>
              <a:ext cx="5" cy="79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704" name="Freeform 164">
              <a:extLst>
                <a:ext uri="{FF2B5EF4-FFF2-40B4-BE49-F238E27FC236}">
                  <a16:creationId xmlns:a16="http://schemas.microsoft.com/office/drawing/2014/main" id="{B2D50C7E-97D7-B88E-9AE7-0398E84BD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2251"/>
              <a:ext cx="27" cy="58"/>
            </a:xfrm>
            <a:custGeom>
              <a:avLst/>
              <a:gdLst>
                <a:gd name="T0" fmla="*/ 14 w 27"/>
                <a:gd name="T1" fmla="*/ 0 h 58"/>
                <a:gd name="T2" fmla="*/ 0 w 27"/>
                <a:gd name="T3" fmla="*/ 58 h 58"/>
                <a:gd name="T4" fmla="*/ 0 w 27"/>
                <a:gd name="T5" fmla="*/ 58 h 58"/>
                <a:gd name="T6" fmla="*/ 2 w 27"/>
                <a:gd name="T7" fmla="*/ 56 h 58"/>
                <a:gd name="T8" fmla="*/ 2 w 27"/>
                <a:gd name="T9" fmla="*/ 56 h 58"/>
                <a:gd name="T10" fmla="*/ 4 w 27"/>
                <a:gd name="T11" fmla="*/ 54 h 58"/>
                <a:gd name="T12" fmla="*/ 4 w 27"/>
                <a:gd name="T13" fmla="*/ 54 h 58"/>
                <a:gd name="T14" fmla="*/ 4 w 27"/>
                <a:gd name="T15" fmla="*/ 54 h 58"/>
                <a:gd name="T16" fmla="*/ 6 w 27"/>
                <a:gd name="T17" fmla="*/ 54 h 58"/>
                <a:gd name="T18" fmla="*/ 6 w 27"/>
                <a:gd name="T19" fmla="*/ 52 h 58"/>
                <a:gd name="T20" fmla="*/ 8 w 27"/>
                <a:gd name="T21" fmla="*/ 52 h 58"/>
                <a:gd name="T22" fmla="*/ 8 w 27"/>
                <a:gd name="T23" fmla="*/ 52 h 58"/>
                <a:gd name="T24" fmla="*/ 10 w 27"/>
                <a:gd name="T25" fmla="*/ 52 h 58"/>
                <a:gd name="T26" fmla="*/ 10 w 27"/>
                <a:gd name="T27" fmla="*/ 52 h 58"/>
                <a:gd name="T28" fmla="*/ 10 w 27"/>
                <a:gd name="T29" fmla="*/ 52 h 58"/>
                <a:gd name="T30" fmla="*/ 12 w 27"/>
                <a:gd name="T31" fmla="*/ 52 h 58"/>
                <a:gd name="T32" fmla="*/ 12 w 27"/>
                <a:gd name="T33" fmla="*/ 50 h 58"/>
                <a:gd name="T34" fmla="*/ 14 w 27"/>
                <a:gd name="T35" fmla="*/ 50 h 58"/>
                <a:gd name="T36" fmla="*/ 14 w 27"/>
                <a:gd name="T37" fmla="*/ 50 h 58"/>
                <a:gd name="T38" fmla="*/ 16 w 27"/>
                <a:gd name="T39" fmla="*/ 50 h 58"/>
                <a:gd name="T40" fmla="*/ 16 w 27"/>
                <a:gd name="T41" fmla="*/ 50 h 58"/>
                <a:gd name="T42" fmla="*/ 16 w 27"/>
                <a:gd name="T43" fmla="*/ 52 h 58"/>
                <a:gd name="T44" fmla="*/ 17 w 27"/>
                <a:gd name="T45" fmla="*/ 52 h 58"/>
                <a:gd name="T46" fmla="*/ 17 w 27"/>
                <a:gd name="T47" fmla="*/ 52 h 58"/>
                <a:gd name="T48" fmla="*/ 19 w 27"/>
                <a:gd name="T49" fmla="*/ 52 h 58"/>
                <a:gd name="T50" fmla="*/ 19 w 27"/>
                <a:gd name="T51" fmla="*/ 52 h 58"/>
                <a:gd name="T52" fmla="*/ 21 w 27"/>
                <a:gd name="T53" fmla="*/ 52 h 58"/>
                <a:gd name="T54" fmla="*/ 21 w 27"/>
                <a:gd name="T55" fmla="*/ 52 h 58"/>
                <a:gd name="T56" fmla="*/ 21 w 27"/>
                <a:gd name="T57" fmla="*/ 54 h 58"/>
                <a:gd name="T58" fmla="*/ 23 w 27"/>
                <a:gd name="T59" fmla="*/ 54 h 58"/>
                <a:gd name="T60" fmla="*/ 23 w 27"/>
                <a:gd name="T61" fmla="*/ 54 h 58"/>
                <a:gd name="T62" fmla="*/ 25 w 27"/>
                <a:gd name="T63" fmla="*/ 54 h 58"/>
                <a:gd name="T64" fmla="*/ 25 w 27"/>
                <a:gd name="T65" fmla="*/ 56 h 58"/>
                <a:gd name="T66" fmla="*/ 27 w 27"/>
                <a:gd name="T67" fmla="*/ 56 h 58"/>
                <a:gd name="T68" fmla="*/ 27 w 27"/>
                <a:gd name="T69" fmla="*/ 58 h 58"/>
                <a:gd name="T70" fmla="*/ 14 w 27"/>
                <a:gd name="T71" fmla="*/ 0 h 58"/>
                <a:gd name="T72" fmla="*/ 14 w 27"/>
                <a:gd name="T73" fmla="*/ 0 h 5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7"/>
                <a:gd name="T112" fmla="*/ 0 h 58"/>
                <a:gd name="T113" fmla="*/ 27 w 27"/>
                <a:gd name="T114" fmla="*/ 58 h 5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7" h="58">
                  <a:moveTo>
                    <a:pt x="14" y="0"/>
                  </a:moveTo>
                  <a:lnTo>
                    <a:pt x="0" y="58"/>
                  </a:lnTo>
                  <a:lnTo>
                    <a:pt x="2" y="56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6" y="52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2" y="52"/>
                  </a:lnTo>
                  <a:lnTo>
                    <a:pt x="12" y="50"/>
                  </a:lnTo>
                  <a:lnTo>
                    <a:pt x="14" y="50"/>
                  </a:lnTo>
                  <a:lnTo>
                    <a:pt x="16" y="50"/>
                  </a:lnTo>
                  <a:lnTo>
                    <a:pt x="16" y="52"/>
                  </a:lnTo>
                  <a:lnTo>
                    <a:pt x="17" y="52"/>
                  </a:lnTo>
                  <a:lnTo>
                    <a:pt x="19" y="52"/>
                  </a:lnTo>
                  <a:lnTo>
                    <a:pt x="21" y="52"/>
                  </a:lnTo>
                  <a:lnTo>
                    <a:pt x="21" y="54"/>
                  </a:lnTo>
                  <a:lnTo>
                    <a:pt x="23" y="54"/>
                  </a:lnTo>
                  <a:lnTo>
                    <a:pt x="25" y="54"/>
                  </a:lnTo>
                  <a:lnTo>
                    <a:pt x="25" y="56"/>
                  </a:lnTo>
                  <a:lnTo>
                    <a:pt x="27" y="56"/>
                  </a:lnTo>
                  <a:lnTo>
                    <a:pt x="27" y="5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705" name="Rectangle 165">
              <a:extLst>
                <a:ext uri="{FF2B5EF4-FFF2-40B4-BE49-F238E27FC236}">
                  <a16:creationId xmlns:a16="http://schemas.microsoft.com/office/drawing/2014/main" id="{9C231E89-433D-287F-321B-46552CEB03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5" y="2280"/>
              <a:ext cx="6" cy="79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706" name="Freeform 166">
              <a:extLst>
                <a:ext uri="{FF2B5EF4-FFF2-40B4-BE49-F238E27FC236}">
                  <a16:creationId xmlns:a16="http://schemas.microsoft.com/office/drawing/2014/main" id="{859A5734-9BE5-FD0E-41E8-99B738B5A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" y="2251"/>
              <a:ext cx="27" cy="58"/>
            </a:xfrm>
            <a:custGeom>
              <a:avLst/>
              <a:gdLst>
                <a:gd name="T0" fmla="*/ 13 w 27"/>
                <a:gd name="T1" fmla="*/ 0 h 58"/>
                <a:gd name="T2" fmla="*/ 0 w 27"/>
                <a:gd name="T3" fmla="*/ 58 h 58"/>
                <a:gd name="T4" fmla="*/ 0 w 27"/>
                <a:gd name="T5" fmla="*/ 58 h 58"/>
                <a:gd name="T6" fmla="*/ 2 w 27"/>
                <a:gd name="T7" fmla="*/ 56 h 58"/>
                <a:gd name="T8" fmla="*/ 2 w 27"/>
                <a:gd name="T9" fmla="*/ 56 h 58"/>
                <a:gd name="T10" fmla="*/ 2 w 27"/>
                <a:gd name="T11" fmla="*/ 54 h 58"/>
                <a:gd name="T12" fmla="*/ 4 w 27"/>
                <a:gd name="T13" fmla="*/ 54 h 58"/>
                <a:gd name="T14" fmla="*/ 4 w 27"/>
                <a:gd name="T15" fmla="*/ 54 h 58"/>
                <a:gd name="T16" fmla="*/ 6 w 27"/>
                <a:gd name="T17" fmla="*/ 54 h 58"/>
                <a:gd name="T18" fmla="*/ 6 w 27"/>
                <a:gd name="T19" fmla="*/ 52 h 58"/>
                <a:gd name="T20" fmla="*/ 8 w 27"/>
                <a:gd name="T21" fmla="*/ 52 h 58"/>
                <a:gd name="T22" fmla="*/ 8 w 27"/>
                <a:gd name="T23" fmla="*/ 52 h 58"/>
                <a:gd name="T24" fmla="*/ 10 w 27"/>
                <a:gd name="T25" fmla="*/ 52 h 58"/>
                <a:gd name="T26" fmla="*/ 10 w 27"/>
                <a:gd name="T27" fmla="*/ 52 h 58"/>
                <a:gd name="T28" fmla="*/ 10 w 27"/>
                <a:gd name="T29" fmla="*/ 52 h 58"/>
                <a:gd name="T30" fmla="*/ 11 w 27"/>
                <a:gd name="T31" fmla="*/ 52 h 58"/>
                <a:gd name="T32" fmla="*/ 11 w 27"/>
                <a:gd name="T33" fmla="*/ 50 h 58"/>
                <a:gd name="T34" fmla="*/ 13 w 27"/>
                <a:gd name="T35" fmla="*/ 50 h 58"/>
                <a:gd name="T36" fmla="*/ 13 w 27"/>
                <a:gd name="T37" fmla="*/ 50 h 58"/>
                <a:gd name="T38" fmla="*/ 15 w 27"/>
                <a:gd name="T39" fmla="*/ 50 h 58"/>
                <a:gd name="T40" fmla="*/ 15 w 27"/>
                <a:gd name="T41" fmla="*/ 50 h 58"/>
                <a:gd name="T42" fmla="*/ 15 w 27"/>
                <a:gd name="T43" fmla="*/ 52 h 58"/>
                <a:gd name="T44" fmla="*/ 17 w 27"/>
                <a:gd name="T45" fmla="*/ 52 h 58"/>
                <a:gd name="T46" fmla="*/ 17 w 27"/>
                <a:gd name="T47" fmla="*/ 52 h 58"/>
                <a:gd name="T48" fmla="*/ 19 w 27"/>
                <a:gd name="T49" fmla="*/ 52 h 58"/>
                <a:gd name="T50" fmla="*/ 19 w 27"/>
                <a:gd name="T51" fmla="*/ 52 h 58"/>
                <a:gd name="T52" fmla="*/ 21 w 27"/>
                <a:gd name="T53" fmla="*/ 52 h 58"/>
                <a:gd name="T54" fmla="*/ 21 w 27"/>
                <a:gd name="T55" fmla="*/ 52 h 58"/>
                <a:gd name="T56" fmla="*/ 21 w 27"/>
                <a:gd name="T57" fmla="*/ 54 h 58"/>
                <a:gd name="T58" fmla="*/ 23 w 27"/>
                <a:gd name="T59" fmla="*/ 54 h 58"/>
                <a:gd name="T60" fmla="*/ 23 w 27"/>
                <a:gd name="T61" fmla="*/ 54 h 58"/>
                <a:gd name="T62" fmla="*/ 25 w 27"/>
                <a:gd name="T63" fmla="*/ 54 h 58"/>
                <a:gd name="T64" fmla="*/ 25 w 27"/>
                <a:gd name="T65" fmla="*/ 56 h 58"/>
                <a:gd name="T66" fmla="*/ 27 w 27"/>
                <a:gd name="T67" fmla="*/ 56 h 58"/>
                <a:gd name="T68" fmla="*/ 27 w 27"/>
                <a:gd name="T69" fmla="*/ 58 h 58"/>
                <a:gd name="T70" fmla="*/ 13 w 27"/>
                <a:gd name="T71" fmla="*/ 0 h 58"/>
                <a:gd name="T72" fmla="*/ 13 w 27"/>
                <a:gd name="T73" fmla="*/ 0 h 5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7"/>
                <a:gd name="T112" fmla="*/ 0 h 58"/>
                <a:gd name="T113" fmla="*/ 27 w 27"/>
                <a:gd name="T114" fmla="*/ 58 h 5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7" h="58">
                  <a:moveTo>
                    <a:pt x="13" y="0"/>
                  </a:moveTo>
                  <a:lnTo>
                    <a:pt x="0" y="58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6" y="52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5" y="52"/>
                  </a:lnTo>
                  <a:lnTo>
                    <a:pt x="17" y="52"/>
                  </a:lnTo>
                  <a:lnTo>
                    <a:pt x="19" y="52"/>
                  </a:lnTo>
                  <a:lnTo>
                    <a:pt x="21" y="52"/>
                  </a:lnTo>
                  <a:lnTo>
                    <a:pt x="21" y="54"/>
                  </a:lnTo>
                  <a:lnTo>
                    <a:pt x="23" y="54"/>
                  </a:lnTo>
                  <a:lnTo>
                    <a:pt x="25" y="54"/>
                  </a:lnTo>
                  <a:lnTo>
                    <a:pt x="25" y="56"/>
                  </a:lnTo>
                  <a:lnTo>
                    <a:pt x="27" y="56"/>
                  </a:lnTo>
                  <a:lnTo>
                    <a:pt x="27" y="58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707" name="Rectangle 167">
              <a:extLst>
                <a:ext uri="{FF2B5EF4-FFF2-40B4-BE49-F238E27FC236}">
                  <a16:creationId xmlns:a16="http://schemas.microsoft.com/office/drawing/2014/main" id="{7C1FAAC4-7A6A-8DCB-C6D8-A49C7FEA0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7" y="2280"/>
              <a:ext cx="6" cy="79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708" name="Freeform 168">
              <a:extLst>
                <a:ext uri="{FF2B5EF4-FFF2-40B4-BE49-F238E27FC236}">
                  <a16:creationId xmlns:a16="http://schemas.microsoft.com/office/drawing/2014/main" id="{3FD7FAC3-B848-C5CF-7DE3-72B15D0F9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2251"/>
              <a:ext cx="27" cy="58"/>
            </a:xfrm>
            <a:custGeom>
              <a:avLst/>
              <a:gdLst>
                <a:gd name="T0" fmla="*/ 13 w 27"/>
                <a:gd name="T1" fmla="*/ 0 h 58"/>
                <a:gd name="T2" fmla="*/ 0 w 27"/>
                <a:gd name="T3" fmla="*/ 58 h 58"/>
                <a:gd name="T4" fmla="*/ 0 w 27"/>
                <a:gd name="T5" fmla="*/ 58 h 58"/>
                <a:gd name="T6" fmla="*/ 2 w 27"/>
                <a:gd name="T7" fmla="*/ 56 h 58"/>
                <a:gd name="T8" fmla="*/ 2 w 27"/>
                <a:gd name="T9" fmla="*/ 56 h 58"/>
                <a:gd name="T10" fmla="*/ 2 w 27"/>
                <a:gd name="T11" fmla="*/ 54 h 58"/>
                <a:gd name="T12" fmla="*/ 4 w 27"/>
                <a:gd name="T13" fmla="*/ 54 h 58"/>
                <a:gd name="T14" fmla="*/ 4 w 27"/>
                <a:gd name="T15" fmla="*/ 54 h 58"/>
                <a:gd name="T16" fmla="*/ 5 w 27"/>
                <a:gd name="T17" fmla="*/ 54 h 58"/>
                <a:gd name="T18" fmla="*/ 5 w 27"/>
                <a:gd name="T19" fmla="*/ 52 h 58"/>
                <a:gd name="T20" fmla="*/ 7 w 27"/>
                <a:gd name="T21" fmla="*/ 52 h 58"/>
                <a:gd name="T22" fmla="*/ 7 w 27"/>
                <a:gd name="T23" fmla="*/ 52 h 58"/>
                <a:gd name="T24" fmla="*/ 9 w 27"/>
                <a:gd name="T25" fmla="*/ 52 h 58"/>
                <a:gd name="T26" fmla="*/ 9 w 27"/>
                <a:gd name="T27" fmla="*/ 52 h 58"/>
                <a:gd name="T28" fmla="*/ 9 w 27"/>
                <a:gd name="T29" fmla="*/ 52 h 58"/>
                <a:gd name="T30" fmla="*/ 11 w 27"/>
                <a:gd name="T31" fmla="*/ 52 h 58"/>
                <a:gd name="T32" fmla="*/ 11 w 27"/>
                <a:gd name="T33" fmla="*/ 50 h 58"/>
                <a:gd name="T34" fmla="*/ 13 w 27"/>
                <a:gd name="T35" fmla="*/ 50 h 58"/>
                <a:gd name="T36" fmla="*/ 13 w 27"/>
                <a:gd name="T37" fmla="*/ 50 h 58"/>
                <a:gd name="T38" fmla="*/ 15 w 27"/>
                <a:gd name="T39" fmla="*/ 50 h 58"/>
                <a:gd name="T40" fmla="*/ 15 w 27"/>
                <a:gd name="T41" fmla="*/ 50 h 58"/>
                <a:gd name="T42" fmla="*/ 15 w 27"/>
                <a:gd name="T43" fmla="*/ 52 h 58"/>
                <a:gd name="T44" fmla="*/ 17 w 27"/>
                <a:gd name="T45" fmla="*/ 52 h 58"/>
                <a:gd name="T46" fmla="*/ 17 w 27"/>
                <a:gd name="T47" fmla="*/ 52 h 58"/>
                <a:gd name="T48" fmla="*/ 19 w 27"/>
                <a:gd name="T49" fmla="*/ 52 h 58"/>
                <a:gd name="T50" fmla="*/ 19 w 27"/>
                <a:gd name="T51" fmla="*/ 52 h 58"/>
                <a:gd name="T52" fmla="*/ 21 w 27"/>
                <a:gd name="T53" fmla="*/ 52 h 58"/>
                <a:gd name="T54" fmla="*/ 21 w 27"/>
                <a:gd name="T55" fmla="*/ 52 h 58"/>
                <a:gd name="T56" fmla="*/ 21 w 27"/>
                <a:gd name="T57" fmla="*/ 54 h 58"/>
                <a:gd name="T58" fmla="*/ 23 w 27"/>
                <a:gd name="T59" fmla="*/ 54 h 58"/>
                <a:gd name="T60" fmla="*/ 23 w 27"/>
                <a:gd name="T61" fmla="*/ 54 h 58"/>
                <a:gd name="T62" fmla="*/ 25 w 27"/>
                <a:gd name="T63" fmla="*/ 54 h 58"/>
                <a:gd name="T64" fmla="*/ 25 w 27"/>
                <a:gd name="T65" fmla="*/ 56 h 58"/>
                <a:gd name="T66" fmla="*/ 27 w 27"/>
                <a:gd name="T67" fmla="*/ 56 h 58"/>
                <a:gd name="T68" fmla="*/ 27 w 27"/>
                <a:gd name="T69" fmla="*/ 58 h 58"/>
                <a:gd name="T70" fmla="*/ 13 w 27"/>
                <a:gd name="T71" fmla="*/ 0 h 58"/>
                <a:gd name="T72" fmla="*/ 13 w 27"/>
                <a:gd name="T73" fmla="*/ 0 h 5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7"/>
                <a:gd name="T112" fmla="*/ 0 h 58"/>
                <a:gd name="T113" fmla="*/ 27 w 27"/>
                <a:gd name="T114" fmla="*/ 58 h 5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7" h="58">
                  <a:moveTo>
                    <a:pt x="13" y="0"/>
                  </a:moveTo>
                  <a:lnTo>
                    <a:pt x="0" y="58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5" y="54"/>
                  </a:lnTo>
                  <a:lnTo>
                    <a:pt x="5" y="52"/>
                  </a:lnTo>
                  <a:lnTo>
                    <a:pt x="7" y="52"/>
                  </a:lnTo>
                  <a:lnTo>
                    <a:pt x="9" y="52"/>
                  </a:lnTo>
                  <a:lnTo>
                    <a:pt x="11" y="52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5" y="52"/>
                  </a:lnTo>
                  <a:lnTo>
                    <a:pt x="17" y="52"/>
                  </a:lnTo>
                  <a:lnTo>
                    <a:pt x="19" y="52"/>
                  </a:lnTo>
                  <a:lnTo>
                    <a:pt x="21" y="52"/>
                  </a:lnTo>
                  <a:lnTo>
                    <a:pt x="21" y="54"/>
                  </a:lnTo>
                  <a:lnTo>
                    <a:pt x="23" y="54"/>
                  </a:lnTo>
                  <a:lnTo>
                    <a:pt x="25" y="54"/>
                  </a:lnTo>
                  <a:lnTo>
                    <a:pt x="25" y="56"/>
                  </a:lnTo>
                  <a:lnTo>
                    <a:pt x="27" y="56"/>
                  </a:lnTo>
                  <a:lnTo>
                    <a:pt x="27" y="58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709" name="Rectangle 169">
              <a:extLst>
                <a:ext uri="{FF2B5EF4-FFF2-40B4-BE49-F238E27FC236}">
                  <a16:creationId xmlns:a16="http://schemas.microsoft.com/office/drawing/2014/main" id="{F5E46552-B8BC-A681-10B1-9DF7E55C66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9" y="2280"/>
              <a:ext cx="6" cy="79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710" name="Freeform 170">
              <a:extLst>
                <a:ext uri="{FF2B5EF4-FFF2-40B4-BE49-F238E27FC236}">
                  <a16:creationId xmlns:a16="http://schemas.microsoft.com/office/drawing/2014/main" id="{1286C787-BE81-E2AB-C03D-57D9020D6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7" y="2251"/>
              <a:ext cx="27" cy="58"/>
            </a:xfrm>
            <a:custGeom>
              <a:avLst/>
              <a:gdLst>
                <a:gd name="T0" fmla="*/ 14 w 27"/>
                <a:gd name="T1" fmla="*/ 0 h 58"/>
                <a:gd name="T2" fmla="*/ 0 w 27"/>
                <a:gd name="T3" fmla="*/ 58 h 58"/>
                <a:gd name="T4" fmla="*/ 0 w 27"/>
                <a:gd name="T5" fmla="*/ 58 h 58"/>
                <a:gd name="T6" fmla="*/ 2 w 27"/>
                <a:gd name="T7" fmla="*/ 56 h 58"/>
                <a:gd name="T8" fmla="*/ 2 w 27"/>
                <a:gd name="T9" fmla="*/ 56 h 58"/>
                <a:gd name="T10" fmla="*/ 2 w 27"/>
                <a:gd name="T11" fmla="*/ 54 h 58"/>
                <a:gd name="T12" fmla="*/ 4 w 27"/>
                <a:gd name="T13" fmla="*/ 54 h 58"/>
                <a:gd name="T14" fmla="*/ 4 w 27"/>
                <a:gd name="T15" fmla="*/ 54 h 58"/>
                <a:gd name="T16" fmla="*/ 6 w 27"/>
                <a:gd name="T17" fmla="*/ 54 h 58"/>
                <a:gd name="T18" fmla="*/ 6 w 27"/>
                <a:gd name="T19" fmla="*/ 52 h 58"/>
                <a:gd name="T20" fmla="*/ 8 w 27"/>
                <a:gd name="T21" fmla="*/ 52 h 58"/>
                <a:gd name="T22" fmla="*/ 8 w 27"/>
                <a:gd name="T23" fmla="*/ 52 h 58"/>
                <a:gd name="T24" fmla="*/ 8 w 27"/>
                <a:gd name="T25" fmla="*/ 52 h 58"/>
                <a:gd name="T26" fmla="*/ 10 w 27"/>
                <a:gd name="T27" fmla="*/ 52 h 58"/>
                <a:gd name="T28" fmla="*/ 10 w 27"/>
                <a:gd name="T29" fmla="*/ 52 h 58"/>
                <a:gd name="T30" fmla="*/ 12 w 27"/>
                <a:gd name="T31" fmla="*/ 52 h 58"/>
                <a:gd name="T32" fmla="*/ 12 w 27"/>
                <a:gd name="T33" fmla="*/ 50 h 58"/>
                <a:gd name="T34" fmla="*/ 14 w 27"/>
                <a:gd name="T35" fmla="*/ 50 h 58"/>
                <a:gd name="T36" fmla="*/ 14 w 27"/>
                <a:gd name="T37" fmla="*/ 50 h 58"/>
                <a:gd name="T38" fmla="*/ 16 w 27"/>
                <a:gd name="T39" fmla="*/ 50 h 58"/>
                <a:gd name="T40" fmla="*/ 16 w 27"/>
                <a:gd name="T41" fmla="*/ 50 h 58"/>
                <a:gd name="T42" fmla="*/ 16 w 27"/>
                <a:gd name="T43" fmla="*/ 52 h 58"/>
                <a:gd name="T44" fmla="*/ 18 w 27"/>
                <a:gd name="T45" fmla="*/ 52 h 58"/>
                <a:gd name="T46" fmla="*/ 18 w 27"/>
                <a:gd name="T47" fmla="*/ 52 h 58"/>
                <a:gd name="T48" fmla="*/ 20 w 27"/>
                <a:gd name="T49" fmla="*/ 52 h 58"/>
                <a:gd name="T50" fmla="*/ 20 w 27"/>
                <a:gd name="T51" fmla="*/ 52 h 58"/>
                <a:gd name="T52" fmla="*/ 22 w 27"/>
                <a:gd name="T53" fmla="*/ 52 h 58"/>
                <a:gd name="T54" fmla="*/ 22 w 27"/>
                <a:gd name="T55" fmla="*/ 52 h 58"/>
                <a:gd name="T56" fmla="*/ 22 w 27"/>
                <a:gd name="T57" fmla="*/ 54 h 58"/>
                <a:gd name="T58" fmla="*/ 24 w 27"/>
                <a:gd name="T59" fmla="*/ 54 h 58"/>
                <a:gd name="T60" fmla="*/ 24 w 27"/>
                <a:gd name="T61" fmla="*/ 54 h 58"/>
                <a:gd name="T62" fmla="*/ 25 w 27"/>
                <a:gd name="T63" fmla="*/ 54 h 58"/>
                <a:gd name="T64" fmla="*/ 25 w 27"/>
                <a:gd name="T65" fmla="*/ 56 h 58"/>
                <a:gd name="T66" fmla="*/ 27 w 27"/>
                <a:gd name="T67" fmla="*/ 56 h 58"/>
                <a:gd name="T68" fmla="*/ 27 w 27"/>
                <a:gd name="T69" fmla="*/ 58 h 58"/>
                <a:gd name="T70" fmla="*/ 14 w 27"/>
                <a:gd name="T71" fmla="*/ 0 h 58"/>
                <a:gd name="T72" fmla="*/ 14 w 27"/>
                <a:gd name="T73" fmla="*/ 0 h 5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7"/>
                <a:gd name="T112" fmla="*/ 0 h 58"/>
                <a:gd name="T113" fmla="*/ 27 w 27"/>
                <a:gd name="T114" fmla="*/ 58 h 5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7" h="58">
                  <a:moveTo>
                    <a:pt x="14" y="0"/>
                  </a:moveTo>
                  <a:lnTo>
                    <a:pt x="0" y="58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6" y="52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2" y="52"/>
                  </a:lnTo>
                  <a:lnTo>
                    <a:pt x="12" y="50"/>
                  </a:lnTo>
                  <a:lnTo>
                    <a:pt x="14" y="50"/>
                  </a:lnTo>
                  <a:lnTo>
                    <a:pt x="16" y="50"/>
                  </a:lnTo>
                  <a:lnTo>
                    <a:pt x="16" y="52"/>
                  </a:lnTo>
                  <a:lnTo>
                    <a:pt x="18" y="52"/>
                  </a:lnTo>
                  <a:lnTo>
                    <a:pt x="20" y="52"/>
                  </a:lnTo>
                  <a:lnTo>
                    <a:pt x="22" y="52"/>
                  </a:lnTo>
                  <a:lnTo>
                    <a:pt x="22" y="54"/>
                  </a:lnTo>
                  <a:lnTo>
                    <a:pt x="24" y="54"/>
                  </a:lnTo>
                  <a:lnTo>
                    <a:pt x="25" y="54"/>
                  </a:lnTo>
                  <a:lnTo>
                    <a:pt x="25" y="56"/>
                  </a:lnTo>
                  <a:lnTo>
                    <a:pt x="27" y="56"/>
                  </a:lnTo>
                  <a:lnTo>
                    <a:pt x="27" y="5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711" name="Rectangle 171">
              <a:extLst>
                <a:ext uri="{FF2B5EF4-FFF2-40B4-BE49-F238E27FC236}">
                  <a16:creationId xmlns:a16="http://schemas.microsoft.com/office/drawing/2014/main" id="{4E0F233F-C03B-8F0D-0002-F3F415A5C3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1" y="2280"/>
              <a:ext cx="6" cy="79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712" name="Freeform 172">
              <a:extLst>
                <a:ext uri="{FF2B5EF4-FFF2-40B4-BE49-F238E27FC236}">
                  <a16:creationId xmlns:a16="http://schemas.microsoft.com/office/drawing/2014/main" id="{B857C588-8CD2-B36F-819F-A8EC2B539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9" y="2251"/>
              <a:ext cx="27" cy="58"/>
            </a:xfrm>
            <a:custGeom>
              <a:avLst/>
              <a:gdLst>
                <a:gd name="T0" fmla="*/ 14 w 27"/>
                <a:gd name="T1" fmla="*/ 0 h 58"/>
                <a:gd name="T2" fmla="*/ 0 w 27"/>
                <a:gd name="T3" fmla="*/ 58 h 58"/>
                <a:gd name="T4" fmla="*/ 0 w 27"/>
                <a:gd name="T5" fmla="*/ 58 h 58"/>
                <a:gd name="T6" fmla="*/ 2 w 27"/>
                <a:gd name="T7" fmla="*/ 56 h 58"/>
                <a:gd name="T8" fmla="*/ 2 w 27"/>
                <a:gd name="T9" fmla="*/ 56 h 58"/>
                <a:gd name="T10" fmla="*/ 2 w 27"/>
                <a:gd name="T11" fmla="*/ 54 h 58"/>
                <a:gd name="T12" fmla="*/ 4 w 27"/>
                <a:gd name="T13" fmla="*/ 54 h 58"/>
                <a:gd name="T14" fmla="*/ 4 w 27"/>
                <a:gd name="T15" fmla="*/ 54 h 58"/>
                <a:gd name="T16" fmla="*/ 6 w 27"/>
                <a:gd name="T17" fmla="*/ 54 h 58"/>
                <a:gd name="T18" fmla="*/ 6 w 27"/>
                <a:gd name="T19" fmla="*/ 52 h 58"/>
                <a:gd name="T20" fmla="*/ 8 w 27"/>
                <a:gd name="T21" fmla="*/ 52 h 58"/>
                <a:gd name="T22" fmla="*/ 8 w 27"/>
                <a:gd name="T23" fmla="*/ 52 h 58"/>
                <a:gd name="T24" fmla="*/ 8 w 27"/>
                <a:gd name="T25" fmla="*/ 52 h 58"/>
                <a:gd name="T26" fmla="*/ 10 w 27"/>
                <a:gd name="T27" fmla="*/ 52 h 58"/>
                <a:gd name="T28" fmla="*/ 10 w 27"/>
                <a:gd name="T29" fmla="*/ 52 h 58"/>
                <a:gd name="T30" fmla="*/ 12 w 27"/>
                <a:gd name="T31" fmla="*/ 52 h 58"/>
                <a:gd name="T32" fmla="*/ 12 w 27"/>
                <a:gd name="T33" fmla="*/ 50 h 58"/>
                <a:gd name="T34" fmla="*/ 14 w 27"/>
                <a:gd name="T35" fmla="*/ 50 h 58"/>
                <a:gd name="T36" fmla="*/ 14 w 27"/>
                <a:gd name="T37" fmla="*/ 50 h 58"/>
                <a:gd name="T38" fmla="*/ 16 w 27"/>
                <a:gd name="T39" fmla="*/ 50 h 58"/>
                <a:gd name="T40" fmla="*/ 16 w 27"/>
                <a:gd name="T41" fmla="*/ 50 h 58"/>
                <a:gd name="T42" fmla="*/ 16 w 27"/>
                <a:gd name="T43" fmla="*/ 52 h 58"/>
                <a:gd name="T44" fmla="*/ 18 w 27"/>
                <a:gd name="T45" fmla="*/ 52 h 58"/>
                <a:gd name="T46" fmla="*/ 18 w 27"/>
                <a:gd name="T47" fmla="*/ 52 h 58"/>
                <a:gd name="T48" fmla="*/ 19 w 27"/>
                <a:gd name="T49" fmla="*/ 52 h 58"/>
                <a:gd name="T50" fmla="*/ 19 w 27"/>
                <a:gd name="T51" fmla="*/ 52 h 58"/>
                <a:gd name="T52" fmla="*/ 21 w 27"/>
                <a:gd name="T53" fmla="*/ 52 h 58"/>
                <a:gd name="T54" fmla="*/ 21 w 27"/>
                <a:gd name="T55" fmla="*/ 52 h 58"/>
                <a:gd name="T56" fmla="*/ 21 w 27"/>
                <a:gd name="T57" fmla="*/ 54 h 58"/>
                <a:gd name="T58" fmla="*/ 23 w 27"/>
                <a:gd name="T59" fmla="*/ 54 h 58"/>
                <a:gd name="T60" fmla="*/ 23 w 27"/>
                <a:gd name="T61" fmla="*/ 54 h 58"/>
                <a:gd name="T62" fmla="*/ 25 w 27"/>
                <a:gd name="T63" fmla="*/ 54 h 58"/>
                <a:gd name="T64" fmla="*/ 25 w 27"/>
                <a:gd name="T65" fmla="*/ 56 h 58"/>
                <a:gd name="T66" fmla="*/ 27 w 27"/>
                <a:gd name="T67" fmla="*/ 56 h 58"/>
                <a:gd name="T68" fmla="*/ 27 w 27"/>
                <a:gd name="T69" fmla="*/ 58 h 58"/>
                <a:gd name="T70" fmla="*/ 14 w 27"/>
                <a:gd name="T71" fmla="*/ 0 h 58"/>
                <a:gd name="T72" fmla="*/ 14 w 27"/>
                <a:gd name="T73" fmla="*/ 0 h 5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7"/>
                <a:gd name="T112" fmla="*/ 0 h 58"/>
                <a:gd name="T113" fmla="*/ 27 w 27"/>
                <a:gd name="T114" fmla="*/ 58 h 5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7" h="58">
                  <a:moveTo>
                    <a:pt x="14" y="0"/>
                  </a:moveTo>
                  <a:lnTo>
                    <a:pt x="0" y="58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6" y="52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2" y="52"/>
                  </a:lnTo>
                  <a:lnTo>
                    <a:pt x="12" y="50"/>
                  </a:lnTo>
                  <a:lnTo>
                    <a:pt x="14" y="50"/>
                  </a:lnTo>
                  <a:lnTo>
                    <a:pt x="16" y="50"/>
                  </a:lnTo>
                  <a:lnTo>
                    <a:pt x="16" y="52"/>
                  </a:lnTo>
                  <a:lnTo>
                    <a:pt x="18" y="52"/>
                  </a:lnTo>
                  <a:lnTo>
                    <a:pt x="19" y="52"/>
                  </a:lnTo>
                  <a:lnTo>
                    <a:pt x="21" y="52"/>
                  </a:lnTo>
                  <a:lnTo>
                    <a:pt x="21" y="54"/>
                  </a:lnTo>
                  <a:lnTo>
                    <a:pt x="23" y="54"/>
                  </a:lnTo>
                  <a:lnTo>
                    <a:pt x="25" y="54"/>
                  </a:lnTo>
                  <a:lnTo>
                    <a:pt x="25" y="56"/>
                  </a:lnTo>
                  <a:lnTo>
                    <a:pt x="27" y="56"/>
                  </a:lnTo>
                  <a:lnTo>
                    <a:pt x="27" y="5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713" name="Rectangle 173">
              <a:extLst>
                <a:ext uri="{FF2B5EF4-FFF2-40B4-BE49-F238E27FC236}">
                  <a16:creationId xmlns:a16="http://schemas.microsoft.com/office/drawing/2014/main" id="{5F4A2E48-E0C0-3D63-2B46-1462C5CAEA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2280"/>
              <a:ext cx="5" cy="79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714" name="Freeform 174">
              <a:extLst>
                <a:ext uri="{FF2B5EF4-FFF2-40B4-BE49-F238E27FC236}">
                  <a16:creationId xmlns:a16="http://schemas.microsoft.com/office/drawing/2014/main" id="{32901D86-663C-9BB7-1C73-3F8683DBF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1" y="2251"/>
              <a:ext cx="27" cy="58"/>
            </a:xfrm>
            <a:custGeom>
              <a:avLst/>
              <a:gdLst>
                <a:gd name="T0" fmla="*/ 13 w 27"/>
                <a:gd name="T1" fmla="*/ 0 h 58"/>
                <a:gd name="T2" fmla="*/ 0 w 27"/>
                <a:gd name="T3" fmla="*/ 58 h 58"/>
                <a:gd name="T4" fmla="*/ 0 w 27"/>
                <a:gd name="T5" fmla="*/ 58 h 58"/>
                <a:gd name="T6" fmla="*/ 2 w 27"/>
                <a:gd name="T7" fmla="*/ 56 h 58"/>
                <a:gd name="T8" fmla="*/ 2 w 27"/>
                <a:gd name="T9" fmla="*/ 56 h 58"/>
                <a:gd name="T10" fmla="*/ 2 w 27"/>
                <a:gd name="T11" fmla="*/ 54 h 58"/>
                <a:gd name="T12" fmla="*/ 4 w 27"/>
                <a:gd name="T13" fmla="*/ 54 h 58"/>
                <a:gd name="T14" fmla="*/ 4 w 27"/>
                <a:gd name="T15" fmla="*/ 54 h 58"/>
                <a:gd name="T16" fmla="*/ 6 w 27"/>
                <a:gd name="T17" fmla="*/ 54 h 58"/>
                <a:gd name="T18" fmla="*/ 6 w 27"/>
                <a:gd name="T19" fmla="*/ 52 h 58"/>
                <a:gd name="T20" fmla="*/ 8 w 27"/>
                <a:gd name="T21" fmla="*/ 52 h 58"/>
                <a:gd name="T22" fmla="*/ 8 w 27"/>
                <a:gd name="T23" fmla="*/ 52 h 58"/>
                <a:gd name="T24" fmla="*/ 8 w 27"/>
                <a:gd name="T25" fmla="*/ 52 h 58"/>
                <a:gd name="T26" fmla="*/ 10 w 27"/>
                <a:gd name="T27" fmla="*/ 52 h 58"/>
                <a:gd name="T28" fmla="*/ 10 w 27"/>
                <a:gd name="T29" fmla="*/ 52 h 58"/>
                <a:gd name="T30" fmla="*/ 12 w 27"/>
                <a:gd name="T31" fmla="*/ 52 h 58"/>
                <a:gd name="T32" fmla="*/ 12 w 27"/>
                <a:gd name="T33" fmla="*/ 50 h 58"/>
                <a:gd name="T34" fmla="*/ 13 w 27"/>
                <a:gd name="T35" fmla="*/ 50 h 58"/>
                <a:gd name="T36" fmla="*/ 13 w 27"/>
                <a:gd name="T37" fmla="*/ 50 h 58"/>
                <a:gd name="T38" fmla="*/ 13 w 27"/>
                <a:gd name="T39" fmla="*/ 50 h 58"/>
                <a:gd name="T40" fmla="*/ 15 w 27"/>
                <a:gd name="T41" fmla="*/ 50 h 58"/>
                <a:gd name="T42" fmla="*/ 15 w 27"/>
                <a:gd name="T43" fmla="*/ 52 h 58"/>
                <a:gd name="T44" fmla="*/ 17 w 27"/>
                <a:gd name="T45" fmla="*/ 52 h 58"/>
                <a:gd name="T46" fmla="*/ 17 w 27"/>
                <a:gd name="T47" fmla="*/ 52 h 58"/>
                <a:gd name="T48" fmla="*/ 19 w 27"/>
                <a:gd name="T49" fmla="*/ 52 h 58"/>
                <a:gd name="T50" fmla="*/ 19 w 27"/>
                <a:gd name="T51" fmla="*/ 52 h 58"/>
                <a:gd name="T52" fmla="*/ 21 w 27"/>
                <a:gd name="T53" fmla="*/ 52 h 58"/>
                <a:gd name="T54" fmla="*/ 21 w 27"/>
                <a:gd name="T55" fmla="*/ 52 h 58"/>
                <a:gd name="T56" fmla="*/ 21 w 27"/>
                <a:gd name="T57" fmla="*/ 54 h 58"/>
                <a:gd name="T58" fmla="*/ 23 w 27"/>
                <a:gd name="T59" fmla="*/ 54 h 58"/>
                <a:gd name="T60" fmla="*/ 23 w 27"/>
                <a:gd name="T61" fmla="*/ 54 h 58"/>
                <a:gd name="T62" fmla="*/ 25 w 27"/>
                <a:gd name="T63" fmla="*/ 54 h 58"/>
                <a:gd name="T64" fmla="*/ 25 w 27"/>
                <a:gd name="T65" fmla="*/ 56 h 58"/>
                <a:gd name="T66" fmla="*/ 27 w 27"/>
                <a:gd name="T67" fmla="*/ 56 h 58"/>
                <a:gd name="T68" fmla="*/ 27 w 27"/>
                <a:gd name="T69" fmla="*/ 58 h 58"/>
                <a:gd name="T70" fmla="*/ 13 w 27"/>
                <a:gd name="T71" fmla="*/ 0 h 58"/>
                <a:gd name="T72" fmla="*/ 13 w 27"/>
                <a:gd name="T73" fmla="*/ 0 h 5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7"/>
                <a:gd name="T112" fmla="*/ 0 h 58"/>
                <a:gd name="T113" fmla="*/ 27 w 27"/>
                <a:gd name="T114" fmla="*/ 58 h 5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7" h="58">
                  <a:moveTo>
                    <a:pt x="13" y="0"/>
                  </a:moveTo>
                  <a:lnTo>
                    <a:pt x="0" y="58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6" y="52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2" y="52"/>
                  </a:lnTo>
                  <a:lnTo>
                    <a:pt x="12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5" y="52"/>
                  </a:lnTo>
                  <a:lnTo>
                    <a:pt x="17" y="52"/>
                  </a:lnTo>
                  <a:lnTo>
                    <a:pt x="19" y="52"/>
                  </a:lnTo>
                  <a:lnTo>
                    <a:pt x="21" y="52"/>
                  </a:lnTo>
                  <a:lnTo>
                    <a:pt x="21" y="54"/>
                  </a:lnTo>
                  <a:lnTo>
                    <a:pt x="23" y="54"/>
                  </a:lnTo>
                  <a:lnTo>
                    <a:pt x="25" y="54"/>
                  </a:lnTo>
                  <a:lnTo>
                    <a:pt x="25" y="56"/>
                  </a:lnTo>
                  <a:lnTo>
                    <a:pt x="27" y="56"/>
                  </a:lnTo>
                  <a:lnTo>
                    <a:pt x="27" y="58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715" name="Rectangle 175">
              <a:extLst>
                <a:ext uri="{FF2B5EF4-FFF2-40B4-BE49-F238E27FC236}">
                  <a16:creationId xmlns:a16="http://schemas.microsoft.com/office/drawing/2014/main" id="{BC48E395-AB59-49F0-DC04-C76B965EC9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4" y="2280"/>
              <a:ext cx="6" cy="79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716" name="Freeform 176">
              <a:extLst>
                <a:ext uri="{FF2B5EF4-FFF2-40B4-BE49-F238E27FC236}">
                  <a16:creationId xmlns:a16="http://schemas.microsoft.com/office/drawing/2014/main" id="{1EEA931E-86D0-73B8-F4C1-71E03B227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3" y="2251"/>
              <a:ext cx="27" cy="58"/>
            </a:xfrm>
            <a:custGeom>
              <a:avLst/>
              <a:gdLst>
                <a:gd name="T0" fmla="*/ 13 w 27"/>
                <a:gd name="T1" fmla="*/ 0 h 58"/>
                <a:gd name="T2" fmla="*/ 0 w 27"/>
                <a:gd name="T3" fmla="*/ 58 h 58"/>
                <a:gd name="T4" fmla="*/ 0 w 27"/>
                <a:gd name="T5" fmla="*/ 58 h 58"/>
                <a:gd name="T6" fmla="*/ 2 w 27"/>
                <a:gd name="T7" fmla="*/ 56 h 58"/>
                <a:gd name="T8" fmla="*/ 2 w 27"/>
                <a:gd name="T9" fmla="*/ 56 h 58"/>
                <a:gd name="T10" fmla="*/ 2 w 27"/>
                <a:gd name="T11" fmla="*/ 54 h 58"/>
                <a:gd name="T12" fmla="*/ 4 w 27"/>
                <a:gd name="T13" fmla="*/ 54 h 58"/>
                <a:gd name="T14" fmla="*/ 4 w 27"/>
                <a:gd name="T15" fmla="*/ 54 h 58"/>
                <a:gd name="T16" fmla="*/ 6 w 27"/>
                <a:gd name="T17" fmla="*/ 54 h 58"/>
                <a:gd name="T18" fmla="*/ 6 w 27"/>
                <a:gd name="T19" fmla="*/ 52 h 58"/>
                <a:gd name="T20" fmla="*/ 7 w 27"/>
                <a:gd name="T21" fmla="*/ 52 h 58"/>
                <a:gd name="T22" fmla="*/ 7 w 27"/>
                <a:gd name="T23" fmla="*/ 52 h 58"/>
                <a:gd name="T24" fmla="*/ 7 w 27"/>
                <a:gd name="T25" fmla="*/ 52 h 58"/>
                <a:gd name="T26" fmla="*/ 9 w 27"/>
                <a:gd name="T27" fmla="*/ 52 h 58"/>
                <a:gd name="T28" fmla="*/ 9 w 27"/>
                <a:gd name="T29" fmla="*/ 52 h 58"/>
                <a:gd name="T30" fmla="*/ 11 w 27"/>
                <a:gd name="T31" fmla="*/ 52 h 58"/>
                <a:gd name="T32" fmla="*/ 11 w 27"/>
                <a:gd name="T33" fmla="*/ 50 h 58"/>
                <a:gd name="T34" fmla="*/ 13 w 27"/>
                <a:gd name="T35" fmla="*/ 50 h 58"/>
                <a:gd name="T36" fmla="*/ 13 w 27"/>
                <a:gd name="T37" fmla="*/ 50 h 58"/>
                <a:gd name="T38" fmla="*/ 13 w 27"/>
                <a:gd name="T39" fmla="*/ 50 h 58"/>
                <a:gd name="T40" fmla="*/ 15 w 27"/>
                <a:gd name="T41" fmla="*/ 50 h 58"/>
                <a:gd name="T42" fmla="*/ 15 w 27"/>
                <a:gd name="T43" fmla="*/ 52 h 58"/>
                <a:gd name="T44" fmla="*/ 17 w 27"/>
                <a:gd name="T45" fmla="*/ 52 h 58"/>
                <a:gd name="T46" fmla="*/ 17 w 27"/>
                <a:gd name="T47" fmla="*/ 52 h 58"/>
                <a:gd name="T48" fmla="*/ 19 w 27"/>
                <a:gd name="T49" fmla="*/ 52 h 58"/>
                <a:gd name="T50" fmla="*/ 19 w 27"/>
                <a:gd name="T51" fmla="*/ 52 h 58"/>
                <a:gd name="T52" fmla="*/ 21 w 27"/>
                <a:gd name="T53" fmla="*/ 52 h 58"/>
                <a:gd name="T54" fmla="*/ 21 w 27"/>
                <a:gd name="T55" fmla="*/ 52 h 58"/>
                <a:gd name="T56" fmla="*/ 21 w 27"/>
                <a:gd name="T57" fmla="*/ 54 h 58"/>
                <a:gd name="T58" fmla="*/ 23 w 27"/>
                <a:gd name="T59" fmla="*/ 54 h 58"/>
                <a:gd name="T60" fmla="*/ 23 w 27"/>
                <a:gd name="T61" fmla="*/ 54 h 58"/>
                <a:gd name="T62" fmla="*/ 25 w 27"/>
                <a:gd name="T63" fmla="*/ 54 h 58"/>
                <a:gd name="T64" fmla="*/ 25 w 27"/>
                <a:gd name="T65" fmla="*/ 56 h 58"/>
                <a:gd name="T66" fmla="*/ 27 w 27"/>
                <a:gd name="T67" fmla="*/ 56 h 58"/>
                <a:gd name="T68" fmla="*/ 27 w 27"/>
                <a:gd name="T69" fmla="*/ 58 h 58"/>
                <a:gd name="T70" fmla="*/ 13 w 27"/>
                <a:gd name="T71" fmla="*/ 0 h 58"/>
                <a:gd name="T72" fmla="*/ 13 w 27"/>
                <a:gd name="T73" fmla="*/ 0 h 5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7"/>
                <a:gd name="T112" fmla="*/ 0 h 58"/>
                <a:gd name="T113" fmla="*/ 27 w 27"/>
                <a:gd name="T114" fmla="*/ 58 h 5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7" h="58">
                  <a:moveTo>
                    <a:pt x="13" y="0"/>
                  </a:moveTo>
                  <a:lnTo>
                    <a:pt x="0" y="58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6" y="52"/>
                  </a:lnTo>
                  <a:lnTo>
                    <a:pt x="7" y="52"/>
                  </a:lnTo>
                  <a:lnTo>
                    <a:pt x="9" y="52"/>
                  </a:lnTo>
                  <a:lnTo>
                    <a:pt x="11" y="52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5" y="52"/>
                  </a:lnTo>
                  <a:lnTo>
                    <a:pt x="17" y="52"/>
                  </a:lnTo>
                  <a:lnTo>
                    <a:pt x="19" y="52"/>
                  </a:lnTo>
                  <a:lnTo>
                    <a:pt x="21" y="52"/>
                  </a:lnTo>
                  <a:lnTo>
                    <a:pt x="21" y="54"/>
                  </a:lnTo>
                  <a:lnTo>
                    <a:pt x="23" y="54"/>
                  </a:lnTo>
                  <a:lnTo>
                    <a:pt x="25" y="54"/>
                  </a:lnTo>
                  <a:lnTo>
                    <a:pt x="25" y="56"/>
                  </a:lnTo>
                  <a:lnTo>
                    <a:pt x="27" y="56"/>
                  </a:lnTo>
                  <a:lnTo>
                    <a:pt x="27" y="58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717" name="Rectangle 177">
              <a:extLst>
                <a:ext uri="{FF2B5EF4-FFF2-40B4-BE49-F238E27FC236}">
                  <a16:creationId xmlns:a16="http://schemas.microsoft.com/office/drawing/2014/main" id="{35C4CA1F-B63E-0ED8-5684-61C1FD066F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6" y="2280"/>
              <a:ext cx="6" cy="79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718" name="Freeform 178">
              <a:extLst>
                <a:ext uri="{FF2B5EF4-FFF2-40B4-BE49-F238E27FC236}">
                  <a16:creationId xmlns:a16="http://schemas.microsoft.com/office/drawing/2014/main" id="{BB7548FA-87CE-9C37-468E-5AEBF7B85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2251"/>
              <a:ext cx="26" cy="58"/>
            </a:xfrm>
            <a:custGeom>
              <a:avLst/>
              <a:gdLst>
                <a:gd name="T0" fmla="*/ 13 w 26"/>
                <a:gd name="T1" fmla="*/ 0 h 58"/>
                <a:gd name="T2" fmla="*/ 0 w 26"/>
                <a:gd name="T3" fmla="*/ 58 h 58"/>
                <a:gd name="T4" fmla="*/ 0 w 26"/>
                <a:gd name="T5" fmla="*/ 58 h 58"/>
                <a:gd name="T6" fmla="*/ 1 w 26"/>
                <a:gd name="T7" fmla="*/ 56 h 58"/>
                <a:gd name="T8" fmla="*/ 1 w 26"/>
                <a:gd name="T9" fmla="*/ 56 h 58"/>
                <a:gd name="T10" fmla="*/ 1 w 26"/>
                <a:gd name="T11" fmla="*/ 54 h 58"/>
                <a:gd name="T12" fmla="*/ 3 w 26"/>
                <a:gd name="T13" fmla="*/ 54 h 58"/>
                <a:gd name="T14" fmla="*/ 3 w 26"/>
                <a:gd name="T15" fmla="*/ 54 h 58"/>
                <a:gd name="T16" fmla="*/ 5 w 26"/>
                <a:gd name="T17" fmla="*/ 54 h 58"/>
                <a:gd name="T18" fmla="*/ 5 w 26"/>
                <a:gd name="T19" fmla="*/ 52 h 58"/>
                <a:gd name="T20" fmla="*/ 7 w 26"/>
                <a:gd name="T21" fmla="*/ 52 h 58"/>
                <a:gd name="T22" fmla="*/ 7 w 26"/>
                <a:gd name="T23" fmla="*/ 52 h 58"/>
                <a:gd name="T24" fmla="*/ 7 w 26"/>
                <a:gd name="T25" fmla="*/ 52 h 58"/>
                <a:gd name="T26" fmla="*/ 9 w 26"/>
                <a:gd name="T27" fmla="*/ 52 h 58"/>
                <a:gd name="T28" fmla="*/ 9 w 26"/>
                <a:gd name="T29" fmla="*/ 52 h 58"/>
                <a:gd name="T30" fmla="*/ 11 w 26"/>
                <a:gd name="T31" fmla="*/ 52 h 58"/>
                <a:gd name="T32" fmla="*/ 11 w 26"/>
                <a:gd name="T33" fmla="*/ 50 h 58"/>
                <a:gd name="T34" fmla="*/ 13 w 26"/>
                <a:gd name="T35" fmla="*/ 50 h 58"/>
                <a:gd name="T36" fmla="*/ 13 w 26"/>
                <a:gd name="T37" fmla="*/ 50 h 58"/>
                <a:gd name="T38" fmla="*/ 13 w 26"/>
                <a:gd name="T39" fmla="*/ 50 h 58"/>
                <a:gd name="T40" fmla="*/ 15 w 26"/>
                <a:gd name="T41" fmla="*/ 50 h 58"/>
                <a:gd name="T42" fmla="*/ 15 w 26"/>
                <a:gd name="T43" fmla="*/ 52 h 58"/>
                <a:gd name="T44" fmla="*/ 17 w 26"/>
                <a:gd name="T45" fmla="*/ 52 h 58"/>
                <a:gd name="T46" fmla="*/ 17 w 26"/>
                <a:gd name="T47" fmla="*/ 52 h 58"/>
                <a:gd name="T48" fmla="*/ 19 w 26"/>
                <a:gd name="T49" fmla="*/ 52 h 58"/>
                <a:gd name="T50" fmla="*/ 19 w 26"/>
                <a:gd name="T51" fmla="*/ 52 h 58"/>
                <a:gd name="T52" fmla="*/ 21 w 26"/>
                <a:gd name="T53" fmla="*/ 52 h 58"/>
                <a:gd name="T54" fmla="*/ 21 w 26"/>
                <a:gd name="T55" fmla="*/ 52 h 58"/>
                <a:gd name="T56" fmla="*/ 21 w 26"/>
                <a:gd name="T57" fmla="*/ 54 h 58"/>
                <a:gd name="T58" fmla="*/ 23 w 26"/>
                <a:gd name="T59" fmla="*/ 54 h 58"/>
                <a:gd name="T60" fmla="*/ 23 w 26"/>
                <a:gd name="T61" fmla="*/ 54 h 58"/>
                <a:gd name="T62" fmla="*/ 24 w 26"/>
                <a:gd name="T63" fmla="*/ 54 h 58"/>
                <a:gd name="T64" fmla="*/ 24 w 26"/>
                <a:gd name="T65" fmla="*/ 56 h 58"/>
                <a:gd name="T66" fmla="*/ 26 w 26"/>
                <a:gd name="T67" fmla="*/ 56 h 58"/>
                <a:gd name="T68" fmla="*/ 26 w 26"/>
                <a:gd name="T69" fmla="*/ 58 h 58"/>
                <a:gd name="T70" fmla="*/ 13 w 26"/>
                <a:gd name="T71" fmla="*/ 0 h 58"/>
                <a:gd name="T72" fmla="*/ 13 w 26"/>
                <a:gd name="T73" fmla="*/ 0 h 5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6"/>
                <a:gd name="T112" fmla="*/ 0 h 58"/>
                <a:gd name="T113" fmla="*/ 26 w 26"/>
                <a:gd name="T114" fmla="*/ 58 h 5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6" h="58">
                  <a:moveTo>
                    <a:pt x="13" y="0"/>
                  </a:moveTo>
                  <a:lnTo>
                    <a:pt x="0" y="58"/>
                  </a:lnTo>
                  <a:lnTo>
                    <a:pt x="1" y="56"/>
                  </a:lnTo>
                  <a:lnTo>
                    <a:pt x="1" y="54"/>
                  </a:lnTo>
                  <a:lnTo>
                    <a:pt x="3" y="54"/>
                  </a:lnTo>
                  <a:lnTo>
                    <a:pt x="5" y="54"/>
                  </a:lnTo>
                  <a:lnTo>
                    <a:pt x="5" y="52"/>
                  </a:lnTo>
                  <a:lnTo>
                    <a:pt x="7" y="52"/>
                  </a:lnTo>
                  <a:lnTo>
                    <a:pt x="9" y="52"/>
                  </a:lnTo>
                  <a:lnTo>
                    <a:pt x="11" y="52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5" y="52"/>
                  </a:lnTo>
                  <a:lnTo>
                    <a:pt x="17" y="52"/>
                  </a:lnTo>
                  <a:lnTo>
                    <a:pt x="19" y="52"/>
                  </a:lnTo>
                  <a:lnTo>
                    <a:pt x="21" y="52"/>
                  </a:lnTo>
                  <a:lnTo>
                    <a:pt x="21" y="54"/>
                  </a:lnTo>
                  <a:lnTo>
                    <a:pt x="23" y="54"/>
                  </a:lnTo>
                  <a:lnTo>
                    <a:pt x="24" y="54"/>
                  </a:lnTo>
                  <a:lnTo>
                    <a:pt x="24" y="56"/>
                  </a:lnTo>
                  <a:lnTo>
                    <a:pt x="26" y="56"/>
                  </a:lnTo>
                  <a:lnTo>
                    <a:pt x="26" y="58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719" name="Rectangle 179">
              <a:extLst>
                <a:ext uri="{FF2B5EF4-FFF2-40B4-BE49-F238E27FC236}">
                  <a16:creationId xmlns:a16="http://schemas.microsoft.com/office/drawing/2014/main" id="{2DE4EB39-B390-6861-942E-7D2AF3C9B1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8" y="2280"/>
              <a:ext cx="4" cy="79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720" name="Freeform 180">
              <a:extLst>
                <a:ext uri="{FF2B5EF4-FFF2-40B4-BE49-F238E27FC236}">
                  <a16:creationId xmlns:a16="http://schemas.microsoft.com/office/drawing/2014/main" id="{13FDEFA2-E7A4-F3D9-DE87-329A7602C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" y="2251"/>
              <a:ext cx="27" cy="58"/>
            </a:xfrm>
            <a:custGeom>
              <a:avLst/>
              <a:gdLst>
                <a:gd name="T0" fmla="*/ 14 w 27"/>
                <a:gd name="T1" fmla="*/ 0 h 58"/>
                <a:gd name="T2" fmla="*/ 0 w 27"/>
                <a:gd name="T3" fmla="*/ 58 h 58"/>
                <a:gd name="T4" fmla="*/ 0 w 27"/>
                <a:gd name="T5" fmla="*/ 58 h 58"/>
                <a:gd name="T6" fmla="*/ 2 w 27"/>
                <a:gd name="T7" fmla="*/ 56 h 58"/>
                <a:gd name="T8" fmla="*/ 2 w 27"/>
                <a:gd name="T9" fmla="*/ 56 h 58"/>
                <a:gd name="T10" fmla="*/ 2 w 27"/>
                <a:gd name="T11" fmla="*/ 54 h 58"/>
                <a:gd name="T12" fmla="*/ 4 w 27"/>
                <a:gd name="T13" fmla="*/ 54 h 58"/>
                <a:gd name="T14" fmla="*/ 4 w 27"/>
                <a:gd name="T15" fmla="*/ 54 h 58"/>
                <a:gd name="T16" fmla="*/ 6 w 27"/>
                <a:gd name="T17" fmla="*/ 54 h 58"/>
                <a:gd name="T18" fmla="*/ 6 w 27"/>
                <a:gd name="T19" fmla="*/ 52 h 58"/>
                <a:gd name="T20" fmla="*/ 8 w 27"/>
                <a:gd name="T21" fmla="*/ 52 h 58"/>
                <a:gd name="T22" fmla="*/ 8 w 27"/>
                <a:gd name="T23" fmla="*/ 52 h 58"/>
                <a:gd name="T24" fmla="*/ 8 w 27"/>
                <a:gd name="T25" fmla="*/ 52 h 58"/>
                <a:gd name="T26" fmla="*/ 10 w 27"/>
                <a:gd name="T27" fmla="*/ 52 h 58"/>
                <a:gd name="T28" fmla="*/ 10 w 27"/>
                <a:gd name="T29" fmla="*/ 52 h 58"/>
                <a:gd name="T30" fmla="*/ 12 w 27"/>
                <a:gd name="T31" fmla="*/ 52 h 58"/>
                <a:gd name="T32" fmla="*/ 12 w 27"/>
                <a:gd name="T33" fmla="*/ 50 h 58"/>
                <a:gd name="T34" fmla="*/ 14 w 27"/>
                <a:gd name="T35" fmla="*/ 50 h 58"/>
                <a:gd name="T36" fmla="*/ 14 w 27"/>
                <a:gd name="T37" fmla="*/ 50 h 58"/>
                <a:gd name="T38" fmla="*/ 14 w 27"/>
                <a:gd name="T39" fmla="*/ 50 h 58"/>
                <a:gd name="T40" fmla="*/ 16 w 27"/>
                <a:gd name="T41" fmla="*/ 50 h 58"/>
                <a:gd name="T42" fmla="*/ 16 w 27"/>
                <a:gd name="T43" fmla="*/ 52 h 58"/>
                <a:gd name="T44" fmla="*/ 18 w 27"/>
                <a:gd name="T45" fmla="*/ 52 h 58"/>
                <a:gd name="T46" fmla="*/ 18 w 27"/>
                <a:gd name="T47" fmla="*/ 52 h 58"/>
                <a:gd name="T48" fmla="*/ 19 w 27"/>
                <a:gd name="T49" fmla="*/ 52 h 58"/>
                <a:gd name="T50" fmla="*/ 19 w 27"/>
                <a:gd name="T51" fmla="*/ 52 h 58"/>
                <a:gd name="T52" fmla="*/ 19 w 27"/>
                <a:gd name="T53" fmla="*/ 52 h 58"/>
                <a:gd name="T54" fmla="*/ 21 w 27"/>
                <a:gd name="T55" fmla="*/ 52 h 58"/>
                <a:gd name="T56" fmla="*/ 21 w 27"/>
                <a:gd name="T57" fmla="*/ 54 h 58"/>
                <a:gd name="T58" fmla="*/ 23 w 27"/>
                <a:gd name="T59" fmla="*/ 54 h 58"/>
                <a:gd name="T60" fmla="*/ 23 w 27"/>
                <a:gd name="T61" fmla="*/ 54 h 58"/>
                <a:gd name="T62" fmla="*/ 25 w 27"/>
                <a:gd name="T63" fmla="*/ 54 h 58"/>
                <a:gd name="T64" fmla="*/ 25 w 27"/>
                <a:gd name="T65" fmla="*/ 56 h 58"/>
                <a:gd name="T66" fmla="*/ 27 w 27"/>
                <a:gd name="T67" fmla="*/ 56 h 58"/>
                <a:gd name="T68" fmla="*/ 27 w 27"/>
                <a:gd name="T69" fmla="*/ 58 h 58"/>
                <a:gd name="T70" fmla="*/ 14 w 27"/>
                <a:gd name="T71" fmla="*/ 0 h 58"/>
                <a:gd name="T72" fmla="*/ 14 w 27"/>
                <a:gd name="T73" fmla="*/ 0 h 5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7"/>
                <a:gd name="T112" fmla="*/ 0 h 58"/>
                <a:gd name="T113" fmla="*/ 27 w 27"/>
                <a:gd name="T114" fmla="*/ 58 h 5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7" h="58">
                  <a:moveTo>
                    <a:pt x="14" y="0"/>
                  </a:moveTo>
                  <a:lnTo>
                    <a:pt x="0" y="58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6" y="52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2" y="52"/>
                  </a:lnTo>
                  <a:lnTo>
                    <a:pt x="12" y="50"/>
                  </a:lnTo>
                  <a:lnTo>
                    <a:pt x="14" y="50"/>
                  </a:lnTo>
                  <a:lnTo>
                    <a:pt x="16" y="50"/>
                  </a:lnTo>
                  <a:lnTo>
                    <a:pt x="16" y="52"/>
                  </a:lnTo>
                  <a:lnTo>
                    <a:pt x="18" y="52"/>
                  </a:lnTo>
                  <a:lnTo>
                    <a:pt x="19" y="52"/>
                  </a:lnTo>
                  <a:lnTo>
                    <a:pt x="21" y="52"/>
                  </a:lnTo>
                  <a:lnTo>
                    <a:pt x="21" y="54"/>
                  </a:lnTo>
                  <a:lnTo>
                    <a:pt x="23" y="54"/>
                  </a:lnTo>
                  <a:lnTo>
                    <a:pt x="25" y="54"/>
                  </a:lnTo>
                  <a:lnTo>
                    <a:pt x="25" y="56"/>
                  </a:lnTo>
                  <a:lnTo>
                    <a:pt x="27" y="56"/>
                  </a:lnTo>
                  <a:lnTo>
                    <a:pt x="27" y="5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721" name="Rectangle 181">
              <a:extLst>
                <a:ext uri="{FF2B5EF4-FFF2-40B4-BE49-F238E27FC236}">
                  <a16:creationId xmlns:a16="http://schemas.microsoft.com/office/drawing/2014/main" id="{6E4BA2FF-9B59-E590-5520-7ECA722DBB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3" y="2280"/>
              <a:ext cx="6" cy="79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722" name="Freeform 182">
              <a:extLst>
                <a:ext uri="{FF2B5EF4-FFF2-40B4-BE49-F238E27FC236}">
                  <a16:creationId xmlns:a16="http://schemas.microsoft.com/office/drawing/2014/main" id="{66FC6F7E-9A2A-68FF-FA66-8E809B97D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" y="2251"/>
              <a:ext cx="27" cy="58"/>
            </a:xfrm>
            <a:custGeom>
              <a:avLst/>
              <a:gdLst>
                <a:gd name="T0" fmla="*/ 13 w 27"/>
                <a:gd name="T1" fmla="*/ 0 h 58"/>
                <a:gd name="T2" fmla="*/ 0 w 27"/>
                <a:gd name="T3" fmla="*/ 58 h 58"/>
                <a:gd name="T4" fmla="*/ 0 w 27"/>
                <a:gd name="T5" fmla="*/ 58 h 58"/>
                <a:gd name="T6" fmla="*/ 2 w 27"/>
                <a:gd name="T7" fmla="*/ 56 h 58"/>
                <a:gd name="T8" fmla="*/ 2 w 27"/>
                <a:gd name="T9" fmla="*/ 56 h 58"/>
                <a:gd name="T10" fmla="*/ 4 w 27"/>
                <a:gd name="T11" fmla="*/ 54 h 58"/>
                <a:gd name="T12" fmla="*/ 4 w 27"/>
                <a:gd name="T13" fmla="*/ 54 h 58"/>
                <a:gd name="T14" fmla="*/ 5 w 27"/>
                <a:gd name="T15" fmla="*/ 54 h 58"/>
                <a:gd name="T16" fmla="*/ 5 w 27"/>
                <a:gd name="T17" fmla="*/ 54 h 58"/>
                <a:gd name="T18" fmla="*/ 7 w 27"/>
                <a:gd name="T19" fmla="*/ 52 h 58"/>
                <a:gd name="T20" fmla="*/ 7 w 27"/>
                <a:gd name="T21" fmla="*/ 52 h 58"/>
                <a:gd name="T22" fmla="*/ 7 w 27"/>
                <a:gd name="T23" fmla="*/ 52 h 58"/>
                <a:gd name="T24" fmla="*/ 9 w 27"/>
                <a:gd name="T25" fmla="*/ 52 h 58"/>
                <a:gd name="T26" fmla="*/ 9 w 27"/>
                <a:gd name="T27" fmla="*/ 52 h 58"/>
                <a:gd name="T28" fmla="*/ 11 w 27"/>
                <a:gd name="T29" fmla="*/ 52 h 58"/>
                <a:gd name="T30" fmla="*/ 11 w 27"/>
                <a:gd name="T31" fmla="*/ 52 h 58"/>
                <a:gd name="T32" fmla="*/ 13 w 27"/>
                <a:gd name="T33" fmla="*/ 50 h 58"/>
                <a:gd name="T34" fmla="*/ 13 w 27"/>
                <a:gd name="T35" fmla="*/ 50 h 58"/>
                <a:gd name="T36" fmla="*/ 13 w 27"/>
                <a:gd name="T37" fmla="*/ 50 h 58"/>
                <a:gd name="T38" fmla="*/ 15 w 27"/>
                <a:gd name="T39" fmla="*/ 50 h 58"/>
                <a:gd name="T40" fmla="*/ 15 w 27"/>
                <a:gd name="T41" fmla="*/ 50 h 58"/>
                <a:gd name="T42" fmla="*/ 17 w 27"/>
                <a:gd name="T43" fmla="*/ 52 h 58"/>
                <a:gd name="T44" fmla="*/ 17 w 27"/>
                <a:gd name="T45" fmla="*/ 52 h 58"/>
                <a:gd name="T46" fmla="*/ 19 w 27"/>
                <a:gd name="T47" fmla="*/ 52 h 58"/>
                <a:gd name="T48" fmla="*/ 19 w 27"/>
                <a:gd name="T49" fmla="*/ 52 h 58"/>
                <a:gd name="T50" fmla="*/ 19 w 27"/>
                <a:gd name="T51" fmla="*/ 52 h 58"/>
                <a:gd name="T52" fmla="*/ 21 w 27"/>
                <a:gd name="T53" fmla="*/ 52 h 58"/>
                <a:gd name="T54" fmla="*/ 21 w 27"/>
                <a:gd name="T55" fmla="*/ 52 h 58"/>
                <a:gd name="T56" fmla="*/ 23 w 27"/>
                <a:gd name="T57" fmla="*/ 54 h 58"/>
                <a:gd name="T58" fmla="*/ 23 w 27"/>
                <a:gd name="T59" fmla="*/ 54 h 58"/>
                <a:gd name="T60" fmla="*/ 25 w 27"/>
                <a:gd name="T61" fmla="*/ 54 h 58"/>
                <a:gd name="T62" fmla="*/ 25 w 27"/>
                <a:gd name="T63" fmla="*/ 54 h 58"/>
                <a:gd name="T64" fmla="*/ 25 w 27"/>
                <a:gd name="T65" fmla="*/ 56 h 58"/>
                <a:gd name="T66" fmla="*/ 27 w 27"/>
                <a:gd name="T67" fmla="*/ 56 h 58"/>
                <a:gd name="T68" fmla="*/ 27 w 27"/>
                <a:gd name="T69" fmla="*/ 58 h 58"/>
                <a:gd name="T70" fmla="*/ 13 w 27"/>
                <a:gd name="T71" fmla="*/ 0 h 58"/>
                <a:gd name="T72" fmla="*/ 13 w 27"/>
                <a:gd name="T73" fmla="*/ 0 h 5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7"/>
                <a:gd name="T112" fmla="*/ 0 h 58"/>
                <a:gd name="T113" fmla="*/ 27 w 27"/>
                <a:gd name="T114" fmla="*/ 58 h 5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7" h="58">
                  <a:moveTo>
                    <a:pt x="13" y="0"/>
                  </a:moveTo>
                  <a:lnTo>
                    <a:pt x="0" y="58"/>
                  </a:lnTo>
                  <a:lnTo>
                    <a:pt x="2" y="56"/>
                  </a:lnTo>
                  <a:lnTo>
                    <a:pt x="4" y="54"/>
                  </a:lnTo>
                  <a:lnTo>
                    <a:pt x="5" y="54"/>
                  </a:lnTo>
                  <a:lnTo>
                    <a:pt x="7" y="52"/>
                  </a:lnTo>
                  <a:lnTo>
                    <a:pt x="9" y="52"/>
                  </a:lnTo>
                  <a:lnTo>
                    <a:pt x="11" y="52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7" y="52"/>
                  </a:lnTo>
                  <a:lnTo>
                    <a:pt x="19" y="52"/>
                  </a:lnTo>
                  <a:lnTo>
                    <a:pt x="21" y="52"/>
                  </a:lnTo>
                  <a:lnTo>
                    <a:pt x="23" y="54"/>
                  </a:lnTo>
                  <a:lnTo>
                    <a:pt x="25" y="54"/>
                  </a:lnTo>
                  <a:lnTo>
                    <a:pt x="25" y="56"/>
                  </a:lnTo>
                  <a:lnTo>
                    <a:pt x="27" y="56"/>
                  </a:lnTo>
                  <a:lnTo>
                    <a:pt x="27" y="58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723" name="Rectangle 183">
              <a:extLst>
                <a:ext uri="{FF2B5EF4-FFF2-40B4-BE49-F238E27FC236}">
                  <a16:creationId xmlns:a16="http://schemas.microsoft.com/office/drawing/2014/main" id="{9C6EA59E-C16D-8801-0F92-7B1FD3DB1B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3" y="2688"/>
              <a:ext cx="6" cy="78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724" name="Freeform 184">
              <a:extLst>
                <a:ext uri="{FF2B5EF4-FFF2-40B4-BE49-F238E27FC236}">
                  <a16:creationId xmlns:a16="http://schemas.microsoft.com/office/drawing/2014/main" id="{C61A33E0-25BE-EC56-B4CD-0C6E72CBE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" y="2659"/>
              <a:ext cx="26" cy="55"/>
            </a:xfrm>
            <a:custGeom>
              <a:avLst/>
              <a:gdLst>
                <a:gd name="T0" fmla="*/ 13 w 26"/>
                <a:gd name="T1" fmla="*/ 0 h 55"/>
                <a:gd name="T2" fmla="*/ 0 w 26"/>
                <a:gd name="T3" fmla="*/ 55 h 55"/>
                <a:gd name="T4" fmla="*/ 0 w 26"/>
                <a:gd name="T5" fmla="*/ 55 h 55"/>
                <a:gd name="T6" fmla="*/ 0 w 26"/>
                <a:gd name="T7" fmla="*/ 55 h 55"/>
                <a:gd name="T8" fmla="*/ 2 w 26"/>
                <a:gd name="T9" fmla="*/ 55 h 55"/>
                <a:gd name="T10" fmla="*/ 2 w 26"/>
                <a:gd name="T11" fmla="*/ 54 h 55"/>
                <a:gd name="T12" fmla="*/ 3 w 26"/>
                <a:gd name="T13" fmla="*/ 54 h 55"/>
                <a:gd name="T14" fmla="*/ 3 w 26"/>
                <a:gd name="T15" fmla="*/ 54 h 55"/>
                <a:gd name="T16" fmla="*/ 3 w 26"/>
                <a:gd name="T17" fmla="*/ 52 h 55"/>
                <a:gd name="T18" fmla="*/ 5 w 26"/>
                <a:gd name="T19" fmla="*/ 52 h 55"/>
                <a:gd name="T20" fmla="*/ 5 w 26"/>
                <a:gd name="T21" fmla="*/ 52 h 55"/>
                <a:gd name="T22" fmla="*/ 7 w 26"/>
                <a:gd name="T23" fmla="*/ 52 h 55"/>
                <a:gd name="T24" fmla="*/ 7 w 26"/>
                <a:gd name="T25" fmla="*/ 52 h 55"/>
                <a:gd name="T26" fmla="*/ 9 w 26"/>
                <a:gd name="T27" fmla="*/ 50 h 55"/>
                <a:gd name="T28" fmla="*/ 9 w 26"/>
                <a:gd name="T29" fmla="*/ 50 h 55"/>
                <a:gd name="T30" fmla="*/ 9 w 26"/>
                <a:gd name="T31" fmla="*/ 50 h 55"/>
                <a:gd name="T32" fmla="*/ 11 w 26"/>
                <a:gd name="T33" fmla="*/ 50 h 55"/>
                <a:gd name="T34" fmla="*/ 11 w 26"/>
                <a:gd name="T35" fmla="*/ 50 h 55"/>
                <a:gd name="T36" fmla="*/ 13 w 26"/>
                <a:gd name="T37" fmla="*/ 50 h 55"/>
                <a:gd name="T38" fmla="*/ 13 w 26"/>
                <a:gd name="T39" fmla="*/ 50 h 55"/>
                <a:gd name="T40" fmla="*/ 15 w 26"/>
                <a:gd name="T41" fmla="*/ 50 h 55"/>
                <a:gd name="T42" fmla="*/ 15 w 26"/>
                <a:gd name="T43" fmla="*/ 50 h 55"/>
                <a:gd name="T44" fmla="*/ 15 w 26"/>
                <a:gd name="T45" fmla="*/ 50 h 55"/>
                <a:gd name="T46" fmla="*/ 17 w 26"/>
                <a:gd name="T47" fmla="*/ 50 h 55"/>
                <a:gd name="T48" fmla="*/ 17 w 26"/>
                <a:gd name="T49" fmla="*/ 52 h 55"/>
                <a:gd name="T50" fmla="*/ 19 w 26"/>
                <a:gd name="T51" fmla="*/ 52 h 55"/>
                <a:gd name="T52" fmla="*/ 19 w 26"/>
                <a:gd name="T53" fmla="*/ 52 h 55"/>
                <a:gd name="T54" fmla="*/ 21 w 26"/>
                <a:gd name="T55" fmla="*/ 52 h 55"/>
                <a:gd name="T56" fmla="*/ 21 w 26"/>
                <a:gd name="T57" fmla="*/ 52 h 55"/>
                <a:gd name="T58" fmla="*/ 23 w 26"/>
                <a:gd name="T59" fmla="*/ 54 h 55"/>
                <a:gd name="T60" fmla="*/ 23 w 26"/>
                <a:gd name="T61" fmla="*/ 54 h 55"/>
                <a:gd name="T62" fmla="*/ 23 w 26"/>
                <a:gd name="T63" fmla="*/ 54 h 55"/>
                <a:gd name="T64" fmla="*/ 25 w 26"/>
                <a:gd name="T65" fmla="*/ 55 h 55"/>
                <a:gd name="T66" fmla="*/ 25 w 26"/>
                <a:gd name="T67" fmla="*/ 55 h 55"/>
                <a:gd name="T68" fmla="*/ 26 w 26"/>
                <a:gd name="T69" fmla="*/ 55 h 55"/>
                <a:gd name="T70" fmla="*/ 13 w 26"/>
                <a:gd name="T71" fmla="*/ 0 h 55"/>
                <a:gd name="T72" fmla="*/ 13 w 26"/>
                <a:gd name="T73" fmla="*/ 0 h 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6"/>
                <a:gd name="T112" fmla="*/ 0 h 55"/>
                <a:gd name="T113" fmla="*/ 26 w 26"/>
                <a:gd name="T114" fmla="*/ 55 h 5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6" h="55">
                  <a:moveTo>
                    <a:pt x="13" y="0"/>
                  </a:moveTo>
                  <a:lnTo>
                    <a:pt x="0" y="55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3" y="54"/>
                  </a:lnTo>
                  <a:lnTo>
                    <a:pt x="3" y="52"/>
                  </a:lnTo>
                  <a:lnTo>
                    <a:pt x="5" y="52"/>
                  </a:lnTo>
                  <a:lnTo>
                    <a:pt x="7" y="52"/>
                  </a:lnTo>
                  <a:lnTo>
                    <a:pt x="9" y="50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7" y="50"/>
                  </a:lnTo>
                  <a:lnTo>
                    <a:pt x="17" y="52"/>
                  </a:lnTo>
                  <a:lnTo>
                    <a:pt x="19" y="52"/>
                  </a:lnTo>
                  <a:lnTo>
                    <a:pt x="21" y="52"/>
                  </a:lnTo>
                  <a:lnTo>
                    <a:pt x="23" y="54"/>
                  </a:lnTo>
                  <a:lnTo>
                    <a:pt x="25" y="55"/>
                  </a:lnTo>
                  <a:lnTo>
                    <a:pt x="26" y="5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725" name="Rectangle 185">
              <a:extLst>
                <a:ext uri="{FF2B5EF4-FFF2-40B4-BE49-F238E27FC236}">
                  <a16:creationId xmlns:a16="http://schemas.microsoft.com/office/drawing/2014/main" id="{C27AD6EF-FF36-B7FE-BFD9-6115006A8F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3" y="2073"/>
              <a:ext cx="6" cy="78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726" name="Freeform 186">
              <a:extLst>
                <a:ext uri="{FF2B5EF4-FFF2-40B4-BE49-F238E27FC236}">
                  <a16:creationId xmlns:a16="http://schemas.microsoft.com/office/drawing/2014/main" id="{EDABBEC4-6402-C352-E1AB-45CAD6D1D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" y="2125"/>
              <a:ext cx="25" cy="55"/>
            </a:xfrm>
            <a:custGeom>
              <a:avLst/>
              <a:gdLst>
                <a:gd name="T0" fmla="*/ 11 w 25"/>
                <a:gd name="T1" fmla="*/ 55 h 55"/>
                <a:gd name="T2" fmla="*/ 25 w 25"/>
                <a:gd name="T3" fmla="*/ 0 h 55"/>
                <a:gd name="T4" fmla="*/ 25 w 25"/>
                <a:gd name="T5" fmla="*/ 0 h 55"/>
                <a:gd name="T6" fmla="*/ 25 w 25"/>
                <a:gd name="T7" fmla="*/ 0 h 55"/>
                <a:gd name="T8" fmla="*/ 25 w 25"/>
                <a:gd name="T9" fmla="*/ 0 h 55"/>
                <a:gd name="T10" fmla="*/ 23 w 25"/>
                <a:gd name="T11" fmla="*/ 1 h 55"/>
                <a:gd name="T12" fmla="*/ 23 w 25"/>
                <a:gd name="T13" fmla="*/ 1 h 55"/>
                <a:gd name="T14" fmla="*/ 21 w 25"/>
                <a:gd name="T15" fmla="*/ 1 h 55"/>
                <a:gd name="T16" fmla="*/ 21 w 25"/>
                <a:gd name="T17" fmla="*/ 3 h 55"/>
                <a:gd name="T18" fmla="*/ 19 w 25"/>
                <a:gd name="T19" fmla="*/ 3 h 55"/>
                <a:gd name="T20" fmla="*/ 19 w 25"/>
                <a:gd name="T21" fmla="*/ 3 h 55"/>
                <a:gd name="T22" fmla="*/ 19 w 25"/>
                <a:gd name="T23" fmla="*/ 3 h 55"/>
                <a:gd name="T24" fmla="*/ 17 w 25"/>
                <a:gd name="T25" fmla="*/ 3 h 55"/>
                <a:gd name="T26" fmla="*/ 17 w 25"/>
                <a:gd name="T27" fmla="*/ 5 h 55"/>
                <a:gd name="T28" fmla="*/ 15 w 25"/>
                <a:gd name="T29" fmla="*/ 5 h 55"/>
                <a:gd name="T30" fmla="*/ 15 w 25"/>
                <a:gd name="T31" fmla="*/ 5 h 55"/>
                <a:gd name="T32" fmla="*/ 13 w 25"/>
                <a:gd name="T33" fmla="*/ 5 h 55"/>
                <a:gd name="T34" fmla="*/ 13 w 25"/>
                <a:gd name="T35" fmla="*/ 5 h 55"/>
                <a:gd name="T36" fmla="*/ 11 w 25"/>
                <a:gd name="T37" fmla="*/ 5 h 55"/>
                <a:gd name="T38" fmla="*/ 11 w 25"/>
                <a:gd name="T39" fmla="*/ 5 h 55"/>
                <a:gd name="T40" fmla="*/ 11 w 25"/>
                <a:gd name="T41" fmla="*/ 5 h 55"/>
                <a:gd name="T42" fmla="*/ 9 w 25"/>
                <a:gd name="T43" fmla="*/ 5 h 55"/>
                <a:gd name="T44" fmla="*/ 9 w 25"/>
                <a:gd name="T45" fmla="*/ 5 h 55"/>
                <a:gd name="T46" fmla="*/ 7 w 25"/>
                <a:gd name="T47" fmla="*/ 5 h 55"/>
                <a:gd name="T48" fmla="*/ 7 w 25"/>
                <a:gd name="T49" fmla="*/ 3 h 55"/>
                <a:gd name="T50" fmla="*/ 5 w 25"/>
                <a:gd name="T51" fmla="*/ 3 h 55"/>
                <a:gd name="T52" fmla="*/ 5 w 25"/>
                <a:gd name="T53" fmla="*/ 3 h 55"/>
                <a:gd name="T54" fmla="*/ 5 w 25"/>
                <a:gd name="T55" fmla="*/ 3 h 55"/>
                <a:gd name="T56" fmla="*/ 3 w 25"/>
                <a:gd name="T57" fmla="*/ 3 h 55"/>
                <a:gd name="T58" fmla="*/ 3 w 25"/>
                <a:gd name="T59" fmla="*/ 1 h 55"/>
                <a:gd name="T60" fmla="*/ 2 w 25"/>
                <a:gd name="T61" fmla="*/ 1 h 55"/>
                <a:gd name="T62" fmla="*/ 2 w 25"/>
                <a:gd name="T63" fmla="*/ 1 h 55"/>
                <a:gd name="T64" fmla="*/ 0 w 25"/>
                <a:gd name="T65" fmla="*/ 0 h 55"/>
                <a:gd name="T66" fmla="*/ 0 w 25"/>
                <a:gd name="T67" fmla="*/ 0 h 55"/>
                <a:gd name="T68" fmla="*/ 0 w 25"/>
                <a:gd name="T69" fmla="*/ 0 h 55"/>
                <a:gd name="T70" fmla="*/ 11 w 25"/>
                <a:gd name="T71" fmla="*/ 55 h 55"/>
                <a:gd name="T72" fmla="*/ 11 w 25"/>
                <a:gd name="T73" fmla="*/ 55 h 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5"/>
                <a:gd name="T112" fmla="*/ 0 h 55"/>
                <a:gd name="T113" fmla="*/ 25 w 25"/>
                <a:gd name="T114" fmla="*/ 55 h 5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5" h="55">
                  <a:moveTo>
                    <a:pt x="11" y="55"/>
                  </a:moveTo>
                  <a:lnTo>
                    <a:pt x="25" y="0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5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0"/>
                  </a:lnTo>
                  <a:lnTo>
                    <a:pt x="11" y="5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727" name="Rectangle 187">
              <a:extLst>
                <a:ext uri="{FF2B5EF4-FFF2-40B4-BE49-F238E27FC236}">
                  <a16:creationId xmlns:a16="http://schemas.microsoft.com/office/drawing/2014/main" id="{2445D19A-6050-CA7E-9769-59A86BCDB7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3" y="2480"/>
              <a:ext cx="6" cy="79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728" name="Freeform 188">
              <a:extLst>
                <a:ext uri="{FF2B5EF4-FFF2-40B4-BE49-F238E27FC236}">
                  <a16:creationId xmlns:a16="http://schemas.microsoft.com/office/drawing/2014/main" id="{CE432AF3-BA5E-CAC4-CFD7-1343D3546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" y="2530"/>
              <a:ext cx="26" cy="58"/>
            </a:xfrm>
            <a:custGeom>
              <a:avLst/>
              <a:gdLst>
                <a:gd name="T0" fmla="*/ 13 w 26"/>
                <a:gd name="T1" fmla="*/ 58 h 58"/>
                <a:gd name="T2" fmla="*/ 26 w 26"/>
                <a:gd name="T3" fmla="*/ 0 h 58"/>
                <a:gd name="T4" fmla="*/ 26 w 26"/>
                <a:gd name="T5" fmla="*/ 0 h 58"/>
                <a:gd name="T6" fmla="*/ 25 w 26"/>
                <a:gd name="T7" fmla="*/ 2 h 58"/>
                <a:gd name="T8" fmla="*/ 25 w 26"/>
                <a:gd name="T9" fmla="*/ 2 h 58"/>
                <a:gd name="T10" fmla="*/ 23 w 26"/>
                <a:gd name="T11" fmla="*/ 4 h 58"/>
                <a:gd name="T12" fmla="*/ 23 w 26"/>
                <a:gd name="T13" fmla="*/ 4 h 58"/>
                <a:gd name="T14" fmla="*/ 23 w 26"/>
                <a:gd name="T15" fmla="*/ 4 h 58"/>
                <a:gd name="T16" fmla="*/ 21 w 26"/>
                <a:gd name="T17" fmla="*/ 4 h 58"/>
                <a:gd name="T18" fmla="*/ 21 w 26"/>
                <a:gd name="T19" fmla="*/ 6 h 58"/>
                <a:gd name="T20" fmla="*/ 19 w 26"/>
                <a:gd name="T21" fmla="*/ 6 h 58"/>
                <a:gd name="T22" fmla="*/ 19 w 26"/>
                <a:gd name="T23" fmla="*/ 6 h 58"/>
                <a:gd name="T24" fmla="*/ 17 w 26"/>
                <a:gd name="T25" fmla="*/ 6 h 58"/>
                <a:gd name="T26" fmla="*/ 17 w 26"/>
                <a:gd name="T27" fmla="*/ 6 h 58"/>
                <a:gd name="T28" fmla="*/ 17 w 26"/>
                <a:gd name="T29" fmla="*/ 6 h 58"/>
                <a:gd name="T30" fmla="*/ 15 w 26"/>
                <a:gd name="T31" fmla="*/ 6 h 58"/>
                <a:gd name="T32" fmla="*/ 15 w 26"/>
                <a:gd name="T33" fmla="*/ 8 h 58"/>
                <a:gd name="T34" fmla="*/ 13 w 26"/>
                <a:gd name="T35" fmla="*/ 8 h 58"/>
                <a:gd name="T36" fmla="*/ 13 w 26"/>
                <a:gd name="T37" fmla="*/ 8 h 58"/>
                <a:gd name="T38" fmla="*/ 11 w 26"/>
                <a:gd name="T39" fmla="*/ 8 h 58"/>
                <a:gd name="T40" fmla="*/ 11 w 26"/>
                <a:gd name="T41" fmla="*/ 8 h 58"/>
                <a:gd name="T42" fmla="*/ 11 w 26"/>
                <a:gd name="T43" fmla="*/ 6 h 58"/>
                <a:gd name="T44" fmla="*/ 9 w 26"/>
                <a:gd name="T45" fmla="*/ 6 h 58"/>
                <a:gd name="T46" fmla="*/ 9 w 26"/>
                <a:gd name="T47" fmla="*/ 6 h 58"/>
                <a:gd name="T48" fmla="*/ 7 w 26"/>
                <a:gd name="T49" fmla="*/ 6 h 58"/>
                <a:gd name="T50" fmla="*/ 7 w 26"/>
                <a:gd name="T51" fmla="*/ 6 h 58"/>
                <a:gd name="T52" fmla="*/ 5 w 26"/>
                <a:gd name="T53" fmla="*/ 6 h 58"/>
                <a:gd name="T54" fmla="*/ 5 w 26"/>
                <a:gd name="T55" fmla="*/ 6 h 58"/>
                <a:gd name="T56" fmla="*/ 3 w 26"/>
                <a:gd name="T57" fmla="*/ 4 h 58"/>
                <a:gd name="T58" fmla="*/ 3 w 26"/>
                <a:gd name="T59" fmla="*/ 4 h 58"/>
                <a:gd name="T60" fmla="*/ 3 w 26"/>
                <a:gd name="T61" fmla="*/ 4 h 58"/>
                <a:gd name="T62" fmla="*/ 2 w 26"/>
                <a:gd name="T63" fmla="*/ 4 h 58"/>
                <a:gd name="T64" fmla="*/ 2 w 26"/>
                <a:gd name="T65" fmla="*/ 2 h 58"/>
                <a:gd name="T66" fmla="*/ 0 w 26"/>
                <a:gd name="T67" fmla="*/ 2 h 58"/>
                <a:gd name="T68" fmla="*/ 0 w 26"/>
                <a:gd name="T69" fmla="*/ 0 h 58"/>
                <a:gd name="T70" fmla="*/ 13 w 26"/>
                <a:gd name="T71" fmla="*/ 58 h 58"/>
                <a:gd name="T72" fmla="*/ 13 w 26"/>
                <a:gd name="T73" fmla="*/ 58 h 5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6"/>
                <a:gd name="T112" fmla="*/ 0 h 58"/>
                <a:gd name="T113" fmla="*/ 26 w 26"/>
                <a:gd name="T114" fmla="*/ 58 h 5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6" h="58">
                  <a:moveTo>
                    <a:pt x="13" y="58"/>
                  </a:moveTo>
                  <a:lnTo>
                    <a:pt x="26" y="0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6"/>
                  </a:lnTo>
                  <a:lnTo>
                    <a:pt x="19" y="6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5" y="8"/>
                  </a:lnTo>
                  <a:lnTo>
                    <a:pt x="13" y="8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6"/>
                  </a:lnTo>
                  <a:lnTo>
                    <a:pt x="7" y="6"/>
                  </a:lnTo>
                  <a:lnTo>
                    <a:pt x="5" y="6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3" y="5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729" name="Rectangle 189">
              <a:extLst>
                <a:ext uri="{FF2B5EF4-FFF2-40B4-BE49-F238E27FC236}">
                  <a16:creationId xmlns:a16="http://schemas.microsoft.com/office/drawing/2014/main" id="{D43F1AA7-DA44-4B50-7E3B-1AAD48EE4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4" y="2480"/>
              <a:ext cx="5" cy="79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730" name="Freeform 190">
              <a:extLst>
                <a:ext uri="{FF2B5EF4-FFF2-40B4-BE49-F238E27FC236}">
                  <a16:creationId xmlns:a16="http://schemas.microsoft.com/office/drawing/2014/main" id="{50C14AA6-D61F-25D3-ED78-15FFBF042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2532"/>
              <a:ext cx="27" cy="56"/>
            </a:xfrm>
            <a:custGeom>
              <a:avLst/>
              <a:gdLst>
                <a:gd name="T0" fmla="*/ 14 w 27"/>
                <a:gd name="T1" fmla="*/ 56 h 56"/>
                <a:gd name="T2" fmla="*/ 27 w 27"/>
                <a:gd name="T3" fmla="*/ 0 h 56"/>
                <a:gd name="T4" fmla="*/ 27 w 27"/>
                <a:gd name="T5" fmla="*/ 0 h 56"/>
                <a:gd name="T6" fmla="*/ 27 w 27"/>
                <a:gd name="T7" fmla="*/ 0 h 56"/>
                <a:gd name="T8" fmla="*/ 25 w 27"/>
                <a:gd name="T9" fmla="*/ 0 h 56"/>
                <a:gd name="T10" fmla="*/ 25 w 27"/>
                <a:gd name="T11" fmla="*/ 2 h 56"/>
                <a:gd name="T12" fmla="*/ 23 w 27"/>
                <a:gd name="T13" fmla="*/ 2 h 56"/>
                <a:gd name="T14" fmla="*/ 23 w 27"/>
                <a:gd name="T15" fmla="*/ 2 h 56"/>
                <a:gd name="T16" fmla="*/ 23 w 27"/>
                <a:gd name="T17" fmla="*/ 4 h 56"/>
                <a:gd name="T18" fmla="*/ 21 w 27"/>
                <a:gd name="T19" fmla="*/ 4 h 56"/>
                <a:gd name="T20" fmla="*/ 21 w 27"/>
                <a:gd name="T21" fmla="*/ 4 h 56"/>
                <a:gd name="T22" fmla="*/ 19 w 27"/>
                <a:gd name="T23" fmla="*/ 4 h 56"/>
                <a:gd name="T24" fmla="*/ 19 w 27"/>
                <a:gd name="T25" fmla="*/ 4 h 56"/>
                <a:gd name="T26" fmla="*/ 17 w 27"/>
                <a:gd name="T27" fmla="*/ 4 h 56"/>
                <a:gd name="T28" fmla="*/ 17 w 27"/>
                <a:gd name="T29" fmla="*/ 6 h 56"/>
                <a:gd name="T30" fmla="*/ 17 w 27"/>
                <a:gd name="T31" fmla="*/ 6 h 56"/>
                <a:gd name="T32" fmla="*/ 16 w 27"/>
                <a:gd name="T33" fmla="*/ 6 h 56"/>
                <a:gd name="T34" fmla="*/ 16 w 27"/>
                <a:gd name="T35" fmla="*/ 6 h 56"/>
                <a:gd name="T36" fmla="*/ 14 w 27"/>
                <a:gd name="T37" fmla="*/ 6 h 56"/>
                <a:gd name="T38" fmla="*/ 14 w 27"/>
                <a:gd name="T39" fmla="*/ 6 h 56"/>
                <a:gd name="T40" fmla="*/ 12 w 27"/>
                <a:gd name="T41" fmla="*/ 6 h 56"/>
                <a:gd name="T42" fmla="*/ 12 w 27"/>
                <a:gd name="T43" fmla="*/ 6 h 56"/>
                <a:gd name="T44" fmla="*/ 12 w 27"/>
                <a:gd name="T45" fmla="*/ 6 h 56"/>
                <a:gd name="T46" fmla="*/ 10 w 27"/>
                <a:gd name="T47" fmla="*/ 4 h 56"/>
                <a:gd name="T48" fmla="*/ 10 w 27"/>
                <a:gd name="T49" fmla="*/ 4 h 56"/>
                <a:gd name="T50" fmla="*/ 8 w 27"/>
                <a:gd name="T51" fmla="*/ 4 h 56"/>
                <a:gd name="T52" fmla="*/ 8 w 27"/>
                <a:gd name="T53" fmla="*/ 4 h 56"/>
                <a:gd name="T54" fmla="*/ 6 w 27"/>
                <a:gd name="T55" fmla="*/ 4 h 56"/>
                <a:gd name="T56" fmla="*/ 6 w 27"/>
                <a:gd name="T57" fmla="*/ 4 h 56"/>
                <a:gd name="T58" fmla="*/ 4 w 27"/>
                <a:gd name="T59" fmla="*/ 2 h 56"/>
                <a:gd name="T60" fmla="*/ 4 w 27"/>
                <a:gd name="T61" fmla="*/ 2 h 56"/>
                <a:gd name="T62" fmla="*/ 4 w 27"/>
                <a:gd name="T63" fmla="*/ 2 h 56"/>
                <a:gd name="T64" fmla="*/ 2 w 27"/>
                <a:gd name="T65" fmla="*/ 0 h 56"/>
                <a:gd name="T66" fmla="*/ 2 w 27"/>
                <a:gd name="T67" fmla="*/ 0 h 56"/>
                <a:gd name="T68" fmla="*/ 0 w 27"/>
                <a:gd name="T69" fmla="*/ 0 h 56"/>
                <a:gd name="T70" fmla="*/ 14 w 27"/>
                <a:gd name="T71" fmla="*/ 56 h 56"/>
                <a:gd name="T72" fmla="*/ 14 w 27"/>
                <a:gd name="T73" fmla="*/ 56 h 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7"/>
                <a:gd name="T112" fmla="*/ 0 h 56"/>
                <a:gd name="T113" fmla="*/ 27 w 27"/>
                <a:gd name="T114" fmla="*/ 56 h 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7" h="56">
                  <a:moveTo>
                    <a:pt x="14" y="56"/>
                  </a:moveTo>
                  <a:lnTo>
                    <a:pt x="27" y="0"/>
                  </a:lnTo>
                  <a:lnTo>
                    <a:pt x="25" y="0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14" y="5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731" name="Rectangle 191">
              <a:extLst>
                <a:ext uri="{FF2B5EF4-FFF2-40B4-BE49-F238E27FC236}">
                  <a16:creationId xmlns:a16="http://schemas.microsoft.com/office/drawing/2014/main" id="{4AED411E-8B72-DDDB-FD6B-43B7B81417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5" y="2480"/>
              <a:ext cx="6" cy="79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732" name="Freeform 192">
              <a:extLst>
                <a:ext uri="{FF2B5EF4-FFF2-40B4-BE49-F238E27FC236}">
                  <a16:creationId xmlns:a16="http://schemas.microsoft.com/office/drawing/2014/main" id="{FFA17100-796C-6CE2-97D1-FFE01614C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" y="2532"/>
              <a:ext cx="27" cy="56"/>
            </a:xfrm>
            <a:custGeom>
              <a:avLst/>
              <a:gdLst>
                <a:gd name="T0" fmla="*/ 13 w 27"/>
                <a:gd name="T1" fmla="*/ 56 h 56"/>
                <a:gd name="T2" fmla="*/ 27 w 27"/>
                <a:gd name="T3" fmla="*/ 0 h 56"/>
                <a:gd name="T4" fmla="*/ 27 w 27"/>
                <a:gd name="T5" fmla="*/ 0 h 56"/>
                <a:gd name="T6" fmla="*/ 27 w 27"/>
                <a:gd name="T7" fmla="*/ 0 h 56"/>
                <a:gd name="T8" fmla="*/ 25 w 27"/>
                <a:gd name="T9" fmla="*/ 0 h 56"/>
                <a:gd name="T10" fmla="*/ 25 w 27"/>
                <a:gd name="T11" fmla="*/ 2 h 56"/>
                <a:gd name="T12" fmla="*/ 23 w 27"/>
                <a:gd name="T13" fmla="*/ 2 h 56"/>
                <a:gd name="T14" fmla="*/ 23 w 27"/>
                <a:gd name="T15" fmla="*/ 2 h 56"/>
                <a:gd name="T16" fmla="*/ 23 w 27"/>
                <a:gd name="T17" fmla="*/ 4 h 56"/>
                <a:gd name="T18" fmla="*/ 21 w 27"/>
                <a:gd name="T19" fmla="*/ 4 h 56"/>
                <a:gd name="T20" fmla="*/ 21 w 27"/>
                <a:gd name="T21" fmla="*/ 4 h 56"/>
                <a:gd name="T22" fmla="*/ 19 w 27"/>
                <a:gd name="T23" fmla="*/ 4 h 56"/>
                <a:gd name="T24" fmla="*/ 19 w 27"/>
                <a:gd name="T25" fmla="*/ 4 h 56"/>
                <a:gd name="T26" fmla="*/ 17 w 27"/>
                <a:gd name="T27" fmla="*/ 4 h 56"/>
                <a:gd name="T28" fmla="*/ 17 w 27"/>
                <a:gd name="T29" fmla="*/ 6 h 56"/>
                <a:gd name="T30" fmla="*/ 17 w 27"/>
                <a:gd name="T31" fmla="*/ 6 h 56"/>
                <a:gd name="T32" fmla="*/ 15 w 27"/>
                <a:gd name="T33" fmla="*/ 6 h 56"/>
                <a:gd name="T34" fmla="*/ 15 w 27"/>
                <a:gd name="T35" fmla="*/ 6 h 56"/>
                <a:gd name="T36" fmla="*/ 13 w 27"/>
                <a:gd name="T37" fmla="*/ 6 h 56"/>
                <a:gd name="T38" fmla="*/ 13 w 27"/>
                <a:gd name="T39" fmla="*/ 6 h 56"/>
                <a:gd name="T40" fmla="*/ 11 w 27"/>
                <a:gd name="T41" fmla="*/ 6 h 56"/>
                <a:gd name="T42" fmla="*/ 11 w 27"/>
                <a:gd name="T43" fmla="*/ 6 h 56"/>
                <a:gd name="T44" fmla="*/ 10 w 27"/>
                <a:gd name="T45" fmla="*/ 6 h 56"/>
                <a:gd name="T46" fmla="*/ 10 w 27"/>
                <a:gd name="T47" fmla="*/ 4 h 56"/>
                <a:gd name="T48" fmla="*/ 10 w 27"/>
                <a:gd name="T49" fmla="*/ 4 h 56"/>
                <a:gd name="T50" fmla="*/ 8 w 27"/>
                <a:gd name="T51" fmla="*/ 4 h 56"/>
                <a:gd name="T52" fmla="*/ 8 w 27"/>
                <a:gd name="T53" fmla="*/ 4 h 56"/>
                <a:gd name="T54" fmla="*/ 6 w 27"/>
                <a:gd name="T55" fmla="*/ 4 h 56"/>
                <a:gd name="T56" fmla="*/ 6 w 27"/>
                <a:gd name="T57" fmla="*/ 4 h 56"/>
                <a:gd name="T58" fmla="*/ 4 w 27"/>
                <a:gd name="T59" fmla="*/ 2 h 56"/>
                <a:gd name="T60" fmla="*/ 4 w 27"/>
                <a:gd name="T61" fmla="*/ 2 h 56"/>
                <a:gd name="T62" fmla="*/ 4 w 27"/>
                <a:gd name="T63" fmla="*/ 2 h 56"/>
                <a:gd name="T64" fmla="*/ 2 w 27"/>
                <a:gd name="T65" fmla="*/ 0 h 56"/>
                <a:gd name="T66" fmla="*/ 2 w 27"/>
                <a:gd name="T67" fmla="*/ 0 h 56"/>
                <a:gd name="T68" fmla="*/ 0 w 27"/>
                <a:gd name="T69" fmla="*/ 0 h 56"/>
                <a:gd name="T70" fmla="*/ 13 w 27"/>
                <a:gd name="T71" fmla="*/ 56 h 56"/>
                <a:gd name="T72" fmla="*/ 13 w 27"/>
                <a:gd name="T73" fmla="*/ 56 h 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7"/>
                <a:gd name="T112" fmla="*/ 0 h 56"/>
                <a:gd name="T113" fmla="*/ 27 w 27"/>
                <a:gd name="T114" fmla="*/ 56 h 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7" h="56">
                  <a:moveTo>
                    <a:pt x="13" y="56"/>
                  </a:moveTo>
                  <a:lnTo>
                    <a:pt x="27" y="0"/>
                  </a:lnTo>
                  <a:lnTo>
                    <a:pt x="25" y="0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13" y="5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733" name="Rectangle 193">
              <a:extLst>
                <a:ext uri="{FF2B5EF4-FFF2-40B4-BE49-F238E27FC236}">
                  <a16:creationId xmlns:a16="http://schemas.microsoft.com/office/drawing/2014/main" id="{D5DD53C6-465D-758C-2F2C-2FF89F700B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7" y="2480"/>
              <a:ext cx="6" cy="79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734" name="Freeform 194">
              <a:extLst>
                <a:ext uri="{FF2B5EF4-FFF2-40B4-BE49-F238E27FC236}">
                  <a16:creationId xmlns:a16="http://schemas.microsoft.com/office/drawing/2014/main" id="{C5B08F63-7086-A1A3-CCCA-1E950E029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2532"/>
              <a:ext cx="27" cy="56"/>
            </a:xfrm>
            <a:custGeom>
              <a:avLst/>
              <a:gdLst>
                <a:gd name="T0" fmla="*/ 13 w 27"/>
                <a:gd name="T1" fmla="*/ 56 h 56"/>
                <a:gd name="T2" fmla="*/ 27 w 27"/>
                <a:gd name="T3" fmla="*/ 0 h 56"/>
                <a:gd name="T4" fmla="*/ 27 w 27"/>
                <a:gd name="T5" fmla="*/ 0 h 56"/>
                <a:gd name="T6" fmla="*/ 27 w 27"/>
                <a:gd name="T7" fmla="*/ 0 h 56"/>
                <a:gd name="T8" fmla="*/ 25 w 27"/>
                <a:gd name="T9" fmla="*/ 0 h 56"/>
                <a:gd name="T10" fmla="*/ 25 w 27"/>
                <a:gd name="T11" fmla="*/ 2 h 56"/>
                <a:gd name="T12" fmla="*/ 23 w 27"/>
                <a:gd name="T13" fmla="*/ 2 h 56"/>
                <a:gd name="T14" fmla="*/ 23 w 27"/>
                <a:gd name="T15" fmla="*/ 2 h 56"/>
                <a:gd name="T16" fmla="*/ 23 w 27"/>
                <a:gd name="T17" fmla="*/ 4 h 56"/>
                <a:gd name="T18" fmla="*/ 21 w 27"/>
                <a:gd name="T19" fmla="*/ 4 h 56"/>
                <a:gd name="T20" fmla="*/ 21 w 27"/>
                <a:gd name="T21" fmla="*/ 4 h 56"/>
                <a:gd name="T22" fmla="*/ 19 w 27"/>
                <a:gd name="T23" fmla="*/ 4 h 56"/>
                <a:gd name="T24" fmla="*/ 19 w 27"/>
                <a:gd name="T25" fmla="*/ 4 h 56"/>
                <a:gd name="T26" fmla="*/ 17 w 27"/>
                <a:gd name="T27" fmla="*/ 4 h 56"/>
                <a:gd name="T28" fmla="*/ 17 w 27"/>
                <a:gd name="T29" fmla="*/ 6 h 56"/>
                <a:gd name="T30" fmla="*/ 17 w 27"/>
                <a:gd name="T31" fmla="*/ 6 h 56"/>
                <a:gd name="T32" fmla="*/ 15 w 27"/>
                <a:gd name="T33" fmla="*/ 6 h 56"/>
                <a:gd name="T34" fmla="*/ 15 w 27"/>
                <a:gd name="T35" fmla="*/ 6 h 56"/>
                <a:gd name="T36" fmla="*/ 13 w 27"/>
                <a:gd name="T37" fmla="*/ 6 h 56"/>
                <a:gd name="T38" fmla="*/ 13 w 27"/>
                <a:gd name="T39" fmla="*/ 6 h 56"/>
                <a:gd name="T40" fmla="*/ 11 w 27"/>
                <a:gd name="T41" fmla="*/ 6 h 56"/>
                <a:gd name="T42" fmla="*/ 11 w 27"/>
                <a:gd name="T43" fmla="*/ 6 h 56"/>
                <a:gd name="T44" fmla="*/ 9 w 27"/>
                <a:gd name="T45" fmla="*/ 6 h 56"/>
                <a:gd name="T46" fmla="*/ 9 w 27"/>
                <a:gd name="T47" fmla="*/ 4 h 56"/>
                <a:gd name="T48" fmla="*/ 9 w 27"/>
                <a:gd name="T49" fmla="*/ 4 h 56"/>
                <a:gd name="T50" fmla="*/ 7 w 27"/>
                <a:gd name="T51" fmla="*/ 4 h 56"/>
                <a:gd name="T52" fmla="*/ 7 w 27"/>
                <a:gd name="T53" fmla="*/ 4 h 56"/>
                <a:gd name="T54" fmla="*/ 5 w 27"/>
                <a:gd name="T55" fmla="*/ 4 h 56"/>
                <a:gd name="T56" fmla="*/ 5 w 27"/>
                <a:gd name="T57" fmla="*/ 4 h 56"/>
                <a:gd name="T58" fmla="*/ 4 w 27"/>
                <a:gd name="T59" fmla="*/ 2 h 56"/>
                <a:gd name="T60" fmla="*/ 4 w 27"/>
                <a:gd name="T61" fmla="*/ 2 h 56"/>
                <a:gd name="T62" fmla="*/ 4 w 27"/>
                <a:gd name="T63" fmla="*/ 2 h 56"/>
                <a:gd name="T64" fmla="*/ 2 w 27"/>
                <a:gd name="T65" fmla="*/ 0 h 56"/>
                <a:gd name="T66" fmla="*/ 2 w 27"/>
                <a:gd name="T67" fmla="*/ 0 h 56"/>
                <a:gd name="T68" fmla="*/ 0 w 27"/>
                <a:gd name="T69" fmla="*/ 0 h 56"/>
                <a:gd name="T70" fmla="*/ 13 w 27"/>
                <a:gd name="T71" fmla="*/ 56 h 56"/>
                <a:gd name="T72" fmla="*/ 13 w 27"/>
                <a:gd name="T73" fmla="*/ 56 h 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7"/>
                <a:gd name="T112" fmla="*/ 0 h 56"/>
                <a:gd name="T113" fmla="*/ 27 w 27"/>
                <a:gd name="T114" fmla="*/ 56 h 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7" h="56">
                  <a:moveTo>
                    <a:pt x="13" y="56"/>
                  </a:moveTo>
                  <a:lnTo>
                    <a:pt x="27" y="0"/>
                  </a:lnTo>
                  <a:lnTo>
                    <a:pt x="25" y="0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7" y="4"/>
                  </a:lnTo>
                  <a:lnTo>
                    <a:pt x="5" y="4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13" y="5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735" name="Rectangle 195">
              <a:extLst>
                <a:ext uri="{FF2B5EF4-FFF2-40B4-BE49-F238E27FC236}">
                  <a16:creationId xmlns:a16="http://schemas.microsoft.com/office/drawing/2014/main" id="{077CC454-04F2-3856-37D1-39BA430C9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9" y="2480"/>
              <a:ext cx="6" cy="79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736" name="Freeform 196">
              <a:extLst>
                <a:ext uri="{FF2B5EF4-FFF2-40B4-BE49-F238E27FC236}">
                  <a16:creationId xmlns:a16="http://schemas.microsoft.com/office/drawing/2014/main" id="{CA22210D-37DC-803C-DED0-01F2597BA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7" y="2532"/>
              <a:ext cx="27" cy="56"/>
            </a:xfrm>
            <a:custGeom>
              <a:avLst/>
              <a:gdLst>
                <a:gd name="T0" fmla="*/ 14 w 27"/>
                <a:gd name="T1" fmla="*/ 56 h 56"/>
                <a:gd name="T2" fmla="*/ 27 w 27"/>
                <a:gd name="T3" fmla="*/ 0 h 56"/>
                <a:gd name="T4" fmla="*/ 27 w 27"/>
                <a:gd name="T5" fmla="*/ 0 h 56"/>
                <a:gd name="T6" fmla="*/ 27 w 27"/>
                <a:gd name="T7" fmla="*/ 0 h 56"/>
                <a:gd name="T8" fmla="*/ 25 w 27"/>
                <a:gd name="T9" fmla="*/ 0 h 56"/>
                <a:gd name="T10" fmla="*/ 25 w 27"/>
                <a:gd name="T11" fmla="*/ 2 h 56"/>
                <a:gd name="T12" fmla="*/ 24 w 27"/>
                <a:gd name="T13" fmla="*/ 2 h 56"/>
                <a:gd name="T14" fmla="*/ 24 w 27"/>
                <a:gd name="T15" fmla="*/ 2 h 56"/>
                <a:gd name="T16" fmla="*/ 24 w 27"/>
                <a:gd name="T17" fmla="*/ 4 h 56"/>
                <a:gd name="T18" fmla="*/ 22 w 27"/>
                <a:gd name="T19" fmla="*/ 4 h 56"/>
                <a:gd name="T20" fmla="*/ 22 w 27"/>
                <a:gd name="T21" fmla="*/ 4 h 56"/>
                <a:gd name="T22" fmla="*/ 20 w 27"/>
                <a:gd name="T23" fmla="*/ 4 h 56"/>
                <a:gd name="T24" fmla="*/ 20 w 27"/>
                <a:gd name="T25" fmla="*/ 4 h 56"/>
                <a:gd name="T26" fmla="*/ 18 w 27"/>
                <a:gd name="T27" fmla="*/ 4 h 56"/>
                <a:gd name="T28" fmla="*/ 18 w 27"/>
                <a:gd name="T29" fmla="*/ 6 h 56"/>
                <a:gd name="T30" fmla="*/ 16 w 27"/>
                <a:gd name="T31" fmla="*/ 6 h 56"/>
                <a:gd name="T32" fmla="*/ 16 w 27"/>
                <a:gd name="T33" fmla="*/ 6 h 56"/>
                <a:gd name="T34" fmla="*/ 16 w 27"/>
                <a:gd name="T35" fmla="*/ 6 h 56"/>
                <a:gd name="T36" fmla="*/ 14 w 27"/>
                <a:gd name="T37" fmla="*/ 6 h 56"/>
                <a:gd name="T38" fmla="*/ 14 w 27"/>
                <a:gd name="T39" fmla="*/ 6 h 56"/>
                <a:gd name="T40" fmla="*/ 12 w 27"/>
                <a:gd name="T41" fmla="*/ 6 h 56"/>
                <a:gd name="T42" fmla="*/ 12 w 27"/>
                <a:gd name="T43" fmla="*/ 6 h 56"/>
                <a:gd name="T44" fmla="*/ 10 w 27"/>
                <a:gd name="T45" fmla="*/ 6 h 56"/>
                <a:gd name="T46" fmla="*/ 10 w 27"/>
                <a:gd name="T47" fmla="*/ 4 h 56"/>
                <a:gd name="T48" fmla="*/ 10 w 27"/>
                <a:gd name="T49" fmla="*/ 4 h 56"/>
                <a:gd name="T50" fmla="*/ 8 w 27"/>
                <a:gd name="T51" fmla="*/ 4 h 56"/>
                <a:gd name="T52" fmla="*/ 8 w 27"/>
                <a:gd name="T53" fmla="*/ 4 h 56"/>
                <a:gd name="T54" fmla="*/ 6 w 27"/>
                <a:gd name="T55" fmla="*/ 4 h 56"/>
                <a:gd name="T56" fmla="*/ 6 w 27"/>
                <a:gd name="T57" fmla="*/ 4 h 56"/>
                <a:gd name="T58" fmla="*/ 4 w 27"/>
                <a:gd name="T59" fmla="*/ 2 h 56"/>
                <a:gd name="T60" fmla="*/ 4 w 27"/>
                <a:gd name="T61" fmla="*/ 2 h 56"/>
                <a:gd name="T62" fmla="*/ 4 w 27"/>
                <a:gd name="T63" fmla="*/ 2 h 56"/>
                <a:gd name="T64" fmla="*/ 2 w 27"/>
                <a:gd name="T65" fmla="*/ 0 h 56"/>
                <a:gd name="T66" fmla="*/ 2 w 27"/>
                <a:gd name="T67" fmla="*/ 0 h 56"/>
                <a:gd name="T68" fmla="*/ 0 w 27"/>
                <a:gd name="T69" fmla="*/ 0 h 56"/>
                <a:gd name="T70" fmla="*/ 14 w 27"/>
                <a:gd name="T71" fmla="*/ 56 h 56"/>
                <a:gd name="T72" fmla="*/ 14 w 27"/>
                <a:gd name="T73" fmla="*/ 56 h 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7"/>
                <a:gd name="T112" fmla="*/ 0 h 56"/>
                <a:gd name="T113" fmla="*/ 27 w 27"/>
                <a:gd name="T114" fmla="*/ 56 h 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7" h="56">
                  <a:moveTo>
                    <a:pt x="14" y="56"/>
                  </a:moveTo>
                  <a:lnTo>
                    <a:pt x="27" y="0"/>
                  </a:lnTo>
                  <a:lnTo>
                    <a:pt x="25" y="0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18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14" y="5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737" name="Rectangle 197">
              <a:extLst>
                <a:ext uri="{FF2B5EF4-FFF2-40B4-BE49-F238E27FC236}">
                  <a16:creationId xmlns:a16="http://schemas.microsoft.com/office/drawing/2014/main" id="{71E2DD11-D7FD-E6CA-E635-11DD7BB4BD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1" y="2480"/>
              <a:ext cx="6" cy="79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738" name="Freeform 198">
              <a:extLst>
                <a:ext uri="{FF2B5EF4-FFF2-40B4-BE49-F238E27FC236}">
                  <a16:creationId xmlns:a16="http://schemas.microsoft.com/office/drawing/2014/main" id="{C62AEABB-75C4-B49B-6AAD-5072FAA3E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9" y="2532"/>
              <a:ext cx="27" cy="56"/>
            </a:xfrm>
            <a:custGeom>
              <a:avLst/>
              <a:gdLst>
                <a:gd name="T0" fmla="*/ 14 w 27"/>
                <a:gd name="T1" fmla="*/ 56 h 56"/>
                <a:gd name="T2" fmla="*/ 27 w 27"/>
                <a:gd name="T3" fmla="*/ 0 h 56"/>
                <a:gd name="T4" fmla="*/ 27 w 27"/>
                <a:gd name="T5" fmla="*/ 0 h 56"/>
                <a:gd name="T6" fmla="*/ 27 w 27"/>
                <a:gd name="T7" fmla="*/ 0 h 56"/>
                <a:gd name="T8" fmla="*/ 25 w 27"/>
                <a:gd name="T9" fmla="*/ 0 h 56"/>
                <a:gd name="T10" fmla="*/ 25 w 27"/>
                <a:gd name="T11" fmla="*/ 2 h 56"/>
                <a:gd name="T12" fmla="*/ 23 w 27"/>
                <a:gd name="T13" fmla="*/ 2 h 56"/>
                <a:gd name="T14" fmla="*/ 23 w 27"/>
                <a:gd name="T15" fmla="*/ 2 h 56"/>
                <a:gd name="T16" fmla="*/ 23 w 27"/>
                <a:gd name="T17" fmla="*/ 4 h 56"/>
                <a:gd name="T18" fmla="*/ 21 w 27"/>
                <a:gd name="T19" fmla="*/ 4 h 56"/>
                <a:gd name="T20" fmla="*/ 21 w 27"/>
                <a:gd name="T21" fmla="*/ 4 h 56"/>
                <a:gd name="T22" fmla="*/ 19 w 27"/>
                <a:gd name="T23" fmla="*/ 4 h 56"/>
                <a:gd name="T24" fmla="*/ 19 w 27"/>
                <a:gd name="T25" fmla="*/ 4 h 56"/>
                <a:gd name="T26" fmla="*/ 18 w 27"/>
                <a:gd name="T27" fmla="*/ 4 h 56"/>
                <a:gd name="T28" fmla="*/ 18 w 27"/>
                <a:gd name="T29" fmla="*/ 6 h 56"/>
                <a:gd name="T30" fmla="*/ 16 w 27"/>
                <a:gd name="T31" fmla="*/ 6 h 56"/>
                <a:gd name="T32" fmla="*/ 16 w 27"/>
                <a:gd name="T33" fmla="*/ 6 h 56"/>
                <a:gd name="T34" fmla="*/ 16 w 27"/>
                <a:gd name="T35" fmla="*/ 6 h 56"/>
                <a:gd name="T36" fmla="*/ 14 w 27"/>
                <a:gd name="T37" fmla="*/ 6 h 56"/>
                <a:gd name="T38" fmla="*/ 14 w 27"/>
                <a:gd name="T39" fmla="*/ 6 h 56"/>
                <a:gd name="T40" fmla="*/ 12 w 27"/>
                <a:gd name="T41" fmla="*/ 6 h 56"/>
                <a:gd name="T42" fmla="*/ 12 w 27"/>
                <a:gd name="T43" fmla="*/ 6 h 56"/>
                <a:gd name="T44" fmla="*/ 10 w 27"/>
                <a:gd name="T45" fmla="*/ 6 h 56"/>
                <a:gd name="T46" fmla="*/ 10 w 27"/>
                <a:gd name="T47" fmla="*/ 4 h 56"/>
                <a:gd name="T48" fmla="*/ 10 w 27"/>
                <a:gd name="T49" fmla="*/ 4 h 56"/>
                <a:gd name="T50" fmla="*/ 8 w 27"/>
                <a:gd name="T51" fmla="*/ 4 h 56"/>
                <a:gd name="T52" fmla="*/ 8 w 27"/>
                <a:gd name="T53" fmla="*/ 4 h 56"/>
                <a:gd name="T54" fmla="*/ 6 w 27"/>
                <a:gd name="T55" fmla="*/ 4 h 56"/>
                <a:gd name="T56" fmla="*/ 6 w 27"/>
                <a:gd name="T57" fmla="*/ 4 h 56"/>
                <a:gd name="T58" fmla="*/ 4 w 27"/>
                <a:gd name="T59" fmla="*/ 2 h 56"/>
                <a:gd name="T60" fmla="*/ 4 w 27"/>
                <a:gd name="T61" fmla="*/ 2 h 56"/>
                <a:gd name="T62" fmla="*/ 4 w 27"/>
                <a:gd name="T63" fmla="*/ 2 h 56"/>
                <a:gd name="T64" fmla="*/ 2 w 27"/>
                <a:gd name="T65" fmla="*/ 0 h 56"/>
                <a:gd name="T66" fmla="*/ 2 w 27"/>
                <a:gd name="T67" fmla="*/ 0 h 56"/>
                <a:gd name="T68" fmla="*/ 0 w 27"/>
                <a:gd name="T69" fmla="*/ 0 h 56"/>
                <a:gd name="T70" fmla="*/ 14 w 27"/>
                <a:gd name="T71" fmla="*/ 56 h 56"/>
                <a:gd name="T72" fmla="*/ 14 w 27"/>
                <a:gd name="T73" fmla="*/ 56 h 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7"/>
                <a:gd name="T112" fmla="*/ 0 h 56"/>
                <a:gd name="T113" fmla="*/ 27 w 27"/>
                <a:gd name="T114" fmla="*/ 56 h 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7" h="56">
                  <a:moveTo>
                    <a:pt x="14" y="56"/>
                  </a:moveTo>
                  <a:lnTo>
                    <a:pt x="27" y="0"/>
                  </a:lnTo>
                  <a:lnTo>
                    <a:pt x="25" y="0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8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14" y="5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739" name="Rectangle 199">
              <a:extLst>
                <a:ext uri="{FF2B5EF4-FFF2-40B4-BE49-F238E27FC236}">
                  <a16:creationId xmlns:a16="http://schemas.microsoft.com/office/drawing/2014/main" id="{40D00241-431B-FB52-8B6F-A314FEA6BF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2480"/>
              <a:ext cx="5" cy="79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740" name="Freeform 200">
              <a:extLst>
                <a:ext uri="{FF2B5EF4-FFF2-40B4-BE49-F238E27FC236}">
                  <a16:creationId xmlns:a16="http://schemas.microsoft.com/office/drawing/2014/main" id="{1433BEF6-9CD4-E701-85BE-11B777F8F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1" y="2532"/>
              <a:ext cx="27" cy="56"/>
            </a:xfrm>
            <a:custGeom>
              <a:avLst/>
              <a:gdLst>
                <a:gd name="T0" fmla="*/ 13 w 27"/>
                <a:gd name="T1" fmla="*/ 56 h 56"/>
                <a:gd name="T2" fmla="*/ 27 w 27"/>
                <a:gd name="T3" fmla="*/ 0 h 56"/>
                <a:gd name="T4" fmla="*/ 27 w 27"/>
                <a:gd name="T5" fmla="*/ 0 h 56"/>
                <a:gd name="T6" fmla="*/ 27 w 27"/>
                <a:gd name="T7" fmla="*/ 0 h 56"/>
                <a:gd name="T8" fmla="*/ 25 w 27"/>
                <a:gd name="T9" fmla="*/ 0 h 56"/>
                <a:gd name="T10" fmla="*/ 25 w 27"/>
                <a:gd name="T11" fmla="*/ 2 h 56"/>
                <a:gd name="T12" fmla="*/ 23 w 27"/>
                <a:gd name="T13" fmla="*/ 2 h 56"/>
                <a:gd name="T14" fmla="*/ 23 w 27"/>
                <a:gd name="T15" fmla="*/ 2 h 56"/>
                <a:gd name="T16" fmla="*/ 23 w 27"/>
                <a:gd name="T17" fmla="*/ 4 h 56"/>
                <a:gd name="T18" fmla="*/ 21 w 27"/>
                <a:gd name="T19" fmla="*/ 4 h 56"/>
                <a:gd name="T20" fmla="*/ 21 w 27"/>
                <a:gd name="T21" fmla="*/ 4 h 56"/>
                <a:gd name="T22" fmla="*/ 19 w 27"/>
                <a:gd name="T23" fmla="*/ 4 h 56"/>
                <a:gd name="T24" fmla="*/ 19 w 27"/>
                <a:gd name="T25" fmla="*/ 4 h 56"/>
                <a:gd name="T26" fmla="*/ 17 w 27"/>
                <a:gd name="T27" fmla="*/ 4 h 56"/>
                <a:gd name="T28" fmla="*/ 17 w 27"/>
                <a:gd name="T29" fmla="*/ 6 h 56"/>
                <a:gd name="T30" fmla="*/ 15 w 27"/>
                <a:gd name="T31" fmla="*/ 6 h 56"/>
                <a:gd name="T32" fmla="*/ 15 w 27"/>
                <a:gd name="T33" fmla="*/ 6 h 56"/>
                <a:gd name="T34" fmla="*/ 15 w 27"/>
                <a:gd name="T35" fmla="*/ 6 h 56"/>
                <a:gd name="T36" fmla="*/ 13 w 27"/>
                <a:gd name="T37" fmla="*/ 6 h 56"/>
                <a:gd name="T38" fmla="*/ 13 w 27"/>
                <a:gd name="T39" fmla="*/ 6 h 56"/>
                <a:gd name="T40" fmla="*/ 12 w 27"/>
                <a:gd name="T41" fmla="*/ 6 h 56"/>
                <a:gd name="T42" fmla="*/ 12 w 27"/>
                <a:gd name="T43" fmla="*/ 6 h 56"/>
                <a:gd name="T44" fmla="*/ 10 w 27"/>
                <a:gd name="T45" fmla="*/ 6 h 56"/>
                <a:gd name="T46" fmla="*/ 10 w 27"/>
                <a:gd name="T47" fmla="*/ 4 h 56"/>
                <a:gd name="T48" fmla="*/ 10 w 27"/>
                <a:gd name="T49" fmla="*/ 4 h 56"/>
                <a:gd name="T50" fmla="*/ 8 w 27"/>
                <a:gd name="T51" fmla="*/ 4 h 56"/>
                <a:gd name="T52" fmla="*/ 8 w 27"/>
                <a:gd name="T53" fmla="*/ 4 h 56"/>
                <a:gd name="T54" fmla="*/ 6 w 27"/>
                <a:gd name="T55" fmla="*/ 4 h 56"/>
                <a:gd name="T56" fmla="*/ 6 w 27"/>
                <a:gd name="T57" fmla="*/ 4 h 56"/>
                <a:gd name="T58" fmla="*/ 4 w 27"/>
                <a:gd name="T59" fmla="*/ 2 h 56"/>
                <a:gd name="T60" fmla="*/ 4 w 27"/>
                <a:gd name="T61" fmla="*/ 2 h 56"/>
                <a:gd name="T62" fmla="*/ 4 w 27"/>
                <a:gd name="T63" fmla="*/ 2 h 56"/>
                <a:gd name="T64" fmla="*/ 2 w 27"/>
                <a:gd name="T65" fmla="*/ 0 h 56"/>
                <a:gd name="T66" fmla="*/ 2 w 27"/>
                <a:gd name="T67" fmla="*/ 0 h 56"/>
                <a:gd name="T68" fmla="*/ 0 w 27"/>
                <a:gd name="T69" fmla="*/ 0 h 56"/>
                <a:gd name="T70" fmla="*/ 13 w 27"/>
                <a:gd name="T71" fmla="*/ 56 h 56"/>
                <a:gd name="T72" fmla="*/ 13 w 27"/>
                <a:gd name="T73" fmla="*/ 56 h 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7"/>
                <a:gd name="T112" fmla="*/ 0 h 56"/>
                <a:gd name="T113" fmla="*/ 27 w 27"/>
                <a:gd name="T114" fmla="*/ 56 h 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7" h="56">
                  <a:moveTo>
                    <a:pt x="13" y="56"/>
                  </a:moveTo>
                  <a:lnTo>
                    <a:pt x="27" y="0"/>
                  </a:lnTo>
                  <a:lnTo>
                    <a:pt x="25" y="0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13" y="5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741" name="Rectangle 201">
              <a:extLst>
                <a:ext uri="{FF2B5EF4-FFF2-40B4-BE49-F238E27FC236}">
                  <a16:creationId xmlns:a16="http://schemas.microsoft.com/office/drawing/2014/main" id="{C39B0239-F15A-A8E4-7D3F-E29B353385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4" y="2480"/>
              <a:ext cx="6" cy="79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742" name="Freeform 202">
              <a:extLst>
                <a:ext uri="{FF2B5EF4-FFF2-40B4-BE49-F238E27FC236}">
                  <a16:creationId xmlns:a16="http://schemas.microsoft.com/office/drawing/2014/main" id="{D374DD20-5CD0-5688-5EC4-B2A0A4E95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3" y="2532"/>
              <a:ext cx="27" cy="56"/>
            </a:xfrm>
            <a:custGeom>
              <a:avLst/>
              <a:gdLst>
                <a:gd name="T0" fmla="*/ 13 w 27"/>
                <a:gd name="T1" fmla="*/ 56 h 56"/>
                <a:gd name="T2" fmla="*/ 27 w 27"/>
                <a:gd name="T3" fmla="*/ 0 h 56"/>
                <a:gd name="T4" fmla="*/ 27 w 27"/>
                <a:gd name="T5" fmla="*/ 0 h 56"/>
                <a:gd name="T6" fmla="*/ 27 w 27"/>
                <a:gd name="T7" fmla="*/ 0 h 56"/>
                <a:gd name="T8" fmla="*/ 25 w 27"/>
                <a:gd name="T9" fmla="*/ 0 h 56"/>
                <a:gd name="T10" fmla="*/ 25 w 27"/>
                <a:gd name="T11" fmla="*/ 2 h 56"/>
                <a:gd name="T12" fmla="*/ 23 w 27"/>
                <a:gd name="T13" fmla="*/ 2 h 56"/>
                <a:gd name="T14" fmla="*/ 23 w 27"/>
                <a:gd name="T15" fmla="*/ 2 h 56"/>
                <a:gd name="T16" fmla="*/ 21 w 27"/>
                <a:gd name="T17" fmla="*/ 4 h 56"/>
                <a:gd name="T18" fmla="*/ 21 w 27"/>
                <a:gd name="T19" fmla="*/ 4 h 56"/>
                <a:gd name="T20" fmla="*/ 21 w 27"/>
                <a:gd name="T21" fmla="*/ 4 h 56"/>
                <a:gd name="T22" fmla="*/ 19 w 27"/>
                <a:gd name="T23" fmla="*/ 4 h 56"/>
                <a:gd name="T24" fmla="*/ 19 w 27"/>
                <a:gd name="T25" fmla="*/ 4 h 56"/>
                <a:gd name="T26" fmla="*/ 17 w 27"/>
                <a:gd name="T27" fmla="*/ 4 h 56"/>
                <a:gd name="T28" fmla="*/ 17 w 27"/>
                <a:gd name="T29" fmla="*/ 6 h 56"/>
                <a:gd name="T30" fmla="*/ 15 w 27"/>
                <a:gd name="T31" fmla="*/ 6 h 56"/>
                <a:gd name="T32" fmla="*/ 15 w 27"/>
                <a:gd name="T33" fmla="*/ 6 h 56"/>
                <a:gd name="T34" fmla="*/ 15 w 27"/>
                <a:gd name="T35" fmla="*/ 6 h 56"/>
                <a:gd name="T36" fmla="*/ 13 w 27"/>
                <a:gd name="T37" fmla="*/ 6 h 56"/>
                <a:gd name="T38" fmla="*/ 13 w 27"/>
                <a:gd name="T39" fmla="*/ 6 h 56"/>
                <a:gd name="T40" fmla="*/ 11 w 27"/>
                <a:gd name="T41" fmla="*/ 6 h 56"/>
                <a:gd name="T42" fmla="*/ 11 w 27"/>
                <a:gd name="T43" fmla="*/ 6 h 56"/>
                <a:gd name="T44" fmla="*/ 9 w 27"/>
                <a:gd name="T45" fmla="*/ 6 h 56"/>
                <a:gd name="T46" fmla="*/ 9 w 27"/>
                <a:gd name="T47" fmla="*/ 4 h 56"/>
                <a:gd name="T48" fmla="*/ 9 w 27"/>
                <a:gd name="T49" fmla="*/ 4 h 56"/>
                <a:gd name="T50" fmla="*/ 7 w 27"/>
                <a:gd name="T51" fmla="*/ 4 h 56"/>
                <a:gd name="T52" fmla="*/ 7 w 27"/>
                <a:gd name="T53" fmla="*/ 4 h 56"/>
                <a:gd name="T54" fmla="*/ 6 w 27"/>
                <a:gd name="T55" fmla="*/ 4 h 56"/>
                <a:gd name="T56" fmla="*/ 6 w 27"/>
                <a:gd name="T57" fmla="*/ 4 h 56"/>
                <a:gd name="T58" fmla="*/ 4 w 27"/>
                <a:gd name="T59" fmla="*/ 2 h 56"/>
                <a:gd name="T60" fmla="*/ 4 w 27"/>
                <a:gd name="T61" fmla="*/ 2 h 56"/>
                <a:gd name="T62" fmla="*/ 4 w 27"/>
                <a:gd name="T63" fmla="*/ 2 h 56"/>
                <a:gd name="T64" fmla="*/ 2 w 27"/>
                <a:gd name="T65" fmla="*/ 0 h 56"/>
                <a:gd name="T66" fmla="*/ 2 w 27"/>
                <a:gd name="T67" fmla="*/ 0 h 56"/>
                <a:gd name="T68" fmla="*/ 0 w 27"/>
                <a:gd name="T69" fmla="*/ 0 h 56"/>
                <a:gd name="T70" fmla="*/ 13 w 27"/>
                <a:gd name="T71" fmla="*/ 56 h 56"/>
                <a:gd name="T72" fmla="*/ 13 w 27"/>
                <a:gd name="T73" fmla="*/ 56 h 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7"/>
                <a:gd name="T112" fmla="*/ 0 h 56"/>
                <a:gd name="T113" fmla="*/ 27 w 27"/>
                <a:gd name="T114" fmla="*/ 56 h 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7" h="56">
                  <a:moveTo>
                    <a:pt x="13" y="56"/>
                  </a:moveTo>
                  <a:lnTo>
                    <a:pt x="27" y="0"/>
                  </a:lnTo>
                  <a:lnTo>
                    <a:pt x="25" y="0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13" y="5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743" name="Rectangle 203">
              <a:extLst>
                <a:ext uri="{FF2B5EF4-FFF2-40B4-BE49-F238E27FC236}">
                  <a16:creationId xmlns:a16="http://schemas.microsoft.com/office/drawing/2014/main" id="{F26EACEC-ACAD-6E8A-DA65-6D950DE530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6" y="2480"/>
              <a:ext cx="6" cy="79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744" name="Freeform 204">
              <a:extLst>
                <a:ext uri="{FF2B5EF4-FFF2-40B4-BE49-F238E27FC236}">
                  <a16:creationId xmlns:a16="http://schemas.microsoft.com/office/drawing/2014/main" id="{E8104FB2-D62A-3EA9-3FFA-234C0E682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2532"/>
              <a:ext cx="26" cy="56"/>
            </a:xfrm>
            <a:custGeom>
              <a:avLst/>
              <a:gdLst>
                <a:gd name="T0" fmla="*/ 13 w 26"/>
                <a:gd name="T1" fmla="*/ 56 h 56"/>
                <a:gd name="T2" fmla="*/ 26 w 26"/>
                <a:gd name="T3" fmla="*/ 0 h 56"/>
                <a:gd name="T4" fmla="*/ 26 w 26"/>
                <a:gd name="T5" fmla="*/ 0 h 56"/>
                <a:gd name="T6" fmla="*/ 26 w 26"/>
                <a:gd name="T7" fmla="*/ 0 h 56"/>
                <a:gd name="T8" fmla="*/ 24 w 26"/>
                <a:gd name="T9" fmla="*/ 0 h 56"/>
                <a:gd name="T10" fmla="*/ 24 w 26"/>
                <a:gd name="T11" fmla="*/ 2 h 56"/>
                <a:gd name="T12" fmla="*/ 23 w 26"/>
                <a:gd name="T13" fmla="*/ 2 h 56"/>
                <a:gd name="T14" fmla="*/ 23 w 26"/>
                <a:gd name="T15" fmla="*/ 2 h 56"/>
                <a:gd name="T16" fmla="*/ 21 w 26"/>
                <a:gd name="T17" fmla="*/ 4 h 56"/>
                <a:gd name="T18" fmla="*/ 21 w 26"/>
                <a:gd name="T19" fmla="*/ 4 h 56"/>
                <a:gd name="T20" fmla="*/ 21 w 26"/>
                <a:gd name="T21" fmla="*/ 4 h 56"/>
                <a:gd name="T22" fmla="*/ 19 w 26"/>
                <a:gd name="T23" fmla="*/ 4 h 56"/>
                <a:gd name="T24" fmla="*/ 19 w 26"/>
                <a:gd name="T25" fmla="*/ 4 h 56"/>
                <a:gd name="T26" fmla="*/ 17 w 26"/>
                <a:gd name="T27" fmla="*/ 4 h 56"/>
                <a:gd name="T28" fmla="*/ 17 w 26"/>
                <a:gd name="T29" fmla="*/ 6 h 56"/>
                <a:gd name="T30" fmla="*/ 15 w 26"/>
                <a:gd name="T31" fmla="*/ 6 h 56"/>
                <a:gd name="T32" fmla="*/ 15 w 26"/>
                <a:gd name="T33" fmla="*/ 6 h 56"/>
                <a:gd name="T34" fmla="*/ 15 w 26"/>
                <a:gd name="T35" fmla="*/ 6 h 56"/>
                <a:gd name="T36" fmla="*/ 13 w 26"/>
                <a:gd name="T37" fmla="*/ 6 h 56"/>
                <a:gd name="T38" fmla="*/ 13 w 26"/>
                <a:gd name="T39" fmla="*/ 6 h 56"/>
                <a:gd name="T40" fmla="*/ 11 w 26"/>
                <a:gd name="T41" fmla="*/ 6 h 56"/>
                <a:gd name="T42" fmla="*/ 11 w 26"/>
                <a:gd name="T43" fmla="*/ 6 h 56"/>
                <a:gd name="T44" fmla="*/ 9 w 26"/>
                <a:gd name="T45" fmla="*/ 6 h 56"/>
                <a:gd name="T46" fmla="*/ 9 w 26"/>
                <a:gd name="T47" fmla="*/ 4 h 56"/>
                <a:gd name="T48" fmla="*/ 9 w 26"/>
                <a:gd name="T49" fmla="*/ 4 h 56"/>
                <a:gd name="T50" fmla="*/ 7 w 26"/>
                <a:gd name="T51" fmla="*/ 4 h 56"/>
                <a:gd name="T52" fmla="*/ 7 w 26"/>
                <a:gd name="T53" fmla="*/ 4 h 56"/>
                <a:gd name="T54" fmla="*/ 5 w 26"/>
                <a:gd name="T55" fmla="*/ 4 h 56"/>
                <a:gd name="T56" fmla="*/ 5 w 26"/>
                <a:gd name="T57" fmla="*/ 4 h 56"/>
                <a:gd name="T58" fmla="*/ 3 w 26"/>
                <a:gd name="T59" fmla="*/ 2 h 56"/>
                <a:gd name="T60" fmla="*/ 3 w 26"/>
                <a:gd name="T61" fmla="*/ 2 h 56"/>
                <a:gd name="T62" fmla="*/ 3 w 26"/>
                <a:gd name="T63" fmla="*/ 2 h 56"/>
                <a:gd name="T64" fmla="*/ 1 w 26"/>
                <a:gd name="T65" fmla="*/ 0 h 56"/>
                <a:gd name="T66" fmla="*/ 1 w 26"/>
                <a:gd name="T67" fmla="*/ 0 h 56"/>
                <a:gd name="T68" fmla="*/ 0 w 26"/>
                <a:gd name="T69" fmla="*/ 0 h 56"/>
                <a:gd name="T70" fmla="*/ 13 w 26"/>
                <a:gd name="T71" fmla="*/ 56 h 56"/>
                <a:gd name="T72" fmla="*/ 13 w 26"/>
                <a:gd name="T73" fmla="*/ 56 h 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6"/>
                <a:gd name="T112" fmla="*/ 0 h 56"/>
                <a:gd name="T113" fmla="*/ 26 w 26"/>
                <a:gd name="T114" fmla="*/ 56 h 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6" h="56">
                  <a:moveTo>
                    <a:pt x="13" y="56"/>
                  </a:moveTo>
                  <a:lnTo>
                    <a:pt x="26" y="0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7" y="4"/>
                  </a:lnTo>
                  <a:lnTo>
                    <a:pt x="5" y="4"/>
                  </a:lnTo>
                  <a:lnTo>
                    <a:pt x="3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13" y="5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745" name="Rectangle 205">
              <a:extLst>
                <a:ext uri="{FF2B5EF4-FFF2-40B4-BE49-F238E27FC236}">
                  <a16:creationId xmlns:a16="http://schemas.microsoft.com/office/drawing/2014/main" id="{BFFF0DA7-C9E8-81A2-6DB9-45F85CE2A6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8" y="2480"/>
              <a:ext cx="6" cy="79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746" name="Freeform 206">
              <a:extLst>
                <a:ext uri="{FF2B5EF4-FFF2-40B4-BE49-F238E27FC236}">
                  <a16:creationId xmlns:a16="http://schemas.microsoft.com/office/drawing/2014/main" id="{94185CDE-862F-EF02-3EF6-8BB0CB8DB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" y="2532"/>
              <a:ext cx="27" cy="56"/>
            </a:xfrm>
            <a:custGeom>
              <a:avLst/>
              <a:gdLst>
                <a:gd name="T0" fmla="*/ 14 w 27"/>
                <a:gd name="T1" fmla="*/ 56 h 56"/>
                <a:gd name="T2" fmla="*/ 27 w 27"/>
                <a:gd name="T3" fmla="*/ 0 h 56"/>
                <a:gd name="T4" fmla="*/ 27 w 27"/>
                <a:gd name="T5" fmla="*/ 0 h 56"/>
                <a:gd name="T6" fmla="*/ 27 w 27"/>
                <a:gd name="T7" fmla="*/ 0 h 56"/>
                <a:gd name="T8" fmla="*/ 25 w 27"/>
                <a:gd name="T9" fmla="*/ 0 h 56"/>
                <a:gd name="T10" fmla="*/ 25 w 27"/>
                <a:gd name="T11" fmla="*/ 2 h 56"/>
                <a:gd name="T12" fmla="*/ 23 w 27"/>
                <a:gd name="T13" fmla="*/ 2 h 56"/>
                <a:gd name="T14" fmla="*/ 23 w 27"/>
                <a:gd name="T15" fmla="*/ 2 h 56"/>
                <a:gd name="T16" fmla="*/ 21 w 27"/>
                <a:gd name="T17" fmla="*/ 4 h 56"/>
                <a:gd name="T18" fmla="*/ 21 w 27"/>
                <a:gd name="T19" fmla="*/ 4 h 56"/>
                <a:gd name="T20" fmla="*/ 21 w 27"/>
                <a:gd name="T21" fmla="*/ 4 h 56"/>
                <a:gd name="T22" fmla="*/ 19 w 27"/>
                <a:gd name="T23" fmla="*/ 4 h 56"/>
                <a:gd name="T24" fmla="*/ 19 w 27"/>
                <a:gd name="T25" fmla="*/ 4 h 56"/>
                <a:gd name="T26" fmla="*/ 18 w 27"/>
                <a:gd name="T27" fmla="*/ 4 h 56"/>
                <a:gd name="T28" fmla="*/ 18 w 27"/>
                <a:gd name="T29" fmla="*/ 6 h 56"/>
                <a:gd name="T30" fmla="*/ 16 w 27"/>
                <a:gd name="T31" fmla="*/ 6 h 56"/>
                <a:gd name="T32" fmla="*/ 16 w 27"/>
                <a:gd name="T33" fmla="*/ 6 h 56"/>
                <a:gd name="T34" fmla="*/ 16 w 27"/>
                <a:gd name="T35" fmla="*/ 6 h 56"/>
                <a:gd name="T36" fmla="*/ 14 w 27"/>
                <a:gd name="T37" fmla="*/ 6 h 56"/>
                <a:gd name="T38" fmla="*/ 14 w 27"/>
                <a:gd name="T39" fmla="*/ 6 h 56"/>
                <a:gd name="T40" fmla="*/ 12 w 27"/>
                <a:gd name="T41" fmla="*/ 6 h 56"/>
                <a:gd name="T42" fmla="*/ 12 w 27"/>
                <a:gd name="T43" fmla="*/ 6 h 56"/>
                <a:gd name="T44" fmla="*/ 10 w 27"/>
                <a:gd name="T45" fmla="*/ 6 h 56"/>
                <a:gd name="T46" fmla="*/ 10 w 27"/>
                <a:gd name="T47" fmla="*/ 4 h 56"/>
                <a:gd name="T48" fmla="*/ 10 w 27"/>
                <a:gd name="T49" fmla="*/ 4 h 56"/>
                <a:gd name="T50" fmla="*/ 8 w 27"/>
                <a:gd name="T51" fmla="*/ 4 h 56"/>
                <a:gd name="T52" fmla="*/ 8 w 27"/>
                <a:gd name="T53" fmla="*/ 4 h 56"/>
                <a:gd name="T54" fmla="*/ 6 w 27"/>
                <a:gd name="T55" fmla="*/ 4 h 56"/>
                <a:gd name="T56" fmla="*/ 6 w 27"/>
                <a:gd name="T57" fmla="*/ 4 h 56"/>
                <a:gd name="T58" fmla="*/ 4 w 27"/>
                <a:gd name="T59" fmla="*/ 2 h 56"/>
                <a:gd name="T60" fmla="*/ 4 w 27"/>
                <a:gd name="T61" fmla="*/ 2 h 56"/>
                <a:gd name="T62" fmla="*/ 2 w 27"/>
                <a:gd name="T63" fmla="*/ 2 h 56"/>
                <a:gd name="T64" fmla="*/ 2 w 27"/>
                <a:gd name="T65" fmla="*/ 0 h 56"/>
                <a:gd name="T66" fmla="*/ 2 w 27"/>
                <a:gd name="T67" fmla="*/ 0 h 56"/>
                <a:gd name="T68" fmla="*/ 0 w 27"/>
                <a:gd name="T69" fmla="*/ 0 h 56"/>
                <a:gd name="T70" fmla="*/ 14 w 27"/>
                <a:gd name="T71" fmla="*/ 56 h 56"/>
                <a:gd name="T72" fmla="*/ 14 w 27"/>
                <a:gd name="T73" fmla="*/ 56 h 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7"/>
                <a:gd name="T112" fmla="*/ 0 h 56"/>
                <a:gd name="T113" fmla="*/ 27 w 27"/>
                <a:gd name="T114" fmla="*/ 56 h 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7" h="56">
                  <a:moveTo>
                    <a:pt x="14" y="56"/>
                  </a:moveTo>
                  <a:lnTo>
                    <a:pt x="27" y="0"/>
                  </a:lnTo>
                  <a:lnTo>
                    <a:pt x="25" y="0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8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14" y="5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747" name="Freeform 207">
              <a:extLst>
                <a:ext uri="{FF2B5EF4-FFF2-40B4-BE49-F238E27FC236}">
                  <a16:creationId xmlns:a16="http://schemas.microsoft.com/office/drawing/2014/main" id="{1ED18B47-1367-1E76-8CFF-AD4D95E80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" y="2542"/>
              <a:ext cx="23" cy="55"/>
            </a:xfrm>
            <a:custGeom>
              <a:avLst/>
              <a:gdLst>
                <a:gd name="T0" fmla="*/ 23 w 23"/>
                <a:gd name="T1" fmla="*/ 0 h 55"/>
                <a:gd name="T2" fmla="*/ 15 w 23"/>
                <a:gd name="T3" fmla="*/ 0 h 55"/>
                <a:gd name="T4" fmla="*/ 0 w 23"/>
                <a:gd name="T5" fmla="*/ 53 h 55"/>
                <a:gd name="T6" fmla="*/ 10 w 23"/>
                <a:gd name="T7" fmla="*/ 55 h 55"/>
                <a:gd name="T8" fmla="*/ 23 w 23"/>
                <a:gd name="T9" fmla="*/ 1 h 55"/>
                <a:gd name="T10" fmla="*/ 23 w 23"/>
                <a:gd name="T11" fmla="*/ 0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3"/>
                <a:gd name="T19" fmla="*/ 0 h 55"/>
                <a:gd name="T20" fmla="*/ 23 w 23"/>
                <a:gd name="T21" fmla="*/ 55 h 5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3" h="55">
                  <a:moveTo>
                    <a:pt x="23" y="0"/>
                  </a:moveTo>
                  <a:lnTo>
                    <a:pt x="15" y="0"/>
                  </a:lnTo>
                  <a:lnTo>
                    <a:pt x="0" y="53"/>
                  </a:lnTo>
                  <a:lnTo>
                    <a:pt x="10" y="55"/>
                  </a:lnTo>
                  <a:lnTo>
                    <a:pt x="23" y="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748" name="Freeform 208">
              <a:extLst>
                <a:ext uri="{FF2B5EF4-FFF2-40B4-BE49-F238E27FC236}">
                  <a16:creationId xmlns:a16="http://schemas.microsoft.com/office/drawing/2014/main" id="{36DCA4F7-B7B5-B9E7-F0A8-5C4C1AF06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2497"/>
              <a:ext cx="10" cy="46"/>
            </a:xfrm>
            <a:custGeom>
              <a:avLst/>
              <a:gdLst>
                <a:gd name="T0" fmla="*/ 8 w 10"/>
                <a:gd name="T1" fmla="*/ 0 h 46"/>
                <a:gd name="T2" fmla="*/ 0 w 10"/>
                <a:gd name="T3" fmla="*/ 0 h 46"/>
                <a:gd name="T4" fmla="*/ 0 w 10"/>
                <a:gd name="T5" fmla="*/ 46 h 46"/>
                <a:gd name="T6" fmla="*/ 10 w 10"/>
                <a:gd name="T7" fmla="*/ 45 h 46"/>
                <a:gd name="T8" fmla="*/ 8 w 10"/>
                <a:gd name="T9" fmla="*/ 0 h 46"/>
                <a:gd name="T10" fmla="*/ 8 w 10"/>
                <a:gd name="T11" fmla="*/ 0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46"/>
                <a:gd name="T20" fmla="*/ 10 w 10"/>
                <a:gd name="T21" fmla="*/ 46 h 4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46">
                  <a:moveTo>
                    <a:pt x="8" y="0"/>
                  </a:moveTo>
                  <a:lnTo>
                    <a:pt x="0" y="0"/>
                  </a:lnTo>
                  <a:lnTo>
                    <a:pt x="0" y="46"/>
                  </a:lnTo>
                  <a:lnTo>
                    <a:pt x="10" y="4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749" name="Freeform 209">
              <a:extLst>
                <a:ext uri="{FF2B5EF4-FFF2-40B4-BE49-F238E27FC236}">
                  <a16:creationId xmlns:a16="http://schemas.microsoft.com/office/drawing/2014/main" id="{54346558-4C1C-5C0F-6B80-45309ABC6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2422"/>
              <a:ext cx="16" cy="75"/>
            </a:xfrm>
            <a:custGeom>
              <a:avLst/>
              <a:gdLst>
                <a:gd name="T0" fmla="*/ 6 w 16"/>
                <a:gd name="T1" fmla="*/ 2 h 75"/>
                <a:gd name="T2" fmla="*/ 6 w 16"/>
                <a:gd name="T3" fmla="*/ 2 h 75"/>
                <a:gd name="T4" fmla="*/ 6 w 16"/>
                <a:gd name="T5" fmla="*/ 14 h 75"/>
                <a:gd name="T6" fmla="*/ 4 w 16"/>
                <a:gd name="T7" fmla="*/ 33 h 75"/>
                <a:gd name="T8" fmla="*/ 0 w 16"/>
                <a:gd name="T9" fmla="*/ 54 h 75"/>
                <a:gd name="T10" fmla="*/ 0 w 16"/>
                <a:gd name="T11" fmla="*/ 75 h 75"/>
                <a:gd name="T12" fmla="*/ 8 w 16"/>
                <a:gd name="T13" fmla="*/ 75 h 75"/>
                <a:gd name="T14" fmla="*/ 10 w 16"/>
                <a:gd name="T15" fmla="*/ 54 h 75"/>
                <a:gd name="T16" fmla="*/ 12 w 16"/>
                <a:gd name="T17" fmla="*/ 33 h 75"/>
                <a:gd name="T18" fmla="*/ 16 w 16"/>
                <a:gd name="T19" fmla="*/ 16 h 75"/>
                <a:gd name="T20" fmla="*/ 16 w 16"/>
                <a:gd name="T21" fmla="*/ 0 h 75"/>
                <a:gd name="T22" fmla="*/ 16 w 16"/>
                <a:gd name="T23" fmla="*/ 0 h 75"/>
                <a:gd name="T24" fmla="*/ 6 w 16"/>
                <a:gd name="T25" fmla="*/ 2 h 7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75"/>
                <a:gd name="T41" fmla="*/ 16 w 16"/>
                <a:gd name="T42" fmla="*/ 75 h 7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75">
                  <a:moveTo>
                    <a:pt x="6" y="2"/>
                  </a:moveTo>
                  <a:lnTo>
                    <a:pt x="6" y="2"/>
                  </a:lnTo>
                  <a:lnTo>
                    <a:pt x="6" y="14"/>
                  </a:lnTo>
                  <a:lnTo>
                    <a:pt x="4" y="33"/>
                  </a:lnTo>
                  <a:lnTo>
                    <a:pt x="0" y="54"/>
                  </a:lnTo>
                  <a:lnTo>
                    <a:pt x="0" y="75"/>
                  </a:lnTo>
                  <a:lnTo>
                    <a:pt x="8" y="75"/>
                  </a:lnTo>
                  <a:lnTo>
                    <a:pt x="10" y="54"/>
                  </a:lnTo>
                  <a:lnTo>
                    <a:pt x="12" y="33"/>
                  </a:lnTo>
                  <a:lnTo>
                    <a:pt x="16" y="16"/>
                  </a:lnTo>
                  <a:lnTo>
                    <a:pt x="16" y="0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750" name="Freeform 210">
              <a:extLst>
                <a:ext uri="{FF2B5EF4-FFF2-40B4-BE49-F238E27FC236}">
                  <a16:creationId xmlns:a16="http://schemas.microsoft.com/office/drawing/2014/main" id="{A62A0568-C7CD-8EBB-F151-E0DA22F2A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2321"/>
              <a:ext cx="16" cy="103"/>
            </a:xfrm>
            <a:custGeom>
              <a:avLst/>
              <a:gdLst>
                <a:gd name="T0" fmla="*/ 0 w 16"/>
                <a:gd name="T1" fmla="*/ 3 h 103"/>
                <a:gd name="T2" fmla="*/ 2 w 16"/>
                <a:gd name="T3" fmla="*/ 3 h 103"/>
                <a:gd name="T4" fmla="*/ 4 w 16"/>
                <a:gd name="T5" fmla="*/ 15 h 103"/>
                <a:gd name="T6" fmla="*/ 4 w 16"/>
                <a:gd name="T7" fmla="*/ 25 h 103"/>
                <a:gd name="T8" fmla="*/ 4 w 16"/>
                <a:gd name="T9" fmla="*/ 36 h 103"/>
                <a:gd name="T10" fmla="*/ 2 w 16"/>
                <a:gd name="T11" fmla="*/ 48 h 103"/>
                <a:gd name="T12" fmla="*/ 2 w 16"/>
                <a:gd name="T13" fmla="*/ 61 h 103"/>
                <a:gd name="T14" fmla="*/ 2 w 16"/>
                <a:gd name="T15" fmla="*/ 74 h 103"/>
                <a:gd name="T16" fmla="*/ 2 w 16"/>
                <a:gd name="T17" fmla="*/ 88 h 103"/>
                <a:gd name="T18" fmla="*/ 6 w 16"/>
                <a:gd name="T19" fmla="*/ 103 h 103"/>
                <a:gd name="T20" fmla="*/ 16 w 16"/>
                <a:gd name="T21" fmla="*/ 101 h 103"/>
                <a:gd name="T22" fmla="*/ 12 w 16"/>
                <a:gd name="T23" fmla="*/ 88 h 103"/>
                <a:gd name="T24" fmla="*/ 10 w 16"/>
                <a:gd name="T25" fmla="*/ 74 h 103"/>
                <a:gd name="T26" fmla="*/ 12 w 16"/>
                <a:gd name="T27" fmla="*/ 61 h 103"/>
                <a:gd name="T28" fmla="*/ 12 w 16"/>
                <a:gd name="T29" fmla="*/ 50 h 103"/>
                <a:gd name="T30" fmla="*/ 14 w 16"/>
                <a:gd name="T31" fmla="*/ 38 h 103"/>
                <a:gd name="T32" fmla="*/ 14 w 16"/>
                <a:gd name="T33" fmla="*/ 25 h 103"/>
                <a:gd name="T34" fmla="*/ 12 w 16"/>
                <a:gd name="T35" fmla="*/ 13 h 103"/>
                <a:gd name="T36" fmla="*/ 10 w 16"/>
                <a:gd name="T37" fmla="*/ 0 h 103"/>
                <a:gd name="T38" fmla="*/ 10 w 16"/>
                <a:gd name="T39" fmla="*/ 1 h 103"/>
                <a:gd name="T40" fmla="*/ 0 w 16"/>
                <a:gd name="T41" fmla="*/ 3 h 1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"/>
                <a:gd name="T64" fmla="*/ 0 h 103"/>
                <a:gd name="T65" fmla="*/ 16 w 16"/>
                <a:gd name="T66" fmla="*/ 103 h 1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" h="103">
                  <a:moveTo>
                    <a:pt x="0" y="3"/>
                  </a:moveTo>
                  <a:lnTo>
                    <a:pt x="2" y="3"/>
                  </a:lnTo>
                  <a:lnTo>
                    <a:pt x="4" y="15"/>
                  </a:lnTo>
                  <a:lnTo>
                    <a:pt x="4" y="25"/>
                  </a:lnTo>
                  <a:lnTo>
                    <a:pt x="4" y="36"/>
                  </a:lnTo>
                  <a:lnTo>
                    <a:pt x="2" y="48"/>
                  </a:lnTo>
                  <a:lnTo>
                    <a:pt x="2" y="61"/>
                  </a:lnTo>
                  <a:lnTo>
                    <a:pt x="2" y="74"/>
                  </a:lnTo>
                  <a:lnTo>
                    <a:pt x="2" y="88"/>
                  </a:lnTo>
                  <a:lnTo>
                    <a:pt x="6" y="103"/>
                  </a:lnTo>
                  <a:lnTo>
                    <a:pt x="16" y="101"/>
                  </a:lnTo>
                  <a:lnTo>
                    <a:pt x="12" y="88"/>
                  </a:lnTo>
                  <a:lnTo>
                    <a:pt x="10" y="74"/>
                  </a:lnTo>
                  <a:lnTo>
                    <a:pt x="12" y="61"/>
                  </a:lnTo>
                  <a:lnTo>
                    <a:pt x="12" y="50"/>
                  </a:lnTo>
                  <a:lnTo>
                    <a:pt x="14" y="38"/>
                  </a:lnTo>
                  <a:lnTo>
                    <a:pt x="14" y="25"/>
                  </a:lnTo>
                  <a:lnTo>
                    <a:pt x="12" y="13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751" name="Freeform 211">
              <a:extLst>
                <a:ext uri="{FF2B5EF4-FFF2-40B4-BE49-F238E27FC236}">
                  <a16:creationId xmlns:a16="http://schemas.microsoft.com/office/drawing/2014/main" id="{20D975DB-F79E-FE32-E334-FE0C32A25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4" y="2240"/>
              <a:ext cx="29" cy="84"/>
            </a:xfrm>
            <a:custGeom>
              <a:avLst/>
              <a:gdLst>
                <a:gd name="T0" fmla="*/ 8 w 29"/>
                <a:gd name="T1" fmla="*/ 0 h 84"/>
                <a:gd name="T2" fmla="*/ 0 w 29"/>
                <a:gd name="T3" fmla="*/ 4 h 84"/>
                <a:gd name="T4" fmla="*/ 19 w 29"/>
                <a:gd name="T5" fmla="*/ 84 h 84"/>
                <a:gd name="T6" fmla="*/ 29 w 29"/>
                <a:gd name="T7" fmla="*/ 82 h 84"/>
                <a:gd name="T8" fmla="*/ 8 w 29"/>
                <a:gd name="T9" fmla="*/ 2 h 84"/>
                <a:gd name="T10" fmla="*/ 8 w 29"/>
                <a:gd name="T11" fmla="*/ 0 h 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84"/>
                <a:gd name="T20" fmla="*/ 29 w 29"/>
                <a:gd name="T21" fmla="*/ 84 h 8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84">
                  <a:moveTo>
                    <a:pt x="8" y="0"/>
                  </a:moveTo>
                  <a:lnTo>
                    <a:pt x="0" y="4"/>
                  </a:lnTo>
                  <a:lnTo>
                    <a:pt x="19" y="84"/>
                  </a:lnTo>
                  <a:lnTo>
                    <a:pt x="29" y="82"/>
                  </a:lnTo>
                  <a:lnTo>
                    <a:pt x="8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752" name="Freeform 212">
              <a:extLst>
                <a:ext uri="{FF2B5EF4-FFF2-40B4-BE49-F238E27FC236}">
                  <a16:creationId xmlns:a16="http://schemas.microsoft.com/office/drawing/2014/main" id="{E342E98B-EF74-FC75-AD61-BC707B44C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4" y="2240"/>
              <a:ext cx="18" cy="15"/>
            </a:xfrm>
            <a:custGeom>
              <a:avLst/>
              <a:gdLst>
                <a:gd name="T0" fmla="*/ 18 w 18"/>
                <a:gd name="T1" fmla="*/ 9 h 15"/>
                <a:gd name="T2" fmla="*/ 12 w 18"/>
                <a:gd name="T3" fmla="*/ 6 h 15"/>
                <a:gd name="T4" fmla="*/ 8 w 18"/>
                <a:gd name="T5" fmla="*/ 0 h 15"/>
                <a:gd name="T6" fmla="*/ 0 w 18"/>
                <a:gd name="T7" fmla="*/ 6 h 15"/>
                <a:gd name="T8" fmla="*/ 6 w 18"/>
                <a:gd name="T9" fmla="*/ 11 h 15"/>
                <a:gd name="T10" fmla="*/ 10 w 18"/>
                <a:gd name="T11" fmla="*/ 15 h 15"/>
                <a:gd name="T12" fmla="*/ 18 w 18"/>
                <a:gd name="T13" fmla="*/ 9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15"/>
                <a:gd name="T23" fmla="*/ 18 w 18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15">
                  <a:moveTo>
                    <a:pt x="18" y="9"/>
                  </a:moveTo>
                  <a:lnTo>
                    <a:pt x="12" y="6"/>
                  </a:lnTo>
                  <a:lnTo>
                    <a:pt x="8" y="0"/>
                  </a:lnTo>
                  <a:lnTo>
                    <a:pt x="0" y="6"/>
                  </a:lnTo>
                  <a:lnTo>
                    <a:pt x="6" y="11"/>
                  </a:lnTo>
                  <a:lnTo>
                    <a:pt x="10" y="15"/>
                  </a:lnTo>
                  <a:lnTo>
                    <a:pt x="18" y="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753" name="Freeform 213">
              <a:extLst>
                <a:ext uri="{FF2B5EF4-FFF2-40B4-BE49-F238E27FC236}">
                  <a16:creationId xmlns:a16="http://schemas.microsoft.com/office/drawing/2014/main" id="{E63D63D2-7583-3AF1-CB4B-86C2F28EF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" y="2538"/>
              <a:ext cx="34" cy="63"/>
            </a:xfrm>
            <a:custGeom>
              <a:avLst/>
              <a:gdLst>
                <a:gd name="T0" fmla="*/ 0 w 34"/>
                <a:gd name="T1" fmla="*/ 0 h 63"/>
                <a:gd name="T2" fmla="*/ 2 w 34"/>
                <a:gd name="T3" fmla="*/ 2 h 63"/>
                <a:gd name="T4" fmla="*/ 27 w 34"/>
                <a:gd name="T5" fmla="*/ 63 h 63"/>
                <a:gd name="T6" fmla="*/ 34 w 34"/>
                <a:gd name="T7" fmla="*/ 61 h 63"/>
                <a:gd name="T8" fmla="*/ 9 w 34"/>
                <a:gd name="T9" fmla="*/ 0 h 63"/>
                <a:gd name="T10" fmla="*/ 0 w 34"/>
                <a:gd name="T11" fmla="*/ 0 h 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4"/>
                <a:gd name="T19" fmla="*/ 0 h 63"/>
                <a:gd name="T20" fmla="*/ 34 w 34"/>
                <a:gd name="T21" fmla="*/ 63 h 6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4" h="63">
                  <a:moveTo>
                    <a:pt x="0" y="0"/>
                  </a:moveTo>
                  <a:lnTo>
                    <a:pt x="2" y="2"/>
                  </a:lnTo>
                  <a:lnTo>
                    <a:pt x="27" y="63"/>
                  </a:lnTo>
                  <a:lnTo>
                    <a:pt x="34" y="61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754" name="Freeform 214">
              <a:extLst>
                <a:ext uri="{FF2B5EF4-FFF2-40B4-BE49-F238E27FC236}">
                  <a16:creationId xmlns:a16="http://schemas.microsoft.com/office/drawing/2014/main" id="{D5046EA5-4189-4A6C-9DD5-7F99A5E5E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" y="2493"/>
              <a:ext cx="11" cy="47"/>
            </a:xfrm>
            <a:custGeom>
              <a:avLst/>
              <a:gdLst>
                <a:gd name="T0" fmla="*/ 11 w 11"/>
                <a:gd name="T1" fmla="*/ 0 h 47"/>
                <a:gd name="T2" fmla="*/ 2 w 11"/>
                <a:gd name="T3" fmla="*/ 0 h 47"/>
                <a:gd name="T4" fmla="*/ 0 w 11"/>
                <a:gd name="T5" fmla="*/ 45 h 47"/>
                <a:gd name="T6" fmla="*/ 9 w 11"/>
                <a:gd name="T7" fmla="*/ 47 h 47"/>
                <a:gd name="T8" fmla="*/ 11 w 11"/>
                <a:gd name="T9" fmla="*/ 0 h 47"/>
                <a:gd name="T10" fmla="*/ 11 w 11"/>
                <a:gd name="T11" fmla="*/ 0 h 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"/>
                <a:gd name="T19" fmla="*/ 0 h 47"/>
                <a:gd name="T20" fmla="*/ 11 w 11"/>
                <a:gd name="T21" fmla="*/ 47 h 4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" h="47">
                  <a:moveTo>
                    <a:pt x="11" y="0"/>
                  </a:moveTo>
                  <a:lnTo>
                    <a:pt x="2" y="0"/>
                  </a:lnTo>
                  <a:lnTo>
                    <a:pt x="0" y="45"/>
                  </a:lnTo>
                  <a:lnTo>
                    <a:pt x="9" y="47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755" name="Freeform 215">
              <a:extLst>
                <a:ext uri="{FF2B5EF4-FFF2-40B4-BE49-F238E27FC236}">
                  <a16:creationId xmlns:a16="http://schemas.microsoft.com/office/drawing/2014/main" id="{26745B20-3296-5EC2-0A06-D3F14F5DE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2426"/>
              <a:ext cx="21" cy="67"/>
            </a:xfrm>
            <a:custGeom>
              <a:avLst/>
              <a:gdLst>
                <a:gd name="T0" fmla="*/ 0 w 21"/>
                <a:gd name="T1" fmla="*/ 0 h 67"/>
                <a:gd name="T2" fmla="*/ 0 w 21"/>
                <a:gd name="T3" fmla="*/ 0 h 67"/>
                <a:gd name="T4" fmla="*/ 2 w 21"/>
                <a:gd name="T5" fmla="*/ 14 h 67"/>
                <a:gd name="T6" fmla="*/ 6 w 21"/>
                <a:gd name="T7" fmla="*/ 29 h 67"/>
                <a:gd name="T8" fmla="*/ 10 w 21"/>
                <a:gd name="T9" fmla="*/ 48 h 67"/>
                <a:gd name="T10" fmla="*/ 12 w 21"/>
                <a:gd name="T11" fmla="*/ 67 h 67"/>
                <a:gd name="T12" fmla="*/ 21 w 21"/>
                <a:gd name="T13" fmla="*/ 67 h 67"/>
                <a:gd name="T14" fmla="*/ 19 w 21"/>
                <a:gd name="T15" fmla="*/ 46 h 67"/>
                <a:gd name="T16" fmla="*/ 16 w 21"/>
                <a:gd name="T17" fmla="*/ 27 h 67"/>
                <a:gd name="T18" fmla="*/ 10 w 21"/>
                <a:gd name="T19" fmla="*/ 12 h 67"/>
                <a:gd name="T20" fmla="*/ 10 w 21"/>
                <a:gd name="T21" fmla="*/ 2 h 67"/>
                <a:gd name="T22" fmla="*/ 10 w 21"/>
                <a:gd name="T23" fmla="*/ 2 h 67"/>
                <a:gd name="T24" fmla="*/ 0 w 21"/>
                <a:gd name="T25" fmla="*/ 0 h 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"/>
                <a:gd name="T40" fmla="*/ 0 h 67"/>
                <a:gd name="T41" fmla="*/ 21 w 21"/>
                <a:gd name="T42" fmla="*/ 67 h 6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" h="67">
                  <a:moveTo>
                    <a:pt x="0" y="0"/>
                  </a:moveTo>
                  <a:lnTo>
                    <a:pt x="0" y="0"/>
                  </a:lnTo>
                  <a:lnTo>
                    <a:pt x="2" y="14"/>
                  </a:lnTo>
                  <a:lnTo>
                    <a:pt x="6" y="29"/>
                  </a:lnTo>
                  <a:lnTo>
                    <a:pt x="10" y="48"/>
                  </a:lnTo>
                  <a:lnTo>
                    <a:pt x="12" y="67"/>
                  </a:lnTo>
                  <a:lnTo>
                    <a:pt x="21" y="67"/>
                  </a:lnTo>
                  <a:lnTo>
                    <a:pt x="19" y="46"/>
                  </a:lnTo>
                  <a:lnTo>
                    <a:pt x="16" y="27"/>
                  </a:lnTo>
                  <a:lnTo>
                    <a:pt x="10" y="12"/>
                  </a:lnTo>
                  <a:lnTo>
                    <a:pt x="1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756" name="Freeform 216">
              <a:extLst>
                <a:ext uri="{FF2B5EF4-FFF2-40B4-BE49-F238E27FC236}">
                  <a16:creationId xmlns:a16="http://schemas.microsoft.com/office/drawing/2014/main" id="{97E75A4F-097E-3BE0-F92B-7B078C620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2376"/>
              <a:ext cx="16" cy="52"/>
            </a:xfrm>
            <a:custGeom>
              <a:avLst/>
              <a:gdLst>
                <a:gd name="T0" fmla="*/ 6 w 16"/>
                <a:gd name="T1" fmla="*/ 0 h 52"/>
                <a:gd name="T2" fmla="*/ 6 w 16"/>
                <a:gd name="T3" fmla="*/ 0 h 52"/>
                <a:gd name="T4" fmla="*/ 0 w 16"/>
                <a:gd name="T5" fmla="*/ 50 h 52"/>
                <a:gd name="T6" fmla="*/ 10 w 16"/>
                <a:gd name="T7" fmla="*/ 52 h 52"/>
                <a:gd name="T8" fmla="*/ 16 w 16"/>
                <a:gd name="T9" fmla="*/ 2 h 52"/>
                <a:gd name="T10" fmla="*/ 6 w 16"/>
                <a:gd name="T11" fmla="*/ 0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52"/>
                <a:gd name="T20" fmla="*/ 16 w 16"/>
                <a:gd name="T21" fmla="*/ 52 h 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52">
                  <a:moveTo>
                    <a:pt x="6" y="0"/>
                  </a:moveTo>
                  <a:lnTo>
                    <a:pt x="6" y="0"/>
                  </a:lnTo>
                  <a:lnTo>
                    <a:pt x="0" y="50"/>
                  </a:lnTo>
                  <a:lnTo>
                    <a:pt x="10" y="52"/>
                  </a:lnTo>
                  <a:lnTo>
                    <a:pt x="16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757" name="Freeform 217">
              <a:extLst>
                <a:ext uri="{FF2B5EF4-FFF2-40B4-BE49-F238E27FC236}">
                  <a16:creationId xmlns:a16="http://schemas.microsoft.com/office/drawing/2014/main" id="{89DDB5FF-2CFE-31AF-35FE-FAFF69B39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2240"/>
              <a:ext cx="31" cy="138"/>
            </a:xfrm>
            <a:custGeom>
              <a:avLst/>
              <a:gdLst>
                <a:gd name="T0" fmla="*/ 21 w 31"/>
                <a:gd name="T1" fmla="*/ 0 h 138"/>
                <a:gd name="T2" fmla="*/ 17 w 31"/>
                <a:gd name="T3" fmla="*/ 19 h 138"/>
                <a:gd name="T4" fmla="*/ 13 w 31"/>
                <a:gd name="T5" fmla="*/ 36 h 138"/>
                <a:gd name="T6" fmla="*/ 11 w 31"/>
                <a:gd name="T7" fmla="*/ 52 h 138"/>
                <a:gd name="T8" fmla="*/ 11 w 31"/>
                <a:gd name="T9" fmla="*/ 69 h 138"/>
                <a:gd name="T10" fmla="*/ 10 w 31"/>
                <a:gd name="T11" fmla="*/ 86 h 138"/>
                <a:gd name="T12" fmla="*/ 8 w 31"/>
                <a:gd name="T13" fmla="*/ 104 h 138"/>
                <a:gd name="T14" fmla="*/ 6 w 31"/>
                <a:gd name="T15" fmla="*/ 119 h 138"/>
                <a:gd name="T16" fmla="*/ 0 w 31"/>
                <a:gd name="T17" fmla="*/ 136 h 138"/>
                <a:gd name="T18" fmla="*/ 10 w 31"/>
                <a:gd name="T19" fmla="*/ 138 h 138"/>
                <a:gd name="T20" fmla="*/ 15 w 31"/>
                <a:gd name="T21" fmla="*/ 121 h 138"/>
                <a:gd name="T22" fmla="*/ 17 w 31"/>
                <a:gd name="T23" fmla="*/ 104 h 138"/>
                <a:gd name="T24" fmla="*/ 19 w 31"/>
                <a:gd name="T25" fmla="*/ 86 h 138"/>
                <a:gd name="T26" fmla="*/ 21 w 31"/>
                <a:gd name="T27" fmla="*/ 71 h 138"/>
                <a:gd name="T28" fmla="*/ 21 w 31"/>
                <a:gd name="T29" fmla="*/ 54 h 138"/>
                <a:gd name="T30" fmla="*/ 23 w 31"/>
                <a:gd name="T31" fmla="*/ 36 h 138"/>
                <a:gd name="T32" fmla="*/ 25 w 31"/>
                <a:gd name="T33" fmla="*/ 21 h 138"/>
                <a:gd name="T34" fmla="*/ 31 w 31"/>
                <a:gd name="T35" fmla="*/ 4 h 138"/>
                <a:gd name="T36" fmla="*/ 21 w 31"/>
                <a:gd name="T37" fmla="*/ 0 h 13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"/>
                <a:gd name="T58" fmla="*/ 0 h 138"/>
                <a:gd name="T59" fmla="*/ 31 w 31"/>
                <a:gd name="T60" fmla="*/ 138 h 13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" h="138">
                  <a:moveTo>
                    <a:pt x="21" y="0"/>
                  </a:moveTo>
                  <a:lnTo>
                    <a:pt x="17" y="19"/>
                  </a:lnTo>
                  <a:lnTo>
                    <a:pt x="13" y="36"/>
                  </a:lnTo>
                  <a:lnTo>
                    <a:pt x="11" y="52"/>
                  </a:lnTo>
                  <a:lnTo>
                    <a:pt x="11" y="69"/>
                  </a:lnTo>
                  <a:lnTo>
                    <a:pt x="10" y="86"/>
                  </a:lnTo>
                  <a:lnTo>
                    <a:pt x="8" y="104"/>
                  </a:lnTo>
                  <a:lnTo>
                    <a:pt x="6" y="119"/>
                  </a:lnTo>
                  <a:lnTo>
                    <a:pt x="0" y="136"/>
                  </a:lnTo>
                  <a:lnTo>
                    <a:pt x="10" y="138"/>
                  </a:lnTo>
                  <a:lnTo>
                    <a:pt x="15" y="121"/>
                  </a:lnTo>
                  <a:lnTo>
                    <a:pt x="17" y="104"/>
                  </a:lnTo>
                  <a:lnTo>
                    <a:pt x="19" y="86"/>
                  </a:lnTo>
                  <a:lnTo>
                    <a:pt x="21" y="71"/>
                  </a:lnTo>
                  <a:lnTo>
                    <a:pt x="21" y="54"/>
                  </a:lnTo>
                  <a:lnTo>
                    <a:pt x="23" y="36"/>
                  </a:lnTo>
                  <a:lnTo>
                    <a:pt x="25" y="21"/>
                  </a:lnTo>
                  <a:lnTo>
                    <a:pt x="31" y="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758" name="Rectangle 218">
              <a:extLst>
                <a:ext uri="{FF2B5EF4-FFF2-40B4-BE49-F238E27FC236}">
                  <a16:creationId xmlns:a16="http://schemas.microsoft.com/office/drawing/2014/main" id="{BF8ACD4F-7F66-6383-5E8E-64D2A8BBF8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9" y="2363"/>
              <a:ext cx="9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P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759" name="Rectangle 219">
              <a:extLst>
                <a:ext uri="{FF2B5EF4-FFF2-40B4-BE49-F238E27FC236}">
                  <a16:creationId xmlns:a16="http://schemas.microsoft.com/office/drawing/2014/main" id="{309E6A8C-1B03-67B0-6BD2-EAC7EB6D08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4" y="2338"/>
              <a:ext cx="85" cy="1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900">
                  <a:solidFill>
                    <a:srgbClr val="1F1A17"/>
                  </a:solidFill>
                  <a:latin typeface="Arial" panose="020B0604020202020204" pitchFamily="34" charset="0"/>
                </a:rPr>
                <a:t>d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760" name="Rectangle 220">
              <a:extLst>
                <a:ext uri="{FF2B5EF4-FFF2-40B4-BE49-F238E27FC236}">
                  <a16:creationId xmlns:a16="http://schemas.microsoft.com/office/drawing/2014/main" id="{3120ACBA-F83C-2ABF-195E-B34F774A33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6" y="2438"/>
              <a:ext cx="40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900">
                  <a:solidFill>
                    <a:srgbClr val="1F1A17"/>
                  </a:solidFill>
                  <a:latin typeface="Arial" panose="020B0604020202020204" pitchFamily="34" charset="0"/>
                </a:rPr>
                <a:t>o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761" name="Rectangle 221">
              <a:extLst>
                <a:ext uri="{FF2B5EF4-FFF2-40B4-BE49-F238E27FC236}">
                  <a16:creationId xmlns:a16="http://schemas.microsoft.com/office/drawing/2014/main" id="{D6CEA659-86B8-B726-613A-FD71BCFD36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7" y="2107"/>
              <a:ext cx="75" cy="1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900">
                  <a:solidFill>
                    <a:srgbClr val="1F1A17"/>
                  </a:solidFill>
                  <a:latin typeface="Symbol" panose="05050102010706020507" pitchFamily="18" charset="2"/>
                </a:rPr>
                <a:t>d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762" name="Rectangle 222">
              <a:extLst>
                <a:ext uri="{FF2B5EF4-FFF2-40B4-BE49-F238E27FC236}">
                  <a16:creationId xmlns:a16="http://schemas.microsoft.com/office/drawing/2014/main" id="{63483437-BC66-BE08-3676-E4B260659A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7" y="2514"/>
              <a:ext cx="75" cy="1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900">
                  <a:solidFill>
                    <a:srgbClr val="1F1A17"/>
                  </a:solidFill>
                  <a:latin typeface="Symbol" panose="05050102010706020507" pitchFamily="18" charset="2"/>
                </a:rPr>
                <a:t>d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763" name="Rectangle 223">
              <a:extLst>
                <a:ext uri="{FF2B5EF4-FFF2-40B4-BE49-F238E27FC236}">
                  <a16:creationId xmlns:a16="http://schemas.microsoft.com/office/drawing/2014/main" id="{EC14A9B4-3A40-C165-76E6-D0FF036C4A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2" y="2182"/>
              <a:ext cx="1016" cy="69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764" name="Freeform 224">
              <a:extLst>
                <a:ext uri="{FF2B5EF4-FFF2-40B4-BE49-F238E27FC236}">
                  <a16:creationId xmlns:a16="http://schemas.microsoft.com/office/drawing/2014/main" id="{46F0F92E-4989-330A-3F9A-424CB9627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2249"/>
              <a:ext cx="1018" cy="4"/>
            </a:xfrm>
            <a:custGeom>
              <a:avLst/>
              <a:gdLst>
                <a:gd name="T0" fmla="*/ 1018 w 1018"/>
                <a:gd name="T1" fmla="*/ 2 h 4"/>
                <a:gd name="T2" fmla="*/ 1016 w 1018"/>
                <a:gd name="T3" fmla="*/ 0 h 4"/>
                <a:gd name="T4" fmla="*/ 0 w 1018"/>
                <a:gd name="T5" fmla="*/ 0 h 4"/>
                <a:gd name="T6" fmla="*/ 0 w 1018"/>
                <a:gd name="T7" fmla="*/ 4 h 4"/>
                <a:gd name="T8" fmla="*/ 1016 w 1018"/>
                <a:gd name="T9" fmla="*/ 4 h 4"/>
                <a:gd name="T10" fmla="*/ 1018 w 1018"/>
                <a:gd name="T11" fmla="*/ 2 h 4"/>
                <a:gd name="T12" fmla="*/ 1016 w 1018"/>
                <a:gd name="T13" fmla="*/ 4 h 4"/>
                <a:gd name="T14" fmla="*/ 1018 w 1018"/>
                <a:gd name="T15" fmla="*/ 4 h 4"/>
                <a:gd name="T16" fmla="*/ 1018 w 1018"/>
                <a:gd name="T17" fmla="*/ 2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18"/>
                <a:gd name="T28" fmla="*/ 0 h 4"/>
                <a:gd name="T29" fmla="*/ 1018 w 1018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18" h="4">
                  <a:moveTo>
                    <a:pt x="1018" y="2"/>
                  </a:moveTo>
                  <a:lnTo>
                    <a:pt x="1016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1016" y="4"/>
                  </a:lnTo>
                  <a:lnTo>
                    <a:pt x="1018" y="2"/>
                  </a:lnTo>
                  <a:lnTo>
                    <a:pt x="1016" y="4"/>
                  </a:lnTo>
                  <a:lnTo>
                    <a:pt x="1018" y="4"/>
                  </a:lnTo>
                  <a:lnTo>
                    <a:pt x="1018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765" name="Freeform 225">
              <a:extLst>
                <a:ext uri="{FF2B5EF4-FFF2-40B4-BE49-F238E27FC236}">
                  <a16:creationId xmlns:a16="http://schemas.microsoft.com/office/drawing/2014/main" id="{76F2466B-AA5C-CA62-08C5-BFCD53510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8" y="2182"/>
              <a:ext cx="2" cy="69"/>
            </a:xfrm>
            <a:custGeom>
              <a:avLst/>
              <a:gdLst>
                <a:gd name="T0" fmla="*/ 0 w 2"/>
                <a:gd name="T1" fmla="*/ 0 h 69"/>
                <a:gd name="T2" fmla="*/ 0 w 2"/>
                <a:gd name="T3" fmla="*/ 0 h 69"/>
                <a:gd name="T4" fmla="*/ 0 w 2"/>
                <a:gd name="T5" fmla="*/ 69 h 69"/>
                <a:gd name="T6" fmla="*/ 2 w 2"/>
                <a:gd name="T7" fmla="*/ 69 h 69"/>
                <a:gd name="T8" fmla="*/ 2 w 2"/>
                <a:gd name="T9" fmla="*/ 0 h 69"/>
                <a:gd name="T10" fmla="*/ 0 w 2"/>
                <a:gd name="T11" fmla="*/ 0 h 69"/>
                <a:gd name="T12" fmla="*/ 2 w 2"/>
                <a:gd name="T13" fmla="*/ 0 h 69"/>
                <a:gd name="T14" fmla="*/ 2 w 2"/>
                <a:gd name="T15" fmla="*/ 0 h 69"/>
                <a:gd name="T16" fmla="*/ 0 w 2"/>
                <a:gd name="T17" fmla="*/ 0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69"/>
                <a:gd name="T29" fmla="*/ 2 w 2"/>
                <a:gd name="T30" fmla="*/ 69 h 6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69">
                  <a:moveTo>
                    <a:pt x="0" y="0"/>
                  </a:moveTo>
                  <a:lnTo>
                    <a:pt x="0" y="0"/>
                  </a:lnTo>
                  <a:lnTo>
                    <a:pt x="0" y="69"/>
                  </a:lnTo>
                  <a:lnTo>
                    <a:pt x="2" y="69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766" name="Freeform 226">
              <a:extLst>
                <a:ext uri="{FF2B5EF4-FFF2-40B4-BE49-F238E27FC236}">
                  <a16:creationId xmlns:a16="http://schemas.microsoft.com/office/drawing/2014/main" id="{B06B12A5-753E-691E-A995-2138B73C9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2182"/>
              <a:ext cx="1018" cy="2"/>
            </a:xfrm>
            <a:custGeom>
              <a:avLst/>
              <a:gdLst>
                <a:gd name="T0" fmla="*/ 0 w 1018"/>
                <a:gd name="T1" fmla="*/ 0 h 2"/>
                <a:gd name="T2" fmla="*/ 2 w 1018"/>
                <a:gd name="T3" fmla="*/ 2 h 2"/>
                <a:gd name="T4" fmla="*/ 1018 w 1018"/>
                <a:gd name="T5" fmla="*/ 2 h 2"/>
                <a:gd name="T6" fmla="*/ 1018 w 1018"/>
                <a:gd name="T7" fmla="*/ 0 h 2"/>
                <a:gd name="T8" fmla="*/ 2 w 1018"/>
                <a:gd name="T9" fmla="*/ 0 h 2"/>
                <a:gd name="T10" fmla="*/ 0 w 1018"/>
                <a:gd name="T11" fmla="*/ 0 h 2"/>
                <a:gd name="T12" fmla="*/ 2 w 1018"/>
                <a:gd name="T13" fmla="*/ 0 h 2"/>
                <a:gd name="T14" fmla="*/ 0 w 1018"/>
                <a:gd name="T15" fmla="*/ 0 h 2"/>
                <a:gd name="T16" fmla="*/ 0 w 1018"/>
                <a:gd name="T17" fmla="*/ 0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18"/>
                <a:gd name="T28" fmla="*/ 0 h 2"/>
                <a:gd name="T29" fmla="*/ 1018 w 1018"/>
                <a:gd name="T30" fmla="*/ 2 h 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18" h="2">
                  <a:moveTo>
                    <a:pt x="0" y="0"/>
                  </a:moveTo>
                  <a:lnTo>
                    <a:pt x="2" y="2"/>
                  </a:lnTo>
                  <a:lnTo>
                    <a:pt x="1018" y="2"/>
                  </a:lnTo>
                  <a:lnTo>
                    <a:pt x="1018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767" name="Freeform 227">
              <a:extLst>
                <a:ext uri="{FF2B5EF4-FFF2-40B4-BE49-F238E27FC236}">
                  <a16:creationId xmlns:a16="http://schemas.microsoft.com/office/drawing/2014/main" id="{1CBE4C71-DDFD-6259-A2E5-DEDACCE56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2182"/>
              <a:ext cx="2" cy="71"/>
            </a:xfrm>
            <a:custGeom>
              <a:avLst/>
              <a:gdLst>
                <a:gd name="T0" fmla="*/ 2 w 2"/>
                <a:gd name="T1" fmla="*/ 71 h 71"/>
                <a:gd name="T2" fmla="*/ 2 w 2"/>
                <a:gd name="T3" fmla="*/ 69 h 71"/>
                <a:gd name="T4" fmla="*/ 2 w 2"/>
                <a:gd name="T5" fmla="*/ 0 h 71"/>
                <a:gd name="T6" fmla="*/ 0 w 2"/>
                <a:gd name="T7" fmla="*/ 0 h 71"/>
                <a:gd name="T8" fmla="*/ 0 w 2"/>
                <a:gd name="T9" fmla="*/ 69 h 71"/>
                <a:gd name="T10" fmla="*/ 2 w 2"/>
                <a:gd name="T11" fmla="*/ 71 h 71"/>
                <a:gd name="T12" fmla="*/ 0 w 2"/>
                <a:gd name="T13" fmla="*/ 69 h 71"/>
                <a:gd name="T14" fmla="*/ 0 w 2"/>
                <a:gd name="T15" fmla="*/ 71 h 71"/>
                <a:gd name="T16" fmla="*/ 2 w 2"/>
                <a:gd name="T17" fmla="*/ 71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71"/>
                <a:gd name="T29" fmla="*/ 2 w 2"/>
                <a:gd name="T30" fmla="*/ 71 h 7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71">
                  <a:moveTo>
                    <a:pt x="2" y="71"/>
                  </a:moveTo>
                  <a:lnTo>
                    <a:pt x="2" y="69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69"/>
                  </a:lnTo>
                  <a:lnTo>
                    <a:pt x="2" y="71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768" name="Rectangle 228">
              <a:extLst>
                <a:ext uri="{FF2B5EF4-FFF2-40B4-BE49-F238E27FC236}">
                  <a16:creationId xmlns:a16="http://schemas.microsoft.com/office/drawing/2014/main" id="{A5E0CB5B-813C-8560-DAD0-80B866CD3E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2" y="2590"/>
              <a:ext cx="1016" cy="69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769" name="Freeform 229">
              <a:extLst>
                <a:ext uri="{FF2B5EF4-FFF2-40B4-BE49-F238E27FC236}">
                  <a16:creationId xmlns:a16="http://schemas.microsoft.com/office/drawing/2014/main" id="{0FBECDED-2B84-20DA-8704-0027B5386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2657"/>
              <a:ext cx="1018" cy="2"/>
            </a:xfrm>
            <a:custGeom>
              <a:avLst/>
              <a:gdLst>
                <a:gd name="T0" fmla="*/ 1018 w 1018"/>
                <a:gd name="T1" fmla="*/ 2 h 2"/>
                <a:gd name="T2" fmla="*/ 1016 w 1018"/>
                <a:gd name="T3" fmla="*/ 0 h 2"/>
                <a:gd name="T4" fmla="*/ 0 w 1018"/>
                <a:gd name="T5" fmla="*/ 0 h 2"/>
                <a:gd name="T6" fmla="*/ 0 w 1018"/>
                <a:gd name="T7" fmla="*/ 2 h 2"/>
                <a:gd name="T8" fmla="*/ 1016 w 1018"/>
                <a:gd name="T9" fmla="*/ 2 h 2"/>
                <a:gd name="T10" fmla="*/ 1018 w 1018"/>
                <a:gd name="T11" fmla="*/ 2 h 2"/>
                <a:gd name="T12" fmla="*/ 1016 w 1018"/>
                <a:gd name="T13" fmla="*/ 2 h 2"/>
                <a:gd name="T14" fmla="*/ 1018 w 1018"/>
                <a:gd name="T15" fmla="*/ 2 h 2"/>
                <a:gd name="T16" fmla="*/ 1018 w 1018"/>
                <a:gd name="T17" fmla="*/ 2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18"/>
                <a:gd name="T28" fmla="*/ 0 h 2"/>
                <a:gd name="T29" fmla="*/ 1018 w 1018"/>
                <a:gd name="T30" fmla="*/ 2 h 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18" h="2">
                  <a:moveTo>
                    <a:pt x="1018" y="2"/>
                  </a:moveTo>
                  <a:lnTo>
                    <a:pt x="1016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016" y="2"/>
                  </a:lnTo>
                  <a:lnTo>
                    <a:pt x="1018" y="2"/>
                  </a:lnTo>
                  <a:lnTo>
                    <a:pt x="1016" y="2"/>
                  </a:lnTo>
                  <a:lnTo>
                    <a:pt x="1018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770" name="Freeform 230">
              <a:extLst>
                <a:ext uri="{FF2B5EF4-FFF2-40B4-BE49-F238E27FC236}">
                  <a16:creationId xmlns:a16="http://schemas.microsoft.com/office/drawing/2014/main" id="{35C73D2A-76A2-9362-EA7A-31F7FFB6C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8" y="2588"/>
              <a:ext cx="2" cy="71"/>
            </a:xfrm>
            <a:custGeom>
              <a:avLst/>
              <a:gdLst>
                <a:gd name="T0" fmla="*/ 0 w 2"/>
                <a:gd name="T1" fmla="*/ 0 h 71"/>
                <a:gd name="T2" fmla="*/ 0 w 2"/>
                <a:gd name="T3" fmla="*/ 2 h 71"/>
                <a:gd name="T4" fmla="*/ 0 w 2"/>
                <a:gd name="T5" fmla="*/ 71 h 71"/>
                <a:gd name="T6" fmla="*/ 2 w 2"/>
                <a:gd name="T7" fmla="*/ 71 h 71"/>
                <a:gd name="T8" fmla="*/ 2 w 2"/>
                <a:gd name="T9" fmla="*/ 2 h 71"/>
                <a:gd name="T10" fmla="*/ 0 w 2"/>
                <a:gd name="T11" fmla="*/ 0 h 71"/>
                <a:gd name="T12" fmla="*/ 2 w 2"/>
                <a:gd name="T13" fmla="*/ 2 h 71"/>
                <a:gd name="T14" fmla="*/ 2 w 2"/>
                <a:gd name="T15" fmla="*/ 0 h 71"/>
                <a:gd name="T16" fmla="*/ 0 w 2"/>
                <a:gd name="T17" fmla="*/ 0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71"/>
                <a:gd name="T29" fmla="*/ 2 w 2"/>
                <a:gd name="T30" fmla="*/ 71 h 7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71">
                  <a:moveTo>
                    <a:pt x="0" y="0"/>
                  </a:moveTo>
                  <a:lnTo>
                    <a:pt x="0" y="2"/>
                  </a:lnTo>
                  <a:lnTo>
                    <a:pt x="0" y="71"/>
                  </a:lnTo>
                  <a:lnTo>
                    <a:pt x="2" y="71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771" name="Freeform 231">
              <a:extLst>
                <a:ext uri="{FF2B5EF4-FFF2-40B4-BE49-F238E27FC236}">
                  <a16:creationId xmlns:a16="http://schemas.microsoft.com/office/drawing/2014/main" id="{335CC16C-89D6-8B14-9C45-831239545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2588"/>
              <a:ext cx="1018" cy="3"/>
            </a:xfrm>
            <a:custGeom>
              <a:avLst/>
              <a:gdLst>
                <a:gd name="T0" fmla="*/ 0 w 1018"/>
                <a:gd name="T1" fmla="*/ 2 h 3"/>
                <a:gd name="T2" fmla="*/ 2 w 1018"/>
                <a:gd name="T3" fmla="*/ 3 h 3"/>
                <a:gd name="T4" fmla="*/ 1018 w 1018"/>
                <a:gd name="T5" fmla="*/ 3 h 3"/>
                <a:gd name="T6" fmla="*/ 1018 w 1018"/>
                <a:gd name="T7" fmla="*/ 0 h 3"/>
                <a:gd name="T8" fmla="*/ 2 w 1018"/>
                <a:gd name="T9" fmla="*/ 0 h 3"/>
                <a:gd name="T10" fmla="*/ 0 w 1018"/>
                <a:gd name="T11" fmla="*/ 2 h 3"/>
                <a:gd name="T12" fmla="*/ 2 w 1018"/>
                <a:gd name="T13" fmla="*/ 0 h 3"/>
                <a:gd name="T14" fmla="*/ 0 w 1018"/>
                <a:gd name="T15" fmla="*/ 0 h 3"/>
                <a:gd name="T16" fmla="*/ 0 w 1018"/>
                <a:gd name="T17" fmla="*/ 2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18"/>
                <a:gd name="T28" fmla="*/ 0 h 3"/>
                <a:gd name="T29" fmla="*/ 1018 w 1018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18" h="3">
                  <a:moveTo>
                    <a:pt x="0" y="2"/>
                  </a:moveTo>
                  <a:lnTo>
                    <a:pt x="2" y="3"/>
                  </a:lnTo>
                  <a:lnTo>
                    <a:pt x="1018" y="3"/>
                  </a:lnTo>
                  <a:lnTo>
                    <a:pt x="1018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772" name="Freeform 232">
              <a:extLst>
                <a:ext uri="{FF2B5EF4-FFF2-40B4-BE49-F238E27FC236}">
                  <a16:creationId xmlns:a16="http://schemas.microsoft.com/office/drawing/2014/main" id="{A9158709-AF23-D7D5-1867-C8304A196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2590"/>
              <a:ext cx="2" cy="69"/>
            </a:xfrm>
            <a:custGeom>
              <a:avLst/>
              <a:gdLst>
                <a:gd name="T0" fmla="*/ 2 w 2"/>
                <a:gd name="T1" fmla="*/ 69 h 69"/>
                <a:gd name="T2" fmla="*/ 2 w 2"/>
                <a:gd name="T3" fmla="*/ 69 h 69"/>
                <a:gd name="T4" fmla="*/ 2 w 2"/>
                <a:gd name="T5" fmla="*/ 0 h 69"/>
                <a:gd name="T6" fmla="*/ 0 w 2"/>
                <a:gd name="T7" fmla="*/ 0 h 69"/>
                <a:gd name="T8" fmla="*/ 0 w 2"/>
                <a:gd name="T9" fmla="*/ 69 h 69"/>
                <a:gd name="T10" fmla="*/ 2 w 2"/>
                <a:gd name="T11" fmla="*/ 69 h 69"/>
                <a:gd name="T12" fmla="*/ 0 w 2"/>
                <a:gd name="T13" fmla="*/ 69 h 69"/>
                <a:gd name="T14" fmla="*/ 0 w 2"/>
                <a:gd name="T15" fmla="*/ 69 h 69"/>
                <a:gd name="T16" fmla="*/ 2 w 2"/>
                <a:gd name="T17" fmla="*/ 69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69"/>
                <a:gd name="T29" fmla="*/ 2 w 2"/>
                <a:gd name="T30" fmla="*/ 69 h 6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69">
                  <a:moveTo>
                    <a:pt x="2" y="69"/>
                  </a:moveTo>
                  <a:lnTo>
                    <a:pt x="2" y="69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69"/>
                  </a:lnTo>
                  <a:lnTo>
                    <a:pt x="2" y="69"/>
                  </a:lnTo>
                  <a:lnTo>
                    <a:pt x="0" y="69"/>
                  </a:lnTo>
                  <a:lnTo>
                    <a:pt x="2" y="6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773" name="Rectangle 233">
              <a:extLst>
                <a:ext uri="{FF2B5EF4-FFF2-40B4-BE49-F238E27FC236}">
                  <a16:creationId xmlns:a16="http://schemas.microsoft.com/office/drawing/2014/main" id="{94057437-376D-3FDE-7C36-60292D3781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0" y="2417"/>
              <a:ext cx="88" cy="7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774" name="Rectangle 234">
              <a:extLst>
                <a:ext uri="{FF2B5EF4-FFF2-40B4-BE49-F238E27FC236}">
                  <a16:creationId xmlns:a16="http://schemas.microsoft.com/office/drawing/2014/main" id="{1DC0EAE3-3A9E-E3E6-5C7A-134DAEB72C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3" y="2417"/>
              <a:ext cx="8" cy="7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775" name="Rectangle 235">
              <a:extLst>
                <a:ext uri="{FF2B5EF4-FFF2-40B4-BE49-F238E27FC236}">
                  <a16:creationId xmlns:a16="http://schemas.microsoft.com/office/drawing/2014/main" id="{6C9AB641-9134-2FC1-FC8C-D4035DE3B2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6" y="2417"/>
              <a:ext cx="88" cy="7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776" name="Rectangle 236">
              <a:extLst>
                <a:ext uri="{FF2B5EF4-FFF2-40B4-BE49-F238E27FC236}">
                  <a16:creationId xmlns:a16="http://schemas.microsoft.com/office/drawing/2014/main" id="{DADC6B2F-71AC-E17B-6B2F-74DDB115A9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1" y="2417"/>
              <a:ext cx="6" cy="7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777" name="Rectangle 237">
              <a:extLst>
                <a:ext uri="{FF2B5EF4-FFF2-40B4-BE49-F238E27FC236}">
                  <a16:creationId xmlns:a16="http://schemas.microsoft.com/office/drawing/2014/main" id="{F7995521-6B1D-CDAF-230F-3C4DE962AE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2" y="2417"/>
              <a:ext cx="88" cy="7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778" name="Rectangle 238">
              <a:extLst>
                <a:ext uri="{FF2B5EF4-FFF2-40B4-BE49-F238E27FC236}">
                  <a16:creationId xmlns:a16="http://schemas.microsoft.com/office/drawing/2014/main" id="{D9F6C728-103C-700E-6FDA-A2DE734EC8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7" y="2417"/>
              <a:ext cx="6" cy="7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779" name="Rectangle 239">
              <a:extLst>
                <a:ext uri="{FF2B5EF4-FFF2-40B4-BE49-F238E27FC236}">
                  <a16:creationId xmlns:a16="http://schemas.microsoft.com/office/drawing/2014/main" id="{81E1C6DE-F73D-19EF-7EFE-D882FF5051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8" y="2417"/>
              <a:ext cx="71" cy="7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780" name="Rectangle 240">
              <a:extLst>
                <a:ext uri="{FF2B5EF4-FFF2-40B4-BE49-F238E27FC236}">
                  <a16:creationId xmlns:a16="http://schemas.microsoft.com/office/drawing/2014/main" id="{D57E3A29-C027-3CD9-40D2-469E9F5C64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3" y="2417"/>
              <a:ext cx="90" cy="7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781" name="Rectangle 241">
              <a:extLst>
                <a:ext uri="{FF2B5EF4-FFF2-40B4-BE49-F238E27FC236}">
                  <a16:creationId xmlns:a16="http://schemas.microsoft.com/office/drawing/2014/main" id="{9F18D08C-B4D0-858A-F39B-EEBC39F385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8" y="2417"/>
              <a:ext cx="6" cy="7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782" name="Rectangle 242">
              <a:extLst>
                <a:ext uri="{FF2B5EF4-FFF2-40B4-BE49-F238E27FC236}">
                  <a16:creationId xmlns:a16="http://schemas.microsoft.com/office/drawing/2014/main" id="{521CA585-E5D2-31FF-91A5-17979947A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9" y="2417"/>
              <a:ext cx="90" cy="7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783" name="Rectangle 243">
              <a:extLst>
                <a:ext uri="{FF2B5EF4-FFF2-40B4-BE49-F238E27FC236}">
                  <a16:creationId xmlns:a16="http://schemas.microsoft.com/office/drawing/2014/main" id="{4F59622F-BC7E-DE14-2859-661262ADBF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4" y="2417"/>
              <a:ext cx="6" cy="7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784" name="Rectangle 244">
              <a:extLst>
                <a:ext uri="{FF2B5EF4-FFF2-40B4-BE49-F238E27FC236}">
                  <a16:creationId xmlns:a16="http://schemas.microsoft.com/office/drawing/2014/main" id="{51A6AE84-8A3C-0F9D-5FCB-616E4ED47F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5" y="2417"/>
              <a:ext cx="90" cy="7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785" name="Rectangle 245">
              <a:extLst>
                <a:ext uri="{FF2B5EF4-FFF2-40B4-BE49-F238E27FC236}">
                  <a16:creationId xmlns:a16="http://schemas.microsoft.com/office/drawing/2014/main" id="{35B62F1A-8C11-EFF4-E56B-096F133E82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0" y="2417"/>
              <a:ext cx="6" cy="7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786" name="Rectangle 246">
              <a:extLst>
                <a:ext uri="{FF2B5EF4-FFF2-40B4-BE49-F238E27FC236}">
                  <a16:creationId xmlns:a16="http://schemas.microsoft.com/office/drawing/2014/main" id="{D5DB4936-86A8-2190-4296-0CDD0B01F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1" y="2417"/>
              <a:ext cx="90" cy="7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787" name="Rectangle 247">
              <a:extLst>
                <a:ext uri="{FF2B5EF4-FFF2-40B4-BE49-F238E27FC236}">
                  <a16:creationId xmlns:a16="http://schemas.microsoft.com/office/drawing/2014/main" id="{C24C0230-BA4C-599E-C71E-8493608E38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2417"/>
              <a:ext cx="6" cy="7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788" name="Rectangle 248">
              <a:extLst>
                <a:ext uri="{FF2B5EF4-FFF2-40B4-BE49-F238E27FC236}">
                  <a16:creationId xmlns:a16="http://schemas.microsoft.com/office/drawing/2014/main" id="{18A28118-533F-264B-A44E-A23074C32A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7" y="2417"/>
              <a:ext cx="7" cy="7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789" name="Line 249">
              <a:extLst>
                <a:ext uri="{FF2B5EF4-FFF2-40B4-BE49-F238E27FC236}">
                  <a16:creationId xmlns:a16="http://schemas.microsoft.com/office/drawing/2014/main" id="{2B1E4003-8AA0-5F8A-8232-7FED0954A6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66" y="2249"/>
              <a:ext cx="388" cy="1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790" name="Line 250">
              <a:extLst>
                <a:ext uri="{FF2B5EF4-FFF2-40B4-BE49-F238E27FC236}">
                  <a16:creationId xmlns:a16="http://schemas.microsoft.com/office/drawing/2014/main" id="{ECF6F30C-CC35-542E-F572-F9E6DB7128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36" y="2249"/>
              <a:ext cx="399" cy="1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791" name="Line 251">
              <a:extLst>
                <a:ext uri="{FF2B5EF4-FFF2-40B4-BE49-F238E27FC236}">
                  <a16:creationId xmlns:a16="http://schemas.microsoft.com/office/drawing/2014/main" id="{EA14F1B9-D7A0-42FD-B3A3-F2B565D20D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37" y="2655"/>
              <a:ext cx="400" cy="1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792" name="Line 252">
              <a:extLst>
                <a:ext uri="{FF2B5EF4-FFF2-40B4-BE49-F238E27FC236}">
                  <a16:creationId xmlns:a16="http://schemas.microsoft.com/office/drawing/2014/main" id="{3679C78A-46BC-40BD-8A2A-81E1AA855A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34" y="2186"/>
              <a:ext cx="401" cy="1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793" name="Line 253">
              <a:extLst>
                <a:ext uri="{FF2B5EF4-FFF2-40B4-BE49-F238E27FC236}">
                  <a16:creationId xmlns:a16="http://schemas.microsoft.com/office/drawing/2014/main" id="{E360A8FD-22C0-2721-9468-6BB6CDDCF4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34" y="2591"/>
              <a:ext cx="401" cy="1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794" name="Freeform 254">
              <a:extLst>
                <a:ext uri="{FF2B5EF4-FFF2-40B4-BE49-F238E27FC236}">
                  <a16:creationId xmlns:a16="http://schemas.microsoft.com/office/drawing/2014/main" id="{6A962286-AEF4-2C91-E293-8D894A27F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" y="2528"/>
              <a:ext cx="27" cy="58"/>
            </a:xfrm>
            <a:custGeom>
              <a:avLst/>
              <a:gdLst>
                <a:gd name="T0" fmla="*/ 13 w 27"/>
                <a:gd name="T1" fmla="*/ 58 h 58"/>
                <a:gd name="T2" fmla="*/ 0 w 27"/>
                <a:gd name="T3" fmla="*/ 0 h 58"/>
                <a:gd name="T4" fmla="*/ 0 w 27"/>
                <a:gd name="T5" fmla="*/ 0 h 58"/>
                <a:gd name="T6" fmla="*/ 2 w 27"/>
                <a:gd name="T7" fmla="*/ 2 h 58"/>
                <a:gd name="T8" fmla="*/ 2 w 27"/>
                <a:gd name="T9" fmla="*/ 2 h 58"/>
                <a:gd name="T10" fmla="*/ 4 w 27"/>
                <a:gd name="T11" fmla="*/ 2 h 58"/>
                <a:gd name="T12" fmla="*/ 4 w 27"/>
                <a:gd name="T13" fmla="*/ 4 h 58"/>
                <a:gd name="T14" fmla="*/ 4 w 27"/>
                <a:gd name="T15" fmla="*/ 4 h 58"/>
                <a:gd name="T16" fmla="*/ 6 w 27"/>
                <a:gd name="T17" fmla="*/ 4 h 58"/>
                <a:gd name="T18" fmla="*/ 6 w 27"/>
                <a:gd name="T19" fmla="*/ 6 h 58"/>
                <a:gd name="T20" fmla="*/ 8 w 27"/>
                <a:gd name="T21" fmla="*/ 6 h 58"/>
                <a:gd name="T22" fmla="*/ 8 w 27"/>
                <a:gd name="T23" fmla="*/ 6 h 58"/>
                <a:gd name="T24" fmla="*/ 10 w 27"/>
                <a:gd name="T25" fmla="*/ 6 h 58"/>
                <a:gd name="T26" fmla="*/ 10 w 27"/>
                <a:gd name="T27" fmla="*/ 6 h 58"/>
                <a:gd name="T28" fmla="*/ 12 w 27"/>
                <a:gd name="T29" fmla="*/ 6 h 58"/>
                <a:gd name="T30" fmla="*/ 12 w 27"/>
                <a:gd name="T31" fmla="*/ 6 h 58"/>
                <a:gd name="T32" fmla="*/ 12 w 27"/>
                <a:gd name="T33" fmla="*/ 6 h 58"/>
                <a:gd name="T34" fmla="*/ 13 w 27"/>
                <a:gd name="T35" fmla="*/ 8 h 58"/>
                <a:gd name="T36" fmla="*/ 13 w 27"/>
                <a:gd name="T37" fmla="*/ 8 h 58"/>
                <a:gd name="T38" fmla="*/ 15 w 27"/>
                <a:gd name="T39" fmla="*/ 8 h 58"/>
                <a:gd name="T40" fmla="*/ 15 w 27"/>
                <a:gd name="T41" fmla="*/ 6 h 58"/>
                <a:gd name="T42" fmla="*/ 17 w 27"/>
                <a:gd name="T43" fmla="*/ 6 h 58"/>
                <a:gd name="T44" fmla="*/ 17 w 27"/>
                <a:gd name="T45" fmla="*/ 6 h 58"/>
                <a:gd name="T46" fmla="*/ 17 w 27"/>
                <a:gd name="T47" fmla="*/ 6 h 58"/>
                <a:gd name="T48" fmla="*/ 19 w 27"/>
                <a:gd name="T49" fmla="*/ 6 h 58"/>
                <a:gd name="T50" fmla="*/ 19 w 27"/>
                <a:gd name="T51" fmla="*/ 6 h 58"/>
                <a:gd name="T52" fmla="*/ 21 w 27"/>
                <a:gd name="T53" fmla="*/ 6 h 58"/>
                <a:gd name="T54" fmla="*/ 21 w 27"/>
                <a:gd name="T55" fmla="*/ 6 h 58"/>
                <a:gd name="T56" fmla="*/ 23 w 27"/>
                <a:gd name="T57" fmla="*/ 4 h 58"/>
                <a:gd name="T58" fmla="*/ 23 w 27"/>
                <a:gd name="T59" fmla="*/ 4 h 58"/>
                <a:gd name="T60" fmla="*/ 23 w 27"/>
                <a:gd name="T61" fmla="*/ 4 h 58"/>
                <a:gd name="T62" fmla="*/ 25 w 27"/>
                <a:gd name="T63" fmla="*/ 2 h 58"/>
                <a:gd name="T64" fmla="*/ 25 w 27"/>
                <a:gd name="T65" fmla="*/ 2 h 58"/>
                <a:gd name="T66" fmla="*/ 27 w 27"/>
                <a:gd name="T67" fmla="*/ 2 h 58"/>
                <a:gd name="T68" fmla="*/ 27 w 27"/>
                <a:gd name="T69" fmla="*/ 0 h 58"/>
                <a:gd name="T70" fmla="*/ 13 w 27"/>
                <a:gd name="T71" fmla="*/ 58 h 58"/>
                <a:gd name="T72" fmla="*/ 13 w 27"/>
                <a:gd name="T73" fmla="*/ 58 h 5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7"/>
                <a:gd name="T112" fmla="*/ 0 h 58"/>
                <a:gd name="T113" fmla="*/ 27 w 27"/>
                <a:gd name="T114" fmla="*/ 58 h 5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7" h="58">
                  <a:moveTo>
                    <a:pt x="13" y="58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6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7" y="0"/>
                  </a:lnTo>
                  <a:lnTo>
                    <a:pt x="13" y="5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795" name="Rectangle 255">
              <a:extLst>
                <a:ext uri="{FF2B5EF4-FFF2-40B4-BE49-F238E27FC236}">
                  <a16:creationId xmlns:a16="http://schemas.microsoft.com/office/drawing/2014/main" id="{168D82E7-AD42-7851-96A5-213A117C94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5" y="2282"/>
              <a:ext cx="5" cy="275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796" name="Freeform 256">
              <a:extLst>
                <a:ext uri="{FF2B5EF4-FFF2-40B4-BE49-F238E27FC236}">
                  <a16:creationId xmlns:a16="http://schemas.microsoft.com/office/drawing/2014/main" id="{1958E608-CFC3-4FF1-F6BC-ABBE42C26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" y="2253"/>
              <a:ext cx="27" cy="56"/>
            </a:xfrm>
            <a:custGeom>
              <a:avLst/>
              <a:gdLst>
                <a:gd name="T0" fmla="*/ 13 w 27"/>
                <a:gd name="T1" fmla="*/ 0 h 56"/>
                <a:gd name="T2" fmla="*/ 0 w 27"/>
                <a:gd name="T3" fmla="*/ 56 h 56"/>
                <a:gd name="T4" fmla="*/ 0 w 27"/>
                <a:gd name="T5" fmla="*/ 56 h 56"/>
                <a:gd name="T6" fmla="*/ 2 w 27"/>
                <a:gd name="T7" fmla="*/ 56 h 56"/>
                <a:gd name="T8" fmla="*/ 2 w 27"/>
                <a:gd name="T9" fmla="*/ 56 h 56"/>
                <a:gd name="T10" fmla="*/ 4 w 27"/>
                <a:gd name="T11" fmla="*/ 54 h 56"/>
                <a:gd name="T12" fmla="*/ 4 w 27"/>
                <a:gd name="T13" fmla="*/ 54 h 56"/>
                <a:gd name="T14" fmla="*/ 4 w 27"/>
                <a:gd name="T15" fmla="*/ 54 h 56"/>
                <a:gd name="T16" fmla="*/ 6 w 27"/>
                <a:gd name="T17" fmla="*/ 54 h 56"/>
                <a:gd name="T18" fmla="*/ 6 w 27"/>
                <a:gd name="T19" fmla="*/ 52 h 56"/>
                <a:gd name="T20" fmla="*/ 8 w 27"/>
                <a:gd name="T21" fmla="*/ 52 h 56"/>
                <a:gd name="T22" fmla="*/ 8 w 27"/>
                <a:gd name="T23" fmla="*/ 52 h 56"/>
                <a:gd name="T24" fmla="*/ 10 w 27"/>
                <a:gd name="T25" fmla="*/ 52 h 56"/>
                <a:gd name="T26" fmla="*/ 10 w 27"/>
                <a:gd name="T27" fmla="*/ 52 h 56"/>
                <a:gd name="T28" fmla="*/ 12 w 27"/>
                <a:gd name="T29" fmla="*/ 52 h 56"/>
                <a:gd name="T30" fmla="*/ 12 w 27"/>
                <a:gd name="T31" fmla="*/ 50 h 56"/>
                <a:gd name="T32" fmla="*/ 12 w 27"/>
                <a:gd name="T33" fmla="*/ 50 h 56"/>
                <a:gd name="T34" fmla="*/ 13 w 27"/>
                <a:gd name="T35" fmla="*/ 50 h 56"/>
                <a:gd name="T36" fmla="*/ 13 w 27"/>
                <a:gd name="T37" fmla="*/ 50 h 56"/>
                <a:gd name="T38" fmla="*/ 15 w 27"/>
                <a:gd name="T39" fmla="*/ 50 h 56"/>
                <a:gd name="T40" fmla="*/ 15 w 27"/>
                <a:gd name="T41" fmla="*/ 50 h 56"/>
                <a:gd name="T42" fmla="*/ 17 w 27"/>
                <a:gd name="T43" fmla="*/ 50 h 56"/>
                <a:gd name="T44" fmla="*/ 17 w 27"/>
                <a:gd name="T45" fmla="*/ 52 h 56"/>
                <a:gd name="T46" fmla="*/ 17 w 27"/>
                <a:gd name="T47" fmla="*/ 52 h 56"/>
                <a:gd name="T48" fmla="*/ 19 w 27"/>
                <a:gd name="T49" fmla="*/ 52 h 56"/>
                <a:gd name="T50" fmla="*/ 19 w 27"/>
                <a:gd name="T51" fmla="*/ 52 h 56"/>
                <a:gd name="T52" fmla="*/ 21 w 27"/>
                <a:gd name="T53" fmla="*/ 52 h 56"/>
                <a:gd name="T54" fmla="*/ 21 w 27"/>
                <a:gd name="T55" fmla="*/ 52 h 56"/>
                <a:gd name="T56" fmla="*/ 23 w 27"/>
                <a:gd name="T57" fmla="*/ 54 h 56"/>
                <a:gd name="T58" fmla="*/ 23 w 27"/>
                <a:gd name="T59" fmla="*/ 54 h 56"/>
                <a:gd name="T60" fmla="*/ 23 w 27"/>
                <a:gd name="T61" fmla="*/ 54 h 56"/>
                <a:gd name="T62" fmla="*/ 25 w 27"/>
                <a:gd name="T63" fmla="*/ 54 h 56"/>
                <a:gd name="T64" fmla="*/ 25 w 27"/>
                <a:gd name="T65" fmla="*/ 56 h 56"/>
                <a:gd name="T66" fmla="*/ 27 w 27"/>
                <a:gd name="T67" fmla="*/ 56 h 56"/>
                <a:gd name="T68" fmla="*/ 27 w 27"/>
                <a:gd name="T69" fmla="*/ 56 h 56"/>
                <a:gd name="T70" fmla="*/ 13 w 27"/>
                <a:gd name="T71" fmla="*/ 0 h 56"/>
                <a:gd name="T72" fmla="*/ 13 w 27"/>
                <a:gd name="T73" fmla="*/ 0 h 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7"/>
                <a:gd name="T112" fmla="*/ 0 h 56"/>
                <a:gd name="T113" fmla="*/ 27 w 27"/>
                <a:gd name="T114" fmla="*/ 56 h 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7" h="56">
                  <a:moveTo>
                    <a:pt x="13" y="0"/>
                  </a:moveTo>
                  <a:lnTo>
                    <a:pt x="0" y="56"/>
                  </a:lnTo>
                  <a:lnTo>
                    <a:pt x="2" y="56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6" y="52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2" y="52"/>
                  </a:lnTo>
                  <a:lnTo>
                    <a:pt x="12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7" y="50"/>
                  </a:lnTo>
                  <a:lnTo>
                    <a:pt x="17" y="52"/>
                  </a:lnTo>
                  <a:lnTo>
                    <a:pt x="19" y="52"/>
                  </a:lnTo>
                  <a:lnTo>
                    <a:pt x="21" y="52"/>
                  </a:lnTo>
                  <a:lnTo>
                    <a:pt x="23" y="54"/>
                  </a:lnTo>
                  <a:lnTo>
                    <a:pt x="25" y="54"/>
                  </a:lnTo>
                  <a:lnTo>
                    <a:pt x="25" y="56"/>
                  </a:lnTo>
                  <a:lnTo>
                    <a:pt x="27" y="5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797" name="Line 257">
              <a:extLst>
                <a:ext uri="{FF2B5EF4-FFF2-40B4-BE49-F238E27FC236}">
                  <a16:creationId xmlns:a16="http://schemas.microsoft.com/office/drawing/2014/main" id="{F64BA03B-D3A8-68AB-399A-5DA91511F3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66" y="2593"/>
              <a:ext cx="413" cy="1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5" name="Group 258">
            <a:extLst>
              <a:ext uri="{FF2B5EF4-FFF2-40B4-BE49-F238E27FC236}">
                <a16:creationId xmlns:a16="http://schemas.microsoft.com/office/drawing/2014/main" id="{D10EC75C-E8F4-2EEB-6B51-79E8A8CA60B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256213" y="4541838"/>
            <a:ext cx="2505075" cy="434975"/>
            <a:chOff x="3696" y="2815"/>
            <a:chExt cx="1578" cy="274"/>
          </a:xfrm>
        </p:grpSpPr>
        <p:sp>
          <p:nvSpPr>
            <p:cNvPr id="28688" name="AutoShape 259">
              <a:extLst>
                <a:ext uri="{FF2B5EF4-FFF2-40B4-BE49-F238E27FC236}">
                  <a16:creationId xmlns:a16="http://schemas.microsoft.com/office/drawing/2014/main" id="{64D9268B-C234-0045-8663-F822823A0730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696" y="2840"/>
              <a:ext cx="1578" cy="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689" name="Rectangle 260">
              <a:extLst>
                <a:ext uri="{FF2B5EF4-FFF2-40B4-BE49-F238E27FC236}">
                  <a16:creationId xmlns:a16="http://schemas.microsoft.com/office/drawing/2014/main" id="{722D260D-4F10-E953-D780-F5984CFC41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7" y="2955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o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690" name="Rectangle 261">
              <a:extLst>
                <a:ext uri="{FF2B5EF4-FFF2-40B4-BE49-F238E27FC236}">
                  <a16:creationId xmlns:a16="http://schemas.microsoft.com/office/drawing/2014/main" id="{AA2B979E-18CE-10F8-410B-B89E192DB9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7" y="2955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o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691" name="Rectangle 262">
              <a:extLst>
                <a:ext uri="{FF2B5EF4-FFF2-40B4-BE49-F238E27FC236}">
                  <a16:creationId xmlns:a16="http://schemas.microsoft.com/office/drawing/2014/main" id="{CE8A1FE6-C623-0EB7-82A5-C539804E08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0" y="2834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692" name="Rectangle 263">
              <a:extLst>
                <a:ext uri="{FF2B5EF4-FFF2-40B4-BE49-F238E27FC236}">
                  <a16:creationId xmlns:a16="http://schemas.microsoft.com/office/drawing/2014/main" id="{C3A33C60-0AC4-0669-2D94-724828D16F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5" y="2834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p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693" name="Rectangle 264">
              <a:extLst>
                <a:ext uri="{FF2B5EF4-FFF2-40B4-BE49-F238E27FC236}">
                  <a16:creationId xmlns:a16="http://schemas.microsoft.com/office/drawing/2014/main" id="{A68F1F6F-5847-B534-9EDD-1605866685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4" y="2834"/>
              <a:ext cx="117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L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694" name="Rectangle 265">
              <a:extLst>
                <a:ext uri="{FF2B5EF4-FFF2-40B4-BE49-F238E27FC236}">
                  <a16:creationId xmlns:a16="http://schemas.microsoft.com/office/drawing/2014/main" id="{2BCAE93D-3052-9F4E-7DD8-D5AB49A648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9" y="2834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695" name="Rectangle 266">
              <a:extLst>
                <a:ext uri="{FF2B5EF4-FFF2-40B4-BE49-F238E27FC236}">
                  <a16:creationId xmlns:a16="http://schemas.microsoft.com/office/drawing/2014/main" id="{04FE87E8-A06D-74B9-6F4A-AED6D6799E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5" y="2834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p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696" name="Rectangle 267">
              <a:extLst>
                <a:ext uri="{FF2B5EF4-FFF2-40B4-BE49-F238E27FC236}">
                  <a16:creationId xmlns:a16="http://schemas.microsoft.com/office/drawing/2014/main" id="{1F87B4A7-1351-C37B-FD3B-2E90CE6612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8" y="2834"/>
              <a:ext cx="117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P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697" name="Rectangle 268">
              <a:extLst>
                <a:ext uri="{FF2B5EF4-FFF2-40B4-BE49-F238E27FC236}">
                  <a16:creationId xmlns:a16="http://schemas.microsoft.com/office/drawing/2014/main" id="{58468FE3-F699-F8AD-F867-075272285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5" y="2815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698" name="Rectangle 269">
              <a:extLst>
                <a:ext uri="{FF2B5EF4-FFF2-40B4-BE49-F238E27FC236}">
                  <a16:creationId xmlns:a16="http://schemas.microsoft.com/office/drawing/2014/main" id="{9978FE70-2CBC-BD98-20E2-B0D0174A8B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3" y="2815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699" name="Rectangle 270">
              <a:extLst>
                <a:ext uri="{FF2B5EF4-FFF2-40B4-BE49-F238E27FC236}">
                  <a16:creationId xmlns:a16="http://schemas.microsoft.com/office/drawing/2014/main" id="{462CA93A-8D8E-0E84-8C27-8E9135F9DA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6" y="2815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700" name="Rectangle 271">
              <a:extLst>
                <a:ext uri="{FF2B5EF4-FFF2-40B4-BE49-F238E27FC236}">
                  <a16:creationId xmlns:a16="http://schemas.microsoft.com/office/drawing/2014/main" id="{516906C6-223D-D276-2557-28B06E06A6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5" y="2815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8701" name="Rectangle 272">
              <a:extLst>
                <a:ext uri="{FF2B5EF4-FFF2-40B4-BE49-F238E27FC236}">
                  <a16:creationId xmlns:a16="http://schemas.microsoft.com/office/drawing/2014/main" id="{B5322A48-EAC2-46DA-2941-347F20CAA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2" y="2815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sp>
        <p:nvSpPr>
          <p:cNvPr id="297233" name="Text Box 273">
            <a:extLst>
              <a:ext uri="{FF2B5EF4-FFF2-40B4-BE49-F238E27FC236}">
                <a16:creationId xmlns:a16="http://schemas.microsoft.com/office/drawing/2014/main" id="{C76C2C63-E9DE-E964-5DB5-2961975A8A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6713" y="3752850"/>
            <a:ext cx="47513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just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sr-Latn-CS" altLang="en-US" sz="1800" b="1">
                <a:latin typeface="Arial" panose="020B0604020202020204" pitchFamily="34" charset="0"/>
              </a:rPr>
              <a:t>Veličina sile pritiska P na presečnu ravan:</a:t>
            </a:r>
            <a:endParaRPr lang="en-US" altLang="en-US" sz="1800" b="1">
              <a:latin typeface="Arial" panose="020B0604020202020204" pitchFamily="34" charset="0"/>
            </a:endParaRPr>
          </a:p>
        </p:txBody>
      </p:sp>
      <p:sp>
        <p:nvSpPr>
          <p:cNvPr id="28687" name="WordArt 274">
            <a:extLst>
              <a:ext uri="{FF2B5EF4-FFF2-40B4-BE49-F238E27FC236}">
                <a16:creationId xmlns:a16="http://schemas.microsoft.com/office/drawing/2014/main" id="{8197A719-104F-4001-3B72-3106D076DBBF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1781175" y="836613"/>
            <a:ext cx="5580063" cy="411162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GB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PRITISAK NA ZIDOVE CEVI</a:t>
            </a:r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9" presetClass="entr" presetSubtype="0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1" presetID="27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3" dur="80"/>
                                        <p:tgtEl>
                                          <p:spTgt spid="2972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4" dur="80"/>
                                        <p:tgtEl>
                                          <p:spTgt spid="2972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" dur="80"/>
                                        <p:tgtEl>
                                          <p:spTgt spid="2972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2020"/>
                            </p:stCondLst>
                            <p:childTnLst>
                              <p:par>
                                <p:cTn id="27" presetID="27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9" dur="80"/>
                                        <p:tgtEl>
                                          <p:spTgt spid="29711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30" dur="80"/>
                                        <p:tgtEl>
                                          <p:spTgt spid="2971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1" dur="80"/>
                                        <p:tgtEl>
                                          <p:spTgt spid="2971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7112" grpId="0"/>
      <p:bldP spid="29723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Date Placeholder 3">
            <a:extLst>
              <a:ext uri="{FF2B5EF4-FFF2-40B4-BE49-F238E27FC236}">
                <a16:creationId xmlns:a16="http://schemas.microsoft.com/office/drawing/2014/main" id="{52DDF994-2C31-11E6-5392-04FC679DE955}"/>
              </a:ext>
            </a:extLst>
          </p:cNvPr>
          <p:cNvSpPr>
            <a:spLocks noGrp="1"/>
          </p:cNvSpPr>
          <p:nvPr>
            <p:ph type="dt" sz="quarter" idx="10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B548FDD4-6B27-4933-B827-1027E4D27035}" type="datetime11">
              <a:rPr lang="en-US" altLang="en-US" sz="1200" smtClean="0">
                <a:latin typeface="Arial" panose="020B0604020202020204" pitchFamily="34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18:11:17</a:t>
            </a:fld>
            <a:endParaRPr lang="en-US" altLang="en-US" sz="1200">
              <a:latin typeface="Arial" panose="020B0604020202020204" pitchFamily="34" charset="0"/>
            </a:endParaRPr>
          </a:p>
        </p:txBody>
      </p:sp>
      <p:sp>
        <p:nvSpPr>
          <p:cNvPr id="29699" name="Slide Number Placeholder 5">
            <a:extLst>
              <a:ext uri="{FF2B5EF4-FFF2-40B4-BE49-F238E27FC236}">
                <a16:creationId xmlns:a16="http://schemas.microsoft.com/office/drawing/2014/main" id="{2DE3F601-9C32-81DC-E2BE-1E3A4054112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DDEB7987-8524-4D48-9525-348FB3D29923}" type="slidenum">
              <a:rPr lang="en-US" altLang="en-US" sz="1200" smtClean="0">
                <a:latin typeface="Arial" panose="020B0604020202020204" pitchFamily="34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12</a:t>
            </a:fld>
            <a:endParaRPr lang="en-US" altLang="en-US" sz="1200">
              <a:latin typeface="Arial" panose="020B0604020202020204" pitchFamily="34" charset="0"/>
            </a:endParaRPr>
          </a:p>
        </p:txBody>
      </p:sp>
      <p:sp>
        <p:nvSpPr>
          <p:cNvPr id="297986" name="AutoShape 2">
            <a:extLst>
              <a:ext uri="{FF2B5EF4-FFF2-40B4-BE49-F238E27FC236}">
                <a16:creationId xmlns:a16="http://schemas.microsoft.com/office/drawing/2014/main" id="{2F497785-5D1F-C041-9685-A4D463EAC2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6963" y="5300663"/>
            <a:ext cx="1512887" cy="920750"/>
          </a:xfrm>
          <a:prstGeom prst="roundRect">
            <a:avLst>
              <a:gd name="adj" fmla="val 16667"/>
            </a:avLst>
          </a:prstGeom>
          <a:solidFill>
            <a:srgbClr val="F8B4BF"/>
          </a:solidFill>
          <a:ln w="285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29701" name="Line 3">
            <a:extLst>
              <a:ext uri="{FF2B5EF4-FFF2-40B4-BE49-F238E27FC236}">
                <a16:creationId xmlns:a16="http://schemas.microsoft.com/office/drawing/2014/main" id="{0C8B81BB-C433-EFE2-FF52-F3B64567651B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20637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29702" name="Text Box 4">
            <a:extLst>
              <a:ext uri="{FF2B5EF4-FFF2-40B4-BE49-F238E27FC236}">
                <a16:creationId xmlns:a16="http://schemas.microsoft.com/office/drawing/2014/main" id="{266B753E-9BE5-5121-4285-3AE5EF924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8125" y="6389688"/>
            <a:ext cx="23939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sr-Latn-CS" altLang="en-US" sz="1800" i="1">
                <a:solidFill>
                  <a:srgbClr val="000000"/>
                </a:solidFill>
                <a:latin typeface="Times New Roman" panose="02020603050405020304" pitchFamily="18" charset="0"/>
              </a:rPr>
              <a:t>dr Gordana Kastrato</a:t>
            </a:r>
            <a:r>
              <a:rPr lang="en-US" altLang="en-US" sz="1800" i="1">
                <a:solidFill>
                  <a:srgbClr val="000000"/>
                </a:solidFill>
                <a:latin typeface="Times New Roman" panose="02020603050405020304" pitchFamily="18" charset="0"/>
              </a:rPr>
              <a:t>vi</a:t>
            </a:r>
            <a:r>
              <a:rPr lang="sr-Latn-CS" altLang="en-US" sz="1800" i="1">
                <a:solidFill>
                  <a:srgbClr val="000000"/>
                </a:solidFill>
                <a:latin typeface="Times New Roman" panose="02020603050405020304" pitchFamily="18" charset="0"/>
              </a:rPr>
              <a:t>ć</a:t>
            </a:r>
            <a:endParaRPr lang="en-US" altLang="en-US" sz="1800" i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9703" name="Text Box 5">
            <a:extLst>
              <a:ext uri="{FF2B5EF4-FFF2-40B4-BE49-F238E27FC236}">
                <a16:creationId xmlns:a16="http://schemas.microsoft.com/office/drawing/2014/main" id="{E0540C0A-524D-5977-8309-395A24D1E7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sr-Latn-CS" altLang="en-US" sz="1500" b="1">
                <a:solidFill>
                  <a:srgbClr val="000000"/>
                </a:solidFill>
                <a:latin typeface="Arial" panose="020B0604020202020204" pitchFamily="34" charset="0"/>
              </a:rPr>
              <a:t>MEHANIKA FLUIDA</a:t>
            </a:r>
            <a:endParaRPr lang="en-US" altLang="en-US" sz="1500" b="1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29704" name="Line 6">
            <a:extLst>
              <a:ext uri="{FF2B5EF4-FFF2-40B4-BE49-F238E27FC236}">
                <a16:creationId xmlns:a16="http://schemas.microsoft.com/office/drawing/2014/main" id="{2C50DA7A-BA64-75E8-4FF9-FEEF0DEAAA18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29705" name="Rectangle 7">
            <a:extLst>
              <a:ext uri="{FF2B5EF4-FFF2-40B4-BE49-F238E27FC236}">
                <a16:creationId xmlns:a16="http://schemas.microsoft.com/office/drawing/2014/main" id="{F1DEF7DA-6AB8-7A84-F993-0C656CB66B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-2700338" y="4473575"/>
            <a:ext cx="9144001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297992" name="Text Box 8">
            <a:extLst>
              <a:ext uri="{FF2B5EF4-FFF2-40B4-BE49-F238E27FC236}">
                <a16:creationId xmlns:a16="http://schemas.microsoft.com/office/drawing/2014/main" id="{DD51EA09-9424-92D2-0500-FB59D1364E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3" y="1592263"/>
            <a:ext cx="840581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just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sr-Latn-CS" altLang="en-US" sz="1800" b="1">
                <a:latin typeface="Arial" panose="020B0604020202020204" pitchFamily="34" charset="0"/>
              </a:rPr>
              <a:t>Veličina sile naprezanja S koja se javlja kao reakcija na silu pritiska P:</a:t>
            </a:r>
            <a:endParaRPr lang="en-US" altLang="en-US" sz="1800" b="1">
              <a:latin typeface="Arial" panose="020B0604020202020204" pitchFamily="34" charset="0"/>
            </a:endParaRPr>
          </a:p>
        </p:txBody>
      </p:sp>
      <p:grpSp>
        <p:nvGrpSpPr>
          <p:cNvPr id="2" name="Group 9">
            <a:extLst>
              <a:ext uri="{FF2B5EF4-FFF2-40B4-BE49-F238E27FC236}">
                <a16:creationId xmlns:a16="http://schemas.microsoft.com/office/drawing/2014/main" id="{48CA0B07-D029-2693-57B6-0916CD96F99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092200" y="2827338"/>
            <a:ext cx="2543175" cy="2041525"/>
            <a:chOff x="2018" y="2591"/>
            <a:chExt cx="1602" cy="1286"/>
          </a:xfrm>
        </p:grpSpPr>
        <p:sp>
          <p:nvSpPr>
            <p:cNvPr id="29764" name="AutoShape 10">
              <a:extLst>
                <a:ext uri="{FF2B5EF4-FFF2-40B4-BE49-F238E27FC236}">
                  <a16:creationId xmlns:a16="http://schemas.microsoft.com/office/drawing/2014/main" id="{D00CFE09-5969-5BAE-E4F9-C4B557B3DF29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018" y="2591"/>
              <a:ext cx="1602" cy="1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9765" name="Freeform 11">
              <a:extLst>
                <a:ext uri="{FF2B5EF4-FFF2-40B4-BE49-F238E27FC236}">
                  <a16:creationId xmlns:a16="http://schemas.microsoft.com/office/drawing/2014/main" id="{9B1EB19D-4604-9680-66A3-71322B442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3108"/>
              <a:ext cx="240" cy="234"/>
            </a:xfrm>
            <a:custGeom>
              <a:avLst/>
              <a:gdLst>
                <a:gd name="T0" fmla="*/ 240 w 240"/>
                <a:gd name="T1" fmla="*/ 0 h 234"/>
                <a:gd name="T2" fmla="*/ 240 w 240"/>
                <a:gd name="T3" fmla="*/ 0 h 234"/>
                <a:gd name="T4" fmla="*/ 217 w 240"/>
                <a:gd name="T5" fmla="*/ 1 h 234"/>
                <a:gd name="T6" fmla="*/ 194 w 240"/>
                <a:gd name="T7" fmla="*/ 5 h 234"/>
                <a:gd name="T8" fmla="*/ 171 w 240"/>
                <a:gd name="T9" fmla="*/ 11 h 234"/>
                <a:gd name="T10" fmla="*/ 150 w 240"/>
                <a:gd name="T11" fmla="*/ 19 h 234"/>
                <a:gd name="T12" fmla="*/ 129 w 240"/>
                <a:gd name="T13" fmla="*/ 28 h 234"/>
                <a:gd name="T14" fmla="*/ 110 w 240"/>
                <a:gd name="T15" fmla="*/ 40 h 234"/>
                <a:gd name="T16" fmla="*/ 90 w 240"/>
                <a:gd name="T17" fmla="*/ 53 h 234"/>
                <a:gd name="T18" fmla="*/ 73 w 240"/>
                <a:gd name="T19" fmla="*/ 69 h 234"/>
                <a:gd name="T20" fmla="*/ 58 w 240"/>
                <a:gd name="T21" fmla="*/ 84 h 234"/>
                <a:gd name="T22" fmla="*/ 44 w 240"/>
                <a:gd name="T23" fmla="*/ 103 h 234"/>
                <a:gd name="T24" fmla="*/ 31 w 240"/>
                <a:gd name="T25" fmla="*/ 122 h 234"/>
                <a:gd name="T26" fmla="*/ 21 w 240"/>
                <a:gd name="T27" fmla="*/ 142 h 234"/>
                <a:gd name="T28" fmla="*/ 12 w 240"/>
                <a:gd name="T29" fmla="*/ 165 h 234"/>
                <a:gd name="T30" fmla="*/ 6 w 240"/>
                <a:gd name="T31" fmla="*/ 186 h 234"/>
                <a:gd name="T32" fmla="*/ 2 w 240"/>
                <a:gd name="T33" fmla="*/ 209 h 234"/>
                <a:gd name="T34" fmla="*/ 0 w 240"/>
                <a:gd name="T35" fmla="*/ 234 h 234"/>
                <a:gd name="T36" fmla="*/ 8 w 240"/>
                <a:gd name="T37" fmla="*/ 234 h 234"/>
                <a:gd name="T38" fmla="*/ 10 w 240"/>
                <a:gd name="T39" fmla="*/ 211 h 234"/>
                <a:gd name="T40" fmla="*/ 15 w 240"/>
                <a:gd name="T41" fmla="*/ 188 h 234"/>
                <a:gd name="T42" fmla="*/ 21 w 240"/>
                <a:gd name="T43" fmla="*/ 167 h 234"/>
                <a:gd name="T44" fmla="*/ 29 w 240"/>
                <a:gd name="T45" fmla="*/ 145 h 234"/>
                <a:gd name="T46" fmla="*/ 39 w 240"/>
                <a:gd name="T47" fmla="*/ 126 h 234"/>
                <a:gd name="T48" fmla="*/ 52 w 240"/>
                <a:gd name="T49" fmla="*/ 109 h 234"/>
                <a:gd name="T50" fmla="*/ 65 w 240"/>
                <a:gd name="T51" fmla="*/ 92 h 234"/>
                <a:gd name="T52" fmla="*/ 79 w 240"/>
                <a:gd name="T53" fmla="*/ 74 h 234"/>
                <a:gd name="T54" fmla="*/ 96 w 240"/>
                <a:gd name="T55" fmla="*/ 61 h 234"/>
                <a:gd name="T56" fmla="*/ 113 w 240"/>
                <a:gd name="T57" fmla="*/ 48 h 234"/>
                <a:gd name="T58" fmla="*/ 133 w 240"/>
                <a:gd name="T59" fmla="*/ 36 h 234"/>
                <a:gd name="T60" fmla="*/ 152 w 240"/>
                <a:gd name="T61" fmla="*/ 26 h 234"/>
                <a:gd name="T62" fmla="*/ 173 w 240"/>
                <a:gd name="T63" fmla="*/ 19 h 234"/>
                <a:gd name="T64" fmla="*/ 196 w 240"/>
                <a:gd name="T65" fmla="*/ 15 h 234"/>
                <a:gd name="T66" fmla="*/ 217 w 240"/>
                <a:gd name="T67" fmla="*/ 11 h 234"/>
                <a:gd name="T68" fmla="*/ 240 w 240"/>
                <a:gd name="T69" fmla="*/ 9 h 234"/>
                <a:gd name="T70" fmla="*/ 240 w 240"/>
                <a:gd name="T71" fmla="*/ 9 h 234"/>
                <a:gd name="T72" fmla="*/ 240 w 240"/>
                <a:gd name="T73" fmla="*/ 0 h 23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40"/>
                <a:gd name="T112" fmla="*/ 0 h 234"/>
                <a:gd name="T113" fmla="*/ 240 w 240"/>
                <a:gd name="T114" fmla="*/ 234 h 23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40" h="234">
                  <a:moveTo>
                    <a:pt x="240" y="0"/>
                  </a:moveTo>
                  <a:lnTo>
                    <a:pt x="240" y="0"/>
                  </a:lnTo>
                  <a:lnTo>
                    <a:pt x="217" y="1"/>
                  </a:lnTo>
                  <a:lnTo>
                    <a:pt x="194" y="5"/>
                  </a:lnTo>
                  <a:lnTo>
                    <a:pt x="171" y="11"/>
                  </a:lnTo>
                  <a:lnTo>
                    <a:pt x="150" y="19"/>
                  </a:lnTo>
                  <a:lnTo>
                    <a:pt x="129" y="28"/>
                  </a:lnTo>
                  <a:lnTo>
                    <a:pt x="110" y="40"/>
                  </a:lnTo>
                  <a:lnTo>
                    <a:pt x="90" y="53"/>
                  </a:lnTo>
                  <a:lnTo>
                    <a:pt x="73" y="69"/>
                  </a:lnTo>
                  <a:lnTo>
                    <a:pt x="58" y="84"/>
                  </a:lnTo>
                  <a:lnTo>
                    <a:pt x="44" y="103"/>
                  </a:lnTo>
                  <a:lnTo>
                    <a:pt x="31" y="122"/>
                  </a:lnTo>
                  <a:lnTo>
                    <a:pt x="21" y="142"/>
                  </a:lnTo>
                  <a:lnTo>
                    <a:pt x="12" y="165"/>
                  </a:lnTo>
                  <a:lnTo>
                    <a:pt x="6" y="186"/>
                  </a:lnTo>
                  <a:lnTo>
                    <a:pt x="2" y="209"/>
                  </a:lnTo>
                  <a:lnTo>
                    <a:pt x="0" y="234"/>
                  </a:lnTo>
                  <a:lnTo>
                    <a:pt x="8" y="234"/>
                  </a:lnTo>
                  <a:lnTo>
                    <a:pt x="10" y="211"/>
                  </a:lnTo>
                  <a:lnTo>
                    <a:pt x="15" y="188"/>
                  </a:lnTo>
                  <a:lnTo>
                    <a:pt x="21" y="167"/>
                  </a:lnTo>
                  <a:lnTo>
                    <a:pt x="29" y="145"/>
                  </a:lnTo>
                  <a:lnTo>
                    <a:pt x="39" y="126"/>
                  </a:lnTo>
                  <a:lnTo>
                    <a:pt x="52" y="109"/>
                  </a:lnTo>
                  <a:lnTo>
                    <a:pt x="65" y="92"/>
                  </a:lnTo>
                  <a:lnTo>
                    <a:pt x="79" y="74"/>
                  </a:lnTo>
                  <a:lnTo>
                    <a:pt x="96" y="61"/>
                  </a:lnTo>
                  <a:lnTo>
                    <a:pt x="113" y="48"/>
                  </a:lnTo>
                  <a:lnTo>
                    <a:pt x="133" y="36"/>
                  </a:lnTo>
                  <a:lnTo>
                    <a:pt x="152" y="26"/>
                  </a:lnTo>
                  <a:lnTo>
                    <a:pt x="173" y="19"/>
                  </a:lnTo>
                  <a:lnTo>
                    <a:pt x="196" y="15"/>
                  </a:lnTo>
                  <a:lnTo>
                    <a:pt x="217" y="11"/>
                  </a:lnTo>
                  <a:lnTo>
                    <a:pt x="240" y="9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9766" name="Freeform 12">
              <a:extLst>
                <a:ext uri="{FF2B5EF4-FFF2-40B4-BE49-F238E27FC236}">
                  <a16:creationId xmlns:a16="http://schemas.microsoft.com/office/drawing/2014/main" id="{173D5D7C-4B00-4204-7038-B24DEBAB1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4" y="3108"/>
              <a:ext cx="242" cy="234"/>
            </a:xfrm>
            <a:custGeom>
              <a:avLst/>
              <a:gdLst>
                <a:gd name="T0" fmla="*/ 242 w 242"/>
                <a:gd name="T1" fmla="*/ 234 h 234"/>
                <a:gd name="T2" fmla="*/ 240 w 242"/>
                <a:gd name="T3" fmla="*/ 209 h 234"/>
                <a:gd name="T4" fmla="*/ 236 w 242"/>
                <a:gd name="T5" fmla="*/ 186 h 234"/>
                <a:gd name="T6" fmla="*/ 231 w 242"/>
                <a:gd name="T7" fmla="*/ 165 h 234"/>
                <a:gd name="T8" fmla="*/ 221 w 242"/>
                <a:gd name="T9" fmla="*/ 142 h 234"/>
                <a:gd name="T10" fmla="*/ 212 w 242"/>
                <a:gd name="T11" fmla="*/ 122 h 234"/>
                <a:gd name="T12" fmla="*/ 198 w 242"/>
                <a:gd name="T13" fmla="*/ 103 h 234"/>
                <a:gd name="T14" fmla="*/ 185 w 242"/>
                <a:gd name="T15" fmla="*/ 84 h 234"/>
                <a:gd name="T16" fmla="*/ 169 w 242"/>
                <a:gd name="T17" fmla="*/ 69 h 234"/>
                <a:gd name="T18" fmla="*/ 152 w 242"/>
                <a:gd name="T19" fmla="*/ 53 h 234"/>
                <a:gd name="T20" fmla="*/ 133 w 242"/>
                <a:gd name="T21" fmla="*/ 40 h 234"/>
                <a:gd name="T22" fmla="*/ 114 w 242"/>
                <a:gd name="T23" fmla="*/ 28 h 234"/>
                <a:gd name="T24" fmla="*/ 92 w 242"/>
                <a:gd name="T25" fmla="*/ 19 h 234"/>
                <a:gd name="T26" fmla="*/ 71 w 242"/>
                <a:gd name="T27" fmla="*/ 11 h 234"/>
                <a:gd name="T28" fmla="*/ 48 w 242"/>
                <a:gd name="T29" fmla="*/ 5 h 234"/>
                <a:gd name="T30" fmla="*/ 25 w 242"/>
                <a:gd name="T31" fmla="*/ 1 h 234"/>
                <a:gd name="T32" fmla="*/ 0 w 242"/>
                <a:gd name="T33" fmla="*/ 0 h 234"/>
                <a:gd name="T34" fmla="*/ 0 w 242"/>
                <a:gd name="T35" fmla="*/ 9 h 234"/>
                <a:gd name="T36" fmla="*/ 25 w 242"/>
                <a:gd name="T37" fmla="*/ 11 h 234"/>
                <a:gd name="T38" fmla="*/ 46 w 242"/>
                <a:gd name="T39" fmla="*/ 15 h 234"/>
                <a:gd name="T40" fmla="*/ 69 w 242"/>
                <a:gd name="T41" fmla="*/ 19 h 234"/>
                <a:gd name="T42" fmla="*/ 90 w 242"/>
                <a:gd name="T43" fmla="*/ 26 h 234"/>
                <a:gd name="T44" fmla="*/ 110 w 242"/>
                <a:gd name="T45" fmla="*/ 36 h 234"/>
                <a:gd name="T46" fmla="*/ 129 w 242"/>
                <a:gd name="T47" fmla="*/ 48 h 234"/>
                <a:gd name="T48" fmla="*/ 146 w 242"/>
                <a:gd name="T49" fmla="*/ 61 h 234"/>
                <a:gd name="T50" fmla="*/ 163 w 242"/>
                <a:gd name="T51" fmla="*/ 74 h 234"/>
                <a:gd name="T52" fmla="*/ 177 w 242"/>
                <a:gd name="T53" fmla="*/ 92 h 234"/>
                <a:gd name="T54" fmla="*/ 190 w 242"/>
                <a:gd name="T55" fmla="*/ 109 h 234"/>
                <a:gd name="T56" fmla="*/ 204 w 242"/>
                <a:gd name="T57" fmla="*/ 126 h 234"/>
                <a:gd name="T58" fmla="*/ 213 w 242"/>
                <a:gd name="T59" fmla="*/ 145 h 234"/>
                <a:gd name="T60" fmla="*/ 221 w 242"/>
                <a:gd name="T61" fmla="*/ 167 h 234"/>
                <a:gd name="T62" fmla="*/ 227 w 242"/>
                <a:gd name="T63" fmla="*/ 188 h 234"/>
                <a:gd name="T64" fmla="*/ 233 w 242"/>
                <a:gd name="T65" fmla="*/ 211 h 234"/>
                <a:gd name="T66" fmla="*/ 235 w 242"/>
                <a:gd name="T67" fmla="*/ 234 h 234"/>
                <a:gd name="T68" fmla="*/ 242 w 242"/>
                <a:gd name="T69" fmla="*/ 234 h 2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2"/>
                <a:gd name="T106" fmla="*/ 0 h 234"/>
                <a:gd name="T107" fmla="*/ 242 w 242"/>
                <a:gd name="T108" fmla="*/ 234 h 2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2" h="234">
                  <a:moveTo>
                    <a:pt x="242" y="234"/>
                  </a:moveTo>
                  <a:lnTo>
                    <a:pt x="240" y="209"/>
                  </a:lnTo>
                  <a:lnTo>
                    <a:pt x="236" y="186"/>
                  </a:lnTo>
                  <a:lnTo>
                    <a:pt x="231" y="165"/>
                  </a:lnTo>
                  <a:lnTo>
                    <a:pt x="221" y="142"/>
                  </a:lnTo>
                  <a:lnTo>
                    <a:pt x="212" y="122"/>
                  </a:lnTo>
                  <a:lnTo>
                    <a:pt x="198" y="103"/>
                  </a:lnTo>
                  <a:lnTo>
                    <a:pt x="185" y="84"/>
                  </a:lnTo>
                  <a:lnTo>
                    <a:pt x="169" y="69"/>
                  </a:lnTo>
                  <a:lnTo>
                    <a:pt x="152" y="53"/>
                  </a:lnTo>
                  <a:lnTo>
                    <a:pt x="133" y="40"/>
                  </a:lnTo>
                  <a:lnTo>
                    <a:pt x="114" y="28"/>
                  </a:lnTo>
                  <a:lnTo>
                    <a:pt x="92" y="19"/>
                  </a:lnTo>
                  <a:lnTo>
                    <a:pt x="71" y="11"/>
                  </a:lnTo>
                  <a:lnTo>
                    <a:pt x="48" y="5"/>
                  </a:lnTo>
                  <a:lnTo>
                    <a:pt x="25" y="1"/>
                  </a:lnTo>
                  <a:lnTo>
                    <a:pt x="0" y="0"/>
                  </a:lnTo>
                  <a:lnTo>
                    <a:pt x="0" y="9"/>
                  </a:lnTo>
                  <a:lnTo>
                    <a:pt x="25" y="11"/>
                  </a:lnTo>
                  <a:lnTo>
                    <a:pt x="46" y="15"/>
                  </a:lnTo>
                  <a:lnTo>
                    <a:pt x="69" y="19"/>
                  </a:lnTo>
                  <a:lnTo>
                    <a:pt x="90" y="26"/>
                  </a:lnTo>
                  <a:lnTo>
                    <a:pt x="110" y="36"/>
                  </a:lnTo>
                  <a:lnTo>
                    <a:pt x="129" y="48"/>
                  </a:lnTo>
                  <a:lnTo>
                    <a:pt x="146" y="61"/>
                  </a:lnTo>
                  <a:lnTo>
                    <a:pt x="163" y="74"/>
                  </a:lnTo>
                  <a:lnTo>
                    <a:pt x="177" y="92"/>
                  </a:lnTo>
                  <a:lnTo>
                    <a:pt x="190" y="109"/>
                  </a:lnTo>
                  <a:lnTo>
                    <a:pt x="204" y="126"/>
                  </a:lnTo>
                  <a:lnTo>
                    <a:pt x="213" y="145"/>
                  </a:lnTo>
                  <a:lnTo>
                    <a:pt x="221" y="167"/>
                  </a:lnTo>
                  <a:lnTo>
                    <a:pt x="227" y="188"/>
                  </a:lnTo>
                  <a:lnTo>
                    <a:pt x="233" y="211"/>
                  </a:lnTo>
                  <a:lnTo>
                    <a:pt x="235" y="234"/>
                  </a:lnTo>
                  <a:lnTo>
                    <a:pt x="242" y="23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9767" name="Freeform 13">
              <a:extLst>
                <a:ext uri="{FF2B5EF4-FFF2-40B4-BE49-F238E27FC236}">
                  <a16:creationId xmlns:a16="http://schemas.microsoft.com/office/drawing/2014/main" id="{7231F3B9-C361-FEFA-E951-D7E9CBE19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3142"/>
              <a:ext cx="207" cy="202"/>
            </a:xfrm>
            <a:custGeom>
              <a:avLst/>
              <a:gdLst>
                <a:gd name="T0" fmla="*/ 207 w 207"/>
                <a:gd name="T1" fmla="*/ 0 h 202"/>
                <a:gd name="T2" fmla="*/ 207 w 207"/>
                <a:gd name="T3" fmla="*/ 0 h 202"/>
                <a:gd name="T4" fmla="*/ 188 w 207"/>
                <a:gd name="T5" fmla="*/ 2 h 202"/>
                <a:gd name="T6" fmla="*/ 167 w 207"/>
                <a:gd name="T7" fmla="*/ 4 h 202"/>
                <a:gd name="T8" fmla="*/ 148 w 207"/>
                <a:gd name="T9" fmla="*/ 10 h 202"/>
                <a:gd name="T10" fmla="*/ 128 w 207"/>
                <a:gd name="T11" fmla="*/ 15 h 202"/>
                <a:gd name="T12" fmla="*/ 111 w 207"/>
                <a:gd name="T13" fmla="*/ 25 h 202"/>
                <a:gd name="T14" fmla="*/ 94 w 207"/>
                <a:gd name="T15" fmla="*/ 35 h 202"/>
                <a:gd name="T16" fmla="*/ 79 w 207"/>
                <a:gd name="T17" fmla="*/ 46 h 202"/>
                <a:gd name="T18" fmla="*/ 63 w 207"/>
                <a:gd name="T19" fmla="*/ 60 h 202"/>
                <a:gd name="T20" fmla="*/ 50 w 207"/>
                <a:gd name="T21" fmla="*/ 73 h 202"/>
                <a:gd name="T22" fmla="*/ 38 w 207"/>
                <a:gd name="T23" fmla="*/ 88 h 202"/>
                <a:gd name="T24" fmla="*/ 29 w 207"/>
                <a:gd name="T25" fmla="*/ 106 h 202"/>
                <a:gd name="T26" fmla="*/ 19 w 207"/>
                <a:gd name="T27" fmla="*/ 123 h 202"/>
                <a:gd name="T28" fmla="*/ 11 w 207"/>
                <a:gd name="T29" fmla="*/ 140 h 202"/>
                <a:gd name="T30" fmla="*/ 6 w 207"/>
                <a:gd name="T31" fmla="*/ 159 h 202"/>
                <a:gd name="T32" fmla="*/ 2 w 207"/>
                <a:gd name="T33" fmla="*/ 181 h 202"/>
                <a:gd name="T34" fmla="*/ 0 w 207"/>
                <a:gd name="T35" fmla="*/ 200 h 202"/>
                <a:gd name="T36" fmla="*/ 9 w 207"/>
                <a:gd name="T37" fmla="*/ 202 h 202"/>
                <a:gd name="T38" fmla="*/ 11 w 207"/>
                <a:gd name="T39" fmla="*/ 181 h 202"/>
                <a:gd name="T40" fmla="*/ 15 w 207"/>
                <a:gd name="T41" fmla="*/ 161 h 202"/>
                <a:gd name="T42" fmla="*/ 21 w 207"/>
                <a:gd name="T43" fmla="*/ 144 h 202"/>
                <a:gd name="T44" fmla="*/ 27 w 207"/>
                <a:gd name="T45" fmla="*/ 127 h 202"/>
                <a:gd name="T46" fmla="*/ 36 w 207"/>
                <a:gd name="T47" fmla="*/ 110 h 202"/>
                <a:gd name="T48" fmla="*/ 46 w 207"/>
                <a:gd name="T49" fmla="*/ 94 h 202"/>
                <a:gd name="T50" fmla="*/ 57 w 207"/>
                <a:gd name="T51" fmla="*/ 79 h 202"/>
                <a:gd name="T52" fmla="*/ 71 w 207"/>
                <a:gd name="T53" fmla="*/ 65 h 202"/>
                <a:gd name="T54" fmla="*/ 84 w 207"/>
                <a:gd name="T55" fmla="*/ 54 h 202"/>
                <a:gd name="T56" fmla="*/ 100 w 207"/>
                <a:gd name="T57" fmla="*/ 42 h 202"/>
                <a:gd name="T58" fmla="*/ 115 w 207"/>
                <a:gd name="T59" fmla="*/ 33 h 202"/>
                <a:gd name="T60" fmla="*/ 132 w 207"/>
                <a:gd name="T61" fmla="*/ 25 h 202"/>
                <a:gd name="T62" fmla="*/ 150 w 207"/>
                <a:gd name="T63" fmla="*/ 17 h 202"/>
                <a:gd name="T64" fmla="*/ 169 w 207"/>
                <a:gd name="T65" fmla="*/ 14 h 202"/>
                <a:gd name="T66" fmla="*/ 188 w 207"/>
                <a:gd name="T67" fmla="*/ 10 h 202"/>
                <a:gd name="T68" fmla="*/ 207 w 207"/>
                <a:gd name="T69" fmla="*/ 10 h 202"/>
                <a:gd name="T70" fmla="*/ 207 w 207"/>
                <a:gd name="T71" fmla="*/ 10 h 202"/>
                <a:gd name="T72" fmla="*/ 207 w 207"/>
                <a:gd name="T73" fmla="*/ 0 h 20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7"/>
                <a:gd name="T112" fmla="*/ 0 h 202"/>
                <a:gd name="T113" fmla="*/ 207 w 207"/>
                <a:gd name="T114" fmla="*/ 202 h 20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7" h="202">
                  <a:moveTo>
                    <a:pt x="207" y="0"/>
                  </a:moveTo>
                  <a:lnTo>
                    <a:pt x="207" y="0"/>
                  </a:lnTo>
                  <a:lnTo>
                    <a:pt x="188" y="2"/>
                  </a:lnTo>
                  <a:lnTo>
                    <a:pt x="167" y="4"/>
                  </a:lnTo>
                  <a:lnTo>
                    <a:pt x="148" y="10"/>
                  </a:lnTo>
                  <a:lnTo>
                    <a:pt x="128" y="15"/>
                  </a:lnTo>
                  <a:lnTo>
                    <a:pt x="111" y="25"/>
                  </a:lnTo>
                  <a:lnTo>
                    <a:pt x="94" y="35"/>
                  </a:lnTo>
                  <a:lnTo>
                    <a:pt x="79" y="46"/>
                  </a:lnTo>
                  <a:lnTo>
                    <a:pt x="63" y="60"/>
                  </a:lnTo>
                  <a:lnTo>
                    <a:pt x="50" y="73"/>
                  </a:lnTo>
                  <a:lnTo>
                    <a:pt x="38" y="88"/>
                  </a:lnTo>
                  <a:lnTo>
                    <a:pt x="29" y="106"/>
                  </a:lnTo>
                  <a:lnTo>
                    <a:pt x="19" y="123"/>
                  </a:lnTo>
                  <a:lnTo>
                    <a:pt x="11" y="140"/>
                  </a:lnTo>
                  <a:lnTo>
                    <a:pt x="6" y="159"/>
                  </a:lnTo>
                  <a:lnTo>
                    <a:pt x="2" y="181"/>
                  </a:lnTo>
                  <a:lnTo>
                    <a:pt x="0" y="200"/>
                  </a:lnTo>
                  <a:lnTo>
                    <a:pt x="9" y="202"/>
                  </a:lnTo>
                  <a:lnTo>
                    <a:pt x="11" y="181"/>
                  </a:lnTo>
                  <a:lnTo>
                    <a:pt x="15" y="161"/>
                  </a:lnTo>
                  <a:lnTo>
                    <a:pt x="21" y="144"/>
                  </a:lnTo>
                  <a:lnTo>
                    <a:pt x="27" y="127"/>
                  </a:lnTo>
                  <a:lnTo>
                    <a:pt x="36" y="110"/>
                  </a:lnTo>
                  <a:lnTo>
                    <a:pt x="46" y="94"/>
                  </a:lnTo>
                  <a:lnTo>
                    <a:pt x="57" y="79"/>
                  </a:lnTo>
                  <a:lnTo>
                    <a:pt x="71" y="65"/>
                  </a:lnTo>
                  <a:lnTo>
                    <a:pt x="84" y="54"/>
                  </a:lnTo>
                  <a:lnTo>
                    <a:pt x="100" y="42"/>
                  </a:lnTo>
                  <a:lnTo>
                    <a:pt x="115" y="33"/>
                  </a:lnTo>
                  <a:lnTo>
                    <a:pt x="132" y="25"/>
                  </a:lnTo>
                  <a:lnTo>
                    <a:pt x="150" y="17"/>
                  </a:lnTo>
                  <a:lnTo>
                    <a:pt x="169" y="14"/>
                  </a:lnTo>
                  <a:lnTo>
                    <a:pt x="188" y="10"/>
                  </a:lnTo>
                  <a:lnTo>
                    <a:pt x="207" y="1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9768" name="Freeform 14">
              <a:extLst>
                <a:ext uri="{FF2B5EF4-FFF2-40B4-BE49-F238E27FC236}">
                  <a16:creationId xmlns:a16="http://schemas.microsoft.com/office/drawing/2014/main" id="{8F14BE99-BC91-B4B2-E884-A73F4A679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4" y="3142"/>
              <a:ext cx="210" cy="198"/>
            </a:xfrm>
            <a:custGeom>
              <a:avLst/>
              <a:gdLst>
                <a:gd name="T0" fmla="*/ 210 w 210"/>
                <a:gd name="T1" fmla="*/ 198 h 198"/>
                <a:gd name="T2" fmla="*/ 208 w 210"/>
                <a:gd name="T3" fmla="*/ 177 h 198"/>
                <a:gd name="T4" fmla="*/ 204 w 210"/>
                <a:gd name="T5" fmla="*/ 158 h 198"/>
                <a:gd name="T6" fmla="*/ 198 w 210"/>
                <a:gd name="T7" fmla="*/ 138 h 198"/>
                <a:gd name="T8" fmla="*/ 190 w 210"/>
                <a:gd name="T9" fmla="*/ 121 h 198"/>
                <a:gd name="T10" fmla="*/ 181 w 210"/>
                <a:gd name="T11" fmla="*/ 104 h 198"/>
                <a:gd name="T12" fmla="*/ 169 w 210"/>
                <a:gd name="T13" fmla="*/ 87 h 198"/>
                <a:gd name="T14" fmla="*/ 158 w 210"/>
                <a:gd name="T15" fmla="*/ 71 h 198"/>
                <a:gd name="T16" fmla="*/ 144 w 210"/>
                <a:gd name="T17" fmla="*/ 58 h 198"/>
                <a:gd name="T18" fmla="*/ 131 w 210"/>
                <a:gd name="T19" fmla="*/ 46 h 198"/>
                <a:gd name="T20" fmla="*/ 114 w 210"/>
                <a:gd name="T21" fmla="*/ 35 h 198"/>
                <a:gd name="T22" fmla="*/ 98 w 210"/>
                <a:gd name="T23" fmla="*/ 25 h 198"/>
                <a:gd name="T24" fmla="*/ 79 w 210"/>
                <a:gd name="T25" fmla="*/ 15 h 198"/>
                <a:gd name="T26" fmla="*/ 62 w 210"/>
                <a:gd name="T27" fmla="*/ 10 h 198"/>
                <a:gd name="T28" fmla="*/ 42 w 210"/>
                <a:gd name="T29" fmla="*/ 4 h 198"/>
                <a:gd name="T30" fmla="*/ 21 w 210"/>
                <a:gd name="T31" fmla="*/ 2 h 198"/>
                <a:gd name="T32" fmla="*/ 0 w 210"/>
                <a:gd name="T33" fmla="*/ 0 h 198"/>
                <a:gd name="T34" fmla="*/ 0 w 210"/>
                <a:gd name="T35" fmla="*/ 10 h 198"/>
                <a:gd name="T36" fmla="*/ 21 w 210"/>
                <a:gd name="T37" fmla="*/ 10 h 198"/>
                <a:gd name="T38" fmla="*/ 41 w 210"/>
                <a:gd name="T39" fmla="*/ 14 h 198"/>
                <a:gd name="T40" fmla="*/ 58 w 210"/>
                <a:gd name="T41" fmla="*/ 17 h 198"/>
                <a:gd name="T42" fmla="*/ 77 w 210"/>
                <a:gd name="T43" fmla="*/ 25 h 198"/>
                <a:gd name="T44" fmla="*/ 92 w 210"/>
                <a:gd name="T45" fmla="*/ 33 h 198"/>
                <a:gd name="T46" fmla="*/ 110 w 210"/>
                <a:gd name="T47" fmla="*/ 42 h 198"/>
                <a:gd name="T48" fmla="*/ 125 w 210"/>
                <a:gd name="T49" fmla="*/ 52 h 198"/>
                <a:gd name="T50" fmla="*/ 139 w 210"/>
                <a:gd name="T51" fmla="*/ 65 h 198"/>
                <a:gd name="T52" fmla="*/ 152 w 210"/>
                <a:gd name="T53" fmla="*/ 79 h 198"/>
                <a:gd name="T54" fmla="*/ 163 w 210"/>
                <a:gd name="T55" fmla="*/ 92 h 198"/>
                <a:gd name="T56" fmla="*/ 173 w 210"/>
                <a:gd name="T57" fmla="*/ 108 h 198"/>
                <a:gd name="T58" fmla="*/ 181 w 210"/>
                <a:gd name="T59" fmla="*/ 125 h 198"/>
                <a:gd name="T60" fmla="*/ 188 w 210"/>
                <a:gd name="T61" fmla="*/ 142 h 198"/>
                <a:gd name="T62" fmla="*/ 194 w 210"/>
                <a:gd name="T63" fmla="*/ 159 h 198"/>
                <a:gd name="T64" fmla="*/ 198 w 210"/>
                <a:gd name="T65" fmla="*/ 179 h 198"/>
                <a:gd name="T66" fmla="*/ 200 w 210"/>
                <a:gd name="T67" fmla="*/ 198 h 198"/>
                <a:gd name="T68" fmla="*/ 210 w 210"/>
                <a:gd name="T69" fmla="*/ 198 h 19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0"/>
                <a:gd name="T106" fmla="*/ 0 h 198"/>
                <a:gd name="T107" fmla="*/ 210 w 210"/>
                <a:gd name="T108" fmla="*/ 198 h 19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0" h="198">
                  <a:moveTo>
                    <a:pt x="210" y="198"/>
                  </a:moveTo>
                  <a:lnTo>
                    <a:pt x="208" y="177"/>
                  </a:lnTo>
                  <a:lnTo>
                    <a:pt x="204" y="158"/>
                  </a:lnTo>
                  <a:lnTo>
                    <a:pt x="198" y="138"/>
                  </a:lnTo>
                  <a:lnTo>
                    <a:pt x="190" y="121"/>
                  </a:lnTo>
                  <a:lnTo>
                    <a:pt x="181" y="104"/>
                  </a:lnTo>
                  <a:lnTo>
                    <a:pt x="169" y="87"/>
                  </a:lnTo>
                  <a:lnTo>
                    <a:pt x="158" y="71"/>
                  </a:lnTo>
                  <a:lnTo>
                    <a:pt x="144" y="58"/>
                  </a:lnTo>
                  <a:lnTo>
                    <a:pt x="131" y="46"/>
                  </a:lnTo>
                  <a:lnTo>
                    <a:pt x="114" y="35"/>
                  </a:lnTo>
                  <a:lnTo>
                    <a:pt x="98" y="25"/>
                  </a:lnTo>
                  <a:lnTo>
                    <a:pt x="79" y="15"/>
                  </a:lnTo>
                  <a:lnTo>
                    <a:pt x="62" y="10"/>
                  </a:lnTo>
                  <a:lnTo>
                    <a:pt x="42" y="4"/>
                  </a:lnTo>
                  <a:lnTo>
                    <a:pt x="21" y="2"/>
                  </a:lnTo>
                  <a:lnTo>
                    <a:pt x="0" y="0"/>
                  </a:lnTo>
                  <a:lnTo>
                    <a:pt x="0" y="10"/>
                  </a:lnTo>
                  <a:lnTo>
                    <a:pt x="21" y="10"/>
                  </a:lnTo>
                  <a:lnTo>
                    <a:pt x="41" y="14"/>
                  </a:lnTo>
                  <a:lnTo>
                    <a:pt x="58" y="17"/>
                  </a:lnTo>
                  <a:lnTo>
                    <a:pt x="77" y="25"/>
                  </a:lnTo>
                  <a:lnTo>
                    <a:pt x="92" y="33"/>
                  </a:lnTo>
                  <a:lnTo>
                    <a:pt x="110" y="42"/>
                  </a:lnTo>
                  <a:lnTo>
                    <a:pt x="125" y="52"/>
                  </a:lnTo>
                  <a:lnTo>
                    <a:pt x="139" y="65"/>
                  </a:lnTo>
                  <a:lnTo>
                    <a:pt x="152" y="79"/>
                  </a:lnTo>
                  <a:lnTo>
                    <a:pt x="163" y="92"/>
                  </a:lnTo>
                  <a:lnTo>
                    <a:pt x="173" y="108"/>
                  </a:lnTo>
                  <a:lnTo>
                    <a:pt x="181" y="125"/>
                  </a:lnTo>
                  <a:lnTo>
                    <a:pt x="188" y="142"/>
                  </a:lnTo>
                  <a:lnTo>
                    <a:pt x="194" y="159"/>
                  </a:lnTo>
                  <a:lnTo>
                    <a:pt x="198" y="179"/>
                  </a:lnTo>
                  <a:lnTo>
                    <a:pt x="200" y="198"/>
                  </a:lnTo>
                  <a:lnTo>
                    <a:pt x="210" y="19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9769" name="Freeform 15">
              <a:extLst>
                <a:ext uri="{FF2B5EF4-FFF2-40B4-BE49-F238E27FC236}">
                  <a16:creationId xmlns:a16="http://schemas.microsoft.com/office/drawing/2014/main" id="{FE8008B5-9287-1A64-766D-0E003DC9F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" y="2601"/>
              <a:ext cx="132" cy="46"/>
            </a:xfrm>
            <a:custGeom>
              <a:avLst/>
              <a:gdLst>
                <a:gd name="T0" fmla="*/ 132 w 132"/>
                <a:gd name="T1" fmla="*/ 0 h 46"/>
                <a:gd name="T2" fmla="*/ 132 w 132"/>
                <a:gd name="T3" fmla="*/ 0 h 46"/>
                <a:gd name="T4" fmla="*/ 115 w 132"/>
                <a:gd name="T5" fmla="*/ 0 h 46"/>
                <a:gd name="T6" fmla="*/ 98 w 132"/>
                <a:gd name="T7" fmla="*/ 2 h 46"/>
                <a:gd name="T8" fmla="*/ 81 w 132"/>
                <a:gd name="T9" fmla="*/ 5 h 46"/>
                <a:gd name="T10" fmla="*/ 63 w 132"/>
                <a:gd name="T11" fmla="*/ 9 h 46"/>
                <a:gd name="T12" fmla="*/ 46 w 132"/>
                <a:gd name="T13" fmla="*/ 15 h 46"/>
                <a:gd name="T14" fmla="*/ 31 w 132"/>
                <a:gd name="T15" fmla="*/ 23 h 46"/>
                <a:gd name="T16" fmla="*/ 15 w 132"/>
                <a:gd name="T17" fmla="*/ 30 h 46"/>
                <a:gd name="T18" fmla="*/ 0 w 132"/>
                <a:gd name="T19" fmla="*/ 38 h 46"/>
                <a:gd name="T20" fmla="*/ 6 w 132"/>
                <a:gd name="T21" fmla="*/ 46 h 46"/>
                <a:gd name="T22" fmla="*/ 19 w 132"/>
                <a:gd name="T23" fmla="*/ 38 h 46"/>
                <a:gd name="T24" fmla="*/ 34 w 132"/>
                <a:gd name="T25" fmla="*/ 30 h 46"/>
                <a:gd name="T26" fmla="*/ 50 w 132"/>
                <a:gd name="T27" fmla="*/ 23 h 46"/>
                <a:gd name="T28" fmla="*/ 65 w 132"/>
                <a:gd name="T29" fmla="*/ 19 h 46"/>
                <a:gd name="T30" fmla="*/ 82 w 132"/>
                <a:gd name="T31" fmla="*/ 13 h 46"/>
                <a:gd name="T32" fmla="*/ 100 w 132"/>
                <a:gd name="T33" fmla="*/ 11 h 46"/>
                <a:gd name="T34" fmla="*/ 115 w 132"/>
                <a:gd name="T35" fmla="*/ 9 h 46"/>
                <a:gd name="T36" fmla="*/ 132 w 132"/>
                <a:gd name="T37" fmla="*/ 7 h 46"/>
                <a:gd name="T38" fmla="*/ 132 w 132"/>
                <a:gd name="T39" fmla="*/ 7 h 46"/>
                <a:gd name="T40" fmla="*/ 132 w 132"/>
                <a:gd name="T41" fmla="*/ 0 h 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32"/>
                <a:gd name="T64" fmla="*/ 0 h 46"/>
                <a:gd name="T65" fmla="*/ 132 w 132"/>
                <a:gd name="T66" fmla="*/ 46 h 4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32" h="46">
                  <a:moveTo>
                    <a:pt x="132" y="0"/>
                  </a:moveTo>
                  <a:lnTo>
                    <a:pt x="132" y="0"/>
                  </a:lnTo>
                  <a:lnTo>
                    <a:pt x="115" y="0"/>
                  </a:lnTo>
                  <a:lnTo>
                    <a:pt x="98" y="2"/>
                  </a:lnTo>
                  <a:lnTo>
                    <a:pt x="81" y="5"/>
                  </a:lnTo>
                  <a:lnTo>
                    <a:pt x="63" y="9"/>
                  </a:lnTo>
                  <a:lnTo>
                    <a:pt x="46" y="15"/>
                  </a:lnTo>
                  <a:lnTo>
                    <a:pt x="31" y="23"/>
                  </a:lnTo>
                  <a:lnTo>
                    <a:pt x="15" y="30"/>
                  </a:lnTo>
                  <a:lnTo>
                    <a:pt x="0" y="38"/>
                  </a:lnTo>
                  <a:lnTo>
                    <a:pt x="6" y="46"/>
                  </a:lnTo>
                  <a:lnTo>
                    <a:pt x="19" y="38"/>
                  </a:lnTo>
                  <a:lnTo>
                    <a:pt x="34" y="30"/>
                  </a:lnTo>
                  <a:lnTo>
                    <a:pt x="50" y="23"/>
                  </a:lnTo>
                  <a:lnTo>
                    <a:pt x="65" y="19"/>
                  </a:lnTo>
                  <a:lnTo>
                    <a:pt x="82" y="13"/>
                  </a:lnTo>
                  <a:lnTo>
                    <a:pt x="100" y="11"/>
                  </a:lnTo>
                  <a:lnTo>
                    <a:pt x="115" y="9"/>
                  </a:lnTo>
                  <a:lnTo>
                    <a:pt x="132" y="7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9770" name="Freeform 16">
              <a:extLst>
                <a:ext uri="{FF2B5EF4-FFF2-40B4-BE49-F238E27FC236}">
                  <a16:creationId xmlns:a16="http://schemas.microsoft.com/office/drawing/2014/main" id="{04315431-00FF-3ABC-B9B7-73DBA6AAD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2601"/>
              <a:ext cx="242" cy="242"/>
            </a:xfrm>
            <a:custGeom>
              <a:avLst/>
              <a:gdLst>
                <a:gd name="T0" fmla="*/ 242 w 242"/>
                <a:gd name="T1" fmla="*/ 242 h 242"/>
                <a:gd name="T2" fmla="*/ 242 w 242"/>
                <a:gd name="T3" fmla="*/ 242 h 242"/>
                <a:gd name="T4" fmla="*/ 241 w 242"/>
                <a:gd name="T5" fmla="*/ 217 h 242"/>
                <a:gd name="T6" fmla="*/ 237 w 242"/>
                <a:gd name="T7" fmla="*/ 192 h 242"/>
                <a:gd name="T8" fmla="*/ 231 w 242"/>
                <a:gd name="T9" fmla="*/ 169 h 242"/>
                <a:gd name="T10" fmla="*/ 223 w 242"/>
                <a:gd name="T11" fmla="*/ 147 h 242"/>
                <a:gd name="T12" fmla="*/ 214 w 242"/>
                <a:gd name="T13" fmla="*/ 126 h 242"/>
                <a:gd name="T14" fmla="*/ 200 w 242"/>
                <a:gd name="T15" fmla="*/ 105 h 242"/>
                <a:gd name="T16" fmla="*/ 187 w 242"/>
                <a:gd name="T17" fmla="*/ 86 h 242"/>
                <a:gd name="T18" fmla="*/ 171 w 242"/>
                <a:gd name="T19" fmla="*/ 69 h 242"/>
                <a:gd name="T20" fmla="*/ 154 w 242"/>
                <a:gd name="T21" fmla="*/ 53 h 242"/>
                <a:gd name="T22" fmla="*/ 135 w 242"/>
                <a:gd name="T23" fmla="*/ 40 h 242"/>
                <a:gd name="T24" fmla="*/ 116 w 242"/>
                <a:gd name="T25" fmla="*/ 28 h 242"/>
                <a:gd name="T26" fmla="*/ 95 w 242"/>
                <a:gd name="T27" fmla="*/ 17 h 242"/>
                <a:gd name="T28" fmla="*/ 71 w 242"/>
                <a:gd name="T29" fmla="*/ 9 h 242"/>
                <a:gd name="T30" fmla="*/ 48 w 242"/>
                <a:gd name="T31" fmla="*/ 3 h 242"/>
                <a:gd name="T32" fmla="*/ 25 w 242"/>
                <a:gd name="T33" fmla="*/ 0 h 242"/>
                <a:gd name="T34" fmla="*/ 0 w 242"/>
                <a:gd name="T35" fmla="*/ 0 h 242"/>
                <a:gd name="T36" fmla="*/ 0 w 242"/>
                <a:gd name="T37" fmla="*/ 7 h 242"/>
                <a:gd name="T38" fmla="*/ 23 w 242"/>
                <a:gd name="T39" fmla="*/ 9 h 242"/>
                <a:gd name="T40" fmla="*/ 47 w 242"/>
                <a:gd name="T41" fmla="*/ 13 h 242"/>
                <a:gd name="T42" fmla="*/ 70 w 242"/>
                <a:gd name="T43" fmla="*/ 19 h 242"/>
                <a:gd name="T44" fmla="*/ 91 w 242"/>
                <a:gd name="T45" fmla="*/ 26 h 242"/>
                <a:gd name="T46" fmla="*/ 112 w 242"/>
                <a:gd name="T47" fmla="*/ 36 h 242"/>
                <a:gd name="T48" fmla="*/ 131 w 242"/>
                <a:gd name="T49" fmla="*/ 48 h 242"/>
                <a:gd name="T50" fmla="*/ 148 w 242"/>
                <a:gd name="T51" fmla="*/ 61 h 242"/>
                <a:gd name="T52" fmla="*/ 166 w 242"/>
                <a:gd name="T53" fmla="*/ 76 h 242"/>
                <a:gd name="T54" fmla="*/ 179 w 242"/>
                <a:gd name="T55" fmla="*/ 92 h 242"/>
                <a:gd name="T56" fmla="*/ 193 w 242"/>
                <a:gd name="T57" fmla="*/ 111 h 242"/>
                <a:gd name="T58" fmla="*/ 206 w 242"/>
                <a:gd name="T59" fmla="*/ 130 h 242"/>
                <a:gd name="T60" fmla="*/ 216 w 242"/>
                <a:gd name="T61" fmla="*/ 149 h 242"/>
                <a:gd name="T62" fmla="*/ 223 w 242"/>
                <a:gd name="T63" fmla="*/ 172 h 242"/>
                <a:gd name="T64" fmla="*/ 229 w 242"/>
                <a:gd name="T65" fmla="*/ 194 h 242"/>
                <a:gd name="T66" fmla="*/ 233 w 242"/>
                <a:gd name="T67" fmla="*/ 217 h 242"/>
                <a:gd name="T68" fmla="*/ 233 w 242"/>
                <a:gd name="T69" fmla="*/ 242 h 242"/>
                <a:gd name="T70" fmla="*/ 233 w 242"/>
                <a:gd name="T71" fmla="*/ 242 h 242"/>
                <a:gd name="T72" fmla="*/ 242 w 242"/>
                <a:gd name="T73" fmla="*/ 242 h 2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42"/>
                <a:gd name="T112" fmla="*/ 0 h 242"/>
                <a:gd name="T113" fmla="*/ 242 w 242"/>
                <a:gd name="T114" fmla="*/ 242 h 2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42" h="242">
                  <a:moveTo>
                    <a:pt x="242" y="242"/>
                  </a:moveTo>
                  <a:lnTo>
                    <a:pt x="242" y="242"/>
                  </a:lnTo>
                  <a:lnTo>
                    <a:pt x="241" y="217"/>
                  </a:lnTo>
                  <a:lnTo>
                    <a:pt x="237" y="192"/>
                  </a:lnTo>
                  <a:lnTo>
                    <a:pt x="231" y="169"/>
                  </a:lnTo>
                  <a:lnTo>
                    <a:pt x="223" y="147"/>
                  </a:lnTo>
                  <a:lnTo>
                    <a:pt x="214" y="126"/>
                  </a:lnTo>
                  <a:lnTo>
                    <a:pt x="200" y="105"/>
                  </a:lnTo>
                  <a:lnTo>
                    <a:pt x="187" y="86"/>
                  </a:lnTo>
                  <a:lnTo>
                    <a:pt x="171" y="69"/>
                  </a:lnTo>
                  <a:lnTo>
                    <a:pt x="154" y="53"/>
                  </a:lnTo>
                  <a:lnTo>
                    <a:pt x="135" y="40"/>
                  </a:lnTo>
                  <a:lnTo>
                    <a:pt x="116" y="28"/>
                  </a:lnTo>
                  <a:lnTo>
                    <a:pt x="95" y="17"/>
                  </a:lnTo>
                  <a:lnTo>
                    <a:pt x="71" y="9"/>
                  </a:lnTo>
                  <a:lnTo>
                    <a:pt x="48" y="3"/>
                  </a:lnTo>
                  <a:lnTo>
                    <a:pt x="25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23" y="9"/>
                  </a:lnTo>
                  <a:lnTo>
                    <a:pt x="47" y="13"/>
                  </a:lnTo>
                  <a:lnTo>
                    <a:pt x="70" y="19"/>
                  </a:lnTo>
                  <a:lnTo>
                    <a:pt x="91" y="26"/>
                  </a:lnTo>
                  <a:lnTo>
                    <a:pt x="112" y="36"/>
                  </a:lnTo>
                  <a:lnTo>
                    <a:pt x="131" y="48"/>
                  </a:lnTo>
                  <a:lnTo>
                    <a:pt x="148" y="61"/>
                  </a:lnTo>
                  <a:lnTo>
                    <a:pt x="166" y="76"/>
                  </a:lnTo>
                  <a:lnTo>
                    <a:pt x="179" y="92"/>
                  </a:lnTo>
                  <a:lnTo>
                    <a:pt x="193" y="111"/>
                  </a:lnTo>
                  <a:lnTo>
                    <a:pt x="206" y="130"/>
                  </a:lnTo>
                  <a:lnTo>
                    <a:pt x="216" y="149"/>
                  </a:lnTo>
                  <a:lnTo>
                    <a:pt x="223" y="172"/>
                  </a:lnTo>
                  <a:lnTo>
                    <a:pt x="229" y="194"/>
                  </a:lnTo>
                  <a:lnTo>
                    <a:pt x="233" y="217"/>
                  </a:lnTo>
                  <a:lnTo>
                    <a:pt x="233" y="242"/>
                  </a:lnTo>
                  <a:lnTo>
                    <a:pt x="242" y="24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9771" name="Freeform 17">
              <a:extLst>
                <a:ext uri="{FF2B5EF4-FFF2-40B4-BE49-F238E27FC236}">
                  <a16:creationId xmlns:a16="http://schemas.microsoft.com/office/drawing/2014/main" id="{63688A4F-4243-1956-AC12-A64C426A3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" y="2843"/>
              <a:ext cx="9" cy="5"/>
            </a:xfrm>
            <a:custGeom>
              <a:avLst/>
              <a:gdLst>
                <a:gd name="T0" fmla="*/ 9 w 9"/>
                <a:gd name="T1" fmla="*/ 5 h 5"/>
                <a:gd name="T2" fmla="*/ 9 w 9"/>
                <a:gd name="T3" fmla="*/ 1 h 5"/>
                <a:gd name="T4" fmla="*/ 9 w 9"/>
                <a:gd name="T5" fmla="*/ 0 h 5"/>
                <a:gd name="T6" fmla="*/ 0 w 9"/>
                <a:gd name="T7" fmla="*/ 0 h 5"/>
                <a:gd name="T8" fmla="*/ 0 w 9"/>
                <a:gd name="T9" fmla="*/ 1 h 5"/>
                <a:gd name="T10" fmla="*/ 0 w 9"/>
                <a:gd name="T11" fmla="*/ 5 h 5"/>
                <a:gd name="T12" fmla="*/ 9 w 9"/>
                <a:gd name="T13" fmla="*/ 5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"/>
                <a:gd name="T22" fmla="*/ 0 h 5"/>
                <a:gd name="T23" fmla="*/ 9 w 9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" h="5">
                  <a:moveTo>
                    <a:pt x="9" y="5"/>
                  </a:moveTo>
                  <a:lnTo>
                    <a:pt x="9" y="1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9772" name="Rectangle 18">
              <a:extLst>
                <a:ext uri="{FF2B5EF4-FFF2-40B4-BE49-F238E27FC236}">
                  <a16:creationId xmlns:a16="http://schemas.microsoft.com/office/drawing/2014/main" id="{FD6EB27A-F9E6-967C-78BC-9410890283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2" y="3374"/>
              <a:ext cx="4" cy="79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9773" name="Freeform 19">
              <a:extLst>
                <a:ext uri="{FF2B5EF4-FFF2-40B4-BE49-F238E27FC236}">
                  <a16:creationId xmlns:a16="http://schemas.microsoft.com/office/drawing/2014/main" id="{E70E3DC7-7E59-33A0-008D-3B4DDDD26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0" y="3346"/>
              <a:ext cx="27" cy="57"/>
            </a:xfrm>
            <a:custGeom>
              <a:avLst/>
              <a:gdLst>
                <a:gd name="T0" fmla="*/ 14 w 27"/>
                <a:gd name="T1" fmla="*/ 0 h 57"/>
                <a:gd name="T2" fmla="*/ 0 w 27"/>
                <a:gd name="T3" fmla="*/ 57 h 57"/>
                <a:gd name="T4" fmla="*/ 0 w 27"/>
                <a:gd name="T5" fmla="*/ 57 h 57"/>
                <a:gd name="T6" fmla="*/ 2 w 27"/>
                <a:gd name="T7" fmla="*/ 55 h 57"/>
                <a:gd name="T8" fmla="*/ 2 w 27"/>
                <a:gd name="T9" fmla="*/ 55 h 57"/>
                <a:gd name="T10" fmla="*/ 2 w 27"/>
                <a:gd name="T11" fmla="*/ 55 h 57"/>
                <a:gd name="T12" fmla="*/ 4 w 27"/>
                <a:gd name="T13" fmla="*/ 53 h 57"/>
                <a:gd name="T14" fmla="*/ 4 w 27"/>
                <a:gd name="T15" fmla="*/ 53 h 57"/>
                <a:gd name="T16" fmla="*/ 6 w 27"/>
                <a:gd name="T17" fmla="*/ 53 h 57"/>
                <a:gd name="T18" fmla="*/ 6 w 27"/>
                <a:gd name="T19" fmla="*/ 52 h 57"/>
                <a:gd name="T20" fmla="*/ 8 w 27"/>
                <a:gd name="T21" fmla="*/ 52 h 57"/>
                <a:gd name="T22" fmla="*/ 8 w 27"/>
                <a:gd name="T23" fmla="*/ 52 h 57"/>
                <a:gd name="T24" fmla="*/ 8 w 27"/>
                <a:gd name="T25" fmla="*/ 52 h 57"/>
                <a:gd name="T26" fmla="*/ 10 w 27"/>
                <a:gd name="T27" fmla="*/ 52 h 57"/>
                <a:gd name="T28" fmla="*/ 10 w 27"/>
                <a:gd name="T29" fmla="*/ 52 h 57"/>
                <a:gd name="T30" fmla="*/ 12 w 27"/>
                <a:gd name="T31" fmla="*/ 52 h 57"/>
                <a:gd name="T32" fmla="*/ 12 w 27"/>
                <a:gd name="T33" fmla="*/ 50 h 57"/>
                <a:gd name="T34" fmla="*/ 14 w 27"/>
                <a:gd name="T35" fmla="*/ 50 h 57"/>
                <a:gd name="T36" fmla="*/ 14 w 27"/>
                <a:gd name="T37" fmla="*/ 50 h 57"/>
                <a:gd name="T38" fmla="*/ 14 w 27"/>
                <a:gd name="T39" fmla="*/ 50 h 57"/>
                <a:gd name="T40" fmla="*/ 16 w 27"/>
                <a:gd name="T41" fmla="*/ 50 h 57"/>
                <a:gd name="T42" fmla="*/ 16 w 27"/>
                <a:gd name="T43" fmla="*/ 52 h 57"/>
                <a:gd name="T44" fmla="*/ 17 w 27"/>
                <a:gd name="T45" fmla="*/ 52 h 57"/>
                <a:gd name="T46" fmla="*/ 17 w 27"/>
                <a:gd name="T47" fmla="*/ 52 h 57"/>
                <a:gd name="T48" fmla="*/ 19 w 27"/>
                <a:gd name="T49" fmla="*/ 52 h 57"/>
                <a:gd name="T50" fmla="*/ 19 w 27"/>
                <a:gd name="T51" fmla="*/ 52 h 57"/>
                <a:gd name="T52" fmla="*/ 19 w 27"/>
                <a:gd name="T53" fmla="*/ 52 h 57"/>
                <a:gd name="T54" fmla="*/ 21 w 27"/>
                <a:gd name="T55" fmla="*/ 52 h 57"/>
                <a:gd name="T56" fmla="*/ 21 w 27"/>
                <a:gd name="T57" fmla="*/ 53 h 57"/>
                <a:gd name="T58" fmla="*/ 23 w 27"/>
                <a:gd name="T59" fmla="*/ 53 h 57"/>
                <a:gd name="T60" fmla="*/ 23 w 27"/>
                <a:gd name="T61" fmla="*/ 53 h 57"/>
                <a:gd name="T62" fmla="*/ 25 w 27"/>
                <a:gd name="T63" fmla="*/ 55 h 57"/>
                <a:gd name="T64" fmla="*/ 25 w 27"/>
                <a:gd name="T65" fmla="*/ 55 h 57"/>
                <a:gd name="T66" fmla="*/ 25 w 27"/>
                <a:gd name="T67" fmla="*/ 55 h 57"/>
                <a:gd name="T68" fmla="*/ 27 w 27"/>
                <a:gd name="T69" fmla="*/ 57 h 57"/>
                <a:gd name="T70" fmla="*/ 14 w 27"/>
                <a:gd name="T71" fmla="*/ 0 h 57"/>
                <a:gd name="T72" fmla="*/ 14 w 27"/>
                <a:gd name="T73" fmla="*/ 0 h 5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7"/>
                <a:gd name="T112" fmla="*/ 0 h 57"/>
                <a:gd name="T113" fmla="*/ 27 w 27"/>
                <a:gd name="T114" fmla="*/ 57 h 5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7" h="57">
                  <a:moveTo>
                    <a:pt x="14" y="0"/>
                  </a:moveTo>
                  <a:lnTo>
                    <a:pt x="0" y="57"/>
                  </a:lnTo>
                  <a:lnTo>
                    <a:pt x="2" y="55"/>
                  </a:lnTo>
                  <a:lnTo>
                    <a:pt x="4" y="53"/>
                  </a:lnTo>
                  <a:lnTo>
                    <a:pt x="6" y="53"/>
                  </a:lnTo>
                  <a:lnTo>
                    <a:pt x="6" y="52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2" y="52"/>
                  </a:lnTo>
                  <a:lnTo>
                    <a:pt x="12" y="50"/>
                  </a:lnTo>
                  <a:lnTo>
                    <a:pt x="14" y="50"/>
                  </a:lnTo>
                  <a:lnTo>
                    <a:pt x="16" y="50"/>
                  </a:lnTo>
                  <a:lnTo>
                    <a:pt x="16" y="52"/>
                  </a:lnTo>
                  <a:lnTo>
                    <a:pt x="17" y="52"/>
                  </a:lnTo>
                  <a:lnTo>
                    <a:pt x="19" y="52"/>
                  </a:lnTo>
                  <a:lnTo>
                    <a:pt x="21" y="52"/>
                  </a:lnTo>
                  <a:lnTo>
                    <a:pt x="21" y="53"/>
                  </a:lnTo>
                  <a:lnTo>
                    <a:pt x="23" y="53"/>
                  </a:lnTo>
                  <a:lnTo>
                    <a:pt x="25" y="55"/>
                  </a:lnTo>
                  <a:lnTo>
                    <a:pt x="27" y="57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9774" name="Rectangle 20">
              <a:extLst>
                <a:ext uri="{FF2B5EF4-FFF2-40B4-BE49-F238E27FC236}">
                  <a16:creationId xmlns:a16="http://schemas.microsoft.com/office/drawing/2014/main" id="{2B325E9F-14B3-A4F5-C179-AC579CA780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2" y="3374"/>
              <a:ext cx="6" cy="79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9775" name="Freeform 21">
              <a:extLst>
                <a:ext uri="{FF2B5EF4-FFF2-40B4-BE49-F238E27FC236}">
                  <a16:creationId xmlns:a16="http://schemas.microsoft.com/office/drawing/2014/main" id="{2CADFB52-93A9-2529-3435-F26523A52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3346"/>
              <a:ext cx="27" cy="57"/>
            </a:xfrm>
            <a:custGeom>
              <a:avLst/>
              <a:gdLst>
                <a:gd name="T0" fmla="*/ 14 w 27"/>
                <a:gd name="T1" fmla="*/ 0 h 57"/>
                <a:gd name="T2" fmla="*/ 0 w 27"/>
                <a:gd name="T3" fmla="*/ 57 h 57"/>
                <a:gd name="T4" fmla="*/ 0 w 27"/>
                <a:gd name="T5" fmla="*/ 57 h 57"/>
                <a:gd name="T6" fmla="*/ 2 w 27"/>
                <a:gd name="T7" fmla="*/ 55 h 57"/>
                <a:gd name="T8" fmla="*/ 2 w 27"/>
                <a:gd name="T9" fmla="*/ 55 h 57"/>
                <a:gd name="T10" fmla="*/ 4 w 27"/>
                <a:gd name="T11" fmla="*/ 55 h 57"/>
                <a:gd name="T12" fmla="*/ 4 w 27"/>
                <a:gd name="T13" fmla="*/ 53 h 57"/>
                <a:gd name="T14" fmla="*/ 6 w 27"/>
                <a:gd name="T15" fmla="*/ 53 h 57"/>
                <a:gd name="T16" fmla="*/ 6 w 27"/>
                <a:gd name="T17" fmla="*/ 53 h 57"/>
                <a:gd name="T18" fmla="*/ 6 w 27"/>
                <a:gd name="T19" fmla="*/ 52 h 57"/>
                <a:gd name="T20" fmla="*/ 8 w 27"/>
                <a:gd name="T21" fmla="*/ 52 h 57"/>
                <a:gd name="T22" fmla="*/ 8 w 27"/>
                <a:gd name="T23" fmla="*/ 52 h 57"/>
                <a:gd name="T24" fmla="*/ 10 w 27"/>
                <a:gd name="T25" fmla="*/ 52 h 57"/>
                <a:gd name="T26" fmla="*/ 10 w 27"/>
                <a:gd name="T27" fmla="*/ 52 h 57"/>
                <a:gd name="T28" fmla="*/ 12 w 27"/>
                <a:gd name="T29" fmla="*/ 52 h 57"/>
                <a:gd name="T30" fmla="*/ 12 w 27"/>
                <a:gd name="T31" fmla="*/ 52 h 57"/>
                <a:gd name="T32" fmla="*/ 12 w 27"/>
                <a:gd name="T33" fmla="*/ 50 h 57"/>
                <a:gd name="T34" fmla="*/ 14 w 27"/>
                <a:gd name="T35" fmla="*/ 50 h 57"/>
                <a:gd name="T36" fmla="*/ 14 w 27"/>
                <a:gd name="T37" fmla="*/ 50 h 57"/>
                <a:gd name="T38" fmla="*/ 16 w 27"/>
                <a:gd name="T39" fmla="*/ 50 h 57"/>
                <a:gd name="T40" fmla="*/ 16 w 27"/>
                <a:gd name="T41" fmla="*/ 50 h 57"/>
                <a:gd name="T42" fmla="*/ 18 w 27"/>
                <a:gd name="T43" fmla="*/ 52 h 57"/>
                <a:gd name="T44" fmla="*/ 18 w 27"/>
                <a:gd name="T45" fmla="*/ 52 h 57"/>
                <a:gd name="T46" fmla="*/ 18 w 27"/>
                <a:gd name="T47" fmla="*/ 52 h 57"/>
                <a:gd name="T48" fmla="*/ 20 w 27"/>
                <a:gd name="T49" fmla="*/ 52 h 57"/>
                <a:gd name="T50" fmla="*/ 20 w 27"/>
                <a:gd name="T51" fmla="*/ 52 h 57"/>
                <a:gd name="T52" fmla="*/ 22 w 27"/>
                <a:gd name="T53" fmla="*/ 52 h 57"/>
                <a:gd name="T54" fmla="*/ 22 w 27"/>
                <a:gd name="T55" fmla="*/ 52 h 57"/>
                <a:gd name="T56" fmla="*/ 24 w 27"/>
                <a:gd name="T57" fmla="*/ 53 h 57"/>
                <a:gd name="T58" fmla="*/ 24 w 27"/>
                <a:gd name="T59" fmla="*/ 53 h 57"/>
                <a:gd name="T60" fmla="*/ 24 w 27"/>
                <a:gd name="T61" fmla="*/ 53 h 57"/>
                <a:gd name="T62" fmla="*/ 25 w 27"/>
                <a:gd name="T63" fmla="*/ 55 h 57"/>
                <a:gd name="T64" fmla="*/ 25 w 27"/>
                <a:gd name="T65" fmla="*/ 55 h 57"/>
                <a:gd name="T66" fmla="*/ 27 w 27"/>
                <a:gd name="T67" fmla="*/ 55 h 57"/>
                <a:gd name="T68" fmla="*/ 27 w 27"/>
                <a:gd name="T69" fmla="*/ 57 h 57"/>
                <a:gd name="T70" fmla="*/ 14 w 27"/>
                <a:gd name="T71" fmla="*/ 0 h 57"/>
                <a:gd name="T72" fmla="*/ 14 w 27"/>
                <a:gd name="T73" fmla="*/ 0 h 5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7"/>
                <a:gd name="T112" fmla="*/ 0 h 57"/>
                <a:gd name="T113" fmla="*/ 27 w 27"/>
                <a:gd name="T114" fmla="*/ 57 h 5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7" h="57">
                  <a:moveTo>
                    <a:pt x="14" y="0"/>
                  </a:moveTo>
                  <a:lnTo>
                    <a:pt x="0" y="57"/>
                  </a:lnTo>
                  <a:lnTo>
                    <a:pt x="2" y="55"/>
                  </a:lnTo>
                  <a:lnTo>
                    <a:pt x="4" y="55"/>
                  </a:lnTo>
                  <a:lnTo>
                    <a:pt x="4" y="53"/>
                  </a:lnTo>
                  <a:lnTo>
                    <a:pt x="6" y="53"/>
                  </a:lnTo>
                  <a:lnTo>
                    <a:pt x="6" y="52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2" y="52"/>
                  </a:lnTo>
                  <a:lnTo>
                    <a:pt x="12" y="50"/>
                  </a:lnTo>
                  <a:lnTo>
                    <a:pt x="14" y="50"/>
                  </a:lnTo>
                  <a:lnTo>
                    <a:pt x="16" y="50"/>
                  </a:lnTo>
                  <a:lnTo>
                    <a:pt x="18" y="52"/>
                  </a:lnTo>
                  <a:lnTo>
                    <a:pt x="20" y="52"/>
                  </a:lnTo>
                  <a:lnTo>
                    <a:pt x="22" y="52"/>
                  </a:lnTo>
                  <a:lnTo>
                    <a:pt x="24" y="53"/>
                  </a:lnTo>
                  <a:lnTo>
                    <a:pt x="25" y="55"/>
                  </a:lnTo>
                  <a:lnTo>
                    <a:pt x="27" y="55"/>
                  </a:lnTo>
                  <a:lnTo>
                    <a:pt x="27" y="57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9776" name="Rectangle 22">
              <a:extLst>
                <a:ext uri="{FF2B5EF4-FFF2-40B4-BE49-F238E27FC236}">
                  <a16:creationId xmlns:a16="http://schemas.microsoft.com/office/drawing/2014/main" id="{57FF9384-0444-1305-AB29-3BF143280C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2" y="3374"/>
              <a:ext cx="6" cy="79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9777" name="Freeform 23">
              <a:extLst>
                <a:ext uri="{FF2B5EF4-FFF2-40B4-BE49-F238E27FC236}">
                  <a16:creationId xmlns:a16="http://schemas.microsoft.com/office/drawing/2014/main" id="{8D1DF367-6445-8AA5-77DC-E6965C5CD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3" y="3346"/>
              <a:ext cx="25" cy="57"/>
            </a:xfrm>
            <a:custGeom>
              <a:avLst/>
              <a:gdLst>
                <a:gd name="T0" fmla="*/ 13 w 25"/>
                <a:gd name="T1" fmla="*/ 0 h 57"/>
                <a:gd name="T2" fmla="*/ 0 w 25"/>
                <a:gd name="T3" fmla="*/ 57 h 57"/>
                <a:gd name="T4" fmla="*/ 0 w 25"/>
                <a:gd name="T5" fmla="*/ 57 h 57"/>
                <a:gd name="T6" fmla="*/ 0 w 25"/>
                <a:gd name="T7" fmla="*/ 55 h 57"/>
                <a:gd name="T8" fmla="*/ 0 w 25"/>
                <a:gd name="T9" fmla="*/ 55 h 57"/>
                <a:gd name="T10" fmla="*/ 2 w 25"/>
                <a:gd name="T11" fmla="*/ 55 h 57"/>
                <a:gd name="T12" fmla="*/ 2 w 25"/>
                <a:gd name="T13" fmla="*/ 53 h 57"/>
                <a:gd name="T14" fmla="*/ 4 w 25"/>
                <a:gd name="T15" fmla="*/ 53 h 57"/>
                <a:gd name="T16" fmla="*/ 4 w 25"/>
                <a:gd name="T17" fmla="*/ 53 h 57"/>
                <a:gd name="T18" fmla="*/ 5 w 25"/>
                <a:gd name="T19" fmla="*/ 52 h 57"/>
                <a:gd name="T20" fmla="*/ 5 w 25"/>
                <a:gd name="T21" fmla="*/ 52 h 57"/>
                <a:gd name="T22" fmla="*/ 7 w 25"/>
                <a:gd name="T23" fmla="*/ 52 h 57"/>
                <a:gd name="T24" fmla="*/ 7 w 25"/>
                <a:gd name="T25" fmla="*/ 52 h 57"/>
                <a:gd name="T26" fmla="*/ 7 w 25"/>
                <a:gd name="T27" fmla="*/ 52 h 57"/>
                <a:gd name="T28" fmla="*/ 9 w 25"/>
                <a:gd name="T29" fmla="*/ 52 h 57"/>
                <a:gd name="T30" fmla="*/ 9 w 25"/>
                <a:gd name="T31" fmla="*/ 52 h 57"/>
                <a:gd name="T32" fmla="*/ 11 w 25"/>
                <a:gd name="T33" fmla="*/ 50 h 57"/>
                <a:gd name="T34" fmla="*/ 11 w 25"/>
                <a:gd name="T35" fmla="*/ 50 h 57"/>
                <a:gd name="T36" fmla="*/ 13 w 25"/>
                <a:gd name="T37" fmla="*/ 50 h 57"/>
                <a:gd name="T38" fmla="*/ 13 w 25"/>
                <a:gd name="T39" fmla="*/ 50 h 57"/>
                <a:gd name="T40" fmla="*/ 13 w 25"/>
                <a:gd name="T41" fmla="*/ 50 h 57"/>
                <a:gd name="T42" fmla="*/ 15 w 25"/>
                <a:gd name="T43" fmla="*/ 52 h 57"/>
                <a:gd name="T44" fmla="*/ 15 w 25"/>
                <a:gd name="T45" fmla="*/ 52 h 57"/>
                <a:gd name="T46" fmla="*/ 17 w 25"/>
                <a:gd name="T47" fmla="*/ 52 h 57"/>
                <a:gd name="T48" fmla="*/ 17 w 25"/>
                <a:gd name="T49" fmla="*/ 52 h 57"/>
                <a:gd name="T50" fmla="*/ 19 w 25"/>
                <a:gd name="T51" fmla="*/ 52 h 57"/>
                <a:gd name="T52" fmla="*/ 19 w 25"/>
                <a:gd name="T53" fmla="*/ 52 h 57"/>
                <a:gd name="T54" fmla="*/ 19 w 25"/>
                <a:gd name="T55" fmla="*/ 52 h 57"/>
                <a:gd name="T56" fmla="*/ 21 w 25"/>
                <a:gd name="T57" fmla="*/ 53 h 57"/>
                <a:gd name="T58" fmla="*/ 21 w 25"/>
                <a:gd name="T59" fmla="*/ 53 h 57"/>
                <a:gd name="T60" fmla="*/ 23 w 25"/>
                <a:gd name="T61" fmla="*/ 53 h 57"/>
                <a:gd name="T62" fmla="*/ 23 w 25"/>
                <a:gd name="T63" fmla="*/ 55 h 57"/>
                <a:gd name="T64" fmla="*/ 25 w 25"/>
                <a:gd name="T65" fmla="*/ 55 h 57"/>
                <a:gd name="T66" fmla="*/ 25 w 25"/>
                <a:gd name="T67" fmla="*/ 55 h 57"/>
                <a:gd name="T68" fmla="*/ 25 w 25"/>
                <a:gd name="T69" fmla="*/ 57 h 57"/>
                <a:gd name="T70" fmla="*/ 13 w 25"/>
                <a:gd name="T71" fmla="*/ 0 h 57"/>
                <a:gd name="T72" fmla="*/ 13 w 25"/>
                <a:gd name="T73" fmla="*/ 0 h 5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5"/>
                <a:gd name="T112" fmla="*/ 0 h 57"/>
                <a:gd name="T113" fmla="*/ 25 w 25"/>
                <a:gd name="T114" fmla="*/ 57 h 5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5" h="57">
                  <a:moveTo>
                    <a:pt x="13" y="0"/>
                  </a:moveTo>
                  <a:lnTo>
                    <a:pt x="0" y="57"/>
                  </a:lnTo>
                  <a:lnTo>
                    <a:pt x="0" y="55"/>
                  </a:lnTo>
                  <a:lnTo>
                    <a:pt x="2" y="55"/>
                  </a:lnTo>
                  <a:lnTo>
                    <a:pt x="2" y="53"/>
                  </a:lnTo>
                  <a:lnTo>
                    <a:pt x="4" y="53"/>
                  </a:lnTo>
                  <a:lnTo>
                    <a:pt x="5" y="52"/>
                  </a:lnTo>
                  <a:lnTo>
                    <a:pt x="7" y="52"/>
                  </a:lnTo>
                  <a:lnTo>
                    <a:pt x="9" y="52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2"/>
                  </a:lnTo>
                  <a:lnTo>
                    <a:pt x="17" y="52"/>
                  </a:lnTo>
                  <a:lnTo>
                    <a:pt x="19" y="52"/>
                  </a:lnTo>
                  <a:lnTo>
                    <a:pt x="21" y="53"/>
                  </a:lnTo>
                  <a:lnTo>
                    <a:pt x="23" y="53"/>
                  </a:lnTo>
                  <a:lnTo>
                    <a:pt x="23" y="55"/>
                  </a:lnTo>
                  <a:lnTo>
                    <a:pt x="25" y="55"/>
                  </a:lnTo>
                  <a:lnTo>
                    <a:pt x="25" y="57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9778" name="Rectangle 24">
              <a:extLst>
                <a:ext uri="{FF2B5EF4-FFF2-40B4-BE49-F238E27FC236}">
                  <a16:creationId xmlns:a16="http://schemas.microsoft.com/office/drawing/2014/main" id="{A9971E35-2A3F-85AF-7532-F42FC5BA29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3" y="3374"/>
              <a:ext cx="5" cy="79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9779" name="Freeform 25">
              <a:extLst>
                <a:ext uri="{FF2B5EF4-FFF2-40B4-BE49-F238E27FC236}">
                  <a16:creationId xmlns:a16="http://schemas.microsoft.com/office/drawing/2014/main" id="{0DFA6133-C048-7AA5-C36D-086DCF9E8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3" y="3346"/>
              <a:ext cx="27" cy="57"/>
            </a:xfrm>
            <a:custGeom>
              <a:avLst/>
              <a:gdLst>
                <a:gd name="T0" fmla="*/ 13 w 27"/>
                <a:gd name="T1" fmla="*/ 0 h 57"/>
                <a:gd name="T2" fmla="*/ 0 w 27"/>
                <a:gd name="T3" fmla="*/ 57 h 57"/>
                <a:gd name="T4" fmla="*/ 0 w 27"/>
                <a:gd name="T5" fmla="*/ 57 h 57"/>
                <a:gd name="T6" fmla="*/ 0 w 27"/>
                <a:gd name="T7" fmla="*/ 55 h 57"/>
                <a:gd name="T8" fmla="*/ 2 w 27"/>
                <a:gd name="T9" fmla="*/ 55 h 57"/>
                <a:gd name="T10" fmla="*/ 2 w 27"/>
                <a:gd name="T11" fmla="*/ 55 h 57"/>
                <a:gd name="T12" fmla="*/ 4 w 27"/>
                <a:gd name="T13" fmla="*/ 53 h 57"/>
                <a:gd name="T14" fmla="*/ 4 w 27"/>
                <a:gd name="T15" fmla="*/ 53 h 57"/>
                <a:gd name="T16" fmla="*/ 6 w 27"/>
                <a:gd name="T17" fmla="*/ 53 h 57"/>
                <a:gd name="T18" fmla="*/ 6 w 27"/>
                <a:gd name="T19" fmla="*/ 52 h 57"/>
                <a:gd name="T20" fmla="*/ 6 w 27"/>
                <a:gd name="T21" fmla="*/ 52 h 57"/>
                <a:gd name="T22" fmla="*/ 8 w 27"/>
                <a:gd name="T23" fmla="*/ 52 h 57"/>
                <a:gd name="T24" fmla="*/ 8 w 27"/>
                <a:gd name="T25" fmla="*/ 52 h 57"/>
                <a:gd name="T26" fmla="*/ 10 w 27"/>
                <a:gd name="T27" fmla="*/ 52 h 57"/>
                <a:gd name="T28" fmla="*/ 10 w 27"/>
                <a:gd name="T29" fmla="*/ 52 h 57"/>
                <a:gd name="T30" fmla="*/ 11 w 27"/>
                <a:gd name="T31" fmla="*/ 52 h 57"/>
                <a:gd name="T32" fmla="*/ 11 w 27"/>
                <a:gd name="T33" fmla="*/ 50 h 57"/>
                <a:gd name="T34" fmla="*/ 11 w 27"/>
                <a:gd name="T35" fmla="*/ 50 h 57"/>
                <a:gd name="T36" fmla="*/ 13 w 27"/>
                <a:gd name="T37" fmla="*/ 50 h 57"/>
                <a:gd name="T38" fmla="*/ 13 w 27"/>
                <a:gd name="T39" fmla="*/ 50 h 57"/>
                <a:gd name="T40" fmla="*/ 15 w 27"/>
                <a:gd name="T41" fmla="*/ 50 h 57"/>
                <a:gd name="T42" fmla="*/ 15 w 27"/>
                <a:gd name="T43" fmla="*/ 52 h 57"/>
                <a:gd name="T44" fmla="*/ 17 w 27"/>
                <a:gd name="T45" fmla="*/ 52 h 57"/>
                <a:gd name="T46" fmla="*/ 17 w 27"/>
                <a:gd name="T47" fmla="*/ 52 h 57"/>
                <a:gd name="T48" fmla="*/ 17 w 27"/>
                <a:gd name="T49" fmla="*/ 52 h 57"/>
                <a:gd name="T50" fmla="*/ 19 w 27"/>
                <a:gd name="T51" fmla="*/ 52 h 57"/>
                <a:gd name="T52" fmla="*/ 19 w 27"/>
                <a:gd name="T53" fmla="*/ 52 h 57"/>
                <a:gd name="T54" fmla="*/ 21 w 27"/>
                <a:gd name="T55" fmla="*/ 52 h 57"/>
                <a:gd name="T56" fmla="*/ 21 w 27"/>
                <a:gd name="T57" fmla="*/ 53 h 57"/>
                <a:gd name="T58" fmla="*/ 23 w 27"/>
                <a:gd name="T59" fmla="*/ 53 h 57"/>
                <a:gd name="T60" fmla="*/ 23 w 27"/>
                <a:gd name="T61" fmla="*/ 53 h 57"/>
                <a:gd name="T62" fmla="*/ 23 w 27"/>
                <a:gd name="T63" fmla="*/ 55 h 57"/>
                <a:gd name="T64" fmla="*/ 25 w 27"/>
                <a:gd name="T65" fmla="*/ 55 h 57"/>
                <a:gd name="T66" fmla="*/ 25 w 27"/>
                <a:gd name="T67" fmla="*/ 55 h 57"/>
                <a:gd name="T68" fmla="*/ 27 w 27"/>
                <a:gd name="T69" fmla="*/ 57 h 57"/>
                <a:gd name="T70" fmla="*/ 13 w 27"/>
                <a:gd name="T71" fmla="*/ 0 h 57"/>
                <a:gd name="T72" fmla="*/ 13 w 27"/>
                <a:gd name="T73" fmla="*/ 0 h 5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7"/>
                <a:gd name="T112" fmla="*/ 0 h 57"/>
                <a:gd name="T113" fmla="*/ 27 w 27"/>
                <a:gd name="T114" fmla="*/ 57 h 5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7" h="57">
                  <a:moveTo>
                    <a:pt x="13" y="0"/>
                  </a:moveTo>
                  <a:lnTo>
                    <a:pt x="0" y="57"/>
                  </a:lnTo>
                  <a:lnTo>
                    <a:pt x="0" y="55"/>
                  </a:lnTo>
                  <a:lnTo>
                    <a:pt x="2" y="55"/>
                  </a:lnTo>
                  <a:lnTo>
                    <a:pt x="4" y="53"/>
                  </a:lnTo>
                  <a:lnTo>
                    <a:pt x="6" y="53"/>
                  </a:lnTo>
                  <a:lnTo>
                    <a:pt x="6" y="52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1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5" y="52"/>
                  </a:lnTo>
                  <a:lnTo>
                    <a:pt x="17" y="52"/>
                  </a:lnTo>
                  <a:lnTo>
                    <a:pt x="19" y="52"/>
                  </a:lnTo>
                  <a:lnTo>
                    <a:pt x="21" y="52"/>
                  </a:lnTo>
                  <a:lnTo>
                    <a:pt x="21" y="53"/>
                  </a:lnTo>
                  <a:lnTo>
                    <a:pt x="23" y="53"/>
                  </a:lnTo>
                  <a:lnTo>
                    <a:pt x="23" y="55"/>
                  </a:lnTo>
                  <a:lnTo>
                    <a:pt x="25" y="55"/>
                  </a:lnTo>
                  <a:lnTo>
                    <a:pt x="27" y="57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9780" name="Rectangle 26">
              <a:extLst>
                <a:ext uri="{FF2B5EF4-FFF2-40B4-BE49-F238E27FC236}">
                  <a16:creationId xmlns:a16="http://schemas.microsoft.com/office/drawing/2014/main" id="{2A742655-96DA-9999-C9B4-E14B42D5AC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5" y="3374"/>
              <a:ext cx="6" cy="79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9781" name="Freeform 27">
              <a:extLst>
                <a:ext uri="{FF2B5EF4-FFF2-40B4-BE49-F238E27FC236}">
                  <a16:creationId xmlns:a16="http://schemas.microsoft.com/office/drawing/2014/main" id="{2B36E1B1-0AE3-949C-DE51-817B1375D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" y="3346"/>
              <a:ext cx="27" cy="57"/>
            </a:xfrm>
            <a:custGeom>
              <a:avLst/>
              <a:gdLst>
                <a:gd name="T0" fmla="*/ 14 w 27"/>
                <a:gd name="T1" fmla="*/ 0 h 57"/>
                <a:gd name="T2" fmla="*/ 0 w 27"/>
                <a:gd name="T3" fmla="*/ 57 h 57"/>
                <a:gd name="T4" fmla="*/ 0 w 27"/>
                <a:gd name="T5" fmla="*/ 57 h 57"/>
                <a:gd name="T6" fmla="*/ 2 w 27"/>
                <a:gd name="T7" fmla="*/ 55 h 57"/>
                <a:gd name="T8" fmla="*/ 2 w 27"/>
                <a:gd name="T9" fmla="*/ 55 h 57"/>
                <a:gd name="T10" fmla="*/ 2 w 27"/>
                <a:gd name="T11" fmla="*/ 55 h 57"/>
                <a:gd name="T12" fmla="*/ 4 w 27"/>
                <a:gd name="T13" fmla="*/ 53 h 57"/>
                <a:gd name="T14" fmla="*/ 4 w 27"/>
                <a:gd name="T15" fmla="*/ 53 h 57"/>
                <a:gd name="T16" fmla="*/ 6 w 27"/>
                <a:gd name="T17" fmla="*/ 53 h 57"/>
                <a:gd name="T18" fmla="*/ 6 w 27"/>
                <a:gd name="T19" fmla="*/ 52 h 57"/>
                <a:gd name="T20" fmla="*/ 8 w 27"/>
                <a:gd name="T21" fmla="*/ 52 h 57"/>
                <a:gd name="T22" fmla="*/ 8 w 27"/>
                <a:gd name="T23" fmla="*/ 52 h 57"/>
                <a:gd name="T24" fmla="*/ 10 w 27"/>
                <a:gd name="T25" fmla="*/ 52 h 57"/>
                <a:gd name="T26" fmla="*/ 10 w 27"/>
                <a:gd name="T27" fmla="*/ 52 h 57"/>
                <a:gd name="T28" fmla="*/ 10 w 27"/>
                <a:gd name="T29" fmla="*/ 52 h 57"/>
                <a:gd name="T30" fmla="*/ 12 w 27"/>
                <a:gd name="T31" fmla="*/ 52 h 57"/>
                <a:gd name="T32" fmla="*/ 12 w 27"/>
                <a:gd name="T33" fmla="*/ 50 h 57"/>
                <a:gd name="T34" fmla="*/ 14 w 27"/>
                <a:gd name="T35" fmla="*/ 50 h 57"/>
                <a:gd name="T36" fmla="*/ 14 w 27"/>
                <a:gd name="T37" fmla="*/ 50 h 57"/>
                <a:gd name="T38" fmla="*/ 16 w 27"/>
                <a:gd name="T39" fmla="*/ 50 h 57"/>
                <a:gd name="T40" fmla="*/ 16 w 27"/>
                <a:gd name="T41" fmla="*/ 50 h 57"/>
                <a:gd name="T42" fmla="*/ 16 w 27"/>
                <a:gd name="T43" fmla="*/ 52 h 57"/>
                <a:gd name="T44" fmla="*/ 18 w 27"/>
                <a:gd name="T45" fmla="*/ 52 h 57"/>
                <a:gd name="T46" fmla="*/ 18 w 27"/>
                <a:gd name="T47" fmla="*/ 52 h 57"/>
                <a:gd name="T48" fmla="*/ 19 w 27"/>
                <a:gd name="T49" fmla="*/ 52 h 57"/>
                <a:gd name="T50" fmla="*/ 19 w 27"/>
                <a:gd name="T51" fmla="*/ 52 h 57"/>
                <a:gd name="T52" fmla="*/ 21 w 27"/>
                <a:gd name="T53" fmla="*/ 52 h 57"/>
                <a:gd name="T54" fmla="*/ 21 w 27"/>
                <a:gd name="T55" fmla="*/ 52 h 57"/>
                <a:gd name="T56" fmla="*/ 21 w 27"/>
                <a:gd name="T57" fmla="*/ 53 h 57"/>
                <a:gd name="T58" fmla="*/ 23 w 27"/>
                <a:gd name="T59" fmla="*/ 53 h 57"/>
                <a:gd name="T60" fmla="*/ 23 w 27"/>
                <a:gd name="T61" fmla="*/ 53 h 57"/>
                <a:gd name="T62" fmla="*/ 25 w 27"/>
                <a:gd name="T63" fmla="*/ 55 h 57"/>
                <a:gd name="T64" fmla="*/ 25 w 27"/>
                <a:gd name="T65" fmla="*/ 55 h 57"/>
                <a:gd name="T66" fmla="*/ 27 w 27"/>
                <a:gd name="T67" fmla="*/ 55 h 57"/>
                <a:gd name="T68" fmla="*/ 27 w 27"/>
                <a:gd name="T69" fmla="*/ 57 h 57"/>
                <a:gd name="T70" fmla="*/ 14 w 27"/>
                <a:gd name="T71" fmla="*/ 0 h 57"/>
                <a:gd name="T72" fmla="*/ 14 w 27"/>
                <a:gd name="T73" fmla="*/ 0 h 5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7"/>
                <a:gd name="T112" fmla="*/ 0 h 57"/>
                <a:gd name="T113" fmla="*/ 27 w 27"/>
                <a:gd name="T114" fmla="*/ 57 h 5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7" h="57">
                  <a:moveTo>
                    <a:pt x="14" y="0"/>
                  </a:moveTo>
                  <a:lnTo>
                    <a:pt x="0" y="57"/>
                  </a:lnTo>
                  <a:lnTo>
                    <a:pt x="2" y="55"/>
                  </a:lnTo>
                  <a:lnTo>
                    <a:pt x="4" y="53"/>
                  </a:lnTo>
                  <a:lnTo>
                    <a:pt x="6" y="53"/>
                  </a:lnTo>
                  <a:lnTo>
                    <a:pt x="6" y="52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2" y="52"/>
                  </a:lnTo>
                  <a:lnTo>
                    <a:pt x="12" y="50"/>
                  </a:lnTo>
                  <a:lnTo>
                    <a:pt x="14" y="50"/>
                  </a:lnTo>
                  <a:lnTo>
                    <a:pt x="16" y="50"/>
                  </a:lnTo>
                  <a:lnTo>
                    <a:pt x="16" y="52"/>
                  </a:lnTo>
                  <a:lnTo>
                    <a:pt x="18" y="52"/>
                  </a:lnTo>
                  <a:lnTo>
                    <a:pt x="19" y="52"/>
                  </a:lnTo>
                  <a:lnTo>
                    <a:pt x="21" y="52"/>
                  </a:lnTo>
                  <a:lnTo>
                    <a:pt x="21" y="53"/>
                  </a:lnTo>
                  <a:lnTo>
                    <a:pt x="23" y="53"/>
                  </a:lnTo>
                  <a:lnTo>
                    <a:pt x="25" y="55"/>
                  </a:lnTo>
                  <a:lnTo>
                    <a:pt x="27" y="55"/>
                  </a:lnTo>
                  <a:lnTo>
                    <a:pt x="27" y="57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9782" name="Freeform 28">
              <a:extLst>
                <a:ext uri="{FF2B5EF4-FFF2-40B4-BE49-F238E27FC236}">
                  <a16:creationId xmlns:a16="http://schemas.microsoft.com/office/drawing/2014/main" id="{79360750-986B-8FF4-8FC8-F6094C40F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4" y="3219"/>
              <a:ext cx="38" cy="73"/>
            </a:xfrm>
            <a:custGeom>
              <a:avLst/>
              <a:gdLst>
                <a:gd name="T0" fmla="*/ 32 w 38"/>
                <a:gd name="T1" fmla="*/ 0 h 73"/>
                <a:gd name="T2" fmla="*/ 0 w 38"/>
                <a:gd name="T3" fmla="*/ 71 h 73"/>
                <a:gd name="T4" fmla="*/ 4 w 38"/>
                <a:gd name="T5" fmla="*/ 73 h 73"/>
                <a:gd name="T6" fmla="*/ 38 w 38"/>
                <a:gd name="T7" fmla="*/ 2 h 73"/>
                <a:gd name="T8" fmla="*/ 32 w 38"/>
                <a:gd name="T9" fmla="*/ 0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"/>
                <a:gd name="T16" fmla="*/ 0 h 73"/>
                <a:gd name="T17" fmla="*/ 38 w 38"/>
                <a:gd name="T18" fmla="*/ 73 h 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" h="73">
                  <a:moveTo>
                    <a:pt x="32" y="0"/>
                  </a:moveTo>
                  <a:lnTo>
                    <a:pt x="0" y="71"/>
                  </a:lnTo>
                  <a:lnTo>
                    <a:pt x="4" y="73"/>
                  </a:lnTo>
                  <a:lnTo>
                    <a:pt x="38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9783" name="Freeform 29">
              <a:extLst>
                <a:ext uri="{FF2B5EF4-FFF2-40B4-BE49-F238E27FC236}">
                  <a16:creationId xmlns:a16="http://schemas.microsoft.com/office/drawing/2014/main" id="{147F5295-8401-7F3A-BAC5-7500EF05E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3194"/>
              <a:ext cx="37" cy="58"/>
            </a:xfrm>
            <a:custGeom>
              <a:avLst/>
              <a:gdLst>
                <a:gd name="T0" fmla="*/ 37 w 37"/>
                <a:gd name="T1" fmla="*/ 0 h 58"/>
                <a:gd name="T2" fmla="*/ 0 w 37"/>
                <a:gd name="T3" fmla="*/ 46 h 58"/>
                <a:gd name="T4" fmla="*/ 0 w 37"/>
                <a:gd name="T5" fmla="*/ 46 h 58"/>
                <a:gd name="T6" fmla="*/ 2 w 37"/>
                <a:gd name="T7" fmla="*/ 46 h 58"/>
                <a:gd name="T8" fmla="*/ 2 w 37"/>
                <a:gd name="T9" fmla="*/ 46 h 58"/>
                <a:gd name="T10" fmla="*/ 4 w 37"/>
                <a:gd name="T11" fmla="*/ 46 h 58"/>
                <a:gd name="T12" fmla="*/ 4 w 37"/>
                <a:gd name="T13" fmla="*/ 44 h 58"/>
                <a:gd name="T14" fmla="*/ 6 w 37"/>
                <a:gd name="T15" fmla="*/ 44 h 58"/>
                <a:gd name="T16" fmla="*/ 6 w 37"/>
                <a:gd name="T17" fmla="*/ 44 h 58"/>
                <a:gd name="T18" fmla="*/ 8 w 37"/>
                <a:gd name="T19" fmla="*/ 44 h 58"/>
                <a:gd name="T20" fmla="*/ 8 w 37"/>
                <a:gd name="T21" fmla="*/ 44 h 58"/>
                <a:gd name="T22" fmla="*/ 10 w 37"/>
                <a:gd name="T23" fmla="*/ 44 h 58"/>
                <a:gd name="T24" fmla="*/ 10 w 37"/>
                <a:gd name="T25" fmla="*/ 44 h 58"/>
                <a:gd name="T26" fmla="*/ 12 w 37"/>
                <a:gd name="T27" fmla="*/ 44 h 58"/>
                <a:gd name="T28" fmla="*/ 12 w 37"/>
                <a:gd name="T29" fmla="*/ 46 h 58"/>
                <a:gd name="T30" fmla="*/ 12 w 37"/>
                <a:gd name="T31" fmla="*/ 46 h 58"/>
                <a:gd name="T32" fmla="*/ 14 w 37"/>
                <a:gd name="T33" fmla="*/ 46 h 58"/>
                <a:gd name="T34" fmla="*/ 14 w 37"/>
                <a:gd name="T35" fmla="*/ 46 h 58"/>
                <a:gd name="T36" fmla="*/ 16 w 37"/>
                <a:gd name="T37" fmla="*/ 46 h 58"/>
                <a:gd name="T38" fmla="*/ 16 w 37"/>
                <a:gd name="T39" fmla="*/ 46 h 58"/>
                <a:gd name="T40" fmla="*/ 16 w 37"/>
                <a:gd name="T41" fmla="*/ 48 h 58"/>
                <a:gd name="T42" fmla="*/ 18 w 37"/>
                <a:gd name="T43" fmla="*/ 48 h 58"/>
                <a:gd name="T44" fmla="*/ 18 w 37"/>
                <a:gd name="T45" fmla="*/ 48 h 58"/>
                <a:gd name="T46" fmla="*/ 18 w 37"/>
                <a:gd name="T47" fmla="*/ 48 h 58"/>
                <a:gd name="T48" fmla="*/ 19 w 37"/>
                <a:gd name="T49" fmla="*/ 50 h 58"/>
                <a:gd name="T50" fmla="*/ 19 w 37"/>
                <a:gd name="T51" fmla="*/ 50 h 58"/>
                <a:gd name="T52" fmla="*/ 19 w 37"/>
                <a:gd name="T53" fmla="*/ 50 h 58"/>
                <a:gd name="T54" fmla="*/ 21 w 37"/>
                <a:gd name="T55" fmla="*/ 52 h 58"/>
                <a:gd name="T56" fmla="*/ 21 w 37"/>
                <a:gd name="T57" fmla="*/ 52 h 58"/>
                <a:gd name="T58" fmla="*/ 21 w 37"/>
                <a:gd name="T59" fmla="*/ 52 h 58"/>
                <a:gd name="T60" fmla="*/ 23 w 37"/>
                <a:gd name="T61" fmla="*/ 54 h 58"/>
                <a:gd name="T62" fmla="*/ 23 w 37"/>
                <a:gd name="T63" fmla="*/ 54 h 58"/>
                <a:gd name="T64" fmla="*/ 23 w 37"/>
                <a:gd name="T65" fmla="*/ 56 h 58"/>
                <a:gd name="T66" fmla="*/ 23 w 37"/>
                <a:gd name="T67" fmla="*/ 56 h 58"/>
                <a:gd name="T68" fmla="*/ 25 w 37"/>
                <a:gd name="T69" fmla="*/ 58 h 58"/>
                <a:gd name="T70" fmla="*/ 37 w 37"/>
                <a:gd name="T71" fmla="*/ 0 h 58"/>
                <a:gd name="T72" fmla="*/ 37 w 37"/>
                <a:gd name="T73" fmla="*/ 0 h 5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7"/>
                <a:gd name="T112" fmla="*/ 0 h 58"/>
                <a:gd name="T113" fmla="*/ 37 w 37"/>
                <a:gd name="T114" fmla="*/ 58 h 5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7" h="58">
                  <a:moveTo>
                    <a:pt x="37" y="0"/>
                  </a:moveTo>
                  <a:lnTo>
                    <a:pt x="0" y="46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8" y="44"/>
                  </a:lnTo>
                  <a:lnTo>
                    <a:pt x="10" y="44"/>
                  </a:lnTo>
                  <a:lnTo>
                    <a:pt x="12" y="44"/>
                  </a:lnTo>
                  <a:lnTo>
                    <a:pt x="12" y="46"/>
                  </a:lnTo>
                  <a:lnTo>
                    <a:pt x="14" y="46"/>
                  </a:lnTo>
                  <a:lnTo>
                    <a:pt x="16" y="46"/>
                  </a:lnTo>
                  <a:lnTo>
                    <a:pt x="16" y="48"/>
                  </a:lnTo>
                  <a:lnTo>
                    <a:pt x="18" y="48"/>
                  </a:lnTo>
                  <a:lnTo>
                    <a:pt x="19" y="50"/>
                  </a:lnTo>
                  <a:lnTo>
                    <a:pt x="21" y="52"/>
                  </a:lnTo>
                  <a:lnTo>
                    <a:pt x="23" y="54"/>
                  </a:lnTo>
                  <a:lnTo>
                    <a:pt x="23" y="56"/>
                  </a:lnTo>
                  <a:lnTo>
                    <a:pt x="25" y="58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9784" name="Freeform 30">
              <a:extLst>
                <a:ext uri="{FF2B5EF4-FFF2-40B4-BE49-F238E27FC236}">
                  <a16:creationId xmlns:a16="http://schemas.microsoft.com/office/drawing/2014/main" id="{96133CAA-1F26-9424-1327-CBF794841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3033"/>
              <a:ext cx="39" cy="73"/>
            </a:xfrm>
            <a:custGeom>
              <a:avLst/>
              <a:gdLst>
                <a:gd name="T0" fmla="*/ 6 w 39"/>
                <a:gd name="T1" fmla="*/ 73 h 73"/>
                <a:gd name="T2" fmla="*/ 39 w 39"/>
                <a:gd name="T3" fmla="*/ 2 h 73"/>
                <a:gd name="T4" fmla="*/ 35 w 39"/>
                <a:gd name="T5" fmla="*/ 0 h 73"/>
                <a:gd name="T6" fmla="*/ 0 w 39"/>
                <a:gd name="T7" fmla="*/ 71 h 73"/>
                <a:gd name="T8" fmla="*/ 6 w 39"/>
                <a:gd name="T9" fmla="*/ 7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9"/>
                <a:gd name="T16" fmla="*/ 0 h 73"/>
                <a:gd name="T17" fmla="*/ 39 w 39"/>
                <a:gd name="T18" fmla="*/ 73 h 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9" h="73">
                  <a:moveTo>
                    <a:pt x="6" y="73"/>
                  </a:moveTo>
                  <a:lnTo>
                    <a:pt x="39" y="2"/>
                  </a:lnTo>
                  <a:lnTo>
                    <a:pt x="35" y="0"/>
                  </a:lnTo>
                  <a:lnTo>
                    <a:pt x="0" y="71"/>
                  </a:lnTo>
                  <a:lnTo>
                    <a:pt x="6" y="7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9785" name="Freeform 31">
              <a:extLst>
                <a:ext uri="{FF2B5EF4-FFF2-40B4-BE49-F238E27FC236}">
                  <a16:creationId xmlns:a16="http://schemas.microsoft.com/office/drawing/2014/main" id="{6B0F43CB-4DED-F265-BA82-BAC89DA45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3" y="3073"/>
              <a:ext cx="36" cy="58"/>
            </a:xfrm>
            <a:custGeom>
              <a:avLst/>
              <a:gdLst>
                <a:gd name="T0" fmla="*/ 0 w 36"/>
                <a:gd name="T1" fmla="*/ 58 h 58"/>
                <a:gd name="T2" fmla="*/ 36 w 36"/>
                <a:gd name="T3" fmla="*/ 12 h 58"/>
                <a:gd name="T4" fmla="*/ 36 w 36"/>
                <a:gd name="T5" fmla="*/ 12 h 58"/>
                <a:gd name="T6" fmla="*/ 34 w 36"/>
                <a:gd name="T7" fmla="*/ 13 h 58"/>
                <a:gd name="T8" fmla="*/ 34 w 36"/>
                <a:gd name="T9" fmla="*/ 13 h 58"/>
                <a:gd name="T10" fmla="*/ 32 w 36"/>
                <a:gd name="T11" fmla="*/ 13 h 58"/>
                <a:gd name="T12" fmla="*/ 32 w 36"/>
                <a:gd name="T13" fmla="*/ 13 h 58"/>
                <a:gd name="T14" fmla="*/ 30 w 36"/>
                <a:gd name="T15" fmla="*/ 13 h 58"/>
                <a:gd name="T16" fmla="*/ 30 w 36"/>
                <a:gd name="T17" fmla="*/ 13 h 58"/>
                <a:gd name="T18" fmla="*/ 28 w 36"/>
                <a:gd name="T19" fmla="*/ 13 h 58"/>
                <a:gd name="T20" fmla="*/ 28 w 36"/>
                <a:gd name="T21" fmla="*/ 13 h 58"/>
                <a:gd name="T22" fmla="*/ 26 w 36"/>
                <a:gd name="T23" fmla="*/ 13 h 58"/>
                <a:gd name="T24" fmla="*/ 26 w 36"/>
                <a:gd name="T25" fmla="*/ 13 h 58"/>
                <a:gd name="T26" fmla="*/ 24 w 36"/>
                <a:gd name="T27" fmla="*/ 13 h 58"/>
                <a:gd name="T28" fmla="*/ 24 w 36"/>
                <a:gd name="T29" fmla="*/ 13 h 58"/>
                <a:gd name="T30" fmla="*/ 24 w 36"/>
                <a:gd name="T31" fmla="*/ 13 h 58"/>
                <a:gd name="T32" fmla="*/ 23 w 36"/>
                <a:gd name="T33" fmla="*/ 13 h 58"/>
                <a:gd name="T34" fmla="*/ 23 w 36"/>
                <a:gd name="T35" fmla="*/ 12 h 58"/>
                <a:gd name="T36" fmla="*/ 21 w 36"/>
                <a:gd name="T37" fmla="*/ 12 h 58"/>
                <a:gd name="T38" fmla="*/ 21 w 36"/>
                <a:gd name="T39" fmla="*/ 12 h 58"/>
                <a:gd name="T40" fmla="*/ 21 w 36"/>
                <a:gd name="T41" fmla="*/ 12 h 58"/>
                <a:gd name="T42" fmla="*/ 19 w 36"/>
                <a:gd name="T43" fmla="*/ 12 h 58"/>
                <a:gd name="T44" fmla="*/ 19 w 36"/>
                <a:gd name="T45" fmla="*/ 10 h 58"/>
                <a:gd name="T46" fmla="*/ 19 w 36"/>
                <a:gd name="T47" fmla="*/ 10 h 58"/>
                <a:gd name="T48" fmla="*/ 17 w 36"/>
                <a:gd name="T49" fmla="*/ 10 h 58"/>
                <a:gd name="T50" fmla="*/ 17 w 36"/>
                <a:gd name="T51" fmla="*/ 8 h 58"/>
                <a:gd name="T52" fmla="*/ 17 w 36"/>
                <a:gd name="T53" fmla="*/ 8 h 58"/>
                <a:gd name="T54" fmla="*/ 15 w 36"/>
                <a:gd name="T55" fmla="*/ 8 h 58"/>
                <a:gd name="T56" fmla="*/ 15 w 36"/>
                <a:gd name="T57" fmla="*/ 6 h 58"/>
                <a:gd name="T58" fmla="*/ 15 w 36"/>
                <a:gd name="T59" fmla="*/ 6 h 58"/>
                <a:gd name="T60" fmla="*/ 13 w 36"/>
                <a:gd name="T61" fmla="*/ 4 h 58"/>
                <a:gd name="T62" fmla="*/ 13 w 36"/>
                <a:gd name="T63" fmla="*/ 4 h 58"/>
                <a:gd name="T64" fmla="*/ 13 w 36"/>
                <a:gd name="T65" fmla="*/ 2 h 58"/>
                <a:gd name="T66" fmla="*/ 13 w 36"/>
                <a:gd name="T67" fmla="*/ 2 h 58"/>
                <a:gd name="T68" fmla="*/ 11 w 36"/>
                <a:gd name="T69" fmla="*/ 0 h 58"/>
                <a:gd name="T70" fmla="*/ 0 w 36"/>
                <a:gd name="T71" fmla="*/ 58 h 58"/>
                <a:gd name="T72" fmla="*/ 0 w 36"/>
                <a:gd name="T73" fmla="*/ 58 h 5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6"/>
                <a:gd name="T112" fmla="*/ 0 h 58"/>
                <a:gd name="T113" fmla="*/ 36 w 36"/>
                <a:gd name="T114" fmla="*/ 58 h 5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6" h="58">
                  <a:moveTo>
                    <a:pt x="0" y="58"/>
                  </a:moveTo>
                  <a:lnTo>
                    <a:pt x="36" y="12"/>
                  </a:lnTo>
                  <a:lnTo>
                    <a:pt x="34" y="13"/>
                  </a:lnTo>
                  <a:lnTo>
                    <a:pt x="32" y="13"/>
                  </a:lnTo>
                  <a:lnTo>
                    <a:pt x="30" y="13"/>
                  </a:lnTo>
                  <a:lnTo>
                    <a:pt x="28" y="13"/>
                  </a:lnTo>
                  <a:lnTo>
                    <a:pt x="26" y="13"/>
                  </a:lnTo>
                  <a:lnTo>
                    <a:pt x="24" y="13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1" y="12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7" y="10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5" y="6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9786" name="Rectangle 32">
              <a:extLst>
                <a:ext uri="{FF2B5EF4-FFF2-40B4-BE49-F238E27FC236}">
                  <a16:creationId xmlns:a16="http://schemas.microsoft.com/office/drawing/2014/main" id="{23B328B1-FE59-E0AE-07BB-934B71010D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2" y="3369"/>
              <a:ext cx="6" cy="276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9787" name="Freeform 33">
              <a:extLst>
                <a:ext uri="{FF2B5EF4-FFF2-40B4-BE49-F238E27FC236}">
                  <a16:creationId xmlns:a16="http://schemas.microsoft.com/office/drawing/2014/main" id="{9F512C32-7E64-36B6-A2E4-AB600ABAC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" y="3618"/>
              <a:ext cx="27" cy="56"/>
            </a:xfrm>
            <a:custGeom>
              <a:avLst/>
              <a:gdLst>
                <a:gd name="T0" fmla="*/ 14 w 27"/>
                <a:gd name="T1" fmla="*/ 56 h 56"/>
                <a:gd name="T2" fmla="*/ 27 w 27"/>
                <a:gd name="T3" fmla="*/ 0 h 56"/>
                <a:gd name="T4" fmla="*/ 27 w 27"/>
                <a:gd name="T5" fmla="*/ 0 h 56"/>
                <a:gd name="T6" fmla="*/ 27 w 27"/>
                <a:gd name="T7" fmla="*/ 0 h 56"/>
                <a:gd name="T8" fmla="*/ 25 w 27"/>
                <a:gd name="T9" fmla="*/ 0 h 56"/>
                <a:gd name="T10" fmla="*/ 25 w 27"/>
                <a:gd name="T11" fmla="*/ 2 h 56"/>
                <a:gd name="T12" fmla="*/ 23 w 27"/>
                <a:gd name="T13" fmla="*/ 2 h 56"/>
                <a:gd name="T14" fmla="*/ 23 w 27"/>
                <a:gd name="T15" fmla="*/ 2 h 56"/>
                <a:gd name="T16" fmla="*/ 21 w 27"/>
                <a:gd name="T17" fmla="*/ 4 h 56"/>
                <a:gd name="T18" fmla="*/ 21 w 27"/>
                <a:gd name="T19" fmla="*/ 4 h 56"/>
                <a:gd name="T20" fmla="*/ 21 w 27"/>
                <a:gd name="T21" fmla="*/ 4 h 56"/>
                <a:gd name="T22" fmla="*/ 19 w 27"/>
                <a:gd name="T23" fmla="*/ 4 h 56"/>
                <a:gd name="T24" fmla="*/ 19 w 27"/>
                <a:gd name="T25" fmla="*/ 4 h 56"/>
                <a:gd name="T26" fmla="*/ 18 w 27"/>
                <a:gd name="T27" fmla="*/ 4 h 56"/>
                <a:gd name="T28" fmla="*/ 18 w 27"/>
                <a:gd name="T29" fmla="*/ 6 h 56"/>
                <a:gd name="T30" fmla="*/ 16 w 27"/>
                <a:gd name="T31" fmla="*/ 6 h 56"/>
                <a:gd name="T32" fmla="*/ 16 w 27"/>
                <a:gd name="T33" fmla="*/ 6 h 56"/>
                <a:gd name="T34" fmla="*/ 16 w 27"/>
                <a:gd name="T35" fmla="*/ 6 h 56"/>
                <a:gd name="T36" fmla="*/ 14 w 27"/>
                <a:gd name="T37" fmla="*/ 6 h 56"/>
                <a:gd name="T38" fmla="*/ 14 w 27"/>
                <a:gd name="T39" fmla="*/ 6 h 56"/>
                <a:gd name="T40" fmla="*/ 12 w 27"/>
                <a:gd name="T41" fmla="*/ 6 h 56"/>
                <a:gd name="T42" fmla="*/ 12 w 27"/>
                <a:gd name="T43" fmla="*/ 6 h 56"/>
                <a:gd name="T44" fmla="*/ 10 w 27"/>
                <a:gd name="T45" fmla="*/ 6 h 56"/>
                <a:gd name="T46" fmla="*/ 10 w 27"/>
                <a:gd name="T47" fmla="*/ 4 h 56"/>
                <a:gd name="T48" fmla="*/ 8 w 27"/>
                <a:gd name="T49" fmla="*/ 4 h 56"/>
                <a:gd name="T50" fmla="*/ 8 w 27"/>
                <a:gd name="T51" fmla="*/ 4 h 56"/>
                <a:gd name="T52" fmla="*/ 8 w 27"/>
                <a:gd name="T53" fmla="*/ 4 h 56"/>
                <a:gd name="T54" fmla="*/ 6 w 27"/>
                <a:gd name="T55" fmla="*/ 4 h 56"/>
                <a:gd name="T56" fmla="*/ 6 w 27"/>
                <a:gd name="T57" fmla="*/ 4 h 56"/>
                <a:gd name="T58" fmla="*/ 4 w 27"/>
                <a:gd name="T59" fmla="*/ 2 h 56"/>
                <a:gd name="T60" fmla="*/ 4 w 27"/>
                <a:gd name="T61" fmla="*/ 2 h 56"/>
                <a:gd name="T62" fmla="*/ 2 w 27"/>
                <a:gd name="T63" fmla="*/ 2 h 56"/>
                <a:gd name="T64" fmla="*/ 2 w 27"/>
                <a:gd name="T65" fmla="*/ 0 h 56"/>
                <a:gd name="T66" fmla="*/ 2 w 27"/>
                <a:gd name="T67" fmla="*/ 0 h 56"/>
                <a:gd name="T68" fmla="*/ 0 w 27"/>
                <a:gd name="T69" fmla="*/ 0 h 56"/>
                <a:gd name="T70" fmla="*/ 14 w 27"/>
                <a:gd name="T71" fmla="*/ 56 h 56"/>
                <a:gd name="T72" fmla="*/ 14 w 27"/>
                <a:gd name="T73" fmla="*/ 56 h 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7"/>
                <a:gd name="T112" fmla="*/ 0 h 56"/>
                <a:gd name="T113" fmla="*/ 27 w 27"/>
                <a:gd name="T114" fmla="*/ 56 h 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7" h="56">
                  <a:moveTo>
                    <a:pt x="14" y="56"/>
                  </a:moveTo>
                  <a:lnTo>
                    <a:pt x="27" y="0"/>
                  </a:lnTo>
                  <a:lnTo>
                    <a:pt x="25" y="0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8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14" y="5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9788" name="Rectangle 34">
              <a:extLst>
                <a:ext uri="{FF2B5EF4-FFF2-40B4-BE49-F238E27FC236}">
                  <a16:creationId xmlns:a16="http://schemas.microsoft.com/office/drawing/2014/main" id="{51529350-BC24-184B-4E40-868473479A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3" y="3369"/>
              <a:ext cx="6" cy="276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9789" name="Freeform 35">
              <a:extLst>
                <a:ext uri="{FF2B5EF4-FFF2-40B4-BE49-F238E27FC236}">
                  <a16:creationId xmlns:a16="http://schemas.microsoft.com/office/drawing/2014/main" id="{987D2634-88C4-C0E3-8D67-69833A80A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3618"/>
              <a:ext cx="27" cy="56"/>
            </a:xfrm>
            <a:custGeom>
              <a:avLst/>
              <a:gdLst>
                <a:gd name="T0" fmla="*/ 14 w 27"/>
                <a:gd name="T1" fmla="*/ 56 h 56"/>
                <a:gd name="T2" fmla="*/ 27 w 27"/>
                <a:gd name="T3" fmla="*/ 0 h 56"/>
                <a:gd name="T4" fmla="*/ 27 w 27"/>
                <a:gd name="T5" fmla="*/ 0 h 56"/>
                <a:gd name="T6" fmla="*/ 27 w 27"/>
                <a:gd name="T7" fmla="*/ 0 h 56"/>
                <a:gd name="T8" fmla="*/ 25 w 27"/>
                <a:gd name="T9" fmla="*/ 0 h 56"/>
                <a:gd name="T10" fmla="*/ 25 w 27"/>
                <a:gd name="T11" fmla="*/ 2 h 56"/>
                <a:gd name="T12" fmla="*/ 23 w 27"/>
                <a:gd name="T13" fmla="*/ 2 h 56"/>
                <a:gd name="T14" fmla="*/ 23 w 27"/>
                <a:gd name="T15" fmla="*/ 2 h 56"/>
                <a:gd name="T16" fmla="*/ 23 w 27"/>
                <a:gd name="T17" fmla="*/ 4 h 56"/>
                <a:gd name="T18" fmla="*/ 21 w 27"/>
                <a:gd name="T19" fmla="*/ 4 h 56"/>
                <a:gd name="T20" fmla="*/ 21 w 27"/>
                <a:gd name="T21" fmla="*/ 4 h 56"/>
                <a:gd name="T22" fmla="*/ 19 w 27"/>
                <a:gd name="T23" fmla="*/ 4 h 56"/>
                <a:gd name="T24" fmla="*/ 19 w 27"/>
                <a:gd name="T25" fmla="*/ 4 h 56"/>
                <a:gd name="T26" fmla="*/ 18 w 27"/>
                <a:gd name="T27" fmla="*/ 4 h 56"/>
                <a:gd name="T28" fmla="*/ 18 w 27"/>
                <a:gd name="T29" fmla="*/ 6 h 56"/>
                <a:gd name="T30" fmla="*/ 16 w 27"/>
                <a:gd name="T31" fmla="*/ 6 h 56"/>
                <a:gd name="T32" fmla="*/ 16 w 27"/>
                <a:gd name="T33" fmla="*/ 6 h 56"/>
                <a:gd name="T34" fmla="*/ 16 w 27"/>
                <a:gd name="T35" fmla="*/ 6 h 56"/>
                <a:gd name="T36" fmla="*/ 14 w 27"/>
                <a:gd name="T37" fmla="*/ 6 h 56"/>
                <a:gd name="T38" fmla="*/ 14 w 27"/>
                <a:gd name="T39" fmla="*/ 6 h 56"/>
                <a:gd name="T40" fmla="*/ 12 w 27"/>
                <a:gd name="T41" fmla="*/ 6 h 56"/>
                <a:gd name="T42" fmla="*/ 12 w 27"/>
                <a:gd name="T43" fmla="*/ 6 h 56"/>
                <a:gd name="T44" fmla="*/ 10 w 27"/>
                <a:gd name="T45" fmla="*/ 6 h 56"/>
                <a:gd name="T46" fmla="*/ 10 w 27"/>
                <a:gd name="T47" fmla="*/ 4 h 56"/>
                <a:gd name="T48" fmla="*/ 10 w 27"/>
                <a:gd name="T49" fmla="*/ 4 h 56"/>
                <a:gd name="T50" fmla="*/ 8 w 27"/>
                <a:gd name="T51" fmla="*/ 4 h 56"/>
                <a:gd name="T52" fmla="*/ 8 w 27"/>
                <a:gd name="T53" fmla="*/ 4 h 56"/>
                <a:gd name="T54" fmla="*/ 6 w 27"/>
                <a:gd name="T55" fmla="*/ 4 h 56"/>
                <a:gd name="T56" fmla="*/ 6 w 27"/>
                <a:gd name="T57" fmla="*/ 4 h 56"/>
                <a:gd name="T58" fmla="*/ 4 w 27"/>
                <a:gd name="T59" fmla="*/ 2 h 56"/>
                <a:gd name="T60" fmla="*/ 4 w 27"/>
                <a:gd name="T61" fmla="*/ 2 h 56"/>
                <a:gd name="T62" fmla="*/ 4 w 27"/>
                <a:gd name="T63" fmla="*/ 2 h 56"/>
                <a:gd name="T64" fmla="*/ 2 w 27"/>
                <a:gd name="T65" fmla="*/ 0 h 56"/>
                <a:gd name="T66" fmla="*/ 2 w 27"/>
                <a:gd name="T67" fmla="*/ 0 h 56"/>
                <a:gd name="T68" fmla="*/ 0 w 27"/>
                <a:gd name="T69" fmla="*/ 0 h 56"/>
                <a:gd name="T70" fmla="*/ 14 w 27"/>
                <a:gd name="T71" fmla="*/ 56 h 56"/>
                <a:gd name="T72" fmla="*/ 14 w 27"/>
                <a:gd name="T73" fmla="*/ 56 h 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7"/>
                <a:gd name="T112" fmla="*/ 0 h 56"/>
                <a:gd name="T113" fmla="*/ 27 w 27"/>
                <a:gd name="T114" fmla="*/ 56 h 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7" h="56">
                  <a:moveTo>
                    <a:pt x="14" y="56"/>
                  </a:moveTo>
                  <a:lnTo>
                    <a:pt x="27" y="0"/>
                  </a:lnTo>
                  <a:lnTo>
                    <a:pt x="25" y="0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8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14" y="5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9790" name="Freeform 36">
              <a:extLst>
                <a:ext uri="{FF2B5EF4-FFF2-40B4-BE49-F238E27FC236}">
                  <a16:creationId xmlns:a16="http://schemas.microsoft.com/office/drawing/2014/main" id="{7A8237C7-AA61-27AD-9BF8-A3256AFCE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" y="3467"/>
              <a:ext cx="402" cy="80"/>
            </a:xfrm>
            <a:custGeom>
              <a:avLst/>
              <a:gdLst>
                <a:gd name="T0" fmla="*/ 402 w 402"/>
                <a:gd name="T1" fmla="*/ 0 h 80"/>
                <a:gd name="T2" fmla="*/ 402 w 402"/>
                <a:gd name="T3" fmla="*/ 7 h 80"/>
                <a:gd name="T4" fmla="*/ 402 w 402"/>
                <a:gd name="T5" fmla="*/ 19 h 80"/>
                <a:gd name="T6" fmla="*/ 398 w 402"/>
                <a:gd name="T7" fmla="*/ 27 h 80"/>
                <a:gd name="T8" fmla="*/ 392 w 402"/>
                <a:gd name="T9" fmla="*/ 36 h 80"/>
                <a:gd name="T10" fmla="*/ 383 w 402"/>
                <a:gd name="T11" fmla="*/ 42 h 80"/>
                <a:gd name="T12" fmla="*/ 371 w 402"/>
                <a:gd name="T13" fmla="*/ 48 h 80"/>
                <a:gd name="T14" fmla="*/ 356 w 402"/>
                <a:gd name="T15" fmla="*/ 50 h 80"/>
                <a:gd name="T16" fmla="*/ 335 w 402"/>
                <a:gd name="T17" fmla="*/ 51 h 80"/>
                <a:gd name="T18" fmla="*/ 302 w 402"/>
                <a:gd name="T19" fmla="*/ 51 h 80"/>
                <a:gd name="T20" fmla="*/ 269 w 402"/>
                <a:gd name="T21" fmla="*/ 51 h 80"/>
                <a:gd name="T22" fmla="*/ 250 w 402"/>
                <a:gd name="T23" fmla="*/ 53 h 80"/>
                <a:gd name="T24" fmla="*/ 237 w 402"/>
                <a:gd name="T25" fmla="*/ 57 h 80"/>
                <a:gd name="T26" fmla="*/ 227 w 402"/>
                <a:gd name="T27" fmla="*/ 63 h 80"/>
                <a:gd name="T28" fmla="*/ 216 w 402"/>
                <a:gd name="T29" fmla="*/ 71 h 80"/>
                <a:gd name="T30" fmla="*/ 200 w 402"/>
                <a:gd name="T31" fmla="*/ 80 h 80"/>
                <a:gd name="T32" fmla="*/ 200 w 402"/>
                <a:gd name="T33" fmla="*/ 80 h 80"/>
                <a:gd name="T34" fmla="*/ 200 w 402"/>
                <a:gd name="T35" fmla="*/ 80 h 80"/>
                <a:gd name="T36" fmla="*/ 187 w 402"/>
                <a:gd name="T37" fmla="*/ 71 h 80"/>
                <a:gd name="T38" fmla="*/ 175 w 402"/>
                <a:gd name="T39" fmla="*/ 63 h 80"/>
                <a:gd name="T40" fmla="*/ 166 w 402"/>
                <a:gd name="T41" fmla="*/ 57 h 80"/>
                <a:gd name="T42" fmla="*/ 152 w 402"/>
                <a:gd name="T43" fmla="*/ 53 h 80"/>
                <a:gd name="T44" fmla="*/ 133 w 402"/>
                <a:gd name="T45" fmla="*/ 51 h 80"/>
                <a:gd name="T46" fmla="*/ 104 w 402"/>
                <a:gd name="T47" fmla="*/ 51 h 80"/>
                <a:gd name="T48" fmla="*/ 75 w 402"/>
                <a:gd name="T49" fmla="*/ 51 h 80"/>
                <a:gd name="T50" fmla="*/ 58 w 402"/>
                <a:gd name="T51" fmla="*/ 51 h 80"/>
                <a:gd name="T52" fmla="*/ 41 w 402"/>
                <a:gd name="T53" fmla="*/ 50 h 80"/>
                <a:gd name="T54" fmla="*/ 29 w 402"/>
                <a:gd name="T55" fmla="*/ 46 h 80"/>
                <a:gd name="T56" fmla="*/ 20 w 402"/>
                <a:gd name="T57" fmla="*/ 42 h 80"/>
                <a:gd name="T58" fmla="*/ 12 w 402"/>
                <a:gd name="T59" fmla="*/ 38 h 80"/>
                <a:gd name="T60" fmla="*/ 6 w 402"/>
                <a:gd name="T61" fmla="*/ 32 h 80"/>
                <a:gd name="T62" fmla="*/ 2 w 402"/>
                <a:gd name="T63" fmla="*/ 25 h 80"/>
                <a:gd name="T64" fmla="*/ 0 w 402"/>
                <a:gd name="T65" fmla="*/ 17 h 80"/>
                <a:gd name="T66" fmla="*/ 0 w 402"/>
                <a:gd name="T67" fmla="*/ 7 h 80"/>
                <a:gd name="T68" fmla="*/ 0 w 402"/>
                <a:gd name="T69" fmla="*/ 0 h 8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02"/>
                <a:gd name="T106" fmla="*/ 0 h 80"/>
                <a:gd name="T107" fmla="*/ 402 w 402"/>
                <a:gd name="T108" fmla="*/ 80 h 8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02" h="80">
                  <a:moveTo>
                    <a:pt x="402" y="0"/>
                  </a:moveTo>
                  <a:lnTo>
                    <a:pt x="402" y="7"/>
                  </a:lnTo>
                  <a:lnTo>
                    <a:pt x="402" y="19"/>
                  </a:lnTo>
                  <a:lnTo>
                    <a:pt x="398" y="27"/>
                  </a:lnTo>
                  <a:lnTo>
                    <a:pt x="392" y="36"/>
                  </a:lnTo>
                  <a:lnTo>
                    <a:pt x="383" y="42"/>
                  </a:lnTo>
                  <a:lnTo>
                    <a:pt x="371" y="48"/>
                  </a:lnTo>
                  <a:lnTo>
                    <a:pt x="356" y="50"/>
                  </a:lnTo>
                  <a:lnTo>
                    <a:pt x="335" y="51"/>
                  </a:lnTo>
                  <a:lnTo>
                    <a:pt x="302" y="51"/>
                  </a:lnTo>
                  <a:lnTo>
                    <a:pt x="269" y="51"/>
                  </a:lnTo>
                  <a:lnTo>
                    <a:pt x="250" y="53"/>
                  </a:lnTo>
                  <a:lnTo>
                    <a:pt x="237" y="57"/>
                  </a:lnTo>
                  <a:lnTo>
                    <a:pt x="227" y="63"/>
                  </a:lnTo>
                  <a:lnTo>
                    <a:pt x="216" y="71"/>
                  </a:lnTo>
                  <a:lnTo>
                    <a:pt x="200" y="80"/>
                  </a:lnTo>
                  <a:lnTo>
                    <a:pt x="187" y="71"/>
                  </a:lnTo>
                  <a:lnTo>
                    <a:pt x="175" y="63"/>
                  </a:lnTo>
                  <a:lnTo>
                    <a:pt x="166" y="57"/>
                  </a:lnTo>
                  <a:lnTo>
                    <a:pt x="152" y="53"/>
                  </a:lnTo>
                  <a:lnTo>
                    <a:pt x="133" y="51"/>
                  </a:lnTo>
                  <a:lnTo>
                    <a:pt x="104" y="51"/>
                  </a:lnTo>
                  <a:lnTo>
                    <a:pt x="75" y="51"/>
                  </a:lnTo>
                  <a:lnTo>
                    <a:pt x="58" y="51"/>
                  </a:lnTo>
                  <a:lnTo>
                    <a:pt x="41" y="50"/>
                  </a:lnTo>
                  <a:lnTo>
                    <a:pt x="29" y="46"/>
                  </a:lnTo>
                  <a:lnTo>
                    <a:pt x="20" y="42"/>
                  </a:lnTo>
                  <a:lnTo>
                    <a:pt x="12" y="38"/>
                  </a:lnTo>
                  <a:lnTo>
                    <a:pt x="6" y="32"/>
                  </a:lnTo>
                  <a:lnTo>
                    <a:pt x="2" y="25"/>
                  </a:lnTo>
                  <a:lnTo>
                    <a:pt x="0" y="17"/>
                  </a:lnTo>
                  <a:lnTo>
                    <a:pt x="0" y="7"/>
                  </a:lnTo>
                  <a:lnTo>
                    <a:pt x="0" y="0"/>
                  </a:lnTo>
                </a:path>
              </a:pathLst>
            </a:cu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9791" name="Freeform 37">
              <a:extLst>
                <a:ext uri="{FF2B5EF4-FFF2-40B4-BE49-F238E27FC236}">
                  <a16:creationId xmlns:a16="http://schemas.microsoft.com/office/drawing/2014/main" id="{B4E4E227-AE1F-5814-6AB0-1B57D4699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4" y="2841"/>
              <a:ext cx="749" cy="503"/>
            </a:xfrm>
            <a:custGeom>
              <a:avLst/>
              <a:gdLst>
                <a:gd name="T0" fmla="*/ 744 w 749"/>
                <a:gd name="T1" fmla="*/ 0 h 503"/>
                <a:gd name="T2" fmla="*/ 0 w 749"/>
                <a:gd name="T3" fmla="*/ 495 h 503"/>
                <a:gd name="T4" fmla="*/ 4 w 749"/>
                <a:gd name="T5" fmla="*/ 503 h 503"/>
                <a:gd name="T6" fmla="*/ 749 w 749"/>
                <a:gd name="T7" fmla="*/ 7 h 503"/>
                <a:gd name="T8" fmla="*/ 744 w 749"/>
                <a:gd name="T9" fmla="*/ 0 h 5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49"/>
                <a:gd name="T16" fmla="*/ 0 h 503"/>
                <a:gd name="T17" fmla="*/ 749 w 749"/>
                <a:gd name="T18" fmla="*/ 503 h 50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49" h="503">
                  <a:moveTo>
                    <a:pt x="744" y="0"/>
                  </a:moveTo>
                  <a:lnTo>
                    <a:pt x="0" y="495"/>
                  </a:lnTo>
                  <a:lnTo>
                    <a:pt x="4" y="503"/>
                  </a:lnTo>
                  <a:lnTo>
                    <a:pt x="749" y="7"/>
                  </a:lnTo>
                  <a:lnTo>
                    <a:pt x="74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9792" name="Freeform 38">
              <a:extLst>
                <a:ext uri="{FF2B5EF4-FFF2-40B4-BE49-F238E27FC236}">
                  <a16:creationId xmlns:a16="http://schemas.microsoft.com/office/drawing/2014/main" id="{A532128D-79DE-C41C-9636-FCEB35E5F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" y="3296"/>
              <a:ext cx="55" cy="44"/>
            </a:xfrm>
            <a:custGeom>
              <a:avLst/>
              <a:gdLst>
                <a:gd name="T0" fmla="*/ 0 w 55"/>
                <a:gd name="T1" fmla="*/ 44 h 44"/>
                <a:gd name="T2" fmla="*/ 40 w 55"/>
                <a:gd name="T3" fmla="*/ 0 h 44"/>
                <a:gd name="T4" fmla="*/ 40 w 55"/>
                <a:gd name="T5" fmla="*/ 0 h 44"/>
                <a:gd name="T6" fmla="*/ 40 w 55"/>
                <a:gd name="T7" fmla="*/ 2 h 44"/>
                <a:gd name="T8" fmla="*/ 40 w 55"/>
                <a:gd name="T9" fmla="*/ 2 h 44"/>
                <a:gd name="T10" fmla="*/ 40 w 55"/>
                <a:gd name="T11" fmla="*/ 4 h 44"/>
                <a:gd name="T12" fmla="*/ 40 w 55"/>
                <a:gd name="T13" fmla="*/ 5 h 44"/>
                <a:gd name="T14" fmla="*/ 40 w 55"/>
                <a:gd name="T15" fmla="*/ 5 h 44"/>
                <a:gd name="T16" fmla="*/ 40 w 55"/>
                <a:gd name="T17" fmla="*/ 7 h 44"/>
                <a:gd name="T18" fmla="*/ 40 w 55"/>
                <a:gd name="T19" fmla="*/ 7 h 44"/>
                <a:gd name="T20" fmla="*/ 40 w 55"/>
                <a:gd name="T21" fmla="*/ 9 h 44"/>
                <a:gd name="T22" fmla="*/ 40 w 55"/>
                <a:gd name="T23" fmla="*/ 9 h 44"/>
                <a:gd name="T24" fmla="*/ 40 w 55"/>
                <a:gd name="T25" fmla="*/ 9 h 44"/>
                <a:gd name="T26" fmla="*/ 40 w 55"/>
                <a:gd name="T27" fmla="*/ 11 h 44"/>
                <a:gd name="T28" fmla="*/ 40 w 55"/>
                <a:gd name="T29" fmla="*/ 11 h 44"/>
                <a:gd name="T30" fmla="*/ 42 w 55"/>
                <a:gd name="T31" fmla="*/ 13 h 44"/>
                <a:gd name="T32" fmla="*/ 42 w 55"/>
                <a:gd name="T33" fmla="*/ 13 h 44"/>
                <a:gd name="T34" fmla="*/ 42 w 55"/>
                <a:gd name="T35" fmla="*/ 13 h 44"/>
                <a:gd name="T36" fmla="*/ 42 w 55"/>
                <a:gd name="T37" fmla="*/ 15 h 44"/>
                <a:gd name="T38" fmla="*/ 42 w 55"/>
                <a:gd name="T39" fmla="*/ 15 h 44"/>
                <a:gd name="T40" fmla="*/ 44 w 55"/>
                <a:gd name="T41" fmla="*/ 17 h 44"/>
                <a:gd name="T42" fmla="*/ 44 w 55"/>
                <a:gd name="T43" fmla="*/ 17 h 44"/>
                <a:gd name="T44" fmla="*/ 44 w 55"/>
                <a:gd name="T45" fmla="*/ 17 h 44"/>
                <a:gd name="T46" fmla="*/ 46 w 55"/>
                <a:gd name="T47" fmla="*/ 17 h 44"/>
                <a:gd name="T48" fmla="*/ 46 w 55"/>
                <a:gd name="T49" fmla="*/ 19 h 44"/>
                <a:gd name="T50" fmla="*/ 46 w 55"/>
                <a:gd name="T51" fmla="*/ 19 h 44"/>
                <a:gd name="T52" fmla="*/ 48 w 55"/>
                <a:gd name="T53" fmla="*/ 19 h 44"/>
                <a:gd name="T54" fmla="*/ 48 w 55"/>
                <a:gd name="T55" fmla="*/ 19 h 44"/>
                <a:gd name="T56" fmla="*/ 50 w 55"/>
                <a:gd name="T57" fmla="*/ 21 h 44"/>
                <a:gd name="T58" fmla="*/ 50 w 55"/>
                <a:gd name="T59" fmla="*/ 21 h 44"/>
                <a:gd name="T60" fmla="*/ 51 w 55"/>
                <a:gd name="T61" fmla="*/ 21 h 44"/>
                <a:gd name="T62" fmla="*/ 51 w 55"/>
                <a:gd name="T63" fmla="*/ 21 h 44"/>
                <a:gd name="T64" fmla="*/ 53 w 55"/>
                <a:gd name="T65" fmla="*/ 21 h 44"/>
                <a:gd name="T66" fmla="*/ 53 w 55"/>
                <a:gd name="T67" fmla="*/ 23 h 44"/>
                <a:gd name="T68" fmla="*/ 55 w 55"/>
                <a:gd name="T69" fmla="*/ 23 h 44"/>
                <a:gd name="T70" fmla="*/ 0 w 55"/>
                <a:gd name="T71" fmla="*/ 44 h 44"/>
                <a:gd name="T72" fmla="*/ 0 w 55"/>
                <a:gd name="T73" fmla="*/ 44 h 4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5"/>
                <a:gd name="T112" fmla="*/ 0 h 44"/>
                <a:gd name="T113" fmla="*/ 55 w 55"/>
                <a:gd name="T114" fmla="*/ 44 h 4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5" h="44">
                  <a:moveTo>
                    <a:pt x="0" y="44"/>
                  </a:moveTo>
                  <a:lnTo>
                    <a:pt x="40" y="0"/>
                  </a:lnTo>
                  <a:lnTo>
                    <a:pt x="40" y="2"/>
                  </a:lnTo>
                  <a:lnTo>
                    <a:pt x="40" y="4"/>
                  </a:lnTo>
                  <a:lnTo>
                    <a:pt x="40" y="5"/>
                  </a:lnTo>
                  <a:lnTo>
                    <a:pt x="40" y="7"/>
                  </a:lnTo>
                  <a:lnTo>
                    <a:pt x="40" y="9"/>
                  </a:lnTo>
                  <a:lnTo>
                    <a:pt x="40" y="11"/>
                  </a:lnTo>
                  <a:lnTo>
                    <a:pt x="42" y="13"/>
                  </a:lnTo>
                  <a:lnTo>
                    <a:pt x="42" y="15"/>
                  </a:lnTo>
                  <a:lnTo>
                    <a:pt x="44" y="17"/>
                  </a:lnTo>
                  <a:lnTo>
                    <a:pt x="46" y="17"/>
                  </a:lnTo>
                  <a:lnTo>
                    <a:pt x="46" y="19"/>
                  </a:lnTo>
                  <a:lnTo>
                    <a:pt x="48" y="19"/>
                  </a:lnTo>
                  <a:lnTo>
                    <a:pt x="50" y="21"/>
                  </a:lnTo>
                  <a:lnTo>
                    <a:pt x="51" y="21"/>
                  </a:lnTo>
                  <a:lnTo>
                    <a:pt x="53" y="21"/>
                  </a:lnTo>
                  <a:lnTo>
                    <a:pt x="53" y="23"/>
                  </a:lnTo>
                  <a:lnTo>
                    <a:pt x="55" y="23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9793" name="Freeform 39">
              <a:extLst>
                <a:ext uri="{FF2B5EF4-FFF2-40B4-BE49-F238E27FC236}">
                  <a16:creationId xmlns:a16="http://schemas.microsoft.com/office/drawing/2014/main" id="{03FF60BB-72A8-1E4A-2F9C-72F6BEEB9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2868"/>
              <a:ext cx="668" cy="458"/>
            </a:xfrm>
            <a:custGeom>
              <a:avLst/>
              <a:gdLst>
                <a:gd name="T0" fmla="*/ 664 w 668"/>
                <a:gd name="T1" fmla="*/ 0 h 458"/>
                <a:gd name="T2" fmla="*/ 0 w 668"/>
                <a:gd name="T3" fmla="*/ 453 h 458"/>
                <a:gd name="T4" fmla="*/ 3 w 668"/>
                <a:gd name="T5" fmla="*/ 458 h 458"/>
                <a:gd name="T6" fmla="*/ 668 w 668"/>
                <a:gd name="T7" fmla="*/ 5 h 458"/>
                <a:gd name="T8" fmla="*/ 664 w 668"/>
                <a:gd name="T9" fmla="*/ 0 h 4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68"/>
                <a:gd name="T16" fmla="*/ 0 h 458"/>
                <a:gd name="T17" fmla="*/ 668 w 668"/>
                <a:gd name="T18" fmla="*/ 458 h 4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68" h="458">
                  <a:moveTo>
                    <a:pt x="664" y="0"/>
                  </a:moveTo>
                  <a:lnTo>
                    <a:pt x="0" y="453"/>
                  </a:lnTo>
                  <a:lnTo>
                    <a:pt x="3" y="458"/>
                  </a:lnTo>
                  <a:lnTo>
                    <a:pt x="668" y="5"/>
                  </a:lnTo>
                  <a:lnTo>
                    <a:pt x="66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9794" name="Freeform 40">
              <a:extLst>
                <a:ext uri="{FF2B5EF4-FFF2-40B4-BE49-F238E27FC236}">
                  <a16:creationId xmlns:a16="http://schemas.microsoft.com/office/drawing/2014/main" id="{4AADD797-D85B-2099-EB3E-7ED32E54C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2854"/>
              <a:ext cx="54" cy="42"/>
            </a:xfrm>
            <a:custGeom>
              <a:avLst/>
              <a:gdLst>
                <a:gd name="T0" fmla="*/ 54 w 54"/>
                <a:gd name="T1" fmla="*/ 0 h 42"/>
                <a:gd name="T2" fmla="*/ 0 w 54"/>
                <a:gd name="T3" fmla="*/ 21 h 42"/>
                <a:gd name="T4" fmla="*/ 0 w 54"/>
                <a:gd name="T5" fmla="*/ 21 h 42"/>
                <a:gd name="T6" fmla="*/ 0 w 54"/>
                <a:gd name="T7" fmla="*/ 21 h 42"/>
                <a:gd name="T8" fmla="*/ 2 w 54"/>
                <a:gd name="T9" fmla="*/ 21 h 42"/>
                <a:gd name="T10" fmla="*/ 2 w 54"/>
                <a:gd name="T11" fmla="*/ 21 h 42"/>
                <a:gd name="T12" fmla="*/ 4 w 54"/>
                <a:gd name="T13" fmla="*/ 21 h 42"/>
                <a:gd name="T14" fmla="*/ 4 w 54"/>
                <a:gd name="T15" fmla="*/ 23 h 42"/>
                <a:gd name="T16" fmla="*/ 6 w 54"/>
                <a:gd name="T17" fmla="*/ 23 h 42"/>
                <a:gd name="T18" fmla="*/ 6 w 54"/>
                <a:gd name="T19" fmla="*/ 23 h 42"/>
                <a:gd name="T20" fmla="*/ 8 w 54"/>
                <a:gd name="T21" fmla="*/ 23 h 42"/>
                <a:gd name="T22" fmla="*/ 8 w 54"/>
                <a:gd name="T23" fmla="*/ 25 h 42"/>
                <a:gd name="T24" fmla="*/ 8 w 54"/>
                <a:gd name="T25" fmla="*/ 25 h 42"/>
                <a:gd name="T26" fmla="*/ 10 w 54"/>
                <a:gd name="T27" fmla="*/ 25 h 42"/>
                <a:gd name="T28" fmla="*/ 10 w 54"/>
                <a:gd name="T29" fmla="*/ 25 h 42"/>
                <a:gd name="T30" fmla="*/ 10 w 54"/>
                <a:gd name="T31" fmla="*/ 27 h 42"/>
                <a:gd name="T32" fmla="*/ 12 w 54"/>
                <a:gd name="T33" fmla="*/ 27 h 42"/>
                <a:gd name="T34" fmla="*/ 12 w 54"/>
                <a:gd name="T35" fmla="*/ 27 h 42"/>
                <a:gd name="T36" fmla="*/ 12 w 54"/>
                <a:gd name="T37" fmla="*/ 29 h 42"/>
                <a:gd name="T38" fmla="*/ 14 w 54"/>
                <a:gd name="T39" fmla="*/ 29 h 42"/>
                <a:gd name="T40" fmla="*/ 14 w 54"/>
                <a:gd name="T41" fmla="*/ 29 h 42"/>
                <a:gd name="T42" fmla="*/ 14 w 54"/>
                <a:gd name="T43" fmla="*/ 31 h 42"/>
                <a:gd name="T44" fmla="*/ 14 w 54"/>
                <a:gd name="T45" fmla="*/ 31 h 42"/>
                <a:gd name="T46" fmla="*/ 14 w 54"/>
                <a:gd name="T47" fmla="*/ 33 h 42"/>
                <a:gd name="T48" fmla="*/ 14 w 54"/>
                <a:gd name="T49" fmla="*/ 33 h 42"/>
                <a:gd name="T50" fmla="*/ 14 w 54"/>
                <a:gd name="T51" fmla="*/ 35 h 42"/>
                <a:gd name="T52" fmla="*/ 16 w 54"/>
                <a:gd name="T53" fmla="*/ 35 h 42"/>
                <a:gd name="T54" fmla="*/ 16 w 54"/>
                <a:gd name="T55" fmla="*/ 35 h 42"/>
                <a:gd name="T56" fmla="*/ 16 w 54"/>
                <a:gd name="T57" fmla="*/ 37 h 42"/>
                <a:gd name="T58" fmla="*/ 16 w 54"/>
                <a:gd name="T59" fmla="*/ 37 h 42"/>
                <a:gd name="T60" fmla="*/ 16 w 54"/>
                <a:gd name="T61" fmla="*/ 38 h 42"/>
                <a:gd name="T62" fmla="*/ 16 w 54"/>
                <a:gd name="T63" fmla="*/ 40 h 42"/>
                <a:gd name="T64" fmla="*/ 16 w 54"/>
                <a:gd name="T65" fmla="*/ 40 h 42"/>
                <a:gd name="T66" fmla="*/ 16 w 54"/>
                <a:gd name="T67" fmla="*/ 42 h 42"/>
                <a:gd name="T68" fmla="*/ 16 w 54"/>
                <a:gd name="T69" fmla="*/ 42 h 42"/>
                <a:gd name="T70" fmla="*/ 54 w 54"/>
                <a:gd name="T71" fmla="*/ 0 h 42"/>
                <a:gd name="T72" fmla="*/ 54 w 54"/>
                <a:gd name="T73" fmla="*/ 0 h 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4"/>
                <a:gd name="T112" fmla="*/ 0 h 42"/>
                <a:gd name="T113" fmla="*/ 54 w 54"/>
                <a:gd name="T114" fmla="*/ 42 h 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4" h="42">
                  <a:moveTo>
                    <a:pt x="54" y="0"/>
                  </a:moveTo>
                  <a:lnTo>
                    <a:pt x="0" y="21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8" y="25"/>
                  </a:lnTo>
                  <a:lnTo>
                    <a:pt x="10" y="25"/>
                  </a:lnTo>
                  <a:lnTo>
                    <a:pt x="10" y="27"/>
                  </a:lnTo>
                  <a:lnTo>
                    <a:pt x="12" y="27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4" y="35"/>
                  </a:lnTo>
                  <a:lnTo>
                    <a:pt x="16" y="35"/>
                  </a:lnTo>
                  <a:lnTo>
                    <a:pt x="16" y="37"/>
                  </a:lnTo>
                  <a:lnTo>
                    <a:pt x="16" y="38"/>
                  </a:lnTo>
                  <a:lnTo>
                    <a:pt x="16" y="40"/>
                  </a:lnTo>
                  <a:lnTo>
                    <a:pt x="16" y="42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9795" name="Line 41">
              <a:extLst>
                <a:ext uri="{FF2B5EF4-FFF2-40B4-BE49-F238E27FC236}">
                  <a16:creationId xmlns:a16="http://schemas.microsoft.com/office/drawing/2014/main" id="{403778EF-6950-CF0B-8DC9-0EBA2F4FBD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87" y="3144"/>
              <a:ext cx="298" cy="196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9796" name="Freeform 42">
              <a:extLst>
                <a:ext uri="{FF2B5EF4-FFF2-40B4-BE49-F238E27FC236}">
                  <a16:creationId xmlns:a16="http://schemas.microsoft.com/office/drawing/2014/main" id="{5671BB83-3028-852B-EE61-1486C4635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" y="2639"/>
              <a:ext cx="751" cy="517"/>
            </a:xfrm>
            <a:custGeom>
              <a:avLst/>
              <a:gdLst>
                <a:gd name="T0" fmla="*/ 745 w 751"/>
                <a:gd name="T1" fmla="*/ 0 h 517"/>
                <a:gd name="T2" fmla="*/ 0 w 751"/>
                <a:gd name="T3" fmla="*/ 509 h 517"/>
                <a:gd name="T4" fmla="*/ 3 w 751"/>
                <a:gd name="T5" fmla="*/ 517 h 517"/>
                <a:gd name="T6" fmla="*/ 751 w 751"/>
                <a:gd name="T7" fmla="*/ 8 h 517"/>
                <a:gd name="T8" fmla="*/ 745 w 751"/>
                <a:gd name="T9" fmla="*/ 0 h 5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1"/>
                <a:gd name="T16" fmla="*/ 0 h 517"/>
                <a:gd name="T17" fmla="*/ 751 w 751"/>
                <a:gd name="T18" fmla="*/ 517 h 5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1" h="517">
                  <a:moveTo>
                    <a:pt x="745" y="0"/>
                  </a:moveTo>
                  <a:lnTo>
                    <a:pt x="0" y="509"/>
                  </a:lnTo>
                  <a:lnTo>
                    <a:pt x="3" y="517"/>
                  </a:lnTo>
                  <a:lnTo>
                    <a:pt x="751" y="8"/>
                  </a:lnTo>
                  <a:lnTo>
                    <a:pt x="74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9797" name="Line 43">
              <a:extLst>
                <a:ext uri="{FF2B5EF4-FFF2-40B4-BE49-F238E27FC236}">
                  <a16:creationId xmlns:a16="http://schemas.microsoft.com/office/drawing/2014/main" id="{57260D21-3C6F-1E66-94F5-C76A9FF5F5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93" y="2848"/>
              <a:ext cx="319" cy="1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9798" name="Line 44">
              <a:extLst>
                <a:ext uri="{FF2B5EF4-FFF2-40B4-BE49-F238E27FC236}">
                  <a16:creationId xmlns:a16="http://schemas.microsoft.com/office/drawing/2014/main" id="{9437D8EF-7596-C77F-1EC8-6E04C78D16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4" y="3342"/>
              <a:ext cx="453" cy="1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9799" name="Line 45">
              <a:extLst>
                <a:ext uri="{FF2B5EF4-FFF2-40B4-BE49-F238E27FC236}">
                  <a16:creationId xmlns:a16="http://schemas.microsoft.com/office/drawing/2014/main" id="{514684E0-6FB1-9F6F-E83E-77FD6CCD69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2" y="3342"/>
              <a:ext cx="425" cy="1"/>
            </a:xfrm>
            <a:prstGeom prst="line">
              <a:avLst/>
            </a:prstGeom>
            <a:noFill/>
            <a:ln w="952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9800" name="Rectangle 46">
              <a:extLst>
                <a:ext uri="{FF2B5EF4-FFF2-40B4-BE49-F238E27FC236}">
                  <a16:creationId xmlns:a16="http://schemas.microsoft.com/office/drawing/2014/main" id="{E7084475-24AF-0CCA-7671-9EEE4D20B0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8" y="3624"/>
              <a:ext cx="9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P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9801" name="Rectangle 47">
              <a:extLst>
                <a:ext uri="{FF2B5EF4-FFF2-40B4-BE49-F238E27FC236}">
                  <a16:creationId xmlns:a16="http://schemas.microsoft.com/office/drawing/2014/main" id="{A99FB3DE-C04E-5DEC-5357-5EC4EA5179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6" y="3702"/>
              <a:ext cx="9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S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9802" name="Rectangle 48">
              <a:extLst>
                <a:ext uri="{FF2B5EF4-FFF2-40B4-BE49-F238E27FC236}">
                  <a16:creationId xmlns:a16="http://schemas.microsoft.com/office/drawing/2014/main" id="{AB2C18C7-35AC-31C3-C434-052B45584A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4" y="3704"/>
              <a:ext cx="9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S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9803" name="Rectangle 49">
              <a:extLst>
                <a:ext uri="{FF2B5EF4-FFF2-40B4-BE49-F238E27FC236}">
                  <a16:creationId xmlns:a16="http://schemas.microsoft.com/office/drawing/2014/main" id="{B340F5CC-4448-AEBF-3493-A4D8991FA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5" y="2952"/>
              <a:ext cx="75" cy="1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900">
                  <a:solidFill>
                    <a:srgbClr val="1F1A17"/>
                  </a:solidFill>
                  <a:latin typeface="Symbol" panose="05050102010706020507" pitchFamily="18" charset="2"/>
                </a:rPr>
                <a:t>d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9804" name="Rectangle 50">
              <a:extLst>
                <a:ext uri="{FF2B5EF4-FFF2-40B4-BE49-F238E27FC236}">
                  <a16:creationId xmlns:a16="http://schemas.microsoft.com/office/drawing/2014/main" id="{AD6F2136-1D1C-B0B0-BCB2-5CCD24C5F91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2160000">
              <a:off x="2996" y="3021"/>
              <a:ext cx="8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L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9805" name="Rectangle 51">
              <a:extLst>
                <a:ext uri="{FF2B5EF4-FFF2-40B4-BE49-F238E27FC236}">
                  <a16:creationId xmlns:a16="http://schemas.microsoft.com/office/drawing/2014/main" id="{6553B053-4A1F-2910-3A4C-99E34B13C35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2160000">
              <a:off x="3060" y="2973"/>
              <a:ext cx="8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=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9806" name="Rectangle 52">
              <a:extLst>
                <a:ext uri="{FF2B5EF4-FFF2-40B4-BE49-F238E27FC236}">
                  <a16:creationId xmlns:a16="http://schemas.microsoft.com/office/drawing/2014/main" id="{E61FC939-C5BB-2D01-1276-CF522264A85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2160000">
              <a:off x="3128" y="2925"/>
              <a:ext cx="8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1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9807" name="Freeform 53">
              <a:extLst>
                <a:ext uri="{FF2B5EF4-FFF2-40B4-BE49-F238E27FC236}">
                  <a16:creationId xmlns:a16="http://schemas.microsoft.com/office/drawing/2014/main" id="{3A6F75E3-E8B5-98E8-1EF2-774DF6A50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8" y="3111"/>
              <a:ext cx="476" cy="231"/>
            </a:xfrm>
            <a:custGeom>
              <a:avLst/>
              <a:gdLst>
                <a:gd name="T0" fmla="*/ 0 w 476"/>
                <a:gd name="T1" fmla="*/ 231 h 231"/>
                <a:gd name="T2" fmla="*/ 6 w 476"/>
                <a:gd name="T3" fmla="*/ 196 h 231"/>
                <a:gd name="T4" fmla="*/ 15 w 476"/>
                <a:gd name="T5" fmla="*/ 164 h 231"/>
                <a:gd name="T6" fmla="*/ 27 w 476"/>
                <a:gd name="T7" fmla="*/ 137 h 231"/>
                <a:gd name="T8" fmla="*/ 40 w 476"/>
                <a:gd name="T9" fmla="*/ 112 h 231"/>
                <a:gd name="T10" fmla="*/ 56 w 476"/>
                <a:gd name="T11" fmla="*/ 91 h 231"/>
                <a:gd name="T12" fmla="*/ 73 w 476"/>
                <a:gd name="T13" fmla="*/ 71 h 231"/>
                <a:gd name="T14" fmla="*/ 90 w 476"/>
                <a:gd name="T15" fmla="*/ 56 h 231"/>
                <a:gd name="T16" fmla="*/ 109 w 476"/>
                <a:gd name="T17" fmla="*/ 43 h 231"/>
                <a:gd name="T18" fmla="*/ 127 w 476"/>
                <a:gd name="T19" fmla="*/ 31 h 231"/>
                <a:gd name="T20" fmla="*/ 146 w 476"/>
                <a:gd name="T21" fmla="*/ 22 h 231"/>
                <a:gd name="T22" fmla="*/ 165 w 476"/>
                <a:gd name="T23" fmla="*/ 16 h 231"/>
                <a:gd name="T24" fmla="*/ 182 w 476"/>
                <a:gd name="T25" fmla="*/ 10 h 231"/>
                <a:gd name="T26" fmla="*/ 213 w 476"/>
                <a:gd name="T27" fmla="*/ 4 h 231"/>
                <a:gd name="T28" fmla="*/ 238 w 476"/>
                <a:gd name="T29" fmla="*/ 0 h 231"/>
                <a:gd name="T30" fmla="*/ 248 w 476"/>
                <a:gd name="T31" fmla="*/ 0 h 231"/>
                <a:gd name="T32" fmla="*/ 261 w 476"/>
                <a:gd name="T33" fmla="*/ 2 h 231"/>
                <a:gd name="T34" fmla="*/ 277 w 476"/>
                <a:gd name="T35" fmla="*/ 4 h 231"/>
                <a:gd name="T36" fmla="*/ 294 w 476"/>
                <a:gd name="T37" fmla="*/ 10 h 231"/>
                <a:gd name="T38" fmla="*/ 311 w 476"/>
                <a:gd name="T39" fmla="*/ 16 h 231"/>
                <a:gd name="T40" fmla="*/ 330 w 476"/>
                <a:gd name="T41" fmla="*/ 23 h 231"/>
                <a:gd name="T42" fmla="*/ 350 w 476"/>
                <a:gd name="T43" fmla="*/ 31 h 231"/>
                <a:gd name="T44" fmla="*/ 369 w 476"/>
                <a:gd name="T45" fmla="*/ 43 h 231"/>
                <a:gd name="T46" fmla="*/ 388 w 476"/>
                <a:gd name="T47" fmla="*/ 58 h 231"/>
                <a:gd name="T48" fmla="*/ 405 w 476"/>
                <a:gd name="T49" fmla="*/ 73 h 231"/>
                <a:gd name="T50" fmla="*/ 423 w 476"/>
                <a:gd name="T51" fmla="*/ 93 h 231"/>
                <a:gd name="T52" fmla="*/ 438 w 476"/>
                <a:gd name="T53" fmla="*/ 114 h 231"/>
                <a:gd name="T54" fmla="*/ 451 w 476"/>
                <a:gd name="T55" fmla="*/ 139 h 231"/>
                <a:gd name="T56" fmla="*/ 463 w 476"/>
                <a:gd name="T57" fmla="*/ 166 h 231"/>
                <a:gd name="T58" fmla="*/ 471 w 476"/>
                <a:gd name="T59" fmla="*/ 194 h 231"/>
                <a:gd name="T60" fmla="*/ 476 w 476"/>
                <a:gd name="T61" fmla="*/ 229 h 231"/>
                <a:gd name="T62" fmla="*/ 446 w 476"/>
                <a:gd name="T63" fmla="*/ 229 h 231"/>
                <a:gd name="T64" fmla="*/ 440 w 476"/>
                <a:gd name="T65" fmla="*/ 200 h 231"/>
                <a:gd name="T66" fmla="*/ 432 w 476"/>
                <a:gd name="T67" fmla="*/ 175 h 231"/>
                <a:gd name="T68" fmla="*/ 423 w 476"/>
                <a:gd name="T69" fmla="*/ 154 h 231"/>
                <a:gd name="T70" fmla="*/ 411 w 476"/>
                <a:gd name="T71" fmla="*/ 133 h 231"/>
                <a:gd name="T72" fmla="*/ 398 w 476"/>
                <a:gd name="T73" fmla="*/ 116 h 231"/>
                <a:gd name="T74" fmla="*/ 382 w 476"/>
                <a:gd name="T75" fmla="*/ 100 h 231"/>
                <a:gd name="T76" fmla="*/ 369 w 476"/>
                <a:gd name="T77" fmla="*/ 87 h 231"/>
                <a:gd name="T78" fmla="*/ 353 w 476"/>
                <a:gd name="T79" fmla="*/ 73 h 231"/>
                <a:gd name="T80" fmla="*/ 336 w 476"/>
                <a:gd name="T81" fmla="*/ 64 h 231"/>
                <a:gd name="T82" fmla="*/ 321 w 476"/>
                <a:gd name="T83" fmla="*/ 56 h 231"/>
                <a:gd name="T84" fmla="*/ 305 w 476"/>
                <a:gd name="T85" fmla="*/ 50 h 231"/>
                <a:gd name="T86" fmla="*/ 290 w 476"/>
                <a:gd name="T87" fmla="*/ 45 h 231"/>
                <a:gd name="T88" fmla="*/ 263 w 476"/>
                <a:gd name="T89" fmla="*/ 39 h 231"/>
                <a:gd name="T90" fmla="*/ 242 w 476"/>
                <a:gd name="T91" fmla="*/ 37 h 231"/>
                <a:gd name="T92" fmla="*/ 221 w 476"/>
                <a:gd name="T93" fmla="*/ 37 h 231"/>
                <a:gd name="T94" fmla="*/ 194 w 476"/>
                <a:gd name="T95" fmla="*/ 41 h 231"/>
                <a:gd name="T96" fmla="*/ 179 w 476"/>
                <a:gd name="T97" fmla="*/ 45 h 231"/>
                <a:gd name="T98" fmla="*/ 163 w 476"/>
                <a:gd name="T99" fmla="*/ 50 h 231"/>
                <a:gd name="T100" fmla="*/ 146 w 476"/>
                <a:gd name="T101" fmla="*/ 56 h 231"/>
                <a:gd name="T102" fmla="*/ 131 w 476"/>
                <a:gd name="T103" fmla="*/ 64 h 231"/>
                <a:gd name="T104" fmla="*/ 115 w 476"/>
                <a:gd name="T105" fmla="*/ 75 h 231"/>
                <a:gd name="T106" fmla="*/ 98 w 476"/>
                <a:gd name="T107" fmla="*/ 89 h 231"/>
                <a:gd name="T108" fmla="*/ 84 w 476"/>
                <a:gd name="T109" fmla="*/ 104 h 231"/>
                <a:gd name="T110" fmla="*/ 71 w 476"/>
                <a:gd name="T111" fmla="*/ 121 h 231"/>
                <a:gd name="T112" fmla="*/ 58 w 476"/>
                <a:gd name="T113" fmla="*/ 144 h 231"/>
                <a:gd name="T114" fmla="*/ 46 w 476"/>
                <a:gd name="T115" fmla="*/ 169 h 231"/>
                <a:gd name="T116" fmla="*/ 38 w 476"/>
                <a:gd name="T117" fmla="*/ 198 h 231"/>
                <a:gd name="T118" fmla="*/ 31 w 476"/>
                <a:gd name="T119" fmla="*/ 231 h 231"/>
                <a:gd name="T120" fmla="*/ 0 w 476"/>
                <a:gd name="T121" fmla="*/ 231 h 23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76"/>
                <a:gd name="T184" fmla="*/ 0 h 231"/>
                <a:gd name="T185" fmla="*/ 476 w 476"/>
                <a:gd name="T186" fmla="*/ 231 h 23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76" h="231">
                  <a:moveTo>
                    <a:pt x="0" y="231"/>
                  </a:moveTo>
                  <a:lnTo>
                    <a:pt x="6" y="196"/>
                  </a:lnTo>
                  <a:lnTo>
                    <a:pt x="15" y="164"/>
                  </a:lnTo>
                  <a:lnTo>
                    <a:pt x="27" y="137"/>
                  </a:lnTo>
                  <a:lnTo>
                    <a:pt x="40" y="112"/>
                  </a:lnTo>
                  <a:lnTo>
                    <a:pt x="56" y="91"/>
                  </a:lnTo>
                  <a:lnTo>
                    <a:pt x="73" y="71"/>
                  </a:lnTo>
                  <a:lnTo>
                    <a:pt x="90" y="56"/>
                  </a:lnTo>
                  <a:lnTo>
                    <a:pt x="109" y="43"/>
                  </a:lnTo>
                  <a:lnTo>
                    <a:pt x="127" y="31"/>
                  </a:lnTo>
                  <a:lnTo>
                    <a:pt x="146" y="22"/>
                  </a:lnTo>
                  <a:lnTo>
                    <a:pt x="165" y="16"/>
                  </a:lnTo>
                  <a:lnTo>
                    <a:pt x="182" y="10"/>
                  </a:lnTo>
                  <a:lnTo>
                    <a:pt x="213" y="4"/>
                  </a:lnTo>
                  <a:lnTo>
                    <a:pt x="238" y="0"/>
                  </a:lnTo>
                  <a:lnTo>
                    <a:pt x="248" y="0"/>
                  </a:lnTo>
                  <a:lnTo>
                    <a:pt x="261" y="2"/>
                  </a:lnTo>
                  <a:lnTo>
                    <a:pt x="277" y="4"/>
                  </a:lnTo>
                  <a:lnTo>
                    <a:pt x="294" y="10"/>
                  </a:lnTo>
                  <a:lnTo>
                    <a:pt x="311" y="16"/>
                  </a:lnTo>
                  <a:lnTo>
                    <a:pt x="330" y="23"/>
                  </a:lnTo>
                  <a:lnTo>
                    <a:pt x="350" y="31"/>
                  </a:lnTo>
                  <a:lnTo>
                    <a:pt x="369" y="43"/>
                  </a:lnTo>
                  <a:lnTo>
                    <a:pt x="388" y="58"/>
                  </a:lnTo>
                  <a:lnTo>
                    <a:pt x="405" y="73"/>
                  </a:lnTo>
                  <a:lnTo>
                    <a:pt x="423" y="93"/>
                  </a:lnTo>
                  <a:lnTo>
                    <a:pt x="438" y="114"/>
                  </a:lnTo>
                  <a:lnTo>
                    <a:pt x="451" y="139"/>
                  </a:lnTo>
                  <a:lnTo>
                    <a:pt x="463" y="166"/>
                  </a:lnTo>
                  <a:lnTo>
                    <a:pt x="471" y="194"/>
                  </a:lnTo>
                  <a:lnTo>
                    <a:pt x="476" y="229"/>
                  </a:lnTo>
                  <a:lnTo>
                    <a:pt x="446" y="229"/>
                  </a:lnTo>
                  <a:lnTo>
                    <a:pt x="440" y="200"/>
                  </a:lnTo>
                  <a:lnTo>
                    <a:pt x="432" y="175"/>
                  </a:lnTo>
                  <a:lnTo>
                    <a:pt x="423" y="154"/>
                  </a:lnTo>
                  <a:lnTo>
                    <a:pt x="411" y="133"/>
                  </a:lnTo>
                  <a:lnTo>
                    <a:pt x="398" y="116"/>
                  </a:lnTo>
                  <a:lnTo>
                    <a:pt x="382" y="100"/>
                  </a:lnTo>
                  <a:lnTo>
                    <a:pt x="369" y="87"/>
                  </a:lnTo>
                  <a:lnTo>
                    <a:pt x="353" y="73"/>
                  </a:lnTo>
                  <a:lnTo>
                    <a:pt x="336" y="64"/>
                  </a:lnTo>
                  <a:lnTo>
                    <a:pt x="321" y="56"/>
                  </a:lnTo>
                  <a:lnTo>
                    <a:pt x="305" y="50"/>
                  </a:lnTo>
                  <a:lnTo>
                    <a:pt x="290" y="45"/>
                  </a:lnTo>
                  <a:lnTo>
                    <a:pt x="263" y="39"/>
                  </a:lnTo>
                  <a:lnTo>
                    <a:pt x="242" y="37"/>
                  </a:lnTo>
                  <a:lnTo>
                    <a:pt x="221" y="37"/>
                  </a:lnTo>
                  <a:lnTo>
                    <a:pt x="194" y="41"/>
                  </a:lnTo>
                  <a:lnTo>
                    <a:pt x="179" y="45"/>
                  </a:lnTo>
                  <a:lnTo>
                    <a:pt x="163" y="50"/>
                  </a:lnTo>
                  <a:lnTo>
                    <a:pt x="146" y="56"/>
                  </a:lnTo>
                  <a:lnTo>
                    <a:pt x="131" y="64"/>
                  </a:lnTo>
                  <a:lnTo>
                    <a:pt x="115" y="75"/>
                  </a:lnTo>
                  <a:lnTo>
                    <a:pt x="98" y="89"/>
                  </a:lnTo>
                  <a:lnTo>
                    <a:pt x="84" y="104"/>
                  </a:lnTo>
                  <a:lnTo>
                    <a:pt x="71" y="121"/>
                  </a:lnTo>
                  <a:lnTo>
                    <a:pt x="58" y="144"/>
                  </a:lnTo>
                  <a:lnTo>
                    <a:pt x="46" y="169"/>
                  </a:lnTo>
                  <a:lnTo>
                    <a:pt x="38" y="198"/>
                  </a:lnTo>
                  <a:lnTo>
                    <a:pt x="31" y="231"/>
                  </a:lnTo>
                  <a:lnTo>
                    <a:pt x="0" y="23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298038" name="Line 54">
            <a:extLst>
              <a:ext uri="{FF2B5EF4-FFF2-40B4-BE49-F238E27FC236}">
                <a16:creationId xmlns:a16="http://schemas.microsoft.com/office/drawing/2014/main" id="{0AB61EDA-131A-6F1C-48D5-0E05A66A06D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51500" y="2673350"/>
            <a:ext cx="612775" cy="503238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98039" name="Text Box 55">
            <a:extLst>
              <a:ext uri="{FF2B5EF4-FFF2-40B4-BE49-F238E27FC236}">
                <a16:creationId xmlns:a16="http://schemas.microsoft.com/office/drawing/2014/main" id="{4B93FD27-26F5-FC9C-5DC6-1AA2F877C8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97438" y="3141663"/>
            <a:ext cx="33829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just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sr-Latn-CS" altLang="en-US" sz="1800" b="1">
                <a:latin typeface="Arial" panose="020B0604020202020204" pitchFamily="34" charset="0"/>
              </a:rPr>
              <a:t>dozvoljen nap</a:t>
            </a:r>
            <a:r>
              <a:rPr lang="en-US" altLang="en-US" sz="1800" b="1">
                <a:latin typeface="Arial" panose="020B0604020202020204" pitchFamily="34" charset="0"/>
              </a:rPr>
              <a:t>on</a:t>
            </a:r>
            <a:r>
              <a:rPr lang="sr-Latn-CS" altLang="en-US" sz="1800" b="1">
                <a:latin typeface="Arial" panose="020B0604020202020204" pitchFamily="34" charset="0"/>
              </a:rPr>
              <a:t> na istezanje</a:t>
            </a:r>
            <a:endParaRPr lang="en-US" altLang="en-US" sz="1800" b="1">
              <a:latin typeface="Arial" panose="020B0604020202020204" pitchFamily="34" charset="0"/>
            </a:endParaRPr>
          </a:p>
        </p:txBody>
      </p:sp>
      <p:grpSp>
        <p:nvGrpSpPr>
          <p:cNvPr id="3" name="Group 56">
            <a:extLst>
              <a:ext uri="{FF2B5EF4-FFF2-40B4-BE49-F238E27FC236}">
                <a16:creationId xmlns:a16="http://schemas.microsoft.com/office/drawing/2014/main" id="{5F218327-0080-22FE-A7F1-38DDF2C5812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725988" y="2236788"/>
            <a:ext cx="3546475" cy="458787"/>
            <a:chOff x="2728" y="1409"/>
            <a:chExt cx="2234" cy="289"/>
          </a:xfrm>
        </p:grpSpPr>
        <p:sp>
          <p:nvSpPr>
            <p:cNvPr id="29745" name="AutoShape 57">
              <a:extLst>
                <a:ext uri="{FF2B5EF4-FFF2-40B4-BE49-F238E27FC236}">
                  <a16:creationId xmlns:a16="http://schemas.microsoft.com/office/drawing/2014/main" id="{09B8A3B3-94C5-6E95-2A45-5F0587CA628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728" y="1434"/>
              <a:ext cx="2148" cy="2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9746" name="Rectangle 58">
              <a:extLst>
                <a:ext uri="{FF2B5EF4-FFF2-40B4-BE49-F238E27FC236}">
                  <a16:creationId xmlns:a16="http://schemas.microsoft.com/office/drawing/2014/main" id="{91003A32-DF6B-4471-1129-8F793B1AB8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6" y="1549"/>
              <a:ext cx="1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doz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9747" name="Rectangle 59">
              <a:extLst>
                <a:ext uri="{FF2B5EF4-FFF2-40B4-BE49-F238E27FC236}">
                  <a16:creationId xmlns:a16="http://schemas.microsoft.com/office/drawing/2014/main" id="{C51C5689-5271-1087-DC49-006FB1D8E4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7" y="1549"/>
              <a:ext cx="1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doz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9748" name="Rectangle 60">
              <a:extLst>
                <a:ext uri="{FF2B5EF4-FFF2-40B4-BE49-F238E27FC236}">
                  <a16:creationId xmlns:a16="http://schemas.microsoft.com/office/drawing/2014/main" id="{726C24C6-406E-B8AF-55BB-B555385B10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428"/>
              <a:ext cx="117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L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9749" name="Rectangle 61">
              <a:extLst>
                <a:ext uri="{FF2B5EF4-FFF2-40B4-BE49-F238E27FC236}">
                  <a16:creationId xmlns:a16="http://schemas.microsoft.com/office/drawing/2014/main" id="{24A38997-AF81-6FE3-C5A1-C99BFA0D91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9" y="1428"/>
              <a:ext cx="12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9750" name="Rectangle 62">
              <a:extLst>
                <a:ext uri="{FF2B5EF4-FFF2-40B4-BE49-F238E27FC236}">
                  <a16:creationId xmlns:a16="http://schemas.microsoft.com/office/drawing/2014/main" id="{253E04CD-7DD2-21EB-8A0E-29473FDF6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9" y="1428"/>
              <a:ext cx="107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S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9751" name="Rectangle 63">
              <a:extLst>
                <a:ext uri="{FF2B5EF4-FFF2-40B4-BE49-F238E27FC236}">
                  <a16:creationId xmlns:a16="http://schemas.microsoft.com/office/drawing/2014/main" id="{3C046FEF-0C70-79ED-4C60-07EB2014EB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7" y="1409"/>
              <a:ext cx="11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s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9752" name="Rectangle 64">
              <a:extLst>
                <a:ext uri="{FF2B5EF4-FFF2-40B4-BE49-F238E27FC236}">
                  <a16:creationId xmlns:a16="http://schemas.microsoft.com/office/drawing/2014/main" id="{4DB64DB2-8C17-D8CB-D523-6ECA1232E1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1" y="1409"/>
              <a:ext cx="9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d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9753" name="Rectangle 65">
              <a:extLst>
                <a:ext uri="{FF2B5EF4-FFF2-40B4-BE49-F238E27FC236}">
                  <a16:creationId xmlns:a16="http://schemas.microsoft.com/office/drawing/2014/main" id="{F573AF7E-9BF3-BE91-26D5-9635839BD9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9" y="1409"/>
              <a:ext cx="11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s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9754" name="Rectangle 66">
              <a:extLst>
                <a:ext uri="{FF2B5EF4-FFF2-40B4-BE49-F238E27FC236}">
                  <a16:creationId xmlns:a16="http://schemas.microsoft.com/office/drawing/2014/main" id="{FC1578F1-6F53-36C7-EF5C-871699AB22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5" y="1409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9755" name="Rectangle 67">
              <a:extLst>
                <a:ext uri="{FF2B5EF4-FFF2-40B4-BE49-F238E27FC236}">
                  <a16:creationId xmlns:a16="http://schemas.microsoft.com/office/drawing/2014/main" id="{423339E5-E985-E001-1A34-E5FBBC99DD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6" y="1409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9756" name="Rectangle 68">
              <a:extLst>
                <a:ext uri="{FF2B5EF4-FFF2-40B4-BE49-F238E27FC236}">
                  <a16:creationId xmlns:a16="http://schemas.microsoft.com/office/drawing/2014/main" id="{F5D67C5E-CC71-AEEC-2177-073B63E23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1" y="1409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9757" name="Rectangle 69">
              <a:extLst>
                <a:ext uri="{FF2B5EF4-FFF2-40B4-BE49-F238E27FC236}">
                  <a16:creationId xmlns:a16="http://schemas.microsoft.com/office/drawing/2014/main" id="{7DAAAD78-9B28-D4E3-71FE-9EE60DFCF3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9" y="1409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9758" name="Rectangle 70">
              <a:extLst>
                <a:ext uri="{FF2B5EF4-FFF2-40B4-BE49-F238E27FC236}">
                  <a16:creationId xmlns:a16="http://schemas.microsoft.com/office/drawing/2014/main" id="{0CB0BE01-8213-158D-AB14-B2B33947FB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5" y="1409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9759" name="Rectangle 71">
              <a:extLst>
                <a:ext uri="{FF2B5EF4-FFF2-40B4-BE49-F238E27FC236}">
                  <a16:creationId xmlns:a16="http://schemas.microsoft.com/office/drawing/2014/main" id="{18F5B7D0-FB45-A722-7F6B-5D78FD22D0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6" y="1409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9760" name="Rectangle 72">
              <a:extLst>
                <a:ext uri="{FF2B5EF4-FFF2-40B4-BE49-F238E27FC236}">
                  <a16:creationId xmlns:a16="http://schemas.microsoft.com/office/drawing/2014/main" id="{5DEF1B84-1E26-823A-0C5E-2DF8FCF4A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" y="1409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9761" name="Rectangle 73">
              <a:extLst>
                <a:ext uri="{FF2B5EF4-FFF2-40B4-BE49-F238E27FC236}">
                  <a16:creationId xmlns:a16="http://schemas.microsoft.com/office/drawing/2014/main" id="{5DDE64DC-CDA7-3D63-561A-27DF4D9357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4" y="1429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2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9762" name="Rectangle 74">
              <a:extLst>
                <a:ext uri="{FF2B5EF4-FFF2-40B4-BE49-F238E27FC236}">
                  <a16:creationId xmlns:a16="http://schemas.microsoft.com/office/drawing/2014/main" id="{D08513C9-D247-646C-C4B6-F6582CB60E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9" y="1429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2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9763" name="Rectangle 75">
              <a:extLst>
                <a:ext uri="{FF2B5EF4-FFF2-40B4-BE49-F238E27FC236}">
                  <a16:creationId xmlns:a16="http://schemas.microsoft.com/office/drawing/2014/main" id="{235A8A1E-63B2-A260-EAA2-6B402BFEB0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1" y="1429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2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sp>
        <p:nvSpPr>
          <p:cNvPr id="298060" name="Text Box 76">
            <a:extLst>
              <a:ext uri="{FF2B5EF4-FFF2-40B4-BE49-F238E27FC236}">
                <a16:creationId xmlns:a16="http://schemas.microsoft.com/office/drawing/2014/main" id="{2732481D-4220-331B-6359-2E7DC0E307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3250" y="3789363"/>
            <a:ext cx="262731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just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sr-Latn-CS" altLang="en-US" sz="1800" b="1">
                <a:latin typeface="Arial" panose="020B0604020202020204" pitchFamily="34" charset="0"/>
              </a:rPr>
              <a:t>Uslov ravnoteže:</a:t>
            </a:r>
            <a:endParaRPr lang="en-US" altLang="en-US" sz="1800" b="1">
              <a:latin typeface="Arial" panose="020B0604020202020204" pitchFamily="34" charset="0"/>
            </a:endParaRPr>
          </a:p>
        </p:txBody>
      </p:sp>
      <p:grpSp>
        <p:nvGrpSpPr>
          <p:cNvPr id="4" name="Group 77">
            <a:extLst>
              <a:ext uri="{FF2B5EF4-FFF2-40B4-BE49-F238E27FC236}">
                <a16:creationId xmlns:a16="http://schemas.microsoft.com/office/drawing/2014/main" id="{1913AE31-8065-89A3-3414-C3350810F4F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300788" y="5300663"/>
            <a:ext cx="1236662" cy="881062"/>
            <a:chOff x="3039" y="3018"/>
            <a:chExt cx="779" cy="555"/>
          </a:xfrm>
        </p:grpSpPr>
        <p:sp>
          <p:nvSpPr>
            <p:cNvPr id="29734" name="AutoShape 78">
              <a:extLst>
                <a:ext uri="{FF2B5EF4-FFF2-40B4-BE49-F238E27FC236}">
                  <a16:creationId xmlns:a16="http://schemas.microsoft.com/office/drawing/2014/main" id="{6510CFF2-2D35-C903-2F47-77209295969E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039" y="3045"/>
              <a:ext cx="762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9735" name="Line 79">
              <a:extLst>
                <a:ext uri="{FF2B5EF4-FFF2-40B4-BE49-F238E27FC236}">
                  <a16:creationId xmlns:a16="http://schemas.microsoft.com/office/drawing/2014/main" id="{48AA5AFD-7259-B68F-E939-69429D751D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72" y="3282"/>
              <a:ext cx="41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9736" name="Rectangle 80">
              <a:extLst>
                <a:ext uri="{FF2B5EF4-FFF2-40B4-BE49-F238E27FC236}">
                  <a16:creationId xmlns:a16="http://schemas.microsoft.com/office/drawing/2014/main" id="{B62AEB7B-9455-1208-7426-49AED4A55F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2" y="3424"/>
              <a:ext cx="1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doz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9737" name="Rectangle 81">
              <a:extLst>
                <a:ext uri="{FF2B5EF4-FFF2-40B4-BE49-F238E27FC236}">
                  <a16:creationId xmlns:a16="http://schemas.microsoft.com/office/drawing/2014/main" id="{61EA7F94-B8FA-348B-A1C6-7D270DA47B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3158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o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9738" name="Rectangle 82">
              <a:extLst>
                <a:ext uri="{FF2B5EF4-FFF2-40B4-BE49-F238E27FC236}">
                  <a16:creationId xmlns:a16="http://schemas.microsoft.com/office/drawing/2014/main" id="{92871E3F-24B8-0D7E-E175-1C98E52E06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8" y="3037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9739" name="Rectangle 83">
              <a:extLst>
                <a:ext uri="{FF2B5EF4-FFF2-40B4-BE49-F238E27FC236}">
                  <a16:creationId xmlns:a16="http://schemas.microsoft.com/office/drawing/2014/main" id="{2BA07799-A47E-BB3D-4E63-187FECEBC5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4" y="3037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p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9740" name="Rectangle 84">
              <a:extLst>
                <a:ext uri="{FF2B5EF4-FFF2-40B4-BE49-F238E27FC236}">
                  <a16:creationId xmlns:a16="http://schemas.microsoft.com/office/drawing/2014/main" id="{5AF310D0-FF1D-A65B-E39C-45EC7EC56B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4" y="3284"/>
              <a:ext cx="11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s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9741" name="Rectangle 85">
              <a:extLst>
                <a:ext uri="{FF2B5EF4-FFF2-40B4-BE49-F238E27FC236}">
                  <a16:creationId xmlns:a16="http://schemas.microsoft.com/office/drawing/2014/main" id="{E462B9E6-A807-602F-12F3-322061EFCB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0" y="3140"/>
              <a:ext cx="9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d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9742" name="Rectangle 86">
              <a:extLst>
                <a:ext uri="{FF2B5EF4-FFF2-40B4-BE49-F238E27FC236}">
                  <a16:creationId xmlns:a16="http://schemas.microsoft.com/office/drawing/2014/main" id="{FA1A0173-C414-A58E-78F0-FA3D7D0D14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0" y="3304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2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9743" name="Rectangle 87">
              <a:extLst>
                <a:ext uri="{FF2B5EF4-FFF2-40B4-BE49-F238E27FC236}">
                  <a16:creationId xmlns:a16="http://schemas.microsoft.com/office/drawing/2014/main" id="{B43AE7D7-7BBF-F846-C65E-D36AB319F5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3" y="3018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9744" name="Rectangle 88">
              <a:extLst>
                <a:ext uri="{FF2B5EF4-FFF2-40B4-BE49-F238E27FC236}">
                  <a16:creationId xmlns:a16="http://schemas.microsoft.com/office/drawing/2014/main" id="{0472D00C-2889-97A1-DE0C-45398E55CA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3" y="3140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5" name="Group 89">
            <a:extLst>
              <a:ext uri="{FF2B5EF4-FFF2-40B4-BE49-F238E27FC236}">
                <a16:creationId xmlns:a16="http://schemas.microsoft.com/office/drawing/2014/main" id="{674B258A-2A26-A684-AFBD-70D53A555EA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572000" y="4252913"/>
            <a:ext cx="3589338" cy="458787"/>
            <a:chOff x="2880" y="2679"/>
            <a:chExt cx="2261" cy="289"/>
          </a:xfrm>
        </p:grpSpPr>
        <p:sp>
          <p:nvSpPr>
            <p:cNvPr id="29716" name="AutoShape 90">
              <a:extLst>
                <a:ext uri="{FF2B5EF4-FFF2-40B4-BE49-F238E27FC236}">
                  <a16:creationId xmlns:a16="http://schemas.microsoft.com/office/drawing/2014/main" id="{0E4410D3-A1CC-D83A-9085-2668CF1FC7FB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880" y="2704"/>
              <a:ext cx="2172" cy="2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9717" name="Rectangle 91">
              <a:extLst>
                <a:ext uri="{FF2B5EF4-FFF2-40B4-BE49-F238E27FC236}">
                  <a16:creationId xmlns:a16="http://schemas.microsoft.com/office/drawing/2014/main" id="{82D76626-88B5-DE02-D397-89FB09369A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5" y="2819"/>
              <a:ext cx="1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doz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9718" name="Rectangle 92">
              <a:extLst>
                <a:ext uri="{FF2B5EF4-FFF2-40B4-BE49-F238E27FC236}">
                  <a16:creationId xmlns:a16="http://schemas.microsoft.com/office/drawing/2014/main" id="{6E0C2D2C-51A0-9B26-52B5-18D5919657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6" y="2819"/>
              <a:ext cx="103" cy="1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o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9719" name="Rectangle 93">
              <a:extLst>
                <a:ext uri="{FF2B5EF4-FFF2-40B4-BE49-F238E27FC236}">
                  <a16:creationId xmlns:a16="http://schemas.microsoft.com/office/drawing/2014/main" id="{B9E33771-0B34-8CDE-01D0-288D15D83B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9" y="2698"/>
              <a:ext cx="17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9720" name="Rectangle 94">
              <a:extLst>
                <a:ext uri="{FF2B5EF4-FFF2-40B4-BE49-F238E27FC236}">
                  <a16:creationId xmlns:a16="http://schemas.microsoft.com/office/drawing/2014/main" id="{1886A1E7-572F-C676-60B2-FDD192A5B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5" y="2698"/>
              <a:ext cx="17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p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9721" name="Rectangle 95">
              <a:extLst>
                <a:ext uri="{FF2B5EF4-FFF2-40B4-BE49-F238E27FC236}">
                  <a16:creationId xmlns:a16="http://schemas.microsoft.com/office/drawing/2014/main" id="{F5D400B9-6240-CE66-4826-4144DEE800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2698"/>
              <a:ext cx="185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S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9722" name="Rectangle 96">
              <a:extLst>
                <a:ext uri="{FF2B5EF4-FFF2-40B4-BE49-F238E27FC236}">
                  <a16:creationId xmlns:a16="http://schemas.microsoft.com/office/drawing/2014/main" id="{1E4104D6-8CF0-6A41-495A-B89F4329E0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2" y="2698"/>
              <a:ext cx="196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P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9723" name="Rectangle 97">
              <a:extLst>
                <a:ext uri="{FF2B5EF4-FFF2-40B4-BE49-F238E27FC236}">
                  <a16:creationId xmlns:a16="http://schemas.microsoft.com/office/drawing/2014/main" id="{DA809502-E15A-8EB9-AEC5-4CDABEBC36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7" y="2679"/>
              <a:ext cx="233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s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9724" name="Rectangle 98">
              <a:extLst>
                <a:ext uri="{FF2B5EF4-FFF2-40B4-BE49-F238E27FC236}">
                  <a16:creationId xmlns:a16="http://schemas.microsoft.com/office/drawing/2014/main" id="{F25E1A8A-D4AC-A716-516B-6CDAEFCA8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0" y="2679"/>
              <a:ext cx="210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d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9725" name="Rectangle 99">
              <a:extLst>
                <a:ext uri="{FF2B5EF4-FFF2-40B4-BE49-F238E27FC236}">
                  <a16:creationId xmlns:a16="http://schemas.microsoft.com/office/drawing/2014/main" id="{CB93D0F8-ABA0-F9BE-FE11-3F54004C7C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3" y="2679"/>
              <a:ext cx="165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9726" name="Rectangle 100">
              <a:extLst>
                <a:ext uri="{FF2B5EF4-FFF2-40B4-BE49-F238E27FC236}">
                  <a16:creationId xmlns:a16="http://schemas.microsoft.com/office/drawing/2014/main" id="{B50BA44D-0F1B-D189-40AF-FD6DE2FB3A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8" y="2679"/>
              <a:ext cx="222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9727" name="Rectangle 101">
              <a:extLst>
                <a:ext uri="{FF2B5EF4-FFF2-40B4-BE49-F238E27FC236}">
                  <a16:creationId xmlns:a16="http://schemas.microsoft.com/office/drawing/2014/main" id="{B379F7A3-868F-5193-B7D9-609573A0CE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5" y="2679"/>
              <a:ext cx="165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9728" name="Rectangle 102">
              <a:extLst>
                <a:ext uri="{FF2B5EF4-FFF2-40B4-BE49-F238E27FC236}">
                  <a16:creationId xmlns:a16="http://schemas.microsoft.com/office/drawing/2014/main" id="{14FB4120-ACA9-5CB0-AE20-7C67D3029F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8" y="2679"/>
              <a:ext cx="306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Þ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9729" name="Rectangle 103">
              <a:extLst>
                <a:ext uri="{FF2B5EF4-FFF2-40B4-BE49-F238E27FC236}">
                  <a16:creationId xmlns:a16="http://schemas.microsoft.com/office/drawing/2014/main" id="{4AB43ED8-765F-F6F1-0F13-03620D58B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6" y="2679"/>
              <a:ext cx="222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9730" name="Rectangle 104">
              <a:extLst>
                <a:ext uri="{FF2B5EF4-FFF2-40B4-BE49-F238E27FC236}">
                  <a16:creationId xmlns:a16="http://schemas.microsoft.com/office/drawing/2014/main" id="{7022C645-F66E-E938-2325-83695EE4F2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4" y="2699"/>
              <a:ext cx="173" cy="2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2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9731" name="Rectangle 105">
              <a:extLst>
                <a:ext uri="{FF2B5EF4-FFF2-40B4-BE49-F238E27FC236}">
                  <a16:creationId xmlns:a16="http://schemas.microsoft.com/office/drawing/2014/main" id="{7C595F7B-6A12-B195-7171-A5369DFC93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7" y="2699"/>
              <a:ext cx="220" cy="2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   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9732" name="Rectangle 106">
              <a:extLst>
                <a:ext uri="{FF2B5EF4-FFF2-40B4-BE49-F238E27FC236}">
                  <a16:creationId xmlns:a16="http://schemas.microsoft.com/office/drawing/2014/main" id="{DDC4F92F-520F-B009-F31D-A511A6DA25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3" y="2699"/>
              <a:ext cx="220" cy="2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   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9733" name="Rectangle 107">
              <a:extLst>
                <a:ext uri="{FF2B5EF4-FFF2-40B4-BE49-F238E27FC236}">
                  <a16:creationId xmlns:a16="http://schemas.microsoft.com/office/drawing/2014/main" id="{EC6EFBCA-0BE9-40D6-D6FF-061D886D42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2" y="2699"/>
              <a:ext cx="173" cy="2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2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sp>
        <p:nvSpPr>
          <p:cNvPr id="298092" name="AutoShape 108">
            <a:extLst>
              <a:ext uri="{FF2B5EF4-FFF2-40B4-BE49-F238E27FC236}">
                <a16:creationId xmlns:a16="http://schemas.microsoft.com/office/drawing/2014/main" id="{936E10E2-829C-BFB7-D3C8-89101702A0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62763" y="4768850"/>
            <a:ext cx="323850" cy="360363"/>
          </a:xfrm>
          <a:prstGeom prst="downArrow">
            <a:avLst>
              <a:gd name="adj1" fmla="val 50000"/>
              <a:gd name="adj2" fmla="val 27819"/>
            </a:avLst>
          </a:prstGeom>
          <a:noFill/>
          <a:ln w="2857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29715" name="WordArt 109">
            <a:extLst>
              <a:ext uri="{FF2B5EF4-FFF2-40B4-BE49-F238E27FC236}">
                <a16:creationId xmlns:a16="http://schemas.microsoft.com/office/drawing/2014/main" id="{4A996652-E50C-5F3B-1976-C7DDECA0B374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1781175" y="836613"/>
            <a:ext cx="5580063" cy="411162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GB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PRITISAK NA ZIDOVE CEVI</a:t>
            </a:r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29799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29799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29799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520"/>
                            </p:stCondLst>
                            <p:childTnLst>
                              <p:par>
                                <p:cTn id="1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3020"/>
                            </p:stCondLst>
                            <p:childTnLst>
                              <p:par>
                                <p:cTn id="1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3520"/>
                            </p:stCondLst>
                            <p:childTnLst>
                              <p:par>
                                <p:cTn id="1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298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4020"/>
                            </p:stCondLst>
                            <p:childTnLst>
                              <p:par>
                                <p:cTn id="23" presetID="27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5" dur="80"/>
                                        <p:tgtEl>
                                          <p:spTgt spid="29803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6" dur="80"/>
                                        <p:tgtEl>
                                          <p:spTgt spid="29803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80"/>
                                        <p:tgtEl>
                                          <p:spTgt spid="29803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32" dur="80"/>
                                        <p:tgtEl>
                                          <p:spTgt spid="29806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33" dur="80"/>
                                        <p:tgtEl>
                                          <p:spTgt spid="29806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4" dur="80"/>
                                        <p:tgtEl>
                                          <p:spTgt spid="29806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640"/>
                            </p:stCondLst>
                            <p:childTnLst>
                              <p:par>
                                <p:cTn id="36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1140"/>
                            </p:stCondLst>
                            <p:childTnLst>
                              <p:par>
                                <p:cTn id="4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298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640"/>
                            </p:stCondLst>
                            <p:childTnLst>
                              <p:par>
                                <p:cTn id="4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2979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7986" grpId="0" animBg="1"/>
      <p:bldP spid="297992" grpId="0"/>
      <p:bldP spid="298039" grpId="0"/>
      <p:bldP spid="298060" grpId="0"/>
      <p:bldP spid="298092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Date Placeholder 3">
            <a:extLst>
              <a:ext uri="{FF2B5EF4-FFF2-40B4-BE49-F238E27FC236}">
                <a16:creationId xmlns:a16="http://schemas.microsoft.com/office/drawing/2014/main" id="{8DF8B23B-6E9D-7A58-E098-518DF0A96635}"/>
              </a:ext>
            </a:extLst>
          </p:cNvPr>
          <p:cNvSpPr>
            <a:spLocks noGrp="1"/>
          </p:cNvSpPr>
          <p:nvPr>
            <p:ph type="dt" sz="quarter" idx="10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72D77EC6-084D-47A9-8E85-58386417058E}" type="datetime11">
              <a:rPr lang="en-US" altLang="en-US" sz="1200" smtClean="0">
                <a:latin typeface="Arial" panose="020B0604020202020204" pitchFamily="34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18:11:17</a:t>
            </a:fld>
            <a:endParaRPr lang="en-US" altLang="en-US" sz="1200">
              <a:latin typeface="Arial" panose="020B0604020202020204" pitchFamily="34" charset="0"/>
            </a:endParaRPr>
          </a:p>
        </p:txBody>
      </p:sp>
      <p:sp>
        <p:nvSpPr>
          <p:cNvPr id="30723" name="Slide Number Placeholder 5">
            <a:extLst>
              <a:ext uri="{FF2B5EF4-FFF2-40B4-BE49-F238E27FC236}">
                <a16:creationId xmlns:a16="http://schemas.microsoft.com/office/drawing/2014/main" id="{66690634-C31C-4D08-FB85-F0122F93A52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C99FB8A4-7A93-42E6-A4F8-39AF7938E9DF}" type="slidenum">
              <a:rPr lang="en-US" altLang="en-US" sz="1200" smtClean="0">
                <a:latin typeface="Arial" panose="020B0604020202020204" pitchFamily="34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13</a:t>
            </a:fld>
            <a:endParaRPr lang="en-US" altLang="en-US" sz="1200">
              <a:latin typeface="Arial" panose="020B0604020202020204" pitchFamily="34" charset="0"/>
            </a:endParaRPr>
          </a:p>
        </p:txBody>
      </p:sp>
      <p:sp>
        <p:nvSpPr>
          <p:cNvPr id="30724" name="Line 2">
            <a:extLst>
              <a:ext uri="{FF2B5EF4-FFF2-40B4-BE49-F238E27FC236}">
                <a16:creationId xmlns:a16="http://schemas.microsoft.com/office/drawing/2014/main" id="{D89DC8B7-3FA3-1D3F-B2CB-05E7378B656E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20637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30725" name="Text Box 3">
            <a:extLst>
              <a:ext uri="{FF2B5EF4-FFF2-40B4-BE49-F238E27FC236}">
                <a16:creationId xmlns:a16="http://schemas.microsoft.com/office/drawing/2014/main" id="{43142103-6AEC-5989-917A-C2140A8B46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8125" y="6389688"/>
            <a:ext cx="23939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sr-Latn-CS" altLang="en-US" sz="1800" i="1">
                <a:solidFill>
                  <a:srgbClr val="000000"/>
                </a:solidFill>
                <a:latin typeface="Times New Roman" panose="02020603050405020304" pitchFamily="18" charset="0"/>
              </a:rPr>
              <a:t>dr Gordana Kastrato</a:t>
            </a:r>
            <a:r>
              <a:rPr lang="en-US" altLang="en-US" sz="1800" i="1">
                <a:solidFill>
                  <a:srgbClr val="000000"/>
                </a:solidFill>
                <a:latin typeface="Times New Roman" panose="02020603050405020304" pitchFamily="18" charset="0"/>
              </a:rPr>
              <a:t>vi</a:t>
            </a:r>
            <a:r>
              <a:rPr lang="sr-Latn-CS" altLang="en-US" sz="1800" i="1">
                <a:solidFill>
                  <a:srgbClr val="000000"/>
                </a:solidFill>
                <a:latin typeface="Times New Roman" panose="02020603050405020304" pitchFamily="18" charset="0"/>
              </a:rPr>
              <a:t>ć</a:t>
            </a:r>
            <a:endParaRPr lang="en-US" altLang="en-US" sz="1800" i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30726" name="Text Box 4">
            <a:extLst>
              <a:ext uri="{FF2B5EF4-FFF2-40B4-BE49-F238E27FC236}">
                <a16:creationId xmlns:a16="http://schemas.microsoft.com/office/drawing/2014/main" id="{F39A396D-E1B7-D60B-84D5-77B7601D05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sr-Latn-CS" altLang="en-US" sz="1500" b="1">
                <a:solidFill>
                  <a:srgbClr val="000000"/>
                </a:solidFill>
                <a:latin typeface="Arial" panose="020B0604020202020204" pitchFamily="34" charset="0"/>
              </a:rPr>
              <a:t>MEHANIKA FLUIDA</a:t>
            </a:r>
            <a:endParaRPr lang="en-US" altLang="en-US" sz="1500" b="1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30727" name="Line 5">
            <a:extLst>
              <a:ext uri="{FF2B5EF4-FFF2-40B4-BE49-F238E27FC236}">
                <a16:creationId xmlns:a16="http://schemas.microsoft.com/office/drawing/2014/main" id="{616E252C-8741-BEB5-7380-85AD80C6C366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30728" name="Rectangle 6">
            <a:extLst>
              <a:ext uri="{FF2B5EF4-FFF2-40B4-BE49-F238E27FC236}">
                <a16:creationId xmlns:a16="http://schemas.microsoft.com/office/drawing/2014/main" id="{4A808BBD-EDCC-AA32-70C4-D72A2F43E9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-2700338" y="4473575"/>
            <a:ext cx="9144001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729" name="WordArt 7">
            <a:extLst>
              <a:ext uri="{FF2B5EF4-FFF2-40B4-BE49-F238E27FC236}">
                <a16:creationId xmlns:a16="http://schemas.microsoft.com/office/drawing/2014/main" id="{741729B5-3703-0539-472F-BD641AE75E34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1430338" y="836613"/>
            <a:ext cx="6283325" cy="411162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GB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PRITISAK NA ZIDOVE REZERVOARA</a:t>
            </a:r>
          </a:p>
        </p:txBody>
      </p:sp>
      <p:sp>
        <p:nvSpPr>
          <p:cNvPr id="299016" name="Text Box 8">
            <a:extLst>
              <a:ext uri="{FF2B5EF4-FFF2-40B4-BE49-F238E27FC236}">
                <a16:creationId xmlns:a16="http://schemas.microsoft.com/office/drawing/2014/main" id="{7C58474B-DABC-6996-0AD0-81059116DB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6738" y="1592263"/>
            <a:ext cx="79724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sr-Latn-CS" altLang="en-US" sz="1800" b="1">
                <a:latin typeface="Arial" panose="020B0604020202020204" pitchFamily="34" charset="0"/>
              </a:rPr>
              <a:t>Najveća sila pritiska u blizina dna rezervoara:</a:t>
            </a:r>
            <a:endParaRPr lang="en-US" altLang="en-US" sz="1800" b="1">
              <a:latin typeface="Arial" panose="020B0604020202020204" pitchFamily="34" charset="0"/>
            </a:endParaRPr>
          </a:p>
        </p:txBody>
      </p:sp>
      <p:sp>
        <p:nvSpPr>
          <p:cNvPr id="299017" name="Text Box 9">
            <a:extLst>
              <a:ext uri="{FF2B5EF4-FFF2-40B4-BE49-F238E27FC236}">
                <a16:creationId xmlns:a16="http://schemas.microsoft.com/office/drawing/2014/main" id="{2A99AACF-9D4F-7260-82AF-21307AFD3C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08625" y="2565400"/>
            <a:ext cx="3708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sr-Latn-CS" altLang="en-US" sz="1800" b="1">
                <a:latin typeface="Arial" panose="020B0604020202020204" pitchFamily="34" charset="0"/>
              </a:rPr>
              <a:t>Sila naprezanja u preseku </a:t>
            </a:r>
            <a:r>
              <a:rPr lang="sr-Latn-CS" altLang="en-US" sz="2400" b="1" i="1">
                <a:latin typeface="Times New Roman" panose="02020603050405020304" pitchFamily="18" charset="0"/>
              </a:rPr>
              <a:t>b-b</a:t>
            </a:r>
            <a:r>
              <a:rPr lang="sr-Latn-CS" altLang="en-US" sz="1800" b="1">
                <a:latin typeface="Arial" panose="020B0604020202020204" pitchFamily="34" charset="0"/>
              </a:rPr>
              <a:t>:</a:t>
            </a:r>
            <a:endParaRPr lang="en-US" altLang="en-US" sz="2400" b="1" i="1">
              <a:latin typeface="Arial" panose="020B0604020202020204" pitchFamily="34" charset="0"/>
            </a:endParaRPr>
          </a:p>
        </p:txBody>
      </p:sp>
      <p:sp>
        <p:nvSpPr>
          <p:cNvPr id="299018" name="Text Box 10">
            <a:extLst>
              <a:ext uri="{FF2B5EF4-FFF2-40B4-BE49-F238E27FC236}">
                <a16:creationId xmlns:a16="http://schemas.microsoft.com/office/drawing/2014/main" id="{4BE32650-125C-B53D-B607-D502E3056C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08625" y="3681413"/>
            <a:ext cx="262731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sr-Latn-CS" altLang="en-US" sz="1800" b="1">
                <a:latin typeface="Arial" panose="020B0604020202020204" pitchFamily="34" charset="0"/>
              </a:rPr>
              <a:t>Uslov ravnoteže:</a:t>
            </a:r>
            <a:endParaRPr lang="en-US" altLang="en-US" sz="2400" b="1" i="1">
              <a:latin typeface="Arial" panose="020B0604020202020204" pitchFamily="34" charset="0"/>
            </a:endParaRPr>
          </a:p>
        </p:txBody>
      </p:sp>
      <p:sp>
        <p:nvSpPr>
          <p:cNvPr id="299019" name="AutoShape 11">
            <a:extLst>
              <a:ext uri="{FF2B5EF4-FFF2-40B4-BE49-F238E27FC236}">
                <a16:creationId xmlns:a16="http://schemas.microsoft.com/office/drawing/2014/main" id="{4FB13D4C-17ED-596F-6AEC-12DCA35730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9813" y="5192713"/>
            <a:ext cx="1584325" cy="920750"/>
          </a:xfrm>
          <a:prstGeom prst="roundRect">
            <a:avLst>
              <a:gd name="adj" fmla="val 16667"/>
            </a:avLst>
          </a:prstGeom>
          <a:solidFill>
            <a:srgbClr val="F8B4BF"/>
          </a:solidFill>
          <a:ln w="285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299020" name="AutoShape 12">
            <a:extLst>
              <a:ext uri="{FF2B5EF4-FFF2-40B4-BE49-F238E27FC236}">
                <a16:creationId xmlns:a16="http://schemas.microsoft.com/office/drawing/2014/main" id="{7E953D7D-BEB6-8389-DCB8-3D40254FF2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7663" y="4687888"/>
            <a:ext cx="323850" cy="360362"/>
          </a:xfrm>
          <a:prstGeom prst="downArrow">
            <a:avLst>
              <a:gd name="adj1" fmla="val 50000"/>
              <a:gd name="adj2" fmla="val 27819"/>
            </a:avLst>
          </a:prstGeom>
          <a:noFill/>
          <a:ln w="2857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grpSp>
        <p:nvGrpSpPr>
          <p:cNvPr id="2" name="Group 13">
            <a:extLst>
              <a:ext uri="{FF2B5EF4-FFF2-40B4-BE49-F238E27FC236}">
                <a16:creationId xmlns:a16="http://schemas.microsoft.com/office/drawing/2014/main" id="{3589158E-563F-1229-1E1D-05DD6AD3D58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113463" y="5230813"/>
            <a:ext cx="1517650" cy="879475"/>
            <a:chOff x="3465" y="3295"/>
            <a:chExt cx="956" cy="554"/>
          </a:xfrm>
        </p:grpSpPr>
        <p:sp>
          <p:nvSpPr>
            <p:cNvPr id="30966" name="AutoShape 14">
              <a:extLst>
                <a:ext uri="{FF2B5EF4-FFF2-40B4-BE49-F238E27FC236}">
                  <a16:creationId xmlns:a16="http://schemas.microsoft.com/office/drawing/2014/main" id="{17889B9D-08E2-E005-80D0-1584B14B53DD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465" y="3321"/>
              <a:ext cx="912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0967" name="Line 15">
              <a:extLst>
                <a:ext uri="{FF2B5EF4-FFF2-40B4-BE49-F238E27FC236}">
                  <a16:creationId xmlns:a16="http://schemas.microsoft.com/office/drawing/2014/main" id="{43238963-3DF3-D2C0-8F94-DBE0F4494D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46" y="3558"/>
              <a:ext cx="516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0968" name="Rectangle 16">
              <a:extLst>
                <a:ext uri="{FF2B5EF4-FFF2-40B4-BE49-F238E27FC236}">
                  <a16:creationId xmlns:a16="http://schemas.microsoft.com/office/drawing/2014/main" id="{86ACF64D-162F-2810-EDB5-B5C37CE890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8" y="3700"/>
              <a:ext cx="1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doz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0969" name="Rectangle 17">
              <a:extLst>
                <a:ext uri="{FF2B5EF4-FFF2-40B4-BE49-F238E27FC236}">
                  <a16:creationId xmlns:a16="http://schemas.microsoft.com/office/drawing/2014/main" id="{F61B37BD-8B0B-DE8A-9AF8-7F46063F0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9" y="3314"/>
              <a:ext cx="352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HD</a:t>
              </a:r>
              <a:r>
                <a:rPr lang="sr-Latn-CS" altLang="en-US" sz="2400" b="1" i="1" baseline="-25000">
                  <a:solidFill>
                    <a:srgbClr val="000000"/>
                  </a:solidFill>
                  <a:latin typeface="Times New Roman" panose="02020603050405020304" pitchFamily="18" charset="0"/>
                </a:rPr>
                <a:t>o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0970" name="Rectangle 18">
              <a:extLst>
                <a:ext uri="{FF2B5EF4-FFF2-40B4-BE49-F238E27FC236}">
                  <a16:creationId xmlns:a16="http://schemas.microsoft.com/office/drawing/2014/main" id="{0605BF58-2820-85FA-3FF3-8997951ABA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0" y="3560"/>
              <a:ext cx="11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s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0971" name="Rectangle 19">
              <a:extLst>
                <a:ext uri="{FF2B5EF4-FFF2-40B4-BE49-F238E27FC236}">
                  <a16:creationId xmlns:a16="http://schemas.microsoft.com/office/drawing/2014/main" id="{53D65FC6-DE36-3420-EFB4-2799E94979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2" y="3295"/>
              <a:ext cx="7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g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0972" name="Rectangle 20">
              <a:extLst>
                <a:ext uri="{FF2B5EF4-FFF2-40B4-BE49-F238E27FC236}">
                  <a16:creationId xmlns:a16="http://schemas.microsoft.com/office/drawing/2014/main" id="{17AF889D-428A-83B5-30D4-5F0266A9A4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4" y="3416"/>
              <a:ext cx="9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d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0973" name="Rectangle 21">
              <a:extLst>
                <a:ext uri="{FF2B5EF4-FFF2-40B4-BE49-F238E27FC236}">
                  <a16:creationId xmlns:a16="http://schemas.microsoft.com/office/drawing/2014/main" id="{495FA191-C325-46B4-10EA-4021890A35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6" y="3580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2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0974" name="Rectangle 22">
              <a:extLst>
                <a:ext uri="{FF2B5EF4-FFF2-40B4-BE49-F238E27FC236}">
                  <a16:creationId xmlns:a16="http://schemas.microsoft.com/office/drawing/2014/main" id="{A2906BCD-0D18-D347-B48A-6982F4DE0E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1" y="3436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 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0975" name="Rectangle 23">
              <a:extLst>
                <a:ext uri="{FF2B5EF4-FFF2-40B4-BE49-F238E27FC236}">
                  <a16:creationId xmlns:a16="http://schemas.microsoft.com/office/drawing/2014/main" id="{B742CF23-DD99-9597-DE5C-D8A5225481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2" y="3295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0976" name="Rectangle 24">
              <a:extLst>
                <a:ext uri="{FF2B5EF4-FFF2-40B4-BE49-F238E27FC236}">
                  <a16:creationId xmlns:a16="http://schemas.microsoft.com/office/drawing/2014/main" id="{DB369910-1214-8EDA-FFF7-8220FD3CA9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7" y="3416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sp>
        <p:nvSpPr>
          <p:cNvPr id="30736" name="Freeform 28">
            <a:extLst>
              <a:ext uri="{FF2B5EF4-FFF2-40B4-BE49-F238E27FC236}">
                <a16:creationId xmlns:a16="http://schemas.microsoft.com/office/drawing/2014/main" id="{6B8B8EEE-DCFB-267C-78DF-5F455B54E5CB}"/>
              </a:ext>
            </a:extLst>
          </p:cNvPr>
          <p:cNvSpPr>
            <a:spLocks/>
          </p:cNvSpPr>
          <p:nvPr/>
        </p:nvSpPr>
        <p:spPr bwMode="auto">
          <a:xfrm>
            <a:off x="4557713" y="5994400"/>
            <a:ext cx="55562" cy="53975"/>
          </a:xfrm>
          <a:custGeom>
            <a:avLst/>
            <a:gdLst>
              <a:gd name="T0" fmla="*/ 2147483646 w 35"/>
              <a:gd name="T1" fmla="*/ 2147483646 h 34"/>
              <a:gd name="T2" fmla="*/ 2147483646 w 35"/>
              <a:gd name="T3" fmla="*/ 2147483646 h 34"/>
              <a:gd name="T4" fmla="*/ 2147483646 w 35"/>
              <a:gd name="T5" fmla="*/ 2147483646 h 34"/>
              <a:gd name="T6" fmla="*/ 2147483646 w 35"/>
              <a:gd name="T7" fmla="*/ 0 h 34"/>
              <a:gd name="T8" fmla="*/ 0 w 35"/>
              <a:gd name="T9" fmla="*/ 2147483646 h 34"/>
              <a:gd name="T10" fmla="*/ 2147483646 w 35"/>
              <a:gd name="T11" fmla="*/ 2147483646 h 34"/>
              <a:gd name="T12" fmla="*/ 2147483646 w 35"/>
              <a:gd name="T13" fmla="*/ 2147483646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34"/>
              <a:gd name="T23" fmla="*/ 35 w 35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34">
                <a:moveTo>
                  <a:pt x="6" y="34"/>
                </a:moveTo>
                <a:lnTo>
                  <a:pt x="35" y="6"/>
                </a:lnTo>
                <a:lnTo>
                  <a:pt x="35" y="4"/>
                </a:lnTo>
                <a:lnTo>
                  <a:pt x="35" y="0"/>
                </a:lnTo>
                <a:lnTo>
                  <a:pt x="0" y="34"/>
                </a:lnTo>
                <a:lnTo>
                  <a:pt x="4" y="34"/>
                </a:lnTo>
                <a:lnTo>
                  <a:pt x="6" y="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737" name="Freeform 29">
            <a:extLst>
              <a:ext uri="{FF2B5EF4-FFF2-40B4-BE49-F238E27FC236}">
                <a16:creationId xmlns:a16="http://schemas.microsoft.com/office/drawing/2014/main" id="{FE822D10-B4D2-FC53-9342-F3BECDBD1158}"/>
              </a:ext>
            </a:extLst>
          </p:cNvPr>
          <p:cNvSpPr>
            <a:spLocks/>
          </p:cNvSpPr>
          <p:nvPr/>
        </p:nvSpPr>
        <p:spPr bwMode="auto">
          <a:xfrm>
            <a:off x="4508500" y="5972175"/>
            <a:ext cx="79375" cy="71438"/>
          </a:xfrm>
          <a:custGeom>
            <a:avLst/>
            <a:gdLst>
              <a:gd name="T0" fmla="*/ 2147483646 w 50"/>
              <a:gd name="T1" fmla="*/ 2147483646 h 45"/>
              <a:gd name="T2" fmla="*/ 2147483646 w 50"/>
              <a:gd name="T3" fmla="*/ 0 h 45"/>
              <a:gd name="T4" fmla="*/ 2147483646 w 50"/>
              <a:gd name="T5" fmla="*/ 0 h 45"/>
              <a:gd name="T6" fmla="*/ 2147483646 w 50"/>
              <a:gd name="T7" fmla="*/ 0 h 45"/>
              <a:gd name="T8" fmla="*/ 0 w 50"/>
              <a:gd name="T9" fmla="*/ 2147483646 h 45"/>
              <a:gd name="T10" fmla="*/ 2147483646 w 50"/>
              <a:gd name="T11" fmla="*/ 2147483646 h 45"/>
              <a:gd name="T12" fmla="*/ 2147483646 w 50"/>
              <a:gd name="T13" fmla="*/ 2147483646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0"/>
              <a:gd name="T22" fmla="*/ 0 h 45"/>
              <a:gd name="T23" fmla="*/ 50 w 50"/>
              <a:gd name="T24" fmla="*/ 45 h 4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0" h="45">
                <a:moveTo>
                  <a:pt x="6" y="45"/>
                </a:moveTo>
                <a:lnTo>
                  <a:pt x="50" y="0"/>
                </a:lnTo>
                <a:lnTo>
                  <a:pt x="46" y="0"/>
                </a:lnTo>
                <a:lnTo>
                  <a:pt x="44" y="0"/>
                </a:lnTo>
                <a:lnTo>
                  <a:pt x="0" y="43"/>
                </a:lnTo>
                <a:lnTo>
                  <a:pt x="4" y="43"/>
                </a:lnTo>
                <a:lnTo>
                  <a:pt x="6" y="4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738" name="Freeform 30">
            <a:extLst>
              <a:ext uri="{FF2B5EF4-FFF2-40B4-BE49-F238E27FC236}">
                <a16:creationId xmlns:a16="http://schemas.microsoft.com/office/drawing/2014/main" id="{1AA8D0F4-1174-8048-C50F-B6DCC51BC228}"/>
              </a:ext>
            </a:extLst>
          </p:cNvPr>
          <p:cNvSpPr>
            <a:spLocks/>
          </p:cNvSpPr>
          <p:nvPr/>
        </p:nvSpPr>
        <p:spPr bwMode="auto">
          <a:xfrm>
            <a:off x="4465638" y="5964238"/>
            <a:ext cx="71437" cy="63500"/>
          </a:xfrm>
          <a:custGeom>
            <a:avLst/>
            <a:gdLst>
              <a:gd name="T0" fmla="*/ 2147483646 w 45"/>
              <a:gd name="T1" fmla="*/ 2147483646 h 40"/>
              <a:gd name="T2" fmla="*/ 2147483646 w 45"/>
              <a:gd name="T3" fmla="*/ 2147483646 h 40"/>
              <a:gd name="T4" fmla="*/ 2147483646 w 45"/>
              <a:gd name="T5" fmla="*/ 0 h 40"/>
              <a:gd name="T6" fmla="*/ 2147483646 w 45"/>
              <a:gd name="T7" fmla="*/ 0 h 40"/>
              <a:gd name="T8" fmla="*/ 0 w 45"/>
              <a:gd name="T9" fmla="*/ 2147483646 h 40"/>
              <a:gd name="T10" fmla="*/ 2147483646 w 45"/>
              <a:gd name="T11" fmla="*/ 2147483646 h 40"/>
              <a:gd name="T12" fmla="*/ 2147483646 w 45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5"/>
              <a:gd name="T22" fmla="*/ 0 h 40"/>
              <a:gd name="T23" fmla="*/ 45 w 45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5" h="40">
                <a:moveTo>
                  <a:pt x="4" y="40"/>
                </a:moveTo>
                <a:lnTo>
                  <a:pt x="45" y="2"/>
                </a:lnTo>
                <a:lnTo>
                  <a:pt x="41" y="0"/>
                </a:lnTo>
                <a:lnTo>
                  <a:pt x="39" y="0"/>
                </a:lnTo>
                <a:lnTo>
                  <a:pt x="0" y="40"/>
                </a:lnTo>
                <a:lnTo>
                  <a:pt x="2" y="40"/>
                </a:lnTo>
                <a:lnTo>
                  <a:pt x="4" y="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739" name="Freeform 31">
            <a:extLst>
              <a:ext uri="{FF2B5EF4-FFF2-40B4-BE49-F238E27FC236}">
                <a16:creationId xmlns:a16="http://schemas.microsoft.com/office/drawing/2014/main" id="{FF3B35AA-7D1D-3E8E-402B-2A8DA8BE9A2C}"/>
              </a:ext>
            </a:extLst>
          </p:cNvPr>
          <p:cNvSpPr>
            <a:spLocks/>
          </p:cNvSpPr>
          <p:nvPr/>
        </p:nvSpPr>
        <p:spPr bwMode="auto">
          <a:xfrm>
            <a:off x="4424363" y="5951538"/>
            <a:ext cx="63500" cy="60325"/>
          </a:xfrm>
          <a:custGeom>
            <a:avLst/>
            <a:gdLst>
              <a:gd name="T0" fmla="*/ 2147483646 w 40"/>
              <a:gd name="T1" fmla="*/ 2147483646 h 38"/>
              <a:gd name="T2" fmla="*/ 2147483646 w 40"/>
              <a:gd name="T3" fmla="*/ 2147483646 h 38"/>
              <a:gd name="T4" fmla="*/ 2147483646 w 40"/>
              <a:gd name="T5" fmla="*/ 2147483646 h 38"/>
              <a:gd name="T6" fmla="*/ 2147483646 w 40"/>
              <a:gd name="T7" fmla="*/ 0 h 38"/>
              <a:gd name="T8" fmla="*/ 0 w 40"/>
              <a:gd name="T9" fmla="*/ 2147483646 h 38"/>
              <a:gd name="T10" fmla="*/ 2147483646 w 40"/>
              <a:gd name="T11" fmla="*/ 2147483646 h 38"/>
              <a:gd name="T12" fmla="*/ 2147483646 w 40"/>
              <a:gd name="T13" fmla="*/ 2147483646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0"/>
              <a:gd name="T22" fmla="*/ 0 h 38"/>
              <a:gd name="T23" fmla="*/ 40 w 40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0" h="38">
                <a:moveTo>
                  <a:pt x="3" y="38"/>
                </a:moveTo>
                <a:lnTo>
                  <a:pt x="40" y="2"/>
                </a:lnTo>
                <a:lnTo>
                  <a:pt x="38" y="2"/>
                </a:lnTo>
                <a:lnTo>
                  <a:pt x="36" y="0"/>
                </a:lnTo>
                <a:lnTo>
                  <a:pt x="0" y="36"/>
                </a:lnTo>
                <a:lnTo>
                  <a:pt x="2" y="38"/>
                </a:lnTo>
                <a:lnTo>
                  <a:pt x="3" y="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740" name="Freeform 32">
            <a:extLst>
              <a:ext uri="{FF2B5EF4-FFF2-40B4-BE49-F238E27FC236}">
                <a16:creationId xmlns:a16="http://schemas.microsoft.com/office/drawing/2014/main" id="{B330872C-E38E-2FD1-66B5-FF9816CA9A3F}"/>
              </a:ext>
            </a:extLst>
          </p:cNvPr>
          <p:cNvSpPr>
            <a:spLocks/>
          </p:cNvSpPr>
          <p:nvPr/>
        </p:nvSpPr>
        <p:spPr bwMode="auto">
          <a:xfrm>
            <a:off x="4384675" y="5935663"/>
            <a:ext cx="60325" cy="58737"/>
          </a:xfrm>
          <a:custGeom>
            <a:avLst/>
            <a:gdLst>
              <a:gd name="T0" fmla="*/ 2147483646 w 38"/>
              <a:gd name="T1" fmla="*/ 2147483646 h 37"/>
              <a:gd name="T2" fmla="*/ 2147483646 w 38"/>
              <a:gd name="T3" fmla="*/ 2147483646 h 37"/>
              <a:gd name="T4" fmla="*/ 2147483646 w 38"/>
              <a:gd name="T5" fmla="*/ 2147483646 h 37"/>
              <a:gd name="T6" fmla="*/ 2147483646 w 38"/>
              <a:gd name="T7" fmla="*/ 0 h 37"/>
              <a:gd name="T8" fmla="*/ 0 w 38"/>
              <a:gd name="T9" fmla="*/ 2147483646 h 37"/>
              <a:gd name="T10" fmla="*/ 2147483646 w 38"/>
              <a:gd name="T11" fmla="*/ 2147483646 h 37"/>
              <a:gd name="T12" fmla="*/ 2147483646 w 38"/>
              <a:gd name="T13" fmla="*/ 2147483646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8"/>
              <a:gd name="T22" fmla="*/ 0 h 37"/>
              <a:gd name="T23" fmla="*/ 38 w 38"/>
              <a:gd name="T24" fmla="*/ 37 h 3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8" h="37">
                <a:moveTo>
                  <a:pt x="3" y="37"/>
                </a:moveTo>
                <a:lnTo>
                  <a:pt x="38" y="2"/>
                </a:lnTo>
                <a:lnTo>
                  <a:pt x="36" y="2"/>
                </a:lnTo>
                <a:lnTo>
                  <a:pt x="34" y="0"/>
                </a:lnTo>
                <a:lnTo>
                  <a:pt x="0" y="35"/>
                </a:lnTo>
                <a:lnTo>
                  <a:pt x="2" y="35"/>
                </a:lnTo>
                <a:lnTo>
                  <a:pt x="3" y="3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741" name="Freeform 33">
            <a:extLst>
              <a:ext uri="{FF2B5EF4-FFF2-40B4-BE49-F238E27FC236}">
                <a16:creationId xmlns:a16="http://schemas.microsoft.com/office/drawing/2014/main" id="{2938496D-3E12-386A-CE25-46A1460F6B48}"/>
              </a:ext>
            </a:extLst>
          </p:cNvPr>
          <p:cNvSpPr>
            <a:spLocks/>
          </p:cNvSpPr>
          <p:nvPr/>
        </p:nvSpPr>
        <p:spPr bwMode="auto">
          <a:xfrm>
            <a:off x="4348163" y="5918200"/>
            <a:ext cx="57150" cy="53975"/>
          </a:xfrm>
          <a:custGeom>
            <a:avLst/>
            <a:gdLst>
              <a:gd name="T0" fmla="*/ 2147483646 w 36"/>
              <a:gd name="T1" fmla="*/ 2147483646 h 34"/>
              <a:gd name="T2" fmla="*/ 2147483646 w 36"/>
              <a:gd name="T3" fmla="*/ 2147483646 h 34"/>
              <a:gd name="T4" fmla="*/ 2147483646 w 36"/>
              <a:gd name="T5" fmla="*/ 2147483646 h 34"/>
              <a:gd name="T6" fmla="*/ 2147483646 w 36"/>
              <a:gd name="T7" fmla="*/ 0 h 34"/>
              <a:gd name="T8" fmla="*/ 0 w 36"/>
              <a:gd name="T9" fmla="*/ 2147483646 h 34"/>
              <a:gd name="T10" fmla="*/ 2147483646 w 36"/>
              <a:gd name="T11" fmla="*/ 2147483646 h 34"/>
              <a:gd name="T12" fmla="*/ 2147483646 w 36"/>
              <a:gd name="T13" fmla="*/ 2147483646 h 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34"/>
              <a:gd name="T23" fmla="*/ 36 w 36"/>
              <a:gd name="T24" fmla="*/ 34 h 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34">
                <a:moveTo>
                  <a:pt x="3" y="34"/>
                </a:moveTo>
                <a:lnTo>
                  <a:pt x="36" y="2"/>
                </a:lnTo>
                <a:lnTo>
                  <a:pt x="34" y="2"/>
                </a:lnTo>
                <a:lnTo>
                  <a:pt x="32" y="0"/>
                </a:lnTo>
                <a:lnTo>
                  <a:pt x="0" y="32"/>
                </a:lnTo>
                <a:lnTo>
                  <a:pt x="2" y="32"/>
                </a:lnTo>
                <a:lnTo>
                  <a:pt x="3" y="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742" name="Freeform 34">
            <a:extLst>
              <a:ext uri="{FF2B5EF4-FFF2-40B4-BE49-F238E27FC236}">
                <a16:creationId xmlns:a16="http://schemas.microsoft.com/office/drawing/2014/main" id="{EB399EE7-62B1-88CE-E1D7-D653C794AF01}"/>
              </a:ext>
            </a:extLst>
          </p:cNvPr>
          <p:cNvSpPr>
            <a:spLocks/>
          </p:cNvSpPr>
          <p:nvPr/>
        </p:nvSpPr>
        <p:spPr bwMode="auto">
          <a:xfrm>
            <a:off x="4314825" y="5895975"/>
            <a:ext cx="53975" cy="52388"/>
          </a:xfrm>
          <a:custGeom>
            <a:avLst/>
            <a:gdLst>
              <a:gd name="T0" fmla="*/ 2147483646 w 34"/>
              <a:gd name="T1" fmla="*/ 2147483646 h 33"/>
              <a:gd name="T2" fmla="*/ 2147483646 w 34"/>
              <a:gd name="T3" fmla="*/ 2147483646 h 33"/>
              <a:gd name="T4" fmla="*/ 2147483646 w 34"/>
              <a:gd name="T5" fmla="*/ 0 h 33"/>
              <a:gd name="T6" fmla="*/ 2147483646 w 34"/>
              <a:gd name="T7" fmla="*/ 0 h 33"/>
              <a:gd name="T8" fmla="*/ 0 w 34"/>
              <a:gd name="T9" fmla="*/ 2147483646 h 33"/>
              <a:gd name="T10" fmla="*/ 2147483646 w 34"/>
              <a:gd name="T11" fmla="*/ 2147483646 h 33"/>
              <a:gd name="T12" fmla="*/ 2147483646 w 34"/>
              <a:gd name="T13" fmla="*/ 2147483646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33"/>
              <a:gd name="T23" fmla="*/ 34 w 34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33">
                <a:moveTo>
                  <a:pt x="3" y="33"/>
                </a:moveTo>
                <a:lnTo>
                  <a:pt x="34" y="2"/>
                </a:lnTo>
                <a:lnTo>
                  <a:pt x="32" y="0"/>
                </a:lnTo>
                <a:lnTo>
                  <a:pt x="30" y="0"/>
                </a:lnTo>
                <a:lnTo>
                  <a:pt x="0" y="31"/>
                </a:lnTo>
                <a:lnTo>
                  <a:pt x="1" y="31"/>
                </a:lnTo>
                <a:lnTo>
                  <a:pt x="3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743" name="Freeform 35">
            <a:extLst>
              <a:ext uri="{FF2B5EF4-FFF2-40B4-BE49-F238E27FC236}">
                <a16:creationId xmlns:a16="http://schemas.microsoft.com/office/drawing/2014/main" id="{07FA0E9B-58E9-A2DB-F6EB-4E4A7ABD48EB}"/>
              </a:ext>
            </a:extLst>
          </p:cNvPr>
          <p:cNvSpPr>
            <a:spLocks/>
          </p:cNvSpPr>
          <p:nvPr/>
        </p:nvSpPr>
        <p:spPr bwMode="auto">
          <a:xfrm>
            <a:off x="4279900" y="5872163"/>
            <a:ext cx="55563" cy="52387"/>
          </a:xfrm>
          <a:custGeom>
            <a:avLst/>
            <a:gdLst>
              <a:gd name="T0" fmla="*/ 2147483646 w 35"/>
              <a:gd name="T1" fmla="*/ 2147483646 h 33"/>
              <a:gd name="T2" fmla="*/ 2147483646 w 35"/>
              <a:gd name="T3" fmla="*/ 2147483646 h 33"/>
              <a:gd name="T4" fmla="*/ 2147483646 w 35"/>
              <a:gd name="T5" fmla="*/ 0 h 33"/>
              <a:gd name="T6" fmla="*/ 2147483646 w 35"/>
              <a:gd name="T7" fmla="*/ 0 h 33"/>
              <a:gd name="T8" fmla="*/ 0 w 35"/>
              <a:gd name="T9" fmla="*/ 2147483646 h 33"/>
              <a:gd name="T10" fmla="*/ 2147483646 w 35"/>
              <a:gd name="T11" fmla="*/ 2147483646 h 33"/>
              <a:gd name="T12" fmla="*/ 2147483646 w 35"/>
              <a:gd name="T13" fmla="*/ 2147483646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"/>
              <a:gd name="T22" fmla="*/ 0 h 33"/>
              <a:gd name="T23" fmla="*/ 35 w 35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" h="33">
                <a:moveTo>
                  <a:pt x="4" y="33"/>
                </a:moveTo>
                <a:lnTo>
                  <a:pt x="35" y="2"/>
                </a:lnTo>
                <a:lnTo>
                  <a:pt x="33" y="0"/>
                </a:lnTo>
                <a:lnTo>
                  <a:pt x="31" y="0"/>
                </a:lnTo>
                <a:lnTo>
                  <a:pt x="0" y="29"/>
                </a:lnTo>
                <a:lnTo>
                  <a:pt x="2" y="31"/>
                </a:lnTo>
                <a:lnTo>
                  <a:pt x="4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744" name="Freeform 36">
            <a:extLst>
              <a:ext uri="{FF2B5EF4-FFF2-40B4-BE49-F238E27FC236}">
                <a16:creationId xmlns:a16="http://schemas.microsoft.com/office/drawing/2014/main" id="{BD075AF4-6336-8701-D4CF-69E15669A4FE}"/>
              </a:ext>
            </a:extLst>
          </p:cNvPr>
          <p:cNvSpPr>
            <a:spLocks/>
          </p:cNvSpPr>
          <p:nvPr/>
        </p:nvSpPr>
        <p:spPr bwMode="auto">
          <a:xfrm>
            <a:off x="4252913" y="5842000"/>
            <a:ext cx="52387" cy="50800"/>
          </a:xfrm>
          <a:custGeom>
            <a:avLst/>
            <a:gdLst>
              <a:gd name="T0" fmla="*/ 2147483646 w 33"/>
              <a:gd name="T1" fmla="*/ 2147483646 h 32"/>
              <a:gd name="T2" fmla="*/ 2147483646 w 33"/>
              <a:gd name="T3" fmla="*/ 2147483646 h 32"/>
              <a:gd name="T4" fmla="*/ 2147483646 w 33"/>
              <a:gd name="T5" fmla="*/ 2147483646 h 32"/>
              <a:gd name="T6" fmla="*/ 2147483646 w 33"/>
              <a:gd name="T7" fmla="*/ 0 h 32"/>
              <a:gd name="T8" fmla="*/ 0 w 33"/>
              <a:gd name="T9" fmla="*/ 2147483646 h 32"/>
              <a:gd name="T10" fmla="*/ 0 w 33"/>
              <a:gd name="T11" fmla="*/ 2147483646 h 32"/>
              <a:gd name="T12" fmla="*/ 2147483646 w 33"/>
              <a:gd name="T13" fmla="*/ 2147483646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2"/>
              <a:gd name="T23" fmla="*/ 33 w 33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2">
                <a:moveTo>
                  <a:pt x="2" y="32"/>
                </a:moveTo>
                <a:lnTo>
                  <a:pt x="33" y="4"/>
                </a:lnTo>
                <a:lnTo>
                  <a:pt x="31" y="2"/>
                </a:lnTo>
                <a:lnTo>
                  <a:pt x="29" y="0"/>
                </a:lnTo>
                <a:lnTo>
                  <a:pt x="0" y="31"/>
                </a:lnTo>
                <a:lnTo>
                  <a:pt x="0" y="32"/>
                </a:lnTo>
                <a:lnTo>
                  <a:pt x="2" y="3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745" name="Freeform 37">
            <a:extLst>
              <a:ext uri="{FF2B5EF4-FFF2-40B4-BE49-F238E27FC236}">
                <a16:creationId xmlns:a16="http://schemas.microsoft.com/office/drawing/2014/main" id="{45D2C573-EC4E-708D-8C6C-925216AE8A8E}"/>
              </a:ext>
            </a:extLst>
          </p:cNvPr>
          <p:cNvSpPr>
            <a:spLocks/>
          </p:cNvSpPr>
          <p:nvPr/>
        </p:nvSpPr>
        <p:spPr bwMode="auto">
          <a:xfrm>
            <a:off x="4225925" y="5815013"/>
            <a:ext cx="49213" cy="50800"/>
          </a:xfrm>
          <a:custGeom>
            <a:avLst/>
            <a:gdLst>
              <a:gd name="T0" fmla="*/ 2147483646 w 31"/>
              <a:gd name="T1" fmla="*/ 2147483646 h 32"/>
              <a:gd name="T2" fmla="*/ 2147483646 w 31"/>
              <a:gd name="T3" fmla="*/ 2147483646 h 32"/>
              <a:gd name="T4" fmla="*/ 2147483646 w 31"/>
              <a:gd name="T5" fmla="*/ 0 h 32"/>
              <a:gd name="T6" fmla="*/ 2147483646 w 31"/>
              <a:gd name="T7" fmla="*/ 0 h 32"/>
              <a:gd name="T8" fmla="*/ 0 w 31"/>
              <a:gd name="T9" fmla="*/ 2147483646 h 32"/>
              <a:gd name="T10" fmla="*/ 0 w 31"/>
              <a:gd name="T11" fmla="*/ 2147483646 h 32"/>
              <a:gd name="T12" fmla="*/ 2147483646 w 31"/>
              <a:gd name="T13" fmla="*/ 2147483646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32"/>
              <a:gd name="T23" fmla="*/ 31 w 31"/>
              <a:gd name="T24" fmla="*/ 32 h 3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32">
                <a:moveTo>
                  <a:pt x="2" y="32"/>
                </a:moveTo>
                <a:lnTo>
                  <a:pt x="31" y="1"/>
                </a:lnTo>
                <a:lnTo>
                  <a:pt x="31" y="0"/>
                </a:lnTo>
                <a:lnTo>
                  <a:pt x="29" y="0"/>
                </a:lnTo>
                <a:lnTo>
                  <a:pt x="0" y="28"/>
                </a:lnTo>
                <a:lnTo>
                  <a:pt x="0" y="30"/>
                </a:lnTo>
                <a:lnTo>
                  <a:pt x="2" y="3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746" name="Freeform 38">
            <a:extLst>
              <a:ext uri="{FF2B5EF4-FFF2-40B4-BE49-F238E27FC236}">
                <a16:creationId xmlns:a16="http://schemas.microsoft.com/office/drawing/2014/main" id="{7CDDCDC9-12C0-2917-58F4-EB649A482898}"/>
              </a:ext>
            </a:extLst>
          </p:cNvPr>
          <p:cNvSpPr>
            <a:spLocks/>
          </p:cNvSpPr>
          <p:nvPr/>
        </p:nvSpPr>
        <p:spPr bwMode="auto">
          <a:xfrm>
            <a:off x="4198938" y="5780088"/>
            <a:ext cx="50800" cy="52387"/>
          </a:xfrm>
          <a:custGeom>
            <a:avLst/>
            <a:gdLst>
              <a:gd name="T0" fmla="*/ 2147483646 w 32"/>
              <a:gd name="T1" fmla="*/ 2147483646 h 33"/>
              <a:gd name="T2" fmla="*/ 2147483646 w 32"/>
              <a:gd name="T3" fmla="*/ 2147483646 h 33"/>
              <a:gd name="T4" fmla="*/ 2147483646 w 32"/>
              <a:gd name="T5" fmla="*/ 2147483646 h 33"/>
              <a:gd name="T6" fmla="*/ 2147483646 w 32"/>
              <a:gd name="T7" fmla="*/ 0 h 33"/>
              <a:gd name="T8" fmla="*/ 0 w 32"/>
              <a:gd name="T9" fmla="*/ 2147483646 h 33"/>
              <a:gd name="T10" fmla="*/ 2147483646 w 32"/>
              <a:gd name="T11" fmla="*/ 2147483646 h 33"/>
              <a:gd name="T12" fmla="*/ 2147483646 w 32"/>
              <a:gd name="T13" fmla="*/ 2147483646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3"/>
              <a:gd name="T23" fmla="*/ 32 w 32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3">
                <a:moveTo>
                  <a:pt x="3" y="33"/>
                </a:moveTo>
                <a:lnTo>
                  <a:pt x="32" y="2"/>
                </a:lnTo>
                <a:lnTo>
                  <a:pt x="30" y="2"/>
                </a:lnTo>
                <a:lnTo>
                  <a:pt x="30" y="0"/>
                </a:lnTo>
                <a:lnTo>
                  <a:pt x="0" y="29"/>
                </a:lnTo>
                <a:lnTo>
                  <a:pt x="1" y="31"/>
                </a:lnTo>
                <a:lnTo>
                  <a:pt x="3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747" name="Freeform 39">
            <a:extLst>
              <a:ext uri="{FF2B5EF4-FFF2-40B4-BE49-F238E27FC236}">
                <a16:creationId xmlns:a16="http://schemas.microsoft.com/office/drawing/2014/main" id="{D490E7BD-FF83-99DB-7876-CCD0220EC2F7}"/>
              </a:ext>
            </a:extLst>
          </p:cNvPr>
          <p:cNvSpPr>
            <a:spLocks/>
          </p:cNvSpPr>
          <p:nvPr/>
        </p:nvSpPr>
        <p:spPr bwMode="auto">
          <a:xfrm>
            <a:off x="4176713" y="5743575"/>
            <a:ext cx="52387" cy="52388"/>
          </a:xfrm>
          <a:custGeom>
            <a:avLst/>
            <a:gdLst>
              <a:gd name="T0" fmla="*/ 2147483646 w 33"/>
              <a:gd name="T1" fmla="*/ 2147483646 h 33"/>
              <a:gd name="T2" fmla="*/ 2147483646 w 33"/>
              <a:gd name="T3" fmla="*/ 2147483646 h 33"/>
              <a:gd name="T4" fmla="*/ 2147483646 w 33"/>
              <a:gd name="T5" fmla="*/ 2147483646 h 33"/>
              <a:gd name="T6" fmla="*/ 2147483646 w 33"/>
              <a:gd name="T7" fmla="*/ 0 h 33"/>
              <a:gd name="T8" fmla="*/ 0 w 33"/>
              <a:gd name="T9" fmla="*/ 2147483646 h 33"/>
              <a:gd name="T10" fmla="*/ 0 w 33"/>
              <a:gd name="T11" fmla="*/ 2147483646 h 33"/>
              <a:gd name="T12" fmla="*/ 2147483646 w 33"/>
              <a:gd name="T13" fmla="*/ 2147483646 h 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3"/>
              <a:gd name="T23" fmla="*/ 33 w 33"/>
              <a:gd name="T24" fmla="*/ 33 h 3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3">
                <a:moveTo>
                  <a:pt x="2" y="33"/>
                </a:moveTo>
                <a:lnTo>
                  <a:pt x="33" y="4"/>
                </a:lnTo>
                <a:lnTo>
                  <a:pt x="31" y="2"/>
                </a:lnTo>
                <a:lnTo>
                  <a:pt x="31" y="0"/>
                </a:lnTo>
                <a:lnTo>
                  <a:pt x="0" y="29"/>
                </a:lnTo>
                <a:lnTo>
                  <a:pt x="0" y="31"/>
                </a:lnTo>
                <a:lnTo>
                  <a:pt x="2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748" name="Freeform 40">
            <a:extLst>
              <a:ext uri="{FF2B5EF4-FFF2-40B4-BE49-F238E27FC236}">
                <a16:creationId xmlns:a16="http://schemas.microsoft.com/office/drawing/2014/main" id="{4CCDB3CE-F80D-4CE8-594A-CE7D4C86E436}"/>
              </a:ext>
            </a:extLst>
          </p:cNvPr>
          <p:cNvSpPr>
            <a:spLocks/>
          </p:cNvSpPr>
          <p:nvPr/>
        </p:nvSpPr>
        <p:spPr bwMode="auto">
          <a:xfrm>
            <a:off x="4156075" y="5703888"/>
            <a:ext cx="50800" cy="55562"/>
          </a:xfrm>
          <a:custGeom>
            <a:avLst/>
            <a:gdLst>
              <a:gd name="T0" fmla="*/ 2147483646 w 32"/>
              <a:gd name="T1" fmla="*/ 2147483646 h 35"/>
              <a:gd name="T2" fmla="*/ 2147483646 w 32"/>
              <a:gd name="T3" fmla="*/ 2147483646 h 35"/>
              <a:gd name="T4" fmla="*/ 2147483646 w 32"/>
              <a:gd name="T5" fmla="*/ 2147483646 h 35"/>
              <a:gd name="T6" fmla="*/ 2147483646 w 32"/>
              <a:gd name="T7" fmla="*/ 0 h 35"/>
              <a:gd name="T8" fmla="*/ 0 w 32"/>
              <a:gd name="T9" fmla="*/ 2147483646 h 35"/>
              <a:gd name="T10" fmla="*/ 2147483646 w 32"/>
              <a:gd name="T11" fmla="*/ 2147483646 h 35"/>
              <a:gd name="T12" fmla="*/ 2147483646 w 32"/>
              <a:gd name="T13" fmla="*/ 2147483646 h 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2"/>
              <a:gd name="T22" fmla="*/ 0 h 35"/>
              <a:gd name="T23" fmla="*/ 32 w 32"/>
              <a:gd name="T24" fmla="*/ 35 h 3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2" h="35">
                <a:moveTo>
                  <a:pt x="2" y="35"/>
                </a:moveTo>
                <a:lnTo>
                  <a:pt x="32" y="4"/>
                </a:lnTo>
                <a:lnTo>
                  <a:pt x="32" y="2"/>
                </a:lnTo>
                <a:lnTo>
                  <a:pt x="30" y="0"/>
                </a:lnTo>
                <a:lnTo>
                  <a:pt x="0" y="31"/>
                </a:lnTo>
                <a:lnTo>
                  <a:pt x="2" y="33"/>
                </a:lnTo>
                <a:lnTo>
                  <a:pt x="2" y="3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749" name="Freeform 41">
            <a:extLst>
              <a:ext uri="{FF2B5EF4-FFF2-40B4-BE49-F238E27FC236}">
                <a16:creationId xmlns:a16="http://schemas.microsoft.com/office/drawing/2014/main" id="{77C7E12E-0AD2-2C72-72D6-EF12813F30EB}"/>
              </a:ext>
            </a:extLst>
          </p:cNvPr>
          <p:cNvSpPr>
            <a:spLocks/>
          </p:cNvSpPr>
          <p:nvPr/>
        </p:nvSpPr>
        <p:spPr bwMode="auto">
          <a:xfrm>
            <a:off x="4140200" y="5662613"/>
            <a:ext cx="52388" cy="57150"/>
          </a:xfrm>
          <a:custGeom>
            <a:avLst/>
            <a:gdLst>
              <a:gd name="T0" fmla="*/ 2147483646 w 33"/>
              <a:gd name="T1" fmla="*/ 2147483646 h 36"/>
              <a:gd name="T2" fmla="*/ 2147483646 w 33"/>
              <a:gd name="T3" fmla="*/ 2147483646 h 36"/>
              <a:gd name="T4" fmla="*/ 2147483646 w 33"/>
              <a:gd name="T5" fmla="*/ 2147483646 h 36"/>
              <a:gd name="T6" fmla="*/ 2147483646 w 33"/>
              <a:gd name="T7" fmla="*/ 0 h 36"/>
              <a:gd name="T8" fmla="*/ 0 w 33"/>
              <a:gd name="T9" fmla="*/ 2147483646 h 36"/>
              <a:gd name="T10" fmla="*/ 0 w 33"/>
              <a:gd name="T11" fmla="*/ 2147483646 h 36"/>
              <a:gd name="T12" fmla="*/ 2147483646 w 33"/>
              <a:gd name="T13" fmla="*/ 2147483646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3"/>
              <a:gd name="T22" fmla="*/ 0 h 36"/>
              <a:gd name="T23" fmla="*/ 33 w 33"/>
              <a:gd name="T24" fmla="*/ 36 h 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3" h="36">
                <a:moveTo>
                  <a:pt x="2" y="36"/>
                </a:moveTo>
                <a:lnTo>
                  <a:pt x="33" y="3"/>
                </a:lnTo>
                <a:lnTo>
                  <a:pt x="33" y="1"/>
                </a:lnTo>
                <a:lnTo>
                  <a:pt x="31" y="0"/>
                </a:lnTo>
                <a:lnTo>
                  <a:pt x="0" y="30"/>
                </a:lnTo>
                <a:lnTo>
                  <a:pt x="0" y="34"/>
                </a:lnTo>
                <a:lnTo>
                  <a:pt x="2" y="3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750" name="Freeform 42">
            <a:extLst>
              <a:ext uri="{FF2B5EF4-FFF2-40B4-BE49-F238E27FC236}">
                <a16:creationId xmlns:a16="http://schemas.microsoft.com/office/drawing/2014/main" id="{FD9B5154-6C9B-9375-13ED-05E6B539D537}"/>
              </a:ext>
            </a:extLst>
          </p:cNvPr>
          <p:cNvSpPr>
            <a:spLocks/>
          </p:cNvSpPr>
          <p:nvPr/>
        </p:nvSpPr>
        <p:spPr bwMode="auto">
          <a:xfrm>
            <a:off x="4125913" y="5613400"/>
            <a:ext cx="53975" cy="60325"/>
          </a:xfrm>
          <a:custGeom>
            <a:avLst/>
            <a:gdLst>
              <a:gd name="T0" fmla="*/ 2147483646 w 34"/>
              <a:gd name="T1" fmla="*/ 2147483646 h 38"/>
              <a:gd name="T2" fmla="*/ 2147483646 w 34"/>
              <a:gd name="T3" fmla="*/ 2147483646 h 38"/>
              <a:gd name="T4" fmla="*/ 2147483646 w 34"/>
              <a:gd name="T5" fmla="*/ 2147483646 h 38"/>
              <a:gd name="T6" fmla="*/ 2147483646 w 34"/>
              <a:gd name="T7" fmla="*/ 0 h 38"/>
              <a:gd name="T8" fmla="*/ 0 w 34"/>
              <a:gd name="T9" fmla="*/ 2147483646 h 38"/>
              <a:gd name="T10" fmla="*/ 2147483646 w 34"/>
              <a:gd name="T11" fmla="*/ 2147483646 h 38"/>
              <a:gd name="T12" fmla="*/ 2147483646 w 34"/>
              <a:gd name="T13" fmla="*/ 2147483646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38"/>
              <a:gd name="T23" fmla="*/ 34 w 34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38">
                <a:moveTo>
                  <a:pt x="1" y="38"/>
                </a:moveTo>
                <a:lnTo>
                  <a:pt x="34" y="6"/>
                </a:lnTo>
                <a:lnTo>
                  <a:pt x="34" y="4"/>
                </a:lnTo>
                <a:lnTo>
                  <a:pt x="34" y="0"/>
                </a:lnTo>
                <a:lnTo>
                  <a:pt x="0" y="34"/>
                </a:lnTo>
                <a:lnTo>
                  <a:pt x="1" y="36"/>
                </a:lnTo>
                <a:lnTo>
                  <a:pt x="1" y="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751" name="Freeform 43">
            <a:extLst>
              <a:ext uri="{FF2B5EF4-FFF2-40B4-BE49-F238E27FC236}">
                <a16:creationId xmlns:a16="http://schemas.microsoft.com/office/drawing/2014/main" id="{696CB553-CF36-EF1B-3017-0814D19340A2}"/>
              </a:ext>
            </a:extLst>
          </p:cNvPr>
          <p:cNvSpPr>
            <a:spLocks/>
          </p:cNvSpPr>
          <p:nvPr/>
        </p:nvSpPr>
        <p:spPr bwMode="auto">
          <a:xfrm>
            <a:off x="4116388" y="5561013"/>
            <a:ext cx="57150" cy="66675"/>
          </a:xfrm>
          <a:custGeom>
            <a:avLst/>
            <a:gdLst>
              <a:gd name="T0" fmla="*/ 0 w 36"/>
              <a:gd name="T1" fmla="*/ 2147483646 h 42"/>
              <a:gd name="T2" fmla="*/ 2147483646 w 36"/>
              <a:gd name="T3" fmla="*/ 2147483646 h 42"/>
              <a:gd name="T4" fmla="*/ 2147483646 w 36"/>
              <a:gd name="T5" fmla="*/ 2147483646 h 42"/>
              <a:gd name="T6" fmla="*/ 2147483646 w 36"/>
              <a:gd name="T7" fmla="*/ 0 h 42"/>
              <a:gd name="T8" fmla="*/ 0 w 36"/>
              <a:gd name="T9" fmla="*/ 2147483646 h 42"/>
              <a:gd name="T10" fmla="*/ 0 w 36"/>
              <a:gd name="T11" fmla="*/ 2147483646 h 42"/>
              <a:gd name="T12" fmla="*/ 0 w 36"/>
              <a:gd name="T13" fmla="*/ 2147483646 h 4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42"/>
              <a:gd name="T23" fmla="*/ 36 w 36"/>
              <a:gd name="T24" fmla="*/ 42 h 4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42">
                <a:moveTo>
                  <a:pt x="0" y="42"/>
                </a:moveTo>
                <a:lnTo>
                  <a:pt x="36" y="6"/>
                </a:lnTo>
                <a:lnTo>
                  <a:pt x="36" y="4"/>
                </a:lnTo>
                <a:lnTo>
                  <a:pt x="36" y="0"/>
                </a:lnTo>
                <a:lnTo>
                  <a:pt x="0" y="37"/>
                </a:lnTo>
                <a:lnTo>
                  <a:pt x="0" y="39"/>
                </a:lnTo>
                <a:lnTo>
                  <a:pt x="0" y="4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752" name="Freeform 44">
            <a:extLst>
              <a:ext uri="{FF2B5EF4-FFF2-40B4-BE49-F238E27FC236}">
                <a16:creationId xmlns:a16="http://schemas.microsoft.com/office/drawing/2014/main" id="{689C7203-A52F-3F04-1B4B-D25D3E8292AF}"/>
              </a:ext>
            </a:extLst>
          </p:cNvPr>
          <p:cNvSpPr>
            <a:spLocks noEditPoints="1"/>
          </p:cNvSpPr>
          <p:nvPr/>
        </p:nvSpPr>
        <p:spPr bwMode="auto">
          <a:xfrm>
            <a:off x="4110038" y="5067300"/>
            <a:ext cx="500062" cy="506413"/>
          </a:xfrm>
          <a:custGeom>
            <a:avLst/>
            <a:gdLst>
              <a:gd name="T0" fmla="*/ 2147483646 w 315"/>
              <a:gd name="T1" fmla="*/ 2147483646 h 319"/>
              <a:gd name="T2" fmla="*/ 2147483646 w 315"/>
              <a:gd name="T3" fmla="*/ 2147483646 h 319"/>
              <a:gd name="T4" fmla="*/ 2147483646 w 315"/>
              <a:gd name="T5" fmla="*/ 2147483646 h 319"/>
              <a:gd name="T6" fmla="*/ 2147483646 w 315"/>
              <a:gd name="T7" fmla="*/ 2147483646 h 319"/>
              <a:gd name="T8" fmla="*/ 0 w 315"/>
              <a:gd name="T9" fmla="*/ 2147483646 h 319"/>
              <a:gd name="T10" fmla="*/ 0 w 315"/>
              <a:gd name="T11" fmla="*/ 2147483646 h 319"/>
              <a:gd name="T12" fmla="*/ 2147483646 w 315"/>
              <a:gd name="T13" fmla="*/ 2147483646 h 319"/>
              <a:gd name="T14" fmla="*/ 2147483646 w 315"/>
              <a:gd name="T15" fmla="*/ 2147483646 h 319"/>
              <a:gd name="T16" fmla="*/ 2147483646 w 315"/>
              <a:gd name="T17" fmla="*/ 2147483646 h 319"/>
              <a:gd name="T18" fmla="*/ 2147483646 w 315"/>
              <a:gd name="T19" fmla="*/ 0 h 319"/>
              <a:gd name="T20" fmla="*/ 2147483646 w 315"/>
              <a:gd name="T21" fmla="*/ 2147483646 h 319"/>
              <a:gd name="T22" fmla="*/ 2147483646 w 315"/>
              <a:gd name="T23" fmla="*/ 2147483646 h 319"/>
              <a:gd name="T24" fmla="*/ 2147483646 w 315"/>
              <a:gd name="T25" fmla="*/ 2147483646 h 31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15"/>
              <a:gd name="T40" fmla="*/ 0 h 319"/>
              <a:gd name="T41" fmla="*/ 315 w 315"/>
              <a:gd name="T42" fmla="*/ 319 h 319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15" h="319">
                <a:moveTo>
                  <a:pt x="2" y="319"/>
                </a:moveTo>
                <a:lnTo>
                  <a:pt x="40" y="280"/>
                </a:lnTo>
                <a:lnTo>
                  <a:pt x="40" y="277"/>
                </a:lnTo>
                <a:lnTo>
                  <a:pt x="40" y="273"/>
                </a:lnTo>
                <a:lnTo>
                  <a:pt x="0" y="313"/>
                </a:lnTo>
                <a:lnTo>
                  <a:pt x="0" y="317"/>
                </a:lnTo>
                <a:lnTo>
                  <a:pt x="2" y="319"/>
                </a:lnTo>
                <a:close/>
                <a:moveTo>
                  <a:pt x="299" y="19"/>
                </a:moveTo>
                <a:lnTo>
                  <a:pt x="315" y="6"/>
                </a:lnTo>
                <a:lnTo>
                  <a:pt x="315" y="0"/>
                </a:lnTo>
                <a:lnTo>
                  <a:pt x="294" y="21"/>
                </a:lnTo>
                <a:lnTo>
                  <a:pt x="297" y="21"/>
                </a:lnTo>
                <a:lnTo>
                  <a:pt x="299" y="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753" name="Freeform 45">
            <a:extLst>
              <a:ext uri="{FF2B5EF4-FFF2-40B4-BE49-F238E27FC236}">
                <a16:creationId xmlns:a16="http://schemas.microsoft.com/office/drawing/2014/main" id="{7610035E-ACAF-E33B-F9DD-A27793A6ECC9}"/>
              </a:ext>
            </a:extLst>
          </p:cNvPr>
          <p:cNvSpPr>
            <a:spLocks noEditPoints="1"/>
          </p:cNvSpPr>
          <p:nvPr/>
        </p:nvSpPr>
        <p:spPr bwMode="auto">
          <a:xfrm>
            <a:off x="4113213" y="5024438"/>
            <a:ext cx="487362" cy="490537"/>
          </a:xfrm>
          <a:custGeom>
            <a:avLst/>
            <a:gdLst>
              <a:gd name="T0" fmla="*/ 0 w 307"/>
              <a:gd name="T1" fmla="*/ 2147483646 h 309"/>
              <a:gd name="T2" fmla="*/ 2147483646 w 307"/>
              <a:gd name="T3" fmla="*/ 2147483646 h 309"/>
              <a:gd name="T4" fmla="*/ 2147483646 w 307"/>
              <a:gd name="T5" fmla="*/ 2147483646 h 309"/>
              <a:gd name="T6" fmla="*/ 2147483646 w 307"/>
              <a:gd name="T7" fmla="*/ 2147483646 h 309"/>
              <a:gd name="T8" fmla="*/ 0 w 307"/>
              <a:gd name="T9" fmla="*/ 2147483646 h 309"/>
              <a:gd name="T10" fmla="*/ 0 w 307"/>
              <a:gd name="T11" fmla="*/ 2147483646 h 309"/>
              <a:gd name="T12" fmla="*/ 0 w 307"/>
              <a:gd name="T13" fmla="*/ 2147483646 h 309"/>
              <a:gd name="T14" fmla="*/ 2147483646 w 307"/>
              <a:gd name="T15" fmla="*/ 2147483646 h 309"/>
              <a:gd name="T16" fmla="*/ 2147483646 w 307"/>
              <a:gd name="T17" fmla="*/ 0 h 309"/>
              <a:gd name="T18" fmla="*/ 2147483646 w 307"/>
              <a:gd name="T19" fmla="*/ 0 h 309"/>
              <a:gd name="T20" fmla="*/ 2147483646 w 307"/>
              <a:gd name="T21" fmla="*/ 0 h 309"/>
              <a:gd name="T22" fmla="*/ 2147483646 w 307"/>
              <a:gd name="T23" fmla="*/ 2147483646 h 309"/>
              <a:gd name="T24" fmla="*/ 2147483646 w 307"/>
              <a:gd name="T25" fmla="*/ 2147483646 h 309"/>
              <a:gd name="T26" fmla="*/ 2147483646 w 307"/>
              <a:gd name="T27" fmla="*/ 2147483646 h 30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07"/>
              <a:gd name="T43" fmla="*/ 0 h 309"/>
              <a:gd name="T44" fmla="*/ 307 w 307"/>
              <a:gd name="T45" fmla="*/ 309 h 309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07" h="309">
                <a:moveTo>
                  <a:pt x="0" y="309"/>
                </a:moveTo>
                <a:lnTo>
                  <a:pt x="46" y="263"/>
                </a:lnTo>
                <a:lnTo>
                  <a:pt x="48" y="259"/>
                </a:lnTo>
                <a:lnTo>
                  <a:pt x="48" y="256"/>
                </a:lnTo>
                <a:lnTo>
                  <a:pt x="0" y="304"/>
                </a:lnTo>
                <a:lnTo>
                  <a:pt x="0" y="306"/>
                </a:lnTo>
                <a:lnTo>
                  <a:pt x="0" y="309"/>
                </a:lnTo>
                <a:close/>
                <a:moveTo>
                  <a:pt x="257" y="52"/>
                </a:moveTo>
                <a:lnTo>
                  <a:pt x="307" y="0"/>
                </a:lnTo>
                <a:lnTo>
                  <a:pt x="305" y="0"/>
                </a:lnTo>
                <a:lnTo>
                  <a:pt x="301" y="0"/>
                </a:lnTo>
                <a:lnTo>
                  <a:pt x="249" y="54"/>
                </a:lnTo>
                <a:lnTo>
                  <a:pt x="253" y="52"/>
                </a:lnTo>
                <a:lnTo>
                  <a:pt x="257" y="5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754" name="Freeform 46">
            <a:extLst>
              <a:ext uri="{FF2B5EF4-FFF2-40B4-BE49-F238E27FC236}">
                <a16:creationId xmlns:a16="http://schemas.microsoft.com/office/drawing/2014/main" id="{9253F142-CDF1-CF13-3EFA-BCFF976F7109}"/>
              </a:ext>
            </a:extLst>
          </p:cNvPr>
          <p:cNvSpPr>
            <a:spLocks noEditPoints="1"/>
          </p:cNvSpPr>
          <p:nvPr/>
        </p:nvSpPr>
        <p:spPr bwMode="auto">
          <a:xfrm>
            <a:off x="4119563" y="5033963"/>
            <a:ext cx="417512" cy="417512"/>
          </a:xfrm>
          <a:custGeom>
            <a:avLst/>
            <a:gdLst>
              <a:gd name="T0" fmla="*/ 0 w 263"/>
              <a:gd name="T1" fmla="*/ 2147483646 h 263"/>
              <a:gd name="T2" fmla="*/ 2147483646 w 263"/>
              <a:gd name="T3" fmla="*/ 2147483646 h 263"/>
              <a:gd name="T4" fmla="*/ 2147483646 w 263"/>
              <a:gd name="T5" fmla="*/ 2147483646 h 263"/>
              <a:gd name="T6" fmla="*/ 2147483646 w 263"/>
              <a:gd name="T7" fmla="*/ 2147483646 h 263"/>
              <a:gd name="T8" fmla="*/ 2147483646 w 263"/>
              <a:gd name="T9" fmla="*/ 2147483646 h 263"/>
              <a:gd name="T10" fmla="*/ 2147483646 w 263"/>
              <a:gd name="T11" fmla="*/ 2147483646 h 263"/>
              <a:gd name="T12" fmla="*/ 0 w 263"/>
              <a:gd name="T13" fmla="*/ 2147483646 h 263"/>
              <a:gd name="T14" fmla="*/ 2147483646 w 263"/>
              <a:gd name="T15" fmla="*/ 2147483646 h 263"/>
              <a:gd name="T16" fmla="*/ 2147483646 w 263"/>
              <a:gd name="T17" fmla="*/ 0 h 263"/>
              <a:gd name="T18" fmla="*/ 2147483646 w 263"/>
              <a:gd name="T19" fmla="*/ 0 h 263"/>
              <a:gd name="T20" fmla="*/ 2147483646 w 263"/>
              <a:gd name="T21" fmla="*/ 2147483646 h 263"/>
              <a:gd name="T22" fmla="*/ 2147483646 w 263"/>
              <a:gd name="T23" fmla="*/ 2147483646 h 263"/>
              <a:gd name="T24" fmla="*/ 2147483646 w 263"/>
              <a:gd name="T25" fmla="*/ 2147483646 h 263"/>
              <a:gd name="T26" fmla="*/ 2147483646 w 263"/>
              <a:gd name="T27" fmla="*/ 2147483646 h 26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263"/>
              <a:gd name="T43" fmla="*/ 0 h 263"/>
              <a:gd name="T44" fmla="*/ 263 w 263"/>
              <a:gd name="T45" fmla="*/ 263 h 263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263" h="263">
                <a:moveTo>
                  <a:pt x="0" y="263"/>
                </a:moveTo>
                <a:lnTo>
                  <a:pt x="65" y="198"/>
                </a:lnTo>
                <a:lnTo>
                  <a:pt x="67" y="192"/>
                </a:lnTo>
                <a:lnTo>
                  <a:pt x="71" y="186"/>
                </a:lnTo>
                <a:lnTo>
                  <a:pt x="2" y="255"/>
                </a:lnTo>
                <a:lnTo>
                  <a:pt x="2" y="259"/>
                </a:lnTo>
                <a:lnTo>
                  <a:pt x="0" y="263"/>
                </a:lnTo>
                <a:close/>
                <a:moveTo>
                  <a:pt x="203" y="60"/>
                </a:moveTo>
                <a:lnTo>
                  <a:pt x="263" y="0"/>
                </a:lnTo>
                <a:lnTo>
                  <a:pt x="259" y="0"/>
                </a:lnTo>
                <a:lnTo>
                  <a:pt x="255" y="2"/>
                </a:lnTo>
                <a:lnTo>
                  <a:pt x="192" y="65"/>
                </a:lnTo>
                <a:lnTo>
                  <a:pt x="197" y="61"/>
                </a:lnTo>
                <a:lnTo>
                  <a:pt x="203" y="6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755" name="Freeform 47">
            <a:extLst>
              <a:ext uri="{FF2B5EF4-FFF2-40B4-BE49-F238E27FC236}">
                <a16:creationId xmlns:a16="http://schemas.microsoft.com/office/drawing/2014/main" id="{987228F0-663A-18DA-CB1F-1EA911CB6BF5}"/>
              </a:ext>
            </a:extLst>
          </p:cNvPr>
          <p:cNvSpPr>
            <a:spLocks/>
          </p:cNvSpPr>
          <p:nvPr/>
        </p:nvSpPr>
        <p:spPr bwMode="auto">
          <a:xfrm>
            <a:off x="4137025" y="5054600"/>
            <a:ext cx="320675" cy="320675"/>
          </a:xfrm>
          <a:custGeom>
            <a:avLst/>
            <a:gdLst>
              <a:gd name="T0" fmla="*/ 0 w 202"/>
              <a:gd name="T1" fmla="*/ 2147483646 h 202"/>
              <a:gd name="T2" fmla="*/ 2147483646 w 202"/>
              <a:gd name="T3" fmla="*/ 0 h 202"/>
              <a:gd name="T4" fmla="*/ 2147483646 w 202"/>
              <a:gd name="T5" fmla="*/ 2147483646 h 202"/>
              <a:gd name="T6" fmla="*/ 2147483646 w 202"/>
              <a:gd name="T7" fmla="*/ 2147483646 h 202"/>
              <a:gd name="T8" fmla="*/ 2147483646 w 202"/>
              <a:gd name="T9" fmla="*/ 2147483646 h 202"/>
              <a:gd name="T10" fmla="*/ 0 w 202"/>
              <a:gd name="T11" fmla="*/ 2147483646 h 202"/>
              <a:gd name="T12" fmla="*/ 0 w 202"/>
              <a:gd name="T13" fmla="*/ 2147483646 h 20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2"/>
              <a:gd name="T22" fmla="*/ 0 h 202"/>
              <a:gd name="T23" fmla="*/ 202 w 202"/>
              <a:gd name="T24" fmla="*/ 202 h 20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2" h="202">
                <a:moveTo>
                  <a:pt x="0" y="202"/>
                </a:moveTo>
                <a:lnTo>
                  <a:pt x="202" y="0"/>
                </a:lnTo>
                <a:lnTo>
                  <a:pt x="196" y="2"/>
                </a:lnTo>
                <a:lnTo>
                  <a:pt x="192" y="4"/>
                </a:lnTo>
                <a:lnTo>
                  <a:pt x="2" y="192"/>
                </a:lnTo>
                <a:lnTo>
                  <a:pt x="0" y="198"/>
                </a:lnTo>
                <a:lnTo>
                  <a:pt x="0" y="20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756" name="Freeform 48">
            <a:extLst>
              <a:ext uri="{FF2B5EF4-FFF2-40B4-BE49-F238E27FC236}">
                <a16:creationId xmlns:a16="http://schemas.microsoft.com/office/drawing/2014/main" id="{946A7719-C1B6-4F6D-5770-E019E14F7444}"/>
              </a:ext>
            </a:extLst>
          </p:cNvPr>
          <p:cNvSpPr>
            <a:spLocks/>
          </p:cNvSpPr>
          <p:nvPr/>
        </p:nvSpPr>
        <p:spPr bwMode="auto">
          <a:xfrm>
            <a:off x="4173538" y="5100638"/>
            <a:ext cx="179387" cy="180975"/>
          </a:xfrm>
          <a:custGeom>
            <a:avLst/>
            <a:gdLst>
              <a:gd name="T0" fmla="*/ 0 w 113"/>
              <a:gd name="T1" fmla="*/ 2147483646 h 114"/>
              <a:gd name="T2" fmla="*/ 2147483646 w 113"/>
              <a:gd name="T3" fmla="*/ 0 h 114"/>
              <a:gd name="T4" fmla="*/ 2147483646 w 113"/>
              <a:gd name="T5" fmla="*/ 2147483646 h 114"/>
              <a:gd name="T6" fmla="*/ 2147483646 w 113"/>
              <a:gd name="T7" fmla="*/ 2147483646 h 114"/>
              <a:gd name="T8" fmla="*/ 2147483646 w 113"/>
              <a:gd name="T9" fmla="*/ 2147483646 h 114"/>
              <a:gd name="T10" fmla="*/ 2147483646 w 113"/>
              <a:gd name="T11" fmla="*/ 2147483646 h 114"/>
              <a:gd name="T12" fmla="*/ 0 w 113"/>
              <a:gd name="T13" fmla="*/ 2147483646 h 1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3"/>
              <a:gd name="T22" fmla="*/ 0 h 114"/>
              <a:gd name="T23" fmla="*/ 113 w 113"/>
              <a:gd name="T24" fmla="*/ 114 h 11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3" h="114">
                <a:moveTo>
                  <a:pt x="0" y="114"/>
                </a:moveTo>
                <a:lnTo>
                  <a:pt x="113" y="0"/>
                </a:lnTo>
                <a:lnTo>
                  <a:pt x="108" y="2"/>
                </a:lnTo>
                <a:lnTo>
                  <a:pt x="100" y="6"/>
                </a:lnTo>
                <a:lnTo>
                  <a:pt x="8" y="100"/>
                </a:lnTo>
                <a:lnTo>
                  <a:pt x="4" y="106"/>
                </a:lnTo>
                <a:lnTo>
                  <a:pt x="0" y="1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757" name="Line 49">
            <a:extLst>
              <a:ext uri="{FF2B5EF4-FFF2-40B4-BE49-F238E27FC236}">
                <a16:creationId xmlns:a16="http://schemas.microsoft.com/office/drawing/2014/main" id="{F2423E12-2D2A-2933-3168-7A953AD87E8E}"/>
              </a:ext>
            </a:extLst>
          </p:cNvPr>
          <p:cNvSpPr>
            <a:spLocks noChangeShapeType="1"/>
          </p:cNvSpPr>
          <p:nvPr/>
        </p:nvSpPr>
        <p:spPr bwMode="auto">
          <a:xfrm>
            <a:off x="1673225" y="3876675"/>
            <a:ext cx="776288" cy="1588"/>
          </a:xfrm>
          <a:prstGeom prst="line">
            <a:avLst/>
          </a:prstGeom>
          <a:noFill/>
          <a:ln w="6350">
            <a:solidFill>
              <a:srgbClr val="1F1A1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758" name="Rectangle 50">
            <a:extLst>
              <a:ext uri="{FF2B5EF4-FFF2-40B4-BE49-F238E27FC236}">
                <a16:creationId xmlns:a16="http://schemas.microsoft.com/office/drawing/2014/main" id="{E74590C0-40D6-71C6-80F3-F61F4BF36A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2175" y="3751263"/>
            <a:ext cx="768350" cy="952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759" name="Freeform 51">
            <a:extLst>
              <a:ext uri="{FF2B5EF4-FFF2-40B4-BE49-F238E27FC236}">
                <a16:creationId xmlns:a16="http://schemas.microsoft.com/office/drawing/2014/main" id="{F43B957B-A21B-B8A0-D1B9-F8F8F31EFD9B}"/>
              </a:ext>
            </a:extLst>
          </p:cNvPr>
          <p:cNvSpPr>
            <a:spLocks/>
          </p:cNvSpPr>
          <p:nvPr/>
        </p:nvSpPr>
        <p:spPr bwMode="auto">
          <a:xfrm>
            <a:off x="847725" y="3732213"/>
            <a:ext cx="87313" cy="42862"/>
          </a:xfrm>
          <a:custGeom>
            <a:avLst/>
            <a:gdLst>
              <a:gd name="T0" fmla="*/ 0 w 55"/>
              <a:gd name="T1" fmla="*/ 2147483646 h 27"/>
              <a:gd name="T2" fmla="*/ 2147483646 w 55"/>
              <a:gd name="T3" fmla="*/ 2147483646 h 27"/>
              <a:gd name="T4" fmla="*/ 2147483646 w 55"/>
              <a:gd name="T5" fmla="*/ 2147483646 h 27"/>
              <a:gd name="T6" fmla="*/ 2147483646 w 55"/>
              <a:gd name="T7" fmla="*/ 2147483646 h 27"/>
              <a:gd name="T8" fmla="*/ 2147483646 w 55"/>
              <a:gd name="T9" fmla="*/ 2147483646 h 27"/>
              <a:gd name="T10" fmla="*/ 2147483646 w 55"/>
              <a:gd name="T11" fmla="*/ 2147483646 h 27"/>
              <a:gd name="T12" fmla="*/ 2147483646 w 55"/>
              <a:gd name="T13" fmla="*/ 2147483646 h 27"/>
              <a:gd name="T14" fmla="*/ 2147483646 w 55"/>
              <a:gd name="T15" fmla="*/ 2147483646 h 27"/>
              <a:gd name="T16" fmla="*/ 2147483646 w 55"/>
              <a:gd name="T17" fmla="*/ 2147483646 h 27"/>
              <a:gd name="T18" fmla="*/ 2147483646 w 55"/>
              <a:gd name="T19" fmla="*/ 2147483646 h 27"/>
              <a:gd name="T20" fmla="*/ 2147483646 w 55"/>
              <a:gd name="T21" fmla="*/ 2147483646 h 27"/>
              <a:gd name="T22" fmla="*/ 2147483646 w 55"/>
              <a:gd name="T23" fmla="*/ 2147483646 h 27"/>
              <a:gd name="T24" fmla="*/ 2147483646 w 55"/>
              <a:gd name="T25" fmla="*/ 2147483646 h 27"/>
              <a:gd name="T26" fmla="*/ 2147483646 w 55"/>
              <a:gd name="T27" fmla="*/ 2147483646 h 27"/>
              <a:gd name="T28" fmla="*/ 2147483646 w 55"/>
              <a:gd name="T29" fmla="*/ 2147483646 h 27"/>
              <a:gd name="T30" fmla="*/ 2147483646 w 55"/>
              <a:gd name="T31" fmla="*/ 2147483646 h 27"/>
              <a:gd name="T32" fmla="*/ 2147483646 w 55"/>
              <a:gd name="T33" fmla="*/ 2147483646 h 27"/>
              <a:gd name="T34" fmla="*/ 2147483646 w 55"/>
              <a:gd name="T35" fmla="*/ 2147483646 h 27"/>
              <a:gd name="T36" fmla="*/ 2147483646 w 55"/>
              <a:gd name="T37" fmla="*/ 2147483646 h 27"/>
              <a:gd name="T38" fmla="*/ 2147483646 w 55"/>
              <a:gd name="T39" fmla="*/ 2147483646 h 27"/>
              <a:gd name="T40" fmla="*/ 2147483646 w 55"/>
              <a:gd name="T41" fmla="*/ 2147483646 h 27"/>
              <a:gd name="T42" fmla="*/ 2147483646 w 55"/>
              <a:gd name="T43" fmla="*/ 2147483646 h 27"/>
              <a:gd name="T44" fmla="*/ 2147483646 w 55"/>
              <a:gd name="T45" fmla="*/ 2147483646 h 27"/>
              <a:gd name="T46" fmla="*/ 2147483646 w 55"/>
              <a:gd name="T47" fmla="*/ 2147483646 h 27"/>
              <a:gd name="T48" fmla="*/ 2147483646 w 55"/>
              <a:gd name="T49" fmla="*/ 2147483646 h 27"/>
              <a:gd name="T50" fmla="*/ 2147483646 w 55"/>
              <a:gd name="T51" fmla="*/ 2147483646 h 27"/>
              <a:gd name="T52" fmla="*/ 2147483646 w 55"/>
              <a:gd name="T53" fmla="*/ 2147483646 h 27"/>
              <a:gd name="T54" fmla="*/ 2147483646 w 55"/>
              <a:gd name="T55" fmla="*/ 2147483646 h 27"/>
              <a:gd name="T56" fmla="*/ 2147483646 w 55"/>
              <a:gd name="T57" fmla="*/ 2147483646 h 27"/>
              <a:gd name="T58" fmla="*/ 2147483646 w 55"/>
              <a:gd name="T59" fmla="*/ 2147483646 h 27"/>
              <a:gd name="T60" fmla="*/ 2147483646 w 55"/>
              <a:gd name="T61" fmla="*/ 2147483646 h 27"/>
              <a:gd name="T62" fmla="*/ 2147483646 w 55"/>
              <a:gd name="T63" fmla="*/ 2147483646 h 27"/>
              <a:gd name="T64" fmla="*/ 2147483646 w 55"/>
              <a:gd name="T65" fmla="*/ 2147483646 h 27"/>
              <a:gd name="T66" fmla="*/ 2147483646 w 55"/>
              <a:gd name="T67" fmla="*/ 2147483646 h 27"/>
              <a:gd name="T68" fmla="*/ 2147483646 w 55"/>
              <a:gd name="T69" fmla="*/ 0 h 27"/>
              <a:gd name="T70" fmla="*/ 0 w 55"/>
              <a:gd name="T71" fmla="*/ 2147483646 h 27"/>
              <a:gd name="T72" fmla="*/ 0 w 55"/>
              <a:gd name="T73" fmla="*/ 2147483646 h 2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55"/>
              <a:gd name="T112" fmla="*/ 0 h 27"/>
              <a:gd name="T113" fmla="*/ 55 w 55"/>
              <a:gd name="T114" fmla="*/ 27 h 2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55" h="27">
                <a:moveTo>
                  <a:pt x="0" y="14"/>
                </a:moveTo>
                <a:lnTo>
                  <a:pt x="55" y="27"/>
                </a:lnTo>
                <a:lnTo>
                  <a:pt x="55" y="25"/>
                </a:lnTo>
                <a:lnTo>
                  <a:pt x="53" y="25"/>
                </a:lnTo>
                <a:lnTo>
                  <a:pt x="53" y="23"/>
                </a:lnTo>
                <a:lnTo>
                  <a:pt x="51" y="23"/>
                </a:lnTo>
                <a:lnTo>
                  <a:pt x="51" y="21"/>
                </a:lnTo>
                <a:lnTo>
                  <a:pt x="51" y="19"/>
                </a:lnTo>
                <a:lnTo>
                  <a:pt x="49" y="18"/>
                </a:lnTo>
                <a:lnTo>
                  <a:pt x="49" y="16"/>
                </a:lnTo>
                <a:lnTo>
                  <a:pt x="49" y="14"/>
                </a:lnTo>
                <a:lnTo>
                  <a:pt x="49" y="12"/>
                </a:lnTo>
                <a:lnTo>
                  <a:pt x="49" y="10"/>
                </a:lnTo>
                <a:lnTo>
                  <a:pt x="51" y="10"/>
                </a:lnTo>
                <a:lnTo>
                  <a:pt x="51" y="8"/>
                </a:lnTo>
                <a:lnTo>
                  <a:pt x="51" y="6"/>
                </a:lnTo>
                <a:lnTo>
                  <a:pt x="53" y="6"/>
                </a:lnTo>
                <a:lnTo>
                  <a:pt x="53" y="4"/>
                </a:lnTo>
                <a:lnTo>
                  <a:pt x="55" y="2"/>
                </a:lnTo>
                <a:lnTo>
                  <a:pt x="55" y="0"/>
                </a:lnTo>
                <a:lnTo>
                  <a:pt x="0" y="14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760" name="Rectangle 52">
            <a:extLst>
              <a:ext uri="{FF2B5EF4-FFF2-40B4-BE49-F238E27FC236}">
                <a16:creationId xmlns:a16="http://schemas.microsoft.com/office/drawing/2014/main" id="{E2A43313-AEA4-3087-F63F-29B2F30C10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3638550"/>
            <a:ext cx="669925" cy="952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761" name="Freeform 53">
            <a:extLst>
              <a:ext uri="{FF2B5EF4-FFF2-40B4-BE49-F238E27FC236}">
                <a16:creationId xmlns:a16="http://schemas.microsoft.com/office/drawing/2014/main" id="{0E5AE205-8E98-61E5-4423-F8E10E29D18E}"/>
              </a:ext>
            </a:extLst>
          </p:cNvPr>
          <p:cNvSpPr>
            <a:spLocks/>
          </p:cNvSpPr>
          <p:nvPr/>
        </p:nvSpPr>
        <p:spPr bwMode="auto">
          <a:xfrm>
            <a:off x="944563" y="3619500"/>
            <a:ext cx="92075" cy="42863"/>
          </a:xfrm>
          <a:custGeom>
            <a:avLst/>
            <a:gdLst>
              <a:gd name="T0" fmla="*/ 0 w 58"/>
              <a:gd name="T1" fmla="*/ 2147483646 h 27"/>
              <a:gd name="T2" fmla="*/ 2147483646 w 58"/>
              <a:gd name="T3" fmla="*/ 2147483646 h 27"/>
              <a:gd name="T4" fmla="*/ 2147483646 w 58"/>
              <a:gd name="T5" fmla="*/ 2147483646 h 27"/>
              <a:gd name="T6" fmla="*/ 2147483646 w 58"/>
              <a:gd name="T7" fmla="*/ 2147483646 h 27"/>
              <a:gd name="T8" fmla="*/ 2147483646 w 58"/>
              <a:gd name="T9" fmla="*/ 2147483646 h 27"/>
              <a:gd name="T10" fmla="*/ 2147483646 w 58"/>
              <a:gd name="T11" fmla="*/ 2147483646 h 27"/>
              <a:gd name="T12" fmla="*/ 2147483646 w 58"/>
              <a:gd name="T13" fmla="*/ 2147483646 h 27"/>
              <a:gd name="T14" fmla="*/ 2147483646 w 58"/>
              <a:gd name="T15" fmla="*/ 2147483646 h 27"/>
              <a:gd name="T16" fmla="*/ 2147483646 w 58"/>
              <a:gd name="T17" fmla="*/ 2147483646 h 27"/>
              <a:gd name="T18" fmla="*/ 2147483646 w 58"/>
              <a:gd name="T19" fmla="*/ 2147483646 h 27"/>
              <a:gd name="T20" fmla="*/ 2147483646 w 58"/>
              <a:gd name="T21" fmla="*/ 2147483646 h 27"/>
              <a:gd name="T22" fmla="*/ 2147483646 w 58"/>
              <a:gd name="T23" fmla="*/ 2147483646 h 27"/>
              <a:gd name="T24" fmla="*/ 2147483646 w 58"/>
              <a:gd name="T25" fmla="*/ 2147483646 h 27"/>
              <a:gd name="T26" fmla="*/ 2147483646 w 58"/>
              <a:gd name="T27" fmla="*/ 2147483646 h 27"/>
              <a:gd name="T28" fmla="*/ 2147483646 w 58"/>
              <a:gd name="T29" fmla="*/ 2147483646 h 27"/>
              <a:gd name="T30" fmla="*/ 2147483646 w 58"/>
              <a:gd name="T31" fmla="*/ 2147483646 h 27"/>
              <a:gd name="T32" fmla="*/ 2147483646 w 58"/>
              <a:gd name="T33" fmla="*/ 2147483646 h 27"/>
              <a:gd name="T34" fmla="*/ 2147483646 w 58"/>
              <a:gd name="T35" fmla="*/ 2147483646 h 27"/>
              <a:gd name="T36" fmla="*/ 2147483646 w 58"/>
              <a:gd name="T37" fmla="*/ 2147483646 h 27"/>
              <a:gd name="T38" fmla="*/ 2147483646 w 58"/>
              <a:gd name="T39" fmla="*/ 2147483646 h 27"/>
              <a:gd name="T40" fmla="*/ 2147483646 w 58"/>
              <a:gd name="T41" fmla="*/ 2147483646 h 27"/>
              <a:gd name="T42" fmla="*/ 2147483646 w 58"/>
              <a:gd name="T43" fmla="*/ 2147483646 h 27"/>
              <a:gd name="T44" fmla="*/ 2147483646 w 58"/>
              <a:gd name="T45" fmla="*/ 2147483646 h 27"/>
              <a:gd name="T46" fmla="*/ 2147483646 w 58"/>
              <a:gd name="T47" fmla="*/ 2147483646 h 27"/>
              <a:gd name="T48" fmla="*/ 2147483646 w 58"/>
              <a:gd name="T49" fmla="*/ 2147483646 h 27"/>
              <a:gd name="T50" fmla="*/ 2147483646 w 58"/>
              <a:gd name="T51" fmla="*/ 2147483646 h 27"/>
              <a:gd name="T52" fmla="*/ 2147483646 w 58"/>
              <a:gd name="T53" fmla="*/ 2147483646 h 27"/>
              <a:gd name="T54" fmla="*/ 2147483646 w 58"/>
              <a:gd name="T55" fmla="*/ 2147483646 h 27"/>
              <a:gd name="T56" fmla="*/ 2147483646 w 58"/>
              <a:gd name="T57" fmla="*/ 2147483646 h 27"/>
              <a:gd name="T58" fmla="*/ 2147483646 w 58"/>
              <a:gd name="T59" fmla="*/ 2147483646 h 27"/>
              <a:gd name="T60" fmla="*/ 2147483646 w 58"/>
              <a:gd name="T61" fmla="*/ 2147483646 h 27"/>
              <a:gd name="T62" fmla="*/ 2147483646 w 58"/>
              <a:gd name="T63" fmla="*/ 2147483646 h 27"/>
              <a:gd name="T64" fmla="*/ 2147483646 w 58"/>
              <a:gd name="T65" fmla="*/ 2147483646 h 27"/>
              <a:gd name="T66" fmla="*/ 2147483646 w 58"/>
              <a:gd name="T67" fmla="*/ 2147483646 h 27"/>
              <a:gd name="T68" fmla="*/ 2147483646 w 58"/>
              <a:gd name="T69" fmla="*/ 0 h 27"/>
              <a:gd name="T70" fmla="*/ 0 w 58"/>
              <a:gd name="T71" fmla="*/ 2147483646 h 27"/>
              <a:gd name="T72" fmla="*/ 0 w 58"/>
              <a:gd name="T73" fmla="*/ 2147483646 h 2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58"/>
              <a:gd name="T112" fmla="*/ 0 h 27"/>
              <a:gd name="T113" fmla="*/ 58 w 58"/>
              <a:gd name="T114" fmla="*/ 27 h 2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58" h="27">
                <a:moveTo>
                  <a:pt x="0" y="14"/>
                </a:moveTo>
                <a:lnTo>
                  <a:pt x="58" y="27"/>
                </a:lnTo>
                <a:lnTo>
                  <a:pt x="56" y="27"/>
                </a:lnTo>
                <a:lnTo>
                  <a:pt x="56" y="25"/>
                </a:lnTo>
                <a:lnTo>
                  <a:pt x="54" y="23"/>
                </a:lnTo>
                <a:lnTo>
                  <a:pt x="52" y="21"/>
                </a:lnTo>
                <a:lnTo>
                  <a:pt x="52" y="19"/>
                </a:lnTo>
                <a:lnTo>
                  <a:pt x="52" y="18"/>
                </a:lnTo>
                <a:lnTo>
                  <a:pt x="50" y="16"/>
                </a:lnTo>
                <a:lnTo>
                  <a:pt x="50" y="14"/>
                </a:lnTo>
                <a:lnTo>
                  <a:pt x="50" y="12"/>
                </a:lnTo>
                <a:lnTo>
                  <a:pt x="52" y="12"/>
                </a:lnTo>
                <a:lnTo>
                  <a:pt x="52" y="10"/>
                </a:lnTo>
                <a:lnTo>
                  <a:pt x="52" y="8"/>
                </a:lnTo>
                <a:lnTo>
                  <a:pt x="52" y="6"/>
                </a:lnTo>
                <a:lnTo>
                  <a:pt x="54" y="6"/>
                </a:lnTo>
                <a:lnTo>
                  <a:pt x="54" y="4"/>
                </a:lnTo>
                <a:lnTo>
                  <a:pt x="56" y="4"/>
                </a:lnTo>
                <a:lnTo>
                  <a:pt x="56" y="2"/>
                </a:lnTo>
                <a:lnTo>
                  <a:pt x="58" y="0"/>
                </a:lnTo>
                <a:lnTo>
                  <a:pt x="0" y="14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762" name="Rectangle 54">
            <a:extLst>
              <a:ext uri="{FF2B5EF4-FFF2-40B4-BE49-F238E27FC236}">
                <a16:creationId xmlns:a16="http://schemas.microsoft.com/office/drawing/2014/main" id="{D18C928C-F012-8927-8102-A72C75B69A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1088" y="3525838"/>
            <a:ext cx="579437" cy="7937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763" name="Freeform 55">
            <a:extLst>
              <a:ext uri="{FF2B5EF4-FFF2-40B4-BE49-F238E27FC236}">
                <a16:creationId xmlns:a16="http://schemas.microsoft.com/office/drawing/2014/main" id="{90AB053D-C768-57F0-0A7B-6F6477290889}"/>
              </a:ext>
            </a:extLst>
          </p:cNvPr>
          <p:cNvSpPr>
            <a:spLocks/>
          </p:cNvSpPr>
          <p:nvPr/>
        </p:nvSpPr>
        <p:spPr bwMode="auto">
          <a:xfrm>
            <a:off x="1036638" y="3506788"/>
            <a:ext cx="87312" cy="42862"/>
          </a:xfrm>
          <a:custGeom>
            <a:avLst/>
            <a:gdLst>
              <a:gd name="T0" fmla="*/ 0 w 55"/>
              <a:gd name="T1" fmla="*/ 2147483646 h 27"/>
              <a:gd name="T2" fmla="*/ 2147483646 w 55"/>
              <a:gd name="T3" fmla="*/ 2147483646 h 27"/>
              <a:gd name="T4" fmla="*/ 2147483646 w 55"/>
              <a:gd name="T5" fmla="*/ 2147483646 h 27"/>
              <a:gd name="T6" fmla="*/ 2147483646 w 55"/>
              <a:gd name="T7" fmla="*/ 2147483646 h 27"/>
              <a:gd name="T8" fmla="*/ 2147483646 w 55"/>
              <a:gd name="T9" fmla="*/ 2147483646 h 27"/>
              <a:gd name="T10" fmla="*/ 2147483646 w 55"/>
              <a:gd name="T11" fmla="*/ 2147483646 h 27"/>
              <a:gd name="T12" fmla="*/ 2147483646 w 55"/>
              <a:gd name="T13" fmla="*/ 2147483646 h 27"/>
              <a:gd name="T14" fmla="*/ 2147483646 w 55"/>
              <a:gd name="T15" fmla="*/ 2147483646 h 27"/>
              <a:gd name="T16" fmla="*/ 2147483646 w 55"/>
              <a:gd name="T17" fmla="*/ 2147483646 h 27"/>
              <a:gd name="T18" fmla="*/ 2147483646 w 55"/>
              <a:gd name="T19" fmla="*/ 2147483646 h 27"/>
              <a:gd name="T20" fmla="*/ 2147483646 w 55"/>
              <a:gd name="T21" fmla="*/ 2147483646 h 27"/>
              <a:gd name="T22" fmla="*/ 2147483646 w 55"/>
              <a:gd name="T23" fmla="*/ 2147483646 h 27"/>
              <a:gd name="T24" fmla="*/ 2147483646 w 55"/>
              <a:gd name="T25" fmla="*/ 2147483646 h 27"/>
              <a:gd name="T26" fmla="*/ 2147483646 w 55"/>
              <a:gd name="T27" fmla="*/ 2147483646 h 27"/>
              <a:gd name="T28" fmla="*/ 2147483646 w 55"/>
              <a:gd name="T29" fmla="*/ 2147483646 h 27"/>
              <a:gd name="T30" fmla="*/ 2147483646 w 55"/>
              <a:gd name="T31" fmla="*/ 2147483646 h 27"/>
              <a:gd name="T32" fmla="*/ 2147483646 w 55"/>
              <a:gd name="T33" fmla="*/ 2147483646 h 27"/>
              <a:gd name="T34" fmla="*/ 2147483646 w 55"/>
              <a:gd name="T35" fmla="*/ 2147483646 h 27"/>
              <a:gd name="T36" fmla="*/ 2147483646 w 55"/>
              <a:gd name="T37" fmla="*/ 2147483646 h 27"/>
              <a:gd name="T38" fmla="*/ 2147483646 w 55"/>
              <a:gd name="T39" fmla="*/ 2147483646 h 27"/>
              <a:gd name="T40" fmla="*/ 2147483646 w 55"/>
              <a:gd name="T41" fmla="*/ 2147483646 h 27"/>
              <a:gd name="T42" fmla="*/ 2147483646 w 55"/>
              <a:gd name="T43" fmla="*/ 2147483646 h 27"/>
              <a:gd name="T44" fmla="*/ 2147483646 w 55"/>
              <a:gd name="T45" fmla="*/ 2147483646 h 27"/>
              <a:gd name="T46" fmla="*/ 2147483646 w 55"/>
              <a:gd name="T47" fmla="*/ 2147483646 h 27"/>
              <a:gd name="T48" fmla="*/ 2147483646 w 55"/>
              <a:gd name="T49" fmla="*/ 2147483646 h 27"/>
              <a:gd name="T50" fmla="*/ 2147483646 w 55"/>
              <a:gd name="T51" fmla="*/ 2147483646 h 27"/>
              <a:gd name="T52" fmla="*/ 2147483646 w 55"/>
              <a:gd name="T53" fmla="*/ 2147483646 h 27"/>
              <a:gd name="T54" fmla="*/ 2147483646 w 55"/>
              <a:gd name="T55" fmla="*/ 2147483646 h 27"/>
              <a:gd name="T56" fmla="*/ 2147483646 w 55"/>
              <a:gd name="T57" fmla="*/ 2147483646 h 27"/>
              <a:gd name="T58" fmla="*/ 2147483646 w 55"/>
              <a:gd name="T59" fmla="*/ 2147483646 h 27"/>
              <a:gd name="T60" fmla="*/ 2147483646 w 55"/>
              <a:gd name="T61" fmla="*/ 2147483646 h 27"/>
              <a:gd name="T62" fmla="*/ 2147483646 w 55"/>
              <a:gd name="T63" fmla="*/ 2147483646 h 27"/>
              <a:gd name="T64" fmla="*/ 2147483646 w 55"/>
              <a:gd name="T65" fmla="*/ 2147483646 h 27"/>
              <a:gd name="T66" fmla="*/ 2147483646 w 55"/>
              <a:gd name="T67" fmla="*/ 2147483646 h 27"/>
              <a:gd name="T68" fmla="*/ 2147483646 w 55"/>
              <a:gd name="T69" fmla="*/ 0 h 27"/>
              <a:gd name="T70" fmla="*/ 0 w 55"/>
              <a:gd name="T71" fmla="*/ 2147483646 h 27"/>
              <a:gd name="T72" fmla="*/ 0 w 55"/>
              <a:gd name="T73" fmla="*/ 2147483646 h 2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55"/>
              <a:gd name="T112" fmla="*/ 0 h 27"/>
              <a:gd name="T113" fmla="*/ 55 w 55"/>
              <a:gd name="T114" fmla="*/ 27 h 2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55" h="27">
                <a:moveTo>
                  <a:pt x="0" y="14"/>
                </a:moveTo>
                <a:lnTo>
                  <a:pt x="55" y="27"/>
                </a:lnTo>
                <a:lnTo>
                  <a:pt x="55" y="25"/>
                </a:lnTo>
                <a:lnTo>
                  <a:pt x="53" y="25"/>
                </a:lnTo>
                <a:lnTo>
                  <a:pt x="53" y="23"/>
                </a:lnTo>
                <a:lnTo>
                  <a:pt x="51" y="21"/>
                </a:lnTo>
                <a:lnTo>
                  <a:pt x="51" y="19"/>
                </a:lnTo>
                <a:lnTo>
                  <a:pt x="51" y="17"/>
                </a:lnTo>
                <a:lnTo>
                  <a:pt x="49" y="17"/>
                </a:lnTo>
                <a:lnTo>
                  <a:pt x="49" y="16"/>
                </a:lnTo>
                <a:lnTo>
                  <a:pt x="49" y="14"/>
                </a:lnTo>
                <a:lnTo>
                  <a:pt x="49" y="12"/>
                </a:lnTo>
                <a:lnTo>
                  <a:pt x="49" y="10"/>
                </a:lnTo>
                <a:lnTo>
                  <a:pt x="51" y="10"/>
                </a:lnTo>
                <a:lnTo>
                  <a:pt x="51" y="8"/>
                </a:lnTo>
                <a:lnTo>
                  <a:pt x="51" y="6"/>
                </a:lnTo>
                <a:lnTo>
                  <a:pt x="53" y="6"/>
                </a:lnTo>
                <a:lnTo>
                  <a:pt x="53" y="4"/>
                </a:lnTo>
                <a:lnTo>
                  <a:pt x="55" y="2"/>
                </a:lnTo>
                <a:lnTo>
                  <a:pt x="55" y="0"/>
                </a:lnTo>
                <a:lnTo>
                  <a:pt x="0" y="14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764" name="Rectangle 56">
            <a:extLst>
              <a:ext uri="{FF2B5EF4-FFF2-40B4-BE49-F238E27FC236}">
                <a16:creationId xmlns:a16="http://schemas.microsoft.com/office/drawing/2014/main" id="{A6694829-8CB1-CD8F-3788-089F08CDF7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3163" y="3413125"/>
            <a:ext cx="487362" cy="7938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765" name="Freeform 57">
            <a:extLst>
              <a:ext uri="{FF2B5EF4-FFF2-40B4-BE49-F238E27FC236}">
                <a16:creationId xmlns:a16="http://schemas.microsoft.com/office/drawing/2014/main" id="{69FAEF71-3565-61AB-F514-4694F69A0BD8}"/>
              </a:ext>
            </a:extLst>
          </p:cNvPr>
          <p:cNvSpPr>
            <a:spLocks/>
          </p:cNvSpPr>
          <p:nvPr/>
        </p:nvSpPr>
        <p:spPr bwMode="auto">
          <a:xfrm>
            <a:off x="1127125" y="3394075"/>
            <a:ext cx="92075" cy="42863"/>
          </a:xfrm>
          <a:custGeom>
            <a:avLst/>
            <a:gdLst>
              <a:gd name="T0" fmla="*/ 0 w 58"/>
              <a:gd name="T1" fmla="*/ 2147483646 h 27"/>
              <a:gd name="T2" fmla="*/ 2147483646 w 58"/>
              <a:gd name="T3" fmla="*/ 2147483646 h 27"/>
              <a:gd name="T4" fmla="*/ 2147483646 w 58"/>
              <a:gd name="T5" fmla="*/ 2147483646 h 27"/>
              <a:gd name="T6" fmla="*/ 2147483646 w 58"/>
              <a:gd name="T7" fmla="*/ 2147483646 h 27"/>
              <a:gd name="T8" fmla="*/ 2147483646 w 58"/>
              <a:gd name="T9" fmla="*/ 2147483646 h 27"/>
              <a:gd name="T10" fmla="*/ 2147483646 w 58"/>
              <a:gd name="T11" fmla="*/ 2147483646 h 27"/>
              <a:gd name="T12" fmla="*/ 2147483646 w 58"/>
              <a:gd name="T13" fmla="*/ 2147483646 h 27"/>
              <a:gd name="T14" fmla="*/ 2147483646 w 58"/>
              <a:gd name="T15" fmla="*/ 2147483646 h 27"/>
              <a:gd name="T16" fmla="*/ 2147483646 w 58"/>
              <a:gd name="T17" fmla="*/ 2147483646 h 27"/>
              <a:gd name="T18" fmla="*/ 2147483646 w 58"/>
              <a:gd name="T19" fmla="*/ 2147483646 h 27"/>
              <a:gd name="T20" fmla="*/ 2147483646 w 58"/>
              <a:gd name="T21" fmla="*/ 2147483646 h 27"/>
              <a:gd name="T22" fmla="*/ 2147483646 w 58"/>
              <a:gd name="T23" fmla="*/ 2147483646 h 27"/>
              <a:gd name="T24" fmla="*/ 2147483646 w 58"/>
              <a:gd name="T25" fmla="*/ 2147483646 h 27"/>
              <a:gd name="T26" fmla="*/ 2147483646 w 58"/>
              <a:gd name="T27" fmla="*/ 2147483646 h 27"/>
              <a:gd name="T28" fmla="*/ 2147483646 w 58"/>
              <a:gd name="T29" fmla="*/ 2147483646 h 27"/>
              <a:gd name="T30" fmla="*/ 2147483646 w 58"/>
              <a:gd name="T31" fmla="*/ 2147483646 h 27"/>
              <a:gd name="T32" fmla="*/ 2147483646 w 58"/>
              <a:gd name="T33" fmla="*/ 2147483646 h 27"/>
              <a:gd name="T34" fmla="*/ 2147483646 w 58"/>
              <a:gd name="T35" fmla="*/ 2147483646 h 27"/>
              <a:gd name="T36" fmla="*/ 2147483646 w 58"/>
              <a:gd name="T37" fmla="*/ 2147483646 h 27"/>
              <a:gd name="T38" fmla="*/ 2147483646 w 58"/>
              <a:gd name="T39" fmla="*/ 2147483646 h 27"/>
              <a:gd name="T40" fmla="*/ 2147483646 w 58"/>
              <a:gd name="T41" fmla="*/ 2147483646 h 27"/>
              <a:gd name="T42" fmla="*/ 2147483646 w 58"/>
              <a:gd name="T43" fmla="*/ 2147483646 h 27"/>
              <a:gd name="T44" fmla="*/ 2147483646 w 58"/>
              <a:gd name="T45" fmla="*/ 2147483646 h 27"/>
              <a:gd name="T46" fmla="*/ 2147483646 w 58"/>
              <a:gd name="T47" fmla="*/ 2147483646 h 27"/>
              <a:gd name="T48" fmla="*/ 2147483646 w 58"/>
              <a:gd name="T49" fmla="*/ 2147483646 h 27"/>
              <a:gd name="T50" fmla="*/ 2147483646 w 58"/>
              <a:gd name="T51" fmla="*/ 2147483646 h 27"/>
              <a:gd name="T52" fmla="*/ 2147483646 w 58"/>
              <a:gd name="T53" fmla="*/ 2147483646 h 27"/>
              <a:gd name="T54" fmla="*/ 2147483646 w 58"/>
              <a:gd name="T55" fmla="*/ 2147483646 h 27"/>
              <a:gd name="T56" fmla="*/ 2147483646 w 58"/>
              <a:gd name="T57" fmla="*/ 2147483646 h 27"/>
              <a:gd name="T58" fmla="*/ 2147483646 w 58"/>
              <a:gd name="T59" fmla="*/ 2147483646 h 27"/>
              <a:gd name="T60" fmla="*/ 2147483646 w 58"/>
              <a:gd name="T61" fmla="*/ 2147483646 h 27"/>
              <a:gd name="T62" fmla="*/ 2147483646 w 58"/>
              <a:gd name="T63" fmla="*/ 2147483646 h 27"/>
              <a:gd name="T64" fmla="*/ 2147483646 w 58"/>
              <a:gd name="T65" fmla="*/ 2147483646 h 27"/>
              <a:gd name="T66" fmla="*/ 2147483646 w 58"/>
              <a:gd name="T67" fmla="*/ 2147483646 h 27"/>
              <a:gd name="T68" fmla="*/ 2147483646 w 58"/>
              <a:gd name="T69" fmla="*/ 0 h 27"/>
              <a:gd name="T70" fmla="*/ 0 w 58"/>
              <a:gd name="T71" fmla="*/ 2147483646 h 27"/>
              <a:gd name="T72" fmla="*/ 0 w 58"/>
              <a:gd name="T73" fmla="*/ 2147483646 h 2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58"/>
              <a:gd name="T112" fmla="*/ 0 h 27"/>
              <a:gd name="T113" fmla="*/ 58 w 58"/>
              <a:gd name="T114" fmla="*/ 27 h 2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58" h="27">
                <a:moveTo>
                  <a:pt x="0" y="14"/>
                </a:moveTo>
                <a:lnTo>
                  <a:pt x="58" y="27"/>
                </a:lnTo>
                <a:lnTo>
                  <a:pt x="56" y="25"/>
                </a:lnTo>
                <a:lnTo>
                  <a:pt x="56" y="23"/>
                </a:lnTo>
                <a:lnTo>
                  <a:pt x="54" y="23"/>
                </a:lnTo>
                <a:lnTo>
                  <a:pt x="54" y="21"/>
                </a:lnTo>
                <a:lnTo>
                  <a:pt x="52" y="19"/>
                </a:lnTo>
                <a:lnTo>
                  <a:pt x="52" y="17"/>
                </a:lnTo>
                <a:lnTo>
                  <a:pt x="52" y="16"/>
                </a:lnTo>
                <a:lnTo>
                  <a:pt x="52" y="14"/>
                </a:lnTo>
                <a:lnTo>
                  <a:pt x="52" y="12"/>
                </a:lnTo>
                <a:lnTo>
                  <a:pt x="52" y="10"/>
                </a:lnTo>
                <a:lnTo>
                  <a:pt x="52" y="8"/>
                </a:lnTo>
                <a:lnTo>
                  <a:pt x="54" y="8"/>
                </a:lnTo>
                <a:lnTo>
                  <a:pt x="54" y="6"/>
                </a:lnTo>
                <a:lnTo>
                  <a:pt x="54" y="4"/>
                </a:lnTo>
                <a:lnTo>
                  <a:pt x="56" y="4"/>
                </a:lnTo>
                <a:lnTo>
                  <a:pt x="56" y="2"/>
                </a:lnTo>
                <a:lnTo>
                  <a:pt x="58" y="2"/>
                </a:lnTo>
                <a:lnTo>
                  <a:pt x="58" y="0"/>
                </a:lnTo>
                <a:lnTo>
                  <a:pt x="0" y="14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766" name="Rectangle 58">
            <a:extLst>
              <a:ext uri="{FF2B5EF4-FFF2-40B4-BE49-F238E27FC236}">
                <a16:creationId xmlns:a16="http://schemas.microsoft.com/office/drawing/2014/main" id="{0D5291BD-AE6F-1BE3-93B1-A96AF06DB4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3650" y="3303588"/>
            <a:ext cx="396875" cy="7937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767" name="Freeform 59">
            <a:extLst>
              <a:ext uri="{FF2B5EF4-FFF2-40B4-BE49-F238E27FC236}">
                <a16:creationId xmlns:a16="http://schemas.microsoft.com/office/drawing/2014/main" id="{5136597A-5E8D-23F2-E611-B6215A307118}"/>
              </a:ext>
            </a:extLst>
          </p:cNvPr>
          <p:cNvSpPr>
            <a:spLocks/>
          </p:cNvSpPr>
          <p:nvPr/>
        </p:nvSpPr>
        <p:spPr bwMode="auto">
          <a:xfrm>
            <a:off x="1219200" y="3287713"/>
            <a:ext cx="90488" cy="39687"/>
          </a:xfrm>
          <a:custGeom>
            <a:avLst/>
            <a:gdLst>
              <a:gd name="T0" fmla="*/ 0 w 57"/>
              <a:gd name="T1" fmla="*/ 2147483646 h 25"/>
              <a:gd name="T2" fmla="*/ 2147483646 w 57"/>
              <a:gd name="T3" fmla="*/ 2147483646 h 25"/>
              <a:gd name="T4" fmla="*/ 2147483646 w 57"/>
              <a:gd name="T5" fmla="*/ 2147483646 h 25"/>
              <a:gd name="T6" fmla="*/ 2147483646 w 57"/>
              <a:gd name="T7" fmla="*/ 2147483646 h 25"/>
              <a:gd name="T8" fmla="*/ 2147483646 w 57"/>
              <a:gd name="T9" fmla="*/ 2147483646 h 25"/>
              <a:gd name="T10" fmla="*/ 2147483646 w 57"/>
              <a:gd name="T11" fmla="*/ 2147483646 h 25"/>
              <a:gd name="T12" fmla="*/ 2147483646 w 57"/>
              <a:gd name="T13" fmla="*/ 2147483646 h 25"/>
              <a:gd name="T14" fmla="*/ 2147483646 w 57"/>
              <a:gd name="T15" fmla="*/ 2147483646 h 25"/>
              <a:gd name="T16" fmla="*/ 2147483646 w 57"/>
              <a:gd name="T17" fmla="*/ 2147483646 h 25"/>
              <a:gd name="T18" fmla="*/ 2147483646 w 57"/>
              <a:gd name="T19" fmla="*/ 2147483646 h 25"/>
              <a:gd name="T20" fmla="*/ 2147483646 w 57"/>
              <a:gd name="T21" fmla="*/ 2147483646 h 25"/>
              <a:gd name="T22" fmla="*/ 2147483646 w 57"/>
              <a:gd name="T23" fmla="*/ 2147483646 h 25"/>
              <a:gd name="T24" fmla="*/ 2147483646 w 57"/>
              <a:gd name="T25" fmla="*/ 2147483646 h 25"/>
              <a:gd name="T26" fmla="*/ 2147483646 w 57"/>
              <a:gd name="T27" fmla="*/ 2147483646 h 25"/>
              <a:gd name="T28" fmla="*/ 2147483646 w 57"/>
              <a:gd name="T29" fmla="*/ 2147483646 h 25"/>
              <a:gd name="T30" fmla="*/ 2147483646 w 57"/>
              <a:gd name="T31" fmla="*/ 2147483646 h 25"/>
              <a:gd name="T32" fmla="*/ 2147483646 w 57"/>
              <a:gd name="T33" fmla="*/ 2147483646 h 25"/>
              <a:gd name="T34" fmla="*/ 2147483646 w 57"/>
              <a:gd name="T35" fmla="*/ 2147483646 h 25"/>
              <a:gd name="T36" fmla="*/ 2147483646 w 57"/>
              <a:gd name="T37" fmla="*/ 2147483646 h 25"/>
              <a:gd name="T38" fmla="*/ 2147483646 w 57"/>
              <a:gd name="T39" fmla="*/ 2147483646 h 25"/>
              <a:gd name="T40" fmla="*/ 2147483646 w 57"/>
              <a:gd name="T41" fmla="*/ 2147483646 h 25"/>
              <a:gd name="T42" fmla="*/ 2147483646 w 57"/>
              <a:gd name="T43" fmla="*/ 2147483646 h 25"/>
              <a:gd name="T44" fmla="*/ 2147483646 w 57"/>
              <a:gd name="T45" fmla="*/ 2147483646 h 25"/>
              <a:gd name="T46" fmla="*/ 2147483646 w 57"/>
              <a:gd name="T47" fmla="*/ 2147483646 h 25"/>
              <a:gd name="T48" fmla="*/ 2147483646 w 57"/>
              <a:gd name="T49" fmla="*/ 2147483646 h 25"/>
              <a:gd name="T50" fmla="*/ 2147483646 w 57"/>
              <a:gd name="T51" fmla="*/ 2147483646 h 25"/>
              <a:gd name="T52" fmla="*/ 2147483646 w 57"/>
              <a:gd name="T53" fmla="*/ 2147483646 h 25"/>
              <a:gd name="T54" fmla="*/ 2147483646 w 57"/>
              <a:gd name="T55" fmla="*/ 2147483646 h 25"/>
              <a:gd name="T56" fmla="*/ 2147483646 w 57"/>
              <a:gd name="T57" fmla="*/ 2147483646 h 25"/>
              <a:gd name="T58" fmla="*/ 2147483646 w 57"/>
              <a:gd name="T59" fmla="*/ 2147483646 h 25"/>
              <a:gd name="T60" fmla="*/ 2147483646 w 57"/>
              <a:gd name="T61" fmla="*/ 2147483646 h 25"/>
              <a:gd name="T62" fmla="*/ 2147483646 w 57"/>
              <a:gd name="T63" fmla="*/ 2147483646 h 25"/>
              <a:gd name="T64" fmla="*/ 2147483646 w 57"/>
              <a:gd name="T65" fmla="*/ 0 h 25"/>
              <a:gd name="T66" fmla="*/ 2147483646 w 57"/>
              <a:gd name="T67" fmla="*/ 0 h 25"/>
              <a:gd name="T68" fmla="*/ 2147483646 w 57"/>
              <a:gd name="T69" fmla="*/ 0 h 25"/>
              <a:gd name="T70" fmla="*/ 0 w 57"/>
              <a:gd name="T71" fmla="*/ 2147483646 h 25"/>
              <a:gd name="T72" fmla="*/ 0 w 57"/>
              <a:gd name="T73" fmla="*/ 2147483646 h 2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57"/>
              <a:gd name="T112" fmla="*/ 0 h 25"/>
              <a:gd name="T113" fmla="*/ 57 w 57"/>
              <a:gd name="T114" fmla="*/ 25 h 25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57" h="25">
                <a:moveTo>
                  <a:pt x="0" y="13"/>
                </a:moveTo>
                <a:lnTo>
                  <a:pt x="57" y="25"/>
                </a:lnTo>
                <a:lnTo>
                  <a:pt x="55" y="25"/>
                </a:lnTo>
                <a:lnTo>
                  <a:pt x="55" y="23"/>
                </a:lnTo>
                <a:lnTo>
                  <a:pt x="53" y="23"/>
                </a:lnTo>
                <a:lnTo>
                  <a:pt x="53" y="21"/>
                </a:lnTo>
                <a:lnTo>
                  <a:pt x="53" y="19"/>
                </a:lnTo>
                <a:lnTo>
                  <a:pt x="51" y="19"/>
                </a:lnTo>
                <a:lnTo>
                  <a:pt x="51" y="17"/>
                </a:lnTo>
                <a:lnTo>
                  <a:pt x="51" y="15"/>
                </a:lnTo>
                <a:lnTo>
                  <a:pt x="51" y="13"/>
                </a:lnTo>
                <a:lnTo>
                  <a:pt x="51" y="11"/>
                </a:lnTo>
                <a:lnTo>
                  <a:pt x="51" y="10"/>
                </a:lnTo>
                <a:lnTo>
                  <a:pt x="51" y="8"/>
                </a:lnTo>
                <a:lnTo>
                  <a:pt x="51" y="6"/>
                </a:lnTo>
                <a:lnTo>
                  <a:pt x="53" y="6"/>
                </a:lnTo>
                <a:lnTo>
                  <a:pt x="53" y="4"/>
                </a:lnTo>
                <a:lnTo>
                  <a:pt x="53" y="2"/>
                </a:lnTo>
                <a:lnTo>
                  <a:pt x="55" y="2"/>
                </a:lnTo>
                <a:lnTo>
                  <a:pt x="55" y="0"/>
                </a:lnTo>
                <a:lnTo>
                  <a:pt x="57" y="0"/>
                </a:lnTo>
                <a:lnTo>
                  <a:pt x="0" y="13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768" name="Rectangle 60">
            <a:extLst>
              <a:ext uri="{FF2B5EF4-FFF2-40B4-BE49-F238E27FC236}">
                <a16:creationId xmlns:a16="http://schemas.microsoft.com/office/drawing/2014/main" id="{B6609A12-A89E-86CF-D8ED-F705358445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8900" y="3190875"/>
            <a:ext cx="301625" cy="7938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769" name="Freeform 61">
            <a:extLst>
              <a:ext uri="{FF2B5EF4-FFF2-40B4-BE49-F238E27FC236}">
                <a16:creationId xmlns:a16="http://schemas.microsoft.com/office/drawing/2014/main" id="{D5611DDD-1E28-C2C5-24D5-B7AB4B4797EF}"/>
              </a:ext>
            </a:extLst>
          </p:cNvPr>
          <p:cNvSpPr>
            <a:spLocks/>
          </p:cNvSpPr>
          <p:nvPr/>
        </p:nvSpPr>
        <p:spPr bwMode="auto">
          <a:xfrm>
            <a:off x="1312863" y="3175000"/>
            <a:ext cx="88900" cy="39688"/>
          </a:xfrm>
          <a:custGeom>
            <a:avLst/>
            <a:gdLst>
              <a:gd name="T0" fmla="*/ 0 w 56"/>
              <a:gd name="T1" fmla="*/ 2147483646 h 25"/>
              <a:gd name="T2" fmla="*/ 2147483646 w 56"/>
              <a:gd name="T3" fmla="*/ 2147483646 h 25"/>
              <a:gd name="T4" fmla="*/ 2147483646 w 56"/>
              <a:gd name="T5" fmla="*/ 2147483646 h 25"/>
              <a:gd name="T6" fmla="*/ 2147483646 w 56"/>
              <a:gd name="T7" fmla="*/ 2147483646 h 25"/>
              <a:gd name="T8" fmla="*/ 2147483646 w 56"/>
              <a:gd name="T9" fmla="*/ 2147483646 h 25"/>
              <a:gd name="T10" fmla="*/ 2147483646 w 56"/>
              <a:gd name="T11" fmla="*/ 2147483646 h 25"/>
              <a:gd name="T12" fmla="*/ 2147483646 w 56"/>
              <a:gd name="T13" fmla="*/ 2147483646 h 25"/>
              <a:gd name="T14" fmla="*/ 2147483646 w 56"/>
              <a:gd name="T15" fmla="*/ 2147483646 h 25"/>
              <a:gd name="T16" fmla="*/ 2147483646 w 56"/>
              <a:gd name="T17" fmla="*/ 2147483646 h 25"/>
              <a:gd name="T18" fmla="*/ 2147483646 w 56"/>
              <a:gd name="T19" fmla="*/ 2147483646 h 25"/>
              <a:gd name="T20" fmla="*/ 2147483646 w 56"/>
              <a:gd name="T21" fmla="*/ 2147483646 h 25"/>
              <a:gd name="T22" fmla="*/ 2147483646 w 56"/>
              <a:gd name="T23" fmla="*/ 2147483646 h 25"/>
              <a:gd name="T24" fmla="*/ 2147483646 w 56"/>
              <a:gd name="T25" fmla="*/ 2147483646 h 25"/>
              <a:gd name="T26" fmla="*/ 2147483646 w 56"/>
              <a:gd name="T27" fmla="*/ 2147483646 h 25"/>
              <a:gd name="T28" fmla="*/ 2147483646 w 56"/>
              <a:gd name="T29" fmla="*/ 2147483646 h 25"/>
              <a:gd name="T30" fmla="*/ 2147483646 w 56"/>
              <a:gd name="T31" fmla="*/ 2147483646 h 25"/>
              <a:gd name="T32" fmla="*/ 2147483646 w 56"/>
              <a:gd name="T33" fmla="*/ 2147483646 h 25"/>
              <a:gd name="T34" fmla="*/ 2147483646 w 56"/>
              <a:gd name="T35" fmla="*/ 2147483646 h 25"/>
              <a:gd name="T36" fmla="*/ 2147483646 w 56"/>
              <a:gd name="T37" fmla="*/ 2147483646 h 25"/>
              <a:gd name="T38" fmla="*/ 2147483646 w 56"/>
              <a:gd name="T39" fmla="*/ 2147483646 h 25"/>
              <a:gd name="T40" fmla="*/ 2147483646 w 56"/>
              <a:gd name="T41" fmla="*/ 2147483646 h 25"/>
              <a:gd name="T42" fmla="*/ 2147483646 w 56"/>
              <a:gd name="T43" fmla="*/ 2147483646 h 25"/>
              <a:gd name="T44" fmla="*/ 2147483646 w 56"/>
              <a:gd name="T45" fmla="*/ 2147483646 h 25"/>
              <a:gd name="T46" fmla="*/ 2147483646 w 56"/>
              <a:gd name="T47" fmla="*/ 2147483646 h 25"/>
              <a:gd name="T48" fmla="*/ 2147483646 w 56"/>
              <a:gd name="T49" fmla="*/ 2147483646 h 25"/>
              <a:gd name="T50" fmla="*/ 2147483646 w 56"/>
              <a:gd name="T51" fmla="*/ 2147483646 h 25"/>
              <a:gd name="T52" fmla="*/ 2147483646 w 56"/>
              <a:gd name="T53" fmla="*/ 2147483646 h 25"/>
              <a:gd name="T54" fmla="*/ 2147483646 w 56"/>
              <a:gd name="T55" fmla="*/ 2147483646 h 25"/>
              <a:gd name="T56" fmla="*/ 2147483646 w 56"/>
              <a:gd name="T57" fmla="*/ 2147483646 h 25"/>
              <a:gd name="T58" fmla="*/ 2147483646 w 56"/>
              <a:gd name="T59" fmla="*/ 2147483646 h 25"/>
              <a:gd name="T60" fmla="*/ 2147483646 w 56"/>
              <a:gd name="T61" fmla="*/ 2147483646 h 25"/>
              <a:gd name="T62" fmla="*/ 2147483646 w 56"/>
              <a:gd name="T63" fmla="*/ 2147483646 h 25"/>
              <a:gd name="T64" fmla="*/ 2147483646 w 56"/>
              <a:gd name="T65" fmla="*/ 0 h 25"/>
              <a:gd name="T66" fmla="*/ 2147483646 w 56"/>
              <a:gd name="T67" fmla="*/ 0 h 25"/>
              <a:gd name="T68" fmla="*/ 2147483646 w 56"/>
              <a:gd name="T69" fmla="*/ 0 h 25"/>
              <a:gd name="T70" fmla="*/ 0 w 56"/>
              <a:gd name="T71" fmla="*/ 2147483646 h 25"/>
              <a:gd name="T72" fmla="*/ 0 w 56"/>
              <a:gd name="T73" fmla="*/ 2147483646 h 2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56"/>
              <a:gd name="T112" fmla="*/ 0 h 25"/>
              <a:gd name="T113" fmla="*/ 56 w 56"/>
              <a:gd name="T114" fmla="*/ 25 h 25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56" h="25">
                <a:moveTo>
                  <a:pt x="0" y="11"/>
                </a:moveTo>
                <a:lnTo>
                  <a:pt x="56" y="25"/>
                </a:lnTo>
                <a:lnTo>
                  <a:pt x="54" y="25"/>
                </a:lnTo>
                <a:lnTo>
                  <a:pt x="54" y="23"/>
                </a:lnTo>
                <a:lnTo>
                  <a:pt x="54" y="21"/>
                </a:lnTo>
                <a:lnTo>
                  <a:pt x="52" y="21"/>
                </a:lnTo>
                <a:lnTo>
                  <a:pt x="52" y="19"/>
                </a:lnTo>
                <a:lnTo>
                  <a:pt x="50" y="17"/>
                </a:lnTo>
                <a:lnTo>
                  <a:pt x="50" y="15"/>
                </a:lnTo>
                <a:lnTo>
                  <a:pt x="50" y="13"/>
                </a:lnTo>
                <a:lnTo>
                  <a:pt x="50" y="11"/>
                </a:lnTo>
                <a:lnTo>
                  <a:pt x="50" y="10"/>
                </a:lnTo>
                <a:lnTo>
                  <a:pt x="50" y="8"/>
                </a:lnTo>
                <a:lnTo>
                  <a:pt x="52" y="6"/>
                </a:lnTo>
                <a:lnTo>
                  <a:pt x="52" y="4"/>
                </a:lnTo>
                <a:lnTo>
                  <a:pt x="54" y="4"/>
                </a:lnTo>
                <a:lnTo>
                  <a:pt x="54" y="2"/>
                </a:lnTo>
                <a:lnTo>
                  <a:pt x="54" y="0"/>
                </a:lnTo>
                <a:lnTo>
                  <a:pt x="56" y="0"/>
                </a:lnTo>
                <a:lnTo>
                  <a:pt x="0" y="11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770" name="Rectangle 62">
            <a:extLst>
              <a:ext uri="{FF2B5EF4-FFF2-40B4-BE49-F238E27FC236}">
                <a16:creationId xmlns:a16="http://schemas.microsoft.com/office/drawing/2014/main" id="{659927FD-A27F-0CC0-F0E4-22B6E01BF5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52563" y="3078163"/>
            <a:ext cx="207962" cy="7937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771" name="Freeform 63">
            <a:extLst>
              <a:ext uri="{FF2B5EF4-FFF2-40B4-BE49-F238E27FC236}">
                <a16:creationId xmlns:a16="http://schemas.microsoft.com/office/drawing/2014/main" id="{7CA7D4FD-5C18-C085-6B41-495ED788DAC8}"/>
              </a:ext>
            </a:extLst>
          </p:cNvPr>
          <p:cNvSpPr>
            <a:spLocks/>
          </p:cNvSpPr>
          <p:nvPr/>
        </p:nvSpPr>
        <p:spPr bwMode="auto">
          <a:xfrm>
            <a:off x="1408113" y="3062288"/>
            <a:ext cx="87312" cy="39687"/>
          </a:xfrm>
          <a:custGeom>
            <a:avLst/>
            <a:gdLst>
              <a:gd name="T0" fmla="*/ 0 w 55"/>
              <a:gd name="T1" fmla="*/ 2147483646 h 25"/>
              <a:gd name="T2" fmla="*/ 2147483646 w 55"/>
              <a:gd name="T3" fmla="*/ 2147483646 h 25"/>
              <a:gd name="T4" fmla="*/ 2147483646 w 55"/>
              <a:gd name="T5" fmla="*/ 2147483646 h 25"/>
              <a:gd name="T6" fmla="*/ 2147483646 w 55"/>
              <a:gd name="T7" fmla="*/ 2147483646 h 25"/>
              <a:gd name="T8" fmla="*/ 2147483646 w 55"/>
              <a:gd name="T9" fmla="*/ 2147483646 h 25"/>
              <a:gd name="T10" fmla="*/ 2147483646 w 55"/>
              <a:gd name="T11" fmla="*/ 2147483646 h 25"/>
              <a:gd name="T12" fmla="*/ 2147483646 w 55"/>
              <a:gd name="T13" fmla="*/ 2147483646 h 25"/>
              <a:gd name="T14" fmla="*/ 2147483646 w 55"/>
              <a:gd name="T15" fmla="*/ 2147483646 h 25"/>
              <a:gd name="T16" fmla="*/ 2147483646 w 55"/>
              <a:gd name="T17" fmla="*/ 2147483646 h 25"/>
              <a:gd name="T18" fmla="*/ 2147483646 w 55"/>
              <a:gd name="T19" fmla="*/ 2147483646 h 25"/>
              <a:gd name="T20" fmla="*/ 2147483646 w 55"/>
              <a:gd name="T21" fmla="*/ 2147483646 h 25"/>
              <a:gd name="T22" fmla="*/ 2147483646 w 55"/>
              <a:gd name="T23" fmla="*/ 2147483646 h 25"/>
              <a:gd name="T24" fmla="*/ 2147483646 w 55"/>
              <a:gd name="T25" fmla="*/ 2147483646 h 25"/>
              <a:gd name="T26" fmla="*/ 2147483646 w 55"/>
              <a:gd name="T27" fmla="*/ 2147483646 h 25"/>
              <a:gd name="T28" fmla="*/ 2147483646 w 55"/>
              <a:gd name="T29" fmla="*/ 2147483646 h 25"/>
              <a:gd name="T30" fmla="*/ 2147483646 w 55"/>
              <a:gd name="T31" fmla="*/ 2147483646 h 25"/>
              <a:gd name="T32" fmla="*/ 2147483646 w 55"/>
              <a:gd name="T33" fmla="*/ 2147483646 h 25"/>
              <a:gd name="T34" fmla="*/ 2147483646 w 55"/>
              <a:gd name="T35" fmla="*/ 2147483646 h 25"/>
              <a:gd name="T36" fmla="*/ 2147483646 w 55"/>
              <a:gd name="T37" fmla="*/ 2147483646 h 25"/>
              <a:gd name="T38" fmla="*/ 2147483646 w 55"/>
              <a:gd name="T39" fmla="*/ 2147483646 h 25"/>
              <a:gd name="T40" fmla="*/ 2147483646 w 55"/>
              <a:gd name="T41" fmla="*/ 2147483646 h 25"/>
              <a:gd name="T42" fmla="*/ 2147483646 w 55"/>
              <a:gd name="T43" fmla="*/ 2147483646 h 25"/>
              <a:gd name="T44" fmla="*/ 2147483646 w 55"/>
              <a:gd name="T45" fmla="*/ 2147483646 h 25"/>
              <a:gd name="T46" fmla="*/ 2147483646 w 55"/>
              <a:gd name="T47" fmla="*/ 2147483646 h 25"/>
              <a:gd name="T48" fmla="*/ 2147483646 w 55"/>
              <a:gd name="T49" fmla="*/ 2147483646 h 25"/>
              <a:gd name="T50" fmla="*/ 2147483646 w 55"/>
              <a:gd name="T51" fmla="*/ 2147483646 h 25"/>
              <a:gd name="T52" fmla="*/ 2147483646 w 55"/>
              <a:gd name="T53" fmla="*/ 2147483646 h 25"/>
              <a:gd name="T54" fmla="*/ 2147483646 w 55"/>
              <a:gd name="T55" fmla="*/ 2147483646 h 25"/>
              <a:gd name="T56" fmla="*/ 2147483646 w 55"/>
              <a:gd name="T57" fmla="*/ 2147483646 h 25"/>
              <a:gd name="T58" fmla="*/ 2147483646 w 55"/>
              <a:gd name="T59" fmla="*/ 2147483646 h 25"/>
              <a:gd name="T60" fmla="*/ 2147483646 w 55"/>
              <a:gd name="T61" fmla="*/ 2147483646 h 25"/>
              <a:gd name="T62" fmla="*/ 2147483646 w 55"/>
              <a:gd name="T63" fmla="*/ 2147483646 h 25"/>
              <a:gd name="T64" fmla="*/ 2147483646 w 55"/>
              <a:gd name="T65" fmla="*/ 0 h 25"/>
              <a:gd name="T66" fmla="*/ 2147483646 w 55"/>
              <a:gd name="T67" fmla="*/ 0 h 25"/>
              <a:gd name="T68" fmla="*/ 2147483646 w 55"/>
              <a:gd name="T69" fmla="*/ 0 h 25"/>
              <a:gd name="T70" fmla="*/ 0 w 55"/>
              <a:gd name="T71" fmla="*/ 2147483646 h 25"/>
              <a:gd name="T72" fmla="*/ 0 w 55"/>
              <a:gd name="T73" fmla="*/ 2147483646 h 2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55"/>
              <a:gd name="T112" fmla="*/ 0 h 25"/>
              <a:gd name="T113" fmla="*/ 55 w 55"/>
              <a:gd name="T114" fmla="*/ 25 h 25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55" h="25">
                <a:moveTo>
                  <a:pt x="0" y="11"/>
                </a:moveTo>
                <a:lnTo>
                  <a:pt x="55" y="25"/>
                </a:lnTo>
                <a:lnTo>
                  <a:pt x="53" y="23"/>
                </a:lnTo>
                <a:lnTo>
                  <a:pt x="53" y="21"/>
                </a:lnTo>
                <a:lnTo>
                  <a:pt x="51" y="21"/>
                </a:lnTo>
                <a:lnTo>
                  <a:pt x="51" y="19"/>
                </a:lnTo>
                <a:lnTo>
                  <a:pt x="51" y="17"/>
                </a:lnTo>
                <a:lnTo>
                  <a:pt x="50" y="17"/>
                </a:lnTo>
                <a:lnTo>
                  <a:pt x="50" y="15"/>
                </a:lnTo>
                <a:lnTo>
                  <a:pt x="50" y="13"/>
                </a:lnTo>
                <a:lnTo>
                  <a:pt x="50" y="11"/>
                </a:lnTo>
                <a:lnTo>
                  <a:pt x="50" y="10"/>
                </a:lnTo>
                <a:lnTo>
                  <a:pt x="50" y="8"/>
                </a:lnTo>
                <a:lnTo>
                  <a:pt x="51" y="8"/>
                </a:lnTo>
                <a:lnTo>
                  <a:pt x="51" y="6"/>
                </a:lnTo>
                <a:lnTo>
                  <a:pt x="51" y="4"/>
                </a:lnTo>
                <a:lnTo>
                  <a:pt x="53" y="4"/>
                </a:lnTo>
                <a:lnTo>
                  <a:pt x="53" y="2"/>
                </a:lnTo>
                <a:lnTo>
                  <a:pt x="55" y="0"/>
                </a:lnTo>
                <a:lnTo>
                  <a:pt x="0" y="11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772" name="Rectangle 64">
            <a:extLst>
              <a:ext uri="{FF2B5EF4-FFF2-40B4-BE49-F238E27FC236}">
                <a16:creationId xmlns:a16="http://schemas.microsoft.com/office/drawing/2014/main" id="{5E9A3F77-3E4F-2CAF-AECD-423EC4E081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1463" y="2963863"/>
            <a:ext cx="119062" cy="952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773" name="Freeform 65">
            <a:extLst>
              <a:ext uri="{FF2B5EF4-FFF2-40B4-BE49-F238E27FC236}">
                <a16:creationId xmlns:a16="http://schemas.microsoft.com/office/drawing/2014/main" id="{E7C9FF8A-FEB8-3CD6-FC37-54173BE1EAC4}"/>
              </a:ext>
            </a:extLst>
          </p:cNvPr>
          <p:cNvSpPr>
            <a:spLocks/>
          </p:cNvSpPr>
          <p:nvPr/>
        </p:nvSpPr>
        <p:spPr bwMode="auto">
          <a:xfrm>
            <a:off x="1495425" y="2946400"/>
            <a:ext cx="92075" cy="42863"/>
          </a:xfrm>
          <a:custGeom>
            <a:avLst/>
            <a:gdLst>
              <a:gd name="T0" fmla="*/ 0 w 58"/>
              <a:gd name="T1" fmla="*/ 2147483646 h 27"/>
              <a:gd name="T2" fmla="*/ 2147483646 w 58"/>
              <a:gd name="T3" fmla="*/ 2147483646 h 27"/>
              <a:gd name="T4" fmla="*/ 2147483646 w 58"/>
              <a:gd name="T5" fmla="*/ 2147483646 h 27"/>
              <a:gd name="T6" fmla="*/ 2147483646 w 58"/>
              <a:gd name="T7" fmla="*/ 2147483646 h 27"/>
              <a:gd name="T8" fmla="*/ 2147483646 w 58"/>
              <a:gd name="T9" fmla="*/ 2147483646 h 27"/>
              <a:gd name="T10" fmla="*/ 2147483646 w 58"/>
              <a:gd name="T11" fmla="*/ 2147483646 h 27"/>
              <a:gd name="T12" fmla="*/ 2147483646 w 58"/>
              <a:gd name="T13" fmla="*/ 2147483646 h 27"/>
              <a:gd name="T14" fmla="*/ 2147483646 w 58"/>
              <a:gd name="T15" fmla="*/ 2147483646 h 27"/>
              <a:gd name="T16" fmla="*/ 2147483646 w 58"/>
              <a:gd name="T17" fmla="*/ 2147483646 h 27"/>
              <a:gd name="T18" fmla="*/ 2147483646 w 58"/>
              <a:gd name="T19" fmla="*/ 2147483646 h 27"/>
              <a:gd name="T20" fmla="*/ 2147483646 w 58"/>
              <a:gd name="T21" fmla="*/ 2147483646 h 27"/>
              <a:gd name="T22" fmla="*/ 2147483646 w 58"/>
              <a:gd name="T23" fmla="*/ 2147483646 h 27"/>
              <a:gd name="T24" fmla="*/ 2147483646 w 58"/>
              <a:gd name="T25" fmla="*/ 2147483646 h 27"/>
              <a:gd name="T26" fmla="*/ 2147483646 w 58"/>
              <a:gd name="T27" fmla="*/ 2147483646 h 27"/>
              <a:gd name="T28" fmla="*/ 2147483646 w 58"/>
              <a:gd name="T29" fmla="*/ 2147483646 h 27"/>
              <a:gd name="T30" fmla="*/ 2147483646 w 58"/>
              <a:gd name="T31" fmla="*/ 2147483646 h 27"/>
              <a:gd name="T32" fmla="*/ 2147483646 w 58"/>
              <a:gd name="T33" fmla="*/ 2147483646 h 27"/>
              <a:gd name="T34" fmla="*/ 2147483646 w 58"/>
              <a:gd name="T35" fmla="*/ 2147483646 h 27"/>
              <a:gd name="T36" fmla="*/ 2147483646 w 58"/>
              <a:gd name="T37" fmla="*/ 2147483646 h 27"/>
              <a:gd name="T38" fmla="*/ 2147483646 w 58"/>
              <a:gd name="T39" fmla="*/ 2147483646 h 27"/>
              <a:gd name="T40" fmla="*/ 2147483646 w 58"/>
              <a:gd name="T41" fmla="*/ 2147483646 h 27"/>
              <a:gd name="T42" fmla="*/ 2147483646 w 58"/>
              <a:gd name="T43" fmla="*/ 2147483646 h 27"/>
              <a:gd name="T44" fmla="*/ 2147483646 w 58"/>
              <a:gd name="T45" fmla="*/ 2147483646 h 27"/>
              <a:gd name="T46" fmla="*/ 2147483646 w 58"/>
              <a:gd name="T47" fmla="*/ 2147483646 h 27"/>
              <a:gd name="T48" fmla="*/ 2147483646 w 58"/>
              <a:gd name="T49" fmla="*/ 2147483646 h 27"/>
              <a:gd name="T50" fmla="*/ 2147483646 w 58"/>
              <a:gd name="T51" fmla="*/ 2147483646 h 27"/>
              <a:gd name="T52" fmla="*/ 2147483646 w 58"/>
              <a:gd name="T53" fmla="*/ 2147483646 h 27"/>
              <a:gd name="T54" fmla="*/ 2147483646 w 58"/>
              <a:gd name="T55" fmla="*/ 2147483646 h 27"/>
              <a:gd name="T56" fmla="*/ 2147483646 w 58"/>
              <a:gd name="T57" fmla="*/ 2147483646 h 27"/>
              <a:gd name="T58" fmla="*/ 2147483646 w 58"/>
              <a:gd name="T59" fmla="*/ 2147483646 h 27"/>
              <a:gd name="T60" fmla="*/ 2147483646 w 58"/>
              <a:gd name="T61" fmla="*/ 2147483646 h 27"/>
              <a:gd name="T62" fmla="*/ 2147483646 w 58"/>
              <a:gd name="T63" fmla="*/ 2147483646 h 27"/>
              <a:gd name="T64" fmla="*/ 2147483646 w 58"/>
              <a:gd name="T65" fmla="*/ 2147483646 h 27"/>
              <a:gd name="T66" fmla="*/ 2147483646 w 58"/>
              <a:gd name="T67" fmla="*/ 2147483646 h 27"/>
              <a:gd name="T68" fmla="*/ 2147483646 w 58"/>
              <a:gd name="T69" fmla="*/ 0 h 27"/>
              <a:gd name="T70" fmla="*/ 0 w 58"/>
              <a:gd name="T71" fmla="*/ 2147483646 h 27"/>
              <a:gd name="T72" fmla="*/ 0 w 58"/>
              <a:gd name="T73" fmla="*/ 2147483646 h 2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58"/>
              <a:gd name="T112" fmla="*/ 0 h 27"/>
              <a:gd name="T113" fmla="*/ 58 w 58"/>
              <a:gd name="T114" fmla="*/ 27 h 2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58" h="27">
                <a:moveTo>
                  <a:pt x="0" y="13"/>
                </a:moveTo>
                <a:lnTo>
                  <a:pt x="58" y="27"/>
                </a:lnTo>
                <a:lnTo>
                  <a:pt x="56" y="27"/>
                </a:lnTo>
                <a:lnTo>
                  <a:pt x="56" y="25"/>
                </a:lnTo>
                <a:lnTo>
                  <a:pt x="54" y="25"/>
                </a:lnTo>
                <a:lnTo>
                  <a:pt x="54" y="23"/>
                </a:lnTo>
                <a:lnTo>
                  <a:pt x="52" y="21"/>
                </a:lnTo>
                <a:lnTo>
                  <a:pt x="52" y="19"/>
                </a:lnTo>
                <a:lnTo>
                  <a:pt x="52" y="17"/>
                </a:lnTo>
                <a:lnTo>
                  <a:pt x="50" y="17"/>
                </a:lnTo>
                <a:lnTo>
                  <a:pt x="50" y="15"/>
                </a:lnTo>
                <a:lnTo>
                  <a:pt x="50" y="13"/>
                </a:lnTo>
                <a:lnTo>
                  <a:pt x="50" y="11"/>
                </a:lnTo>
                <a:lnTo>
                  <a:pt x="52" y="11"/>
                </a:lnTo>
                <a:lnTo>
                  <a:pt x="52" y="10"/>
                </a:lnTo>
                <a:lnTo>
                  <a:pt x="52" y="8"/>
                </a:lnTo>
                <a:lnTo>
                  <a:pt x="54" y="6"/>
                </a:lnTo>
                <a:lnTo>
                  <a:pt x="54" y="4"/>
                </a:lnTo>
                <a:lnTo>
                  <a:pt x="56" y="2"/>
                </a:lnTo>
                <a:lnTo>
                  <a:pt x="58" y="0"/>
                </a:lnTo>
                <a:lnTo>
                  <a:pt x="0" y="13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774" name="Freeform 66">
            <a:extLst>
              <a:ext uri="{FF2B5EF4-FFF2-40B4-BE49-F238E27FC236}">
                <a16:creationId xmlns:a16="http://schemas.microsoft.com/office/drawing/2014/main" id="{F4D55BEC-50A4-FD31-3AE1-379EE0184F4C}"/>
              </a:ext>
            </a:extLst>
          </p:cNvPr>
          <p:cNvSpPr>
            <a:spLocks/>
          </p:cNvSpPr>
          <p:nvPr/>
        </p:nvSpPr>
        <p:spPr bwMode="auto">
          <a:xfrm>
            <a:off x="4097338" y="5537200"/>
            <a:ext cx="517525" cy="517525"/>
          </a:xfrm>
          <a:custGeom>
            <a:avLst/>
            <a:gdLst>
              <a:gd name="T0" fmla="*/ 0 w 326"/>
              <a:gd name="T1" fmla="*/ 0 h 326"/>
              <a:gd name="T2" fmla="*/ 0 w 326"/>
              <a:gd name="T3" fmla="*/ 0 h 326"/>
              <a:gd name="T4" fmla="*/ 2147483646 w 326"/>
              <a:gd name="T5" fmla="*/ 2147483646 h 326"/>
              <a:gd name="T6" fmla="*/ 2147483646 w 326"/>
              <a:gd name="T7" fmla="*/ 2147483646 h 326"/>
              <a:gd name="T8" fmla="*/ 2147483646 w 326"/>
              <a:gd name="T9" fmla="*/ 2147483646 h 326"/>
              <a:gd name="T10" fmla="*/ 2147483646 w 326"/>
              <a:gd name="T11" fmla="*/ 2147483646 h 326"/>
              <a:gd name="T12" fmla="*/ 2147483646 w 326"/>
              <a:gd name="T13" fmla="*/ 2147483646 h 326"/>
              <a:gd name="T14" fmla="*/ 2147483646 w 326"/>
              <a:gd name="T15" fmla="*/ 2147483646 h 326"/>
              <a:gd name="T16" fmla="*/ 2147483646 w 326"/>
              <a:gd name="T17" fmla="*/ 2147483646 h 326"/>
              <a:gd name="T18" fmla="*/ 2147483646 w 326"/>
              <a:gd name="T19" fmla="*/ 2147483646 h 326"/>
              <a:gd name="T20" fmla="*/ 2147483646 w 326"/>
              <a:gd name="T21" fmla="*/ 2147483646 h 326"/>
              <a:gd name="T22" fmla="*/ 2147483646 w 326"/>
              <a:gd name="T23" fmla="*/ 2147483646 h 326"/>
              <a:gd name="T24" fmla="*/ 2147483646 w 326"/>
              <a:gd name="T25" fmla="*/ 2147483646 h 326"/>
              <a:gd name="T26" fmla="*/ 2147483646 w 326"/>
              <a:gd name="T27" fmla="*/ 2147483646 h 326"/>
              <a:gd name="T28" fmla="*/ 2147483646 w 326"/>
              <a:gd name="T29" fmla="*/ 2147483646 h 326"/>
              <a:gd name="T30" fmla="*/ 2147483646 w 326"/>
              <a:gd name="T31" fmla="*/ 2147483646 h 326"/>
              <a:gd name="T32" fmla="*/ 2147483646 w 326"/>
              <a:gd name="T33" fmla="*/ 2147483646 h 326"/>
              <a:gd name="T34" fmla="*/ 2147483646 w 326"/>
              <a:gd name="T35" fmla="*/ 2147483646 h 326"/>
              <a:gd name="T36" fmla="*/ 2147483646 w 326"/>
              <a:gd name="T37" fmla="*/ 2147483646 h 326"/>
              <a:gd name="T38" fmla="*/ 2147483646 w 326"/>
              <a:gd name="T39" fmla="*/ 2147483646 h 326"/>
              <a:gd name="T40" fmla="*/ 2147483646 w 326"/>
              <a:gd name="T41" fmla="*/ 2147483646 h 326"/>
              <a:gd name="T42" fmla="*/ 2147483646 w 326"/>
              <a:gd name="T43" fmla="*/ 2147483646 h 326"/>
              <a:gd name="T44" fmla="*/ 2147483646 w 326"/>
              <a:gd name="T45" fmla="*/ 2147483646 h 326"/>
              <a:gd name="T46" fmla="*/ 2147483646 w 326"/>
              <a:gd name="T47" fmla="*/ 2147483646 h 326"/>
              <a:gd name="T48" fmla="*/ 2147483646 w 326"/>
              <a:gd name="T49" fmla="*/ 2147483646 h 326"/>
              <a:gd name="T50" fmla="*/ 2147483646 w 326"/>
              <a:gd name="T51" fmla="*/ 2147483646 h 326"/>
              <a:gd name="T52" fmla="*/ 2147483646 w 326"/>
              <a:gd name="T53" fmla="*/ 2147483646 h 326"/>
              <a:gd name="T54" fmla="*/ 2147483646 w 326"/>
              <a:gd name="T55" fmla="*/ 2147483646 h 326"/>
              <a:gd name="T56" fmla="*/ 2147483646 w 326"/>
              <a:gd name="T57" fmla="*/ 2147483646 h 326"/>
              <a:gd name="T58" fmla="*/ 2147483646 w 326"/>
              <a:gd name="T59" fmla="*/ 2147483646 h 326"/>
              <a:gd name="T60" fmla="*/ 2147483646 w 326"/>
              <a:gd name="T61" fmla="*/ 2147483646 h 326"/>
              <a:gd name="T62" fmla="*/ 2147483646 w 326"/>
              <a:gd name="T63" fmla="*/ 2147483646 h 326"/>
              <a:gd name="T64" fmla="*/ 2147483646 w 326"/>
              <a:gd name="T65" fmla="*/ 2147483646 h 326"/>
              <a:gd name="T66" fmla="*/ 2147483646 w 326"/>
              <a:gd name="T67" fmla="*/ 2147483646 h 326"/>
              <a:gd name="T68" fmla="*/ 2147483646 w 326"/>
              <a:gd name="T69" fmla="*/ 0 h 326"/>
              <a:gd name="T70" fmla="*/ 2147483646 w 326"/>
              <a:gd name="T71" fmla="*/ 0 h 326"/>
              <a:gd name="T72" fmla="*/ 0 w 326"/>
              <a:gd name="T73" fmla="*/ 0 h 32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326"/>
              <a:gd name="T112" fmla="*/ 0 h 326"/>
              <a:gd name="T113" fmla="*/ 326 w 326"/>
              <a:gd name="T114" fmla="*/ 326 h 32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326" h="326">
                <a:moveTo>
                  <a:pt x="0" y="0"/>
                </a:moveTo>
                <a:lnTo>
                  <a:pt x="0" y="0"/>
                </a:lnTo>
                <a:lnTo>
                  <a:pt x="2" y="32"/>
                </a:lnTo>
                <a:lnTo>
                  <a:pt x="6" y="65"/>
                </a:lnTo>
                <a:lnTo>
                  <a:pt x="16" y="98"/>
                </a:lnTo>
                <a:lnTo>
                  <a:pt x="25" y="127"/>
                </a:lnTo>
                <a:lnTo>
                  <a:pt x="39" y="155"/>
                </a:lnTo>
                <a:lnTo>
                  <a:pt x="56" y="182"/>
                </a:lnTo>
                <a:lnTo>
                  <a:pt x="75" y="207"/>
                </a:lnTo>
                <a:lnTo>
                  <a:pt x="96" y="230"/>
                </a:lnTo>
                <a:lnTo>
                  <a:pt x="119" y="251"/>
                </a:lnTo>
                <a:lnTo>
                  <a:pt x="144" y="271"/>
                </a:lnTo>
                <a:lnTo>
                  <a:pt x="171" y="288"/>
                </a:lnTo>
                <a:lnTo>
                  <a:pt x="200" y="301"/>
                </a:lnTo>
                <a:lnTo>
                  <a:pt x="229" y="311"/>
                </a:lnTo>
                <a:lnTo>
                  <a:pt x="259" y="320"/>
                </a:lnTo>
                <a:lnTo>
                  <a:pt x="292" y="324"/>
                </a:lnTo>
                <a:lnTo>
                  <a:pt x="326" y="326"/>
                </a:lnTo>
                <a:lnTo>
                  <a:pt x="326" y="317"/>
                </a:lnTo>
                <a:lnTo>
                  <a:pt x="294" y="317"/>
                </a:lnTo>
                <a:lnTo>
                  <a:pt x="261" y="311"/>
                </a:lnTo>
                <a:lnTo>
                  <a:pt x="232" y="303"/>
                </a:lnTo>
                <a:lnTo>
                  <a:pt x="202" y="292"/>
                </a:lnTo>
                <a:lnTo>
                  <a:pt x="175" y="278"/>
                </a:lnTo>
                <a:lnTo>
                  <a:pt x="148" y="263"/>
                </a:lnTo>
                <a:lnTo>
                  <a:pt x="125" y="246"/>
                </a:lnTo>
                <a:lnTo>
                  <a:pt x="102" y="224"/>
                </a:lnTo>
                <a:lnTo>
                  <a:pt x="81" y="201"/>
                </a:lnTo>
                <a:lnTo>
                  <a:pt x="64" y="176"/>
                </a:lnTo>
                <a:lnTo>
                  <a:pt x="48" y="152"/>
                </a:lnTo>
                <a:lnTo>
                  <a:pt x="35" y="123"/>
                </a:lnTo>
                <a:lnTo>
                  <a:pt x="23" y="94"/>
                </a:lnTo>
                <a:lnTo>
                  <a:pt x="16" y="63"/>
                </a:lnTo>
                <a:lnTo>
                  <a:pt x="10" y="32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775" name="Freeform 67">
            <a:extLst>
              <a:ext uri="{FF2B5EF4-FFF2-40B4-BE49-F238E27FC236}">
                <a16:creationId xmlns:a16="http://schemas.microsoft.com/office/drawing/2014/main" id="{0BE3AC87-6963-9984-43F8-DD80F1DCAD9C}"/>
              </a:ext>
            </a:extLst>
          </p:cNvPr>
          <p:cNvSpPr>
            <a:spLocks/>
          </p:cNvSpPr>
          <p:nvPr/>
        </p:nvSpPr>
        <p:spPr bwMode="auto">
          <a:xfrm>
            <a:off x="4097338" y="5018088"/>
            <a:ext cx="517525" cy="519112"/>
          </a:xfrm>
          <a:custGeom>
            <a:avLst/>
            <a:gdLst>
              <a:gd name="T0" fmla="*/ 2147483646 w 326"/>
              <a:gd name="T1" fmla="*/ 0 h 327"/>
              <a:gd name="T2" fmla="*/ 2147483646 w 326"/>
              <a:gd name="T3" fmla="*/ 2147483646 h 327"/>
              <a:gd name="T4" fmla="*/ 2147483646 w 326"/>
              <a:gd name="T5" fmla="*/ 2147483646 h 327"/>
              <a:gd name="T6" fmla="*/ 2147483646 w 326"/>
              <a:gd name="T7" fmla="*/ 2147483646 h 327"/>
              <a:gd name="T8" fmla="*/ 2147483646 w 326"/>
              <a:gd name="T9" fmla="*/ 2147483646 h 327"/>
              <a:gd name="T10" fmla="*/ 2147483646 w 326"/>
              <a:gd name="T11" fmla="*/ 2147483646 h 327"/>
              <a:gd name="T12" fmla="*/ 2147483646 w 326"/>
              <a:gd name="T13" fmla="*/ 2147483646 h 327"/>
              <a:gd name="T14" fmla="*/ 2147483646 w 326"/>
              <a:gd name="T15" fmla="*/ 2147483646 h 327"/>
              <a:gd name="T16" fmla="*/ 2147483646 w 326"/>
              <a:gd name="T17" fmla="*/ 2147483646 h 327"/>
              <a:gd name="T18" fmla="*/ 2147483646 w 326"/>
              <a:gd name="T19" fmla="*/ 2147483646 h 327"/>
              <a:gd name="T20" fmla="*/ 2147483646 w 326"/>
              <a:gd name="T21" fmla="*/ 2147483646 h 327"/>
              <a:gd name="T22" fmla="*/ 2147483646 w 326"/>
              <a:gd name="T23" fmla="*/ 2147483646 h 327"/>
              <a:gd name="T24" fmla="*/ 2147483646 w 326"/>
              <a:gd name="T25" fmla="*/ 2147483646 h 327"/>
              <a:gd name="T26" fmla="*/ 2147483646 w 326"/>
              <a:gd name="T27" fmla="*/ 2147483646 h 327"/>
              <a:gd name="T28" fmla="*/ 2147483646 w 326"/>
              <a:gd name="T29" fmla="*/ 2147483646 h 327"/>
              <a:gd name="T30" fmla="*/ 2147483646 w 326"/>
              <a:gd name="T31" fmla="*/ 2147483646 h 327"/>
              <a:gd name="T32" fmla="*/ 0 w 326"/>
              <a:gd name="T33" fmla="*/ 2147483646 h 327"/>
              <a:gd name="T34" fmla="*/ 2147483646 w 326"/>
              <a:gd name="T35" fmla="*/ 2147483646 h 327"/>
              <a:gd name="T36" fmla="*/ 2147483646 w 326"/>
              <a:gd name="T37" fmla="*/ 2147483646 h 327"/>
              <a:gd name="T38" fmla="*/ 2147483646 w 326"/>
              <a:gd name="T39" fmla="*/ 2147483646 h 327"/>
              <a:gd name="T40" fmla="*/ 2147483646 w 326"/>
              <a:gd name="T41" fmla="*/ 2147483646 h 327"/>
              <a:gd name="T42" fmla="*/ 2147483646 w 326"/>
              <a:gd name="T43" fmla="*/ 2147483646 h 327"/>
              <a:gd name="T44" fmla="*/ 2147483646 w 326"/>
              <a:gd name="T45" fmla="*/ 2147483646 h 327"/>
              <a:gd name="T46" fmla="*/ 2147483646 w 326"/>
              <a:gd name="T47" fmla="*/ 2147483646 h 327"/>
              <a:gd name="T48" fmla="*/ 2147483646 w 326"/>
              <a:gd name="T49" fmla="*/ 2147483646 h 327"/>
              <a:gd name="T50" fmla="*/ 2147483646 w 326"/>
              <a:gd name="T51" fmla="*/ 2147483646 h 327"/>
              <a:gd name="T52" fmla="*/ 2147483646 w 326"/>
              <a:gd name="T53" fmla="*/ 2147483646 h 327"/>
              <a:gd name="T54" fmla="*/ 2147483646 w 326"/>
              <a:gd name="T55" fmla="*/ 2147483646 h 327"/>
              <a:gd name="T56" fmla="*/ 2147483646 w 326"/>
              <a:gd name="T57" fmla="*/ 2147483646 h 327"/>
              <a:gd name="T58" fmla="*/ 2147483646 w 326"/>
              <a:gd name="T59" fmla="*/ 2147483646 h 327"/>
              <a:gd name="T60" fmla="*/ 2147483646 w 326"/>
              <a:gd name="T61" fmla="*/ 2147483646 h 327"/>
              <a:gd name="T62" fmla="*/ 2147483646 w 326"/>
              <a:gd name="T63" fmla="*/ 2147483646 h 327"/>
              <a:gd name="T64" fmla="*/ 2147483646 w 326"/>
              <a:gd name="T65" fmla="*/ 2147483646 h 327"/>
              <a:gd name="T66" fmla="*/ 2147483646 w 326"/>
              <a:gd name="T67" fmla="*/ 2147483646 h 327"/>
              <a:gd name="T68" fmla="*/ 2147483646 w 326"/>
              <a:gd name="T69" fmla="*/ 0 h 327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326"/>
              <a:gd name="T106" fmla="*/ 0 h 327"/>
              <a:gd name="T107" fmla="*/ 326 w 326"/>
              <a:gd name="T108" fmla="*/ 327 h 327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326" h="327">
                <a:moveTo>
                  <a:pt x="326" y="0"/>
                </a:moveTo>
                <a:lnTo>
                  <a:pt x="292" y="2"/>
                </a:lnTo>
                <a:lnTo>
                  <a:pt x="259" y="6"/>
                </a:lnTo>
                <a:lnTo>
                  <a:pt x="229" y="16"/>
                </a:lnTo>
                <a:lnTo>
                  <a:pt x="200" y="25"/>
                </a:lnTo>
                <a:lnTo>
                  <a:pt x="171" y="41"/>
                </a:lnTo>
                <a:lnTo>
                  <a:pt x="144" y="56"/>
                </a:lnTo>
                <a:lnTo>
                  <a:pt x="119" y="75"/>
                </a:lnTo>
                <a:lnTo>
                  <a:pt x="96" y="96"/>
                </a:lnTo>
                <a:lnTo>
                  <a:pt x="75" y="119"/>
                </a:lnTo>
                <a:lnTo>
                  <a:pt x="56" y="144"/>
                </a:lnTo>
                <a:lnTo>
                  <a:pt x="39" y="171"/>
                </a:lnTo>
                <a:lnTo>
                  <a:pt x="25" y="200"/>
                </a:lnTo>
                <a:lnTo>
                  <a:pt x="16" y="231"/>
                </a:lnTo>
                <a:lnTo>
                  <a:pt x="6" y="262"/>
                </a:lnTo>
                <a:lnTo>
                  <a:pt x="2" y="294"/>
                </a:lnTo>
                <a:lnTo>
                  <a:pt x="0" y="327"/>
                </a:lnTo>
                <a:lnTo>
                  <a:pt x="10" y="327"/>
                </a:lnTo>
                <a:lnTo>
                  <a:pt x="10" y="294"/>
                </a:lnTo>
                <a:lnTo>
                  <a:pt x="16" y="263"/>
                </a:lnTo>
                <a:lnTo>
                  <a:pt x="23" y="233"/>
                </a:lnTo>
                <a:lnTo>
                  <a:pt x="35" y="204"/>
                </a:lnTo>
                <a:lnTo>
                  <a:pt x="48" y="175"/>
                </a:lnTo>
                <a:lnTo>
                  <a:pt x="64" y="150"/>
                </a:lnTo>
                <a:lnTo>
                  <a:pt x="81" y="125"/>
                </a:lnTo>
                <a:lnTo>
                  <a:pt x="102" y="102"/>
                </a:lnTo>
                <a:lnTo>
                  <a:pt x="125" y="81"/>
                </a:lnTo>
                <a:lnTo>
                  <a:pt x="148" y="64"/>
                </a:lnTo>
                <a:lnTo>
                  <a:pt x="175" y="48"/>
                </a:lnTo>
                <a:lnTo>
                  <a:pt x="202" y="35"/>
                </a:lnTo>
                <a:lnTo>
                  <a:pt x="232" y="23"/>
                </a:lnTo>
                <a:lnTo>
                  <a:pt x="261" y="16"/>
                </a:lnTo>
                <a:lnTo>
                  <a:pt x="294" y="10"/>
                </a:lnTo>
                <a:lnTo>
                  <a:pt x="326" y="10"/>
                </a:lnTo>
                <a:lnTo>
                  <a:pt x="326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776" name="Freeform 68">
            <a:extLst>
              <a:ext uri="{FF2B5EF4-FFF2-40B4-BE49-F238E27FC236}">
                <a16:creationId xmlns:a16="http://schemas.microsoft.com/office/drawing/2014/main" id="{161807BE-7A13-AE93-8C4F-0168762E29CB}"/>
              </a:ext>
            </a:extLst>
          </p:cNvPr>
          <p:cNvSpPr>
            <a:spLocks/>
          </p:cNvSpPr>
          <p:nvPr/>
        </p:nvSpPr>
        <p:spPr bwMode="auto">
          <a:xfrm>
            <a:off x="4170363" y="5537200"/>
            <a:ext cx="444500" cy="444500"/>
          </a:xfrm>
          <a:custGeom>
            <a:avLst/>
            <a:gdLst>
              <a:gd name="T0" fmla="*/ 0 w 280"/>
              <a:gd name="T1" fmla="*/ 0 h 280"/>
              <a:gd name="T2" fmla="*/ 0 w 280"/>
              <a:gd name="T3" fmla="*/ 0 h 280"/>
              <a:gd name="T4" fmla="*/ 2147483646 w 280"/>
              <a:gd name="T5" fmla="*/ 2147483646 h 280"/>
              <a:gd name="T6" fmla="*/ 2147483646 w 280"/>
              <a:gd name="T7" fmla="*/ 2147483646 h 280"/>
              <a:gd name="T8" fmla="*/ 2147483646 w 280"/>
              <a:gd name="T9" fmla="*/ 2147483646 h 280"/>
              <a:gd name="T10" fmla="*/ 2147483646 w 280"/>
              <a:gd name="T11" fmla="*/ 2147483646 h 280"/>
              <a:gd name="T12" fmla="*/ 2147483646 w 280"/>
              <a:gd name="T13" fmla="*/ 2147483646 h 280"/>
              <a:gd name="T14" fmla="*/ 2147483646 w 280"/>
              <a:gd name="T15" fmla="*/ 2147483646 h 280"/>
              <a:gd name="T16" fmla="*/ 2147483646 w 280"/>
              <a:gd name="T17" fmla="*/ 2147483646 h 280"/>
              <a:gd name="T18" fmla="*/ 2147483646 w 280"/>
              <a:gd name="T19" fmla="*/ 2147483646 h 280"/>
              <a:gd name="T20" fmla="*/ 2147483646 w 280"/>
              <a:gd name="T21" fmla="*/ 2147483646 h 280"/>
              <a:gd name="T22" fmla="*/ 2147483646 w 280"/>
              <a:gd name="T23" fmla="*/ 2147483646 h 280"/>
              <a:gd name="T24" fmla="*/ 2147483646 w 280"/>
              <a:gd name="T25" fmla="*/ 2147483646 h 280"/>
              <a:gd name="T26" fmla="*/ 2147483646 w 280"/>
              <a:gd name="T27" fmla="*/ 2147483646 h 280"/>
              <a:gd name="T28" fmla="*/ 2147483646 w 280"/>
              <a:gd name="T29" fmla="*/ 2147483646 h 280"/>
              <a:gd name="T30" fmla="*/ 2147483646 w 280"/>
              <a:gd name="T31" fmla="*/ 2147483646 h 280"/>
              <a:gd name="T32" fmla="*/ 2147483646 w 280"/>
              <a:gd name="T33" fmla="*/ 2147483646 h 280"/>
              <a:gd name="T34" fmla="*/ 2147483646 w 280"/>
              <a:gd name="T35" fmla="*/ 2147483646 h 280"/>
              <a:gd name="T36" fmla="*/ 2147483646 w 280"/>
              <a:gd name="T37" fmla="*/ 2147483646 h 280"/>
              <a:gd name="T38" fmla="*/ 2147483646 w 280"/>
              <a:gd name="T39" fmla="*/ 2147483646 h 280"/>
              <a:gd name="T40" fmla="*/ 2147483646 w 280"/>
              <a:gd name="T41" fmla="*/ 2147483646 h 280"/>
              <a:gd name="T42" fmla="*/ 2147483646 w 280"/>
              <a:gd name="T43" fmla="*/ 2147483646 h 280"/>
              <a:gd name="T44" fmla="*/ 2147483646 w 280"/>
              <a:gd name="T45" fmla="*/ 2147483646 h 280"/>
              <a:gd name="T46" fmla="*/ 2147483646 w 280"/>
              <a:gd name="T47" fmla="*/ 2147483646 h 280"/>
              <a:gd name="T48" fmla="*/ 2147483646 w 280"/>
              <a:gd name="T49" fmla="*/ 2147483646 h 280"/>
              <a:gd name="T50" fmla="*/ 2147483646 w 280"/>
              <a:gd name="T51" fmla="*/ 2147483646 h 280"/>
              <a:gd name="T52" fmla="*/ 2147483646 w 280"/>
              <a:gd name="T53" fmla="*/ 2147483646 h 280"/>
              <a:gd name="T54" fmla="*/ 2147483646 w 280"/>
              <a:gd name="T55" fmla="*/ 2147483646 h 280"/>
              <a:gd name="T56" fmla="*/ 2147483646 w 280"/>
              <a:gd name="T57" fmla="*/ 2147483646 h 280"/>
              <a:gd name="T58" fmla="*/ 2147483646 w 280"/>
              <a:gd name="T59" fmla="*/ 2147483646 h 280"/>
              <a:gd name="T60" fmla="*/ 2147483646 w 280"/>
              <a:gd name="T61" fmla="*/ 2147483646 h 280"/>
              <a:gd name="T62" fmla="*/ 2147483646 w 280"/>
              <a:gd name="T63" fmla="*/ 2147483646 h 280"/>
              <a:gd name="T64" fmla="*/ 2147483646 w 280"/>
              <a:gd name="T65" fmla="*/ 2147483646 h 280"/>
              <a:gd name="T66" fmla="*/ 2147483646 w 280"/>
              <a:gd name="T67" fmla="*/ 2147483646 h 280"/>
              <a:gd name="T68" fmla="*/ 2147483646 w 280"/>
              <a:gd name="T69" fmla="*/ 0 h 280"/>
              <a:gd name="T70" fmla="*/ 2147483646 w 280"/>
              <a:gd name="T71" fmla="*/ 0 h 280"/>
              <a:gd name="T72" fmla="*/ 0 w 280"/>
              <a:gd name="T73" fmla="*/ 0 h 28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80"/>
              <a:gd name="T112" fmla="*/ 0 h 280"/>
              <a:gd name="T113" fmla="*/ 280 w 280"/>
              <a:gd name="T114" fmla="*/ 280 h 280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80" h="280">
                <a:moveTo>
                  <a:pt x="0" y="0"/>
                </a:moveTo>
                <a:lnTo>
                  <a:pt x="0" y="0"/>
                </a:lnTo>
                <a:lnTo>
                  <a:pt x="2" y="29"/>
                </a:lnTo>
                <a:lnTo>
                  <a:pt x="6" y="56"/>
                </a:lnTo>
                <a:lnTo>
                  <a:pt x="12" y="82"/>
                </a:lnTo>
                <a:lnTo>
                  <a:pt x="21" y="109"/>
                </a:lnTo>
                <a:lnTo>
                  <a:pt x="33" y="134"/>
                </a:lnTo>
                <a:lnTo>
                  <a:pt x="48" y="157"/>
                </a:lnTo>
                <a:lnTo>
                  <a:pt x="64" y="178"/>
                </a:lnTo>
                <a:lnTo>
                  <a:pt x="83" y="198"/>
                </a:lnTo>
                <a:lnTo>
                  <a:pt x="102" y="217"/>
                </a:lnTo>
                <a:lnTo>
                  <a:pt x="123" y="232"/>
                </a:lnTo>
                <a:lnTo>
                  <a:pt x="146" y="246"/>
                </a:lnTo>
                <a:lnTo>
                  <a:pt x="171" y="259"/>
                </a:lnTo>
                <a:lnTo>
                  <a:pt x="196" y="269"/>
                </a:lnTo>
                <a:lnTo>
                  <a:pt x="223" y="274"/>
                </a:lnTo>
                <a:lnTo>
                  <a:pt x="252" y="278"/>
                </a:lnTo>
                <a:lnTo>
                  <a:pt x="280" y="280"/>
                </a:lnTo>
                <a:lnTo>
                  <a:pt x="280" y="271"/>
                </a:lnTo>
                <a:lnTo>
                  <a:pt x="252" y="271"/>
                </a:lnTo>
                <a:lnTo>
                  <a:pt x="225" y="267"/>
                </a:lnTo>
                <a:lnTo>
                  <a:pt x="200" y="259"/>
                </a:lnTo>
                <a:lnTo>
                  <a:pt x="175" y="249"/>
                </a:lnTo>
                <a:lnTo>
                  <a:pt x="150" y="238"/>
                </a:lnTo>
                <a:lnTo>
                  <a:pt x="129" y="224"/>
                </a:lnTo>
                <a:lnTo>
                  <a:pt x="108" y="209"/>
                </a:lnTo>
                <a:lnTo>
                  <a:pt x="89" y="192"/>
                </a:lnTo>
                <a:lnTo>
                  <a:pt x="71" y="173"/>
                </a:lnTo>
                <a:lnTo>
                  <a:pt x="56" y="152"/>
                </a:lnTo>
                <a:lnTo>
                  <a:pt x="43" y="128"/>
                </a:lnTo>
                <a:lnTo>
                  <a:pt x="31" y="105"/>
                </a:lnTo>
                <a:lnTo>
                  <a:pt x="21" y="80"/>
                </a:lnTo>
                <a:lnTo>
                  <a:pt x="14" y="54"/>
                </a:lnTo>
                <a:lnTo>
                  <a:pt x="10" y="27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777" name="Freeform 69">
            <a:extLst>
              <a:ext uri="{FF2B5EF4-FFF2-40B4-BE49-F238E27FC236}">
                <a16:creationId xmlns:a16="http://schemas.microsoft.com/office/drawing/2014/main" id="{6318E6B8-4A33-5AFD-3701-9A562DF419EF}"/>
              </a:ext>
            </a:extLst>
          </p:cNvPr>
          <p:cNvSpPr>
            <a:spLocks/>
          </p:cNvSpPr>
          <p:nvPr/>
        </p:nvSpPr>
        <p:spPr bwMode="auto">
          <a:xfrm>
            <a:off x="4170363" y="5092700"/>
            <a:ext cx="436562" cy="444500"/>
          </a:xfrm>
          <a:custGeom>
            <a:avLst/>
            <a:gdLst>
              <a:gd name="T0" fmla="*/ 2147483646 w 275"/>
              <a:gd name="T1" fmla="*/ 0 h 280"/>
              <a:gd name="T2" fmla="*/ 2147483646 w 275"/>
              <a:gd name="T3" fmla="*/ 2147483646 h 280"/>
              <a:gd name="T4" fmla="*/ 2147483646 w 275"/>
              <a:gd name="T5" fmla="*/ 2147483646 h 280"/>
              <a:gd name="T6" fmla="*/ 2147483646 w 275"/>
              <a:gd name="T7" fmla="*/ 2147483646 h 280"/>
              <a:gd name="T8" fmla="*/ 2147483646 w 275"/>
              <a:gd name="T9" fmla="*/ 2147483646 h 280"/>
              <a:gd name="T10" fmla="*/ 2147483646 w 275"/>
              <a:gd name="T11" fmla="*/ 2147483646 h 280"/>
              <a:gd name="T12" fmla="*/ 2147483646 w 275"/>
              <a:gd name="T13" fmla="*/ 2147483646 h 280"/>
              <a:gd name="T14" fmla="*/ 2147483646 w 275"/>
              <a:gd name="T15" fmla="*/ 2147483646 h 280"/>
              <a:gd name="T16" fmla="*/ 2147483646 w 275"/>
              <a:gd name="T17" fmla="*/ 2147483646 h 280"/>
              <a:gd name="T18" fmla="*/ 2147483646 w 275"/>
              <a:gd name="T19" fmla="*/ 2147483646 h 280"/>
              <a:gd name="T20" fmla="*/ 2147483646 w 275"/>
              <a:gd name="T21" fmla="*/ 2147483646 h 280"/>
              <a:gd name="T22" fmla="*/ 2147483646 w 275"/>
              <a:gd name="T23" fmla="*/ 2147483646 h 280"/>
              <a:gd name="T24" fmla="*/ 2147483646 w 275"/>
              <a:gd name="T25" fmla="*/ 2147483646 h 280"/>
              <a:gd name="T26" fmla="*/ 2147483646 w 275"/>
              <a:gd name="T27" fmla="*/ 2147483646 h 280"/>
              <a:gd name="T28" fmla="*/ 2147483646 w 275"/>
              <a:gd name="T29" fmla="*/ 2147483646 h 280"/>
              <a:gd name="T30" fmla="*/ 2147483646 w 275"/>
              <a:gd name="T31" fmla="*/ 2147483646 h 280"/>
              <a:gd name="T32" fmla="*/ 0 w 275"/>
              <a:gd name="T33" fmla="*/ 2147483646 h 280"/>
              <a:gd name="T34" fmla="*/ 2147483646 w 275"/>
              <a:gd name="T35" fmla="*/ 2147483646 h 280"/>
              <a:gd name="T36" fmla="*/ 2147483646 w 275"/>
              <a:gd name="T37" fmla="*/ 2147483646 h 280"/>
              <a:gd name="T38" fmla="*/ 2147483646 w 275"/>
              <a:gd name="T39" fmla="*/ 2147483646 h 280"/>
              <a:gd name="T40" fmla="*/ 2147483646 w 275"/>
              <a:gd name="T41" fmla="*/ 2147483646 h 280"/>
              <a:gd name="T42" fmla="*/ 2147483646 w 275"/>
              <a:gd name="T43" fmla="*/ 2147483646 h 280"/>
              <a:gd name="T44" fmla="*/ 2147483646 w 275"/>
              <a:gd name="T45" fmla="*/ 2147483646 h 280"/>
              <a:gd name="T46" fmla="*/ 2147483646 w 275"/>
              <a:gd name="T47" fmla="*/ 2147483646 h 280"/>
              <a:gd name="T48" fmla="*/ 2147483646 w 275"/>
              <a:gd name="T49" fmla="*/ 2147483646 h 280"/>
              <a:gd name="T50" fmla="*/ 2147483646 w 275"/>
              <a:gd name="T51" fmla="*/ 2147483646 h 280"/>
              <a:gd name="T52" fmla="*/ 2147483646 w 275"/>
              <a:gd name="T53" fmla="*/ 2147483646 h 280"/>
              <a:gd name="T54" fmla="*/ 2147483646 w 275"/>
              <a:gd name="T55" fmla="*/ 2147483646 h 280"/>
              <a:gd name="T56" fmla="*/ 2147483646 w 275"/>
              <a:gd name="T57" fmla="*/ 2147483646 h 280"/>
              <a:gd name="T58" fmla="*/ 2147483646 w 275"/>
              <a:gd name="T59" fmla="*/ 2147483646 h 280"/>
              <a:gd name="T60" fmla="*/ 2147483646 w 275"/>
              <a:gd name="T61" fmla="*/ 2147483646 h 280"/>
              <a:gd name="T62" fmla="*/ 2147483646 w 275"/>
              <a:gd name="T63" fmla="*/ 2147483646 h 280"/>
              <a:gd name="T64" fmla="*/ 2147483646 w 275"/>
              <a:gd name="T65" fmla="*/ 2147483646 h 280"/>
              <a:gd name="T66" fmla="*/ 2147483646 w 275"/>
              <a:gd name="T67" fmla="*/ 2147483646 h 280"/>
              <a:gd name="T68" fmla="*/ 2147483646 w 275"/>
              <a:gd name="T69" fmla="*/ 0 h 28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275"/>
              <a:gd name="T106" fmla="*/ 0 h 280"/>
              <a:gd name="T107" fmla="*/ 275 w 275"/>
              <a:gd name="T108" fmla="*/ 280 h 28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275" h="280">
                <a:moveTo>
                  <a:pt x="275" y="0"/>
                </a:moveTo>
                <a:lnTo>
                  <a:pt x="246" y="1"/>
                </a:lnTo>
                <a:lnTo>
                  <a:pt x="217" y="5"/>
                </a:lnTo>
                <a:lnTo>
                  <a:pt x="192" y="11"/>
                </a:lnTo>
                <a:lnTo>
                  <a:pt x="165" y="21"/>
                </a:lnTo>
                <a:lnTo>
                  <a:pt x="142" y="34"/>
                </a:lnTo>
                <a:lnTo>
                  <a:pt x="119" y="48"/>
                </a:lnTo>
                <a:lnTo>
                  <a:pt x="98" y="63"/>
                </a:lnTo>
                <a:lnTo>
                  <a:pt x="79" y="82"/>
                </a:lnTo>
                <a:lnTo>
                  <a:pt x="62" y="101"/>
                </a:lnTo>
                <a:lnTo>
                  <a:pt x="46" y="122"/>
                </a:lnTo>
                <a:lnTo>
                  <a:pt x="33" y="147"/>
                </a:lnTo>
                <a:lnTo>
                  <a:pt x="21" y="170"/>
                </a:lnTo>
                <a:lnTo>
                  <a:pt x="12" y="197"/>
                </a:lnTo>
                <a:lnTo>
                  <a:pt x="6" y="224"/>
                </a:lnTo>
                <a:lnTo>
                  <a:pt x="2" y="251"/>
                </a:lnTo>
                <a:lnTo>
                  <a:pt x="0" y="280"/>
                </a:lnTo>
                <a:lnTo>
                  <a:pt x="10" y="280"/>
                </a:lnTo>
                <a:lnTo>
                  <a:pt x="10" y="253"/>
                </a:lnTo>
                <a:lnTo>
                  <a:pt x="14" y="226"/>
                </a:lnTo>
                <a:lnTo>
                  <a:pt x="21" y="199"/>
                </a:lnTo>
                <a:lnTo>
                  <a:pt x="29" y="174"/>
                </a:lnTo>
                <a:lnTo>
                  <a:pt x="41" y="151"/>
                </a:lnTo>
                <a:lnTo>
                  <a:pt x="54" y="128"/>
                </a:lnTo>
                <a:lnTo>
                  <a:pt x="69" y="107"/>
                </a:lnTo>
                <a:lnTo>
                  <a:pt x="85" y="88"/>
                </a:lnTo>
                <a:lnTo>
                  <a:pt x="104" y="71"/>
                </a:lnTo>
                <a:lnTo>
                  <a:pt x="125" y="55"/>
                </a:lnTo>
                <a:lnTo>
                  <a:pt x="146" y="42"/>
                </a:lnTo>
                <a:lnTo>
                  <a:pt x="169" y="30"/>
                </a:lnTo>
                <a:lnTo>
                  <a:pt x="194" y="21"/>
                </a:lnTo>
                <a:lnTo>
                  <a:pt x="219" y="13"/>
                </a:lnTo>
                <a:lnTo>
                  <a:pt x="246" y="9"/>
                </a:lnTo>
                <a:lnTo>
                  <a:pt x="275" y="9"/>
                </a:lnTo>
                <a:lnTo>
                  <a:pt x="275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778" name="Rectangle 70">
            <a:extLst>
              <a:ext uri="{FF2B5EF4-FFF2-40B4-BE49-F238E27FC236}">
                <a16:creationId xmlns:a16="http://schemas.microsoft.com/office/drawing/2014/main" id="{A471B2A4-2A0E-1D4A-0AE2-FECFFE2DDA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2963" y="5924550"/>
            <a:ext cx="182562" cy="7938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779" name="Freeform 71">
            <a:extLst>
              <a:ext uri="{FF2B5EF4-FFF2-40B4-BE49-F238E27FC236}">
                <a16:creationId xmlns:a16="http://schemas.microsoft.com/office/drawing/2014/main" id="{A24355FE-63D9-8B22-D9A3-703B246710D1}"/>
              </a:ext>
            </a:extLst>
          </p:cNvPr>
          <p:cNvSpPr>
            <a:spLocks/>
          </p:cNvSpPr>
          <p:nvPr/>
        </p:nvSpPr>
        <p:spPr bwMode="auto">
          <a:xfrm>
            <a:off x="4606925" y="5905500"/>
            <a:ext cx="87313" cy="42863"/>
          </a:xfrm>
          <a:custGeom>
            <a:avLst/>
            <a:gdLst>
              <a:gd name="T0" fmla="*/ 0 w 55"/>
              <a:gd name="T1" fmla="*/ 2147483646 h 27"/>
              <a:gd name="T2" fmla="*/ 2147483646 w 55"/>
              <a:gd name="T3" fmla="*/ 2147483646 h 27"/>
              <a:gd name="T4" fmla="*/ 2147483646 w 55"/>
              <a:gd name="T5" fmla="*/ 2147483646 h 27"/>
              <a:gd name="T6" fmla="*/ 2147483646 w 55"/>
              <a:gd name="T7" fmla="*/ 2147483646 h 27"/>
              <a:gd name="T8" fmla="*/ 2147483646 w 55"/>
              <a:gd name="T9" fmla="*/ 2147483646 h 27"/>
              <a:gd name="T10" fmla="*/ 2147483646 w 55"/>
              <a:gd name="T11" fmla="*/ 2147483646 h 27"/>
              <a:gd name="T12" fmla="*/ 2147483646 w 55"/>
              <a:gd name="T13" fmla="*/ 2147483646 h 27"/>
              <a:gd name="T14" fmla="*/ 2147483646 w 55"/>
              <a:gd name="T15" fmla="*/ 2147483646 h 27"/>
              <a:gd name="T16" fmla="*/ 2147483646 w 55"/>
              <a:gd name="T17" fmla="*/ 2147483646 h 27"/>
              <a:gd name="T18" fmla="*/ 2147483646 w 55"/>
              <a:gd name="T19" fmla="*/ 2147483646 h 27"/>
              <a:gd name="T20" fmla="*/ 2147483646 w 55"/>
              <a:gd name="T21" fmla="*/ 2147483646 h 27"/>
              <a:gd name="T22" fmla="*/ 2147483646 w 55"/>
              <a:gd name="T23" fmla="*/ 2147483646 h 27"/>
              <a:gd name="T24" fmla="*/ 2147483646 w 55"/>
              <a:gd name="T25" fmla="*/ 2147483646 h 27"/>
              <a:gd name="T26" fmla="*/ 2147483646 w 55"/>
              <a:gd name="T27" fmla="*/ 2147483646 h 27"/>
              <a:gd name="T28" fmla="*/ 2147483646 w 55"/>
              <a:gd name="T29" fmla="*/ 2147483646 h 27"/>
              <a:gd name="T30" fmla="*/ 2147483646 w 55"/>
              <a:gd name="T31" fmla="*/ 2147483646 h 27"/>
              <a:gd name="T32" fmla="*/ 2147483646 w 55"/>
              <a:gd name="T33" fmla="*/ 2147483646 h 27"/>
              <a:gd name="T34" fmla="*/ 2147483646 w 55"/>
              <a:gd name="T35" fmla="*/ 2147483646 h 27"/>
              <a:gd name="T36" fmla="*/ 2147483646 w 55"/>
              <a:gd name="T37" fmla="*/ 2147483646 h 27"/>
              <a:gd name="T38" fmla="*/ 2147483646 w 55"/>
              <a:gd name="T39" fmla="*/ 2147483646 h 27"/>
              <a:gd name="T40" fmla="*/ 2147483646 w 55"/>
              <a:gd name="T41" fmla="*/ 2147483646 h 27"/>
              <a:gd name="T42" fmla="*/ 2147483646 w 55"/>
              <a:gd name="T43" fmla="*/ 2147483646 h 27"/>
              <a:gd name="T44" fmla="*/ 2147483646 w 55"/>
              <a:gd name="T45" fmla="*/ 2147483646 h 27"/>
              <a:gd name="T46" fmla="*/ 2147483646 w 55"/>
              <a:gd name="T47" fmla="*/ 2147483646 h 27"/>
              <a:gd name="T48" fmla="*/ 2147483646 w 55"/>
              <a:gd name="T49" fmla="*/ 2147483646 h 27"/>
              <a:gd name="T50" fmla="*/ 2147483646 w 55"/>
              <a:gd name="T51" fmla="*/ 2147483646 h 27"/>
              <a:gd name="T52" fmla="*/ 2147483646 w 55"/>
              <a:gd name="T53" fmla="*/ 2147483646 h 27"/>
              <a:gd name="T54" fmla="*/ 2147483646 w 55"/>
              <a:gd name="T55" fmla="*/ 2147483646 h 27"/>
              <a:gd name="T56" fmla="*/ 2147483646 w 55"/>
              <a:gd name="T57" fmla="*/ 2147483646 h 27"/>
              <a:gd name="T58" fmla="*/ 2147483646 w 55"/>
              <a:gd name="T59" fmla="*/ 2147483646 h 27"/>
              <a:gd name="T60" fmla="*/ 2147483646 w 55"/>
              <a:gd name="T61" fmla="*/ 2147483646 h 27"/>
              <a:gd name="T62" fmla="*/ 2147483646 w 55"/>
              <a:gd name="T63" fmla="*/ 2147483646 h 27"/>
              <a:gd name="T64" fmla="*/ 2147483646 w 55"/>
              <a:gd name="T65" fmla="*/ 2147483646 h 27"/>
              <a:gd name="T66" fmla="*/ 2147483646 w 55"/>
              <a:gd name="T67" fmla="*/ 2147483646 h 27"/>
              <a:gd name="T68" fmla="*/ 2147483646 w 55"/>
              <a:gd name="T69" fmla="*/ 0 h 27"/>
              <a:gd name="T70" fmla="*/ 0 w 55"/>
              <a:gd name="T71" fmla="*/ 2147483646 h 27"/>
              <a:gd name="T72" fmla="*/ 0 w 55"/>
              <a:gd name="T73" fmla="*/ 2147483646 h 2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55"/>
              <a:gd name="T112" fmla="*/ 0 h 27"/>
              <a:gd name="T113" fmla="*/ 55 w 55"/>
              <a:gd name="T114" fmla="*/ 27 h 2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55" h="27">
                <a:moveTo>
                  <a:pt x="0" y="14"/>
                </a:moveTo>
                <a:lnTo>
                  <a:pt x="55" y="27"/>
                </a:lnTo>
                <a:lnTo>
                  <a:pt x="53" y="25"/>
                </a:lnTo>
                <a:lnTo>
                  <a:pt x="53" y="23"/>
                </a:lnTo>
                <a:lnTo>
                  <a:pt x="52" y="23"/>
                </a:lnTo>
                <a:lnTo>
                  <a:pt x="52" y="21"/>
                </a:lnTo>
                <a:lnTo>
                  <a:pt x="52" y="19"/>
                </a:lnTo>
                <a:lnTo>
                  <a:pt x="50" y="17"/>
                </a:lnTo>
                <a:lnTo>
                  <a:pt x="50" y="15"/>
                </a:lnTo>
                <a:lnTo>
                  <a:pt x="50" y="14"/>
                </a:lnTo>
                <a:lnTo>
                  <a:pt x="50" y="12"/>
                </a:lnTo>
                <a:lnTo>
                  <a:pt x="50" y="10"/>
                </a:lnTo>
                <a:lnTo>
                  <a:pt x="52" y="10"/>
                </a:lnTo>
                <a:lnTo>
                  <a:pt x="52" y="8"/>
                </a:lnTo>
                <a:lnTo>
                  <a:pt x="52" y="6"/>
                </a:lnTo>
                <a:lnTo>
                  <a:pt x="53" y="4"/>
                </a:lnTo>
                <a:lnTo>
                  <a:pt x="53" y="2"/>
                </a:lnTo>
                <a:lnTo>
                  <a:pt x="55" y="2"/>
                </a:lnTo>
                <a:lnTo>
                  <a:pt x="55" y="0"/>
                </a:lnTo>
                <a:lnTo>
                  <a:pt x="0" y="14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780" name="Rectangle 72">
            <a:extLst>
              <a:ext uri="{FF2B5EF4-FFF2-40B4-BE49-F238E27FC236}">
                <a16:creationId xmlns:a16="http://schemas.microsoft.com/office/drawing/2014/main" id="{2795E0E0-ADA8-2A67-8AA2-B7684E0C83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2963" y="5729288"/>
            <a:ext cx="182562" cy="952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781" name="Freeform 73">
            <a:extLst>
              <a:ext uri="{FF2B5EF4-FFF2-40B4-BE49-F238E27FC236}">
                <a16:creationId xmlns:a16="http://schemas.microsoft.com/office/drawing/2014/main" id="{527FE668-1981-7357-212A-CA356578436D}"/>
              </a:ext>
            </a:extLst>
          </p:cNvPr>
          <p:cNvSpPr>
            <a:spLocks/>
          </p:cNvSpPr>
          <p:nvPr/>
        </p:nvSpPr>
        <p:spPr bwMode="auto">
          <a:xfrm>
            <a:off x="4606925" y="5710238"/>
            <a:ext cx="87313" cy="42862"/>
          </a:xfrm>
          <a:custGeom>
            <a:avLst/>
            <a:gdLst>
              <a:gd name="T0" fmla="*/ 0 w 55"/>
              <a:gd name="T1" fmla="*/ 2147483646 h 27"/>
              <a:gd name="T2" fmla="*/ 2147483646 w 55"/>
              <a:gd name="T3" fmla="*/ 2147483646 h 27"/>
              <a:gd name="T4" fmla="*/ 2147483646 w 55"/>
              <a:gd name="T5" fmla="*/ 2147483646 h 27"/>
              <a:gd name="T6" fmla="*/ 2147483646 w 55"/>
              <a:gd name="T7" fmla="*/ 2147483646 h 27"/>
              <a:gd name="T8" fmla="*/ 2147483646 w 55"/>
              <a:gd name="T9" fmla="*/ 2147483646 h 27"/>
              <a:gd name="T10" fmla="*/ 2147483646 w 55"/>
              <a:gd name="T11" fmla="*/ 2147483646 h 27"/>
              <a:gd name="T12" fmla="*/ 2147483646 w 55"/>
              <a:gd name="T13" fmla="*/ 2147483646 h 27"/>
              <a:gd name="T14" fmla="*/ 2147483646 w 55"/>
              <a:gd name="T15" fmla="*/ 2147483646 h 27"/>
              <a:gd name="T16" fmla="*/ 2147483646 w 55"/>
              <a:gd name="T17" fmla="*/ 2147483646 h 27"/>
              <a:gd name="T18" fmla="*/ 2147483646 w 55"/>
              <a:gd name="T19" fmla="*/ 2147483646 h 27"/>
              <a:gd name="T20" fmla="*/ 2147483646 w 55"/>
              <a:gd name="T21" fmla="*/ 2147483646 h 27"/>
              <a:gd name="T22" fmla="*/ 2147483646 w 55"/>
              <a:gd name="T23" fmla="*/ 2147483646 h 27"/>
              <a:gd name="T24" fmla="*/ 2147483646 w 55"/>
              <a:gd name="T25" fmla="*/ 2147483646 h 27"/>
              <a:gd name="T26" fmla="*/ 2147483646 w 55"/>
              <a:gd name="T27" fmla="*/ 2147483646 h 27"/>
              <a:gd name="T28" fmla="*/ 2147483646 w 55"/>
              <a:gd name="T29" fmla="*/ 2147483646 h 27"/>
              <a:gd name="T30" fmla="*/ 2147483646 w 55"/>
              <a:gd name="T31" fmla="*/ 2147483646 h 27"/>
              <a:gd name="T32" fmla="*/ 2147483646 w 55"/>
              <a:gd name="T33" fmla="*/ 2147483646 h 27"/>
              <a:gd name="T34" fmla="*/ 2147483646 w 55"/>
              <a:gd name="T35" fmla="*/ 2147483646 h 27"/>
              <a:gd name="T36" fmla="*/ 2147483646 w 55"/>
              <a:gd name="T37" fmla="*/ 2147483646 h 27"/>
              <a:gd name="T38" fmla="*/ 2147483646 w 55"/>
              <a:gd name="T39" fmla="*/ 2147483646 h 27"/>
              <a:gd name="T40" fmla="*/ 2147483646 w 55"/>
              <a:gd name="T41" fmla="*/ 2147483646 h 27"/>
              <a:gd name="T42" fmla="*/ 2147483646 w 55"/>
              <a:gd name="T43" fmla="*/ 2147483646 h 27"/>
              <a:gd name="T44" fmla="*/ 2147483646 w 55"/>
              <a:gd name="T45" fmla="*/ 2147483646 h 27"/>
              <a:gd name="T46" fmla="*/ 2147483646 w 55"/>
              <a:gd name="T47" fmla="*/ 2147483646 h 27"/>
              <a:gd name="T48" fmla="*/ 2147483646 w 55"/>
              <a:gd name="T49" fmla="*/ 2147483646 h 27"/>
              <a:gd name="T50" fmla="*/ 2147483646 w 55"/>
              <a:gd name="T51" fmla="*/ 2147483646 h 27"/>
              <a:gd name="T52" fmla="*/ 2147483646 w 55"/>
              <a:gd name="T53" fmla="*/ 2147483646 h 27"/>
              <a:gd name="T54" fmla="*/ 2147483646 w 55"/>
              <a:gd name="T55" fmla="*/ 2147483646 h 27"/>
              <a:gd name="T56" fmla="*/ 2147483646 w 55"/>
              <a:gd name="T57" fmla="*/ 2147483646 h 27"/>
              <a:gd name="T58" fmla="*/ 2147483646 w 55"/>
              <a:gd name="T59" fmla="*/ 2147483646 h 27"/>
              <a:gd name="T60" fmla="*/ 2147483646 w 55"/>
              <a:gd name="T61" fmla="*/ 2147483646 h 27"/>
              <a:gd name="T62" fmla="*/ 2147483646 w 55"/>
              <a:gd name="T63" fmla="*/ 2147483646 h 27"/>
              <a:gd name="T64" fmla="*/ 2147483646 w 55"/>
              <a:gd name="T65" fmla="*/ 2147483646 h 27"/>
              <a:gd name="T66" fmla="*/ 2147483646 w 55"/>
              <a:gd name="T67" fmla="*/ 2147483646 h 27"/>
              <a:gd name="T68" fmla="*/ 2147483646 w 55"/>
              <a:gd name="T69" fmla="*/ 0 h 27"/>
              <a:gd name="T70" fmla="*/ 0 w 55"/>
              <a:gd name="T71" fmla="*/ 2147483646 h 27"/>
              <a:gd name="T72" fmla="*/ 0 w 55"/>
              <a:gd name="T73" fmla="*/ 2147483646 h 2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55"/>
              <a:gd name="T112" fmla="*/ 0 h 27"/>
              <a:gd name="T113" fmla="*/ 55 w 55"/>
              <a:gd name="T114" fmla="*/ 27 h 2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55" h="27">
                <a:moveTo>
                  <a:pt x="0" y="14"/>
                </a:moveTo>
                <a:lnTo>
                  <a:pt x="55" y="27"/>
                </a:lnTo>
                <a:lnTo>
                  <a:pt x="53" y="25"/>
                </a:lnTo>
                <a:lnTo>
                  <a:pt x="53" y="23"/>
                </a:lnTo>
                <a:lnTo>
                  <a:pt x="52" y="21"/>
                </a:lnTo>
                <a:lnTo>
                  <a:pt x="52" y="19"/>
                </a:lnTo>
                <a:lnTo>
                  <a:pt x="50" y="18"/>
                </a:lnTo>
                <a:lnTo>
                  <a:pt x="50" y="16"/>
                </a:lnTo>
                <a:lnTo>
                  <a:pt x="50" y="14"/>
                </a:lnTo>
                <a:lnTo>
                  <a:pt x="50" y="12"/>
                </a:lnTo>
                <a:lnTo>
                  <a:pt x="50" y="10"/>
                </a:lnTo>
                <a:lnTo>
                  <a:pt x="52" y="8"/>
                </a:lnTo>
                <a:lnTo>
                  <a:pt x="52" y="6"/>
                </a:lnTo>
                <a:lnTo>
                  <a:pt x="53" y="4"/>
                </a:lnTo>
                <a:lnTo>
                  <a:pt x="53" y="2"/>
                </a:lnTo>
                <a:lnTo>
                  <a:pt x="55" y="2"/>
                </a:lnTo>
                <a:lnTo>
                  <a:pt x="55" y="0"/>
                </a:lnTo>
                <a:lnTo>
                  <a:pt x="0" y="14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782" name="Rectangle 74">
            <a:extLst>
              <a:ext uri="{FF2B5EF4-FFF2-40B4-BE49-F238E27FC236}">
                <a16:creationId xmlns:a16="http://schemas.microsoft.com/office/drawing/2014/main" id="{70DEDF92-E32A-5328-07C0-5FDFF25F6E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2963" y="5530850"/>
            <a:ext cx="182562" cy="952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783" name="Freeform 75">
            <a:extLst>
              <a:ext uri="{FF2B5EF4-FFF2-40B4-BE49-F238E27FC236}">
                <a16:creationId xmlns:a16="http://schemas.microsoft.com/office/drawing/2014/main" id="{BB5B0121-28D5-F984-2AE3-C0BDDB5C4C0D}"/>
              </a:ext>
            </a:extLst>
          </p:cNvPr>
          <p:cNvSpPr>
            <a:spLocks/>
          </p:cNvSpPr>
          <p:nvPr/>
        </p:nvSpPr>
        <p:spPr bwMode="auto">
          <a:xfrm>
            <a:off x="4606925" y="5514975"/>
            <a:ext cx="87313" cy="42863"/>
          </a:xfrm>
          <a:custGeom>
            <a:avLst/>
            <a:gdLst>
              <a:gd name="T0" fmla="*/ 0 w 55"/>
              <a:gd name="T1" fmla="*/ 2147483646 h 27"/>
              <a:gd name="T2" fmla="*/ 2147483646 w 55"/>
              <a:gd name="T3" fmla="*/ 2147483646 h 27"/>
              <a:gd name="T4" fmla="*/ 2147483646 w 55"/>
              <a:gd name="T5" fmla="*/ 2147483646 h 27"/>
              <a:gd name="T6" fmla="*/ 2147483646 w 55"/>
              <a:gd name="T7" fmla="*/ 2147483646 h 27"/>
              <a:gd name="T8" fmla="*/ 2147483646 w 55"/>
              <a:gd name="T9" fmla="*/ 2147483646 h 27"/>
              <a:gd name="T10" fmla="*/ 2147483646 w 55"/>
              <a:gd name="T11" fmla="*/ 2147483646 h 27"/>
              <a:gd name="T12" fmla="*/ 2147483646 w 55"/>
              <a:gd name="T13" fmla="*/ 2147483646 h 27"/>
              <a:gd name="T14" fmla="*/ 2147483646 w 55"/>
              <a:gd name="T15" fmla="*/ 2147483646 h 27"/>
              <a:gd name="T16" fmla="*/ 2147483646 w 55"/>
              <a:gd name="T17" fmla="*/ 2147483646 h 27"/>
              <a:gd name="T18" fmla="*/ 2147483646 w 55"/>
              <a:gd name="T19" fmla="*/ 2147483646 h 27"/>
              <a:gd name="T20" fmla="*/ 2147483646 w 55"/>
              <a:gd name="T21" fmla="*/ 2147483646 h 27"/>
              <a:gd name="T22" fmla="*/ 2147483646 w 55"/>
              <a:gd name="T23" fmla="*/ 2147483646 h 27"/>
              <a:gd name="T24" fmla="*/ 2147483646 w 55"/>
              <a:gd name="T25" fmla="*/ 2147483646 h 27"/>
              <a:gd name="T26" fmla="*/ 2147483646 w 55"/>
              <a:gd name="T27" fmla="*/ 2147483646 h 27"/>
              <a:gd name="T28" fmla="*/ 2147483646 w 55"/>
              <a:gd name="T29" fmla="*/ 2147483646 h 27"/>
              <a:gd name="T30" fmla="*/ 2147483646 w 55"/>
              <a:gd name="T31" fmla="*/ 2147483646 h 27"/>
              <a:gd name="T32" fmla="*/ 2147483646 w 55"/>
              <a:gd name="T33" fmla="*/ 2147483646 h 27"/>
              <a:gd name="T34" fmla="*/ 2147483646 w 55"/>
              <a:gd name="T35" fmla="*/ 2147483646 h 27"/>
              <a:gd name="T36" fmla="*/ 2147483646 w 55"/>
              <a:gd name="T37" fmla="*/ 2147483646 h 27"/>
              <a:gd name="T38" fmla="*/ 2147483646 w 55"/>
              <a:gd name="T39" fmla="*/ 2147483646 h 27"/>
              <a:gd name="T40" fmla="*/ 2147483646 w 55"/>
              <a:gd name="T41" fmla="*/ 2147483646 h 27"/>
              <a:gd name="T42" fmla="*/ 2147483646 w 55"/>
              <a:gd name="T43" fmla="*/ 2147483646 h 27"/>
              <a:gd name="T44" fmla="*/ 2147483646 w 55"/>
              <a:gd name="T45" fmla="*/ 2147483646 h 27"/>
              <a:gd name="T46" fmla="*/ 2147483646 w 55"/>
              <a:gd name="T47" fmla="*/ 2147483646 h 27"/>
              <a:gd name="T48" fmla="*/ 2147483646 w 55"/>
              <a:gd name="T49" fmla="*/ 2147483646 h 27"/>
              <a:gd name="T50" fmla="*/ 2147483646 w 55"/>
              <a:gd name="T51" fmla="*/ 2147483646 h 27"/>
              <a:gd name="T52" fmla="*/ 2147483646 w 55"/>
              <a:gd name="T53" fmla="*/ 2147483646 h 27"/>
              <a:gd name="T54" fmla="*/ 2147483646 w 55"/>
              <a:gd name="T55" fmla="*/ 2147483646 h 27"/>
              <a:gd name="T56" fmla="*/ 2147483646 w 55"/>
              <a:gd name="T57" fmla="*/ 2147483646 h 27"/>
              <a:gd name="T58" fmla="*/ 2147483646 w 55"/>
              <a:gd name="T59" fmla="*/ 2147483646 h 27"/>
              <a:gd name="T60" fmla="*/ 2147483646 w 55"/>
              <a:gd name="T61" fmla="*/ 2147483646 h 27"/>
              <a:gd name="T62" fmla="*/ 2147483646 w 55"/>
              <a:gd name="T63" fmla="*/ 2147483646 h 27"/>
              <a:gd name="T64" fmla="*/ 2147483646 w 55"/>
              <a:gd name="T65" fmla="*/ 2147483646 h 27"/>
              <a:gd name="T66" fmla="*/ 2147483646 w 55"/>
              <a:gd name="T67" fmla="*/ 0 h 27"/>
              <a:gd name="T68" fmla="*/ 2147483646 w 55"/>
              <a:gd name="T69" fmla="*/ 0 h 27"/>
              <a:gd name="T70" fmla="*/ 0 w 55"/>
              <a:gd name="T71" fmla="*/ 2147483646 h 27"/>
              <a:gd name="T72" fmla="*/ 0 w 55"/>
              <a:gd name="T73" fmla="*/ 2147483646 h 2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55"/>
              <a:gd name="T112" fmla="*/ 0 h 27"/>
              <a:gd name="T113" fmla="*/ 55 w 55"/>
              <a:gd name="T114" fmla="*/ 27 h 2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55" h="27">
                <a:moveTo>
                  <a:pt x="0" y="14"/>
                </a:moveTo>
                <a:lnTo>
                  <a:pt x="55" y="27"/>
                </a:lnTo>
                <a:lnTo>
                  <a:pt x="55" y="25"/>
                </a:lnTo>
                <a:lnTo>
                  <a:pt x="53" y="25"/>
                </a:lnTo>
                <a:lnTo>
                  <a:pt x="53" y="23"/>
                </a:lnTo>
                <a:lnTo>
                  <a:pt x="52" y="22"/>
                </a:lnTo>
                <a:lnTo>
                  <a:pt x="52" y="20"/>
                </a:lnTo>
                <a:lnTo>
                  <a:pt x="50" y="18"/>
                </a:lnTo>
                <a:lnTo>
                  <a:pt x="50" y="16"/>
                </a:lnTo>
                <a:lnTo>
                  <a:pt x="50" y="14"/>
                </a:lnTo>
                <a:lnTo>
                  <a:pt x="50" y="12"/>
                </a:lnTo>
                <a:lnTo>
                  <a:pt x="50" y="10"/>
                </a:lnTo>
                <a:lnTo>
                  <a:pt x="52" y="8"/>
                </a:lnTo>
                <a:lnTo>
                  <a:pt x="52" y="6"/>
                </a:lnTo>
                <a:lnTo>
                  <a:pt x="53" y="4"/>
                </a:lnTo>
                <a:lnTo>
                  <a:pt x="53" y="2"/>
                </a:lnTo>
                <a:lnTo>
                  <a:pt x="55" y="0"/>
                </a:lnTo>
                <a:lnTo>
                  <a:pt x="0" y="14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784" name="Rectangle 76">
            <a:extLst>
              <a:ext uri="{FF2B5EF4-FFF2-40B4-BE49-F238E27FC236}">
                <a16:creationId xmlns:a16="http://schemas.microsoft.com/office/drawing/2014/main" id="{A536192E-E3CF-E4D6-C87E-B79F044585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2963" y="5335588"/>
            <a:ext cx="182562" cy="952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785" name="Freeform 77">
            <a:extLst>
              <a:ext uri="{FF2B5EF4-FFF2-40B4-BE49-F238E27FC236}">
                <a16:creationId xmlns:a16="http://schemas.microsoft.com/office/drawing/2014/main" id="{5BBA58F5-49CC-2E76-35BE-7B9D25F0CFB0}"/>
              </a:ext>
            </a:extLst>
          </p:cNvPr>
          <p:cNvSpPr>
            <a:spLocks/>
          </p:cNvSpPr>
          <p:nvPr/>
        </p:nvSpPr>
        <p:spPr bwMode="auto">
          <a:xfrm>
            <a:off x="4606925" y="5321300"/>
            <a:ext cx="87313" cy="41275"/>
          </a:xfrm>
          <a:custGeom>
            <a:avLst/>
            <a:gdLst>
              <a:gd name="T0" fmla="*/ 0 w 55"/>
              <a:gd name="T1" fmla="*/ 2147483646 h 26"/>
              <a:gd name="T2" fmla="*/ 2147483646 w 55"/>
              <a:gd name="T3" fmla="*/ 2147483646 h 26"/>
              <a:gd name="T4" fmla="*/ 2147483646 w 55"/>
              <a:gd name="T5" fmla="*/ 2147483646 h 26"/>
              <a:gd name="T6" fmla="*/ 2147483646 w 55"/>
              <a:gd name="T7" fmla="*/ 2147483646 h 26"/>
              <a:gd name="T8" fmla="*/ 2147483646 w 55"/>
              <a:gd name="T9" fmla="*/ 2147483646 h 26"/>
              <a:gd name="T10" fmla="*/ 2147483646 w 55"/>
              <a:gd name="T11" fmla="*/ 2147483646 h 26"/>
              <a:gd name="T12" fmla="*/ 2147483646 w 55"/>
              <a:gd name="T13" fmla="*/ 2147483646 h 26"/>
              <a:gd name="T14" fmla="*/ 2147483646 w 55"/>
              <a:gd name="T15" fmla="*/ 2147483646 h 26"/>
              <a:gd name="T16" fmla="*/ 2147483646 w 55"/>
              <a:gd name="T17" fmla="*/ 2147483646 h 26"/>
              <a:gd name="T18" fmla="*/ 2147483646 w 55"/>
              <a:gd name="T19" fmla="*/ 2147483646 h 26"/>
              <a:gd name="T20" fmla="*/ 2147483646 w 55"/>
              <a:gd name="T21" fmla="*/ 2147483646 h 26"/>
              <a:gd name="T22" fmla="*/ 2147483646 w 55"/>
              <a:gd name="T23" fmla="*/ 2147483646 h 26"/>
              <a:gd name="T24" fmla="*/ 2147483646 w 55"/>
              <a:gd name="T25" fmla="*/ 2147483646 h 26"/>
              <a:gd name="T26" fmla="*/ 2147483646 w 55"/>
              <a:gd name="T27" fmla="*/ 2147483646 h 26"/>
              <a:gd name="T28" fmla="*/ 2147483646 w 55"/>
              <a:gd name="T29" fmla="*/ 2147483646 h 26"/>
              <a:gd name="T30" fmla="*/ 2147483646 w 55"/>
              <a:gd name="T31" fmla="*/ 2147483646 h 26"/>
              <a:gd name="T32" fmla="*/ 2147483646 w 55"/>
              <a:gd name="T33" fmla="*/ 2147483646 h 26"/>
              <a:gd name="T34" fmla="*/ 2147483646 w 55"/>
              <a:gd name="T35" fmla="*/ 2147483646 h 26"/>
              <a:gd name="T36" fmla="*/ 2147483646 w 55"/>
              <a:gd name="T37" fmla="*/ 2147483646 h 26"/>
              <a:gd name="T38" fmla="*/ 2147483646 w 55"/>
              <a:gd name="T39" fmla="*/ 2147483646 h 26"/>
              <a:gd name="T40" fmla="*/ 2147483646 w 55"/>
              <a:gd name="T41" fmla="*/ 2147483646 h 26"/>
              <a:gd name="T42" fmla="*/ 2147483646 w 55"/>
              <a:gd name="T43" fmla="*/ 2147483646 h 26"/>
              <a:gd name="T44" fmla="*/ 2147483646 w 55"/>
              <a:gd name="T45" fmla="*/ 2147483646 h 26"/>
              <a:gd name="T46" fmla="*/ 2147483646 w 55"/>
              <a:gd name="T47" fmla="*/ 2147483646 h 26"/>
              <a:gd name="T48" fmla="*/ 2147483646 w 55"/>
              <a:gd name="T49" fmla="*/ 2147483646 h 26"/>
              <a:gd name="T50" fmla="*/ 2147483646 w 55"/>
              <a:gd name="T51" fmla="*/ 2147483646 h 26"/>
              <a:gd name="T52" fmla="*/ 2147483646 w 55"/>
              <a:gd name="T53" fmla="*/ 2147483646 h 26"/>
              <a:gd name="T54" fmla="*/ 2147483646 w 55"/>
              <a:gd name="T55" fmla="*/ 2147483646 h 26"/>
              <a:gd name="T56" fmla="*/ 2147483646 w 55"/>
              <a:gd name="T57" fmla="*/ 2147483646 h 26"/>
              <a:gd name="T58" fmla="*/ 2147483646 w 55"/>
              <a:gd name="T59" fmla="*/ 2147483646 h 26"/>
              <a:gd name="T60" fmla="*/ 2147483646 w 55"/>
              <a:gd name="T61" fmla="*/ 2147483646 h 26"/>
              <a:gd name="T62" fmla="*/ 2147483646 w 55"/>
              <a:gd name="T63" fmla="*/ 2147483646 h 26"/>
              <a:gd name="T64" fmla="*/ 2147483646 w 55"/>
              <a:gd name="T65" fmla="*/ 2147483646 h 26"/>
              <a:gd name="T66" fmla="*/ 2147483646 w 55"/>
              <a:gd name="T67" fmla="*/ 0 h 26"/>
              <a:gd name="T68" fmla="*/ 2147483646 w 55"/>
              <a:gd name="T69" fmla="*/ 0 h 26"/>
              <a:gd name="T70" fmla="*/ 0 w 55"/>
              <a:gd name="T71" fmla="*/ 2147483646 h 26"/>
              <a:gd name="T72" fmla="*/ 0 w 55"/>
              <a:gd name="T73" fmla="*/ 2147483646 h 2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55"/>
              <a:gd name="T112" fmla="*/ 0 h 26"/>
              <a:gd name="T113" fmla="*/ 55 w 55"/>
              <a:gd name="T114" fmla="*/ 26 h 2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55" h="26">
                <a:moveTo>
                  <a:pt x="0" y="13"/>
                </a:moveTo>
                <a:lnTo>
                  <a:pt x="55" y="26"/>
                </a:lnTo>
                <a:lnTo>
                  <a:pt x="55" y="24"/>
                </a:lnTo>
                <a:lnTo>
                  <a:pt x="53" y="24"/>
                </a:lnTo>
                <a:lnTo>
                  <a:pt x="53" y="23"/>
                </a:lnTo>
                <a:lnTo>
                  <a:pt x="52" y="21"/>
                </a:lnTo>
                <a:lnTo>
                  <a:pt x="52" y="19"/>
                </a:lnTo>
                <a:lnTo>
                  <a:pt x="52" y="17"/>
                </a:lnTo>
                <a:lnTo>
                  <a:pt x="50" y="17"/>
                </a:lnTo>
                <a:lnTo>
                  <a:pt x="50" y="15"/>
                </a:lnTo>
                <a:lnTo>
                  <a:pt x="50" y="13"/>
                </a:lnTo>
                <a:lnTo>
                  <a:pt x="50" y="11"/>
                </a:lnTo>
                <a:lnTo>
                  <a:pt x="50" y="9"/>
                </a:lnTo>
                <a:lnTo>
                  <a:pt x="52" y="7"/>
                </a:lnTo>
                <a:lnTo>
                  <a:pt x="52" y="5"/>
                </a:lnTo>
                <a:lnTo>
                  <a:pt x="52" y="3"/>
                </a:lnTo>
                <a:lnTo>
                  <a:pt x="53" y="3"/>
                </a:lnTo>
                <a:lnTo>
                  <a:pt x="53" y="1"/>
                </a:lnTo>
                <a:lnTo>
                  <a:pt x="55" y="0"/>
                </a:lnTo>
                <a:lnTo>
                  <a:pt x="0" y="13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786" name="Rectangle 78">
            <a:extLst>
              <a:ext uri="{FF2B5EF4-FFF2-40B4-BE49-F238E27FC236}">
                <a16:creationId xmlns:a16="http://schemas.microsoft.com/office/drawing/2014/main" id="{440EE590-1F10-F44C-02DC-6CD92FB48C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2963" y="5140325"/>
            <a:ext cx="182562" cy="952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787" name="Freeform 79">
            <a:extLst>
              <a:ext uri="{FF2B5EF4-FFF2-40B4-BE49-F238E27FC236}">
                <a16:creationId xmlns:a16="http://schemas.microsoft.com/office/drawing/2014/main" id="{DD7608CA-EC3B-D7B0-8D43-58491D3395CC}"/>
              </a:ext>
            </a:extLst>
          </p:cNvPr>
          <p:cNvSpPr>
            <a:spLocks/>
          </p:cNvSpPr>
          <p:nvPr/>
        </p:nvSpPr>
        <p:spPr bwMode="auto">
          <a:xfrm>
            <a:off x="4606925" y="5126038"/>
            <a:ext cx="87313" cy="42862"/>
          </a:xfrm>
          <a:custGeom>
            <a:avLst/>
            <a:gdLst>
              <a:gd name="T0" fmla="*/ 0 w 55"/>
              <a:gd name="T1" fmla="*/ 2147483646 h 27"/>
              <a:gd name="T2" fmla="*/ 2147483646 w 55"/>
              <a:gd name="T3" fmla="*/ 2147483646 h 27"/>
              <a:gd name="T4" fmla="*/ 2147483646 w 55"/>
              <a:gd name="T5" fmla="*/ 2147483646 h 27"/>
              <a:gd name="T6" fmla="*/ 2147483646 w 55"/>
              <a:gd name="T7" fmla="*/ 2147483646 h 27"/>
              <a:gd name="T8" fmla="*/ 2147483646 w 55"/>
              <a:gd name="T9" fmla="*/ 2147483646 h 27"/>
              <a:gd name="T10" fmla="*/ 2147483646 w 55"/>
              <a:gd name="T11" fmla="*/ 2147483646 h 27"/>
              <a:gd name="T12" fmla="*/ 2147483646 w 55"/>
              <a:gd name="T13" fmla="*/ 2147483646 h 27"/>
              <a:gd name="T14" fmla="*/ 2147483646 w 55"/>
              <a:gd name="T15" fmla="*/ 2147483646 h 27"/>
              <a:gd name="T16" fmla="*/ 2147483646 w 55"/>
              <a:gd name="T17" fmla="*/ 2147483646 h 27"/>
              <a:gd name="T18" fmla="*/ 2147483646 w 55"/>
              <a:gd name="T19" fmla="*/ 2147483646 h 27"/>
              <a:gd name="T20" fmla="*/ 2147483646 w 55"/>
              <a:gd name="T21" fmla="*/ 2147483646 h 27"/>
              <a:gd name="T22" fmla="*/ 2147483646 w 55"/>
              <a:gd name="T23" fmla="*/ 2147483646 h 27"/>
              <a:gd name="T24" fmla="*/ 2147483646 w 55"/>
              <a:gd name="T25" fmla="*/ 2147483646 h 27"/>
              <a:gd name="T26" fmla="*/ 2147483646 w 55"/>
              <a:gd name="T27" fmla="*/ 2147483646 h 27"/>
              <a:gd name="T28" fmla="*/ 2147483646 w 55"/>
              <a:gd name="T29" fmla="*/ 2147483646 h 27"/>
              <a:gd name="T30" fmla="*/ 2147483646 w 55"/>
              <a:gd name="T31" fmla="*/ 2147483646 h 27"/>
              <a:gd name="T32" fmla="*/ 2147483646 w 55"/>
              <a:gd name="T33" fmla="*/ 2147483646 h 27"/>
              <a:gd name="T34" fmla="*/ 2147483646 w 55"/>
              <a:gd name="T35" fmla="*/ 2147483646 h 27"/>
              <a:gd name="T36" fmla="*/ 2147483646 w 55"/>
              <a:gd name="T37" fmla="*/ 2147483646 h 27"/>
              <a:gd name="T38" fmla="*/ 2147483646 w 55"/>
              <a:gd name="T39" fmla="*/ 2147483646 h 27"/>
              <a:gd name="T40" fmla="*/ 2147483646 w 55"/>
              <a:gd name="T41" fmla="*/ 2147483646 h 27"/>
              <a:gd name="T42" fmla="*/ 2147483646 w 55"/>
              <a:gd name="T43" fmla="*/ 2147483646 h 27"/>
              <a:gd name="T44" fmla="*/ 2147483646 w 55"/>
              <a:gd name="T45" fmla="*/ 2147483646 h 27"/>
              <a:gd name="T46" fmla="*/ 2147483646 w 55"/>
              <a:gd name="T47" fmla="*/ 2147483646 h 27"/>
              <a:gd name="T48" fmla="*/ 2147483646 w 55"/>
              <a:gd name="T49" fmla="*/ 2147483646 h 27"/>
              <a:gd name="T50" fmla="*/ 2147483646 w 55"/>
              <a:gd name="T51" fmla="*/ 2147483646 h 27"/>
              <a:gd name="T52" fmla="*/ 2147483646 w 55"/>
              <a:gd name="T53" fmla="*/ 2147483646 h 27"/>
              <a:gd name="T54" fmla="*/ 2147483646 w 55"/>
              <a:gd name="T55" fmla="*/ 2147483646 h 27"/>
              <a:gd name="T56" fmla="*/ 2147483646 w 55"/>
              <a:gd name="T57" fmla="*/ 2147483646 h 27"/>
              <a:gd name="T58" fmla="*/ 2147483646 w 55"/>
              <a:gd name="T59" fmla="*/ 2147483646 h 27"/>
              <a:gd name="T60" fmla="*/ 2147483646 w 55"/>
              <a:gd name="T61" fmla="*/ 2147483646 h 27"/>
              <a:gd name="T62" fmla="*/ 2147483646 w 55"/>
              <a:gd name="T63" fmla="*/ 2147483646 h 27"/>
              <a:gd name="T64" fmla="*/ 2147483646 w 55"/>
              <a:gd name="T65" fmla="*/ 2147483646 h 27"/>
              <a:gd name="T66" fmla="*/ 2147483646 w 55"/>
              <a:gd name="T67" fmla="*/ 0 h 27"/>
              <a:gd name="T68" fmla="*/ 2147483646 w 55"/>
              <a:gd name="T69" fmla="*/ 0 h 27"/>
              <a:gd name="T70" fmla="*/ 0 w 55"/>
              <a:gd name="T71" fmla="*/ 2147483646 h 27"/>
              <a:gd name="T72" fmla="*/ 0 w 55"/>
              <a:gd name="T73" fmla="*/ 2147483646 h 2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55"/>
              <a:gd name="T112" fmla="*/ 0 h 27"/>
              <a:gd name="T113" fmla="*/ 55 w 55"/>
              <a:gd name="T114" fmla="*/ 27 h 2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55" h="27">
                <a:moveTo>
                  <a:pt x="0" y="13"/>
                </a:moveTo>
                <a:lnTo>
                  <a:pt x="55" y="27"/>
                </a:lnTo>
                <a:lnTo>
                  <a:pt x="55" y="25"/>
                </a:lnTo>
                <a:lnTo>
                  <a:pt x="53" y="25"/>
                </a:lnTo>
                <a:lnTo>
                  <a:pt x="53" y="23"/>
                </a:lnTo>
                <a:lnTo>
                  <a:pt x="53" y="21"/>
                </a:lnTo>
                <a:lnTo>
                  <a:pt x="52" y="21"/>
                </a:lnTo>
                <a:lnTo>
                  <a:pt x="52" y="19"/>
                </a:lnTo>
                <a:lnTo>
                  <a:pt x="52" y="17"/>
                </a:lnTo>
                <a:lnTo>
                  <a:pt x="50" y="17"/>
                </a:lnTo>
                <a:lnTo>
                  <a:pt x="50" y="15"/>
                </a:lnTo>
                <a:lnTo>
                  <a:pt x="50" y="13"/>
                </a:lnTo>
                <a:lnTo>
                  <a:pt x="50" y="11"/>
                </a:lnTo>
                <a:lnTo>
                  <a:pt x="50" y="9"/>
                </a:lnTo>
                <a:lnTo>
                  <a:pt x="50" y="7"/>
                </a:lnTo>
                <a:lnTo>
                  <a:pt x="52" y="7"/>
                </a:lnTo>
                <a:lnTo>
                  <a:pt x="52" y="5"/>
                </a:lnTo>
                <a:lnTo>
                  <a:pt x="52" y="3"/>
                </a:lnTo>
                <a:lnTo>
                  <a:pt x="53" y="3"/>
                </a:lnTo>
                <a:lnTo>
                  <a:pt x="53" y="2"/>
                </a:lnTo>
                <a:lnTo>
                  <a:pt x="55" y="0"/>
                </a:lnTo>
                <a:lnTo>
                  <a:pt x="0" y="13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788" name="Freeform 80">
            <a:extLst>
              <a:ext uri="{FF2B5EF4-FFF2-40B4-BE49-F238E27FC236}">
                <a16:creationId xmlns:a16="http://schemas.microsoft.com/office/drawing/2014/main" id="{1C133DBC-D9CF-C0DD-7FC6-471B8B96709F}"/>
              </a:ext>
            </a:extLst>
          </p:cNvPr>
          <p:cNvSpPr>
            <a:spLocks/>
          </p:cNvSpPr>
          <p:nvPr/>
        </p:nvSpPr>
        <p:spPr bwMode="auto">
          <a:xfrm>
            <a:off x="4275138" y="5613400"/>
            <a:ext cx="188912" cy="93663"/>
          </a:xfrm>
          <a:custGeom>
            <a:avLst/>
            <a:gdLst>
              <a:gd name="T0" fmla="*/ 2147483646 w 119"/>
              <a:gd name="T1" fmla="*/ 2147483646 h 59"/>
              <a:gd name="T2" fmla="*/ 2147483646 w 119"/>
              <a:gd name="T3" fmla="*/ 2147483646 h 59"/>
              <a:gd name="T4" fmla="*/ 2147483646 w 119"/>
              <a:gd name="T5" fmla="*/ 0 h 59"/>
              <a:gd name="T6" fmla="*/ 0 w 119"/>
              <a:gd name="T7" fmla="*/ 2147483646 h 59"/>
              <a:gd name="T8" fmla="*/ 2147483646 w 119"/>
              <a:gd name="T9" fmla="*/ 2147483646 h 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9"/>
              <a:gd name="T16" fmla="*/ 0 h 59"/>
              <a:gd name="T17" fmla="*/ 119 w 119"/>
              <a:gd name="T18" fmla="*/ 59 h 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9" h="59">
                <a:moveTo>
                  <a:pt x="1" y="59"/>
                </a:moveTo>
                <a:lnTo>
                  <a:pt x="119" y="4"/>
                </a:lnTo>
                <a:lnTo>
                  <a:pt x="115" y="0"/>
                </a:lnTo>
                <a:lnTo>
                  <a:pt x="0" y="56"/>
                </a:lnTo>
                <a:lnTo>
                  <a:pt x="1" y="59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789" name="Freeform 81">
            <a:extLst>
              <a:ext uri="{FF2B5EF4-FFF2-40B4-BE49-F238E27FC236}">
                <a16:creationId xmlns:a16="http://schemas.microsoft.com/office/drawing/2014/main" id="{A8DC73FC-5217-4AC1-ADC4-D580E2E3D5FD}"/>
              </a:ext>
            </a:extLst>
          </p:cNvPr>
          <p:cNvSpPr>
            <a:spLocks/>
          </p:cNvSpPr>
          <p:nvPr/>
        </p:nvSpPr>
        <p:spPr bwMode="auto">
          <a:xfrm>
            <a:off x="4235450" y="5664200"/>
            <a:ext cx="90488" cy="58738"/>
          </a:xfrm>
          <a:custGeom>
            <a:avLst/>
            <a:gdLst>
              <a:gd name="T0" fmla="*/ 0 w 57"/>
              <a:gd name="T1" fmla="*/ 2147483646 h 37"/>
              <a:gd name="T2" fmla="*/ 2147483646 w 57"/>
              <a:gd name="T3" fmla="*/ 2147483646 h 37"/>
              <a:gd name="T4" fmla="*/ 2147483646 w 57"/>
              <a:gd name="T5" fmla="*/ 2147483646 h 37"/>
              <a:gd name="T6" fmla="*/ 2147483646 w 57"/>
              <a:gd name="T7" fmla="*/ 2147483646 h 37"/>
              <a:gd name="T8" fmla="*/ 2147483646 w 57"/>
              <a:gd name="T9" fmla="*/ 2147483646 h 37"/>
              <a:gd name="T10" fmla="*/ 2147483646 w 57"/>
              <a:gd name="T11" fmla="*/ 2147483646 h 37"/>
              <a:gd name="T12" fmla="*/ 2147483646 w 57"/>
              <a:gd name="T13" fmla="*/ 2147483646 h 37"/>
              <a:gd name="T14" fmla="*/ 2147483646 w 57"/>
              <a:gd name="T15" fmla="*/ 2147483646 h 37"/>
              <a:gd name="T16" fmla="*/ 2147483646 w 57"/>
              <a:gd name="T17" fmla="*/ 2147483646 h 37"/>
              <a:gd name="T18" fmla="*/ 2147483646 w 57"/>
              <a:gd name="T19" fmla="*/ 2147483646 h 37"/>
              <a:gd name="T20" fmla="*/ 2147483646 w 57"/>
              <a:gd name="T21" fmla="*/ 2147483646 h 37"/>
              <a:gd name="T22" fmla="*/ 2147483646 w 57"/>
              <a:gd name="T23" fmla="*/ 2147483646 h 37"/>
              <a:gd name="T24" fmla="*/ 2147483646 w 57"/>
              <a:gd name="T25" fmla="*/ 2147483646 h 37"/>
              <a:gd name="T26" fmla="*/ 2147483646 w 57"/>
              <a:gd name="T27" fmla="*/ 2147483646 h 37"/>
              <a:gd name="T28" fmla="*/ 2147483646 w 57"/>
              <a:gd name="T29" fmla="*/ 2147483646 h 37"/>
              <a:gd name="T30" fmla="*/ 2147483646 w 57"/>
              <a:gd name="T31" fmla="*/ 2147483646 h 37"/>
              <a:gd name="T32" fmla="*/ 2147483646 w 57"/>
              <a:gd name="T33" fmla="*/ 2147483646 h 37"/>
              <a:gd name="T34" fmla="*/ 2147483646 w 57"/>
              <a:gd name="T35" fmla="*/ 2147483646 h 37"/>
              <a:gd name="T36" fmla="*/ 2147483646 w 57"/>
              <a:gd name="T37" fmla="*/ 2147483646 h 37"/>
              <a:gd name="T38" fmla="*/ 2147483646 w 57"/>
              <a:gd name="T39" fmla="*/ 2147483646 h 37"/>
              <a:gd name="T40" fmla="*/ 2147483646 w 57"/>
              <a:gd name="T41" fmla="*/ 2147483646 h 37"/>
              <a:gd name="T42" fmla="*/ 2147483646 w 57"/>
              <a:gd name="T43" fmla="*/ 2147483646 h 37"/>
              <a:gd name="T44" fmla="*/ 2147483646 w 57"/>
              <a:gd name="T45" fmla="*/ 2147483646 h 37"/>
              <a:gd name="T46" fmla="*/ 2147483646 w 57"/>
              <a:gd name="T47" fmla="*/ 2147483646 h 37"/>
              <a:gd name="T48" fmla="*/ 2147483646 w 57"/>
              <a:gd name="T49" fmla="*/ 2147483646 h 37"/>
              <a:gd name="T50" fmla="*/ 2147483646 w 57"/>
              <a:gd name="T51" fmla="*/ 2147483646 h 37"/>
              <a:gd name="T52" fmla="*/ 2147483646 w 57"/>
              <a:gd name="T53" fmla="*/ 2147483646 h 37"/>
              <a:gd name="T54" fmla="*/ 2147483646 w 57"/>
              <a:gd name="T55" fmla="*/ 2147483646 h 37"/>
              <a:gd name="T56" fmla="*/ 2147483646 w 57"/>
              <a:gd name="T57" fmla="*/ 2147483646 h 37"/>
              <a:gd name="T58" fmla="*/ 2147483646 w 57"/>
              <a:gd name="T59" fmla="*/ 2147483646 h 37"/>
              <a:gd name="T60" fmla="*/ 2147483646 w 57"/>
              <a:gd name="T61" fmla="*/ 2147483646 h 37"/>
              <a:gd name="T62" fmla="*/ 2147483646 w 57"/>
              <a:gd name="T63" fmla="*/ 2147483646 h 37"/>
              <a:gd name="T64" fmla="*/ 2147483646 w 57"/>
              <a:gd name="T65" fmla="*/ 2147483646 h 37"/>
              <a:gd name="T66" fmla="*/ 2147483646 w 57"/>
              <a:gd name="T67" fmla="*/ 2147483646 h 37"/>
              <a:gd name="T68" fmla="*/ 2147483646 w 57"/>
              <a:gd name="T69" fmla="*/ 0 h 37"/>
              <a:gd name="T70" fmla="*/ 0 w 57"/>
              <a:gd name="T71" fmla="*/ 2147483646 h 37"/>
              <a:gd name="T72" fmla="*/ 0 w 57"/>
              <a:gd name="T73" fmla="*/ 2147483646 h 3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57"/>
              <a:gd name="T112" fmla="*/ 0 h 37"/>
              <a:gd name="T113" fmla="*/ 57 w 57"/>
              <a:gd name="T114" fmla="*/ 37 h 3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57" h="37">
                <a:moveTo>
                  <a:pt x="0" y="37"/>
                </a:moveTo>
                <a:lnTo>
                  <a:pt x="57" y="25"/>
                </a:lnTo>
                <a:lnTo>
                  <a:pt x="55" y="25"/>
                </a:lnTo>
                <a:lnTo>
                  <a:pt x="55" y="24"/>
                </a:lnTo>
                <a:lnTo>
                  <a:pt x="53" y="24"/>
                </a:lnTo>
                <a:lnTo>
                  <a:pt x="51" y="24"/>
                </a:lnTo>
                <a:lnTo>
                  <a:pt x="51" y="22"/>
                </a:lnTo>
                <a:lnTo>
                  <a:pt x="50" y="22"/>
                </a:lnTo>
                <a:lnTo>
                  <a:pt x="50" y="20"/>
                </a:lnTo>
                <a:lnTo>
                  <a:pt x="48" y="20"/>
                </a:lnTo>
                <a:lnTo>
                  <a:pt x="48" y="18"/>
                </a:lnTo>
                <a:lnTo>
                  <a:pt x="46" y="18"/>
                </a:lnTo>
                <a:lnTo>
                  <a:pt x="46" y="16"/>
                </a:lnTo>
                <a:lnTo>
                  <a:pt x="46" y="14"/>
                </a:lnTo>
                <a:lnTo>
                  <a:pt x="46" y="12"/>
                </a:lnTo>
                <a:lnTo>
                  <a:pt x="44" y="12"/>
                </a:lnTo>
                <a:lnTo>
                  <a:pt x="44" y="10"/>
                </a:lnTo>
                <a:lnTo>
                  <a:pt x="44" y="8"/>
                </a:lnTo>
                <a:lnTo>
                  <a:pt x="44" y="6"/>
                </a:lnTo>
                <a:lnTo>
                  <a:pt x="46" y="4"/>
                </a:lnTo>
                <a:lnTo>
                  <a:pt x="46" y="2"/>
                </a:lnTo>
                <a:lnTo>
                  <a:pt x="46" y="0"/>
                </a:lnTo>
                <a:lnTo>
                  <a:pt x="0" y="37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790" name="Freeform 82">
            <a:extLst>
              <a:ext uri="{FF2B5EF4-FFF2-40B4-BE49-F238E27FC236}">
                <a16:creationId xmlns:a16="http://schemas.microsoft.com/office/drawing/2014/main" id="{6028876F-05D8-59DA-8935-8429991EB0CF}"/>
              </a:ext>
            </a:extLst>
          </p:cNvPr>
          <p:cNvSpPr>
            <a:spLocks/>
          </p:cNvSpPr>
          <p:nvPr/>
        </p:nvSpPr>
        <p:spPr bwMode="auto">
          <a:xfrm>
            <a:off x="3927475" y="5783263"/>
            <a:ext cx="176213" cy="92075"/>
          </a:xfrm>
          <a:custGeom>
            <a:avLst/>
            <a:gdLst>
              <a:gd name="T0" fmla="*/ 2147483646 w 111"/>
              <a:gd name="T1" fmla="*/ 0 h 58"/>
              <a:gd name="T2" fmla="*/ 0 w 111"/>
              <a:gd name="T3" fmla="*/ 2147483646 h 58"/>
              <a:gd name="T4" fmla="*/ 2147483646 w 111"/>
              <a:gd name="T5" fmla="*/ 2147483646 h 58"/>
              <a:gd name="T6" fmla="*/ 2147483646 w 111"/>
              <a:gd name="T7" fmla="*/ 2147483646 h 58"/>
              <a:gd name="T8" fmla="*/ 2147483646 w 111"/>
              <a:gd name="T9" fmla="*/ 0 h 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1"/>
              <a:gd name="T16" fmla="*/ 0 h 58"/>
              <a:gd name="T17" fmla="*/ 111 w 111"/>
              <a:gd name="T18" fmla="*/ 58 h 5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1" h="58">
                <a:moveTo>
                  <a:pt x="107" y="0"/>
                </a:moveTo>
                <a:lnTo>
                  <a:pt x="0" y="52"/>
                </a:lnTo>
                <a:lnTo>
                  <a:pt x="2" y="58"/>
                </a:lnTo>
                <a:lnTo>
                  <a:pt x="111" y="6"/>
                </a:lnTo>
                <a:lnTo>
                  <a:pt x="107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791" name="Freeform 83">
            <a:extLst>
              <a:ext uri="{FF2B5EF4-FFF2-40B4-BE49-F238E27FC236}">
                <a16:creationId xmlns:a16="http://schemas.microsoft.com/office/drawing/2014/main" id="{2BF5AD30-9D89-4FDF-F947-EEF0E876039E}"/>
              </a:ext>
            </a:extLst>
          </p:cNvPr>
          <p:cNvSpPr>
            <a:spLocks/>
          </p:cNvSpPr>
          <p:nvPr/>
        </p:nvSpPr>
        <p:spPr bwMode="auto">
          <a:xfrm>
            <a:off x="4051300" y="5768975"/>
            <a:ext cx="88900" cy="57150"/>
          </a:xfrm>
          <a:custGeom>
            <a:avLst/>
            <a:gdLst>
              <a:gd name="T0" fmla="*/ 2147483646 w 56"/>
              <a:gd name="T1" fmla="*/ 0 h 36"/>
              <a:gd name="T2" fmla="*/ 0 w 56"/>
              <a:gd name="T3" fmla="*/ 2147483646 h 36"/>
              <a:gd name="T4" fmla="*/ 0 w 56"/>
              <a:gd name="T5" fmla="*/ 2147483646 h 36"/>
              <a:gd name="T6" fmla="*/ 0 w 56"/>
              <a:gd name="T7" fmla="*/ 2147483646 h 36"/>
              <a:gd name="T8" fmla="*/ 2147483646 w 56"/>
              <a:gd name="T9" fmla="*/ 2147483646 h 36"/>
              <a:gd name="T10" fmla="*/ 2147483646 w 56"/>
              <a:gd name="T11" fmla="*/ 2147483646 h 36"/>
              <a:gd name="T12" fmla="*/ 2147483646 w 56"/>
              <a:gd name="T13" fmla="*/ 2147483646 h 36"/>
              <a:gd name="T14" fmla="*/ 2147483646 w 56"/>
              <a:gd name="T15" fmla="*/ 2147483646 h 36"/>
              <a:gd name="T16" fmla="*/ 2147483646 w 56"/>
              <a:gd name="T17" fmla="*/ 2147483646 h 36"/>
              <a:gd name="T18" fmla="*/ 2147483646 w 56"/>
              <a:gd name="T19" fmla="*/ 2147483646 h 36"/>
              <a:gd name="T20" fmla="*/ 2147483646 w 56"/>
              <a:gd name="T21" fmla="*/ 2147483646 h 36"/>
              <a:gd name="T22" fmla="*/ 2147483646 w 56"/>
              <a:gd name="T23" fmla="*/ 2147483646 h 36"/>
              <a:gd name="T24" fmla="*/ 2147483646 w 56"/>
              <a:gd name="T25" fmla="*/ 2147483646 h 36"/>
              <a:gd name="T26" fmla="*/ 2147483646 w 56"/>
              <a:gd name="T27" fmla="*/ 2147483646 h 36"/>
              <a:gd name="T28" fmla="*/ 2147483646 w 56"/>
              <a:gd name="T29" fmla="*/ 2147483646 h 36"/>
              <a:gd name="T30" fmla="*/ 2147483646 w 56"/>
              <a:gd name="T31" fmla="*/ 2147483646 h 36"/>
              <a:gd name="T32" fmla="*/ 2147483646 w 56"/>
              <a:gd name="T33" fmla="*/ 2147483646 h 36"/>
              <a:gd name="T34" fmla="*/ 2147483646 w 56"/>
              <a:gd name="T35" fmla="*/ 2147483646 h 36"/>
              <a:gd name="T36" fmla="*/ 2147483646 w 56"/>
              <a:gd name="T37" fmla="*/ 2147483646 h 36"/>
              <a:gd name="T38" fmla="*/ 2147483646 w 56"/>
              <a:gd name="T39" fmla="*/ 2147483646 h 36"/>
              <a:gd name="T40" fmla="*/ 2147483646 w 56"/>
              <a:gd name="T41" fmla="*/ 2147483646 h 36"/>
              <a:gd name="T42" fmla="*/ 2147483646 w 56"/>
              <a:gd name="T43" fmla="*/ 2147483646 h 36"/>
              <a:gd name="T44" fmla="*/ 2147483646 w 56"/>
              <a:gd name="T45" fmla="*/ 2147483646 h 36"/>
              <a:gd name="T46" fmla="*/ 2147483646 w 56"/>
              <a:gd name="T47" fmla="*/ 2147483646 h 36"/>
              <a:gd name="T48" fmla="*/ 2147483646 w 56"/>
              <a:gd name="T49" fmla="*/ 2147483646 h 36"/>
              <a:gd name="T50" fmla="*/ 2147483646 w 56"/>
              <a:gd name="T51" fmla="*/ 2147483646 h 36"/>
              <a:gd name="T52" fmla="*/ 2147483646 w 56"/>
              <a:gd name="T53" fmla="*/ 2147483646 h 36"/>
              <a:gd name="T54" fmla="*/ 2147483646 w 56"/>
              <a:gd name="T55" fmla="*/ 2147483646 h 36"/>
              <a:gd name="T56" fmla="*/ 2147483646 w 56"/>
              <a:gd name="T57" fmla="*/ 2147483646 h 36"/>
              <a:gd name="T58" fmla="*/ 2147483646 w 56"/>
              <a:gd name="T59" fmla="*/ 2147483646 h 36"/>
              <a:gd name="T60" fmla="*/ 2147483646 w 56"/>
              <a:gd name="T61" fmla="*/ 2147483646 h 36"/>
              <a:gd name="T62" fmla="*/ 2147483646 w 56"/>
              <a:gd name="T63" fmla="*/ 2147483646 h 36"/>
              <a:gd name="T64" fmla="*/ 2147483646 w 56"/>
              <a:gd name="T65" fmla="*/ 2147483646 h 36"/>
              <a:gd name="T66" fmla="*/ 2147483646 w 56"/>
              <a:gd name="T67" fmla="*/ 2147483646 h 36"/>
              <a:gd name="T68" fmla="*/ 2147483646 w 56"/>
              <a:gd name="T69" fmla="*/ 2147483646 h 36"/>
              <a:gd name="T70" fmla="*/ 2147483646 w 56"/>
              <a:gd name="T71" fmla="*/ 0 h 36"/>
              <a:gd name="T72" fmla="*/ 2147483646 w 56"/>
              <a:gd name="T73" fmla="*/ 0 h 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56"/>
              <a:gd name="T112" fmla="*/ 0 h 36"/>
              <a:gd name="T113" fmla="*/ 56 w 56"/>
              <a:gd name="T114" fmla="*/ 36 h 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56" h="36">
                <a:moveTo>
                  <a:pt x="56" y="0"/>
                </a:moveTo>
                <a:lnTo>
                  <a:pt x="0" y="13"/>
                </a:lnTo>
                <a:lnTo>
                  <a:pt x="2" y="13"/>
                </a:lnTo>
                <a:lnTo>
                  <a:pt x="4" y="15"/>
                </a:lnTo>
                <a:lnTo>
                  <a:pt x="6" y="15"/>
                </a:lnTo>
                <a:lnTo>
                  <a:pt x="8" y="17"/>
                </a:lnTo>
                <a:lnTo>
                  <a:pt x="10" y="19"/>
                </a:lnTo>
                <a:lnTo>
                  <a:pt x="10" y="21"/>
                </a:lnTo>
                <a:lnTo>
                  <a:pt x="12" y="21"/>
                </a:lnTo>
                <a:lnTo>
                  <a:pt x="12" y="23"/>
                </a:lnTo>
                <a:lnTo>
                  <a:pt x="12" y="25"/>
                </a:lnTo>
                <a:lnTo>
                  <a:pt x="12" y="27"/>
                </a:lnTo>
                <a:lnTo>
                  <a:pt x="14" y="29"/>
                </a:lnTo>
                <a:lnTo>
                  <a:pt x="12" y="30"/>
                </a:lnTo>
                <a:lnTo>
                  <a:pt x="12" y="32"/>
                </a:lnTo>
                <a:lnTo>
                  <a:pt x="12" y="34"/>
                </a:lnTo>
                <a:lnTo>
                  <a:pt x="12" y="36"/>
                </a:lnTo>
                <a:lnTo>
                  <a:pt x="56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792" name="Rectangle 84">
            <a:extLst>
              <a:ext uri="{FF2B5EF4-FFF2-40B4-BE49-F238E27FC236}">
                <a16:creationId xmlns:a16="http://schemas.microsoft.com/office/drawing/2014/main" id="{6764D771-3D97-6550-9A1A-6C017BC0F3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6925" y="6005513"/>
            <a:ext cx="666750" cy="952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793" name="Freeform 85">
            <a:extLst>
              <a:ext uri="{FF2B5EF4-FFF2-40B4-BE49-F238E27FC236}">
                <a16:creationId xmlns:a16="http://schemas.microsoft.com/office/drawing/2014/main" id="{7BA9A901-5442-9A10-60DF-B67516AD5323}"/>
              </a:ext>
            </a:extLst>
          </p:cNvPr>
          <p:cNvSpPr>
            <a:spLocks/>
          </p:cNvSpPr>
          <p:nvPr/>
        </p:nvSpPr>
        <p:spPr bwMode="auto">
          <a:xfrm>
            <a:off x="5230813" y="5988050"/>
            <a:ext cx="88900" cy="42863"/>
          </a:xfrm>
          <a:custGeom>
            <a:avLst/>
            <a:gdLst>
              <a:gd name="T0" fmla="*/ 2147483646 w 56"/>
              <a:gd name="T1" fmla="*/ 2147483646 h 27"/>
              <a:gd name="T2" fmla="*/ 0 w 56"/>
              <a:gd name="T3" fmla="*/ 0 h 27"/>
              <a:gd name="T4" fmla="*/ 0 w 56"/>
              <a:gd name="T5" fmla="*/ 0 h 27"/>
              <a:gd name="T6" fmla="*/ 0 w 56"/>
              <a:gd name="T7" fmla="*/ 2147483646 h 27"/>
              <a:gd name="T8" fmla="*/ 2147483646 w 56"/>
              <a:gd name="T9" fmla="*/ 2147483646 h 27"/>
              <a:gd name="T10" fmla="*/ 2147483646 w 56"/>
              <a:gd name="T11" fmla="*/ 2147483646 h 27"/>
              <a:gd name="T12" fmla="*/ 2147483646 w 56"/>
              <a:gd name="T13" fmla="*/ 2147483646 h 27"/>
              <a:gd name="T14" fmla="*/ 2147483646 w 56"/>
              <a:gd name="T15" fmla="*/ 2147483646 h 27"/>
              <a:gd name="T16" fmla="*/ 2147483646 w 56"/>
              <a:gd name="T17" fmla="*/ 2147483646 h 27"/>
              <a:gd name="T18" fmla="*/ 2147483646 w 56"/>
              <a:gd name="T19" fmla="*/ 2147483646 h 27"/>
              <a:gd name="T20" fmla="*/ 2147483646 w 56"/>
              <a:gd name="T21" fmla="*/ 2147483646 h 27"/>
              <a:gd name="T22" fmla="*/ 2147483646 w 56"/>
              <a:gd name="T23" fmla="*/ 2147483646 h 27"/>
              <a:gd name="T24" fmla="*/ 2147483646 w 56"/>
              <a:gd name="T25" fmla="*/ 2147483646 h 27"/>
              <a:gd name="T26" fmla="*/ 2147483646 w 56"/>
              <a:gd name="T27" fmla="*/ 2147483646 h 27"/>
              <a:gd name="T28" fmla="*/ 2147483646 w 56"/>
              <a:gd name="T29" fmla="*/ 2147483646 h 27"/>
              <a:gd name="T30" fmla="*/ 2147483646 w 56"/>
              <a:gd name="T31" fmla="*/ 2147483646 h 27"/>
              <a:gd name="T32" fmla="*/ 2147483646 w 56"/>
              <a:gd name="T33" fmla="*/ 2147483646 h 27"/>
              <a:gd name="T34" fmla="*/ 2147483646 w 56"/>
              <a:gd name="T35" fmla="*/ 2147483646 h 27"/>
              <a:gd name="T36" fmla="*/ 2147483646 w 56"/>
              <a:gd name="T37" fmla="*/ 2147483646 h 27"/>
              <a:gd name="T38" fmla="*/ 2147483646 w 56"/>
              <a:gd name="T39" fmla="*/ 2147483646 h 27"/>
              <a:gd name="T40" fmla="*/ 2147483646 w 56"/>
              <a:gd name="T41" fmla="*/ 2147483646 h 27"/>
              <a:gd name="T42" fmla="*/ 2147483646 w 56"/>
              <a:gd name="T43" fmla="*/ 2147483646 h 27"/>
              <a:gd name="T44" fmla="*/ 2147483646 w 56"/>
              <a:gd name="T45" fmla="*/ 2147483646 h 27"/>
              <a:gd name="T46" fmla="*/ 2147483646 w 56"/>
              <a:gd name="T47" fmla="*/ 2147483646 h 27"/>
              <a:gd name="T48" fmla="*/ 2147483646 w 56"/>
              <a:gd name="T49" fmla="*/ 2147483646 h 27"/>
              <a:gd name="T50" fmla="*/ 2147483646 w 56"/>
              <a:gd name="T51" fmla="*/ 2147483646 h 27"/>
              <a:gd name="T52" fmla="*/ 2147483646 w 56"/>
              <a:gd name="T53" fmla="*/ 2147483646 h 27"/>
              <a:gd name="T54" fmla="*/ 2147483646 w 56"/>
              <a:gd name="T55" fmla="*/ 2147483646 h 27"/>
              <a:gd name="T56" fmla="*/ 2147483646 w 56"/>
              <a:gd name="T57" fmla="*/ 2147483646 h 27"/>
              <a:gd name="T58" fmla="*/ 2147483646 w 56"/>
              <a:gd name="T59" fmla="*/ 2147483646 h 27"/>
              <a:gd name="T60" fmla="*/ 2147483646 w 56"/>
              <a:gd name="T61" fmla="*/ 2147483646 h 27"/>
              <a:gd name="T62" fmla="*/ 2147483646 w 56"/>
              <a:gd name="T63" fmla="*/ 2147483646 h 27"/>
              <a:gd name="T64" fmla="*/ 2147483646 w 56"/>
              <a:gd name="T65" fmla="*/ 2147483646 h 27"/>
              <a:gd name="T66" fmla="*/ 0 w 56"/>
              <a:gd name="T67" fmla="*/ 2147483646 h 27"/>
              <a:gd name="T68" fmla="*/ 0 w 56"/>
              <a:gd name="T69" fmla="*/ 2147483646 h 27"/>
              <a:gd name="T70" fmla="*/ 2147483646 w 56"/>
              <a:gd name="T71" fmla="*/ 2147483646 h 27"/>
              <a:gd name="T72" fmla="*/ 2147483646 w 56"/>
              <a:gd name="T73" fmla="*/ 2147483646 h 2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56"/>
              <a:gd name="T112" fmla="*/ 0 h 27"/>
              <a:gd name="T113" fmla="*/ 56 w 56"/>
              <a:gd name="T114" fmla="*/ 27 h 2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56" h="27">
                <a:moveTo>
                  <a:pt x="56" y="13"/>
                </a:move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2" y="4"/>
                </a:lnTo>
                <a:lnTo>
                  <a:pt x="2" y="6"/>
                </a:lnTo>
                <a:lnTo>
                  <a:pt x="4" y="6"/>
                </a:lnTo>
                <a:lnTo>
                  <a:pt x="4" y="8"/>
                </a:lnTo>
                <a:lnTo>
                  <a:pt x="4" y="10"/>
                </a:lnTo>
                <a:lnTo>
                  <a:pt x="6" y="10"/>
                </a:lnTo>
                <a:lnTo>
                  <a:pt x="6" y="11"/>
                </a:lnTo>
                <a:lnTo>
                  <a:pt x="6" y="13"/>
                </a:lnTo>
                <a:lnTo>
                  <a:pt x="6" y="15"/>
                </a:lnTo>
                <a:lnTo>
                  <a:pt x="6" y="17"/>
                </a:lnTo>
                <a:lnTo>
                  <a:pt x="6" y="19"/>
                </a:lnTo>
                <a:lnTo>
                  <a:pt x="4" y="19"/>
                </a:lnTo>
                <a:lnTo>
                  <a:pt x="4" y="21"/>
                </a:lnTo>
                <a:lnTo>
                  <a:pt x="4" y="23"/>
                </a:lnTo>
                <a:lnTo>
                  <a:pt x="2" y="23"/>
                </a:lnTo>
                <a:lnTo>
                  <a:pt x="2" y="25"/>
                </a:lnTo>
                <a:lnTo>
                  <a:pt x="0" y="27"/>
                </a:lnTo>
                <a:lnTo>
                  <a:pt x="56" y="13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794" name="Rectangle 86">
            <a:extLst>
              <a:ext uri="{FF2B5EF4-FFF2-40B4-BE49-F238E27FC236}">
                <a16:creationId xmlns:a16="http://schemas.microsoft.com/office/drawing/2014/main" id="{FD19C290-B9BB-2540-315D-2D3619DBEE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8038" y="5054600"/>
            <a:ext cx="674687" cy="952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795" name="Freeform 87">
            <a:extLst>
              <a:ext uri="{FF2B5EF4-FFF2-40B4-BE49-F238E27FC236}">
                <a16:creationId xmlns:a16="http://schemas.microsoft.com/office/drawing/2014/main" id="{A2E76722-DD5B-7C39-7907-320BAD9710B7}"/>
              </a:ext>
            </a:extLst>
          </p:cNvPr>
          <p:cNvSpPr>
            <a:spLocks/>
          </p:cNvSpPr>
          <p:nvPr/>
        </p:nvSpPr>
        <p:spPr bwMode="auto">
          <a:xfrm>
            <a:off x="5246688" y="5037138"/>
            <a:ext cx="87312" cy="42862"/>
          </a:xfrm>
          <a:custGeom>
            <a:avLst/>
            <a:gdLst>
              <a:gd name="T0" fmla="*/ 2147483646 w 55"/>
              <a:gd name="T1" fmla="*/ 2147483646 h 27"/>
              <a:gd name="T2" fmla="*/ 0 w 55"/>
              <a:gd name="T3" fmla="*/ 0 h 27"/>
              <a:gd name="T4" fmla="*/ 0 w 55"/>
              <a:gd name="T5" fmla="*/ 0 h 27"/>
              <a:gd name="T6" fmla="*/ 0 w 55"/>
              <a:gd name="T7" fmla="*/ 2147483646 h 27"/>
              <a:gd name="T8" fmla="*/ 2147483646 w 55"/>
              <a:gd name="T9" fmla="*/ 2147483646 h 27"/>
              <a:gd name="T10" fmla="*/ 2147483646 w 55"/>
              <a:gd name="T11" fmla="*/ 2147483646 h 27"/>
              <a:gd name="T12" fmla="*/ 2147483646 w 55"/>
              <a:gd name="T13" fmla="*/ 2147483646 h 27"/>
              <a:gd name="T14" fmla="*/ 2147483646 w 55"/>
              <a:gd name="T15" fmla="*/ 2147483646 h 27"/>
              <a:gd name="T16" fmla="*/ 2147483646 w 55"/>
              <a:gd name="T17" fmla="*/ 2147483646 h 27"/>
              <a:gd name="T18" fmla="*/ 2147483646 w 55"/>
              <a:gd name="T19" fmla="*/ 2147483646 h 27"/>
              <a:gd name="T20" fmla="*/ 2147483646 w 55"/>
              <a:gd name="T21" fmla="*/ 2147483646 h 27"/>
              <a:gd name="T22" fmla="*/ 2147483646 w 55"/>
              <a:gd name="T23" fmla="*/ 2147483646 h 27"/>
              <a:gd name="T24" fmla="*/ 2147483646 w 55"/>
              <a:gd name="T25" fmla="*/ 2147483646 h 27"/>
              <a:gd name="T26" fmla="*/ 2147483646 w 55"/>
              <a:gd name="T27" fmla="*/ 2147483646 h 27"/>
              <a:gd name="T28" fmla="*/ 2147483646 w 55"/>
              <a:gd name="T29" fmla="*/ 2147483646 h 27"/>
              <a:gd name="T30" fmla="*/ 2147483646 w 55"/>
              <a:gd name="T31" fmla="*/ 2147483646 h 27"/>
              <a:gd name="T32" fmla="*/ 2147483646 w 55"/>
              <a:gd name="T33" fmla="*/ 2147483646 h 27"/>
              <a:gd name="T34" fmla="*/ 2147483646 w 55"/>
              <a:gd name="T35" fmla="*/ 2147483646 h 27"/>
              <a:gd name="T36" fmla="*/ 2147483646 w 55"/>
              <a:gd name="T37" fmla="*/ 2147483646 h 27"/>
              <a:gd name="T38" fmla="*/ 2147483646 w 55"/>
              <a:gd name="T39" fmla="*/ 2147483646 h 27"/>
              <a:gd name="T40" fmla="*/ 2147483646 w 55"/>
              <a:gd name="T41" fmla="*/ 2147483646 h 27"/>
              <a:gd name="T42" fmla="*/ 2147483646 w 55"/>
              <a:gd name="T43" fmla="*/ 2147483646 h 27"/>
              <a:gd name="T44" fmla="*/ 2147483646 w 55"/>
              <a:gd name="T45" fmla="*/ 2147483646 h 27"/>
              <a:gd name="T46" fmla="*/ 2147483646 w 55"/>
              <a:gd name="T47" fmla="*/ 2147483646 h 27"/>
              <a:gd name="T48" fmla="*/ 2147483646 w 55"/>
              <a:gd name="T49" fmla="*/ 2147483646 h 27"/>
              <a:gd name="T50" fmla="*/ 2147483646 w 55"/>
              <a:gd name="T51" fmla="*/ 2147483646 h 27"/>
              <a:gd name="T52" fmla="*/ 2147483646 w 55"/>
              <a:gd name="T53" fmla="*/ 2147483646 h 27"/>
              <a:gd name="T54" fmla="*/ 2147483646 w 55"/>
              <a:gd name="T55" fmla="*/ 2147483646 h 27"/>
              <a:gd name="T56" fmla="*/ 2147483646 w 55"/>
              <a:gd name="T57" fmla="*/ 2147483646 h 27"/>
              <a:gd name="T58" fmla="*/ 2147483646 w 55"/>
              <a:gd name="T59" fmla="*/ 2147483646 h 27"/>
              <a:gd name="T60" fmla="*/ 2147483646 w 55"/>
              <a:gd name="T61" fmla="*/ 2147483646 h 27"/>
              <a:gd name="T62" fmla="*/ 2147483646 w 55"/>
              <a:gd name="T63" fmla="*/ 2147483646 h 27"/>
              <a:gd name="T64" fmla="*/ 2147483646 w 55"/>
              <a:gd name="T65" fmla="*/ 2147483646 h 27"/>
              <a:gd name="T66" fmla="*/ 0 w 55"/>
              <a:gd name="T67" fmla="*/ 2147483646 h 27"/>
              <a:gd name="T68" fmla="*/ 0 w 55"/>
              <a:gd name="T69" fmla="*/ 2147483646 h 27"/>
              <a:gd name="T70" fmla="*/ 2147483646 w 55"/>
              <a:gd name="T71" fmla="*/ 2147483646 h 27"/>
              <a:gd name="T72" fmla="*/ 2147483646 w 55"/>
              <a:gd name="T73" fmla="*/ 2147483646 h 2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55"/>
              <a:gd name="T112" fmla="*/ 0 h 27"/>
              <a:gd name="T113" fmla="*/ 55 w 55"/>
              <a:gd name="T114" fmla="*/ 27 h 2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55" h="27">
                <a:moveTo>
                  <a:pt x="55" y="13"/>
                </a:move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2" y="4"/>
                </a:lnTo>
                <a:lnTo>
                  <a:pt x="4" y="4"/>
                </a:lnTo>
                <a:lnTo>
                  <a:pt x="4" y="6"/>
                </a:lnTo>
                <a:lnTo>
                  <a:pt x="4" y="8"/>
                </a:lnTo>
                <a:lnTo>
                  <a:pt x="6" y="8"/>
                </a:lnTo>
                <a:lnTo>
                  <a:pt x="6" y="10"/>
                </a:lnTo>
                <a:lnTo>
                  <a:pt x="6" y="11"/>
                </a:lnTo>
                <a:lnTo>
                  <a:pt x="6" y="13"/>
                </a:lnTo>
                <a:lnTo>
                  <a:pt x="6" y="15"/>
                </a:lnTo>
                <a:lnTo>
                  <a:pt x="6" y="17"/>
                </a:lnTo>
                <a:lnTo>
                  <a:pt x="6" y="19"/>
                </a:lnTo>
                <a:lnTo>
                  <a:pt x="4" y="21"/>
                </a:lnTo>
                <a:lnTo>
                  <a:pt x="4" y="23"/>
                </a:lnTo>
                <a:lnTo>
                  <a:pt x="2" y="23"/>
                </a:lnTo>
                <a:lnTo>
                  <a:pt x="2" y="25"/>
                </a:lnTo>
                <a:lnTo>
                  <a:pt x="0" y="27"/>
                </a:lnTo>
                <a:lnTo>
                  <a:pt x="55" y="13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796" name="Freeform 88">
            <a:extLst>
              <a:ext uri="{FF2B5EF4-FFF2-40B4-BE49-F238E27FC236}">
                <a16:creationId xmlns:a16="http://schemas.microsoft.com/office/drawing/2014/main" id="{E982AB6F-A064-1249-928D-EAAC86CD888A}"/>
              </a:ext>
            </a:extLst>
          </p:cNvPr>
          <p:cNvSpPr>
            <a:spLocks/>
          </p:cNvSpPr>
          <p:nvPr/>
        </p:nvSpPr>
        <p:spPr bwMode="auto">
          <a:xfrm>
            <a:off x="4865688" y="5103813"/>
            <a:ext cx="173037" cy="865187"/>
          </a:xfrm>
          <a:custGeom>
            <a:avLst/>
            <a:gdLst>
              <a:gd name="T0" fmla="*/ 0 w 109"/>
              <a:gd name="T1" fmla="*/ 0 h 545"/>
              <a:gd name="T2" fmla="*/ 2147483646 w 109"/>
              <a:gd name="T3" fmla="*/ 0 h 545"/>
              <a:gd name="T4" fmla="*/ 2147483646 w 109"/>
              <a:gd name="T5" fmla="*/ 2147483646 h 545"/>
              <a:gd name="T6" fmla="*/ 2147483646 w 109"/>
              <a:gd name="T7" fmla="*/ 2147483646 h 545"/>
              <a:gd name="T8" fmla="*/ 2147483646 w 109"/>
              <a:gd name="T9" fmla="*/ 2147483646 h 545"/>
              <a:gd name="T10" fmla="*/ 2147483646 w 109"/>
              <a:gd name="T11" fmla="*/ 2147483646 h 545"/>
              <a:gd name="T12" fmla="*/ 2147483646 w 109"/>
              <a:gd name="T13" fmla="*/ 2147483646 h 545"/>
              <a:gd name="T14" fmla="*/ 2147483646 w 109"/>
              <a:gd name="T15" fmla="*/ 2147483646 h 545"/>
              <a:gd name="T16" fmla="*/ 2147483646 w 109"/>
              <a:gd name="T17" fmla="*/ 2147483646 h 545"/>
              <a:gd name="T18" fmla="*/ 2147483646 w 109"/>
              <a:gd name="T19" fmla="*/ 2147483646 h 545"/>
              <a:gd name="T20" fmla="*/ 2147483646 w 109"/>
              <a:gd name="T21" fmla="*/ 2147483646 h 545"/>
              <a:gd name="T22" fmla="*/ 2147483646 w 109"/>
              <a:gd name="T23" fmla="*/ 2147483646 h 545"/>
              <a:gd name="T24" fmla="*/ 2147483646 w 109"/>
              <a:gd name="T25" fmla="*/ 2147483646 h 545"/>
              <a:gd name="T26" fmla="*/ 2147483646 w 109"/>
              <a:gd name="T27" fmla="*/ 2147483646 h 545"/>
              <a:gd name="T28" fmla="*/ 2147483646 w 109"/>
              <a:gd name="T29" fmla="*/ 2147483646 h 545"/>
              <a:gd name="T30" fmla="*/ 2147483646 w 109"/>
              <a:gd name="T31" fmla="*/ 2147483646 h 545"/>
              <a:gd name="T32" fmla="*/ 2147483646 w 109"/>
              <a:gd name="T33" fmla="*/ 2147483646 h 545"/>
              <a:gd name="T34" fmla="*/ 2147483646 w 109"/>
              <a:gd name="T35" fmla="*/ 2147483646 h 545"/>
              <a:gd name="T36" fmla="*/ 2147483646 w 109"/>
              <a:gd name="T37" fmla="*/ 2147483646 h 545"/>
              <a:gd name="T38" fmla="*/ 2147483646 w 109"/>
              <a:gd name="T39" fmla="*/ 2147483646 h 545"/>
              <a:gd name="T40" fmla="*/ 2147483646 w 109"/>
              <a:gd name="T41" fmla="*/ 2147483646 h 545"/>
              <a:gd name="T42" fmla="*/ 2147483646 w 109"/>
              <a:gd name="T43" fmla="*/ 2147483646 h 545"/>
              <a:gd name="T44" fmla="*/ 2147483646 w 109"/>
              <a:gd name="T45" fmla="*/ 2147483646 h 545"/>
              <a:gd name="T46" fmla="*/ 2147483646 w 109"/>
              <a:gd name="T47" fmla="*/ 2147483646 h 545"/>
              <a:gd name="T48" fmla="*/ 2147483646 w 109"/>
              <a:gd name="T49" fmla="*/ 2147483646 h 545"/>
              <a:gd name="T50" fmla="*/ 2147483646 w 109"/>
              <a:gd name="T51" fmla="*/ 2147483646 h 545"/>
              <a:gd name="T52" fmla="*/ 2147483646 w 109"/>
              <a:gd name="T53" fmla="*/ 2147483646 h 545"/>
              <a:gd name="T54" fmla="*/ 2147483646 w 109"/>
              <a:gd name="T55" fmla="*/ 2147483646 h 545"/>
              <a:gd name="T56" fmla="*/ 2147483646 w 109"/>
              <a:gd name="T57" fmla="*/ 2147483646 h 545"/>
              <a:gd name="T58" fmla="*/ 2147483646 w 109"/>
              <a:gd name="T59" fmla="*/ 2147483646 h 545"/>
              <a:gd name="T60" fmla="*/ 2147483646 w 109"/>
              <a:gd name="T61" fmla="*/ 2147483646 h 545"/>
              <a:gd name="T62" fmla="*/ 2147483646 w 109"/>
              <a:gd name="T63" fmla="*/ 2147483646 h 545"/>
              <a:gd name="T64" fmla="*/ 2147483646 w 109"/>
              <a:gd name="T65" fmla="*/ 2147483646 h 545"/>
              <a:gd name="T66" fmla="*/ 2147483646 w 109"/>
              <a:gd name="T67" fmla="*/ 2147483646 h 545"/>
              <a:gd name="T68" fmla="*/ 2147483646 w 109"/>
              <a:gd name="T69" fmla="*/ 2147483646 h 545"/>
              <a:gd name="T70" fmla="*/ 2147483646 w 109"/>
              <a:gd name="T71" fmla="*/ 2147483646 h 545"/>
              <a:gd name="T72" fmla="*/ 2147483646 w 109"/>
              <a:gd name="T73" fmla="*/ 2147483646 h 545"/>
              <a:gd name="T74" fmla="*/ 2147483646 w 109"/>
              <a:gd name="T75" fmla="*/ 2147483646 h 545"/>
              <a:gd name="T76" fmla="*/ 2147483646 w 109"/>
              <a:gd name="T77" fmla="*/ 2147483646 h 545"/>
              <a:gd name="T78" fmla="*/ 2147483646 w 109"/>
              <a:gd name="T79" fmla="*/ 2147483646 h 545"/>
              <a:gd name="T80" fmla="*/ 2147483646 w 109"/>
              <a:gd name="T81" fmla="*/ 2147483646 h 545"/>
              <a:gd name="T82" fmla="*/ 2147483646 w 109"/>
              <a:gd name="T83" fmla="*/ 2147483646 h 545"/>
              <a:gd name="T84" fmla="*/ 2147483646 w 109"/>
              <a:gd name="T85" fmla="*/ 2147483646 h 545"/>
              <a:gd name="T86" fmla="*/ 2147483646 w 109"/>
              <a:gd name="T87" fmla="*/ 2147483646 h 545"/>
              <a:gd name="T88" fmla="*/ 2147483646 w 109"/>
              <a:gd name="T89" fmla="*/ 2147483646 h 545"/>
              <a:gd name="T90" fmla="*/ 2147483646 w 109"/>
              <a:gd name="T91" fmla="*/ 2147483646 h 545"/>
              <a:gd name="T92" fmla="*/ 2147483646 w 109"/>
              <a:gd name="T93" fmla="*/ 2147483646 h 545"/>
              <a:gd name="T94" fmla="*/ 2147483646 w 109"/>
              <a:gd name="T95" fmla="*/ 2147483646 h 545"/>
              <a:gd name="T96" fmla="*/ 0 w 109"/>
              <a:gd name="T97" fmla="*/ 2147483646 h 54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09"/>
              <a:gd name="T148" fmla="*/ 0 h 545"/>
              <a:gd name="T149" fmla="*/ 109 w 109"/>
              <a:gd name="T150" fmla="*/ 545 h 54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09" h="545">
                <a:moveTo>
                  <a:pt x="0" y="0"/>
                </a:moveTo>
                <a:lnTo>
                  <a:pt x="11" y="0"/>
                </a:lnTo>
                <a:lnTo>
                  <a:pt x="27" y="2"/>
                </a:lnTo>
                <a:lnTo>
                  <a:pt x="38" y="4"/>
                </a:lnTo>
                <a:lnTo>
                  <a:pt x="44" y="8"/>
                </a:lnTo>
                <a:lnTo>
                  <a:pt x="48" y="14"/>
                </a:lnTo>
                <a:lnTo>
                  <a:pt x="54" y="19"/>
                </a:lnTo>
                <a:lnTo>
                  <a:pt x="57" y="25"/>
                </a:lnTo>
                <a:lnTo>
                  <a:pt x="63" y="42"/>
                </a:lnTo>
                <a:lnTo>
                  <a:pt x="67" y="64"/>
                </a:lnTo>
                <a:lnTo>
                  <a:pt x="69" y="75"/>
                </a:lnTo>
                <a:lnTo>
                  <a:pt x="69" y="92"/>
                </a:lnTo>
                <a:lnTo>
                  <a:pt x="71" y="113"/>
                </a:lnTo>
                <a:lnTo>
                  <a:pt x="71" y="137"/>
                </a:lnTo>
                <a:lnTo>
                  <a:pt x="71" y="160"/>
                </a:lnTo>
                <a:lnTo>
                  <a:pt x="71" y="179"/>
                </a:lnTo>
                <a:lnTo>
                  <a:pt x="73" y="196"/>
                </a:lnTo>
                <a:lnTo>
                  <a:pt x="73" y="208"/>
                </a:lnTo>
                <a:lnTo>
                  <a:pt x="75" y="217"/>
                </a:lnTo>
                <a:lnTo>
                  <a:pt x="79" y="225"/>
                </a:lnTo>
                <a:lnTo>
                  <a:pt x="82" y="233"/>
                </a:lnTo>
                <a:lnTo>
                  <a:pt x="86" y="238"/>
                </a:lnTo>
                <a:lnTo>
                  <a:pt x="98" y="254"/>
                </a:lnTo>
                <a:lnTo>
                  <a:pt x="109" y="273"/>
                </a:lnTo>
                <a:lnTo>
                  <a:pt x="109" y="275"/>
                </a:lnTo>
                <a:lnTo>
                  <a:pt x="96" y="292"/>
                </a:lnTo>
                <a:lnTo>
                  <a:pt x="86" y="307"/>
                </a:lnTo>
                <a:lnTo>
                  <a:pt x="82" y="313"/>
                </a:lnTo>
                <a:lnTo>
                  <a:pt x="79" y="321"/>
                </a:lnTo>
                <a:lnTo>
                  <a:pt x="75" y="329"/>
                </a:lnTo>
                <a:lnTo>
                  <a:pt x="73" y="338"/>
                </a:lnTo>
                <a:lnTo>
                  <a:pt x="73" y="350"/>
                </a:lnTo>
                <a:lnTo>
                  <a:pt x="71" y="365"/>
                </a:lnTo>
                <a:lnTo>
                  <a:pt x="71" y="384"/>
                </a:lnTo>
                <a:lnTo>
                  <a:pt x="71" y="405"/>
                </a:lnTo>
                <a:lnTo>
                  <a:pt x="71" y="426"/>
                </a:lnTo>
                <a:lnTo>
                  <a:pt x="71" y="446"/>
                </a:lnTo>
                <a:lnTo>
                  <a:pt x="69" y="459"/>
                </a:lnTo>
                <a:lnTo>
                  <a:pt x="69" y="469"/>
                </a:lnTo>
                <a:lnTo>
                  <a:pt x="67" y="490"/>
                </a:lnTo>
                <a:lnTo>
                  <a:pt x="63" y="507"/>
                </a:lnTo>
                <a:lnTo>
                  <a:pt x="57" y="519"/>
                </a:lnTo>
                <a:lnTo>
                  <a:pt x="52" y="530"/>
                </a:lnTo>
                <a:lnTo>
                  <a:pt x="44" y="538"/>
                </a:lnTo>
                <a:lnTo>
                  <a:pt x="34" y="542"/>
                </a:lnTo>
                <a:lnTo>
                  <a:pt x="25" y="545"/>
                </a:lnTo>
                <a:lnTo>
                  <a:pt x="11" y="545"/>
                </a:lnTo>
                <a:lnTo>
                  <a:pt x="0" y="545"/>
                </a:lnTo>
              </a:path>
            </a:pathLst>
          </a:custGeom>
          <a:noFill/>
          <a:ln w="9525">
            <a:solidFill>
              <a:srgbClr val="1F1A1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797" name="Line 89">
            <a:extLst>
              <a:ext uri="{FF2B5EF4-FFF2-40B4-BE49-F238E27FC236}">
                <a16:creationId xmlns:a16="http://schemas.microsoft.com/office/drawing/2014/main" id="{F77F0ED6-8A74-A906-C37F-F9474531CAA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10100" y="5018088"/>
            <a:ext cx="1588" cy="1036637"/>
          </a:xfrm>
          <a:prstGeom prst="line">
            <a:avLst/>
          </a:prstGeom>
          <a:noFill/>
          <a:ln w="9525">
            <a:solidFill>
              <a:srgbClr val="1F1A1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798" name="Rectangle 90">
            <a:extLst>
              <a:ext uri="{FF2B5EF4-FFF2-40B4-BE49-F238E27FC236}">
                <a16:creationId xmlns:a16="http://schemas.microsoft.com/office/drawing/2014/main" id="{71C6D9D4-9CBE-964F-2D01-20A9489FE3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1588" y="5437188"/>
            <a:ext cx="2032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1F1A17"/>
                </a:solidFill>
                <a:latin typeface="Arial" panose="020B0604020202020204" pitchFamily="34" charset="0"/>
              </a:rPr>
              <a:t>P</a:t>
            </a: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799" name="Rectangle 92">
            <a:extLst>
              <a:ext uri="{FF2B5EF4-FFF2-40B4-BE49-F238E27FC236}">
                <a16:creationId xmlns:a16="http://schemas.microsoft.com/office/drawing/2014/main" id="{74D9B8F8-83C6-7E03-2F4B-0B6F809C78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90963" y="5421313"/>
            <a:ext cx="182562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900">
                <a:solidFill>
                  <a:srgbClr val="1F1A17"/>
                </a:solidFill>
                <a:latin typeface="Symbol" panose="05050102010706020507" pitchFamily="18" charset="2"/>
              </a:rPr>
              <a:t>d</a:t>
            </a: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800" name="Rectangle 93">
            <a:extLst>
              <a:ext uri="{FF2B5EF4-FFF2-40B4-BE49-F238E27FC236}">
                <a16:creationId xmlns:a16="http://schemas.microsoft.com/office/drawing/2014/main" id="{C26AAB1C-C71A-7A1D-F9D4-5948CDFEA3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6788" y="4010025"/>
            <a:ext cx="11271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1F1A17"/>
                </a:solidFill>
                <a:latin typeface="Symbol" panose="05050102010706020507" pitchFamily="18" charset="2"/>
              </a:rPr>
              <a:t>d</a:t>
            </a: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801" name="Rectangle 94">
            <a:extLst>
              <a:ext uri="{FF2B5EF4-FFF2-40B4-BE49-F238E27FC236}">
                <a16:creationId xmlns:a16="http://schemas.microsoft.com/office/drawing/2014/main" id="{CB440136-141D-6676-3F90-E87CCCBB89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19500" y="4019550"/>
            <a:ext cx="444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1F1A17"/>
                </a:solidFill>
                <a:latin typeface="AvantGarde Bk BT" pitchFamily="34" charset="0"/>
              </a:rPr>
              <a:t>’</a:t>
            </a: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802" name="Rectangle 120">
            <a:extLst>
              <a:ext uri="{FF2B5EF4-FFF2-40B4-BE49-F238E27FC236}">
                <a16:creationId xmlns:a16="http://schemas.microsoft.com/office/drawing/2014/main" id="{F6D8FC6D-A246-8E81-9F9A-A5411BD646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6338" y="3997325"/>
            <a:ext cx="1651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1F1A17"/>
                </a:solidFill>
                <a:latin typeface="Arial" panose="020B0604020202020204" pitchFamily="34" charset="0"/>
              </a:rPr>
              <a:t>H</a:t>
            </a: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803" name="Rectangle 121">
            <a:extLst>
              <a:ext uri="{FF2B5EF4-FFF2-40B4-BE49-F238E27FC236}">
                <a16:creationId xmlns:a16="http://schemas.microsoft.com/office/drawing/2014/main" id="{C15AB255-A90F-3AC8-7067-5B2DB334DD0B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1705769" y="3218656"/>
            <a:ext cx="1651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1F1A17"/>
                </a:solidFill>
                <a:latin typeface="Arial" panose="020B0604020202020204" pitchFamily="34" charset="0"/>
              </a:rPr>
              <a:t>H</a:t>
            </a: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804" name="Rectangle 123">
            <a:extLst>
              <a:ext uri="{FF2B5EF4-FFF2-40B4-BE49-F238E27FC236}">
                <a16:creationId xmlns:a16="http://schemas.microsoft.com/office/drawing/2014/main" id="{622DA244-C792-9AF3-BAEF-3CF36EB389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4100" y="3921125"/>
            <a:ext cx="936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1F1A17"/>
                </a:solidFill>
                <a:latin typeface="Symbol" panose="05050102010706020507" pitchFamily="18" charset="2"/>
              </a:rPr>
              <a:t>g</a:t>
            </a: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805" name="Freeform 185">
            <a:extLst>
              <a:ext uri="{FF2B5EF4-FFF2-40B4-BE49-F238E27FC236}">
                <a16:creationId xmlns:a16="http://schemas.microsoft.com/office/drawing/2014/main" id="{5A160F18-75B7-F4F0-779A-8ABE2FB39E1F}"/>
              </a:ext>
            </a:extLst>
          </p:cNvPr>
          <p:cNvSpPr>
            <a:spLocks/>
          </p:cNvSpPr>
          <p:nvPr/>
        </p:nvSpPr>
        <p:spPr bwMode="auto">
          <a:xfrm>
            <a:off x="3370263" y="2684463"/>
            <a:ext cx="11112" cy="1154112"/>
          </a:xfrm>
          <a:custGeom>
            <a:avLst/>
            <a:gdLst>
              <a:gd name="T0" fmla="*/ 0 w 7"/>
              <a:gd name="T1" fmla="*/ 2147483646 h 727"/>
              <a:gd name="T2" fmla="*/ 2147483646 w 7"/>
              <a:gd name="T3" fmla="*/ 2147483646 h 727"/>
              <a:gd name="T4" fmla="*/ 2147483646 w 7"/>
              <a:gd name="T5" fmla="*/ 0 h 727"/>
              <a:gd name="T6" fmla="*/ 0 w 7"/>
              <a:gd name="T7" fmla="*/ 0 h 727"/>
              <a:gd name="T8" fmla="*/ 0 w 7"/>
              <a:gd name="T9" fmla="*/ 2147483646 h 727"/>
              <a:gd name="T10" fmla="*/ 0 w 7"/>
              <a:gd name="T11" fmla="*/ 2147483646 h 7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7"/>
              <a:gd name="T19" fmla="*/ 0 h 727"/>
              <a:gd name="T20" fmla="*/ 7 w 7"/>
              <a:gd name="T21" fmla="*/ 727 h 727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7" h="727">
                <a:moveTo>
                  <a:pt x="0" y="727"/>
                </a:moveTo>
                <a:lnTo>
                  <a:pt x="7" y="727"/>
                </a:lnTo>
                <a:lnTo>
                  <a:pt x="7" y="0"/>
                </a:lnTo>
                <a:lnTo>
                  <a:pt x="0" y="0"/>
                </a:lnTo>
                <a:lnTo>
                  <a:pt x="0" y="727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806" name="Freeform 186">
            <a:extLst>
              <a:ext uri="{FF2B5EF4-FFF2-40B4-BE49-F238E27FC236}">
                <a16:creationId xmlns:a16="http://schemas.microsoft.com/office/drawing/2014/main" id="{D7275A8E-CE8D-8496-A52D-38EDCE6A9C78}"/>
              </a:ext>
            </a:extLst>
          </p:cNvPr>
          <p:cNvSpPr>
            <a:spLocks/>
          </p:cNvSpPr>
          <p:nvPr/>
        </p:nvSpPr>
        <p:spPr bwMode="auto">
          <a:xfrm>
            <a:off x="3284538" y="3838575"/>
            <a:ext cx="96837" cy="101600"/>
          </a:xfrm>
          <a:custGeom>
            <a:avLst/>
            <a:gdLst>
              <a:gd name="T0" fmla="*/ 0 w 61"/>
              <a:gd name="T1" fmla="*/ 2147483646 h 64"/>
              <a:gd name="T2" fmla="*/ 0 w 61"/>
              <a:gd name="T3" fmla="*/ 2147483646 h 64"/>
              <a:gd name="T4" fmla="*/ 2147483646 w 61"/>
              <a:gd name="T5" fmla="*/ 2147483646 h 64"/>
              <a:gd name="T6" fmla="*/ 2147483646 w 61"/>
              <a:gd name="T7" fmla="*/ 2147483646 h 64"/>
              <a:gd name="T8" fmla="*/ 2147483646 w 61"/>
              <a:gd name="T9" fmla="*/ 2147483646 h 64"/>
              <a:gd name="T10" fmla="*/ 2147483646 w 61"/>
              <a:gd name="T11" fmla="*/ 2147483646 h 64"/>
              <a:gd name="T12" fmla="*/ 2147483646 w 61"/>
              <a:gd name="T13" fmla="*/ 2147483646 h 64"/>
              <a:gd name="T14" fmla="*/ 2147483646 w 61"/>
              <a:gd name="T15" fmla="*/ 2147483646 h 64"/>
              <a:gd name="T16" fmla="*/ 2147483646 w 61"/>
              <a:gd name="T17" fmla="*/ 2147483646 h 64"/>
              <a:gd name="T18" fmla="*/ 2147483646 w 61"/>
              <a:gd name="T19" fmla="*/ 0 h 64"/>
              <a:gd name="T20" fmla="*/ 2147483646 w 61"/>
              <a:gd name="T21" fmla="*/ 0 h 64"/>
              <a:gd name="T22" fmla="*/ 2147483646 w 61"/>
              <a:gd name="T23" fmla="*/ 2147483646 h 64"/>
              <a:gd name="T24" fmla="*/ 2147483646 w 61"/>
              <a:gd name="T25" fmla="*/ 2147483646 h 64"/>
              <a:gd name="T26" fmla="*/ 2147483646 w 61"/>
              <a:gd name="T27" fmla="*/ 2147483646 h 64"/>
              <a:gd name="T28" fmla="*/ 2147483646 w 61"/>
              <a:gd name="T29" fmla="*/ 2147483646 h 64"/>
              <a:gd name="T30" fmla="*/ 2147483646 w 61"/>
              <a:gd name="T31" fmla="*/ 2147483646 h 64"/>
              <a:gd name="T32" fmla="*/ 2147483646 w 61"/>
              <a:gd name="T33" fmla="*/ 2147483646 h 64"/>
              <a:gd name="T34" fmla="*/ 2147483646 w 61"/>
              <a:gd name="T35" fmla="*/ 2147483646 h 64"/>
              <a:gd name="T36" fmla="*/ 0 w 61"/>
              <a:gd name="T37" fmla="*/ 2147483646 h 64"/>
              <a:gd name="T38" fmla="*/ 0 w 61"/>
              <a:gd name="T39" fmla="*/ 2147483646 h 64"/>
              <a:gd name="T40" fmla="*/ 0 w 61"/>
              <a:gd name="T41" fmla="*/ 2147483646 h 6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61"/>
              <a:gd name="T64" fmla="*/ 0 h 64"/>
              <a:gd name="T65" fmla="*/ 61 w 61"/>
              <a:gd name="T66" fmla="*/ 64 h 6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61" h="64">
                <a:moveTo>
                  <a:pt x="0" y="64"/>
                </a:moveTo>
                <a:lnTo>
                  <a:pt x="0" y="64"/>
                </a:lnTo>
                <a:lnTo>
                  <a:pt x="13" y="62"/>
                </a:lnTo>
                <a:lnTo>
                  <a:pt x="25" y="58"/>
                </a:lnTo>
                <a:lnTo>
                  <a:pt x="34" y="52"/>
                </a:lnTo>
                <a:lnTo>
                  <a:pt x="44" y="45"/>
                </a:lnTo>
                <a:lnTo>
                  <a:pt x="52" y="35"/>
                </a:lnTo>
                <a:lnTo>
                  <a:pt x="57" y="25"/>
                </a:lnTo>
                <a:lnTo>
                  <a:pt x="61" y="14"/>
                </a:lnTo>
                <a:lnTo>
                  <a:pt x="61" y="0"/>
                </a:lnTo>
                <a:lnTo>
                  <a:pt x="54" y="0"/>
                </a:lnTo>
                <a:lnTo>
                  <a:pt x="52" y="12"/>
                </a:lnTo>
                <a:lnTo>
                  <a:pt x="48" y="22"/>
                </a:lnTo>
                <a:lnTo>
                  <a:pt x="44" y="31"/>
                </a:lnTo>
                <a:lnTo>
                  <a:pt x="38" y="39"/>
                </a:lnTo>
                <a:lnTo>
                  <a:pt x="31" y="45"/>
                </a:lnTo>
                <a:lnTo>
                  <a:pt x="21" y="50"/>
                </a:lnTo>
                <a:lnTo>
                  <a:pt x="11" y="54"/>
                </a:lnTo>
                <a:lnTo>
                  <a:pt x="0" y="54"/>
                </a:lnTo>
                <a:lnTo>
                  <a:pt x="0" y="64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807" name="Freeform 187">
            <a:extLst>
              <a:ext uri="{FF2B5EF4-FFF2-40B4-BE49-F238E27FC236}">
                <a16:creationId xmlns:a16="http://schemas.microsoft.com/office/drawing/2014/main" id="{54D9C4F8-2BFA-1B2A-0516-802B5502993E}"/>
              </a:ext>
            </a:extLst>
          </p:cNvPr>
          <p:cNvSpPr>
            <a:spLocks/>
          </p:cNvSpPr>
          <p:nvPr/>
        </p:nvSpPr>
        <p:spPr bwMode="auto">
          <a:xfrm>
            <a:off x="2406650" y="3924300"/>
            <a:ext cx="877888" cy="15875"/>
          </a:xfrm>
          <a:custGeom>
            <a:avLst/>
            <a:gdLst>
              <a:gd name="T0" fmla="*/ 0 w 553"/>
              <a:gd name="T1" fmla="*/ 0 h 10"/>
              <a:gd name="T2" fmla="*/ 0 w 553"/>
              <a:gd name="T3" fmla="*/ 2147483646 h 10"/>
              <a:gd name="T4" fmla="*/ 2147483646 w 553"/>
              <a:gd name="T5" fmla="*/ 2147483646 h 10"/>
              <a:gd name="T6" fmla="*/ 2147483646 w 553"/>
              <a:gd name="T7" fmla="*/ 0 h 10"/>
              <a:gd name="T8" fmla="*/ 0 w 553"/>
              <a:gd name="T9" fmla="*/ 0 h 10"/>
              <a:gd name="T10" fmla="*/ 0 w 553"/>
              <a:gd name="T11" fmla="*/ 0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553"/>
              <a:gd name="T19" fmla="*/ 0 h 10"/>
              <a:gd name="T20" fmla="*/ 553 w 553"/>
              <a:gd name="T21" fmla="*/ 10 h 10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553" h="10">
                <a:moveTo>
                  <a:pt x="0" y="0"/>
                </a:moveTo>
                <a:lnTo>
                  <a:pt x="0" y="10"/>
                </a:lnTo>
                <a:lnTo>
                  <a:pt x="553" y="10"/>
                </a:lnTo>
                <a:lnTo>
                  <a:pt x="553" y="0"/>
                </a:lnTo>
                <a:lnTo>
                  <a:pt x="0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808" name="Freeform 188">
            <a:extLst>
              <a:ext uri="{FF2B5EF4-FFF2-40B4-BE49-F238E27FC236}">
                <a16:creationId xmlns:a16="http://schemas.microsoft.com/office/drawing/2014/main" id="{ADAC6EE1-50F8-BEFC-C7DF-AA5B54EC85F7}"/>
              </a:ext>
            </a:extLst>
          </p:cNvPr>
          <p:cNvSpPr>
            <a:spLocks/>
          </p:cNvSpPr>
          <p:nvPr/>
        </p:nvSpPr>
        <p:spPr bwMode="auto">
          <a:xfrm>
            <a:off x="2309813" y="3838575"/>
            <a:ext cx="96837" cy="101600"/>
          </a:xfrm>
          <a:custGeom>
            <a:avLst/>
            <a:gdLst>
              <a:gd name="T0" fmla="*/ 0 w 61"/>
              <a:gd name="T1" fmla="*/ 0 h 64"/>
              <a:gd name="T2" fmla="*/ 0 w 61"/>
              <a:gd name="T3" fmla="*/ 0 h 64"/>
              <a:gd name="T4" fmla="*/ 0 w 61"/>
              <a:gd name="T5" fmla="*/ 2147483646 h 64"/>
              <a:gd name="T6" fmla="*/ 2147483646 w 61"/>
              <a:gd name="T7" fmla="*/ 2147483646 h 64"/>
              <a:gd name="T8" fmla="*/ 2147483646 w 61"/>
              <a:gd name="T9" fmla="*/ 2147483646 h 64"/>
              <a:gd name="T10" fmla="*/ 2147483646 w 61"/>
              <a:gd name="T11" fmla="*/ 2147483646 h 64"/>
              <a:gd name="T12" fmla="*/ 2147483646 w 61"/>
              <a:gd name="T13" fmla="*/ 2147483646 h 64"/>
              <a:gd name="T14" fmla="*/ 2147483646 w 61"/>
              <a:gd name="T15" fmla="*/ 2147483646 h 64"/>
              <a:gd name="T16" fmla="*/ 2147483646 w 61"/>
              <a:gd name="T17" fmla="*/ 2147483646 h 64"/>
              <a:gd name="T18" fmla="*/ 2147483646 w 61"/>
              <a:gd name="T19" fmla="*/ 2147483646 h 64"/>
              <a:gd name="T20" fmla="*/ 2147483646 w 61"/>
              <a:gd name="T21" fmla="*/ 2147483646 h 64"/>
              <a:gd name="T22" fmla="*/ 2147483646 w 61"/>
              <a:gd name="T23" fmla="*/ 2147483646 h 64"/>
              <a:gd name="T24" fmla="*/ 2147483646 w 61"/>
              <a:gd name="T25" fmla="*/ 2147483646 h 64"/>
              <a:gd name="T26" fmla="*/ 2147483646 w 61"/>
              <a:gd name="T27" fmla="*/ 2147483646 h 64"/>
              <a:gd name="T28" fmla="*/ 2147483646 w 61"/>
              <a:gd name="T29" fmla="*/ 2147483646 h 64"/>
              <a:gd name="T30" fmla="*/ 2147483646 w 61"/>
              <a:gd name="T31" fmla="*/ 2147483646 h 64"/>
              <a:gd name="T32" fmla="*/ 2147483646 w 61"/>
              <a:gd name="T33" fmla="*/ 2147483646 h 64"/>
              <a:gd name="T34" fmla="*/ 2147483646 w 61"/>
              <a:gd name="T35" fmla="*/ 2147483646 h 64"/>
              <a:gd name="T36" fmla="*/ 2147483646 w 61"/>
              <a:gd name="T37" fmla="*/ 0 h 64"/>
              <a:gd name="T38" fmla="*/ 2147483646 w 61"/>
              <a:gd name="T39" fmla="*/ 0 h 64"/>
              <a:gd name="T40" fmla="*/ 0 w 61"/>
              <a:gd name="T41" fmla="*/ 0 h 6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61"/>
              <a:gd name="T64" fmla="*/ 0 h 64"/>
              <a:gd name="T65" fmla="*/ 61 w 61"/>
              <a:gd name="T66" fmla="*/ 64 h 6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61" h="64">
                <a:moveTo>
                  <a:pt x="0" y="0"/>
                </a:moveTo>
                <a:lnTo>
                  <a:pt x="0" y="0"/>
                </a:lnTo>
                <a:lnTo>
                  <a:pt x="0" y="14"/>
                </a:lnTo>
                <a:lnTo>
                  <a:pt x="4" y="25"/>
                </a:lnTo>
                <a:lnTo>
                  <a:pt x="9" y="35"/>
                </a:lnTo>
                <a:lnTo>
                  <a:pt x="17" y="45"/>
                </a:lnTo>
                <a:lnTo>
                  <a:pt x="27" y="52"/>
                </a:lnTo>
                <a:lnTo>
                  <a:pt x="36" y="58"/>
                </a:lnTo>
                <a:lnTo>
                  <a:pt x="48" y="62"/>
                </a:lnTo>
                <a:lnTo>
                  <a:pt x="61" y="64"/>
                </a:lnTo>
                <a:lnTo>
                  <a:pt x="61" y="54"/>
                </a:lnTo>
                <a:lnTo>
                  <a:pt x="50" y="54"/>
                </a:lnTo>
                <a:lnTo>
                  <a:pt x="40" y="50"/>
                </a:lnTo>
                <a:lnTo>
                  <a:pt x="30" y="45"/>
                </a:lnTo>
                <a:lnTo>
                  <a:pt x="23" y="39"/>
                </a:lnTo>
                <a:lnTo>
                  <a:pt x="17" y="31"/>
                </a:lnTo>
                <a:lnTo>
                  <a:pt x="11" y="22"/>
                </a:lnTo>
                <a:lnTo>
                  <a:pt x="9" y="12"/>
                </a:lnTo>
                <a:lnTo>
                  <a:pt x="7" y="0"/>
                </a:lnTo>
                <a:lnTo>
                  <a:pt x="0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809" name="Rectangle 189">
            <a:extLst>
              <a:ext uri="{FF2B5EF4-FFF2-40B4-BE49-F238E27FC236}">
                <a16:creationId xmlns:a16="http://schemas.microsoft.com/office/drawing/2014/main" id="{82DF7D57-ABB5-EADB-9BDC-541DF96A4E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9813" y="2674938"/>
            <a:ext cx="11112" cy="1163637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810" name="Freeform 190">
            <a:extLst>
              <a:ext uri="{FF2B5EF4-FFF2-40B4-BE49-F238E27FC236}">
                <a16:creationId xmlns:a16="http://schemas.microsoft.com/office/drawing/2014/main" id="{66605EE1-6B6E-DA08-E14F-2FEF70BF1BE2}"/>
              </a:ext>
            </a:extLst>
          </p:cNvPr>
          <p:cNvSpPr>
            <a:spLocks/>
          </p:cNvSpPr>
          <p:nvPr/>
        </p:nvSpPr>
        <p:spPr bwMode="auto">
          <a:xfrm>
            <a:off x="3308350" y="2687638"/>
            <a:ext cx="15875" cy="1112837"/>
          </a:xfrm>
          <a:custGeom>
            <a:avLst/>
            <a:gdLst>
              <a:gd name="T0" fmla="*/ 0 w 10"/>
              <a:gd name="T1" fmla="*/ 2147483646 h 701"/>
              <a:gd name="T2" fmla="*/ 2147483646 w 10"/>
              <a:gd name="T3" fmla="*/ 2147483646 h 701"/>
              <a:gd name="T4" fmla="*/ 2147483646 w 10"/>
              <a:gd name="T5" fmla="*/ 0 h 701"/>
              <a:gd name="T6" fmla="*/ 0 w 10"/>
              <a:gd name="T7" fmla="*/ 0 h 701"/>
              <a:gd name="T8" fmla="*/ 0 w 10"/>
              <a:gd name="T9" fmla="*/ 2147483646 h 701"/>
              <a:gd name="T10" fmla="*/ 0 w 10"/>
              <a:gd name="T11" fmla="*/ 2147483646 h 7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0"/>
              <a:gd name="T19" fmla="*/ 0 h 701"/>
              <a:gd name="T20" fmla="*/ 10 w 10"/>
              <a:gd name="T21" fmla="*/ 701 h 70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0" h="701">
                <a:moveTo>
                  <a:pt x="0" y="701"/>
                </a:moveTo>
                <a:lnTo>
                  <a:pt x="10" y="701"/>
                </a:lnTo>
                <a:lnTo>
                  <a:pt x="10" y="0"/>
                </a:lnTo>
                <a:lnTo>
                  <a:pt x="0" y="0"/>
                </a:lnTo>
                <a:lnTo>
                  <a:pt x="0" y="701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811" name="Freeform 191">
            <a:extLst>
              <a:ext uri="{FF2B5EF4-FFF2-40B4-BE49-F238E27FC236}">
                <a16:creationId xmlns:a16="http://schemas.microsoft.com/office/drawing/2014/main" id="{06FEC544-D87C-6FCD-F301-16ABD836815C}"/>
              </a:ext>
            </a:extLst>
          </p:cNvPr>
          <p:cNvSpPr>
            <a:spLocks/>
          </p:cNvSpPr>
          <p:nvPr/>
        </p:nvSpPr>
        <p:spPr bwMode="auto">
          <a:xfrm>
            <a:off x="3244850" y="3800475"/>
            <a:ext cx="79375" cy="80963"/>
          </a:xfrm>
          <a:custGeom>
            <a:avLst/>
            <a:gdLst>
              <a:gd name="T0" fmla="*/ 0 w 50"/>
              <a:gd name="T1" fmla="*/ 2147483646 h 51"/>
              <a:gd name="T2" fmla="*/ 0 w 50"/>
              <a:gd name="T3" fmla="*/ 2147483646 h 51"/>
              <a:gd name="T4" fmla="*/ 2147483646 w 50"/>
              <a:gd name="T5" fmla="*/ 2147483646 h 51"/>
              <a:gd name="T6" fmla="*/ 2147483646 w 50"/>
              <a:gd name="T7" fmla="*/ 2147483646 h 51"/>
              <a:gd name="T8" fmla="*/ 2147483646 w 50"/>
              <a:gd name="T9" fmla="*/ 2147483646 h 51"/>
              <a:gd name="T10" fmla="*/ 2147483646 w 50"/>
              <a:gd name="T11" fmla="*/ 2147483646 h 51"/>
              <a:gd name="T12" fmla="*/ 2147483646 w 50"/>
              <a:gd name="T13" fmla="*/ 2147483646 h 51"/>
              <a:gd name="T14" fmla="*/ 2147483646 w 50"/>
              <a:gd name="T15" fmla="*/ 2147483646 h 51"/>
              <a:gd name="T16" fmla="*/ 2147483646 w 50"/>
              <a:gd name="T17" fmla="*/ 2147483646 h 51"/>
              <a:gd name="T18" fmla="*/ 2147483646 w 50"/>
              <a:gd name="T19" fmla="*/ 0 h 51"/>
              <a:gd name="T20" fmla="*/ 2147483646 w 50"/>
              <a:gd name="T21" fmla="*/ 0 h 51"/>
              <a:gd name="T22" fmla="*/ 2147483646 w 50"/>
              <a:gd name="T23" fmla="*/ 2147483646 h 51"/>
              <a:gd name="T24" fmla="*/ 2147483646 w 50"/>
              <a:gd name="T25" fmla="*/ 2147483646 h 51"/>
              <a:gd name="T26" fmla="*/ 2147483646 w 50"/>
              <a:gd name="T27" fmla="*/ 2147483646 h 51"/>
              <a:gd name="T28" fmla="*/ 2147483646 w 50"/>
              <a:gd name="T29" fmla="*/ 2147483646 h 51"/>
              <a:gd name="T30" fmla="*/ 2147483646 w 50"/>
              <a:gd name="T31" fmla="*/ 2147483646 h 51"/>
              <a:gd name="T32" fmla="*/ 2147483646 w 50"/>
              <a:gd name="T33" fmla="*/ 2147483646 h 51"/>
              <a:gd name="T34" fmla="*/ 2147483646 w 50"/>
              <a:gd name="T35" fmla="*/ 2147483646 h 51"/>
              <a:gd name="T36" fmla="*/ 0 w 50"/>
              <a:gd name="T37" fmla="*/ 2147483646 h 51"/>
              <a:gd name="T38" fmla="*/ 0 w 50"/>
              <a:gd name="T39" fmla="*/ 2147483646 h 51"/>
              <a:gd name="T40" fmla="*/ 0 w 50"/>
              <a:gd name="T41" fmla="*/ 2147483646 h 5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50"/>
              <a:gd name="T64" fmla="*/ 0 h 51"/>
              <a:gd name="T65" fmla="*/ 50 w 50"/>
              <a:gd name="T66" fmla="*/ 51 h 51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50" h="51">
                <a:moveTo>
                  <a:pt x="0" y="51"/>
                </a:moveTo>
                <a:lnTo>
                  <a:pt x="0" y="51"/>
                </a:lnTo>
                <a:lnTo>
                  <a:pt x="11" y="49"/>
                </a:lnTo>
                <a:lnTo>
                  <a:pt x="19" y="46"/>
                </a:lnTo>
                <a:lnTo>
                  <a:pt x="29" y="42"/>
                </a:lnTo>
                <a:lnTo>
                  <a:pt x="36" y="36"/>
                </a:lnTo>
                <a:lnTo>
                  <a:pt x="42" y="28"/>
                </a:lnTo>
                <a:lnTo>
                  <a:pt x="46" y="19"/>
                </a:lnTo>
                <a:lnTo>
                  <a:pt x="48" y="9"/>
                </a:lnTo>
                <a:lnTo>
                  <a:pt x="50" y="0"/>
                </a:lnTo>
                <a:lnTo>
                  <a:pt x="40" y="0"/>
                </a:lnTo>
                <a:lnTo>
                  <a:pt x="40" y="7"/>
                </a:lnTo>
                <a:lnTo>
                  <a:pt x="38" y="15"/>
                </a:lnTo>
                <a:lnTo>
                  <a:pt x="34" y="23"/>
                </a:lnTo>
                <a:lnTo>
                  <a:pt x="29" y="28"/>
                </a:lnTo>
                <a:lnTo>
                  <a:pt x="23" y="34"/>
                </a:lnTo>
                <a:lnTo>
                  <a:pt x="15" y="38"/>
                </a:lnTo>
                <a:lnTo>
                  <a:pt x="9" y="40"/>
                </a:lnTo>
                <a:lnTo>
                  <a:pt x="0" y="42"/>
                </a:lnTo>
                <a:lnTo>
                  <a:pt x="0" y="51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812" name="Freeform 192">
            <a:extLst>
              <a:ext uri="{FF2B5EF4-FFF2-40B4-BE49-F238E27FC236}">
                <a16:creationId xmlns:a16="http://schemas.microsoft.com/office/drawing/2014/main" id="{475CD139-5EAD-D3F3-4614-C72F7549D700}"/>
              </a:ext>
            </a:extLst>
          </p:cNvPr>
          <p:cNvSpPr>
            <a:spLocks/>
          </p:cNvSpPr>
          <p:nvPr/>
        </p:nvSpPr>
        <p:spPr bwMode="auto">
          <a:xfrm>
            <a:off x="2446338" y="3867150"/>
            <a:ext cx="798512" cy="14288"/>
          </a:xfrm>
          <a:custGeom>
            <a:avLst/>
            <a:gdLst>
              <a:gd name="T0" fmla="*/ 0 w 503"/>
              <a:gd name="T1" fmla="*/ 0 h 9"/>
              <a:gd name="T2" fmla="*/ 0 w 503"/>
              <a:gd name="T3" fmla="*/ 2147483646 h 9"/>
              <a:gd name="T4" fmla="*/ 2147483646 w 503"/>
              <a:gd name="T5" fmla="*/ 2147483646 h 9"/>
              <a:gd name="T6" fmla="*/ 2147483646 w 503"/>
              <a:gd name="T7" fmla="*/ 0 h 9"/>
              <a:gd name="T8" fmla="*/ 0 w 503"/>
              <a:gd name="T9" fmla="*/ 0 h 9"/>
              <a:gd name="T10" fmla="*/ 0 w 503"/>
              <a:gd name="T11" fmla="*/ 0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503"/>
              <a:gd name="T19" fmla="*/ 0 h 9"/>
              <a:gd name="T20" fmla="*/ 503 w 503"/>
              <a:gd name="T21" fmla="*/ 9 h 9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503" h="9">
                <a:moveTo>
                  <a:pt x="0" y="0"/>
                </a:moveTo>
                <a:lnTo>
                  <a:pt x="0" y="9"/>
                </a:lnTo>
                <a:lnTo>
                  <a:pt x="503" y="9"/>
                </a:lnTo>
                <a:lnTo>
                  <a:pt x="503" y="0"/>
                </a:lnTo>
                <a:lnTo>
                  <a:pt x="0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813" name="Freeform 193">
            <a:extLst>
              <a:ext uri="{FF2B5EF4-FFF2-40B4-BE49-F238E27FC236}">
                <a16:creationId xmlns:a16="http://schemas.microsoft.com/office/drawing/2014/main" id="{B5D2F16C-55E5-8098-8B33-17D901FA27E6}"/>
              </a:ext>
            </a:extLst>
          </p:cNvPr>
          <p:cNvSpPr>
            <a:spLocks/>
          </p:cNvSpPr>
          <p:nvPr/>
        </p:nvSpPr>
        <p:spPr bwMode="auto">
          <a:xfrm>
            <a:off x="2366963" y="3800475"/>
            <a:ext cx="79375" cy="80963"/>
          </a:xfrm>
          <a:custGeom>
            <a:avLst/>
            <a:gdLst>
              <a:gd name="T0" fmla="*/ 0 w 50"/>
              <a:gd name="T1" fmla="*/ 0 h 51"/>
              <a:gd name="T2" fmla="*/ 0 w 50"/>
              <a:gd name="T3" fmla="*/ 0 h 51"/>
              <a:gd name="T4" fmla="*/ 0 w 50"/>
              <a:gd name="T5" fmla="*/ 2147483646 h 51"/>
              <a:gd name="T6" fmla="*/ 2147483646 w 50"/>
              <a:gd name="T7" fmla="*/ 2147483646 h 51"/>
              <a:gd name="T8" fmla="*/ 2147483646 w 50"/>
              <a:gd name="T9" fmla="*/ 2147483646 h 51"/>
              <a:gd name="T10" fmla="*/ 2147483646 w 50"/>
              <a:gd name="T11" fmla="*/ 2147483646 h 51"/>
              <a:gd name="T12" fmla="*/ 2147483646 w 50"/>
              <a:gd name="T13" fmla="*/ 2147483646 h 51"/>
              <a:gd name="T14" fmla="*/ 2147483646 w 50"/>
              <a:gd name="T15" fmla="*/ 2147483646 h 51"/>
              <a:gd name="T16" fmla="*/ 2147483646 w 50"/>
              <a:gd name="T17" fmla="*/ 2147483646 h 51"/>
              <a:gd name="T18" fmla="*/ 2147483646 w 50"/>
              <a:gd name="T19" fmla="*/ 2147483646 h 51"/>
              <a:gd name="T20" fmla="*/ 2147483646 w 50"/>
              <a:gd name="T21" fmla="*/ 2147483646 h 51"/>
              <a:gd name="T22" fmla="*/ 2147483646 w 50"/>
              <a:gd name="T23" fmla="*/ 2147483646 h 51"/>
              <a:gd name="T24" fmla="*/ 2147483646 w 50"/>
              <a:gd name="T25" fmla="*/ 2147483646 h 51"/>
              <a:gd name="T26" fmla="*/ 2147483646 w 50"/>
              <a:gd name="T27" fmla="*/ 2147483646 h 51"/>
              <a:gd name="T28" fmla="*/ 2147483646 w 50"/>
              <a:gd name="T29" fmla="*/ 2147483646 h 51"/>
              <a:gd name="T30" fmla="*/ 2147483646 w 50"/>
              <a:gd name="T31" fmla="*/ 2147483646 h 51"/>
              <a:gd name="T32" fmla="*/ 2147483646 w 50"/>
              <a:gd name="T33" fmla="*/ 2147483646 h 51"/>
              <a:gd name="T34" fmla="*/ 2147483646 w 50"/>
              <a:gd name="T35" fmla="*/ 2147483646 h 51"/>
              <a:gd name="T36" fmla="*/ 2147483646 w 50"/>
              <a:gd name="T37" fmla="*/ 0 h 51"/>
              <a:gd name="T38" fmla="*/ 2147483646 w 50"/>
              <a:gd name="T39" fmla="*/ 0 h 51"/>
              <a:gd name="T40" fmla="*/ 0 w 50"/>
              <a:gd name="T41" fmla="*/ 0 h 5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50"/>
              <a:gd name="T64" fmla="*/ 0 h 51"/>
              <a:gd name="T65" fmla="*/ 50 w 50"/>
              <a:gd name="T66" fmla="*/ 51 h 51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50" h="51">
                <a:moveTo>
                  <a:pt x="0" y="0"/>
                </a:moveTo>
                <a:lnTo>
                  <a:pt x="0" y="0"/>
                </a:lnTo>
                <a:lnTo>
                  <a:pt x="0" y="9"/>
                </a:lnTo>
                <a:lnTo>
                  <a:pt x="4" y="19"/>
                </a:lnTo>
                <a:lnTo>
                  <a:pt x="8" y="28"/>
                </a:lnTo>
                <a:lnTo>
                  <a:pt x="14" y="36"/>
                </a:lnTo>
                <a:lnTo>
                  <a:pt x="21" y="42"/>
                </a:lnTo>
                <a:lnTo>
                  <a:pt x="31" y="46"/>
                </a:lnTo>
                <a:lnTo>
                  <a:pt x="39" y="49"/>
                </a:lnTo>
                <a:lnTo>
                  <a:pt x="50" y="51"/>
                </a:lnTo>
                <a:lnTo>
                  <a:pt x="50" y="42"/>
                </a:lnTo>
                <a:lnTo>
                  <a:pt x="40" y="40"/>
                </a:lnTo>
                <a:lnTo>
                  <a:pt x="33" y="38"/>
                </a:lnTo>
                <a:lnTo>
                  <a:pt x="27" y="34"/>
                </a:lnTo>
                <a:lnTo>
                  <a:pt x="21" y="28"/>
                </a:lnTo>
                <a:lnTo>
                  <a:pt x="16" y="23"/>
                </a:lnTo>
                <a:lnTo>
                  <a:pt x="12" y="15"/>
                </a:lnTo>
                <a:lnTo>
                  <a:pt x="10" y="7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814" name="Rectangle 194">
            <a:extLst>
              <a:ext uri="{FF2B5EF4-FFF2-40B4-BE49-F238E27FC236}">
                <a16:creationId xmlns:a16="http://schemas.microsoft.com/office/drawing/2014/main" id="{BD065109-9CD9-FF4A-C697-AD1DDB1D68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6963" y="2671763"/>
            <a:ext cx="15875" cy="1128712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815" name="Rectangle 195">
            <a:extLst>
              <a:ext uri="{FF2B5EF4-FFF2-40B4-BE49-F238E27FC236}">
                <a16:creationId xmlns:a16="http://schemas.microsoft.com/office/drawing/2014/main" id="{CB894712-7943-93D5-5428-75022C49CC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12988" y="2671763"/>
            <a:ext cx="63500" cy="1587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816" name="Rectangle 196">
            <a:extLst>
              <a:ext uri="{FF2B5EF4-FFF2-40B4-BE49-F238E27FC236}">
                <a16:creationId xmlns:a16="http://schemas.microsoft.com/office/drawing/2014/main" id="{F7F5D844-CC9E-D080-248D-86BEEF5CBF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1525" y="2678113"/>
            <a:ext cx="69850" cy="1587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817" name="Line 197">
            <a:extLst>
              <a:ext uri="{FF2B5EF4-FFF2-40B4-BE49-F238E27FC236}">
                <a16:creationId xmlns:a16="http://schemas.microsoft.com/office/drawing/2014/main" id="{AB09AFFE-9307-3FEB-E2A9-1F17545CC5AC}"/>
              </a:ext>
            </a:extLst>
          </p:cNvPr>
          <p:cNvSpPr>
            <a:spLocks noChangeShapeType="1"/>
          </p:cNvSpPr>
          <p:nvPr/>
        </p:nvSpPr>
        <p:spPr bwMode="auto">
          <a:xfrm>
            <a:off x="2379663" y="2747963"/>
            <a:ext cx="931862" cy="1587"/>
          </a:xfrm>
          <a:prstGeom prst="line">
            <a:avLst/>
          </a:prstGeom>
          <a:noFill/>
          <a:ln w="6350">
            <a:solidFill>
              <a:srgbClr val="1F1A1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818" name="Freeform 198">
            <a:extLst>
              <a:ext uri="{FF2B5EF4-FFF2-40B4-BE49-F238E27FC236}">
                <a16:creationId xmlns:a16="http://schemas.microsoft.com/office/drawing/2014/main" id="{275A66CF-95EF-3E5B-B3EA-1A32E78156BF}"/>
              </a:ext>
            </a:extLst>
          </p:cNvPr>
          <p:cNvSpPr>
            <a:spLocks/>
          </p:cNvSpPr>
          <p:nvPr/>
        </p:nvSpPr>
        <p:spPr bwMode="auto">
          <a:xfrm>
            <a:off x="728663" y="4235450"/>
            <a:ext cx="87312" cy="42863"/>
          </a:xfrm>
          <a:custGeom>
            <a:avLst/>
            <a:gdLst>
              <a:gd name="T0" fmla="*/ 0 w 55"/>
              <a:gd name="T1" fmla="*/ 2147483646 h 27"/>
              <a:gd name="T2" fmla="*/ 2147483646 w 55"/>
              <a:gd name="T3" fmla="*/ 0 h 27"/>
              <a:gd name="T4" fmla="*/ 2147483646 w 55"/>
              <a:gd name="T5" fmla="*/ 0 h 27"/>
              <a:gd name="T6" fmla="*/ 2147483646 w 55"/>
              <a:gd name="T7" fmla="*/ 0 h 27"/>
              <a:gd name="T8" fmla="*/ 2147483646 w 55"/>
              <a:gd name="T9" fmla="*/ 2147483646 h 27"/>
              <a:gd name="T10" fmla="*/ 2147483646 w 55"/>
              <a:gd name="T11" fmla="*/ 2147483646 h 27"/>
              <a:gd name="T12" fmla="*/ 2147483646 w 55"/>
              <a:gd name="T13" fmla="*/ 2147483646 h 27"/>
              <a:gd name="T14" fmla="*/ 2147483646 w 55"/>
              <a:gd name="T15" fmla="*/ 2147483646 h 27"/>
              <a:gd name="T16" fmla="*/ 2147483646 w 55"/>
              <a:gd name="T17" fmla="*/ 2147483646 h 27"/>
              <a:gd name="T18" fmla="*/ 2147483646 w 55"/>
              <a:gd name="T19" fmla="*/ 2147483646 h 27"/>
              <a:gd name="T20" fmla="*/ 2147483646 w 55"/>
              <a:gd name="T21" fmla="*/ 2147483646 h 27"/>
              <a:gd name="T22" fmla="*/ 2147483646 w 55"/>
              <a:gd name="T23" fmla="*/ 2147483646 h 27"/>
              <a:gd name="T24" fmla="*/ 2147483646 w 55"/>
              <a:gd name="T25" fmla="*/ 2147483646 h 27"/>
              <a:gd name="T26" fmla="*/ 2147483646 w 55"/>
              <a:gd name="T27" fmla="*/ 2147483646 h 27"/>
              <a:gd name="T28" fmla="*/ 2147483646 w 55"/>
              <a:gd name="T29" fmla="*/ 2147483646 h 27"/>
              <a:gd name="T30" fmla="*/ 2147483646 w 55"/>
              <a:gd name="T31" fmla="*/ 2147483646 h 27"/>
              <a:gd name="T32" fmla="*/ 2147483646 w 55"/>
              <a:gd name="T33" fmla="*/ 2147483646 h 27"/>
              <a:gd name="T34" fmla="*/ 2147483646 w 55"/>
              <a:gd name="T35" fmla="*/ 2147483646 h 27"/>
              <a:gd name="T36" fmla="*/ 2147483646 w 55"/>
              <a:gd name="T37" fmla="*/ 2147483646 h 27"/>
              <a:gd name="T38" fmla="*/ 2147483646 w 55"/>
              <a:gd name="T39" fmla="*/ 2147483646 h 27"/>
              <a:gd name="T40" fmla="*/ 2147483646 w 55"/>
              <a:gd name="T41" fmla="*/ 2147483646 h 27"/>
              <a:gd name="T42" fmla="*/ 2147483646 w 55"/>
              <a:gd name="T43" fmla="*/ 2147483646 h 27"/>
              <a:gd name="T44" fmla="*/ 2147483646 w 55"/>
              <a:gd name="T45" fmla="*/ 2147483646 h 27"/>
              <a:gd name="T46" fmla="*/ 2147483646 w 55"/>
              <a:gd name="T47" fmla="*/ 2147483646 h 27"/>
              <a:gd name="T48" fmla="*/ 2147483646 w 55"/>
              <a:gd name="T49" fmla="*/ 2147483646 h 27"/>
              <a:gd name="T50" fmla="*/ 2147483646 w 55"/>
              <a:gd name="T51" fmla="*/ 2147483646 h 27"/>
              <a:gd name="T52" fmla="*/ 2147483646 w 55"/>
              <a:gd name="T53" fmla="*/ 2147483646 h 27"/>
              <a:gd name="T54" fmla="*/ 2147483646 w 55"/>
              <a:gd name="T55" fmla="*/ 2147483646 h 27"/>
              <a:gd name="T56" fmla="*/ 2147483646 w 55"/>
              <a:gd name="T57" fmla="*/ 2147483646 h 27"/>
              <a:gd name="T58" fmla="*/ 2147483646 w 55"/>
              <a:gd name="T59" fmla="*/ 2147483646 h 27"/>
              <a:gd name="T60" fmla="*/ 2147483646 w 55"/>
              <a:gd name="T61" fmla="*/ 2147483646 h 27"/>
              <a:gd name="T62" fmla="*/ 2147483646 w 55"/>
              <a:gd name="T63" fmla="*/ 2147483646 h 27"/>
              <a:gd name="T64" fmla="*/ 2147483646 w 55"/>
              <a:gd name="T65" fmla="*/ 2147483646 h 27"/>
              <a:gd name="T66" fmla="*/ 2147483646 w 55"/>
              <a:gd name="T67" fmla="*/ 2147483646 h 27"/>
              <a:gd name="T68" fmla="*/ 2147483646 w 55"/>
              <a:gd name="T69" fmla="*/ 2147483646 h 27"/>
              <a:gd name="T70" fmla="*/ 0 w 55"/>
              <a:gd name="T71" fmla="*/ 2147483646 h 27"/>
              <a:gd name="T72" fmla="*/ 0 w 55"/>
              <a:gd name="T73" fmla="*/ 2147483646 h 2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55"/>
              <a:gd name="T112" fmla="*/ 0 h 27"/>
              <a:gd name="T113" fmla="*/ 55 w 55"/>
              <a:gd name="T114" fmla="*/ 27 h 2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55" h="27">
                <a:moveTo>
                  <a:pt x="0" y="13"/>
                </a:moveTo>
                <a:lnTo>
                  <a:pt x="55" y="0"/>
                </a:lnTo>
                <a:lnTo>
                  <a:pt x="53" y="2"/>
                </a:lnTo>
                <a:lnTo>
                  <a:pt x="52" y="4"/>
                </a:lnTo>
                <a:lnTo>
                  <a:pt x="52" y="6"/>
                </a:lnTo>
                <a:lnTo>
                  <a:pt x="50" y="8"/>
                </a:lnTo>
                <a:lnTo>
                  <a:pt x="50" y="10"/>
                </a:lnTo>
                <a:lnTo>
                  <a:pt x="50" y="12"/>
                </a:lnTo>
                <a:lnTo>
                  <a:pt x="50" y="13"/>
                </a:lnTo>
                <a:lnTo>
                  <a:pt x="50" y="15"/>
                </a:lnTo>
                <a:lnTo>
                  <a:pt x="50" y="17"/>
                </a:lnTo>
                <a:lnTo>
                  <a:pt x="50" y="19"/>
                </a:lnTo>
                <a:lnTo>
                  <a:pt x="52" y="19"/>
                </a:lnTo>
                <a:lnTo>
                  <a:pt x="52" y="21"/>
                </a:lnTo>
                <a:lnTo>
                  <a:pt x="53" y="23"/>
                </a:lnTo>
                <a:lnTo>
                  <a:pt x="53" y="25"/>
                </a:lnTo>
                <a:lnTo>
                  <a:pt x="55" y="25"/>
                </a:lnTo>
                <a:lnTo>
                  <a:pt x="55" y="27"/>
                </a:lnTo>
                <a:lnTo>
                  <a:pt x="0" y="13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819" name="Rectangle 199">
            <a:extLst>
              <a:ext uri="{FF2B5EF4-FFF2-40B4-BE49-F238E27FC236}">
                <a16:creationId xmlns:a16="http://schemas.microsoft.com/office/drawing/2014/main" id="{852E737C-206D-2772-E3A9-4BFD6B66CD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5" y="4251325"/>
            <a:ext cx="858838" cy="7938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820" name="Freeform 200">
            <a:extLst>
              <a:ext uri="{FF2B5EF4-FFF2-40B4-BE49-F238E27FC236}">
                <a16:creationId xmlns:a16="http://schemas.microsoft.com/office/drawing/2014/main" id="{4D445440-72DE-686A-0CDE-2A8425F01D76}"/>
              </a:ext>
            </a:extLst>
          </p:cNvPr>
          <p:cNvSpPr>
            <a:spLocks/>
          </p:cNvSpPr>
          <p:nvPr/>
        </p:nvSpPr>
        <p:spPr bwMode="auto">
          <a:xfrm>
            <a:off x="1587500" y="4235450"/>
            <a:ext cx="88900" cy="42863"/>
          </a:xfrm>
          <a:custGeom>
            <a:avLst/>
            <a:gdLst>
              <a:gd name="T0" fmla="*/ 2147483646 w 56"/>
              <a:gd name="T1" fmla="*/ 2147483646 h 27"/>
              <a:gd name="T2" fmla="*/ 0 w 56"/>
              <a:gd name="T3" fmla="*/ 0 h 27"/>
              <a:gd name="T4" fmla="*/ 0 w 56"/>
              <a:gd name="T5" fmla="*/ 0 h 27"/>
              <a:gd name="T6" fmla="*/ 0 w 56"/>
              <a:gd name="T7" fmla="*/ 0 h 27"/>
              <a:gd name="T8" fmla="*/ 0 w 56"/>
              <a:gd name="T9" fmla="*/ 2147483646 h 27"/>
              <a:gd name="T10" fmla="*/ 2147483646 w 56"/>
              <a:gd name="T11" fmla="*/ 2147483646 h 27"/>
              <a:gd name="T12" fmla="*/ 2147483646 w 56"/>
              <a:gd name="T13" fmla="*/ 2147483646 h 27"/>
              <a:gd name="T14" fmla="*/ 2147483646 w 56"/>
              <a:gd name="T15" fmla="*/ 2147483646 h 27"/>
              <a:gd name="T16" fmla="*/ 2147483646 w 56"/>
              <a:gd name="T17" fmla="*/ 2147483646 h 27"/>
              <a:gd name="T18" fmla="*/ 2147483646 w 56"/>
              <a:gd name="T19" fmla="*/ 2147483646 h 27"/>
              <a:gd name="T20" fmla="*/ 2147483646 w 56"/>
              <a:gd name="T21" fmla="*/ 2147483646 h 27"/>
              <a:gd name="T22" fmla="*/ 2147483646 w 56"/>
              <a:gd name="T23" fmla="*/ 2147483646 h 27"/>
              <a:gd name="T24" fmla="*/ 2147483646 w 56"/>
              <a:gd name="T25" fmla="*/ 2147483646 h 27"/>
              <a:gd name="T26" fmla="*/ 2147483646 w 56"/>
              <a:gd name="T27" fmla="*/ 2147483646 h 27"/>
              <a:gd name="T28" fmla="*/ 2147483646 w 56"/>
              <a:gd name="T29" fmla="*/ 2147483646 h 27"/>
              <a:gd name="T30" fmla="*/ 2147483646 w 56"/>
              <a:gd name="T31" fmla="*/ 2147483646 h 27"/>
              <a:gd name="T32" fmla="*/ 2147483646 w 56"/>
              <a:gd name="T33" fmla="*/ 2147483646 h 27"/>
              <a:gd name="T34" fmla="*/ 2147483646 w 56"/>
              <a:gd name="T35" fmla="*/ 2147483646 h 27"/>
              <a:gd name="T36" fmla="*/ 2147483646 w 56"/>
              <a:gd name="T37" fmla="*/ 2147483646 h 27"/>
              <a:gd name="T38" fmla="*/ 2147483646 w 56"/>
              <a:gd name="T39" fmla="*/ 2147483646 h 27"/>
              <a:gd name="T40" fmla="*/ 2147483646 w 56"/>
              <a:gd name="T41" fmla="*/ 2147483646 h 27"/>
              <a:gd name="T42" fmla="*/ 2147483646 w 56"/>
              <a:gd name="T43" fmla="*/ 2147483646 h 27"/>
              <a:gd name="T44" fmla="*/ 2147483646 w 56"/>
              <a:gd name="T45" fmla="*/ 2147483646 h 27"/>
              <a:gd name="T46" fmla="*/ 2147483646 w 56"/>
              <a:gd name="T47" fmla="*/ 2147483646 h 27"/>
              <a:gd name="T48" fmla="*/ 2147483646 w 56"/>
              <a:gd name="T49" fmla="*/ 2147483646 h 27"/>
              <a:gd name="T50" fmla="*/ 2147483646 w 56"/>
              <a:gd name="T51" fmla="*/ 2147483646 h 27"/>
              <a:gd name="T52" fmla="*/ 2147483646 w 56"/>
              <a:gd name="T53" fmla="*/ 2147483646 h 27"/>
              <a:gd name="T54" fmla="*/ 2147483646 w 56"/>
              <a:gd name="T55" fmla="*/ 2147483646 h 27"/>
              <a:gd name="T56" fmla="*/ 2147483646 w 56"/>
              <a:gd name="T57" fmla="*/ 2147483646 h 27"/>
              <a:gd name="T58" fmla="*/ 2147483646 w 56"/>
              <a:gd name="T59" fmla="*/ 2147483646 h 27"/>
              <a:gd name="T60" fmla="*/ 2147483646 w 56"/>
              <a:gd name="T61" fmla="*/ 2147483646 h 27"/>
              <a:gd name="T62" fmla="*/ 2147483646 w 56"/>
              <a:gd name="T63" fmla="*/ 2147483646 h 27"/>
              <a:gd name="T64" fmla="*/ 0 w 56"/>
              <a:gd name="T65" fmla="*/ 2147483646 h 27"/>
              <a:gd name="T66" fmla="*/ 0 w 56"/>
              <a:gd name="T67" fmla="*/ 2147483646 h 27"/>
              <a:gd name="T68" fmla="*/ 0 w 56"/>
              <a:gd name="T69" fmla="*/ 2147483646 h 27"/>
              <a:gd name="T70" fmla="*/ 2147483646 w 56"/>
              <a:gd name="T71" fmla="*/ 2147483646 h 27"/>
              <a:gd name="T72" fmla="*/ 2147483646 w 56"/>
              <a:gd name="T73" fmla="*/ 2147483646 h 2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56"/>
              <a:gd name="T112" fmla="*/ 0 h 27"/>
              <a:gd name="T113" fmla="*/ 56 w 56"/>
              <a:gd name="T114" fmla="*/ 27 h 2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56" h="27">
                <a:moveTo>
                  <a:pt x="56" y="13"/>
                </a:move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2" y="4"/>
                </a:lnTo>
                <a:lnTo>
                  <a:pt x="4" y="6"/>
                </a:lnTo>
                <a:lnTo>
                  <a:pt x="4" y="8"/>
                </a:lnTo>
                <a:lnTo>
                  <a:pt x="4" y="10"/>
                </a:lnTo>
                <a:lnTo>
                  <a:pt x="6" y="10"/>
                </a:lnTo>
                <a:lnTo>
                  <a:pt x="6" y="12"/>
                </a:lnTo>
                <a:lnTo>
                  <a:pt x="6" y="13"/>
                </a:lnTo>
                <a:lnTo>
                  <a:pt x="6" y="15"/>
                </a:lnTo>
                <a:lnTo>
                  <a:pt x="4" y="15"/>
                </a:lnTo>
                <a:lnTo>
                  <a:pt x="4" y="17"/>
                </a:lnTo>
                <a:lnTo>
                  <a:pt x="4" y="19"/>
                </a:lnTo>
                <a:lnTo>
                  <a:pt x="4" y="21"/>
                </a:lnTo>
                <a:lnTo>
                  <a:pt x="2" y="21"/>
                </a:lnTo>
                <a:lnTo>
                  <a:pt x="2" y="23"/>
                </a:lnTo>
                <a:lnTo>
                  <a:pt x="0" y="25"/>
                </a:lnTo>
                <a:lnTo>
                  <a:pt x="0" y="27"/>
                </a:lnTo>
                <a:lnTo>
                  <a:pt x="56" y="13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821" name="Freeform 201">
            <a:extLst>
              <a:ext uri="{FF2B5EF4-FFF2-40B4-BE49-F238E27FC236}">
                <a16:creationId xmlns:a16="http://schemas.microsoft.com/office/drawing/2014/main" id="{3FD71350-2AD2-C4BB-95C8-CA520666A79F}"/>
              </a:ext>
            </a:extLst>
          </p:cNvPr>
          <p:cNvSpPr>
            <a:spLocks/>
          </p:cNvSpPr>
          <p:nvPr/>
        </p:nvSpPr>
        <p:spPr bwMode="auto">
          <a:xfrm>
            <a:off x="2386013" y="2562225"/>
            <a:ext cx="87312" cy="42863"/>
          </a:xfrm>
          <a:custGeom>
            <a:avLst/>
            <a:gdLst>
              <a:gd name="T0" fmla="*/ 0 w 55"/>
              <a:gd name="T1" fmla="*/ 2147483646 h 27"/>
              <a:gd name="T2" fmla="*/ 2147483646 w 55"/>
              <a:gd name="T3" fmla="*/ 0 h 27"/>
              <a:gd name="T4" fmla="*/ 2147483646 w 55"/>
              <a:gd name="T5" fmla="*/ 0 h 27"/>
              <a:gd name="T6" fmla="*/ 2147483646 w 55"/>
              <a:gd name="T7" fmla="*/ 0 h 27"/>
              <a:gd name="T8" fmla="*/ 2147483646 w 55"/>
              <a:gd name="T9" fmla="*/ 2147483646 h 27"/>
              <a:gd name="T10" fmla="*/ 2147483646 w 55"/>
              <a:gd name="T11" fmla="*/ 2147483646 h 27"/>
              <a:gd name="T12" fmla="*/ 2147483646 w 55"/>
              <a:gd name="T13" fmla="*/ 2147483646 h 27"/>
              <a:gd name="T14" fmla="*/ 2147483646 w 55"/>
              <a:gd name="T15" fmla="*/ 2147483646 h 27"/>
              <a:gd name="T16" fmla="*/ 2147483646 w 55"/>
              <a:gd name="T17" fmla="*/ 2147483646 h 27"/>
              <a:gd name="T18" fmla="*/ 2147483646 w 55"/>
              <a:gd name="T19" fmla="*/ 2147483646 h 27"/>
              <a:gd name="T20" fmla="*/ 2147483646 w 55"/>
              <a:gd name="T21" fmla="*/ 2147483646 h 27"/>
              <a:gd name="T22" fmla="*/ 2147483646 w 55"/>
              <a:gd name="T23" fmla="*/ 2147483646 h 27"/>
              <a:gd name="T24" fmla="*/ 2147483646 w 55"/>
              <a:gd name="T25" fmla="*/ 2147483646 h 27"/>
              <a:gd name="T26" fmla="*/ 2147483646 w 55"/>
              <a:gd name="T27" fmla="*/ 2147483646 h 27"/>
              <a:gd name="T28" fmla="*/ 2147483646 w 55"/>
              <a:gd name="T29" fmla="*/ 2147483646 h 27"/>
              <a:gd name="T30" fmla="*/ 2147483646 w 55"/>
              <a:gd name="T31" fmla="*/ 2147483646 h 27"/>
              <a:gd name="T32" fmla="*/ 2147483646 w 55"/>
              <a:gd name="T33" fmla="*/ 2147483646 h 27"/>
              <a:gd name="T34" fmla="*/ 2147483646 w 55"/>
              <a:gd name="T35" fmla="*/ 2147483646 h 27"/>
              <a:gd name="T36" fmla="*/ 2147483646 w 55"/>
              <a:gd name="T37" fmla="*/ 2147483646 h 27"/>
              <a:gd name="T38" fmla="*/ 2147483646 w 55"/>
              <a:gd name="T39" fmla="*/ 2147483646 h 27"/>
              <a:gd name="T40" fmla="*/ 2147483646 w 55"/>
              <a:gd name="T41" fmla="*/ 2147483646 h 27"/>
              <a:gd name="T42" fmla="*/ 2147483646 w 55"/>
              <a:gd name="T43" fmla="*/ 2147483646 h 27"/>
              <a:gd name="T44" fmla="*/ 2147483646 w 55"/>
              <a:gd name="T45" fmla="*/ 2147483646 h 27"/>
              <a:gd name="T46" fmla="*/ 2147483646 w 55"/>
              <a:gd name="T47" fmla="*/ 2147483646 h 27"/>
              <a:gd name="T48" fmla="*/ 2147483646 w 55"/>
              <a:gd name="T49" fmla="*/ 2147483646 h 27"/>
              <a:gd name="T50" fmla="*/ 2147483646 w 55"/>
              <a:gd name="T51" fmla="*/ 2147483646 h 27"/>
              <a:gd name="T52" fmla="*/ 2147483646 w 55"/>
              <a:gd name="T53" fmla="*/ 2147483646 h 27"/>
              <a:gd name="T54" fmla="*/ 2147483646 w 55"/>
              <a:gd name="T55" fmla="*/ 2147483646 h 27"/>
              <a:gd name="T56" fmla="*/ 2147483646 w 55"/>
              <a:gd name="T57" fmla="*/ 2147483646 h 27"/>
              <a:gd name="T58" fmla="*/ 2147483646 w 55"/>
              <a:gd name="T59" fmla="*/ 2147483646 h 27"/>
              <a:gd name="T60" fmla="*/ 2147483646 w 55"/>
              <a:gd name="T61" fmla="*/ 2147483646 h 27"/>
              <a:gd name="T62" fmla="*/ 2147483646 w 55"/>
              <a:gd name="T63" fmla="*/ 2147483646 h 27"/>
              <a:gd name="T64" fmla="*/ 2147483646 w 55"/>
              <a:gd name="T65" fmla="*/ 2147483646 h 27"/>
              <a:gd name="T66" fmla="*/ 2147483646 w 55"/>
              <a:gd name="T67" fmla="*/ 2147483646 h 27"/>
              <a:gd name="T68" fmla="*/ 2147483646 w 55"/>
              <a:gd name="T69" fmla="*/ 2147483646 h 27"/>
              <a:gd name="T70" fmla="*/ 0 w 55"/>
              <a:gd name="T71" fmla="*/ 2147483646 h 27"/>
              <a:gd name="T72" fmla="*/ 0 w 55"/>
              <a:gd name="T73" fmla="*/ 2147483646 h 2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55"/>
              <a:gd name="T112" fmla="*/ 0 h 27"/>
              <a:gd name="T113" fmla="*/ 55 w 55"/>
              <a:gd name="T114" fmla="*/ 27 h 2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55" h="27">
                <a:moveTo>
                  <a:pt x="0" y="13"/>
                </a:moveTo>
                <a:lnTo>
                  <a:pt x="55" y="0"/>
                </a:lnTo>
                <a:lnTo>
                  <a:pt x="53" y="2"/>
                </a:lnTo>
                <a:lnTo>
                  <a:pt x="53" y="4"/>
                </a:lnTo>
                <a:lnTo>
                  <a:pt x="52" y="6"/>
                </a:lnTo>
                <a:lnTo>
                  <a:pt x="52" y="8"/>
                </a:lnTo>
                <a:lnTo>
                  <a:pt x="50" y="10"/>
                </a:lnTo>
                <a:lnTo>
                  <a:pt x="50" y="12"/>
                </a:lnTo>
                <a:lnTo>
                  <a:pt x="50" y="13"/>
                </a:lnTo>
                <a:lnTo>
                  <a:pt x="50" y="15"/>
                </a:lnTo>
                <a:lnTo>
                  <a:pt x="50" y="17"/>
                </a:lnTo>
                <a:lnTo>
                  <a:pt x="52" y="19"/>
                </a:lnTo>
                <a:lnTo>
                  <a:pt x="52" y="21"/>
                </a:lnTo>
                <a:lnTo>
                  <a:pt x="53" y="23"/>
                </a:lnTo>
                <a:lnTo>
                  <a:pt x="53" y="25"/>
                </a:lnTo>
                <a:lnTo>
                  <a:pt x="55" y="25"/>
                </a:lnTo>
                <a:lnTo>
                  <a:pt x="55" y="27"/>
                </a:lnTo>
                <a:lnTo>
                  <a:pt x="0" y="13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822" name="Rectangle 202">
            <a:extLst>
              <a:ext uri="{FF2B5EF4-FFF2-40B4-BE49-F238E27FC236}">
                <a16:creationId xmlns:a16="http://schemas.microsoft.com/office/drawing/2014/main" id="{B6892D79-D1B2-078F-2176-D1CFD1FA22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0463" y="2578100"/>
            <a:ext cx="835025" cy="11113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823" name="Freeform 203">
            <a:extLst>
              <a:ext uri="{FF2B5EF4-FFF2-40B4-BE49-F238E27FC236}">
                <a16:creationId xmlns:a16="http://schemas.microsoft.com/office/drawing/2014/main" id="{D3B958DD-144A-D999-2268-DECF6EC9292C}"/>
              </a:ext>
            </a:extLst>
          </p:cNvPr>
          <p:cNvSpPr>
            <a:spLocks/>
          </p:cNvSpPr>
          <p:nvPr/>
        </p:nvSpPr>
        <p:spPr bwMode="auto">
          <a:xfrm>
            <a:off x="3221038" y="2562225"/>
            <a:ext cx="90487" cy="42863"/>
          </a:xfrm>
          <a:custGeom>
            <a:avLst/>
            <a:gdLst>
              <a:gd name="T0" fmla="*/ 2147483646 w 57"/>
              <a:gd name="T1" fmla="*/ 2147483646 h 27"/>
              <a:gd name="T2" fmla="*/ 0 w 57"/>
              <a:gd name="T3" fmla="*/ 0 h 27"/>
              <a:gd name="T4" fmla="*/ 0 w 57"/>
              <a:gd name="T5" fmla="*/ 0 h 27"/>
              <a:gd name="T6" fmla="*/ 2147483646 w 57"/>
              <a:gd name="T7" fmla="*/ 0 h 27"/>
              <a:gd name="T8" fmla="*/ 2147483646 w 57"/>
              <a:gd name="T9" fmla="*/ 2147483646 h 27"/>
              <a:gd name="T10" fmla="*/ 2147483646 w 57"/>
              <a:gd name="T11" fmla="*/ 2147483646 h 27"/>
              <a:gd name="T12" fmla="*/ 2147483646 w 57"/>
              <a:gd name="T13" fmla="*/ 2147483646 h 27"/>
              <a:gd name="T14" fmla="*/ 2147483646 w 57"/>
              <a:gd name="T15" fmla="*/ 2147483646 h 27"/>
              <a:gd name="T16" fmla="*/ 2147483646 w 57"/>
              <a:gd name="T17" fmla="*/ 2147483646 h 27"/>
              <a:gd name="T18" fmla="*/ 2147483646 w 57"/>
              <a:gd name="T19" fmla="*/ 2147483646 h 27"/>
              <a:gd name="T20" fmla="*/ 2147483646 w 57"/>
              <a:gd name="T21" fmla="*/ 2147483646 h 27"/>
              <a:gd name="T22" fmla="*/ 2147483646 w 57"/>
              <a:gd name="T23" fmla="*/ 2147483646 h 27"/>
              <a:gd name="T24" fmla="*/ 2147483646 w 57"/>
              <a:gd name="T25" fmla="*/ 2147483646 h 27"/>
              <a:gd name="T26" fmla="*/ 2147483646 w 57"/>
              <a:gd name="T27" fmla="*/ 2147483646 h 27"/>
              <a:gd name="T28" fmla="*/ 2147483646 w 57"/>
              <a:gd name="T29" fmla="*/ 2147483646 h 27"/>
              <a:gd name="T30" fmla="*/ 2147483646 w 57"/>
              <a:gd name="T31" fmla="*/ 2147483646 h 27"/>
              <a:gd name="T32" fmla="*/ 2147483646 w 57"/>
              <a:gd name="T33" fmla="*/ 2147483646 h 27"/>
              <a:gd name="T34" fmla="*/ 2147483646 w 57"/>
              <a:gd name="T35" fmla="*/ 2147483646 h 27"/>
              <a:gd name="T36" fmla="*/ 2147483646 w 57"/>
              <a:gd name="T37" fmla="*/ 2147483646 h 27"/>
              <a:gd name="T38" fmla="*/ 2147483646 w 57"/>
              <a:gd name="T39" fmla="*/ 2147483646 h 27"/>
              <a:gd name="T40" fmla="*/ 2147483646 w 57"/>
              <a:gd name="T41" fmla="*/ 2147483646 h 27"/>
              <a:gd name="T42" fmla="*/ 2147483646 w 57"/>
              <a:gd name="T43" fmla="*/ 2147483646 h 27"/>
              <a:gd name="T44" fmla="*/ 2147483646 w 57"/>
              <a:gd name="T45" fmla="*/ 2147483646 h 27"/>
              <a:gd name="T46" fmla="*/ 2147483646 w 57"/>
              <a:gd name="T47" fmla="*/ 2147483646 h 27"/>
              <a:gd name="T48" fmla="*/ 2147483646 w 57"/>
              <a:gd name="T49" fmla="*/ 2147483646 h 27"/>
              <a:gd name="T50" fmla="*/ 2147483646 w 57"/>
              <a:gd name="T51" fmla="*/ 2147483646 h 27"/>
              <a:gd name="T52" fmla="*/ 2147483646 w 57"/>
              <a:gd name="T53" fmla="*/ 2147483646 h 27"/>
              <a:gd name="T54" fmla="*/ 2147483646 w 57"/>
              <a:gd name="T55" fmla="*/ 2147483646 h 27"/>
              <a:gd name="T56" fmla="*/ 2147483646 w 57"/>
              <a:gd name="T57" fmla="*/ 2147483646 h 27"/>
              <a:gd name="T58" fmla="*/ 2147483646 w 57"/>
              <a:gd name="T59" fmla="*/ 2147483646 h 27"/>
              <a:gd name="T60" fmla="*/ 2147483646 w 57"/>
              <a:gd name="T61" fmla="*/ 2147483646 h 27"/>
              <a:gd name="T62" fmla="*/ 2147483646 w 57"/>
              <a:gd name="T63" fmla="*/ 2147483646 h 27"/>
              <a:gd name="T64" fmla="*/ 2147483646 w 57"/>
              <a:gd name="T65" fmla="*/ 2147483646 h 27"/>
              <a:gd name="T66" fmla="*/ 2147483646 w 57"/>
              <a:gd name="T67" fmla="*/ 2147483646 h 27"/>
              <a:gd name="T68" fmla="*/ 0 w 57"/>
              <a:gd name="T69" fmla="*/ 2147483646 h 27"/>
              <a:gd name="T70" fmla="*/ 2147483646 w 57"/>
              <a:gd name="T71" fmla="*/ 2147483646 h 27"/>
              <a:gd name="T72" fmla="*/ 2147483646 w 57"/>
              <a:gd name="T73" fmla="*/ 2147483646 h 2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57"/>
              <a:gd name="T112" fmla="*/ 0 h 27"/>
              <a:gd name="T113" fmla="*/ 57 w 57"/>
              <a:gd name="T114" fmla="*/ 27 h 2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57" h="27">
                <a:moveTo>
                  <a:pt x="57" y="13"/>
                </a:moveTo>
                <a:lnTo>
                  <a:pt x="0" y="0"/>
                </a:lnTo>
                <a:lnTo>
                  <a:pt x="1" y="0"/>
                </a:lnTo>
                <a:lnTo>
                  <a:pt x="1" y="2"/>
                </a:lnTo>
                <a:lnTo>
                  <a:pt x="3" y="2"/>
                </a:lnTo>
                <a:lnTo>
                  <a:pt x="3" y="4"/>
                </a:lnTo>
                <a:lnTo>
                  <a:pt x="3" y="6"/>
                </a:lnTo>
                <a:lnTo>
                  <a:pt x="5" y="6"/>
                </a:lnTo>
                <a:lnTo>
                  <a:pt x="5" y="8"/>
                </a:lnTo>
                <a:lnTo>
                  <a:pt x="5" y="10"/>
                </a:lnTo>
                <a:lnTo>
                  <a:pt x="5" y="12"/>
                </a:lnTo>
                <a:lnTo>
                  <a:pt x="7" y="12"/>
                </a:lnTo>
                <a:lnTo>
                  <a:pt x="7" y="13"/>
                </a:lnTo>
                <a:lnTo>
                  <a:pt x="7" y="15"/>
                </a:lnTo>
                <a:lnTo>
                  <a:pt x="5" y="15"/>
                </a:lnTo>
                <a:lnTo>
                  <a:pt x="5" y="17"/>
                </a:lnTo>
                <a:lnTo>
                  <a:pt x="5" y="19"/>
                </a:lnTo>
                <a:lnTo>
                  <a:pt x="5" y="21"/>
                </a:lnTo>
                <a:lnTo>
                  <a:pt x="3" y="21"/>
                </a:lnTo>
                <a:lnTo>
                  <a:pt x="3" y="23"/>
                </a:lnTo>
                <a:lnTo>
                  <a:pt x="3" y="25"/>
                </a:lnTo>
                <a:lnTo>
                  <a:pt x="1" y="25"/>
                </a:lnTo>
                <a:lnTo>
                  <a:pt x="0" y="27"/>
                </a:lnTo>
                <a:lnTo>
                  <a:pt x="57" y="13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824" name="Freeform 204">
            <a:extLst>
              <a:ext uri="{FF2B5EF4-FFF2-40B4-BE49-F238E27FC236}">
                <a16:creationId xmlns:a16="http://schemas.microsoft.com/office/drawing/2014/main" id="{563AD9AC-CE80-9F52-2583-4B4186F02435}"/>
              </a:ext>
            </a:extLst>
          </p:cNvPr>
          <p:cNvSpPr>
            <a:spLocks/>
          </p:cNvSpPr>
          <p:nvPr/>
        </p:nvSpPr>
        <p:spPr bwMode="auto">
          <a:xfrm>
            <a:off x="1898650" y="3768725"/>
            <a:ext cx="42863" cy="92075"/>
          </a:xfrm>
          <a:custGeom>
            <a:avLst/>
            <a:gdLst>
              <a:gd name="T0" fmla="*/ 2147483646 w 27"/>
              <a:gd name="T1" fmla="*/ 2147483646 h 58"/>
              <a:gd name="T2" fmla="*/ 0 w 27"/>
              <a:gd name="T3" fmla="*/ 0 h 58"/>
              <a:gd name="T4" fmla="*/ 0 w 27"/>
              <a:gd name="T5" fmla="*/ 0 h 58"/>
              <a:gd name="T6" fmla="*/ 0 w 27"/>
              <a:gd name="T7" fmla="*/ 2147483646 h 58"/>
              <a:gd name="T8" fmla="*/ 2147483646 w 27"/>
              <a:gd name="T9" fmla="*/ 2147483646 h 58"/>
              <a:gd name="T10" fmla="*/ 2147483646 w 27"/>
              <a:gd name="T11" fmla="*/ 2147483646 h 58"/>
              <a:gd name="T12" fmla="*/ 2147483646 w 27"/>
              <a:gd name="T13" fmla="*/ 2147483646 h 58"/>
              <a:gd name="T14" fmla="*/ 2147483646 w 27"/>
              <a:gd name="T15" fmla="*/ 2147483646 h 58"/>
              <a:gd name="T16" fmla="*/ 2147483646 w 27"/>
              <a:gd name="T17" fmla="*/ 2147483646 h 58"/>
              <a:gd name="T18" fmla="*/ 2147483646 w 27"/>
              <a:gd name="T19" fmla="*/ 2147483646 h 58"/>
              <a:gd name="T20" fmla="*/ 2147483646 w 27"/>
              <a:gd name="T21" fmla="*/ 2147483646 h 58"/>
              <a:gd name="T22" fmla="*/ 2147483646 w 27"/>
              <a:gd name="T23" fmla="*/ 2147483646 h 58"/>
              <a:gd name="T24" fmla="*/ 2147483646 w 27"/>
              <a:gd name="T25" fmla="*/ 2147483646 h 58"/>
              <a:gd name="T26" fmla="*/ 2147483646 w 27"/>
              <a:gd name="T27" fmla="*/ 2147483646 h 58"/>
              <a:gd name="T28" fmla="*/ 2147483646 w 27"/>
              <a:gd name="T29" fmla="*/ 2147483646 h 58"/>
              <a:gd name="T30" fmla="*/ 2147483646 w 27"/>
              <a:gd name="T31" fmla="*/ 2147483646 h 58"/>
              <a:gd name="T32" fmla="*/ 2147483646 w 27"/>
              <a:gd name="T33" fmla="*/ 2147483646 h 58"/>
              <a:gd name="T34" fmla="*/ 2147483646 w 27"/>
              <a:gd name="T35" fmla="*/ 2147483646 h 58"/>
              <a:gd name="T36" fmla="*/ 2147483646 w 27"/>
              <a:gd name="T37" fmla="*/ 2147483646 h 58"/>
              <a:gd name="T38" fmla="*/ 2147483646 w 27"/>
              <a:gd name="T39" fmla="*/ 2147483646 h 58"/>
              <a:gd name="T40" fmla="*/ 2147483646 w 27"/>
              <a:gd name="T41" fmla="*/ 2147483646 h 58"/>
              <a:gd name="T42" fmla="*/ 2147483646 w 27"/>
              <a:gd name="T43" fmla="*/ 2147483646 h 58"/>
              <a:gd name="T44" fmla="*/ 2147483646 w 27"/>
              <a:gd name="T45" fmla="*/ 2147483646 h 58"/>
              <a:gd name="T46" fmla="*/ 2147483646 w 27"/>
              <a:gd name="T47" fmla="*/ 2147483646 h 58"/>
              <a:gd name="T48" fmla="*/ 2147483646 w 27"/>
              <a:gd name="T49" fmla="*/ 2147483646 h 58"/>
              <a:gd name="T50" fmla="*/ 2147483646 w 27"/>
              <a:gd name="T51" fmla="*/ 2147483646 h 58"/>
              <a:gd name="T52" fmla="*/ 2147483646 w 27"/>
              <a:gd name="T53" fmla="*/ 2147483646 h 58"/>
              <a:gd name="T54" fmla="*/ 2147483646 w 27"/>
              <a:gd name="T55" fmla="*/ 2147483646 h 58"/>
              <a:gd name="T56" fmla="*/ 2147483646 w 27"/>
              <a:gd name="T57" fmla="*/ 2147483646 h 58"/>
              <a:gd name="T58" fmla="*/ 2147483646 w 27"/>
              <a:gd name="T59" fmla="*/ 2147483646 h 58"/>
              <a:gd name="T60" fmla="*/ 2147483646 w 27"/>
              <a:gd name="T61" fmla="*/ 2147483646 h 58"/>
              <a:gd name="T62" fmla="*/ 2147483646 w 27"/>
              <a:gd name="T63" fmla="*/ 2147483646 h 58"/>
              <a:gd name="T64" fmla="*/ 2147483646 w 27"/>
              <a:gd name="T65" fmla="*/ 2147483646 h 58"/>
              <a:gd name="T66" fmla="*/ 2147483646 w 27"/>
              <a:gd name="T67" fmla="*/ 2147483646 h 58"/>
              <a:gd name="T68" fmla="*/ 2147483646 w 27"/>
              <a:gd name="T69" fmla="*/ 0 h 58"/>
              <a:gd name="T70" fmla="*/ 2147483646 w 27"/>
              <a:gd name="T71" fmla="*/ 2147483646 h 58"/>
              <a:gd name="T72" fmla="*/ 2147483646 w 27"/>
              <a:gd name="T73" fmla="*/ 2147483646 h 5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7"/>
              <a:gd name="T112" fmla="*/ 0 h 58"/>
              <a:gd name="T113" fmla="*/ 27 w 27"/>
              <a:gd name="T114" fmla="*/ 58 h 58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7" h="58">
                <a:moveTo>
                  <a:pt x="13" y="58"/>
                </a:move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3" y="4"/>
                </a:lnTo>
                <a:lnTo>
                  <a:pt x="5" y="4"/>
                </a:lnTo>
                <a:lnTo>
                  <a:pt x="5" y="6"/>
                </a:lnTo>
                <a:lnTo>
                  <a:pt x="7" y="6"/>
                </a:lnTo>
                <a:lnTo>
                  <a:pt x="9" y="6"/>
                </a:lnTo>
                <a:lnTo>
                  <a:pt x="11" y="6"/>
                </a:lnTo>
                <a:lnTo>
                  <a:pt x="13" y="6"/>
                </a:lnTo>
                <a:lnTo>
                  <a:pt x="15" y="6"/>
                </a:lnTo>
                <a:lnTo>
                  <a:pt x="17" y="6"/>
                </a:lnTo>
                <a:lnTo>
                  <a:pt x="19" y="6"/>
                </a:lnTo>
                <a:lnTo>
                  <a:pt x="21" y="4"/>
                </a:lnTo>
                <a:lnTo>
                  <a:pt x="23" y="4"/>
                </a:lnTo>
                <a:lnTo>
                  <a:pt x="23" y="2"/>
                </a:lnTo>
                <a:lnTo>
                  <a:pt x="25" y="2"/>
                </a:lnTo>
                <a:lnTo>
                  <a:pt x="27" y="0"/>
                </a:lnTo>
                <a:lnTo>
                  <a:pt x="13" y="58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825" name="Rectangle 205">
            <a:extLst>
              <a:ext uri="{FF2B5EF4-FFF2-40B4-BE49-F238E27FC236}">
                <a16:creationId xmlns:a16="http://schemas.microsoft.com/office/drawing/2014/main" id="{D4724850-AFD1-B2B4-0293-CEC4725A9F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2938" y="2800350"/>
            <a:ext cx="9525" cy="1014413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826" name="Freeform 206">
            <a:extLst>
              <a:ext uri="{FF2B5EF4-FFF2-40B4-BE49-F238E27FC236}">
                <a16:creationId xmlns:a16="http://schemas.microsoft.com/office/drawing/2014/main" id="{39FD2344-206F-78F4-CC12-F2C97F06B3F0}"/>
              </a:ext>
            </a:extLst>
          </p:cNvPr>
          <p:cNvSpPr>
            <a:spLocks/>
          </p:cNvSpPr>
          <p:nvPr/>
        </p:nvSpPr>
        <p:spPr bwMode="auto">
          <a:xfrm>
            <a:off x="1898650" y="2757488"/>
            <a:ext cx="42863" cy="88900"/>
          </a:xfrm>
          <a:custGeom>
            <a:avLst/>
            <a:gdLst>
              <a:gd name="T0" fmla="*/ 2147483646 w 27"/>
              <a:gd name="T1" fmla="*/ 0 h 56"/>
              <a:gd name="T2" fmla="*/ 0 w 27"/>
              <a:gd name="T3" fmla="*/ 2147483646 h 56"/>
              <a:gd name="T4" fmla="*/ 0 w 27"/>
              <a:gd name="T5" fmla="*/ 2147483646 h 56"/>
              <a:gd name="T6" fmla="*/ 0 w 27"/>
              <a:gd name="T7" fmla="*/ 2147483646 h 56"/>
              <a:gd name="T8" fmla="*/ 2147483646 w 27"/>
              <a:gd name="T9" fmla="*/ 2147483646 h 56"/>
              <a:gd name="T10" fmla="*/ 2147483646 w 27"/>
              <a:gd name="T11" fmla="*/ 2147483646 h 56"/>
              <a:gd name="T12" fmla="*/ 2147483646 w 27"/>
              <a:gd name="T13" fmla="*/ 2147483646 h 56"/>
              <a:gd name="T14" fmla="*/ 2147483646 w 27"/>
              <a:gd name="T15" fmla="*/ 2147483646 h 56"/>
              <a:gd name="T16" fmla="*/ 2147483646 w 27"/>
              <a:gd name="T17" fmla="*/ 2147483646 h 56"/>
              <a:gd name="T18" fmla="*/ 2147483646 w 27"/>
              <a:gd name="T19" fmla="*/ 2147483646 h 56"/>
              <a:gd name="T20" fmla="*/ 2147483646 w 27"/>
              <a:gd name="T21" fmla="*/ 2147483646 h 56"/>
              <a:gd name="T22" fmla="*/ 2147483646 w 27"/>
              <a:gd name="T23" fmla="*/ 2147483646 h 56"/>
              <a:gd name="T24" fmla="*/ 2147483646 w 27"/>
              <a:gd name="T25" fmla="*/ 2147483646 h 56"/>
              <a:gd name="T26" fmla="*/ 2147483646 w 27"/>
              <a:gd name="T27" fmla="*/ 2147483646 h 56"/>
              <a:gd name="T28" fmla="*/ 2147483646 w 27"/>
              <a:gd name="T29" fmla="*/ 2147483646 h 56"/>
              <a:gd name="T30" fmla="*/ 2147483646 w 27"/>
              <a:gd name="T31" fmla="*/ 2147483646 h 56"/>
              <a:gd name="T32" fmla="*/ 2147483646 w 27"/>
              <a:gd name="T33" fmla="*/ 2147483646 h 56"/>
              <a:gd name="T34" fmla="*/ 2147483646 w 27"/>
              <a:gd name="T35" fmla="*/ 2147483646 h 56"/>
              <a:gd name="T36" fmla="*/ 2147483646 w 27"/>
              <a:gd name="T37" fmla="*/ 2147483646 h 56"/>
              <a:gd name="T38" fmla="*/ 2147483646 w 27"/>
              <a:gd name="T39" fmla="*/ 2147483646 h 56"/>
              <a:gd name="T40" fmla="*/ 2147483646 w 27"/>
              <a:gd name="T41" fmla="*/ 2147483646 h 56"/>
              <a:gd name="T42" fmla="*/ 2147483646 w 27"/>
              <a:gd name="T43" fmla="*/ 2147483646 h 56"/>
              <a:gd name="T44" fmla="*/ 2147483646 w 27"/>
              <a:gd name="T45" fmla="*/ 2147483646 h 56"/>
              <a:gd name="T46" fmla="*/ 2147483646 w 27"/>
              <a:gd name="T47" fmla="*/ 2147483646 h 56"/>
              <a:gd name="T48" fmla="*/ 2147483646 w 27"/>
              <a:gd name="T49" fmla="*/ 2147483646 h 56"/>
              <a:gd name="T50" fmla="*/ 2147483646 w 27"/>
              <a:gd name="T51" fmla="*/ 2147483646 h 56"/>
              <a:gd name="T52" fmla="*/ 2147483646 w 27"/>
              <a:gd name="T53" fmla="*/ 2147483646 h 56"/>
              <a:gd name="T54" fmla="*/ 2147483646 w 27"/>
              <a:gd name="T55" fmla="*/ 2147483646 h 56"/>
              <a:gd name="T56" fmla="*/ 2147483646 w 27"/>
              <a:gd name="T57" fmla="*/ 2147483646 h 56"/>
              <a:gd name="T58" fmla="*/ 2147483646 w 27"/>
              <a:gd name="T59" fmla="*/ 2147483646 h 56"/>
              <a:gd name="T60" fmla="*/ 2147483646 w 27"/>
              <a:gd name="T61" fmla="*/ 2147483646 h 56"/>
              <a:gd name="T62" fmla="*/ 2147483646 w 27"/>
              <a:gd name="T63" fmla="*/ 2147483646 h 56"/>
              <a:gd name="T64" fmla="*/ 2147483646 w 27"/>
              <a:gd name="T65" fmla="*/ 2147483646 h 56"/>
              <a:gd name="T66" fmla="*/ 2147483646 w 27"/>
              <a:gd name="T67" fmla="*/ 2147483646 h 56"/>
              <a:gd name="T68" fmla="*/ 2147483646 w 27"/>
              <a:gd name="T69" fmla="*/ 2147483646 h 56"/>
              <a:gd name="T70" fmla="*/ 2147483646 w 27"/>
              <a:gd name="T71" fmla="*/ 0 h 56"/>
              <a:gd name="T72" fmla="*/ 2147483646 w 27"/>
              <a:gd name="T73" fmla="*/ 0 h 5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7"/>
              <a:gd name="T112" fmla="*/ 0 h 56"/>
              <a:gd name="T113" fmla="*/ 27 w 27"/>
              <a:gd name="T114" fmla="*/ 56 h 5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7" h="56">
                <a:moveTo>
                  <a:pt x="13" y="0"/>
                </a:moveTo>
                <a:lnTo>
                  <a:pt x="0" y="56"/>
                </a:lnTo>
                <a:lnTo>
                  <a:pt x="2" y="54"/>
                </a:lnTo>
                <a:lnTo>
                  <a:pt x="3" y="54"/>
                </a:lnTo>
                <a:lnTo>
                  <a:pt x="3" y="52"/>
                </a:lnTo>
                <a:lnTo>
                  <a:pt x="5" y="52"/>
                </a:lnTo>
                <a:lnTo>
                  <a:pt x="7" y="50"/>
                </a:lnTo>
                <a:lnTo>
                  <a:pt x="9" y="50"/>
                </a:lnTo>
                <a:lnTo>
                  <a:pt x="11" y="50"/>
                </a:lnTo>
                <a:lnTo>
                  <a:pt x="13" y="50"/>
                </a:lnTo>
                <a:lnTo>
                  <a:pt x="15" y="50"/>
                </a:lnTo>
                <a:lnTo>
                  <a:pt x="17" y="50"/>
                </a:lnTo>
                <a:lnTo>
                  <a:pt x="19" y="50"/>
                </a:lnTo>
                <a:lnTo>
                  <a:pt x="19" y="52"/>
                </a:lnTo>
                <a:lnTo>
                  <a:pt x="21" y="52"/>
                </a:lnTo>
                <a:lnTo>
                  <a:pt x="23" y="52"/>
                </a:lnTo>
                <a:lnTo>
                  <a:pt x="23" y="54"/>
                </a:lnTo>
                <a:lnTo>
                  <a:pt x="25" y="54"/>
                </a:lnTo>
                <a:lnTo>
                  <a:pt x="25" y="56"/>
                </a:lnTo>
                <a:lnTo>
                  <a:pt x="27" y="56"/>
                </a:lnTo>
                <a:lnTo>
                  <a:pt x="13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827" name="Line 207">
            <a:extLst>
              <a:ext uri="{FF2B5EF4-FFF2-40B4-BE49-F238E27FC236}">
                <a16:creationId xmlns:a16="http://schemas.microsoft.com/office/drawing/2014/main" id="{FAB10E66-DCFB-CAC2-58A0-E1A66883F9B0}"/>
              </a:ext>
            </a:extLst>
          </p:cNvPr>
          <p:cNvSpPr>
            <a:spLocks noChangeShapeType="1"/>
          </p:cNvSpPr>
          <p:nvPr/>
        </p:nvSpPr>
        <p:spPr bwMode="auto">
          <a:xfrm>
            <a:off x="1657350" y="2747963"/>
            <a:ext cx="655638" cy="1587"/>
          </a:xfrm>
          <a:prstGeom prst="line">
            <a:avLst/>
          </a:prstGeom>
          <a:noFill/>
          <a:ln w="9525">
            <a:solidFill>
              <a:srgbClr val="1F1A1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828" name="Line 208">
            <a:extLst>
              <a:ext uri="{FF2B5EF4-FFF2-40B4-BE49-F238E27FC236}">
                <a16:creationId xmlns:a16="http://schemas.microsoft.com/office/drawing/2014/main" id="{07FA54F5-4FC2-8F4E-E68B-6EA84B386B5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673225" y="3857625"/>
            <a:ext cx="1588" cy="487363"/>
          </a:xfrm>
          <a:prstGeom prst="line">
            <a:avLst/>
          </a:prstGeom>
          <a:noFill/>
          <a:ln w="9525">
            <a:solidFill>
              <a:srgbClr val="1F1A1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829" name="Line 209">
            <a:extLst>
              <a:ext uri="{FF2B5EF4-FFF2-40B4-BE49-F238E27FC236}">
                <a16:creationId xmlns:a16="http://schemas.microsoft.com/office/drawing/2014/main" id="{6589CB8F-8027-0584-8866-A50A53EC27A0}"/>
              </a:ext>
            </a:extLst>
          </p:cNvPr>
          <p:cNvSpPr>
            <a:spLocks noChangeShapeType="1"/>
          </p:cNvSpPr>
          <p:nvPr/>
        </p:nvSpPr>
        <p:spPr bwMode="auto">
          <a:xfrm>
            <a:off x="3317875" y="2501900"/>
            <a:ext cx="1588" cy="222250"/>
          </a:xfrm>
          <a:prstGeom prst="line">
            <a:avLst/>
          </a:prstGeom>
          <a:noFill/>
          <a:ln w="9525">
            <a:solidFill>
              <a:srgbClr val="1F1A1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830" name="Line 210">
            <a:extLst>
              <a:ext uri="{FF2B5EF4-FFF2-40B4-BE49-F238E27FC236}">
                <a16:creationId xmlns:a16="http://schemas.microsoft.com/office/drawing/2014/main" id="{423696D6-7590-26C5-19C3-409E297ED11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19138" y="3890963"/>
            <a:ext cx="1587" cy="460375"/>
          </a:xfrm>
          <a:prstGeom prst="line">
            <a:avLst/>
          </a:prstGeom>
          <a:noFill/>
          <a:ln w="6350">
            <a:solidFill>
              <a:srgbClr val="1F1A1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831" name="Line 211">
            <a:extLst>
              <a:ext uri="{FF2B5EF4-FFF2-40B4-BE49-F238E27FC236}">
                <a16:creationId xmlns:a16="http://schemas.microsoft.com/office/drawing/2014/main" id="{7DAB92CA-A807-9EB1-0F40-51FA9C143E97}"/>
              </a:ext>
            </a:extLst>
          </p:cNvPr>
          <p:cNvSpPr>
            <a:spLocks noChangeShapeType="1"/>
          </p:cNvSpPr>
          <p:nvPr/>
        </p:nvSpPr>
        <p:spPr bwMode="auto">
          <a:xfrm>
            <a:off x="2373313" y="2501900"/>
            <a:ext cx="1587" cy="206375"/>
          </a:xfrm>
          <a:prstGeom prst="line">
            <a:avLst/>
          </a:prstGeom>
          <a:noFill/>
          <a:ln w="9525">
            <a:solidFill>
              <a:srgbClr val="1F1A1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832" name="Rectangle 214">
            <a:extLst>
              <a:ext uri="{FF2B5EF4-FFF2-40B4-BE49-F238E27FC236}">
                <a16:creationId xmlns:a16="http://schemas.microsoft.com/office/drawing/2014/main" id="{338F87F2-67D5-20B5-EADB-6F3C85B0AD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88" y="4095750"/>
            <a:ext cx="168275" cy="952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833" name="Freeform 215">
            <a:extLst>
              <a:ext uri="{FF2B5EF4-FFF2-40B4-BE49-F238E27FC236}">
                <a16:creationId xmlns:a16="http://schemas.microsoft.com/office/drawing/2014/main" id="{E5697EB7-11A1-DAC7-8AEF-CDF665B9FB67}"/>
              </a:ext>
            </a:extLst>
          </p:cNvPr>
          <p:cNvSpPr>
            <a:spLocks/>
          </p:cNvSpPr>
          <p:nvPr/>
        </p:nvSpPr>
        <p:spPr bwMode="auto">
          <a:xfrm>
            <a:off x="2843213" y="4079875"/>
            <a:ext cx="87312" cy="39688"/>
          </a:xfrm>
          <a:custGeom>
            <a:avLst/>
            <a:gdLst>
              <a:gd name="T0" fmla="*/ 0 w 55"/>
              <a:gd name="T1" fmla="*/ 2147483646 h 25"/>
              <a:gd name="T2" fmla="*/ 2147483646 w 55"/>
              <a:gd name="T3" fmla="*/ 2147483646 h 25"/>
              <a:gd name="T4" fmla="*/ 2147483646 w 55"/>
              <a:gd name="T5" fmla="*/ 2147483646 h 25"/>
              <a:gd name="T6" fmla="*/ 2147483646 w 55"/>
              <a:gd name="T7" fmla="*/ 2147483646 h 25"/>
              <a:gd name="T8" fmla="*/ 2147483646 w 55"/>
              <a:gd name="T9" fmla="*/ 2147483646 h 25"/>
              <a:gd name="T10" fmla="*/ 2147483646 w 55"/>
              <a:gd name="T11" fmla="*/ 2147483646 h 25"/>
              <a:gd name="T12" fmla="*/ 2147483646 w 55"/>
              <a:gd name="T13" fmla="*/ 2147483646 h 25"/>
              <a:gd name="T14" fmla="*/ 2147483646 w 55"/>
              <a:gd name="T15" fmla="*/ 2147483646 h 25"/>
              <a:gd name="T16" fmla="*/ 2147483646 w 55"/>
              <a:gd name="T17" fmla="*/ 2147483646 h 25"/>
              <a:gd name="T18" fmla="*/ 2147483646 w 55"/>
              <a:gd name="T19" fmla="*/ 2147483646 h 25"/>
              <a:gd name="T20" fmla="*/ 2147483646 w 55"/>
              <a:gd name="T21" fmla="*/ 2147483646 h 25"/>
              <a:gd name="T22" fmla="*/ 2147483646 w 55"/>
              <a:gd name="T23" fmla="*/ 2147483646 h 25"/>
              <a:gd name="T24" fmla="*/ 2147483646 w 55"/>
              <a:gd name="T25" fmla="*/ 2147483646 h 25"/>
              <a:gd name="T26" fmla="*/ 2147483646 w 55"/>
              <a:gd name="T27" fmla="*/ 2147483646 h 25"/>
              <a:gd name="T28" fmla="*/ 2147483646 w 55"/>
              <a:gd name="T29" fmla="*/ 2147483646 h 25"/>
              <a:gd name="T30" fmla="*/ 2147483646 w 55"/>
              <a:gd name="T31" fmla="*/ 2147483646 h 25"/>
              <a:gd name="T32" fmla="*/ 2147483646 w 55"/>
              <a:gd name="T33" fmla="*/ 2147483646 h 25"/>
              <a:gd name="T34" fmla="*/ 2147483646 w 55"/>
              <a:gd name="T35" fmla="*/ 2147483646 h 25"/>
              <a:gd name="T36" fmla="*/ 2147483646 w 55"/>
              <a:gd name="T37" fmla="*/ 2147483646 h 25"/>
              <a:gd name="T38" fmla="*/ 2147483646 w 55"/>
              <a:gd name="T39" fmla="*/ 2147483646 h 25"/>
              <a:gd name="T40" fmla="*/ 2147483646 w 55"/>
              <a:gd name="T41" fmla="*/ 2147483646 h 25"/>
              <a:gd name="T42" fmla="*/ 2147483646 w 55"/>
              <a:gd name="T43" fmla="*/ 2147483646 h 25"/>
              <a:gd name="T44" fmla="*/ 2147483646 w 55"/>
              <a:gd name="T45" fmla="*/ 2147483646 h 25"/>
              <a:gd name="T46" fmla="*/ 2147483646 w 55"/>
              <a:gd name="T47" fmla="*/ 2147483646 h 25"/>
              <a:gd name="T48" fmla="*/ 2147483646 w 55"/>
              <a:gd name="T49" fmla="*/ 2147483646 h 25"/>
              <a:gd name="T50" fmla="*/ 2147483646 w 55"/>
              <a:gd name="T51" fmla="*/ 2147483646 h 25"/>
              <a:gd name="T52" fmla="*/ 2147483646 w 55"/>
              <a:gd name="T53" fmla="*/ 2147483646 h 25"/>
              <a:gd name="T54" fmla="*/ 2147483646 w 55"/>
              <a:gd name="T55" fmla="*/ 2147483646 h 25"/>
              <a:gd name="T56" fmla="*/ 2147483646 w 55"/>
              <a:gd name="T57" fmla="*/ 2147483646 h 25"/>
              <a:gd name="T58" fmla="*/ 2147483646 w 55"/>
              <a:gd name="T59" fmla="*/ 2147483646 h 25"/>
              <a:gd name="T60" fmla="*/ 2147483646 w 55"/>
              <a:gd name="T61" fmla="*/ 2147483646 h 25"/>
              <a:gd name="T62" fmla="*/ 2147483646 w 55"/>
              <a:gd name="T63" fmla="*/ 2147483646 h 25"/>
              <a:gd name="T64" fmla="*/ 2147483646 w 55"/>
              <a:gd name="T65" fmla="*/ 0 h 25"/>
              <a:gd name="T66" fmla="*/ 2147483646 w 55"/>
              <a:gd name="T67" fmla="*/ 0 h 25"/>
              <a:gd name="T68" fmla="*/ 2147483646 w 55"/>
              <a:gd name="T69" fmla="*/ 0 h 25"/>
              <a:gd name="T70" fmla="*/ 0 w 55"/>
              <a:gd name="T71" fmla="*/ 2147483646 h 25"/>
              <a:gd name="T72" fmla="*/ 0 w 55"/>
              <a:gd name="T73" fmla="*/ 2147483646 h 2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55"/>
              <a:gd name="T112" fmla="*/ 0 h 25"/>
              <a:gd name="T113" fmla="*/ 55 w 55"/>
              <a:gd name="T114" fmla="*/ 25 h 25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55" h="25">
                <a:moveTo>
                  <a:pt x="0" y="14"/>
                </a:moveTo>
                <a:lnTo>
                  <a:pt x="55" y="25"/>
                </a:lnTo>
                <a:lnTo>
                  <a:pt x="53" y="25"/>
                </a:lnTo>
                <a:lnTo>
                  <a:pt x="53" y="23"/>
                </a:lnTo>
                <a:lnTo>
                  <a:pt x="51" y="21"/>
                </a:lnTo>
                <a:lnTo>
                  <a:pt x="51" y="19"/>
                </a:lnTo>
                <a:lnTo>
                  <a:pt x="49" y="17"/>
                </a:lnTo>
                <a:lnTo>
                  <a:pt x="49" y="16"/>
                </a:lnTo>
                <a:lnTo>
                  <a:pt x="49" y="14"/>
                </a:lnTo>
                <a:lnTo>
                  <a:pt x="49" y="12"/>
                </a:lnTo>
                <a:lnTo>
                  <a:pt x="49" y="10"/>
                </a:lnTo>
                <a:lnTo>
                  <a:pt x="49" y="8"/>
                </a:lnTo>
                <a:lnTo>
                  <a:pt x="51" y="6"/>
                </a:lnTo>
                <a:lnTo>
                  <a:pt x="51" y="4"/>
                </a:lnTo>
                <a:lnTo>
                  <a:pt x="53" y="2"/>
                </a:lnTo>
                <a:lnTo>
                  <a:pt x="53" y="0"/>
                </a:lnTo>
                <a:lnTo>
                  <a:pt x="55" y="0"/>
                </a:lnTo>
                <a:lnTo>
                  <a:pt x="0" y="14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834" name="Rectangle 218">
            <a:extLst>
              <a:ext uri="{FF2B5EF4-FFF2-40B4-BE49-F238E27FC236}">
                <a16:creationId xmlns:a16="http://schemas.microsoft.com/office/drawing/2014/main" id="{BF0B2E82-F517-7D63-D6B1-F33E4D927A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7663" y="2181225"/>
            <a:ext cx="168275" cy="12700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835" name="Freeform 219">
            <a:extLst>
              <a:ext uri="{FF2B5EF4-FFF2-40B4-BE49-F238E27FC236}">
                <a16:creationId xmlns:a16="http://schemas.microsoft.com/office/drawing/2014/main" id="{08DC1330-F8DB-3FA6-1B80-4BE34611C296}"/>
              </a:ext>
            </a:extLst>
          </p:cNvPr>
          <p:cNvSpPr>
            <a:spLocks/>
          </p:cNvSpPr>
          <p:nvPr/>
        </p:nvSpPr>
        <p:spPr bwMode="auto">
          <a:xfrm>
            <a:off x="2844800" y="2165350"/>
            <a:ext cx="88900" cy="42863"/>
          </a:xfrm>
          <a:custGeom>
            <a:avLst/>
            <a:gdLst>
              <a:gd name="T0" fmla="*/ 0 w 56"/>
              <a:gd name="T1" fmla="*/ 2147483646 h 27"/>
              <a:gd name="T2" fmla="*/ 2147483646 w 56"/>
              <a:gd name="T3" fmla="*/ 2147483646 h 27"/>
              <a:gd name="T4" fmla="*/ 2147483646 w 56"/>
              <a:gd name="T5" fmla="*/ 2147483646 h 27"/>
              <a:gd name="T6" fmla="*/ 2147483646 w 56"/>
              <a:gd name="T7" fmla="*/ 2147483646 h 27"/>
              <a:gd name="T8" fmla="*/ 2147483646 w 56"/>
              <a:gd name="T9" fmla="*/ 2147483646 h 27"/>
              <a:gd name="T10" fmla="*/ 2147483646 w 56"/>
              <a:gd name="T11" fmla="*/ 2147483646 h 27"/>
              <a:gd name="T12" fmla="*/ 2147483646 w 56"/>
              <a:gd name="T13" fmla="*/ 2147483646 h 27"/>
              <a:gd name="T14" fmla="*/ 2147483646 w 56"/>
              <a:gd name="T15" fmla="*/ 2147483646 h 27"/>
              <a:gd name="T16" fmla="*/ 2147483646 w 56"/>
              <a:gd name="T17" fmla="*/ 2147483646 h 27"/>
              <a:gd name="T18" fmla="*/ 2147483646 w 56"/>
              <a:gd name="T19" fmla="*/ 2147483646 h 27"/>
              <a:gd name="T20" fmla="*/ 2147483646 w 56"/>
              <a:gd name="T21" fmla="*/ 2147483646 h 27"/>
              <a:gd name="T22" fmla="*/ 2147483646 w 56"/>
              <a:gd name="T23" fmla="*/ 2147483646 h 27"/>
              <a:gd name="T24" fmla="*/ 2147483646 w 56"/>
              <a:gd name="T25" fmla="*/ 2147483646 h 27"/>
              <a:gd name="T26" fmla="*/ 2147483646 w 56"/>
              <a:gd name="T27" fmla="*/ 2147483646 h 27"/>
              <a:gd name="T28" fmla="*/ 2147483646 w 56"/>
              <a:gd name="T29" fmla="*/ 2147483646 h 27"/>
              <a:gd name="T30" fmla="*/ 2147483646 w 56"/>
              <a:gd name="T31" fmla="*/ 2147483646 h 27"/>
              <a:gd name="T32" fmla="*/ 2147483646 w 56"/>
              <a:gd name="T33" fmla="*/ 2147483646 h 27"/>
              <a:gd name="T34" fmla="*/ 2147483646 w 56"/>
              <a:gd name="T35" fmla="*/ 2147483646 h 27"/>
              <a:gd name="T36" fmla="*/ 2147483646 w 56"/>
              <a:gd name="T37" fmla="*/ 2147483646 h 27"/>
              <a:gd name="T38" fmla="*/ 2147483646 w 56"/>
              <a:gd name="T39" fmla="*/ 2147483646 h 27"/>
              <a:gd name="T40" fmla="*/ 2147483646 w 56"/>
              <a:gd name="T41" fmla="*/ 2147483646 h 27"/>
              <a:gd name="T42" fmla="*/ 2147483646 w 56"/>
              <a:gd name="T43" fmla="*/ 2147483646 h 27"/>
              <a:gd name="T44" fmla="*/ 2147483646 w 56"/>
              <a:gd name="T45" fmla="*/ 2147483646 h 27"/>
              <a:gd name="T46" fmla="*/ 2147483646 w 56"/>
              <a:gd name="T47" fmla="*/ 2147483646 h 27"/>
              <a:gd name="T48" fmla="*/ 2147483646 w 56"/>
              <a:gd name="T49" fmla="*/ 2147483646 h 27"/>
              <a:gd name="T50" fmla="*/ 2147483646 w 56"/>
              <a:gd name="T51" fmla="*/ 2147483646 h 27"/>
              <a:gd name="T52" fmla="*/ 2147483646 w 56"/>
              <a:gd name="T53" fmla="*/ 2147483646 h 27"/>
              <a:gd name="T54" fmla="*/ 2147483646 w 56"/>
              <a:gd name="T55" fmla="*/ 2147483646 h 27"/>
              <a:gd name="T56" fmla="*/ 2147483646 w 56"/>
              <a:gd name="T57" fmla="*/ 2147483646 h 27"/>
              <a:gd name="T58" fmla="*/ 2147483646 w 56"/>
              <a:gd name="T59" fmla="*/ 2147483646 h 27"/>
              <a:gd name="T60" fmla="*/ 2147483646 w 56"/>
              <a:gd name="T61" fmla="*/ 2147483646 h 27"/>
              <a:gd name="T62" fmla="*/ 2147483646 w 56"/>
              <a:gd name="T63" fmla="*/ 2147483646 h 27"/>
              <a:gd name="T64" fmla="*/ 2147483646 w 56"/>
              <a:gd name="T65" fmla="*/ 2147483646 h 27"/>
              <a:gd name="T66" fmla="*/ 2147483646 w 56"/>
              <a:gd name="T67" fmla="*/ 2147483646 h 27"/>
              <a:gd name="T68" fmla="*/ 2147483646 w 56"/>
              <a:gd name="T69" fmla="*/ 0 h 27"/>
              <a:gd name="T70" fmla="*/ 0 w 56"/>
              <a:gd name="T71" fmla="*/ 2147483646 h 27"/>
              <a:gd name="T72" fmla="*/ 0 w 56"/>
              <a:gd name="T73" fmla="*/ 2147483646 h 2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56"/>
              <a:gd name="T112" fmla="*/ 0 h 27"/>
              <a:gd name="T113" fmla="*/ 56 w 56"/>
              <a:gd name="T114" fmla="*/ 27 h 2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56" h="27">
                <a:moveTo>
                  <a:pt x="0" y="14"/>
                </a:moveTo>
                <a:lnTo>
                  <a:pt x="56" y="27"/>
                </a:lnTo>
                <a:lnTo>
                  <a:pt x="54" y="25"/>
                </a:lnTo>
                <a:lnTo>
                  <a:pt x="54" y="24"/>
                </a:lnTo>
                <a:lnTo>
                  <a:pt x="52" y="24"/>
                </a:lnTo>
                <a:lnTo>
                  <a:pt x="52" y="22"/>
                </a:lnTo>
                <a:lnTo>
                  <a:pt x="50" y="20"/>
                </a:lnTo>
                <a:lnTo>
                  <a:pt x="50" y="18"/>
                </a:lnTo>
                <a:lnTo>
                  <a:pt x="50" y="16"/>
                </a:lnTo>
                <a:lnTo>
                  <a:pt x="50" y="14"/>
                </a:lnTo>
                <a:lnTo>
                  <a:pt x="50" y="12"/>
                </a:lnTo>
                <a:lnTo>
                  <a:pt x="50" y="10"/>
                </a:lnTo>
                <a:lnTo>
                  <a:pt x="50" y="8"/>
                </a:lnTo>
                <a:lnTo>
                  <a:pt x="52" y="8"/>
                </a:lnTo>
                <a:lnTo>
                  <a:pt x="52" y="6"/>
                </a:lnTo>
                <a:lnTo>
                  <a:pt x="52" y="4"/>
                </a:lnTo>
                <a:lnTo>
                  <a:pt x="54" y="4"/>
                </a:lnTo>
                <a:lnTo>
                  <a:pt x="54" y="2"/>
                </a:lnTo>
                <a:lnTo>
                  <a:pt x="56" y="2"/>
                </a:lnTo>
                <a:lnTo>
                  <a:pt x="56" y="0"/>
                </a:lnTo>
                <a:lnTo>
                  <a:pt x="0" y="14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836" name="Rectangle 220">
            <a:extLst>
              <a:ext uri="{FF2B5EF4-FFF2-40B4-BE49-F238E27FC236}">
                <a16:creationId xmlns:a16="http://schemas.microsoft.com/office/drawing/2014/main" id="{FCBAE06B-0D66-1FB0-2530-091FD48E93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0663" y="2314575"/>
            <a:ext cx="1651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1F1A17"/>
                </a:solidFill>
                <a:latin typeface="Arial" panose="020B0604020202020204" pitchFamily="34" charset="0"/>
              </a:rPr>
              <a:t>D</a:t>
            </a: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837" name="Rectangle 221">
            <a:extLst>
              <a:ext uri="{FF2B5EF4-FFF2-40B4-BE49-F238E27FC236}">
                <a16:creationId xmlns:a16="http://schemas.microsoft.com/office/drawing/2014/main" id="{2758592B-494F-61B4-6EFB-40429469FB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4175" y="2462213"/>
            <a:ext cx="635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900">
                <a:solidFill>
                  <a:srgbClr val="1F1A17"/>
                </a:solidFill>
                <a:latin typeface="Arial" panose="020B0604020202020204" pitchFamily="34" charset="0"/>
              </a:rPr>
              <a:t>o</a:t>
            </a: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838" name="Rectangle 249">
            <a:extLst>
              <a:ext uri="{FF2B5EF4-FFF2-40B4-BE49-F238E27FC236}">
                <a16:creationId xmlns:a16="http://schemas.microsoft.com/office/drawing/2014/main" id="{77F6D836-C01B-0EF0-EA19-74B67A21B9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35600" y="5768975"/>
            <a:ext cx="185738" cy="334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200">
                <a:solidFill>
                  <a:srgbClr val="1F1A17"/>
                </a:solidFill>
                <a:latin typeface="Arial" panose="020B0604020202020204" pitchFamily="34" charset="0"/>
              </a:rPr>
              <a:t>S</a:t>
            </a: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839" name="Rectangle 251">
            <a:extLst>
              <a:ext uri="{FF2B5EF4-FFF2-40B4-BE49-F238E27FC236}">
                <a16:creationId xmlns:a16="http://schemas.microsoft.com/office/drawing/2014/main" id="{D3029F4B-06EE-9982-4A9C-FB5DF00AD2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2113" y="4905375"/>
            <a:ext cx="185737" cy="334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200">
                <a:solidFill>
                  <a:srgbClr val="1F1A17"/>
                </a:solidFill>
                <a:latin typeface="Arial" panose="020B0604020202020204" pitchFamily="34" charset="0"/>
              </a:rPr>
              <a:t>S</a:t>
            </a: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840" name="Rectangle 253">
            <a:extLst>
              <a:ext uri="{FF2B5EF4-FFF2-40B4-BE49-F238E27FC236}">
                <a16:creationId xmlns:a16="http://schemas.microsoft.com/office/drawing/2014/main" id="{F57767BC-7E73-81C9-F1C6-10A844A3FE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0300" y="2778125"/>
            <a:ext cx="95250" cy="952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841" name="Rectangle 254">
            <a:extLst>
              <a:ext uri="{FF2B5EF4-FFF2-40B4-BE49-F238E27FC236}">
                <a16:creationId xmlns:a16="http://schemas.microsoft.com/office/drawing/2014/main" id="{9C655F2F-C007-316F-D6B3-B6AE7EF9CA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86038" y="2778125"/>
            <a:ext cx="92075" cy="952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842" name="Rectangle 255">
            <a:extLst>
              <a:ext uri="{FF2B5EF4-FFF2-40B4-BE49-F238E27FC236}">
                <a16:creationId xmlns:a16="http://schemas.microsoft.com/office/drawing/2014/main" id="{7F6E820D-5349-1497-6A2B-9640262C6D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0188" y="2778125"/>
            <a:ext cx="90487" cy="952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843" name="Rectangle 256">
            <a:extLst>
              <a:ext uri="{FF2B5EF4-FFF2-40B4-BE49-F238E27FC236}">
                <a16:creationId xmlns:a16="http://schemas.microsoft.com/office/drawing/2014/main" id="{F3E72AAD-26D5-DDD1-489F-35A668B1D8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2750" y="2778125"/>
            <a:ext cx="90488" cy="952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844" name="Rectangle 257">
            <a:extLst>
              <a:ext uri="{FF2B5EF4-FFF2-40B4-BE49-F238E27FC236}">
                <a16:creationId xmlns:a16="http://schemas.microsoft.com/office/drawing/2014/main" id="{9BCA8009-2702-0028-34C9-D4CFF5D614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5313" y="2778125"/>
            <a:ext cx="93662" cy="952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845" name="Rectangle 258">
            <a:extLst>
              <a:ext uri="{FF2B5EF4-FFF2-40B4-BE49-F238E27FC236}">
                <a16:creationId xmlns:a16="http://schemas.microsoft.com/office/drawing/2014/main" id="{585BB0C1-9D3F-4A48-53EF-5A456C0AB3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3950" y="2846388"/>
            <a:ext cx="180975" cy="7937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846" name="Rectangle 259">
            <a:extLst>
              <a:ext uri="{FF2B5EF4-FFF2-40B4-BE49-F238E27FC236}">
                <a16:creationId xmlns:a16="http://schemas.microsoft.com/office/drawing/2014/main" id="{B2B9B3B3-2F07-4799-EFF0-8617A47F59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7950" y="2846388"/>
            <a:ext cx="179388" cy="7937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847" name="Rectangle 260">
            <a:extLst>
              <a:ext uri="{FF2B5EF4-FFF2-40B4-BE49-F238E27FC236}">
                <a16:creationId xmlns:a16="http://schemas.microsoft.com/office/drawing/2014/main" id="{6EDD0CDE-0F6A-B31A-4432-C1346A8F99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0363" y="2846388"/>
            <a:ext cx="179387" cy="7937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848" name="Rectangle 261">
            <a:extLst>
              <a:ext uri="{FF2B5EF4-FFF2-40B4-BE49-F238E27FC236}">
                <a16:creationId xmlns:a16="http://schemas.microsoft.com/office/drawing/2014/main" id="{30B1B3DD-74DD-BAD8-5990-FEC1612891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9600" y="2846388"/>
            <a:ext cx="141288" cy="7937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849" name="Rectangle 262">
            <a:extLst>
              <a:ext uri="{FF2B5EF4-FFF2-40B4-BE49-F238E27FC236}">
                <a16:creationId xmlns:a16="http://schemas.microsoft.com/office/drawing/2014/main" id="{9810DDEE-2812-97DB-DAA1-E84249DB0D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68563" y="2909888"/>
            <a:ext cx="44450" cy="952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850" name="Rectangle 263">
            <a:extLst>
              <a:ext uri="{FF2B5EF4-FFF2-40B4-BE49-F238E27FC236}">
                <a16:creationId xmlns:a16="http://schemas.microsoft.com/office/drawing/2014/main" id="{BD40C77F-2B6E-C916-D2E0-2A692A93AF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1588" y="2909888"/>
            <a:ext cx="44450" cy="952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851" name="Rectangle 264">
            <a:extLst>
              <a:ext uri="{FF2B5EF4-FFF2-40B4-BE49-F238E27FC236}">
                <a16:creationId xmlns:a16="http://schemas.microsoft.com/office/drawing/2014/main" id="{6EB4770E-D4D2-3B10-456A-2159199739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4613" y="2909888"/>
            <a:ext cx="42862" cy="952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852" name="Rectangle 265">
            <a:extLst>
              <a:ext uri="{FF2B5EF4-FFF2-40B4-BE49-F238E27FC236}">
                <a16:creationId xmlns:a16="http://schemas.microsoft.com/office/drawing/2014/main" id="{6C7E283B-C5F0-838C-1E40-80375B6C91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4463" y="2909888"/>
            <a:ext cx="46037" cy="952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853" name="Rectangle 266">
            <a:extLst>
              <a:ext uri="{FF2B5EF4-FFF2-40B4-BE49-F238E27FC236}">
                <a16:creationId xmlns:a16="http://schemas.microsoft.com/office/drawing/2014/main" id="{14D73690-FBE9-9B2F-8F24-79FD406195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7488" y="2909888"/>
            <a:ext cx="46037" cy="952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854" name="Rectangle 267">
            <a:extLst>
              <a:ext uri="{FF2B5EF4-FFF2-40B4-BE49-F238E27FC236}">
                <a16:creationId xmlns:a16="http://schemas.microsoft.com/office/drawing/2014/main" id="{F8F2A774-BF3F-614F-6BAF-1703259EFC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0513" y="2909888"/>
            <a:ext cx="42862" cy="952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855" name="Rectangle 268">
            <a:extLst>
              <a:ext uri="{FF2B5EF4-FFF2-40B4-BE49-F238E27FC236}">
                <a16:creationId xmlns:a16="http://schemas.microsoft.com/office/drawing/2014/main" id="{5AC5B15C-2352-4284-7D3E-D1C26AC128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0363" y="2909888"/>
            <a:ext cx="46037" cy="952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856" name="Rectangle 269">
            <a:extLst>
              <a:ext uri="{FF2B5EF4-FFF2-40B4-BE49-F238E27FC236}">
                <a16:creationId xmlns:a16="http://schemas.microsoft.com/office/drawing/2014/main" id="{4141260A-71E5-F17E-861F-3190FDAF41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3388" y="2909888"/>
            <a:ext cx="46037" cy="952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857" name="Rectangle 270">
            <a:extLst>
              <a:ext uri="{FF2B5EF4-FFF2-40B4-BE49-F238E27FC236}">
                <a16:creationId xmlns:a16="http://schemas.microsoft.com/office/drawing/2014/main" id="{1D852B3D-D6CF-F338-A7BB-4B94E3F0A2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3238" y="2909888"/>
            <a:ext cx="46037" cy="952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858" name="Rectangle 271">
            <a:extLst>
              <a:ext uri="{FF2B5EF4-FFF2-40B4-BE49-F238E27FC236}">
                <a16:creationId xmlns:a16="http://schemas.microsoft.com/office/drawing/2014/main" id="{C90DE9EC-6863-A3CA-C7A1-F8621AB186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6263" y="2909888"/>
            <a:ext cx="46037" cy="952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859" name="Rectangle 272">
            <a:extLst>
              <a:ext uri="{FF2B5EF4-FFF2-40B4-BE49-F238E27FC236}">
                <a16:creationId xmlns:a16="http://schemas.microsoft.com/office/drawing/2014/main" id="{60A3CEF9-7656-35A3-3C30-931697F117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9288" y="2909888"/>
            <a:ext cx="1587" cy="952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860" name="Rectangle 273">
            <a:extLst>
              <a:ext uri="{FF2B5EF4-FFF2-40B4-BE49-F238E27FC236}">
                <a16:creationId xmlns:a16="http://schemas.microsoft.com/office/drawing/2014/main" id="{20B071EA-3556-3663-5F5B-FDA1C63EDE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9525" y="3086100"/>
            <a:ext cx="92075" cy="952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861" name="Rectangle 274">
            <a:extLst>
              <a:ext uri="{FF2B5EF4-FFF2-40B4-BE49-F238E27FC236}">
                <a16:creationId xmlns:a16="http://schemas.microsoft.com/office/drawing/2014/main" id="{A93D628A-4E4D-48B5-72D3-2FA8E16540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8588" y="3086100"/>
            <a:ext cx="88900" cy="952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862" name="Rectangle 275">
            <a:extLst>
              <a:ext uri="{FF2B5EF4-FFF2-40B4-BE49-F238E27FC236}">
                <a16:creationId xmlns:a16="http://schemas.microsoft.com/office/drawing/2014/main" id="{CD259F4B-0B30-BFC4-2AB7-3D18E1152F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4475" y="3086100"/>
            <a:ext cx="92075" cy="952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863" name="Rectangle 276">
            <a:extLst>
              <a:ext uri="{FF2B5EF4-FFF2-40B4-BE49-F238E27FC236}">
                <a16:creationId xmlns:a16="http://schemas.microsoft.com/office/drawing/2014/main" id="{ED6C2A78-1FE8-6535-4B3D-56CE4490C8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0363" y="3086100"/>
            <a:ext cx="92075" cy="952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864" name="Rectangle 277">
            <a:extLst>
              <a:ext uri="{FF2B5EF4-FFF2-40B4-BE49-F238E27FC236}">
                <a16:creationId xmlns:a16="http://schemas.microsoft.com/office/drawing/2014/main" id="{CC9EB881-4A7F-1BC9-BAD4-F1F9F82DD3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9425" y="3086100"/>
            <a:ext cx="88900" cy="952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865" name="Rectangle 278">
            <a:extLst>
              <a:ext uri="{FF2B5EF4-FFF2-40B4-BE49-F238E27FC236}">
                <a16:creationId xmlns:a16="http://schemas.microsoft.com/office/drawing/2014/main" id="{91487D1F-1755-FDD2-9E4F-B6059F18AA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3013" y="3001963"/>
            <a:ext cx="46037" cy="7937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866" name="Rectangle 279">
            <a:extLst>
              <a:ext uri="{FF2B5EF4-FFF2-40B4-BE49-F238E27FC236}">
                <a16:creationId xmlns:a16="http://schemas.microsoft.com/office/drawing/2014/main" id="{A7FB95CB-6E25-06A7-9E5B-BAF90D3ED3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05088" y="3001963"/>
            <a:ext cx="90487" cy="7937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867" name="Rectangle 280">
            <a:extLst>
              <a:ext uri="{FF2B5EF4-FFF2-40B4-BE49-F238E27FC236}">
                <a16:creationId xmlns:a16="http://schemas.microsoft.com/office/drawing/2014/main" id="{44FFD561-CB41-CF80-FC50-F788A9FDAA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1613" y="3001963"/>
            <a:ext cx="46037" cy="7937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868" name="Rectangle 281">
            <a:extLst>
              <a:ext uri="{FF2B5EF4-FFF2-40B4-BE49-F238E27FC236}">
                <a16:creationId xmlns:a16="http://schemas.microsoft.com/office/drawing/2014/main" id="{19DAF274-BC8D-6CE3-C333-E43EB1CC48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3688" y="3001963"/>
            <a:ext cx="93662" cy="7937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869" name="Rectangle 282">
            <a:extLst>
              <a:ext uri="{FF2B5EF4-FFF2-40B4-BE49-F238E27FC236}">
                <a16:creationId xmlns:a16="http://schemas.microsoft.com/office/drawing/2014/main" id="{8FA30FEF-6619-8C52-E042-D9C51DB89F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3388" y="3001963"/>
            <a:ext cx="46037" cy="7937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870" name="Rectangle 283">
            <a:extLst>
              <a:ext uri="{FF2B5EF4-FFF2-40B4-BE49-F238E27FC236}">
                <a16:creationId xmlns:a16="http://schemas.microsoft.com/office/drawing/2014/main" id="{B7DC11E5-FD40-C52A-8CEA-73BECD5B75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5463" y="3001963"/>
            <a:ext cx="90487" cy="7937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871" name="Rectangle 284">
            <a:extLst>
              <a:ext uri="{FF2B5EF4-FFF2-40B4-BE49-F238E27FC236}">
                <a16:creationId xmlns:a16="http://schemas.microsoft.com/office/drawing/2014/main" id="{ED6EE003-47C2-4313-018A-86AF863AA6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7125" y="3824288"/>
            <a:ext cx="131763" cy="6350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872" name="Rectangle 285">
            <a:extLst>
              <a:ext uri="{FF2B5EF4-FFF2-40B4-BE49-F238E27FC236}">
                <a16:creationId xmlns:a16="http://schemas.microsoft.com/office/drawing/2014/main" id="{77FA2B95-0859-4BAF-AFF7-1172B9C628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81275" y="3824288"/>
            <a:ext cx="127000" cy="6350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873" name="Rectangle 286">
            <a:extLst>
              <a:ext uri="{FF2B5EF4-FFF2-40B4-BE49-F238E27FC236}">
                <a16:creationId xmlns:a16="http://schemas.microsoft.com/office/drawing/2014/main" id="{97780588-9A0C-D5C2-040F-4196294104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0663" y="3824288"/>
            <a:ext cx="130175" cy="6350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874" name="Rectangle 287">
            <a:extLst>
              <a:ext uri="{FF2B5EF4-FFF2-40B4-BE49-F238E27FC236}">
                <a16:creationId xmlns:a16="http://schemas.microsoft.com/office/drawing/2014/main" id="{0305F7A7-0E83-1061-CAC8-8C60A96914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3225" y="3824288"/>
            <a:ext cx="130175" cy="6350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875" name="Rectangle 288">
            <a:extLst>
              <a:ext uri="{FF2B5EF4-FFF2-40B4-BE49-F238E27FC236}">
                <a16:creationId xmlns:a16="http://schemas.microsoft.com/office/drawing/2014/main" id="{8EC2FB8F-9E58-6D26-6424-5009EFE8DC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5788" y="3824288"/>
            <a:ext cx="128587" cy="6350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876" name="Line 290">
            <a:extLst>
              <a:ext uri="{FF2B5EF4-FFF2-40B4-BE49-F238E27FC236}">
                <a16:creationId xmlns:a16="http://schemas.microsoft.com/office/drawing/2014/main" id="{3CA5DA32-9AC9-0163-C354-18CF234ED8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43213" y="2078038"/>
            <a:ext cx="1587" cy="225425"/>
          </a:xfrm>
          <a:prstGeom prst="line">
            <a:avLst/>
          </a:prstGeom>
          <a:noFill/>
          <a:ln w="9525">
            <a:solidFill>
              <a:srgbClr val="1F1A1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877" name="Line 292">
            <a:extLst>
              <a:ext uri="{FF2B5EF4-FFF2-40B4-BE49-F238E27FC236}">
                <a16:creationId xmlns:a16="http://schemas.microsoft.com/office/drawing/2014/main" id="{3695BE36-A750-7461-7475-24F42B9A034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43213" y="3994150"/>
            <a:ext cx="1587" cy="211138"/>
          </a:xfrm>
          <a:prstGeom prst="line">
            <a:avLst/>
          </a:prstGeom>
          <a:noFill/>
          <a:ln w="9525">
            <a:solidFill>
              <a:srgbClr val="1F1A1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878" name="Freeform 293">
            <a:extLst>
              <a:ext uri="{FF2B5EF4-FFF2-40B4-BE49-F238E27FC236}">
                <a16:creationId xmlns:a16="http://schemas.microsoft.com/office/drawing/2014/main" id="{E8AA2D62-7D3D-8A3B-4DE5-7CC6775536E2}"/>
              </a:ext>
            </a:extLst>
          </p:cNvPr>
          <p:cNvSpPr>
            <a:spLocks/>
          </p:cNvSpPr>
          <p:nvPr/>
        </p:nvSpPr>
        <p:spPr bwMode="auto">
          <a:xfrm>
            <a:off x="1660525" y="2747963"/>
            <a:ext cx="17463" cy="1128712"/>
          </a:xfrm>
          <a:custGeom>
            <a:avLst/>
            <a:gdLst>
              <a:gd name="T0" fmla="*/ 2147483646 w 11"/>
              <a:gd name="T1" fmla="*/ 2147483646 h 711"/>
              <a:gd name="T2" fmla="*/ 2147483646 w 11"/>
              <a:gd name="T3" fmla="*/ 2147483646 h 711"/>
              <a:gd name="T4" fmla="*/ 2147483646 w 11"/>
              <a:gd name="T5" fmla="*/ 0 h 711"/>
              <a:gd name="T6" fmla="*/ 0 w 11"/>
              <a:gd name="T7" fmla="*/ 0 h 711"/>
              <a:gd name="T8" fmla="*/ 2147483646 w 11"/>
              <a:gd name="T9" fmla="*/ 2147483646 h 711"/>
              <a:gd name="T10" fmla="*/ 2147483646 w 11"/>
              <a:gd name="T11" fmla="*/ 2147483646 h 711"/>
              <a:gd name="T12" fmla="*/ 2147483646 w 11"/>
              <a:gd name="T13" fmla="*/ 2147483646 h 711"/>
              <a:gd name="T14" fmla="*/ 2147483646 w 11"/>
              <a:gd name="T15" fmla="*/ 2147483646 h 711"/>
              <a:gd name="T16" fmla="*/ 2147483646 w 11"/>
              <a:gd name="T17" fmla="*/ 2147483646 h 711"/>
              <a:gd name="T18" fmla="*/ 2147483646 w 11"/>
              <a:gd name="T19" fmla="*/ 2147483646 h 71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1"/>
              <a:gd name="T31" fmla="*/ 0 h 711"/>
              <a:gd name="T32" fmla="*/ 11 w 11"/>
              <a:gd name="T33" fmla="*/ 711 h 711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1" h="711">
                <a:moveTo>
                  <a:pt x="6" y="711"/>
                </a:moveTo>
                <a:lnTo>
                  <a:pt x="11" y="707"/>
                </a:lnTo>
                <a:lnTo>
                  <a:pt x="10" y="0"/>
                </a:lnTo>
                <a:lnTo>
                  <a:pt x="0" y="0"/>
                </a:lnTo>
                <a:lnTo>
                  <a:pt x="2" y="707"/>
                </a:lnTo>
                <a:lnTo>
                  <a:pt x="6" y="711"/>
                </a:lnTo>
                <a:lnTo>
                  <a:pt x="11" y="711"/>
                </a:lnTo>
                <a:lnTo>
                  <a:pt x="11" y="707"/>
                </a:lnTo>
                <a:lnTo>
                  <a:pt x="6" y="711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879" name="Freeform 294">
            <a:extLst>
              <a:ext uri="{FF2B5EF4-FFF2-40B4-BE49-F238E27FC236}">
                <a16:creationId xmlns:a16="http://schemas.microsoft.com/office/drawing/2014/main" id="{AE4B2433-7590-E093-F9E8-8A701E84B4D4}"/>
              </a:ext>
            </a:extLst>
          </p:cNvPr>
          <p:cNvSpPr>
            <a:spLocks/>
          </p:cNvSpPr>
          <p:nvPr/>
        </p:nvSpPr>
        <p:spPr bwMode="auto">
          <a:xfrm>
            <a:off x="722313" y="3860800"/>
            <a:ext cx="947737" cy="17463"/>
          </a:xfrm>
          <a:custGeom>
            <a:avLst/>
            <a:gdLst>
              <a:gd name="T0" fmla="*/ 2147483646 w 597"/>
              <a:gd name="T1" fmla="*/ 2147483646 h 11"/>
              <a:gd name="T2" fmla="*/ 2147483646 w 597"/>
              <a:gd name="T3" fmla="*/ 2147483646 h 11"/>
              <a:gd name="T4" fmla="*/ 2147483646 w 597"/>
              <a:gd name="T5" fmla="*/ 2147483646 h 11"/>
              <a:gd name="T6" fmla="*/ 2147483646 w 597"/>
              <a:gd name="T7" fmla="*/ 0 h 11"/>
              <a:gd name="T8" fmla="*/ 2147483646 w 597"/>
              <a:gd name="T9" fmla="*/ 2147483646 h 11"/>
              <a:gd name="T10" fmla="*/ 2147483646 w 597"/>
              <a:gd name="T11" fmla="*/ 2147483646 h 11"/>
              <a:gd name="T12" fmla="*/ 2147483646 w 597"/>
              <a:gd name="T13" fmla="*/ 2147483646 h 11"/>
              <a:gd name="T14" fmla="*/ 0 w 597"/>
              <a:gd name="T15" fmla="*/ 2147483646 h 11"/>
              <a:gd name="T16" fmla="*/ 2147483646 w 597"/>
              <a:gd name="T17" fmla="*/ 2147483646 h 11"/>
              <a:gd name="T18" fmla="*/ 2147483646 w 597"/>
              <a:gd name="T19" fmla="*/ 2147483646 h 1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597"/>
              <a:gd name="T31" fmla="*/ 0 h 11"/>
              <a:gd name="T32" fmla="*/ 597 w 597"/>
              <a:gd name="T33" fmla="*/ 11 h 11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597" h="11">
                <a:moveTo>
                  <a:pt x="6" y="6"/>
                </a:moveTo>
                <a:lnTo>
                  <a:pt x="9" y="11"/>
                </a:lnTo>
                <a:lnTo>
                  <a:pt x="597" y="10"/>
                </a:lnTo>
                <a:lnTo>
                  <a:pt x="597" y="0"/>
                </a:lnTo>
                <a:lnTo>
                  <a:pt x="9" y="4"/>
                </a:lnTo>
                <a:lnTo>
                  <a:pt x="6" y="6"/>
                </a:lnTo>
                <a:lnTo>
                  <a:pt x="0" y="11"/>
                </a:lnTo>
                <a:lnTo>
                  <a:pt x="9" y="11"/>
                </a:lnTo>
                <a:lnTo>
                  <a:pt x="6" y="6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880" name="Freeform 295">
            <a:extLst>
              <a:ext uri="{FF2B5EF4-FFF2-40B4-BE49-F238E27FC236}">
                <a16:creationId xmlns:a16="http://schemas.microsoft.com/office/drawing/2014/main" id="{9C72011F-EDE2-8177-E043-9C7857A3908C}"/>
              </a:ext>
            </a:extLst>
          </p:cNvPr>
          <p:cNvSpPr>
            <a:spLocks/>
          </p:cNvSpPr>
          <p:nvPr/>
        </p:nvSpPr>
        <p:spPr bwMode="auto">
          <a:xfrm>
            <a:off x="731838" y="2744788"/>
            <a:ext cx="944562" cy="1133475"/>
          </a:xfrm>
          <a:custGeom>
            <a:avLst/>
            <a:gdLst>
              <a:gd name="T0" fmla="*/ 2147483646 w 595"/>
              <a:gd name="T1" fmla="*/ 2147483646 h 714"/>
              <a:gd name="T2" fmla="*/ 2147483646 w 595"/>
              <a:gd name="T3" fmla="*/ 0 h 714"/>
              <a:gd name="T4" fmla="*/ 0 w 595"/>
              <a:gd name="T5" fmla="*/ 2147483646 h 714"/>
              <a:gd name="T6" fmla="*/ 2147483646 w 595"/>
              <a:gd name="T7" fmla="*/ 2147483646 h 714"/>
              <a:gd name="T8" fmla="*/ 2147483646 w 595"/>
              <a:gd name="T9" fmla="*/ 2147483646 h 714"/>
              <a:gd name="T10" fmla="*/ 2147483646 w 595"/>
              <a:gd name="T11" fmla="*/ 2147483646 h 7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595"/>
              <a:gd name="T19" fmla="*/ 0 h 714"/>
              <a:gd name="T20" fmla="*/ 595 w 595"/>
              <a:gd name="T21" fmla="*/ 714 h 71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595" h="714">
                <a:moveTo>
                  <a:pt x="595" y="2"/>
                </a:moveTo>
                <a:lnTo>
                  <a:pt x="587" y="0"/>
                </a:lnTo>
                <a:lnTo>
                  <a:pt x="0" y="709"/>
                </a:lnTo>
                <a:lnTo>
                  <a:pt x="7" y="714"/>
                </a:lnTo>
                <a:lnTo>
                  <a:pt x="593" y="6"/>
                </a:lnTo>
                <a:lnTo>
                  <a:pt x="595" y="2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881" name="Freeform 296">
            <a:extLst>
              <a:ext uri="{FF2B5EF4-FFF2-40B4-BE49-F238E27FC236}">
                <a16:creationId xmlns:a16="http://schemas.microsoft.com/office/drawing/2014/main" id="{D0FBF492-2749-7589-30F6-79756136380F}"/>
              </a:ext>
            </a:extLst>
          </p:cNvPr>
          <p:cNvSpPr>
            <a:spLocks/>
          </p:cNvSpPr>
          <p:nvPr/>
        </p:nvSpPr>
        <p:spPr bwMode="auto">
          <a:xfrm>
            <a:off x="3062288" y="3729038"/>
            <a:ext cx="185737" cy="95250"/>
          </a:xfrm>
          <a:custGeom>
            <a:avLst/>
            <a:gdLst>
              <a:gd name="T0" fmla="*/ 2147483646 w 117"/>
              <a:gd name="T1" fmla="*/ 2147483646 h 60"/>
              <a:gd name="T2" fmla="*/ 2147483646 w 117"/>
              <a:gd name="T3" fmla="*/ 0 h 60"/>
              <a:gd name="T4" fmla="*/ 0 w 117"/>
              <a:gd name="T5" fmla="*/ 2147483646 h 60"/>
              <a:gd name="T6" fmla="*/ 2147483646 w 117"/>
              <a:gd name="T7" fmla="*/ 2147483646 h 60"/>
              <a:gd name="T8" fmla="*/ 2147483646 w 117"/>
              <a:gd name="T9" fmla="*/ 2147483646 h 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"/>
              <a:gd name="T16" fmla="*/ 0 h 60"/>
              <a:gd name="T17" fmla="*/ 117 w 117"/>
              <a:gd name="T18" fmla="*/ 60 h 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" h="60">
                <a:moveTo>
                  <a:pt x="117" y="54"/>
                </a:moveTo>
                <a:lnTo>
                  <a:pt x="2" y="0"/>
                </a:lnTo>
                <a:lnTo>
                  <a:pt x="0" y="4"/>
                </a:lnTo>
                <a:lnTo>
                  <a:pt x="115" y="60"/>
                </a:lnTo>
                <a:lnTo>
                  <a:pt x="117" y="54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882" name="Freeform 297">
            <a:extLst>
              <a:ext uri="{FF2B5EF4-FFF2-40B4-BE49-F238E27FC236}">
                <a16:creationId xmlns:a16="http://schemas.microsoft.com/office/drawing/2014/main" id="{44B9F1B1-4C7C-E273-80C2-18D565937A2A}"/>
              </a:ext>
            </a:extLst>
          </p:cNvPr>
          <p:cNvSpPr>
            <a:spLocks/>
          </p:cNvSpPr>
          <p:nvPr/>
        </p:nvSpPr>
        <p:spPr bwMode="auto">
          <a:xfrm>
            <a:off x="3195638" y="3781425"/>
            <a:ext cx="92075" cy="57150"/>
          </a:xfrm>
          <a:custGeom>
            <a:avLst/>
            <a:gdLst>
              <a:gd name="T0" fmla="*/ 2147483646 w 58"/>
              <a:gd name="T1" fmla="*/ 2147483646 h 36"/>
              <a:gd name="T2" fmla="*/ 2147483646 w 58"/>
              <a:gd name="T3" fmla="*/ 0 h 36"/>
              <a:gd name="T4" fmla="*/ 2147483646 w 58"/>
              <a:gd name="T5" fmla="*/ 0 h 36"/>
              <a:gd name="T6" fmla="*/ 2147483646 w 58"/>
              <a:gd name="T7" fmla="*/ 2147483646 h 36"/>
              <a:gd name="T8" fmla="*/ 2147483646 w 58"/>
              <a:gd name="T9" fmla="*/ 2147483646 h 36"/>
              <a:gd name="T10" fmla="*/ 2147483646 w 58"/>
              <a:gd name="T11" fmla="*/ 2147483646 h 36"/>
              <a:gd name="T12" fmla="*/ 2147483646 w 58"/>
              <a:gd name="T13" fmla="*/ 2147483646 h 36"/>
              <a:gd name="T14" fmla="*/ 2147483646 w 58"/>
              <a:gd name="T15" fmla="*/ 2147483646 h 36"/>
              <a:gd name="T16" fmla="*/ 2147483646 w 58"/>
              <a:gd name="T17" fmla="*/ 2147483646 h 36"/>
              <a:gd name="T18" fmla="*/ 2147483646 w 58"/>
              <a:gd name="T19" fmla="*/ 2147483646 h 36"/>
              <a:gd name="T20" fmla="*/ 2147483646 w 58"/>
              <a:gd name="T21" fmla="*/ 2147483646 h 36"/>
              <a:gd name="T22" fmla="*/ 2147483646 w 58"/>
              <a:gd name="T23" fmla="*/ 2147483646 h 36"/>
              <a:gd name="T24" fmla="*/ 2147483646 w 58"/>
              <a:gd name="T25" fmla="*/ 2147483646 h 36"/>
              <a:gd name="T26" fmla="*/ 2147483646 w 58"/>
              <a:gd name="T27" fmla="*/ 2147483646 h 36"/>
              <a:gd name="T28" fmla="*/ 2147483646 w 58"/>
              <a:gd name="T29" fmla="*/ 2147483646 h 36"/>
              <a:gd name="T30" fmla="*/ 2147483646 w 58"/>
              <a:gd name="T31" fmla="*/ 2147483646 h 36"/>
              <a:gd name="T32" fmla="*/ 2147483646 w 58"/>
              <a:gd name="T33" fmla="*/ 2147483646 h 36"/>
              <a:gd name="T34" fmla="*/ 2147483646 w 58"/>
              <a:gd name="T35" fmla="*/ 2147483646 h 36"/>
              <a:gd name="T36" fmla="*/ 2147483646 w 58"/>
              <a:gd name="T37" fmla="*/ 2147483646 h 36"/>
              <a:gd name="T38" fmla="*/ 2147483646 w 58"/>
              <a:gd name="T39" fmla="*/ 2147483646 h 36"/>
              <a:gd name="T40" fmla="*/ 2147483646 w 58"/>
              <a:gd name="T41" fmla="*/ 2147483646 h 36"/>
              <a:gd name="T42" fmla="*/ 2147483646 w 58"/>
              <a:gd name="T43" fmla="*/ 2147483646 h 36"/>
              <a:gd name="T44" fmla="*/ 2147483646 w 58"/>
              <a:gd name="T45" fmla="*/ 2147483646 h 36"/>
              <a:gd name="T46" fmla="*/ 2147483646 w 58"/>
              <a:gd name="T47" fmla="*/ 2147483646 h 36"/>
              <a:gd name="T48" fmla="*/ 2147483646 w 58"/>
              <a:gd name="T49" fmla="*/ 2147483646 h 36"/>
              <a:gd name="T50" fmla="*/ 2147483646 w 58"/>
              <a:gd name="T51" fmla="*/ 2147483646 h 36"/>
              <a:gd name="T52" fmla="*/ 2147483646 w 58"/>
              <a:gd name="T53" fmla="*/ 2147483646 h 36"/>
              <a:gd name="T54" fmla="*/ 2147483646 w 58"/>
              <a:gd name="T55" fmla="*/ 2147483646 h 36"/>
              <a:gd name="T56" fmla="*/ 2147483646 w 58"/>
              <a:gd name="T57" fmla="*/ 2147483646 h 36"/>
              <a:gd name="T58" fmla="*/ 2147483646 w 58"/>
              <a:gd name="T59" fmla="*/ 2147483646 h 36"/>
              <a:gd name="T60" fmla="*/ 2147483646 w 58"/>
              <a:gd name="T61" fmla="*/ 2147483646 h 36"/>
              <a:gd name="T62" fmla="*/ 2147483646 w 58"/>
              <a:gd name="T63" fmla="*/ 2147483646 h 36"/>
              <a:gd name="T64" fmla="*/ 2147483646 w 58"/>
              <a:gd name="T65" fmla="*/ 2147483646 h 36"/>
              <a:gd name="T66" fmla="*/ 2147483646 w 58"/>
              <a:gd name="T67" fmla="*/ 2147483646 h 36"/>
              <a:gd name="T68" fmla="*/ 0 w 58"/>
              <a:gd name="T69" fmla="*/ 2147483646 h 36"/>
              <a:gd name="T70" fmla="*/ 2147483646 w 58"/>
              <a:gd name="T71" fmla="*/ 2147483646 h 36"/>
              <a:gd name="T72" fmla="*/ 2147483646 w 58"/>
              <a:gd name="T73" fmla="*/ 2147483646 h 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58"/>
              <a:gd name="T112" fmla="*/ 0 h 36"/>
              <a:gd name="T113" fmla="*/ 58 w 58"/>
              <a:gd name="T114" fmla="*/ 36 h 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58" h="36">
                <a:moveTo>
                  <a:pt x="58" y="36"/>
                </a:moveTo>
                <a:lnTo>
                  <a:pt x="12" y="0"/>
                </a:lnTo>
                <a:lnTo>
                  <a:pt x="14" y="2"/>
                </a:lnTo>
                <a:lnTo>
                  <a:pt x="14" y="4"/>
                </a:lnTo>
                <a:lnTo>
                  <a:pt x="14" y="6"/>
                </a:lnTo>
                <a:lnTo>
                  <a:pt x="14" y="8"/>
                </a:lnTo>
                <a:lnTo>
                  <a:pt x="14" y="10"/>
                </a:lnTo>
                <a:lnTo>
                  <a:pt x="14" y="12"/>
                </a:lnTo>
                <a:lnTo>
                  <a:pt x="14" y="13"/>
                </a:lnTo>
                <a:lnTo>
                  <a:pt x="12" y="13"/>
                </a:lnTo>
                <a:lnTo>
                  <a:pt x="12" y="15"/>
                </a:lnTo>
                <a:lnTo>
                  <a:pt x="12" y="17"/>
                </a:lnTo>
                <a:lnTo>
                  <a:pt x="10" y="17"/>
                </a:lnTo>
                <a:lnTo>
                  <a:pt x="10" y="19"/>
                </a:lnTo>
                <a:lnTo>
                  <a:pt x="8" y="19"/>
                </a:lnTo>
                <a:lnTo>
                  <a:pt x="8" y="21"/>
                </a:lnTo>
                <a:lnTo>
                  <a:pt x="6" y="21"/>
                </a:lnTo>
                <a:lnTo>
                  <a:pt x="4" y="23"/>
                </a:lnTo>
                <a:lnTo>
                  <a:pt x="2" y="23"/>
                </a:lnTo>
                <a:lnTo>
                  <a:pt x="0" y="25"/>
                </a:lnTo>
                <a:lnTo>
                  <a:pt x="58" y="36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883" name="Freeform 298">
            <a:extLst>
              <a:ext uri="{FF2B5EF4-FFF2-40B4-BE49-F238E27FC236}">
                <a16:creationId xmlns:a16="http://schemas.microsoft.com/office/drawing/2014/main" id="{ED3038C5-B925-02EC-B916-063A801F2E1A}"/>
              </a:ext>
            </a:extLst>
          </p:cNvPr>
          <p:cNvSpPr>
            <a:spLocks/>
          </p:cNvSpPr>
          <p:nvPr/>
        </p:nvSpPr>
        <p:spPr bwMode="auto">
          <a:xfrm>
            <a:off x="3417888" y="3900488"/>
            <a:ext cx="177800" cy="90487"/>
          </a:xfrm>
          <a:custGeom>
            <a:avLst/>
            <a:gdLst>
              <a:gd name="T0" fmla="*/ 0 w 112"/>
              <a:gd name="T1" fmla="*/ 2147483646 h 57"/>
              <a:gd name="T2" fmla="*/ 2147483646 w 112"/>
              <a:gd name="T3" fmla="*/ 2147483646 h 57"/>
              <a:gd name="T4" fmla="*/ 2147483646 w 112"/>
              <a:gd name="T5" fmla="*/ 2147483646 h 57"/>
              <a:gd name="T6" fmla="*/ 2147483646 w 112"/>
              <a:gd name="T7" fmla="*/ 0 h 57"/>
              <a:gd name="T8" fmla="*/ 0 w 112"/>
              <a:gd name="T9" fmla="*/ 2147483646 h 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2"/>
              <a:gd name="T16" fmla="*/ 0 h 57"/>
              <a:gd name="T17" fmla="*/ 112 w 112"/>
              <a:gd name="T18" fmla="*/ 57 h 5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2" h="57">
                <a:moveTo>
                  <a:pt x="0" y="6"/>
                </a:moveTo>
                <a:lnTo>
                  <a:pt x="110" y="57"/>
                </a:lnTo>
                <a:lnTo>
                  <a:pt x="112" y="52"/>
                </a:lnTo>
                <a:lnTo>
                  <a:pt x="4" y="0"/>
                </a:lnTo>
                <a:lnTo>
                  <a:pt x="0" y="6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884" name="Freeform 299">
            <a:extLst>
              <a:ext uri="{FF2B5EF4-FFF2-40B4-BE49-F238E27FC236}">
                <a16:creationId xmlns:a16="http://schemas.microsoft.com/office/drawing/2014/main" id="{210D9825-C9C4-4213-A3A0-A4FC373E8652}"/>
              </a:ext>
            </a:extLst>
          </p:cNvPr>
          <p:cNvSpPr>
            <a:spLocks/>
          </p:cNvSpPr>
          <p:nvPr/>
        </p:nvSpPr>
        <p:spPr bwMode="auto">
          <a:xfrm>
            <a:off x="3381375" y="3884613"/>
            <a:ext cx="88900" cy="58737"/>
          </a:xfrm>
          <a:custGeom>
            <a:avLst/>
            <a:gdLst>
              <a:gd name="T0" fmla="*/ 0 w 56"/>
              <a:gd name="T1" fmla="*/ 0 h 37"/>
              <a:gd name="T2" fmla="*/ 2147483646 w 56"/>
              <a:gd name="T3" fmla="*/ 2147483646 h 37"/>
              <a:gd name="T4" fmla="*/ 2147483646 w 56"/>
              <a:gd name="T5" fmla="*/ 2147483646 h 37"/>
              <a:gd name="T6" fmla="*/ 2147483646 w 56"/>
              <a:gd name="T7" fmla="*/ 2147483646 h 37"/>
              <a:gd name="T8" fmla="*/ 2147483646 w 56"/>
              <a:gd name="T9" fmla="*/ 2147483646 h 37"/>
              <a:gd name="T10" fmla="*/ 2147483646 w 56"/>
              <a:gd name="T11" fmla="*/ 2147483646 h 37"/>
              <a:gd name="T12" fmla="*/ 2147483646 w 56"/>
              <a:gd name="T13" fmla="*/ 2147483646 h 37"/>
              <a:gd name="T14" fmla="*/ 2147483646 w 56"/>
              <a:gd name="T15" fmla="*/ 2147483646 h 37"/>
              <a:gd name="T16" fmla="*/ 2147483646 w 56"/>
              <a:gd name="T17" fmla="*/ 2147483646 h 37"/>
              <a:gd name="T18" fmla="*/ 2147483646 w 56"/>
              <a:gd name="T19" fmla="*/ 2147483646 h 37"/>
              <a:gd name="T20" fmla="*/ 2147483646 w 56"/>
              <a:gd name="T21" fmla="*/ 2147483646 h 37"/>
              <a:gd name="T22" fmla="*/ 2147483646 w 56"/>
              <a:gd name="T23" fmla="*/ 2147483646 h 37"/>
              <a:gd name="T24" fmla="*/ 2147483646 w 56"/>
              <a:gd name="T25" fmla="*/ 2147483646 h 37"/>
              <a:gd name="T26" fmla="*/ 2147483646 w 56"/>
              <a:gd name="T27" fmla="*/ 2147483646 h 37"/>
              <a:gd name="T28" fmla="*/ 2147483646 w 56"/>
              <a:gd name="T29" fmla="*/ 2147483646 h 37"/>
              <a:gd name="T30" fmla="*/ 2147483646 w 56"/>
              <a:gd name="T31" fmla="*/ 2147483646 h 37"/>
              <a:gd name="T32" fmla="*/ 2147483646 w 56"/>
              <a:gd name="T33" fmla="*/ 2147483646 h 37"/>
              <a:gd name="T34" fmla="*/ 2147483646 w 56"/>
              <a:gd name="T35" fmla="*/ 2147483646 h 37"/>
              <a:gd name="T36" fmla="*/ 2147483646 w 56"/>
              <a:gd name="T37" fmla="*/ 2147483646 h 37"/>
              <a:gd name="T38" fmla="*/ 2147483646 w 56"/>
              <a:gd name="T39" fmla="*/ 2147483646 h 37"/>
              <a:gd name="T40" fmla="*/ 2147483646 w 56"/>
              <a:gd name="T41" fmla="*/ 2147483646 h 37"/>
              <a:gd name="T42" fmla="*/ 2147483646 w 56"/>
              <a:gd name="T43" fmla="*/ 2147483646 h 37"/>
              <a:gd name="T44" fmla="*/ 2147483646 w 56"/>
              <a:gd name="T45" fmla="*/ 2147483646 h 37"/>
              <a:gd name="T46" fmla="*/ 2147483646 w 56"/>
              <a:gd name="T47" fmla="*/ 2147483646 h 37"/>
              <a:gd name="T48" fmla="*/ 2147483646 w 56"/>
              <a:gd name="T49" fmla="*/ 2147483646 h 37"/>
              <a:gd name="T50" fmla="*/ 2147483646 w 56"/>
              <a:gd name="T51" fmla="*/ 2147483646 h 37"/>
              <a:gd name="T52" fmla="*/ 2147483646 w 56"/>
              <a:gd name="T53" fmla="*/ 2147483646 h 37"/>
              <a:gd name="T54" fmla="*/ 2147483646 w 56"/>
              <a:gd name="T55" fmla="*/ 2147483646 h 37"/>
              <a:gd name="T56" fmla="*/ 2147483646 w 56"/>
              <a:gd name="T57" fmla="*/ 2147483646 h 37"/>
              <a:gd name="T58" fmla="*/ 2147483646 w 56"/>
              <a:gd name="T59" fmla="*/ 2147483646 h 37"/>
              <a:gd name="T60" fmla="*/ 2147483646 w 56"/>
              <a:gd name="T61" fmla="*/ 2147483646 h 37"/>
              <a:gd name="T62" fmla="*/ 2147483646 w 56"/>
              <a:gd name="T63" fmla="*/ 2147483646 h 37"/>
              <a:gd name="T64" fmla="*/ 2147483646 w 56"/>
              <a:gd name="T65" fmla="*/ 2147483646 h 37"/>
              <a:gd name="T66" fmla="*/ 2147483646 w 56"/>
              <a:gd name="T67" fmla="*/ 2147483646 h 37"/>
              <a:gd name="T68" fmla="*/ 2147483646 w 56"/>
              <a:gd name="T69" fmla="*/ 2147483646 h 37"/>
              <a:gd name="T70" fmla="*/ 0 w 56"/>
              <a:gd name="T71" fmla="*/ 0 h 37"/>
              <a:gd name="T72" fmla="*/ 0 w 56"/>
              <a:gd name="T73" fmla="*/ 0 h 3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56"/>
              <a:gd name="T112" fmla="*/ 0 h 37"/>
              <a:gd name="T113" fmla="*/ 56 w 56"/>
              <a:gd name="T114" fmla="*/ 37 h 3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56" h="37">
                <a:moveTo>
                  <a:pt x="0" y="0"/>
                </a:moveTo>
                <a:lnTo>
                  <a:pt x="44" y="37"/>
                </a:lnTo>
                <a:lnTo>
                  <a:pt x="44" y="35"/>
                </a:lnTo>
                <a:lnTo>
                  <a:pt x="44" y="33"/>
                </a:lnTo>
                <a:lnTo>
                  <a:pt x="44" y="31"/>
                </a:lnTo>
                <a:lnTo>
                  <a:pt x="44" y="29"/>
                </a:lnTo>
                <a:lnTo>
                  <a:pt x="44" y="27"/>
                </a:lnTo>
                <a:lnTo>
                  <a:pt x="44" y="25"/>
                </a:lnTo>
                <a:lnTo>
                  <a:pt x="44" y="23"/>
                </a:lnTo>
                <a:lnTo>
                  <a:pt x="44" y="21"/>
                </a:lnTo>
                <a:lnTo>
                  <a:pt x="46" y="21"/>
                </a:lnTo>
                <a:lnTo>
                  <a:pt x="46" y="19"/>
                </a:lnTo>
                <a:lnTo>
                  <a:pt x="48" y="18"/>
                </a:lnTo>
                <a:lnTo>
                  <a:pt x="50" y="16"/>
                </a:lnTo>
                <a:lnTo>
                  <a:pt x="52" y="14"/>
                </a:lnTo>
                <a:lnTo>
                  <a:pt x="54" y="14"/>
                </a:lnTo>
                <a:lnTo>
                  <a:pt x="56" y="12"/>
                </a:lnTo>
                <a:lnTo>
                  <a:pt x="0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885" name="Rectangle 302">
            <a:extLst>
              <a:ext uri="{FF2B5EF4-FFF2-40B4-BE49-F238E27FC236}">
                <a16:creationId xmlns:a16="http://schemas.microsoft.com/office/drawing/2014/main" id="{23A460E9-7863-EC44-55EB-FF5CF37D30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5925" y="1916113"/>
            <a:ext cx="1143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i="1">
                <a:solidFill>
                  <a:srgbClr val="1F1A17"/>
                </a:solidFill>
                <a:latin typeface="Times New Roman" panose="02020603050405020304" pitchFamily="18" charset="0"/>
              </a:rPr>
              <a:t>b</a:t>
            </a: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886" name="Rectangle 303">
            <a:extLst>
              <a:ext uri="{FF2B5EF4-FFF2-40B4-BE49-F238E27FC236}">
                <a16:creationId xmlns:a16="http://schemas.microsoft.com/office/drawing/2014/main" id="{199377E0-63D9-F0EE-F537-D8167C0FA1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5925" y="4162425"/>
            <a:ext cx="1143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i="1">
                <a:solidFill>
                  <a:srgbClr val="1F1A17"/>
                </a:solidFill>
                <a:latin typeface="Times New Roman" panose="02020603050405020304" pitchFamily="18" charset="0"/>
              </a:rPr>
              <a:t>b</a:t>
            </a: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887" name="Freeform 304">
            <a:extLst>
              <a:ext uri="{FF2B5EF4-FFF2-40B4-BE49-F238E27FC236}">
                <a16:creationId xmlns:a16="http://schemas.microsoft.com/office/drawing/2014/main" id="{62EF6ECF-3727-C4A8-6FF1-12A2D4D7B9FC}"/>
              </a:ext>
            </a:extLst>
          </p:cNvPr>
          <p:cNvSpPr>
            <a:spLocks/>
          </p:cNvSpPr>
          <p:nvPr/>
        </p:nvSpPr>
        <p:spPr bwMode="auto">
          <a:xfrm>
            <a:off x="3297238" y="3854450"/>
            <a:ext cx="77787" cy="79375"/>
          </a:xfrm>
          <a:custGeom>
            <a:avLst/>
            <a:gdLst>
              <a:gd name="T0" fmla="*/ 2147483646 w 49"/>
              <a:gd name="T1" fmla="*/ 2147483646 h 50"/>
              <a:gd name="T2" fmla="*/ 2147483646 w 49"/>
              <a:gd name="T3" fmla="*/ 2147483646 h 50"/>
              <a:gd name="T4" fmla="*/ 2147483646 w 49"/>
              <a:gd name="T5" fmla="*/ 2147483646 h 50"/>
              <a:gd name="T6" fmla="*/ 2147483646 w 49"/>
              <a:gd name="T7" fmla="*/ 0 h 50"/>
              <a:gd name="T8" fmla="*/ 0 w 49"/>
              <a:gd name="T9" fmla="*/ 2147483646 h 50"/>
              <a:gd name="T10" fmla="*/ 2147483646 w 49"/>
              <a:gd name="T11" fmla="*/ 2147483646 h 50"/>
              <a:gd name="T12" fmla="*/ 2147483646 w 49"/>
              <a:gd name="T13" fmla="*/ 2147483646 h 50"/>
              <a:gd name="T14" fmla="*/ 2147483646 w 49"/>
              <a:gd name="T15" fmla="*/ 2147483646 h 50"/>
              <a:gd name="T16" fmla="*/ 2147483646 w 49"/>
              <a:gd name="T17" fmla="*/ 2147483646 h 5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49"/>
              <a:gd name="T28" fmla="*/ 0 h 50"/>
              <a:gd name="T29" fmla="*/ 49 w 49"/>
              <a:gd name="T30" fmla="*/ 50 h 5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49" h="50">
                <a:moveTo>
                  <a:pt x="7" y="48"/>
                </a:moveTo>
                <a:lnTo>
                  <a:pt x="46" y="10"/>
                </a:lnTo>
                <a:lnTo>
                  <a:pt x="47" y="6"/>
                </a:lnTo>
                <a:lnTo>
                  <a:pt x="49" y="0"/>
                </a:lnTo>
                <a:lnTo>
                  <a:pt x="0" y="50"/>
                </a:lnTo>
                <a:lnTo>
                  <a:pt x="3" y="48"/>
                </a:lnTo>
                <a:lnTo>
                  <a:pt x="5" y="48"/>
                </a:lnTo>
                <a:lnTo>
                  <a:pt x="7" y="4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888" name="Freeform 305">
            <a:extLst>
              <a:ext uri="{FF2B5EF4-FFF2-40B4-BE49-F238E27FC236}">
                <a16:creationId xmlns:a16="http://schemas.microsoft.com/office/drawing/2014/main" id="{A90B4D0A-CB58-BC2A-99B9-AFFAE9BD1A1E}"/>
              </a:ext>
            </a:extLst>
          </p:cNvPr>
          <p:cNvSpPr>
            <a:spLocks/>
          </p:cNvSpPr>
          <p:nvPr/>
        </p:nvSpPr>
        <p:spPr bwMode="auto">
          <a:xfrm>
            <a:off x="3238500" y="3794125"/>
            <a:ext cx="139700" cy="139700"/>
          </a:xfrm>
          <a:custGeom>
            <a:avLst/>
            <a:gdLst>
              <a:gd name="T0" fmla="*/ 2147483646 w 88"/>
              <a:gd name="T1" fmla="*/ 2147483646 h 88"/>
              <a:gd name="T2" fmla="*/ 2147483646 w 88"/>
              <a:gd name="T3" fmla="*/ 2147483646 h 88"/>
              <a:gd name="T4" fmla="*/ 2147483646 w 88"/>
              <a:gd name="T5" fmla="*/ 2147483646 h 88"/>
              <a:gd name="T6" fmla="*/ 2147483646 w 88"/>
              <a:gd name="T7" fmla="*/ 0 h 88"/>
              <a:gd name="T8" fmla="*/ 0 w 88"/>
              <a:gd name="T9" fmla="*/ 2147483646 h 88"/>
              <a:gd name="T10" fmla="*/ 2147483646 w 88"/>
              <a:gd name="T11" fmla="*/ 2147483646 h 88"/>
              <a:gd name="T12" fmla="*/ 2147483646 w 88"/>
              <a:gd name="T13" fmla="*/ 2147483646 h 8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8"/>
              <a:gd name="T22" fmla="*/ 0 h 88"/>
              <a:gd name="T23" fmla="*/ 88 w 88"/>
              <a:gd name="T24" fmla="*/ 88 h 8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8" h="88">
                <a:moveTo>
                  <a:pt x="6" y="88"/>
                </a:moveTo>
                <a:lnTo>
                  <a:pt x="88" y="5"/>
                </a:lnTo>
                <a:lnTo>
                  <a:pt x="88" y="2"/>
                </a:lnTo>
                <a:lnTo>
                  <a:pt x="88" y="0"/>
                </a:lnTo>
                <a:lnTo>
                  <a:pt x="0" y="88"/>
                </a:lnTo>
                <a:lnTo>
                  <a:pt x="4" y="88"/>
                </a:lnTo>
                <a:lnTo>
                  <a:pt x="6" y="8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889" name="Freeform 306">
            <a:extLst>
              <a:ext uri="{FF2B5EF4-FFF2-40B4-BE49-F238E27FC236}">
                <a16:creationId xmlns:a16="http://schemas.microsoft.com/office/drawing/2014/main" id="{3531D946-D11C-3724-6097-ED03849B3FDF}"/>
              </a:ext>
            </a:extLst>
          </p:cNvPr>
          <p:cNvSpPr>
            <a:spLocks noEditPoints="1"/>
          </p:cNvSpPr>
          <p:nvPr/>
        </p:nvSpPr>
        <p:spPr bwMode="auto">
          <a:xfrm>
            <a:off x="3181350" y="3735388"/>
            <a:ext cx="196850" cy="198437"/>
          </a:xfrm>
          <a:custGeom>
            <a:avLst/>
            <a:gdLst>
              <a:gd name="T0" fmla="*/ 2147483646 w 124"/>
              <a:gd name="T1" fmla="*/ 2147483646 h 125"/>
              <a:gd name="T2" fmla="*/ 2147483646 w 124"/>
              <a:gd name="T3" fmla="*/ 2147483646 h 125"/>
              <a:gd name="T4" fmla="*/ 2147483646 w 124"/>
              <a:gd name="T5" fmla="*/ 2147483646 h 125"/>
              <a:gd name="T6" fmla="*/ 2147483646 w 124"/>
              <a:gd name="T7" fmla="*/ 2147483646 h 125"/>
              <a:gd name="T8" fmla="*/ 0 w 124"/>
              <a:gd name="T9" fmla="*/ 2147483646 h 125"/>
              <a:gd name="T10" fmla="*/ 2147483646 w 124"/>
              <a:gd name="T11" fmla="*/ 2147483646 h 125"/>
              <a:gd name="T12" fmla="*/ 2147483646 w 124"/>
              <a:gd name="T13" fmla="*/ 2147483646 h 125"/>
              <a:gd name="T14" fmla="*/ 2147483646 w 124"/>
              <a:gd name="T15" fmla="*/ 2147483646 h 125"/>
              <a:gd name="T16" fmla="*/ 2147483646 w 124"/>
              <a:gd name="T17" fmla="*/ 2147483646 h 125"/>
              <a:gd name="T18" fmla="*/ 2147483646 w 124"/>
              <a:gd name="T19" fmla="*/ 2147483646 h 125"/>
              <a:gd name="T20" fmla="*/ 2147483646 w 124"/>
              <a:gd name="T21" fmla="*/ 0 h 125"/>
              <a:gd name="T22" fmla="*/ 2147483646 w 124"/>
              <a:gd name="T23" fmla="*/ 2147483646 h 125"/>
              <a:gd name="T24" fmla="*/ 2147483646 w 124"/>
              <a:gd name="T25" fmla="*/ 2147483646 h 125"/>
              <a:gd name="T26" fmla="*/ 2147483646 w 124"/>
              <a:gd name="T27" fmla="*/ 2147483646 h 125"/>
              <a:gd name="T28" fmla="*/ 2147483646 w 124"/>
              <a:gd name="T29" fmla="*/ 2147483646 h 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24"/>
              <a:gd name="T46" fmla="*/ 0 h 125"/>
              <a:gd name="T47" fmla="*/ 124 w 124"/>
              <a:gd name="T48" fmla="*/ 125 h 125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24" h="125">
                <a:moveTo>
                  <a:pt x="5" y="125"/>
                </a:moveTo>
                <a:lnTo>
                  <a:pt x="38" y="90"/>
                </a:lnTo>
                <a:lnTo>
                  <a:pt x="36" y="90"/>
                </a:lnTo>
                <a:lnTo>
                  <a:pt x="34" y="90"/>
                </a:lnTo>
                <a:lnTo>
                  <a:pt x="0" y="125"/>
                </a:lnTo>
                <a:lnTo>
                  <a:pt x="2" y="125"/>
                </a:lnTo>
                <a:lnTo>
                  <a:pt x="5" y="125"/>
                </a:lnTo>
                <a:close/>
                <a:moveTo>
                  <a:pt x="84" y="46"/>
                </a:moveTo>
                <a:lnTo>
                  <a:pt x="124" y="6"/>
                </a:lnTo>
                <a:lnTo>
                  <a:pt x="124" y="2"/>
                </a:lnTo>
                <a:lnTo>
                  <a:pt x="124" y="0"/>
                </a:lnTo>
                <a:lnTo>
                  <a:pt x="84" y="41"/>
                </a:lnTo>
                <a:lnTo>
                  <a:pt x="84" y="44"/>
                </a:lnTo>
                <a:lnTo>
                  <a:pt x="84" y="4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890" name="Freeform 307">
            <a:extLst>
              <a:ext uri="{FF2B5EF4-FFF2-40B4-BE49-F238E27FC236}">
                <a16:creationId xmlns:a16="http://schemas.microsoft.com/office/drawing/2014/main" id="{B2443773-AA9C-3862-72D5-9CBCB9CA796D}"/>
              </a:ext>
            </a:extLst>
          </p:cNvPr>
          <p:cNvSpPr>
            <a:spLocks noEditPoints="1"/>
          </p:cNvSpPr>
          <p:nvPr/>
        </p:nvSpPr>
        <p:spPr bwMode="auto">
          <a:xfrm>
            <a:off x="3119438" y="3678238"/>
            <a:ext cx="258762" cy="255587"/>
          </a:xfrm>
          <a:custGeom>
            <a:avLst/>
            <a:gdLst>
              <a:gd name="T0" fmla="*/ 2147483646 w 163"/>
              <a:gd name="T1" fmla="*/ 2147483646 h 161"/>
              <a:gd name="T2" fmla="*/ 2147483646 w 163"/>
              <a:gd name="T3" fmla="*/ 2147483646 h 161"/>
              <a:gd name="T4" fmla="*/ 2147483646 w 163"/>
              <a:gd name="T5" fmla="*/ 2147483646 h 161"/>
              <a:gd name="T6" fmla="*/ 2147483646 w 163"/>
              <a:gd name="T7" fmla="*/ 2147483646 h 161"/>
              <a:gd name="T8" fmla="*/ 0 w 163"/>
              <a:gd name="T9" fmla="*/ 2147483646 h 161"/>
              <a:gd name="T10" fmla="*/ 2147483646 w 163"/>
              <a:gd name="T11" fmla="*/ 2147483646 h 161"/>
              <a:gd name="T12" fmla="*/ 2147483646 w 163"/>
              <a:gd name="T13" fmla="*/ 2147483646 h 161"/>
              <a:gd name="T14" fmla="*/ 2147483646 w 163"/>
              <a:gd name="T15" fmla="*/ 2147483646 h 161"/>
              <a:gd name="T16" fmla="*/ 2147483646 w 163"/>
              <a:gd name="T17" fmla="*/ 2147483646 h 161"/>
              <a:gd name="T18" fmla="*/ 2147483646 w 163"/>
              <a:gd name="T19" fmla="*/ 2147483646 h 161"/>
              <a:gd name="T20" fmla="*/ 2147483646 w 163"/>
              <a:gd name="T21" fmla="*/ 0 h 161"/>
              <a:gd name="T22" fmla="*/ 2147483646 w 163"/>
              <a:gd name="T23" fmla="*/ 2147483646 h 161"/>
              <a:gd name="T24" fmla="*/ 2147483646 w 163"/>
              <a:gd name="T25" fmla="*/ 2147483646 h 16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63"/>
              <a:gd name="T40" fmla="*/ 0 h 161"/>
              <a:gd name="T41" fmla="*/ 163 w 163"/>
              <a:gd name="T42" fmla="*/ 161 h 161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63" h="161">
                <a:moveTo>
                  <a:pt x="6" y="161"/>
                </a:moveTo>
                <a:lnTo>
                  <a:pt x="42" y="126"/>
                </a:lnTo>
                <a:lnTo>
                  <a:pt x="39" y="126"/>
                </a:lnTo>
                <a:lnTo>
                  <a:pt x="37" y="126"/>
                </a:lnTo>
                <a:lnTo>
                  <a:pt x="0" y="161"/>
                </a:lnTo>
                <a:lnTo>
                  <a:pt x="4" y="161"/>
                </a:lnTo>
                <a:lnTo>
                  <a:pt x="6" y="161"/>
                </a:lnTo>
                <a:close/>
                <a:moveTo>
                  <a:pt x="123" y="44"/>
                </a:moveTo>
                <a:lnTo>
                  <a:pt x="163" y="5"/>
                </a:lnTo>
                <a:lnTo>
                  <a:pt x="163" y="2"/>
                </a:lnTo>
                <a:lnTo>
                  <a:pt x="163" y="0"/>
                </a:lnTo>
                <a:lnTo>
                  <a:pt x="123" y="38"/>
                </a:lnTo>
                <a:lnTo>
                  <a:pt x="123" y="4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891" name="Freeform 308">
            <a:extLst>
              <a:ext uri="{FF2B5EF4-FFF2-40B4-BE49-F238E27FC236}">
                <a16:creationId xmlns:a16="http://schemas.microsoft.com/office/drawing/2014/main" id="{03DA4732-0B85-BEE3-72AC-4378DD1BE3DD}"/>
              </a:ext>
            </a:extLst>
          </p:cNvPr>
          <p:cNvSpPr>
            <a:spLocks noEditPoints="1"/>
          </p:cNvSpPr>
          <p:nvPr/>
        </p:nvSpPr>
        <p:spPr bwMode="auto">
          <a:xfrm>
            <a:off x="3062288" y="3619500"/>
            <a:ext cx="315912" cy="317500"/>
          </a:xfrm>
          <a:custGeom>
            <a:avLst/>
            <a:gdLst>
              <a:gd name="T0" fmla="*/ 2147483646 w 199"/>
              <a:gd name="T1" fmla="*/ 2147483646 h 200"/>
              <a:gd name="T2" fmla="*/ 2147483646 w 199"/>
              <a:gd name="T3" fmla="*/ 2147483646 h 200"/>
              <a:gd name="T4" fmla="*/ 2147483646 w 199"/>
              <a:gd name="T5" fmla="*/ 2147483646 h 200"/>
              <a:gd name="T6" fmla="*/ 2147483646 w 199"/>
              <a:gd name="T7" fmla="*/ 2147483646 h 200"/>
              <a:gd name="T8" fmla="*/ 0 w 199"/>
              <a:gd name="T9" fmla="*/ 2147483646 h 200"/>
              <a:gd name="T10" fmla="*/ 2147483646 w 199"/>
              <a:gd name="T11" fmla="*/ 2147483646 h 200"/>
              <a:gd name="T12" fmla="*/ 2147483646 w 199"/>
              <a:gd name="T13" fmla="*/ 2147483646 h 200"/>
              <a:gd name="T14" fmla="*/ 2147483646 w 199"/>
              <a:gd name="T15" fmla="*/ 2147483646 h 200"/>
              <a:gd name="T16" fmla="*/ 2147483646 w 199"/>
              <a:gd name="T17" fmla="*/ 2147483646 h 200"/>
              <a:gd name="T18" fmla="*/ 2147483646 w 199"/>
              <a:gd name="T19" fmla="*/ 2147483646 h 200"/>
              <a:gd name="T20" fmla="*/ 2147483646 w 199"/>
              <a:gd name="T21" fmla="*/ 0 h 200"/>
              <a:gd name="T22" fmla="*/ 2147483646 w 199"/>
              <a:gd name="T23" fmla="*/ 2147483646 h 200"/>
              <a:gd name="T24" fmla="*/ 2147483646 w 199"/>
              <a:gd name="T25" fmla="*/ 2147483646 h 20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99"/>
              <a:gd name="T40" fmla="*/ 0 h 200"/>
              <a:gd name="T41" fmla="*/ 199 w 199"/>
              <a:gd name="T42" fmla="*/ 200 h 200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99" h="200">
                <a:moveTo>
                  <a:pt x="6" y="200"/>
                </a:moveTo>
                <a:lnTo>
                  <a:pt x="42" y="163"/>
                </a:lnTo>
                <a:lnTo>
                  <a:pt x="38" y="163"/>
                </a:lnTo>
                <a:lnTo>
                  <a:pt x="36" y="163"/>
                </a:lnTo>
                <a:lnTo>
                  <a:pt x="0" y="200"/>
                </a:lnTo>
                <a:lnTo>
                  <a:pt x="2" y="200"/>
                </a:lnTo>
                <a:lnTo>
                  <a:pt x="6" y="200"/>
                </a:lnTo>
                <a:close/>
                <a:moveTo>
                  <a:pt x="159" y="44"/>
                </a:moveTo>
                <a:lnTo>
                  <a:pt x="199" y="6"/>
                </a:lnTo>
                <a:lnTo>
                  <a:pt x="199" y="2"/>
                </a:lnTo>
                <a:lnTo>
                  <a:pt x="199" y="0"/>
                </a:lnTo>
                <a:lnTo>
                  <a:pt x="159" y="39"/>
                </a:lnTo>
                <a:lnTo>
                  <a:pt x="159" y="4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892" name="Freeform 309">
            <a:extLst>
              <a:ext uri="{FF2B5EF4-FFF2-40B4-BE49-F238E27FC236}">
                <a16:creationId xmlns:a16="http://schemas.microsoft.com/office/drawing/2014/main" id="{DE6C5E6F-DF8B-6BD1-19E3-40C39B313409}"/>
              </a:ext>
            </a:extLst>
          </p:cNvPr>
          <p:cNvSpPr>
            <a:spLocks noEditPoints="1"/>
          </p:cNvSpPr>
          <p:nvPr/>
        </p:nvSpPr>
        <p:spPr bwMode="auto">
          <a:xfrm>
            <a:off x="3003550" y="3562350"/>
            <a:ext cx="374650" cy="374650"/>
          </a:xfrm>
          <a:custGeom>
            <a:avLst/>
            <a:gdLst>
              <a:gd name="T0" fmla="*/ 2147483646 w 236"/>
              <a:gd name="T1" fmla="*/ 2147483646 h 236"/>
              <a:gd name="T2" fmla="*/ 2147483646 w 236"/>
              <a:gd name="T3" fmla="*/ 2147483646 h 236"/>
              <a:gd name="T4" fmla="*/ 2147483646 w 236"/>
              <a:gd name="T5" fmla="*/ 2147483646 h 236"/>
              <a:gd name="T6" fmla="*/ 2147483646 w 236"/>
              <a:gd name="T7" fmla="*/ 2147483646 h 236"/>
              <a:gd name="T8" fmla="*/ 0 w 236"/>
              <a:gd name="T9" fmla="*/ 2147483646 h 236"/>
              <a:gd name="T10" fmla="*/ 2147483646 w 236"/>
              <a:gd name="T11" fmla="*/ 2147483646 h 236"/>
              <a:gd name="T12" fmla="*/ 2147483646 w 236"/>
              <a:gd name="T13" fmla="*/ 2147483646 h 236"/>
              <a:gd name="T14" fmla="*/ 2147483646 w 236"/>
              <a:gd name="T15" fmla="*/ 2147483646 h 236"/>
              <a:gd name="T16" fmla="*/ 2147483646 w 236"/>
              <a:gd name="T17" fmla="*/ 2147483646 h 236"/>
              <a:gd name="T18" fmla="*/ 2147483646 w 236"/>
              <a:gd name="T19" fmla="*/ 2147483646 h 236"/>
              <a:gd name="T20" fmla="*/ 2147483646 w 236"/>
              <a:gd name="T21" fmla="*/ 0 h 236"/>
              <a:gd name="T22" fmla="*/ 2147483646 w 236"/>
              <a:gd name="T23" fmla="*/ 2147483646 h 236"/>
              <a:gd name="T24" fmla="*/ 2147483646 w 236"/>
              <a:gd name="T25" fmla="*/ 2147483646 h 2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36"/>
              <a:gd name="T40" fmla="*/ 0 h 236"/>
              <a:gd name="T41" fmla="*/ 236 w 236"/>
              <a:gd name="T42" fmla="*/ 236 h 2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36" h="236">
                <a:moveTo>
                  <a:pt x="6" y="236"/>
                </a:moveTo>
                <a:lnTo>
                  <a:pt x="43" y="199"/>
                </a:lnTo>
                <a:lnTo>
                  <a:pt x="39" y="199"/>
                </a:lnTo>
                <a:lnTo>
                  <a:pt x="37" y="199"/>
                </a:lnTo>
                <a:lnTo>
                  <a:pt x="0" y="236"/>
                </a:lnTo>
                <a:lnTo>
                  <a:pt x="2" y="236"/>
                </a:lnTo>
                <a:lnTo>
                  <a:pt x="6" y="236"/>
                </a:lnTo>
                <a:close/>
                <a:moveTo>
                  <a:pt x="196" y="44"/>
                </a:moveTo>
                <a:lnTo>
                  <a:pt x="236" y="6"/>
                </a:lnTo>
                <a:lnTo>
                  <a:pt x="236" y="2"/>
                </a:lnTo>
                <a:lnTo>
                  <a:pt x="236" y="0"/>
                </a:lnTo>
                <a:lnTo>
                  <a:pt x="196" y="38"/>
                </a:lnTo>
                <a:lnTo>
                  <a:pt x="196" y="4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893" name="Freeform 310">
            <a:extLst>
              <a:ext uri="{FF2B5EF4-FFF2-40B4-BE49-F238E27FC236}">
                <a16:creationId xmlns:a16="http://schemas.microsoft.com/office/drawing/2014/main" id="{3CDA5879-A05A-22CB-2165-88CEBF60AF27}"/>
              </a:ext>
            </a:extLst>
          </p:cNvPr>
          <p:cNvSpPr>
            <a:spLocks noEditPoints="1"/>
          </p:cNvSpPr>
          <p:nvPr/>
        </p:nvSpPr>
        <p:spPr bwMode="auto">
          <a:xfrm>
            <a:off x="2943225" y="3503613"/>
            <a:ext cx="434975" cy="433387"/>
          </a:xfrm>
          <a:custGeom>
            <a:avLst/>
            <a:gdLst>
              <a:gd name="T0" fmla="*/ 2147483646 w 274"/>
              <a:gd name="T1" fmla="*/ 2147483646 h 273"/>
              <a:gd name="T2" fmla="*/ 2147483646 w 274"/>
              <a:gd name="T3" fmla="*/ 2147483646 h 273"/>
              <a:gd name="T4" fmla="*/ 2147483646 w 274"/>
              <a:gd name="T5" fmla="*/ 2147483646 h 273"/>
              <a:gd name="T6" fmla="*/ 2147483646 w 274"/>
              <a:gd name="T7" fmla="*/ 2147483646 h 273"/>
              <a:gd name="T8" fmla="*/ 0 w 274"/>
              <a:gd name="T9" fmla="*/ 2147483646 h 273"/>
              <a:gd name="T10" fmla="*/ 2147483646 w 274"/>
              <a:gd name="T11" fmla="*/ 2147483646 h 273"/>
              <a:gd name="T12" fmla="*/ 2147483646 w 274"/>
              <a:gd name="T13" fmla="*/ 2147483646 h 273"/>
              <a:gd name="T14" fmla="*/ 2147483646 w 274"/>
              <a:gd name="T15" fmla="*/ 2147483646 h 273"/>
              <a:gd name="T16" fmla="*/ 2147483646 w 274"/>
              <a:gd name="T17" fmla="*/ 2147483646 h 273"/>
              <a:gd name="T18" fmla="*/ 2147483646 w 274"/>
              <a:gd name="T19" fmla="*/ 2147483646 h 273"/>
              <a:gd name="T20" fmla="*/ 2147483646 w 274"/>
              <a:gd name="T21" fmla="*/ 0 h 273"/>
              <a:gd name="T22" fmla="*/ 2147483646 w 274"/>
              <a:gd name="T23" fmla="*/ 2147483646 h 273"/>
              <a:gd name="T24" fmla="*/ 2147483646 w 274"/>
              <a:gd name="T25" fmla="*/ 2147483646 h 27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74"/>
              <a:gd name="T40" fmla="*/ 0 h 273"/>
              <a:gd name="T41" fmla="*/ 274 w 274"/>
              <a:gd name="T42" fmla="*/ 273 h 273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74" h="273">
                <a:moveTo>
                  <a:pt x="6" y="273"/>
                </a:moveTo>
                <a:lnTo>
                  <a:pt x="44" y="236"/>
                </a:lnTo>
                <a:lnTo>
                  <a:pt x="40" y="236"/>
                </a:lnTo>
                <a:lnTo>
                  <a:pt x="38" y="236"/>
                </a:lnTo>
                <a:lnTo>
                  <a:pt x="0" y="273"/>
                </a:lnTo>
                <a:lnTo>
                  <a:pt x="4" y="273"/>
                </a:lnTo>
                <a:lnTo>
                  <a:pt x="6" y="273"/>
                </a:lnTo>
                <a:close/>
                <a:moveTo>
                  <a:pt x="234" y="44"/>
                </a:moveTo>
                <a:lnTo>
                  <a:pt x="274" y="6"/>
                </a:lnTo>
                <a:lnTo>
                  <a:pt x="274" y="2"/>
                </a:lnTo>
                <a:lnTo>
                  <a:pt x="274" y="0"/>
                </a:lnTo>
                <a:lnTo>
                  <a:pt x="234" y="39"/>
                </a:lnTo>
                <a:lnTo>
                  <a:pt x="234" y="4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894" name="Freeform 311">
            <a:extLst>
              <a:ext uri="{FF2B5EF4-FFF2-40B4-BE49-F238E27FC236}">
                <a16:creationId xmlns:a16="http://schemas.microsoft.com/office/drawing/2014/main" id="{74E03E08-F280-F33B-0E78-5A198964AA18}"/>
              </a:ext>
            </a:extLst>
          </p:cNvPr>
          <p:cNvSpPr>
            <a:spLocks noEditPoints="1"/>
          </p:cNvSpPr>
          <p:nvPr/>
        </p:nvSpPr>
        <p:spPr bwMode="auto">
          <a:xfrm>
            <a:off x="2884488" y="3446463"/>
            <a:ext cx="493712" cy="490537"/>
          </a:xfrm>
          <a:custGeom>
            <a:avLst/>
            <a:gdLst>
              <a:gd name="T0" fmla="*/ 2147483646 w 311"/>
              <a:gd name="T1" fmla="*/ 2147483646 h 309"/>
              <a:gd name="T2" fmla="*/ 2147483646 w 311"/>
              <a:gd name="T3" fmla="*/ 2147483646 h 309"/>
              <a:gd name="T4" fmla="*/ 2147483646 w 311"/>
              <a:gd name="T5" fmla="*/ 2147483646 h 309"/>
              <a:gd name="T6" fmla="*/ 2147483646 w 311"/>
              <a:gd name="T7" fmla="*/ 2147483646 h 309"/>
              <a:gd name="T8" fmla="*/ 0 w 311"/>
              <a:gd name="T9" fmla="*/ 2147483646 h 309"/>
              <a:gd name="T10" fmla="*/ 2147483646 w 311"/>
              <a:gd name="T11" fmla="*/ 2147483646 h 309"/>
              <a:gd name="T12" fmla="*/ 2147483646 w 311"/>
              <a:gd name="T13" fmla="*/ 2147483646 h 309"/>
              <a:gd name="T14" fmla="*/ 2147483646 w 311"/>
              <a:gd name="T15" fmla="*/ 2147483646 h 309"/>
              <a:gd name="T16" fmla="*/ 2147483646 w 311"/>
              <a:gd name="T17" fmla="*/ 2147483646 h 309"/>
              <a:gd name="T18" fmla="*/ 2147483646 w 311"/>
              <a:gd name="T19" fmla="*/ 2147483646 h 309"/>
              <a:gd name="T20" fmla="*/ 2147483646 w 311"/>
              <a:gd name="T21" fmla="*/ 0 h 309"/>
              <a:gd name="T22" fmla="*/ 2147483646 w 311"/>
              <a:gd name="T23" fmla="*/ 2147483646 h 309"/>
              <a:gd name="T24" fmla="*/ 2147483646 w 311"/>
              <a:gd name="T25" fmla="*/ 2147483646 h 30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11"/>
              <a:gd name="T40" fmla="*/ 0 h 309"/>
              <a:gd name="T41" fmla="*/ 311 w 311"/>
              <a:gd name="T42" fmla="*/ 309 h 309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11" h="309">
                <a:moveTo>
                  <a:pt x="6" y="309"/>
                </a:moveTo>
                <a:lnTo>
                  <a:pt x="45" y="272"/>
                </a:lnTo>
                <a:lnTo>
                  <a:pt x="41" y="272"/>
                </a:lnTo>
                <a:lnTo>
                  <a:pt x="39" y="272"/>
                </a:lnTo>
                <a:lnTo>
                  <a:pt x="0" y="309"/>
                </a:lnTo>
                <a:lnTo>
                  <a:pt x="4" y="309"/>
                </a:lnTo>
                <a:lnTo>
                  <a:pt x="6" y="309"/>
                </a:lnTo>
                <a:close/>
                <a:moveTo>
                  <a:pt x="271" y="44"/>
                </a:moveTo>
                <a:lnTo>
                  <a:pt x="311" y="6"/>
                </a:lnTo>
                <a:lnTo>
                  <a:pt x="311" y="2"/>
                </a:lnTo>
                <a:lnTo>
                  <a:pt x="311" y="0"/>
                </a:lnTo>
                <a:lnTo>
                  <a:pt x="271" y="38"/>
                </a:lnTo>
                <a:lnTo>
                  <a:pt x="271" y="4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895" name="Freeform 312">
            <a:extLst>
              <a:ext uri="{FF2B5EF4-FFF2-40B4-BE49-F238E27FC236}">
                <a16:creationId xmlns:a16="http://schemas.microsoft.com/office/drawing/2014/main" id="{25ED4B3A-6349-7600-FE20-3F16B9A837CA}"/>
              </a:ext>
            </a:extLst>
          </p:cNvPr>
          <p:cNvSpPr>
            <a:spLocks noEditPoints="1"/>
          </p:cNvSpPr>
          <p:nvPr/>
        </p:nvSpPr>
        <p:spPr bwMode="auto">
          <a:xfrm>
            <a:off x="2827338" y="3387725"/>
            <a:ext cx="550862" cy="549275"/>
          </a:xfrm>
          <a:custGeom>
            <a:avLst/>
            <a:gdLst>
              <a:gd name="T0" fmla="*/ 2147483646 w 347"/>
              <a:gd name="T1" fmla="*/ 2147483646 h 346"/>
              <a:gd name="T2" fmla="*/ 2147483646 w 347"/>
              <a:gd name="T3" fmla="*/ 2147483646 h 346"/>
              <a:gd name="T4" fmla="*/ 2147483646 w 347"/>
              <a:gd name="T5" fmla="*/ 2147483646 h 346"/>
              <a:gd name="T6" fmla="*/ 2147483646 w 347"/>
              <a:gd name="T7" fmla="*/ 2147483646 h 346"/>
              <a:gd name="T8" fmla="*/ 0 w 347"/>
              <a:gd name="T9" fmla="*/ 2147483646 h 346"/>
              <a:gd name="T10" fmla="*/ 2147483646 w 347"/>
              <a:gd name="T11" fmla="*/ 2147483646 h 346"/>
              <a:gd name="T12" fmla="*/ 2147483646 w 347"/>
              <a:gd name="T13" fmla="*/ 2147483646 h 346"/>
              <a:gd name="T14" fmla="*/ 2147483646 w 347"/>
              <a:gd name="T15" fmla="*/ 2147483646 h 346"/>
              <a:gd name="T16" fmla="*/ 2147483646 w 347"/>
              <a:gd name="T17" fmla="*/ 2147483646 h 346"/>
              <a:gd name="T18" fmla="*/ 2147483646 w 347"/>
              <a:gd name="T19" fmla="*/ 2147483646 h 346"/>
              <a:gd name="T20" fmla="*/ 2147483646 w 347"/>
              <a:gd name="T21" fmla="*/ 0 h 346"/>
              <a:gd name="T22" fmla="*/ 2147483646 w 347"/>
              <a:gd name="T23" fmla="*/ 2147483646 h 346"/>
              <a:gd name="T24" fmla="*/ 2147483646 w 347"/>
              <a:gd name="T25" fmla="*/ 2147483646 h 34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47"/>
              <a:gd name="T40" fmla="*/ 0 h 346"/>
              <a:gd name="T41" fmla="*/ 347 w 347"/>
              <a:gd name="T42" fmla="*/ 346 h 34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47" h="346">
                <a:moveTo>
                  <a:pt x="6" y="346"/>
                </a:moveTo>
                <a:lnTo>
                  <a:pt x="44" y="308"/>
                </a:lnTo>
                <a:lnTo>
                  <a:pt x="40" y="308"/>
                </a:lnTo>
                <a:lnTo>
                  <a:pt x="38" y="308"/>
                </a:lnTo>
                <a:lnTo>
                  <a:pt x="0" y="346"/>
                </a:lnTo>
                <a:lnTo>
                  <a:pt x="4" y="346"/>
                </a:lnTo>
                <a:lnTo>
                  <a:pt x="6" y="346"/>
                </a:lnTo>
                <a:close/>
                <a:moveTo>
                  <a:pt x="307" y="44"/>
                </a:moveTo>
                <a:lnTo>
                  <a:pt x="347" y="6"/>
                </a:lnTo>
                <a:lnTo>
                  <a:pt x="347" y="2"/>
                </a:lnTo>
                <a:lnTo>
                  <a:pt x="347" y="0"/>
                </a:lnTo>
                <a:lnTo>
                  <a:pt x="307" y="39"/>
                </a:lnTo>
                <a:lnTo>
                  <a:pt x="307" y="4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896" name="Freeform 313">
            <a:extLst>
              <a:ext uri="{FF2B5EF4-FFF2-40B4-BE49-F238E27FC236}">
                <a16:creationId xmlns:a16="http://schemas.microsoft.com/office/drawing/2014/main" id="{A227F852-7510-0A8C-199A-297991AF4475}"/>
              </a:ext>
            </a:extLst>
          </p:cNvPr>
          <p:cNvSpPr>
            <a:spLocks noEditPoints="1"/>
          </p:cNvSpPr>
          <p:nvPr/>
        </p:nvSpPr>
        <p:spPr bwMode="auto">
          <a:xfrm>
            <a:off x="2770188" y="3330575"/>
            <a:ext cx="604837" cy="606425"/>
          </a:xfrm>
          <a:custGeom>
            <a:avLst/>
            <a:gdLst>
              <a:gd name="T0" fmla="*/ 2147483646 w 381"/>
              <a:gd name="T1" fmla="*/ 2147483646 h 382"/>
              <a:gd name="T2" fmla="*/ 2147483646 w 381"/>
              <a:gd name="T3" fmla="*/ 2147483646 h 382"/>
              <a:gd name="T4" fmla="*/ 2147483646 w 381"/>
              <a:gd name="T5" fmla="*/ 2147483646 h 382"/>
              <a:gd name="T6" fmla="*/ 2147483646 w 381"/>
              <a:gd name="T7" fmla="*/ 2147483646 h 382"/>
              <a:gd name="T8" fmla="*/ 0 w 381"/>
              <a:gd name="T9" fmla="*/ 2147483646 h 382"/>
              <a:gd name="T10" fmla="*/ 2147483646 w 381"/>
              <a:gd name="T11" fmla="*/ 2147483646 h 382"/>
              <a:gd name="T12" fmla="*/ 2147483646 w 381"/>
              <a:gd name="T13" fmla="*/ 2147483646 h 382"/>
              <a:gd name="T14" fmla="*/ 2147483646 w 381"/>
              <a:gd name="T15" fmla="*/ 2147483646 h 382"/>
              <a:gd name="T16" fmla="*/ 2147483646 w 381"/>
              <a:gd name="T17" fmla="*/ 2147483646 h 382"/>
              <a:gd name="T18" fmla="*/ 2147483646 w 381"/>
              <a:gd name="T19" fmla="*/ 2147483646 h 382"/>
              <a:gd name="T20" fmla="*/ 2147483646 w 381"/>
              <a:gd name="T21" fmla="*/ 0 h 382"/>
              <a:gd name="T22" fmla="*/ 2147483646 w 381"/>
              <a:gd name="T23" fmla="*/ 2147483646 h 382"/>
              <a:gd name="T24" fmla="*/ 2147483646 w 381"/>
              <a:gd name="T25" fmla="*/ 2147483646 h 38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81"/>
              <a:gd name="T40" fmla="*/ 0 h 382"/>
              <a:gd name="T41" fmla="*/ 381 w 381"/>
              <a:gd name="T42" fmla="*/ 382 h 382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81" h="382">
                <a:moveTo>
                  <a:pt x="5" y="382"/>
                </a:moveTo>
                <a:lnTo>
                  <a:pt x="44" y="344"/>
                </a:lnTo>
                <a:lnTo>
                  <a:pt x="40" y="344"/>
                </a:lnTo>
                <a:lnTo>
                  <a:pt x="38" y="344"/>
                </a:lnTo>
                <a:lnTo>
                  <a:pt x="0" y="382"/>
                </a:lnTo>
                <a:lnTo>
                  <a:pt x="3" y="382"/>
                </a:lnTo>
                <a:lnTo>
                  <a:pt x="5" y="382"/>
                </a:lnTo>
                <a:close/>
                <a:moveTo>
                  <a:pt x="345" y="42"/>
                </a:moveTo>
                <a:lnTo>
                  <a:pt x="381" y="6"/>
                </a:lnTo>
                <a:lnTo>
                  <a:pt x="381" y="2"/>
                </a:lnTo>
                <a:lnTo>
                  <a:pt x="381" y="0"/>
                </a:lnTo>
                <a:lnTo>
                  <a:pt x="345" y="36"/>
                </a:lnTo>
                <a:lnTo>
                  <a:pt x="345" y="4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897" name="Freeform 314">
            <a:extLst>
              <a:ext uri="{FF2B5EF4-FFF2-40B4-BE49-F238E27FC236}">
                <a16:creationId xmlns:a16="http://schemas.microsoft.com/office/drawing/2014/main" id="{53827544-AAE6-6D24-4816-065A2667F6FE}"/>
              </a:ext>
            </a:extLst>
          </p:cNvPr>
          <p:cNvSpPr>
            <a:spLocks noEditPoints="1"/>
          </p:cNvSpPr>
          <p:nvPr/>
        </p:nvSpPr>
        <p:spPr bwMode="auto">
          <a:xfrm>
            <a:off x="2711450" y="3271838"/>
            <a:ext cx="663575" cy="665162"/>
          </a:xfrm>
          <a:custGeom>
            <a:avLst/>
            <a:gdLst>
              <a:gd name="T0" fmla="*/ 2147483646 w 418"/>
              <a:gd name="T1" fmla="*/ 2147483646 h 419"/>
              <a:gd name="T2" fmla="*/ 2147483646 w 418"/>
              <a:gd name="T3" fmla="*/ 2147483646 h 419"/>
              <a:gd name="T4" fmla="*/ 2147483646 w 418"/>
              <a:gd name="T5" fmla="*/ 2147483646 h 419"/>
              <a:gd name="T6" fmla="*/ 2147483646 w 418"/>
              <a:gd name="T7" fmla="*/ 2147483646 h 419"/>
              <a:gd name="T8" fmla="*/ 0 w 418"/>
              <a:gd name="T9" fmla="*/ 2147483646 h 419"/>
              <a:gd name="T10" fmla="*/ 2147483646 w 418"/>
              <a:gd name="T11" fmla="*/ 2147483646 h 419"/>
              <a:gd name="T12" fmla="*/ 2147483646 w 418"/>
              <a:gd name="T13" fmla="*/ 2147483646 h 419"/>
              <a:gd name="T14" fmla="*/ 2147483646 w 418"/>
              <a:gd name="T15" fmla="*/ 2147483646 h 419"/>
              <a:gd name="T16" fmla="*/ 2147483646 w 418"/>
              <a:gd name="T17" fmla="*/ 2147483646 h 419"/>
              <a:gd name="T18" fmla="*/ 2147483646 w 418"/>
              <a:gd name="T19" fmla="*/ 2147483646 h 419"/>
              <a:gd name="T20" fmla="*/ 2147483646 w 418"/>
              <a:gd name="T21" fmla="*/ 0 h 419"/>
              <a:gd name="T22" fmla="*/ 2147483646 w 418"/>
              <a:gd name="T23" fmla="*/ 2147483646 h 419"/>
              <a:gd name="T24" fmla="*/ 2147483646 w 418"/>
              <a:gd name="T25" fmla="*/ 2147483646 h 41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418"/>
              <a:gd name="T40" fmla="*/ 0 h 419"/>
              <a:gd name="T41" fmla="*/ 418 w 418"/>
              <a:gd name="T42" fmla="*/ 419 h 419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418" h="419">
                <a:moveTo>
                  <a:pt x="6" y="419"/>
                </a:moveTo>
                <a:lnTo>
                  <a:pt x="44" y="381"/>
                </a:lnTo>
                <a:lnTo>
                  <a:pt x="40" y="381"/>
                </a:lnTo>
                <a:lnTo>
                  <a:pt x="38" y="381"/>
                </a:lnTo>
                <a:lnTo>
                  <a:pt x="0" y="419"/>
                </a:lnTo>
                <a:lnTo>
                  <a:pt x="4" y="419"/>
                </a:lnTo>
                <a:lnTo>
                  <a:pt x="6" y="419"/>
                </a:lnTo>
                <a:close/>
                <a:moveTo>
                  <a:pt x="382" y="43"/>
                </a:moveTo>
                <a:lnTo>
                  <a:pt x="418" y="6"/>
                </a:lnTo>
                <a:lnTo>
                  <a:pt x="418" y="2"/>
                </a:lnTo>
                <a:lnTo>
                  <a:pt x="418" y="0"/>
                </a:lnTo>
                <a:lnTo>
                  <a:pt x="382" y="37"/>
                </a:lnTo>
                <a:lnTo>
                  <a:pt x="382" y="4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898" name="Freeform 315">
            <a:extLst>
              <a:ext uri="{FF2B5EF4-FFF2-40B4-BE49-F238E27FC236}">
                <a16:creationId xmlns:a16="http://schemas.microsoft.com/office/drawing/2014/main" id="{94C14155-32B8-33C3-5FE9-E75B1B4522E7}"/>
              </a:ext>
            </a:extLst>
          </p:cNvPr>
          <p:cNvSpPr>
            <a:spLocks noEditPoints="1"/>
          </p:cNvSpPr>
          <p:nvPr/>
        </p:nvSpPr>
        <p:spPr bwMode="auto">
          <a:xfrm>
            <a:off x="2654300" y="3214688"/>
            <a:ext cx="720725" cy="722312"/>
          </a:xfrm>
          <a:custGeom>
            <a:avLst/>
            <a:gdLst>
              <a:gd name="T0" fmla="*/ 2147483646 w 454"/>
              <a:gd name="T1" fmla="*/ 2147483646 h 455"/>
              <a:gd name="T2" fmla="*/ 2147483646 w 454"/>
              <a:gd name="T3" fmla="*/ 2147483646 h 455"/>
              <a:gd name="T4" fmla="*/ 2147483646 w 454"/>
              <a:gd name="T5" fmla="*/ 2147483646 h 455"/>
              <a:gd name="T6" fmla="*/ 2147483646 w 454"/>
              <a:gd name="T7" fmla="*/ 2147483646 h 455"/>
              <a:gd name="T8" fmla="*/ 0 w 454"/>
              <a:gd name="T9" fmla="*/ 2147483646 h 455"/>
              <a:gd name="T10" fmla="*/ 2147483646 w 454"/>
              <a:gd name="T11" fmla="*/ 2147483646 h 455"/>
              <a:gd name="T12" fmla="*/ 2147483646 w 454"/>
              <a:gd name="T13" fmla="*/ 2147483646 h 455"/>
              <a:gd name="T14" fmla="*/ 2147483646 w 454"/>
              <a:gd name="T15" fmla="*/ 2147483646 h 455"/>
              <a:gd name="T16" fmla="*/ 2147483646 w 454"/>
              <a:gd name="T17" fmla="*/ 2147483646 h 455"/>
              <a:gd name="T18" fmla="*/ 2147483646 w 454"/>
              <a:gd name="T19" fmla="*/ 2147483646 h 455"/>
              <a:gd name="T20" fmla="*/ 2147483646 w 454"/>
              <a:gd name="T21" fmla="*/ 0 h 455"/>
              <a:gd name="T22" fmla="*/ 2147483646 w 454"/>
              <a:gd name="T23" fmla="*/ 2147483646 h 455"/>
              <a:gd name="T24" fmla="*/ 2147483646 w 454"/>
              <a:gd name="T25" fmla="*/ 2147483646 h 45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454"/>
              <a:gd name="T40" fmla="*/ 0 h 455"/>
              <a:gd name="T41" fmla="*/ 454 w 454"/>
              <a:gd name="T42" fmla="*/ 455 h 455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454" h="455">
                <a:moveTo>
                  <a:pt x="5" y="455"/>
                </a:moveTo>
                <a:lnTo>
                  <a:pt x="44" y="417"/>
                </a:lnTo>
                <a:lnTo>
                  <a:pt x="40" y="417"/>
                </a:lnTo>
                <a:lnTo>
                  <a:pt x="38" y="417"/>
                </a:lnTo>
                <a:lnTo>
                  <a:pt x="0" y="455"/>
                </a:lnTo>
                <a:lnTo>
                  <a:pt x="3" y="455"/>
                </a:lnTo>
                <a:lnTo>
                  <a:pt x="5" y="455"/>
                </a:lnTo>
                <a:close/>
                <a:moveTo>
                  <a:pt x="418" y="42"/>
                </a:moveTo>
                <a:lnTo>
                  <a:pt x="454" y="6"/>
                </a:lnTo>
                <a:lnTo>
                  <a:pt x="454" y="2"/>
                </a:lnTo>
                <a:lnTo>
                  <a:pt x="454" y="0"/>
                </a:lnTo>
                <a:lnTo>
                  <a:pt x="418" y="36"/>
                </a:lnTo>
                <a:lnTo>
                  <a:pt x="418" y="4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899" name="Freeform 316">
            <a:extLst>
              <a:ext uri="{FF2B5EF4-FFF2-40B4-BE49-F238E27FC236}">
                <a16:creationId xmlns:a16="http://schemas.microsoft.com/office/drawing/2014/main" id="{DA9476B7-8B39-4C1B-7220-A794F89510E8}"/>
              </a:ext>
            </a:extLst>
          </p:cNvPr>
          <p:cNvSpPr>
            <a:spLocks noEditPoints="1"/>
          </p:cNvSpPr>
          <p:nvPr/>
        </p:nvSpPr>
        <p:spPr bwMode="auto">
          <a:xfrm>
            <a:off x="2595563" y="3155950"/>
            <a:ext cx="779462" cy="781050"/>
          </a:xfrm>
          <a:custGeom>
            <a:avLst/>
            <a:gdLst>
              <a:gd name="T0" fmla="*/ 2147483646 w 491"/>
              <a:gd name="T1" fmla="*/ 2147483646 h 492"/>
              <a:gd name="T2" fmla="*/ 2147483646 w 491"/>
              <a:gd name="T3" fmla="*/ 2147483646 h 492"/>
              <a:gd name="T4" fmla="*/ 2147483646 w 491"/>
              <a:gd name="T5" fmla="*/ 2147483646 h 492"/>
              <a:gd name="T6" fmla="*/ 2147483646 w 491"/>
              <a:gd name="T7" fmla="*/ 2147483646 h 492"/>
              <a:gd name="T8" fmla="*/ 0 w 491"/>
              <a:gd name="T9" fmla="*/ 2147483646 h 492"/>
              <a:gd name="T10" fmla="*/ 2147483646 w 491"/>
              <a:gd name="T11" fmla="*/ 2147483646 h 492"/>
              <a:gd name="T12" fmla="*/ 2147483646 w 491"/>
              <a:gd name="T13" fmla="*/ 2147483646 h 492"/>
              <a:gd name="T14" fmla="*/ 2147483646 w 491"/>
              <a:gd name="T15" fmla="*/ 2147483646 h 492"/>
              <a:gd name="T16" fmla="*/ 2147483646 w 491"/>
              <a:gd name="T17" fmla="*/ 2147483646 h 492"/>
              <a:gd name="T18" fmla="*/ 2147483646 w 491"/>
              <a:gd name="T19" fmla="*/ 2147483646 h 492"/>
              <a:gd name="T20" fmla="*/ 2147483646 w 491"/>
              <a:gd name="T21" fmla="*/ 0 h 492"/>
              <a:gd name="T22" fmla="*/ 2147483646 w 491"/>
              <a:gd name="T23" fmla="*/ 2147483646 h 492"/>
              <a:gd name="T24" fmla="*/ 2147483646 w 491"/>
              <a:gd name="T25" fmla="*/ 2147483646 h 49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491"/>
              <a:gd name="T40" fmla="*/ 0 h 492"/>
              <a:gd name="T41" fmla="*/ 491 w 491"/>
              <a:gd name="T42" fmla="*/ 492 h 492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491" h="492">
                <a:moveTo>
                  <a:pt x="6" y="492"/>
                </a:moveTo>
                <a:lnTo>
                  <a:pt x="44" y="454"/>
                </a:lnTo>
                <a:lnTo>
                  <a:pt x="42" y="454"/>
                </a:lnTo>
                <a:lnTo>
                  <a:pt x="39" y="454"/>
                </a:lnTo>
                <a:lnTo>
                  <a:pt x="0" y="490"/>
                </a:lnTo>
                <a:lnTo>
                  <a:pt x="4" y="490"/>
                </a:lnTo>
                <a:lnTo>
                  <a:pt x="6" y="492"/>
                </a:lnTo>
                <a:close/>
                <a:moveTo>
                  <a:pt x="455" y="43"/>
                </a:moveTo>
                <a:lnTo>
                  <a:pt x="491" y="6"/>
                </a:lnTo>
                <a:lnTo>
                  <a:pt x="491" y="2"/>
                </a:lnTo>
                <a:lnTo>
                  <a:pt x="491" y="0"/>
                </a:lnTo>
                <a:lnTo>
                  <a:pt x="455" y="37"/>
                </a:lnTo>
                <a:lnTo>
                  <a:pt x="455" y="4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900" name="Freeform 317">
            <a:extLst>
              <a:ext uri="{FF2B5EF4-FFF2-40B4-BE49-F238E27FC236}">
                <a16:creationId xmlns:a16="http://schemas.microsoft.com/office/drawing/2014/main" id="{7953DF9D-C0CB-56A0-A29C-071A68F33BDB}"/>
              </a:ext>
            </a:extLst>
          </p:cNvPr>
          <p:cNvSpPr>
            <a:spLocks noEditPoints="1"/>
          </p:cNvSpPr>
          <p:nvPr/>
        </p:nvSpPr>
        <p:spPr bwMode="auto">
          <a:xfrm>
            <a:off x="2541588" y="3098800"/>
            <a:ext cx="833437" cy="835025"/>
          </a:xfrm>
          <a:custGeom>
            <a:avLst/>
            <a:gdLst>
              <a:gd name="T0" fmla="*/ 2147483646 w 525"/>
              <a:gd name="T1" fmla="*/ 2147483646 h 526"/>
              <a:gd name="T2" fmla="*/ 2147483646 w 525"/>
              <a:gd name="T3" fmla="*/ 2147483646 h 526"/>
              <a:gd name="T4" fmla="*/ 2147483646 w 525"/>
              <a:gd name="T5" fmla="*/ 2147483646 h 526"/>
              <a:gd name="T6" fmla="*/ 2147483646 w 525"/>
              <a:gd name="T7" fmla="*/ 2147483646 h 526"/>
              <a:gd name="T8" fmla="*/ 0 w 525"/>
              <a:gd name="T9" fmla="*/ 2147483646 h 526"/>
              <a:gd name="T10" fmla="*/ 2147483646 w 525"/>
              <a:gd name="T11" fmla="*/ 2147483646 h 526"/>
              <a:gd name="T12" fmla="*/ 2147483646 w 525"/>
              <a:gd name="T13" fmla="*/ 2147483646 h 526"/>
              <a:gd name="T14" fmla="*/ 2147483646 w 525"/>
              <a:gd name="T15" fmla="*/ 2147483646 h 526"/>
              <a:gd name="T16" fmla="*/ 2147483646 w 525"/>
              <a:gd name="T17" fmla="*/ 2147483646 h 526"/>
              <a:gd name="T18" fmla="*/ 2147483646 w 525"/>
              <a:gd name="T19" fmla="*/ 2147483646 h 526"/>
              <a:gd name="T20" fmla="*/ 2147483646 w 525"/>
              <a:gd name="T21" fmla="*/ 0 h 526"/>
              <a:gd name="T22" fmla="*/ 2147483646 w 525"/>
              <a:gd name="T23" fmla="*/ 2147483646 h 526"/>
              <a:gd name="T24" fmla="*/ 2147483646 w 525"/>
              <a:gd name="T25" fmla="*/ 2147483646 h 52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525"/>
              <a:gd name="T40" fmla="*/ 0 h 526"/>
              <a:gd name="T41" fmla="*/ 525 w 525"/>
              <a:gd name="T42" fmla="*/ 526 h 52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525" h="526">
                <a:moveTo>
                  <a:pt x="3" y="526"/>
                </a:moveTo>
                <a:lnTo>
                  <a:pt x="42" y="490"/>
                </a:lnTo>
                <a:lnTo>
                  <a:pt x="40" y="490"/>
                </a:lnTo>
                <a:lnTo>
                  <a:pt x="36" y="490"/>
                </a:lnTo>
                <a:lnTo>
                  <a:pt x="0" y="526"/>
                </a:lnTo>
                <a:lnTo>
                  <a:pt x="1" y="526"/>
                </a:lnTo>
                <a:lnTo>
                  <a:pt x="3" y="526"/>
                </a:lnTo>
                <a:close/>
                <a:moveTo>
                  <a:pt x="489" y="42"/>
                </a:moveTo>
                <a:lnTo>
                  <a:pt x="525" y="6"/>
                </a:lnTo>
                <a:lnTo>
                  <a:pt x="525" y="2"/>
                </a:lnTo>
                <a:lnTo>
                  <a:pt x="525" y="0"/>
                </a:lnTo>
                <a:lnTo>
                  <a:pt x="489" y="36"/>
                </a:lnTo>
                <a:lnTo>
                  <a:pt x="489" y="4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901" name="Freeform 318">
            <a:extLst>
              <a:ext uri="{FF2B5EF4-FFF2-40B4-BE49-F238E27FC236}">
                <a16:creationId xmlns:a16="http://schemas.microsoft.com/office/drawing/2014/main" id="{45D0E148-4D41-F360-9E29-CB58E741BB41}"/>
              </a:ext>
            </a:extLst>
          </p:cNvPr>
          <p:cNvSpPr>
            <a:spLocks noEditPoints="1"/>
          </p:cNvSpPr>
          <p:nvPr/>
        </p:nvSpPr>
        <p:spPr bwMode="auto">
          <a:xfrm>
            <a:off x="2479675" y="3040063"/>
            <a:ext cx="895350" cy="893762"/>
          </a:xfrm>
          <a:custGeom>
            <a:avLst/>
            <a:gdLst>
              <a:gd name="T0" fmla="*/ 2147483646 w 564"/>
              <a:gd name="T1" fmla="*/ 2147483646 h 563"/>
              <a:gd name="T2" fmla="*/ 2147483646 w 564"/>
              <a:gd name="T3" fmla="*/ 2147483646 h 563"/>
              <a:gd name="T4" fmla="*/ 2147483646 w 564"/>
              <a:gd name="T5" fmla="*/ 2147483646 h 563"/>
              <a:gd name="T6" fmla="*/ 2147483646 w 564"/>
              <a:gd name="T7" fmla="*/ 2147483646 h 563"/>
              <a:gd name="T8" fmla="*/ 0 w 564"/>
              <a:gd name="T9" fmla="*/ 2147483646 h 563"/>
              <a:gd name="T10" fmla="*/ 2147483646 w 564"/>
              <a:gd name="T11" fmla="*/ 2147483646 h 563"/>
              <a:gd name="T12" fmla="*/ 2147483646 w 564"/>
              <a:gd name="T13" fmla="*/ 2147483646 h 563"/>
              <a:gd name="T14" fmla="*/ 2147483646 w 564"/>
              <a:gd name="T15" fmla="*/ 2147483646 h 563"/>
              <a:gd name="T16" fmla="*/ 2147483646 w 564"/>
              <a:gd name="T17" fmla="*/ 2147483646 h 563"/>
              <a:gd name="T18" fmla="*/ 2147483646 w 564"/>
              <a:gd name="T19" fmla="*/ 2147483646 h 563"/>
              <a:gd name="T20" fmla="*/ 2147483646 w 564"/>
              <a:gd name="T21" fmla="*/ 0 h 563"/>
              <a:gd name="T22" fmla="*/ 2147483646 w 564"/>
              <a:gd name="T23" fmla="*/ 2147483646 h 563"/>
              <a:gd name="T24" fmla="*/ 2147483646 w 564"/>
              <a:gd name="T25" fmla="*/ 2147483646 h 56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564"/>
              <a:gd name="T40" fmla="*/ 0 h 563"/>
              <a:gd name="T41" fmla="*/ 564 w 564"/>
              <a:gd name="T42" fmla="*/ 563 h 563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564" h="563">
                <a:moveTo>
                  <a:pt x="6" y="563"/>
                </a:moveTo>
                <a:lnTo>
                  <a:pt x="44" y="525"/>
                </a:lnTo>
                <a:lnTo>
                  <a:pt x="42" y="525"/>
                </a:lnTo>
                <a:lnTo>
                  <a:pt x="39" y="525"/>
                </a:lnTo>
                <a:lnTo>
                  <a:pt x="0" y="563"/>
                </a:lnTo>
                <a:lnTo>
                  <a:pt x="4" y="563"/>
                </a:lnTo>
                <a:lnTo>
                  <a:pt x="6" y="563"/>
                </a:lnTo>
                <a:close/>
                <a:moveTo>
                  <a:pt x="528" y="43"/>
                </a:moveTo>
                <a:lnTo>
                  <a:pt x="564" y="6"/>
                </a:lnTo>
                <a:lnTo>
                  <a:pt x="564" y="2"/>
                </a:lnTo>
                <a:lnTo>
                  <a:pt x="564" y="0"/>
                </a:lnTo>
                <a:lnTo>
                  <a:pt x="528" y="37"/>
                </a:lnTo>
                <a:lnTo>
                  <a:pt x="528" y="4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902" name="Freeform 319">
            <a:extLst>
              <a:ext uri="{FF2B5EF4-FFF2-40B4-BE49-F238E27FC236}">
                <a16:creationId xmlns:a16="http://schemas.microsoft.com/office/drawing/2014/main" id="{4848DA3B-5AE5-5380-FB8A-66096EE08546}"/>
              </a:ext>
            </a:extLst>
          </p:cNvPr>
          <p:cNvSpPr>
            <a:spLocks noEditPoints="1"/>
          </p:cNvSpPr>
          <p:nvPr/>
        </p:nvSpPr>
        <p:spPr bwMode="auto">
          <a:xfrm>
            <a:off x="2422525" y="2982913"/>
            <a:ext cx="952500" cy="954087"/>
          </a:xfrm>
          <a:custGeom>
            <a:avLst/>
            <a:gdLst>
              <a:gd name="T0" fmla="*/ 2147483646 w 600"/>
              <a:gd name="T1" fmla="*/ 2147483646 h 601"/>
              <a:gd name="T2" fmla="*/ 2147483646 w 600"/>
              <a:gd name="T3" fmla="*/ 2147483646 h 601"/>
              <a:gd name="T4" fmla="*/ 2147483646 w 600"/>
              <a:gd name="T5" fmla="*/ 2147483646 h 601"/>
              <a:gd name="T6" fmla="*/ 2147483646 w 600"/>
              <a:gd name="T7" fmla="*/ 2147483646 h 601"/>
              <a:gd name="T8" fmla="*/ 0 w 600"/>
              <a:gd name="T9" fmla="*/ 2147483646 h 601"/>
              <a:gd name="T10" fmla="*/ 2147483646 w 600"/>
              <a:gd name="T11" fmla="*/ 2147483646 h 601"/>
              <a:gd name="T12" fmla="*/ 2147483646 w 600"/>
              <a:gd name="T13" fmla="*/ 2147483646 h 601"/>
              <a:gd name="T14" fmla="*/ 2147483646 w 600"/>
              <a:gd name="T15" fmla="*/ 2147483646 h 601"/>
              <a:gd name="T16" fmla="*/ 2147483646 w 600"/>
              <a:gd name="T17" fmla="*/ 2147483646 h 601"/>
              <a:gd name="T18" fmla="*/ 2147483646 w 600"/>
              <a:gd name="T19" fmla="*/ 2147483646 h 601"/>
              <a:gd name="T20" fmla="*/ 2147483646 w 600"/>
              <a:gd name="T21" fmla="*/ 0 h 601"/>
              <a:gd name="T22" fmla="*/ 2147483646 w 600"/>
              <a:gd name="T23" fmla="*/ 2147483646 h 601"/>
              <a:gd name="T24" fmla="*/ 2147483646 w 600"/>
              <a:gd name="T25" fmla="*/ 2147483646 h 60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600"/>
              <a:gd name="T40" fmla="*/ 0 h 601"/>
              <a:gd name="T41" fmla="*/ 600 w 600"/>
              <a:gd name="T42" fmla="*/ 601 h 601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600" h="601">
                <a:moveTo>
                  <a:pt x="5" y="601"/>
                </a:moveTo>
                <a:lnTo>
                  <a:pt x="44" y="561"/>
                </a:lnTo>
                <a:lnTo>
                  <a:pt x="42" y="561"/>
                </a:lnTo>
                <a:lnTo>
                  <a:pt x="38" y="561"/>
                </a:lnTo>
                <a:lnTo>
                  <a:pt x="0" y="601"/>
                </a:lnTo>
                <a:lnTo>
                  <a:pt x="2" y="601"/>
                </a:lnTo>
                <a:lnTo>
                  <a:pt x="5" y="601"/>
                </a:lnTo>
                <a:close/>
                <a:moveTo>
                  <a:pt x="564" y="42"/>
                </a:moveTo>
                <a:lnTo>
                  <a:pt x="600" y="6"/>
                </a:lnTo>
                <a:lnTo>
                  <a:pt x="600" y="2"/>
                </a:lnTo>
                <a:lnTo>
                  <a:pt x="600" y="0"/>
                </a:lnTo>
                <a:lnTo>
                  <a:pt x="564" y="36"/>
                </a:lnTo>
                <a:lnTo>
                  <a:pt x="564" y="4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903" name="Freeform 320">
            <a:extLst>
              <a:ext uri="{FF2B5EF4-FFF2-40B4-BE49-F238E27FC236}">
                <a16:creationId xmlns:a16="http://schemas.microsoft.com/office/drawing/2014/main" id="{820A84B0-A2C3-3E39-D2C8-EFA5F72C2A7F}"/>
              </a:ext>
            </a:extLst>
          </p:cNvPr>
          <p:cNvSpPr>
            <a:spLocks noEditPoints="1"/>
          </p:cNvSpPr>
          <p:nvPr/>
        </p:nvSpPr>
        <p:spPr bwMode="auto">
          <a:xfrm>
            <a:off x="2370138" y="2925763"/>
            <a:ext cx="1004887" cy="1004887"/>
          </a:xfrm>
          <a:custGeom>
            <a:avLst/>
            <a:gdLst>
              <a:gd name="T0" fmla="*/ 2147483646 w 633"/>
              <a:gd name="T1" fmla="*/ 2147483646 h 633"/>
              <a:gd name="T2" fmla="*/ 2147483646 w 633"/>
              <a:gd name="T3" fmla="*/ 2147483646 h 633"/>
              <a:gd name="T4" fmla="*/ 2147483646 w 633"/>
              <a:gd name="T5" fmla="*/ 2147483646 h 633"/>
              <a:gd name="T6" fmla="*/ 2147483646 w 633"/>
              <a:gd name="T7" fmla="*/ 2147483646 h 633"/>
              <a:gd name="T8" fmla="*/ 0 w 633"/>
              <a:gd name="T9" fmla="*/ 2147483646 h 633"/>
              <a:gd name="T10" fmla="*/ 2147483646 w 633"/>
              <a:gd name="T11" fmla="*/ 2147483646 h 633"/>
              <a:gd name="T12" fmla="*/ 2147483646 w 633"/>
              <a:gd name="T13" fmla="*/ 2147483646 h 633"/>
              <a:gd name="T14" fmla="*/ 2147483646 w 633"/>
              <a:gd name="T15" fmla="*/ 2147483646 h 633"/>
              <a:gd name="T16" fmla="*/ 2147483646 w 633"/>
              <a:gd name="T17" fmla="*/ 2147483646 h 633"/>
              <a:gd name="T18" fmla="*/ 2147483646 w 633"/>
              <a:gd name="T19" fmla="*/ 2147483646 h 633"/>
              <a:gd name="T20" fmla="*/ 2147483646 w 633"/>
              <a:gd name="T21" fmla="*/ 0 h 633"/>
              <a:gd name="T22" fmla="*/ 2147483646 w 633"/>
              <a:gd name="T23" fmla="*/ 2147483646 h 633"/>
              <a:gd name="T24" fmla="*/ 2147483646 w 633"/>
              <a:gd name="T25" fmla="*/ 2147483646 h 63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633"/>
              <a:gd name="T40" fmla="*/ 0 h 633"/>
              <a:gd name="T41" fmla="*/ 633 w 633"/>
              <a:gd name="T42" fmla="*/ 633 h 633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633" h="633">
                <a:moveTo>
                  <a:pt x="4" y="633"/>
                </a:moveTo>
                <a:lnTo>
                  <a:pt x="42" y="597"/>
                </a:lnTo>
                <a:lnTo>
                  <a:pt x="38" y="595"/>
                </a:lnTo>
                <a:lnTo>
                  <a:pt x="37" y="595"/>
                </a:lnTo>
                <a:lnTo>
                  <a:pt x="0" y="633"/>
                </a:lnTo>
                <a:lnTo>
                  <a:pt x="2" y="633"/>
                </a:lnTo>
                <a:lnTo>
                  <a:pt x="4" y="633"/>
                </a:lnTo>
                <a:close/>
                <a:moveTo>
                  <a:pt x="597" y="40"/>
                </a:moveTo>
                <a:lnTo>
                  <a:pt x="633" y="5"/>
                </a:lnTo>
                <a:lnTo>
                  <a:pt x="633" y="1"/>
                </a:lnTo>
                <a:lnTo>
                  <a:pt x="633" y="0"/>
                </a:lnTo>
                <a:lnTo>
                  <a:pt x="597" y="34"/>
                </a:lnTo>
                <a:lnTo>
                  <a:pt x="597" y="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904" name="Freeform 321">
            <a:extLst>
              <a:ext uri="{FF2B5EF4-FFF2-40B4-BE49-F238E27FC236}">
                <a16:creationId xmlns:a16="http://schemas.microsoft.com/office/drawing/2014/main" id="{CB3AF4AB-224D-D661-68CE-6FDEA6F2B26B}"/>
              </a:ext>
            </a:extLst>
          </p:cNvPr>
          <p:cNvSpPr>
            <a:spLocks noEditPoints="1"/>
          </p:cNvSpPr>
          <p:nvPr/>
        </p:nvSpPr>
        <p:spPr bwMode="auto">
          <a:xfrm>
            <a:off x="2339975" y="2867025"/>
            <a:ext cx="1035050" cy="1039813"/>
          </a:xfrm>
          <a:custGeom>
            <a:avLst/>
            <a:gdLst>
              <a:gd name="T0" fmla="*/ 2147483646 w 652"/>
              <a:gd name="T1" fmla="*/ 2147483646 h 655"/>
              <a:gd name="T2" fmla="*/ 2147483646 w 652"/>
              <a:gd name="T3" fmla="*/ 2147483646 h 655"/>
              <a:gd name="T4" fmla="*/ 2147483646 w 652"/>
              <a:gd name="T5" fmla="*/ 2147483646 h 655"/>
              <a:gd name="T6" fmla="*/ 2147483646 w 652"/>
              <a:gd name="T7" fmla="*/ 2147483646 h 655"/>
              <a:gd name="T8" fmla="*/ 0 w 652"/>
              <a:gd name="T9" fmla="*/ 2147483646 h 655"/>
              <a:gd name="T10" fmla="*/ 0 w 652"/>
              <a:gd name="T11" fmla="*/ 2147483646 h 655"/>
              <a:gd name="T12" fmla="*/ 2147483646 w 652"/>
              <a:gd name="T13" fmla="*/ 2147483646 h 655"/>
              <a:gd name="T14" fmla="*/ 2147483646 w 652"/>
              <a:gd name="T15" fmla="*/ 2147483646 h 655"/>
              <a:gd name="T16" fmla="*/ 2147483646 w 652"/>
              <a:gd name="T17" fmla="*/ 2147483646 h 655"/>
              <a:gd name="T18" fmla="*/ 2147483646 w 652"/>
              <a:gd name="T19" fmla="*/ 2147483646 h 655"/>
              <a:gd name="T20" fmla="*/ 2147483646 w 652"/>
              <a:gd name="T21" fmla="*/ 0 h 655"/>
              <a:gd name="T22" fmla="*/ 2147483646 w 652"/>
              <a:gd name="T23" fmla="*/ 2147483646 h 655"/>
              <a:gd name="T24" fmla="*/ 2147483646 w 652"/>
              <a:gd name="T25" fmla="*/ 2147483646 h 65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652"/>
              <a:gd name="T40" fmla="*/ 0 h 655"/>
              <a:gd name="T41" fmla="*/ 652 w 652"/>
              <a:gd name="T42" fmla="*/ 655 h 655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652" h="655">
                <a:moveTo>
                  <a:pt x="2" y="655"/>
                </a:moveTo>
                <a:lnTo>
                  <a:pt x="34" y="622"/>
                </a:lnTo>
                <a:lnTo>
                  <a:pt x="34" y="620"/>
                </a:lnTo>
                <a:lnTo>
                  <a:pt x="33" y="618"/>
                </a:lnTo>
                <a:lnTo>
                  <a:pt x="0" y="651"/>
                </a:lnTo>
                <a:lnTo>
                  <a:pt x="0" y="653"/>
                </a:lnTo>
                <a:lnTo>
                  <a:pt x="2" y="655"/>
                </a:lnTo>
                <a:close/>
                <a:moveTo>
                  <a:pt x="616" y="40"/>
                </a:moveTo>
                <a:lnTo>
                  <a:pt x="652" y="6"/>
                </a:lnTo>
                <a:lnTo>
                  <a:pt x="652" y="2"/>
                </a:lnTo>
                <a:lnTo>
                  <a:pt x="652" y="0"/>
                </a:lnTo>
                <a:lnTo>
                  <a:pt x="616" y="35"/>
                </a:lnTo>
                <a:lnTo>
                  <a:pt x="616" y="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905" name="Freeform 322">
            <a:extLst>
              <a:ext uri="{FF2B5EF4-FFF2-40B4-BE49-F238E27FC236}">
                <a16:creationId xmlns:a16="http://schemas.microsoft.com/office/drawing/2014/main" id="{B012328F-A52B-E9D4-1463-E580360CE7A9}"/>
              </a:ext>
            </a:extLst>
          </p:cNvPr>
          <p:cNvSpPr>
            <a:spLocks noEditPoints="1"/>
          </p:cNvSpPr>
          <p:nvPr/>
        </p:nvSpPr>
        <p:spPr bwMode="auto">
          <a:xfrm>
            <a:off x="2317750" y="2809875"/>
            <a:ext cx="1057275" cy="1060450"/>
          </a:xfrm>
          <a:custGeom>
            <a:avLst/>
            <a:gdLst>
              <a:gd name="T0" fmla="*/ 2147483646 w 666"/>
              <a:gd name="T1" fmla="*/ 2147483646 h 668"/>
              <a:gd name="T2" fmla="*/ 2147483646 w 666"/>
              <a:gd name="T3" fmla="*/ 2147483646 h 668"/>
              <a:gd name="T4" fmla="*/ 2147483646 w 666"/>
              <a:gd name="T5" fmla="*/ 2147483646 h 668"/>
              <a:gd name="T6" fmla="*/ 2147483646 w 666"/>
              <a:gd name="T7" fmla="*/ 2147483646 h 668"/>
              <a:gd name="T8" fmla="*/ 0 w 666"/>
              <a:gd name="T9" fmla="*/ 2147483646 h 668"/>
              <a:gd name="T10" fmla="*/ 0 w 666"/>
              <a:gd name="T11" fmla="*/ 2147483646 h 668"/>
              <a:gd name="T12" fmla="*/ 2147483646 w 666"/>
              <a:gd name="T13" fmla="*/ 2147483646 h 668"/>
              <a:gd name="T14" fmla="*/ 2147483646 w 666"/>
              <a:gd name="T15" fmla="*/ 2147483646 h 668"/>
              <a:gd name="T16" fmla="*/ 2147483646 w 666"/>
              <a:gd name="T17" fmla="*/ 2147483646 h 668"/>
              <a:gd name="T18" fmla="*/ 2147483646 w 666"/>
              <a:gd name="T19" fmla="*/ 2147483646 h 668"/>
              <a:gd name="T20" fmla="*/ 2147483646 w 666"/>
              <a:gd name="T21" fmla="*/ 2147483646 h 668"/>
              <a:gd name="T22" fmla="*/ 2147483646 w 666"/>
              <a:gd name="T23" fmla="*/ 2147483646 h 668"/>
              <a:gd name="T24" fmla="*/ 2147483646 w 666"/>
              <a:gd name="T25" fmla="*/ 0 h 668"/>
              <a:gd name="T26" fmla="*/ 2147483646 w 666"/>
              <a:gd name="T27" fmla="*/ 2147483646 h 668"/>
              <a:gd name="T28" fmla="*/ 2147483646 w 666"/>
              <a:gd name="T29" fmla="*/ 2147483646 h 66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666"/>
              <a:gd name="T46" fmla="*/ 0 h 668"/>
              <a:gd name="T47" fmla="*/ 666 w 666"/>
              <a:gd name="T48" fmla="*/ 668 h 668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666" h="668">
                <a:moveTo>
                  <a:pt x="2" y="668"/>
                </a:moveTo>
                <a:lnTo>
                  <a:pt x="37" y="633"/>
                </a:lnTo>
                <a:lnTo>
                  <a:pt x="37" y="631"/>
                </a:lnTo>
                <a:lnTo>
                  <a:pt x="37" y="627"/>
                </a:lnTo>
                <a:lnTo>
                  <a:pt x="0" y="664"/>
                </a:lnTo>
                <a:lnTo>
                  <a:pt x="2" y="666"/>
                </a:lnTo>
                <a:lnTo>
                  <a:pt x="2" y="668"/>
                </a:lnTo>
                <a:close/>
                <a:moveTo>
                  <a:pt x="630" y="40"/>
                </a:moveTo>
                <a:lnTo>
                  <a:pt x="666" y="5"/>
                </a:lnTo>
                <a:lnTo>
                  <a:pt x="666" y="1"/>
                </a:lnTo>
                <a:lnTo>
                  <a:pt x="666" y="0"/>
                </a:lnTo>
                <a:lnTo>
                  <a:pt x="630" y="34"/>
                </a:lnTo>
                <a:lnTo>
                  <a:pt x="630" y="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906" name="Freeform 323">
            <a:extLst>
              <a:ext uri="{FF2B5EF4-FFF2-40B4-BE49-F238E27FC236}">
                <a16:creationId xmlns:a16="http://schemas.microsoft.com/office/drawing/2014/main" id="{51B5DA8B-DC97-8235-ED45-3D82D9DE7D23}"/>
              </a:ext>
            </a:extLst>
          </p:cNvPr>
          <p:cNvSpPr>
            <a:spLocks noEditPoints="1"/>
          </p:cNvSpPr>
          <p:nvPr/>
        </p:nvSpPr>
        <p:spPr bwMode="auto">
          <a:xfrm>
            <a:off x="2316163" y="2751138"/>
            <a:ext cx="1055687" cy="1066800"/>
          </a:xfrm>
          <a:custGeom>
            <a:avLst/>
            <a:gdLst>
              <a:gd name="T0" fmla="*/ 0 w 665"/>
              <a:gd name="T1" fmla="*/ 2147483646 h 672"/>
              <a:gd name="T2" fmla="*/ 2147483646 w 665"/>
              <a:gd name="T3" fmla="*/ 2147483646 h 672"/>
              <a:gd name="T4" fmla="*/ 2147483646 w 665"/>
              <a:gd name="T5" fmla="*/ 2147483646 h 672"/>
              <a:gd name="T6" fmla="*/ 2147483646 w 665"/>
              <a:gd name="T7" fmla="*/ 2147483646 h 672"/>
              <a:gd name="T8" fmla="*/ 0 w 665"/>
              <a:gd name="T9" fmla="*/ 2147483646 h 672"/>
              <a:gd name="T10" fmla="*/ 0 w 665"/>
              <a:gd name="T11" fmla="*/ 2147483646 h 672"/>
              <a:gd name="T12" fmla="*/ 0 w 665"/>
              <a:gd name="T13" fmla="*/ 2147483646 h 672"/>
              <a:gd name="T14" fmla="*/ 2147483646 w 665"/>
              <a:gd name="T15" fmla="*/ 2147483646 h 672"/>
              <a:gd name="T16" fmla="*/ 2147483646 w 665"/>
              <a:gd name="T17" fmla="*/ 2147483646 h 672"/>
              <a:gd name="T18" fmla="*/ 2147483646 w 665"/>
              <a:gd name="T19" fmla="*/ 2147483646 h 672"/>
              <a:gd name="T20" fmla="*/ 2147483646 w 665"/>
              <a:gd name="T21" fmla="*/ 0 h 672"/>
              <a:gd name="T22" fmla="*/ 2147483646 w 665"/>
              <a:gd name="T23" fmla="*/ 2147483646 h 672"/>
              <a:gd name="T24" fmla="*/ 2147483646 w 665"/>
              <a:gd name="T25" fmla="*/ 2147483646 h 67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665"/>
              <a:gd name="T40" fmla="*/ 0 h 672"/>
              <a:gd name="T41" fmla="*/ 665 w 665"/>
              <a:gd name="T42" fmla="*/ 672 h 672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665" h="672">
                <a:moveTo>
                  <a:pt x="0" y="672"/>
                </a:moveTo>
                <a:lnTo>
                  <a:pt x="36" y="636"/>
                </a:lnTo>
                <a:lnTo>
                  <a:pt x="36" y="634"/>
                </a:lnTo>
                <a:lnTo>
                  <a:pt x="36" y="630"/>
                </a:lnTo>
                <a:lnTo>
                  <a:pt x="0" y="666"/>
                </a:lnTo>
                <a:lnTo>
                  <a:pt x="0" y="668"/>
                </a:lnTo>
                <a:lnTo>
                  <a:pt x="0" y="672"/>
                </a:lnTo>
                <a:close/>
                <a:moveTo>
                  <a:pt x="631" y="40"/>
                </a:moveTo>
                <a:lnTo>
                  <a:pt x="665" y="6"/>
                </a:lnTo>
                <a:lnTo>
                  <a:pt x="665" y="2"/>
                </a:lnTo>
                <a:lnTo>
                  <a:pt x="665" y="0"/>
                </a:lnTo>
                <a:lnTo>
                  <a:pt x="631" y="35"/>
                </a:lnTo>
                <a:lnTo>
                  <a:pt x="631" y="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907" name="Freeform 324">
            <a:extLst>
              <a:ext uri="{FF2B5EF4-FFF2-40B4-BE49-F238E27FC236}">
                <a16:creationId xmlns:a16="http://schemas.microsoft.com/office/drawing/2014/main" id="{6ADF6E86-3E1D-2093-9D36-31551AE813CB}"/>
              </a:ext>
            </a:extLst>
          </p:cNvPr>
          <p:cNvSpPr>
            <a:spLocks noEditPoints="1"/>
          </p:cNvSpPr>
          <p:nvPr/>
        </p:nvSpPr>
        <p:spPr bwMode="auto">
          <a:xfrm>
            <a:off x="2316163" y="2693988"/>
            <a:ext cx="1055687" cy="1066800"/>
          </a:xfrm>
          <a:custGeom>
            <a:avLst/>
            <a:gdLst>
              <a:gd name="T0" fmla="*/ 0 w 665"/>
              <a:gd name="T1" fmla="*/ 2147483646 h 672"/>
              <a:gd name="T2" fmla="*/ 2147483646 w 665"/>
              <a:gd name="T3" fmla="*/ 2147483646 h 672"/>
              <a:gd name="T4" fmla="*/ 2147483646 w 665"/>
              <a:gd name="T5" fmla="*/ 2147483646 h 672"/>
              <a:gd name="T6" fmla="*/ 2147483646 w 665"/>
              <a:gd name="T7" fmla="*/ 2147483646 h 672"/>
              <a:gd name="T8" fmla="*/ 0 w 665"/>
              <a:gd name="T9" fmla="*/ 2147483646 h 672"/>
              <a:gd name="T10" fmla="*/ 0 w 665"/>
              <a:gd name="T11" fmla="*/ 2147483646 h 672"/>
              <a:gd name="T12" fmla="*/ 0 w 665"/>
              <a:gd name="T13" fmla="*/ 2147483646 h 672"/>
              <a:gd name="T14" fmla="*/ 2147483646 w 665"/>
              <a:gd name="T15" fmla="*/ 2147483646 h 672"/>
              <a:gd name="T16" fmla="*/ 2147483646 w 665"/>
              <a:gd name="T17" fmla="*/ 2147483646 h 672"/>
              <a:gd name="T18" fmla="*/ 2147483646 w 665"/>
              <a:gd name="T19" fmla="*/ 2147483646 h 672"/>
              <a:gd name="T20" fmla="*/ 2147483646 w 665"/>
              <a:gd name="T21" fmla="*/ 0 h 672"/>
              <a:gd name="T22" fmla="*/ 2147483646 w 665"/>
              <a:gd name="T23" fmla="*/ 2147483646 h 672"/>
              <a:gd name="T24" fmla="*/ 2147483646 w 665"/>
              <a:gd name="T25" fmla="*/ 2147483646 h 67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665"/>
              <a:gd name="T40" fmla="*/ 0 h 672"/>
              <a:gd name="T41" fmla="*/ 665 w 665"/>
              <a:gd name="T42" fmla="*/ 672 h 672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665" h="672">
                <a:moveTo>
                  <a:pt x="0" y="672"/>
                </a:moveTo>
                <a:lnTo>
                  <a:pt x="34" y="637"/>
                </a:lnTo>
                <a:lnTo>
                  <a:pt x="34" y="633"/>
                </a:lnTo>
                <a:lnTo>
                  <a:pt x="34" y="631"/>
                </a:lnTo>
                <a:lnTo>
                  <a:pt x="0" y="666"/>
                </a:lnTo>
                <a:lnTo>
                  <a:pt x="0" y="670"/>
                </a:lnTo>
                <a:lnTo>
                  <a:pt x="0" y="672"/>
                </a:lnTo>
                <a:close/>
                <a:moveTo>
                  <a:pt x="631" y="40"/>
                </a:moveTo>
                <a:lnTo>
                  <a:pt x="665" y="5"/>
                </a:lnTo>
                <a:lnTo>
                  <a:pt x="665" y="2"/>
                </a:lnTo>
                <a:lnTo>
                  <a:pt x="665" y="0"/>
                </a:lnTo>
                <a:lnTo>
                  <a:pt x="631" y="34"/>
                </a:lnTo>
                <a:lnTo>
                  <a:pt x="631" y="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908" name="Freeform 325">
            <a:extLst>
              <a:ext uri="{FF2B5EF4-FFF2-40B4-BE49-F238E27FC236}">
                <a16:creationId xmlns:a16="http://schemas.microsoft.com/office/drawing/2014/main" id="{7D5B9BFB-A459-859D-A2D2-FC13F8FE56BD}"/>
              </a:ext>
            </a:extLst>
          </p:cNvPr>
          <p:cNvSpPr>
            <a:spLocks noEditPoints="1"/>
          </p:cNvSpPr>
          <p:nvPr/>
        </p:nvSpPr>
        <p:spPr bwMode="auto">
          <a:xfrm>
            <a:off x="2312988" y="2690813"/>
            <a:ext cx="1014412" cy="1014412"/>
          </a:xfrm>
          <a:custGeom>
            <a:avLst/>
            <a:gdLst>
              <a:gd name="T0" fmla="*/ 0 w 639"/>
              <a:gd name="T1" fmla="*/ 2147483646 h 639"/>
              <a:gd name="T2" fmla="*/ 2147483646 w 639"/>
              <a:gd name="T3" fmla="*/ 2147483646 h 639"/>
              <a:gd name="T4" fmla="*/ 2147483646 w 639"/>
              <a:gd name="T5" fmla="*/ 2147483646 h 639"/>
              <a:gd name="T6" fmla="*/ 2147483646 w 639"/>
              <a:gd name="T7" fmla="*/ 2147483646 h 639"/>
              <a:gd name="T8" fmla="*/ 0 w 639"/>
              <a:gd name="T9" fmla="*/ 2147483646 h 639"/>
              <a:gd name="T10" fmla="*/ 0 w 639"/>
              <a:gd name="T11" fmla="*/ 2147483646 h 639"/>
              <a:gd name="T12" fmla="*/ 0 w 639"/>
              <a:gd name="T13" fmla="*/ 2147483646 h 639"/>
              <a:gd name="T14" fmla="*/ 2147483646 w 639"/>
              <a:gd name="T15" fmla="*/ 2147483646 h 639"/>
              <a:gd name="T16" fmla="*/ 2147483646 w 639"/>
              <a:gd name="T17" fmla="*/ 0 h 639"/>
              <a:gd name="T18" fmla="*/ 2147483646 w 639"/>
              <a:gd name="T19" fmla="*/ 0 h 639"/>
              <a:gd name="T20" fmla="*/ 2147483646 w 639"/>
              <a:gd name="T21" fmla="*/ 2147483646 h 63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639"/>
              <a:gd name="T34" fmla="*/ 0 h 639"/>
              <a:gd name="T35" fmla="*/ 639 w 639"/>
              <a:gd name="T36" fmla="*/ 639 h 63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639" h="639">
                <a:moveTo>
                  <a:pt x="0" y="639"/>
                </a:moveTo>
                <a:lnTo>
                  <a:pt x="36" y="603"/>
                </a:lnTo>
                <a:lnTo>
                  <a:pt x="36" y="601"/>
                </a:lnTo>
                <a:lnTo>
                  <a:pt x="36" y="597"/>
                </a:lnTo>
                <a:lnTo>
                  <a:pt x="0" y="633"/>
                </a:lnTo>
                <a:lnTo>
                  <a:pt x="0" y="635"/>
                </a:lnTo>
                <a:lnTo>
                  <a:pt x="0" y="639"/>
                </a:lnTo>
                <a:close/>
                <a:moveTo>
                  <a:pt x="633" y="5"/>
                </a:moveTo>
                <a:lnTo>
                  <a:pt x="639" y="0"/>
                </a:lnTo>
                <a:lnTo>
                  <a:pt x="633" y="0"/>
                </a:lnTo>
                <a:lnTo>
                  <a:pt x="633" y="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909" name="Freeform 326">
            <a:extLst>
              <a:ext uri="{FF2B5EF4-FFF2-40B4-BE49-F238E27FC236}">
                <a16:creationId xmlns:a16="http://schemas.microsoft.com/office/drawing/2014/main" id="{2854A29C-D22F-179B-A089-0B3555ACAC66}"/>
              </a:ext>
            </a:extLst>
          </p:cNvPr>
          <p:cNvSpPr>
            <a:spLocks/>
          </p:cNvSpPr>
          <p:nvPr/>
        </p:nvSpPr>
        <p:spPr bwMode="auto">
          <a:xfrm>
            <a:off x="2312988" y="3579813"/>
            <a:ext cx="53975" cy="68262"/>
          </a:xfrm>
          <a:custGeom>
            <a:avLst/>
            <a:gdLst>
              <a:gd name="T0" fmla="*/ 0 w 34"/>
              <a:gd name="T1" fmla="*/ 2147483646 h 43"/>
              <a:gd name="T2" fmla="*/ 2147483646 w 34"/>
              <a:gd name="T3" fmla="*/ 2147483646 h 43"/>
              <a:gd name="T4" fmla="*/ 2147483646 w 34"/>
              <a:gd name="T5" fmla="*/ 2147483646 h 43"/>
              <a:gd name="T6" fmla="*/ 2147483646 w 34"/>
              <a:gd name="T7" fmla="*/ 0 h 43"/>
              <a:gd name="T8" fmla="*/ 0 w 34"/>
              <a:gd name="T9" fmla="*/ 2147483646 h 43"/>
              <a:gd name="T10" fmla="*/ 0 w 34"/>
              <a:gd name="T11" fmla="*/ 2147483646 h 43"/>
              <a:gd name="T12" fmla="*/ 0 w 34"/>
              <a:gd name="T13" fmla="*/ 2147483646 h 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43"/>
              <a:gd name="T23" fmla="*/ 34 w 34"/>
              <a:gd name="T24" fmla="*/ 43 h 4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43">
                <a:moveTo>
                  <a:pt x="0" y="43"/>
                </a:moveTo>
                <a:lnTo>
                  <a:pt x="34" y="6"/>
                </a:lnTo>
                <a:lnTo>
                  <a:pt x="34" y="4"/>
                </a:lnTo>
                <a:lnTo>
                  <a:pt x="34" y="0"/>
                </a:lnTo>
                <a:lnTo>
                  <a:pt x="0" y="37"/>
                </a:lnTo>
                <a:lnTo>
                  <a:pt x="0" y="39"/>
                </a:lnTo>
                <a:lnTo>
                  <a:pt x="0" y="4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910" name="Freeform 327">
            <a:extLst>
              <a:ext uri="{FF2B5EF4-FFF2-40B4-BE49-F238E27FC236}">
                <a16:creationId xmlns:a16="http://schemas.microsoft.com/office/drawing/2014/main" id="{7F732C40-E8DE-AC50-5B06-B8E0ABD2D1D3}"/>
              </a:ext>
            </a:extLst>
          </p:cNvPr>
          <p:cNvSpPr>
            <a:spLocks/>
          </p:cNvSpPr>
          <p:nvPr/>
        </p:nvSpPr>
        <p:spPr bwMode="auto">
          <a:xfrm>
            <a:off x="2312988" y="3525838"/>
            <a:ext cx="53975" cy="63500"/>
          </a:xfrm>
          <a:custGeom>
            <a:avLst/>
            <a:gdLst>
              <a:gd name="T0" fmla="*/ 0 w 34"/>
              <a:gd name="T1" fmla="*/ 2147483646 h 40"/>
              <a:gd name="T2" fmla="*/ 2147483646 w 34"/>
              <a:gd name="T3" fmla="*/ 2147483646 h 40"/>
              <a:gd name="T4" fmla="*/ 2147483646 w 34"/>
              <a:gd name="T5" fmla="*/ 2147483646 h 40"/>
              <a:gd name="T6" fmla="*/ 2147483646 w 34"/>
              <a:gd name="T7" fmla="*/ 0 h 40"/>
              <a:gd name="T8" fmla="*/ 0 w 34"/>
              <a:gd name="T9" fmla="*/ 2147483646 h 40"/>
              <a:gd name="T10" fmla="*/ 0 w 34"/>
              <a:gd name="T11" fmla="*/ 2147483646 h 40"/>
              <a:gd name="T12" fmla="*/ 0 w 34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40"/>
              <a:gd name="T23" fmla="*/ 34 w 34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40">
                <a:moveTo>
                  <a:pt x="0" y="40"/>
                </a:moveTo>
                <a:lnTo>
                  <a:pt x="34" y="5"/>
                </a:lnTo>
                <a:lnTo>
                  <a:pt x="34" y="2"/>
                </a:lnTo>
                <a:lnTo>
                  <a:pt x="34" y="0"/>
                </a:lnTo>
                <a:lnTo>
                  <a:pt x="0" y="34"/>
                </a:lnTo>
                <a:lnTo>
                  <a:pt x="0" y="36"/>
                </a:lnTo>
                <a:lnTo>
                  <a:pt x="0" y="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911" name="Freeform 328">
            <a:extLst>
              <a:ext uri="{FF2B5EF4-FFF2-40B4-BE49-F238E27FC236}">
                <a16:creationId xmlns:a16="http://schemas.microsoft.com/office/drawing/2014/main" id="{7E7B0669-6644-5937-6BE5-8CEFF056264A}"/>
              </a:ext>
            </a:extLst>
          </p:cNvPr>
          <p:cNvSpPr>
            <a:spLocks/>
          </p:cNvSpPr>
          <p:nvPr/>
        </p:nvSpPr>
        <p:spPr bwMode="auto">
          <a:xfrm>
            <a:off x="2312988" y="3467100"/>
            <a:ext cx="53975" cy="65088"/>
          </a:xfrm>
          <a:custGeom>
            <a:avLst/>
            <a:gdLst>
              <a:gd name="T0" fmla="*/ 0 w 34"/>
              <a:gd name="T1" fmla="*/ 2147483646 h 41"/>
              <a:gd name="T2" fmla="*/ 2147483646 w 34"/>
              <a:gd name="T3" fmla="*/ 2147483646 h 41"/>
              <a:gd name="T4" fmla="*/ 2147483646 w 34"/>
              <a:gd name="T5" fmla="*/ 2147483646 h 41"/>
              <a:gd name="T6" fmla="*/ 2147483646 w 34"/>
              <a:gd name="T7" fmla="*/ 0 h 41"/>
              <a:gd name="T8" fmla="*/ 0 w 34"/>
              <a:gd name="T9" fmla="*/ 2147483646 h 41"/>
              <a:gd name="T10" fmla="*/ 0 w 34"/>
              <a:gd name="T11" fmla="*/ 2147483646 h 41"/>
              <a:gd name="T12" fmla="*/ 0 w 34"/>
              <a:gd name="T13" fmla="*/ 2147483646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41"/>
              <a:gd name="T23" fmla="*/ 34 w 34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41">
                <a:moveTo>
                  <a:pt x="0" y="41"/>
                </a:moveTo>
                <a:lnTo>
                  <a:pt x="34" y="6"/>
                </a:lnTo>
                <a:lnTo>
                  <a:pt x="34" y="2"/>
                </a:lnTo>
                <a:lnTo>
                  <a:pt x="34" y="0"/>
                </a:lnTo>
                <a:lnTo>
                  <a:pt x="0" y="35"/>
                </a:lnTo>
                <a:lnTo>
                  <a:pt x="0" y="37"/>
                </a:lnTo>
                <a:lnTo>
                  <a:pt x="0" y="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912" name="Freeform 329">
            <a:extLst>
              <a:ext uri="{FF2B5EF4-FFF2-40B4-BE49-F238E27FC236}">
                <a16:creationId xmlns:a16="http://schemas.microsoft.com/office/drawing/2014/main" id="{93FCE003-DF9E-A202-FD91-A8C917F7E62A}"/>
              </a:ext>
            </a:extLst>
          </p:cNvPr>
          <p:cNvSpPr>
            <a:spLocks/>
          </p:cNvSpPr>
          <p:nvPr/>
        </p:nvSpPr>
        <p:spPr bwMode="auto">
          <a:xfrm>
            <a:off x="2312988" y="3409950"/>
            <a:ext cx="53975" cy="63500"/>
          </a:xfrm>
          <a:custGeom>
            <a:avLst/>
            <a:gdLst>
              <a:gd name="T0" fmla="*/ 0 w 34"/>
              <a:gd name="T1" fmla="*/ 2147483646 h 40"/>
              <a:gd name="T2" fmla="*/ 2147483646 w 34"/>
              <a:gd name="T3" fmla="*/ 2147483646 h 40"/>
              <a:gd name="T4" fmla="*/ 2147483646 w 34"/>
              <a:gd name="T5" fmla="*/ 2147483646 h 40"/>
              <a:gd name="T6" fmla="*/ 2147483646 w 34"/>
              <a:gd name="T7" fmla="*/ 0 h 40"/>
              <a:gd name="T8" fmla="*/ 0 w 34"/>
              <a:gd name="T9" fmla="*/ 2147483646 h 40"/>
              <a:gd name="T10" fmla="*/ 0 w 34"/>
              <a:gd name="T11" fmla="*/ 2147483646 h 40"/>
              <a:gd name="T12" fmla="*/ 0 w 34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40"/>
              <a:gd name="T23" fmla="*/ 34 w 34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40">
                <a:moveTo>
                  <a:pt x="0" y="40"/>
                </a:moveTo>
                <a:lnTo>
                  <a:pt x="34" y="6"/>
                </a:lnTo>
                <a:lnTo>
                  <a:pt x="34" y="2"/>
                </a:lnTo>
                <a:lnTo>
                  <a:pt x="34" y="0"/>
                </a:lnTo>
                <a:lnTo>
                  <a:pt x="0" y="34"/>
                </a:lnTo>
                <a:lnTo>
                  <a:pt x="0" y="36"/>
                </a:lnTo>
                <a:lnTo>
                  <a:pt x="0" y="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913" name="Freeform 330">
            <a:extLst>
              <a:ext uri="{FF2B5EF4-FFF2-40B4-BE49-F238E27FC236}">
                <a16:creationId xmlns:a16="http://schemas.microsoft.com/office/drawing/2014/main" id="{970CD587-8707-7D59-6FA1-852F724517B8}"/>
              </a:ext>
            </a:extLst>
          </p:cNvPr>
          <p:cNvSpPr>
            <a:spLocks/>
          </p:cNvSpPr>
          <p:nvPr/>
        </p:nvSpPr>
        <p:spPr bwMode="auto">
          <a:xfrm>
            <a:off x="2312988" y="3351213"/>
            <a:ext cx="53975" cy="65087"/>
          </a:xfrm>
          <a:custGeom>
            <a:avLst/>
            <a:gdLst>
              <a:gd name="T0" fmla="*/ 0 w 34"/>
              <a:gd name="T1" fmla="*/ 2147483646 h 41"/>
              <a:gd name="T2" fmla="*/ 2147483646 w 34"/>
              <a:gd name="T3" fmla="*/ 2147483646 h 41"/>
              <a:gd name="T4" fmla="*/ 2147483646 w 34"/>
              <a:gd name="T5" fmla="*/ 2147483646 h 41"/>
              <a:gd name="T6" fmla="*/ 2147483646 w 34"/>
              <a:gd name="T7" fmla="*/ 0 h 41"/>
              <a:gd name="T8" fmla="*/ 0 w 34"/>
              <a:gd name="T9" fmla="*/ 2147483646 h 41"/>
              <a:gd name="T10" fmla="*/ 0 w 34"/>
              <a:gd name="T11" fmla="*/ 2147483646 h 41"/>
              <a:gd name="T12" fmla="*/ 0 w 34"/>
              <a:gd name="T13" fmla="*/ 2147483646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41"/>
              <a:gd name="T23" fmla="*/ 34 w 34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41">
                <a:moveTo>
                  <a:pt x="0" y="41"/>
                </a:moveTo>
                <a:lnTo>
                  <a:pt x="34" y="6"/>
                </a:lnTo>
                <a:lnTo>
                  <a:pt x="34" y="2"/>
                </a:lnTo>
                <a:lnTo>
                  <a:pt x="34" y="0"/>
                </a:lnTo>
                <a:lnTo>
                  <a:pt x="0" y="35"/>
                </a:lnTo>
                <a:lnTo>
                  <a:pt x="0" y="37"/>
                </a:lnTo>
                <a:lnTo>
                  <a:pt x="0" y="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914" name="Freeform 331">
            <a:extLst>
              <a:ext uri="{FF2B5EF4-FFF2-40B4-BE49-F238E27FC236}">
                <a16:creationId xmlns:a16="http://schemas.microsoft.com/office/drawing/2014/main" id="{0E33A31F-D071-187D-E124-30695D21E87B}"/>
              </a:ext>
            </a:extLst>
          </p:cNvPr>
          <p:cNvSpPr>
            <a:spLocks/>
          </p:cNvSpPr>
          <p:nvPr/>
        </p:nvSpPr>
        <p:spPr bwMode="auto">
          <a:xfrm>
            <a:off x="2312988" y="3294063"/>
            <a:ext cx="53975" cy="60325"/>
          </a:xfrm>
          <a:custGeom>
            <a:avLst/>
            <a:gdLst>
              <a:gd name="T0" fmla="*/ 0 w 34"/>
              <a:gd name="T1" fmla="*/ 2147483646 h 38"/>
              <a:gd name="T2" fmla="*/ 2147483646 w 34"/>
              <a:gd name="T3" fmla="*/ 2147483646 h 38"/>
              <a:gd name="T4" fmla="*/ 2147483646 w 34"/>
              <a:gd name="T5" fmla="*/ 2147483646 h 38"/>
              <a:gd name="T6" fmla="*/ 2147483646 w 34"/>
              <a:gd name="T7" fmla="*/ 0 h 38"/>
              <a:gd name="T8" fmla="*/ 0 w 34"/>
              <a:gd name="T9" fmla="*/ 2147483646 h 38"/>
              <a:gd name="T10" fmla="*/ 0 w 34"/>
              <a:gd name="T11" fmla="*/ 2147483646 h 38"/>
              <a:gd name="T12" fmla="*/ 0 w 34"/>
              <a:gd name="T13" fmla="*/ 2147483646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38"/>
              <a:gd name="T23" fmla="*/ 34 w 34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38">
                <a:moveTo>
                  <a:pt x="0" y="38"/>
                </a:moveTo>
                <a:lnTo>
                  <a:pt x="34" y="6"/>
                </a:lnTo>
                <a:lnTo>
                  <a:pt x="34" y="2"/>
                </a:lnTo>
                <a:lnTo>
                  <a:pt x="34" y="0"/>
                </a:lnTo>
                <a:lnTo>
                  <a:pt x="0" y="32"/>
                </a:lnTo>
                <a:lnTo>
                  <a:pt x="0" y="36"/>
                </a:lnTo>
                <a:lnTo>
                  <a:pt x="0" y="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915" name="Freeform 332">
            <a:extLst>
              <a:ext uri="{FF2B5EF4-FFF2-40B4-BE49-F238E27FC236}">
                <a16:creationId xmlns:a16="http://schemas.microsoft.com/office/drawing/2014/main" id="{521489D3-D699-33D3-B7F4-9EDC4D5C417A}"/>
              </a:ext>
            </a:extLst>
          </p:cNvPr>
          <p:cNvSpPr>
            <a:spLocks/>
          </p:cNvSpPr>
          <p:nvPr/>
        </p:nvSpPr>
        <p:spPr bwMode="auto">
          <a:xfrm>
            <a:off x="2312988" y="3232150"/>
            <a:ext cx="53975" cy="65088"/>
          </a:xfrm>
          <a:custGeom>
            <a:avLst/>
            <a:gdLst>
              <a:gd name="T0" fmla="*/ 0 w 34"/>
              <a:gd name="T1" fmla="*/ 2147483646 h 41"/>
              <a:gd name="T2" fmla="*/ 2147483646 w 34"/>
              <a:gd name="T3" fmla="*/ 2147483646 h 41"/>
              <a:gd name="T4" fmla="*/ 2147483646 w 34"/>
              <a:gd name="T5" fmla="*/ 2147483646 h 41"/>
              <a:gd name="T6" fmla="*/ 2147483646 w 34"/>
              <a:gd name="T7" fmla="*/ 0 h 41"/>
              <a:gd name="T8" fmla="*/ 0 w 34"/>
              <a:gd name="T9" fmla="*/ 2147483646 h 41"/>
              <a:gd name="T10" fmla="*/ 0 w 34"/>
              <a:gd name="T11" fmla="*/ 2147483646 h 41"/>
              <a:gd name="T12" fmla="*/ 0 w 34"/>
              <a:gd name="T13" fmla="*/ 2147483646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41"/>
              <a:gd name="T23" fmla="*/ 34 w 34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41">
                <a:moveTo>
                  <a:pt x="0" y="41"/>
                </a:moveTo>
                <a:lnTo>
                  <a:pt x="34" y="6"/>
                </a:lnTo>
                <a:lnTo>
                  <a:pt x="34" y="4"/>
                </a:lnTo>
                <a:lnTo>
                  <a:pt x="34" y="0"/>
                </a:lnTo>
                <a:lnTo>
                  <a:pt x="0" y="35"/>
                </a:lnTo>
                <a:lnTo>
                  <a:pt x="0" y="39"/>
                </a:lnTo>
                <a:lnTo>
                  <a:pt x="0" y="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916" name="Freeform 333">
            <a:extLst>
              <a:ext uri="{FF2B5EF4-FFF2-40B4-BE49-F238E27FC236}">
                <a16:creationId xmlns:a16="http://schemas.microsoft.com/office/drawing/2014/main" id="{0A966995-9D0B-F453-BF6A-6FFF0A8D120C}"/>
              </a:ext>
            </a:extLst>
          </p:cNvPr>
          <p:cNvSpPr>
            <a:spLocks/>
          </p:cNvSpPr>
          <p:nvPr/>
        </p:nvSpPr>
        <p:spPr bwMode="auto">
          <a:xfrm>
            <a:off x="2312988" y="3175000"/>
            <a:ext cx="53975" cy="63500"/>
          </a:xfrm>
          <a:custGeom>
            <a:avLst/>
            <a:gdLst>
              <a:gd name="T0" fmla="*/ 0 w 34"/>
              <a:gd name="T1" fmla="*/ 2147483646 h 40"/>
              <a:gd name="T2" fmla="*/ 2147483646 w 34"/>
              <a:gd name="T3" fmla="*/ 2147483646 h 40"/>
              <a:gd name="T4" fmla="*/ 2147483646 w 34"/>
              <a:gd name="T5" fmla="*/ 2147483646 h 40"/>
              <a:gd name="T6" fmla="*/ 2147483646 w 34"/>
              <a:gd name="T7" fmla="*/ 0 h 40"/>
              <a:gd name="T8" fmla="*/ 0 w 34"/>
              <a:gd name="T9" fmla="*/ 2147483646 h 40"/>
              <a:gd name="T10" fmla="*/ 0 w 34"/>
              <a:gd name="T11" fmla="*/ 2147483646 h 40"/>
              <a:gd name="T12" fmla="*/ 0 w 34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40"/>
              <a:gd name="T23" fmla="*/ 34 w 34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40">
                <a:moveTo>
                  <a:pt x="0" y="40"/>
                </a:moveTo>
                <a:lnTo>
                  <a:pt x="34" y="6"/>
                </a:lnTo>
                <a:lnTo>
                  <a:pt x="34" y="4"/>
                </a:lnTo>
                <a:lnTo>
                  <a:pt x="34" y="0"/>
                </a:lnTo>
                <a:lnTo>
                  <a:pt x="0" y="35"/>
                </a:lnTo>
                <a:lnTo>
                  <a:pt x="0" y="38"/>
                </a:lnTo>
                <a:lnTo>
                  <a:pt x="0" y="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917" name="Freeform 334">
            <a:extLst>
              <a:ext uri="{FF2B5EF4-FFF2-40B4-BE49-F238E27FC236}">
                <a16:creationId xmlns:a16="http://schemas.microsoft.com/office/drawing/2014/main" id="{FBEE497E-DB9E-0EC7-BE8C-A5D49ACC7C52}"/>
              </a:ext>
            </a:extLst>
          </p:cNvPr>
          <p:cNvSpPr>
            <a:spLocks/>
          </p:cNvSpPr>
          <p:nvPr/>
        </p:nvSpPr>
        <p:spPr bwMode="auto">
          <a:xfrm>
            <a:off x="2312988" y="3116263"/>
            <a:ext cx="53975" cy="65087"/>
          </a:xfrm>
          <a:custGeom>
            <a:avLst/>
            <a:gdLst>
              <a:gd name="T0" fmla="*/ 0 w 34"/>
              <a:gd name="T1" fmla="*/ 2147483646 h 41"/>
              <a:gd name="T2" fmla="*/ 2147483646 w 34"/>
              <a:gd name="T3" fmla="*/ 2147483646 h 41"/>
              <a:gd name="T4" fmla="*/ 2147483646 w 34"/>
              <a:gd name="T5" fmla="*/ 2147483646 h 41"/>
              <a:gd name="T6" fmla="*/ 2147483646 w 34"/>
              <a:gd name="T7" fmla="*/ 0 h 41"/>
              <a:gd name="T8" fmla="*/ 0 w 34"/>
              <a:gd name="T9" fmla="*/ 2147483646 h 41"/>
              <a:gd name="T10" fmla="*/ 0 w 34"/>
              <a:gd name="T11" fmla="*/ 2147483646 h 41"/>
              <a:gd name="T12" fmla="*/ 0 w 34"/>
              <a:gd name="T13" fmla="*/ 2147483646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41"/>
              <a:gd name="T23" fmla="*/ 34 w 34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41">
                <a:moveTo>
                  <a:pt x="0" y="41"/>
                </a:moveTo>
                <a:lnTo>
                  <a:pt x="34" y="6"/>
                </a:lnTo>
                <a:lnTo>
                  <a:pt x="34" y="4"/>
                </a:lnTo>
                <a:lnTo>
                  <a:pt x="34" y="0"/>
                </a:lnTo>
                <a:lnTo>
                  <a:pt x="0" y="35"/>
                </a:lnTo>
                <a:lnTo>
                  <a:pt x="0" y="39"/>
                </a:lnTo>
                <a:lnTo>
                  <a:pt x="0" y="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918" name="Freeform 335">
            <a:extLst>
              <a:ext uri="{FF2B5EF4-FFF2-40B4-BE49-F238E27FC236}">
                <a16:creationId xmlns:a16="http://schemas.microsoft.com/office/drawing/2014/main" id="{1F65C774-0482-C653-0A02-C43FFD5E03D4}"/>
              </a:ext>
            </a:extLst>
          </p:cNvPr>
          <p:cNvSpPr>
            <a:spLocks/>
          </p:cNvSpPr>
          <p:nvPr/>
        </p:nvSpPr>
        <p:spPr bwMode="auto">
          <a:xfrm>
            <a:off x="2312988" y="3059113"/>
            <a:ext cx="53975" cy="63500"/>
          </a:xfrm>
          <a:custGeom>
            <a:avLst/>
            <a:gdLst>
              <a:gd name="T0" fmla="*/ 0 w 34"/>
              <a:gd name="T1" fmla="*/ 2147483646 h 40"/>
              <a:gd name="T2" fmla="*/ 2147483646 w 34"/>
              <a:gd name="T3" fmla="*/ 2147483646 h 40"/>
              <a:gd name="T4" fmla="*/ 2147483646 w 34"/>
              <a:gd name="T5" fmla="*/ 2147483646 h 40"/>
              <a:gd name="T6" fmla="*/ 2147483646 w 34"/>
              <a:gd name="T7" fmla="*/ 0 h 40"/>
              <a:gd name="T8" fmla="*/ 0 w 34"/>
              <a:gd name="T9" fmla="*/ 2147483646 h 40"/>
              <a:gd name="T10" fmla="*/ 0 w 34"/>
              <a:gd name="T11" fmla="*/ 2147483646 h 40"/>
              <a:gd name="T12" fmla="*/ 0 w 34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40"/>
              <a:gd name="T23" fmla="*/ 34 w 34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40">
                <a:moveTo>
                  <a:pt x="0" y="40"/>
                </a:moveTo>
                <a:lnTo>
                  <a:pt x="34" y="6"/>
                </a:lnTo>
                <a:lnTo>
                  <a:pt x="34" y="4"/>
                </a:lnTo>
                <a:lnTo>
                  <a:pt x="34" y="0"/>
                </a:lnTo>
                <a:lnTo>
                  <a:pt x="0" y="35"/>
                </a:lnTo>
                <a:lnTo>
                  <a:pt x="0" y="38"/>
                </a:lnTo>
                <a:lnTo>
                  <a:pt x="0" y="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919" name="Freeform 336">
            <a:extLst>
              <a:ext uri="{FF2B5EF4-FFF2-40B4-BE49-F238E27FC236}">
                <a16:creationId xmlns:a16="http://schemas.microsoft.com/office/drawing/2014/main" id="{F031A5C8-F119-76C7-65D0-4859B5CF3CE3}"/>
              </a:ext>
            </a:extLst>
          </p:cNvPr>
          <p:cNvSpPr>
            <a:spLocks/>
          </p:cNvSpPr>
          <p:nvPr/>
        </p:nvSpPr>
        <p:spPr bwMode="auto">
          <a:xfrm>
            <a:off x="2312988" y="3001963"/>
            <a:ext cx="53975" cy="63500"/>
          </a:xfrm>
          <a:custGeom>
            <a:avLst/>
            <a:gdLst>
              <a:gd name="T0" fmla="*/ 0 w 34"/>
              <a:gd name="T1" fmla="*/ 2147483646 h 40"/>
              <a:gd name="T2" fmla="*/ 2147483646 w 34"/>
              <a:gd name="T3" fmla="*/ 2147483646 h 40"/>
              <a:gd name="T4" fmla="*/ 2147483646 w 34"/>
              <a:gd name="T5" fmla="*/ 2147483646 h 40"/>
              <a:gd name="T6" fmla="*/ 2147483646 w 34"/>
              <a:gd name="T7" fmla="*/ 0 h 40"/>
              <a:gd name="T8" fmla="*/ 0 w 34"/>
              <a:gd name="T9" fmla="*/ 2147483646 h 40"/>
              <a:gd name="T10" fmla="*/ 0 w 34"/>
              <a:gd name="T11" fmla="*/ 2147483646 h 40"/>
              <a:gd name="T12" fmla="*/ 0 w 34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40"/>
              <a:gd name="T23" fmla="*/ 34 w 34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40">
                <a:moveTo>
                  <a:pt x="0" y="40"/>
                </a:moveTo>
                <a:lnTo>
                  <a:pt x="34" y="5"/>
                </a:lnTo>
                <a:lnTo>
                  <a:pt x="34" y="3"/>
                </a:lnTo>
                <a:lnTo>
                  <a:pt x="34" y="0"/>
                </a:lnTo>
                <a:lnTo>
                  <a:pt x="0" y="34"/>
                </a:lnTo>
                <a:lnTo>
                  <a:pt x="0" y="36"/>
                </a:lnTo>
                <a:lnTo>
                  <a:pt x="0" y="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920" name="Freeform 337">
            <a:extLst>
              <a:ext uri="{FF2B5EF4-FFF2-40B4-BE49-F238E27FC236}">
                <a16:creationId xmlns:a16="http://schemas.microsoft.com/office/drawing/2014/main" id="{C1BCAC4F-2349-1B08-BC67-0ECC9C84CACD}"/>
              </a:ext>
            </a:extLst>
          </p:cNvPr>
          <p:cNvSpPr>
            <a:spLocks/>
          </p:cNvSpPr>
          <p:nvPr/>
        </p:nvSpPr>
        <p:spPr bwMode="auto">
          <a:xfrm>
            <a:off x="2312988" y="2943225"/>
            <a:ext cx="53975" cy="63500"/>
          </a:xfrm>
          <a:custGeom>
            <a:avLst/>
            <a:gdLst>
              <a:gd name="T0" fmla="*/ 0 w 34"/>
              <a:gd name="T1" fmla="*/ 2147483646 h 40"/>
              <a:gd name="T2" fmla="*/ 2147483646 w 34"/>
              <a:gd name="T3" fmla="*/ 2147483646 h 40"/>
              <a:gd name="T4" fmla="*/ 2147483646 w 34"/>
              <a:gd name="T5" fmla="*/ 2147483646 h 40"/>
              <a:gd name="T6" fmla="*/ 2147483646 w 34"/>
              <a:gd name="T7" fmla="*/ 0 h 40"/>
              <a:gd name="T8" fmla="*/ 0 w 34"/>
              <a:gd name="T9" fmla="*/ 2147483646 h 40"/>
              <a:gd name="T10" fmla="*/ 0 w 34"/>
              <a:gd name="T11" fmla="*/ 2147483646 h 40"/>
              <a:gd name="T12" fmla="*/ 0 w 34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40"/>
              <a:gd name="T23" fmla="*/ 34 w 34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40">
                <a:moveTo>
                  <a:pt x="0" y="40"/>
                </a:moveTo>
                <a:lnTo>
                  <a:pt x="34" y="6"/>
                </a:lnTo>
                <a:lnTo>
                  <a:pt x="34" y="2"/>
                </a:lnTo>
                <a:lnTo>
                  <a:pt x="34" y="0"/>
                </a:lnTo>
                <a:lnTo>
                  <a:pt x="0" y="35"/>
                </a:lnTo>
                <a:lnTo>
                  <a:pt x="0" y="37"/>
                </a:lnTo>
                <a:lnTo>
                  <a:pt x="0" y="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921" name="Freeform 338">
            <a:extLst>
              <a:ext uri="{FF2B5EF4-FFF2-40B4-BE49-F238E27FC236}">
                <a16:creationId xmlns:a16="http://schemas.microsoft.com/office/drawing/2014/main" id="{D0BEE34E-8610-5940-95AA-35DD891F83B7}"/>
              </a:ext>
            </a:extLst>
          </p:cNvPr>
          <p:cNvSpPr>
            <a:spLocks/>
          </p:cNvSpPr>
          <p:nvPr/>
        </p:nvSpPr>
        <p:spPr bwMode="auto">
          <a:xfrm>
            <a:off x="2312988" y="2886075"/>
            <a:ext cx="53975" cy="63500"/>
          </a:xfrm>
          <a:custGeom>
            <a:avLst/>
            <a:gdLst>
              <a:gd name="T0" fmla="*/ 0 w 34"/>
              <a:gd name="T1" fmla="*/ 2147483646 h 40"/>
              <a:gd name="T2" fmla="*/ 2147483646 w 34"/>
              <a:gd name="T3" fmla="*/ 2147483646 h 40"/>
              <a:gd name="T4" fmla="*/ 2147483646 w 34"/>
              <a:gd name="T5" fmla="*/ 2147483646 h 40"/>
              <a:gd name="T6" fmla="*/ 2147483646 w 34"/>
              <a:gd name="T7" fmla="*/ 0 h 40"/>
              <a:gd name="T8" fmla="*/ 0 w 34"/>
              <a:gd name="T9" fmla="*/ 2147483646 h 40"/>
              <a:gd name="T10" fmla="*/ 0 w 34"/>
              <a:gd name="T11" fmla="*/ 2147483646 h 40"/>
              <a:gd name="T12" fmla="*/ 0 w 34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40"/>
              <a:gd name="T23" fmla="*/ 34 w 34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40">
                <a:moveTo>
                  <a:pt x="0" y="40"/>
                </a:moveTo>
                <a:lnTo>
                  <a:pt x="34" y="5"/>
                </a:lnTo>
                <a:lnTo>
                  <a:pt x="34" y="1"/>
                </a:lnTo>
                <a:lnTo>
                  <a:pt x="34" y="0"/>
                </a:lnTo>
                <a:lnTo>
                  <a:pt x="0" y="34"/>
                </a:lnTo>
                <a:lnTo>
                  <a:pt x="0" y="36"/>
                </a:lnTo>
                <a:lnTo>
                  <a:pt x="0" y="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922" name="Freeform 339">
            <a:extLst>
              <a:ext uri="{FF2B5EF4-FFF2-40B4-BE49-F238E27FC236}">
                <a16:creationId xmlns:a16="http://schemas.microsoft.com/office/drawing/2014/main" id="{7C241CD1-4951-61A6-20C1-239876D6FEA2}"/>
              </a:ext>
            </a:extLst>
          </p:cNvPr>
          <p:cNvSpPr>
            <a:spLocks/>
          </p:cNvSpPr>
          <p:nvPr/>
        </p:nvSpPr>
        <p:spPr bwMode="auto">
          <a:xfrm>
            <a:off x="2312988" y="2824163"/>
            <a:ext cx="53975" cy="63500"/>
          </a:xfrm>
          <a:custGeom>
            <a:avLst/>
            <a:gdLst>
              <a:gd name="T0" fmla="*/ 0 w 34"/>
              <a:gd name="T1" fmla="*/ 2147483646 h 40"/>
              <a:gd name="T2" fmla="*/ 2147483646 w 34"/>
              <a:gd name="T3" fmla="*/ 2147483646 h 40"/>
              <a:gd name="T4" fmla="*/ 2147483646 w 34"/>
              <a:gd name="T5" fmla="*/ 2147483646 h 40"/>
              <a:gd name="T6" fmla="*/ 2147483646 w 34"/>
              <a:gd name="T7" fmla="*/ 0 h 40"/>
              <a:gd name="T8" fmla="*/ 0 w 34"/>
              <a:gd name="T9" fmla="*/ 2147483646 h 40"/>
              <a:gd name="T10" fmla="*/ 0 w 34"/>
              <a:gd name="T11" fmla="*/ 2147483646 h 40"/>
              <a:gd name="T12" fmla="*/ 0 w 34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40"/>
              <a:gd name="T23" fmla="*/ 34 w 34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40">
                <a:moveTo>
                  <a:pt x="0" y="40"/>
                </a:moveTo>
                <a:lnTo>
                  <a:pt x="34" y="6"/>
                </a:lnTo>
                <a:lnTo>
                  <a:pt x="34" y="4"/>
                </a:lnTo>
                <a:lnTo>
                  <a:pt x="34" y="0"/>
                </a:lnTo>
                <a:lnTo>
                  <a:pt x="0" y="35"/>
                </a:lnTo>
                <a:lnTo>
                  <a:pt x="0" y="39"/>
                </a:lnTo>
                <a:lnTo>
                  <a:pt x="0" y="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923" name="Freeform 340">
            <a:extLst>
              <a:ext uri="{FF2B5EF4-FFF2-40B4-BE49-F238E27FC236}">
                <a16:creationId xmlns:a16="http://schemas.microsoft.com/office/drawing/2014/main" id="{919AF135-D8E1-CC2A-A6F5-AA1CEECD6249}"/>
              </a:ext>
            </a:extLst>
          </p:cNvPr>
          <p:cNvSpPr>
            <a:spLocks/>
          </p:cNvSpPr>
          <p:nvPr/>
        </p:nvSpPr>
        <p:spPr bwMode="auto">
          <a:xfrm>
            <a:off x="2312988" y="2767013"/>
            <a:ext cx="53975" cy="63500"/>
          </a:xfrm>
          <a:custGeom>
            <a:avLst/>
            <a:gdLst>
              <a:gd name="T0" fmla="*/ 0 w 34"/>
              <a:gd name="T1" fmla="*/ 2147483646 h 40"/>
              <a:gd name="T2" fmla="*/ 2147483646 w 34"/>
              <a:gd name="T3" fmla="*/ 2147483646 h 40"/>
              <a:gd name="T4" fmla="*/ 2147483646 w 34"/>
              <a:gd name="T5" fmla="*/ 2147483646 h 40"/>
              <a:gd name="T6" fmla="*/ 2147483646 w 34"/>
              <a:gd name="T7" fmla="*/ 0 h 40"/>
              <a:gd name="T8" fmla="*/ 0 w 34"/>
              <a:gd name="T9" fmla="*/ 2147483646 h 40"/>
              <a:gd name="T10" fmla="*/ 0 w 34"/>
              <a:gd name="T11" fmla="*/ 2147483646 h 40"/>
              <a:gd name="T12" fmla="*/ 0 w 34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40"/>
              <a:gd name="T23" fmla="*/ 34 w 34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40">
                <a:moveTo>
                  <a:pt x="0" y="40"/>
                </a:moveTo>
                <a:lnTo>
                  <a:pt x="34" y="5"/>
                </a:lnTo>
                <a:lnTo>
                  <a:pt x="34" y="4"/>
                </a:lnTo>
                <a:lnTo>
                  <a:pt x="34" y="0"/>
                </a:lnTo>
                <a:lnTo>
                  <a:pt x="0" y="34"/>
                </a:lnTo>
                <a:lnTo>
                  <a:pt x="0" y="38"/>
                </a:lnTo>
                <a:lnTo>
                  <a:pt x="0" y="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924" name="Freeform 341">
            <a:extLst>
              <a:ext uri="{FF2B5EF4-FFF2-40B4-BE49-F238E27FC236}">
                <a16:creationId xmlns:a16="http://schemas.microsoft.com/office/drawing/2014/main" id="{5663C19C-3B4B-5C31-61EB-A14D0D571BAD}"/>
              </a:ext>
            </a:extLst>
          </p:cNvPr>
          <p:cNvSpPr>
            <a:spLocks/>
          </p:cNvSpPr>
          <p:nvPr/>
        </p:nvSpPr>
        <p:spPr bwMode="auto">
          <a:xfrm>
            <a:off x="2312988" y="2708275"/>
            <a:ext cx="53975" cy="65088"/>
          </a:xfrm>
          <a:custGeom>
            <a:avLst/>
            <a:gdLst>
              <a:gd name="T0" fmla="*/ 0 w 34"/>
              <a:gd name="T1" fmla="*/ 2147483646 h 41"/>
              <a:gd name="T2" fmla="*/ 2147483646 w 34"/>
              <a:gd name="T3" fmla="*/ 2147483646 h 41"/>
              <a:gd name="T4" fmla="*/ 2147483646 w 34"/>
              <a:gd name="T5" fmla="*/ 2147483646 h 41"/>
              <a:gd name="T6" fmla="*/ 2147483646 w 34"/>
              <a:gd name="T7" fmla="*/ 0 h 41"/>
              <a:gd name="T8" fmla="*/ 0 w 34"/>
              <a:gd name="T9" fmla="*/ 2147483646 h 41"/>
              <a:gd name="T10" fmla="*/ 0 w 34"/>
              <a:gd name="T11" fmla="*/ 2147483646 h 41"/>
              <a:gd name="T12" fmla="*/ 0 w 34"/>
              <a:gd name="T13" fmla="*/ 2147483646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41"/>
              <a:gd name="T23" fmla="*/ 34 w 34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41">
                <a:moveTo>
                  <a:pt x="0" y="41"/>
                </a:moveTo>
                <a:lnTo>
                  <a:pt x="34" y="6"/>
                </a:lnTo>
                <a:lnTo>
                  <a:pt x="34" y="2"/>
                </a:lnTo>
                <a:lnTo>
                  <a:pt x="34" y="0"/>
                </a:lnTo>
                <a:lnTo>
                  <a:pt x="0" y="35"/>
                </a:lnTo>
                <a:lnTo>
                  <a:pt x="0" y="39"/>
                </a:lnTo>
                <a:lnTo>
                  <a:pt x="0" y="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925" name="Freeform 342">
            <a:extLst>
              <a:ext uri="{FF2B5EF4-FFF2-40B4-BE49-F238E27FC236}">
                <a16:creationId xmlns:a16="http://schemas.microsoft.com/office/drawing/2014/main" id="{B2B0AFBC-7495-2945-14E5-C2AF2AB12F15}"/>
              </a:ext>
            </a:extLst>
          </p:cNvPr>
          <p:cNvSpPr>
            <a:spLocks/>
          </p:cNvSpPr>
          <p:nvPr/>
        </p:nvSpPr>
        <p:spPr bwMode="auto">
          <a:xfrm>
            <a:off x="2312988" y="2678113"/>
            <a:ext cx="39687" cy="36512"/>
          </a:xfrm>
          <a:custGeom>
            <a:avLst/>
            <a:gdLst>
              <a:gd name="T0" fmla="*/ 0 w 25"/>
              <a:gd name="T1" fmla="*/ 2147483646 h 23"/>
              <a:gd name="T2" fmla="*/ 2147483646 w 25"/>
              <a:gd name="T3" fmla="*/ 0 h 23"/>
              <a:gd name="T4" fmla="*/ 2147483646 w 25"/>
              <a:gd name="T5" fmla="*/ 0 h 23"/>
              <a:gd name="T6" fmla="*/ 0 w 25"/>
              <a:gd name="T7" fmla="*/ 2147483646 h 23"/>
              <a:gd name="T8" fmla="*/ 0 w 25"/>
              <a:gd name="T9" fmla="*/ 2147483646 h 23"/>
              <a:gd name="T10" fmla="*/ 0 w 25"/>
              <a:gd name="T11" fmla="*/ 2147483646 h 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"/>
              <a:gd name="T19" fmla="*/ 0 h 23"/>
              <a:gd name="T20" fmla="*/ 25 w 25"/>
              <a:gd name="T21" fmla="*/ 23 h 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" h="23">
                <a:moveTo>
                  <a:pt x="0" y="23"/>
                </a:moveTo>
                <a:lnTo>
                  <a:pt x="25" y="0"/>
                </a:lnTo>
                <a:lnTo>
                  <a:pt x="17" y="0"/>
                </a:lnTo>
                <a:lnTo>
                  <a:pt x="0" y="17"/>
                </a:lnTo>
                <a:lnTo>
                  <a:pt x="0" y="21"/>
                </a:lnTo>
                <a:lnTo>
                  <a:pt x="0" y="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grpSp>
        <p:nvGrpSpPr>
          <p:cNvPr id="3" name="Group 397">
            <a:extLst>
              <a:ext uri="{FF2B5EF4-FFF2-40B4-BE49-F238E27FC236}">
                <a16:creationId xmlns:a16="http://schemas.microsoft.com/office/drawing/2014/main" id="{11002FB7-4C47-76F7-8C33-EFADFA0F545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607050" y="2095500"/>
            <a:ext cx="1809750" cy="434975"/>
            <a:chOff x="3447" y="1320"/>
            <a:chExt cx="1140" cy="274"/>
          </a:xfrm>
        </p:grpSpPr>
        <p:sp>
          <p:nvSpPr>
            <p:cNvPr id="30956" name="AutoShape 398">
              <a:extLst>
                <a:ext uri="{FF2B5EF4-FFF2-40B4-BE49-F238E27FC236}">
                  <a16:creationId xmlns:a16="http://schemas.microsoft.com/office/drawing/2014/main" id="{B6E38FBF-3CAB-DC9D-B111-533753CDDD82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447" y="1321"/>
              <a:ext cx="1140" cy="2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0957" name="Rectangle 399">
              <a:extLst>
                <a:ext uri="{FF2B5EF4-FFF2-40B4-BE49-F238E27FC236}">
                  <a16:creationId xmlns:a16="http://schemas.microsoft.com/office/drawing/2014/main" id="{660E5D5E-0018-6D94-E178-10777139FC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7" y="1460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o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0958" name="Rectangle 400">
              <a:extLst>
                <a:ext uri="{FF2B5EF4-FFF2-40B4-BE49-F238E27FC236}">
                  <a16:creationId xmlns:a16="http://schemas.microsoft.com/office/drawing/2014/main" id="{A3E9C38B-4AA9-135B-0678-CC6887F372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3" y="1339"/>
              <a:ext cx="13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0959" name="Rectangle 401">
              <a:extLst>
                <a:ext uri="{FF2B5EF4-FFF2-40B4-BE49-F238E27FC236}">
                  <a16:creationId xmlns:a16="http://schemas.microsoft.com/office/drawing/2014/main" id="{810E864A-31A0-B5FE-1B54-924B9D551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7" y="1339"/>
              <a:ext cx="14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H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0960" name="Rectangle 402">
              <a:extLst>
                <a:ext uri="{FF2B5EF4-FFF2-40B4-BE49-F238E27FC236}">
                  <a16:creationId xmlns:a16="http://schemas.microsoft.com/office/drawing/2014/main" id="{0405BCF7-8039-81E4-DE77-3B8A230181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9" y="1339"/>
              <a:ext cx="117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P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0961" name="Rectangle 403">
              <a:extLst>
                <a:ext uri="{FF2B5EF4-FFF2-40B4-BE49-F238E27FC236}">
                  <a16:creationId xmlns:a16="http://schemas.microsoft.com/office/drawing/2014/main" id="{3E0345D9-0F03-7F92-DD24-A67F8B50C4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6" y="1320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0962" name="Rectangle 404">
              <a:extLst>
                <a:ext uri="{FF2B5EF4-FFF2-40B4-BE49-F238E27FC236}">
                  <a16:creationId xmlns:a16="http://schemas.microsoft.com/office/drawing/2014/main" id="{DB15BF40-2E3B-C514-369E-DC32142D12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0" y="1320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0963" name="Rectangle 405">
              <a:extLst>
                <a:ext uri="{FF2B5EF4-FFF2-40B4-BE49-F238E27FC236}">
                  <a16:creationId xmlns:a16="http://schemas.microsoft.com/office/drawing/2014/main" id="{B7A69529-7691-365E-A2AB-37E5D2EE02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2" y="1320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0964" name="Rectangle 406">
              <a:extLst>
                <a:ext uri="{FF2B5EF4-FFF2-40B4-BE49-F238E27FC236}">
                  <a16:creationId xmlns:a16="http://schemas.microsoft.com/office/drawing/2014/main" id="{24ABAABD-032F-7C7E-924E-80F71DEE6B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8" y="1327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  <a:latin typeface="Times New Roman" panose="02020603050405020304" pitchFamily="18" charset="0"/>
                </a:rPr>
                <a:t>2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0965" name="Rectangle 407">
              <a:extLst>
                <a:ext uri="{FF2B5EF4-FFF2-40B4-BE49-F238E27FC236}">
                  <a16:creationId xmlns:a16="http://schemas.microsoft.com/office/drawing/2014/main" id="{697AB85B-856D-693B-6D95-5CD72F9B6B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9" y="1320"/>
              <a:ext cx="7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g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4" name="Group 408">
            <a:extLst>
              <a:ext uri="{FF2B5EF4-FFF2-40B4-BE49-F238E27FC236}">
                <a16:creationId xmlns:a16="http://schemas.microsoft.com/office/drawing/2014/main" id="{96AA59B5-9FC7-4D72-AEEE-59A85B84750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616575" y="3078163"/>
            <a:ext cx="2127250" cy="458787"/>
            <a:chOff x="2256" y="2005"/>
            <a:chExt cx="1340" cy="289"/>
          </a:xfrm>
        </p:grpSpPr>
        <p:sp>
          <p:nvSpPr>
            <p:cNvPr id="30945" name="AutoShape 409">
              <a:extLst>
                <a:ext uri="{FF2B5EF4-FFF2-40B4-BE49-F238E27FC236}">
                  <a16:creationId xmlns:a16="http://schemas.microsoft.com/office/drawing/2014/main" id="{49970418-82F2-15F8-C1B1-7023E9C7D8CC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256" y="2030"/>
              <a:ext cx="1248" cy="2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0946" name="Rectangle 410">
              <a:extLst>
                <a:ext uri="{FF2B5EF4-FFF2-40B4-BE49-F238E27FC236}">
                  <a16:creationId xmlns:a16="http://schemas.microsoft.com/office/drawing/2014/main" id="{B2F55A6C-DDDF-84A1-D41F-D3BD2682D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0" y="2145"/>
              <a:ext cx="1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doz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0947" name="Rectangle 411">
              <a:extLst>
                <a:ext uri="{FF2B5EF4-FFF2-40B4-BE49-F238E27FC236}">
                  <a16:creationId xmlns:a16="http://schemas.microsoft.com/office/drawing/2014/main" id="{81A6AD94-E825-4451-A47A-4E9A561BFC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4" y="2024"/>
              <a:ext cx="14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H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0948" name="Rectangle 412">
              <a:extLst>
                <a:ext uri="{FF2B5EF4-FFF2-40B4-BE49-F238E27FC236}">
                  <a16:creationId xmlns:a16="http://schemas.microsoft.com/office/drawing/2014/main" id="{D69AB433-F136-ED73-0235-B072CBE43F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7" y="2024"/>
              <a:ext cx="107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S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0949" name="Rectangle 413">
              <a:extLst>
                <a:ext uri="{FF2B5EF4-FFF2-40B4-BE49-F238E27FC236}">
                  <a16:creationId xmlns:a16="http://schemas.microsoft.com/office/drawing/2014/main" id="{CA860EE9-9E31-10FD-F387-878AA79BAB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2" y="2005"/>
              <a:ext cx="11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s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0950" name="Rectangle 414">
              <a:extLst>
                <a:ext uri="{FF2B5EF4-FFF2-40B4-BE49-F238E27FC236}">
                  <a16:creationId xmlns:a16="http://schemas.microsoft.com/office/drawing/2014/main" id="{BB512877-BB91-671F-C84D-3EA1A655EC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" y="2005"/>
              <a:ext cx="9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d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0951" name="Rectangle 415">
              <a:extLst>
                <a:ext uri="{FF2B5EF4-FFF2-40B4-BE49-F238E27FC236}">
                  <a16:creationId xmlns:a16="http://schemas.microsoft.com/office/drawing/2014/main" id="{6013C572-5E66-4B27-ACAC-1FF19CFC74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8" y="2005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0952" name="Rectangle 416">
              <a:extLst>
                <a:ext uri="{FF2B5EF4-FFF2-40B4-BE49-F238E27FC236}">
                  <a16:creationId xmlns:a16="http://schemas.microsoft.com/office/drawing/2014/main" id="{97B0E494-39FE-9E52-65FF-CA0E47BB25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7" y="2005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0953" name="Rectangle 417">
              <a:extLst>
                <a:ext uri="{FF2B5EF4-FFF2-40B4-BE49-F238E27FC236}">
                  <a16:creationId xmlns:a16="http://schemas.microsoft.com/office/drawing/2014/main" id="{212C7BB1-4A22-F7E9-4B02-7AC8DE68C6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2" y="2005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0954" name="Rectangle 418">
              <a:extLst>
                <a:ext uri="{FF2B5EF4-FFF2-40B4-BE49-F238E27FC236}">
                  <a16:creationId xmlns:a16="http://schemas.microsoft.com/office/drawing/2014/main" id="{284936A0-911F-C81A-2056-0DB36D063C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" y="2025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2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0955" name="Rectangle 419">
              <a:extLst>
                <a:ext uri="{FF2B5EF4-FFF2-40B4-BE49-F238E27FC236}">
                  <a16:creationId xmlns:a16="http://schemas.microsoft.com/office/drawing/2014/main" id="{A81FACE5-0D7D-F139-A3BD-DBBC7C1D6A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9" y="2025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2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sp>
        <p:nvSpPr>
          <p:cNvPr id="299428" name="Line 420">
            <a:extLst>
              <a:ext uri="{FF2B5EF4-FFF2-40B4-BE49-F238E27FC236}">
                <a16:creationId xmlns:a16="http://schemas.microsoft.com/office/drawing/2014/main" id="{BDBEE6AD-8349-BC9A-365A-CB7CDD0D37B8}"/>
              </a:ext>
            </a:extLst>
          </p:cNvPr>
          <p:cNvSpPr>
            <a:spLocks noChangeShapeType="1"/>
          </p:cNvSpPr>
          <p:nvPr/>
        </p:nvSpPr>
        <p:spPr bwMode="auto">
          <a:xfrm>
            <a:off x="3059113" y="4164013"/>
            <a:ext cx="1441450" cy="75565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grpSp>
        <p:nvGrpSpPr>
          <p:cNvPr id="5" name="Group 421">
            <a:extLst>
              <a:ext uri="{FF2B5EF4-FFF2-40B4-BE49-F238E27FC236}">
                <a16:creationId xmlns:a16="http://schemas.microsoft.com/office/drawing/2014/main" id="{782B7D19-4DC2-85B2-9D28-2F8700C832B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616575" y="4125913"/>
            <a:ext cx="2890838" cy="458787"/>
            <a:chOff x="3538" y="2599"/>
            <a:chExt cx="1821" cy="289"/>
          </a:xfrm>
        </p:grpSpPr>
        <p:sp>
          <p:nvSpPr>
            <p:cNvPr id="30930" name="AutoShape 422">
              <a:extLst>
                <a:ext uri="{FF2B5EF4-FFF2-40B4-BE49-F238E27FC236}">
                  <a16:creationId xmlns:a16="http://schemas.microsoft.com/office/drawing/2014/main" id="{4A7BFEE3-577A-1473-F16E-98061DDD6B49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538" y="2600"/>
              <a:ext cx="177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0931" name="Rectangle 423">
              <a:extLst>
                <a:ext uri="{FF2B5EF4-FFF2-40B4-BE49-F238E27FC236}">
                  <a16:creationId xmlns:a16="http://schemas.microsoft.com/office/drawing/2014/main" id="{8C8F84F6-C0C9-C366-E5C7-57D34AE54A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6" y="2618"/>
              <a:ext cx="203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r>
                <a:rPr lang="sr-Latn-CS" altLang="en-US" sz="2400" b="1" i="1" baseline="-25000">
                  <a:solidFill>
                    <a:srgbClr val="000000"/>
                  </a:solidFill>
                  <a:latin typeface="Times New Roman" panose="02020603050405020304" pitchFamily="18" charset="0"/>
                </a:rPr>
                <a:t>o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0932" name="Rectangle 424">
              <a:extLst>
                <a:ext uri="{FF2B5EF4-FFF2-40B4-BE49-F238E27FC236}">
                  <a16:creationId xmlns:a16="http://schemas.microsoft.com/office/drawing/2014/main" id="{18226523-A39C-4A56-F559-4DBE6AD652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9" y="2618"/>
              <a:ext cx="228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H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0933" name="Rectangle 425">
              <a:extLst>
                <a:ext uri="{FF2B5EF4-FFF2-40B4-BE49-F238E27FC236}">
                  <a16:creationId xmlns:a16="http://schemas.microsoft.com/office/drawing/2014/main" id="{8029F4A3-F883-6C5C-0FBA-61F1BE3BF5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7" y="2618"/>
              <a:ext cx="228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H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0934" name="Rectangle 426">
              <a:extLst>
                <a:ext uri="{FF2B5EF4-FFF2-40B4-BE49-F238E27FC236}">
                  <a16:creationId xmlns:a16="http://schemas.microsoft.com/office/drawing/2014/main" id="{ADEE0132-1D07-5369-F05A-448681F12F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3" y="2739"/>
              <a:ext cx="1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doz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0935" name="Rectangle 427">
              <a:extLst>
                <a:ext uri="{FF2B5EF4-FFF2-40B4-BE49-F238E27FC236}">
                  <a16:creationId xmlns:a16="http://schemas.microsoft.com/office/drawing/2014/main" id="{BE7648DA-B64B-B335-C6FC-0D13B79ABA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8" y="2599"/>
              <a:ext cx="165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0936" name="Rectangle 428">
              <a:extLst>
                <a:ext uri="{FF2B5EF4-FFF2-40B4-BE49-F238E27FC236}">
                  <a16:creationId xmlns:a16="http://schemas.microsoft.com/office/drawing/2014/main" id="{986EE4B8-EAD5-B482-90E8-FD32701D82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2" y="2599"/>
              <a:ext cx="165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0937" name="Rectangle 429">
              <a:extLst>
                <a:ext uri="{FF2B5EF4-FFF2-40B4-BE49-F238E27FC236}">
                  <a16:creationId xmlns:a16="http://schemas.microsoft.com/office/drawing/2014/main" id="{033D0430-3EE6-712E-DE33-AF386F103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5" y="2599"/>
              <a:ext cx="222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0938" name="Rectangle 430">
              <a:extLst>
                <a:ext uri="{FF2B5EF4-FFF2-40B4-BE49-F238E27FC236}">
                  <a16:creationId xmlns:a16="http://schemas.microsoft.com/office/drawing/2014/main" id="{0E5ED79A-A191-D8EA-C1FB-95869E4A69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3" y="2599"/>
              <a:ext cx="165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0939" name="Rectangle 431">
              <a:extLst>
                <a:ext uri="{FF2B5EF4-FFF2-40B4-BE49-F238E27FC236}">
                  <a16:creationId xmlns:a16="http://schemas.microsoft.com/office/drawing/2014/main" id="{7D799608-2E72-BF72-25D1-33851D8DB2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1" y="2599"/>
              <a:ext cx="165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0940" name="Rectangle 432">
              <a:extLst>
                <a:ext uri="{FF2B5EF4-FFF2-40B4-BE49-F238E27FC236}">
                  <a16:creationId xmlns:a16="http://schemas.microsoft.com/office/drawing/2014/main" id="{01BB2FFA-0EA8-EDD7-DFDE-C60FBF4B9E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0" y="2606"/>
              <a:ext cx="102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  <a:latin typeface="Times New Roman" panose="02020603050405020304" pitchFamily="18" charset="0"/>
                </a:rPr>
                <a:t>2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0941" name="Rectangle 433">
              <a:extLst>
                <a:ext uri="{FF2B5EF4-FFF2-40B4-BE49-F238E27FC236}">
                  <a16:creationId xmlns:a16="http://schemas.microsoft.com/office/drawing/2014/main" id="{C7985440-47E2-61E5-EB3E-663647CD7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1" y="2619"/>
              <a:ext cx="172" cy="2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2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0942" name="Rectangle 434">
              <a:extLst>
                <a:ext uri="{FF2B5EF4-FFF2-40B4-BE49-F238E27FC236}">
                  <a16:creationId xmlns:a16="http://schemas.microsoft.com/office/drawing/2014/main" id="{BCE81CB4-DBFD-0531-FB05-88A143F6D3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1" y="2599"/>
              <a:ext cx="195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g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0943" name="Rectangle 435">
              <a:extLst>
                <a:ext uri="{FF2B5EF4-FFF2-40B4-BE49-F238E27FC236}">
                  <a16:creationId xmlns:a16="http://schemas.microsoft.com/office/drawing/2014/main" id="{0BE27D0D-2A71-237B-66F4-CD6FFD5F83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5" y="2599"/>
              <a:ext cx="233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s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0944" name="Rectangle 436">
              <a:extLst>
                <a:ext uri="{FF2B5EF4-FFF2-40B4-BE49-F238E27FC236}">
                  <a16:creationId xmlns:a16="http://schemas.microsoft.com/office/drawing/2014/main" id="{54C0F637-9B73-7F7D-7F4C-7E67C3729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8" y="2599"/>
              <a:ext cx="210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d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2990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2990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2990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680"/>
                            </p:stCondLst>
                            <p:childTnLst>
                              <p:par>
                                <p:cTn id="11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680"/>
                            </p:stCondLst>
                            <p:childTnLst>
                              <p:par>
                                <p:cTn id="17" presetID="27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9" dur="80"/>
                                        <p:tgtEl>
                                          <p:spTgt spid="29901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0" dur="80"/>
                                        <p:tgtEl>
                                          <p:spTgt spid="2990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" dur="80"/>
                                        <p:tgtEl>
                                          <p:spTgt spid="2990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3760"/>
                            </p:stCondLst>
                            <p:childTnLst>
                              <p:par>
                                <p:cTn id="2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299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4260"/>
                            </p:stCondLst>
                            <p:childTnLst>
                              <p:par>
                                <p:cTn id="27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36" dur="80"/>
                                        <p:tgtEl>
                                          <p:spTgt spid="29901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37" dur="80"/>
                                        <p:tgtEl>
                                          <p:spTgt spid="29901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" dur="80"/>
                                        <p:tgtEl>
                                          <p:spTgt spid="29901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640"/>
                            </p:stCondLst>
                            <p:childTnLst>
                              <p:par>
                                <p:cTn id="4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140"/>
                            </p:stCondLst>
                            <p:childTnLst>
                              <p:par>
                                <p:cTn id="4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2990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1640"/>
                            </p:stCondLst>
                            <p:childTnLst>
                              <p:par>
                                <p:cTn id="4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2990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9016" grpId="0"/>
      <p:bldP spid="299017" grpId="0"/>
      <p:bldP spid="299018" grpId="0"/>
      <p:bldP spid="299019" grpId="0" animBg="1"/>
      <p:bldP spid="299020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Date Placeholder 3">
            <a:extLst>
              <a:ext uri="{FF2B5EF4-FFF2-40B4-BE49-F238E27FC236}">
                <a16:creationId xmlns:a16="http://schemas.microsoft.com/office/drawing/2014/main" id="{9A7DF70B-CFAB-04C2-E632-68D8E5B4D0B7}"/>
              </a:ext>
            </a:extLst>
          </p:cNvPr>
          <p:cNvSpPr>
            <a:spLocks noGrp="1"/>
          </p:cNvSpPr>
          <p:nvPr>
            <p:ph type="dt" sz="quarter" idx="10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6C5F4805-69DB-4D69-8A7F-6FBEEC168AF9}" type="datetime11">
              <a:rPr lang="en-US" altLang="en-US" sz="1200" smtClean="0">
                <a:latin typeface="Arial" panose="020B0604020202020204" pitchFamily="34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18:11:17</a:t>
            </a:fld>
            <a:endParaRPr lang="en-US" altLang="en-US" sz="1200">
              <a:latin typeface="Arial" panose="020B0604020202020204" pitchFamily="34" charset="0"/>
            </a:endParaRPr>
          </a:p>
        </p:txBody>
      </p:sp>
      <p:sp>
        <p:nvSpPr>
          <p:cNvPr id="31747" name="Slide Number Placeholder 5">
            <a:extLst>
              <a:ext uri="{FF2B5EF4-FFF2-40B4-BE49-F238E27FC236}">
                <a16:creationId xmlns:a16="http://schemas.microsoft.com/office/drawing/2014/main" id="{F3991D15-BD72-07F6-D061-206ECDB86B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1EBEE47E-C805-4061-A894-24B3CCB1D7D6}" type="slidenum">
              <a:rPr lang="en-US" altLang="en-US" sz="1200" smtClean="0">
                <a:latin typeface="Arial" panose="020B0604020202020204" pitchFamily="34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14</a:t>
            </a:fld>
            <a:endParaRPr lang="en-US" altLang="en-US" sz="1200">
              <a:latin typeface="Arial" panose="020B0604020202020204" pitchFamily="34" charset="0"/>
            </a:endParaRPr>
          </a:p>
        </p:txBody>
      </p:sp>
      <p:sp>
        <p:nvSpPr>
          <p:cNvPr id="31748" name="Line 2">
            <a:extLst>
              <a:ext uri="{FF2B5EF4-FFF2-40B4-BE49-F238E27FC236}">
                <a16:creationId xmlns:a16="http://schemas.microsoft.com/office/drawing/2014/main" id="{B9F03678-BF8B-DF3D-DD5D-06B11EB12FAF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20637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31749" name="Text Box 3">
            <a:extLst>
              <a:ext uri="{FF2B5EF4-FFF2-40B4-BE49-F238E27FC236}">
                <a16:creationId xmlns:a16="http://schemas.microsoft.com/office/drawing/2014/main" id="{CFB992A7-F28B-4760-8E1C-2DC6E5BF5A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8125" y="6389688"/>
            <a:ext cx="23939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sr-Latn-CS" altLang="en-US" sz="1800" i="1">
                <a:solidFill>
                  <a:srgbClr val="000000"/>
                </a:solidFill>
                <a:latin typeface="Times New Roman" panose="02020603050405020304" pitchFamily="18" charset="0"/>
              </a:rPr>
              <a:t>dr Gordana Kastrato</a:t>
            </a:r>
            <a:r>
              <a:rPr lang="en-US" altLang="en-US" sz="1800" i="1">
                <a:solidFill>
                  <a:srgbClr val="000000"/>
                </a:solidFill>
                <a:latin typeface="Times New Roman" panose="02020603050405020304" pitchFamily="18" charset="0"/>
              </a:rPr>
              <a:t>vi</a:t>
            </a:r>
            <a:r>
              <a:rPr lang="sr-Latn-CS" altLang="en-US" sz="1800" i="1">
                <a:solidFill>
                  <a:srgbClr val="000000"/>
                </a:solidFill>
                <a:latin typeface="Times New Roman" panose="02020603050405020304" pitchFamily="18" charset="0"/>
              </a:rPr>
              <a:t>ć</a:t>
            </a:r>
            <a:endParaRPr lang="en-US" altLang="en-US" sz="1800" i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31750" name="Text Box 4">
            <a:extLst>
              <a:ext uri="{FF2B5EF4-FFF2-40B4-BE49-F238E27FC236}">
                <a16:creationId xmlns:a16="http://schemas.microsoft.com/office/drawing/2014/main" id="{A05CF94C-546A-6A72-B06D-D194AA65C4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sr-Latn-CS" altLang="en-US" sz="1500" b="1">
                <a:solidFill>
                  <a:srgbClr val="000000"/>
                </a:solidFill>
                <a:latin typeface="Arial" panose="020B0604020202020204" pitchFamily="34" charset="0"/>
              </a:rPr>
              <a:t>MEHANIKA FLUIDA</a:t>
            </a:r>
            <a:endParaRPr lang="en-US" altLang="en-US" sz="1500" b="1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31751" name="Line 5">
            <a:extLst>
              <a:ext uri="{FF2B5EF4-FFF2-40B4-BE49-F238E27FC236}">
                <a16:creationId xmlns:a16="http://schemas.microsoft.com/office/drawing/2014/main" id="{6B93E0FF-7C02-FCD1-F2FC-033ADBA99FD5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31752" name="Rectangle 6">
            <a:extLst>
              <a:ext uri="{FF2B5EF4-FFF2-40B4-BE49-F238E27FC236}">
                <a16:creationId xmlns:a16="http://schemas.microsoft.com/office/drawing/2014/main" id="{8558729B-56C8-5026-81CC-3979EFFF1C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-2700338" y="4473575"/>
            <a:ext cx="9144001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753" name="WordArt 7">
            <a:extLst>
              <a:ext uri="{FF2B5EF4-FFF2-40B4-BE49-F238E27FC236}">
                <a16:creationId xmlns:a16="http://schemas.microsoft.com/office/drawing/2014/main" id="{4B543066-DF64-3152-EACB-74958AF11E8D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1722438" y="836613"/>
            <a:ext cx="5697537" cy="411162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GB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PRITISAK NA DNO REZERVOARA</a:t>
            </a:r>
          </a:p>
        </p:txBody>
      </p:sp>
      <p:sp>
        <p:nvSpPr>
          <p:cNvPr id="300040" name="Text Box 8">
            <a:extLst>
              <a:ext uri="{FF2B5EF4-FFF2-40B4-BE49-F238E27FC236}">
                <a16:creationId xmlns:a16="http://schemas.microsoft.com/office/drawing/2014/main" id="{C8E1125A-5024-2CA7-E6EE-21D4E8B372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00675" y="1557338"/>
            <a:ext cx="3789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sr-Latn-CS" altLang="en-US" sz="1800" b="1">
                <a:latin typeface="Arial" panose="020B0604020202020204" pitchFamily="34" charset="0"/>
              </a:rPr>
              <a:t>Sila pritiska na dno rezervoara:</a:t>
            </a:r>
            <a:endParaRPr lang="en-US" altLang="en-US" sz="1800" b="1">
              <a:latin typeface="Arial" panose="020B0604020202020204" pitchFamily="34" charset="0"/>
            </a:endParaRPr>
          </a:p>
        </p:txBody>
      </p:sp>
      <p:sp>
        <p:nvSpPr>
          <p:cNvPr id="300041" name="Text Box 9">
            <a:extLst>
              <a:ext uri="{FF2B5EF4-FFF2-40B4-BE49-F238E27FC236}">
                <a16:creationId xmlns:a16="http://schemas.microsoft.com/office/drawing/2014/main" id="{DB30CEB5-C3C8-F4B8-D7B5-A836BE7B42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00675" y="2565400"/>
            <a:ext cx="39243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sr-Latn-CS" altLang="en-US" sz="1800" b="1">
                <a:latin typeface="Arial" panose="020B0604020202020204" pitchFamily="34" charset="0"/>
              </a:rPr>
              <a:t>Sila naprezanja u preseku </a:t>
            </a:r>
            <a:r>
              <a:rPr lang="sr-Latn-CS" altLang="en-US" sz="2400" b="1" i="1">
                <a:latin typeface="Times New Roman" panose="02020603050405020304" pitchFamily="18" charset="0"/>
              </a:rPr>
              <a:t>a-a</a:t>
            </a:r>
            <a:r>
              <a:rPr lang="sr-Latn-CS" altLang="en-US" sz="1800" b="1">
                <a:latin typeface="Arial" panose="020B0604020202020204" pitchFamily="34" charset="0"/>
              </a:rPr>
              <a:t>:</a:t>
            </a:r>
            <a:endParaRPr lang="en-US" altLang="en-US" sz="2400" b="1" i="1">
              <a:latin typeface="Arial" panose="020B0604020202020204" pitchFamily="34" charset="0"/>
            </a:endParaRPr>
          </a:p>
        </p:txBody>
      </p:sp>
      <p:sp>
        <p:nvSpPr>
          <p:cNvPr id="300042" name="Text Box 10">
            <a:extLst>
              <a:ext uri="{FF2B5EF4-FFF2-40B4-BE49-F238E27FC236}">
                <a16:creationId xmlns:a16="http://schemas.microsoft.com/office/drawing/2014/main" id="{769336F8-6179-BF69-5D6E-D3CEBB6572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00675" y="3681413"/>
            <a:ext cx="25558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sr-Latn-CS" altLang="en-US" sz="1800" b="1">
                <a:latin typeface="Arial" panose="020B0604020202020204" pitchFamily="34" charset="0"/>
              </a:rPr>
              <a:t>Uslov ravnoteže:</a:t>
            </a:r>
            <a:endParaRPr lang="en-US" altLang="en-US" sz="2400" b="1" i="1">
              <a:latin typeface="Arial" panose="020B0604020202020204" pitchFamily="34" charset="0"/>
            </a:endParaRPr>
          </a:p>
        </p:txBody>
      </p:sp>
      <p:sp>
        <p:nvSpPr>
          <p:cNvPr id="300043" name="AutoShape 11">
            <a:extLst>
              <a:ext uri="{FF2B5EF4-FFF2-40B4-BE49-F238E27FC236}">
                <a16:creationId xmlns:a16="http://schemas.microsoft.com/office/drawing/2014/main" id="{E66B2461-5F57-CD85-5773-377267A6EF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0788" y="5280025"/>
            <a:ext cx="1928812" cy="920750"/>
          </a:xfrm>
          <a:prstGeom prst="roundRect">
            <a:avLst>
              <a:gd name="adj" fmla="val 16667"/>
            </a:avLst>
          </a:prstGeom>
          <a:solidFill>
            <a:srgbClr val="F8B4BF"/>
          </a:solidFill>
          <a:ln w="285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0044" name="AutoShape 12">
            <a:extLst>
              <a:ext uri="{FF2B5EF4-FFF2-40B4-BE49-F238E27FC236}">
                <a16:creationId xmlns:a16="http://schemas.microsoft.com/office/drawing/2014/main" id="{BFD36467-8540-34E3-10CB-04B95923CA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4538" y="4703763"/>
            <a:ext cx="323850" cy="360362"/>
          </a:xfrm>
          <a:prstGeom prst="downArrow">
            <a:avLst>
              <a:gd name="adj1" fmla="val 50000"/>
              <a:gd name="adj2" fmla="val 27819"/>
            </a:avLst>
          </a:prstGeom>
          <a:noFill/>
          <a:ln w="2857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759" name="Line 37">
            <a:extLst>
              <a:ext uri="{FF2B5EF4-FFF2-40B4-BE49-F238E27FC236}">
                <a16:creationId xmlns:a16="http://schemas.microsoft.com/office/drawing/2014/main" id="{0AD650D9-E93D-1AEB-38B6-A6FB223AF20F}"/>
              </a:ext>
            </a:extLst>
          </p:cNvPr>
          <p:cNvSpPr>
            <a:spLocks noChangeShapeType="1"/>
          </p:cNvSpPr>
          <p:nvPr/>
        </p:nvSpPr>
        <p:spPr bwMode="auto">
          <a:xfrm>
            <a:off x="1636713" y="3824288"/>
            <a:ext cx="776287" cy="1587"/>
          </a:xfrm>
          <a:prstGeom prst="line">
            <a:avLst/>
          </a:prstGeom>
          <a:noFill/>
          <a:ln w="6350">
            <a:solidFill>
              <a:srgbClr val="1F1A1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760" name="Rectangle 38">
            <a:extLst>
              <a:ext uri="{FF2B5EF4-FFF2-40B4-BE49-F238E27FC236}">
                <a16:creationId xmlns:a16="http://schemas.microsoft.com/office/drawing/2014/main" id="{A09438FD-1B6C-73DC-2938-44F8E4C7E7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5663" y="3698875"/>
            <a:ext cx="768350" cy="952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761" name="Freeform 39">
            <a:extLst>
              <a:ext uri="{FF2B5EF4-FFF2-40B4-BE49-F238E27FC236}">
                <a16:creationId xmlns:a16="http://schemas.microsoft.com/office/drawing/2014/main" id="{B1634699-CA56-BA31-66F7-865864D4849C}"/>
              </a:ext>
            </a:extLst>
          </p:cNvPr>
          <p:cNvSpPr>
            <a:spLocks/>
          </p:cNvSpPr>
          <p:nvPr/>
        </p:nvSpPr>
        <p:spPr bwMode="auto">
          <a:xfrm>
            <a:off x="811213" y="3679825"/>
            <a:ext cx="87312" cy="42863"/>
          </a:xfrm>
          <a:custGeom>
            <a:avLst/>
            <a:gdLst>
              <a:gd name="T0" fmla="*/ 0 w 55"/>
              <a:gd name="T1" fmla="*/ 2147483646 h 27"/>
              <a:gd name="T2" fmla="*/ 2147483646 w 55"/>
              <a:gd name="T3" fmla="*/ 2147483646 h 27"/>
              <a:gd name="T4" fmla="*/ 2147483646 w 55"/>
              <a:gd name="T5" fmla="*/ 2147483646 h 27"/>
              <a:gd name="T6" fmla="*/ 2147483646 w 55"/>
              <a:gd name="T7" fmla="*/ 2147483646 h 27"/>
              <a:gd name="T8" fmla="*/ 2147483646 w 55"/>
              <a:gd name="T9" fmla="*/ 2147483646 h 27"/>
              <a:gd name="T10" fmla="*/ 2147483646 w 55"/>
              <a:gd name="T11" fmla="*/ 2147483646 h 27"/>
              <a:gd name="T12" fmla="*/ 2147483646 w 55"/>
              <a:gd name="T13" fmla="*/ 2147483646 h 27"/>
              <a:gd name="T14" fmla="*/ 2147483646 w 55"/>
              <a:gd name="T15" fmla="*/ 2147483646 h 27"/>
              <a:gd name="T16" fmla="*/ 2147483646 w 55"/>
              <a:gd name="T17" fmla="*/ 2147483646 h 27"/>
              <a:gd name="T18" fmla="*/ 2147483646 w 55"/>
              <a:gd name="T19" fmla="*/ 2147483646 h 27"/>
              <a:gd name="T20" fmla="*/ 2147483646 w 55"/>
              <a:gd name="T21" fmla="*/ 2147483646 h 27"/>
              <a:gd name="T22" fmla="*/ 2147483646 w 55"/>
              <a:gd name="T23" fmla="*/ 2147483646 h 27"/>
              <a:gd name="T24" fmla="*/ 2147483646 w 55"/>
              <a:gd name="T25" fmla="*/ 2147483646 h 27"/>
              <a:gd name="T26" fmla="*/ 2147483646 w 55"/>
              <a:gd name="T27" fmla="*/ 2147483646 h 27"/>
              <a:gd name="T28" fmla="*/ 2147483646 w 55"/>
              <a:gd name="T29" fmla="*/ 2147483646 h 27"/>
              <a:gd name="T30" fmla="*/ 2147483646 w 55"/>
              <a:gd name="T31" fmla="*/ 2147483646 h 27"/>
              <a:gd name="T32" fmla="*/ 2147483646 w 55"/>
              <a:gd name="T33" fmla="*/ 2147483646 h 27"/>
              <a:gd name="T34" fmla="*/ 2147483646 w 55"/>
              <a:gd name="T35" fmla="*/ 2147483646 h 27"/>
              <a:gd name="T36" fmla="*/ 2147483646 w 55"/>
              <a:gd name="T37" fmla="*/ 2147483646 h 27"/>
              <a:gd name="T38" fmla="*/ 2147483646 w 55"/>
              <a:gd name="T39" fmla="*/ 2147483646 h 27"/>
              <a:gd name="T40" fmla="*/ 2147483646 w 55"/>
              <a:gd name="T41" fmla="*/ 2147483646 h 27"/>
              <a:gd name="T42" fmla="*/ 2147483646 w 55"/>
              <a:gd name="T43" fmla="*/ 2147483646 h 27"/>
              <a:gd name="T44" fmla="*/ 2147483646 w 55"/>
              <a:gd name="T45" fmla="*/ 2147483646 h 27"/>
              <a:gd name="T46" fmla="*/ 2147483646 w 55"/>
              <a:gd name="T47" fmla="*/ 2147483646 h 27"/>
              <a:gd name="T48" fmla="*/ 2147483646 w 55"/>
              <a:gd name="T49" fmla="*/ 2147483646 h 27"/>
              <a:gd name="T50" fmla="*/ 2147483646 w 55"/>
              <a:gd name="T51" fmla="*/ 2147483646 h 27"/>
              <a:gd name="T52" fmla="*/ 2147483646 w 55"/>
              <a:gd name="T53" fmla="*/ 2147483646 h 27"/>
              <a:gd name="T54" fmla="*/ 2147483646 w 55"/>
              <a:gd name="T55" fmla="*/ 2147483646 h 27"/>
              <a:gd name="T56" fmla="*/ 2147483646 w 55"/>
              <a:gd name="T57" fmla="*/ 2147483646 h 27"/>
              <a:gd name="T58" fmla="*/ 2147483646 w 55"/>
              <a:gd name="T59" fmla="*/ 2147483646 h 27"/>
              <a:gd name="T60" fmla="*/ 2147483646 w 55"/>
              <a:gd name="T61" fmla="*/ 2147483646 h 27"/>
              <a:gd name="T62" fmla="*/ 2147483646 w 55"/>
              <a:gd name="T63" fmla="*/ 2147483646 h 27"/>
              <a:gd name="T64" fmla="*/ 2147483646 w 55"/>
              <a:gd name="T65" fmla="*/ 2147483646 h 27"/>
              <a:gd name="T66" fmla="*/ 2147483646 w 55"/>
              <a:gd name="T67" fmla="*/ 2147483646 h 27"/>
              <a:gd name="T68" fmla="*/ 2147483646 w 55"/>
              <a:gd name="T69" fmla="*/ 0 h 27"/>
              <a:gd name="T70" fmla="*/ 0 w 55"/>
              <a:gd name="T71" fmla="*/ 2147483646 h 27"/>
              <a:gd name="T72" fmla="*/ 0 w 55"/>
              <a:gd name="T73" fmla="*/ 2147483646 h 2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55"/>
              <a:gd name="T112" fmla="*/ 0 h 27"/>
              <a:gd name="T113" fmla="*/ 55 w 55"/>
              <a:gd name="T114" fmla="*/ 27 h 2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55" h="27">
                <a:moveTo>
                  <a:pt x="0" y="14"/>
                </a:moveTo>
                <a:lnTo>
                  <a:pt x="55" y="27"/>
                </a:lnTo>
                <a:lnTo>
                  <a:pt x="55" y="25"/>
                </a:lnTo>
                <a:lnTo>
                  <a:pt x="53" y="25"/>
                </a:lnTo>
                <a:lnTo>
                  <a:pt x="53" y="23"/>
                </a:lnTo>
                <a:lnTo>
                  <a:pt x="51" y="23"/>
                </a:lnTo>
                <a:lnTo>
                  <a:pt x="51" y="21"/>
                </a:lnTo>
                <a:lnTo>
                  <a:pt x="51" y="19"/>
                </a:lnTo>
                <a:lnTo>
                  <a:pt x="49" y="18"/>
                </a:lnTo>
                <a:lnTo>
                  <a:pt x="49" y="16"/>
                </a:lnTo>
                <a:lnTo>
                  <a:pt x="49" y="14"/>
                </a:lnTo>
                <a:lnTo>
                  <a:pt x="49" y="12"/>
                </a:lnTo>
                <a:lnTo>
                  <a:pt x="49" y="10"/>
                </a:lnTo>
                <a:lnTo>
                  <a:pt x="51" y="10"/>
                </a:lnTo>
                <a:lnTo>
                  <a:pt x="51" y="8"/>
                </a:lnTo>
                <a:lnTo>
                  <a:pt x="51" y="6"/>
                </a:lnTo>
                <a:lnTo>
                  <a:pt x="53" y="6"/>
                </a:lnTo>
                <a:lnTo>
                  <a:pt x="53" y="4"/>
                </a:lnTo>
                <a:lnTo>
                  <a:pt x="55" y="2"/>
                </a:lnTo>
                <a:lnTo>
                  <a:pt x="55" y="0"/>
                </a:lnTo>
                <a:lnTo>
                  <a:pt x="0" y="14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762" name="Rectangle 40">
            <a:extLst>
              <a:ext uri="{FF2B5EF4-FFF2-40B4-BE49-F238E27FC236}">
                <a16:creationId xmlns:a16="http://schemas.microsoft.com/office/drawing/2014/main" id="{6BC57916-FD3F-A7E9-AD61-4DEA2DFB58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4088" y="3586163"/>
            <a:ext cx="669925" cy="952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763" name="Freeform 41">
            <a:extLst>
              <a:ext uri="{FF2B5EF4-FFF2-40B4-BE49-F238E27FC236}">
                <a16:creationId xmlns:a16="http://schemas.microsoft.com/office/drawing/2014/main" id="{F8EE856E-0CBF-F55C-655A-029C4CBACF8D}"/>
              </a:ext>
            </a:extLst>
          </p:cNvPr>
          <p:cNvSpPr>
            <a:spLocks/>
          </p:cNvSpPr>
          <p:nvPr/>
        </p:nvSpPr>
        <p:spPr bwMode="auto">
          <a:xfrm>
            <a:off x="908050" y="3567113"/>
            <a:ext cx="92075" cy="42862"/>
          </a:xfrm>
          <a:custGeom>
            <a:avLst/>
            <a:gdLst>
              <a:gd name="T0" fmla="*/ 0 w 58"/>
              <a:gd name="T1" fmla="*/ 2147483646 h 27"/>
              <a:gd name="T2" fmla="*/ 2147483646 w 58"/>
              <a:gd name="T3" fmla="*/ 2147483646 h 27"/>
              <a:gd name="T4" fmla="*/ 2147483646 w 58"/>
              <a:gd name="T5" fmla="*/ 2147483646 h 27"/>
              <a:gd name="T6" fmla="*/ 2147483646 w 58"/>
              <a:gd name="T7" fmla="*/ 2147483646 h 27"/>
              <a:gd name="T8" fmla="*/ 2147483646 w 58"/>
              <a:gd name="T9" fmla="*/ 2147483646 h 27"/>
              <a:gd name="T10" fmla="*/ 2147483646 w 58"/>
              <a:gd name="T11" fmla="*/ 2147483646 h 27"/>
              <a:gd name="T12" fmla="*/ 2147483646 w 58"/>
              <a:gd name="T13" fmla="*/ 2147483646 h 27"/>
              <a:gd name="T14" fmla="*/ 2147483646 w 58"/>
              <a:gd name="T15" fmla="*/ 2147483646 h 27"/>
              <a:gd name="T16" fmla="*/ 2147483646 w 58"/>
              <a:gd name="T17" fmla="*/ 2147483646 h 27"/>
              <a:gd name="T18" fmla="*/ 2147483646 w 58"/>
              <a:gd name="T19" fmla="*/ 2147483646 h 27"/>
              <a:gd name="T20" fmla="*/ 2147483646 w 58"/>
              <a:gd name="T21" fmla="*/ 2147483646 h 27"/>
              <a:gd name="T22" fmla="*/ 2147483646 w 58"/>
              <a:gd name="T23" fmla="*/ 2147483646 h 27"/>
              <a:gd name="T24" fmla="*/ 2147483646 w 58"/>
              <a:gd name="T25" fmla="*/ 2147483646 h 27"/>
              <a:gd name="T26" fmla="*/ 2147483646 w 58"/>
              <a:gd name="T27" fmla="*/ 2147483646 h 27"/>
              <a:gd name="T28" fmla="*/ 2147483646 w 58"/>
              <a:gd name="T29" fmla="*/ 2147483646 h 27"/>
              <a:gd name="T30" fmla="*/ 2147483646 w 58"/>
              <a:gd name="T31" fmla="*/ 2147483646 h 27"/>
              <a:gd name="T32" fmla="*/ 2147483646 w 58"/>
              <a:gd name="T33" fmla="*/ 2147483646 h 27"/>
              <a:gd name="T34" fmla="*/ 2147483646 w 58"/>
              <a:gd name="T35" fmla="*/ 2147483646 h 27"/>
              <a:gd name="T36" fmla="*/ 2147483646 w 58"/>
              <a:gd name="T37" fmla="*/ 2147483646 h 27"/>
              <a:gd name="T38" fmla="*/ 2147483646 w 58"/>
              <a:gd name="T39" fmla="*/ 2147483646 h 27"/>
              <a:gd name="T40" fmla="*/ 2147483646 w 58"/>
              <a:gd name="T41" fmla="*/ 2147483646 h 27"/>
              <a:gd name="T42" fmla="*/ 2147483646 w 58"/>
              <a:gd name="T43" fmla="*/ 2147483646 h 27"/>
              <a:gd name="T44" fmla="*/ 2147483646 w 58"/>
              <a:gd name="T45" fmla="*/ 2147483646 h 27"/>
              <a:gd name="T46" fmla="*/ 2147483646 w 58"/>
              <a:gd name="T47" fmla="*/ 2147483646 h 27"/>
              <a:gd name="T48" fmla="*/ 2147483646 w 58"/>
              <a:gd name="T49" fmla="*/ 2147483646 h 27"/>
              <a:gd name="T50" fmla="*/ 2147483646 w 58"/>
              <a:gd name="T51" fmla="*/ 2147483646 h 27"/>
              <a:gd name="T52" fmla="*/ 2147483646 w 58"/>
              <a:gd name="T53" fmla="*/ 2147483646 h 27"/>
              <a:gd name="T54" fmla="*/ 2147483646 w 58"/>
              <a:gd name="T55" fmla="*/ 2147483646 h 27"/>
              <a:gd name="T56" fmla="*/ 2147483646 w 58"/>
              <a:gd name="T57" fmla="*/ 2147483646 h 27"/>
              <a:gd name="T58" fmla="*/ 2147483646 w 58"/>
              <a:gd name="T59" fmla="*/ 2147483646 h 27"/>
              <a:gd name="T60" fmla="*/ 2147483646 w 58"/>
              <a:gd name="T61" fmla="*/ 2147483646 h 27"/>
              <a:gd name="T62" fmla="*/ 2147483646 w 58"/>
              <a:gd name="T63" fmla="*/ 2147483646 h 27"/>
              <a:gd name="T64" fmla="*/ 2147483646 w 58"/>
              <a:gd name="T65" fmla="*/ 2147483646 h 27"/>
              <a:gd name="T66" fmla="*/ 2147483646 w 58"/>
              <a:gd name="T67" fmla="*/ 2147483646 h 27"/>
              <a:gd name="T68" fmla="*/ 2147483646 w 58"/>
              <a:gd name="T69" fmla="*/ 0 h 27"/>
              <a:gd name="T70" fmla="*/ 0 w 58"/>
              <a:gd name="T71" fmla="*/ 2147483646 h 27"/>
              <a:gd name="T72" fmla="*/ 0 w 58"/>
              <a:gd name="T73" fmla="*/ 2147483646 h 2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58"/>
              <a:gd name="T112" fmla="*/ 0 h 27"/>
              <a:gd name="T113" fmla="*/ 58 w 58"/>
              <a:gd name="T114" fmla="*/ 27 h 2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58" h="27">
                <a:moveTo>
                  <a:pt x="0" y="14"/>
                </a:moveTo>
                <a:lnTo>
                  <a:pt x="58" y="27"/>
                </a:lnTo>
                <a:lnTo>
                  <a:pt x="56" y="27"/>
                </a:lnTo>
                <a:lnTo>
                  <a:pt x="56" y="25"/>
                </a:lnTo>
                <a:lnTo>
                  <a:pt x="54" y="23"/>
                </a:lnTo>
                <a:lnTo>
                  <a:pt x="52" y="21"/>
                </a:lnTo>
                <a:lnTo>
                  <a:pt x="52" y="19"/>
                </a:lnTo>
                <a:lnTo>
                  <a:pt x="52" y="18"/>
                </a:lnTo>
                <a:lnTo>
                  <a:pt x="50" y="16"/>
                </a:lnTo>
                <a:lnTo>
                  <a:pt x="50" y="14"/>
                </a:lnTo>
                <a:lnTo>
                  <a:pt x="50" y="12"/>
                </a:lnTo>
                <a:lnTo>
                  <a:pt x="52" y="12"/>
                </a:lnTo>
                <a:lnTo>
                  <a:pt x="52" y="10"/>
                </a:lnTo>
                <a:lnTo>
                  <a:pt x="52" y="8"/>
                </a:lnTo>
                <a:lnTo>
                  <a:pt x="52" y="6"/>
                </a:lnTo>
                <a:lnTo>
                  <a:pt x="54" y="6"/>
                </a:lnTo>
                <a:lnTo>
                  <a:pt x="54" y="4"/>
                </a:lnTo>
                <a:lnTo>
                  <a:pt x="56" y="4"/>
                </a:lnTo>
                <a:lnTo>
                  <a:pt x="56" y="2"/>
                </a:lnTo>
                <a:lnTo>
                  <a:pt x="58" y="0"/>
                </a:lnTo>
                <a:lnTo>
                  <a:pt x="0" y="14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764" name="Rectangle 42">
            <a:extLst>
              <a:ext uri="{FF2B5EF4-FFF2-40B4-BE49-F238E27FC236}">
                <a16:creationId xmlns:a16="http://schemas.microsoft.com/office/drawing/2014/main" id="{DEDF390C-A206-05DE-DF4C-BEF24D9E66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4575" y="3473450"/>
            <a:ext cx="579438" cy="7938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765" name="Freeform 43">
            <a:extLst>
              <a:ext uri="{FF2B5EF4-FFF2-40B4-BE49-F238E27FC236}">
                <a16:creationId xmlns:a16="http://schemas.microsoft.com/office/drawing/2014/main" id="{DC150939-FCC1-D4E5-EEAB-9AA38D619F06}"/>
              </a:ext>
            </a:extLst>
          </p:cNvPr>
          <p:cNvSpPr>
            <a:spLocks/>
          </p:cNvSpPr>
          <p:nvPr/>
        </p:nvSpPr>
        <p:spPr bwMode="auto">
          <a:xfrm>
            <a:off x="1000125" y="3454400"/>
            <a:ext cx="87313" cy="42863"/>
          </a:xfrm>
          <a:custGeom>
            <a:avLst/>
            <a:gdLst>
              <a:gd name="T0" fmla="*/ 0 w 55"/>
              <a:gd name="T1" fmla="*/ 2147483646 h 27"/>
              <a:gd name="T2" fmla="*/ 2147483646 w 55"/>
              <a:gd name="T3" fmla="*/ 2147483646 h 27"/>
              <a:gd name="T4" fmla="*/ 2147483646 w 55"/>
              <a:gd name="T5" fmla="*/ 2147483646 h 27"/>
              <a:gd name="T6" fmla="*/ 2147483646 w 55"/>
              <a:gd name="T7" fmla="*/ 2147483646 h 27"/>
              <a:gd name="T8" fmla="*/ 2147483646 w 55"/>
              <a:gd name="T9" fmla="*/ 2147483646 h 27"/>
              <a:gd name="T10" fmla="*/ 2147483646 w 55"/>
              <a:gd name="T11" fmla="*/ 2147483646 h 27"/>
              <a:gd name="T12" fmla="*/ 2147483646 w 55"/>
              <a:gd name="T13" fmla="*/ 2147483646 h 27"/>
              <a:gd name="T14" fmla="*/ 2147483646 w 55"/>
              <a:gd name="T15" fmla="*/ 2147483646 h 27"/>
              <a:gd name="T16" fmla="*/ 2147483646 w 55"/>
              <a:gd name="T17" fmla="*/ 2147483646 h 27"/>
              <a:gd name="T18" fmla="*/ 2147483646 w 55"/>
              <a:gd name="T19" fmla="*/ 2147483646 h 27"/>
              <a:gd name="T20" fmla="*/ 2147483646 w 55"/>
              <a:gd name="T21" fmla="*/ 2147483646 h 27"/>
              <a:gd name="T22" fmla="*/ 2147483646 w 55"/>
              <a:gd name="T23" fmla="*/ 2147483646 h 27"/>
              <a:gd name="T24" fmla="*/ 2147483646 w 55"/>
              <a:gd name="T25" fmla="*/ 2147483646 h 27"/>
              <a:gd name="T26" fmla="*/ 2147483646 w 55"/>
              <a:gd name="T27" fmla="*/ 2147483646 h 27"/>
              <a:gd name="T28" fmla="*/ 2147483646 w 55"/>
              <a:gd name="T29" fmla="*/ 2147483646 h 27"/>
              <a:gd name="T30" fmla="*/ 2147483646 w 55"/>
              <a:gd name="T31" fmla="*/ 2147483646 h 27"/>
              <a:gd name="T32" fmla="*/ 2147483646 w 55"/>
              <a:gd name="T33" fmla="*/ 2147483646 h 27"/>
              <a:gd name="T34" fmla="*/ 2147483646 w 55"/>
              <a:gd name="T35" fmla="*/ 2147483646 h 27"/>
              <a:gd name="T36" fmla="*/ 2147483646 w 55"/>
              <a:gd name="T37" fmla="*/ 2147483646 h 27"/>
              <a:gd name="T38" fmla="*/ 2147483646 w 55"/>
              <a:gd name="T39" fmla="*/ 2147483646 h 27"/>
              <a:gd name="T40" fmla="*/ 2147483646 w 55"/>
              <a:gd name="T41" fmla="*/ 2147483646 h 27"/>
              <a:gd name="T42" fmla="*/ 2147483646 w 55"/>
              <a:gd name="T43" fmla="*/ 2147483646 h 27"/>
              <a:gd name="T44" fmla="*/ 2147483646 w 55"/>
              <a:gd name="T45" fmla="*/ 2147483646 h 27"/>
              <a:gd name="T46" fmla="*/ 2147483646 w 55"/>
              <a:gd name="T47" fmla="*/ 2147483646 h 27"/>
              <a:gd name="T48" fmla="*/ 2147483646 w 55"/>
              <a:gd name="T49" fmla="*/ 2147483646 h 27"/>
              <a:gd name="T50" fmla="*/ 2147483646 w 55"/>
              <a:gd name="T51" fmla="*/ 2147483646 h 27"/>
              <a:gd name="T52" fmla="*/ 2147483646 w 55"/>
              <a:gd name="T53" fmla="*/ 2147483646 h 27"/>
              <a:gd name="T54" fmla="*/ 2147483646 w 55"/>
              <a:gd name="T55" fmla="*/ 2147483646 h 27"/>
              <a:gd name="T56" fmla="*/ 2147483646 w 55"/>
              <a:gd name="T57" fmla="*/ 2147483646 h 27"/>
              <a:gd name="T58" fmla="*/ 2147483646 w 55"/>
              <a:gd name="T59" fmla="*/ 2147483646 h 27"/>
              <a:gd name="T60" fmla="*/ 2147483646 w 55"/>
              <a:gd name="T61" fmla="*/ 2147483646 h 27"/>
              <a:gd name="T62" fmla="*/ 2147483646 w 55"/>
              <a:gd name="T63" fmla="*/ 2147483646 h 27"/>
              <a:gd name="T64" fmla="*/ 2147483646 w 55"/>
              <a:gd name="T65" fmla="*/ 2147483646 h 27"/>
              <a:gd name="T66" fmla="*/ 2147483646 w 55"/>
              <a:gd name="T67" fmla="*/ 2147483646 h 27"/>
              <a:gd name="T68" fmla="*/ 2147483646 w 55"/>
              <a:gd name="T69" fmla="*/ 0 h 27"/>
              <a:gd name="T70" fmla="*/ 0 w 55"/>
              <a:gd name="T71" fmla="*/ 2147483646 h 27"/>
              <a:gd name="T72" fmla="*/ 0 w 55"/>
              <a:gd name="T73" fmla="*/ 2147483646 h 2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55"/>
              <a:gd name="T112" fmla="*/ 0 h 27"/>
              <a:gd name="T113" fmla="*/ 55 w 55"/>
              <a:gd name="T114" fmla="*/ 27 h 2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55" h="27">
                <a:moveTo>
                  <a:pt x="0" y="14"/>
                </a:moveTo>
                <a:lnTo>
                  <a:pt x="55" y="27"/>
                </a:lnTo>
                <a:lnTo>
                  <a:pt x="55" y="25"/>
                </a:lnTo>
                <a:lnTo>
                  <a:pt x="53" y="25"/>
                </a:lnTo>
                <a:lnTo>
                  <a:pt x="53" y="23"/>
                </a:lnTo>
                <a:lnTo>
                  <a:pt x="51" y="21"/>
                </a:lnTo>
                <a:lnTo>
                  <a:pt x="51" y="19"/>
                </a:lnTo>
                <a:lnTo>
                  <a:pt x="51" y="17"/>
                </a:lnTo>
                <a:lnTo>
                  <a:pt x="49" y="17"/>
                </a:lnTo>
                <a:lnTo>
                  <a:pt x="49" y="16"/>
                </a:lnTo>
                <a:lnTo>
                  <a:pt x="49" y="14"/>
                </a:lnTo>
                <a:lnTo>
                  <a:pt x="49" y="12"/>
                </a:lnTo>
                <a:lnTo>
                  <a:pt x="49" y="10"/>
                </a:lnTo>
                <a:lnTo>
                  <a:pt x="51" y="10"/>
                </a:lnTo>
                <a:lnTo>
                  <a:pt x="51" y="8"/>
                </a:lnTo>
                <a:lnTo>
                  <a:pt x="51" y="6"/>
                </a:lnTo>
                <a:lnTo>
                  <a:pt x="53" y="6"/>
                </a:lnTo>
                <a:lnTo>
                  <a:pt x="53" y="4"/>
                </a:lnTo>
                <a:lnTo>
                  <a:pt x="55" y="2"/>
                </a:lnTo>
                <a:lnTo>
                  <a:pt x="55" y="0"/>
                </a:lnTo>
                <a:lnTo>
                  <a:pt x="0" y="14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766" name="Rectangle 44">
            <a:extLst>
              <a:ext uri="{FF2B5EF4-FFF2-40B4-BE49-F238E27FC236}">
                <a16:creationId xmlns:a16="http://schemas.microsoft.com/office/drawing/2014/main" id="{116FDA04-65E8-BC73-EF3E-93430F684F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6650" y="3360738"/>
            <a:ext cx="487363" cy="7937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767" name="Freeform 45">
            <a:extLst>
              <a:ext uri="{FF2B5EF4-FFF2-40B4-BE49-F238E27FC236}">
                <a16:creationId xmlns:a16="http://schemas.microsoft.com/office/drawing/2014/main" id="{DF246EE3-23B4-5334-CCDD-C856474A3C1C}"/>
              </a:ext>
            </a:extLst>
          </p:cNvPr>
          <p:cNvSpPr>
            <a:spLocks/>
          </p:cNvSpPr>
          <p:nvPr/>
        </p:nvSpPr>
        <p:spPr bwMode="auto">
          <a:xfrm>
            <a:off x="1090613" y="3341688"/>
            <a:ext cx="92075" cy="42862"/>
          </a:xfrm>
          <a:custGeom>
            <a:avLst/>
            <a:gdLst>
              <a:gd name="T0" fmla="*/ 0 w 58"/>
              <a:gd name="T1" fmla="*/ 2147483646 h 27"/>
              <a:gd name="T2" fmla="*/ 2147483646 w 58"/>
              <a:gd name="T3" fmla="*/ 2147483646 h 27"/>
              <a:gd name="T4" fmla="*/ 2147483646 w 58"/>
              <a:gd name="T5" fmla="*/ 2147483646 h 27"/>
              <a:gd name="T6" fmla="*/ 2147483646 w 58"/>
              <a:gd name="T7" fmla="*/ 2147483646 h 27"/>
              <a:gd name="T8" fmla="*/ 2147483646 w 58"/>
              <a:gd name="T9" fmla="*/ 2147483646 h 27"/>
              <a:gd name="T10" fmla="*/ 2147483646 w 58"/>
              <a:gd name="T11" fmla="*/ 2147483646 h 27"/>
              <a:gd name="T12" fmla="*/ 2147483646 w 58"/>
              <a:gd name="T13" fmla="*/ 2147483646 h 27"/>
              <a:gd name="T14" fmla="*/ 2147483646 w 58"/>
              <a:gd name="T15" fmla="*/ 2147483646 h 27"/>
              <a:gd name="T16" fmla="*/ 2147483646 w 58"/>
              <a:gd name="T17" fmla="*/ 2147483646 h 27"/>
              <a:gd name="T18" fmla="*/ 2147483646 w 58"/>
              <a:gd name="T19" fmla="*/ 2147483646 h 27"/>
              <a:gd name="T20" fmla="*/ 2147483646 w 58"/>
              <a:gd name="T21" fmla="*/ 2147483646 h 27"/>
              <a:gd name="T22" fmla="*/ 2147483646 w 58"/>
              <a:gd name="T23" fmla="*/ 2147483646 h 27"/>
              <a:gd name="T24" fmla="*/ 2147483646 w 58"/>
              <a:gd name="T25" fmla="*/ 2147483646 h 27"/>
              <a:gd name="T26" fmla="*/ 2147483646 w 58"/>
              <a:gd name="T27" fmla="*/ 2147483646 h 27"/>
              <a:gd name="T28" fmla="*/ 2147483646 w 58"/>
              <a:gd name="T29" fmla="*/ 2147483646 h 27"/>
              <a:gd name="T30" fmla="*/ 2147483646 w 58"/>
              <a:gd name="T31" fmla="*/ 2147483646 h 27"/>
              <a:gd name="T32" fmla="*/ 2147483646 w 58"/>
              <a:gd name="T33" fmla="*/ 2147483646 h 27"/>
              <a:gd name="T34" fmla="*/ 2147483646 w 58"/>
              <a:gd name="T35" fmla="*/ 2147483646 h 27"/>
              <a:gd name="T36" fmla="*/ 2147483646 w 58"/>
              <a:gd name="T37" fmla="*/ 2147483646 h 27"/>
              <a:gd name="T38" fmla="*/ 2147483646 w 58"/>
              <a:gd name="T39" fmla="*/ 2147483646 h 27"/>
              <a:gd name="T40" fmla="*/ 2147483646 w 58"/>
              <a:gd name="T41" fmla="*/ 2147483646 h 27"/>
              <a:gd name="T42" fmla="*/ 2147483646 w 58"/>
              <a:gd name="T43" fmla="*/ 2147483646 h 27"/>
              <a:gd name="T44" fmla="*/ 2147483646 w 58"/>
              <a:gd name="T45" fmla="*/ 2147483646 h 27"/>
              <a:gd name="T46" fmla="*/ 2147483646 w 58"/>
              <a:gd name="T47" fmla="*/ 2147483646 h 27"/>
              <a:gd name="T48" fmla="*/ 2147483646 w 58"/>
              <a:gd name="T49" fmla="*/ 2147483646 h 27"/>
              <a:gd name="T50" fmla="*/ 2147483646 w 58"/>
              <a:gd name="T51" fmla="*/ 2147483646 h 27"/>
              <a:gd name="T52" fmla="*/ 2147483646 w 58"/>
              <a:gd name="T53" fmla="*/ 2147483646 h 27"/>
              <a:gd name="T54" fmla="*/ 2147483646 w 58"/>
              <a:gd name="T55" fmla="*/ 2147483646 h 27"/>
              <a:gd name="T56" fmla="*/ 2147483646 w 58"/>
              <a:gd name="T57" fmla="*/ 2147483646 h 27"/>
              <a:gd name="T58" fmla="*/ 2147483646 w 58"/>
              <a:gd name="T59" fmla="*/ 2147483646 h 27"/>
              <a:gd name="T60" fmla="*/ 2147483646 w 58"/>
              <a:gd name="T61" fmla="*/ 2147483646 h 27"/>
              <a:gd name="T62" fmla="*/ 2147483646 w 58"/>
              <a:gd name="T63" fmla="*/ 2147483646 h 27"/>
              <a:gd name="T64" fmla="*/ 2147483646 w 58"/>
              <a:gd name="T65" fmla="*/ 2147483646 h 27"/>
              <a:gd name="T66" fmla="*/ 2147483646 w 58"/>
              <a:gd name="T67" fmla="*/ 2147483646 h 27"/>
              <a:gd name="T68" fmla="*/ 2147483646 w 58"/>
              <a:gd name="T69" fmla="*/ 0 h 27"/>
              <a:gd name="T70" fmla="*/ 0 w 58"/>
              <a:gd name="T71" fmla="*/ 2147483646 h 27"/>
              <a:gd name="T72" fmla="*/ 0 w 58"/>
              <a:gd name="T73" fmla="*/ 2147483646 h 2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58"/>
              <a:gd name="T112" fmla="*/ 0 h 27"/>
              <a:gd name="T113" fmla="*/ 58 w 58"/>
              <a:gd name="T114" fmla="*/ 27 h 2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58" h="27">
                <a:moveTo>
                  <a:pt x="0" y="14"/>
                </a:moveTo>
                <a:lnTo>
                  <a:pt x="58" y="27"/>
                </a:lnTo>
                <a:lnTo>
                  <a:pt x="56" y="25"/>
                </a:lnTo>
                <a:lnTo>
                  <a:pt x="56" y="23"/>
                </a:lnTo>
                <a:lnTo>
                  <a:pt x="54" y="23"/>
                </a:lnTo>
                <a:lnTo>
                  <a:pt x="54" y="21"/>
                </a:lnTo>
                <a:lnTo>
                  <a:pt x="52" y="19"/>
                </a:lnTo>
                <a:lnTo>
                  <a:pt x="52" y="17"/>
                </a:lnTo>
                <a:lnTo>
                  <a:pt x="52" y="16"/>
                </a:lnTo>
                <a:lnTo>
                  <a:pt x="52" y="14"/>
                </a:lnTo>
                <a:lnTo>
                  <a:pt x="52" y="12"/>
                </a:lnTo>
                <a:lnTo>
                  <a:pt x="52" y="10"/>
                </a:lnTo>
                <a:lnTo>
                  <a:pt x="52" y="8"/>
                </a:lnTo>
                <a:lnTo>
                  <a:pt x="54" y="8"/>
                </a:lnTo>
                <a:lnTo>
                  <a:pt x="54" y="6"/>
                </a:lnTo>
                <a:lnTo>
                  <a:pt x="54" y="4"/>
                </a:lnTo>
                <a:lnTo>
                  <a:pt x="56" y="4"/>
                </a:lnTo>
                <a:lnTo>
                  <a:pt x="56" y="2"/>
                </a:lnTo>
                <a:lnTo>
                  <a:pt x="58" y="2"/>
                </a:lnTo>
                <a:lnTo>
                  <a:pt x="58" y="0"/>
                </a:lnTo>
                <a:lnTo>
                  <a:pt x="0" y="14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768" name="Rectangle 46">
            <a:extLst>
              <a:ext uri="{FF2B5EF4-FFF2-40B4-BE49-F238E27FC236}">
                <a16:creationId xmlns:a16="http://schemas.microsoft.com/office/drawing/2014/main" id="{EA87D2EA-A5F4-ADCE-E3C2-80A83C455F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7138" y="3251200"/>
            <a:ext cx="396875" cy="7938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769" name="Freeform 47">
            <a:extLst>
              <a:ext uri="{FF2B5EF4-FFF2-40B4-BE49-F238E27FC236}">
                <a16:creationId xmlns:a16="http://schemas.microsoft.com/office/drawing/2014/main" id="{05A8B8D3-5633-FE19-F16F-5688FFE1FDDA}"/>
              </a:ext>
            </a:extLst>
          </p:cNvPr>
          <p:cNvSpPr>
            <a:spLocks/>
          </p:cNvSpPr>
          <p:nvPr/>
        </p:nvSpPr>
        <p:spPr bwMode="auto">
          <a:xfrm>
            <a:off x="1182688" y="3235325"/>
            <a:ext cx="90487" cy="39688"/>
          </a:xfrm>
          <a:custGeom>
            <a:avLst/>
            <a:gdLst>
              <a:gd name="T0" fmla="*/ 0 w 57"/>
              <a:gd name="T1" fmla="*/ 2147483646 h 25"/>
              <a:gd name="T2" fmla="*/ 2147483646 w 57"/>
              <a:gd name="T3" fmla="*/ 2147483646 h 25"/>
              <a:gd name="T4" fmla="*/ 2147483646 w 57"/>
              <a:gd name="T5" fmla="*/ 2147483646 h 25"/>
              <a:gd name="T6" fmla="*/ 2147483646 w 57"/>
              <a:gd name="T7" fmla="*/ 2147483646 h 25"/>
              <a:gd name="T8" fmla="*/ 2147483646 w 57"/>
              <a:gd name="T9" fmla="*/ 2147483646 h 25"/>
              <a:gd name="T10" fmla="*/ 2147483646 w 57"/>
              <a:gd name="T11" fmla="*/ 2147483646 h 25"/>
              <a:gd name="T12" fmla="*/ 2147483646 w 57"/>
              <a:gd name="T13" fmla="*/ 2147483646 h 25"/>
              <a:gd name="T14" fmla="*/ 2147483646 w 57"/>
              <a:gd name="T15" fmla="*/ 2147483646 h 25"/>
              <a:gd name="T16" fmla="*/ 2147483646 w 57"/>
              <a:gd name="T17" fmla="*/ 2147483646 h 25"/>
              <a:gd name="T18" fmla="*/ 2147483646 w 57"/>
              <a:gd name="T19" fmla="*/ 2147483646 h 25"/>
              <a:gd name="T20" fmla="*/ 2147483646 w 57"/>
              <a:gd name="T21" fmla="*/ 2147483646 h 25"/>
              <a:gd name="T22" fmla="*/ 2147483646 w 57"/>
              <a:gd name="T23" fmla="*/ 2147483646 h 25"/>
              <a:gd name="T24" fmla="*/ 2147483646 w 57"/>
              <a:gd name="T25" fmla="*/ 2147483646 h 25"/>
              <a:gd name="T26" fmla="*/ 2147483646 w 57"/>
              <a:gd name="T27" fmla="*/ 2147483646 h 25"/>
              <a:gd name="T28" fmla="*/ 2147483646 w 57"/>
              <a:gd name="T29" fmla="*/ 2147483646 h 25"/>
              <a:gd name="T30" fmla="*/ 2147483646 w 57"/>
              <a:gd name="T31" fmla="*/ 2147483646 h 25"/>
              <a:gd name="T32" fmla="*/ 2147483646 w 57"/>
              <a:gd name="T33" fmla="*/ 2147483646 h 25"/>
              <a:gd name="T34" fmla="*/ 2147483646 w 57"/>
              <a:gd name="T35" fmla="*/ 2147483646 h 25"/>
              <a:gd name="T36" fmla="*/ 2147483646 w 57"/>
              <a:gd name="T37" fmla="*/ 2147483646 h 25"/>
              <a:gd name="T38" fmla="*/ 2147483646 w 57"/>
              <a:gd name="T39" fmla="*/ 2147483646 h 25"/>
              <a:gd name="T40" fmla="*/ 2147483646 w 57"/>
              <a:gd name="T41" fmla="*/ 2147483646 h 25"/>
              <a:gd name="T42" fmla="*/ 2147483646 w 57"/>
              <a:gd name="T43" fmla="*/ 2147483646 h 25"/>
              <a:gd name="T44" fmla="*/ 2147483646 w 57"/>
              <a:gd name="T45" fmla="*/ 2147483646 h 25"/>
              <a:gd name="T46" fmla="*/ 2147483646 w 57"/>
              <a:gd name="T47" fmla="*/ 2147483646 h 25"/>
              <a:gd name="T48" fmla="*/ 2147483646 w 57"/>
              <a:gd name="T49" fmla="*/ 2147483646 h 25"/>
              <a:gd name="T50" fmla="*/ 2147483646 w 57"/>
              <a:gd name="T51" fmla="*/ 2147483646 h 25"/>
              <a:gd name="T52" fmla="*/ 2147483646 w 57"/>
              <a:gd name="T53" fmla="*/ 2147483646 h 25"/>
              <a:gd name="T54" fmla="*/ 2147483646 w 57"/>
              <a:gd name="T55" fmla="*/ 2147483646 h 25"/>
              <a:gd name="T56" fmla="*/ 2147483646 w 57"/>
              <a:gd name="T57" fmla="*/ 2147483646 h 25"/>
              <a:gd name="T58" fmla="*/ 2147483646 w 57"/>
              <a:gd name="T59" fmla="*/ 2147483646 h 25"/>
              <a:gd name="T60" fmla="*/ 2147483646 w 57"/>
              <a:gd name="T61" fmla="*/ 2147483646 h 25"/>
              <a:gd name="T62" fmla="*/ 2147483646 w 57"/>
              <a:gd name="T63" fmla="*/ 2147483646 h 25"/>
              <a:gd name="T64" fmla="*/ 2147483646 w 57"/>
              <a:gd name="T65" fmla="*/ 0 h 25"/>
              <a:gd name="T66" fmla="*/ 2147483646 w 57"/>
              <a:gd name="T67" fmla="*/ 0 h 25"/>
              <a:gd name="T68" fmla="*/ 2147483646 w 57"/>
              <a:gd name="T69" fmla="*/ 0 h 25"/>
              <a:gd name="T70" fmla="*/ 0 w 57"/>
              <a:gd name="T71" fmla="*/ 2147483646 h 25"/>
              <a:gd name="T72" fmla="*/ 0 w 57"/>
              <a:gd name="T73" fmla="*/ 2147483646 h 2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57"/>
              <a:gd name="T112" fmla="*/ 0 h 25"/>
              <a:gd name="T113" fmla="*/ 57 w 57"/>
              <a:gd name="T114" fmla="*/ 25 h 25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57" h="25">
                <a:moveTo>
                  <a:pt x="0" y="13"/>
                </a:moveTo>
                <a:lnTo>
                  <a:pt x="57" y="25"/>
                </a:lnTo>
                <a:lnTo>
                  <a:pt x="55" y="25"/>
                </a:lnTo>
                <a:lnTo>
                  <a:pt x="55" y="23"/>
                </a:lnTo>
                <a:lnTo>
                  <a:pt x="53" y="23"/>
                </a:lnTo>
                <a:lnTo>
                  <a:pt x="53" y="21"/>
                </a:lnTo>
                <a:lnTo>
                  <a:pt x="53" y="19"/>
                </a:lnTo>
                <a:lnTo>
                  <a:pt x="51" y="19"/>
                </a:lnTo>
                <a:lnTo>
                  <a:pt x="51" y="17"/>
                </a:lnTo>
                <a:lnTo>
                  <a:pt x="51" y="15"/>
                </a:lnTo>
                <a:lnTo>
                  <a:pt x="51" y="13"/>
                </a:lnTo>
                <a:lnTo>
                  <a:pt x="51" y="11"/>
                </a:lnTo>
                <a:lnTo>
                  <a:pt x="51" y="10"/>
                </a:lnTo>
                <a:lnTo>
                  <a:pt x="51" y="8"/>
                </a:lnTo>
                <a:lnTo>
                  <a:pt x="51" y="6"/>
                </a:lnTo>
                <a:lnTo>
                  <a:pt x="53" y="6"/>
                </a:lnTo>
                <a:lnTo>
                  <a:pt x="53" y="4"/>
                </a:lnTo>
                <a:lnTo>
                  <a:pt x="53" y="2"/>
                </a:lnTo>
                <a:lnTo>
                  <a:pt x="55" y="2"/>
                </a:lnTo>
                <a:lnTo>
                  <a:pt x="55" y="0"/>
                </a:lnTo>
                <a:lnTo>
                  <a:pt x="57" y="0"/>
                </a:lnTo>
                <a:lnTo>
                  <a:pt x="0" y="13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770" name="Rectangle 48">
            <a:extLst>
              <a:ext uri="{FF2B5EF4-FFF2-40B4-BE49-F238E27FC236}">
                <a16:creationId xmlns:a16="http://schemas.microsoft.com/office/drawing/2014/main" id="{7FBA8BD1-05A2-E6B7-BE00-1B78DBA915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2388" y="3138488"/>
            <a:ext cx="301625" cy="7937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771" name="Freeform 49">
            <a:extLst>
              <a:ext uri="{FF2B5EF4-FFF2-40B4-BE49-F238E27FC236}">
                <a16:creationId xmlns:a16="http://schemas.microsoft.com/office/drawing/2014/main" id="{DDAF7A58-6A91-B01E-65E8-11A0B405E2F9}"/>
              </a:ext>
            </a:extLst>
          </p:cNvPr>
          <p:cNvSpPr>
            <a:spLocks/>
          </p:cNvSpPr>
          <p:nvPr/>
        </p:nvSpPr>
        <p:spPr bwMode="auto">
          <a:xfrm>
            <a:off x="1276350" y="3122613"/>
            <a:ext cx="88900" cy="39687"/>
          </a:xfrm>
          <a:custGeom>
            <a:avLst/>
            <a:gdLst>
              <a:gd name="T0" fmla="*/ 0 w 56"/>
              <a:gd name="T1" fmla="*/ 2147483646 h 25"/>
              <a:gd name="T2" fmla="*/ 2147483646 w 56"/>
              <a:gd name="T3" fmla="*/ 2147483646 h 25"/>
              <a:gd name="T4" fmla="*/ 2147483646 w 56"/>
              <a:gd name="T5" fmla="*/ 2147483646 h 25"/>
              <a:gd name="T6" fmla="*/ 2147483646 w 56"/>
              <a:gd name="T7" fmla="*/ 2147483646 h 25"/>
              <a:gd name="T8" fmla="*/ 2147483646 w 56"/>
              <a:gd name="T9" fmla="*/ 2147483646 h 25"/>
              <a:gd name="T10" fmla="*/ 2147483646 w 56"/>
              <a:gd name="T11" fmla="*/ 2147483646 h 25"/>
              <a:gd name="T12" fmla="*/ 2147483646 w 56"/>
              <a:gd name="T13" fmla="*/ 2147483646 h 25"/>
              <a:gd name="T14" fmla="*/ 2147483646 w 56"/>
              <a:gd name="T15" fmla="*/ 2147483646 h 25"/>
              <a:gd name="T16" fmla="*/ 2147483646 w 56"/>
              <a:gd name="T17" fmla="*/ 2147483646 h 25"/>
              <a:gd name="T18" fmla="*/ 2147483646 w 56"/>
              <a:gd name="T19" fmla="*/ 2147483646 h 25"/>
              <a:gd name="T20" fmla="*/ 2147483646 w 56"/>
              <a:gd name="T21" fmla="*/ 2147483646 h 25"/>
              <a:gd name="T22" fmla="*/ 2147483646 w 56"/>
              <a:gd name="T23" fmla="*/ 2147483646 h 25"/>
              <a:gd name="T24" fmla="*/ 2147483646 w 56"/>
              <a:gd name="T25" fmla="*/ 2147483646 h 25"/>
              <a:gd name="T26" fmla="*/ 2147483646 w 56"/>
              <a:gd name="T27" fmla="*/ 2147483646 h 25"/>
              <a:gd name="T28" fmla="*/ 2147483646 w 56"/>
              <a:gd name="T29" fmla="*/ 2147483646 h 25"/>
              <a:gd name="T30" fmla="*/ 2147483646 w 56"/>
              <a:gd name="T31" fmla="*/ 2147483646 h 25"/>
              <a:gd name="T32" fmla="*/ 2147483646 w 56"/>
              <a:gd name="T33" fmla="*/ 2147483646 h 25"/>
              <a:gd name="T34" fmla="*/ 2147483646 w 56"/>
              <a:gd name="T35" fmla="*/ 2147483646 h 25"/>
              <a:gd name="T36" fmla="*/ 2147483646 w 56"/>
              <a:gd name="T37" fmla="*/ 2147483646 h 25"/>
              <a:gd name="T38" fmla="*/ 2147483646 w 56"/>
              <a:gd name="T39" fmla="*/ 2147483646 h 25"/>
              <a:gd name="T40" fmla="*/ 2147483646 w 56"/>
              <a:gd name="T41" fmla="*/ 2147483646 h 25"/>
              <a:gd name="T42" fmla="*/ 2147483646 w 56"/>
              <a:gd name="T43" fmla="*/ 2147483646 h 25"/>
              <a:gd name="T44" fmla="*/ 2147483646 w 56"/>
              <a:gd name="T45" fmla="*/ 2147483646 h 25"/>
              <a:gd name="T46" fmla="*/ 2147483646 w 56"/>
              <a:gd name="T47" fmla="*/ 2147483646 h 25"/>
              <a:gd name="T48" fmla="*/ 2147483646 w 56"/>
              <a:gd name="T49" fmla="*/ 2147483646 h 25"/>
              <a:gd name="T50" fmla="*/ 2147483646 w 56"/>
              <a:gd name="T51" fmla="*/ 2147483646 h 25"/>
              <a:gd name="T52" fmla="*/ 2147483646 w 56"/>
              <a:gd name="T53" fmla="*/ 2147483646 h 25"/>
              <a:gd name="T54" fmla="*/ 2147483646 w 56"/>
              <a:gd name="T55" fmla="*/ 2147483646 h 25"/>
              <a:gd name="T56" fmla="*/ 2147483646 w 56"/>
              <a:gd name="T57" fmla="*/ 2147483646 h 25"/>
              <a:gd name="T58" fmla="*/ 2147483646 w 56"/>
              <a:gd name="T59" fmla="*/ 2147483646 h 25"/>
              <a:gd name="T60" fmla="*/ 2147483646 w 56"/>
              <a:gd name="T61" fmla="*/ 2147483646 h 25"/>
              <a:gd name="T62" fmla="*/ 2147483646 w 56"/>
              <a:gd name="T63" fmla="*/ 2147483646 h 25"/>
              <a:gd name="T64" fmla="*/ 2147483646 w 56"/>
              <a:gd name="T65" fmla="*/ 0 h 25"/>
              <a:gd name="T66" fmla="*/ 2147483646 w 56"/>
              <a:gd name="T67" fmla="*/ 0 h 25"/>
              <a:gd name="T68" fmla="*/ 2147483646 w 56"/>
              <a:gd name="T69" fmla="*/ 0 h 25"/>
              <a:gd name="T70" fmla="*/ 0 w 56"/>
              <a:gd name="T71" fmla="*/ 2147483646 h 25"/>
              <a:gd name="T72" fmla="*/ 0 w 56"/>
              <a:gd name="T73" fmla="*/ 2147483646 h 2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56"/>
              <a:gd name="T112" fmla="*/ 0 h 25"/>
              <a:gd name="T113" fmla="*/ 56 w 56"/>
              <a:gd name="T114" fmla="*/ 25 h 25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56" h="25">
                <a:moveTo>
                  <a:pt x="0" y="11"/>
                </a:moveTo>
                <a:lnTo>
                  <a:pt x="56" y="25"/>
                </a:lnTo>
                <a:lnTo>
                  <a:pt x="54" y="25"/>
                </a:lnTo>
                <a:lnTo>
                  <a:pt x="54" y="23"/>
                </a:lnTo>
                <a:lnTo>
                  <a:pt x="54" y="21"/>
                </a:lnTo>
                <a:lnTo>
                  <a:pt x="52" y="21"/>
                </a:lnTo>
                <a:lnTo>
                  <a:pt x="52" y="19"/>
                </a:lnTo>
                <a:lnTo>
                  <a:pt x="50" y="17"/>
                </a:lnTo>
                <a:lnTo>
                  <a:pt x="50" y="15"/>
                </a:lnTo>
                <a:lnTo>
                  <a:pt x="50" y="13"/>
                </a:lnTo>
                <a:lnTo>
                  <a:pt x="50" y="11"/>
                </a:lnTo>
                <a:lnTo>
                  <a:pt x="50" y="10"/>
                </a:lnTo>
                <a:lnTo>
                  <a:pt x="50" y="8"/>
                </a:lnTo>
                <a:lnTo>
                  <a:pt x="52" y="6"/>
                </a:lnTo>
                <a:lnTo>
                  <a:pt x="52" y="4"/>
                </a:lnTo>
                <a:lnTo>
                  <a:pt x="54" y="4"/>
                </a:lnTo>
                <a:lnTo>
                  <a:pt x="54" y="2"/>
                </a:lnTo>
                <a:lnTo>
                  <a:pt x="54" y="0"/>
                </a:lnTo>
                <a:lnTo>
                  <a:pt x="56" y="0"/>
                </a:lnTo>
                <a:lnTo>
                  <a:pt x="0" y="11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772" name="Rectangle 50">
            <a:extLst>
              <a:ext uri="{FF2B5EF4-FFF2-40B4-BE49-F238E27FC236}">
                <a16:creationId xmlns:a16="http://schemas.microsoft.com/office/drawing/2014/main" id="{6516708A-A00A-F29E-D5CF-FB6AC9FEF4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6050" y="3025775"/>
            <a:ext cx="207963" cy="7938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773" name="Freeform 51">
            <a:extLst>
              <a:ext uri="{FF2B5EF4-FFF2-40B4-BE49-F238E27FC236}">
                <a16:creationId xmlns:a16="http://schemas.microsoft.com/office/drawing/2014/main" id="{9AD8F446-141A-9872-474D-7B4F4E0B65CD}"/>
              </a:ext>
            </a:extLst>
          </p:cNvPr>
          <p:cNvSpPr>
            <a:spLocks/>
          </p:cNvSpPr>
          <p:nvPr/>
        </p:nvSpPr>
        <p:spPr bwMode="auto">
          <a:xfrm>
            <a:off x="1371600" y="3009900"/>
            <a:ext cx="87313" cy="39688"/>
          </a:xfrm>
          <a:custGeom>
            <a:avLst/>
            <a:gdLst>
              <a:gd name="T0" fmla="*/ 0 w 55"/>
              <a:gd name="T1" fmla="*/ 2147483646 h 25"/>
              <a:gd name="T2" fmla="*/ 2147483646 w 55"/>
              <a:gd name="T3" fmla="*/ 2147483646 h 25"/>
              <a:gd name="T4" fmla="*/ 2147483646 w 55"/>
              <a:gd name="T5" fmla="*/ 2147483646 h 25"/>
              <a:gd name="T6" fmla="*/ 2147483646 w 55"/>
              <a:gd name="T7" fmla="*/ 2147483646 h 25"/>
              <a:gd name="T8" fmla="*/ 2147483646 w 55"/>
              <a:gd name="T9" fmla="*/ 2147483646 h 25"/>
              <a:gd name="T10" fmla="*/ 2147483646 w 55"/>
              <a:gd name="T11" fmla="*/ 2147483646 h 25"/>
              <a:gd name="T12" fmla="*/ 2147483646 w 55"/>
              <a:gd name="T13" fmla="*/ 2147483646 h 25"/>
              <a:gd name="T14" fmla="*/ 2147483646 w 55"/>
              <a:gd name="T15" fmla="*/ 2147483646 h 25"/>
              <a:gd name="T16" fmla="*/ 2147483646 w 55"/>
              <a:gd name="T17" fmla="*/ 2147483646 h 25"/>
              <a:gd name="T18" fmla="*/ 2147483646 w 55"/>
              <a:gd name="T19" fmla="*/ 2147483646 h 25"/>
              <a:gd name="T20" fmla="*/ 2147483646 w 55"/>
              <a:gd name="T21" fmla="*/ 2147483646 h 25"/>
              <a:gd name="T22" fmla="*/ 2147483646 w 55"/>
              <a:gd name="T23" fmla="*/ 2147483646 h 25"/>
              <a:gd name="T24" fmla="*/ 2147483646 w 55"/>
              <a:gd name="T25" fmla="*/ 2147483646 h 25"/>
              <a:gd name="T26" fmla="*/ 2147483646 w 55"/>
              <a:gd name="T27" fmla="*/ 2147483646 h 25"/>
              <a:gd name="T28" fmla="*/ 2147483646 w 55"/>
              <a:gd name="T29" fmla="*/ 2147483646 h 25"/>
              <a:gd name="T30" fmla="*/ 2147483646 w 55"/>
              <a:gd name="T31" fmla="*/ 2147483646 h 25"/>
              <a:gd name="T32" fmla="*/ 2147483646 w 55"/>
              <a:gd name="T33" fmla="*/ 2147483646 h 25"/>
              <a:gd name="T34" fmla="*/ 2147483646 w 55"/>
              <a:gd name="T35" fmla="*/ 2147483646 h 25"/>
              <a:gd name="T36" fmla="*/ 2147483646 w 55"/>
              <a:gd name="T37" fmla="*/ 2147483646 h 25"/>
              <a:gd name="T38" fmla="*/ 2147483646 w 55"/>
              <a:gd name="T39" fmla="*/ 2147483646 h 25"/>
              <a:gd name="T40" fmla="*/ 2147483646 w 55"/>
              <a:gd name="T41" fmla="*/ 2147483646 h 25"/>
              <a:gd name="T42" fmla="*/ 2147483646 w 55"/>
              <a:gd name="T43" fmla="*/ 2147483646 h 25"/>
              <a:gd name="T44" fmla="*/ 2147483646 w 55"/>
              <a:gd name="T45" fmla="*/ 2147483646 h 25"/>
              <a:gd name="T46" fmla="*/ 2147483646 w 55"/>
              <a:gd name="T47" fmla="*/ 2147483646 h 25"/>
              <a:gd name="T48" fmla="*/ 2147483646 w 55"/>
              <a:gd name="T49" fmla="*/ 2147483646 h 25"/>
              <a:gd name="T50" fmla="*/ 2147483646 w 55"/>
              <a:gd name="T51" fmla="*/ 2147483646 h 25"/>
              <a:gd name="T52" fmla="*/ 2147483646 w 55"/>
              <a:gd name="T53" fmla="*/ 2147483646 h 25"/>
              <a:gd name="T54" fmla="*/ 2147483646 w 55"/>
              <a:gd name="T55" fmla="*/ 2147483646 h 25"/>
              <a:gd name="T56" fmla="*/ 2147483646 w 55"/>
              <a:gd name="T57" fmla="*/ 2147483646 h 25"/>
              <a:gd name="T58" fmla="*/ 2147483646 w 55"/>
              <a:gd name="T59" fmla="*/ 2147483646 h 25"/>
              <a:gd name="T60" fmla="*/ 2147483646 w 55"/>
              <a:gd name="T61" fmla="*/ 2147483646 h 25"/>
              <a:gd name="T62" fmla="*/ 2147483646 w 55"/>
              <a:gd name="T63" fmla="*/ 2147483646 h 25"/>
              <a:gd name="T64" fmla="*/ 2147483646 w 55"/>
              <a:gd name="T65" fmla="*/ 0 h 25"/>
              <a:gd name="T66" fmla="*/ 2147483646 w 55"/>
              <a:gd name="T67" fmla="*/ 0 h 25"/>
              <a:gd name="T68" fmla="*/ 2147483646 w 55"/>
              <a:gd name="T69" fmla="*/ 0 h 25"/>
              <a:gd name="T70" fmla="*/ 0 w 55"/>
              <a:gd name="T71" fmla="*/ 2147483646 h 25"/>
              <a:gd name="T72" fmla="*/ 0 w 55"/>
              <a:gd name="T73" fmla="*/ 2147483646 h 2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55"/>
              <a:gd name="T112" fmla="*/ 0 h 25"/>
              <a:gd name="T113" fmla="*/ 55 w 55"/>
              <a:gd name="T114" fmla="*/ 25 h 25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55" h="25">
                <a:moveTo>
                  <a:pt x="0" y="11"/>
                </a:moveTo>
                <a:lnTo>
                  <a:pt x="55" y="25"/>
                </a:lnTo>
                <a:lnTo>
                  <a:pt x="53" y="23"/>
                </a:lnTo>
                <a:lnTo>
                  <a:pt x="53" y="21"/>
                </a:lnTo>
                <a:lnTo>
                  <a:pt x="51" y="21"/>
                </a:lnTo>
                <a:lnTo>
                  <a:pt x="51" y="19"/>
                </a:lnTo>
                <a:lnTo>
                  <a:pt x="51" y="17"/>
                </a:lnTo>
                <a:lnTo>
                  <a:pt x="50" y="17"/>
                </a:lnTo>
                <a:lnTo>
                  <a:pt x="50" y="15"/>
                </a:lnTo>
                <a:lnTo>
                  <a:pt x="50" y="13"/>
                </a:lnTo>
                <a:lnTo>
                  <a:pt x="50" y="11"/>
                </a:lnTo>
                <a:lnTo>
                  <a:pt x="50" y="10"/>
                </a:lnTo>
                <a:lnTo>
                  <a:pt x="50" y="8"/>
                </a:lnTo>
                <a:lnTo>
                  <a:pt x="51" y="8"/>
                </a:lnTo>
                <a:lnTo>
                  <a:pt x="51" y="6"/>
                </a:lnTo>
                <a:lnTo>
                  <a:pt x="51" y="4"/>
                </a:lnTo>
                <a:lnTo>
                  <a:pt x="53" y="4"/>
                </a:lnTo>
                <a:lnTo>
                  <a:pt x="53" y="2"/>
                </a:lnTo>
                <a:lnTo>
                  <a:pt x="55" y="0"/>
                </a:lnTo>
                <a:lnTo>
                  <a:pt x="0" y="11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774" name="Rectangle 52">
            <a:extLst>
              <a:ext uri="{FF2B5EF4-FFF2-40B4-BE49-F238E27FC236}">
                <a16:creationId xmlns:a16="http://schemas.microsoft.com/office/drawing/2014/main" id="{276D3DDE-9401-AD3E-8C3B-0EF1593A0A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4950" y="2911475"/>
            <a:ext cx="119063" cy="952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775" name="Freeform 53">
            <a:extLst>
              <a:ext uri="{FF2B5EF4-FFF2-40B4-BE49-F238E27FC236}">
                <a16:creationId xmlns:a16="http://schemas.microsoft.com/office/drawing/2014/main" id="{8845FD68-98A5-F704-8B97-DBD24FB96AFD}"/>
              </a:ext>
            </a:extLst>
          </p:cNvPr>
          <p:cNvSpPr>
            <a:spLocks/>
          </p:cNvSpPr>
          <p:nvPr/>
        </p:nvSpPr>
        <p:spPr bwMode="auto">
          <a:xfrm>
            <a:off x="1458913" y="2894013"/>
            <a:ext cx="92075" cy="42862"/>
          </a:xfrm>
          <a:custGeom>
            <a:avLst/>
            <a:gdLst>
              <a:gd name="T0" fmla="*/ 0 w 58"/>
              <a:gd name="T1" fmla="*/ 2147483646 h 27"/>
              <a:gd name="T2" fmla="*/ 2147483646 w 58"/>
              <a:gd name="T3" fmla="*/ 2147483646 h 27"/>
              <a:gd name="T4" fmla="*/ 2147483646 w 58"/>
              <a:gd name="T5" fmla="*/ 2147483646 h 27"/>
              <a:gd name="T6" fmla="*/ 2147483646 w 58"/>
              <a:gd name="T7" fmla="*/ 2147483646 h 27"/>
              <a:gd name="T8" fmla="*/ 2147483646 w 58"/>
              <a:gd name="T9" fmla="*/ 2147483646 h 27"/>
              <a:gd name="T10" fmla="*/ 2147483646 w 58"/>
              <a:gd name="T11" fmla="*/ 2147483646 h 27"/>
              <a:gd name="T12" fmla="*/ 2147483646 w 58"/>
              <a:gd name="T13" fmla="*/ 2147483646 h 27"/>
              <a:gd name="T14" fmla="*/ 2147483646 w 58"/>
              <a:gd name="T15" fmla="*/ 2147483646 h 27"/>
              <a:gd name="T16" fmla="*/ 2147483646 w 58"/>
              <a:gd name="T17" fmla="*/ 2147483646 h 27"/>
              <a:gd name="T18" fmla="*/ 2147483646 w 58"/>
              <a:gd name="T19" fmla="*/ 2147483646 h 27"/>
              <a:gd name="T20" fmla="*/ 2147483646 w 58"/>
              <a:gd name="T21" fmla="*/ 2147483646 h 27"/>
              <a:gd name="T22" fmla="*/ 2147483646 w 58"/>
              <a:gd name="T23" fmla="*/ 2147483646 h 27"/>
              <a:gd name="T24" fmla="*/ 2147483646 w 58"/>
              <a:gd name="T25" fmla="*/ 2147483646 h 27"/>
              <a:gd name="T26" fmla="*/ 2147483646 w 58"/>
              <a:gd name="T27" fmla="*/ 2147483646 h 27"/>
              <a:gd name="T28" fmla="*/ 2147483646 w 58"/>
              <a:gd name="T29" fmla="*/ 2147483646 h 27"/>
              <a:gd name="T30" fmla="*/ 2147483646 w 58"/>
              <a:gd name="T31" fmla="*/ 2147483646 h 27"/>
              <a:gd name="T32" fmla="*/ 2147483646 w 58"/>
              <a:gd name="T33" fmla="*/ 2147483646 h 27"/>
              <a:gd name="T34" fmla="*/ 2147483646 w 58"/>
              <a:gd name="T35" fmla="*/ 2147483646 h 27"/>
              <a:gd name="T36" fmla="*/ 2147483646 w 58"/>
              <a:gd name="T37" fmla="*/ 2147483646 h 27"/>
              <a:gd name="T38" fmla="*/ 2147483646 w 58"/>
              <a:gd name="T39" fmla="*/ 2147483646 h 27"/>
              <a:gd name="T40" fmla="*/ 2147483646 w 58"/>
              <a:gd name="T41" fmla="*/ 2147483646 h 27"/>
              <a:gd name="T42" fmla="*/ 2147483646 w 58"/>
              <a:gd name="T43" fmla="*/ 2147483646 h 27"/>
              <a:gd name="T44" fmla="*/ 2147483646 w 58"/>
              <a:gd name="T45" fmla="*/ 2147483646 h 27"/>
              <a:gd name="T46" fmla="*/ 2147483646 w 58"/>
              <a:gd name="T47" fmla="*/ 2147483646 h 27"/>
              <a:gd name="T48" fmla="*/ 2147483646 w 58"/>
              <a:gd name="T49" fmla="*/ 2147483646 h 27"/>
              <a:gd name="T50" fmla="*/ 2147483646 w 58"/>
              <a:gd name="T51" fmla="*/ 2147483646 h 27"/>
              <a:gd name="T52" fmla="*/ 2147483646 w 58"/>
              <a:gd name="T53" fmla="*/ 2147483646 h 27"/>
              <a:gd name="T54" fmla="*/ 2147483646 w 58"/>
              <a:gd name="T55" fmla="*/ 2147483646 h 27"/>
              <a:gd name="T56" fmla="*/ 2147483646 w 58"/>
              <a:gd name="T57" fmla="*/ 2147483646 h 27"/>
              <a:gd name="T58" fmla="*/ 2147483646 w 58"/>
              <a:gd name="T59" fmla="*/ 2147483646 h 27"/>
              <a:gd name="T60" fmla="*/ 2147483646 w 58"/>
              <a:gd name="T61" fmla="*/ 2147483646 h 27"/>
              <a:gd name="T62" fmla="*/ 2147483646 w 58"/>
              <a:gd name="T63" fmla="*/ 2147483646 h 27"/>
              <a:gd name="T64" fmla="*/ 2147483646 w 58"/>
              <a:gd name="T65" fmla="*/ 2147483646 h 27"/>
              <a:gd name="T66" fmla="*/ 2147483646 w 58"/>
              <a:gd name="T67" fmla="*/ 2147483646 h 27"/>
              <a:gd name="T68" fmla="*/ 2147483646 w 58"/>
              <a:gd name="T69" fmla="*/ 0 h 27"/>
              <a:gd name="T70" fmla="*/ 0 w 58"/>
              <a:gd name="T71" fmla="*/ 2147483646 h 27"/>
              <a:gd name="T72" fmla="*/ 0 w 58"/>
              <a:gd name="T73" fmla="*/ 2147483646 h 2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58"/>
              <a:gd name="T112" fmla="*/ 0 h 27"/>
              <a:gd name="T113" fmla="*/ 58 w 58"/>
              <a:gd name="T114" fmla="*/ 27 h 2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58" h="27">
                <a:moveTo>
                  <a:pt x="0" y="13"/>
                </a:moveTo>
                <a:lnTo>
                  <a:pt x="58" y="27"/>
                </a:lnTo>
                <a:lnTo>
                  <a:pt x="56" y="27"/>
                </a:lnTo>
                <a:lnTo>
                  <a:pt x="56" y="25"/>
                </a:lnTo>
                <a:lnTo>
                  <a:pt x="54" y="25"/>
                </a:lnTo>
                <a:lnTo>
                  <a:pt x="54" y="23"/>
                </a:lnTo>
                <a:lnTo>
                  <a:pt x="52" y="21"/>
                </a:lnTo>
                <a:lnTo>
                  <a:pt x="52" y="19"/>
                </a:lnTo>
                <a:lnTo>
                  <a:pt x="52" y="17"/>
                </a:lnTo>
                <a:lnTo>
                  <a:pt x="50" y="17"/>
                </a:lnTo>
                <a:lnTo>
                  <a:pt x="50" y="15"/>
                </a:lnTo>
                <a:lnTo>
                  <a:pt x="50" y="13"/>
                </a:lnTo>
                <a:lnTo>
                  <a:pt x="50" y="11"/>
                </a:lnTo>
                <a:lnTo>
                  <a:pt x="52" y="11"/>
                </a:lnTo>
                <a:lnTo>
                  <a:pt x="52" y="10"/>
                </a:lnTo>
                <a:lnTo>
                  <a:pt x="52" y="8"/>
                </a:lnTo>
                <a:lnTo>
                  <a:pt x="54" y="6"/>
                </a:lnTo>
                <a:lnTo>
                  <a:pt x="54" y="4"/>
                </a:lnTo>
                <a:lnTo>
                  <a:pt x="56" y="2"/>
                </a:lnTo>
                <a:lnTo>
                  <a:pt x="58" y="0"/>
                </a:lnTo>
                <a:lnTo>
                  <a:pt x="0" y="13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776" name="Rectangle 81">
            <a:extLst>
              <a:ext uri="{FF2B5EF4-FFF2-40B4-BE49-F238E27FC236}">
                <a16:creationId xmlns:a16="http://schemas.microsoft.com/office/drawing/2014/main" id="{A98439D7-7CE6-486A-2106-A30D6A09CC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0275" y="3957638"/>
            <a:ext cx="112713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1F1A17"/>
                </a:solidFill>
                <a:latin typeface="Symbol" panose="05050102010706020507" pitchFamily="18" charset="2"/>
              </a:rPr>
              <a:t>d</a:t>
            </a: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777" name="Rectangle 82">
            <a:extLst>
              <a:ext uri="{FF2B5EF4-FFF2-40B4-BE49-F238E27FC236}">
                <a16:creationId xmlns:a16="http://schemas.microsoft.com/office/drawing/2014/main" id="{D85815A4-8C83-ADAE-AE7E-331C11909C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2988" y="3967163"/>
            <a:ext cx="444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1F1A17"/>
                </a:solidFill>
                <a:latin typeface="AvantGarde Bk BT" pitchFamily="34" charset="0"/>
              </a:rPr>
              <a:t>’</a:t>
            </a: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778" name="Freeform 83">
            <a:extLst>
              <a:ext uri="{FF2B5EF4-FFF2-40B4-BE49-F238E27FC236}">
                <a16:creationId xmlns:a16="http://schemas.microsoft.com/office/drawing/2014/main" id="{EBD37379-364F-705E-D2D0-01D54525C080}"/>
              </a:ext>
            </a:extLst>
          </p:cNvPr>
          <p:cNvSpPr>
            <a:spLocks/>
          </p:cNvSpPr>
          <p:nvPr/>
        </p:nvSpPr>
        <p:spPr bwMode="auto">
          <a:xfrm>
            <a:off x="3846513" y="4984750"/>
            <a:ext cx="546100" cy="546100"/>
          </a:xfrm>
          <a:custGeom>
            <a:avLst/>
            <a:gdLst>
              <a:gd name="T0" fmla="*/ 2147483646 w 344"/>
              <a:gd name="T1" fmla="*/ 2147483646 h 344"/>
              <a:gd name="T2" fmla="*/ 2147483646 w 344"/>
              <a:gd name="T3" fmla="*/ 2147483646 h 344"/>
              <a:gd name="T4" fmla="*/ 2147483646 w 344"/>
              <a:gd name="T5" fmla="*/ 2147483646 h 344"/>
              <a:gd name="T6" fmla="*/ 2147483646 w 344"/>
              <a:gd name="T7" fmla="*/ 2147483646 h 344"/>
              <a:gd name="T8" fmla="*/ 2147483646 w 344"/>
              <a:gd name="T9" fmla="*/ 2147483646 h 344"/>
              <a:gd name="T10" fmla="*/ 2147483646 w 344"/>
              <a:gd name="T11" fmla="*/ 2147483646 h 344"/>
              <a:gd name="T12" fmla="*/ 2147483646 w 344"/>
              <a:gd name="T13" fmla="*/ 2147483646 h 344"/>
              <a:gd name="T14" fmla="*/ 2147483646 w 344"/>
              <a:gd name="T15" fmla="*/ 2147483646 h 344"/>
              <a:gd name="T16" fmla="*/ 2147483646 w 344"/>
              <a:gd name="T17" fmla="*/ 2147483646 h 344"/>
              <a:gd name="T18" fmla="*/ 2147483646 w 344"/>
              <a:gd name="T19" fmla="*/ 2147483646 h 344"/>
              <a:gd name="T20" fmla="*/ 2147483646 w 344"/>
              <a:gd name="T21" fmla="*/ 2147483646 h 344"/>
              <a:gd name="T22" fmla="*/ 2147483646 w 344"/>
              <a:gd name="T23" fmla="*/ 2147483646 h 344"/>
              <a:gd name="T24" fmla="*/ 2147483646 w 344"/>
              <a:gd name="T25" fmla="*/ 2147483646 h 344"/>
              <a:gd name="T26" fmla="*/ 2147483646 w 344"/>
              <a:gd name="T27" fmla="*/ 2147483646 h 344"/>
              <a:gd name="T28" fmla="*/ 2147483646 w 344"/>
              <a:gd name="T29" fmla="*/ 2147483646 h 344"/>
              <a:gd name="T30" fmla="*/ 2147483646 w 344"/>
              <a:gd name="T31" fmla="*/ 2147483646 h 344"/>
              <a:gd name="T32" fmla="*/ 2147483646 w 344"/>
              <a:gd name="T33" fmla="*/ 2147483646 h 344"/>
              <a:gd name="T34" fmla="*/ 0 w 344"/>
              <a:gd name="T35" fmla="*/ 0 h 344"/>
              <a:gd name="T36" fmla="*/ 0 w 344"/>
              <a:gd name="T37" fmla="*/ 2147483646 h 344"/>
              <a:gd name="T38" fmla="*/ 2147483646 w 344"/>
              <a:gd name="T39" fmla="*/ 2147483646 h 344"/>
              <a:gd name="T40" fmla="*/ 2147483646 w 344"/>
              <a:gd name="T41" fmla="*/ 2147483646 h 344"/>
              <a:gd name="T42" fmla="*/ 2147483646 w 344"/>
              <a:gd name="T43" fmla="*/ 2147483646 h 344"/>
              <a:gd name="T44" fmla="*/ 2147483646 w 344"/>
              <a:gd name="T45" fmla="*/ 2147483646 h 344"/>
              <a:gd name="T46" fmla="*/ 2147483646 w 344"/>
              <a:gd name="T47" fmla="*/ 2147483646 h 344"/>
              <a:gd name="T48" fmla="*/ 2147483646 w 344"/>
              <a:gd name="T49" fmla="*/ 2147483646 h 344"/>
              <a:gd name="T50" fmla="*/ 2147483646 w 344"/>
              <a:gd name="T51" fmla="*/ 2147483646 h 344"/>
              <a:gd name="T52" fmla="*/ 2147483646 w 344"/>
              <a:gd name="T53" fmla="*/ 2147483646 h 344"/>
              <a:gd name="T54" fmla="*/ 2147483646 w 344"/>
              <a:gd name="T55" fmla="*/ 2147483646 h 344"/>
              <a:gd name="T56" fmla="*/ 2147483646 w 344"/>
              <a:gd name="T57" fmla="*/ 2147483646 h 344"/>
              <a:gd name="T58" fmla="*/ 2147483646 w 344"/>
              <a:gd name="T59" fmla="*/ 2147483646 h 344"/>
              <a:gd name="T60" fmla="*/ 2147483646 w 344"/>
              <a:gd name="T61" fmla="*/ 2147483646 h 344"/>
              <a:gd name="T62" fmla="*/ 2147483646 w 344"/>
              <a:gd name="T63" fmla="*/ 2147483646 h 344"/>
              <a:gd name="T64" fmla="*/ 2147483646 w 344"/>
              <a:gd name="T65" fmla="*/ 2147483646 h 344"/>
              <a:gd name="T66" fmla="*/ 2147483646 w 344"/>
              <a:gd name="T67" fmla="*/ 2147483646 h 344"/>
              <a:gd name="T68" fmla="*/ 2147483646 w 344"/>
              <a:gd name="T69" fmla="*/ 2147483646 h 344"/>
              <a:gd name="T70" fmla="*/ 2147483646 w 344"/>
              <a:gd name="T71" fmla="*/ 2147483646 h 344"/>
              <a:gd name="T72" fmla="*/ 2147483646 w 344"/>
              <a:gd name="T73" fmla="*/ 2147483646 h 34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344"/>
              <a:gd name="T112" fmla="*/ 0 h 344"/>
              <a:gd name="T113" fmla="*/ 344 w 344"/>
              <a:gd name="T114" fmla="*/ 344 h 34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344" h="344">
                <a:moveTo>
                  <a:pt x="344" y="344"/>
                </a:moveTo>
                <a:lnTo>
                  <a:pt x="344" y="344"/>
                </a:lnTo>
                <a:lnTo>
                  <a:pt x="344" y="309"/>
                </a:lnTo>
                <a:lnTo>
                  <a:pt x="338" y="275"/>
                </a:lnTo>
                <a:lnTo>
                  <a:pt x="328" y="242"/>
                </a:lnTo>
                <a:lnTo>
                  <a:pt x="317" y="211"/>
                </a:lnTo>
                <a:lnTo>
                  <a:pt x="304" y="180"/>
                </a:lnTo>
                <a:lnTo>
                  <a:pt x="286" y="152"/>
                </a:lnTo>
                <a:lnTo>
                  <a:pt x="265" y="125"/>
                </a:lnTo>
                <a:lnTo>
                  <a:pt x="244" y="102"/>
                </a:lnTo>
                <a:lnTo>
                  <a:pt x="219" y="79"/>
                </a:lnTo>
                <a:lnTo>
                  <a:pt x="192" y="59"/>
                </a:lnTo>
                <a:lnTo>
                  <a:pt x="163" y="42"/>
                </a:lnTo>
                <a:lnTo>
                  <a:pt x="135" y="27"/>
                </a:lnTo>
                <a:lnTo>
                  <a:pt x="102" y="15"/>
                </a:lnTo>
                <a:lnTo>
                  <a:pt x="69" y="6"/>
                </a:lnTo>
                <a:lnTo>
                  <a:pt x="35" y="2"/>
                </a:lnTo>
                <a:lnTo>
                  <a:pt x="0" y="0"/>
                </a:lnTo>
                <a:lnTo>
                  <a:pt x="0" y="10"/>
                </a:lnTo>
                <a:lnTo>
                  <a:pt x="35" y="10"/>
                </a:lnTo>
                <a:lnTo>
                  <a:pt x="67" y="15"/>
                </a:lnTo>
                <a:lnTo>
                  <a:pt x="100" y="23"/>
                </a:lnTo>
                <a:lnTo>
                  <a:pt x="131" y="35"/>
                </a:lnTo>
                <a:lnTo>
                  <a:pt x="160" y="50"/>
                </a:lnTo>
                <a:lnTo>
                  <a:pt x="186" y="65"/>
                </a:lnTo>
                <a:lnTo>
                  <a:pt x="213" y="86"/>
                </a:lnTo>
                <a:lnTo>
                  <a:pt x="236" y="107"/>
                </a:lnTo>
                <a:lnTo>
                  <a:pt x="259" y="131"/>
                </a:lnTo>
                <a:lnTo>
                  <a:pt x="279" y="157"/>
                </a:lnTo>
                <a:lnTo>
                  <a:pt x="296" y="184"/>
                </a:lnTo>
                <a:lnTo>
                  <a:pt x="309" y="213"/>
                </a:lnTo>
                <a:lnTo>
                  <a:pt x="321" y="246"/>
                </a:lnTo>
                <a:lnTo>
                  <a:pt x="328" y="276"/>
                </a:lnTo>
                <a:lnTo>
                  <a:pt x="334" y="311"/>
                </a:lnTo>
                <a:lnTo>
                  <a:pt x="336" y="344"/>
                </a:lnTo>
                <a:lnTo>
                  <a:pt x="344" y="344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779" name="Freeform 84">
            <a:extLst>
              <a:ext uri="{FF2B5EF4-FFF2-40B4-BE49-F238E27FC236}">
                <a16:creationId xmlns:a16="http://schemas.microsoft.com/office/drawing/2014/main" id="{793921CE-8399-8170-D978-DF6072C5B7F2}"/>
              </a:ext>
            </a:extLst>
          </p:cNvPr>
          <p:cNvSpPr>
            <a:spLocks/>
          </p:cNvSpPr>
          <p:nvPr/>
        </p:nvSpPr>
        <p:spPr bwMode="auto">
          <a:xfrm>
            <a:off x="3846513" y="5530850"/>
            <a:ext cx="546100" cy="547688"/>
          </a:xfrm>
          <a:custGeom>
            <a:avLst/>
            <a:gdLst>
              <a:gd name="T0" fmla="*/ 0 w 344"/>
              <a:gd name="T1" fmla="*/ 2147483646 h 345"/>
              <a:gd name="T2" fmla="*/ 0 w 344"/>
              <a:gd name="T3" fmla="*/ 2147483646 h 345"/>
              <a:gd name="T4" fmla="*/ 2147483646 w 344"/>
              <a:gd name="T5" fmla="*/ 2147483646 h 345"/>
              <a:gd name="T6" fmla="*/ 2147483646 w 344"/>
              <a:gd name="T7" fmla="*/ 2147483646 h 345"/>
              <a:gd name="T8" fmla="*/ 2147483646 w 344"/>
              <a:gd name="T9" fmla="*/ 2147483646 h 345"/>
              <a:gd name="T10" fmla="*/ 2147483646 w 344"/>
              <a:gd name="T11" fmla="*/ 2147483646 h 345"/>
              <a:gd name="T12" fmla="*/ 2147483646 w 344"/>
              <a:gd name="T13" fmla="*/ 2147483646 h 345"/>
              <a:gd name="T14" fmla="*/ 2147483646 w 344"/>
              <a:gd name="T15" fmla="*/ 2147483646 h 345"/>
              <a:gd name="T16" fmla="*/ 2147483646 w 344"/>
              <a:gd name="T17" fmla="*/ 2147483646 h 345"/>
              <a:gd name="T18" fmla="*/ 2147483646 w 344"/>
              <a:gd name="T19" fmla="*/ 2147483646 h 345"/>
              <a:gd name="T20" fmla="*/ 2147483646 w 344"/>
              <a:gd name="T21" fmla="*/ 2147483646 h 345"/>
              <a:gd name="T22" fmla="*/ 2147483646 w 344"/>
              <a:gd name="T23" fmla="*/ 2147483646 h 345"/>
              <a:gd name="T24" fmla="*/ 2147483646 w 344"/>
              <a:gd name="T25" fmla="*/ 2147483646 h 345"/>
              <a:gd name="T26" fmla="*/ 2147483646 w 344"/>
              <a:gd name="T27" fmla="*/ 2147483646 h 345"/>
              <a:gd name="T28" fmla="*/ 2147483646 w 344"/>
              <a:gd name="T29" fmla="*/ 2147483646 h 345"/>
              <a:gd name="T30" fmla="*/ 2147483646 w 344"/>
              <a:gd name="T31" fmla="*/ 2147483646 h 345"/>
              <a:gd name="T32" fmla="*/ 2147483646 w 344"/>
              <a:gd name="T33" fmla="*/ 2147483646 h 345"/>
              <a:gd name="T34" fmla="*/ 2147483646 w 344"/>
              <a:gd name="T35" fmla="*/ 0 h 345"/>
              <a:gd name="T36" fmla="*/ 2147483646 w 344"/>
              <a:gd name="T37" fmla="*/ 0 h 345"/>
              <a:gd name="T38" fmla="*/ 2147483646 w 344"/>
              <a:gd name="T39" fmla="*/ 2147483646 h 345"/>
              <a:gd name="T40" fmla="*/ 2147483646 w 344"/>
              <a:gd name="T41" fmla="*/ 2147483646 h 345"/>
              <a:gd name="T42" fmla="*/ 2147483646 w 344"/>
              <a:gd name="T43" fmla="*/ 2147483646 h 345"/>
              <a:gd name="T44" fmla="*/ 2147483646 w 344"/>
              <a:gd name="T45" fmla="*/ 2147483646 h 345"/>
              <a:gd name="T46" fmla="*/ 2147483646 w 344"/>
              <a:gd name="T47" fmla="*/ 2147483646 h 345"/>
              <a:gd name="T48" fmla="*/ 2147483646 w 344"/>
              <a:gd name="T49" fmla="*/ 2147483646 h 345"/>
              <a:gd name="T50" fmla="*/ 2147483646 w 344"/>
              <a:gd name="T51" fmla="*/ 2147483646 h 345"/>
              <a:gd name="T52" fmla="*/ 2147483646 w 344"/>
              <a:gd name="T53" fmla="*/ 2147483646 h 345"/>
              <a:gd name="T54" fmla="*/ 2147483646 w 344"/>
              <a:gd name="T55" fmla="*/ 2147483646 h 345"/>
              <a:gd name="T56" fmla="*/ 2147483646 w 344"/>
              <a:gd name="T57" fmla="*/ 2147483646 h 345"/>
              <a:gd name="T58" fmla="*/ 2147483646 w 344"/>
              <a:gd name="T59" fmla="*/ 2147483646 h 345"/>
              <a:gd name="T60" fmla="*/ 2147483646 w 344"/>
              <a:gd name="T61" fmla="*/ 2147483646 h 345"/>
              <a:gd name="T62" fmla="*/ 2147483646 w 344"/>
              <a:gd name="T63" fmla="*/ 2147483646 h 345"/>
              <a:gd name="T64" fmla="*/ 2147483646 w 344"/>
              <a:gd name="T65" fmla="*/ 2147483646 h 345"/>
              <a:gd name="T66" fmla="*/ 2147483646 w 344"/>
              <a:gd name="T67" fmla="*/ 2147483646 h 345"/>
              <a:gd name="T68" fmla="*/ 0 w 344"/>
              <a:gd name="T69" fmla="*/ 2147483646 h 345"/>
              <a:gd name="T70" fmla="*/ 0 w 344"/>
              <a:gd name="T71" fmla="*/ 2147483646 h 345"/>
              <a:gd name="T72" fmla="*/ 0 w 344"/>
              <a:gd name="T73" fmla="*/ 2147483646 h 34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344"/>
              <a:gd name="T112" fmla="*/ 0 h 345"/>
              <a:gd name="T113" fmla="*/ 344 w 344"/>
              <a:gd name="T114" fmla="*/ 345 h 345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344" h="345">
                <a:moveTo>
                  <a:pt x="0" y="345"/>
                </a:moveTo>
                <a:lnTo>
                  <a:pt x="0" y="345"/>
                </a:lnTo>
                <a:lnTo>
                  <a:pt x="35" y="343"/>
                </a:lnTo>
                <a:lnTo>
                  <a:pt x="69" y="338"/>
                </a:lnTo>
                <a:lnTo>
                  <a:pt x="102" y="330"/>
                </a:lnTo>
                <a:lnTo>
                  <a:pt x="135" y="318"/>
                </a:lnTo>
                <a:lnTo>
                  <a:pt x="163" y="303"/>
                </a:lnTo>
                <a:lnTo>
                  <a:pt x="192" y="286"/>
                </a:lnTo>
                <a:lnTo>
                  <a:pt x="219" y="266"/>
                </a:lnTo>
                <a:lnTo>
                  <a:pt x="244" y="243"/>
                </a:lnTo>
                <a:lnTo>
                  <a:pt x="265" y="220"/>
                </a:lnTo>
                <a:lnTo>
                  <a:pt x="286" y="194"/>
                </a:lnTo>
                <a:lnTo>
                  <a:pt x="304" y="165"/>
                </a:lnTo>
                <a:lnTo>
                  <a:pt x="317" y="134"/>
                </a:lnTo>
                <a:lnTo>
                  <a:pt x="328" y="103"/>
                </a:lnTo>
                <a:lnTo>
                  <a:pt x="338" y="71"/>
                </a:lnTo>
                <a:lnTo>
                  <a:pt x="344" y="36"/>
                </a:lnTo>
                <a:lnTo>
                  <a:pt x="344" y="0"/>
                </a:lnTo>
                <a:lnTo>
                  <a:pt x="336" y="0"/>
                </a:lnTo>
                <a:lnTo>
                  <a:pt x="334" y="34"/>
                </a:lnTo>
                <a:lnTo>
                  <a:pt x="328" y="69"/>
                </a:lnTo>
                <a:lnTo>
                  <a:pt x="321" y="99"/>
                </a:lnTo>
                <a:lnTo>
                  <a:pt x="309" y="130"/>
                </a:lnTo>
                <a:lnTo>
                  <a:pt x="296" y="161"/>
                </a:lnTo>
                <a:lnTo>
                  <a:pt x="279" y="188"/>
                </a:lnTo>
                <a:lnTo>
                  <a:pt x="259" y="215"/>
                </a:lnTo>
                <a:lnTo>
                  <a:pt x="236" y="238"/>
                </a:lnTo>
                <a:lnTo>
                  <a:pt x="213" y="259"/>
                </a:lnTo>
                <a:lnTo>
                  <a:pt x="186" y="278"/>
                </a:lnTo>
                <a:lnTo>
                  <a:pt x="160" y="295"/>
                </a:lnTo>
                <a:lnTo>
                  <a:pt x="131" y="311"/>
                </a:lnTo>
                <a:lnTo>
                  <a:pt x="100" y="322"/>
                </a:lnTo>
                <a:lnTo>
                  <a:pt x="67" y="330"/>
                </a:lnTo>
                <a:lnTo>
                  <a:pt x="35" y="336"/>
                </a:lnTo>
                <a:lnTo>
                  <a:pt x="0" y="336"/>
                </a:lnTo>
                <a:lnTo>
                  <a:pt x="0" y="345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780" name="Freeform 85">
            <a:extLst>
              <a:ext uri="{FF2B5EF4-FFF2-40B4-BE49-F238E27FC236}">
                <a16:creationId xmlns:a16="http://schemas.microsoft.com/office/drawing/2014/main" id="{771B2B50-3DE0-B504-073A-BD08095859C8}"/>
              </a:ext>
            </a:extLst>
          </p:cNvPr>
          <p:cNvSpPr>
            <a:spLocks/>
          </p:cNvSpPr>
          <p:nvPr/>
        </p:nvSpPr>
        <p:spPr bwMode="auto">
          <a:xfrm>
            <a:off x="3298825" y="5530850"/>
            <a:ext cx="547688" cy="547688"/>
          </a:xfrm>
          <a:custGeom>
            <a:avLst/>
            <a:gdLst>
              <a:gd name="T0" fmla="*/ 0 w 345"/>
              <a:gd name="T1" fmla="*/ 0 h 345"/>
              <a:gd name="T2" fmla="*/ 0 w 345"/>
              <a:gd name="T3" fmla="*/ 0 h 345"/>
              <a:gd name="T4" fmla="*/ 2147483646 w 345"/>
              <a:gd name="T5" fmla="*/ 2147483646 h 345"/>
              <a:gd name="T6" fmla="*/ 2147483646 w 345"/>
              <a:gd name="T7" fmla="*/ 2147483646 h 345"/>
              <a:gd name="T8" fmla="*/ 2147483646 w 345"/>
              <a:gd name="T9" fmla="*/ 2147483646 h 345"/>
              <a:gd name="T10" fmla="*/ 2147483646 w 345"/>
              <a:gd name="T11" fmla="*/ 2147483646 h 345"/>
              <a:gd name="T12" fmla="*/ 2147483646 w 345"/>
              <a:gd name="T13" fmla="*/ 2147483646 h 345"/>
              <a:gd name="T14" fmla="*/ 2147483646 w 345"/>
              <a:gd name="T15" fmla="*/ 2147483646 h 345"/>
              <a:gd name="T16" fmla="*/ 2147483646 w 345"/>
              <a:gd name="T17" fmla="*/ 2147483646 h 345"/>
              <a:gd name="T18" fmla="*/ 2147483646 w 345"/>
              <a:gd name="T19" fmla="*/ 2147483646 h 345"/>
              <a:gd name="T20" fmla="*/ 2147483646 w 345"/>
              <a:gd name="T21" fmla="*/ 2147483646 h 345"/>
              <a:gd name="T22" fmla="*/ 2147483646 w 345"/>
              <a:gd name="T23" fmla="*/ 2147483646 h 345"/>
              <a:gd name="T24" fmla="*/ 2147483646 w 345"/>
              <a:gd name="T25" fmla="*/ 2147483646 h 345"/>
              <a:gd name="T26" fmla="*/ 2147483646 w 345"/>
              <a:gd name="T27" fmla="*/ 2147483646 h 345"/>
              <a:gd name="T28" fmla="*/ 2147483646 w 345"/>
              <a:gd name="T29" fmla="*/ 2147483646 h 345"/>
              <a:gd name="T30" fmla="*/ 2147483646 w 345"/>
              <a:gd name="T31" fmla="*/ 2147483646 h 345"/>
              <a:gd name="T32" fmla="*/ 2147483646 w 345"/>
              <a:gd name="T33" fmla="*/ 2147483646 h 345"/>
              <a:gd name="T34" fmla="*/ 2147483646 w 345"/>
              <a:gd name="T35" fmla="*/ 2147483646 h 345"/>
              <a:gd name="T36" fmla="*/ 2147483646 w 345"/>
              <a:gd name="T37" fmla="*/ 2147483646 h 345"/>
              <a:gd name="T38" fmla="*/ 2147483646 w 345"/>
              <a:gd name="T39" fmla="*/ 2147483646 h 345"/>
              <a:gd name="T40" fmla="*/ 2147483646 w 345"/>
              <a:gd name="T41" fmla="*/ 2147483646 h 345"/>
              <a:gd name="T42" fmla="*/ 2147483646 w 345"/>
              <a:gd name="T43" fmla="*/ 2147483646 h 345"/>
              <a:gd name="T44" fmla="*/ 2147483646 w 345"/>
              <a:gd name="T45" fmla="*/ 2147483646 h 345"/>
              <a:gd name="T46" fmla="*/ 2147483646 w 345"/>
              <a:gd name="T47" fmla="*/ 2147483646 h 345"/>
              <a:gd name="T48" fmla="*/ 2147483646 w 345"/>
              <a:gd name="T49" fmla="*/ 2147483646 h 345"/>
              <a:gd name="T50" fmla="*/ 2147483646 w 345"/>
              <a:gd name="T51" fmla="*/ 2147483646 h 345"/>
              <a:gd name="T52" fmla="*/ 2147483646 w 345"/>
              <a:gd name="T53" fmla="*/ 2147483646 h 345"/>
              <a:gd name="T54" fmla="*/ 2147483646 w 345"/>
              <a:gd name="T55" fmla="*/ 2147483646 h 345"/>
              <a:gd name="T56" fmla="*/ 2147483646 w 345"/>
              <a:gd name="T57" fmla="*/ 2147483646 h 345"/>
              <a:gd name="T58" fmla="*/ 2147483646 w 345"/>
              <a:gd name="T59" fmla="*/ 2147483646 h 345"/>
              <a:gd name="T60" fmla="*/ 2147483646 w 345"/>
              <a:gd name="T61" fmla="*/ 2147483646 h 345"/>
              <a:gd name="T62" fmla="*/ 2147483646 w 345"/>
              <a:gd name="T63" fmla="*/ 2147483646 h 345"/>
              <a:gd name="T64" fmla="*/ 2147483646 w 345"/>
              <a:gd name="T65" fmla="*/ 2147483646 h 345"/>
              <a:gd name="T66" fmla="*/ 2147483646 w 345"/>
              <a:gd name="T67" fmla="*/ 2147483646 h 345"/>
              <a:gd name="T68" fmla="*/ 2147483646 w 345"/>
              <a:gd name="T69" fmla="*/ 0 h 345"/>
              <a:gd name="T70" fmla="*/ 2147483646 w 345"/>
              <a:gd name="T71" fmla="*/ 0 h 345"/>
              <a:gd name="T72" fmla="*/ 0 w 345"/>
              <a:gd name="T73" fmla="*/ 0 h 34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345"/>
              <a:gd name="T112" fmla="*/ 0 h 345"/>
              <a:gd name="T113" fmla="*/ 345 w 345"/>
              <a:gd name="T114" fmla="*/ 345 h 345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345" h="345">
                <a:moveTo>
                  <a:pt x="0" y="0"/>
                </a:moveTo>
                <a:lnTo>
                  <a:pt x="0" y="0"/>
                </a:lnTo>
                <a:lnTo>
                  <a:pt x="2" y="36"/>
                </a:lnTo>
                <a:lnTo>
                  <a:pt x="8" y="71"/>
                </a:lnTo>
                <a:lnTo>
                  <a:pt x="15" y="103"/>
                </a:lnTo>
                <a:lnTo>
                  <a:pt x="27" y="134"/>
                </a:lnTo>
                <a:lnTo>
                  <a:pt x="42" y="165"/>
                </a:lnTo>
                <a:lnTo>
                  <a:pt x="59" y="194"/>
                </a:lnTo>
                <a:lnTo>
                  <a:pt x="79" y="220"/>
                </a:lnTo>
                <a:lnTo>
                  <a:pt x="102" y="243"/>
                </a:lnTo>
                <a:lnTo>
                  <a:pt x="127" y="266"/>
                </a:lnTo>
                <a:lnTo>
                  <a:pt x="151" y="286"/>
                </a:lnTo>
                <a:lnTo>
                  <a:pt x="180" y="303"/>
                </a:lnTo>
                <a:lnTo>
                  <a:pt x="211" y="318"/>
                </a:lnTo>
                <a:lnTo>
                  <a:pt x="242" y="330"/>
                </a:lnTo>
                <a:lnTo>
                  <a:pt x="276" y="338"/>
                </a:lnTo>
                <a:lnTo>
                  <a:pt x="309" y="343"/>
                </a:lnTo>
                <a:lnTo>
                  <a:pt x="345" y="345"/>
                </a:lnTo>
                <a:lnTo>
                  <a:pt x="345" y="336"/>
                </a:lnTo>
                <a:lnTo>
                  <a:pt x="311" y="336"/>
                </a:lnTo>
                <a:lnTo>
                  <a:pt x="278" y="330"/>
                </a:lnTo>
                <a:lnTo>
                  <a:pt x="246" y="322"/>
                </a:lnTo>
                <a:lnTo>
                  <a:pt x="215" y="311"/>
                </a:lnTo>
                <a:lnTo>
                  <a:pt x="186" y="295"/>
                </a:lnTo>
                <a:lnTo>
                  <a:pt x="157" y="278"/>
                </a:lnTo>
                <a:lnTo>
                  <a:pt x="132" y="259"/>
                </a:lnTo>
                <a:lnTo>
                  <a:pt x="107" y="238"/>
                </a:lnTo>
                <a:lnTo>
                  <a:pt x="86" y="215"/>
                </a:lnTo>
                <a:lnTo>
                  <a:pt x="67" y="188"/>
                </a:lnTo>
                <a:lnTo>
                  <a:pt x="50" y="161"/>
                </a:lnTo>
                <a:lnTo>
                  <a:pt x="36" y="130"/>
                </a:lnTo>
                <a:lnTo>
                  <a:pt x="25" y="99"/>
                </a:lnTo>
                <a:lnTo>
                  <a:pt x="15" y="69"/>
                </a:lnTo>
                <a:lnTo>
                  <a:pt x="11" y="34"/>
                </a:lnTo>
                <a:lnTo>
                  <a:pt x="9" y="0"/>
                </a:lnTo>
                <a:lnTo>
                  <a:pt x="0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781" name="Freeform 86">
            <a:extLst>
              <a:ext uri="{FF2B5EF4-FFF2-40B4-BE49-F238E27FC236}">
                <a16:creationId xmlns:a16="http://schemas.microsoft.com/office/drawing/2014/main" id="{0960E4F7-F94B-387C-6881-AEE6839C7356}"/>
              </a:ext>
            </a:extLst>
          </p:cNvPr>
          <p:cNvSpPr>
            <a:spLocks/>
          </p:cNvSpPr>
          <p:nvPr/>
        </p:nvSpPr>
        <p:spPr bwMode="auto">
          <a:xfrm>
            <a:off x="3298825" y="4984750"/>
            <a:ext cx="547688" cy="546100"/>
          </a:xfrm>
          <a:custGeom>
            <a:avLst/>
            <a:gdLst>
              <a:gd name="T0" fmla="*/ 2147483646 w 345"/>
              <a:gd name="T1" fmla="*/ 0 h 344"/>
              <a:gd name="T2" fmla="*/ 2147483646 w 345"/>
              <a:gd name="T3" fmla="*/ 0 h 344"/>
              <a:gd name="T4" fmla="*/ 2147483646 w 345"/>
              <a:gd name="T5" fmla="*/ 2147483646 h 344"/>
              <a:gd name="T6" fmla="*/ 2147483646 w 345"/>
              <a:gd name="T7" fmla="*/ 2147483646 h 344"/>
              <a:gd name="T8" fmla="*/ 2147483646 w 345"/>
              <a:gd name="T9" fmla="*/ 2147483646 h 344"/>
              <a:gd name="T10" fmla="*/ 2147483646 w 345"/>
              <a:gd name="T11" fmla="*/ 2147483646 h 344"/>
              <a:gd name="T12" fmla="*/ 2147483646 w 345"/>
              <a:gd name="T13" fmla="*/ 2147483646 h 344"/>
              <a:gd name="T14" fmla="*/ 2147483646 w 345"/>
              <a:gd name="T15" fmla="*/ 2147483646 h 344"/>
              <a:gd name="T16" fmla="*/ 2147483646 w 345"/>
              <a:gd name="T17" fmla="*/ 2147483646 h 344"/>
              <a:gd name="T18" fmla="*/ 2147483646 w 345"/>
              <a:gd name="T19" fmla="*/ 2147483646 h 344"/>
              <a:gd name="T20" fmla="*/ 2147483646 w 345"/>
              <a:gd name="T21" fmla="*/ 2147483646 h 344"/>
              <a:gd name="T22" fmla="*/ 2147483646 w 345"/>
              <a:gd name="T23" fmla="*/ 2147483646 h 344"/>
              <a:gd name="T24" fmla="*/ 2147483646 w 345"/>
              <a:gd name="T25" fmla="*/ 2147483646 h 344"/>
              <a:gd name="T26" fmla="*/ 2147483646 w 345"/>
              <a:gd name="T27" fmla="*/ 2147483646 h 344"/>
              <a:gd name="T28" fmla="*/ 2147483646 w 345"/>
              <a:gd name="T29" fmla="*/ 2147483646 h 344"/>
              <a:gd name="T30" fmla="*/ 2147483646 w 345"/>
              <a:gd name="T31" fmla="*/ 2147483646 h 344"/>
              <a:gd name="T32" fmla="*/ 2147483646 w 345"/>
              <a:gd name="T33" fmla="*/ 2147483646 h 344"/>
              <a:gd name="T34" fmla="*/ 0 w 345"/>
              <a:gd name="T35" fmla="*/ 2147483646 h 344"/>
              <a:gd name="T36" fmla="*/ 2147483646 w 345"/>
              <a:gd name="T37" fmla="*/ 2147483646 h 344"/>
              <a:gd name="T38" fmla="*/ 2147483646 w 345"/>
              <a:gd name="T39" fmla="*/ 2147483646 h 344"/>
              <a:gd name="T40" fmla="*/ 2147483646 w 345"/>
              <a:gd name="T41" fmla="*/ 2147483646 h 344"/>
              <a:gd name="T42" fmla="*/ 2147483646 w 345"/>
              <a:gd name="T43" fmla="*/ 2147483646 h 344"/>
              <a:gd name="T44" fmla="*/ 2147483646 w 345"/>
              <a:gd name="T45" fmla="*/ 2147483646 h 344"/>
              <a:gd name="T46" fmla="*/ 2147483646 w 345"/>
              <a:gd name="T47" fmla="*/ 2147483646 h 344"/>
              <a:gd name="T48" fmla="*/ 2147483646 w 345"/>
              <a:gd name="T49" fmla="*/ 2147483646 h 344"/>
              <a:gd name="T50" fmla="*/ 2147483646 w 345"/>
              <a:gd name="T51" fmla="*/ 2147483646 h 344"/>
              <a:gd name="T52" fmla="*/ 2147483646 w 345"/>
              <a:gd name="T53" fmla="*/ 2147483646 h 344"/>
              <a:gd name="T54" fmla="*/ 2147483646 w 345"/>
              <a:gd name="T55" fmla="*/ 2147483646 h 344"/>
              <a:gd name="T56" fmla="*/ 2147483646 w 345"/>
              <a:gd name="T57" fmla="*/ 2147483646 h 344"/>
              <a:gd name="T58" fmla="*/ 2147483646 w 345"/>
              <a:gd name="T59" fmla="*/ 2147483646 h 344"/>
              <a:gd name="T60" fmla="*/ 2147483646 w 345"/>
              <a:gd name="T61" fmla="*/ 2147483646 h 344"/>
              <a:gd name="T62" fmla="*/ 2147483646 w 345"/>
              <a:gd name="T63" fmla="*/ 2147483646 h 344"/>
              <a:gd name="T64" fmla="*/ 2147483646 w 345"/>
              <a:gd name="T65" fmla="*/ 2147483646 h 344"/>
              <a:gd name="T66" fmla="*/ 2147483646 w 345"/>
              <a:gd name="T67" fmla="*/ 2147483646 h 344"/>
              <a:gd name="T68" fmla="*/ 2147483646 w 345"/>
              <a:gd name="T69" fmla="*/ 2147483646 h 344"/>
              <a:gd name="T70" fmla="*/ 2147483646 w 345"/>
              <a:gd name="T71" fmla="*/ 2147483646 h 344"/>
              <a:gd name="T72" fmla="*/ 2147483646 w 345"/>
              <a:gd name="T73" fmla="*/ 0 h 34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345"/>
              <a:gd name="T112" fmla="*/ 0 h 344"/>
              <a:gd name="T113" fmla="*/ 345 w 345"/>
              <a:gd name="T114" fmla="*/ 344 h 34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345" h="344">
                <a:moveTo>
                  <a:pt x="345" y="0"/>
                </a:moveTo>
                <a:lnTo>
                  <a:pt x="345" y="0"/>
                </a:lnTo>
                <a:lnTo>
                  <a:pt x="309" y="2"/>
                </a:lnTo>
                <a:lnTo>
                  <a:pt x="276" y="6"/>
                </a:lnTo>
                <a:lnTo>
                  <a:pt x="242" y="15"/>
                </a:lnTo>
                <a:lnTo>
                  <a:pt x="211" y="27"/>
                </a:lnTo>
                <a:lnTo>
                  <a:pt x="180" y="42"/>
                </a:lnTo>
                <a:lnTo>
                  <a:pt x="151" y="59"/>
                </a:lnTo>
                <a:lnTo>
                  <a:pt x="127" y="79"/>
                </a:lnTo>
                <a:lnTo>
                  <a:pt x="102" y="102"/>
                </a:lnTo>
                <a:lnTo>
                  <a:pt x="79" y="125"/>
                </a:lnTo>
                <a:lnTo>
                  <a:pt x="59" y="152"/>
                </a:lnTo>
                <a:lnTo>
                  <a:pt x="42" y="180"/>
                </a:lnTo>
                <a:lnTo>
                  <a:pt x="27" y="211"/>
                </a:lnTo>
                <a:lnTo>
                  <a:pt x="15" y="242"/>
                </a:lnTo>
                <a:lnTo>
                  <a:pt x="8" y="275"/>
                </a:lnTo>
                <a:lnTo>
                  <a:pt x="2" y="309"/>
                </a:lnTo>
                <a:lnTo>
                  <a:pt x="0" y="344"/>
                </a:lnTo>
                <a:lnTo>
                  <a:pt x="9" y="344"/>
                </a:lnTo>
                <a:lnTo>
                  <a:pt x="11" y="311"/>
                </a:lnTo>
                <a:lnTo>
                  <a:pt x="15" y="276"/>
                </a:lnTo>
                <a:lnTo>
                  <a:pt x="25" y="246"/>
                </a:lnTo>
                <a:lnTo>
                  <a:pt x="36" y="213"/>
                </a:lnTo>
                <a:lnTo>
                  <a:pt x="50" y="184"/>
                </a:lnTo>
                <a:lnTo>
                  <a:pt x="67" y="157"/>
                </a:lnTo>
                <a:lnTo>
                  <a:pt x="86" y="131"/>
                </a:lnTo>
                <a:lnTo>
                  <a:pt x="107" y="107"/>
                </a:lnTo>
                <a:lnTo>
                  <a:pt x="132" y="86"/>
                </a:lnTo>
                <a:lnTo>
                  <a:pt x="157" y="65"/>
                </a:lnTo>
                <a:lnTo>
                  <a:pt x="186" y="50"/>
                </a:lnTo>
                <a:lnTo>
                  <a:pt x="215" y="35"/>
                </a:lnTo>
                <a:lnTo>
                  <a:pt x="246" y="23"/>
                </a:lnTo>
                <a:lnTo>
                  <a:pt x="278" y="15"/>
                </a:lnTo>
                <a:lnTo>
                  <a:pt x="311" y="10"/>
                </a:lnTo>
                <a:lnTo>
                  <a:pt x="345" y="10"/>
                </a:lnTo>
                <a:lnTo>
                  <a:pt x="345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782" name="Freeform 87">
            <a:extLst>
              <a:ext uri="{FF2B5EF4-FFF2-40B4-BE49-F238E27FC236}">
                <a16:creationId xmlns:a16="http://schemas.microsoft.com/office/drawing/2014/main" id="{F94A8810-7E27-0F08-BE8C-199E7DBEA6B4}"/>
              </a:ext>
            </a:extLst>
          </p:cNvPr>
          <p:cNvSpPr>
            <a:spLocks/>
          </p:cNvSpPr>
          <p:nvPr/>
        </p:nvSpPr>
        <p:spPr bwMode="auto">
          <a:xfrm>
            <a:off x="3846513" y="5081588"/>
            <a:ext cx="447675" cy="449262"/>
          </a:xfrm>
          <a:custGeom>
            <a:avLst/>
            <a:gdLst>
              <a:gd name="T0" fmla="*/ 2147483646 w 282"/>
              <a:gd name="T1" fmla="*/ 2147483646 h 283"/>
              <a:gd name="T2" fmla="*/ 2147483646 w 282"/>
              <a:gd name="T3" fmla="*/ 2147483646 h 283"/>
              <a:gd name="T4" fmla="*/ 2147483646 w 282"/>
              <a:gd name="T5" fmla="*/ 2147483646 h 283"/>
              <a:gd name="T6" fmla="*/ 2147483646 w 282"/>
              <a:gd name="T7" fmla="*/ 2147483646 h 283"/>
              <a:gd name="T8" fmla="*/ 2147483646 w 282"/>
              <a:gd name="T9" fmla="*/ 2147483646 h 283"/>
              <a:gd name="T10" fmla="*/ 2147483646 w 282"/>
              <a:gd name="T11" fmla="*/ 2147483646 h 283"/>
              <a:gd name="T12" fmla="*/ 2147483646 w 282"/>
              <a:gd name="T13" fmla="*/ 2147483646 h 283"/>
              <a:gd name="T14" fmla="*/ 2147483646 w 282"/>
              <a:gd name="T15" fmla="*/ 2147483646 h 283"/>
              <a:gd name="T16" fmla="*/ 2147483646 w 282"/>
              <a:gd name="T17" fmla="*/ 2147483646 h 283"/>
              <a:gd name="T18" fmla="*/ 2147483646 w 282"/>
              <a:gd name="T19" fmla="*/ 2147483646 h 283"/>
              <a:gd name="T20" fmla="*/ 2147483646 w 282"/>
              <a:gd name="T21" fmla="*/ 2147483646 h 283"/>
              <a:gd name="T22" fmla="*/ 2147483646 w 282"/>
              <a:gd name="T23" fmla="*/ 2147483646 h 283"/>
              <a:gd name="T24" fmla="*/ 2147483646 w 282"/>
              <a:gd name="T25" fmla="*/ 2147483646 h 283"/>
              <a:gd name="T26" fmla="*/ 2147483646 w 282"/>
              <a:gd name="T27" fmla="*/ 2147483646 h 283"/>
              <a:gd name="T28" fmla="*/ 2147483646 w 282"/>
              <a:gd name="T29" fmla="*/ 2147483646 h 283"/>
              <a:gd name="T30" fmla="*/ 2147483646 w 282"/>
              <a:gd name="T31" fmla="*/ 2147483646 h 283"/>
              <a:gd name="T32" fmla="*/ 2147483646 w 282"/>
              <a:gd name="T33" fmla="*/ 2147483646 h 283"/>
              <a:gd name="T34" fmla="*/ 0 w 282"/>
              <a:gd name="T35" fmla="*/ 0 h 283"/>
              <a:gd name="T36" fmla="*/ 0 w 282"/>
              <a:gd name="T37" fmla="*/ 2147483646 h 283"/>
              <a:gd name="T38" fmla="*/ 2147483646 w 282"/>
              <a:gd name="T39" fmla="*/ 2147483646 h 283"/>
              <a:gd name="T40" fmla="*/ 2147483646 w 282"/>
              <a:gd name="T41" fmla="*/ 2147483646 h 283"/>
              <a:gd name="T42" fmla="*/ 2147483646 w 282"/>
              <a:gd name="T43" fmla="*/ 2147483646 h 283"/>
              <a:gd name="T44" fmla="*/ 2147483646 w 282"/>
              <a:gd name="T45" fmla="*/ 2147483646 h 283"/>
              <a:gd name="T46" fmla="*/ 2147483646 w 282"/>
              <a:gd name="T47" fmla="*/ 2147483646 h 283"/>
              <a:gd name="T48" fmla="*/ 2147483646 w 282"/>
              <a:gd name="T49" fmla="*/ 2147483646 h 283"/>
              <a:gd name="T50" fmla="*/ 2147483646 w 282"/>
              <a:gd name="T51" fmla="*/ 2147483646 h 283"/>
              <a:gd name="T52" fmla="*/ 2147483646 w 282"/>
              <a:gd name="T53" fmla="*/ 2147483646 h 283"/>
              <a:gd name="T54" fmla="*/ 2147483646 w 282"/>
              <a:gd name="T55" fmla="*/ 2147483646 h 283"/>
              <a:gd name="T56" fmla="*/ 2147483646 w 282"/>
              <a:gd name="T57" fmla="*/ 2147483646 h 283"/>
              <a:gd name="T58" fmla="*/ 2147483646 w 282"/>
              <a:gd name="T59" fmla="*/ 2147483646 h 283"/>
              <a:gd name="T60" fmla="*/ 2147483646 w 282"/>
              <a:gd name="T61" fmla="*/ 2147483646 h 283"/>
              <a:gd name="T62" fmla="*/ 2147483646 w 282"/>
              <a:gd name="T63" fmla="*/ 2147483646 h 283"/>
              <a:gd name="T64" fmla="*/ 2147483646 w 282"/>
              <a:gd name="T65" fmla="*/ 2147483646 h 283"/>
              <a:gd name="T66" fmla="*/ 2147483646 w 282"/>
              <a:gd name="T67" fmla="*/ 2147483646 h 283"/>
              <a:gd name="T68" fmla="*/ 2147483646 w 282"/>
              <a:gd name="T69" fmla="*/ 2147483646 h 283"/>
              <a:gd name="T70" fmla="*/ 2147483646 w 282"/>
              <a:gd name="T71" fmla="*/ 2147483646 h 283"/>
              <a:gd name="T72" fmla="*/ 2147483646 w 282"/>
              <a:gd name="T73" fmla="*/ 2147483646 h 283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82"/>
              <a:gd name="T112" fmla="*/ 0 h 283"/>
              <a:gd name="T113" fmla="*/ 282 w 282"/>
              <a:gd name="T114" fmla="*/ 283 h 283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82" h="283">
                <a:moveTo>
                  <a:pt x="282" y="283"/>
                </a:moveTo>
                <a:lnTo>
                  <a:pt x="282" y="283"/>
                </a:lnTo>
                <a:lnTo>
                  <a:pt x="281" y="254"/>
                </a:lnTo>
                <a:lnTo>
                  <a:pt x="277" y="227"/>
                </a:lnTo>
                <a:lnTo>
                  <a:pt x="271" y="200"/>
                </a:lnTo>
                <a:lnTo>
                  <a:pt x="261" y="173"/>
                </a:lnTo>
                <a:lnTo>
                  <a:pt x="248" y="148"/>
                </a:lnTo>
                <a:lnTo>
                  <a:pt x="234" y="125"/>
                </a:lnTo>
                <a:lnTo>
                  <a:pt x="219" y="104"/>
                </a:lnTo>
                <a:lnTo>
                  <a:pt x="200" y="83"/>
                </a:lnTo>
                <a:lnTo>
                  <a:pt x="179" y="66"/>
                </a:lnTo>
                <a:lnTo>
                  <a:pt x="158" y="48"/>
                </a:lnTo>
                <a:lnTo>
                  <a:pt x="135" y="35"/>
                </a:lnTo>
                <a:lnTo>
                  <a:pt x="110" y="23"/>
                </a:lnTo>
                <a:lnTo>
                  <a:pt x="85" y="14"/>
                </a:lnTo>
                <a:lnTo>
                  <a:pt x="56" y="6"/>
                </a:lnTo>
                <a:lnTo>
                  <a:pt x="29" y="2"/>
                </a:lnTo>
                <a:lnTo>
                  <a:pt x="0" y="0"/>
                </a:lnTo>
                <a:lnTo>
                  <a:pt x="0" y="10"/>
                </a:lnTo>
                <a:lnTo>
                  <a:pt x="27" y="10"/>
                </a:lnTo>
                <a:lnTo>
                  <a:pt x="54" y="16"/>
                </a:lnTo>
                <a:lnTo>
                  <a:pt x="81" y="22"/>
                </a:lnTo>
                <a:lnTo>
                  <a:pt x="106" y="31"/>
                </a:lnTo>
                <a:lnTo>
                  <a:pt x="131" y="43"/>
                </a:lnTo>
                <a:lnTo>
                  <a:pt x="152" y="56"/>
                </a:lnTo>
                <a:lnTo>
                  <a:pt x="173" y="71"/>
                </a:lnTo>
                <a:lnTo>
                  <a:pt x="194" y="91"/>
                </a:lnTo>
                <a:lnTo>
                  <a:pt x="211" y="110"/>
                </a:lnTo>
                <a:lnTo>
                  <a:pt x="227" y="131"/>
                </a:lnTo>
                <a:lnTo>
                  <a:pt x="240" y="154"/>
                </a:lnTo>
                <a:lnTo>
                  <a:pt x="252" y="177"/>
                </a:lnTo>
                <a:lnTo>
                  <a:pt x="261" y="202"/>
                </a:lnTo>
                <a:lnTo>
                  <a:pt x="269" y="229"/>
                </a:lnTo>
                <a:lnTo>
                  <a:pt x="273" y="256"/>
                </a:lnTo>
                <a:lnTo>
                  <a:pt x="275" y="283"/>
                </a:lnTo>
                <a:lnTo>
                  <a:pt x="282" y="283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783" name="Freeform 88">
            <a:extLst>
              <a:ext uri="{FF2B5EF4-FFF2-40B4-BE49-F238E27FC236}">
                <a16:creationId xmlns:a16="http://schemas.microsoft.com/office/drawing/2014/main" id="{3B764ED3-F113-D2D1-BCAC-83DF5A0BE8B4}"/>
              </a:ext>
            </a:extLst>
          </p:cNvPr>
          <p:cNvSpPr>
            <a:spLocks/>
          </p:cNvSpPr>
          <p:nvPr/>
        </p:nvSpPr>
        <p:spPr bwMode="auto">
          <a:xfrm>
            <a:off x="3846513" y="5530850"/>
            <a:ext cx="447675" cy="450850"/>
          </a:xfrm>
          <a:custGeom>
            <a:avLst/>
            <a:gdLst>
              <a:gd name="T0" fmla="*/ 0 w 282"/>
              <a:gd name="T1" fmla="*/ 2147483646 h 284"/>
              <a:gd name="T2" fmla="*/ 0 w 282"/>
              <a:gd name="T3" fmla="*/ 2147483646 h 284"/>
              <a:gd name="T4" fmla="*/ 2147483646 w 282"/>
              <a:gd name="T5" fmla="*/ 2147483646 h 284"/>
              <a:gd name="T6" fmla="*/ 2147483646 w 282"/>
              <a:gd name="T7" fmla="*/ 2147483646 h 284"/>
              <a:gd name="T8" fmla="*/ 2147483646 w 282"/>
              <a:gd name="T9" fmla="*/ 2147483646 h 284"/>
              <a:gd name="T10" fmla="*/ 2147483646 w 282"/>
              <a:gd name="T11" fmla="*/ 2147483646 h 284"/>
              <a:gd name="T12" fmla="*/ 2147483646 w 282"/>
              <a:gd name="T13" fmla="*/ 2147483646 h 284"/>
              <a:gd name="T14" fmla="*/ 2147483646 w 282"/>
              <a:gd name="T15" fmla="*/ 2147483646 h 284"/>
              <a:gd name="T16" fmla="*/ 2147483646 w 282"/>
              <a:gd name="T17" fmla="*/ 2147483646 h 284"/>
              <a:gd name="T18" fmla="*/ 2147483646 w 282"/>
              <a:gd name="T19" fmla="*/ 2147483646 h 284"/>
              <a:gd name="T20" fmla="*/ 2147483646 w 282"/>
              <a:gd name="T21" fmla="*/ 2147483646 h 284"/>
              <a:gd name="T22" fmla="*/ 2147483646 w 282"/>
              <a:gd name="T23" fmla="*/ 2147483646 h 284"/>
              <a:gd name="T24" fmla="*/ 2147483646 w 282"/>
              <a:gd name="T25" fmla="*/ 2147483646 h 284"/>
              <a:gd name="T26" fmla="*/ 2147483646 w 282"/>
              <a:gd name="T27" fmla="*/ 2147483646 h 284"/>
              <a:gd name="T28" fmla="*/ 2147483646 w 282"/>
              <a:gd name="T29" fmla="*/ 2147483646 h 284"/>
              <a:gd name="T30" fmla="*/ 2147483646 w 282"/>
              <a:gd name="T31" fmla="*/ 2147483646 h 284"/>
              <a:gd name="T32" fmla="*/ 2147483646 w 282"/>
              <a:gd name="T33" fmla="*/ 2147483646 h 284"/>
              <a:gd name="T34" fmla="*/ 2147483646 w 282"/>
              <a:gd name="T35" fmla="*/ 0 h 284"/>
              <a:gd name="T36" fmla="*/ 2147483646 w 282"/>
              <a:gd name="T37" fmla="*/ 0 h 284"/>
              <a:gd name="T38" fmla="*/ 2147483646 w 282"/>
              <a:gd name="T39" fmla="*/ 2147483646 h 284"/>
              <a:gd name="T40" fmla="*/ 2147483646 w 282"/>
              <a:gd name="T41" fmla="*/ 2147483646 h 284"/>
              <a:gd name="T42" fmla="*/ 2147483646 w 282"/>
              <a:gd name="T43" fmla="*/ 2147483646 h 284"/>
              <a:gd name="T44" fmla="*/ 2147483646 w 282"/>
              <a:gd name="T45" fmla="*/ 2147483646 h 284"/>
              <a:gd name="T46" fmla="*/ 2147483646 w 282"/>
              <a:gd name="T47" fmla="*/ 2147483646 h 284"/>
              <a:gd name="T48" fmla="*/ 2147483646 w 282"/>
              <a:gd name="T49" fmla="*/ 2147483646 h 284"/>
              <a:gd name="T50" fmla="*/ 2147483646 w 282"/>
              <a:gd name="T51" fmla="*/ 2147483646 h 284"/>
              <a:gd name="T52" fmla="*/ 2147483646 w 282"/>
              <a:gd name="T53" fmla="*/ 2147483646 h 284"/>
              <a:gd name="T54" fmla="*/ 2147483646 w 282"/>
              <a:gd name="T55" fmla="*/ 2147483646 h 284"/>
              <a:gd name="T56" fmla="*/ 2147483646 w 282"/>
              <a:gd name="T57" fmla="*/ 2147483646 h 284"/>
              <a:gd name="T58" fmla="*/ 2147483646 w 282"/>
              <a:gd name="T59" fmla="*/ 2147483646 h 284"/>
              <a:gd name="T60" fmla="*/ 2147483646 w 282"/>
              <a:gd name="T61" fmla="*/ 2147483646 h 284"/>
              <a:gd name="T62" fmla="*/ 2147483646 w 282"/>
              <a:gd name="T63" fmla="*/ 2147483646 h 284"/>
              <a:gd name="T64" fmla="*/ 2147483646 w 282"/>
              <a:gd name="T65" fmla="*/ 2147483646 h 284"/>
              <a:gd name="T66" fmla="*/ 2147483646 w 282"/>
              <a:gd name="T67" fmla="*/ 2147483646 h 284"/>
              <a:gd name="T68" fmla="*/ 0 w 282"/>
              <a:gd name="T69" fmla="*/ 2147483646 h 284"/>
              <a:gd name="T70" fmla="*/ 0 w 282"/>
              <a:gd name="T71" fmla="*/ 2147483646 h 284"/>
              <a:gd name="T72" fmla="*/ 0 w 282"/>
              <a:gd name="T73" fmla="*/ 2147483646 h 28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82"/>
              <a:gd name="T112" fmla="*/ 0 h 284"/>
              <a:gd name="T113" fmla="*/ 282 w 282"/>
              <a:gd name="T114" fmla="*/ 284 h 28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82" h="284">
                <a:moveTo>
                  <a:pt x="0" y="284"/>
                </a:moveTo>
                <a:lnTo>
                  <a:pt x="0" y="284"/>
                </a:lnTo>
                <a:lnTo>
                  <a:pt x="29" y="282"/>
                </a:lnTo>
                <a:lnTo>
                  <a:pt x="56" y="278"/>
                </a:lnTo>
                <a:lnTo>
                  <a:pt x="85" y="270"/>
                </a:lnTo>
                <a:lnTo>
                  <a:pt x="110" y="261"/>
                </a:lnTo>
                <a:lnTo>
                  <a:pt x="135" y="249"/>
                </a:lnTo>
                <a:lnTo>
                  <a:pt x="158" y="236"/>
                </a:lnTo>
                <a:lnTo>
                  <a:pt x="179" y="218"/>
                </a:lnTo>
                <a:lnTo>
                  <a:pt x="200" y="201"/>
                </a:lnTo>
                <a:lnTo>
                  <a:pt x="219" y="180"/>
                </a:lnTo>
                <a:lnTo>
                  <a:pt x="234" y="159"/>
                </a:lnTo>
                <a:lnTo>
                  <a:pt x="248" y="136"/>
                </a:lnTo>
                <a:lnTo>
                  <a:pt x="261" y="111"/>
                </a:lnTo>
                <a:lnTo>
                  <a:pt x="271" y="84"/>
                </a:lnTo>
                <a:lnTo>
                  <a:pt x="277" y="57"/>
                </a:lnTo>
                <a:lnTo>
                  <a:pt x="281" y="30"/>
                </a:lnTo>
                <a:lnTo>
                  <a:pt x="282" y="0"/>
                </a:lnTo>
                <a:lnTo>
                  <a:pt x="275" y="0"/>
                </a:lnTo>
                <a:lnTo>
                  <a:pt x="273" y="28"/>
                </a:lnTo>
                <a:lnTo>
                  <a:pt x="269" y="55"/>
                </a:lnTo>
                <a:lnTo>
                  <a:pt x="261" y="82"/>
                </a:lnTo>
                <a:lnTo>
                  <a:pt x="252" y="107"/>
                </a:lnTo>
                <a:lnTo>
                  <a:pt x="240" y="130"/>
                </a:lnTo>
                <a:lnTo>
                  <a:pt x="227" y="153"/>
                </a:lnTo>
                <a:lnTo>
                  <a:pt x="211" y="174"/>
                </a:lnTo>
                <a:lnTo>
                  <a:pt x="194" y="194"/>
                </a:lnTo>
                <a:lnTo>
                  <a:pt x="173" y="213"/>
                </a:lnTo>
                <a:lnTo>
                  <a:pt x="152" y="228"/>
                </a:lnTo>
                <a:lnTo>
                  <a:pt x="131" y="242"/>
                </a:lnTo>
                <a:lnTo>
                  <a:pt x="106" y="253"/>
                </a:lnTo>
                <a:lnTo>
                  <a:pt x="81" y="263"/>
                </a:lnTo>
                <a:lnTo>
                  <a:pt x="54" y="268"/>
                </a:lnTo>
                <a:lnTo>
                  <a:pt x="27" y="272"/>
                </a:lnTo>
                <a:lnTo>
                  <a:pt x="0" y="274"/>
                </a:lnTo>
                <a:lnTo>
                  <a:pt x="0" y="284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784" name="Freeform 89">
            <a:extLst>
              <a:ext uri="{FF2B5EF4-FFF2-40B4-BE49-F238E27FC236}">
                <a16:creationId xmlns:a16="http://schemas.microsoft.com/office/drawing/2014/main" id="{3B9F98C2-68F5-EC80-6CFD-84F989D44F26}"/>
              </a:ext>
            </a:extLst>
          </p:cNvPr>
          <p:cNvSpPr>
            <a:spLocks/>
          </p:cNvSpPr>
          <p:nvPr/>
        </p:nvSpPr>
        <p:spPr bwMode="auto">
          <a:xfrm>
            <a:off x="3395663" y="5530850"/>
            <a:ext cx="450850" cy="450850"/>
          </a:xfrm>
          <a:custGeom>
            <a:avLst/>
            <a:gdLst>
              <a:gd name="T0" fmla="*/ 0 w 284"/>
              <a:gd name="T1" fmla="*/ 0 h 284"/>
              <a:gd name="T2" fmla="*/ 0 w 284"/>
              <a:gd name="T3" fmla="*/ 0 h 284"/>
              <a:gd name="T4" fmla="*/ 2147483646 w 284"/>
              <a:gd name="T5" fmla="*/ 2147483646 h 284"/>
              <a:gd name="T6" fmla="*/ 2147483646 w 284"/>
              <a:gd name="T7" fmla="*/ 2147483646 h 284"/>
              <a:gd name="T8" fmla="*/ 2147483646 w 284"/>
              <a:gd name="T9" fmla="*/ 2147483646 h 284"/>
              <a:gd name="T10" fmla="*/ 2147483646 w 284"/>
              <a:gd name="T11" fmla="*/ 2147483646 h 284"/>
              <a:gd name="T12" fmla="*/ 2147483646 w 284"/>
              <a:gd name="T13" fmla="*/ 2147483646 h 284"/>
              <a:gd name="T14" fmla="*/ 2147483646 w 284"/>
              <a:gd name="T15" fmla="*/ 2147483646 h 284"/>
              <a:gd name="T16" fmla="*/ 2147483646 w 284"/>
              <a:gd name="T17" fmla="*/ 2147483646 h 284"/>
              <a:gd name="T18" fmla="*/ 2147483646 w 284"/>
              <a:gd name="T19" fmla="*/ 2147483646 h 284"/>
              <a:gd name="T20" fmla="*/ 2147483646 w 284"/>
              <a:gd name="T21" fmla="*/ 2147483646 h 284"/>
              <a:gd name="T22" fmla="*/ 2147483646 w 284"/>
              <a:gd name="T23" fmla="*/ 2147483646 h 284"/>
              <a:gd name="T24" fmla="*/ 2147483646 w 284"/>
              <a:gd name="T25" fmla="*/ 2147483646 h 284"/>
              <a:gd name="T26" fmla="*/ 2147483646 w 284"/>
              <a:gd name="T27" fmla="*/ 2147483646 h 284"/>
              <a:gd name="T28" fmla="*/ 2147483646 w 284"/>
              <a:gd name="T29" fmla="*/ 2147483646 h 284"/>
              <a:gd name="T30" fmla="*/ 2147483646 w 284"/>
              <a:gd name="T31" fmla="*/ 2147483646 h 284"/>
              <a:gd name="T32" fmla="*/ 2147483646 w 284"/>
              <a:gd name="T33" fmla="*/ 2147483646 h 284"/>
              <a:gd name="T34" fmla="*/ 2147483646 w 284"/>
              <a:gd name="T35" fmla="*/ 2147483646 h 284"/>
              <a:gd name="T36" fmla="*/ 2147483646 w 284"/>
              <a:gd name="T37" fmla="*/ 2147483646 h 284"/>
              <a:gd name="T38" fmla="*/ 2147483646 w 284"/>
              <a:gd name="T39" fmla="*/ 2147483646 h 284"/>
              <a:gd name="T40" fmla="*/ 2147483646 w 284"/>
              <a:gd name="T41" fmla="*/ 2147483646 h 284"/>
              <a:gd name="T42" fmla="*/ 2147483646 w 284"/>
              <a:gd name="T43" fmla="*/ 2147483646 h 284"/>
              <a:gd name="T44" fmla="*/ 2147483646 w 284"/>
              <a:gd name="T45" fmla="*/ 2147483646 h 284"/>
              <a:gd name="T46" fmla="*/ 2147483646 w 284"/>
              <a:gd name="T47" fmla="*/ 2147483646 h 284"/>
              <a:gd name="T48" fmla="*/ 2147483646 w 284"/>
              <a:gd name="T49" fmla="*/ 2147483646 h 284"/>
              <a:gd name="T50" fmla="*/ 2147483646 w 284"/>
              <a:gd name="T51" fmla="*/ 2147483646 h 284"/>
              <a:gd name="T52" fmla="*/ 2147483646 w 284"/>
              <a:gd name="T53" fmla="*/ 2147483646 h 284"/>
              <a:gd name="T54" fmla="*/ 2147483646 w 284"/>
              <a:gd name="T55" fmla="*/ 2147483646 h 284"/>
              <a:gd name="T56" fmla="*/ 2147483646 w 284"/>
              <a:gd name="T57" fmla="*/ 2147483646 h 284"/>
              <a:gd name="T58" fmla="*/ 2147483646 w 284"/>
              <a:gd name="T59" fmla="*/ 2147483646 h 284"/>
              <a:gd name="T60" fmla="*/ 2147483646 w 284"/>
              <a:gd name="T61" fmla="*/ 2147483646 h 284"/>
              <a:gd name="T62" fmla="*/ 2147483646 w 284"/>
              <a:gd name="T63" fmla="*/ 2147483646 h 284"/>
              <a:gd name="T64" fmla="*/ 2147483646 w 284"/>
              <a:gd name="T65" fmla="*/ 2147483646 h 284"/>
              <a:gd name="T66" fmla="*/ 2147483646 w 284"/>
              <a:gd name="T67" fmla="*/ 2147483646 h 284"/>
              <a:gd name="T68" fmla="*/ 2147483646 w 284"/>
              <a:gd name="T69" fmla="*/ 0 h 284"/>
              <a:gd name="T70" fmla="*/ 2147483646 w 284"/>
              <a:gd name="T71" fmla="*/ 0 h 284"/>
              <a:gd name="T72" fmla="*/ 0 w 284"/>
              <a:gd name="T73" fmla="*/ 0 h 28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84"/>
              <a:gd name="T112" fmla="*/ 0 h 284"/>
              <a:gd name="T113" fmla="*/ 284 w 284"/>
              <a:gd name="T114" fmla="*/ 284 h 28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84" h="284">
                <a:moveTo>
                  <a:pt x="0" y="0"/>
                </a:moveTo>
                <a:lnTo>
                  <a:pt x="0" y="0"/>
                </a:lnTo>
                <a:lnTo>
                  <a:pt x="2" y="30"/>
                </a:lnTo>
                <a:lnTo>
                  <a:pt x="6" y="57"/>
                </a:lnTo>
                <a:lnTo>
                  <a:pt x="14" y="84"/>
                </a:lnTo>
                <a:lnTo>
                  <a:pt x="23" y="111"/>
                </a:lnTo>
                <a:lnTo>
                  <a:pt x="35" y="136"/>
                </a:lnTo>
                <a:lnTo>
                  <a:pt x="50" y="159"/>
                </a:lnTo>
                <a:lnTo>
                  <a:pt x="66" y="180"/>
                </a:lnTo>
                <a:lnTo>
                  <a:pt x="85" y="201"/>
                </a:lnTo>
                <a:lnTo>
                  <a:pt x="104" y="218"/>
                </a:lnTo>
                <a:lnTo>
                  <a:pt x="125" y="236"/>
                </a:lnTo>
                <a:lnTo>
                  <a:pt x="150" y="249"/>
                </a:lnTo>
                <a:lnTo>
                  <a:pt x="173" y="261"/>
                </a:lnTo>
                <a:lnTo>
                  <a:pt x="200" y="270"/>
                </a:lnTo>
                <a:lnTo>
                  <a:pt x="227" y="278"/>
                </a:lnTo>
                <a:lnTo>
                  <a:pt x="256" y="282"/>
                </a:lnTo>
                <a:lnTo>
                  <a:pt x="284" y="284"/>
                </a:lnTo>
                <a:lnTo>
                  <a:pt x="284" y="274"/>
                </a:lnTo>
                <a:lnTo>
                  <a:pt x="256" y="272"/>
                </a:lnTo>
                <a:lnTo>
                  <a:pt x="229" y="268"/>
                </a:lnTo>
                <a:lnTo>
                  <a:pt x="202" y="263"/>
                </a:lnTo>
                <a:lnTo>
                  <a:pt x="177" y="253"/>
                </a:lnTo>
                <a:lnTo>
                  <a:pt x="154" y="242"/>
                </a:lnTo>
                <a:lnTo>
                  <a:pt x="131" y="228"/>
                </a:lnTo>
                <a:lnTo>
                  <a:pt x="110" y="213"/>
                </a:lnTo>
                <a:lnTo>
                  <a:pt x="90" y="194"/>
                </a:lnTo>
                <a:lnTo>
                  <a:pt x="73" y="174"/>
                </a:lnTo>
                <a:lnTo>
                  <a:pt x="56" y="153"/>
                </a:lnTo>
                <a:lnTo>
                  <a:pt x="43" y="130"/>
                </a:lnTo>
                <a:lnTo>
                  <a:pt x="31" y="107"/>
                </a:lnTo>
                <a:lnTo>
                  <a:pt x="21" y="82"/>
                </a:lnTo>
                <a:lnTo>
                  <a:pt x="16" y="55"/>
                </a:lnTo>
                <a:lnTo>
                  <a:pt x="12" y="28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785" name="Freeform 90">
            <a:extLst>
              <a:ext uri="{FF2B5EF4-FFF2-40B4-BE49-F238E27FC236}">
                <a16:creationId xmlns:a16="http://schemas.microsoft.com/office/drawing/2014/main" id="{64D05FD4-552B-C11A-5689-EFFD8C5C1D29}"/>
              </a:ext>
            </a:extLst>
          </p:cNvPr>
          <p:cNvSpPr>
            <a:spLocks/>
          </p:cNvSpPr>
          <p:nvPr/>
        </p:nvSpPr>
        <p:spPr bwMode="auto">
          <a:xfrm>
            <a:off x="3395663" y="5081588"/>
            <a:ext cx="450850" cy="449262"/>
          </a:xfrm>
          <a:custGeom>
            <a:avLst/>
            <a:gdLst>
              <a:gd name="T0" fmla="*/ 2147483646 w 284"/>
              <a:gd name="T1" fmla="*/ 0 h 283"/>
              <a:gd name="T2" fmla="*/ 2147483646 w 284"/>
              <a:gd name="T3" fmla="*/ 0 h 283"/>
              <a:gd name="T4" fmla="*/ 2147483646 w 284"/>
              <a:gd name="T5" fmla="*/ 2147483646 h 283"/>
              <a:gd name="T6" fmla="*/ 2147483646 w 284"/>
              <a:gd name="T7" fmla="*/ 2147483646 h 283"/>
              <a:gd name="T8" fmla="*/ 2147483646 w 284"/>
              <a:gd name="T9" fmla="*/ 2147483646 h 283"/>
              <a:gd name="T10" fmla="*/ 2147483646 w 284"/>
              <a:gd name="T11" fmla="*/ 2147483646 h 283"/>
              <a:gd name="T12" fmla="*/ 2147483646 w 284"/>
              <a:gd name="T13" fmla="*/ 2147483646 h 283"/>
              <a:gd name="T14" fmla="*/ 2147483646 w 284"/>
              <a:gd name="T15" fmla="*/ 2147483646 h 283"/>
              <a:gd name="T16" fmla="*/ 2147483646 w 284"/>
              <a:gd name="T17" fmla="*/ 2147483646 h 283"/>
              <a:gd name="T18" fmla="*/ 2147483646 w 284"/>
              <a:gd name="T19" fmla="*/ 2147483646 h 283"/>
              <a:gd name="T20" fmla="*/ 2147483646 w 284"/>
              <a:gd name="T21" fmla="*/ 2147483646 h 283"/>
              <a:gd name="T22" fmla="*/ 2147483646 w 284"/>
              <a:gd name="T23" fmla="*/ 2147483646 h 283"/>
              <a:gd name="T24" fmla="*/ 2147483646 w 284"/>
              <a:gd name="T25" fmla="*/ 2147483646 h 283"/>
              <a:gd name="T26" fmla="*/ 2147483646 w 284"/>
              <a:gd name="T27" fmla="*/ 2147483646 h 283"/>
              <a:gd name="T28" fmla="*/ 2147483646 w 284"/>
              <a:gd name="T29" fmla="*/ 2147483646 h 283"/>
              <a:gd name="T30" fmla="*/ 2147483646 w 284"/>
              <a:gd name="T31" fmla="*/ 2147483646 h 283"/>
              <a:gd name="T32" fmla="*/ 2147483646 w 284"/>
              <a:gd name="T33" fmla="*/ 2147483646 h 283"/>
              <a:gd name="T34" fmla="*/ 0 w 284"/>
              <a:gd name="T35" fmla="*/ 2147483646 h 283"/>
              <a:gd name="T36" fmla="*/ 2147483646 w 284"/>
              <a:gd name="T37" fmla="*/ 2147483646 h 283"/>
              <a:gd name="T38" fmla="*/ 2147483646 w 284"/>
              <a:gd name="T39" fmla="*/ 2147483646 h 283"/>
              <a:gd name="T40" fmla="*/ 2147483646 w 284"/>
              <a:gd name="T41" fmla="*/ 2147483646 h 283"/>
              <a:gd name="T42" fmla="*/ 2147483646 w 284"/>
              <a:gd name="T43" fmla="*/ 2147483646 h 283"/>
              <a:gd name="T44" fmla="*/ 2147483646 w 284"/>
              <a:gd name="T45" fmla="*/ 2147483646 h 283"/>
              <a:gd name="T46" fmla="*/ 2147483646 w 284"/>
              <a:gd name="T47" fmla="*/ 2147483646 h 283"/>
              <a:gd name="T48" fmla="*/ 2147483646 w 284"/>
              <a:gd name="T49" fmla="*/ 2147483646 h 283"/>
              <a:gd name="T50" fmla="*/ 2147483646 w 284"/>
              <a:gd name="T51" fmla="*/ 2147483646 h 283"/>
              <a:gd name="T52" fmla="*/ 2147483646 w 284"/>
              <a:gd name="T53" fmla="*/ 2147483646 h 283"/>
              <a:gd name="T54" fmla="*/ 2147483646 w 284"/>
              <a:gd name="T55" fmla="*/ 2147483646 h 283"/>
              <a:gd name="T56" fmla="*/ 2147483646 w 284"/>
              <a:gd name="T57" fmla="*/ 2147483646 h 283"/>
              <a:gd name="T58" fmla="*/ 2147483646 w 284"/>
              <a:gd name="T59" fmla="*/ 2147483646 h 283"/>
              <a:gd name="T60" fmla="*/ 2147483646 w 284"/>
              <a:gd name="T61" fmla="*/ 2147483646 h 283"/>
              <a:gd name="T62" fmla="*/ 2147483646 w 284"/>
              <a:gd name="T63" fmla="*/ 2147483646 h 283"/>
              <a:gd name="T64" fmla="*/ 2147483646 w 284"/>
              <a:gd name="T65" fmla="*/ 2147483646 h 283"/>
              <a:gd name="T66" fmla="*/ 2147483646 w 284"/>
              <a:gd name="T67" fmla="*/ 2147483646 h 283"/>
              <a:gd name="T68" fmla="*/ 2147483646 w 284"/>
              <a:gd name="T69" fmla="*/ 2147483646 h 283"/>
              <a:gd name="T70" fmla="*/ 2147483646 w 284"/>
              <a:gd name="T71" fmla="*/ 2147483646 h 283"/>
              <a:gd name="T72" fmla="*/ 2147483646 w 284"/>
              <a:gd name="T73" fmla="*/ 0 h 283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84"/>
              <a:gd name="T112" fmla="*/ 0 h 283"/>
              <a:gd name="T113" fmla="*/ 284 w 284"/>
              <a:gd name="T114" fmla="*/ 283 h 283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84" h="283">
                <a:moveTo>
                  <a:pt x="284" y="0"/>
                </a:moveTo>
                <a:lnTo>
                  <a:pt x="284" y="0"/>
                </a:lnTo>
                <a:lnTo>
                  <a:pt x="256" y="2"/>
                </a:lnTo>
                <a:lnTo>
                  <a:pt x="227" y="6"/>
                </a:lnTo>
                <a:lnTo>
                  <a:pt x="200" y="14"/>
                </a:lnTo>
                <a:lnTo>
                  <a:pt x="173" y="23"/>
                </a:lnTo>
                <a:lnTo>
                  <a:pt x="150" y="35"/>
                </a:lnTo>
                <a:lnTo>
                  <a:pt x="125" y="48"/>
                </a:lnTo>
                <a:lnTo>
                  <a:pt x="104" y="66"/>
                </a:lnTo>
                <a:lnTo>
                  <a:pt x="85" y="83"/>
                </a:lnTo>
                <a:lnTo>
                  <a:pt x="66" y="104"/>
                </a:lnTo>
                <a:lnTo>
                  <a:pt x="50" y="125"/>
                </a:lnTo>
                <a:lnTo>
                  <a:pt x="35" y="148"/>
                </a:lnTo>
                <a:lnTo>
                  <a:pt x="23" y="173"/>
                </a:lnTo>
                <a:lnTo>
                  <a:pt x="14" y="200"/>
                </a:lnTo>
                <a:lnTo>
                  <a:pt x="6" y="227"/>
                </a:lnTo>
                <a:lnTo>
                  <a:pt x="2" y="254"/>
                </a:lnTo>
                <a:lnTo>
                  <a:pt x="0" y="283"/>
                </a:lnTo>
                <a:lnTo>
                  <a:pt x="10" y="283"/>
                </a:lnTo>
                <a:lnTo>
                  <a:pt x="12" y="256"/>
                </a:lnTo>
                <a:lnTo>
                  <a:pt x="16" y="229"/>
                </a:lnTo>
                <a:lnTo>
                  <a:pt x="21" y="202"/>
                </a:lnTo>
                <a:lnTo>
                  <a:pt x="31" y="177"/>
                </a:lnTo>
                <a:lnTo>
                  <a:pt x="43" y="154"/>
                </a:lnTo>
                <a:lnTo>
                  <a:pt x="56" y="131"/>
                </a:lnTo>
                <a:lnTo>
                  <a:pt x="73" y="110"/>
                </a:lnTo>
                <a:lnTo>
                  <a:pt x="90" y="91"/>
                </a:lnTo>
                <a:lnTo>
                  <a:pt x="110" y="71"/>
                </a:lnTo>
                <a:lnTo>
                  <a:pt x="131" y="56"/>
                </a:lnTo>
                <a:lnTo>
                  <a:pt x="154" y="43"/>
                </a:lnTo>
                <a:lnTo>
                  <a:pt x="177" y="31"/>
                </a:lnTo>
                <a:lnTo>
                  <a:pt x="202" y="22"/>
                </a:lnTo>
                <a:lnTo>
                  <a:pt x="229" y="16"/>
                </a:lnTo>
                <a:lnTo>
                  <a:pt x="256" y="10"/>
                </a:lnTo>
                <a:lnTo>
                  <a:pt x="284" y="10"/>
                </a:lnTo>
                <a:lnTo>
                  <a:pt x="284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786" name="Rectangle 91">
            <a:extLst>
              <a:ext uri="{FF2B5EF4-FFF2-40B4-BE49-F238E27FC236}">
                <a16:creationId xmlns:a16="http://schemas.microsoft.com/office/drawing/2014/main" id="{7DC7E859-75BF-9854-FC41-3496460661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14788" y="5527675"/>
            <a:ext cx="206375" cy="7938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787" name="Freeform 92">
            <a:extLst>
              <a:ext uri="{FF2B5EF4-FFF2-40B4-BE49-F238E27FC236}">
                <a16:creationId xmlns:a16="http://schemas.microsoft.com/office/drawing/2014/main" id="{4872E311-2BF4-7CAD-7651-AA49B838F06D}"/>
              </a:ext>
            </a:extLst>
          </p:cNvPr>
          <p:cNvSpPr>
            <a:spLocks/>
          </p:cNvSpPr>
          <p:nvPr/>
        </p:nvSpPr>
        <p:spPr bwMode="auto">
          <a:xfrm>
            <a:off x="4176713" y="5511800"/>
            <a:ext cx="87312" cy="39688"/>
          </a:xfrm>
          <a:custGeom>
            <a:avLst/>
            <a:gdLst>
              <a:gd name="T0" fmla="*/ 2147483646 w 55"/>
              <a:gd name="T1" fmla="*/ 2147483646 h 25"/>
              <a:gd name="T2" fmla="*/ 0 w 55"/>
              <a:gd name="T3" fmla="*/ 0 h 25"/>
              <a:gd name="T4" fmla="*/ 0 w 55"/>
              <a:gd name="T5" fmla="*/ 0 h 25"/>
              <a:gd name="T6" fmla="*/ 0 w 55"/>
              <a:gd name="T7" fmla="*/ 0 h 25"/>
              <a:gd name="T8" fmla="*/ 2147483646 w 55"/>
              <a:gd name="T9" fmla="*/ 0 h 25"/>
              <a:gd name="T10" fmla="*/ 2147483646 w 55"/>
              <a:gd name="T11" fmla="*/ 2147483646 h 25"/>
              <a:gd name="T12" fmla="*/ 2147483646 w 55"/>
              <a:gd name="T13" fmla="*/ 2147483646 h 25"/>
              <a:gd name="T14" fmla="*/ 2147483646 w 55"/>
              <a:gd name="T15" fmla="*/ 2147483646 h 25"/>
              <a:gd name="T16" fmla="*/ 2147483646 w 55"/>
              <a:gd name="T17" fmla="*/ 2147483646 h 25"/>
              <a:gd name="T18" fmla="*/ 2147483646 w 55"/>
              <a:gd name="T19" fmla="*/ 2147483646 h 25"/>
              <a:gd name="T20" fmla="*/ 2147483646 w 55"/>
              <a:gd name="T21" fmla="*/ 2147483646 h 25"/>
              <a:gd name="T22" fmla="*/ 2147483646 w 55"/>
              <a:gd name="T23" fmla="*/ 2147483646 h 25"/>
              <a:gd name="T24" fmla="*/ 2147483646 w 55"/>
              <a:gd name="T25" fmla="*/ 2147483646 h 25"/>
              <a:gd name="T26" fmla="*/ 2147483646 w 55"/>
              <a:gd name="T27" fmla="*/ 2147483646 h 25"/>
              <a:gd name="T28" fmla="*/ 2147483646 w 55"/>
              <a:gd name="T29" fmla="*/ 2147483646 h 25"/>
              <a:gd name="T30" fmla="*/ 2147483646 w 55"/>
              <a:gd name="T31" fmla="*/ 2147483646 h 25"/>
              <a:gd name="T32" fmla="*/ 2147483646 w 55"/>
              <a:gd name="T33" fmla="*/ 2147483646 h 25"/>
              <a:gd name="T34" fmla="*/ 2147483646 w 55"/>
              <a:gd name="T35" fmla="*/ 2147483646 h 25"/>
              <a:gd name="T36" fmla="*/ 2147483646 w 55"/>
              <a:gd name="T37" fmla="*/ 2147483646 h 25"/>
              <a:gd name="T38" fmla="*/ 2147483646 w 55"/>
              <a:gd name="T39" fmla="*/ 2147483646 h 25"/>
              <a:gd name="T40" fmla="*/ 2147483646 w 55"/>
              <a:gd name="T41" fmla="*/ 2147483646 h 25"/>
              <a:gd name="T42" fmla="*/ 2147483646 w 55"/>
              <a:gd name="T43" fmla="*/ 2147483646 h 25"/>
              <a:gd name="T44" fmla="*/ 2147483646 w 55"/>
              <a:gd name="T45" fmla="*/ 2147483646 h 25"/>
              <a:gd name="T46" fmla="*/ 2147483646 w 55"/>
              <a:gd name="T47" fmla="*/ 2147483646 h 25"/>
              <a:gd name="T48" fmla="*/ 2147483646 w 55"/>
              <a:gd name="T49" fmla="*/ 2147483646 h 25"/>
              <a:gd name="T50" fmla="*/ 2147483646 w 55"/>
              <a:gd name="T51" fmla="*/ 2147483646 h 25"/>
              <a:gd name="T52" fmla="*/ 2147483646 w 55"/>
              <a:gd name="T53" fmla="*/ 2147483646 h 25"/>
              <a:gd name="T54" fmla="*/ 2147483646 w 55"/>
              <a:gd name="T55" fmla="*/ 2147483646 h 25"/>
              <a:gd name="T56" fmla="*/ 2147483646 w 55"/>
              <a:gd name="T57" fmla="*/ 2147483646 h 25"/>
              <a:gd name="T58" fmla="*/ 2147483646 w 55"/>
              <a:gd name="T59" fmla="*/ 2147483646 h 25"/>
              <a:gd name="T60" fmla="*/ 2147483646 w 55"/>
              <a:gd name="T61" fmla="*/ 2147483646 h 25"/>
              <a:gd name="T62" fmla="*/ 2147483646 w 55"/>
              <a:gd name="T63" fmla="*/ 2147483646 h 25"/>
              <a:gd name="T64" fmla="*/ 2147483646 w 55"/>
              <a:gd name="T65" fmla="*/ 2147483646 h 25"/>
              <a:gd name="T66" fmla="*/ 0 w 55"/>
              <a:gd name="T67" fmla="*/ 2147483646 h 25"/>
              <a:gd name="T68" fmla="*/ 0 w 55"/>
              <a:gd name="T69" fmla="*/ 2147483646 h 25"/>
              <a:gd name="T70" fmla="*/ 2147483646 w 55"/>
              <a:gd name="T71" fmla="*/ 2147483646 h 25"/>
              <a:gd name="T72" fmla="*/ 2147483646 w 55"/>
              <a:gd name="T73" fmla="*/ 2147483646 h 2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55"/>
              <a:gd name="T112" fmla="*/ 0 h 25"/>
              <a:gd name="T113" fmla="*/ 55 w 55"/>
              <a:gd name="T114" fmla="*/ 25 h 25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55" h="25">
                <a:moveTo>
                  <a:pt x="55" y="12"/>
                </a:moveTo>
                <a:lnTo>
                  <a:pt x="0" y="0"/>
                </a:lnTo>
                <a:lnTo>
                  <a:pt x="2" y="0"/>
                </a:lnTo>
                <a:lnTo>
                  <a:pt x="2" y="2"/>
                </a:lnTo>
                <a:lnTo>
                  <a:pt x="3" y="4"/>
                </a:lnTo>
                <a:lnTo>
                  <a:pt x="3" y="6"/>
                </a:lnTo>
                <a:lnTo>
                  <a:pt x="5" y="6"/>
                </a:lnTo>
                <a:lnTo>
                  <a:pt x="5" y="8"/>
                </a:lnTo>
                <a:lnTo>
                  <a:pt x="5" y="10"/>
                </a:lnTo>
                <a:lnTo>
                  <a:pt x="5" y="12"/>
                </a:lnTo>
                <a:lnTo>
                  <a:pt x="5" y="14"/>
                </a:lnTo>
                <a:lnTo>
                  <a:pt x="5" y="15"/>
                </a:lnTo>
                <a:lnTo>
                  <a:pt x="5" y="17"/>
                </a:lnTo>
                <a:lnTo>
                  <a:pt x="5" y="19"/>
                </a:lnTo>
                <a:lnTo>
                  <a:pt x="3" y="19"/>
                </a:lnTo>
                <a:lnTo>
                  <a:pt x="3" y="21"/>
                </a:lnTo>
                <a:lnTo>
                  <a:pt x="2" y="23"/>
                </a:lnTo>
                <a:lnTo>
                  <a:pt x="2" y="25"/>
                </a:lnTo>
                <a:lnTo>
                  <a:pt x="0" y="25"/>
                </a:lnTo>
                <a:lnTo>
                  <a:pt x="55" y="12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788" name="Freeform 93">
            <a:extLst>
              <a:ext uri="{FF2B5EF4-FFF2-40B4-BE49-F238E27FC236}">
                <a16:creationId xmlns:a16="http://schemas.microsoft.com/office/drawing/2014/main" id="{20094FBD-67CB-52D0-26B5-F2A02771B802}"/>
              </a:ext>
            </a:extLst>
          </p:cNvPr>
          <p:cNvSpPr>
            <a:spLocks/>
          </p:cNvSpPr>
          <p:nvPr/>
        </p:nvSpPr>
        <p:spPr bwMode="auto">
          <a:xfrm>
            <a:off x="3962400" y="5265738"/>
            <a:ext cx="152400" cy="149225"/>
          </a:xfrm>
          <a:custGeom>
            <a:avLst/>
            <a:gdLst>
              <a:gd name="T0" fmla="*/ 2147483646 w 96"/>
              <a:gd name="T1" fmla="*/ 0 h 94"/>
              <a:gd name="T2" fmla="*/ 0 w 96"/>
              <a:gd name="T3" fmla="*/ 2147483646 h 94"/>
              <a:gd name="T4" fmla="*/ 2147483646 w 96"/>
              <a:gd name="T5" fmla="*/ 2147483646 h 94"/>
              <a:gd name="T6" fmla="*/ 2147483646 w 96"/>
              <a:gd name="T7" fmla="*/ 2147483646 h 94"/>
              <a:gd name="T8" fmla="*/ 2147483646 w 96"/>
              <a:gd name="T9" fmla="*/ 0 h 9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6"/>
              <a:gd name="T16" fmla="*/ 0 h 94"/>
              <a:gd name="T17" fmla="*/ 96 w 96"/>
              <a:gd name="T18" fmla="*/ 94 h 9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6" h="94">
                <a:moveTo>
                  <a:pt x="92" y="0"/>
                </a:moveTo>
                <a:lnTo>
                  <a:pt x="0" y="90"/>
                </a:lnTo>
                <a:lnTo>
                  <a:pt x="4" y="94"/>
                </a:lnTo>
                <a:lnTo>
                  <a:pt x="96" y="3"/>
                </a:lnTo>
                <a:lnTo>
                  <a:pt x="92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789" name="Freeform 94">
            <a:extLst>
              <a:ext uri="{FF2B5EF4-FFF2-40B4-BE49-F238E27FC236}">
                <a16:creationId xmlns:a16="http://schemas.microsoft.com/office/drawing/2014/main" id="{7F33AAC4-3DD8-4FD4-07C7-AC6EAF13FFE2}"/>
              </a:ext>
            </a:extLst>
          </p:cNvPr>
          <p:cNvSpPr>
            <a:spLocks/>
          </p:cNvSpPr>
          <p:nvPr/>
        </p:nvSpPr>
        <p:spPr bwMode="auto">
          <a:xfrm>
            <a:off x="4064000" y="5233988"/>
            <a:ext cx="77788" cy="79375"/>
          </a:xfrm>
          <a:custGeom>
            <a:avLst/>
            <a:gdLst>
              <a:gd name="T0" fmla="*/ 2147483646 w 49"/>
              <a:gd name="T1" fmla="*/ 0 h 50"/>
              <a:gd name="T2" fmla="*/ 0 w 49"/>
              <a:gd name="T3" fmla="*/ 2147483646 h 50"/>
              <a:gd name="T4" fmla="*/ 0 w 49"/>
              <a:gd name="T5" fmla="*/ 2147483646 h 50"/>
              <a:gd name="T6" fmla="*/ 2147483646 w 49"/>
              <a:gd name="T7" fmla="*/ 2147483646 h 50"/>
              <a:gd name="T8" fmla="*/ 2147483646 w 49"/>
              <a:gd name="T9" fmla="*/ 2147483646 h 50"/>
              <a:gd name="T10" fmla="*/ 2147483646 w 49"/>
              <a:gd name="T11" fmla="*/ 2147483646 h 50"/>
              <a:gd name="T12" fmla="*/ 2147483646 w 49"/>
              <a:gd name="T13" fmla="*/ 2147483646 h 50"/>
              <a:gd name="T14" fmla="*/ 2147483646 w 49"/>
              <a:gd name="T15" fmla="*/ 2147483646 h 50"/>
              <a:gd name="T16" fmla="*/ 2147483646 w 49"/>
              <a:gd name="T17" fmla="*/ 2147483646 h 50"/>
              <a:gd name="T18" fmla="*/ 2147483646 w 49"/>
              <a:gd name="T19" fmla="*/ 2147483646 h 50"/>
              <a:gd name="T20" fmla="*/ 2147483646 w 49"/>
              <a:gd name="T21" fmla="*/ 2147483646 h 50"/>
              <a:gd name="T22" fmla="*/ 2147483646 w 49"/>
              <a:gd name="T23" fmla="*/ 2147483646 h 50"/>
              <a:gd name="T24" fmla="*/ 2147483646 w 49"/>
              <a:gd name="T25" fmla="*/ 2147483646 h 50"/>
              <a:gd name="T26" fmla="*/ 2147483646 w 49"/>
              <a:gd name="T27" fmla="*/ 2147483646 h 50"/>
              <a:gd name="T28" fmla="*/ 2147483646 w 49"/>
              <a:gd name="T29" fmla="*/ 2147483646 h 50"/>
              <a:gd name="T30" fmla="*/ 2147483646 w 49"/>
              <a:gd name="T31" fmla="*/ 2147483646 h 50"/>
              <a:gd name="T32" fmla="*/ 2147483646 w 49"/>
              <a:gd name="T33" fmla="*/ 2147483646 h 50"/>
              <a:gd name="T34" fmla="*/ 2147483646 w 49"/>
              <a:gd name="T35" fmla="*/ 2147483646 h 50"/>
              <a:gd name="T36" fmla="*/ 2147483646 w 49"/>
              <a:gd name="T37" fmla="*/ 2147483646 h 50"/>
              <a:gd name="T38" fmla="*/ 2147483646 w 49"/>
              <a:gd name="T39" fmla="*/ 2147483646 h 50"/>
              <a:gd name="T40" fmla="*/ 2147483646 w 49"/>
              <a:gd name="T41" fmla="*/ 2147483646 h 50"/>
              <a:gd name="T42" fmla="*/ 2147483646 w 49"/>
              <a:gd name="T43" fmla="*/ 2147483646 h 50"/>
              <a:gd name="T44" fmla="*/ 2147483646 w 49"/>
              <a:gd name="T45" fmla="*/ 2147483646 h 50"/>
              <a:gd name="T46" fmla="*/ 2147483646 w 49"/>
              <a:gd name="T47" fmla="*/ 2147483646 h 50"/>
              <a:gd name="T48" fmla="*/ 2147483646 w 49"/>
              <a:gd name="T49" fmla="*/ 2147483646 h 50"/>
              <a:gd name="T50" fmla="*/ 2147483646 w 49"/>
              <a:gd name="T51" fmla="*/ 2147483646 h 50"/>
              <a:gd name="T52" fmla="*/ 2147483646 w 49"/>
              <a:gd name="T53" fmla="*/ 2147483646 h 50"/>
              <a:gd name="T54" fmla="*/ 2147483646 w 49"/>
              <a:gd name="T55" fmla="*/ 2147483646 h 50"/>
              <a:gd name="T56" fmla="*/ 2147483646 w 49"/>
              <a:gd name="T57" fmla="*/ 2147483646 h 50"/>
              <a:gd name="T58" fmla="*/ 2147483646 w 49"/>
              <a:gd name="T59" fmla="*/ 2147483646 h 50"/>
              <a:gd name="T60" fmla="*/ 2147483646 w 49"/>
              <a:gd name="T61" fmla="*/ 2147483646 h 50"/>
              <a:gd name="T62" fmla="*/ 2147483646 w 49"/>
              <a:gd name="T63" fmla="*/ 2147483646 h 50"/>
              <a:gd name="T64" fmla="*/ 2147483646 w 49"/>
              <a:gd name="T65" fmla="*/ 2147483646 h 50"/>
              <a:gd name="T66" fmla="*/ 2147483646 w 49"/>
              <a:gd name="T67" fmla="*/ 2147483646 h 50"/>
              <a:gd name="T68" fmla="*/ 2147483646 w 49"/>
              <a:gd name="T69" fmla="*/ 2147483646 h 50"/>
              <a:gd name="T70" fmla="*/ 2147483646 w 49"/>
              <a:gd name="T71" fmla="*/ 0 h 50"/>
              <a:gd name="T72" fmla="*/ 2147483646 w 49"/>
              <a:gd name="T73" fmla="*/ 0 h 5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49"/>
              <a:gd name="T112" fmla="*/ 0 h 50"/>
              <a:gd name="T113" fmla="*/ 49 w 49"/>
              <a:gd name="T114" fmla="*/ 50 h 50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49" h="50">
                <a:moveTo>
                  <a:pt x="49" y="0"/>
                </a:moveTo>
                <a:lnTo>
                  <a:pt x="0" y="31"/>
                </a:lnTo>
                <a:lnTo>
                  <a:pt x="2" y="31"/>
                </a:lnTo>
                <a:lnTo>
                  <a:pt x="3" y="31"/>
                </a:lnTo>
                <a:lnTo>
                  <a:pt x="5" y="31"/>
                </a:lnTo>
                <a:lnTo>
                  <a:pt x="7" y="33"/>
                </a:lnTo>
                <a:lnTo>
                  <a:pt x="9" y="33"/>
                </a:lnTo>
                <a:lnTo>
                  <a:pt x="11" y="33"/>
                </a:lnTo>
                <a:lnTo>
                  <a:pt x="11" y="35"/>
                </a:lnTo>
                <a:lnTo>
                  <a:pt x="13" y="35"/>
                </a:lnTo>
                <a:lnTo>
                  <a:pt x="15" y="37"/>
                </a:lnTo>
                <a:lnTo>
                  <a:pt x="15" y="39"/>
                </a:lnTo>
                <a:lnTo>
                  <a:pt x="17" y="39"/>
                </a:lnTo>
                <a:lnTo>
                  <a:pt x="17" y="41"/>
                </a:lnTo>
                <a:lnTo>
                  <a:pt x="17" y="43"/>
                </a:lnTo>
                <a:lnTo>
                  <a:pt x="19" y="43"/>
                </a:lnTo>
                <a:lnTo>
                  <a:pt x="19" y="45"/>
                </a:lnTo>
                <a:lnTo>
                  <a:pt x="19" y="46"/>
                </a:lnTo>
                <a:lnTo>
                  <a:pt x="19" y="48"/>
                </a:lnTo>
                <a:lnTo>
                  <a:pt x="19" y="50"/>
                </a:lnTo>
                <a:lnTo>
                  <a:pt x="49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790" name="Rectangle 95">
            <a:extLst>
              <a:ext uri="{FF2B5EF4-FFF2-40B4-BE49-F238E27FC236}">
                <a16:creationId xmlns:a16="http://schemas.microsoft.com/office/drawing/2014/main" id="{A73AD9C2-8AFA-4A11-36C2-67E34AD44A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0163" y="5157788"/>
            <a:ext cx="9525" cy="204787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791" name="Freeform 96">
            <a:extLst>
              <a:ext uri="{FF2B5EF4-FFF2-40B4-BE49-F238E27FC236}">
                <a16:creationId xmlns:a16="http://schemas.microsoft.com/office/drawing/2014/main" id="{909242D3-2154-22C2-A18A-429D950BC11D}"/>
              </a:ext>
            </a:extLst>
          </p:cNvPr>
          <p:cNvSpPr>
            <a:spLocks/>
          </p:cNvSpPr>
          <p:nvPr/>
        </p:nvSpPr>
        <p:spPr bwMode="auto">
          <a:xfrm>
            <a:off x="3825875" y="5113338"/>
            <a:ext cx="42863" cy="87312"/>
          </a:xfrm>
          <a:custGeom>
            <a:avLst/>
            <a:gdLst>
              <a:gd name="T0" fmla="*/ 2147483646 w 27"/>
              <a:gd name="T1" fmla="*/ 0 h 55"/>
              <a:gd name="T2" fmla="*/ 0 w 27"/>
              <a:gd name="T3" fmla="*/ 2147483646 h 55"/>
              <a:gd name="T4" fmla="*/ 0 w 27"/>
              <a:gd name="T5" fmla="*/ 2147483646 h 55"/>
              <a:gd name="T6" fmla="*/ 0 w 27"/>
              <a:gd name="T7" fmla="*/ 2147483646 h 55"/>
              <a:gd name="T8" fmla="*/ 2147483646 w 27"/>
              <a:gd name="T9" fmla="*/ 2147483646 h 55"/>
              <a:gd name="T10" fmla="*/ 2147483646 w 27"/>
              <a:gd name="T11" fmla="*/ 2147483646 h 55"/>
              <a:gd name="T12" fmla="*/ 2147483646 w 27"/>
              <a:gd name="T13" fmla="*/ 2147483646 h 55"/>
              <a:gd name="T14" fmla="*/ 2147483646 w 27"/>
              <a:gd name="T15" fmla="*/ 2147483646 h 55"/>
              <a:gd name="T16" fmla="*/ 2147483646 w 27"/>
              <a:gd name="T17" fmla="*/ 2147483646 h 55"/>
              <a:gd name="T18" fmla="*/ 2147483646 w 27"/>
              <a:gd name="T19" fmla="*/ 2147483646 h 55"/>
              <a:gd name="T20" fmla="*/ 2147483646 w 27"/>
              <a:gd name="T21" fmla="*/ 2147483646 h 55"/>
              <a:gd name="T22" fmla="*/ 2147483646 w 27"/>
              <a:gd name="T23" fmla="*/ 2147483646 h 55"/>
              <a:gd name="T24" fmla="*/ 2147483646 w 27"/>
              <a:gd name="T25" fmla="*/ 2147483646 h 55"/>
              <a:gd name="T26" fmla="*/ 2147483646 w 27"/>
              <a:gd name="T27" fmla="*/ 2147483646 h 55"/>
              <a:gd name="T28" fmla="*/ 2147483646 w 27"/>
              <a:gd name="T29" fmla="*/ 2147483646 h 55"/>
              <a:gd name="T30" fmla="*/ 2147483646 w 27"/>
              <a:gd name="T31" fmla="*/ 2147483646 h 55"/>
              <a:gd name="T32" fmla="*/ 2147483646 w 27"/>
              <a:gd name="T33" fmla="*/ 2147483646 h 55"/>
              <a:gd name="T34" fmla="*/ 2147483646 w 27"/>
              <a:gd name="T35" fmla="*/ 2147483646 h 55"/>
              <a:gd name="T36" fmla="*/ 2147483646 w 27"/>
              <a:gd name="T37" fmla="*/ 2147483646 h 55"/>
              <a:gd name="T38" fmla="*/ 2147483646 w 27"/>
              <a:gd name="T39" fmla="*/ 2147483646 h 55"/>
              <a:gd name="T40" fmla="*/ 2147483646 w 27"/>
              <a:gd name="T41" fmla="*/ 2147483646 h 55"/>
              <a:gd name="T42" fmla="*/ 2147483646 w 27"/>
              <a:gd name="T43" fmla="*/ 2147483646 h 55"/>
              <a:gd name="T44" fmla="*/ 2147483646 w 27"/>
              <a:gd name="T45" fmla="*/ 2147483646 h 55"/>
              <a:gd name="T46" fmla="*/ 2147483646 w 27"/>
              <a:gd name="T47" fmla="*/ 2147483646 h 55"/>
              <a:gd name="T48" fmla="*/ 2147483646 w 27"/>
              <a:gd name="T49" fmla="*/ 2147483646 h 55"/>
              <a:gd name="T50" fmla="*/ 2147483646 w 27"/>
              <a:gd name="T51" fmla="*/ 2147483646 h 55"/>
              <a:gd name="T52" fmla="*/ 2147483646 w 27"/>
              <a:gd name="T53" fmla="*/ 2147483646 h 55"/>
              <a:gd name="T54" fmla="*/ 2147483646 w 27"/>
              <a:gd name="T55" fmla="*/ 2147483646 h 55"/>
              <a:gd name="T56" fmla="*/ 2147483646 w 27"/>
              <a:gd name="T57" fmla="*/ 2147483646 h 55"/>
              <a:gd name="T58" fmla="*/ 2147483646 w 27"/>
              <a:gd name="T59" fmla="*/ 2147483646 h 55"/>
              <a:gd name="T60" fmla="*/ 2147483646 w 27"/>
              <a:gd name="T61" fmla="*/ 2147483646 h 55"/>
              <a:gd name="T62" fmla="*/ 2147483646 w 27"/>
              <a:gd name="T63" fmla="*/ 2147483646 h 55"/>
              <a:gd name="T64" fmla="*/ 2147483646 w 27"/>
              <a:gd name="T65" fmla="*/ 2147483646 h 55"/>
              <a:gd name="T66" fmla="*/ 2147483646 w 27"/>
              <a:gd name="T67" fmla="*/ 2147483646 h 55"/>
              <a:gd name="T68" fmla="*/ 2147483646 w 27"/>
              <a:gd name="T69" fmla="*/ 2147483646 h 55"/>
              <a:gd name="T70" fmla="*/ 2147483646 w 27"/>
              <a:gd name="T71" fmla="*/ 0 h 55"/>
              <a:gd name="T72" fmla="*/ 2147483646 w 27"/>
              <a:gd name="T73" fmla="*/ 0 h 5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7"/>
              <a:gd name="T112" fmla="*/ 0 h 55"/>
              <a:gd name="T113" fmla="*/ 27 w 27"/>
              <a:gd name="T114" fmla="*/ 55 h 55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7" h="55">
                <a:moveTo>
                  <a:pt x="13" y="0"/>
                </a:moveTo>
                <a:lnTo>
                  <a:pt x="0" y="55"/>
                </a:lnTo>
                <a:lnTo>
                  <a:pt x="2" y="53"/>
                </a:lnTo>
                <a:lnTo>
                  <a:pt x="4" y="53"/>
                </a:lnTo>
                <a:lnTo>
                  <a:pt x="4" y="51"/>
                </a:lnTo>
                <a:lnTo>
                  <a:pt x="6" y="51"/>
                </a:lnTo>
                <a:lnTo>
                  <a:pt x="8" y="51"/>
                </a:lnTo>
                <a:lnTo>
                  <a:pt x="9" y="50"/>
                </a:lnTo>
                <a:lnTo>
                  <a:pt x="11" y="50"/>
                </a:lnTo>
                <a:lnTo>
                  <a:pt x="13" y="50"/>
                </a:lnTo>
                <a:lnTo>
                  <a:pt x="15" y="50"/>
                </a:lnTo>
                <a:lnTo>
                  <a:pt x="17" y="50"/>
                </a:lnTo>
                <a:lnTo>
                  <a:pt x="17" y="51"/>
                </a:lnTo>
                <a:lnTo>
                  <a:pt x="19" y="51"/>
                </a:lnTo>
                <a:lnTo>
                  <a:pt x="21" y="51"/>
                </a:lnTo>
                <a:lnTo>
                  <a:pt x="23" y="53"/>
                </a:lnTo>
                <a:lnTo>
                  <a:pt x="25" y="53"/>
                </a:lnTo>
                <a:lnTo>
                  <a:pt x="25" y="55"/>
                </a:lnTo>
                <a:lnTo>
                  <a:pt x="27" y="55"/>
                </a:lnTo>
                <a:lnTo>
                  <a:pt x="13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792" name="Freeform 97">
            <a:extLst>
              <a:ext uri="{FF2B5EF4-FFF2-40B4-BE49-F238E27FC236}">
                <a16:creationId xmlns:a16="http://schemas.microsoft.com/office/drawing/2014/main" id="{B997C9C1-51C6-B61D-F4D0-D3F82A637582}"/>
              </a:ext>
            </a:extLst>
          </p:cNvPr>
          <p:cNvSpPr>
            <a:spLocks/>
          </p:cNvSpPr>
          <p:nvPr/>
        </p:nvSpPr>
        <p:spPr bwMode="auto">
          <a:xfrm>
            <a:off x="3578225" y="5265738"/>
            <a:ext cx="152400" cy="149225"/>
          </a:xfrm>
          <a:custGeom>
            <a:avLst/>
            <a:gdLst>
              <a:gd name="T0" fmla="*/ 0 w 96"/>
              <a:gd name="T1" fmla="*/ 2147483646 h 94"/>
              <a:gd name="T2" fmla="*/ 2147483646 w 96"/>
              <a:gd name="T3" fmla="*/ 2147483646 h 94"/>
              <a:gd name="T4" fmla="*/ 2147483646 w 96"/>
              <a:gd name="T5" fmla="*/ 2147483646 h 94"/>
              <a:gd name="T6" fmla="*/ 2147483646 w 96"/>
              <a:gd name="T7" fmla="*/ 0 h 94"/>
              <a:gd name="T8" fmla="*/ 0 w 96"/>
              <a:gd name="T9" fmla="*/ 2147483646 h 9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6"/>
              <a:gd name="T16" fmla="*/ 0 h 94"/>
              <a:gd name="T17" fmla="*/ 96 w 96"/>
              <a:gd name="T18" fmla="*/ 94 h 9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6" h="94">
                <a:moveTo>
                  <a:pt x="0" y="3"/>
                </a:moveTo>
                <a:lnTo>
                  <a:pt x="93" y="94"/>
                </a:lnTo>
                <a:lnTo>
                  <a:pt x="96" y="90"/>
                </a:lnTo>
                <a:lnTo>
                  <a:pt x="4" y="0"/>
                </a:lnTo>
                <a:lnTo>
                  <a:pt x="0" y="3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793" name="Freeform 98">
            <a:extLst>
              <a:ext uri="{FF2B5EF4-FFF2-40B4-BE49-F238E27FC236}">
                <a16:creationId xmlns:a16="http://schemas.microsoft.com/office/drawing/2014/main" id="{F98C62B1-075F-3BFF-FFA7-C78DA10A37C6}"/>
              </a:ext>
            </a:extLst>
          </p:cNvPr>
          <p:cNvSpPr>
            <a:spLocks/>
          </p:cNvSpPr>
          <p:nvPr/>
        </p:nvSpPr>
        <p:spPr bwMode="auto">
          <a:xfrm>
            <a:off x="3548063" y="5233988"/>
            <a:ext cx="79375" cy="79375"/>
          </a:xfrm>
          <a:custGeom>
            <a:avLst/>
            <a:gdLst>
              <a:gd name="T0" fmla="*/ 0 w 50"/>
              <a:gd name="T1" fmla="*/ 0 h 50"/>
              <a:gd name="T2" fmla="*/ 2147483646 w 50"/>
              <a:gd name="T3" fmla="*/ 2147483646 h 50"/>
              <a:gd name="T4" fmla="*/ 2147483646 w 50"/>
              <a:gd name="T5" fmla="*/ 2147483646 h 50"/>
              <a:gd name="T6" fmla="*/ 2147483646 w 50"/>
              <a:gd name="T7" fmla="*/ 2147483646 h 50"/>
              <a:gd name="T8" fmla="*/ 2147483646 w 50"/>
              <a:gd name="T9" fmla="*/ 2147483646 h 50"/>
              <a:gd name="T10" fmla="*/ 2147483646 w 50"/>
              <a:gd name="T11" fmla="*/ 2147483646 h 50"/>
              <a:gd name="T12" fmla="*/ 2147483646 w 50"/>
              <a:gd name="T13" fmla="*/ 2147483646 h 50"/>
              <a:gd name="T14" fmla="*/ 2147483646 w 50"/>
              <a:gd name="T15" fmla="*/ 2147483646 h 50"/>
              <a:gd name="T16" fmla="*/ 2147483646 w 50"/>
              <a:gd name="T17" fmla="*/ 2147483646 h 50"/>
              <a:gd name="T18" fmla="*/ 2147483646 w 50"/>
              <a:gd name="T19" fmla="*/ 2147483646 h 50"/>
              <a:gd name="T20" fmla="*/ 2147483646 w 50"/>
              <a:gd name="T21" fmla="*/ 2147483646 h 50"/>
              <a:gd name="T22" fmla="*/ 2147483646 w 50"/>
              <a:gd name="T23" fmla="*/ 2147483646 h 50"/>
              <a:gd name="T24" fmla="*/ 2147483646 w 50"/>
              <a:gd name="T25" fmla="*/ 2147483646 h 50"/>
              <a:gd name="T26" fmla="*/ 2147483646 w 50"/>
              <a:gd name="T27" fmla="*/ 2147483646 h 50"/>
              <a:gd name="T28" fmla="*/ 2147483646 w 50"/>
              <a:gd name="T29" fmla="*/ 2147483646 h 50"/>
              <a:gd name="T30" fmla="*/ 2147483646 w 50"/>
              <a:gd name="T31" fmla="*/ 2147483646 h 50"/>
              <a:gd name="T32" fmla="*/ 2147483646 w 50"/>
              <a:gd name="T33" fmla="*/ 2147483646 h 50"/>
              <a:gd name="T34" fmla="*/ 2147483646 w 50"/>
              <a:gd name="T35" fmla="*/ 2147483646 h 50"/>
              <a:gd name="T36" fmla="*/ 2147483646 w 50"/>
              <a:gd name="T37" fmla="*/ 2147483646 h 50"/>
              <a:gd name="T38" fmla="*/ 2147483646 w 50"/>
              <a:gd name="T39" fmla="*/ 2147483646 h 50"/>
              <a:gd name="T40" fmla="*/ 2147483646 w 50"/>
              <a:gd name="T41" fmla="*/ 2147483646 h 50"/>
              <a:gd name="T42" fmla="*/ 2147483646 w 50"/>
              <a:gd name="T43" fmla="*/ 2147483646 h 50"/>
              <a:gd name="T44" fmla="*/ 2147483646 w 50"/>
              <a:gd name="T45" fmla="*/ 2147483646 h 50"/>
              <a:gd name="T46" fmla="*/ 2147483646 w 50"/>
              <a:gd name="T47" fmla="*/ 2147483646 h 50"/>
              <a:gd name="T48" fmla="*/ 2147483646 w 50"/>
              <a:gd name="T49" fmla="*/ 2147483646 h 50"/>
              <a:gd name="T50" fmla="*/ 2147483646 w 50"/>
              <a:gd name="T51" fmla="*/ 2147483646 h 50"/>
              <a:gd name="T52" fmla="*/ 2147483646 w 50"/>
              <a:gd name="T53" fmla="*/ 2147483646 h 50"/>
              <a:gd name="T54" fmla="*/ 2147483646 w 50"/>
              <a:gd name="T55" fmla="*/ 2147483646 h 50"/>
              <a:gd name="T56" fmla="*/ 2147483646 w 50"/>
              <a:gd name="T57" fmla="*/ 2147483646 h 50"/>
              <a:gd name="T58" fmla="*/ 2147483646 w 50"/>
              <a:gd name="T59" fmla="*/ 2147483646 h 50"/>
              <a:gd name="T60" fmla="*/ 2147483646 w 50"/>
              <a:gd name="T61" fmla="*/ 2147483646 h 50"/>
              <a:gd name="T62" fmla="*/ 2147483646 w 50"/>
              <a:gd name="T63" fmla="*/ 2147483646 h 50"/>
              <a:gd name="T64" fmla="*/ 2147483646 w 50"/>
              <a:gd name="T65" fmla="*/ 2147483646 h 50"/>
              <a:gd name="T66" fmla="*/ 2147483646 w 50"/>
              <a:gd name="T67" fmla="*/ 2147483646 h 50"/>
              <a:gd name="T68" fmla="*/ 2147483646 w 50"/>
              <a:gd name="T69" fmla="*/ 2147483646 h 50"/>
              <a:gd name="T70" fmla="*/ 0 w 50"/>
              <a:gd name="T71" fmla="*/ 0 h 50"/>
              <a:gd name="T72" fmla="*/ 0 w 50"/>
              <a:gd name="T73" fmla="*/ 0 h 5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50"/>
              <a:gd name="T112" fmla="*/ 0 h 50"/>
              <a:gd name="T113" fmla="*/ 50 w 50"/>
              <a:gd name="T114" fmla="*/ 50 h 50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50" h="50">
                <a:moveTo>
                  <a:pt x="0" y="0"/>
                </a:moveTo>
                <a:lnTo>
                  <a:pt x="31" y="50"/>
                </a:lnTo>
                <a:lnTo>
                  <a:pt x="31" y="48"/>
                </a:lnTo>
                <a:lnTo>
                  <a:pt x="31" y="46"/>
                </a:lnTo>
                <a:lnTo>
                  <a:pt x="33" y="46"/>
                </a:lnTo>
                <a:lnTo>
                  <a:pt x="33" y="45"/>
                </a:lnTo>
                <a:lnTo>
                  <a:pt x="33" y="43"/>
                </a:lnTo>
                <a:lnTo>
                  <a:pt x="33" y="41"/>
                </a:lnTo>
                <a:lnTo>
                  <a:pt x="35" y="39"/>
                </a:lnTo>
                <a:lnTo>
                  <a:pt x="35" y="37"/>
                </a:lnTo>
                <a:lnTo>
                  <a:pt x="37" y="37"/>
                </a:lnTo>
                <a:lnTo>
                  <a:pt x="37" y="35"/>
                </a:lnTo>
                <a:lnTo>
                  <a:pt x="39" y="35"/>
                </a:lnTo>
                <a:lnTo>
                  <a:pt x="41" y="33"/>
                </a:lnTo>
                <a:lnTo>
                  <a:pt x="42" y="33"/>
                </a:lnTo>
                <a:lnTo>
                  <a:pt x="44" y="33"/>
                </a:lnTo>
                <a:lnTo>
                  <a:pt x="44" y="31"/>
                </a:lnTo>
                <a:lnTo>
                  <a:pt x="46" y="31"/>
                </a:lnTo>
                <a:lnTo>
                  <a:pt x="48" y="31"/>
                </a:lnTo>
                <a:lnTo>
                  <a:pt x="50" y="31"/>
                </a:lnTo>
                <a:lnTo>
                  <a:pt x="0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794" name="Rectangle 99">
            <a:extLst>
              <a:ext uri="{FF2B5EF4-FFF2-40B4-BE49-F238E27FC236}">
                <a16:creationId xmlns:a16="http://schemas.microsoft.com/office/drawing/2014/main" id="{397052E2-5CA7-28CC-FC0E-F6163AE1ED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1863" y="5527675"/>
            <a:ext cx="204787" cy="7938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795" name="Freeform 100">
            <a:extLst>
              <a:ext uri="{FF2B5EF4-FFF2-40B4-BE49-F238E27FC236}">
                <a16:creationId xmlns:a16="http://schemas.microsoft.com/office/drawing/2014/main" id="{614BFECB-4690-C295-1205-64E87E6AAF09}"/>
              </a:ext>
            </a:extLst>
          </p:cNvPr>
          <p:cNvSpPr>
            <a:spLocks/>
          </p:cNvSpPr>
          <p:nvPr/>
        </p:nvSpPr>
        <p:spPr bwMode="auto">
          <a:xfrm>
            <a:off x="3425825" y="5511800"/>
            <a:ext cx="92075" cy="39688"/>
          </a:xfrm>
          <a:custGeom>
            <a:avLst/>
            <a:gdLst>
              <a:gd name="T0" fmla="*/ 0 w 58"/>
              <a:gd name="T1" fmla="*/ 2147483646 h 25"/>
              <a:gd name="T2" fmla="*/ 2147483646 w 58"/>
              <a:gd name="T3" fmla="*/ 2147483646 h 25"/>
              <a:gd name="T4" fmla="*/ 2147483646 w 58"/>
              <a:gd name="T5" fmla="*/ 2147483646 h 25"/>
              <a:gd name="T6" fmla="*/ 2147483646 w 58"/>
              <a:gd name="T7" fmla="*/ 2147483646 h 25"/>
              <a:gd name="T8" fmla="*/ 2147483646 w 58"/>
              <a:gd name="T9" fmla="*/ 2147483646 h 25"/>
              <a:gd name="T10" fmla="*/ 2147483646 w 58"/>
              <a:gd name="T11" fmla="*/ 2147483646 h 25"/>
              <a:gd name="T12" fmla="*/ 2147483646 w 58"/>
              <a:gd name="T13" fmla="*/ 2147483646 h 25"/>
              <a:gd name="T14" fmla="*/ 2147483646 w 58"/>
              <a:gd name="T15" fmla="*/ 2147483646 h 25"/>
              <a:gd name="T16" fmla="*/ 2147483646 w 58"/>
              <a:gd name="T17" fmla="*/ 2147483646 h 25"/>
              <a:gd name="T18" fmla="*/ 2147483646 w 58"/>
              <a:gd name="T19" fmla="*/ 2147483646 h 25"/>
              <a:gd name="T20" fmla="*/ 2147483646 w 58"/>
              <a:gd name="T21" fmla="*/ 2147483646 h 25"/>
              <a:gd name="T22" fmla="*/ 2147483646 w 58"/>
              <a:gd name="T23" fmla="*/ 2147483646 h 25"/>
              <a:gd name="T24" fmla="*/ 2147483646 w 58"/>
              <a:gd name="T25" fmla="*/ 2147483646 h 25"/>
              <a:gd name="T26" fmla="*/ 2147483646 w 58"/>
              <a:gd name="T27" fmla="*/ 2147483646 h 25"/>
              <a:gd name="T28" fmla="*/ 2147483646 w 58"/>
              <a:gd name="T29" fmla="*/ 2147483646 h 25"/>
              <a:gd name="T30" fmla="*/ 2147483646 w 58"/>
              <a:gd name="T31" fmla="*/ 2147483646 h 25"/>
              <a:gd name="T32" fmla="*/ 2147483646 w 58"/>
              <a:gd name="T33" fmla="*/ 2147483646 h 25"/>
              <a:gd name="T34" fmla="*/ 2147483646 w 58"/>
              <a:gd name="T35" fmla="*/ 2147483646 h 25"/>
              <a:gd name="T36" fmla="*/ 2147483646 w 58"/>
              <a:gd name="T37" fmla="*/ 2147483646 h 25"/>
              <a:gd name="T38" fmla="*/ 2147483646 w 58"/>
              <a:gd name="T39" fmla="*/ 2147483646 h 25"/>
              <a:gd name="T40" fmla="*/ 2147483646 w 58"/>
              <a:gd name="T41" fmla="*/ 2147483646 h 25"/>
              <a:gd name="T42" fmla="*/ 2147483646 w 58"/>
              <a:gd name="T43" fmla="*/ 2147483646 h 25"/>
              <a:gd name="T44" fmla="*/ 2147483646 w 58"/>
              <a:gd name="T45" fmla="*/ 2147483646 h 25"/>
              <a:gd name="T46" fmla="*/ 2147483646 w 58"/>
              <a:gd name="T47" fmla="*/ 2147483646 h 25"/>
              <a:gd name="T48" fmla="*/ 2147483646 w 58"/>
              <a:gd name="T49" fmla="*/ 2147483646 h 25"/>
              <a:gd name="T50" fmla="*/ 2147483646 w 58"/>
              <a:gd name="T51" fmla="*/ 2147483646 h 25"/>
              <a:gd name="T52" fmla="*/ 2147483646 w 58"/>
              <a:gd name="T53" fmla="*/ 2147483646 h 25"/>
              <a:gd name="T54" fmla="*/ 2147483646 w 58"/>
              <a:gd name="T55" fmla="*/ 2147483646 h 25"/>
              <a:gd name="T56" fmla="*/ 2147483646 w 58"/>
              <a:gd name="T57" fmla="*/ 2147483646 h 25"/>
              <a:gd name="T58" fmla="*/ 2147483646 w 58"/>
              <a:gd name="T59" fmla="*/ 2147483646 h 25"/>
              <a:gd name="T60" fmla="*/ 2147483646 w 58"/>
              <a:gd name="T61" fmla="*/ 2147483646 h 25"/>
              <a:gd name="T62" fmla="*/ 2147483646 w 58"/>
              <a:gd name="T63" fmla="*/ 2147483646 h 25"/>
              <a:gd name="T64" fmla="*/ 2147483646 w 58"/>
              <a:gd name="T65" fmla="*/ 0 h 25"/>
              <a:gd name="T66" fmla="*/ 2147483646 w 58"/>
              <a:gd name="T67" fmla="*/ 0 h 25"/>
              <a:gd name="T68" fmla="*/ 2147483646 w 58"/>
              <a:gd name="T69" fmla="*/ 0 h 25"/>
              <a:gd name="T70" fmla="*/ 0 w 58"/>
              <a:gd name="T71" fmla="*/ 2147483646 h 25"/>
              <a:gd name="T72" fmla="*/ 0 w 58"/>
              <a:gd name="T73" fmla="*/ 2147483646 h 2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58"/>
              <a:gd name="T112" fmla="*/ 0 h 25"/>
              <a:gd name="T113" fmla="*/ 58 w 58"/>
              <a:gd name="T114" fmla="*/ 25 h 25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58" h="25">
                <a:moveTo>
                  <a:pt x="0" y="12"/>
                </a:moveTo>
                <a:lnTo>
                  <a:pt x="58" y="25"/>
                </a:lnTo>
                <a:lnTo>
                  <a:pt x="56" y="25"/>
                </a:lnTo>
                <a:lnTo>
                  <a:pt x="54" y="23"/>
                </a:lnTo>
                <a:lnTo>
                  <a:pt x="54" y="21"/>
                </a:lnTo>
                <a:lnTo>
                  <a:pt x="52" y="19"/>
                </a:lnTo>
                <a:lnTo>
                  <a:pt x="52" y="17"/>
                </a:lnTo>
                <a:lnTo>
                  <a:pt x="52" y="15"/>
                </a:lnTo>
                <a:lnTo>
                  <a:pt x="50" y="15"/>
                </a:lnTo>
                <a:lnTo>
                  <a:pt x="50" y="14"/>
                </a:lnTo>
                <a:lnTo>
                  <a:pt x="50" y="12"/>
                </a:lnTo>
                <a:lnTo>
                  <a:pt x="50" y="10"/>
                </a:lnTo>
                <a:lnTo>
                  <a:pt x="52" y="10"/>
                </a:lnTo>
                <a:lnTo>
                  <a:pt x="52" y="8"/>
                </a:lnTo>
                <a:lnTo>
                  <a:pt x="52" y="6"/>
                </a:lnTo>
                <a:lnTo>
                  <a:pt x="54" y="4"/>
                </a:lnTo>
                <a:lnTo>
                  <a:pt x="54" y="2"/>
                </a:lnTo>
                <a:lnTo>
                  <a:pt x="56" y="0"/>
                </a:lnTo>
                <a:lnTo>
                  <a:pt x="58" y="0"/>
                </a:lnTo>
                <a:lnTo>
                  <a:pt x="0" y="12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796" name="Freeform 101">
            <a:extLst>
              <a:ext uri="{FF2B5EF4-FFF2-40B4-BE49-F238E27FC236}">
                <a16:creationId xmlns:a16="http://schemas.microsoft.com/office/drawing/2014/main" id="{FD8EFF92-26E7-357F-72C7-91D4B6C37EAA}"/>
              </a:ext>
            </a:extLst>
          </p:cNvPr>
          <p:cNvSpPr>
            <a:spLocks/>
          </p:cNvSpPr>
          <p:nvPr/>
        </p:nvSpPr>
        <p:spPr bwMode="auto">
          <a:xfrm>
            <a:off x="3578225" y="5649913"/>
            <a:ext cx="152400" cy="149225"/>
          </a:xfrm>
          <a:custGeom>
            <a:avLst/>
            <a:gdLst>
              <a:gd name="T0" fmla="*/ 2147483646 w 96"/>
              <a:gd name="T1" fmla="*/ 2147483646 h 94"/>
              <a:gd name="T2" fmla="*/ 2147483646 w 96"/>
              <a:gd name="T3" fmla="*/ 2147483646 h 94"/>
              <a:gd name="T4" fmla="*/ 2147483646 w 96"/>
              <a:gd name="T5" fmla="*/ 0 h 94"/>
              <a:gd name="T6" fmla="*/ 0 w 96"/>
              <a:gd name="T7" fmla="*/ 2147483646 h 94"/>
              <a:gd name="T8" fmla="*/ 2147483646 w 96"/>
              <a:gd name="T9" fmla="*/ 2147483646 h 9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6"/>
              <a:gd name="T16" fmla="*/ 0 h 94"/>
              <a:gd name="T17" fmla="*/ 96 w 96"/>
              <a:gd name="T18" fmla="*/ 94 h 9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6" h="94">
                <a:moveTo>
                  <a:pt x="4" y="94"/>
                </a:moveTo>
                <a:lnTo>
                  <a:pt x="96" y="3"/>
                </a:lnTo>
                <a:lnTo>
                  <a:pt x="93" y="0"/>
                </a:lnTo>
                <a:lnTo>
                  <a:pt x="0" y="90"/>
                </a:lnTo>
                <a:lnTo>
                  <a:pt x="4" y="94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797" name="Freeform 102">
            <a:extLst>
              <a:ext uri="{FF2B5EF4-FFF2-40B4-BE49-F238E27FC236}">
                <a16:creationId xmlns:a16="http://schemas.microsoft.com/office/drawing/2014/main" id="{9E798652-198F-AD74-ECE3-B04724186F82}"/>
              </a:ext>
            </a:extLst>
          </p:cNvPr>
          <p:cNvSpPr>
            <a:spLocks/>
          </p:cNvSpPr>
          <p:nvPr/>
        </p:nvSpPr>
        <p:spPr bwMode="auto">
          <a:xfrm>
            <a:off x="3548063" y="5749925"/>
            <a:ext cx="79375" cy="79375"/>
          </a:xfrm>
          <a:custGeom>
            <a:avLst/>
            <a:gdLst>
              <a:gd name="T0" fmla="*/ 0 w 50"/>
              <a:gd name="T1" fmla="*/ 2147483646 h 50"/>
              <a:gd name="T2" fmla="*/ 2147483646 w 50"/>
              <a:gd name="T3" fmla="*/ 2147483646 h 50"/>
              <a:gd name="T4" fmla="*/ 2147483646 w 50"/>
              <a:gd name="T5" fmla="*/ 2147483646 h 50"/>
              <a:gd name="T6" fmla="*/ 2147483646 w 50"/>
              <a:gd name="T7" fmla="*/ 2147483646 h 50"/>
              <a:gd name="T8" fmla="*/ 2147483646 w 50"/>
              <a:gd name="T9" fmla="*/ 2147483646 h 50"/>
              <a:gd name="T10" fmla="*/ 2147483646 w 50"/>
              <a:gd name="T11" fmla="*/ 2147483646 h 50"/>
              <a:gd name="T12" fmla="*/ 2147483646 w 50"/>
              <a:gd name="T13" fmla="*/ 2147483646 h 50"/>
              <a:gd name="T14" fmla="*/ 2147483646 w 50"/>
              <a:gd name="T15" fmla="*/ 2147483646 h 50"/>
              <a:gd name="T16" fmla="*/ 2147483646 w 50"/>
              <a:gd name="T17" fmla="*/ 2147483646 h 50"/>
              <a:gd name="T18" fmla="*/ 2147483646 w 50"/>
              <a:gd name="T19" fmla="*/ 2147483646 h 50"/>
              <a:gd name="T20" fmla="*/ 2147483646 w 50"/>
              <a:gd name="T21" fmla="*/ 2147483646 h 50"/>
              <a:gd name="T22" fmla="*/ 2147483646 w 50"/>
              <a:gd name="T23" fmla="*/ 2147483646 h 50"/>
              <a:gd name="T24" fmla="*/ 2147483646 w 50"/>
              <a:gd name="T25" fmla="*/ 2147483646 h 50"/>
              <a:gd name="T26" fmla="*/ 2147483646 w 50"/>
              <a:gd name="T27" fmla="*/ 2147483646 h 50"/>
              <a:gd name="T28" fmla="*/ 2147483646 w 50"/>
              <a:gd name="T29" fmla="*/ 2147483646 h 50"/>
              <a:gd name="T30" fmla="*/ 2147483646 w 50"/>
              <a:gd name="T31" fmla="*/ 2147483646 h 50"/>
              <a:gd name="T32" fmla="*/ 2147483646 w 50"/>
              <a:gd name="T33" fmla="*/ 2147483646 h 50"/>
              <a:gd name="T34" fmla="*/ 2147483646 w 50"/>
              <a:gd name="T35" fmla="*/ 2147483646 h 50"/>
              <a:gd name="T36" fmla="*/ 2147483646 w 50"/>
              <a:gd name="T37" fmla="*/ 2147483646 h 50"/>
              <a:gd name="T38" fmla="*/ 2147483646 w 50"/>
              <a:gd name="T39" fmla="*/ 2147483646 h 50"/>
              <a:gd name="T40" fmla="*/ 2147483646 w 50"/>
              <a:gd name="T41" fmla="*/ 2147483646 h 50"/>
              <a:gd name="T42" fmla="*/ 2147483646 w 50"/>
              <a:gd name="T43" fmla="*/ 2147483646 h 50"/>
              <a:gd name="T44" fmla="*/ 2147483646 w 50"/>
              <a:gd name="T45" fmla="*/ 2147483646 h 50"/>
              <a:gd name="T46" fmla="*/ 2147483646 w 50"/>
              <a:gd name="T47" fmla="*/ 2147483646 h 50"/>
              <a:gd name="T48" fmla="*/ 2147483646 w 50"/>
              <a:gd name="T49" fmla="*/ 2147483646 h 50"/>
              <a:gd name="T50" fmla="*/ 2147483646 w 50"/>
              <a:gd name="T51" fmla="*/ 2147483646 h 50"/>
              <a:gd name="T52" fmla="*/ 2147483646 w 50"/>
              <a:gd name="T53" fmla="*/ 2147483646 h 50"/>
              <a:gd name="T54" fmla="*/ 2147483646 w 50"/>
              <a:gd name="T55" fmla="*/ 2147483646 h 50"/>
              <a:gd name="T56" fmla="*/ 2147483646 w 50"/>
              <a:gd name="T57" fmla="*/ 2147483646 h 50"/>
              <a:gd name="T58" fmla="*/ 2147483646 w 50"/>
              <a:gd name="T59" fmla="*/ 2147483646 h 50"/>
              <a:gd name="T60" fmla="*/ 2147483646 w 50"/>
              <a:gd name="T61" fmla="*/ 2147483646 h 50"/>
              <a:gd name="T62" fmla="*/ 2147483646 w 50"/>
              <a:gd name="T63" fmla="*/ 2147483646 h 50"/>
              <a:gd name="T64" fmla="*/ 2147483646 w 50"/>
              <a:gd name="T65" fmla="*/ 2147483646 h 50"/>
              <a:gd name="T66" fmla="*/ 2147483646 w 50"/>
              <a:gd name="T67" fmla="*/ 2147483646 h 50"/>
              <a:gd name="T68" fmla="*/ 2147483646 w 50"/>
              <a:gd name="T69" fmla="*/ 0 h 50"/>
              <a:gd name="T70" fmla="*/ 0 w 50"/>
              <a:gd name="T71" fmla="*/ 2147483646 h 50"/>
              <a:gd name="T72" fmla="*/ 0 w 50"/>
              <a:gd name="T73" fmla="*/ 2147483646 h 5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50"/>
              <a:gd name="T112" fmla="*/ 0 h 50"/>
              <a:gd name="T113" fmla="*/ 50 w 50"/>
              <a:gd name="T114" fmla="*/ 50 h 50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50" h="50">
                <a:moveTo>
                  <a:pt x="0" y="50"/>
                </a:moveTo>
                <a:lnTo>
                  <a:pt x="50" y="19"/>
                </a:lnTo>
                <a:lnTo>
                  <a:pt x="48" y="19"/>
                </a:lnTo>
                <a:lnTo>
                  <a:pt x="46" y="19"/>
                </a:lnTo>
                <a:lnTo>
                  <a:pt x="44" y="19"/>
                </a:lnTo>
                <a:lnTo>
                  <a:pt x="44" y="17"/>
                </a:lnTo>
                <a:lnTo>
                  <a:pt x="42" y="17"/>
                </a:lnTo>
                <a:lnTo>
                  <a:pt x="41" y="17"/>
                </a:lnTo>
                <a:lnTo>
                  <a:pt x="39" y="15"/>
                </a:lnTo>
                <a:lnTo>
                  <a:pt x="37" y="15"/>
                </a:lnTo>
                <a:lnTo>
                  <a:pt x="37" y="13"/>
                </a:lnTo>
                <a:lnTo>
                  <a:pt x="35" y="13"/>
                </a:lnTo>
                <a:lnTo>
                  <a:pt x="35" y="11"/>
                </a:lnTo>
                <a:lnTo>
                  <a:pt x="33" y="9"/>
                </a:lnTo>
                <a:lnTo>
                  <a:pt x="33" y="8"/>
                </a:lnTo>
                <a:lnTo>
                  <a:pt x="33" y="6"/>
                </a:lnTo>
                <a:lnTo>
                  <a:pt x="33" y="4"/>
                </a:lnTo>
                <a:lnTo>
                  <a:pt x="31" y="4"/>
                </a:lnTo>
                <a:lnTo>
                  <a:pt x="31" y="2"/>
                </a:lnTo>
                <a:lnTo>
                  <a:pt x="31" y="0"/>
                </a:lnTo>
                <a:lnTo>
                  <a:pt x="0" y="5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798" name="Rectangle 103">
            <a:extLst>
              <a:ext uri="{FF2B5EF4-FFF2-40B4-BE49-F238E27FC236}">
                <a16:creationId xmlns:a16="http://schemas.microsoft.com/office/drawing/2014/main" id="{608D010A-ED63-768D-BB31-8A87043F81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0163" y="5700713"/>
            <a:ext cx="9525" cy="204787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799" name="Freeform 104">
            <a:extLst>
              <a:ext uri="{FF2B5EF4-FFF2-40B4-BE49-F238E27FC236}">
                <a16:creationId xmlns:a16="http://schemas.microsoft.com/office/drawing/2014/main" id="{AFCAC397-24FD-CB9D-0203-0D9C91DBDE3A}"/>
              </a:ext>
            </a:extLst>
          </p:cNvPr>
          <p:cNvSpPr>
            <a:spLocks/>
          </p:cNvSpPr>
          <p:nvPr/>
        </p:nvSpPr>
        <p:spPr bwMode="auto">
          <a:xfrm>
            <a:off x="3825875" y="5862638"/>
            <a:ext cx="42863" cy="88900"/>
          </a:xfrm>
          <a:custGeom>
            <a:avLst/>
            <a:gdLst>
              <a:gd name="T0" fmla="*/ 2147483646 w 27"/>
              <a:gd name="T1" fmla="*/ 2147483646 h 56"/>
              <a:gd name="T2" fmla="*/ 2147483646 w 27"/>
              <a:gd name="T3" fmla="*/ 0 h 56"/>
              <a:gd name="T4" fmla="*/ 2147483646 w 27"/>
              <a:gd name="T5" fmla="*/ 0 h 56"/>
              <a:gd name="T6" fmla="*/ 2147483646 w 27"/>
              <a:gd name="T7" fmla="*/ 0 h 56"/>
              <a:gd name="T8" fmla="*/ 2147483646 w 27"/>
              <a:gd name="T9" fmla="*/ 0 h 56"/>
              <a:gd name="T10" fmla="*/ 2147483646 w 27"/>
              <a:gd name="T11" fmla="*/ 2147483646 h 56"/>
              <a:gd name="T12" fmla="*/ 2147483646 w 27"/>
              <a:gd name="T13" fmla="*/ 2147483646 h 56"/>
              <a:gd name="T14" fmla="*/ 2147483646 w 27"/>
              <a:gd name="T15" fmla="*/ 2147483646 h 56"/>
              <a:gd name="T16" fmla="*/ 2147483646 w 27"/>
              <a:gd name="T17" fmla="*/ 2147483646 h 56"/>
              <a:gd name="T18" fmla="*/ 2147483646 w 27"/>
              <a:gd name="T19" fmla="*/ 2147483646 h 56"/>
              <a:gd name="T20" fmla="*/ 2147483646 w 27"/>
              <a:gd name="T21" fmla="*/ 2147483646 h 56"/>
              <a:gd name="T22" fmla="*/ 2147483646 w 27"/>
              <a:gd name="T23" fmla="*/ 2147483646 h 56"/>
              <a:gd name="T24" fmla="*/ 2147483646 w 27"/>
              <a:gd name="T25" fmla="*/ 2147483646 h 56"/>
              <a:gd name="T26" fmla="*/ 2147483646 w 27"/>
              <a:gd name="T27" fmla="*/ 2147483646 h 56"/>
              <a:gd name="T28" fmla="*/ 2147483646 w 27"/>
              <a:gd name="T29" fmla="*/ 2147483646 h 56"/>
              <a:gd name="T30" fmla="*/ 2147483646 w 27"/>
              <a:gd name="T31" fmla="*/ 2147483646 h 56"/>
              <a:gd name="T32" fmla="*/ 2147483646 w 27"/>
              <a:gd name="T33" fmla="*/ 2147483646 h 56"/>
              <a:gd name="T34" fmla="*/ 2147483646 w 27"/>
              <a:gd name="T35" fmla="*/ 2147483646 h 56"/>
              <a:gd name="T36" fmla="*/ 2147483646 w 27"/>
              <a:gd name="T37" fmla="*/ 2147483646 h 56"/>
              <a:gd name="T38" fmla="*/ 2147483646 w 27"/>
              <a:gd name="T39" fmla="*/ 2147483646 h 56"/>
              <a:gd name="T40" fmla="*/ 2147483646 w 27"/>
              <a:gd name="T41" fmla="*/ 2147483646 h 56"/>
              <a:gd name="T42" fmla="*/ 2147483646 w 27"/>
              <a:gd name="T43" fmla="*/ 2147483646 h 56"/>
              <a:gd name="T44" fmla="*/ 2147483646 w 27"/>
              <a:gd name="T45" fmla="*/ 2147483646 h 56"/>
              <a:gd name="T46" fmla="*/ 2147483646 w 27"/>
              <a:gd name="T47" fmla="*/ 2147483646 h 56"/>
              <a:gd name="T48" fmla="*/ 2147483646 w 27"/>
              <a:gd name="T49" fmla="*/ 2147483646 h 56"/>
              <a:gd name="T50" fmla="*/ 2147483646 w 27"/>
              <a:gd name="T51" fmla="*/ 2147483646 h 56"/>
              <a:gd name="T52" fmla="*/ 2147483646 w 27"/>
              <a:gd name="T53" fmla="*/ 2147483646 h 56"/>
              <a:gd name="T54" fmla="*/ 2147483646 w 27"/>
              <a:gd name="T55" fmla="*/ 2147483646 h 56"/>
              <a:gd name="T56" fmla="*/ 2147483646 w 27"/>
              <a:gd name="T57" fmla="*/ 2147483646 h 56"/>
              <a:gd name="T58" fmla="*/ 2147483646 w 27"/>
              <a:gd name="T59" fmla="*/ 2147483646 h 56"/>
              <a:gd name="T60" fmla="*/ 2147483646 w 27"/>
              <a:gd name="T61" fmla="*/ 2147483646 h 56"/>
              <a:gd name="T62" fmla="*/ 2147483646 w 27"/>
              <a:gd name="T63" fmla="*/ 2147483646 h 56"/>
              <a:gd name="T64" fmla="*/ 2147483646 w 27"/>
              <a:gd name="T65" fmla="*/ 0 h 56"/>
              <a:gd name="T66" fmla="*/ 0 w 27"/>
              <a:gd name="T67" fmla="*/ 0 h 56"/>
              <a:gd name="T68" fmla="*/ 0 w 27"/>
              <a:gd name="T69" fmla="*/ 0 h 56"/>
              <a:gd name="T70" fmla="*/ 2147483646 w 27"/>
              <a:gd name="T71" fmla="*/ 2147483646 h 56"/>
              <a:gd name="T72" fmla="*/ 2147483646 w 27"/>
              <a:gd name="T73" fmla="*/ 2147483646 h 5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7"/>
              <a:gd name="T112" fmla="*/ 0 h 56"/>
              <a:gd name="T113" fmla="*/ 27 w 27"/>
              <a:gd name="T114" fmla="*/ 56 h 5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7" h="56">
                <a:moveTo>
                  <a:pt x="13" y="56"/>
                </a:moveTo>
                <a:lnTo>
                  <a:pt x="27" y="0"/>
                </a:lnTo>
                <a:lnTo>
                  <a:pt x="25" y="0"/>
                </a:lnTo>
                <a:lnTo>
                  <a:pt x="23" y="2"/>
                </a:lnTo>
                <a:lnTo>
                  <a:pt x="21" y="4"/>
                </a:lnTo>
                <a:lnTo>
                  <a:pt x="19" y="4"/>
                </a:lnTo>
                <a:lnTo>
                  <a:pt x="17" y="4"/>
                </a:lnTo>
                <a:lnTo>
                  <a:pt x="17" y="6"/>
                </a:lnTo>
                <a:lnTo>
                  <a:pt x="15" y="6"/>
                </a:lnTo>
                <a:lnTo>
                  <a:pt x="13" y="6"/>
                </a:lnTo>
                <a:lnTo>
                  <a:pt x="11" y="6"/>
                </a:lnTo>
                <a:lnTo>
                  <a:pt x="9" y="6"/>
                </a:lnTo>
                <a:lnTo>
                  <a:pt x="8" y="4"/>
                </a:lnTo>
                <a:lnTo>
                  <a:pt x="6" y="4"/>
                </a:lnTo>
                <a:lnTo>
                  <a:pt x="4" y="4"/>
                </a:lnTo>
                <a:lnTo>
                  <a:pt x="4" y="2"/>
                </a:ln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13" y="56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00" name="Freeform 105">
            <a:extLst>
              <a:ext uri="{FF2B5EF4-FFF2-40B4-BE49-F238E27FC236}">
                <a16:creationId xmlns:a16="http://schemas.microsoft.com/office/drawing/2014/main" id="{0A46B6AA-FB8F-6B4C-BEED-6EC3D9E448BA}"/>
              </a:ext>
            </a:extLst>
          </p:cNvPr>
          <p:cNvSpPr>
            <a:spLocks/>
          </p:cNvSpPr>
          <p:nvPr/>
        </p:nvSpPr>
        <p:spPr bwMode="auto">
          <a:xfrm>
            <a:off x="3962400" y="5649913"/>
            <a:ext cx="152400" cy="149225"/>
          </a:xfrm>
          <a:custGeom>
            <a:avLst/>
            <a:gdLst>
              <a:gd name="T0" fmla="*/ 2147483646 w 96"/>
              <a:gd name="T1" fmla="*/ 2147483646 h 94"/>
              <a:gd name="T2" fmla="*/ 2147483646 w 96"/>
              <a:gd name="T3" fmla="*/ 0 h 94"/>
              <a:gd name="T4" fmla="*/ 0 w 96"/>
              <a:gd name="T5" fmla="*/ 2147483646 h 94"/>
              <a:gd name="T6" fmla="*/ 2147483646 w 96"/>
              <a:gd name="T7" fmla="*/ 2147483646 h 94"/>
              <a:gd name="T8" fmla="*/ 2147483646 w 96"/>
              <a:gd name="T9" fmla="*/ 2147483646 h 9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6"/>
              <a:gd name="T16" fmla="*/ 0 h 94"/>
              <a:gd name="T17" fmla="*/ 96 w 96"/>
              <a:gd name="T18" fmla="*/ 94 h 9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6" h="94">
                <a:moveTo>
                  <a:pt x="96" y="90"/>
                </a:moveTo>
                <a:lnTo>
                  <a:pt x="4" y="0"/>
                </a:lnTo>
                <a:lnTo>
                  <a:pt x="0" y="3"/>
                </a:lnTo>
                <a:lnTo>
                  <a:pt x="92" y="94"/>
                </a:lnTo>
                <a:lnTo>
                  <a:pt x="96" y="9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01" name="Freeform 106">
            <a:extLst>
              <a:ext uri="{FF2B5EF4-FFF2-40B4-BE49-F238E27FC236}">
                <a16:creationId xmlns:a16="http://schemas.microsoft.com/office/drawing/2014/main" id="{F638946F-4C0F-F29D-19C9-EF61147E1C91}"/>
              </a:ext>
            </a:extLst>
          </p:cNvPr>
          <p:cNvSpPr>
            <a:spLocks/>
          </p:cNvSpPr>
          <p:nvPr/>
        </p:nvSpPr>
        <p:spPr bwMode="auto">
          <a:xfrm>
            <a:off x="4064000" y="5749925"/>
            <a:ext cx="77788" cy="79375"/>
          </a:xfrm>
          <a:custGeom>
            <a:avLst/>
            <a:gdLst>
              <a:gd name="T0" fmla="*/ 2147483646 w 49"/>
              <a:gd name="T1" fmla="*/ 2147483646 h 50"/>
              <a:gd name="T2" fmla="*/ 2147483646 w 49"/>
              <a:gd name="T3" fmla="*/ 0 h 50"/>
              <a:gd name="T4" fmla="*/ 2147483646 w 49"/>
              <a:gd name="T5" fmla="*/ 0 h 50"/>
              <a:gd name="T6" fmla="*/ 2147483646 w 49"/>
              <a:gd name="T7" fmla="*/ 2147483646 h 50"/>
              <a:gd name="T8" fmla="*/ 2147483646 w 49"/>
              <a:gd name="T9" fmla="*/ 2147483646 h 50"/>
              <a:gd name="T10" fmla="*/ 2147483646 w 49"/>
              <a:gd name="T11" fmla="*/ 2147483646 h 50"/>
              <a:gd name="T12" fmla="*/ 2147483646 w 49"/>
              <a:gd name="T13" fmla="*/ 2147483646 h 50"/>
              <a:gd name="T14" fmla="*/ 2147483646 w 49"/>
              <a:gd name="T15" fmla="*/ 2147483646 h 50"/>
              <a:gd name="T16" fmla="*/ 2147483646 w 49"/>
              <a:gd name="T17" fmla="*/ 2147483646 h 50"/>
              <a:gd name="T18" fmla="*/ 2147483646 w 49"/>
              <a:gd name="T19" fmla="*/ 2147483646 h 50"/>
              <a:gd name="T20" fmla="*/ 2147483646 w 49"/>
              <a:gd name="T21" fmla="*/ 2147483646 h 50"/>
              <a:gd name="T22" fmla="*/ 2147483646 w 49"/>
              <a:gd name="T23" fmla="*/ 2147483646 h 50"/>
              <a:gd name="T24" fmla="*/ 2147483646 w 49"/>
              <a:gd name="T25" fmla="*/ 2147483646 h 50"/>
              <a:gd name="T26" fmla="*/ 2147483646 w 49"/>
              <a:gd name="T27" fmla="*/ 2147483646 h 50"/>
              <a:gd name="T28" fmla="*/ 2147483646 w 49"/>
              <a:gd name="T29" fmla="*/ 2147483646 h 50"/>
              <a:gd name="T30" fmla="*/ 2147483646 w 49"/>
              <a:gd name="T31" fmla="*/ 2147483646 h 50"/>
              <a:gd name="T32" fmla="*/ 2147483646 w 49"/>
              <a:gd name="T33" fmla="*/ 2147483646 h 50"/>
              <a:gd name="T34" fmla="*/ 2147483646 w 49"/>
              <a:gd name="T35" fmla="*/ 2147483646 h 50"/>
              <a:gd name="T36" fmla="*/ 2147483646 w 49"/>
              <a:gd name="T37" fmla="*/ 2147483646 h 50"/>
              <a:gd name="T38" fmla="*/ 2147483646 w 49"/>
              <a:gd name="T39" fmla="*/ 2147483646 h 50"/>
              <a:gd name="T40" fmla="*/ 2147483646 w 49"/>
              <a:gd name="T41" fmla="*/ 2147483646 h 50"/>
              <a:gd name="T42" fmla="*/ 2147483646 w 49"/>
              <a:gd name="T43" fmla="*/ 2147483646 h 50"/>
              <a:gd name="T44" fmla="*/ 2147483646 w 49"/>
              <a:gd name="T45" fmla="*/ 2147483646 h 50"/>
              <a:gd name="T46" fmla="*/ 2147483646 w 49"/>
              <a:gd name="T47" fmla="*/ 2147483646 h 50"/>
              <a:gd name="T48" fmla="*/ 2147483646 w 49"/>
              <a:gd name="T49" fmla="*/ 2147483646 h 50"/>
              <a:gd name="T50" fmla="*/ 2147483646 w 49"/>
              <a:gd name="T51" fmla="*/ 2147483646 h 50"/>
              <a:gd name="T52" fmla="*/ 2147483646 w 49"/>
              <a:gd name="T53" fmla="*/ 2147483646 h 50"/>
              <a:gd name="T54" fmla="*/ 2147483646 w 49"/>
              <a:gd name="T55" fmla="*/ 2147483646 h 50"/>
              <a:gd name="T56" fmla="*/ 2147483646 w 49"/>
              <a:gd name="T57" fmla="*/ 2147483646 h 50"/>
              <a:gd name="T58" fmla="*/ 2147483646 w 49"/>
              <a:gd name="T59" fmla="*/ 2147483646 h 50"/>
              <a:gd name="T60" fmla="*/ 2147483646 w 49"/>
              <a:gd name="T61" fmla="*/ 2147483646 h 50"/>
              <a:gd name="T62" fmla="*/ 2147483646 w 49"/>
              <a:gd name="T63" fmla="*/ 2147483646 h 50"/>
              <a:gd name="T64" fmla="*/ 2147483646 w 49"/>
              <a:gd name="T65" fmla="*/ 2147483646 h 50"/>
              <a:gd name="T66" fmla="*/ 2147483646 w 49"/>
              <a:gd name="T67" fmla="*/ 2147483646 h 50"/>
              <a:gd name="T68" fmla="*/ 0 w 49"/>
              <a:gd name="T69" fmla="*/ 2147483646 h 50"/>
              <a:gd name="T70" fmla="*/ 2147483646 w 49"/>
              <a:gd name="T71" fmla="*/ 2147483646 h 50"/>
              <a:gd name="T72" fmla="*/ 2147483646 w 49"/>
              <a:gd name="T73" fmla="*/ 2147483646 h 5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49"/>
              <a:gd name="T112" fmla="*/ 0 h 50"/>
              <a:gd name="T113" fmla="*/ 49 w 49"/>
              <a:gd name="T114" fmla="*/ 50 h 50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49" h="50">
                <a:moveTo>
                  <a:pt x="49" y="50"/>
                </a:moveTo>
                <a:lnTo>
                  <a:pt x="19" y="0"/>
                </a:lnTo>
                <a:lnTo>
                  <a:pt x="19" y="2"/>
                </a:lnTo>
                <a:lnTo>
                  <a:pt x="19" y="4"/>
                </a:lnTo>
                <a:lnTo>
                  <a:pt x="19" y="6"/>
                </a:lnTo>
                <a:lnTo>
                  <a:pt x="19" y="8"/>
                </a:lnTo>
                <a:lnTo>
                  <a:pt x="17" y="8"/>
                </a:lnTo>
                <a:lnTo>
                  <a:pt x="17" y="9"/>
                </a:lnTo>
                <a:lnTo>
                  <a:pt x="17" y="11"/>
                </a:lnTo>
                <a:lnTo>
                  <a:pt x="15" y="11"/>
                </a:lnTo>
                <a:lnTo>
                  <a:pt x="15" y="13"/>
                </a:lnTo>
                <a:lnTo>
                  <a:pt x="13" y="15"/>
                </a:lnTo>
                <a:lnTo>
                  <a:pt x="11" y="15"/>
                </a:lnTo>
                <a:lnTo>
                  <a:pt x="11" y="17"/>
                </a:lnTo>
                <a:lnTo>
                  <a:pt x="9" y="17"/>
                </a:lnTo>
                <a:lnTo>
                  <a:pt x="7" y="17"/>
                </a:lnTo>
                <a:lnTo>
                  <a:pt x="5" y="19"/>
                </a:lnTo>
                <a:lnTo>
                  <a:pt x="3" y="19"/>
                </a:lnTo>
                <a:lnTo>
                  <a:pt x="2" y="19"/>
                </a:lnTo>
                <a:lnTo>
                  <a:pt x="0" y="19"/>
                </a:lnTo>
                <a:lnTo>
                  <a:pt x="49" y="5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02" name="Rectangle 107">
            <a:extLst>
              <a:ext uri="{FF2B5EF4-FFF2-40B4-BE49-F238E27FC236}">
                <a16:creationId xmlns:a16="http://schemas.microsoft.com/office/drawing/2014/main" id="{CAD34DA6-AF38-76A2-C4C2-FD6F144A9D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0163" y="5419725"/>
            <a:ext cx="1651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1F1A17"/>
                </a:solidFill>
                <a:latin typeface="Arial" panose="020B0604020202020204" pitchFamily="34" charset="0"/>
              </a:rPr>
              <a:t>H</a:t>
            </a: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803" name="Rectangle 108">
            <a:extLst>
              <a:ext uri="{FF2B5EF4-FFF2-40B4-BE49-F238E27FC236}">
                <a16:creationId xmlns:a16="http://schemas.microsoft.com/office/drawing/2014/main" id="{8A61AF59-AF55-E5DE-144C-CAE8301093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9825" y="3944938"/>
            <a:ext cx="1651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1F1A17"/>
                </a:solidFill>
                <a:latin typeface="Arial" panose="020B0604020202020204" pitchFamily="34" charset="0"/>
              </a:rPr>
              <a:t>H</a:t>
            </a: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804" name="Rectangle 109">
            <a:extLst>
              <a:ext uri="{FF2B5EF4-FFF2-40B4-BE49-F238E27FC236}">
                <a16:creationId xmlns:a16="http://schemas.microsoft.com/office/drawing/2014/main" id="{9C0F35A9-7E90-103B-64FF-4ED334E7B685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1669257" y="3166269"/>
            <a:ext cx="1651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1F1A17"/>
                </a:solidFill>
                <a:latin typeface="Arial" panose="020B0604020202020204" pitchFamily="34" charset="0"/>
              </a:rPr>
              <a:t>H</a:t>
            </a: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805" name="Rectangle 110">
            <a:extLst>
              <a:ext uri="{FF2B5EF4-FFF2-40B4-BE49-F238E27FC236}">
                <a16:creationId xmlns:a16="http://schemas.microsoft.com/office/drawing/2014/main" id="{55C480E3-2381-5879-1A2D-EC3B27A9D0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5345113"/>
            <a:ext cx="93663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1F1A17"/>
                </a:solidFill>
                <a:latin typeface="Symbol" panose="05050102010706020507" pitchFamily="18" charset="2"/>
              </a:rPr>
              <a:t>g</a:t>
            </a: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806" name="Rectangle 111">
            <a:extLst>
              <a:ext uri="{FF2B5EF4-FFF2-40B4-BE49-F238E27FC236}">
                <a16:creationId xmlns:a16="http://schemas.microsoft.com/office/drawing/2014/main" id="{E7822D79-6799-C522-F409-17BD5519DB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7588" y="3868738"/>
            <a:ext cx="93662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1F1A17"/>
                </a:solidFill>
                <a:latin typeface="Symbol" panose="05050102010706020507" pitchFamily="18" charset="2"/>
              </a:rPr>
              <a:t>g</a:t>
            </a: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807" name="Freeform 112">
            <a:extLst>
              <a:ext uri="{FF2B5EF4-FFF2-40B4-BE49-F238E27FC236}">
                <a16:creationId xmlns:a16="http://schemas.microsoft.com/office/drawing/2014/main" id="{06B31D23-93F8-FD1E-3CE6-14EDBC1054C4}"/>
              </a:ext>
            </a:extLst>
          </p:cNvPr>
          <p:cNvSpPr>
            <a:spLocks/>
          </p:cNvSpPr>
          <p:nvPr/>
        </p:nvSpPr>
        <p:spPr bwMode="auto">
          <a:xfrm>
            <a:off x="2378075" y="5418138"/>
            <a:ext cx="454025" cy="315912"/>
          </a:xfrm>
          <a:custGeom>
            <a:avLst/>
            <a:gdLst>
              <a:gd name="T0" fmla="*/ 0 w 286"/>
              <a:gd name="T1" fmla="*/ 0 h 199"/>
              <a:gd name="T2" fmla="*/ 0 w 286"/>
              <a:gd name="T3" fmla="*/ 0 h 199"/>
              <a:gd name="T4" fmla="*/ 2147483646 w 286"/>
              <a:gd name="T5" fmla="*/ 2147483646 h 199"/>
              <a:gd name="T6" fmla="*/ 2147483646 w 286"/>
              <a:gd name="T7" fmla="*/ 2147483646 h 199"/>
              <a:gd name="T8" fmla="*/ 2147483646 w 286"/>
              <a:gd name="T9" fmla="*/ 2147483646 h 199"/>
              <a:gd name="T10" fmla="*/ 2147483646 w 286"/>
              <a:gd name="T11" fmla="*/ 2147483646 h 199"/>
              <a:gd name="T12" fmla="*/ 2147483646 w 286"/>
              <a:gd name="T13" fmla="*/ 2147483646 h 199"/>
              <a:gd name="T14" fmla="*/ 2147483646 w 286"/>
              <a:gd name="T15" fmla="*/ 2147483646 h 199"/>
              <a:gd name="T16" fmla="*/ 2147483646 w 286"/>
              <a:gd name="T17" fmla="*/ 2147483646 h 199"/>
              <a:gd name="T18" fmla="*/ 2147483646 w 286"/>
              <a:gd name="T19" fmla="*/ 2147483646 h 199"/>
              <a:gd name="T20" fmla="*/ 2147483646 w 286"/>
              <a:gd name="T21" fmla="*/ 2147483646 h 199"/>
              <a:gd name="T22" fmla="*/ 2147483646 w 286"/>
              <a:gd name="T23" fmla="*/ 2147483646 h 199"/>
              <a:gd name="T24" fmla="*/ 2147483646 w 286"/>
              <a:gd name="T25" fmla="*/ 2147483646 h 199"/>
              <a:gd name="T26" fmla="*/ 2147483646 w 286"/>
              <a:gd name="T27" fmla="*/ 2147483646 h 199"/>
              <a:gd name="T28" fmla="*/ 2147483646 w 286"/>
              <a:gd name="T29" fmla="*/ 2147483646 h 199"/>
              <a:gd name="T30" fmla="*/ 2147483646 w 286"/>
              <a:gd name="T31" fmla="*/ 2147483646 h 199"/>
              <a:gd name="T32" fmla="*/ 2147483646 w 286"/>
              <a:gd name="T33" fmla="*/ 2147483646 h 199"/>
              <a:gd name="T34" fmla="*/ 2147483646 w 286"/>
              <a:gd name="T35" fmla="*/ 2147483646 h 199"/>
              <a:gd name="T36" fmla="*/ 2147483646 w 286"/>
              <a:gd name="T37" fmla="*/ 2147483646 h 199"/>
              <a:gd name="T38" fmla="*/ 2147483646 w 286"/>
              <a:gd name="T39" fmla="*/ 2147483646 h 199"/>
              <a:gd name="T40" fmla="*/ 2147483646 w 286"/>
              <a:gd name="T41" fmla="*/ 2147483646 h 199"/>
              <a:gd name="T42" fmla="*/ 2147483646 w 286"/>
              <a:gd name="T43" fmla="*/ 2147483646 h 199"/>
              <a:gd name="T44" fmla="*/ 2147483646 w 286"/>
              <a:gd name="T45" fmla="*/ 2147483646 h 199"/>
              <a:gd name="T46" fmla="*/ 2147483646 w 286"/>
              <a:gd name="T47" fmla="*/ 2147483646 h 199"/>
              <a:gd name="T48" fmla="*/ 2147483646 w 286"/>
              <a:gd name="T49" fmla="*/ 2147483646 h 199"/>
              <a:gd name="T50" fmla="*/ 2147483646 w 286"/>
              <a:gd name="T51" fmla="*/ 2147483646 h 199"/>
              <a:gd name="T52" fmla="*/ 2147483646 w 286"/>
              <a:gd name="T53" fmla="*/ 2147483646 h 199"/>
              <a:gd name="T54" fmla="*/ 2147483646 w 286"/>
              <a:gd name="T55" fmla="*/ 2147483646 h 199"/>
              <a:gd name="T56" fmla="*/ 2147483646 w 286"/>
              <a:gd name="T57" fmla="*/ 2147483646 h 199"/>
              <a:gd name="T58" fmla="*/ 2147483646 w 286"/>
              <a:gd name="T59" fmla="*/ 2147483646 h 199"/>
              <a:gd name="T60" fmla="*/ 2147483646 w 286"/>
              <a:gd name="T61" fmla="*/ 2147483646 h 199"/>
              <a:gd name="T62" fmla="*/ 2147483646 w 286"/>
              <a:gd name="T63" fmla="*/ 2147483646 h 199"/>
              <a:gd name="T64" fmla="*/ 2147483646 w 286"/>
              <a:gd name="T65" fmla="*/ 2147483646 h 199"/>
              <a:gd name="T66" fmla="*/ 2147483646 w 286"/>
              <a:gd name="T67" fmla="*/ 2147483646 h 199"/>
              <a:gd name="T68" fmla="*/ 2147483646 w 286"/>
              <a:gd name="T69" fmla="*/ 0 h 199"/>
              <a:gd name="T70" fmla="*/ 2147483646 w 286"/>
              <a:gd name="T71" fmla="*/ 0 h 199"/>
              <a:gd name="T72" fmla="*/ 0 w 286"/>
              <a:gd name="T73" fmla="*/ 0 h 199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86"/>
              <a:gd name="T112" fmla="*/ 0 h 199"/>
              <a:gd name="T113" fmla="*/ 286 w 286"/>
              <a:gd name="T114" fmla="*/ 199 h 199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86" h="199">
                <a:moveTo>
                  <a:pt x="0" y="0"/>
                </a:moveTo>
                <a:lnTo>
                  <a:pt x="0" y="0"/>
                </a:lnTo>
                <a:lnTo>
                  <a:pt x="2" y="19"/>
                </a:lnTo>
                <a:lnTo>
                  <a:pt x="8" y="36"/>
                </a:lnTo>
                <a:lnTo>
                  <a:pt x="14" y="53"/>
                </a:lnTo>
                <a:lnTo>
                  <a:pt x="23" y="71"/>
                </a:lnTo>
                <a:lnTo>
                  <a:pt x="37" y="88"/>
                </a:lnTo>
                <a:lnTo>
                  <a:pt x="50" y="103"/>
                </a:lnTo>
                <a:lnTo>
                  <a:pt x="67" y="117"/>
                </a:lnTo>
                <a:lnTo>
                  <a:pt x="85" y="130"/>
                </a:lnTo>
                <a:lnTo>
                  <a:pt x="106" y="144"/>
                </a:lnTo>
                <a:lnTo>
                  <a:pt x="127" y="155"/>
                </a:lnTo>
                <a:lnTo>
                  <a:pt x="150" y="165"/>
                </a:lnTo>
                <a:lnTo>
                  <a:pt x="175" y="174"/>
                </a:lnTo>
                <a:lnTo>
                  <a:pt x="202" y="182"/>
                </a:lnTo>
                <a:lnTo>
                  <a:pt x="229" y="190"/>
                </a:lnTo>
                <a:lnTo>
                  <a:pt x="257" y="195"/>
                </a:lnTo>
                <a:lnTo>
                  <a:pt x="286" y="199"/>
                </a:lnTo>
                <a:lnTo>
                  <a:pt x="286" y="190"/>
                </a:lnTo>
                <a:lnTo>
                  <a:pt x="257" y="186"/>
                </a:lnTo>
                <a:lnTo>
                  <a:pt x="231" y="180"/>
                </a:lnTo>
                <a:lnTo>
                  <a:pt x="204" y="174"/>
                </a:lnTo>
                <a:lnTo>
                  <a:pt x="177" y="167"/>
                </a:lnTo>
                <a:lnTo>
                  <a:pt x="154" y="157"/>
                </a:lnTo>
                <a:lnTo>
                  <a:pt x="131" y="146"/>
                </a:lnTo>
                <a:lnTo>
                  <a:pt x="110" y="136"/>
                </a:lnTo>
                <a:lnTo>
                  <a:pt x="91" y="122"/>
                </a:lnTo>
                <a:lnTo>
                  <a:pt x="73" y="109"/>
                </a:lnTo>
                <a:lnTo>
                  <a:pt x="56" y="96"/>
                </a:lnTo>
                <a:lnTo>
                  <a:pt x="43" y="82"/>
                </a:lnTo>
                <a:lnTo>
                  <a:pt x="31" y="67"/>
                </a:lnTo>
                <a:lnTo>
                  <a:pt x="23" y="50"/>
                </a:lnTo>
                <a:lnTo>
                  <a:pt x="16" y="34"/>
                </a:lnTo>
                <a:lnTo>
                  <a:pt x="12" y="17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08" name="Freeform 113">
            <a:extLst>
              <a:ext uri="{FF2B5EF4-FFF2-40B4-BE49-F238E27FC236}">
                <a16:creationId xmlns:a16="http://schemas.microsoft.com/office/drawing/2014/main" id="{D7DE012E-CECD-EA8C-3A41-1DA3CFAA5FAB}"/>
              </a:ext>
            </a:extLst>
          </p:cNvPr>
          <p:cNvSpPr>
            <a:spLocks/>
          </p:cNvSpPr>
          <p:nvPr/>
        </p:nvSpPr>
        <p:spPr bwMode="auto">
          <a:xfrm>
            <a:off x="2378075" y="5103813"/>
            <a:ext cx="482600" cy="314325"/>
          </a:xfrm>
          <a:custGeom>
            <a:avLst/>
            <a:gdLst>
              <a:gd name="T0" fmla="*/ 2147483646 w 304"/>
              <a:gd name="T1" fmla="*/ 0 h 198"/>
              <a:gd name="T2" fmla="*/ 2147483646 w 304"/>
              <a:gd name="T3" fmla="*/ 2147483646 h 198"/>
              <a:gd name="T4" fmla="*/ 2147483646 w 304"/>
              <a:gd name="T5" fmla="*/ 2147483646 h 198"/>
              <a:gd name="T6" fmla="*/ 2147483646 w 304"/>
              <a:gd name="T7" fmla="*/ 2147483646 h 198"/>
              <a:gd name="T8" fmla="*/ 2147483646 w 304"/>
              <a:gd name="T9" fmla="*/ 2147483646 h 198"/>
              <a:gd name="T10" fmla="*/ 2147483646 w 304"/>
              <a:gd name="T11" fmla="*/ 2147483646 h 198"/>
              <a:gd name="T12" fmla="*/ 2147483646 w 304"/>
              <a:gd name="T13" fmla="*/ 2147483646 h 198"/>
              <a:gd name="T14" fmla="*/ 2147483646 w 304"/>
              <a:gd name="T15" fmla="*/ 2147483646 h 198"/>
              <a:gd name="T16" fmla="*/ 2147483646 w 304"/>
              <a:gd name="T17" fmla="*/ 2147483646 h 198"/>
              <a:gd name="T18" fmla="*/ 2147483646 w 304"/>
              <a:gd name="T19" fmla="*/ 2147483646 h 198"/>
              <a:gd name="T20" fmla="*/ 2147483646 w 304"/>
              <a:gd name="T21" fmla="*/ 2147483646 h 198"/>
              <a:gd name="T22" fmla="*/ 2147483646 w 304"/>
              <a:gd name="T23" fmla="*/ 2147483646 h 198"/>
              <a:gd name="T24" fmla="*/ 2147483646 w 304"/>
              <a:gd name="T25" fmla="*/ 2147483646 h 198"/>
              <a:gd name="T26" fmla="*/ 2147483646 w 304"/>
              <a:gd name="T27" fmla="*/ 2147483646 h 198"/>
              <a:gd name="T28" fmla="*/ 2147483646 w 304"/>
              <a:gd name="T29" fmla="*/ 2147483646 h 198"/>
              <a:gd name="T30" fmla="*/ 2147483646 w 304"/>
              <a:gd name="T31" fmla="*/ 2147483646 h 198"/>
              <a:gd name="T32" fmla="*/ 0 w 304"/>
              <a:gd name="T33" fmla="*/ 2147483646 h 198"/>
              <a:gd name="T34" fmla="*/ 2147483646 w 304"/>
              <a:gd name="T35" fmla="*/ 2147483646 h 198"/>
              <a:gd name="T36" fmla="*/ 2147483646 w 304"/>
              <a:gd name="T37" fmla="*/ 2147483646 h 198"/>
              <a:gd name="T38" fmla="*/ 2147483646 w 304"/>
              <a:gd name="T39" fmla="*/ 2147483646 h 198"/>
              <a:gd name="T40" fmla="*/ 2147483646 w 304"/>
              <a:gd name="T41" fmla="*/ 2147483646 h 198"/>
              <a:gd name="T42" fmla="*/ 2147483646 w 304"/>
              <a:gd name="T43" fmla="*/ 2147483646 h 198"/>
              <a:gd name="T44" fmla="*/ 2147483646 w 304"/>
              <a:gd name="T45" fmla="*/ 2147483646 h 198"/>
              <a:gd name="T46" fmla="*/ 2147483646 w 304"/>
              <a:gd name="T47" fmla="*/ 2147483646 h 198"/>
              <a:gd name="T48" fmla="*/ 2147483646 w 304"/>
              <a:gd name="T49" fmla="*/ 2147483646 h 198"/>
              <a:gd name="T50" fmla="*/ 2147483646 w 304"/>
              <a:gd name="T51" fmla="*/ 2147483646 h 198"/>
              <a:gd name="T52" fmla="*/ 2147483646 w 304"/>
              <a:gd name="T53" fmla="*/ 2147483646 h 198"/>
              <a:gd name="T54" fmla="*/ 2147483646 w 304"/>
              <a:gd name="T55" fmla="*/ 2147483646 h 198"/>
              <a:gd name="T56" fmla="*/ 2147483646 w 304"/>
              <a:gd name="T57" fmla="*/ 2147483646 h 198"/>
              <a:gd name="T58" fmla="*/ 2147483646 w 304"/>
              <a:gd name="T59" fmla="*/ 2147483646 h 198"/>
              <a:gd name="T60" fmla="*/ 2147483646 w 304"/>
              <a:gd name="T61" fmla="*/ 2147483646 h 198"/>
              <a:gd name="T62" fmla="*/ 2147483646 w 304"/>
              <a:gd name="T63" fmla="*/ 2147483646 h 198"/>
              <a:gd name="T64" fmla="*/ 2147483646 w 304"/>
              <a:gd name="T65" fmla="*/ 2147483646 h 198"/>
              <a:gd name="T66" fmla="*/ 2147483646 w 304"/>
              <a:gd name="T67" fmla="*/ 2147483646 h 198"/>
              <a:gd name="T68" fmla="*/ 2147483646 w 304"/>
              <a:gd name="T69" fmla="*/ 0 h 19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304"/>
              <a:gd name="T106" fmla="*/ 0 h 198"/>
              <a:gd name="T107" fmla="*/ 304 w 304"/>
              <a:gd name="T108" fmla="*/ 198 h 198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304" h="198">
                <a:moveTo>
                  <a:pt x="302" y="0"/>
                </a:moveTo>
                <a:lnTo>
                  <a:pt x="271" y="4"/>
                </a:lnTo>
                <a:lnTo>
                  <a:pt x="240" y="8"/>
                </a:lnTo>
                <a:lnTo>
                  <a:pt x="211" y="13"/>
                </a:lnTo>
                <a:lnTo>
                  <a:pt x="185" y="21"/>
                </a:lnTo>
                <a:lnTo>
                  <a:pt x="158" y="29"/>
                </a:lnTo>
                <a:lnTo>
                  <a:pt x="133" y="40"/>
                </a:lnTo>
                <a:lnTo>
                  <a:pt x="110" y="52"/>
                </a:lnTo>
                <a:lnTo>
                  <a:pt x="89" y="63"/>
                </a:lnTo>
                <a:lnTo>
                  <a:pt x="69" y="77"/>
                </a:lnTo>
                <a:lnTo>
                  <a:pt x="50" y="92"/>
                </a:lnTo>
                <a:lnTo>
                  <a:pt x="37" y="107"/>
                </a:lnTo>
                <a:lnTo>
                  <a:pt x="23" y="125"/>
                </a:lnTo>
                <a:lnTo>
                  <a:pt x="14" y="142"/>
                </a:lnTo>
                <a:lnTo>
                  <a:pt x="6" y="159"/>
                </a:lnTo>
                <a:lnTo>
                  <a:pt x="2" y="178"/>
                </a:lnTo>
                <a:lnTo>
                  <a:pt x="0" y="198"/>
                </a:lnTo>
                <a:lnTo>
                  <a:pt x="10" y="198"/>
                </a:lnTo>
                <a:lnTo>
                  <a:pt x="10" y="180"/>
                </a:lnTo>
                <a:lnTo>
                  <a:pt x="16" y="163"/>
                </a:lnTo>
                <a:lnTo>
                  <a:pt x="21" y="146"/>
                </a:lnTo>
                <a:lnTo>
                  <a:pt x="31" y="128"/>
                </a:lnTo>
                <a:lnTo>
                  <a:pt x="43" y="113"/>
                </a:lnTo>
                <a:lnTo>
                  <a:pt x="58" y="98"/>
                </a:lnTo>
                <a:lnTo>
                  <a:pt x="73" y="84"/>
                </a:lnTo>
                <a:lnTo>
                  <a:pt x="92" y="71"/>
                </a:lnTo>
                <a:lnTo>
                  <a:pt x="114" y="59"/>
                </a:lnTo>
                <a:lnTo>
                  <a:pt x="137" y="48"/>
                </a:lnTo>
                <a:lnTo>
                  <a:pt x="162" y="38"/>
                </a:lnTo>
                <a:lnTo>
                  <a:pt x="186" y="29"/>
                </a:lnTo>
                <a:lnTo>
                  <a:pt x="213" y="21"/>
                </a:lnTo>
                <a:lnTo>
                  <a:pt x="242" y="15"/>
                </a:lnTo>
                <a:lnTo>
                  <a:pt x="273" y="11"/>
                </a:lnTo>
                <a:lnTo>
                  <a:pt x="304" y="9"/>
                </a:lnTo>
                <a:lnTo>
                  <a:pt x="302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09" name="Freeform 114">
            <a:extLst>
              <a:ext uri="{FF2B5EF4-FFF2-40B4-BE49-F238E27FC236}">
                <a16:creationId xmlns:a16="http://schemas.microsoft.com/office/drawing/2014/main" id="{779B4E1B-936F-DCF5-77F4-308C6DC543B8}"/>
              </a:ext>
            </a:extLst>
          </p:cNvPr>
          <p:cNvSpPr>
            <a:spLocks/>
          </p:cNvSpPr>
          <p:nvPr/>
        </p:nvSpPr>
        <p:spPr bwMode="auto">
          <a:xfrm>
            <a:off x="1327150" y="5418138"/>
            <a:ext cx="454025" cy="315912"/>
          </a:xfrm>
          <a:custGeom>
            <a:avLst/>
            <a:gdLst>
              <a:gd name="T0" fmla="*/ 0 w 286"/>
              <a:gd name="T1" fmla="*/ 0 h 199"/>
              <a:gd name="T2" fmla="*/ 0 w 286"/>
              <a:gd name="T3" fmla="*/ 0 h 199"/>
              <a:gd name="T4" fmla="*/ 2147483646 w 286"/>
              <a:gd name="T5" fmla="*/ 2147483646 h 199"/>
              <a:gd name="T6" fmla="*/ 2147483646 w 286"/>
              <a:gd name="T7" fmla="*/ 2147483646 h 199"/>
              <a:gd name="T8" fmla="*/ 2147483646 w 286"/>
              <a:gd name="T9" fmla="*/ 2147483646 h 199"/>
              <a:gd name="T10" fmla="*/ 2147483646 w 286"/>
              <a:gd name="T11" fmla="*/ 2147483646 h 199"/>
              <a:gd name="T12" fmla="*/ 2147483646 w 286"/>
              <a:gd name="T13" fmla="*/ 2147483646 h 199"/>
              <a:gd name="T14" fmla="*/ 2147483646 w 286"/>
              <a:gd name="T15" fmla="*/ 2147483646 h 199"/>
              <a:gd name="T16" fmla="*/ 2147483646 w 286"/>
              <a:gd name="T17" fmla="*/ 2147483646 h 199"/>
              <a:gd name="T18" fmla="*/ 2147483646 w 286"/>
              <a:gd name="T19" fmla="*/ 2147483646 h 199"/>
              <a:gd name="T20" fmla="*/ 2147483646 w 286"/>
              <a:gd name="T21" fmla="*/ 2147483646 h 199"/>
              <a:gd name="T22" fmla="*/ 2147483646 w 286"/>
              <a:gd name="T23" fmla="*/ 2147483646 h 199"/>
              <a:gd name="T24" fmla="*/ 2147483646 w 286"/>
              <a:gd name="T25" fmla="*/ 2147483646 h 199"/>
              <a:gd name="T26" fmla="*/ 2147483646 w 286"/>
              <a:gd name="T27" fmla="*/ 2147483646 h 199"/>
              <a:gd name="T28" fmla="*/ 2147483646 w 286"/>
              <a:gd name="T29" fmla="*/ 2147483646 h 199"/>
              <a:gd name="T30" fmla="*/ 2147483646 w 286"/>
              <a:gd name="T31" fmla="*/ 2147483646 h 199"/>
              <a:gd name="T32" fmla="*/ 2147483646 w 286"/>
              <a:gd name="T33" fmla="*/ 2147483646 h 199"/>
              <a:gd name="T34" fmla="*/ 2147483646 w 286"/>
              <a:gd name="T35" fmla="*/ 2147483646 h 199"/>
              <a:gd name="T36" fmla="*/ 2147483646 w 286"/>
              <a:gd name="T37" fmla="*/ 2147483646 h 199"/>
              <a:gd name="T38" fmla="*/ 2147483646 w 286"/>
              <a:gd name="T39" fmla="*/ 2147483646 h 199"/>
              <a:gd name="T40" fmla="*/ 2147483646 w 286"/>
              <a:gd name="T41" fmla="*/ 2147483646 h 199"/>
              <a:gd name="T42" fmla="*/ 2147483646 w 286"/>
              <a:gd name="T43" fmla="*/ 2147483646 h 199"/>
              <a:gd name="T44" fmla="*/ 2147483646 w 286"/>
              <a:gd name="T45" fmla="*/ 2147483646 h 199"/>
              <a:gd name="T46" fmla="*/ 2147483646 w 286"/>
              <a:gd name="T47" fmla="*/ 2147483646 h 199"/>
              <a:gd name="T48" fmla="*/ 2147483646 w 286"/>
              <a:gd name="T49" fmla="*/ 2147483646 h 199"/>
              <a:gd name="T50" fmla="*/ 2147483646 w 286"/>
              <a:gd name="T51" fmla="*/ 2147483646 h 199"/>
              <a:gd name="T52" fmla="*/ 2147483646 w 286"/>
              <a:gd name="T53" fmla="*/ 2147483646 h 199"/>
              <a:gd name="T54" fmla="*/ 2147483646 w 286"/>
              <a:gd name="T55" fmla="*/ 2147483646 h 199"/>
              <a:gd name="T56" fmla="*/ 2147483646 w 286"/>
              <a:gd name="T57" fmla="*/ 2147483646 h 199"/>
              <a:gd name="T58" fmla="*/ 2147483646 w 286"/>
              <a:gd name="T59" fmla="*/ 2147483646 h 199"/>
              <a:gd name="T60" fmla="*/ 2147483646 w 286"/>
              <a:gd name="T61" fmla="*/ 2147483646 h 199"/>
              <a:gd name="T62" fmla="*/ 2147483646 w 286"/>
              <a:gd name="T63" fmla="*/ 2147483646 h 199"/>
              <a:gd name="T64" fmla="*/ 2147483646 w 286"/>
              <a:gd name="T65" fmla="*/ 2147483646 h 199"/>
              <a:gd name="T66" fmla="*/ 2147483646 w 286"/>
              <a:gd name="T67" fmla="*/ 2147483646 h 199"/>
              <a:gd name="T68" fmla="*/ 2147483646 w 286"/>
              <a:gd name="T69" fmla="*/ 0 h 199"/>
              <a:gd name="T70" fmla="*/ 2147483646 w 286"/>
              <a:gd name="T71" fmla="*/ 0 h 199"/>
              <a:gd name="T72" fmla="*/ 0 w 286"/>
              <a:gd name="T73" fmla="*/ 0 h 199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86"/>
              <a:gd name="T112" fmla="*/ 0 h 199"/>
              <a:gd name="T113" fmla="*/ 286 w 286"/>
              <a:gd name="T114" fmla="*/ 199 h 199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86" h="199">
                <a:moveTo>
                  <a:pt x="0" y="0"/>
                </a:moveTo>
                <a:lnTo>
                  <a:pt x="0" y="0"/>
                </a:lnTo>
                <a:lnTo>
                  <a:pt x="2" y="19"/>
                </a:lnTo>
                <a:lnTo>
                  <a:pt x="6" y="36"/>
                </a:lnTo>
                <a:lnTo>
                  <a:pt x="14" y="53"/>
                </a:lnTo>
                <a:lnTo>
                  <a:pt x="23" y="71"/>
                </a:lnTo>
                <a:lnTo>
                  <a:pt x="37" y="88"/>
                </a:lnTo>
                <a:lnTo>
                  <a:pt x="50" y="103"/>
                </a:lnTo>
                <a:lnTo>
                  <a:pt x="65" y="117"/>
                </a:lnTo>
                <a:lnTo>
                  <a:pt x="85" y="130"/>
                </a:lnTo>
                <a:lnTo>
                  <a:pt x="104" y="144"/>
                </a:lnTo>
                <a:lnTo>
                  <a:pt x="127" y="155"/>
                </a:lnTo>
                <a:lnTo>
                  <a:pt x="150" y="165"/>
                </a:lnTo>
                <a:lnTo>
                  <a:pt x="175" y="174"/>
                </a:lnTo>
                <a:lnTo>
                  <a:pt x="200" y="182"/>
                </a:lnTo>
                <a:lnTo>
                  <a:pt x="229" y="190"/>
                </a:lnTo>
                <a:lnTo>
                  <a:pt x="255" y="195"/>
                </a:lnTo>
                <a:lnTo>
                  <a:pt x="286" y="199"/>
                </a:lnTo>
                <a:lnTo>
                  <a:pt x="286" y="190"/>
                </a:lnTo>
                <a:lnTo>
                  <a:pt x="257" y="186"/>
                </a:lnTo>
                <a:lnTo>
                  <a:pt x="231" y="180"/>
                </a:lnTo>
                <a:lnTo>
                  <a:pt x="204" y="174"/>
                </a:lnTo>
                <a:lnTo>
                  <a:pt x="177" y="167"/>
                </a:lnTo>
                <a:lnTo>
                  <a:pt x="154" y="157"/>
                </a:lnTo>
                <a:lnTo>
                  <a:pt x="131" y="146"/>
                </a:lnTo>
                <a:lnTo>
                  <a:pt x="110" y="136"/>
                </a:lnTo>
                <a:lnTo>
                  <a:pt x="90" y="122"/>
                </a:lnTo>
                <a:lnTo>
                  <a:pt x="71" y="109"/>
                </a:lnTo>
                <a:lnTo>
                  <a:pt x="56" y="96"/>
                </a:lnTo>
                <a:lnTo>
                  <a:pt x="42" y="82"/>
                </a:lnTo>
                <a:lnTo>
                  <a:pt x="31" y="67"/>
                </a:lnTo>
                <a:lnTo>
                  <a:pt x="21" y="50"/>
                </a:lnTo>
                <a:lnTo>
                  <a:pt x="16" y="34"/>
                </a:lnTo>
                <a:lnTo>
                  <a:pt x="12" y="17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10" name="Freeform 115">
            <a:extLst>
              <a:ext uri="{FF2B5EF4-FFF2-40B4-BE49-F238E27FC236}">
                <a16:creationId xmlns:a16="http://schemas.microsoft.com/office/drawing/2014/main" id="{26AA271F-9A58-7BC3-4C3E-F29AA5B39EFA}"/>
              </a:ext>
            </a:extLst>
          </p:cNvPr>
          <p:cNvSpPr>
            <a:spLocks/>
          </p:cNvSpPr>
          <p:nvPr/>
        </p:nvSpPr>
        <p:spPr bwMode="auto">
          <a:xfrm>
            <a:off x="1327150" y="5103813"/>
            <a:ext cx="479425" cy="314325"/>
          </a:xfrm>
          <a:custGeom>
            <a:avLst/>
            <a:gdLst>
              <a:gd name="T0" fmla="*/ 2147483646 w 302"/>
              <a:gd name="T1" fmla="*/ 0 h 198"/>
              <a:gd name="T2" fmla="*/ 2147483646 w 302"/>
              <a:gd name="T3" fmla="*/ 2147483646 h 198"/>
              <a:gd name="T4" fmla="*/ 2147483646 w 302"/>
              <a:gd name="T5" fmla="*/ 2147483646 h 198"/>
              <a:gd name="T6" fmla="*/ 2147483646 w 302"/>
              <a:gd name="T7" fmla="*/ 2147483646 h 198"/>
              <a:gd name="T8" fmla="*/ 2147483646 w 302"/>
              <a:gd name="T9" fmla="*/ 2147483646 h 198"/>
              <a:gd name="T10" fmla="*/ 2147483646 w 302"/>
              <a:gd name="T11" fmla="*/ 2147483646 h 198"/>
              <a:gd name="T12" fmla="*/ 2147483646 w 302"/>
              <a:gd name="T13" fmla="*/ 2147483646 h 198"/>
              <a:gd name="T14" fmla="*/ 2147483646 w 302"/>
              <a:gd name="T15" fmla="*/ 2147483646 h 198"/>
              <a:gd name="T16" fmla="*/ 2147483646 w 302"/>
              <a:gd name="T17" fmla="*/ 2147483646 h 198"/>
              <a:gd name="T18" fmla="*/ 2147483646 w 302"/>
              <a:gd name="T19" fmla="*/ 2147483646 h 198"/>
              <a:gd name="T20" fmla="*/ 2147483646 w 302"/>
              <a:gd name="T21" fmla="*/ 2147483646 h 198"/>
              <a:gd name="T22" fmla="*/ 2147483646 w 302"/>
              <a:gd name="T23" fmla="*/ 2147483646 h 198"/>
              <a:gd name="T24" fmla="*/ 2147483646 w 302"/>
              <a:gd name="T25" fmla="*/ 2147483646 h 198"/>
              <a:gd name="T26" fmla="*/ 2147483646 w 302"/>
              <a:gd name="T27" fmla="*/ 2147483646 h 198"/>
              <a:gd name="T28" fmla="*/ 2147483646 w 302"/>
              <a:gd name="T29" fmla="*/ 2147483646 h 198"/>
              <a:gd name="T30" fmla="*/ 2147483646 w 302"/>
              <a:gd name="T31" fmla="*/ 2147483646 h 198"/>
              <a:gd name="T32" fmla="*/ 0 w 302"/>
              <a:gd name="T33" fmla="*/ 2147483646 h 198"/>
              <a:gd name="T34" fmla="*/ 2147483646 w 302"/>
              <a:gd name="T35" fmla="*/ 2147483646 h 198"/>
              <a:gd name="T36" fmla="*/ 2147483646 w 302"/>
              <a:gd name="T37" fmla="*/ 2147483646 h 198"/>
              <a:gd name="T38" fmla="*/ 2147483646 w 302"/>
              <a:gd name="T39" fmla="*/ 2147483646 h 198"/>
              <a:gd name="T40" fmla="*/ 2147483646 w 302"/>
              <a:gd name="T41" fmla="*/ 2147483646 h 198"/>
              <a:gd name="T42" fmla="*/ 2147483646 w 302"/>
              <a:gd name="T43" fmla="*/ 2147483646 h 198"/>
              <a:gd name="T44" fmla="*/ 2147483646 w 302"/>
              <a:gd name="T45" fmla="*/ 2147483646 h 198"/>
              <a:gd name="T46" fmla="*/ 2147483646 w 302"/>
              <a:gd name="T47" fmla="*/ 2147483646 h 198"/>
              <a:gd name="T48" fmla="*/ 2147483646 w 302"/>
              <a:gd name="T49" fmla="*/ 2147483646 h 198"/>
              <a:gd name="T50" fmla="*/ 2147483646 w 302"/>
              <a:gd name="T51" fmla="*/ 2147483646 h 198"/>
              <a:gd name="T52" fmla="*/ 2147483646 w 302"/>
              <a:gd name="T53" fmla="*/ 2147483646 h 198"/>
              <a:gd name="T54" fmla="*/ 2147483646 w 302"/>
              <a:gd name="T55" fmla="*/ 2147483646 h 198"/>
              <a:gd name="T56" fmla="*/ 2147483646 w 302"/>
              <a:gd name="T57" fmla="*/ 2147483646 h 198"/>
              <a:gd name="T58" fmla="*/ 2147483646 w 302"/>
              <a:gd name="T59" fmla="*/ 2147483646 h 198"/>
              <a:gd name="T60" fmla="*/ 2147483646 w 302"/>
              <a:gd name="T61" fmla="*/ 2147483646 h 198"/>
              <a:gd name="T62" fmla="*/ 2147483646 w 302"/>
              <a:gd name="T63" fmla="*/ 2147483646 h 198"/>
              <a:gd name="T64" fmla="*/ 2147483646 w 302"/>
              <a:gd name="T65" fmla="*/ 2147483646 h 198"/>
              <a:gd name="T66" fmla="*/ 2147483646 w 302"/>
              <a:gd name="T67" fmla="*/ 2147483646 h 198"/>
              <a:gd name="T68" fmla="*/ 2147483646 w 302"/>
              <a:gd name="T69" fmla="*/ 0 h 19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302"/>
              <a:gd name="T106" fmla="*/ 0 h 198"/>
              <a:gd name="T107" fmla="*/ 302 w 302"/>
              <a:gd name="T108" fmla="*/ 198 h 198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302" h="198">
                <a:moveTo>
                  <a:pt x="302" y="0"/>
                </a:moveTo>
                <a:lnTo>
                  <a:pt x="271" y="4"/>
                </a:lnTo>
                <a:lnTo>
                  <a:pt x="240" y="8"/>
                </a:lnTo>
                <a:lnTo>
                  <a:pt x="211" y="13"/>
                </a:lnTo>
                <a:lnTo>
                  <a:pt x="183" y="21"/>
                </a:lnTo>
                <a:lnTo>
                  <a:pt x="158" y="29"/>
                </a:lnTo>
                <a:lnTo>
                  <a:pt x="133" y="40"/>
                </a:lnTo>
                <a:lnTo>
                  <a:pt x="110" y="52"/>
                </a:lnTo>
                <a:lnTo>
                  <a:pt x="87" y="63"/>
                </a:lnTo>
                <a:lnTo>
                  <a:pt x="67" y="77"/>
                </a:lnTo>
                <a:lnTo>
                  <a:pt x="50" y="92"/>
                </a:lnTo>
                <a:lnTo>
                  <a:pt x="35" y="107"/>
                </a:lnTo>
                <a:lnTo>
                  <a:pt x="23" y="125"/>
                </a:lnTo>
                <a:lnTo>
                  <a:pt x="14" y="142"/>
                </a:lnTo>
                <a:lnTo>
                  <a:pt x="6" y="159"/>
                </a:lnTo>
                <a:lnTo>
                  <a:pt x="2" y="178"/>
                </a:lnTo>
                <a:lnTo>
                  <a:pt x="0" y="198"/>
                </a:lnTo>
                <a:lnTo>
                  <a:pt x="10" y="198"/>
                </a:lnTo>
                <a:lnTo>
                  <a:pt x="10" y="180"/>
                </a:lnTo>
                <a:lnTo>
                  <a:pt x="14" y="163"/>
                </a:lnTo>
                <a:lnTo>
                  <a:pt x="21" y="146"/>
                </a:lnTo>
                <a:lnTo>
                  <a:pt x="31" y="128"/>
                </a:lnTo>
                <a:lnTo>
                  <a:pt x="42" y="113"/>
                </a:lnTo>
                <a:lnTo>
                  <a:pt x="56" y="98"/>
                </a:lnTo>
                <a:lnTo>
                  <a:pt x="73" y="84"/>
                </a:lnTo>
                <a:lnTo>
                  <a:pt x="92" y="71"/>
                </a:lnTo>
                <a:lnTo>
                  <a:pt x="113" y="59"/>
                </a:lnTo>
                <a:lnTo>
                  <a:pt x="136" y="48"/>
                </a:lnTo>
                <a:lnTo>
                  <a:pt x="160" y="38"/>
                </a:lnTo>
                <a:lnTo>
                  <a:pt x="186" y="29"/>
                </a:lnTo>
                <a:lnTo>
                  <a:pt x="213" y="21"/>
                </a:lnTo>
                <a:lnTo>
                  <a:pt x="242" y="15"/>
                </a:lnTo>
                <a:lnTo>
                  <a:pt x="271" y="11"/>
                </a:lnTo>
                <a:lnTo>
                  <a:pt x="302" y="9"/>
                </a:lnTo>
                <a:lnTo>
                  <a:pt x="302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11" name="Freeform 116">
            <a:extLst>
              <a:ext uri="{FF2B5EF4-FFF2-40B4-BE49-F238E27FC236}">
                <a16:creationId xmlns:a16="http://schemas.microsoft.com/office/drawing/2014/main" id="{58BA517F-6CF5-8F6E-B379-83B2EFB37F9A}"/>
              </a:ext>
            </a:extLst>
          </p:cNvPr>
          <p:cNvSpPr>
            <a:spLocks/>
          </p:cNvSpPr>
          <p:nvPr/>
        </p:nvSpPr>
        <p:spPr bwMode="auto">
          <a:xfrm>
            <a:off x="2019300" y="5226050"/>
            <a:ext cx="20638" cy="50800"/>
          </a:xfrm>
          <a:custGeom>
            <a:avLst/>
            <a:gdLst>
              <a:gd name="T0" fmla="*/ 2147483646 w 13"/>
              <a:gd name="T1" fmla="*/ 2147483646 h 32"/>
              <a:gd name="T2" fmla="*/ 0 w 13"/>
              <a:gd name="T3" fmla="*/ 0 h 32"/>
              <a:gd name="T4" fmla="*/ 0 w 13"/>
              <a:gd name="T5" fmla="*/ 0 h 32"/>
              <a:gd name="T6" fmla="*/ 0 w 13"/>
              <a:gd name="T7" fmla="*/ 0 h 32"/>
              <a:gd name="T8" fmla="*/ 0 w 13"/>
              <a:gd name="T9" fmla="*/ 2147483646 h 32"/>
              <a:gd name="T10" fmla="*/ 2147483646 w 13"/>
              <a:gd name="T11" fmla="*/ 2147483646 h 32"/>
              <a:gd name="T12" fmla="*/ 2147483646 w 13"/>
              <a:gd name="T13" fmla="*/ 2147483646 h 32"/>
              <a:gd name="T14" fmla="*/ 2147483646 w 13"/>
              <a:gd name="T15" fmla="*/ 2147483646 h 32"/>
              <a:gd name="T16" fmla="*/ 2147483646 w 13"/>
              <a:gd name="T17" fmla="*/ 2147483646 h 32"/>
              <a:gd name="T18" fmla="*/ 2147483646 w 13"/>
              <a:gd name="T19" fmla="*/ 2147483646 h 32"/>
              <a:gd name="T20" fmla="*/ 2147483646 w 13"/>
              <a:gd name="T21" fmla="*/ 2147483646 h 32"/>
              <a:gd name="T22" fmla="*/ 2147483646 w 13"/>
              <a:gd name="T23" fmla="*/ 2147483646 h 32"/>
              <a:gd name="T24" fmla="*/ 2147483646 w 13"/>
              <a:gd name="T25" fmla="*/ 2147483646 h 32"/>
              <a:gd name="T26" fmla="*/ 2147483646 w 13"/>
              <a:gd name="T27" fmla="*/ 2147483646 h 32"/>
              <a:gd name="T28" fmla="*/ 2147483646 w 13"/>
              <a:gd name="T29" fmla="*/ 2147483646 h 32"/>
              <a:gd name="T30" fmla="*/ 2147483646 w 13"/>
              <a:gd name="T31" fmla="*/ 2147483646 h 32"/>
              <a:gd name="T32" fmla="*/ 2147483646 w 13"/>
              <a:gd name="T33" fmla="*/ 2147483646 h 32"/>
              <a:gd name="T34" fmla="*/ 2147483646 w 13"/>
              <a:gd name="T35" fmla="*/ 2147483646 h 32"/>
              <a:gd name="T36" fmla="*/ 2147483646 w 13"/>
              <a:gd name="T37" fmla="*/ 2147483646 h 32"/>
              <a:gd name="T38" fmla="*/ 2147483646 w 13"/>
              <a:gd name="T39" fmla="*/ 2147483646 h 32"/>
              <a:gd name="T40" fmla="*/ 2147483646 w 13"/>
              <a:gd name="T41" fmla="*/ 2147483646 h 32"/>
              <a:gd name="T42" fmla="*/ 2147483646 w 13"/>
              <a:gd name="T43" fmla="*/ 0 h 32"/>
              <a:gd name="T44" fmla="*/ 2147483646 w 13"/>
              <a:gd name="T45" fmla="*/ 0 h 32"/>
              <a:gd name="T46" fmla="*/ 2147483646 w 13"/>
              <a:gd name="T47" fmla="*/ 2147483646 h 32"/>
              <a:gd name="T48" fmla="*/ 2147483646 w 13"/>
              <a:gd name="T49" fmla="*/ 2147483646 h 3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13"/>
              <a:gd name="T76" fmla="*/ 0 h 32"/>
              <a:gd name="T77" fmla="*/ 13 w 13"/>
              <a:gd name="T78" fmla="*/ 32 h 32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13" h="32">
                <a:moveTo>
                  <a:pt x="6" y="32"/>
                </a:move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4" y="2"/>
                </a:lnTo>
                <a:lnTo>
                  <a:pt x="6" y="3"/>
                </a:lnTo>
                <a:lnTo>
                  <a:pt x="8" y="3"/>
                </a:lnTo>
                <a:lnTo>
                  <a:pt x="8" y="2"/>
                </a:lnTo>
                <a:lnTo>
                  <a:pt x="9" y="2"/>
                </a:lnTo>
                <a:lnTo>
                  <a:pt x="11" y="2"/>
                </a:lnTo>
                <a:lnTo>
                  <a:pt x="13" y="0"/>
                </a:lnTo>
                <a:lnTo>
                  <a:pt x="6" y="32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12" name="Rectangle 117">
            <a:extLst>
              <a:ext uri="{FF2B5EF4-FFF2-40B4-BE49-F238E27FC236}">
                <a16:creationId xmlns:a16="http://schemas.microsoft.com/office/drawing/2014/main" id="{3EE66EA0-E15F-ABA4-B029-AC507596C3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5650" y="5100638"/>
            <a:ext cx="7938" cy="133350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813" name="Freeform 118">
            <a:extLst>
              <a:ext uri="{FF2B5EF4-FFF2-40B4-BE49-F238E27FC236}">
                <a16:creationId xmlns:a16="http://schemas.microsoft.com/office/drawing/2014/main" id="{A277096E-482B-8328-0D46-C8737B55602B}"/>
              </a:ext>
            </a:extLst>
          </p:cNvPr>
          <p:cNvSpPr>
            <a:spLocks/>
          </p:cNvSpPr>
          <p:nvPr/>
        </p:nvSpPr>
        <p:spPr bwMode="auto">
          <a:xfrm>
            <a:off x="2019300" y="5057775"/>
            <a:ext cx="20638" cy="52388"/>
          </a:xfrm>
          <a:custGeom>
            <a:avLst/>
            <a:gdLst>
              <a:gd name="T0" fmla="*/ 2147483646 w 13"/>
              <a:gd name="T1" fmla="*/ 0 h 33"/>
              <a:gd name="T2" fmla="*/ 0 w 13"/>
              <a:gd name="T3" fmla="*/ 2147483646 h 33"/>
              <a:gd name="T4" fmla="*/ 0 w 13"/>
              <a:gd name="T5" fmla="*/ 2147483646 h 33"/>
              <a:gd name="T6" fmla="*/ 0 w 13"/>
              <a:gd name="T7" fmla="*/ 2147483646 h 33"/>
              <a:gd name="T8" fmla="*/ 0 w 13"/>
              <a:gd name="T9" fmla="*/ 2147483646 h 33"/>
              <a:gd name="T10" fmla="*/ 2147483646 w 13"/>
              <a:gd name="T11" fmla="*/ 2147483646 h 33"/>
              <a:gd name="T12" fmla="*/ 2147483646 w 13"/>
              <a:gd name="T13" fmla="*/ 2147483646 h 33"/>
              <a:gd name="T14" fmla="*/ 2147483646 w 13"/>
              <a:gd name="T15" fmla="*/ 2147483646 h 33"/>
              <a:gd name="T16" fmla="*/ 2147483646 w 13"/>
              <a:gd name="T17" fmla="*/ 2147483646 h 33"/>
              <a:gd name="T18" fmla="*/ 2147483646 w 13"/>
              <a:gd name="T19" fmla="*/ 2147483646 h 33"/>
              <a:gd name="T20" fmla="*/ 2147483646 w 13"/>
              <a:gd name="T21" fmla="*/ 2147483646 h 33"/>
              <a:gd name="T22" fmla="*/ 2147483646 w 13"/>
              <a:gd name="T23" fmla="*/ 2147483646 h 33"/>
              <a:gd name="T24" fmla="*/ 2147483646 w 13"/>
              <a:gd name="T25" fmla="*/ 2147483646 h 33"/>
              <a:gd name="T26" fmla="*/ 2147483646 w 13"/>
              <a:gd name="T27" fmla="*/ 2147483646 h 33"/>
              <a:gd name="T28" fmla="*/ 2147483646 w 13"/>
              <a:gd name="T29" fmla="*/ 2147483646 h 33"/>
              <a:gd name="T30" fmla="*/ 2147483646 w 13"/>
              <a:gd name="T31" fmla="*/ 2147483646 h 33"/>
              <a:gd name="T32" fmla="*/ 2147483646 w 13"/>
              <a:gd name="T33" fmla="*/ 2147483646 h 33"/>
              <a:gd name="T34" fmla="*/ 2147483646 w 13"/>
              <a:gd name="T35" fmla="*/ 2147483646 h 33"/>
              <a:gd name="T36" fmla="*/ 2147483646 w 13"/>
              <a:gd name="T37" fmla="*/ 2147483646 h 33"/>
              <a:gd name="T38" fmla="*/ 2147483646 w 13"/>
              <a:gd name="T39" fmla="*/ 2147483646 h 33"/>
              <a:gd name="T40" fmla="*/ 2147483646 w 13"/>
              <a:gd name="T41" fmla="*/ 2147483646 h 33"/>
              <a:gd name="T42" fmla="*/ 2147483646 w 13"/>
              <a:gd name="T43" fmla="*/ 2147483646 h 33"/>
              <a:gd name="T44" fmla="*/ 2147483646 w 13"/>
              <a:gd name="T45" fmla="*/ 2147483646 h 33"/>
              <a:gd name="T46" fmla="*/ 2147483646 w 13"/>
              <a:gd name="T47" fmla="*/ 0 h 33"/>
              <a:gd name="T48" fmla="*/ 2147483646 w 13"/>
              <a:gd name="T49" fmla="*/ 0 h 3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13"/>
              <a:gd name="T76" fmla="*/ 0 h 33"/>
              <a:gd name="T77" fmla="*/ 13 w 13"/>
              <a:gd name="T78" fmla="*/ 33 h 33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13" h="33">
                <a:moveTo>
                  <a:pt x="6" y="0"/>
                </a:moveTo>
                <a:lnTo>
                  <a:pt x="0" y="33"/>
                </a:lnTo>
                <a:lnTo>
                  <a:pt x="0" y="31"/>
                </a:lnTo>
                <a:lnTo>
                  <a:pt x="2" y="31"/>
                </a:lnTo>
                <a:lnTo>
                  <a:pt x="4" y="29"/>
                </a:lnTo>
                <a:lnTo>
                  <a:pt x="6" y="29"/>
                </a:lnTo>
                <a:lnTo>
                  <a:pt x="8" y="29"/>
                </a:lnTo>
                <a:lnTo>
                  <a:pt x="9" y="29"/>
                </a:lnTo>
                <a:lnTo>
                  <a:pt x="9" y="31"/>
                </a:lnTo>
                <a:lnTo>
                  <a:pt x="11" y="31"/>
                </a:lnTo>
                <a:lnTo>
                  <a:pt x="13" y="33"/>
                </a:lnTo>
                <a:lnTo>
                  <a:pt x="6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14" name="Freeform 119">
            <a:extLst>
              <a:ext uri="{FF2B5EF4-FFF2-40B4-BE49-F238E27FC236}">
                <a16:creationId xmlns:a16="http://schemas.microsoft.com/office/drawing/2014/main" id="{F13BF4BB-7F0B-9604-5902-453F4571B11E}"/>
              </a:ext>
            </a:extLst>
          </p:cNvPr>
          <p:cNvSpPr>
            <a:spLocks/>
          </p:cNvSpPr>
          <p:nvPr/>
        </p:nvSpPr>
        <p:spPr bwMode="auto">
          <a:xfrm>
            <a:off x="2327275" y="5418138"/>
            <a:ext cx="457200" cy="358775"/>
          </a:xfrm>
          <a:custGeom>
            <a:avLst/>
            <a:gdLst>
              <a:gd name="T0" fmla="*/ 0 w 288"/>
              <a:gd name="T1" fmla="*/ 0 h 226"/>
              <a:gd name="T2" fmla="*/ 0 w 288"/>
              <a:gd name="T3" fmla="*/ 0 h 226"/>
              <a:gd name="T4" fmla="*/ 2147483646 w 288"/>
              <a:gd name="T5" fmla="*/ 2147483646 h 226"/>
              <a:gd name="T6" fmla="*/ 2147483646 w 288"/>
              <a:gd name="T7" fmla="*/ 2147483646 h 226"/>
              <a:gd name="T8" fmla="*/ 2147483646 w 288"/>
              <a:gd name="T9" fmla="*/ 2147483646 h 226"/>
              <a:gd name="T10" fmla="*/ 2147483646 w 288"/>
              <a:gd name="T11" fmla="*/ 2147483646 h 226"/>
              <a:gd name="T12" fmla="*/ 2147483646 w 288"/>
              <a:gd name="T13" fmla="*/ 2147483646 h 226"/>
              <a:gd name="T14" fmla="*/ 2147483646 w 288"/>
              <a:gd name="T15" fmla="*/ 2147483646 h 226"/>
              <a:gd name="T16" fmla="*/ 2147483646 w 288"/>
              <a:gd name="T17" fmla="*/ 2147483646 h 226"/>
              <a:gd name="T18" fmla="*/ 2147483646 w 288"/>
              <a:gd name="T19" fmla="*/ 2147483646 h 226"/>
              <a:gd name="T20" fmla="*/ 2147483646 w 288"/>
              <a:gd name="T21" fmla="*/ 2147483646 h 226"/>
              <a:gd name="T22" fmla="*/ 2147483646 w 288"/>
              <a:gd name="T23" fmla="*/ 2147483646 h 226"/>
              <a:gd name="T24" fmla="*/ 2147483646 w 288"/>
              <a:gd name="T25" fmla="*/ 2147483646 h 226"/>
              <a:gd name="T26" fmla="*/ 2147483646 w 288"/>
              <a:gd name="T27" fmla="*/ 2147483646 h 226"/>
              <a:gd name="T28" fmla="*/ 2147483646 w 288"/>
              <a:gd name="T29" fmla="*/ 2147483646 h 226"/>
              <a:gd name="T30" fmla="*/ 2147483646 w 288"/>
              <a:gd name="T31" fmla="*/ 2147483646 h 226"/>
              <a:gd name="T32" fmla="*/ 2147483646 w 288"/>
              <a:gd name="T33" fmla="*/ 2147483646 h 226"/>
              <a:gd name="T34" fmla="*/ 2147483646 w 288"/>
              <a:gd name="T35" fmla="*/ 2147483646 h 226"/>
              <a:gd name="T36" fmla="*/ 2147483646 w 288"/>
              <a:gd name="T37" fmla="*/ 2147483646 h 226"/>
              <a:gd name="T38" fmla="*/ 2147483646 w 288"/>
              <a:gd name="T39" fmla="*/ 2147483646 h 226"/>
              <a:gd name="T40" fmla="*/ 2147483646 w 288"/>
              <a:gd name="T41" fmla="*/ 2147483646 h 226"/>
              <a:gd name="T42" fmla="*/ 2147483646 w 288"/>
              <a:gd name="T43" fmla="*/ 2147483646 h 226"/>
              <a:gd name="T44" fmla="*/ 2147483646 w 288"/>
              <a:gd name="T45" fmla="*/ 2147483646 h 226"/>
              <a:gd name="T46" fmla="*/ 2147483646 w 288"/>
              <a:gd name="T47" fmla="*/ 2147483646 h 226"/>
              <a:gd name="T48" fmla="*/ 2147483646 w 288"/>
              <a:gd name="T49" fmla="*/ 2147483646 h 226"/>
              <a:gd name="T50" fmla="*/ 2147483646 w 288"/>
              <a:gd name="T51" fmla="*/ 2147483646 h 226"/>
              <a:gd name="T52" fmla="*/ 2147483646 w 288"/>
              <a:gd name="T53" fmla="*/ 2147483646 h 226"/>
              <a:gd name="T54" fmla="*/ 2147483646 w 288"/>
              <a:gd name="T55" fmla="*/ 2147483646 h 226"/>
              <a:gd name="T56" fmla="*/ 2147483646 w 288"/>
              <a:gd name="T57" fmla="*/ 2147483646 h 226"/>
              <a:gd name="T58" fmla="*/ 2147483646 w 288"/>
              <a:gd name="T59" fmla="*/ 2147483646 h 226"/>
              <a:gd name="T60" fmla="*/ 2147483646 w 288"/>
              <a:gd name="T61" fmla="*/ 2147483646 h 226"/>
              <a:gd name="T62" fmla="*/ 2147483646 w 288"/>
              <a:gd name="T63" fmla="*/ 2147483646 h 226"/>
              <a:gd name="T64" fmla="*/ 2147483646 w 288"/>
              <a:gd name="T65" fmla="*/ 2147483646 h 226"/>
              <a:gd name="T66" fmla="*/ 2147483646 w 288"/>
              <a:gd name="T67" fmla="*/ 2147483646 h 226"/>
              <a:gd name="T68" fmla="*/ 2147483646 w 288"/>
              <a:gd name="T69" fmla="*/ 0 h 226"/>
              <a:gd name="T70" fmla="*/ 2147483646 w 288"/>
              <a:gd name="T71" fmla="*/ 0 h 226"/>
              <a:gd name="T72" fmla="*/ 0 w 288"/>
              <a:gd name="T73" fmla="*/ 0 h 22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88"/>
              <a:gd name="T112" fmla="*/ 0 h 226"/>
              <a:gd name="T113" fmla="*/ 288 w 288"/>
              <a:gd name="T114" fmla="*/ 226 h 22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88" h="226">
                <a:moveTo>
                  <a:pt x="0" y="0"/>
                </a:moveTo>
                <a:lnTo>
                  <a:pt x="0" y="0"/>
                </a:lnTo>
                <a:lnTo>
                  <a:pt x="2" y="21"/>
                </a:lnTo>
                <a:lnTo>
                  <a:pt x="5" y="40"/>
                </a:lnTo>
                <a:lnTo>
                  <a:pt x="11" y="59"/>
                </a:lnTo>
                <a:lnTo>
                  <a:pt x="21" y="78"/>
                </a:lnTo>
                <a:lnTo>
                  <a:pt x="34" y="98"/>
                </a:lnTo>
                <a:lnTo>
                  <a:pt x="48" y="113"/>
                </a:lnTo>
                <a:lnTo>
                  <a:pt x="63" y="130"/>
                </a:lnTo>
                <a:lnTo>
                  <a:pt x="82" y="146"/>
                </a:lnTo>
                <a:lnTo>
                  <a:pt x="101" y="159"/>
                </a:lnTo>
                <a:lnTo>
                  <a:pt x="124" y="172"/>
                </a:lnTo>
                <a:lnTo>
                  <a:pt x="147" y="186"/>
                </a:lnTo>
                <a:lnTo>
                  <a:pt x="172" y="195"/>
                </a:lnTo>
                <a:lnTo>
                  <a:pt x="199" y="205"/>
                </a:lnTo>
                <a:lnTo>
                  <a:pt x="228" y="213"/>
                </a:lnTo>
                <a:lnTo>
                  <a:pt x="257" y="220"/>
                </a:lnTo>
                <a:lnTo>
                  <a:pt x="288" y="226"/>
                </a:lnTo>
                <a:lnTo>
                  <a:pt x="288" y="217"/>
                </a:lnTo>
                <a:lnTo>
                  <a:pt x="259" y="211"/>
                </a:lnTo>
                <a:lnTo>
                  <a:pt x="230" y="205"/>
                </a:lnTo>
                <a:lnTo>
                  <a:pt x="203" y="197"/>
                </a:lnTo>
                <a:lnTo>
                  <a:pt x="176" y="188"/>
                </a:lnTo>
                <a:lnTo>
                  <a:pt x="151" y="176"/>
                </a:lnTo>
                <a:lnTo>
                  <a:pt x="128" y="165"/>
                </a:lnTo>
                <a:lnTo>
                  <a:pt x="107" y="151"/>
                </a:lnTo>
                <a:lnTo>
                  <a:pt x="88" y="138"/>
                </a:lnTo>
                <a:lnTo>
                  <a:pt x="71" y="122"/>
                </a:lnTo>
                <a:lnTo>
                  <a:pt x="53" y="107"/>
                </a:lnTo>
                <a:lnTo>
                  <a:pt x="40" y="92"/>
                </a:lnTo>
                <a:lnTo>
                  <a:pt x="28" y="74"/>
                </a:lnTo>
                <a:lnTo>
                  <a:pt x="21" y="57"/>
                </a:lnTo>
                <a:lnTo>
                  <a:pt x="13" y="38"/>
                </a:lnTo>
                <a:lnTo>
                  <a:pt x="9" y="19"/>
                </a:lnTo>
                <a:lnTo>
                  <a:pt x="7" y="0"/>
                </a:lnTo>
                <a:lnTo>
                  <a:pt x="0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15" name="Freeform 120">
            <a:extLst>
              <a:ext uri="{FF2B5EF4-FFF2-40B4-BE49-F238E27FC236}">
                <a16:creationId xmlns:a16="http://schemas.microsoft.com/office/drawing/2014/main" id="{0D9F175C-2693-1EA5-7D63-1A64915E1D5A}"/>
              </a:ext>
            </a:extLst>
          </p:cNvPr>
          <p:cNvSpPr>
            <a:spLocks/>
          </p:cNvSpPr>
          <p:nvPr/>
        </p:nvSpPr>
        <p:spPr bwMode="auto">
          <a:xfrm>
            <a:off x="2327275" y="5051425"/>
            <a:ext cx="584200" cy="366713"/>
          </a:xfrm>
          <a:custGeom>
            <a:avLst/>
            <a:gdLst>
              <a:gd name="T0" fmla="*/ 2147483646 w 368"/>
              <a:gd name="T1" fmla="*/ 0 h 231"/>
              <a:gd name="T2" fmla="*/ 2147483646 w 368"/>
              <a:gd name="T3" fmla="*/ 0 h 231"/>
              <a:gd name="T4" fmla="*/ 2147483646 w 368"/>
              <a:gd name="T5" fmla="*/ 2147483646 h 231"/>
              <a:gd name="T6" fmla="*/ 2147483646 w 368"/>
              <a:gd name="T7" fmla="*/ 2147483646 h 231"/>
              <a:gd name="T8" fmla="*/ 2147483646 w 368"/>
              <a:gd name="T9" fmla="*/ 2147483646 h 231"/>
              <a:gd name="T10" fmla="*/ 2147483646 w 368"/>
              <a:gd name="T11" fmla="*/ 2147483646 h 231"/>
              <a:gd name="T12" fmla="*/ 2147483646 w 368"/>
              <a:gd name="T13" fmla="*/ 2147483646 h 231"/>
              <a:gd name="T14" fmla="*/ 2147483646 w 368"/>
              <a:gd name="T15" fmla="*/ 2147483646 h 231"/>
              <a:gd name="T16" fmla="*/ 2147483646 w 368"/>
              <a:gd name="T17" fmla="*/ 2147483646 h 231"/>
              <a:gd name="T18" fmla="*/ 2147483646 w 368"/>
              <a:gd name="T19" fmla="*/ 2147483646 h 231"/>
              <a:gd name="T20" fmla="*/ 2147483646 w 368"/>
              <a:gd name="T21" fmla="*/ 2147483646 h 231"/>
              <a:gd name="T22" fmla="*/ 2147483646 w 368"/>
              <a:gd name="T23" fmla="*/ 2147483646 h 231"/>
              <a:gd name="T24" fmla="*/ 2147483646 w 368"/>
              <a:gd name="T25" fmla="*/ 2147483646 h 231"/>
              <a:gd name="T26" fmla="*/ 2147483646 w 368"/>
              <a:gd name="T27" fmla="*/ 2147483646 h 231"/>
              <a:gd name="T28" fmla="*/ 2147483646 w 368"/>
              <a:gd name="T29" fmla="*/ 2147483646 h 231"/>
              <a:gd name="T30" fmla="*/ 2147483646 w 368"/>
              <a:gd name="T31" fmla="*/ 2147483646 h 231"/>
              <a:gd name="T32" fmla="*/ 0 w 368"/>
              <a:gd name="T33" fmla="*/ 2147483646 h 231"/>
              <a:gd name="T34" fmla="*/ 2147483646 w 368"/>
              <a:gd name="T35" fmla="*/ 2147483646 h 231"/>
              <a:gd name="T36" fmla="*/ 2147483646 w 368"/>
              <a:gd name="T37" fmla="*/ 2147483646 h 231"/>
              <a:gd name="T38" fmla="*/ 2147483646 w 368"/>
              <a:gd name="T39" fmla="*/ 2147483646 h 231"/>
              <a:gd name="T40" fmla="*/ 2147483646 w 368"/>
              <a:gd name="T41" fmla="*/ 2147483646 h 231"/>
              <a:gd name="T42" fmla="*/ 2147483646 w 368"/>
              <a:gd name="T43" fmla="*/ 2147483646 h 231"/>
              <a:gd name="T44" fmla="*/ 2147483646 w 368"/>
              <a:gd name="T45" fmla="*/ 2147483646 h 231"/>
              <a:gd name="T46" fmla="*/ 2147483646 w 368"/>
              <a:gd name="T47" fmla="*/ 2147483646 h 231"/>
              <a:gd name="T48" fmla="*/ 2147483646 w 368"/>
              <a:gd name="T49" fmla="*/ 2147483646 h 231"/>
              <a:gd name="T50" fmla="*/ 2147483646 w 368"/>
              <a:gd name="T51" fmla="*/ 2147483646 h 231"/>
              <a:gd name="T52" fmla="*/ 2147483646 w 368"/>
              <a:gd name="T53" fmla="*/ 2147483646 h 231"/>
              <a:gd name="T54" fmla="*/ 2147483646 w 368"/>
              <a:gd name="T55" fmla="*/ 2147483646 h 231"/>
              <a:gd name="T56" fmla="*/ 2147483646 w 368"/>
              <a:gd name="T57" fmla="*/ 2147483646 h 231"/>
              <a:gd name="T58" fmla="*/ 2147483646 w 368"/>
              <a:gd name="T59" fmla="*/ 2147483646 h 231"/>
              <a:gd name="T60" fmla="*/ 2147483646 w 368"/>
              <a:gd name="T61" fmla="*/ 2147483646 h 231"/>
              <a:gd name="T62" fmla="*/ 2147483646 w 368"/>
              <a:gd name="T63" fmla="*/ 2147483646 h 231"/>
              <a:gd name="T64" fmla="*/ 2147483646 w 368"/>
              <a:gd name="T65" fmla="*/ 2147483646 h 231"/>
              <a:gd name="T66" fmla="*/ 2147483646 w 368"/>
              <a:gd name="T67" fmla="*/ 2147483646 h 231"/>
              <a:gd name="T68" fmla="*/ 2147483646 w 368"/>
              <a:gd name="T69" fmla="*/ 0 h 231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368"/>
              <a:gd name="T106" fmla="*/ 0 h 231"/>
              <a:gd name="T107" fmla="*/ 368 w 368"/>
              <a:gd name="T108" fmla="*/ 231 h 231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368" h="231">
                <a:moveTo>
                  <a:pt x="368" y="0"/>
                </a:moveTo>
                <a:lnTo>
                  <a:pt x="330" y="0"/>
                </a:lnTo>
                <a:lnTo>
                  <a:pt x="293" y="4"/>
                </a:lnTo>
                <a:lnTo>
                  <a:pt x="259" y="10"/>
                </a:lnTo>
                <a:lnTo>
                  <a:pt x="224" y="17"/>
                </a:lnTo>
                <a:lnTo>
                  <a:pt x="194" y="27"/>
                </a:lnTo>
                <a:lnTo>
                  <a:pt x="163" y="39"/>
                </a:lnTo>
                <a:lnTo>
                  <a:pt x="134" y="52"/>
                </a:lnTo>
                <a:lnTo>
                  <a:pt x="109" y="67"/>
                </a:lnTo>
                <a:lnTo>
                  <a:pt x="84" y="83"/>
                </a:lnTo>
                <a:lnTo>
                  <a:pt x="63" y="100"/>
                </a:lnTo>
                <a:lnTo>
                  <a:pt x="44" y="119"/>
                </a:lnTo>
                <a:lnTo>
                  <a:pt x="28" y="140"/>
                </a:lnTo>
                <a:lnTo>
                  <a:pt x="17" y="161"/>
                </a:lnTo>
                <a:lnTo>
                  <a:pt x="7" y="185"/>
                </a:lnTo>
                <a:lnTo>
                  <a:pt x="2" y="208"/>
                </a:lnTo>
                <a:lnTo>
                  <a:pt x="0" y="231"/>
                </a:lnTo>
                <a:lnTo>
                  <a:pt x="7" y="231"/>
                </a:lnTo>
                <a:lnTo>
                  <a:pt x="9" y="208"/>
                </a:lnTo>
                <a:lnTo>
                  <a:pt x="15" y="186"/>
                </a:lnTo>
                <a:lnTo>
                  <a:pt x="25" y="165"/>
                </a:lnTo>
                <a:lnTo>
                  <a:pt x="36" y="146"/>
                </a:lnTo>
                <a:lnTo>
                  <a:pt x="52" y="125"/>
                </a:lnTo>
                <a:lnTo>
                  <a:pt x="69" y="108"/>
                </a:lnTo>
                <a:lnTo>
                  <a:pt x="90" y="90"/>
                </a:lnTo>
                <a:lnTo>
                  <a:pt x="113" y="75"/>
                </a:lnTo>
                <a:lnTo>
                  <a:pt x="138" y="60"/>
                </a:lnTo>
                <a:lnTo>
                  <a:pt x="167" y="46"/>
                </a:lnTo>
                <a:lnTo>
                  <a:pt x="195" y="37"/>
                </a:lnTo>
                <a:lnTo>
                  <a:pt x="228" y="27"/>
                </a:lnTo>
                <a:lnTo>
                  <a:pt x="261" y="19"/>
                </a:lnTo>
                <a:lnTo>
                  <a:pt x="295" y="14"/>
                </a:lnTo>
                <a:lnTo>
                  <a:pt x="332" y="10"/>
                </a:lnTo>
                <a:lnTo>
                  <a:pt x="368" y="8"/>
                </a:lnTo>
                <a:lnTo>
                  <a:pt x="368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16" name="Freeform 121">
            <a:extLst>
              <a:ext uri="{FF2B5EF4-FFF2-40B4-BE49-F238E27FC236}">
                <a16:creationId xmlns:a16="http://schemas.microsoft.com/office/drawing/2014/main" id="{1D52F9CD-E029-E7A9-7B6B-934636960B94}"/>
              </a:ext>
            </a:extLst>
          </p:cNvPr>
          <p:cNvSpPr>
            <a:spLocks/>
          </p:cNvSpPr>
          <p:nvPr/>
        </p:nvSpPr>
        <p:spPr bwMode="auto">
          <a:xfrm>
            <a:off x="1276350" y="5418138"/>
            <a:ext cx="455613" cy="358775"/>
          </a:xfrm>
          <a:custGeom>
            <a:avLst/>
            <a:gdLst>
              <a:gd name="T0" fmla="*/ 0 w 287"/>
              <a:gd name="T1" fmla="*/ 0 h 226"/>
              <a:gd name="T2" fmla="*/ 0 w 287"/>
              <a:gd name="T3" fmla="*/ 0 h 226"/>
              <a:gd name="T4" fmla="*/ 0 w 287"/>
              <a:gd name="T5" fmla="*/ 2147483646 h 226"/>
              <a:gd name="T6" fmla="*/ 2147483646 w 287"/>
              <a:gd name="T7" fmla="*/ 2147483646 h 226"/>
              <a:gd name="T8" fmla="*/ 2147483646 w 287"/>
              <a:gd name="T9" fmla="*/ 2147483646 h 226"/>
              <a:gd name="T10" fmla="*/ 2147483646 w 287"/>
              <a:gd name="T11" fmla="*/ 2147483646 h 226"/>
              <a:gd name="T12" fmla="*/ 2147483646 w 287"/>
              <a:gd name="T13" fmla="*/ 2147483646 h 226"/>
              <a:gd name="T14" fmla="*/ 2147483646 w 287"/>
              <a:gd name="T15" fmla="*/ 2147483646 h 226"/>
              <a:gd name="T16" fmla="*/ 2147483646 w 287"/>
              <a:gd name="T17" fmla="*/ 2147483646 h 226"/>
              <a:gd name="T18" fmla="*/ 2147483646 w 287"/>
              <a:gd name="T19" fmla="*/ 2147483646 h 226"/>
              <a:gd name="T20" fmla="*/ 2147483646 w 287"/>
              <a:gd name="T21" fmla="*/ 2147483646 h 226"/>
              <a:gd name="T22" fmla="*/ 2147483646 w 287"/>
              <a:gd name="T23" fmla="*/ 2147483646 h 226"/>
              <a:gd name="T24" fmla="*/ 2147483646 w 287"/>
              <a:gd name="T25" fmla="*/ 2147483646 h 226"/>
              <a:gd name="T26" fmla="*/ 2147483646 w 287"/>
              <a:gd name="T27" fmla="*/ 2147483646 h 226"/>
              <a:gd name="T28" fmla="*/ 2147483646 w 287"/>
              <a:gd name="T29" fmla="*/ 2147483646 h 226"/>
              <a:gd name="T30" fmla="*/ 2147483646 w 287"/>
              <a:gd name="T31" fmla="*/ 2147483646 h 226"/>
              <a:gd name="T32" fmla="*/ 2147483646 w 287"/>
              <a:gd name="T33" fmla="*/ 2147483646 h 226"/>
              <a:gd name="T34" fmla="*/ 2147483646 w 287"/>
              <a:gd name="T35" fmla="*/ 2147483646 h 226"/>
              <a:gd name="T36" fmla="*/ 2147483646 w 287"/>
              <a:gd name="T37" fmla="*/ 2147483646 h 226"/>
              <a:gd name="T38" fmla="*/ 2147483646 w 287"/>
              <a:gd name="T39" fmla="*/ 2147483646 h 226"/>
              <a:gd name="T40" fmla="*/ 2147483646 w 287"/>
              <a:gd name="T41" fmla="*/ 2147483646 h 226"/>
              <a:gd name="T42" fmla="*/ 2147483646 w 287"/>
              <a:gd name="T43" fmla="*/ 2147483646 h 226"/>
              <a:gd name="T44" fmla="*/ 2147483646 w 287"/>
              <a:gd name="T45" fmla="*/ 2147483646 h 226"/>
              <a:gd name="T46" fmla="*/ 2147483646 w 287"/>
              <a:gd name="T47" fmla="*/ 2147483646 h 226"/>
              <a:gd name="T48" fmla="*/ 2147483646 w 287"/>
              <a:gd name="T49" fmla="*/ 2147483646 h 226"/>
              <a:gd name="T50" fmla="*/ 2147483646 w 287"/>
              <a:gd name="T51" fmla="*/ 2147483646 h 226"/>
              <a:gd name="T52" fmla="*/ 2147483646 w 287"/>
              <a:gd name="T53" fmla="*/ 2147483646 h 226"/>
              <a:gd name="T54" fmla="*/ 2147483646 w 287"/>
              <a:gd name="T55" fmla="*/ 2147483646 h 226"/>
              <a:gd name="T56" fmla="*/ 2147483646 w 287"/>
              <a:gd name="T57" fmla="*/ 2147483646 h 226"/>
              <a:gd name="T58" fmla="*/ 2147483646 w 287"/>
              <a:gd name="T59" fmla="*/ 2147483646 h 226"/>
              <a:gd name="T60" fmla="*/ 2147483646 w 287"/>
              <a:gd name="T61" fmla="*/ 2147483646 h 226"/>
              <a:gd name="T62" fmla="*/ 2147483646 w 287"/>
              <a:gd name="T63" fmla="*/ 2147483646 h 226"/>
              <a:gd name="T64" fmla="*/ 2147483646 w 287"/>
              <a:gd name="T65" fmla="*/ 2147483646 h 226"/>
              <a:gd name="T66" fmla="*/ 2147483646 w 287"/>
              <a:gd name="T67" fmla="*/ 2147483646 h 226"/>
              <a:gd name="T68" fmla="*/ 2147483646 w 287"/>
              <a:gd name="T69" fmla="*/ 0 h 226"/>
              <a:gd name="T70" fmla="*/ 2147483646 w 287"/>
              <a:gd name="T71" fmla="*/ 0 h 226"/>
              <a:gd name="T72" fmla="*/ 0 w 287"/>
              <a:gd name="T73" fmla="*/ 0 h 22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87"/>
              <a:gd name="T112" fmla="*/ 0 h 226"/>
              <a:gd name="T113" fmla="*/ 287 w 287"/>
              <a:gd name="T114" fmla="*/ 226 h 22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87" h="226">
                <a:moveTo>
                  <a:pt x="0" y="0"/>
                </a:moveTo>
                <a:lnTo>
                  <a:pt x="0" y="0"/>
                </a:lnTo>
                <a:lnTo>
                  <a:pt x="0" y="21"/>
                </a:lnTo>
                <a:lnTo>
                  <a:pt x="3" y="40"/>
                </a:lnTo>
                <a:lnTo>
                  <a:pt x="11" y="59"/>
                </a:lnTo>
                <a:lnTo>
                  <a:pt x="21" y="78"/>
                </a:lnTo>
                <a:lnTo>
                  <a:pt x="32" y="98"/>
                </a:lnTo>
                <a:lnTo>
                  <a:pt x="48" y="113"/>
                </a:lnTo>
                <a:lnTo>
                  <a:pt x="63" y="130"/>
                </a:lnTo>
                <a:lnTo>
                  <a:pt x="82" y="146"/>
                </a:lnTo>
                <a:lnTo>
                  <a:pt x="101" y="159"/>
                </a:lnTo>
                <a:lnTo>
                  <a:pt x="124" y="172"/>
                </a:lnTo>
                <a:lnTo>
                  <a:pt x="147" y="186"/>
                </a:lnTo>
                <a:lnTo>
                  <a:pt x="172" y="195"/>
                </a:lnTo>
                <a:lnTo>
                  <a:pt x="199" y="205"/>
                </a:lnTo>
                <a:lnTo>
                  <a:pt x="228" y="213"/>
                </a:lnTo>
                <a:lnTo>
                  <a:pt x="257" y="220"/>
                </a:lnTo>
                <a:lnTo>
                  <a:pt x="286" y="226"/>
                </a:lnTo>
                <a:lnTo>
                  <a:pt x="287" y="217"/>
                </a:lnTo>
                <a:lnTo>
                  <a:pt x="259" y="211"/>
                </a:lnTo>
                <a:lnTo>
                  <a:pt x="230" y="205"/>
                </a:lnTo>
                <a:lnTo>
                  <a:pt x="201" y="197"/>
                </a:lnTo>
                <a:lnTo>
                  <a:pt x="176" y="188"/>
                </a:lnTo>
                <a:lnTo>
                  <a:pt x="151" y="176"/>
                </a:lnTo>
                <a:lnTo>
                  <a:pt x="128" y="165"/>
                </a:lnTo>
                <a:lnTo>
                  <a:pt x="107" y="151"/>
                </a:lnTo>
                <a:lnTo>
                  <a:pt x="88" y="138"/>
                </a:lnTo>
                <a:lnTo>
                  <a:pt x="69" y="122"/>
                </a:lnTo>
                <a:lnTo>
                  <a:pt x="53" y="107"/>
                </a:lnTo>
                <a:lnTo>
                  <a:pt x="40" y="92"/>
                </a:lnTo>
                <a:lnTo>
                  <a:pt x="28" y="74"/>
                </a:lnTo>
                <a:lnTo>
                  <a:pt x="19" y="57"/>
                </a:lnTo>
                <a:lnTo>
                  <a:pt x="13" y="38"/>
                </a:lnTo>
                <a:lnTo>
                  <a:pt x="9" y="19"/>
                </a:lnTo>
                <a:lnTo>
                  <a:pt x="7" y="0"/>
                </a:lnTo>
                <a:lnTo>
                  <a:pt x="0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17" name="Freeform 122">
            <a:extLst>
              <a:ext uri="{FF2B5EF4-FFF2-40B4-BE49-F238E27FC236}">
                <a16:creationId xmlns:a16="http://schemas.microsoft.com/office/drawing/2014/main" id="{2FD7E500-B8EE-1542-1AC7-FF15BAD79F22}"/>
              </a:ext>
            </a:extLst>
          </p:cNvPr>
          <p:cNvSpPr>
            <a:spLocks/>
          </p:cNvSpPr>
          <p:nvPr/>
        </p:nvSpPr>
        <p:spPr bwMode="auto">
          <a:xfrm>
            <a:off x="1276350" y="5051425"/>
            <a:ext cx="584200" cy="366713"/>
          </a:xfrm>
          <a:custGeom>
            <a:avLst/>
            <a:gdLst>
              <a:gd name="T0" fmla="*/ 2147483646 w 368"/>
              <a:gd name="T1" fmla="*/ 0 h 231"/>
              <a:gd name="T2" fmla="*/ 2147483646 w 368"/>
              <a:gd name="T3" fmla="*/ 0 h 231"/>
              <a:gd name="T4" fmla="*/ 2147483646 w 368"/>
              <a:gd name="T5" fmla="*/ 2147483646 h 231"/>
              <a:gd name="T6" fmla="*/ 2147483646 w 368"/>
              <a:gd name="T7" fmla="*/ 2147483646 h 231"/>
              <a:gd name="T8" fmla="*/ 2147483646 w 368"/>
              <a:gd name="T9" fmla="*/ 2147483646 h 231"/>
              <a:gd name="T10" fmla="*/ 2147483646 w 368"/>
              <a:gd name="T11" fmla="*/ 2147483646 h 231"/>
              <a:gd name="T12" fmla="*/ 2147483646 w 368"/>
              <a:gd name="T13" fmla="*/ 2147483646 h 231"/>
              <a:gd name="T14" fmla="*/ 2147483646 w 368"/>
              <a:gd name="T15" fmla="*/ 2147483646 h 231"/>
              <a:gd name="T16" fmla="*/ 2147483646 w 368"/>
              <a:gd name="T17" fmla="*/ 2147483646 h 231"/>
              <a:gd name="T18" fmla="*/ 2147483646 w 368"/>
              <a:gd name="T19" fmla="*/ 2147483646 h 231"/>
              <a:gd name="T20" fmla="*/ 2147483646 w 368"/>
              <a:gd name="T21" fmla="*/ 2147483646 h 231"/>
              <a:gd name="T22" fmla="*/ 2147483646 w 368"/>
              <a:gd name="T23" fmla="*/ 2147483646 h 231"/>
              <a:gd name="T24" fmla="*/ 2147483646 w 368"/>
              <a:gd name="T25" fmla="*/ 2147483646 h 231"/>
              <a:gd name="T26" fmla="*/ 2147483646 w 368"/>
              <a:gd name="T27" fmla="*/ 2147483646 h 231"/>
              <a:gd name="T28" fmla="*/ 2147483646 w 368"/>
              <a:gd name="T29" fmla="*/ 2147483646 h 231"/>
              <a:gd name="T30" fmla="*/ 2147483646 w 368"/>
              <a:gd name="T31" fmla="*/ 2147483646 h 231"/>
              <a:gd name="T32" fmla="*/ 0 w 368"/>
              <a:gd name="T33" fmla="*/ 2147483646 h 231"/>
              <a:gd name="T34" fmla="*/ 2147483646 w 368"/>
              <a:gd name="T35" fmla="*/ 2147483646 h 231"/>
              <a:gd name="T36" fmla="*/ 2147483646 w 368"/>
              <a:gd name="T37" fmla="*/ 2147483646 h 231"/>
              <a:gd name="T38" fmla="*/ 2147483646 w 368"/>
              <a:gd name="T39" fmla="*/ 2147483646 h 231"/>
              <a:gd name="T40" fmla="*/ 2147483646 w 368"/>
              <a:gd name="T41" fmla="*/ 2147483646 h 231"/>
              <a:gd name="T42" fmla="*/ 2147483646 w 368"/>
              <a:gd name="T43" fmla="*/ 2147483646 h 231"/>
              <a:gd name="T44" fmla="*/ 2147483646 w 368"/>
              <a:gd name="T45" fmla="*/ 2147483646 h 231"/>
              <a:gd name="T46" fmla="*/ 2147483646 w 368"/>
              <a:gd name="T47" fmla="*/ 2147483646 h 231"/>
              <a:gd name="T48" fmla="*/ 2147483646 w 368"/>
              <a:gd name="T49" fmla="*/ 2147483646 h 231"/>
              <a:gd name="T50" fmla="*/ 2147483646 w 368"/>
              <a:gd name="T51" fmla="*/ 2147483646 h 231"/>
              <a:gd name="T52" fmla="*/ 2147483646 w 368"/>
              <a:gd name="T53" fmla="*/ 2147483646 h 231"/>
              <a:gd name="T54" fmla="*/ 2147483646 w 368"/>
              <a:gd name="T55" fmla="*/ 2147483646 h 231"/>
              <a:gd name="T56" fmla="*/ 2147483646 w 368"/>
              <a:gd name="T57" fmla="*/ 2147483646 h 231"/>
              <a:gd name="T58" fmla="*/ 2147483646 w 368"/>
              <a:gd name="T59" fmla="*/ 2147483646 h 231"/>
              <a:gd name="T60" fmla="*/ 2147483646 w 368"/>
              <a:gd name="T61" fmla="*/ 2147483646 h 231"/>
              <a:gd name="T62" fmla="*/ 2147483646 w 368"/>
              <a:gd name="T63" fmla="*/ 2147483646 h 231"/>
              <a:gd name="T64" fmla="*/ 2147483646 w 368"/>
              <a:gd name="T65" fmla="*/ 2147483646 h 231"/>
              <a:gd name="T66" fmla="*/ 2147483646 w 368"/>
              <a:gd name="T67" fmla="*/ 2147483646 h 231"/>
              <a:gd name="T68" fmla="*/ 2147483646 w 368"/>
              <a:gd name="T69" fmla="*/ 0 h 231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368"/>
              <a:gd name="T106" fmla="*/ 0 h 231"/>
              <a:gd name="T107" fmla="*/ 368 w 368"/>
              <a:gd name="T108" fmla="*/ 231 h 231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368" h="231">
                <a:moveTo>
                  <a:pt x="368" y="0"/>
                </a:moveTo>
                <a:lnTo>
                  <a:pt x="330" y="0"/>
                </a:lnTo>
                <a:lnTo>
                  <a:pt x="293" y="4"/>
                </a:lnTo>
                <a:lnTo>
                  <a:pt x="259" y="10"/>
                </a:lnTo>
                <a:lnTo>
                  <a:pt x="224" y="17"/>
                </a:lnTo>
                <a:lnTo>
                  <a:pt x="192" y="27"/>
                </a:lnTo>
                <a:lnTo>
                  <a:pt x="163" y="39"/>
                </a:lnTo>
                <a:lnTo>
                  <a:pt x="134" y="52"/>
                </a:lnTo>
                <a:lnTo>
                  <a:pt x="107" y="67"/>
                </a:lnTo>
                <a:lnTo>
                  <a:pt x="84" y="83"/>
                </a:lnTo>
                <a:lnTo>
                  <a:pt x="63" y="100"/>
                </a:lnTo>
                <a:lnTo>
                  <a:pt x="44" y="119"/>
                </a:lnTo>
                <a:lnTo>
                  <a:pt x="28" y="140"/>
                </a:lnTo>
                <a:lnTo>
                  <a:pt x="15" y="161"/>
                </a:lnTo>
                <a:lnTo>
                  <a:pt x="5" y="185"/>
                </a:lnTo>
                <a:lnTo>
                  <a:pt x="2" y="208"/>
                </a:lnTo>
                <a:lnTo>
                  <a:pt x="0" y="231"/>
                </a:lnTo>
                <a:lnTo>
                  <a:pt x="7" y="231"/>
                </a:lnTo>
                <a:lnTo>
                  <a:pt x="9" y="208"/>
                </a:lnTo>
                <a:lnTo>
                  <a:pt x="15" y="186"/>
                </a:lnTo>
                <a:lnTo>
                  <a:pt x="25" y="165"/>
                </a:lnTo>
                <a:lnTo>
                  <a:pt x="36" y="146"/>
                </a:lnTo>
                <a:lnTo>
                  <a:pt x="51" y="125"/>
                </a:lnTo>
                <a:lnTo>
                  <a:pt x="69" y="108"/>
                </a:lnTo>
                <a:lnTo>
                  <a:pt x="90" y="90"/>
                </a:lnTo>
                <a:lnTo>
                  <a:pt x="113" y="75"/>
                </a:lnTo>
                <a:lnTo>
                  <a:pt x="138" y="60"/>
                </a:lnTo>
                <a:lnTo>
                  <a:pt x="167" y="46"/>
                </a:lnTo>
                <a:lnTo>
                  <a:pt x="195" y="37"/>
                </a:lnTo>
                <a:lnTo>
                  <a:pt x="226" y="27"/>
                </a:lnTo>
                <a:lnTo>
                  <a:pt x="261" y="19"/>
                </a:lnTo>
                <a:lnTo>
                  <a:pt x="295" y="14"/>
                </a:lnTo>
                <a:lnTo>
                  <a:pt x="330" y="10"/>
                </a:lnTo>
                <a:lnTo>
                  <a:pt x="368" y="8"/>
                </a:lnTo>
                <a:lnTo>
                  <a:pt x="368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18" name="Freeform 123">
            <a:extLst>
              <a:ext uri="{FF2B5EF4-FFF2-40B4-BE49-F238E27FC236}">
                <a16:creationId xmlns:a16="http://schemas.microsoft.com/office/drawing/2014/main" id="{5F6DFE19-28E1-3F57-EB72-E05B05106DF1}"/>
              </a:ext>
            </a:extLst>
          </p:cNvPr>
          <p:cNvSpPr>
            <a:spLocks/>
          </p:cNvSpPr>
          <p:nvPr/>
        </p:nvSpPr>
        <p:spPr bwMode="auto">
          <a:xfrm>
            <a:off x="2327275" y="5637213"/>
            <a:ext cx="450850" cy="355600"/>
          </a:xfrm>
          <a:custGeom>
            <a:avLst/>
            <a:gdLst>
              <a:gd name="T0" fmla="*/ 0 w 284"/>
              <a:gd name="T1" fmla="*/ 0 h 224"/>
              <a:gd name="T2" fmla="*/ 0 w 284"/>
              <a:gd name="T3" fmla="*/ 0 h 224"/>
              <a:gd name="T4" fmla="*/ 2147483646 w 284"/>
              <a:gd name="T5" fmla="*/ 2147483646 h 224"/>
              <a:gd name="T6" fmla="*/ 2147483646 w 284"/>
              <a:gd name="T7" fmla="*/ 2147483646 h 224"/>
              <a:gd name="T8" fmla="*/ 2147483646 w 284"/>
              <a:gd name="T9" fmla="*/ 2147483646 h 224"/>
              <a:gd name="T10" fmla="*/ 2147483646 w 284"/>
              <a:gd name="T11" fmla="*/ 2147483646 h 224"/>
              <a:gd name="T12" fmla="*/ 2147483646 w 284"/>
              <a:gd name="T13" fmla="*/ 2147483646 h 224"/>
              <a:gd name="T14" fmla="*/ 2147483646 w 284"/>
              <a:gd name="T15" fmla="*/ 2147483646 h 224"/>
              <a:gd name="T16" fmla="*/ 2147483646 w 284"/>
              <a:gd name="T17" fmla="*/ 2147483646 h 224"/>
              <a:gd name="T18" fmla="*/ 2147483646 w 284"/>
              <a:gd name="T19" fmla="*/ 2147483646 h 224"/>
              <a:gd name="T20" fmla="*/ 2147483646 w 284"/>
              <a:gd name="T21" fmla="*/ 2147483646 h 224"/>
              <a:gd name="T22" fmla="*/ 2147483646 w 284"/>
              <a:gd name="T23" fmla="*/ 2147483646 h 224"/>
              <a:gd name="T24" fmla="*/ 2147483646 w 284"/>
              <a:gd name="T25" fmla="*/ 2147483646 h 224"/>
              <a:gd name="T26" fmla="*/ 2147483646 w 284"/>
              <a:gd name="T27" fmla="*/ 2147483646 h 224"/>
              <a:gd name="T28" fmla="*/ 2147483646 w 284"/>
              <a:gd name="T29" fmla="*/ 2147483646 h 224"/>
              <a:gd name="T30" fmla="*/ 2147483646 w 284"/>
              <a:gd name="T31" fmla="*/ 2147483646 h 224"/>
              <a:gd name="T32" fmla="*/ 2147483646 w 284"/>
              <a:gd name="T33" fmla="*/ 2147483646 h 224"/>
              <a:gd name="T34" fmla="*/ 2147483646 w 284"/>
              <a:gd name="T35" fmla="*/ 2147483646 h 224"/>
              <a:gd name="T36" fmla="*/ 2147483646 w 284"/>
              <a:gd name="T37" fmla="*/ 2147483646 h 224"/>
              <a:gd name="T38" fmla="*/ 2147483646 w 284"/>
              <a:gd name="T39" fmla="*/ 2147483646 h 224"/>
              <a:gd name="T40" fmla="*/ 2147483646 w 284"/>
              <a:gd name="T41" fmla="*/ 2147483646 h 224"/>
              <a:gd name="T42" fmla="*/ 2147483646 w 284"/>
              <a:gd name="T43" fmla="*/ 2147483646 h 224"/>
              <a:gd name="T44" fmla="*/ 2147483646 w 284"/>
              <a:gd name="T45" fmla="*/ 2147483646 h 224"/>
              <a:gd name="T46" fmla="*/ 2147483646 w 284"/>
              <a:gd name="T47" fmla="*/ 2147483646 h 224"/>
              <a:gd name="T48" fmla="*/ 2147483646 w 284"/>
              <a:gd name="T49" fmla="*/ 2147483646 h 224"/>
              <a:gd name="T50" fmla="*/ 2147483646 w 284"/>
              <a:gd name="T51" fmla="*/ 2147483646 h 224"/>
              <a:gd name="T52" fmla="*/ 2147483646 w 284"/>
              <a:gd name="T53" fmla="*/ 2147483646 h 224"/>
              <a:gd name="T54" fmla="*/ 2147483646 w 284"/>
              <a:gd name="T55" fmla="*/ 2147483646 h 224"/>
              <a:gd name="T56" fmla="*/ 2147483646 w 284"/>
              <a:gd name="T57" fmla="*/ 2147483646 h 224"/>
              <a:gd name="T58" fmla="*/ 2147483646 w 284"/>
              <a:gd name="T59" fmla="*/ 2147483646 h 224"/>
              <a:gd name="T60" fmla="*/ 2147483646 w 284"/>
              <a:gd name="T61" fmla="*/ 2147483646 h 224"/>
              <a:gd name="T62" fmla="*/ 2147483646 w 284"/>
              <a:gd name="T63" fmla="*/ 2147483646 h 224"/>
              <a:gd name="T64" fmla="*/ 2147483646 w 284"/>
              <a:gd name="T65" fmla="*/ 2147483646 h 224"/>
              <a:gd name="T66" fmla="*/ 2147483646 w 284"/>
              <a:gd name="T67" fmla="*/ 2147483646 h 224"/>
              <a:gd name="T68" fmla="*/ 2147483646 w 284"/>
              <a:gd name="T69" fmla="*/ 0 h 224"/>
              <a:gd name="T70" fmla="*/ 2147483646 w 284"/>
              <a:gd name="T71" fmla="*/ 0 h 224"/>
              <a:gd name="T72" fmla="*/ 0 w 284"/>
              <a:gd name="T73" fmla="*/ 0 h 22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84"/>
              <a:gd name="T112" fmla="*/ 0 h 224"/>
              <a:gd name="T113" fmla="*/ 284 w 284"/>
              <a:gd name="T114" fmla="*/ 224 h 22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84" h="224">
                <a:moveTo>
                  <a:pt x="0" y="0"/>
                </a:moveTo>
                <a:lnTo>
                  <a:pt x="0" y="0"/>
                </a:lnTo>
                <a:lnTo>
                  <a:pt x="2" y="21"/>
                </a:lnTo>
                <a:lnTo>
                  <a:pt x="5" y="40"/>
                </a:lnTo>
                <a:lnTo>
                  <a:pt x="11" y="61"/>
                </a:lnTo>
                <a:lnTo>
                  <a:pt x="21" y="79"/>
                </a:lnTo>
                <a:lnTo>
                  <a:pt x="32" y="98"/>
                </a:lnTo>
                <a:lnTo>
                  <a:pt x="46" y="115"/>
                </a:lnTo>
                <a:lnTo>
                  <a:pt x="63" y="130"/>
                </a:lnTo>
                <a:lnTo>
                  <a:pt x="80" y="146"/>
                </a:lnTo>
                <a:lnTo>
                  <a:pt x="99" y="159"/>
                </a:lnTo>
                <a:lnTo>
                  <a:pt x="123" y="173"/>
                </a:lnTo>
                <a:lnTo>
                  <a:pt x="146" y="184"/>
                </a:lnTo>
                <a:lnTo>
                  <a:pt x="170" y="196"/>
                </a:lnTo>
                <a:lnTo>
                  <a:pt x="195" y="205"/>
                </a:lnTo>
                <a:lnTo>
                  <a:pt x="224" y="213"/>
                </a:lnTo>
                <a:lnTo>
                  <a:pt x="251" y="221"/>
                </a:lnTo>
                <a:lnTo>
                  <a:pt x="282" y="224"/>
                </a:lnTo>
                <a:lnTo>
                  <a:pt x="284" y="217"/>
                </a:lnTo>
                <a:lnTo>
                  <a:pt x="253" y="211"/>
                </a:lnTo>
                <a:lnTo>
                  <a:pt x="226" y="205"/>
                </a:lnTo>
                <a:lnTo>
                  <a:pt x="199" y="196"/>
                </a:lnTo>
                <a:lnTo>
                  <a:pt x="172" y="188"/>
                </a:lnTo>
                <a:lnTo>
                  <a:pt x="149" y="176"/>
                </a:lnTo>
                <a:lnTo>
                  <a:pt x="126" y="165"/>
                </a:lnTo>
                <a:lnTo>
                  <a:pt x="105" y="151"/>
                </a:lnTo>
                <a:lnTo>
                  <a:pt x="86" y="138"/>
                </a:lnTo>
                <a:lnTo>
                  <a:pt x="69" y="125"/>
                </a:lnTo>
                <a:lnTo>
                  <a:pt x="53" y="107"/>
                </a:lnTo>
                <a:lnTo>
                  <a:pt x="40" y="92"/>
                </a:lnTo>
                <a:lnTo>
                  <a:pt x="28" y="75"/>
                </a:lnTo>
                <a:lnTo>
                  <a:pt x="21" y="57"/>
                </a:lnTo>
                <a:lnTo>
                  <a:pt x="13" y="38"/>
                </a:lnTo>
                <a:lnTo>
                  <a:pt x="9" y="19"/>
                </a:lnTo>
                <a:lnTo>
                  <a:pt x="9" y="0"/>
                </a:lnTo>
                <a:lnTo>
                  <a:pt x="0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19" name="Freeform 124">
            <a:extLst>
              <a:ext uri="{FF2B5EF4-FFF2-40B4-BE49-F238E27FC236}">
                <a16:creationId xmlns:a16="http://schemas.microsoft.com/office/drawing/2014/main" id="{F19E7E8E-F033-B039-EF4F-7F318FF2A005}"/>
              </a:ext>
            </a:extLst>
          </p:cNvPr>
          <p:cNvSpPr>
            <a:spLocks/>
          </p:cNvSpPr>
          <p:nvPr/>
        </p:nvSpPr>
        <p:spPr bwMode="auto">
          <a:xfrm>
            <a:off x="2327275" y="5603875"/>
            <a:ext cx="14288" cy="33338"/>
          </a:xfrm>
          <a:custGeom>
            <a:avLst/>
            <a:gdLst>
              <a:gd name="T0" fmla="*/ 0 w 9"/>
              <a:gd name="T1" fmla="*/ 0 h 21"/>
              <a:gd name="T2" fmla="*/ 0 w 9"/>
              <a:gd name="T3" fmla="*/ 2147483646 h 21"/>
              <a:gd name="T4" fmla="*/ 0 w 9"/>
              <a:gd name="T5" fmla="*/ 2147483646 h 21"/>
              <a:gd name="T6" fmla="*/ 2147483646 w 9"/>
              <a:gd name="T7" fmla="*/ 2147483646 h 21"/>
              <a:gd name="T8" fmla="*/ 2147483646 w 9"/>
              <a:gd name="T9" fmla="*/ 2147483646 h 21"/>
              <a:gd name="T10" fmla="*/ 2147483646 w 9"/>
              <a:gd name="T11" fmla="*/ 2147483646 h 21"/>
              <a:gd name="T12" fmla="*/ 0 w 9"/>
              <a:gd name="T13" fmla="*/ 0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"/>
              <a:gd name="T22" fmla="*/ 0 h 21"/>
              <a:gd name="T23" fmla="*/ 9 w 9"/>
              <a:gd name="T24" fmla="*/ 21 h 2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" h="21">
                <a:moveTo>
                  <a:pt x="0" y="0"/>
                </a:moveTo>
                <a:lnTo>
                  <a:pt x="0" y="11"/>
                </a:lnTo>
                <a:lnTo>
                  <a:pt x="0" y="21"/>
                </a:lnTo>
                <a:lnTo>
                  <a:pt x="9" y="21"/>
                </a:lnTo>
                <a:lnTo>
                  <a:pt x="9" y="11"/>
                </a:lnTo>
                <a:lnTo>
                  <a:pt x="9" y="2"/>
                </a:lnTo>
                <a:lnTo>
                  <a:pt x="0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20" name="Freeform 125">
            <a:extLst>
              <a:ext uri="{FF2B5EF4-FFF2-40B4-BE49-F238E27FC236}">
                <a16:creationId xmlns:a16="http://schemas.microsoft.com/office/drawing/2014/main" id="{5B92EE90-B684-1CCE-B04B-8AF021341E07}"/>
              </a:ext>
            </a:extLst>
          </p:cNvPr>
          <p:cNvSpPr>
            <a:spLocks/>
          </p:cNvSpPr>
          <p:nvPr/>
        </p:nvSpPr>
        <p:spPr bwMode="auto">
          <a:xfrm>
            <a:off x="1276350" y="5637213"/>
            <a:ext cx="447675" cy="355600"/>
          </a:xfrm>
          <a:custGeom>
            <a:avLst/>
            <a:gdLst>
              <a:gd name="T0" fmla="*/ 0 w 282"/>
              <a:gd name="T1" fmla="*/ 0 h 224"/>
              <a:gd name="T2" fmla="*/ 0 w 282"/>
              <a:gd name="T3" fmla="*/ 0 h 224"/>
              <a:gd name="T4" fmla="*/ 0 w 282"/>
              <a:gd name="T5" fmla="*/ 2147483646 h 224"/>
              <a:gd name="T6" fmla="*/ 2147483646 w 282"/>
              <a:gd name="T7" fmla="*/ 2147483646 h 224"/>
              <a:gd name="T8" fmla="*/ 2147483646 w 282"/>
              <a:gd name="T9" fmla="*/ 2147483646 h 224"/>
              <a:gd name="T10" fmla="*/ 2147483646 w 282"/>
              <a:gd name="T11" fmla="*/ 2147483646 h 224"/>
              <a:gd name="T12" fmla="*/ 2147483646 w 282"/>
              <a:gd name="T13" fmla="*/ 2147483646 h 224"/>
              <a:gd name="T14" fmla="*/ 2147483646 w 282"/>
              <a:gd name="T15" fmla="*/ 2147483646 h 224"/>
              <a:gd name="T16" fmla="*/ 2147483646 w 282"/>
              <a:gd name="T17" fmla="*/ 2147483646 h 224"/>
              <a:gd name="T18" fmla="*/ 2147483646 w 282"/>
              <a:gd name="T19" fmla="*/ 2147483646 h 224"/>
              <a:gd name="T20" fmla="*/ 2147483646 w 282"/>
              <a:gd name="T21" fmla="*/ 2147483646 h 224"/>
              <a:gd name="T22" fmla="*/ 2147483646 w 282"/>
              <a:gd name="T23" fmla="*/ 2147483646 h 224"/>
              <a:gd name="T24" fmla="*/ 2147483646 w 282"/>
              <a:gd name="T25" fmla="*/ 2147483646 h 224"/>
              <a:gd name="T26" fmla="*/ 2147483646 w 282"/>
              <a:gd name="T27" fmla="*/ 2147483646 h 224"/>
              <a:gd name="T28" fmla="*/ 2147483646 w 282"/>
              <a:gd name="T29" fmla="*/ 2147483646 h 224"/>
              <a:gd name="T30" fmla="*/ 2147483646 w 282"/>
              <a:gd name="T31" fmla="*/ 2147483646 h 224"/>
              <a:gd name="T32" fmla="*/ 2147483646 w 282"/>
              <a:gd name="T33" fmla="*/ 2147483646 h 224"/>
              <a:gd name="T34" fmla="*/ 2147483646 w 282"/>
              <a:gd name="T35" fmla="*/ 2147483646 h 224"/>
              <a:gd name="T36" fmla="*/ 2147483646 w 282"/>
              <a:gd name="T37" fmla="*/ 2147483646 h 224"/>
              <a:gd name="T38" fmla="*/ 2147483646 w 282"/>
              <a:gd name="T39" fmla="*/ 2147483646 h 224"/>
              <a:gd name="T40" fmla="*/ 2147483646 w 282"/>
              <a:gd name="T41" fmla="*/ 2147483646 h 224"/>
              <a:gd name="T42" fmla="*/ 2147483646 w 282"/>
              <a:gd name="T43" fmla="*/ 2147483646 h 224"/>
              <a:gd name="T44" fmla="*/ 2147483646 w 282"/>
              <a:gd name="T45" fmla="*/ 2147483646 h 224"/>
              <a:gd name="T46" fmla="*/ 2147483646 w 282"/>
              <a:gd name="T47" fmla="*/ 2147483646 h 224"/>
              <a:gd name="T48" fmla="*/ 2147483646 w 282"/>
              <a:gd name="T49" fmla="*/ 2147483646 h 224"/>
              <a:gd name="T50" fmla="*/ 2147483646 w 282"/>
              <a:gd name="T51" fmla="*/ 2147483646 h 224"/>
              <a:gd name="T52" fmla="*/ 2147483646 w 282"/>
              <a:gd name="T53" fmla="*/ 2147483646 h 224"/>
              <a:gd name="T54" fmla="*/ 2147483646 w 282"/>
              <a:gd name="T55" fmla="*/ 2147483646 h 224"/>
              <a:gd name="T56" fmla="*/ 2147483646 w 282"/>
              <a:gd name="T57" fmla="*/ 2147483646 h 224"/>
              <a:gd name="T58" fmla="*/ 2147483646 w 282"/>
              <a:gd name="T59" fmla="*/ 2147483646 h 224"/>
              <a:gd name="T60" fmla="*/ 2147483646 w 282"/>
              <a:gd name="T61" fmla="*/ 2147483646 h 224"/>
              <a:gd name="T62" fmla="*/ 2147483646 w 282"/>
              <a:gd name="T63" fmla="*/ 2147483646 h 224"/>
              <a:gd name="T64" fmla="*/ 2147483646 w 282"/>
              <a:gd name="T65" fmla="*/ 2147483646 h 224"/>
              <a:gd name="T66" fmla="*/ 2147483646 w 282"/>
              <a:gd name="T67" fmla="*/ 2147483646 h 224"/>
              <a:gd name="T68" fmla="*/ 2147483646 w 282"/>
              <a:gd name="T69" fmla="*/ 0 h 224"/>
              <a:gd name="T70" fmla="*/ 2147483646 w 282"/>
              <a:gd name="T71" fmla="*/ 0 h 224"/>
              <a:gd name="T72" fmla="*/ 0 w 282"/>
              <a:gd name="T73" fmla="*/ 0 h 22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82"/>
              <a:gd name="T112" fmla="*/ 0 h 224"/>
              <a:gd name="T113" fmla="*/ 282 w 282"/>
              <a:gd name="T114" fmla="*/ 224 h 22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82" h="224">
                <a:moveTo>
                  <a:pt x="0" y="0"/>
                </a:moveTo>
                <a:lnTo>
                  <a:pt x="0" y="0"/>
                </a:lnTo>
                <a:lnTo>
                  <a:pt x="0" y="21"/>
                </a:lnTo>
                <a:lnTo>
                  <a:pt x="5" y="40"/>
                </a:lnTo>
                <a:lnTo>
                  <a:pt x="11" y="61"/>
                </a:lnTo>
                <a:lnTo>
                  <a:pt x="21" y="79"/>
                </a:lnTo>
                <a:lnTo>
                  <a:pt x="32" y="98"/>
                </a:lnTo>
                <a:lnTo>
                  <a:pt x="46" y="115"/>
                </a:lnTo>
                <a:lnTo>
                  <a:pt x="61" y="130"/>
                </a:lnTo>
                <a:lnTo>
                  <a:pt x="80" y="146"/>
                </a:lnTo>
                <a:lnTo>
                  <a:pt x="99" y="159"/>
                </a:lnTo>
                <a:lnTo>
                  <a:pt x="120" y="173"/>
                </a:lnTo>
                <a:lnTo>
                  <a:pt x="144" y="184"/>
                </a:lnTo>
                <a:lnTo>
                  <a:pt x="168" y="196"/>
                </a:lnTo>
                <a:lnTo>
                  <a:pt x="195" y="205"/>
                </a:lnTo>
                <a:lnTo>
                  <a:pt x="222" y="213"/>
                </a:lnTo>
                <a:lnTo>
                  <a:pt x="251" y="221"/>
                </a:lnTo>
                <a:lnTo>
                  <a:pt x="282" y="224"/>
                </a:lnTo>
                <a:lnTo>
                  <a:pt x="282" y="217"/>
                </a:lnTo>
                <a:lnTo>
                  <a:pt x="253" y="211"/>
                </a:lnTo>
                <a:lnTo>
                  <a:pt x="224" y="205"/>
                </a:lnTo>
                <a:lnTo>
                  <a:pt x="197" y="196"/>
                </a:lnTo>
                <a:lnTo>
                  <a:pt x="172" y="188"/>
                </a:lnTo>
                <a:lnTo>
                  <a:pt x="147" y="176"/>
                </a:lnTo>
                <a:lnTo>
                  <a:pt x="126" y="165"/>
                </a:lnTo>
                <a:lnTo>
                  <a:pt x="105" y="151"/>
                </a:lnTo>
                <a:lnTo>
                  <a:pt x="86" y="138"/>
                </a:lnTo>
                <a:lnTo>
                  <a:pt x="69" y="125"/>
                </a:lnTo>
                <a:lnTo>
                  <a:pt x="53" y="107"/>
                </a:lnTo>
                <a:lnTo>
                  <a:pt x="40" y="92"/>
                </a:lnTo>
                <a:lnTo>
                  <a:pt x="28" y="75"/>
                </a:lnTo>
                <a:lnTo>
                  <a:pt x="19" y="57"/>
                </a:lnTo>
                <a:lnTo>
                  <a:pt x="13" y="38"/>
                </a:lnTo>
                <a:lnTo>
                  <a:pt x="9" y="19"/>
                </a:lnTo>
                <a:lnTo>
                  <a:pt x="7" y="0"/>
                </a:lnTo>
                <a:lnTo>
                  <a:pt x="0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21" name="Freeform 126">
            <a:extLst>
              <a:ext uri="{FF2B5EF4-FFF2-40B4-BE49-F238E27FC236}">
                <a16:creationId xmlns:a16="http://schemas.microsoft.com/office/drawing/2014/main" id="{33184E52-F38D-FEC5-51E5-BC9A4F1DE7FA}"/>
              </a:ext>
            </a:extLst>
          </p:cNvPr>
          <p:cNvSpPr>
            <a:spLocks/>
          </p:cNvSpPr>
          <p:nvPr/>
        </p:nvSpPr>
        <p:spPr bwMode="auto">
          <a:xfrm>
            <a:off x="1276350" y="5603875"/>
            <a:ext cx="11113" cy="33338"/>
          </a:xfrm>
          <a:custGeom>
            <a:avLst/>
            <a:gdLst>
              <a:gd name="T0" fmla="*/ 0 w 7"/>
              <a:gd name="T1" fmla="*/ 0 h 21"/>
              <a:gd name="T2" fmla="*/ 0 w 7"/>
              <a:gd name="T3" fmla="*/ 2147483646 h 21"/>
              <a:gd name="T4" fmla="*/ 0 w 7"/>
              <a:gd name="T5" fmla="*/ 2147483646 h 21"/>
              <a:gd name="T6" fmla="*/ 2147483646 w 7"/>
              <a:gd name="T7" fmla="*/ 2147483646 h 21"/>
              <a:gd name="T8" fmla="*/ 2147483646 w 7"/>
              <a:gd name="T9" fmla="*/ 2147483646 h 21"/>
              <a:gd name="T10" fmla="*/ 2147483646 w 7"/>
              <a:gd name="T11" fmla="*/ 2147483646 h 21"/>
              <a:gd name="T12" fmla="*/ 0 w 7"/>
              <a:gd name="T13" fmla="*/ 0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"/>
              <a:gd name="T22" fmla="*/ 0 h 21"/>
              <a:gd name="T23" fmla="*/ 7 w 7"/>
              <a:gd name="T24" fmla="*/ 21 h 2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" h="21">
                <a:moveTo>
                  <a:pt x="0" y="0"/>
                </a:moveTo>
                <a:lnTo>
                  <a:pt x="0" y="11"/>
                </a:lnTo>
                <a:lnTo>
                  <a:pt x="0" y="21"/>
                </a:lnTo>
                <a:lnTo>
                  <a:pt x="7" y="21"/>
                </a:lnTo>
                <a:lnTo>
                  <a:pt x="7" y="11"/>
                </a:lnTo>
                <a:lnTo>
                  <a:pt x="7" y="2"/>
                </a:lnTo>
                <a:lnTo>
                  <a:pt x="0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22" name="Freeform 127">
            <a:extLst>
              <a:ext uri="{FF2B5EF4-FFF2-40B4-BE49-F238E27FC236}">
                <a16:creationId xmlns:a16="http://schemas.microsoft.com/office/drawing/2014/main" id="{719F1280-E030-87FD-C3E5-02B03FDA2D46}"/>
              </a:ext>
            </a:extLst>
          </p:cNvPr>
          <p:cNvSpPr>
            <a:spLocks/>
          </p:cNvSpPr>
          <p:nvPr/>
        </p:nvSpPr>
        <p:spPr bwMode="auto">
          <a:xfrm>
            <a:off x="2862263" y="5381625"/>
            <a:ext cx="101600" cy="133350"/>
          </a:xfrm>
          <a:custGeom>
            <a:avLst/>
            <a:gdLst>
              <a:gd name="T0" fmla="*/ 2147483646 w 64"/>
              <a:gd name="T1" fmla="*/ 0 h 84"/>
              <a:gd name="T2" fmla="*/ 0 w 64"/>
              <a:gd name="T3" fmla="*/ 2147483646 h 84"/>
              <a:gd name="T4" fmla="*/ 2147483646 w 64"/>
              <a:gd name="T5" fmla="*/ 2147483646 h 84"/>
              <a:gd name="T6" fmla="*/ 2147483646 w 64"/>
              <a:gd name="T7" fmla="*/ 2147483646 h 84"/>
              <a:gd name="T8" fmla="*/ 2147483646 w 64"/>
              <a:gd name="T9" fmla="*/ 0 h 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4"/>
              <a:gd name="T16" fmla="*/ 0 h 84"/>
              <a:gd name="T17" fmla="*/ 64 w 64"/>
              <a:gd name="T18" fmla="*/ 84 h 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4" h="84">
                <a:moveTo>
                  <a:pt x="60" y="0"/>
                </a:moveTo>
                <a:lnTo>
                  <a:pt x="0" y="82"/>
                </a:lnTo>
                <a:lnTo>
                  <a:pt x="6" y="84"/>
                </a:lnTo>
                <a:lnTo>
                  <a:pt x="64" y="1"/>
                </a:lnTo>
                <a:lnTo>
                  <a:pt x="60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23" name="Freeform 128">
            <a:extLst>
              <a:ext uri="{FF2B5EF4-FFF2-40B4-BE49-F238E27FC236}">
                <a16:creationId xmlns:a16="http://schemas.microsoft.com/office/drawing/2014/main" id="{5D0C4330-AEFA-C4F2-A5E5-57BF8133CFC8}"/>
              </a:ext>
            </a:extLst>
          </p:cNvPr>
          <p:cNvSpPr>
            <a:spLocks/>
          </p:cNvSpPr>
          <p:nvPr/>
        </p:nvSpPr>
        <p:spPr bwMode="auto">
          <a:xfrm>
            <a:off x="2917825" y="5345113"/>
            <a:ext cx="69850" cy="84137"/>
          </a:xfrm>
          <a:custGeom>
            <a:avLst/>
            <a:gdLst>
              <a:gd name="T0" fmla="*/ 2147483646 w 44"/>
              <a:gd name="T1" fmla="*/ 0 h 53"/>
              <a:gd name="T2" fmla="*/ 0 w 44"/>
              <a:gd name="T3" fmla="*/ 2147483646 h 53"/>
              <a:gd name="T4" fmla="*/ 0 w 44"/>
              <a:gd name="T5" fmla="*/ 2147483646 h 53"/>
              <a:gd name="T6" fmla="*/ 2147483646 w 44"/>
              <a:gd name="T7" fmla="*/ 2147483646 h 53"/>
              <a:gd name="T8" fmla="*/ 2147483646 w 44"/>
              <a:gd name="T9" fmla="*/ 2147483646 h 53"/>
              <a:gd name="T10" fmla="*/ 2147483646 w 44"/>
              <a:gd name="T11" fmla="*/ 2147483646 h 53"/>
              <a:gd name="T12" fmla="*/ 2147483646 w 44"/>
              <a:gd name="T13" fmla="*/ 2147483646 h 53"/>
              <a:gd name="T14" fmla="*/ 2147483646 w 44"/>
              <a:gd name="T15" fmla="*/ 2147483646 h 53"/>
              <a:gd name="T16" fmla="*/ 2147483646 w 44"/>
              <a:gd name="T17" fmla="*/ 2147483646 h 53"/>
              <a:gd name="T18" fmla="*/ 2147483646 w 44"/>
              <a:gd name="T19" fmla="*/ 2147483646 h 53"/>
              <a:gd name="T20" fmla="*/ 2147483646 w 44"/>
              <a:gd name="T21" fmla="*/ 2147483646 h 53"/>
              <a:gd name="T22" fmla="*/ 2147483646 w 44"/>
              <a:gd name="T23" fmla="*/ 2147483646 h 53"/>
              <a:gd name="T24" fmla="*/ 2147483646 w 44"/>
              <a:gd name="T25" fmla="*/ 2147483646 h 53"/>
              <a:gd name="T26" fmla="*/ 2147483646 w 44"/>
              <a:gd name="T27" fmla="*/ 2147483646 h 53"/>
              <a:gd name="T28" fmla="*/ 2147483646 w 44"/>
              <a:gd name="T29" fmla="*/ 2147483646 h 53"/>
              <a:gd name="T30" fmla="*/ 2147483646 w 44"/>
              <a:gd name="T31" fmla="*/ 2147483646 h 53"/>
              <a:gd name="T32" fmla="*/ 2147483646 w 44"/>
              <a:gd name="T33" fmla="*/ 2147483646 h 53"/>
              <a:gd name="T34" fmla="*/ 2147483646 w 44"/>
              <a:gd name="T35" fmla="*/ 2147483646 h 53"/>
              <a:gd name="T36" fmla="*/ 2147483646 w 44"/>
              <a:gd name="T37" fmla="*/ 2147483646 h 53"/>
              <a:gd name="T38" fmla="*/ 2147483646 w 44"/>
              <a:gd name="T39" fmla="*/ 2147483646 h 53"/>
              <a:gd name="T40" fmla="*/ 2147483646 w 44"/>
              <a:gd name="T41" fmla="*/ 2147483646 h 53"/>
              <a:gd name="T42" fmla="*/ 2147483646 w 44"/>
              <a:gd name="T43" fmla="*/ 2147483646 h 53"/>
              <a:gd name="T44" fmla="*/ 2147483646 w 44"/>
              <a:gd name="T45" fmla="*/ 2147483646 h 53"/>
              <a:gd name="T46" fmla="*/ 2147483646 w 44"/>
              <a:gd name="T47" fmla="*/ 2147483646 h 53"/>
              <a:gd name="T48" fmla="*/ 2147483646 w 44"/>
              <a:gd name="T49" fmla="*/ 2147483646 h 53"/>
              <a:gd name="T50" fmla="*/ 2147483646 w 44"/>
              <a:gd name="T51" fmla="*/ 2147483646 h 53"/>
              <a:gd name="T52" fmla="*/ 2147483646 w 44"/>
              <a:gd name="T53" fmla="*/ 2147483646 h 53"/>
              <a:gd name="T54" fmla="*/ 2147483646 w 44"/>
              <a:gd name="T55" fmla="*/ 2147483646 h 53"/>
              <a:gd name="T56" fmla="*/ 2147483646 w 44"/>
              <a:gd name="T57" fmla="*/ 2147483646 h 53"/>
              <a:gd name="T58" fmla="*/ 2147483646 w 44"/>
              <a:gd name="T59" fmla="*/ 2147483646 h 53"/>
              <a:gd name="T60" fmla="*/ 2147483646 w 44"/>
              <a:gd name="T61" fmla="*/ 2147483646 h 53"/>
              <a:gd name="T62" fmla="*/ 2147483646 w 44"/>
              <a:gd name="T63" fmla="*/ 2147483646 h 53"/>
              <a:gd name="T64" fmla="*/ 2147483646 w 44"/>
              <a:gd name="T65" fmla="*/ 2147483646 h 53"/>
              <a:gd name="T66" fmla="*/ 2147483646 w 44"/>
              <a:gd name="T67" fmla="*/ 2147483646 h 53"/>
              <a:gd name="T68" fmla="*/ 2147483646 w 44"/>
              <a:gd name="T69" fmla="*/ 2147483646 h 53"/>
              <a:gd name="T70" fmla="*/ 2147483646 w 44"/>
              <a:gd name="T71" fmla="*/ 0 h 53"/>
              <a:gd name="T72" fmla="*/ 2147483646 w 44"/>
              <a:gd name="T73" fmla="*/ 0 h 53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44"/>
              <a:gd name="T112" fmla="*/ 0 h 53"/>
              <a:gd name="T113" fmla="*/ 44 w 44"/>
              <a:gd name="T114" fmla="*/ 53 h 53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44" h="53">
                <a:moveTo>
                  <a:pt x="44" y="0"/>
                </a:moveTo>
                <a:lnTo>
                  <a:pt x="0" y="38"/>
                </a:lnTo>
                <a:lnTo>
                  <a:pt x="2" y="38"/>
                </a:lnTo>
                <a:lnTo>
                  <a:pt x="4" y="38"/>
                </a:lnTo>
                <a:lnTo>
                  <a:pt x="6" y="38"/>
                </a:lnTo>
                <a:lnTo>
                  <a:pt x="8" y="38"/>
                </a:lnTo>
                <a:lnTo>
                  <a:pt x="10" y="38"/>
                </a:lnTo>
                <a:lnTo>
                  <a:pt x="10" y="40"/>
                </a:lnTo>
                <a:lnTo>
                  <a:pt x="12" y="40"/>
                </a:lnTo>
                <a:lnTo>
                  <a:pt x="13" y="40"/>
                </a:lnTo>
                <a:lnTo>
                  <a:pt x="15" y="42"/>
                </a:lnTo>
                <a:lnTo>
                  <a:pt x="17" y="44"/>
                </a:lnTo>
                <a:lnTo>
                  <a:pt x="17" y="46"/>
                </a:lnTo>
                <a:lnTo>
                  <a:pt x="19" y="46"/>
                </a:lnTo>
                <a:lnTo>
                  <a:pt x="19" y="48"/>
                </a:lnTo>
                <a:lnTo>
                  <a:pt x="21" y="49"/>
                </a:lnTo>
                <a:lnTo>
                  <a:pt x="21" y="51"/>
                </a:lnTo>
                <a:lnTo>
                  <a:pt x="21" y="53"/>
                </a:lnTo>
                <a:lnTo>
                  <a:pt x="44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24" name="Freeform 129">
            <a:extLst>
              <a:ext uri="{FF2B5EF4-FFF2-40B4-BE49-F238E27FC236}">
                <a16:creationId xmlns:a16="http://schemas.microsoft.com/office/drawing/2014/main" id="{DEA9CAE1-820E-FA9B-59E7-36C9A5A5B97B}"/>
              </a:ext>
            </a:extLst>
          </p:cNvPr>
          <p:cNvSpPr>
            <a:spLocks/>
          </p:cNvSpPr>
          <p:nvPr/>
        </p:nvSpPr>
        <p:spPr bwMode="auto">
          <a:xfrm>
            <a:off x="1903413" y="5826125"/>
            <a:ext cx="42862" cy="90488"/>
          </a:xfrm>
          <a:custGeom>
            <a:avLst/>
            <a:gdLst>
              <a:gd name="T0" fmla="*/ 2147483646 w 27"/>
              <a:gd name="T1" fmla="*/ 2147483646 h 57"/>
              <a:gd name="T2" fmla="*/ 0 w 27"/>
              <a:gd name="T3" fmla="*/ 0 h 57"/>
              <a:gd name="T4" fmla="*/ 0 w 27"/>
              <a:gd name="T5" fmla="*/ 0 h 57"/>
              <a:gd name="T6" fmla="*/ 0 w 27"/>
              <a:gd name="T7" fmla="*/ 0 h 57"/>
              <a:gd name="T8" fmla="*/ 2147483646 w 27"/>
              <a:gd name="T9" fmla="*/ 2147483646 h 57"/>
              <a:gd name="T10" fmla="*/ 2147483646 w 27"/>
              <a:gd name="T11" fmla="*/ 2147483646 h 57"/>
              <a:gd name="T12" fmla="*/ 2147483646 w 27"/>
              <a:gd name="T13" fmla="*/ 2147483646 h 57"/>
              <a:gd name="T14" fmla="*/ 2147483646 w 27"/>
              <a:gd name="T15" fmla="*/ 2147483646 h 57"/>
              <a:gd name="T16" fmla="*/ 2147483646 w 27"/>
              <a:gd name="T17" fmla="*/ 2147483646 h 57"/>
              <a:gd name="T18" fmla="*/ 2147483646 w 27"/>
              <a:gd name="T19" fmla="*/ 2147483646 h 57"/>
              <a:gd name="T20" fmla="*/ 2147483646 w 27"/>
              <a:gd name="T21" fmla="*/ 2147483646 h 57"/>
              <a:gd name="T22" fmla="*/ 2147483646 w 27"/>
              <a:gd name="T23" fmla="*/ 2147483646 h 57"/>
              <a:gd name="T24" fmla="*/ 2147483646 w 27"/>
              <a:gd name="T25" fmla="*/ 2147483646 h 57"/>
              <a:gd name="T26" fmla="*/ 2147483646 w 27"/>
              <a:gd name="T27" fmla="*/ 2147483646 h 57"/>
              <a:gd name="T28" fmla="*/ 2147483646 w 27"/>
              <a:gd name="T29" fmla="*/ 2147483646 h 57"/>
              <a:gd name="T30" fmla="*/ 2147483646 w 27"/>
              <a:gd name="T31" fmla="*/ 2147483646 h 57"/>
              <a:gd name="T32" fmla="*/ 2147483646 w 27"/>
              <a:gd name="T33" fmla="*/ 2147483646 h 57"/>
              <a:gd name="T34" fmla="*/ 2147483646 w 27"/>
              <a:gd name="T35" fmla="*/ 2147483646 h 57"/>
              <a:gd name="T36" fmla="*/ 2147483646 w 27"/>
              <a:gd name="T37" fmla="*/ 2147483646 h 57"/>
              <a:gd name="T38" fmla="*/ 2147483646 w 27"/>
              <a:gd name="T39" fmla="*/ 2147483646 h 57"/>
              <a:gd name="T40" fmla="*/ 2147483646 w 27"/>
              <a:gd name="T41" fmla="*/ 2147483646 h 57"/>
              <a:gd name="T42" fmla="*/ 2147483646 w 27"/>
              <a:gd name="T43" fmla="*/ 2147483646 h 57"/>
              <a:gd name="T44" fmla="*/ 2147483646 w 27"/>
              <a:gd name="T45" fmla="*/ 2147483646 h 57"/>
              <a:gd name="T46" fmla="*/ 2147483646 w 27"/>
              <a:gd name="T47" fmla="*/ 2147483646 h 57"/>
              <a:gd name="T48" fmla="*/ 2147483646 w 27"/>
              <a:gd name="T49" fmla="*/ 2147483646 h 57"/>
              <a:gd name="T50" fmla="*/ 2147483646 w 27"/>
              <a:gd name="T51" fmla="*/ 2147483646 h 57"/>
              <a:gd name="T52" fmla="*/ 2147483646 w 27"/>
              <a:gd name="T53" fmla="*/ 2147483646 h 57"/>
              <a:gd name="T54" fmla="*/ 2147483646 w 27"/>
              <a:gd name="T55" fmla="*/ 2147483646 h 57"/>
              <a:gd name="T56" fmla="*/ 2147483646 w 27"/>
              <a:gd name="T57" fmla="*/ 2147483646 h 57"/>
              <a:gd name="T58" fmla="*/ 2147483646 w 27"/>
              <a:gd name="T59" fmla="*/ 2147483646 h 57"/>
              <a:gd name="T60" fmla="*/ 2147483646 w 27"/>
              <a:gd name="T61" fmla="*/ 2147483646 h 57"/>
              <a:gd name="T62" fmla="*/ 2147483646 w 27"/>
              <a:gd name="T63" fmla="*/ 2147483646 h 57"/>
              <a:gd name="T64" fmla="*/ 2147483646 w 27"/>
              <a:gd name="T65" fmla="*/ 2147483646 h 57"/>
              <a:gd name="T66" fmla="*/ 2147483646 w 27"/>
              <a:gd name="T67" fmla="*/ 2147483646 h 57"/>
              <a:gd name="T68" fmla="*/ 2147483646 w 27"/>
              <a:gd name="T69" fmla="*/ 2147483646 h 57"/>
              <a:gd name="T70" fmla="*/ 2147483646 w 27"/>
              <a:gd name="T71" fmla="*/ 2147483646 h 57"/>
              <a:gd name="T72" fmla="*/ 2147483646 w 27"/>
              <a:gd name="T73" fmla="*/ 2147483646 h 5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7"/>
              <a:gd name="T112" fmla="*/ 0 h 57"/>
              <a:gd name="T113" fmla="*/ 27 w 27"/>
              <a:gd name="T114" fmla="*/ 57 h 5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7" h="57">
                <a:moveTo>
                  <a:pt x="2" y="57"/>
                </a:moveTo>
                <a:lnTo>
                  <a:pt x="0" y="0"/>
                </a:lnTo>
                <a:lnTo>
                  <a:pt x="2" y="2"/>
                </a:lnTo>
                <a:lnTo>
                  <a:pt x="4" y="4"/>
                </a:lnTo>
                <a:lnTo>
                  <a:pt x="6" y="6"/>
                </a:lnTo>
                <a:lnTo>
                  <a:pt x="8" y="6"/>
                </a:lnTo>
                <a:lnTo>
                  <a:pt x="8" y="8"/>
                </a:lnTo>
                <a:lnTo>
                  <a:pt x="10" y="8"/>
                </a:lnTo>
                <a:lnTo>
                  <a:pt x="11" y="8"/>
                </a:lnTo>
                <a:lnTo>
                  <a:pt x="13" y="8"/>
                </a:lnTo>
                <a:lnTo>
                  <a:pt x="15" y="8"/>
                </a:lnTo>
                <a:lnTo>
                  <a:pt x="17" y="8"/>
                </a:lnTo>
                <a:lnTo>
                  <a:pt x="19" y="8"/>
                </a:lnTo>
                <a:lnTo>
                  <a:pt x="21" y="8"/>
                </a:lnTo>
                <a:lnTo>
                  <a:pt x="23" y="6"/>
                </a:lnTo>
                <a:lnTo>
                  <a:pt x="25" y="6"/>
                </a:lnTo>
                <a:lnTo>
                  <a:pt x="27" y="4"/>
                </a:lnTo>
                <a:lnTo>
                  <a:pt x="2" y="57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25" name="Freeform 130">
            <a:extLst>
              <a:ext uri="{FF2B5EF4-FFF2-40B4-BE49-F238E27FC236}">
                <a16:creationId xmlns:a16="http://schemas.microsoft.com/office/drawing/2014/main" id="{B9E2A2DF-42FE-CC12-353F-7E3BA0646647}"/>
              </a:ext>
            </a:extLst>
          </p:cNvPr>
          <p:cNvSpPr>
            <a:spLocks/>
          </p:cNvSpPr>
          <p:nvPr/>
        </p:nvSpPr>
        <p:spPr bwMode="auto">
          <a:xfrm>
            <a:off x="1909763" y="5408613"/>
            <a:ext cx="103187" cy="466725"/>
          </a:xfrm>
          <a:custGeom>
            <a:avLst/>
            <a:gdLst>
              <a:gd name="T0" fmla="*/ 2147483646 w 65"/>
              <a:gd name="T1" fmla="*/ 0 h 294"/>
              <a:gd name="T2" fmla="*/ 0 w 65"/>
              <a:gd name="T3" fmla="*/ 2147483646 h 294"/>
              <a:gd name="T4" fmla="*/ 2147483646 w 65"/>
              <a:gd name="T5" fmla="*/ 2147483646 h 294"/>
              <a:gd name="T6" fmla="*/ 2147483646 w 65"/>
              <a:gd name="T7" fmla="*/ 0 h 294"/>
              <a:gd name="T8" fmla="*/ 2147483646 w 65"/>
              <a:gd name="T9" fmla="*/ 0 h 29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294"/>
              <a:gd name="T17" fmla="*/ 65 w 65"/>
              <a:gd name="T18" fmla="*/ 294 h 29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294">
                <a:moveTo>
                  <a:pt x="59" y="0"/>
                </a:moveTo>
                <a:lnTo>
                  <a:pt x="0" y="292"/>
                </a:lnTo>
                <a:lnTo>
                  <a:pt x="6" y="294"/>
                </a:lnTo>
                <a:lnTo>
                  <a:pt x="65" y="0"/>
                </a:lnTo>
                <a:lnTo>
                  <a:pt x="59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26" name="Freeform 131">
            <a:extLst>
              <a:ext uri="{FF2B5EF4-FFF2-40B4-BE49-F238E27FC236}">
                <a16:creationId xmlns:a16="http://schemas.microsoft.com/office/drawing/2014/main" id="{2ADBF12A-0147-A7AF-A4BF-3E35C35ED273}"/>
              </a:ext>
            </a:extLst>
          </p:cNvPr>
          <p:cNvSpPr>
            <a:spLocks/>
          </p:cNvSpPr>
          <p:nvPr/>
        </p:nvSpPr>
        <p:spPr bwMode="auto">
          <a:xfrm>
            <a:off x="1979613" y="5365750"/>
            <a:ext cx="39687" cy="92075"/>
          </a:xfrm>
          <a:custGeom>
            <a:avLst/>
            <a:gdLst>
              <a:gd name="T0" fmla="*/ 2147483646 w 25"/>
              <a:gd name="T1" fmla="*/ 0 h 58"/>
              <a:gd name="T2" fmla="*/ 0 w 25"/>
              <a:gd name="T3" fmla="*/ 2147483646 h 58"/>
              <a:gd name="T4" fmla="*/ 0 w 25"/>
              <a:gd name="T5" fmla="*/ 2147483646 h 58"/>
              <a:gd name="T6" fmla="*/ 0 w 25"/>
              <a:gd name="T7" fmla="*/ 2147483646 h 58"/>
              <a:gd name="T8" fmla="*/ 2147483646 w 25"/>
              <a:gd name="T9" fmla="*/ 2147483646 h 58"/>
              <a:gd name="T10" fmla="*/ 2147483646 w 25"/>
              <a:gd name="T11" fmla="*/ 2147483646 h 58"/>
              <a:gd name="T12" fmla="*/ 2147483646 w 25"/>
              <a:gd name="T13" fmla="*/ 2147483646 h 58"/>
              <a:gd name="T14" fmla="*/ 2147483646 w 25"/>
              <a:gd name="T15" fmla="*/ 2147483646 h 58"/>
              <a:gd name="T16" fmla="*/ 2147483646 w 25"/>
              <a:gd name="T17" fmla="*/ 2147483646 h 58"/>
              <a:gd name="T18" fmla="*/ 2147483646 w 25"/>
              <a:gd name="T19" fmla="*/ 2147483646 h 58"/>
              <a:gd name="T20" fmla="*/ 2147483646 w 25"/>
              <a:gd name="T21" fmla="*/ 2147483646 h 58"/>
              <a:gd name="T22" fmla="*/ 2147483646 w 25"/>
              <a:gd name="T23" fmla="*/ 2147483646 h 58"/>
              <a:gd name="T24" fmla="*/ 2147483646 w 25"/>
              <a:gd name="T25" fmla="*/ 2147483646 h 58"/>
              <a:gd name="T26" fmla="*/ 2147483646 w 25"/>
              <a:gd name="T27" fmla="*/ 2147483646 h 58"/>
              <a:gd name="T28" fmla="*/ 2147483646 w 25"/>
              <a:gd name="T29" fmla="*/ 2147483646 h 58"/>
              <a:gd name="T30" fmla="*/ 2147483646 w 25"/>
              <a:gd name="T31" fmla="*/ 2147483646 h 58"/>
              <a:gd name="T32" fmla="*/ 2147483646 w 25"/>
              <a:gd name="T33" fmla="*/ 2147483646 h 58"/>
              <a:gd name="T34" fmla="*/ 2147483646 w 25"/>
              <a:gd name="T35" fmla="*/ 2147483646 h 58"/>
              <a:gd name="T36" fmla="*/ 2147483646 w 25"/>
              <a:gd name="T37" fmla="*/ 2147483646 h 58"/>
              <a:gd name="T38" fmla="*/ 2147483646 w 25"/>
              <a:gd name="T39" fmla="*/ 2147483646 h 58"/>
              <a:gd name="T40" fmla="*/ 2147483646 w 25"/>
              <a:gd name="T41" fmla="*/ 2147483646 h 58"/>
              <a:gd name="T42" fmla="*/ 2147483646 w 25"/>
              <a:gd name="T43" fmla="*/ 2147483646 h 58"/>
              <a:gd name="T44" fmla="*/ 2147483646 w 25"/>
              <a:gd name="T45" fmla="*/ 2147483646 h 58"/>
              <a:gd name="T46" fmla="*/ 2147483646 w 25"/>
              <a:gd name="T47" fmla="*/ 2147483646 h 58"/>
              <a:gd name="T48" fmla="*/ 2147483646 w 25"/>
              <a:gd name="T49" fmla="*/ 2147483646 h 58"/>
              <a:gd name="T50" fmla="*/ 2147483646 w 25"/>
              <a:gd name="T51" fmla="*/ 2147483646 h 58"/>
              <a:gd name="T52" fmla="*/ 2147483646 w 25"/>
              <a:gd name="T53" fmla="*/ 2147483646 h 58"/>
              <a:gd name="T54" fmla="*/ 2147483646 w 25"/>
              <a:gd name="T55" fmla="*/ 2147483646 h 58"/>
              <a:gd name="T56" fmla="*/ 2147483646 w 25"/>
              <a:gd name="T57" fmla="*/ 2147483646 h 58"/>
              <a:gd name="T58" fmla="*/ 2147483646 w 25"/>
              <a:gd name="T59" fmla="*/ 2147483646 h 58"/>
              <a:gd name="T60" fmla="*/ 2147483646 w 25"/>
              <a:gd name="T61" fmla="*/ 2147483646 h 58"/>
              <a:gd name="T62" fmla="*/ 2147483646 w 25"/>
              <a:gd name="T63" fmla="*/ 2147483646 h 58"/>
              <a:gd name="T64" fmla="*/ 2147483646 w 25"/>
              <a:gd name="T65" fmla="*/ 2147483646 h 58"/>
              <a:gd name="T66" fmla="*/ 2147483646 w 25"/>
              <a:gd name="T67" fmla="*/ 2147483646 h 58"/>
              <a:gd name="T68" fmla="*/ 2147483646 w 25"/>
              <a:gd name="T69" fmla="*/ 2147483646 h 58"/>
              <a:gd name="T70" fmla="*/ 2147483646 w 25"/>
              <a:gd name="T71" fmla="*/ 0 h 58"/>
              <a:gd name="T72" fmla="*/ 2147483646 w 25"/>
              <a:gd name="T73" fmla="*/ 0 h 5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5"/>
              <a:gd name="T112" fmla="*/ 0 h 58"/>
              <a:gd name="T113" fmla="*/ 25 w 25"/>
              <a:gd name="T114" fmla="*/ 58 h 58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5" h="58">
                <a:moveTo>
                  <a:pt x="23" y="0"/>
                </a:moveTo>
                <a:lnTo>
                  <a:pt x="0" y="52"/>
                </a:lnTo>
                <a:lnTo>
                  <a:pt x="2" y="52"/>
                </a:lnTo>
                <a:lnTo>
                  <a:pt x="2" y="50"/>
                </a:lnTo>
                <a:lnTo>
                  <a:pt x="4" y="50"/>
                </a:lnTo>
                <a:lnTo>
                  <a:pt x="6" y="50"/>
                </a:lnTo>
                <a:lnTo>
                  <a:pt x="6" y="48"/>
                </a:lnTo>
                <a:lnTo>
                  <a:pt x="8" y="48"/>
                </a:lnTo>
                <a:lnTo>
                  <a:pt x="10" y="48"/>
                </a:lnTo>
                <a:lnTo>
                  <a:pt x="11" y="48"/>
                </a:lnTo>
                <a:lnTo>
                  <a:pt x="13" y="48"/>
                </a:lnTo>
                <a:lnTo>
                  <a:pt x="15" y="50"/>
                </a:lnTo>
                <a:lnTo>
                  <a:pt x="17" y="50"/>
                </a:lnTo>
                <a:lnTo>
                  <a:pt x="19" y="52"/>
                </a:lnTo>
                <a:lnTo>
                  <a:pt x="21" y="52"/>
                </a:lnTo>
                <a:lnTo>
                  <a:pt x="21" y="54"/>
                </a:lnTo>
                <a:lnTo>
                  <a:pt x="23" y="54"/>
                </a:lnTo>
                <a:lnTo>
                  <a:pt x="25" y="56"/>
                </a:lnTo>
                <a:lnTo>
                  <a:pt x="25" y="58"/>
                </a:lnTo>
                <a:lnTo>
                  <a:pt x="23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27" name="Freeform 132">
            <a:extLst>
              <a:ext uri="{FF2B5EF4-FFF2-40B4-BE49-F238E27FC236}">
                <a16:creationId xmlns:a16="http://schemas.microsoft.com/office/drawing/2014/main" id="{18DFCDAB-7BDF-DFBB-D3A1-CBAB48CD8C7B}"/>
              </a:ext>
            </a:extLst>
          </p:cNvPr>
          <p:cNvSpPr>
            <a:spLocks/>
          </p:cNvSpPr>
          <p:nvPr/>
        </p:nvSpPr>
        <p:spPr bwMode="auto">
          <a:xfrm>
            <a:off x="2784475" y="6042025"/>
            <a:ext cx="103188" cy="142875"/>
          </a:xfrm>
          <a:custGeom>
            <a:avLst/>
            <a:gdLst>
              <a:gd name="T0" fmla="*/ 2147483646 w 65"/>
              <a:gd name="T1" fmla="*/ 0 h 90"/>
              <a:gd name="T2" fmla="*/ 0 w 65"/>
              <a:gd name="T3" fmla="*/ 2147483646 h 90"/>
              <a:gd name="T4" fmla="*/ 2147483646 w 65"/>
              <a:gd name="T5" fmla="*/ 2147483646 h 90"/>
              <a:gd name="T6" fmla="*/ 2147483646 w 65"/>
              <a:gd name="T7" fmla="*/ 2147483646 h 90"/>
              <a:gd name="T8" fmla="*/ 2147483646 w 65"/>
              <a:gd name="T9" fmla="*/ 0 h 9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"/>
              <a:gd name="T16" fmla="*/ 0 h 90"/>
              <a:gd name="T17" fmla="*/ 65 w 65"/>
              <a:gd name="T18" fmla="*/ 90 h 9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" h="90">
                <a:moveTo>
                  <a:pt x="61" y="0"/>
                </a:moveTo>
                <a:lnTo>
                  <a:pt x="0" y="88"/>
                </a:lnTo>
                <a:lnTo>
                  <a:pt x="3" y="90"/>
                </a:lnTo>
                <a:lnTo>
                  <a:pt x="65" y="4"/>
                </a:lnTo>
                <a:lnTo>
                  <a:pt x="61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28" name="Freeform 133">
            <a:extLst>
              <a:ext uri="{FF2B5EF4-FFF2-40B4-BE49-F238E27FC236}">
                <a16:creationId xmlns:a16="http://schemas.microsoft.com/office/drawing/2014/main" id="{2E5A41A1-B2C0-0D7C-1597-FD4168E7D51B}"/>
              </a:ext>
            </a:extLst>
          </p:cNvPr>
          <p:cNvSpPr>
            <a:spLocks/>
          </p:cNvSpPr>
          <p:nvPr/>
        </p:nvSpPr>
        <p:spPr bwMode="auto">
          <a:xfrm>
            <a:off x="2841625" y="6008688"/>
            <a:ext cx="69850" cy="85725"/>
          </a:xfrm>
          <a:custGeom>
            <a:avLst/>
            <a:gdLst>
              <a:gd name="T0" fmla="*/ 2147483646 w 44"/>
              <a:gd name="T1" fmla="*/ 0 h 54"/>
              <a:gd name="T2" fmla="*/ 0 w 44"/>
              <a:gd name="T3" fmla="*/ 2147483646 h 54"/>
              <a:gd name="T4" fmla="*/ 0 w 44"/>
              <a:gd name="T5" fmla="*/ 2147483646 h 54"/>
              <a:gd name="T6" fmla="*/ 2147483646 w 44"/>
              <a:gd name="T7" fmla="*/ 2147483646 h 54"/>
              <a:gd name="T8" fmla="*/ 2147483646 w 44"/>
              <a:gd name="T9" fmla="*/ 2147483646 h 54"/>
              <a:gd name="T10" fmla="*/ 2147483646 w 44"/>
              <a:gd name="T11" fmla="*/ 2147483646 h 54"/>
              <a:gd name="T12" fmla="*/ 2147483646 w 44"/>
              <a:gd name="T13" fmla="*/ 2147483646 h 54"/>
              <a:gd name="T14" fmla="*/ 2147483646 w 44"/>
              <a:gd name="T15" fmla="*/ 2147483646 h 54"/>
              <a:gd name="T16" fmla="*/ 2147483646 w 44"/>
              <a:gd name="T17" fmla="*/ 2147483646 h 54"/>
              <a:gd name="T18" fmla="*/ 2147483646 w 44"/>
              <a:gd name="T19" fmla="*/ 2147483646 h 54"/>
              <a:gd name="T20" fmla="*/ 2147483646 w 44"/>
              <a:gd name="T21" fmla="*/ 2147483646 h 54"/>
              <a:gd name="T22" fmla="*/ 2147483646 w 44"/>
              <a:gd name="T23" fmla="*/ 2147483646 h 54"/>
              <a:gd name="T24" fmla="*/ 2147483646 w 44"/>
              <a:gd name="T25" fmla="*/ 2147483646 h 54"/>
              <a:gd name="T26" fmla="*/ 2147483646 w 44"/>
              <a:gd name="T27" fmla="*/ 2147483646 h 54"/>
              <a:gd name="T28" fmla="*/ 2147483646 w 44"/>
              <a:gd name="T29" fmla="*/ 2147483646 h 54"/>
              <a:gd name="T30" fmla="*/ 2147483646 w 44"/>
              <a:gd name="T31" fmla="*/ 2147483646 h 54"/>
              <a:gd name="T32" fmla="*/ 2147483646 w 44"/>
              <a:gd name="T33" fmla="*/ 2147483646 h 54"/>
              <a:gd name="T34" fmla="*/ 2147483646 w 44"/>
              <a:gd name="T35" fmla="*/ 2147483646 h 54"/>
              <a:gd name="T36" fmla="*/ 2147483646 w 44"/>
              <a:gd name="T37" fmla="*/ 2147483646 h 54"/>
              <a:gd name="T38" fmla="*/ 2147483646 w 44"/>
              <a:gd name="T39" fmla="*/ 2147483646 h 54"/>
              <a:gd name="T40" fmla="*/ 2147483646 w 44"/>
              <a:gd name="T41" fmla="*/ 2147483646 h 54"/>
              <a:gd name="T42" fmla="*/ 2147483646 w 44"/>
              <a:gd name="T43" fmla="*/ 2147483646 h 54"/>
              <a:gd name="T44" fmla="*/ 2147483646 w 44"/>
              <a:gd name="T45" fmla="*/ 2147483646 h 54"/>
              <a:gd name="T46" fmla="*/ 2147483646 w 44"/>
              <a:gd name="T47" fmla="*/ 2147483646 h 54"/>
              <a:gd name="T48" fmla="*/ 2147483646 w 44"/>
              <a:gd name="T49" fmla="*/ 2147483646 h 54"/>
              <a:gd name="T50" fmla="*/ 2147483646 w 44"/>
              <a:gd name="T51" fmla="*/ 2147483646 h 54"/>
              <a:gd name="T52" fmla="*/ 2147483646 w 44"/>
              <a:gd name="T53" fmla="*/ 2147483646 h 54"/>
              <a:gd name="T54" fmla="*/ 2147483646 w 44"/>
              <a:gd name="T55" fmla="*/ 2147483646 h 54"/>
              <a:gd name="T56" fmla="*/ 2147483646 w 44"/>
              <a:gd name="T57" fmla="*/ 2147483646 h 54"/>
              <a:gd name="T58" fmla="*/ 2147483646 w 44"/>
              <a:gd name="T59" fmla="*/ 2147483646 h 54"/>
              <a:gd name="T60" fmla="*/ 2147483646 w 44"/>
              <a:gd name="T61" fmla="*/ 2147483646 h 54"/>
              <a:gd name="T62" fmla="*/ 2147483646 w 44"/>
              <a:gd name="T63" fmla="*/ 2147483646 h 54"/>
              <a:gd name="T64" fmla="*/ 2147483646 w 44"/>
              <a:gd name="T65" fmla="*/ 2147483646 h 54"/>
              <a:gd name="T66" fmla="*/ 2147483646 w 44"/>
              <a:gd name="T67" fmla="*/ 2147483646 h 54"/>
              <a:gd name="T68" fmla="*/ 2147483646 w 44"/>
              <a:gd name="T69" fmla="*/ 2147483646 h 54"/>
              <a:gd name="T70" fmla="*/ 2147483646 w 44"/>
              <a:gd name="T71" fmla="*/ 0 h 54"/>
              <a:gd name="T72" fmla="*/ 2147483646 w 44"/>
              <a:gd name="T73" fmla="*/ 0 h 5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44"/>
              <a:gd name="T112" fmla="*/ 0 h 54"/>
              <a:gd name="T113" fmla="*/ 44 w 44"/>
              <a:gd name="T114" fmla="*/ 54 h 5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44" h="54">
                <a:moveTo>
                  <a:pt x="44" y="0"/>
                </a:moveTo>
                <a:lnTo>
                  <a:pt x="0" y="38"/>
                </a:lnTo>
                <a:lnTo>
                  <a:pt x="2" y="38"/>
                </a:lnTo>
                <a:lnTo>
                  <a:pt x="4" y="38"/>
                </a:lnTo>
                <a:lnTo>
                  <a:pt x="6" y="38"/>
                </a:lnTo>
                <a:lnTo>
                  <a:pt x="8" y="38"/>
                </a:lnTo>
                <a:lnTo>
                  <a:pt x="10" y="38"/>
                </a:lnTo>
                <a:lnTo>
                  <a:pt x="10" y="40"/>
                </a:lnTo>
                <a:lnTo>
                  <a:pt x="12" y="40"/>
                </a:lnTo>
                <a:lnTo>
                  <a:pt x="13" y="40"/>
                </a:lnTo>
                <a:lnTo>
                  <a:pt x="13" y="42"/>
                </a:lnTo>
                <a:lnTo>
                  <a:pt x="15" y="42"/>
                </a:lnTo>
                <a:lnTo>
                  <a:pt x="17" y="44"/>
                </a:lnTo>
                <a:lnTo>
                  <a:pt x="19" y="46"/>
                </a:lnTo>
                <a:lnTo>
                  <a:pt x="19" y="48"/>
                </a:lnTo>
                <a:lnTo>
                  <a:pt x="19" y="50"/>
                </a:lnTo>
                <a:lnTo>
                  <a:pt x="21" y="50"/>
                </a:lnTo>
                <a:lnTo>
                  <a:pt x="21" y="52"/>
                </a:lnTo>
                <a:lnTo>
                  <a:pt x="21" y="54"/>
                </a:lnTo>
                <a:lnTo>
                  <a:pt x="44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29" name="Freeform 134">
            <a:extLst>
              <a:ext uri="{FF2B5EF4-FFF2-40B4-BE49-F238E27FC236}">
                <a16:creationId xmlns:a16="http://schemas.microsoft.com/office/drawing/2014/main" id="{3E31D4C2-4413-DA91-56E2-9AFEFE208044}"/>
              </a:ext>
            </a:extLst>
          </p:cNvPr>
          <p:cNvSpPr>
            <a:spLocks/>
          </p:cNvSpPr>
          <p:nvPr/>
        </p:nvSpPr>
        <p:spPr bwMode="auto">
          <a:xfrm>
            <a:off x="3054350" y="5113338"/>
            <a:ext cx="101600" cy="133350"/>
          </a:xfrm>
          <a:custGeom>
            <a:avLst/>
            <a:gdLst>
              <a:gd name="T0" fmla="*/ 2147483646 w 64"/>
              <a:gd name="T1" fmla="*/ 2147483646 h 84"/>
              <a:gd name="T2" fmla="*/ 2147483646 w 64"/>
              <a:gd name="T3" fmla="*/ 2147483646 h 84"/>
              <a:gd name="T4" fmla="*/ 2147483646 w 64"/>
              <a:gd name="T5" fmla="*/ 0 h 84"/>
              <a:gd name="T6" fmla="*/ 0 w 64"/>
              <a:gd name="T7" fmla="*/ 2147483646 h 84"/>
              <a:gd name="T8" fmla="*/ 2147483646 w 64"/>
              <a:gd name="T9" fmla="*/ 2147483646 h 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4"/>
              <a:gd name="T16" fmla="*/ 0 h 84"/>
              <a:gd name="T17" fmla="*/ 64 w 64"/>
              <a:gd name="T18" fmla="*/ 84 h 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4" h="84">
                <a:moveTo>
                  <a:pt x="6" y="84"/>
                </a:moveTo>
                <a:lnTo>
                  <a:pt x="64" y="3"/>
                </a:lnTo>
                <a:lnTo>
                  <a:pt x="58" y="0"/>
                </a:lnTo>
                <a:lnTo>
                  <a:pt x="0" y="80"/>
                </a:lnTo>
                <a:lnTo>
                  <a:pt x="6" y="84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30" name="Freeform 135">
            <a:extLst>
              <a:ext uri="{FF2B5EF4-FFF2-40B4-BE49-F238E27FC236}">
                <a16:creationId xmlns:a16="http://schemas.microsoft.com/office/drawing/2014/main" id="{69C07139-656D-AB80-1C49-7F0A4DBB2B9C}"/>
              </a:ext>
            </a:extLst>
          </p:cNvPr>
          <p:cNvSpPr>
            <a:spLocks/>
          </p:cNvSpPr>
          <p:nvPr/>
        </p:nvSpPr>
        <p:spPr bwMode="auto">
          <a:xfrm>
            <a:off x="3033713" y="5194300"/>
            <a:ext cx="69850" cy="85725"/>
          </a:xfrm>
          <a:custGeom>
            <a:avLst/>
            <a:gdLst>
              <a:gd name="T0" fmla="*/ 0 w 44"/>
              <a:gd name="T1" fmla="*/ 2147483646 h 54"/>
              <a:gd name="T2" fmla="*/ 2147483646 w 44"/>
              <a:gd name="T3" fmla="*/ 2147483646 h 54"/>
              <a:gd name="T4" fmla="*/ 2147483646 w 44"/>
              <a:gd name="T5" fmla="*/ 2147483646 h 54"/>
              <a:gd name="T6" fmla="*/ 2147483646 w 44"/>
              <a:gd name="T7" fmla="*/ 2147483646 h 54"/>
              <a:gd name="T8" fmla="*/ 2147483646 w 44"/>
              <a:gd name="T9" fmla="*/ 2147483646 h 54"/>
              <a:gd name="T10" fmla="*/ 2147483646 w 44"/>
              <a:gd name="T11" fmla="*/ 2147483646 h 54"/>
              <a:gd name="T12" fmla="*/ 2147483646 w 44"/>
              <a:gd name="T13" fmla="*/ 2147483646 h 54"/>
              <a:gd name="T14" fmla="*/ 2147483646 w 44"/>
              <a:gd name="T15" fmla="*/ 2147483646 h 54"/>
              <a:gd name="T16" fmla="*/ 2147483646 w 44"/>
              <a:gd name="T17" fmla="*/ 2147483646 h 54"/>
              <a:gd name="T18" fmla="*/ 2147483646 w 44"/>
              <a:gd name="T19" fmla="*/ 2147483646 h 54"/>
              <a:gd name="T20" fmla="*/ 2147483646 w 44"/>
              <a:gd name="T21" fmla="*/ 2147483646 h 54"/>
              <a:gd name="T22" fmla="*/ 2147483646 w 44"/>
              <a:gd name="T23" fmla="*/ 2147483646 h 54"/>
              <a:gd name="T24" fmla="*/ 2147483646 w 44"/>
              <a:gd name="T25" fmla="*/ 2147483646 h 54"/>
              <a:gd name="T26" fmla="*/ 2147483646 w 44"/>
              <a:gd name="T27" fmla="*/ 2147483646 h 54"/>
              <a:gd name="T28" fmla="*/ 2147483646 w 44"/>
              <a:gd name="T29" fmla="*/ 2147483646 h 54"/>
              <a:gd name="T30" fmla="*/ 2147483646 w 44"/>
              <a:gd name="T31" fmla="*/ 2147483646 h 54"/>
              <a:gd name="T32" fmla="*/ 2147483646 w 44"/>
              <a:gd name="T33" fmla="*/ 2147483646 h 54"/>
              <a:gd name="T34" fmla="*/ 2147483646 w 44"/>
              <a:gd name="T35" fmla="*/ 2147483646 h 54"/>
              <a:gd name="T36" fmla="*/ 2147483646 w 44"/>
              <a:gd name="T37" fmla="*/ 2147483646 h 54"/>
              <a:gd name="T38" fmla="*/ 2147483646 w 44"/>
              <a:gd name="T39" fmla="*/ 2147483646 h 54"/>
              <a:gd name="T40" fmla="*/ 2147483646 w 44"/>
              <a:gd name="T41" fmla="*/ 2147483646 h 54"/>
              <a:gd name="T42" fmla="*/ 2147483646 w 44"/>
              <a:gd name="T43" fmla="*/ 2147483646 h 54"/>
              <a:gd name="T44" fmla="*/ 2147483646 w 44"/>
              <a:gd name="T45" fmla="*/ 2147483646 h 54"/>
              <a:gd name="T46" fmla="*/ 2147483646 w 44"/>
              <a:gd name="T47" fmla="*/ 2147483646 h 54"/>
              <a:gd name="T48" fmla="*/ 2147483646 w 44"/>
              <a:gd name="T49" fmla="*/ 2147483646 h 54"/>
              <a:gd name="T50" fmla="*/ 2147483646 w 44"/>
              <a:gd name="T51" fmla="*/ 2147483646 h 54"/>
              <a:gd name="T52" fmla="*/ 2147483646 w 44"/>
              <a:gd name="T53" fmla="*/ 2147483646 h 54"/>
              <a:gd name="T54" fmla="*/ 2147483646 w 44"/>
              <a:gd name="T55" fmla="*/ 2147483646 h 54"/>
              <a:gd name="T56" fmla="*/ 2147483646 w 44"/>
              <a:gd name="T57" fmla="*/ 2147483646 h 54"/>
              <a:gd name="T58" fmla="*/ 2147483646 w 44"/>
              <a:gd name="T59" fmla="*/ 2147483646 h 54"/>
              <a:gd name="T60" fmla="*/ 2147483646 w 44"/>
              <a:gd name="T61" fmla="*/ 2147483646 h 54"/>
              <a:gd name="T62" fmla="*/ 2147483646 w 44"/>
              <a:gd name="T63" fmla="*/ 2147483646 h 54"/>
              <a:gd name="T64" fmla="*/ 2147483646 w 44"/>
              <a:gd name="T65" fmla="*/ 2147483646 h 54"/>
              <a:gd name="T66" fmla="*/ 2147483646 w 44"/>
              <a:gd name="T67" fmla="*/ 2147483646 h 54"/>
              <a:gd name="T68" fmla="*/ 2147483646 w 44"/>
              <a:gd name="T69" fmla="*/ 0 h 54"/>
              <a:gd name="T70" fmla="*/ 0 w 44"/>
              <a:gd name="T71" fmla="*/ 2147483646 h 54"/>
              <a:gd name="T72" fmla="*/ 0 w 44"/>
              <a:gd name="T73" fmla="*/ 2147483646 h 5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44"/>
              <a:gd name="T112" fmla="*/ 0 h 54"/>
              <a:gd name="T113" fmla="*/ 44 w 44"/>
              <a:gd name="T114" fmla="*/ 54 h 5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44" h="54">
                <a:moveTo>
                  <a:pt x="0" y="54"/>
                </a:moveTo>
                <a:lnTo>
                  <a:pt x="44" y="16"/>
                </a:lnTo>
                <a:lnTo>
                  <a:pt x="42" y="16"/>
                </a:lnTo>
                <a:lnTo>
                  <a:pt x="40" y="16"/>
                </a:lnTo>
                <a:lnTo>
                  <a:pt x="38" y="16"/>
                </a:lnTo>
                <a:lnTo>
                  <a:pt x="36" y="16"/>
                </a:lnTo>
                <a:lnTo>
                  <a:pt x="34" y="16"/>
                </a:lnTo>
                <a:lnTo>
                  <a:pt x="33" y="16"/>
                </a:lnTo>
                <a:lnTo>
                  <a:pt x="33" y="14"/>
                </a:lnTo>
                <a:lnTo>
                  <a:pt x="31" y="14"/>
                </a:lnTo>
                <a:lnTo>
                  <a:pt x="29" y="14"/>
                </a:lnTo>
                <a:lnTo>
                  <a:pt x="29" y="12"/>
                </a:lnTo>
                <a:lnTo>
                  <a:pt x="27" y="12"/>
                </a:lnTo>
                <a:lnTo>
                  <a:pt x="27" y="10"/>
                </a:lnTo>
                <a:lnTo>
                  <a:pt x="25" y="10"/>
                </a:lnTo>
                <a:lnTo>
                  <a:pt x="25" y="8"/>
                </a:lnTo>
                <a:lnTo>
                  <a:pt x="25" y="6"/>
                </a:lnTo>
                <a:lnTo>
                  <a:pt x="23" y="6"/>
                </a:lnTo>
                <a:lnTo>
                  <a:pt x="23" y="4"/>
                </a:lnTo>
                <a:lnTo>
                  <a:pt x="23" y="2"/>
                </a:lnTo>
                <a:lnTo>
                  <a:pt x="23" y="0"/>
                </a:lnTo>
                <a:lnTo>
                  <a:pt x="0" y="54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31" name="Freeform 136">
            <a:extLst>
              <a:ext uri="{FF2B5EF4-FFF2-40B4-BE49-F238E27FC236}">
                <a16:creationId xmlns:a16="http://schemas.microsoft.com/office/drawing/2014/main" id="{87633706-7BCB-34D8-D159-A0635B4E7796}"/>
              </a:ext>
            </a:extLst>
          </p:cNvPr>
          <p:cNvSpPr>
            <a:spLocks/>
          </p:cNvSpPr>
          <p:nvPr/>
        </p:nvSpPr>
        <p:spPr bwMode="auto">
          <a:xfrm>
            <a:off x="2978150" y="5759450"/>
            <a:ext cx="112713" cy="152400"/>
          </a:xfrm>
          <a:custGeom>
            <a:avLst/>
            <a:gdLst>
              <a:gd name="T0" fmla="*/ 2147483646 w 71"/>
              <a:gd name="T1" fmla="*/ 2147483646 h 96"/>
              <a:gd name="T2" fmla="*/ 2147483646 w 71"/>
              <a:gd name="T3" fmla="*/ 2147483646 h 96"/>
              <a:gd name="T4" fmla="*/ 2147483646 w 71"/>
              <a:gd name="T5" fmla="*/ 0 h 96"/>
              <a:gd name="T6" fmla="*/ 0 w 71"/>
              <a:gd name="T7" fmla="*/ 2147483646 h 96"/>
              <a:gd name="T8" fmla="*/ 2147483646 w 71"/>
              <a:gd name="T9" fmla="*/ 2147483646 h 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1"/>
              <a:gd name="T16" fmla="*/ 0 h 96"/>
              <a:gd name="T17" fmla="*/ 71 w 71"/>
              <a:gd name="T18" fmla="*/ 96 h 9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1" h="96">
                <a:moveTo>
                  <a:pt x="6" y="96"/>
                </a:moveTo>
                <a:lnTo>
                  <a:pt x="71" y="3"/>
                </a:lnTo>
                <a:lnTo>
                  <a:pt x="66" y="0"/>
                </a:lnTo>
                <a:lnTo>
                  <a:pt x="0" y="92"/>
                </a:lnTo>
                <a:lnTo>
                  <a:pt x="6" y="96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32" name="Freeform 137">
            <a:extLst>
              <a:ext uri="{FF2B5EF4-FFF2-40B4-BE49-F238E27FC236}">
                <a16:creationId xmlns:a16="http://schemas.microsoft.com/office/drawing/2014/main" id="{2ED90BED-9EC8-136F-A300-F4578D7C03D1}"/>
              </a:ext>
            </a:extLst>
          </p:cNvPr>
          <p:cNvSpPr>
            <a:spLocks/>
          </p:cNvSpPr>
          <p:nvPr/>
        </p:nvSpPr>
        <p:spPr bwMode="auto">
          <a:xfrm>
            <a:off x="2957513" y="5859463"/>
            <a:ext cx="69850" cy="85725"/>
          </a:xfrm>
          <a:custGeom>
            <a:avLst/>
            <a:gdLst>
              <a:gd name="T0" fmla="*/ 0 w 44"/>
              <a:gd name="T1" fmla="*/ 2147483646 h 54"/>
              <a:gd name="T2" fmla="*/ 2147483646 w 44"/>
              <a:gd name="T3" fmla="*/ 2147483646 h 54"/>
              <a:gd name="T4" fmla="*/ 2147483646 w 44"/>
              <a:gd name="T5" fmla="*/ 2147483646 h 54"/>
              <a:gd name="T6" fmla="*/ 2147483646 w 44"/>
              <a:gd name="T7" fmla="*/ 2147483646 h 54"/>
              <a:gd name="T8" fmla="*/ 2147483646 w 44"/>
              <a:gd name="T9" fmla="*/ 2147483646 h 54"/>
              <a:gd name="T10" fmla="*/ 2147483646 w 44"/>
              <a:gd name="T11" fmla="*/ 2147483646 h 54"/>
              <a:gd name="T12" fmla="*/ 2147483646 w 44"/>
              <a:gd name="T13" fmla="*/ 2147483646 h 54"/>
              <a:gd name="T14" fmla="*/ 2147483646 w 44"/>
              <a:gd name="T15" fmla="*/ 2147483646 h 54"/>
              <a:gd name="T16" fmla="*/ 2147483646 w 44"/>
              <a:gd name="T17" fmla="*/ 2147483646 h 54"/>
              <a:gd name="T18" fmla="*/ 2147483646 w 44"/>
              <a:gd name="T19" fmla="*/ 2147483646 h 54"/>
              <a:gd name="T20" fmla="*/ 2147483646 w 44"/>
              <a:gd name="T21" fmla="*/ 2147483646 h 54"/>
              <a:gd name="T22" fmla="*/ 2147483646 w 44"/>
              <a:gd name="T23" fmla="*/ 2147483646 h 54"/>
              <a:gd name="T24" fmla="*/ 2147483646 w 44"/>
              <a:gd name="T25" fmla="*/ 2147483646 h 54"/>
              <a:gd name="T26" fmla="*/ 2147483646 w 44"/>
              <a:gd name="T27" fmla="*/ 2147483646 h 54"/>
              <a:gd name="T28" fmla="*/ 2147483646 w 44"/>
              <a:gd name="T29" fmla="*/ 2147483646 h 54"/>
              <a:gd name="T30" fmla="*/ 2147483646 w 44"/>
              <a:gd name="T31" fmla="*/ 2147483646 h 54"/>
              <a:gd name="T32" fmla="*/ 2147483646 w 44"/>
              <a:gd name="T33" fmla="*/ 2147483646 h 54"/>
              <a:gd name="T34" fmla="*/ 2147483646 w 44"/>
              <a:gd name="T35" fmla="*/ 2147483646 h 54"/>
              <a:gd name="T36" fmla="*/ 2147483646 w 44"/>
              <a:gd name="T37" fmla="*/ 2147483646 h 54"/>
              <a:gd name="T38" fmla="*/ 2147483646 w 44"/>
              <a:gd name="T39" fmla="*/ 2147483646 h 54"/>
              <a:gd name="T40" fmla="*/ 2147483646 w 44"/>
              <a:gd name="T41" fmla="*/ 2147483646 h 54"/>
              <a:gd name="T42" fmla="*/ 2147483646 w 44"/>
              <a:gd name="T43" fmla="*/ 2147483646 h 54"/>
              <a:gd name="T44" fmla="*/ 2147483646 w 44"/>
              <a:gd name="T45" fmla="*/ 2147483646 h 54"/>
              <a:gd name="T46" fmla="*/ 2147483646 w 44"/>
              <a:gd name="T47" fmla="*/ 2147483646 h 54"/>
              <a:gd name="T48" fmla="*/ 2147483646 w 44"/>
              <a:gd name="T49" fmla="*/ 2147483646 h 54"/>
              <a:gd name="T50" fmla="*/ 2147483646 w 44"/>
              <a:gd name="T51" fmla="*/ 2147483646 h 54"/>
              <a:gd name="T52" fmla="*/ 2147483646 w 44"/>
              <a:gd name="T53" fmla="*/ 2147483646 h 54"/>
              <a:gd name="T54" fmla="*/ 2147483646 w 44"/>
              <a:gd name="T55" fmla="*/ 2147483646 h 54"/>
              <a:gd name="T56" fmla="*/ 2147483646 w 44"/>
              <a:gd name="T57" fmla="*/ 2147483646 h 54"/>
              <a:gd name="T58" fmla="*/ 2147483646 w 44"/>
              <a:gd name="T59" fmla="*/ 2147483646 h 54"/>
              <a:gd name="T60" fmla="*/ 2147483646 w 44"/>
              <a:gd name="T61" fmla="*/ 2147483646 h 54"/>
              <a:gd name="T62" fmla="*/ 2147483646 w 44"/>
              <a:gd name="T63" fmla="*/ 2147483646 h 54"/>
              <a:gd name="T64" fmla="*/ 2147483646 w 44"/>
              <a:gd name="T65" fmla="*/ 2147483646 h 54"/>
              <a:gd name="T66" fmla="*/ 2147483646 w 44"/>
              <a:gd name="T67" fmla="*/ 0 h 54"/>
              <a:gd name="T68" fmla="*/ 2147483646 w 44"/>
              <a:gd name="T69" fmla="*/ 0 h 54"/>
              <a:gd name="T70" fmla="*/ 0 w 44"/>
              <a:gd name="T71" fmla="*/ 2147483646 h 54"/>
              <a:gd name="T72" fmla="*/ 0 w 44"/>
              <a:gd name="T73" fmla="*/ 2147483646 h 5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44"/>
              <a:gd name="T112" fmla="*/ 0 h 54"/>
              <a:gd name="T113" fmla="*/ 44 w 44"/>
              <a:gd name="T114" fmla="*/ 54 h 5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44" h="54">
                <a:moveTo>
                  <a:pt x="0" y="54"/>
                </a:moveTo>
                <a:lnTo>
                  <a:pt x="44" y="15"/>
                </a:lnTo>
                <a:lnTo>
                  <a:pt x="42" y="15"/>
                </a:lnTo>
                <a:lnTo>
                  <a:pt x="40" y="15"/>
                </a:lnTo>
                <a:lnTo>
                  <a:pt x="38" y="15"/>
                </a:lnTo>
                <a:lnTo>
                  <a:pt x="36" y="15"/>
                </a:lnTo>
                <a:lnTo>
                  <a:pt x="34" y="15"/>
                </a:lnTo>
                <a:lnTo>
                  <a:pt x="33" y="13"/>
                </a:lnTo>
                <a:lnTo>
                  <a:pt x="31" y="13"/>
                </a:lnTo>
                <a:lnTo>
                  <a:pt x="29" y="11"/>
                </a:lnTo>
                <a:lnTo>
                  <a:pt x="27" y="11"/>
                </a:lnTo>
                <a:lnTo>
                  <a:pt x="27" y="10"/>
                </a:lnTo>
                <a:lnTo>
                  <a:pt x="25" y="10"/>
                </a:lnTo>
                <a:lnTo>
                  <a:pt x="25" y="8"/>
                </a:lnTo>
                <a:lnTo>
                  <a:pt x="25" y="6"/>
                </a:lnTo>
                <a:lnTo>
                  <a:pt x="23" y="6"/>
                </a:lnTo>
                <a:lnTo>
                  <a:pt x="23" y="4"/>
                </a:lnTo>
                <a:lnTo>
                  <a:pt x="23" y="2"/>
                </a:lnTo>
                <a:lnTo>
                  <a:pt x="23" y="0"/>
                </a:lnTo>
                <a:lnTo>
                  <a:pt x="21" y="0"/>
                </a:lnTo>
                <a:lnTo>
                  <a:pt x="0" y="54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33" name="Rectangle 138">
            <a:extLst>
              <a:ext uri="{FF2B5EF4-FFF2-40B4-BE49-F238E27FC236}">
                <a16:creationId xmlns:a16="http://schemas.microsoft.com/office/drawing/2014/main" id="{96D597BB-93B4-D203-DAAE-6A48CC4C65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5288" y="5410200"/>
            <a:ext cx="201612" cy="334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200">
                <a:solidFill>
                  <a:srgbClr val="1F1A17"/>
                </a:solidFill>
                <a:latin typeface="Arial" panose="020B0604020202020204" pitchFamily="34" charset="0"/>
              </a:rPr>
              <a:t>D</a:t>
            </a: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834" name="Rectangle 139">
            <a:extLst>
              <a:ext uri="{FF2B5EF4-FFF2-40B4-BE49-F238E27FC236}">
                <a16:creationId xmlns:a16="http://schemas.microsoft.com/office/drawing/2014/main" id="{BF50503D-5FF7-28B6-1D7E-7EA0F1F0A6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3725" y="5588000"/>
            <a:ext cx="77788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100">
                <a:solidFill>
                  <a:srgbClr val="1F1A17"/>
                </a:solidFill>
                <a:latin typeface="Arial" panose="020B0604020202020204" pitchFamily="34" charset="0"/>
              </a:rPr>
              <a:t>o</a:t>
            </a: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835" name="Rectangle 140">
            <a:extLst>
              <a:ext uri="{FF2B5EF4-FFF2-40B4-BE49-F238E27FC236}">
                <a16:creationId xmlns:a16="http://schemas.microsoft.com/office/drawing/2014/main" id="{BD876ACE-1229-CBAA-600E-A8B9C59681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5025" y="5065713"/>
            <a:ext cx="155575" cy="334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200">
                <a:solidFill>
                  <a:srgbClr val="1F1A17"/>
                </a:solidFill>
                <a:latin typeface="Arial" panose="020B0604020202020204" pitchFamily="34" charset="0"/>
              </a:rPr>
              <a:t>1</a:t>
            </a: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836" name="Rectangle 141">
            <a:extLst>
              <a:ext uri="{FF2B5EF4-FFF2-40B4-BE49-F238E27FC236}">
                <a16:creationId xmlns:a16="http://schemas.microsoft.com/office/drawing/2014/main" id="{C2BBBE56-A99F-ED2E-3977-D329E6E9EB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7375" y="5075238"/>
            <a:ext cx="138113" cy="334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200">
                <a:solidFill>
                  <a:srgbClr val="1F1A17"/>
                </a:solidFill>
                <a:latin typeface="Symbol" panose="05050102010706020507" pitchFamily="18" charset="2"/>
              </a:rPr>
              <a:t>d</a:t>
            </a: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837" name="Rectangle 142">
            <a:extLst>
              <a:ext uri="{FF2B5EF4-FFF2-40B4-BE49-F238E27FC236}">
                <a16:creationId xmlns:a16="http://schemas.microsoft.com/office/drawing/2014/main" id="{38EA43F8-0BBA-2C73-D705-AC7A80EA1F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1175" y="5740400"/>
            <a:ext cx="138113" cy="334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200">
                <a:solidFill>
                  <a:srgbClr val="1F1A17"/>
                </a:solidFill>
                <a:latin typeface="Symbol" panose="05050102010706020507" pitchFamily="18" charset="2"/>
              </a:rPr>
              <a:t>d</a:t>
            </a: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838" name="Line 143">
            <a:extLst>
              <a:ext uri="{FF2B5EF4-FFF2-40B4-BE49-F238E27FC236}">
                <a16:creationId xmlns:a16="http://schemas.microsoft.com/office/drawing/2014/main" id="{88BF8C44-579C-EAB3-BE34-E53BE628823D}"/>
              </a:ext>
            </a:extLst>
          </p:cNvPr>
          <p:cNvSpPr>
            <a:spLocks noChangeShapeType="1"/>
          </p:cNvSpPr>
          <p:nvPr/>
        </p:nvSpPr>
        <p:spPr bwMode="auto">
          <a:xfrm>
            <a:off x="2874963" y="5345113"/>
            <a:ext cx="176212" cy="1587"/>
          </a:xfrm>
          <a:prstGeom prst="line">
            <a:avLst/>
          </a:prstGeom>
          <a:noFill/>
          <a:ln w="9525">
            <a:solidFill>
              <a:srgbClr val="1F1A1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39" name="Line 144">
            <a:extLst>
              <a:ext uri="{FF2B5EF4-FFF2-40B4-BE49-F238E27FC236}">
                <a16:creationId xmlns:a16="http://schemas.microsoft.com/office/drawing/2014/main" id="{EDC7692F-EF99-C1B6-A634-CA9DA1E9C018}"/>
              </a:ext>
            </a:extLst>
          </p:cNvPr>
          <p:cNvSpPr>
            <a:spLocks noChangeShapeType="1"/>
          </p:cNvSpPr>
          <p:nvPr/>
        </p:nvSpPr>
        <p:spPr bwMode="auto">
          <a:xfrm>
            <a:off x="1824038" y="5345113"/>
            <a:ext cx="261937" cy="1587"/>
          </a:xfrm>
          <a:prstGeom prst="line">
            <a:avLst/>
          </a:prstGeom>
          <a:noFill/>
          <a:ln w="9525">
            <a:solidFill>
              <a:srgbClr val="1F1A1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40" name="Line 145">
            <a:extLst>
              <a:ext uri="{FF2B5EF4-FFF2-40B4-BE49-F238E27FC236}">
                <a16:creationId xmlns:a16="http://schemas.microsoft.com/office/drawing/2014/main" id="{EEE679C9-E206-6683-8A10-4C9E52AD08A1}"/>
              </a:ext>
            </a:extLst>
          </p:cNvPr>
          <p:cNvSpPr>
            <a:spLocks noChangeShapeType="1"/>
          </p:cNvSpPr>
          <p:nvPr/>
        </p:nvSpPr>
        <p:spPr bwMode="auto">
          <a:xfrm>
            <a:off x="2798763" y="6005513"/>
            <a:ext cx="174625" cy="1587"/>
          </a:xfrm>
          <a:prstGeom prst="line">
            <a:avLst/>
          </a:prstGeom>
          <a:noFill/>
          <a:ln w="9525">
            <a:solidFill>
              <a:srgbClr val="1F1A1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41" name="Line 146">
            <a:extLst>
              <a:ext uri="{FF2B5EF4-FFF2-40B4-BE49-F238E27FC236}">
                <a16:creationId xmlns:a16="http://schemas.microsoft.com/office/drawing/2014/main" id="{54A03CE3-FD2C-7F60-6D7A-48580BE7B9E5}"/>
              </a:ext>
            </a:extLst>
          </p:cNvPr>
          <p:cNvSpPr>
            <a:spLocks noChangeShapeType="1"/>
          </p:cNvSpPr>
          <p:nvPr/>
        </p:nvSpPr>
        <p:spPr bwMode="auto">
          <a:xfrm>
            <a:off x="2930525" y="5280025"/>
            <a:ext cx="176213" cy="1588"/>
          </a:xfrm>
          <a:prstGeom prst="line">
            <a:avLst/>
          </a:prstGeom>
          <a:noFill/>
          <a:ln w="9525">
            <a:solidFill>
              <a:srgbClr val="1F1A1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42" name="Line 147">
            <a:extLst>
              <a:ext uri="{FF2B5EF4-FFF2-40B4-BE49-F238E27FC236}">
                <a16:creationId xmlns:a16="http://schemas.microsoft.com/office/drawing/2014/main" id="{49893D62-27DC-D326-A2D9-7C6B206085DA}"/>
              </a:ext>
            </a:extLst>
          </p:cNvPr>
          <p:cNvSpPr>
            <a:spLocks noChangeShapeType="1"/>
          </p:cNvSpPr>
          <p:nvPr/>
        </p:nvSpPr>
        <p:spPr bwMode="auto">
          <a:xfrm>
            <a:off x="1876425" y="5280025"/>
            <a:ext cx="222250" cy="1588"/>
          </a:xfrm>
          <a:prstGeom prst="line">
            <a:avLst/>
          </a:prstGeom>
          <a:noFill/>
          <a:ln w="9525">
            <a:solidFill>
              <a:srgbClr val="1F1A1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43" name="Line 148">
            <a:extLst>
              <a:ext uri="{FF2B5EF4-FFF2-40B4-BE49-F238E27FC236}">
                <a16:creationId xmlns:a16="http://schemas.microsoft.com/office/drawing/2014/main" id="{7F956B94-CBA4-14E1-F226-29E801E4C078}"/>
              </a:ext>
            </a:extLst>
          </p:cNvPr>
          <p:cNvSpPr>
            <a:spLocks noChangeShapeType="1"/>
          </p:cNvSpPr>
          <p:nvPr/>
        </p:nvSpPr>
        <p:spPr bwMode="auto">
          <a:xfrm>
            <a:off x="1876425" y="5054600"/>
            <a:ext cx="225425" cy="1588"/>
          </a:xfrm>
          <a:prstGeom prst="line">
            <a:avLst/>
          </a:prstGeom>
          <a:noFill/>
          <a:ln w="9525">
            <a:solidFill>
              <a:srgbClr val="1F1A1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44" name="Line 149">
            <a:extLst>
              <a:ext uri="{FF2B5EF4-FFF2-40B4-BE49-F238E27FC236}">
                <a16:creationId xmlns:a16="http://schemas.microsoft.com/office/drawing/2014/main" id="{F03FB7ED-43BB-C431-9E25-1B3BABC89FAF}"/>
              </a:ext>
            </a:extLst>
          </p:cNvPr>
          <p:cNvSpPr>
            <a:spLocks noChangeShapeType="1"/>
          </p:cNvSpPr>
          <p:nvPr/>
        </p:nvSpPr>
        <p:spPr bwMode="auto">
          <a:xfrm>
            <a:off x="2854325" y="5945188"/>
            <a:ext cx="176213" cy="1587"/>
          </a:xfrm>
          <a:prstGeom prst="line">
            <a:avLst/>
          </a:prstGeom>
          <a:noFill/>
          <a:ln w="9525">
            <a:solidFill>
              <a:srgbClr val="1F1A1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45" name="Line 150">
            <a:extLst>
              <a:ext uri="{FF2B5EF4-FFF2-40B4-BE49-F238E27FC236}">
                <a16:creationId xmlns:a16="http://schemas.microsoft.com/office/drawing/2014/main" id="{5DC099CF-952E-FD96-E51E-BE09AB4AB809}"/>
              </a:ext>
            </a:extLst>
          </p:cNvPr>
          <p:cNvSpPr>
            <a:spLocks noChangeShapeType="1"/>
          </p:cNvSpPr>
          <p:nvPr/>
        </p:nvSpPr>
        <p:spPr bwMode="auto">
          <a:xfrm>
            <a:off x="1800225" y="5945188"/>
            <a:ext cx="176213" cy="1587"/>
          </a:xfrm>
          <a:prstGeom prst="line">
            <a:avLst/>
          </a:prstGeom>
          <a:noFill/>
          <a:ln w="9525">
            <a:solidFill>
              <a:srgbClr val="1F1A1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46" name="Freeform 151">
            <a:extLst>
              <a:ext uri="{FF2B5EF4-FFF2-40B4-BE49-F238E27FC236}">
                <a16:creationId xmlns:a16="http://schemas.microsoft.com/office/drawing/2014/main" id="{28729632-3C79-758A-CEE6-36C6A3C1EF7D}"/>
              </a:ext>
            </a:extLst>
          </p:cNvPr>
          <p:cNvSpPr>
            <a:spLocks/>
          </p:cNvSpPr>
          <p:nvPr/>
        </p:nvSpPr>
        <p:spPr bwMode="auto">
          <a:xfrm>
            <a:off x="2847975" y="5054600"/>
            <a:ext cx="63500" cy="63500"/>
          </a:xfrm>
          <a:custGeom>
            <a:avLst/>
            <a:gdLst>
              <a:gd name="T0" fmla="*/ 2147483646 w 40"/>
              <a:gd name="T1" fmla="*/ 2147483646 h 40"/>
              <a:gd name="T2" fmla="*/ 2147483646 w 40"/>
              <a:gd name="T3" fmla="*/ 2147483646 h 40"/>
              <a:gd name="T4" fmla="*/ 2147483646 w 40"/>
              <a:gd name="T5" fmla="*/ 0 h 40"/>
              <a:gd name="T6" fmla="*/ 0 w 40"/>
              <a:gd name="T7" fmla="*/ 2147483646 h 40"/>
              <a:gd name="T8" fmla="*/ 2147483646 w 40"/>
              <a:gd name="T9" fmla="*/ 2147483646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"/>
              <a:gd name="T16" fmla="*/ 0 h 40"/>
              <a:gd name="T17" fmla="*/ 40 w 40"/>
              <a:gd name="T18" fmla="*/ 40 h 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" h="40">
                <a:moveTo>
                  <a:pt x="8" y="40"/>
                </a:moveTo>
                <a:lnTo>
                  <a:pt x="40" y="6"/>
                </a:lnTo>
                <a:lnTo>
                  <a:pt x="32" y="0"/>
                </a:lnTo>
                <a:lnTo>
                  <a:pt x="0" y="35"/>
                </a:lnTo>
                <a:lnTo>
                  <a:pt x="8" y="4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47" name="Freeform 152">
            <a:extLst>
              <a:ext uri="{FF2B5EF4-FFF2-40B4-BE49-F238E27FC236}">
                <a16:creationId xmlns:a16="http://schemas.microsoft.com/office/drawing/2014/main" id="{CFB2F6A0-4137-6A3C-F66D-7098931CC31C}"/>
              </a:ext>
            </a:extLst>
          </p:cNvPr>
          <p:cNvSpPr>
            <a:spLocks/>
          </p:cNvSpPr>
          <p:nvPr/>
        </p:nvSpPr>
        <p:spPr bwMode="auto">
          <a:xfrm>
            <a:off x="1797050" y="5054600"/>
            <a:ext cx="60325" cy="63500"/>
          </a:xfrm>
          <a:custGeom>
            <a:avLst/>
            <a:gdLst>
              <a:gd name="T0" fmla="*/ 2147483646 w 38"/>
              <a:gd name="T1" fmla="*/ 2147483646 h 40"/>
              <a:gd name="T2" fmla="*/ 2147483646 w 38"/>
              <a:gd name="T3" fmla="*/ 2147483646 h 40"/>
              <a:gd name="T4" fmla="*/ 2147483646 w 38"/>
              <a:gd name="T5" fmla="*/ 0 h 40"/>
              <a:gd name="T6" fmla="*/ 0 w 38"/>
              <a:gd name="T7" fmla="*/ 2147483646 h 40"/>
              <a:gd name="T8" fmla="*/ 2147483646 w 38"/>
              <a:gd name="T9" fmla="*/ 2147483646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8"/>
              <a:gd name="T16" fmla="*/ 0 h 40"/>
              <a:gd name="T17" fmla="*/ 38 w 38"/>
              <a:gd name="T18" fmla="*/ 40 h 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8" h="40">
                <a:moveTo>
                  <a:pt x="6" y="40"/>
                </a:moveTo>
                <a:lnTo>
                  <a:pt x="38" y="6"/>
                </a:lnTo>
                <a:lnTo>
                  <a:pt x="32" y="0"/>
                </a:lnTo>
                <a:lnTo>
                  <a:pt x="0" y="35"/>
                </a:lnTo>
                <a:lnTo>
                  <a:pt x="6" y="4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48" name="Freeform 153">
            <a:extLst>
              <a:ext uri="{FF2B5EF4-FFF2-40B4-BE49-F238E27FC236}">
                <a16:creationId xmlns:a16="http://schemas.microsoft.com/office/drawing/2014/main" id="{35BEABEA-A09A-1FAD-CCBB-5DA5647C82F2}"/>
              </a:ext>
            </a:extLst>
          </p:cNvPr>
          <p:cNvSpPr>
            <a:spLocks/>
          </p:cNvSpPr>
          <p:nvPr/>
        </p:nvSpPr>
        <p:spPr bwMode="auto">
          <a:xfrm>
            <a:off x="2774950" y="5722938"/>
            <a:ext cx="60325" cy="60325"/>
          </a:xfrm>
          <a:custGeom>
            <a:avLst/>
            <a:gdLst>
              <a:gd name="T0" fmla="*/ 2147483646 w 38"/>
              <a:gd name="T1" fmla="*/ 2147483646 h 38"/>
              <a:gd name="T2" fmla="*/ 2147483646 w 38"/>
              <a:gd name="T3" fmla="*/ 2147483646 h 38"/>
              <a:gd name="T4" fmla="*/ 2147483646 w 38"/>
              <a:gd name="T5" fmla="*/ 0 h 38"/>
              <a:gd name="T6" fmla="*/ 0 w 38"/>
              <a:gd name="T7" fmla="*/ 2147483646 h 38"/>
              <a:gd name="T8" fmla="*/ 2147483646 w 38"/>
              <a:gd name="T9" fmla="*/ 2147483646 h 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8"/>
              <a:gd name="T16" fmla="*/ 0 h 38"/>
              <a:gd name="T17" fmla="*/ 38 w 38"/>
              <a:gd name="T18" fmla="*/ 38 h 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8" h="38">
                <a:moveTo>
                  <a:pt x="6" y="38"/>
                </a:moveTo>
                <a:lnTo>
                  <a:pt x="38" y="5"/>
                </a:lnTo>
                <a:lnTo>
                  <a:pt x="32" y="0"/>
                </a:lnTo>
                <a:lnTo>
                  <a:pt x="0" y="30"/>
                </a:lnTo>
                <a:lnTo>
                  <a:pt x="6" y="38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49" name="Freeform 154">
            <a:extLst>
              <a:ext uri="{FF2B5EF4-FFF2-40B4-BE49-F238E27FC236}">
                <a16:creationId xmlns:a16="http://schemas.microsoft.com/office/drawing/2014/main" id="{449607DF-A5FC-8331-826E-62524B1C607F}"/>
              </a:ext>
            </a:extLst>
          </p:cNvPr>
          <p:cNvSpPr>
            <a:spLocks/>
          </p:cNvSpPr>
          <p:nvPr/>
        </p:nvSpPr>
        <p:spPr bwMode="auto">
          <a:xfrm>
            <a:off x="1720850" y="5722938"/>
            <a:ext cx="63500" cy="60325"/>
          </a:xfrm>
          <a:custGeom>
            <a:avLst/>
            <a:gdLst>
              <a:gd name="T0" fmla="*/ 2147483646 w 40"/>
              <a:gd name="T1" fmla="*/ 2147483646 h 38"/>
              <a:gd name="T2" fmla="*/ 2147483646 w 40"/>
              <a:gd name="T3" fmla="*/ 2147483646 h 38"/>
              <a:gd name="T4" fmla="*/ 2147483646 w 40"/>
              <a:gd name="T5" fmla="*/ 0 h 38"/>
              <a:gd name="T6" fmla="*/ 0 w 40"/>
              <a:gd name="T7" fmla="*/ 2147483646 h 38"/>
              <a:gd name="T8" fmla="*/ 2147483646 w 40"/>
              <a:gd name="T9" fmla="*/ 2147483646 h 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"/>
              <a:gd name="T16" fmla="*/ 0 h 38"/>
              <a:gd name="T17" fmla="*/ 40 w 40"/>
              <a:gd name="T18" fmla="*/ 38 h 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" h="38">
                <a:moveTo>
                  <a:pt x="7" y="38"/>
                </a:moveTo>
                <a:lnTo>
                  <a:pt x="40" y="5"/>
                </a:lnTo>
                <a:lnTo>
                  <a:pt x="32" y="0"/>
                </a:lnTo>
                <a:lnTo>
                  <a:pt x="0" y="30"/>
                </a:lnTo>
                <a:lnTo>
                  <a:pt x="7" y="38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50" name="Freeform 155">
            <a:extLst>
              <a:ext uri="{FF2B5EF4-FFF2-40B4-BE49-F238E27FC236}">
                <a16:creationId xmlns:a16="http://schemas.microsoft.com/office/drawing/2014/main" id="{F16D4B28-9C27-E430-91D4-9F58BB853B0C}"/>
              </a:ext>
            </a:extLst>
          </p:cNvPr>
          <p:cNvSpPr>
            <a:spLocks/>
          </p:cNvSpPr>
          <p:nvPr/>
        </p:nvSpPr>
        <p:spPr bwMode="auto">
          <a:xfrm>
            <a:off x="2854325" y="5270500"/>
            <a:ext cx="57150" cy="65088"/>
          </a:xfrm>
          <a:custGeom>
            <a:avLst/>
            <a:gdLst>
              <a:gd name="T0" fmla="*/ 2147483646 w 36"/>
              <a:gd name="T1" fmla="*/ 2147483646 h 41"/>
              <a:gd name="T2" fmla="*/ 2147483646 w 36"/>
              <a:gd name="T3" fmla="*/ 2147483646 h 41"/>
              <a:gd name="T4" fmla="*/ 2147483646 w 36"/>
              <a:gd name="T5" fmla="*/ 0 h 41"/>
              <a:gd name="T6" fmla="*/ 0 w 36"/>
              <a:gd name="T7" fmla="*/ 2147483646 h 41"/>
              <a:gd name="T8" fmla="*/ 2147483646 w 36"/>
              <a:gd name="T9" fmla="*/ 2147483646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6"/>
              <a:gd name="T16" fmla="*/ 0 h 41"/>
              <a:gd name="T17" fmla="*/ 36 w 36"/>
              <a:gd name="T18" fmla="*/ 41 h 4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6" h="41">
                <a:moveTo>
                  <a:pt x="5" y="41"/>
                </a:moveTo>
                <a:lnTo>
                  <a:pt x="36" y="6"/>
                </a:lnTo>
                <a:lnTo>
                  <a:pt x="30" y="0"/>
                </a:lnTo>
                <a:lnTo>
                  <a:pt x="0" y="35"/>
                </a:lnTo>
                <a:lnTo>
                  <a:pt x="5" y="41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51" name="Freeform 156">
            <a:extLst>
              <a:ext uri="{FF2B5EF4-FFF2-40B4-BE49-F238E27FC236}">
                <a16:creationId xmlns:a16="http://schemas.microsoft.com/office/drawing/2014/main" id="{22ED4B29-9357-D620-7070-1424E3DD9C8D}"/>
              </a:ext>
            </a:extLst>
          </p:cNvPr>
          <p:cNvSpPr>
            <a:spLocks/>
          </p:cNvSpPr>
          <p:nvPr/>
        </p:nvSpPr>
        <p:spPr bwMode="auto">
          <a:xfrm>
            <a:off x="1800225" y="5270500"/>
            <a:ext cx="60325" cy="65088"/>
          </a:xfrm>
          <a:custGeom>
            <a:avLst/>
            <a:gdLst>
              <a:gd name="T0" fmla="*/ 2147483646 w 38"/>
              <a:gd name="T1" fmla="*/ 2147483646 h 41"/>
              <a:gd name="T2" fmla="*/ 2147483646 w 38"/>
              <a:gd name="T3" fmla="*/ 2147483646 h 41"/>
              <a:gd name="T4" fmla="*/ 2147483646 w 38"/>
              <a:gd name="T5" fmla="*/ 0 h 41"/>
              <a:gd name="T6" fmla="*/ 0 w 38"/>
              <a:gd name="T7" fmla="*/ 2147483646 h 41"/>
              <a:gd name="T8" fmla="*/ 2147483646 w 38"/>
              <a:gd name="T9" fmla="*/ 2147483646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8"/>
              <a:gd name="T16" fmla="*/ 0 h 41"/>
              <a:gd name="T17" fmla="*/ 38 w 38"/>
              <a:gd name="T18" fmla="*/ 41 h 4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8" h="41">
                <a:moveTo>
                  <a:pt x="7" y="41"/>
                </a:moveTo>
                <a:lnTo>
                  <a:pt x="38" y="6"/>
                </a:lnTo>
                <a:lnTo>
                  <a:pt x="32" y="0"/>
                </a:lnTo>
                <a:lnTo>
                  <a:pt x="0" y="35"/>
                </a:lnTo>
                <a:lnTo>
                  <a:pt x="7" y="41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52" name="Freeform 157">
            <a:extLst>
              <a:ext uri="{FF2B5EF4-FFF2-40B4-BE49-F238E27FC236}">
                <a16:creationId xmlns:a16="http://schemas.microsoft.com/office/drawing/2014/main" id="{BBE56F9C-7E6A-515B-B5A4-E026B4D1EFD3}"/>
              </a:ext>
            </a:extLst>
          </p:cNvPr>
          <p:cNvSpPr>
            <a:spLocks/>
          </p:cNvSpPr>
          <p:nvPr/>
        </p:nvSpPr>
        <p:spPr bwMode="auto">
          <a:xfrm>
            <a:off x="2778125" y="5938838"/>
            <a:ext cx="57150" cy="53975"/>
          </a:xfrm>
          <a:custGeom>
            <a:avLst/>
            <a:gdLst>
              <a:gd name="T0" fmla="*/ 2147483646 w 36"/>
              <a:gd name="T1" fmla="*/ 2147483646 h 34"/>
              <a:gd name="T2" fmla="*/ 2147483646 w 36"/>
              <a:gd name="T3" fmla="*/ 2147483646 h 34"/>
              <a:gd name="T4" fmla="*/ 2147483646 w 36"/>
              <a:gd name="T5" fmla="*/ 0 h 34"/>
              <a:gd name="T6" fmla="*/ 0 w 36"/>
              <a:gd name="T7" fmla="*/ 2147483646 h 34"/>
              <a:gd name="T8" fmla="*/ 2147483646 w 36"/>
              <a:gd name="T9" fmla="*/ 2147483646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6"/>
              <a:gd name="T16" fmla="*/ 0 h 34"/>
              <a:gd name="T17" fmla="*/ 36 w 36"/>
              <a:gd name="T18" fmla="*/ 34 h 3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6" h="34">
                <a:moveTo>
                  <a:pt x="5" y="34"/>
                </a:moveTo>
                <a:lnTo>
                  <a:pt x="36" y="6"/>
                </a:lnTo>
                <a:lnTo>
                  <a:pt x="30" y="0"/>
                </a:lnTo>
                <a:lnTo>
                  <a:pt x="0" y="29"/>
                </a:lnTo>
                <a:lnTo>
                  <a:pt x="5" y="34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53" name="Freeform 158">
            <a:extLst>
              <a:ext uri="{FF2B5EF4-FFF2-40B4-BE49-F238E27FC236}">
                <a16:creationId xmlns:a16="http://schemas.microsoft.com/office/drawing/2014/main" id="{03E26134-74B6-4DAE-BBEF-E9BDEA3B0BC3}"/>
              </a:ext>
            </a:extLst>
          </p:cNvPr>
          <p:cNvSpPr>
            <a:spLocks/>
          </p:cNvSpPr>
          <p:nvPr/>
        </p:nvSpPr>
        <p:spPr bwMode="auto">
          <a:xfrm>
            <a:off x="1727200" y="5938838"/>
            <a:ext cx="57150" cy="53975"/>
          </a:xfrm>
          <a:custGeom>
            <a:avLst/>
            <a:gdLst>
              <a:gd name="T0" fmla="*/ 2147483646 w 36"/>
              <a:gd name="T1" fmla="*/ 2147483646 h 34"/>
              <a:gd name="T2" fmla="*/ 2147483646 w 36"/>
              <a:gd name="T3" fmla="*/ 2147483646 h 34"/>
              <a:gd name="T4" fmla="*/ 2147483646 w 36"/>
              <a:gd name="T5" fmla="*/ 0 h 34"/>
              <a:gd name="T6" fmla="*/ 0 w 36"/>
              <a:gd name="T7" fmla="*/ 2147483646 h 34"/>
              <a:gd name="T8" fmla="*/ 2147483646 w 36"/>
              <a:gd name="T9" fmla="*/ 2147483646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6"/>
              <a:gd name="T16" fmla="*/ 0 h 34"/>
              <a:gd name="T17" fmla="*/ 36 w 36"/>
              <a:gd name="T18" fmla="*/ 34 h 3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6" h="34">
                <a:moveTo>
                  <a:pt x="5" y="34"/>
                </a:moveTo>
                <a:lnTo>
                  <a:pt x="36" y="6"/>
                </a:lnTo>
                <a:lnTo>
                  <a:pt x="30" y="0"/>
                </a:lnTo>
                <a:lnTo>
                  <a:pt x="0" y="29"/>
                </a:lnTo>
                <a:lnTo>
                  <a:pt x="5" y="34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54" name="Rectangle 159">
            <a:extLst>
              <a:ext uri="{FF2B5EF4-FFF2-40B4-BE49-F238E27FC236}">
                <a16:creationId xmlns:a16="http://schemas.microsoft.com/office/drawing/2014/main" id="{CEC5A1A0-EB61-F04E-2C45-F798D053DE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8775" y="5060950"/>
            <a:ext cx="12700" cy="21907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855" name="Rectangle 160">
            <a:extLst>
              <a:ext uri="{FF2B5EF4-FFF2-40B4-BE49-F238E27FC236}">
                <a16:creationId xmlns:a16="http://schemas.microsoft.com/office/drawing/2014/main" id="{DCB4DE5D-F2D0-D2FB-4E2E-8B7D0C5E6A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4675" y="5060950"/>
            <a:ext cx="15875" cy="21907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856" name="Rectangle 161">
            <a:extLst>
              <a:ext uri="{FF2B5EF4-FFF2-40B4-BE49-F238E27FC236}">
                <a16:creationId xmlns:a16="http://schemas.microsoft.com/office/drawing/2014/main" id="{6A69F989-0B42-5AD9-E77D-D18A1C8848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0988" y="5722938"/>
            <a:ext cx="14287" cy="22542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857" name="Rectangle 162">
            <a:extLst>
              <a:ext uri="{FF2B5EF4-FFF2-40B4-BE49-F238E27FC236}">
                <a16:creationId xmlns:a16="http://schemas.microsoft.com/office/drawing/2014/main" id="{5A9F4A5D-E644-BC93-0F4C-94B221577B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8475" y="5722938"/>
            <a:ext cx="15875" cy="22542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858" name="Rectangle 163">
            <a:extLst>
              <a:ext uri="{FF2B5EF4-FFF2-40B4-BE49-F238E27FC236}">
                <a16:creationId xmlns:a16="http://schemas.microsoft.com/office/drawing/2014/main" id="{2DA09F6F-9E49-1F79-B8C9-CE7AAC0A9E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1150" y="5110163"/>
            <a:ext cx="11113" cy="222250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859" name="Rectangle 164">
            <a:extLst>
              <a:ext uri="{FF2B5EF4-FFF2-40B4-BE49-F238E27FC236}">
                <a16:creationId xmlns:a16="http://schemas.microsoft.com/office/drawing/2014/main" id="{91E3B578-F61B-B186-558B-D2736904CF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7050" y="5110163"/>
            <a:ext cx="14288" cy="222250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860" name="Rectangle 165">
            <a:extLst>
              <a:ext uri="{FF2B5EF4-FFF2-40B4-BE49-F238E27FC236}">
                <a16:creationId xmlns:a16="http://schemas.microsoft.com/office/drawing/2014/main" id="{E43F14F2-80BD-C27F-A767-B00C352FDC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1775" y="5762625"/>
            <a:ext cx="14288" cy="230188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861" name="Rectangle 166">
            <a:extLst>
              <a:ext uri="{FF2B5EF4-FFF2-40B4-BE49-F238E27FC236}">
                <a16:creationId xmlns:a16="http://schemas.microsoft.com/office/drawing/2014/main" id="{CB1EF77E-079F-6F0A-DC50-4861837A24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0850" y="5762625"/>
            <a:ext cx="14288" cy="230188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862" name="Rectangle 167">
            <a:extLst>
              <a:ext uri="{FF2B5EF4-FFF2-40B4-BE49-F238E27FC236}">
                <a16:creationId xmlns:a16="http://schemas.microsoft.com/office/drawing/2014/main" id="{B6F312D7-B032-2D1B-0B39-52B3F29DD9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7275" y="5429250"/>
            <a:ext cx="14288" cy="195263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863" name="Rectangle 168">
            <a:extLst>
              <a:ext uri="{FF2B5EF4-FFF2-40B4-BE49-F238E27FC236}">
                <a16:creationId xmlns:a16="http://schemas.microsoft.com/office/drawing/2014/main" id="{6806B4E8-4893-9AE0-58BA-C5B889BD3A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6350" y="5429250"/>
            <a:ext cx="11113" cy="195263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864" name="Freeform 169">
            <a:extLst>
              <a:ext uri="{FF2B5EF4-FFF2-40B4-BE49-F238E27FC236}">
                <a16:creationId xmlns:a16="http://schemas.microsoft.com/office/drawing/2014/main" id="{15580875-2DBC-167E-4F69-B6169E35F08C}"/>
              </a:ext>
            </a:extLst>
          </p:cNvPr>
          <p:cNvSpPr>
            <a:spLocks/>
          </p:cNvSpPr>
          <p:nvPr/>
        </p:nvSpPr>
        <p:spPr bwMode="auto">
          <a:xfrm>
            <a:off x="2409825" y="5481638"/>
            <a:ext cx="38100" cy="39687"/>
          </a:xfrm>
          <a:custGeom>
            <a:avLst/>
            <a:gdLst>
              <a:gd name="T0" fmla="*/ 2147483646 w 24"/>
              <a:gd name="T1" fmla="*/ 0 h 25"/>
              <a:gd name="T2" fmla="*/ 2147483646 w 24"/>
              <a:gd name="T3" fmla="*/ 0 h 25"/>
              <a:gd name="T4" fmla="*/ 2147483646 w 24"/>
              <a:gd name="T5" fmla="*/ 2147483646 h 25"/>
              <a:gd name="T6" fmla="*/ 0 w 24"/>
              <a:gd name="T7" fmla="*/ 2147483646 h 25"/>
              <a:gd name="T8" fmla="*/ 2147483646 w 24"/>
              <a:gd name="T9" fmla="*/ 2147483646 h 25"/>
              <a:gd name="T10" fmla="*/ 2147483646 w 24"/>
              <a:gd name="T11" fmla="*/ 2147483646 h 25"/>
              <a:gd name="T12" fmla="*/ 2147483646 w 24"/>
              <a:gd name="T13" fmla="*/ 2147483646 h 25"/>
              <a:gd name="T14" fmla="*/ 2147483646 w 24"/>
              <a:gd name="T15" fmla="*/ 2147483646 h 25"/>
              <a:gd name="T16" fmla="*/ 2147483646 w 24"/>
              <a:gd name="T17" fmla="*/ 0 h 2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4"/>
              <a:gd name="T28" fmla="*/ 0 h 25"/>
              <a:gd name="T29" fmla="*/ 24 w 24"/>
              <a:gd name="T30" fmla="*/ 25 h 25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4" h="25">
                <a:moveTo>
                  <a:pt x="19" y="0"/>
                </a:moveTo>
                <a:lnTo>
                  <a:pt x="19" y="0"/>
                </a:lnTo>
                <a:lnTo>
                  <a:pt x="9" y="10"/>
                </a:lnTo>
                <a:lnTo>
                  <a:pt x="0" y="19"/>
                </a:lnTo>
                <a:lnTo>
                  <a:pt x="7" y="25"/>
                </a:lnTo>
                <a:lnTo>
                  <a:pt x="15" y="15"/>
                </a:lnTo>
                <a:lnTo>
                  <a:pt x="24" y="6"/>
                </a:lnTo>
                <a:lnTo>
                  <a:pt x="19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65" name="Freeform 170">
            <a:extLst>
              <a:ext uri="{FF2B5EF4-FFF2-40B4-BE49-F238E27FC236}">
                <a16:creationId xmlns:a16="http://schemas.microsoft.com/office/drawing/2014/main" id="{A5A00D3F-DEE4-9869-1173-224E577742CE}"/>
              </a:ext>
            </a:extLst>
          </p:cNvPr>
          <p:cNvSpPr>
            <a:spLocks/>
          </p:cNvSpPr>
          <p:nvPr/>
        </p:nvSpPr>
        <p:spPr bwMode="auto">
          <a:xfrm>
            <a:off x="2439988" y="5319713"/>
            <a:ext cx="420687" cy="171450"/>
          </a:xfrm>
          <a:custGeom>
            <a:avLst/>
            <a:gdLst>
              <a:gd name="T0" fmla="*/ 2147483646 w 265"/>
              <a:gd name="T1" fmla="*/ 0 h 108"/>
              <a:gd name="T2" fmla="*/ 2147483646 w 265"/>
              <a:gd name="T3" fmla="*/ 2147483646 h 108"/>
              <a:gd name="T4" fmla="*/ 2147483646 w 265"/>
              <a:gd name="T5" fmla="*/ 2147483646 h 108"/>
              <a:gd name="T6" fmla="*/ 2147483646 w 265"/>
              <a:gd name="T7" fmla="*/ 2147483646 h 108"/>
              <a:gd name="T8" fmla="*/ 2147483646 w 265"/>
              <a:gd name="T9" fmla="*/ 2147483646 h 108"/>
              <a:gd name="T10" fmla="*/ 2147483646 w 265"/>
              <a:gd name="T11" fmla="*/ 2147483646 h 108"/>
              <a:gd name="T12" fmla="*/ 2147483646 w 265"/>
              <a:gd name="T13" fmla="*/ 2147483646 h 108"/>
              <a:gd name="T14" fmla="*/ 2147483646 w 265"/>
              <a:gd name="T15" fmla="*/ 2147483646 h 108"/>
              <a:gd name="T16" fmla="*/ 0 w 265"/>
              <a:gd name="T17" fmla="*/ 2147483646 h 108"/>
              <a:gd name="T18" fmla="*/ 2147483646 w 265"/>
              <a:gd name="T19" fmla="*/ 2147483646 h 108"/>
              <a:gd name="T20" fmla="*/ 2147483646 w 265"/>
              <a:gd name="T21" fmla="*/ 2147483646 h 108"/>
              <a:gd name="T22" fmla="*/ 2147483646 w 265"/>
              <a:gd name="T23" fmla="*/ 2147483646 h 108"/>
              <a:gd name="T24" fmla="*/ 2147483646 w 265"/>
              <a:gd name="T25" fmla="*/ 2147483646 h 108"/>
              <a:gd name="T26" fmla="*/ 2147483646 w 265"/>
              <a:gd name="T27" fmla="*/ 2147483646 h 108"/>
              <a:gd name="T28" fmla="*/ 2147483646 w 265"/>
              <a:gd name="T29" fmla="*/ 2147483646 h 108"/>
              <a:gd name="T30" fmla="*/ 2147483646 w 265"/>
              <a:gd name="T31" fmla="*/ 2147483646 h 108"/>
              <a:gd name="T32" fmla="*/ 2147483646 w 265"/>
              <a:gd name="T33" fmla="*/ 2147483646 h 108"/>
              <a:gd name="T34" fmla="*/ 2147483646 w 265"/>
              <a:gd name="T35" fmla="*/ 2147483646 h 108"/>
              <a:gd name="T36" fmla="*/ 2147483646 w 265"/>
              <a:gd name="T37" fmla="*/ 0 h 10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265"/>
              <a:gd name="T58" fmla="*/ 0 h 108"/>
              <a:gd name="T59" fmla="*/ 265 w 265"/>
              <a:gd name="T60" fmla="*/ 108 h 108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265" h="108">
                <a:moveTo>
                  <a:pt x="265" y="0"/>
                </a:moveTo>
                <a:lnTo>
                  <a:pt x="222" y="6"/>
                </a:lnTo>
                <a:lnTo>
                  <a:pt x="184" y="12"/>
                </a:lnTo>
                <a:lnTo>
                  <a:pt x="147" y="21"/>
                </a:lnTo>
                <a:lnTo>
                  <a:pt x="113" y="33"/>
                </a:lnTo>
                <a:lnTo>
                  <a:pt x="80" y="46"/>
                </a:lnTo>
                <a:lnTo>
                  <a:pt x="52" y="64"/>
                </a:lnTo>
                <a:lnTo>
                  <a:pt x="23" y="81"/>
                </a:lnTo>
                <a:lnTo>
                  <a:pt x="0" y="102"/>
                </a:lnTo>
                <a:lnTo>
                  <a:pt x="5" y="108"/>
                </a:lnTo>
                <a:lnTo>
                  <a:pt x="28" y="88"/>
                </a:lnTo>
                <a:lnTo>
                  <a:pt x="55" y="71"/>
                </a:lnTo>
                <a:lnTo>
                  <a:pt x="84" y="54"/>
                </a:lnTo>
                <a:lnTo>
                  <a:pt x="115" y="40"/>
                </a:lnTo>
                <a:lnTo>
                  <a:pt x="149" y="31"/>
                </a:lnTo>
                <a:lnTo>
                  <a:pt x="186" y="21"/>
                </a:lnTo>
                <a:lnTo>
                  <a:pt x="224" y="14"/>
                </a:lnTo>
                <a:lnTo>
                  <a:pt x="265" y="10"/>
                </a:lnTo>
                <a:lnTo>
                  <a:pt x="265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66" name="Freeform 171">
            <a:extLst>
              <a:ext uri="{FF2B5EF4-FFF2-40B4-BE49-F238E27FC236}">
                <a16:creationId xmlns:a16="http://schemas.microsoft.com/office/drawing/2014/main" id="{94D213D3-C9CF-4374-0E35-A973C3BD6D89}"/>
              </a:ext>
            </a:extLst>
          </p:cNvPr>
          <p:cNvSpPr>
            <a:spLocks/>
          </p:cNvSpPr>
          <p:nvPr/>
        </p:nvSpPr>
        <p:spPr bwMode="auto">
          <a:xfrm>
            <a:off x="1357313" y="5481638"/>
            <a:ext cx="39687" cy="39687"/>
          </a:xfrm>
          <a:custGeom>
            <a:avLst/>
            <a:gdLst>
              <a:gd name="T0" fmla="*/ 2147483646 w 25"/>
              <a:gd name="T1" fmla="*/ 0 h 25"/>
              <a:gd name="T2" fmla="*/ 2147483646 w 25"/>
              <a:gd name="T3" fmla="*/ 0 h 25"/>
              <a:gd name="T4" fmla="*/ 2147483646 w 25"/>
              <a:gd name="T5" fmla="*/ 2147483646 h 25"/>
              <a:gd name="T6" fmla="*/ 0 w 25"/>
              <a:gd name="T7" fmla="*/ 2147483646 h 25"/>
              <a:gd name="T8" fmla="*/ 2147483646 w 25"/>
              <a:gd name="T9" fmla="*/ 2147483646 h 25"/>
              <a:gd name="T10" fmla="*/ 2147483646 w 25"/>
              <a:gd name="T11" fmla="*/ 2147483646 h 25"/>
              <a:gd name="T12" fmla="*/ 2147483646 w 25"/>
              <a:gd name="T13" fmla="*/ 2147483646 h 25"/>
              <a:gd name="T14" fmla="*/ 2147483646 w 25"/>
              <a:gd name="T15" fmla="*/ 2147483646 h 25"/>
              <a:gd name="T16" fmla="*/ 2147483646 w 25"/>
              <a:gd name="T17" fmla="*/ 0 h 2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5"/>
              <a:gd name="T28" fmla="*/ 0 h 25"/>
              <a:gd name="T29" fmla="*/ 25 w 25"/>
              <a:gd name="T30" fmla="*/ 25 h 25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5" h="25">
                <a:moveTo>
                  <a:pt x="18" y="0"/>
                </a:moveTo>
                <a:lnTo>
                  <a:pt x="18" y="0"/>
                </a:lnTo>
                <a:lnTo>
                  <a:pt x="10" y="10"/>
                </a:lnTo>
                <a:lnTo>
                  <a:pt x="0" y="19"/>
                </a:lnTo>
                <a:lnTo>
                  <a:pt x="8" y="25"/>
                </a:lnTo>
                <a:lnTo>
                  <a:pt x="16" y="15"/>
                </a:lnTo>
                <a:lnTo>
                  <a:pt x="25" y="6"/>
                </a:lnTo>
                <a:lnTo>
                  <a:pt x="18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67" name="Freeform 172">
            <a:extLst>
              <a:ext uri="{FF2B5EF4-FFF2-40B4-BE49-F238E27FC236}">
                <a16:creationId xmlns:a16="http://schemas.microsoft.com/office/drawing/2014/main" id="{764CC8F1-2016-E55E-852D-7B6984A49B2E}"/>
              </a:ext>
            </a:extLst>
          </p:cNvPr>
          <p:cNvSpPr>
            <a:spLocks/>
          </p:cNvSpPr>
          <p:nvPr/>
        </p:nvSpPr>
        <p:spPr bwMode="auto">
          <a:xfrm>
            <a:off x="1385888" y="5319713"/>
            <a:ext cx="422275" cy="171450"/>
          </a:xfrm>
          <a:custGeom>
            <a:avLst/>
            <a:gdLst>
              <a:gd name="T0" fmla="*/ 2147483646 w 266"/>
              <a:gd name="T1" fmla="*/ 0 h 108"/>
              <a:gd name="T2" fmla="*/ 2147483646 w 266"/>
              <a:gd name="T3" fmla="*/ 2147483646 h 108"/>
              <a:gd name="T4" fmla="*/ 2147483646 w 266"/>
              <a:gd name="T5" fmla="*/ 2147483646 h 108"/>
              <a:gd name="T6" fmla="*/ 2147483646 w 266"/>
              <a:gd name="T7" fmla="*/ 2147483646 h 108"/>
              <a:gd name="T8" fmla="*/ 2147483646 w 266"/>
              <a:gd name="T9" fmla="*/ 2147483646 h 108"/>
              <a:gd name="T10" fmla="*/ 2147483646 w 266"/>
              <a:gd name="T11" fmla="*/ 2147483646 h 108"/>
              <a:gd name="T12" fmla="*/ 2147483646 w 266"/>
              <a:gd name="T13" fmla="*/ 2147483646 h 108"/>
              <a:gd name="T14" fmla="*/ 2147483646 w 266"/>
              <a:gd name="T15" fmla="*/ 2147483646 h 108"/>
              <a:gd name="T16" fmla="*/ 0 w 266"/>
              <a:gd name="T17" fmla="*/ 2147483646 h 108"/>
              <a:gd name="T18" fmla="*/ 2147483646 w 266"/>
              <a:gd name="T19" fmla="*/ 2147483646 h 108"/>
              <a:gd name="T20" fmla="*/ 2147483646 w 266"/>
              <a:gd name="T21" fmla="*/ 2147483646 h 108"/>
              <a:gd name="T22" fmla="*/ 2147483646 w 266"/>
              <a:gd name="T23" fmla="*/ 2147483646 h 108"/>
              <a:gd name="T24" fmla="*/ 2147483646 w 266"/>
              <a:gd name="T25" fmla="*/ 2147483646 h 108"/>
              <a:gd name="T26" fmla="*/ 2147483646 w 266"/>
              <a:gd name="T27" fmla="*/ 2147483646 h 108"/>
              <a:gd name="T28" fmla="*/ 2147483646 w 266"/>
              <a:gd name="T29" fmla="*/ 2147483646 h 108"/>
              <a:gd name="T30" fmla="*/ 2147483646 w 266"/>
              <a:gd name="T31" fmla="*/ 2147483646 h 108"/>
              <a:gd name="T32" fmla="*/ 2147483646 w 266"/>
              <a:gd name="T33" fmla="*/ 2147483646 h 108"/>
              <a:gd name="T34" fmla="*/ 2147483646 w 266"/>
              <a:gd name="T35" fmla="*/ 2147483646 h 108"/>
              <a:gd name="T36" fmla="*/ 2147483646 w 266"/>
              <a:gd name="T37" fmla="*/ 0 h 10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266"/>
              <a:gd name="T58" fmla="*/ 0 h 108"/>
              <a:gd name="T59" fmla="*/ 266 w 266"/>
              <a:gd name="T60" fmla="*/ 108 h 108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266" h="108">
                <a:moveTo>
                  <a:pt x="265" y="0"/>
                </a:moveTo>
                <a:lnTo>
                  <a:pt x="224" y="6"/>
                </a:lnTo>
                <a:lnTo>
                  <a:pt x="186" y="12"/>
                </a:lnTo>
                <a:lnTo>
                  <a:pt x="147" y="21"/>
                </a:lnTo>
                <a:lnTo>
                  <a:pt x="115" y="33"/>
                </a:lnTo>
                <a:lnTo>
                  <a:pt x="82" y="46"/>
                </a:lnTo>
                <a:lnTo>
                  <a:pt x="51" y="64"/>
                </a:lnTo>
                <a:lnTo>
                  <a:pt x="25" y="81"/>
                </a:lnTo>
                <a:lnTo>
                  <a:pt x="0" y="102"/>
                </a:lnTo>
                <a:lnTo>
                  <a:pt x="7" y="108"/>
                </a:lnTo>
                <a:lnTo>
                  <a:pt x="30" y="88"/>
                </a:lnTo>
                <a:lnTo>
                  <a:pt x="57" y="71"/>
                </a:lnTo>
                <a:lnTo>
                  <a:pt x="86" y="54"/>
                </a:lnTo>
                <a:lnTo>
                  <a:pt x="117" y="40"/>
                </a:lnTo>
                <a:lnTo>
                  <a:pt x="151" y="31"/>
                </a:lnTo>
                <a:lnTo>
                  <a:pt x="188" y="21"/>
                </a:lnTo>
                <a:lnTo>
                  <a:pt x="226" y="14"/>
                </a:lnTo>
                <a:lnTo>
                  <a:pt x="266" y="10"/>
                </a:lnTo>
                <a:lnTo>
                  <a:pt x="265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68" name="Freeform 173">
            <a:extLst>
              <a:ext uri="{FF2B5EF4-FFF2-40B4-BE49-F238E27FC236}">
                <a16:creationId xmlns:a16="http://schemas.microsoft.com/office/drawing/2014/main" id="{293B2239-3504-3A8E-E460-76748177C7D7}"/>
              </a:ext>
            </a:extLst>
          </p:cNvPr>
          <p:cNvSpPr>
            <a:spLocks/>
          </p:cNvSpPr>
          <p:nvPr/>
        </p:nvSpPr>
        <p:spPr bwMode="auto">
          <a:xfrm>
            <a:off x="3333750" y="2632075"/>
            <a:ext cx="11113" cy="1154113"/>
          </a:xfrm>
          <a:custGeom>
            <a:avLst/>
            <a:gdLst>
              <a:gd name="T0" fmla="*/ 0 w 7"/>
              <a:gd name="T1" fmla="*/ 2147483646 h 727"/>
              <a:gd name="T2" fmla="*/ 2147483646 w 7"/>
              <a:gd name="T3" fmla="*/ 2147483646 h 727"/>
              <a:gd name="T4" fmla="*/ 2147483646 w 7"/>
              <a:gd name="T5" fmla="*/ 0 h 727"/>
              <a:gd name="T6" fmla="*/ 0 w 7"/>
              <a:gd name="T7" fmla="*/ 0 h 727"/>
              <a:gd name="T8" fmla="*/ 0 w 7"/>
              <a:gd name="T9" fmla="*/ 2147483646 h 727"/>
              <a:gd name="T10" fmla="*/ 0 w 7"/>
              <a:gd name="T11" fmla="*/ 2147483646 h 72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7"/>
              <a:gd name="T19" fmla="*/ 0 h 727"/>
              <a:gd name="T20" fmla="*/ 7 w 7"/>
              <a:gd name="T21" fmla="*/ 727 h 727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7" h="727">
                <a:moveTo>
                  <a:pt x="0" y="727"/>
                </a:moveTo>
                <a:lnTo>
                  <a:pt x="7" y="727"/>
                </a:lnTo>
                <a:lnTo>
                  <a:pt x="7" y="0"/>
                </a:lnTo>
                <a:lnTo>
                  <a:pt x="0" y="0"/>
                </a:lnTo>
                <a:lnTo>
                  <a:pt x="0" y="727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69" name="Freeform 174">
            <a:extLst>
              <a:ext uri="{FF2B5EF4-FFF2-40B4-BE49-F238E27FC236}">
                <a16:creationId xmlns:a16="http://schemas.microsoft.com/office/drawing/2014/main" id="{ABE1053B-42D8-F746-7932-4E6BD976822B}"/>
              </a:ext>
            </a:extLst>
          </p:cNvPr>
          <p:cNvSpPr>
            <a:spLocks/>
          </p:cNvSpPr>
          <p:nvPr/>
        </p:nvSpPr>
        <p:spPr bwMode="auto">
          <a:xfrm>
            <a:off x="3248025" y="3786188"/>
            <a:ext cx="96838" cy="101600"/>
          </a:xfrm>
          <a:custGeom>
            <a:avLst/>
            <a:gdLst>
              <a:gd name="T0" fmla="*/ 0 w 61"/>
              <a:gd name="T1" fmla="*/ 2147483646 h 64"/>
              <a:gd name="T2" fmla="*/ 0 w 61"/>
              <a:gd name="T3" fmla="*/ 2147483646 h 64"/>
              <a:gd name="T4" fmla="*/ 2147483646 w 61"/>
              <a:gd name="T5" fmla="*/ 2147483646 h 64"/>
              <a:gd name="T6" fmla="*/ 2147483646 w 61"/>
              <a:gd name="T7" fmla="*/ 2147483646 h 64"/>
              <a:gd name="T8" fmla="*/ 2147483646 w 61"/>
              <a:gd name="T9" fmla="*/ 2147483646 h 64"/>
              <a:gd name="T10" fmla="*/ 2147483646 w 61"/>
              <a:gd name="T11" fmla="*/ 2147483646 h 64"/>
              <a:gd name="T12" fmla="*/ 2147483646 w 61"/>
              <a:gd name="T13" fmla="*/ 2147483646 h 64"/>
              <a:gd name="T14" fmla="*/ 2147483646 w 61"/>
              <a:gd name="T15" fmla="*/ 2147483646 h 64"/>
              <a:gd name="T16" fmla="*/ 2147483646 w 61"/>
              <a:gd name="T17" fmla="*/ 2147483646 h 64"/>
              <a:gd name="T18" fmla="*/ 2147483646 w 61"/>
              <a:gd name="T19" fmla="*/ 0 h 64"/>
              <a:gd name="T20" fmla="*/ 2147483646 w 61"/>
              <a:gd name="T21" fmla="*/ 0 h 64"/>
              <a:gd name="T22" fmla="*/ 2147483646 w 61"/>
              <a:gd name="T23" fmla="*/ 2147483646 h 64"/>
              <a:gd name="T24" fmla="*/ 2147483646 w 61"/>
              <a:gd name="T25" fmla="*/ 2147483646 h 64"/>
              <a:gd name="T26" fmla="*/ 2147483646 w 61"/>
              <a:gd name="T27" fmla="*/ 2147483646 h 64"/>
              <a:gd name="T28" fmla="*/ 2147483646 w 61"/>
              <a:gd name="T29" fmla="*/ 2147483646 h 64"/>
              <a:gd name="T30" fmla="*/ 2147483646 w 61"/>
              <a:gd name="T31" fmla="*/ 2147483646 h 64"/>
              <a:gd name="T32" fmla="*/ 2147483646 w 61"/>
              <a:gd name="T33" fmla="*/ 2147483646 h 64"/>
              <a:gd name="T34" fmla="*/ 2147483646 w 61"/>
              <a:gd name="T35" fmla="*/ 2147483646 h 64"/>
              <a:gd name="T36" fmla="*/ 0 w 61"/>
              <a:gd name="T37" fmla="*/ 2147483646 h 64"/>
              <a:gd name="T38" fmla="*/ 0 w 61"/>
              <a:gd name="T39" fmla="*/ 2147483646 h 64"/>
              <a:gd name="T40" fmla="*/ 0 w 61"/>
              <a:gd name="T41" fmla="*/ 2147483646 h 6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61"/>
              <a:gd name="T64" fmla="*/ 0 h 64"/>
              <a:gd name="T65" fmla="*/ 61 w 61"/>
              <a:gd name="T66" fmla="*/ 64 h 6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61" h="64">
                <a:moveTo>
                  <a:pt x="0" y="64"/>
                </a:moveTo>
                <a:lnTo>
                  <a:pt x="0" y="64"/>
                </a:lnTo>
                <a:lnTo>
                  <a:pt x="13" y="62"/>
                </a:lnTo>
                <a:lnTo>
                  <a:pt x="25" y="58"/>
                </a:lnTo>
                <a:lnTo>
                  <a:pt x="34" y="52"/>
                </a:lnTo>
                <a:lnTo>
                  <a:pt x="44" y="45"/>
                </a:lnTo>
                <a:lnTo>
                  <a:pt x="52" y="35"/>
                </a:lnTo>
                <a:lnTo>
                  <a:pt x="57" y="25"/>
                </a:lnTo>
                <a:lnTo>
                  <a:pt x="61" y="14"/>
                </a:lnTo>
                <a:lnTo>
                  <a:pt x="61" y="0"/>
                </a:lnTo>
                <a:lnTo>
                  <a:pt x="54" y="0"/>
                </a:lnTo>
                <a:lnTo>
                  <a:pt x="52" y="12"/>
                </a:lnTo>
                <a:lnTo>
                  <a:pt x="48" y="22"/>
                </a:lnTo>
                <a:lnTo>
                  <a:pt x="44" y="31"/>
                </a:lnTo>
                <a:lnTo>
                  <a:pt x="38" y="39"/>
                </a:lnTo>
                <a:lnTo>
                  <a:pt x="31" y="45"/>
                </a:lnTo>
                <a:lnTo>
                  <a:pt x="21" y="50"/>
                </a:lnTo>
                <a:lnTo>
                  <a:pt x="11" y="54"/>
                </a:lnTo>
                <a:lnTo>
                  <a:pt x="0" y="54"/>
                </a:lnTo>
                <a:lnTo>
                  <a:pt x="0" y="64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70" name="Freeform 175">
            <a:extLst>
              <a:ext uri="{FF2B5EF4-FFF2-40B4-BE49-F238E27FC236}">
                <a16:creationId xmlns:a16="http://schemas.microsoft.com/office/drawing/2014/main" id="{DC585799-A5C7-F90B-EE54-3076004CA78F}"/>
              </a:ext>
            </a:extLst>
          </p:cNvPr>
          <p:cNvSpPr>
            <a:spLocks/>
          </p:cNvSpPr>
          <p:nvPr/>
        </p:nvSpPr>
        <p:spPr bwMode="auto">
          <a:xfrm>
            <a:off x="2370138" y="3871913"/>
            <a:ext cx="877887" cy="15875"/>
          </a:xfrm>
          <a:custGeom>
            <a:avLst/>
            <a:gdLst>
              <a:gd name="T0" fmla="*/ 0 w 553"/>
              <a:gd name="T1" fmla="*/ 0 h 10"/>
              <a:gd name="T2" fmla="*/ 0 w 553"/>
              <a:gd name="T3" fmla="*/ 2147483646 h 10"/>
              <a:gd name="T4" fmla="*/ 2147483646 w 553"/>
              <a:gd name="T5" fmla="*/ 2147483646 h 10"/>
              <a:gd name="T6" fmla="*/ 2147483646 w 553"/>
              <a:gd name="T7" fmla="*/ 0 h 10"/>
              <a:gd name="T8" fmla="*/ 0 w 553"/>
              <a:gd name="T9" fmla="*/ 0 h 10"/>
              <a:gd name="T10" fmla="*/ 0 w 553"/>
              <a:gd name="T11" fmla="*/ 0 h 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553"/>
              <a:gd name="T19" fmla="*/ 0 h 10"/>
              <a:gd name="T20" fmla="*/ 553 w 553"/>
              <a:gd name="T21" fmla="*/ 10 h 10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553" h="10">
                <a:moveTo>
                  <a:pt x="0" y="0"/>
                </a:moveTo>
                <a:lnTo>
                  <a:pt x="0" y="10"/>
                </a:lnTo>
                <a:lnTo>
                  <a:pt x="553" y="10"/>
                </a:lnTo>
                <a:lnTo>
                  <a:pt x="553" y="0"/>
                </a:lnTo>
                <a:lnTo>
                  <a:pt x="0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71" name="Freeform 176">
            <a:extLst>
              <a:ext uri="{FF2B5EF4-FFF2-40B4-BE49-F238E27FC236}">
                <a16:creationId xmlns:a16="http://schemas.microsoft.com/office/drawing/2014/main" id="{5EAC247D-8BC2-2750-3462-A2EE3408319F}"/>
              </a:ext>
            </a:extLst>
          </p:cNvPr>
          <p:cNvSpPr>
            <a:spLocks/>
          </p:cNvSpPr>
          <p:nvPr/>
        </p:nvSpPr>
        <p:spPr bwMode="auto">
          <a:xfrm>
            <a:off x="2273300" y="3786188"/>
            <a:ext cx="96838" cy="101600"/>
          </a:xfrm>
          <a:custGeom>
            <a:avLst/>
            <a:gdLst>
              <a:gd name="T0" fmla="*/ 0 w 61"/>
              <a:gd name="T1" fmla="*/ 0 h 64"/>
              <a:gd name="T2" fmla="*/ 0 w 61"/>
              <a:gd name="T3" fmla="*/ 0 h 64"/>
              <a:gd name="T4" fmla="*/ 0 w 61"/>
              <a:gd name="T5" fmla="*/ 2147483646 h 64"/>
              <a:gd name="T6" fmla="*/ 2147483646 w 61"/>
              <a:gd name="T7" fmla="*/ 2147483646 h 64"/>
              <a:gd name="T8" fmla="*/ 2147483646 w 61"/>
              <a:gd name="T9" fmla="*/ 2147483646 h 64"/>
              <a:gd name="T10" fmla="*/ 2147483646 w 61"/>
              <a:gd name="T11" fmla="*/ 2147483646 h 64"/>
              <a:gd name="T12" fmla="*/ 2147483646 w 61"/>
              <a:gd name="T13" fmla="*/ 2147483646 h 64"/>
              <a:gd name="T14" fmla="*/ 2147483646 w 61"/>
              <a:gd name="T15" fmla="*/ 2147483646 h 64"/>
              <a:gd name="T16" fmla="*/ 2147483646 w 61"/>
              <a:gd name="T17" fmla="*/ 2147483646 h 64"/>
              <a:gd name="T18" fmla="*/ 2147483646 w 61"/>
              <a:gd name="T19" fmla="*/ 2147483646 h 64"/>
              <a:gd name="T20" fmla="*/ 2147483646 w 61"/>
              <a:gd name="T21" fmla="*/ 2147483646 h 64"/>
              <a:gd name="T22" fmla="*/ 2147483646 w 61"/>
              <a:gd name="T23" fmla="*/ 2147483646 h 64"/>
              <a:gd name="T24" fmla="*/ 2147483646 w 61"/>
              <a:gd name="T25" fmla="*/ 2147483646 h 64"/>
              <a:gd name="T26" fmla="*/ 2147483646 w 61"/>
              <a:gd name="T27" fmla="*/ 2147483646 h 64"/>
              <a:gd name="T28" fmla="*/ 2147483646 w 61"/>
              <a:gd name="T29" fmla="*/ 2147483646 h 64"/>
              <a:gd name="T30" fmla="*/ 2147483646 w 61"/>
              <a:gd name="T31" fmla="*/ 2147483646 h 64"/>
              <a:gd name="T32" fmla="*/ 2147483646 w 61"/>
              <a:gd name="T33" fmla="*/ 2147483646 h 64"/>
              <a:gd name="T34" fmla="*/ 2147483646 w 61"/>
              <a:gd name="T35" fmla="*/ 2147483646 h 64"/>
              <a:gd name="T36" fmla="*/ 2147483646 w 61"/>
              <a:gd name="T37" fmla="*/ 0 h 64"/>
              <a:gd name="T38" fmla="*/ 2147483646 w 61"/>
              <a:gd name="T39" fmla="*/ 0 h 64"/>
              <a:gd name="T40" fmla="*/ 0 w 61"/>
              <a:gd name="T41" fmla="*/ 0 h 6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61"/>
              <a:gd name="T64" fmla="*/ 0 h 64"/>
              <a:gd name="T65" fmla="*/ 61 w 61"/>
              <a:gd name="T66" fmla="*/ 64 h 6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61" h="64">
                <a:moveTo>
                  <a:pt x="0" y="0"/>
                </a:moveTo>
                <a:lnTo>
                  <a:pt x="0" y="0"/>
                </a:lnTo>
                <a:lnTo>
                  <a:pt x="0" y="14"/>
                </a:lnTo>
                <a:lnTo>
                  <a:pt x="4" y="25"/>
                </a:lnTo>
                <a:lnTo>
                  <a:pt x="9" y="35"/>
                </a:lnTo>
                <a:lnTo>
                  <a:pt x="17" y="45"/>
                </a:lnTo>
                <a:lnTo>
                  <a:pt x="27" y="52"/>
                </a:lnTo>
                <a:lnTo>
                  <a:pt x="36" y="58"/>
                </a:lnTo>
                <a:lnTo>
                  <a:pt x="48" y="62"/>
                </a:lnTo>
                <a:lnTo>
                  <a:pt x="61" y="64"/>
                </a:lnTo>
                <a:lnTo>
                  <a:pt x="61" y="54"/>
                </a:lnTo>
                <a:lnTo>
                  <a:pt x="50" y="54"/>
                </a:lnTo>
                <a:lnTo>
                  <a:pt x="40" y="50"/>
                </a:lnTo>
                <a:lnTo>
                  <a:pt x="30" y="45"/>
                </a:lnTo>
                <a:lnTo>
                  <a:pt x="23" y="39"/>
                </a:lnTo>
                <a:lnTo>
                  <a:pt x="17" y="31"/>
                </a:lnTo>
                <a:lnTo>
                  <a:pt x="11" y="22"/>
                </a:lnTo>
                <a:lnTo>
                  <a:pt x="9" y="12"/>
                </a:lnTo>
                <a:lnTo>
                  <a:pt x="7" y="0"/>
                </a:lnTo>
                <a:lnTo>
                  <a:pt x="0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72" name="Rectangle 177">
            <a:extLst>
              <a:ext uri="{FF2B5EF4-FFF2-40B4-BE49-F238E27FC236}">
                <a16:creationId xmlns:a16="http://schemas.microsoft.com/office/drawing/2014/main" id="{8F89552A-2CC3-BA3E-63C2-EAF09AF59A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3300" y="2622550"/>
            <a:ext cx="11113" cy="1163638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873" name="Freeform 178">
            <a:extLst>
              <a:ext uri="{FF2B5EF4-FFF2-40B4-BE49-F238E27FC236}">
                <a16:creationId xmlns:a16="http://schemas.microsoft.com/office/drawing/2014/main" id="{C6409167-3877-7AEE-CDDB-4B5EAFDA8C61}"/>
              </a:ext>
            </a:extLst>
          </p:cNvPr>
          <p:cNvSpPr>
            <a:spLocks/>
          </p:cNvSpPr>
          <p:nvPr/>
        </p:nvSpPr>
        <p:spPr bwMode="auto">
          <a:xfrm>
            <a:off x="3271838" y="2635250"/>
            <a:ext cx="15875" cy="1112838"/>
          </a:xfrm>
          <a:custGeom>
            <a:avLst/>
            <a:gdLst>
              <a:gd name="T0" fmla="*/ 0 w 10"/>
              <a:gd name="T1" fmla="*/ 2147483646 h 701"/>
              <a:gd name="T2" fmla="*/ 2147483646 w 10"/>
              <a:gd name="T3" fmla="*/ 2147483646 h 701"/>
              <a:gd name="T4" fmla="*/ 2147483646 w 10"/>
              <a:gd name="T5" fmla="*/ 0 h 701"/>
              <a:gd name="T6" fmla="*/ 0 w 10"/>
              <a:gd name="T7" fmla="*/ 0 h 701"/>
              <a:gd name="T8" fmla="*/ 0 w 10"/>
              <a:gd name="T9" fmla="*/ 2147483646 h 701"/>
              <a:gd name="T10" fmla="*/ 0 w 10"/>
              <a:gd name="T11" fmla="*/ 2147483646 h 7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0"/>
              <a:gd name="T19" fmla="*/ 0 h 701"/>
              <a:gd name="T20" fmla="*/ 10 w 10"/>
              <a:gd name="T21" fmla="*/ 701 h 70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0" h="701">
                <a:moveTo>
                  <a:pt x="0" y="701"/>
                </a:moveTo>
                <a:lnTo>
                  <a:pt x="10" y="701"/>
                </a:lnTo>
                <a:lnTo>
                  <a:pt x="10" y="0"/>
                </a:lnTo>
                <a:lnTo>
                  <a:pt x="0" y="0"/>
                </a:lnTo>
                <a:lnTo>
                  <a:pt x="0" y="701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74" name="Freeform 179">
            <a:extLst>
              <a:ext uri="{FF2B5EF4-FFF2-40B4-BE49-F238E27FC236}">
                <a16:creationId xmlns:a16="http://schemas.microsoft.com/office/drawing/2014/main" id="{DB1F776E-C04F-6CAC-663C-8C03D735B715}"/>
              </a:ext>
            </a:extLst>
          </p:cNvPr>
          <p:cNvSpPr>
            <a:spLocks/>
          </p:cNvSpPr>
          <p:nvPr/>
        </p:nvSpPr>
        <p:spPr bwMode="auto">
          <a:xfrm>
            <a:off x="3208338" y="3748088"/>
            <a:ext cx="79375" cy="80962"/>
          </a:xfrm>
          <a:custGeom>
            <a:avLst/>
            <a:gdLst>
              <a:gd name="T0" fmla="*/ 0 w 50"/>
              <a:gd name="T1" fmla="*/ 2147483646 h 51"/>
              <a:gd name="T2" fmla="*/ 0 w 50"/>
              <a:gd name="T3" fmla="*/ 2147483646 h 51"/>
              <a:gd name="T4" fmla="*/ 2147483646 w 50"/>
              <a:gd name="T5" fmla="*/ 2147483646 h 51"/>
              <a:gd name="T6" fmla="*/ 2147483646 w 50"/>
              <a:gd name="T7" fmla="*/ 2147483646 h 51"/>
              <a:gd name="T8" fmla="*/ 2147483646 w 50"/>
              <a:gd name="T9" fmla="*/ 2147483646 h 51"/>
              <a:gd name="T10" fmla="*/ 2147483646 w 50"/>
              <a:gd name="T11" fmla="*/ 2147483646 h 51"/>
              <a:gd name="T12" fmla="*/ 2147483646 w 50"/>
              <a:gd name="T13" fmla="*/ 2147483646 h 51"/>
              <a:gd name="T14" fmla="*/ 2147483646 w 50"/>
              <a:gd name="T15" fmla="*/ 2147483646 h 51"/>
              <a:gd name="T16" fmla="*/ 2147483646 w 50"/>
              <a:gd name="T17" fmla="*/ 2147483646 h 51"/>
              <a:gd name="T18" fmla="*/ 2147483646 w 50"/>
              <a:gd name="T19" fmla="*/ 0 h 51"/>
              <a:gd name="T20" fmla="*/ 2147483646 w 50"/>
              <a:gd name="T21" fmla="*/ 0 h 51"/>
              <a:gd name="T22" fmla="*/ 2147483646 w 50"/>
              <a:gd name="T23" fmla="*/ 2147483646 h 51"/>
              <a:gd name="T24" fmla="*/ 2147483646 w 50"/>
              <a:gd name="T25" fmla="*/ 2147483646 h 51"/>
              <a:gd name="T26" fmla="*/ 2147483646 w 50"/>
              <a:gd name="T27" fmla="*/ 2147483646 h 51"/>
              <a:gd name="T28" fmla="*/ 2147483646 w 50"/>
              <a:gd name="T29" fmla="*/ 2147483646 h 51"/>
              <a:gd name="T30" fmla="*/ 2147483646 w 50"/>
              <a:gd name="T31" fmla="*/ 2147483646 h 51"/>
              <a:gd name="T32" fmla="*/ 2147483646 w 50"/>
              <a:gd name="T33" fmla="*/ 2147483646 h 51"/>
              <a:gd name="T34" fmla="*/ 2147483646 w 50"/>
              <a:gd name="T35" fmla="*/ 2147483646 h 51"/>
              <a:gd name="T36" fmla="*/ 0 w 50"/>
              <a:gd name="T37" fmla="*/ 2147483646 h 51"/>
              <a:gd name="T38" fmla="*/ 0 w 50"/>
              <a:gd name="T39" fmla="*/ 2147483646 h 51"/>
              <a:gd name="T40" fmla="*/ 0 w 50"/>
              <a:gd name="T41" fmla="*/ 2147483646 h 5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50"/>
              <a:gd name="T64" fmla="*/ 0 h 51"/>
              <a:gd name="T65" fmla="*/ 50 w 50"/>
              <a:gd name="T66" fmla="*/ 51 h 51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50" h="51">
                <a:moveTo>
                  <a:pt x="0" y="51"/>
                </a:moveTo>
                <a:lnTo>
                  <a:pt x="0" y="51"/>
                </a:lnTo>
                <a:lnTo>
                  <a:pt x="11" y="49"/>
                </a:lnTo>
                <a:lnTo>
                  <a:pt x="19" y="46"/>
                </a:lnTo>
                <a:lnTo>
                  <a:pt x="29" y="42"/>
                </a:lnTo>
                <a:lnTo>
                  <a:pt x="36" y="36"/>
                </a:lnTo>
                <a:lnTo>
                  <a:pt x="42" y="28"/>
                </a:lnTo>
                <a:lnTo>
                  <a:pt x="46" y="19"/>
                </a:lnTo>
                <a:lnTo>
                  <a:pt x="48" y="9"/>
                </a:lnTo>
                <a:lnTo>
                  <a:pt x="50" y="0"/>
                </a:lnTo>
                <a:lnTo>
                  <a:pt x="40" y="0"/>
                </a:lnTo>
                <a:lnTo>
                  <a:pt x="40" y="7"/>
                </a:lnTo>
                <a:lnTo>
                  <a:pt x="38" y="15"/>
                </a:lnTo>
                <a:lnTo>
                  <a:pt x="34" y="23"/>
                </a:lnTo>
                <a:lnTo>
                  <a:pt x="29" y="28"/>
                </a:lnTo>
                <a:lnTo>
                  <a:pt x="23" y="34"/>
                </a:lnTo>
                <a:lnTo>
                  <a:pt x="15" y="38"/>
                </a:lnTo>
                <a:lnTo>
                  <a:pt x="9" y="40"/>
                </a:lnTo>
                <a:lnTo>
                  <a:pt x="0" y="42"/>
                </a:lnTo>
                <a:lnTo>
                  <a:pt x="0" y="51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75" name="Freeform 180">
            <a:extLst>
              <a:ext uri="{FF2B5EF4-FFF2-40B4-BE49-F238E27FC236}">
                <a16:creationId xmlns:a16="http://schemas.microsoft.com/office/drawing/2014/main" id="{1D7A6FCF-2210-FB45-509D-73D0E109A754}"/>
              </a:ext>
            </a:extLst>
          </p:cNvPr>
          <p:cNvSpPr>
            <a:spLocks/>
          </p:cNvSpPr>
          <p:nvPr/>
        </p:nvSpPr>
        <p:spPr bwMode="auto">
          <a:xfrm>
            <a:off x="2409825" y="3814763"/>
            <a:ext cx="798513" cy="14287"/>
          </a:xfrm>
          <a:custGeom>
            <a:avLst/>
            <a:gdLst>
              <a:gd name="T0" fmla="*/ 0 w 503"/>
              <a:gd name="T1" fmla="*/ 0 h 9"/>
              <a:gd name="T2" fmla="*/ 0 w 503"/>
              <a:gd name="T3" fmla="*/ 2147483646 h 9"/>
              <a:gd name="T4" fmla="*/ 2147483646 w 503"/>
              <a:gd name="T5" fmla="*/ 2147483646 h 9"/>
              <a:gd name="T6" fmla="*/ 2147483646 w 503"/>
              <a:gd name="T7" fmla="*/ 0 h 9"/>
              <a:gd name="T8" fmla="*/ 0 w 503"/>
              <a:gd name="T9" fmla="*/ 0 h 9"/>
              <a:gd name="T10" fmla="*/ 0 w 503"/>
              <a:gd name="T11" fmla="*/ 0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503"/>
              <a:gd name="T19" fmla="*/ 0 h 9"/>
              <a:gd name="T20" fmla="*/ 503 w 503"/>
              <a:gd name="T21" fmla="*/ 9 h 9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503" h="9">
                <a:moveTo>
                  <a:pt x="0" y="0"/>
                </a:moveTo>
                <a:lnTo>
                  <a:pt x="0" y="9"/>
                </a:lnTo>
                <a:lnTo>
                  <a:pt x="503" y="9"/>
                </a:lnTo>
                <a:lnTo>
                  <a:pt x="503" y="0"/>
                </a:lnTo>
                <a:lnTo>
                  <a:pt x="0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76" name="Freeform 181">
            <a:extLst>
              <a:ext uri="{FF2B5EF4-FFF2-40B4-BE49-F238E27FC236}">
                <a16:creationId xmlns:a16="http://schemas.microsoft.com/office/drawing/2014/main" id="{28B0E82A-566A-49E1-9215-BF898A39F488}"/>
              </a:ext>
            </a:extLst>
          </p:cNvPr>
          <p:cNvSpPr>
            <a:spLocks/>
          </p:cNvSpPr>
          <p:nvPr/>
        </p:nvSpPr>
        <p:spPr bwMode="auto">
          <a:xfrm>
            <a:off x="2330450" y="3748088"/>
            <a:ext cx="79375" cy="80962"/>
          </a:xfrm>
          <a:custGeom>
            <a:avLst/>
            <a:gdLst>
              <a:gd name="T0" fmla="*/ 0 w 50"/>
              <a:gd name="T1" fmla="*/ 0 h 51"/>
              <a:gd name="T2" fmla="*/ 0 w 50"/>
              <a:gd name="T3" fmla="*/ 0 h 51"/>
              <a:gd name="T4" fmla="*/ 0 w 50"/>
              <a:gd name="T5" fmla="*/ 2147483646 h 51"/>
              <a:gd name="T6" fmla="*/ 2147483646 w 50"/>
              <a:gd name="T7" fmla="*/ 2147483646 h 51"/>
              <a:gd name="T8" fmla="*/ 2147483646 w 50"/>
              <a:gd name="T9" fmla="*/ 2147483646 h 51"/>
              <a:gd name="T10" fmla="*/ 2147483646 w 50"/>
              <a:gd name="T11" fmla="*/ 2147483646 h 51"/>
              <a:gd name="T12" fmla="*/ 2147483646 w 50"/>
              <a:gd name="T13" fmla="*/ 2147483646 h 51"/>
              <a:gd name="T14" fmla="*/ 2147483646 w 50"/>
              <a:gd name="T15" fmla="*/ 2147483646 h 51"/>
              <a:gd name="T16" fmla="*/ 2147483646 w 50"/>
              <a:gd name="T17" fmla="*/ 2147483646 h 51"/>
              <a:gd name="T18" fmla="*/ 2147483646 w 50"/>
              <a:gd name="T19" fmla="*/ 2147483646 h 51"/>
              <a:gd name="T20" fmla="*/ 2147483646 w 50"/>
              <a:gd name="T21" fmla="*/ 2147483646 h 51"/>
              <a:gd name="T22" fmla="*/ 2147483646 w 50"/>
              <a:gd name="T23" fmla="*/ 2147483646 h 51"/>
              <a:gd name="T24" fmla="*/ 2147483646 w 50"/>
              <a:gd name="T25" fmla="*/ 2147483646 h 51"/>
              <a:gd name="T26" fmla="*/ 2147483646 w 50"/>
              <a:gd name="T27" fmla="*/ 2147483646 h 51"/>
              <a:gd name="T28" fmla="*/ 2147483646 w 50"/>
              <a:gd name="T29" fmla="*/ 2147483646 h 51"/>
              <a:gd name="T30" fmla="*/ 2147483646 w 50"/>
              <a:gd name="T31" fmla="*/ 2147483646 h 51"/>
              <a:gd name="T32" fmla="*/ 2147483646 w 50"/>
              <a:gd name="T33" fmla="*/ 2147483646 h 51"/>
              <a:gd name="T34" fmla="*/ 2147483646 w 50"/>
              <a:gd name="T35" fmla="*/ 2147483646 h 51"/>
              <a:gd name="T36" fmla="*/ 2147483646 w 50"/>
              <a:gd name="T37" fmla="*/ 0 h 51"/>
              <a:gd name="T38" fmla="*/ 2147483646 w 50"/>
              <a:gd name="T39" fmla="*/ 0 h 51"/>
              <a:gd name="T40" fmla="*/ 0 w 50"/>
              <a:gd name="T41" fmla="*/ 0 h 5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50"/>
              <a:gd name="T64" fmla="*/ 0 h 51"/>
              <a:gd name="T65" fmla="*/ 50 w 50"/>
              <a:gd name="T66" fmla="*/ 51 h 51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50" h="51">
                <a:moveTo>
                  <a:pt x="0" y="0"/>
                </a:moveTo>
                <a:lnTo>
                  <a:pt x="0" y="0"/>
                </a:lnTo>
                <a:lnTo>
                  <a:pt x="0" y="9"/>
                </a:lnTo>
                <a:lnTo>
                  <a:pt x="4" y="19"/>
                </a:lnTo>
                <a:lnTo>
                  <a:pt x="8" y="28"/>
                </a:lnTo>
                <a:lnTo>
                  <a:pt x="14" y="36"/>
                </a:lnTo>
                <a:lnTo>
                  <a:pt x="21" y="42"/>
                </a:lnTo>
                <a:lnTo>
                  <a:pt x="31" y="46"/>
                </a:lnTo>
                <a:lnTo>
                  <a:pt x="39" y="49"/>
                </a:lnTo>
                <a:lnTo>
                  <a:pt x="50" y="51"/>
                </a:lnTo>
                <a:lnTo>
                  <a:pt x="50" y="42"/>
                </a:lnTo>
                <a:lnTo>
                  <a:pt x="40" y="40"/>
                </a:lnTo>
                <a:lnTo>
                  <a:pt x="33" y="38"/>
                </a:lnTo>
                <a:lnTo>
                  <a:pt x="27" y="34"/>
                </a:lnTo>
                <a:lnTo>
                  <a:pt x="21" y="28"/>
                </a:lnTo>
                <a:lnTo>
                  <a:pt x="16" y="23"/>
                </a:lnTo>
                <a:lnTo>
                  <a:pt x="12" y="15"/>
                </a:lnTo>
                <a:lnTo>
                  <a:pt x="10" y="7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77" name="Rectangle 182">
            <a:extLst>
              <a:ext uri="{FF2B5EF4-FFF2-40B4-BE49-F238E27FC236}">
                <a16:creationId xmlns:a16="http://schemas.microsoft.com/office/drawing/2014/main" id="{595416FC-0FF1-30F7-8032-1A67B3E16D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0450" y="2619375"/>
            <a:ext cx="15875" cy="1128713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878" name="Rectangle 183">
            <a:extLst>
              <a:ext uri="{FF2B5EF4-FFF2-40B4-BE49-F238E27FC236}">
                <a16:creationId xmlns:a16="http://schemas.microsoft.com/office/drawing/2014/main" id="{F12D410B-D999-60A3-D8A9-C889DC0E3C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6475" y="2619375"/>
            <a:ext cx="63500" cy="1587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879" name="Rectangle 184">
            <a:extLst>
              <a:ext uri="{FF2B5EF4-FFF2-40B4-BE49-F238E27FC236}">
                <a16:creationId xmlns:a16="http://schemas.microsoft.com/office/drawing/2014/main" id="{709A19EF-A450-DD2E-EEC5-0FB3A0B1AF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5013" y="2625725"/>
            <a:ext cx="69850" cy="1587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880" name="Line 185">
            <a:extLst>
              <a:ext uri="{FF2B5EF4-FFF2-40B4-BE49-F238E27FC236}">
                <a16:creationId xmlns:a16="http://schemas.microsoft.com/office/drawing/2014/main" id="{DD95022B-7E1F-6A06-0503-C6CB7ECC5AAC}"/>
              </a:ext>
            </a:extLst>
          </p:cNvPr>
          <p:cNvSpPr>
            <a:spLocks noChangeShapeType="1"/>
          </p:cNvSpPr>
          <p:nvPr/>
        </p:nvSpPr>
        <p:spPr bwMode="auto">
          <a:xfrm>
            <a:off x="2343150" y="2695575"/>
            <a:ext cx="931863" cy="1588"/>
          </a:xfrm>
          <a:prstGeom prst="line">
            <a:avLst/>
          </a:prstGeom>
          <a:noFill/>
          <a:ln w="6350">
            <a:solidFill>
              <a:srgbClr val="1F1A1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81" name="Freeform 186">
            <a:extLst>
              <a:ext uri="{FF2B5EF4-FFF2-40B4-BE49-F238E27FC236}">
                <a16:creationId xmlns:a16="http://schemas.microsoft.com/office/drawing/2014/main" id="{1E408BD9-CD4B-1BDD-096F-D0DF529ADC70}"/>
              </a:ext>
            </a:extLst>
          </p:cNvPr>
          <p:cNvSpPr>
            <a:spLocks/>
          </p:cNvSpPr>
          <p:nvPr/>
        </p:nvSpPr>
        <p:spPr bwMode="auto">
          <a:xfrm>
            <a:off x="692150" y="4183063"/>
            <a:ext cx="87313" cy="42862"/>
          </a:xfrm>
          <a:custGeom>
            <a:avLst/>
            <a:gdLst>
              <a:gd name="T0" fmla="*/ 0 w 55"/>
              <a:gd name="T1" fmla="*/ 2147483646 h 27"/>
              <a:gd name="T2" fmla="*/ 2147483646 w 55"/>
              <a:gd name="T3" fmla="*/ 0 h 27"/>
              <a:gd name="T4" fmla="*/ 2147483646 w 55"/>
              <a:gd name="T5" fmla="*/ 0 h 27"/>
              <a:gd name="T6" fmla="*/ 2147483646 w 55"/>
              <a:gd name="T7" fmla="*/ 0 h 27"/>
              <a:gd name="T8" fmla="*/ 2147483646 w 55"/>
              <a:gd name="T9" fmla="*/ 2147483646 h 27"/>
              <a:gd name="T10" fmla="*/ 2147483646 w 55"/>
              <a:gd name="T11" fmla="*/ 2147483646 h 27"/>
              <a:gd name="T12" fmla="*/ 2147483646 w 55"/>
              <a:gd name="T13" fmla="*/ 2147483646 h 27"/>
              <a:gd name="T14" fmla="*/ 2147483646 w 55"/>
              <a:gd name="T15" fmla="*/ 2147483646 h 27"/>
              <a:gd name="T16" fmla="*/ 2147483646 w 55"/>
              <a:gd name="T17" fmla="*/ 2147483646 h 27"/>
              <a:gd name="T18" fmla="*/ 2147483646 w 55"/>
              <a:gd name="T19" fmla="*/ 2147483646 h 27"/>
              <a:gd name="T20" fmla="*/ 2147483646 w 55"/>
              <a:gd name="T21" fmla="*/ 2147483646 h 27"/>
              <a:gd name="T22" fmla="*/ 2147483646 w 55"/>
              <a:gd name="T23" fmla="*/ 2147483646 h 27"/>
              <a:gd name="T24" fmla="*/ 2147483646 w 55"/>
              <a:gd name="T25" fmla="*/ 2147483646 h 27"/>
              <a:gd name="T26" fmla="*/ 2147483646 w 55"/>
              <a:gd name="T27" fmla="*/ 2147483646 h 27"/>
              <a:gd name="T28" fmla="*/ 2147483646 w 55"/>
              <a:gd name="T29" fmla="*/ 2147483646 h 27"/>
              <a:gd name="T30" fmla="*/ 2147483646 w 55"/>
              <a:gd name="T31" fmla="*/ 2147483646 h 27"/>
              <a:gd name="T32" fmla="*/ 2147483646 w 55"/>
              <a:gd name="T33" fmla="*/ 2147483646 h 27"/>
              <a:gd name="T34" fmla="*/ 2147483646 w 55"/>
              <a:gd name="T35" fmla="*/ 2147483646 h 27"/>
              <a:gd name="T36" fmla="*/ 2147483646 w 55"/>
              <a:gd name="T37" fmla="*/ 2147483646 h 27"/>
              <a:gd name="T38" fmla="*/ 2147483646 w 55"/>
              <a:gd name="T39" fmla="*/ 2147483646 h 27"/>
              <a:gd name="T40" fmla="*/ 2147483646 w 55"/>
              <a:gd name="T41" fmla="*/ 2147483646 h 27"/>
              <a:gd name="T42" fmla="*/ 2147483646 w 55"/>
              <a:gd name="T43" fmla="*/ 2147483646 h 27"/>
              <a:gd name="T44" fmla="*/ 2147483646 w 55"/>
              <a:gd name="T45" fmla="*/ 2147483646 h 27"/>
              <a:gd name="T46" fmla="*/ 2147483646 w 55"/>
              <a:gd name="T47" fmla="*/ 2147483646 h 27"/>
              <a:gd name="T48" fmla="*/ 2147483646 w 55"/>
              <a:gd name="T49" fmla="*/ 2147483646 h 27"/>
              <a:gd name="T50" fmla="*/ 2147483646 w 55"/>
              <a:gd name="T51" fmla="*/ 2147483646 h 27"/>
              <a:gd name="T52" fmla="*/ 2147483646 w 55"/>
              <a:gd name="T53" fmla="*/ 2147483646 h 27"/>
              <a:gd name="T54" fmla="*/ 2147483646 w 55"/>
              <a:gd name="T55" fmla="*/ 2147483646 h 27"/>
              <a:gd name="T56" fmla="*/ 2147483646 w 55"/>
              <a:gd name="T57" fmla="*/ 2147483646 h 27"/>
              <a:gd name="T58" fmla="*/ 2147483646 w 55"/>
              <a:gd name="T59" fmla="*/ 2147483646 h 27"/>
              <a:gd name="T60" fmla="*/ 2147483646 w 55"/>
              <a:gd name="T61" fmla="*/ 2147483646 h 27"/>
              <a:gd name="T62" fmla="*/ 2147483646 w 55"/>
              <a:gd name="T63" fmla="*/ 2147483646 h 27"/>
              <a:gd name="T64" fmla="*/ 2147483646 w 55"/>
              <a:gd name="T65" fmla="*/ 2147483646 h 27"/>
              <a:gd name="T66" fmla="*/ 2147483646 w 55"/>
              <a:gd name="T67" fmla="*/ 2147483646 h 27"/>
              <a:gd name="T68" fmla="*/ 2147483646 w 55"/>
              <a:gd name="T69" fmla="*/ 2147483646 h 27"/>
              <a:gd name="T70" fmla="*/ 0 w 55"/>
              <a:gd name="T71" fmla="*/ 2147483646 h 27"/>
              <a:gd name="T72" fmla="*/ 0 w 55"/>
              <a:gd name="T73" fmla="*/ 2147483646 h 2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55"/>
              <a:gd name="T112" fmla="*/ 0 h 27"/>
              <a:gd name="T113" fmla="*/ 55 w 55"/>
              <a:gd name="T114" fmla="*/ 27 h 2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55" h="27">
                <a:moveTo>
                  <a:pt x="0" y="13"/>
                </a:moveTo>
                <a:lnTo>
                  <a:pt x="55" y="0"/>
                </a:lnTo>
                <a:lnTo>
                  <a:pt x="53" y="2"/>
                </a:lnTo>
                <a:lnTo>
                  <a:pt x="52" y="4"/>
                </a:lnTo>
                <a:lnTo>
                  <a:pt x="52" y="6"/>
                </a:lnTo>
                <a:lnTo>
                  <a:pt x="50" y="8"/>
                </a:lnTo>
                <a:lnTo>
                  <a:pt x="50" y="10"/>
                </a:lnTo>
                <a:lnTo>
                  <a:pt x="50" y="12"/>
                </a:lnTo>
                <a:lnTo>
                  <a:pt x="50" y="13"/>
                </a:lnTo>
                <a:lnTo>
                  <a:pt x="50" y="15"/>
                </a:lnTo>
                <a:lnTo>
                  <a:pt x="50" y="17"/>
                </a:lnTo>
                <a:lnTo>
                  <a:pt x="50" y="19"/>
                </a:lnTo>
                <a:lnTo>
                  <a:pt x="52" y="19"/>
                </a:lnTo>
                <a:lnTo>
                  <a:pt x="52" y="21"/>
                </a:lnTo>
                <a:lnTo>
                  <a:pt x="53" y="23"/>
                </a:lnTo>
                <a:lnTo>
                  <a:pt x="53" y="25"/>
                </a:lnTo>
                <a:lnTo>
                  <a:pt x="55" y="25"/>
                </a:lnTo>
                <a:lnTo>
                  <a:pt x="55" y="27"/>
                </a:lnTo>
                <a:lnTo>
                  <a:pt x="0" y="13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82" name="Rectangle 187">
            <a:extLst>
              <a:ext uri="{FF2B5EF4-FFF2-40B4-BE49-F238E27FC236}">
                <a16:creationId xmlns:a16="http://schemas.microsoft.com/office/drawing/2014/main" id="{53E0B057-B111-2F96-3A90-AC40A3FED0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5013" y="4198938"/>
            <a:ext cx="858837" cy="7937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883" name="Freeform 188">
            <a:extLst>
              <a:ext uri="{FF2B5EF4-FFF2-40B4-BE49-F238E27FC236}">
                <a16:creationId xmlns:a16="http://schemas.microsoft.com/office/drawing/2014/main" id="{79F87F49-B867-E2DF-F6C3-862F70859E5C}"/>
              </a:ext>
            </a:extLst>
          </p:cNvPr>
          <p:cNvSpPr>
            <a:spLocks/>
          </p:cNvSpPr>
          <p:nvPr/>
        </p:nvSpPr>
        <p:spPr bwMode="auto">
          <a:xfrm>
            <a:off x="1550988" y="4183063"/>
            <a:ext cx="88900" cy="42862"/>
          </a:xfrm>
          <a:custGeom>
            <a:avLst/>
            <a:gdLst>
              <a:gd name="T0" fmla="*/ 2147483646 w 56"/>
              <a:gd name="T1" fmla="*/ 2147483646 h 27"/>
              <a:gd name="T2" fmla="*/ 0 w 56"/>
              <a:gd name="T3" fmla="*/ 0 h 27"/>
              <a:gd name="T4" fmla="*/ 0 w 56"/>
              <a:gd name="T5" fmla="*/ 0 h 27"/>
              <a:gd name="T6" fmla="*/ 0 w 56"/>
              <a:gd name="T7" fmla="*/ 0 h 27"/>
              <a:gd name="T8" fmla="*/ 0 w 56"/>
              <a:gd name="T9" fmla="*/ 2147483646 h 27"/>
              <a:gd name="T10" fmla="*/ 2147483646 w 56"/>
              <a:gd name="T11" fmla="*/ 2147483646 h 27"/>
              <a:gd name="T12" fmla="*/ 2147483646 w 56"/>
              <a:gd name="T13" fmla="*/ 2147483646 h 27"/>
              <a:gd name="T14" fmla="*/ 2147483646 w 56"/>
              <a:gd name="T15" fmla="*/ 2147483646 h 27"/>
              <a:gd name="T16" fmla="*/ 2147483646 w 56"/>
              <a:gd name="T17" fmla="*/ 2147483646 h 27"/>
              <a:gd name="T18" fmla="*/ 2147483646 w 56"/>
              <a:gd name="T19" fmla="*/ 2147483646 h 27"/>
              <a:gd name="T20" fmla="*/ 2147483646 w 56"/>
              <a:gd name="T21" fmla="*/ 2147483646 h 27"/>
              <a:gd name="T22" fmla="*/ 2147483646 w 56"/>
              <a:gd name="T23" fmla="*/ 2147483646 h 27"/>
              <a:gd name="T24" fmla="*/ 2147483646 w 56"/>
              <a:gd name="T25" fmla="*/ 2147483646 h 27"/>
              <a:gd name="T26" fmla="*/ 2147483646 w 56"/>
              <a:gd name="T27" fmla="*/ 2147483646 h 27"/>
              <a:gd name="T28" fmla="*/ 2147483646 w 56"/>
              <a:gd name="T29" fmla="*/ 2147483646 h 27"/>
              <a:gd name="T30" fmla="*/ 2147483646 w 56"/>
              <a:gd name="T31" fmla="*/ 2147483646 h 27"/>
              <a:gd name="T32" fmla="*/ 2147483646 w 56"/>
              <a:gd name="T33" fmla="*/ 2147483646 h 27"/>
              <a:gd name="T34" fmla="*/ 2147483646 w 56"/>
              <a:gd name="T35" fmla="*/ 2147483646 h 27"/>
              <a:gd name="T36" fmla="*/ 2147483646 w 56"/>
              <a:gd name="T37" fmla="*/ 2147483646 h 27"/>
              <a:gd name="T38" fmla="*/ 2147483646 w 56"/>
              <a:gd name="T39" fmla="*/ 2147483646 h 27"/>
              <a:gd name="T40" fmla="*/ 2147483646 w 56"/>
              <a:gd name="T41" fmla="*/ 2147483646 h 27"/>
              <a:gd name="T42" fmla="*/ 2147483646 w 56"/>
              <a:gd name="T43" fmla="*/ 2147483646 h 27"/>
              <a:gd name="T44" fmla="*/ 2147483646 w 56"/>
              <a:gd name="T45" fmla="*/ 2147483646 h 27"/>
              <a:gd name="T46" fmla="*/ 2147483646 w 56"/>
              <a:gd name="T47" fmla="*/ 2147483646 h 27"/>
              <a:gd name="T48" fmla="*/ 2147483646 w 56"/>
              <a:gd name="T49" fmla="*/ 2147483646 h 27"/>
              <a:gd name="T50" fmla="*/ 2147483646 w 56"/>
              <a:gd name="T51" fmla="*/ 2147483646 h 27"/>
              <a:gd name="T52" fmla="*/ 2147483646 w 56"/>
              <a:gd name="T53" fmla="*/ 2147483646 h 27"/>
              <a:gd name="T54" fmla="*/ 2147483646 w 56"/>
              <a:gd name="T55" fmla="*/ 2147483646 h 27"/>
              <a:gd name="T56" fmla="*/ 2147483646 w 56"/>
              <a:gd name="T57" fmla="*/ 2147483646 h 27"/>
              <a:gd name="T58" fmla="*/ 2147483646 w 56"/>
              <a:gd name="T59" fmla="*/ 2147483646 h 27"/>
              <a:gd name="T60" fmla="*/ 2147483646 w 56"/>
              <a:gd name="T61" fmla="*/ 2147483646 h 27"/>
              <a:gd name="T62" fmla="*/ 2147483646 w 56"/>
              <a:gd name="T63" fmla="*/ 2147483646 h 27"/>
              <a:gd name="T64" fmla="*/ 0 w 56"/>
              <a:gd name="T65" fmla="*/ 2147483646 h 27"/>
              <a:gd name="T66" fmla="*/ 0 w 56"/>
              <a:gd name="T67" fmla="*/ 2147483646 h 27"/>
              <a:gd name="T68" fmla="*/ 0 w 56"/>
              <a:gd name="T69" fmla="*/ 2147483646 h 27"/>
              <a:gd name="T70" fmla="*/ 2147483646 w 56"/>
              <a:gd name="T71" fmla="*/ 2147483646 h 27"/>
              <a:gd name="T72" fmla="*/ 2147483646 w 56"/>
              <a:gd name="T73" fmla="*/ 2147483646 h 2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56"/>
              <a:gd name="T112" fmla="*/ 0 h 27"/>
              <a:gd name="T113" fmla="*/ 56 w 56"/>
              <a:gd name="T114" fmla="*/ 27 h 2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56" h="27">
                <a:moveTo>
                  <a:pt x="56" y="13"/>
                </a:move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2" y="4"/>
                </a:lnTo>
                <a:lnTo>
                  <a:pt x="4" y="6"/>
                </a:lnTo>
                <a:lnTo>
                  <a:pt x="4" y="8"/>
                </a:lnTo>
                <a:lnTo>
                  <a:pt x="4" y="10"/>
                </a:lnTo>
                <a:lnTo>
                  <a:pt x="6" y="10"/>
                </a:lnTo>
                <a:lnTo>
                  <a:pt x="6" y="12"/>
                </a:lnTo>
                <a:lnTo>
                  <a:pt x="6" y="13"/>
                </a:lnTo>
                <a:lnTo>
                  <a:pt x="6" y="15"/>
                </a:lnTo>
                <a:lnTo>
                  <a:pt x="4" y="15"/>
                </a:lnTo>
                <a:lnTo>
                  <a:pt x="4" y="17"/>
                </a:lnTo>
                <a:lnTo>
                  <a:pt x="4" y="19"/>
                </a:lnTo>
                <a:lnTo>
                  <a:pt x="4" y="21"/>
                </a:lnTo>
                <a:lnTo>
                  <a:pt x="2" y="21"/>
                </a:lnTo>
                <a:lnTo>
                  <a:pt x="2" y="23"/>
                </a:lnTo>
                <a:lnTo>
                  <a:pt x="0" y="25"/>
                </a:lnTo>
                <a:lnTo>
                  <a:pt x="0" y="27"/>
                </a:lnTo>
                <a:lnTo>
                  <a:pt x="56" y="13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84" name="Freeform 189">
            <a:extLst>
              <a:ext uri="{FF2B5EF4-FFF2-40B4-BE49-F238E27FC236}">
                <a16:creationId xmlns:a16="http://schemas.microsoft.com/office/drawing/2014/main" id="{71BE0379-B9F4-5734-63F2-BE8C0CC374EC}"/>
              </a:ext>
            </a:extLst>
          </p:cNvPr>
          <p:cNvSpPr>
            <a:spLocks/>
          </p:cNvSpPr>
          <p:nvPr/>
        </p:nvSpPr>
        <p:spPr bwMode="auto">
          <a:xfrm>
            <a:off x="2349500" y="2509838"/>
            <a:ext cx="87313" cy="42862"/>
          </a:xfrm>
          <a:custGeom>
            <a:avLst/>
            <a:gdLst>
              <a:gd name="T0" fmla="*/ 0 w 55"/>
              <a:gd name="T1" fmla="*/ 2147483646 h 27"/>
              <a:gd name="T2" fmla="*/ 2147483646 w 55"/>
              <a:gd name="T3" fmla="*/ 0 h 27"/>
              <a:gd name="T4" fmla="*/ 2147483646 w 55"/>
              <a:gd name="T5" fmla="*/ 0 h 27"/>
              <a:gd name="T6" fmla="*/ 2147483646 w 55"/>
              <a:gd name="T7" fmla="*/ 0 h 27"/>
              <a:gd name="T8" fmla="*/ 2147483646 w 55"/>
              <a:gd name="T9" fmla="*/ 2147483646 h 27"/>
              <a:gd name="T10" fmla="*/ 2147483646 w 55"/>
              <a:gd name="T11" fmla="*/ 2147483646 h 27"/>
              <a:gd name="T12" fmla="*/ 2147483646 w 55"/>
              <a:gd name="T13" fmla="*/ 2147483646 h 27"/>
              <a:gd name="T14" fmla="*/ 2147483646 w 55"/>
              <a:gd name="T15" fmla="*/ 2147483646 h 27"/>
              <a:gd name="T16" fmla="*/ 2147483646 w 55"/>
              <a:gd name="T17" fmla="*/ 2147483646 h 27"/>
              <a:gd name="T18" fmla="*/ 2147483646 w 55"/>
              <a:gd name="T19" fmla="*/ 2147483646 h 27"/>
              <a:gd name="T20" fmla="*/ 2147483646 w 55"/>
              <a:gd name="T21" fmla="*/ 2147483646 h 27"/>
              <a:gd name="T22" fmla="*/ 2147483646 w 55"/>
              <a:gd name="T23" fmla="*/ 2147483646 h 27"/>
              <a:gd name="T24" fmla="*/ 2147483646 w 55"/>
              <a:gd name="T25" fmla="*/ 2147483646 h 27"/>
              <a:gd name="T26" fmla="*/ 2147483646 w 55"/>
              <a:gd name="T27" fmla="*/ 2147483646 h 27"/>
              <a:gd name="T28" fmla="*/ 2147483646 w 55"/>
              <a:gd name="T29" fmla="*/ 2147483646 h 27"/>
              <a:gd name="T30" fmla="*/ 2147483646 w 55"/>
              <a:gd name="T31" fmla="*/ 2147483646 h 27"/>
              <a:gd name="T32" fmla="*/ 2147483646 w 55"/>
              <a:gd name="T33" fmla="*/ 2147483646 h 27"/>
              <a:gd name="T34" fmla="*/ 2147483646 w 55"/>
              <a:gd name="T35" fmla="*/ 2147483646 h 27"/>
              <a:gd name="T36" fmla="*/ 2147483646 w 55"/>
              <a:gd name="T37" fmla="*/ 2147483646 h 27"/>
              <a:gd name="T38" fmla="*/ 2147483646 w 55"/>
              <a:gd name="T39" fmla="*/ 2147483646 h 27"/>
              <a:gd name="T40" fmla="*/ 2147483646 w 55"/>
              <a:gd name="T41" fmla="*/ 2147483646 h 27"/>
              <a:gd name="T42" fmla="*/ 2147483646 w 55"/>
              <a:gd name="T43" fmla="*/ 2147483646 h 27"/>
              <a:gd name="T44" fmla="*/ 2147483646 w 55"/>
              <a:gd name="T45" fmla="*/ 2147483646 h 27"/>
              <a:gd name="T46" fmla="*/ 2147483646 w 55"/>
              <a:gd name="T47" fmla="*/ 2147483646 h 27"/>
              <a:gd name="T48" fmla="*/ 2147483646 w 55"/>
              <a:gd name="T49" fmla="*/ 2147483646 h 27"/>
              <a:gd name="T50" fmla="*/ 2147483646 w 55"/>
              <a:gd name="T51" fmla="*/ 2147483646 h 27"/>
              <a:gd name="T52" fmla="*/ 2147483646 w 55"/>
              <a:gd name="T53" fmla="*/ 2147483646 h 27"/>
              <a:gd name="T54" fmla="*/ 2147483646 w 55"/>
              <a:gd name="T55" fmla="*/ 2147483646 h 27"/>
              <a:gd name="T56" fmla="*/ 2147483646 w 55"/>
              <a:gd name="T57" fmla="*/ 2147483646 h 27"/>
              <a:gd name="T58" fmla="*/ 2147483646 w 55"/>
              <a:gd name="T59" fmla="*/ 2147483646 h 27"/>
              <a:gd name="T60" fmla="*/ 2147483646 w 55"/>
              <a:gd name="T61" fmla="*/ 2147483646 h 27"/>
              <a:gd name="T62" fmla="*/ 2147483646 w 55"/>
              <a:gd name="T63" fmla="*/ 2147483646 h 27"/>
              <a:gd name="T64" fmla="*/ 2147483646 w 55"/>
              <a:gd name="T65" fmla="*/ 2147483646 h 27"/>
              <a:gd name="T66" fmla="*/ 2147483646 w 55"/>
              <a:gd name="T67" fmla="*/ 2147483646 h 27"/>
              <a:gd name="T68" fmla="*/ 2147483646 w 55"/>
              <a:gd name="T69" fmla="*/ 2147483646 h 27"/>
              <a:gd name="T70" fmla="*/ 0 w 55"/>
              <a:gd name="T71" fmla="*/ 2147483646 h 27"/>
              <a:gd name="T72" fmla="*/ 0 w 55"/>
              <a:gd name="T73" fmla="*/ 2147483646 h 2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55"/>
              <a:gd name="T112" fmla="*/ 0 h 27"/>
              <a:gd name="T113" fmla="*/ 55 w 55"/>
              <a:gd name="T114" fmla="*/ 27 h 2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55" h="27">
                <a:moveTo>
                  <a:pt x="0" y="13"/>
                </a:moveTo>
                <a:lnTo>
                  <a:pt x="55" y="0"/>
                </a:lnTo>
                <a:lnTo>
                  <a:pt x="53" y="2"/>
                </a:lnTo>
                <a:lnTo>
                  <a:pt x="53" y="4"/>
                </a:lnTo>
                <a:lnTo>
                  <a:pt x="52" y="6"/>
                </a:lnTo>
                <a:lnTo>
                  <a:pt x="52" y="8"/>
                </a:lnTo>
                <a:lnTo>
                  <a:pt x="50" y="10"/>
                </a:lnTo>
                <a:lnTo>
                  <a:pt x="50" y="12"/>
                </a:lnTo>
                <a:lnTo>
                  <a:pt x="50" y="13"/>
                </a:lnTo>
                <a:lnTo>
                  <a:pt x="50" y="15"/>
                </a:lnTo>
                <a:lnTo>
                  <a:pt x="50" y="17"/>
                </a:lnTo>
                <a:lnTo>
                  <a:pt x="52" y="19"/>
                </a:lnTo>
                <a:lnTo>
                  <a:pt x="52" y="21"/>
                </a:lnTo>
                <a:lnTo>
                  <a:pt x="53" y="23"/>
                </a:lnTo>
                <a:lnTo>
                  <a:pt x="53" y="25"/>
                </a:lnTo>
                <a:lnTo>
                  <a:pt x="55" y="25"/>
                </a:lnTo>
                <a:lnTo>
                  <a:pt x="55" y="27"/>
                </a:lnTo>
                <a:lnTo>
                  <a:pt x="0" y="13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85" name="Rectangle 190">
            <a:extLst>
              <a:ext uri="{FF2B5EF4-FFF2-40B4-BE49-F238E27FC236}">
                <a16:creationId xmlns:a16="http://schemas.microsoft.com/office/drawing/2014/main" id="{D84E608F-D426-4AC7-C56F-37088EF971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3950" y="2525713"/>
            <a:ext cx="835025" cy="11112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886" name="Freeform 191">
            <a:extLst>
              <a:ext uri="{FF2B5EF4-FFF2-40B4-BE49-F238E27FC236}">
                <a16:creationId xmlns:a16="http://schemas.microsoft.com/office/drawing/2014/main" id="{928DB911-15A4-0595-E04C-20BF760CBFC2}"/>
              </a:ext>
            </a:extLst>
          </p:cNvPr>
          <p:cNvSpPr>
            <a:spLocks/>
          </p:cNvSpPr>
          <p:nvPr/>
        </p:nvSpPr>
        <p:spPr bwMode="auto">
          <a:xfrm>
            <a:off x="3184525" y="2509838"/>
            <a:ext cx="90488" cy="42862"/>
          </a:xfrm>
          <a:custGeom>
            <a:avLst/>
            <a:gdLst>
              <a:gd name="T0" fmla="*/ 2147483646 w 57"/>
              <a:gd name="T1" fmla="*/ 2147483646 h 27"/>
              <a:gd name="T2" fmla="*/ 0 w 57"/>
              <a:gd name="T3" fmla="*/ 0 h 27"/>
              <a:gd name="T4" fmla="*/ 0 w 57"/>
              <a:gd name="T5" fmla="*/ 0 h 27"/>
              <a:gd name="T6" fmla="*/ 2147483646 w 57"/>
              <a:gd name="T7" fmla="*/ 0 h 27"/>
              <a:gd name="T8" fmla="*/ 2147483646 w 57"/>
              <a:gd name="T9" fmla="*/ 2147483646 h 27"/>
              <a:gd name="T10" fmla="*/ 2147483646 w 57"/>
              <a:gd name="T11" fmla="*/ 2147483646 h 27"/>
              <a:gd name="T12" fmla="*/ 2147483646 w 57"/>
              <a:gd name="T13" fmla="*/ 2147483646 h 27"/>
              <a:gd name="T14" fmla="*/ 2147483646 w 57"/>
              <a:gd name="T15" fmla="*/ 2147483646 h 27"/>
              <a:gd name="T16" fmla="*/ 2147483646 w 57"/>
              <a:gd name="T17" fmla="*/ 2147483646 h 27"/>
              <a:gd name="T18" fmla="*/ 2147483646 w 57"/>
              <a:gd name="T19" fmla="*/ 2147483646 h 27"/>
              <a:gd name="T20" fmla="*/ 2147483646 w 57"/>
              <a:gd name="T21" fmla="*/ 2147483646 h 27"/>
              <a:gd name="T22" fmla="*/ 2147483646 w 57"/>
              <a:gd name="T23" fmla="*/ 2147483646 h 27"/>
              <a:gd name="T24" fmla="*/ 2147483646 w 57"/>
              <a:gd name="T25" fmla="*/ 2147483646 h 27"/>
              <a:gd name="T26" fmla="*/ 2147483646 w 57"/>
              <a:gd name="T27" fmla="*/ 2147483646 h 27"/>
              <a:gd name="T28" fmla="*/ 2147483646 w 57"/>
              <a:gd name="T29" fmla="*/ 2147483646 h 27"/>
              <a:gd name="T30" fmla="*/ 2147483646 w 57"/>
              <a:gd name="T31" fmla="*/ 2147483646 h 27"/>
              <a:gd name="T32" fmla="*/ 2147483646 w 57"/>
              <a:gd name="T33" fmla="*/ 2147483646 h 27"/>
              <a:gd name="T34" fmla="*/ 2147483646 w 57"/>
              <a:gd name="T35" fmla="*/ 2147483646 h 27"/>
              <a:gd name="T36" fmla="*/ 2147483646 w 57"/>
              <a:gd name="T37" fmla="*/ 2147483646 h 27"/>
              <a:gd name="T38" fmla="*/ 2147483646 w 57"/>
              <a:gd name="T39" fmla="*/ 2147483646 h 27"/>
              <a:gd name="T40" fmla="*/ 2147483646 w 57"/>
              <a:gd name="T41" fmla="*/ 2147483646 h 27"/>
              <a:gd name="T42" fmla="*/ 2147483646 w 57"/>
              <a:gd name="T43" fmla="*/ 2147483646 h 27"/>
              <a:gd name="T44" fmla="*/ 2147483646 w 57"/>
              <a:gd name="T45" fmla="*/ 2147483646 h 27"/>
              <a:gd name="T46" fmla="*/ 2147483646 w 57"/>
              <a:gd name="T47" fmla="*/ 2147483646 h 27"/>
              <a:gd name="T48" fmla="*/ 2147483646 w 57"/>
              <a:gd name="T49" fmla="*/ 2147483646 h 27"/>
              <a:gd name="T50" fmla="*/ 2147483646 w 57"/>
              <a:gd name="T51" fmla="*/ 2147483646 h 27"/>
              <a:gd name="T52" fmla="*/ 2147483646 w 57"/>
              <a:gd name="T53" fmla="*/ 2147483646 h 27"/>
              <a:gd name="T54" fmla="*/ 2147483646 w 57"/>
              <a:gd name="T55" fmla="*/ 2147483646 h 27"/>
              <a:gd name="T56" fmla="*/ 2147483646 w 57"/>
              <a:gd name="T57" fmla="*/ 2147483646 h 27"/>
              <a:gd name="T58" fmla="*/ 2147483646 w 57"/>
              <a:gd name="T59" fmla="*/ 2147483646 h 27"/>
              <a:gd name="T60" fmla="*/ 2147483646 w 57"/>
              <a:gd name="T61" fmla="*/ 2147483646 h 27"/>
              <a:gd name="T62" fmla="*/ 2147483646 w 57"/>
              <a:gd name="T63" fmla="*/ 2147483646 h 27"/>
              <a:gd name="T64" fmla="*/ 2147483646 w 57"/>
              <a:gd name="T65" fmla="*/ 2147483646 h 27"/>
              <a:gd name="T66" fmla="*/ 2147483646 w 57"/>
              <a:gd name="T67" fmla="*/ 2147483646 h 27"/>
              <a:gd name="T68" fmla="*/ 0 w 57"/>
              <a:gd name="T69" fmla="*/ 2147483646 h 27"/>
              <a:gd name="T70" fmla="*/ 2147483646 w 57"/>
              <a:gd name="T71" fmla="*/ 2147483646 h 27"/>
              <a:gd name="T72" fmla="*/ 2147483646 w 57"/>
              <a:gd name="T73" fmla="*/ 2147483646 h 2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57"/>
              <a:gd name="T112" fmla="*/ 0 h 27"/>
              <a:gd name="T113" fmla="*/ 57 w 57"/>
              <a:gd name="T114" fmla="*/ 27 h 2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57" h="27">
                <a:moveTo>
                  <a:pt x="57" y="13"/>
                </a:moveTo>
                <a:lnTo>
                  <a:pt x="0" y="0"/>
                </a:lnTo>
                <a:lnTo>
                  <a:pt x="1" y="0"/>
                </a:lnTo>
                <a:lnTo>
                  <a:pt x="1" y="2"/>
                </a:lnTo>
                <a:lnTo>
                  <a:pt x="3" y="2"/>
                </a:lnTo>
                <a:lnTo>
                  <a:pt x="3" y="4"/>
                </a:lnTo>
                <a:lnTo>
                  <a:pt x="3" y="6"/>
                </a:lnTo>
                <a:lnTo>
                  <a:pt x="5" y="6"/>
                </a:lnTo>
                <a:lnTo>
                  <a:pt x="5" y="8"/>
                </a:lnTo>
                <a:lnTo>
                  <a:pt x="5" y="10"/>
                </a:lnTo>
                <a:lnTo>
                  <a:pt x="5" y="12"/>
                </a:lnTo>
                <a:lnTo>
                  <a:pt x="7" y="12"/>
                </a:lnTo>
                <a:lnTo>
                  <a:pt x="7" y="13"/>
                </a:lnTo>
                <a:lnTo>
                  <a:pt x="7" y="15"/>
                </a:lnTo>
                <a:lnTo>
                  <a:pt x="5" y="15"/>
                </a:lnTo>
                <a:lnTo>
                  <a:pt x="5" y="17"/>
                </a:lnTo>
                <a:lnTo>
                  <a:pt x="5" y="19"/>
                </a:lnTo>
                <a:lnTo>
                  <a:pt x="5" y="21"/>
                </a:lnTo>
                <a:lnTo>
                  <a:pt x="3" y="21"/>
                </a:lnTo>
                <a:lnTo>
                  <a:pt x="3" y="23"/>
                </a:lnTo>
                <a:lnTo>
                  <a:pt x="3" y="25"/>
                </a:lnTo>
                <a:lnTo>
                  <a:pt x="1" y="25"/>
                </a:lnTo>
                <a:lnTo>
                  <a:pt x="0" y="27"/>
                </a:lnTo>
                <a:lnTo>
                  <a:pt x="57" y="13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87" name="Freeform 192">
            <a:extLst>
              <a:ext uri="{FF2B5EF4-FFF2-40B4-BE49-F238E27FC236}">
                <a16:creationId xmlns:a16="http://schemas.microsoft.com/office/drawing/2014/main" id="{D086AAD5-CF14-A2ED-BDF2-8A876F3CA3BC}"/>
              </a:ext>
            </a:extLst>
          </p:cNvPr>
          <p:cNvSpPr>
            <a:spLocks/>
          </p:cNvSpPr>
          <p:nvPr/>
        </p:nvSpPr>
        <p:spPr bwMode="auto">
          <a:xfrm>
            <a:off x="1862138" y="3716338"/>
            <a:ext cx="42862" cy="92075"/>
          </a:xfrm>
          <a:custGeom>
            <a:avLst/>
            <a:gdLst>
              <a:gd name="T0" fmla="*/ 2147483646 w 27"/>
              <a:gd name="T1" fmla="*/ 2147483646 h 58"/>
              <a:gd name="T2" fmla="*/ 0 w 27"/>
              <a:gd name="T3" fmla="*/ 0 h 58"/>
              <a:gd name="T4" fmla="*/ 0 w 27"/>
              <a:gd name="T5" fmla="*/ 0 h 58"/>
              <a:gd name="T6" fmla="*/ 0 w 27"/>
              <a:gd name="T7" fmla="*/ 2147483646 h 58"/>
              <a:gd name="T8" fmla="*/ 2147483646 w 27"/>
              <a:gd name="T9" fmla="*/ 2147483646 h 58"/>
              <a:gd name="T10" fmla="*/ 2147483646 w 27"/>
              <a:gd name="T11" fmla="*/ 2147483646 h 58"/>
              <a:gd name="T12" fmla="*/ 2147483646 w 27"/>
              <a:gd name="T13" fmla="*/ 2147483646 h 58"/>
              <a:gd name="T14" fmla="*/ 2147483646 w 27"/>
              <a:gd name="T15" fmla="*/ 2147483646 h 58"/>
              <a:gd name="T16" fmla="*/ 2147483646 w 27"/>
              <a:gd name="T17" fmla="*/ 2147483646 h 58"/>
              <a:gd name="T18" fmla="*/ 2147483646 w 27"/>
              <a:gd name="T19" fmla="*/ 2147483646 h 58"/>
              <a:gd name="T20" fmla="*/ 2147483646 w 27"/>
              <a:gd name="T21" fmla="*/ 2147483646 h 58"/>
              <a:gd name="T22" fmla="*/ 2147483646 w 27"/>
              <a:gd name="T23" fmla="*/ 2147483646 h 58"/>
              <a:gd name="T24" fmla="*/ 2147483646 w 27"/>
              <a:gd name="T25" fmla="*/ 2147483646 h 58"/>
              <a:gd name="T26" fmla="*/ 2147483646 w 27"/>
              <a:gd name="T27" fmla="*/ 2147483646 h 58"/>
              <a:gd name="T28" fmla="*/ 2147483646 w 27"/>
              <a:gd name="T29" fmla="*/ 2147483646 h 58"/>
              <a:gd name="T30" fmla="*/ 2147483646 w 27"/>
              <a:gd name="T31" fmla="*/ 2147483646 h 58"/>
              <a:gd name="T32" fmla="*/ 2147483646 w 27"/>
              <a:gd name="T33" fmla="*/ 2147483646 h 58"/>
              <a:gd name="T34" fmla="*/ 2147483646 w 27"/>
              <a:gd name="T35" fmla="*/ 2147483646 h 58"/>
              <a:gd name="T36" fmla="*/ 2147483646 w 27"/>
              <a:gd name="T37" fmla="*/ 2147483646 h 58"/>
              <a:gd name="T38" fmla="*/ 2147483646 w 27"/>
              <a:gd name="T39" fmla="*/ 2147483646 h 58"/>
              <a:gd name="T40" fmla="*/ 2147483646 w 27"/>
              <a:gd name="T41" fmla="*/ 2147483646 h 58"/>
              <a:gd name="T42" fmla="*/ 2147483646 w 27"/>
              <a:gd name="T43" fmla="*/ 2147483646 h 58"/>
              <a:gd name="T44" fmla="*/ 2147483646 w 27"/>
              <a:gd name="T45" fmla="*/ 2147483646 h 58"/>
              <a:gd name="T46" fmla="*/ 2147483646 w 27"/>
              <a:gd name="T47" fmla="*/ 2147483646 h 58"/>
              <a:gd name="T48" fmla="*/ 2147483646 w 27"/>
              <a:gd name="T49" fmla="*/ 2147483646 h 58"/>
              <a:gd name="T50" fmla="*/ 2147483646 w 27"/>
              <a:gd name="T51" fmla="*/ 2147483646 h 58"/>
              <a:gd name="T52" fmla="*/ 2147483646 w 27"/>
              <a:gd name="T53" fmla="*/ 2147483646 h 58"/>
              <a:gd name="T54" fmla="*/ 2147483646 w 27"/>
              <a:gd name="T55" fmla="*/ 2147483646 h 58"/>
              <a:gd name="T56" fmla="*/ 2147483646 w 27"/>
              <a:gd name="T57" fmla="*/ 2147483646 h 58"/>
              <a:gd name="T58" fmla="*/ 2147483646 w 27"/>
              <a:gd name="T59" fmla="*/ 2147483646 h 58"/>
              <a:gd name="T60" fmla="*/ 2147483646 w 27"/>
              <a:gd name="T61" fmla="*/ 2147483646 h 58"/>
              <a:gd name="T62" fmla="*/ 2147483646 w 27"/>
              <a:gd name="T63" fmla="*/ 2147483646 h 58"/>
              <a:gd name="T64" fmla="*/ 2147483646 w 27"/>
              <a:gd name="T65" fmla="*/ 2147483646 h 58"/>
              <a:gd name="T66" fmla="*/ 2147483646 w 27"/>
              <a:gd name="T67" fmla="*/ 2147483646 h 58"/>
              <a:gd name="T68" fmla="*/ 2147483646 w 27"/>
              <a:gd name="T69" fmla="*/ 0 h 58"/>
              <a:gd name="T70" fmla="*/ 2147483646 w 27"/>
              <a:gd name="T71" fmla="*/ 2147483646 h 58"/>
              <a:gd name="T72" fmla="*/ 2147483646 w 27"/>
              <a:gd name="T73" fmla="*/ 2147483646 h 5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7"/>
              <a:gd name="T112" fmla="*/ 0 h 58"/>
              <a:gd name="T113" fmla="*/ 27 w 27"/>
              <a:gd name="T114" fmla="*/ 58 h 58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7" h="58">
                <a:moveTo>
                  <a:pt x="13" y="58"/>
                </a:move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3" y="4"/>
                </a:lnTo>
                <a:lnTo>
                  <a:pt x="5" y="4"/>
                </a:lnTo>
                <a:lnTo>
                  <a:pt x="5" y="6"/>
                </a:lnTo>
                <a:lnTo>
                  <a:pt x="7" y="6"/>
                </a:lnTo>
                <a:lnTo>
                  <a:pt x="9" y="6"/>
                </a:lnTo>
                <a:lnTo>
                  <a:pt x="11" y="6"/>
                </a:lnTo>
                <a:lnTo>
                  <a:pt x="13" y="6"/>
                </a:lnTo>
                <a:lnTo>
                  <a:pt x="15" y="6"/>
                </a:lnTo>
                <a:lnTo>
                  <a:pt x="17" y="6"/>
                </a:lnTo>
                <a:lnTo>
                  <a:pt x="19" y="6"/>
                </a:lnTo>
                <a:lnTo>
                  <a:pt x="21" y="4"/>
                </a:lnTo>
                <a:lnTo>
                  <a:pt x="23" y="4"/>
                </a:lnTo>
                <a:lnTo>
                  <a:pt x="23" y="2"/>
                </a:lnTo>
                <a:lnTo>
                  <a:pt x="25" y="2"/>
                </a:lnTo>
                <a:lnTo>
                  <a:pt x="27" y="0"/>
                </a:lnTo>
                <a:lnTo>
                  <a:pt x="13" y="58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88" name="Rectangle 193">
            <a:extLst>
              <a:ext uri="{FF2B5EF4-FFF2-40B4-BE49-F238E27FC236}">
                <a16:creationId xmlns:a16="http://schemas.microsoft.com/office/drawing/2014/main" id="{7868F874-D454-65D7-0655-5E7EB942C7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6425" y="2747963"/>
            <a:ext cx="9525" cy="1014412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889" name="Freeform 194">
            <a:extLst>
              <a:ext uri="{FF2B5EF4-FFF2-40B4-BE49-F238E27FC236}">
                <a16:creationId xmlns:a16="http://schemas.microsoft.com/office/drawing/2014/main" id="{3E2653CA-7688-5A18-DAD0-F7F99441A445}"/>
              </a:ext>
            </a:extLst>
          </p:cNvPr>
          <p:cNvSpPr>
            <a:spLocks/>
          </p:cNvSpPr>
          <p:nvPr/>
        </p:nvSpPr>
        <p:spPr bwMode="auto">
          <a:xfrm>
            <a:off x="1862138" y="2705100"/>
            <a:ext cx="42862" cy="88900"/>
          </a:xfrm>
          <a:custGeom>
            <a:avLst/>
            <a:gdLst>
              <a:gd name="T0" fmla="*/ 2147483646 w 27"/>
              <a:gd name="T1" fmla="*/ 0 h 56"/>
              <a:gd name="T2" fmla="*/ 0 w 27"/>
              <a:gd name="T3" fmla="*/ 2147483646 h 56"/>
              <a:gd name="T4" fmla="*/ 0 w 27"/>
              <a:gd name="T5" fmla="*/ 2147483646 h 56"/>
              <a:gd name="T6" fmla="*/ 0 w 27"/>
              <a:gd name="T7" fmla="*/ 2147483646 h 56"/>
              <a:gd name="T8" fmla="*/ 2147483646 w 27"/>
              <a:gd name="T9" fmla="*/ 2147483646 h 56"/>
              <a:gd name="T10" fmla="*/ 2147483646 w 27"/>
              <a:gd name="T11" fmla="*/ 2147483646 h 56"/>
              <a:gd name="T12" fmla="*/ 2147483646 w 27"/>
              <a:gd name="T13" fmla="*/ 2147483646 h 56"/>
              <a:gd name="T14" fmla="*/ 2147483646 w 27"/>
              <a:gd name="T15" fmla="*/ 2147483646 h 56"/>
              <a:gd name="T16" fmla="*/ 2147483646 w 27"/>
              <a:gd name="T17" fmla="*/ 2147483646 h 56"/>
              <a:gd name="T18" fmla="*/ 2147483646 w 27"/>
              <a:gd name="T19" fmla="*/ 2147483646 h 56"/>
              <a:gd name="T20" fmla="*/ 2147483646 w 27"/>
              <a:gd name="T21" fmla="*/ 2147483646 h 56"/>
              <a:gd name="T22" fmla="*/ 2147483646 w 27"/>
              <a:gd name="T23" fmla="*/ 2147483646 h 56"/>
              <a:gd name="T24" fmla="*/ 2147483646 w 27"/>
              <a:gd name="T25" fmla="*/ 2147483646 h 56"/>
              <a:gd name="T26" fmla="*/ 2147483646 w 27"/>
              <a:gd name="T27" fmla="*/ 2147483646 h 56"/>
              <a:gd name="T28" fmla="*/ 2147483646 w 27"/>
              <a:gd name="T29" fmla="*/ 2147483646 h 56"/>
              <a:gd name="T30" fmla="*/ 2147483646 w 27"/>
              <a:gd name="T31" fmla="*/ 2147483646 h 56"/>
              <a:gd name="T32" fmla="*/ 2147483646 w 27"/>
              <a:gd name="T33" fmla="*/ 2147483646 h 56"/>
              <a:gd name="T34" fmla="*/ 2147483646 w 27"/>
              <a:gd name="T35" fmla="*/ 2147483646 h 56"/>
              <a:gd name="T36" fmla="*/ 2147483646 w 27"/>
              <a:gd name="T37" fmla="*/ 2147483646 h 56"/>
              <a:gd name="T38" fmla="*/ 2147483646 w 27"/>
              <a:gd name="T39" fmla="*/ 2147483646 h 56"/>
              <a:gd name="T40" fmla="*/ 2147483646 w 27"/>
              <a:gd name="T41" fmla="*/ 2147483646 h 56"/>
              <a:gd name="T42" fmla="*/ 2147483646 w 27"/>
              <a:gd name="T43" fmla="*/ 2147483646 h 56"/>
              <a:gd name="T44" fmla="*/ 2147483646 w 27"/>
              <a:gd name="T45" fmla="*/ 2147483646 h 56"/>
              <a:gd name="T46" fmla="*/ 2147483646 w 27"/>
              <a:gd name="T47" fmla="*/ 2147483646 h 56"/>
              <a:gd name="T48" fmla="*/ 2147483646 w 27"/>
              <a:gd name="T49" fmla="*/ 2147483646 h 56"/>
              <a:gd name="T50" fmla="*/ 2147483646 w 27"/>
              <a:gd name="T51" fmla="*/ 2147483646 h 56"/>
              <a:gd name="T52" fmla="*/ 2147483646 w 27"/>
              <a:gd name="T53" fmla="*/ 2147483646 h 56"/>
              <a:gd name="T54" fmla="*/ 2147483646 w 27"/>
              <a:gd name="T55" fmla="*/ 2147483646 h 56"/>
              <a:gd name="T56" fmla="*/ 2147483646 w 27"/>
              <a:gd name="T57" fmla="*/ 2147483646 h 56"/>
              <a:gd name="T58" fmla="*/ 2147483646 w 27"/>
              <a:gd name="T59" fmla="*/ 2147483646 h 56"/>
              <a:gd name="T60" fmla="*/ 2147483646 w 27"/>
              <a:gd name="T61" fmla="*/ 2147483646 h 56"/>
              <a:gd name="T62" fmla="*/ 2147483646 w 27"/>
              <a:gd name="T63" fmla="*/ 2147483646 h 56"/>
              <a:gd name="T64" fmla="*/ 2147483646 w 27"/>
              <a:gd name="T65" fmla="*/ 2147483646 h 56"/>
              <a:gd name="T66" fmla="*/ 2147483646 w 27"/>
              <a:gd name="T67" fmla="*/ 2147483646 h 56"/>
              <a:gd name="T68" fmla="*/ 2147483646 w 27"/>
              <a:gd name="T69" fmla="*/ 2147483646 h 56"/>
              <a:gd name="T70" fmla="*/ 2147483646 w 27"/>
              <a:gd name="T71" fmla="*/ 0 h 56"/>
              <a:gd name="T72" fmla="*/ 2147483646 w 27"/>
              <a:gd name="T73" fmla="*/ 0 h 5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7"/>
              <a:gd name="T112" fmla="*/ 0 h 56"/>
              <a:gd name="T113" fmla="*/ 27 w 27"/>
              <a:gd name="T114" fmla="*/ 56 h 5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7" h="56">
                <a:moveTo>
                  <a:pt x="13" y="0"/>
                </a:moveTo>
                <a:lnTo>
                  <a:pt x="0" y="56"/>
                </a:lnTo>
                <a:lnTo>
                  <a:pt x="2" y="54"/>
                </a:lnTo>
                <a:lnTo>
                  <a:pt x="3" y="54"/>
                </a:lnTo>
                <a:lnTo>
                  <a:pt x="3" y="52"/>
                </a:lnTo>
                <a:lnTo>
                  <a:pt x="5" y="52"/>
                </a:lnTo>
                <a:lnTo>
                  <a:pt x="7" y="50"/>
                </a:lnTo>
                <a:lnTo>
                  <a:pt x="9" y="50"/>
                </a:lnTo>
                <a:lnTo>
                  <a:pt x="11" y="50"/>
                </a:lnTo>
                <a:lnTo>
                  <a:pt x="13" y="50"/>
                </a:lnTo>
                <a:lnTo>
                  <a:pt x="15" y="50"/>
                </a:lnTo>
                <a:lnTo>
                  <a:pt x="17" y="50"/>
                </a:lnTo>
                <a:lnTo>
                  <a:pt x="19" y="50"/>
                </a:lnTo>
                <a:lnTo>
                  <a:pt x="19" y="52"/>
                </a:lnTo>
                <a:lnTo>
                  <a:pt x="21" y="52"/>
                </a:lnTo>
                <a:lnTo>
                  <a:pt x="23" y="52"/>
                </a:lnTo>
                <a:lnTo>
                  <a:pt x="23" y="54"/>
                </a:lnTo>
                <a:lnTo>
                  <a:pt x="25" y="54"/>
                </a:lnTo>
                <a:lnTo>
                  <a:pt x="25" y="56"/>
                </a:lnTo>
                <a:lnTo>
                  <a:pt x="27" y="56"/>
                </a:lnTo>
                <a:lnTo>
                  <a:pt x="13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90" name="Line 195">
            <a:extLst>
              <a:ext uri="{FF2B5EF4-FFF2-40B4-BE49-F238E27FC236}">
                <a16:creationId xmlns:a16="http://schemas.microsoft.com/office/drawing/2014/main" id="{E2B25C84-D792-877D-C41D-7B25E0308ED9}"/>
              </a:ext>
            </a:extLst>
          </p:cNvPr>
          <p:cNvSpPr>
            <a:spLocks noChangeShapeType="1"/>
          </p:cNvSpPr>
          <p:nvPr/>
        </p:nvSpPr>
        <p:spPr bwMode="auto">
          <a:xfrm>
            <a:off x="1620838" y="2695575"/>
            <a:ext cx="655637" cy="1588"/>
          </a:xfrm>
          <a:prstGeom prst="line">
            <a:avLst/>
          </a:prstGeom>
          <a:noFill/>
          <a:ln w="9525">
            <a:solidFill>
              <a:srgbClr val="1F1A1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91" name="Line 196">
            <a:extLst>
              <a:ext uri="{FF2B5EF4-FFF2-40B4-BE49-F238E27FC236}">
                <a16:creationId xmlns:a16="http://schemas.microsoft.com/office/drawing/2014/main" id="{2BE36CF5-715A-DBA0-9F5E-794F00AE490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636713" y="3805238"/>
            <a:ext cx="1587" cy="487362"/>
          </a:xfrm>
          <a:prstGeom prst="line">
            <a:avLst/>
          </a:prstGeom>
          <a:noFill/>
          <a:ln w="9525">
            <a:solidFill>
              <a:srgbClr val="1F1A1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92" name="Line 197">
            <a:extLst>
              <a:ext uri="{FF2B5EF4-FFF2-40B4-BE49-F238E27FC236}">
                <a16:creationId xmlns:a16="http://schemas.microsoft.com/office/drawing/2014/main" id="{633134AE-B396-8688-69E7-E7EE1070FD37}"/>
              </a:ext>
            </a:extLst>
          </p:cNvPr>
          <p:cNvSpPr>
            <a:spLocks noChangeShapeType="1"/>
          </p:cNvSpPr>
          <p:nvPr/>
        </p:nvSpPr>
        <p:spPr bwMode="auto">
          <a:xfrm>
            <a:off x="3281363" y="2449513"/>
            <a:ext cx="1587" cy="222250"/>
          </a:xfrm>
          <a:prstGeom prst="line">
            <a:avLst/>
          </a:prstGeom>
          <a:noFill/>
          <a:ln w="9525">
            <a:solidFill>
              <a:srgbClr val="1F1A1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93" name="Line 198">
            <a:extLst>
              <a:ext uri="{FF2B5EF4-FFF2-40B4-BE49-F238E27FC236}">
                <a16:creationId xmlns:a16="http://schemas.microsoft.com/office/drawing/2014/main" id="{65C17C22-7A37-2CF0-52B9-74FF8047953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2625" y="3838575"/>
            <a:ext cx="1588" cy="460375"/>
          </a:xfrm>
          <a:prstGeom prst="line">
            <a:avLst/>
          </a:prstGeom>
          <a:noFill/>
          <a:ln w="6350">
            <a:solidFill>
              <a:srgbClr val="1F1A1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94" name="Line 199">
            <a:extLst>
              <a:ext uri="{FF2B5EF4-FFF2-40B4-BE49-F238E27FC236}">
                <a16:creationId xmlns:a16="http://schemas.microsoft.com/office/drawing/2014/main" id="{3DE13199-E3D1-1466-5222-5C8EDC8264B9}"/>
              </a:ext>
            </a:extLst>
          </p:cNvPr>
          <p:cNvSpPr>
            <a:spLocks noChangeShapeType="1"/>
          </p:cNvSpPr>
          <p:nvPr/>
        </p:nvSpPr>
        <p:spPr bwMode="auto">
          <a:xfrm>
            <a:off x="2336800" y="2449513"/>
            <a:ext cx="1588" cy="206375"/>
          </a:xfrm>
          <a:prstGeom prst="line">
            <a:avLst/>
          </a:prstGeom>
          <a:noFill/>
          <a:ln w="9525">
            <a:solidFill>
              <a:srgbClr val="1F1A1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95" name="Rectangle 200">
            <a:extLst>
              <a:ext uri="{FF2B5EF4-FFF2-40B4-BE49-F238E27FC236}">
                <a16:creationId xmlns:a16="http://schemas.microsoft.com/office/drawing/2014/main" id="{CEFA0960-AF66-100F-2DA6-CD52A65EE2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0438" y="3563938"/>
            <a:ext cx="6350" cy="16827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896" name="Freeform 201">
            <a:extLst>
              <a:ext uri="{FF2B5EF4-FFF2-40B4-BE49-F238E27FC236}">
                <a16:creationId xmlns:a16="http://schemas.microsoft.com/office/drawing/2014/main" id="{902437AD-9F4F-2906-3BD7-F1A3256BA57C}"/>
              </a:ext>
            </a:extLst>
          </p:cNvPr>
          <p:cNvSpPr>
            <a:spLocks/>
          </p:cNvSpPr>
          <p:nvPr/>
        </p:nvSpPr>
        <p:spPr bwMode="auto">
          <a:xfrm>
            <a:off x="3482975" y="3686175"/>
            <a:ext cx="41275" cy="88900"/>
          </a:xfrm>
          <a:custGeom>
            <a:avLst/>
            <a:gdLst>
              <a:gd name="T0" fmla="*/ 2147483646 w 26"/>
              <a:gd name="T1" fmla="*/ 2147483646 h 56"/>
              <a:gd name="T2" fmla="*/ 2147483646 w 26"/>
              <a:gd name="T3" fmla="*/ 0 h 56"/>
              <a:gd name="T4" fmla="*/ 2147483646 w 26"/>
              <a:gd name="T5" fmla="*/ 0 h 56"/>
              <a:gd name="T6" fmla="*/ 2147483646 w 26"/>
              <a:gd name="T7" fmla="*/ 0 h 56"/>
              <a:gd name="T8" fmla="*/ 2147483646 w 26"/>
              <a:gd name="T9" fmla="*/ 2147483646 h 56"/>
              <a:gd name="T10" fmla="*/ 2147483646 w 26"/>
              <a:gd name="T11" fmla="*/ 2147483646 h 56"/>
              <a:gd name="T12" fmla="*/ 2147483646 w 26"/>
              <a:gd name="T13" fmla="*/ 2147483646 h 56"/>
              <a:gd name="T14" fmla="*/ 2147483646 w 26"/>
              <a:gd name="T15" fmla="*/ 2147483646 h 56"/>
              <a:gd name="T16" fmla="*/ 2147483646 w 26"/>
              <a:gd name="T17" fmla="*/ 2147483646 h 56"/>
              <a:gd name="T18" fmla="*/ 2147483646 w 26"/>
              <a:gd name="T19" fmla="*/ 2147483646 h 56"/>
              <a:gd name="T20" fmla="*/ 2147483646 w 26"/>
              <a:gd name="T21" fmla="*/ 2147483646 h 56"/>
              <a:gd name="T22" fmla="*/ 2147483646 w 26"/>
              <a:gd name="T23" fmla="*/ 2147483646 h 56"/>
              <a:gd name="T24" fmla="*/ 2147483646 w 26"/>
              <a:gd name="T25" fmla="*/ 2147483646 h 56"/>
              <a:gd name="T26" fmla="*/ 2147483646 w 26"/>
              <a:gd name="T27" fmla="*/ 2147483646 h 56"/>
              <a:gd name="T28" fmla="*/ 2147483646 w 26"/>
              <a:gd name="T29" fmla="*/ 2147483646 h 56"/>
              <a:gd name="T30" fmla="*/ 2147483646 w 26"/>
              <a:gd name="T31" fmla="*/ 2147483646 h 56"/>
              <a:gd name="T32" fmla="*/ 2147483646 w 26"/>
              <a:gd name="T33" fmla="*/ 2147483646 h 56"/>
              <a:gd name="T34" fmla="*/ 2147483646 w 26"/>
              <a:gd name="T35" fmla="*/ 2147483646 h 56"/>
              <a:gd name="T36" fmla="*/ 2147483646 w 26"/>
              <a:gd name="T37" fmla="*/ 2147483646 h 56"/>
              <a:gd name="T38" fmla="*/ 2147483646 w 26"/>
              <a:gd name="T39" fmla="*/ 2147483646 h 56"/>
              <a:gd name="T40" fmla="*/ 2147483646 w 26"/>
              <a:gd name="T41" fmla="*/ 2147483646 h 56"/>
              <a:gd name="T42" fmla="*/ 2147483646 w 26"/>
              <a:gd name="T43" fmla="*/ 2147483646 h 56"/>
              <a:gd name="T44" fmla="*/ 2147483646 w 26"/>
              <a:gd name="T45" fmla="*/ 2147483646 h 56"/>
              <a:gd name="T46" fmla="*/ 2147483646 w 26"/>
              <a:gd name="T47" fmla="*/ 2147483646 h 56"/>
              <a:gd name="T48" fmla="*/ 2147483646 w 26"/>
              <a:gd name="T49" fmla="*/ 2147483646 h 56"/>
              <a:gd name="T50" fmla="*/ 2147483646 w 26"/>
              <a:gd name="T51" fmla="*/ 2147483646 h 56"/>
              <a:gd name="T52" fmla="*/ 2147483646 w 26"/>
              <a:gd name="T53" fmla="*/ 2147483646 h 56"/>
              <a:gd name="T54" fmla="*/ 2147483646 w 26"/>
              <a:gd name="T55" fmla="*/ 2147483646 h 56"/>
              <a:gd name="T56" fmla="*/ 2147483646 w 26"/>
              <a:gd name="T57" fmla="*/ 2147483646 h 56"/>
              <a:gd name="T58" fmla="*/ 2147483646 w 26"/>
              <a:gd name="T59" fmla="*/ 2147483646 h 56"/>
              <a:gd name="T60" fmla="*/ 2147483646 w 26"/>
              <a:gd name="T61" fmla="*/ 2147483646 h 56"/>
              <a:gd name="T62" fmla="*/ 2147483646 w 26"/>
              <a:gd name="T63" fmla="*/ 2147483646 h 56"/>
              <a:gd name="T64" fmla="*/ 2147483646 w 26"/>
              <a:gd name="T65" fmla="*/ 2147483646 h 56"/>
              <a:gd name="T66" fmla="*/ 0 w 26"/>
              <a:gd name="T67" fmla="*/ 0 h 56"/>
              <a:gd name="T68" fmla="*/ 0 w 26"/>
              <a:gd name="T69" fmla="*/ 0 h 56"/>
              <a:gd name="T70" fmla="*/ 2147483646 w 26"/>
              <a:gd name="T71" fmla="*/ 2147483646 h 56"/>
              <a:gd name="T72" fmla="*/ 2147483646 w 26"/>
              <a:gd name="T73" fmla="*/ 2147483646 h 5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6"/>
              <a:gd name="T112" fmla="*/ 0 h 56"/>
              <a:gd name="T113" fmla="*/ 26 w 26"/>
              <a:gd name="T114" fmla="*/ 56 h 5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6" h="56">
                <a:moveTo>
                  <a:pt x="13" y="56"/>
                </a:moveTo>
                <a:lnTo>
                  <a:pt x="26" y="0"/>
                </a:lnTo>
                <a:lnTo>
                  <a:pt x="25" y="0"/>
                </a:lnTo>
                <a:lnTo>
                  <a:pt x="25" y="2"/>
                </a:lnTo>
                <a:lnTo>
                  <a:pt x="23" y="2"/>
                </a:lnTo>
                <a:lnTo>
                  <a:pt x="23" y="4"/>
                </a:lnTo>
                <a:lnTo>
                  <a:pt x="21" y="4"/>
                </a:lnTo>
                <a:lnTo>
                  <a:pt x="19" y="4"/>
                </a:lnTo>
                <a:lnTo>
                  <a:pt x="19" y="6"/>
                </a:lnTo>
                <a:lnTo>
                  <a:pt x="17" y="6"/>
                </a:lnTo>
                <a:lnTo>
                  <a:pt x="15" y="6"/>
                </a:lnTo>
                <a:lnTo>
                  <a:pt x="13" y="6"/>
                </a:lnTo>
                <a:lnTo>
                  <a:pt x="11" y="6"/>
                </a:lnTo>
                <a:lnTo>
                  <a:pt x="9" y="6"/>
                </a:lnTo>
                <a:lnTo>
                  <a:pt x="7" y="6"/>
                </a:lnTo>
                <a:lnTo>
                  <a:pt x="5" y="4"/>
                </a:lnTo>
                <a:lnTo>
                  <a:pt x="3" y="4"/>
                </a:lnTo>
                <a:lnTo>
                  <a:pt x="3" y="2"/>
                </a:lnTo>
                <a:lnTo>
                  <a:pt x="2" y="2"/>
                </a:lnTo>
                <a:lnTo>
                  <a:pt x="0" y="0"/>
                </a:lnTo>
                <a:lnTo>
                  <a:pt x="13" y="56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97" name="Rectangle 204">
            <a:extLst>
              <a:ext uri="{FF2B5EF4-FFF2-40B4-BE49-F238E27FC236}">
                <a16:creationId xmlns:a16="http://schemas.microsoft.com/office/drawing/2014/main" id="{A8C82543-89D8-1F5A-BCB3-1BAF6B4C2B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1538" y="3563938"/>
            <a:ext cx="9525" cy="16827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898" name="Freeform 205">
            <a:extLst>
              <a:ext uri="{FF2B5EF4-FFF2-40B4-BE49-F238E27FC236}">
                <a16:creationId xmlns:a16="http://schemas.microsoft.com/office/drawing/2014/main" id="{EF13300B-86CD-8F4D-7D81-E0CE48A54A03}"/>
              </a:ext>
            </a:extLst>
          </p:cNvPr>
          <p:cNvSpPr>
            <a:spLocks/>
          </p:cNvSpPr>
          <p:nvPr/>
        </p:nvSpPr>
        <p:spPr bwMode="auto">
          <a:xfrm>
            <a:off x="2127250" y="3686175"/>
            <a:ext cx="39688" cy="88900"/>
          </a:xfrm>
          <a:custGeom>
            <a:avLst/>
            <a:gdLst>
              <a:gd name="T0" fmla="*/ 2147483646 w 25"/>
              <a:gd name="T1" fmla="*/ 2147483646 h 56"/>
              <a:gd name="T2" fmla="*/ 2147483646 w 25"/>
              <a:gd name="T3" fmla="*/ 0 h 56"/>
              <a:gd name="T4" fmla="*/ 2147483646 w 25"/>
              <a:gd name="T5" fmla="*/ 0 h 56"/>
              <a:gd name="T6" fmla="*/ 2147483646 w 25"/>
              <a:gd name="T7" fmla="*/ 0 h 56"/>
              <a:gd name="T8" fmla="*/ 2147483646 w 25"/>
              <a:gd name="T9" fmla="*/ 2147483646 h 56"/>
              <a:gd name="T10" fmla="*/ 2147483646 w 25"/>
              <a:gd name="T11" fmla="*/ 2147483646 h 56"/>
              <a:gd name="T12" fmla="*/ 2147483646 w 25"/>
              <a:gd name="T13" fmla="*/ 2147483646 h 56"/>
              <a:gd name="T14" fmla="*/ 2147483646 w 25"/>
              <a:gd name="T15" fmla="*/ 2147483646 h 56"/>
              <a:gd name="T16" fmla="*/ 2147483646 w 25"/>
              <a:gd name="T17" fmla="*/ 2147483646 h 56"/>
              <a:gd name="T18" fmla="*/ 2147483646 w 25"/>
              <a:gd name="T19" fmla="*/ 2147483646 h 56"/>
              <a:gd name="T20" fmla="*/ 2147483646 w 25"/>
              <a:gd name="T21" fmla="*/ 2147483646 h 56"/>
              <a:gd name="T22" fmla="*/ 2147483646 w 25"/>
              <a:gd name="T23" fmla="*/ 2147483646 h 56"/>
              <a:gd name="T24" fmla="*/ 2147483646 w 25"/>
              <a:gd name="T25" fmla="*/ 2147483646 h 56"/>
              <a:gd name="T26" fmla="*/ 2147483646 w 25"/>
              <a:gd name="T27" fmla="*/ 2147483646 h 56"/>
              <a:gd name="T28" fmla="*/ 2147483646 w 25"/>
              <a:gd name="T29" fmla="*/ 2147483646 h 56"/>
              <a:gd name="T30" fmla="*/ 2147483646 w 25"/>
              <a:gd name="T31" fmla="*/ 2147483646 h 56"/>
              <a:gd name="T32" fmla="*/ 2147483646 w 25"/>
              <a:gd name="T33" fmla="*/ 2147483646 h 56"/>
              <a:gd name="T34" fmla="*/ 2147483646 w 25"/>
              <a:gd name="T35" fmla="*/ 2147483646 h 56"/>
              <a:gd name="T36" fmla="*/ 2147483646 w 25"/>
              <a:gd name="T37" fmla="*/ 2147483646 h 56"/>
              <a:gd name="T38" fmla="*/ 2147483646 w 25"/>
              <a:gd name="T39" fmla="*/ 2147483646 h 56"/>
              <a:gd name="T40" fmla="*/ 2147483646 w 25"/>
              <a:gd name="T41" fmla="*/ 2147483646 h 56"/>
              <a:gd name="T42" fmla="*/ 2147483646 w 25"/>
              <a:gd name="T43" fmla="*/ 2147483646 h 56"/>
              <a:gd name="T44" fmla="*/ 2147483646 w 25"/>
              <a:gd name="T45" fmla="*/ 2147483646 h 56"/>
              <a:gd name="T46" fmla="*/ 2147483646 w 25"/>
              <a:gd name="T47" fmla="*/ 2147483646 h 56"/>
              <a:gd name="T48" fmla="*/ 2147483646 w 25"/>
              <a:gd name="T49" fmla="*/ 2147483646 h 56"/>
              <a:gd name="T50" fmla="*/ 2147483646 w 25"/>
              <a:gd name="T51" fmla="*/ 2147483646 h 56"/>
              <a:gd name="T52" fmla="*/ 2147483646 w 25"/>
              <a:gd name="T53" fmla="*/ 2147483646 h 56"/>
              <a:gd name="T54" fmla="*/ 2147483646 w 25"/>
              <a:gd name="T55" fmla="*/ 2147483646 h 56"/>
              <a:gd name="T56" fmla="*/ 2147483646 w 25"/>
              <a:gd name="T57" fmla="*/ 2147483646 h 56"/>
              <a:gd name="T58" fmla="*/ 2147483646 w 25"/>
              <a:gd name="T59" fmla="*/ 2147483646 h 56"/>
              <a:gd name="T60" fmla="*/ 2147483646 w 25"/>
              <a:gd name="T61" fmla="*/ 2147483646 h 56"/>
              <a:gd name="T62" fmla="*/ 2147483646 w 25"/>
              <a:gd name="T63" fmla="*/ 2147483646 h 56"/>
              <a:gd name="T64" fmla="*/ 0 w 25"/>
              <a:gd name="T65" fmla="*/ 2147483646 h 56"/>
              <a:gd name="T66" fmla="*/ 0 w 25"/>
              <a:gd name="T67" fmla="*/ 0 h 56"/>
              <a:gd name="T68" fmla="*/ 0 w 25"/>
              <a:gd name="T69" fmla="*/ 0 h 56"/>
              <a:gd name="T70" fmla="*/ 2147483646 w 25"/>
              <a:gd name="T71" fmla="*/ 2147483646 h 56"/>
              <a:gd name="T72" fmla="*/ 2147483646 w 25"/>
              <a:gd name="T73" fmla="*/ 2147483646 h 5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5"/>
              <a:gd name="T112" fmla="*/ 0 h 56"/>
              <a:gd name="T113" fmla="*/ 25 w 25"/>
              <a:gd name="T114" fmla="*/ 56 h 5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5" h="56">
                <a:moveTo>
                  <a:pt x="11" y="56"/>
                </a:moveTo>
                <a:lnTo>
                  <a:pt x="25" y="0"/>
                </a:lnTo>
                <a:lnTo>
                  <a:pt x="25" y="2"/>
                </a:lnTo>
                <a:lnTo>
                  <a:pt x="23" y="2"/>
                </a:lnTo>
                <a:lnTo>
                  <a:pt x="21" y="4"/>
                </a:lnTo>
                <a:lnTo>
                  <a:pt x="19" y="4"/>
                </a:lnTo>
                <a:lnTo>
                  <a:pt x="19" y="6"/>
                </a:lnTo>
                <a:lnTo>
                  <a:pt x="17" y="6"/>
                </a:lnTo>
                <a:lnTo>
                  <a:pt x="15" y="6"/>
                </a:lnTo>
                <a:lnTo>
                  <a:pt x="13" y="6"/>
                </a:lnTo>
                <a:lnTo>
                  <a:pt x="11" y="6"/>
                </a:lnTo>
                <a:lnTo>
                  <a:pt x="9" y="6"/>
                </a:lnTo>
                <a:lnTo>
                  <a:pt x="7" y="6"/>
                </a:lnTo>
                <a:lnTo>
                  <a:pt x="5" y="6"/>
                </a:lnTo>
                <a:lnTo>
                  <a:pt x="5" y="4"/>
                </a:lnTo>
                <a:lnTo>
                  <a:pt x="3" y="4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  <a:lnTo>
                  <a:pt x="11" y="56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899" name="Rectangle 208">
            <a:extLst>
              <a:ext uri="{FF2B5EF4-FFF2-40B4-BE49-F238E27FC236}">
                <a16:creationId xmlns:a16="http://schemas.microsoft.com/office/drawing/2014/main" id="{1FD2645C-EBE5-1631-90E8-C627AA1C96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4150" y="2262188"/>
            <a:ext cx="1651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1F1A17"/>
                </a:solidFill>
                <a:latin typeface="Arial" panose="020B0604020202020204" pitchFamily="34" charset="0"/>
              </a:rPr>
              <a:t>D</a:t>
            </a: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900" name="Rectangle 209">
            <a:extLst>
              <a:ext uri="{FF2B5EF4-FFF2-40B4-BE49-F238E27FC236}">
                <a16:creationId xmlns:a16="http://schemas.microsoft.com/office/drawing/2014/main" id="{BC73A56C-03A5-38BE-687F-04A59793B3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7663" y="2409825"/>
            <a:ext cx="635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900">
                <a:solidFill>
                  <a:srgbClr val="1F1A17"/>
                </a:solidFill>
                <a:latin typeface="Arial" panose="020B0604020202020204" pitchFamily="34" charset="0"/>
              </a:rPr>
              <a:t>o</a:t>
            </a: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901" name="Freeform 210">
            <a:extLst>
              <a:ext uri="{FF2B5EF4-FFF2-40B4-BE49-F238E27FC236}">
                <a16:creationId xmlns:a16="http://schemas.microsoft.com/office/drawing/2014/main" id="{C60DE028-DA24-D821-BD51-07CC6DFCA918}"/>
              </a:ext>
            </a:extLst>
          </p:cNvPr>
          <p:cNvSpPr>
            <a:spLocks/>
          </p:cNvSpPr>
          <p:nvPr/>
        </p:nvSpPr>
        <p:spPr bwMode="auto">
          <a:xfrm>
            <a:off x="5100638" y="3341688"/>
            <a:ext cx="11112" cy="546100"/>
          </a:xfrm>
          <a:custGeom>
            <a:avLst/>
            <a:gdLst>
              <a:gd name="T0" fmla="*/ 2147483646 w 7"/>
              <a:gd name="T1" fmla="*/ 2147483646 h 344"/>
              <a:gd name="T2" fmla="*/ 2147483646 w 7"/>
              <a:gd name="T3" fmla="*/ 2147483646 h 344"/>
              <a:gd name="T4" fmla="*/ 2147483646 w 7"/>
              <a:gd name="T5" fmla="*/ 0 h 344"/>
              <a:gd name="T6" fmla="*/ 0 w 7"/>
              <a:gd name="T7" fmla="*/ 0 h 344"/>
              <a:gd name="T8" fmla="*/ 0 w 7"/>
              <a:gd name="T9" fmla="*/ 2147483646 h 344"/>
              <a:gd name="T10" fmla="*/ 2147483646 w 7"/>
              <a:gd name="T11" fmla="*/ 2147483646 h 344"/>
              <a:gd name="T12" fmla="*/ 2147483646 w 7"/>
              <a:gd name="T13" fmla="*/ 2147483646 h 344"/>
              <a:gd name="T14" fmla="*/ 2147483646 w 7"/>
              <a:gd name="T15" fmla="*/ 2147483646 h 344"/>
              <a:gd name="T16" fmla="*/ 2147483646 w 7"/>
              <a:gd name="T17" fmla="*/ 2147483646 h 344"/>
              <a:gd name="T18" fmla="*/ 2147483646 w 7"/>
              <a:gd name="T19" fmla="*/ 2147483646 h 34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"/>
              <a:gd name="T31" fmla="*/ 0 h 344"/>
              <a:gd name="T32" fmla="*/ 7 w 7"/>
              <a:gd name="T33" fmla="*/ 344 h 34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" h="344">
                <a:moveTo>
                  <a:pt x="4" y="344"/>
                </a:moveTo>
                <a:lnTo>
                  <a:pt x="7" y="340"/>
                </a:lnTo>
                <a:lnTo>
                  <a:pt x="7" y="0"/>
                </a:lnTo>
                <a:lnTo>
                  <a:pt x="0" y="0"/>
                </a:lnTo>
                <a:lnTo>
                  <a:pt x="0" y="340"/>
                </a:lnTo>
                <a:lnTo>
                  <a:pt x="4" y="344"/>
                </a:lnTo>
                <a:lnTo>
                  <a:pt x="7" y="344"/>
                </a:lnTo>
                <a:lnTo>
                  <a:pt x="7" y="340"/>
                </a:lnTo>
                <a:lnTo>
                  <a:pt x="4" y="344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902" name="Freeform 211">
            <a:extLst>
              <a:ext uri="{FF2B5EF4-FFF2-40B4-BE49-F238E27FC236}">
                <a16:creationId xmlns:a16="http://schemas.microsoft.com/office/drawing/2014/main" id="{7F25C21D-6AA0-753C-1C6E-5B0D1A93386D}"/>
              </a:ext>
            </a:extLst>
          </p:cNvPr>
          <p:cNvSpPr>
            <a:spLocks/>
          </p:cNvSpPr>
          <p:nvPr/>
        </p:nvSpPr>
        <p:spPr bwMode="auto">
          <a:xfrm>
            <a:off x="4040188" y="3871913"/>
            <a:ext cx="1066800" cy="15875"/>
          </a:xfrm>
          <a:custGeom>
            <a:avLst/>
            <a:gdLst>
              <a:gd name="T0" fmla="*/ 0 w 672"/>
              <a:gd name="T1" fmla="*/ 2147483646 h 10"/>
              <a:gd name="T2" fmla="*/ 2147483646 w 672"/>
              <a:gd name="T3" fmla="*/ 2147483646 h 10"/>
              <a:gd name="T4" fmla="*/ 2147483646 w 672"/>
              <a:gd name="T5" fmla="*/ 2147483646 h 10"/>
              <a:gd name="T6" fmla="*/ 2147483646 w 672"/>
              <a:gd name="T7" fmla="*/ 0 h 10"/>
              <a:gd name="T8" fmla="*/ 2147483646 w 672"/>
              <a:gd name="T9" fmla="*/ 0 h 10"/>
              <a:gd name="T10" fmla="*/ 0 w 672"/>
              <a:gd name="T11" fmla="*/ 2147483646 h 10"/>
              <a:gd name="T12" fmla="*/ 0 w 672"/>
              <a:gd name="T13" fmla="*/ 2147483646 h 10"/>
              <a:gd name="T14" fmla="*/ 0 w 672"/>
              <a:gd name="T15" fmla="*/ 2147483646 h 10"/>
              <a:gd name="T16" fmla="*/ 2147483646 w 672"/>
              <a:gd name="T17" fmla="*/ 2147483646 h 10"/>
              <a:gd name="T18" fmla="*/ 0 w 672"/>
              <a:gd name="T19" fmla="*/ 2147483646 h 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72"/>
              <a:gd name="T31" fmla="*/ 0 h 10"/>
              <a:gd name="T32" fmla="*/ 672 w 672"/>
              <a:gd name="T33" fmla="*/ 10 h 10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72" h="10">
                <a:moveTo>
                  <a:pt x="0" y="6"/>
                </a:moveTo>
                <a:lnTo>
                  <a:pt x="4" y="10"/>
                </a:lnTo>
                <a:lnTo>
                  <a:pt x="672" y="10"/>
                </a:lnTo>
                <a:lnTo>
                  <a:pt x="672" y="0"/>
                </a:lnTo>
                <a:lnTo>
                  <a:pt x="4" y="0"/>
                </a:lnTo>
                <a:lnTo>
                  <a:pt x="0" y="6"/>
                </a:lnTo>
                <a:lnTo>
                  <a:pt x="0" y="10"/>
                </a:lnTo>
                <a:lnTo>
                  <a:pt x="4" y="10"/>
                </a:lnTo>
                <a:lnTo>
                  <a:pt x="0" y="6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903" name="Rectangle 212">
            <a:extLst>
              <a:ext uri="{FF2B5EF4-FFF2-40B4-BE49-F238E27FC236}">
                <a16:creationId xmlns:a16="http://schemas.microsoft.com/office/drawing/2014/main" id="{9BB119D6-A0CC-6AC2-84B2-D88903A42B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0188" y="3332163"/>
            <a:ext cx="11112" cy="54927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904" name="Freeform 213">
            <a:extLst>
              <a:ext uri="{FF2B5EF4-FFF2-40B4-BE49-F238E27FC236}">
                <a16:creationId xmlns:a16="http://schemas.microsoft.com/office/drawing/2014/main" id="{7317734B-BEBE-8659-D211-04DCA328949E}"/>
              </a:ext>
            </a:extLst>
          </p:cNvPr>
          <p:cNvSpPr>
            <a:spLocks/>
          </p:cNvSpPr>
          <p:nvPr/>
        </p:nvSpPr>
        <p:spPr bwMode="auto">
          <a:xfrm>
            <a:off x="5038725" y="3344863"/>
            <a:ext cx="15875" cy="476250"/>
          </a:xfrm>
          <a:custGeom>
            <a:avLst/>
            <a:gdLst>
              <a:gd name="T0" fmla="*/ 0 w 10"/>
              <a:gd name="T1" fmla="*/ 2147483646 h 300"/>
              <a:gd name="T2" fmla="*/ 2147483646 w 10"/>
              <a:gd name="T3" fmla="*/ 2147483646 h 300"/>
              <a:gd name="T4" fmla="*/ 2147483646 w 10"/>
              <a:gd name="T5" fmla="*/ 0 h 300"/>
              <a:gd name="T6" fmla="*/ 0 w 10"/>
              <a:gd name="T7" fmla="*/ 0 h 300"/>
              <a:gd name="T8" fmla="*/ 0 w 10"/>
              <a:gd name="T9" fmla="*/ 2147483646 h 300"/>
              <a:gd name="T10" fmla="*/ 0 w 10"/>
              <a:gd name="T11" fmla="*/ 2147483646 h 30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0"/>
              <a:gd name="T19" fmla="*/ 0 h 300"/>
              <a:gd name="T20" fmla="*/ 10 w 10"/>
              <a:gd name="T21" fmla="*/ 300 h 300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0" h="300">
                <a:moveTo>
                  <a:pt x="0" y="300"/>
                </a:moveTo>
                <a:lnTo>
                  <a:pt x="10" y="300"/>
                </a:lnTo>
                <a:lnTo>
                  <a:pt x="10" y="0"/>
                </a:lnTo>
                <a:lnTo>
                  <a:pt x="0" y="0"/>
                </a:lnTo>
                <a:lnTo>
                  <a:pt x="0" y="30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905" name="Freeform 214">
            <a:extLst>
              <a:ext uri="{FF2B5EF4-FFF2-40B4-BE49-F238E27FC236}">
                <a16:creationId xmlns:a16="http://schemas.microsoft.com/office/drawing/2014/main" id="{39861BAC-AE73-DA54-BCCB-16763D9AB76D}"/>
              </a:ext>
            </a:extLst>
          </p:cNvPr>
          <p:cNvSpPr>
            <a:spLocks/>
          </p:cNvSpPr>
          <p:nvPr/>
        </p:nvSpPr>
        <p:spPr bwMode="auto">
          <a:xfrm>
            <a:off x="5038725" y="3814763"/>
            <a:ext cx="15875" cy="14287"/>
          </a:xfrm>
          <a:custGeom>
            <a:avLst/>
            <a:gdLst>
              <a:gd name="T0" fmla="*/ 2147483646 w 10"/>
              <a:gd name="T1" fmla="*/ 2147483646 h 9"/>
              <a:gd name="T2" fmla="*/ 2147483646 w 10"/>
              <a:gd name="T3" fmla="*/ 2147483646 h 9"/>
              <a:gd name="T4" fmla="*/ 2147483646 w 10"/>
              <a:gd name="T5" fmla="*/ 2147483646 h 9"/>
              <a:gd name="T6" fmla="*/ 2147483646 w 10"/>
              <a:gd name="T7" fmla="*/ 2147483646 h 9"/>
              <a:gd name="T8" fmla="*/ 0 w 10"/>
              <a:gd name="T9" fmla="*/ 2147483646 h 9"/>
              <a:gd name="T10" fmla="*/ 2147483646 w 10"/>
              <a:gd name="T11" fmla="*/ 2147483646 h 9"/>
              <a:gd name="T12" fmla="*/ 2147483646 w 10"/>
              <a:gd name="T13" fmla="*/ 0 h 9"/>
              <a:gd name="T14" fmla="*/ 2147483646 w 10"/>
              <a:gd name="T15" fmla="*/ 0 h 9"/>
              <a:gd name="T16" fmla="*/ 2147483646 w 10"/>
              <a:gd name="T17" fmla="*/ 2147483646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0"/>
              <a:gd name="T28" fmla="*/ 0 h 9"/>
              <a:gd name="T29" fmla="*/ 10 w 10"/>
              <a:gd name="T30" fmla="*/ 9 h 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0" h="9">
                <a:moveTo>
                  <a:pt x="6" y="9"/>
                </a:moveTo>
                <a:lnTo>
                  <a:pt x="6" y="9"/>
                </a:lnTo>
                <a:lnTo>
                  <a:pt x="8" y="7"/>
                </a:lnTo>
                <a:lnTo>
                  <a:pt x="10" y="4"/>
                </a:lnTo>
                <a:lnTo>
                  <a:pt x="0" y="4"/>
                </a:lnTo>
                <a:lnTo>
                  <a:pt x="2" y="2"/>
                </a:lnTo>
                <a:lnTo>
                  <a:pt x="6" y="0"/>
                </a:lnTo>
                <a:lnTo>
                  <a:pt x="6" y="9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906" name="Freeform 215">
            <a:extLst>
              <a:ext uri="{FF2B5EF4-FFF2-40B4-BE49-F238E27FC236}">
                <a16:creationId xmlns:a16="http://schemas.microsoft.com/office/drawing/2014/main" id="{5EF8AD07-492F-675E-5D5C-6E4A8F44593E}"/>
              </a:ext>
            </a:extLst>
          </p:cNvPr>
          <p:cNvSpPr>
            <a:spLocks/>
          </p:cNvSpPr>
          <p:nvPr/>
        </p:nvSpPr>
        <p:spPr bwMode="auto">
          <a:xfrm>
            <a:off x="4103688" y="3814763"/>
            <a:ext cx="944562" cy="14287"/>
          </a:xfrm>
          <a:custGeom>
            <a:avLst/>
            <a:gdLst>
              <a:gd name="T0" fmla="*/ 0 w 595"/>
              <a:gd name="T1" fmla="*/ 0 h 9"/>
              <a:gd name="T2" fmla="*/ 0 w 595"/>
              <a:gd name="T3" fmla="*/ 2147483646 h 9"/>
              <a:gd name="T4" fmla="*/ 2147483646 w 595"/>
              <a:gd name="T5" fmla="*/ 2147483646 h 9"/>
              <a:gd name="T6" fmla="*/ 2147483646 w 595"/>
              <a:gd name="T7" fmla="*/ 0 h 9"/>
              <a:gd name="T8" fmla="*/ 0 w 595"/>
              <a:gd name="T9" fmla="*/ 0 h 9"/>
              <a:gd name="T10" fmla="*/ 0 w 595"/>
              <a:gd name="T11" fmla="*/ 0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595"/>
              <a:gd name="T19" fmla="*/ 0 h 9"/>
              <a:gd name="T20" fmla="*/ 595 w 595"/>
              <a:gd name="T21" fmla="*/ 9 h 9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595" h="9">
                <a:moveTo>
                  <a:pt x="0" y="0"/>
                </a:moveTo>
                <a:lnTo>
                  <a:pt x="0" y="9"/>
                </a:lnTo>
                <a:lnTo>
                  <a:pt x="595" y="9"/>
                </a:lnTo>
                <a:lnTo>
                  <a:pt x="595" y="0"/>
                </a:lnTo>
                <a:lnTo>
                  <a:pt x="0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907" name="Freeform 216">
            <a:extLst>
              <a:ext uri="{FF2B5EF4-FFF2-40B4-BE49-F238E27FC236}">
                <a16:creationId xmlns:a16="http://schemas.microsoft.com/office/drawing/2014/main" id="{57C3EF01-08A7-E2EF-9BE7-DFB388A69621}"/>
              </a:ext>
            </a:extLst>
          </p:cNvPr>
          <p:cNvSpPr>
            <a:spLocks/>
          </p:cNvSpPr>
          <p:nvPr/>
        </p:nvSpPr>
        <p:spPr bwMode="auto">
          <a:xfrm>
            <a:off x="4097338" y="3814763"/>
            <a:ext cx="15875" cy="14287"/>
          </a:xfrm>
          <a:custGeom>
            <a:avLst/>
            <a:gdLst>
              <a:gd name="T0" fmla="*/ 0 w 10"/>
              <a:gd name="T1" fmla="*/ 2147483646 h 9"/>
              <a:gd name="T2" fmla="*/ 0 w 10"/>
              <a:gd name="T3" fmla="*/ 2147483646 h 9"/>
              <a:gd name="T4" fmla="*/ 2147483646 w 10"/>
              <a:gd name="T5" fmla="*/ 2147483646 h 9"/>
              <a:gd name="T6" fmla="*/ 2147483646 w 10"/>
              <a:gd name="T7" fmla="*/ 2147483646 h 9"/>
              <a:gd name="T8" fmla="*/ 2147483646 w 10"/>
              <a:gd name="T9" fmla="*/ 0 h 9"/>
              <a:gd name="T10" fmla="*/ 2147483646 w 10"/>
              <a:gd name="T11" fmla="*/ 2147483646 h 9"/>
              <a:gd name="T12" fmla="*/ 2147483646 w 10"/>
              <a:gd name="T13" fmla="*/ 2147483646 h 9"/>
              <a:gd name="T14" fmla="*/ 2147483646 w 10"/>
              <a:gd name="T15" fmla="*/ 2147483646 h 9"/>
              <a:gd name="T16" fmla="*/ 0 w 10"/>
              <a:gd name="T17" fmla="*/ 2147483646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0"/>
              <a:gd name="T28" fmla="*/ 0 h 9"/>
              <a:gd name="T29" fmla="*/ 10 w 10"/>
              <a:gd name="T30" fmla="*/ 9 h 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0" h="9">
                <a:moveTo>
                  <a:pt x="0" y="4"/>
                </a:moveTo>
                <a:lnTo>
                  <a:pt x="0" y="4"/>
                </a:lnTo>
                <a:lnTo>
                  <a:pt x="2" y="7"/>
                </a:lnTo>
                <a:lnTo>
                  <a:pt x="4" y="9"/>
                </a:lnTo>
                <a:lnTo>
                  <a:pt x="4" y="0"/>
                </a:lnTo>
                <a:lnTo>
                  <a:pt x="8" y="2"/>
                </a:lnTo>
                <a:lnTo>
                  <a:pt x="10" y="4"/>
                </a:lnTo>
                <a:lnTo>
                  <a:pt x="0" y="4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908" name="Rectangle 217">
            <a:extLst>
              <a:ext uri="{FF2B5EF4-FFF2-40B4-BE49-F238E27FC236}">
                <a16:creationId xmlns:a16="http://schemas.microsoft.com/office/drawing/2014/main" id="{66700820-0EBB-DC6A-6DD0-C26BD67D04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7338" y="3341688"/>
            <a:ext cx="15875" cy="47942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909" name="Rectangle 218">
            <a:extLst>
              <a:ext uri="{FF2B5EF4-FFF2-40B4-BE49-F238E27FC236}">
                <a16:creationId xmlns:a16="http://schemas.microsoft.com/office/drawing/2014/main" id="{322591BC-9712-178D-E3E5-00D704A014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0188" y="3327400"/>
            <a:ext cx="73025" cy="14288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910" name="Rectangle 219">
            <a:extLst>
              <a:ext uri="{FF2B5EF4-FFF2-40B4-BE49-F238E27FC236}">
                <a16:creationId xmlns:a16="http://schemas.microsoft.com/office/drawing/2014/main" id="{1BF530F1-1C1B-5965-3841-FD76E34502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8725" y="3332163"/>
            <a:ext cx="76200" cy="1587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911" name="Rectangle 220">
            <a:extLst>
              <a:ext uri="{FF2B5EF4-FFF2-40B4-BE49-F238E27FC236}">
                <a16:creationId xmlns:a16="http://schemas.microsoft.com/office/drawing/2014/main" id="{A90AB11F-4AD9-1CED-CB12-8E0333F68F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9350" y="3586163"/>
            <a:ext cx="9525" cy="166687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912" name="Freeform 221">
            <a:extLst>
              <a:ext uri="{FF2B5EF4-FFF2-40B4-BE49-F238E27FC236}">
                <a16:creationId xmlns:a16="http://schemas.microsoft.com/office/drawing/2014/main" id="{C9D36167-6AFA-2DAE-209C-1CF40FFD547A}"/>
              </a:ext>
            </a:extLst>
          </p:cNvPr>
          <p:cNvSpPr>
            <a:spLocks/>
          </p:cNvSpPr>
          <p:nvPr/>
        </p:nvSpPr>
        <p:spPr bwMode="auto">
          <a:xfrm>
            <a:off x="4945063" y="3708400"/>
            <a:ext cx="42862" cy="90488"/>
          </a:xfrm>
          <a:custGeom>
            <a:avLst/>
            <a:gdLst>
              <a:gd name="T0" fmla="*/ 2147483646 w 27"/>
              <a:gd name="T1" fmla="*/ 2147483646 h 57"/>
              <a:gd name="T2" fmla="*/ 2147483646 w 27"/>
              <a:gd name="T3" fmla="*/ 0 h 57"/>
              <a:gd name="T4" fmla="*/ 2147483646 w 27"/>
              <a:gd name="T5" fmla="*/ 0 h 57"/>
              <a:gd name="T6" fmla="*/ 2147483646 w 27"/>
              <a:gd name="T7" fmla="*/ 2147483646 h 57"/>
              <a:gd name="T8" fmla="*/ 2147483646 w 27"/>
              <a:gd name="T9" fmla="*/ 2147483646 h 57"/>
              <a:gd name="T10" fmla="*/ 2147483646 w 27"/>
              <a:gd name="T11" fmla="*/ 2147483646 h 57"/>
              <a:gd name="T12" fmla="*/ 2147483646 w 27"/>
              <a:gd name="T13" fmla="*/ 2147483646 h 57"/>
              <a:gd name="T14" fmla="*/ 2147483646 w 27"/>
              <a:gd name="T15" fmla="*/ 2147483646 h 57"/>
              <a:gd name="T16" fmla="*/ 2147483646 w 27"/>
              <a:gd name="T17" fmla="*/ 2147483646 h 57"/>
              <a:gd name="T18" fmla="*/ 2147483646 w 27"/>
              <a:gd name="T19" fmla="*/ 2147483646 h 57"/>
              <a:gd name="T20" fmla="*/ 2147483646 w 27"/>
              <a:gd name="T21" fmla="*/ 2147483646 h 57"/>
              <a:gd name="T22" fmla="*/ 2147483646 w 27"/>
              <a:gd name="T23" fmla="*/ 2147483646 h 57"/>
              <a:gd name="T24" fmla="*/ 2147483646 w 27"/>
              <a:gd name="T25" fmla="*/ 2147483646 h 57"/>
              <a:gd name="T26" fmla="*/ 2147483646 w 27"/>
              <a:gd name="T27" fmla="*/ 2147483646 h 57"/>
              <a:gd name="T28" fmla="*/ 2147483646 w 27"/>
              <a:gd name="T29" fmla="*/ 2147483646 h 57"/>
              <a:gd name="T30" fmla="*/ 2147483646 w 27"/>
              <a:gd name="T31" fmla="*/ 2147483646 h 57"/>
              <a:gd name="T32" fmla="*/ 2147483646 w 27"/>
              <a:gd name="T33" fmla="*/ 2147483646 h 57"/>
              <a:gd name="T34" fmla="*/ 2147483646 w 27"/>
              <a:gd name="T35" fmla="*/ 2147483646 h 57"/>
              <a:gd name="T36" fmla="*/ 2147483646 w 27"/>
              <a:gd name="T37" fmla="*/ 2147483646 h 57"/>
              <a:gd name="T38" fmla="*/ 2147483646 w 27"/>
              <a:gd name="T39" fmla="*/ 2147483646 h 57"/>
              <a:gd name="T40" fmla="*/ 2147483646 w 27"/>
              <a:gd name="T41" fmla="*/ 2147483646 h 57"/>
              <a:gd name="T42" fmla="*/ 2147483646 w 27"/>
              <a:gd name="T43" fmla="*/ 2147483646 h 57"/>
              <a:gd name="T44" fmla="*/ 2147483646 w 27"/>
              <a:gd name="T45" fmla="*/ 2147483646 h 57"/>
              <a:gd name="T46" fmla="*/ 2147483646 w 27"/>
              <a:gd name="T47" fmla="*/ 2147483646 h 57"/>
              <a:gd name="T48" fmla="*/ 2147483646 w 27"/>
              <a:gd name="T49" fmla="*/ 2147483646 h 57"/>
              <a:gd name="T50" fmla="*/ 2147483646 w 27"/>
              <a:gd name="T51" fmla="*/ 2147483646 h 57"/>
              <a:gd name="T52" fmla="*/ 2147483646 w 27"/>
              <a:gd name="T53" fmla="*/ 2147483646 h 57"/>
              <a:gd name="T54" fmla="*/ 2147483646 w 27"/>
              <a:gd name="T55" fmla="*/ 2147483646 h 57"/>
              <a:gd name="T56" fmla="*/ 2147483646 w 27"/>
              <a:gd name="T57" fmla="*/ 2147483646 h 57"/>
              <a:gd name="T58" fmla="*/ 2147483646 w 27"/>
              <a:gd name="T59" fmla="*/ 2147483646 h 57"/>
              <a:gd name="T60" fmla="*/ 2147483646 w 27"/>
              <a:gd name="T61" fmla="*/ 2147483646 h 57"/>
              <a:gd name="T62" fmla="*/ 2147483646 w 27"/>
              <a:gd name="T63" fmla="*/ 2147483646 h 57"/>
              <a:gd name="T64" fmla="*/ 2147483646 w 27"/>
              <a:gd name="T65" fmla="*/ 2147483646 h 57"/>
              <a:gd name="T66" fmla="*/ 0 w 27"/>
              <a:gd name="T67" fmla="*/ 2147483646 h 57"/>
              <a:gd name="T68" fmla="*/ 0 w 27"/>
              <a:gd name="T69" fmla="*/ 0 h 57"/>
              <a:gd name="T70" fmla="*/ 2147483646 w 27"/>
              <a:gd name="T71" fmla="*/ 2147483646 h 57"/>
              <a:gd name="T72" fmla="*/ 2147483646 w 27"/>
              <a:gd name="T73" fmla="*/ 2147483646 h 5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7"/>
              <a:gd name="T112" fmla="*/ 0 h 57"/>
              <a:gd name="T113" fmla="*/ 27 w 27"/>
              <a:gd name="T114" fmla="*/ 57 h 5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7" h="57">
                <a:moveTo>
                  <a:pt x="13" y="57"/>
                </a:moveTo>
                <a:lnTo>
                  <a:pt x="27" y="0"/>
                </a:lnTo>
                <a:lnTo>
                  <a:pt x="25" y="1"/>
                </a:lnTo>
                <a:lnTo>
                  <a:pt x="23" y="1"/>
                </a:lnTo>
                <a:lnTo>
                  <a:pt x="23" y="3"/>
                </a:lnTo>
                <a:lnTo>
                  <a:pt x="21" y="3"/>
                </a:lnTo>
                <a:lnTo>
                  <a:pt x="19" y="5"/>
                </a:lnTo>
                <a:lnTo>
                  <a:pt x="17" y="5"/>
                </a:lnTo>
                <a:lnTo>
                  <a:pt x="15" y="5"/>
                </a:lnTo>
                <a:lnTo>
                  <a:pt x="13" y="5"/>
                </a:lnTo>
                <a:lnTo>
                  <a:pt x="11" y="5"/>
                </a:lnTo>
                <a:lnTo>
                  <a:pt x="9" y="5"/>
                </a:lnTo>
                <a:lnTo>
                  <a:pt x="7" y="5"/>
                </a:lnTo>
                <a:lnTo>
                  <a:pt x="6" y="5"/>
                </a:lnTo>
                <a:lnTo>
                  <a:pt x="6" y="3"/>
                </a:lnTo>
                <a:lnTo>
                  <a:pt x="4" y="3"/>
                </a:lnTo>
                <a:lnTo>
                  <a:pt x="2" y="3"/>
                </a:lnTo>
                <a:lnTo>
                  <a:pt x="2" y="1"/>
                </a:lnTo>
                <a:lnTo>
                  <a:pt x="0" y="1"/>
                </a:lnTo>
                <a:lnTo>
                  <a:pt x="0" y="0"/>
                </a:lnTo>
                <a:lnTo>
                  <a:pt x="13" y="57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913" name="Rectangle 222">
            <a:extLst>
              <a:ext uri="{FF2B5EF4-FFF2-40B4-BE49-F238E27FC236}">
                <a16:creationId xmlns:a16="http://schemas.microsoft.com/office/drawing/2014/main" id="{12BB751D-4ABB-617F-7EF8-92724D6725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2500" y="3586163"/>
            <a:ext cx="7938" cy="166687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914" name="Freeform 223">
            <a:extLst>
              <a:ext uri="{FF2B5EF4-FFF2-40B4-BE49-F238E27FC236}">
                <a16:creationId xmlns:a16="http://schemas.microsoft.com/office/drawing/2014/main" id="{C37272C9-0DA5-8C86-3A0F-115E8548ABD9}"/>
              </a:ext>
            </a:extLst>
          </p:cNvPr>
          <p:cNvSpPr>
            <a:spLocks/>
          </p:cNvSpPr>
          <p:nvPr/>
        </p:nvSpPr>
        <p:spPr bwMode="auto">
          <a:xfrm>
            <a:off x="4746625" y="3708400"/>
            <a:ext cx="42863" cy="90488"/>
          </a:xfrm>
          <a:custGeom>
            <a:avLst/>
            <a:gdLst>
              <a:gd name="T0" fmla="*/ 2147483646 w 27"/>
              <a:gd name="T1" fmla="*/ 2147483646 h 57"/>
              <a:gd name="T2" fmla="*/ 2147483646 w 27"/>
              <a:gd name="T3" fmla="*/ 0 h 57"/>
              <a:gd name="T4" fmla="*/ 2147483646 w 27"/>
              <a:gd name="T5" fmla="*/ 0 h 57"/>
              <a:gd name="T6" fmla="*/ 2147483646 w 27"/>
              <a:gd name="T7" fmla="*/ 2147483646 h 57"/>
              <a:gd name="T8" fmla="*/ 2147483646 w 27"/>
              <a:gd name="T9" fmla="*/ 2147483646 h 57"/>
              <a:gd name="T10" fmla="*/ 2147483646 w 27"/>
              <a:gd name="T11" fmla="*/ 2147483646 h 57"/>
              <a:gd name="T12" fmla="*/ 2147483646 w 27"/>
              <a:gd name="T13" fmla="*/ 2147483646 h 57"/>
              <a:gd name="T14" fmla="*/ 2147483646 w 27"/>
              <a:gd name="T15" fmla="*/ 2147483646 h 57"/>
              <a:gd name="T16" fmla="*/ 2147483646 w 27"/>
              <a:gd name="T17" fmla="*/ 2147483646 h 57"/>
              <a:gd name="T18" fmla="*/ 2147483646 w 27"/>
              <a:gd name="T19" fmla="*/ 2147483646 h 57"/>
              <a:gd name="T20" fmla="*/ 2147483646 w 27"/>
              <a:gd name="T21" fmla="*/ 2147483646 h 57"/>
              <a:gd name="T22" fmla="*/ 2147483646 w 27"/>
              <a:gd name="T23" fmla="*/ 2147483646 h 57"/>
              <a:gd name="T24" fmla="*/ 2147483646 w 27"/>
              <a:gd name="T25" fmla="*/ 2147483646 h 57"/>
              <a:gd name="T26" fmla="*/ 2147483646 w 27"/>
              <a:gd name="T27" fmla="*/ 2147483646 h 57"/>
              <a:gd name="T28" fmla="*/ 2147483646 w 27"/>
              <a:gd name="T29" fmla="*/ 2147483646 h 57"/>
              <a:gd name="T30" fmla="*/ 2147483646 w 27"/>
              <a:gd name="T31" fmla="*/ 2147483646 h 57"/>
              <a:gd name="T32" fmla="*/ 2147483646 w 27"/>
              <a:gd name="T33" fmla="*/ 2147483646 h 57"/>
              <a:gd name="T34" fmla="*/ 2147483646 w 27"/>
              <a:gd name="T35" fmla="*/ 2147483646 h 57"/>
              <a:gd name="T36" fmla="*/ 2147483646 w 27"/>
              <a:gd name="T37" fmla="*/ 2147483646 h 57"/>
              <a:gd name="T38" fmla="*/ 2147483646 w 27"/>
              <a:gd name="T39" fmla="*/ 2147483646 h 57"/>
              <a:gd name="T40" fmla="*/ 2147483646 w 27"/>
              <a:gd name="T41" fmla="*/ 2147483646 h 57"/>
              <a:gd name="T42" fmla="*/ 2147483646 w 27"/>
              <a:gd name="T43" fmla="*/ 2147483646 h 57"/>
              <a:gd name="T44" fmla="*/ 2147483646 w 27"/>
              <a:gd name="T45" fmla="*/ 2147483646 h 57"/>
              <a:gd name="T46" fmla="*/ 2147483646 w 27"/>
              <a:gd name="T47" fmla="*/ 2147483646 h 57"/>
              <a:gd name="T48" fmla="*/ 2147483646 w 27"/>
              <a:gd name="T49" fmla="*/ 2147483646 h 57"/>
              <a:gd name="T50" fmla="*/ 2147483646 w 27"/>
              <a:gd name="T51" fmla="*/ 2147483646 h 57"/>
              <a:gd name="T52" fmla="*/ 2147483646 w 27"/>
              <a:gd name="T53" fmla="*/ 2147483646 h 57"/>
              <a:gd name="T54" fmla="*/ 2147483646 w 27"/>
              <a:gd name="T55" fmla="*/ 2147483646 h 57"/>
              <a:gd name="T56" fmla="*/ 2147483646 w 27"/>
              <a:gd name="T57" fmla="*/ 2147483646 h 57"/>
              <a:gd name="T58" fmla="*/ 2147483646 w 27"/>
              <a:gd name="T59" fmla="*/ 2147483646 h 57"/>
              <a:gd name="T60" fmla="*/ 2147483646 w 27"/>
              <a:gd name="T61" fmla="*/ 2147483646 h 57"/>
              <a:gd name="T62" fmla="*/ 2147483646 w 27"/>
              <a:gd name="T63" fmla="*/ 2147483646 h 57"/>
              <a:gd name="T64" fmla="*/ 2147483646 w 27"/>
              <a:gd name="T65" fmla="*/ 2147483646 h 57"/>
              <a:gd name="T66" fmla="*/ 0 w 27"/>
              <a:gd name="T67" fmla="*/ 2147483646 h 57"/>
              <a:gd name="T68" fmla="*/ 0 w 27"/>
              <a:gd name="T69" fmla="*/ 0 h 57"/>
              <a:gd name="T70" fmla="*/ 2147483646 w 27"/>
              <a:gd name="T71" fmla="*/ 2147483646 h 57"/>
              <a:gd name="T72" fmla="*/ 2147483646 w 27"/>
              <a:gd name="T73" fmla="*/ 2147483646 h 5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7"/>
              <a:gd name="T112" fmla="*/ 0 h 57"/>
              <a:gd name="T113" fmla="*/ 27 w 27"/>
              <a:gd name="T114" fmla="*/ 57 h 5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7" h="57">
                <a:moveTo>
                  <a:pt x="13" y="57"/>
                </a:moveTo>
                <a:lnTo>
                  <a:pt x="27" y="0"/>
                </a:lnTo>
                <a:lnTo>
                  <a:pt x="25" y="1"/>
                </a:lnTo>
                <a:lnTo>
                  <a:pt x="23" y="3"/>
                </a:lnTo>
                <a:lnTo>
                  <a:pt x="21" y="3"/>
                </a:lnTo>
                <a:lnTo>
                  <a:pt x="19" y="5"/>
                </a:lnTo>
                <a:lnTo>
                  <a:pt x="17" y="5"/>
                </a:lnTo>
                <a:lnTo>
                  <a:pt x="15" y="5"/>
                </a:lnTo>
                <a:lnTo>
                  <a:pt x="13" y="5"/>
                </a:lnTo>
                <a:lnTo>
                  <a:pt x="12" y="5"/>
                </a:lnTo>
                <a:lnTo>
                  <a:pt x="10" y="5"/>
                </a:lnTo>
                <a:lnTo>
                  <a:pt x="8" y="5"/>
                </a:lnTo>
                <a:lnTo>
                  <a:pt x="6" y="5"/>
                </a:lnTo>
                <a:lnTo>
                  <a:pt x="6" y="3"/>
                </a:lnTo>
                <a:lnTo>
                  <a:pt x="4" y="3"/>
                </a:lnTo>
                <a:lnTo>
                  <a:pt x="2" y="1"/>
                </a:lnTo>
                <a:lnTo>
                  <a:pt x="0" y="1"/>
                </a:lnTo>
                <a:lnTo>
                  <a:pt x="0" y="0"/>
                </a:lnTo>
                <a:lnTo>
                  <a:pt x="13" y="57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915" name="Rectangle 224">
            <a:extLst>
              <a:ext uri="{FF2B5EF4-FFF2-40B4-BE49-F238E27FC236}">
                <a16:creationId xmlns:a16="http://schemas.microsoft.com/office/drawing/2014/main" id="{2B17B3B4-43B5-C6F0-011A-FA4891AF7C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67238" y="3586163"/>
            <a:ext cx="9525" cy="166687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916" name="Freeform 225">
            <a:extLst>
              <a:ext uri="{FF2B5EF4-FFF2-40B4-BE49-F238E27FC236}">
                <a16:creationId xmlns:a16="http://schemas.microsoft.com/office/drawing/2014/main" id="{B325B1B0-4E7C-6F22-52BD-F83034AE2584}"/>
              </a:ext>
            </a:extLst>
          </p:cNvPr>
          <p:cNvSpPr>
            <a:spLocks/>
          </p:cNvSpPr>
          <p:nvPr/>
        </p:nvSpPr>
        <p:spPr bwMode="auto">
          <a:xfrm>
            <a:off x="4548188" y="3708400"/>
            <a:ext cx="42862" cy="90488"/>
          </a:xfrm>
          <a:custGeom>
            <a:avLst/>
            <a:gdLst>
              <a:gd name="T0" fmla="*/ 2147483646 w 27"/>
              <a:gd name="T1" fmla="*/ 2147483646 h 57"/>
              <a:gd name="T2" fmla="*/ 2147483646 w 27"/>
              <a:gd name="T3" fmla="*/ 0 h 57"/>
              <a:gd name="T4" fmla="*/ 2147483646 w 27"/>
              <a:gd name="T5" fmla="*/ 0 h 57"/>
              <a:gd name="T6" fmla="*/ 2147483646 w 27"/>
              <a:gd name="T7" fmla="*/ 2147483646 h 57"/>
              <a:gd name="T8" fmla="*/ 2147483646 w 27"/>
              <a:gd name="T9" fmla="*/ 2147483646 h 57"/>
              <a:gd name="T10" fmla="*/ 2147483646 w 27"/>
              <a:gd name="T11" fmla="*/ 2147483646 h 57"/>
              <a:gd name="T12" fmla="*/ 2147483646 w 27"/>
              <a:gd name="T13" fmla="*/ 2147483646 h 57"/>
              <a:gd name="T14" fmla="*/ 2147483646 w 27"/>
              <a:gd name="T15" fmla="*/ 2147483646 h 57"/>
              <a:gd name="T16" fmla="*/ 2147483646 w 27"/>
              <a:gd name="T17" fmla="*/ 2147483646 h 57"/>
              <a:gd name="T18" fmla="*/ 2147483646 w 27"/>
              <a:gd name="T19" fmla="*/ 2147483646 h 57"/>
              <a:gd name="T20" fmla="*/ 2147483646 w 27"/>
              <a:gd name="T21" fmla="*/ 2147483646 h 57"/>
              <a:gd name="T22" fmla="*/ 2147483646 w 27"/>
              <a:gd name="T23" fmla="*/ 2147483646 h 57"/>
              <a:gd name="T24" fmla="*/ 2147483646 w 27"/>
              <a:gd name="T25" fmla="*/ 2147483646 h 57"/>
              <a:gd name="T26" fmla="*/ 2147483646 w 27"/>
              <a:gd name="T27" fmla="*/ 2147483646 h 57"/>
              <a:gd name="T28" fmla="*/ 2147483646 w 27"/>
              <a:gd name="T29" fmla="*/ 2147483646 h 57"/>
              <a:gd name="T30" fmla="*/ 2147483646 w 27"/>
              <a:gd name="T31" fmla="*/ 2147483646 h 57"/>
              <a:gd name="T32" fmla="*/ 2147483646 w 27"/>
              <a:gd name="T33" fmla="*/ 2147483646 h 57"/>
              <a:gd name="T34" fmla="*/ 2147483646 w 27"/>
              <a:gd name="T35" fmla="*/ 2147483646 h 57"/>
              <a:gd name="T36" fmla="*/ 2147483646 w 27"/>
              <a:gd name="T37" fmla="*/ 2147483646 h 57"/>
              <a:gd name="T38" fmla="*/ 2147483646 w 27"/>
              <a:gd name="T39" fmla="*/ 2147483646 h 57"/>
              <a:gd name="T40" fmla="*/ 2147483646 w 27"/>
              <a:gd name="T41" fmla="*/ 2147483646 h 57"/>
              <a:gd name="T42" fmla="*/ 2147483646 w 27"/>
              <a:gd name="T43" fmla="*/ 2147483646 h 57"/>
              <a:gd name="T44" fmla="*/ 2147483646 w 27"/>
              <a:gd name="T45" fmla="*/ 2147483646 h 57"/>
              <a:gd name="T46" fmla="*/ 2147483646 w 27"/>
              <a:gd name="T47" fmla="*/ 2147483646 h 57"/>
              <a:gd name="T48" fmla="*/ 2147483646 w 27"/>
              <a:gd name="T49" fmla="*/ 2147483646 h 57"/>
              <a:gd name="T50" fmla="*/ 2147483646 w 27"/>
              <a:gd name="T51" fmla="*/ 2147483646 h 57"/>
              <a:gd name="T52" fmla="*/ 2147483646 w 27"/>
              <a:gd name="T53" fmla="*/ 2147483646 h 57"/>
              <a:gd name="T54" fmla="*/ 2147483646 w 27"/>
              <a:gd name="T55" fmla="*/ 2147483646 h 57"/>
              <a:gd name="T56" fmla="*/ 2147483646 w 27"/>
              <a:gd name="T57" fmla="*/ 2147483646 h 57"/>
              <a:gd name="T58" fmla="*/ 2147483646 w 27"/>
              <a:gd name="T59" fmla="*/ 2147483646 h 57"/>
              <a:gd name="T60" fmla="*/ 2147483646 w 27"/>
              <a:gd name="T61" fmla="*/ 2147483646 h 57"/>
              <a:gd name="T62" fmla="*/ 2147483646 w 27"/>
              <a:gd name="T63" fmla="*/ 2147483646 h 57"/>
              <a:gd name="T64" fmla="*/ 2147483646 w 27"/>
              <a:gd name="T65" fmla="*/ 2147483646 h 57"/>
              <a:gd name="T66" fmla="*/ 2147483646 w 27"/>
              <a:gd name="T67" fmla="*/ 2147483646 h 57"/>
              <a:gd name="T68" fmla="*/ 0 w 27"/>
              <a:gd name="T69" fmla="*/ 0 h 57"/>
              <a:gd name="T70" fmla="*/ 2147483646 w 27"/>
              <a:gd name="T71" fmla="*/ 2147483646 h 57"/>
              <a:gd name="T72" fmla="*/ 2147483646 w 27"/>
              <a:gd name="T73" fmla="*/ 2147483646 h 5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7"/>
              <a:gd name="T112" fmla="*/ 0 h 57"/>
              <a:gd name="T113" fmla="*/ 27 w 27"/>
              <a:gd name="T114" fmla="*/ 57 h 5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7" h="57">
                <a:moveTo>
                  <a:pt x="14" y="57"/>
                </a:moveTo>
                <a:lnTo>
                  <a:pt x="27" y="0"/>
                </a:lnTo>
                <a:lnTo>
                  <a:pt x="27" y="1"/>
                </a:lnTo>
                <a:lnTo>
                  <a:pt x="25" y="1"/>
                </a:lnTo>
                <a:lnTo>
                  <a:pt x="23" y="3"/>
                </a:lnTo>
                <a:lnTo>
                  <a:pt x="21" y="3"/>
                </a:lnTo>
                <a:lnTo>
                  <a:pt x="21" y="5"/>
                </a:lnTo>
                <a:lnTo>
                  <a:pt x="19" y="5"/>
                </a:lnTo>
                <a:lnTo>
                  <a:pt x="18" y="5"/>
                </a:lnTo>
                <a:lnTo>
                  <a:pt x="16" y="5"/>
                </a:lnTo>
                <a:lnTo>
                  <a:pt x="14" y="5"/>
                </a:lnTo>
                <a:lnTo>
                  <a:pt x="12" y="5"/>
                </a:lnTo>
                <a:lnTo>
                  <a:pt x="10" y="5"/>
                </a:lnTo>
                <a:lnTo>
                  <a:pt x="8" y="5"/>
                </a:lnTo>
                <a:lnTo>
                  <a:pt x="6" y="3"/>
                </a:lnTo>
                <a:lnTo>
                  <a:pt x="4" y="3"/>
                </a:lnTo>
                <a:lnTo>
                  <a:pt x="2" y="1"/>
                </a:lnTo>
                <a:lnTo>
                  <a:pt x="0" y="0"/>
                </a:lnTo>
                <a:lnTo>
                  <a:pt x="14" y="57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917" name="Rectangle 226">
            <a:extLst>
              <a:ext uri="{FF2B5EF4-FFF2-40B4-BE49-F238E27FC236}">
                <a16:creationId xmlns:a16="http://schemas.microsoft.com/office/drawing/2014/main" id="{5A6CCA5A-14FC-8DF9-A197-11698C363B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68800" y="3586163"/>
            <a:ext cx="9525" cy="166687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918" name="Freeform 227">
            <a:extLst>
              <a:ext uri="{FF2B5EF4-FFF2-40B4-BE49-F238E27FC236}">
                <a16:creationId xmlns:a16="http://schemas.microsoft.com/office/drawing/2014/main" id="{1B1E5FFD-4565-8769-ECAD-29F3A48443DF}"/>
              </a:ext>
            </a:extLst>
          </p:cNvPr>
          <p:cNvSpPr>
            <a:spLocks/>
          </p:cNvSpPr>
          <p:nvPr/>
        </p:nvSpPr>
        <p:spPr bwMode="auto">
          <a:xfrm>
            <a:off x="4351338" y="3708400"/>
            <a:ext cx="41275" cy="90488"/>
          </a:xfrm>
          <a:custGeom>
            <a:avLst/>
            <a:gdLst>
              <a:gd name="T0" fmla="*/ 2147483646 w 26"/>
              <a:gd name="T1" fmla="*/ 2147483646 h 57"/>
              <a:gd name="T2" fmla="*/ 2147483646 w 26"/>
              <a:gd name="T3" fmla="*/ 0 h 57"/>
              <a:gd name="T4" fmla="*/ 2147483646 w 26"/>
              <a:gd name="T5" fmla="*/ 0 h 57"/>
              <a:gd name="T6" fmla="*/ 2147483646 w 26"/>
              <a:gd name="T7" fmla="*/ 2147483646 h 57"/>
              <a:gd name="T8" fmla="*/ 2147483646 w 26"/>
              <a:gd name="T9" fmla="*/ 2147483646 h 57"/>
              <a:gd name="T10" fmla="*/ 2147483646 w 26"/>
              <a:gd name="T11" fmla="*/ 2147483646 h 57"/>
              <a:gd name="T12" fmla="*/ 2147483646 w 26"/>
              <a:gd name="T13" fmla="*/ 2147483646 h 57"/>
              <a:gd name="T14" fmla="*/ 2147483646 w 26"/>
              <a:gd name="T15" fmla="*/ 2147483646 h 57"/>
              <a:gd name="T16" fmla="*/ 2147483646 w 26"/>
              <a:gd name="T17" fmla="*/ 2147483646 h 57"/>
              <a:gd name="T18" fmla="*/ 2147483646 w 26"/>
              <a:gd name="T19" fmla="*/ 2147483646 h 57"/>
              <a:gd name="T20" fmla="*/ 2147483646 w 26"/>
              <a:gd name="T21" fmla="*/ 2147483646 h 57"/>
              <a:gd name="T22" fmla="*/ 2147483646 w 26"/>
              <a:gd name="T23" fmla="*/ 2147483646 h 57"/>
              <a:gd name="T24" fmla="*/ 2147483646 w 26"/>
              <a:gd name="T25" fmla="*/ 2147483646 h 57"/>
              <a:gd name="T26" fmla="*/ 2147483646 w 26"/>
              <a:gd name="T27" fmla="*/ 2147483646 h 57"/>
              <a:gd name="T28" fmla="*/ 2147483646 w 26"/>
              <a:gd name="T29" fmla="*/ 2147483646 h 57"/>
              <a:gd name="T30" fmla="*/ 2147483646 w 26"/>
              <a:gd name="T31" fmla="*/ 2147483646 h 57"/>
              <a:gd name="T32" fmla="*/ 2147483646 w 26"/>
              <a:gd name="T33" fmla="*/ 2147483646 h 57"/>
              <a:gd name="T34" fmla="*/ 2147483646 w 26"/>
              <a:gd name="T35" fmla="*/ 2147483646 h 57"/>
              <a:gd name="T36" fmla="*/ 2147483646 w 26"/>
              <a:gd name="T37" fmla="*/ 2147483646 h 57"/>
              <a:gd name="T38" fmla="*/ 2147483646 w 26"/>
              <a:gd name="T39" fmla="*/ 2147483646 h 57"/>
              <a:gd name="T40" fmla="*/ 2147483646 w 26"/>
              <a:gd name="T41" fmla="*/ 2147483646 h 57"/>
              <a:gd name="T42" fmla="*/ 2147483646 w 26"/>
              <a:gd name="T43" fmla="*/ 2147483646 h 57"/>
              <a:gd name="T44" fmla="*/ 2147483646 w 26"/>
              <a:gd name="T45" fmla="*/ 2147483646 h 57"/>
              <a:gd name="T46" fmla="*/ 2147483646 w 26"/>
              <a:gd name="T47" fmla="*/ 2147483646 h 57"/>
              <a:gd name="T48" fmla="*/ 2147483646 w 26"/>
              <a:gd name="T49" fmla="*/ 2147483646 h 57"/>
              <a:gd name="T50" fmla="*/ 2147483646 w 26"/>
              <a:gd name="T51" fmla="*/ 2147483646 h 57"/>
              <a:gd name="T52" fmla="*/ 2147483646 w 26"/>
              <a:gd name="T53" fmla="*/ 2147483646 h 57"/>
              <a:gd name="T54" fmla="*/ 2147483646 w 26"/>
              <a:gd name="T55" fmla="*/ 2147483646 h 57"/>
              <a:gd name="T56" fmla="*/ 2147483646 w 26"/>
              <a:gd name="T57" fmla="*/ 2147483646 h 57"/>
              <a:gd name="T58" fmla="*/ 2147483646 w 26"/>
              <a:gd name="T59" fmla="*/ 2147483646 h 57"/>
              <a:gd name="T60" fmla="*/ 2147483646 w 26"/>
              <a:gd name="T61" fmla="*/ 2147483646 h 57"/>
              <a:gd name="T62" fmla="*/ 2147483646 w 26"/>
              <a:gd name="T63" fmla="*/ 2147483646 h 57"/>
              <a:gd name="T64" fmla="*/ 2147483646 w 26"/>
              <a:gd name="T65" fmla="*/ 2147483646 h 57"/>
              <a:gd name="T66" fmla="*/ 2147483646 w 26"/>
              <a:gd name="T67" fmla="*/ 2147483646 h 57"/>
              <a:gd name="T68" fmla="*/ 0 w 26"/>
              <a:gd name="T69" fmla="*/ 0 h 57"/>
              <a:gd name="T70" fmla="*/ 2147483646 w 26"/>
              <a:gd name="T71" fmla="*/ 2147483646 h 57"/>
              <a:gd name="T72" fmla="*/ 2147483646 w 26"/>
              <a:gd name="T73" fmla="*/ 2147483646 h 5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6"/>
              <a:gd name="T112" fmla="*/ 0 h 57"/>
              <a:gd name="T113" fmla="*/ 26 w 26"/>
              <a:gd name="T114" fmla="*/ 57 h 5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6" h="57">
                <a:moveTo>
                  <a:pt x="13" y="57"/>
                </a:moveTo>
                <a:lnTo>
                  <a:pt x="26" y="0"/>
                </a:lnTo>
                <a:lnTo>
                  <a:pt x="26" y="1"/>
                </a:lnTo>
                <a:lnTo>
                  <a:pt x="25" y="1"/>
                </a:lnTo>
                <a:lnTo>
                  <a:pt x="25" y="3"/>
                </a:lnTo>
                <a:lnTo>
                  <a:pt x="23" y="3"/>
                </a:lnTo>
                <a:lnTo>
                  <a:pt x="21" y="3"/>
                </a:lnTo>
                <a:lnTo>
                  <a:pt x="21" y="5"/>
                </a:lnTo>
                <a:lnTo>
                  <a:pt x="19" y="5"/>
                </a:lnTo>
                <a:lnTo>
                  <a:pt x="17" y="5"/>
                </a:lnTo>
                <a:lnTo>
                  <a:pt x="15" y="5"/>
                </a:lnTo>
                <a:lnTo>
                  <a:pt x="13" y="5"/>
                </a:lnTo>
                <a:lnTo>
                  <a:pt x="11" y="5"/>
                </a:lnTo>
                <a:lnTo>
                  <a:pt x="9" y="5"/>
                </a:lnTo>
                <a:lnTo>
                  <a:pt x="7" y="5"/>
                </a:lnTo>
                <a:lnTo>
                  <a:pt x="5" y="3"/>
                </a:lnTo>
                <a:lnTo>
                  <a:pt x="3" y="3"/>
                </a:lnTo>
                <a:lnTo>
                  <a:pt x="3" y="1"/>
                </a:lnTo>
                <a:lnTo>
                  <a:pt x="1" y="1"/>
                </a:lnTo>
                <a:lnTo>
                  <a:pt x="0" y="0"/>
                </a:lnTo>
                <a:lnTo>
                  <a:pt x="13" y="57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919" name="Rectangle 228">
            <a:extLst>
              <a:ext uri="{FF2B5EF4-FFF2-40B4-BE49-F238E27FC236}">
                <a16:creationId xmlns:a16="http://schemas.microsoft.com/office/drawing/2014/main" id="{33C480F0-CE52-92C8-4884-CEFB538C71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0363" y="3586163"/>
            <a:ext cx="9525" cy="166687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920" name="Freeform 229">
            <a:extLst>
              <a:ext uri="{FF2B5EF4-FFF2-40B4-BE49-F238E27FC236}">
                <a16:creationId xmlns:a16="http://schemas.microsoft.com/office/drawing/2014/main" id="{1AB4D4FD-235E-26E4-2C9B-2F79BC36F3B8}"/>
              </a:ext>
            </a:extLst>
          </p:cNvPr>
          <p:cNvSpPr>
            <a:spLocks/>
          </p:cNvSpPr>
          <p:nvPr/>
        </p:nvSpPr>
        <p:spPr bwMode="auto">
          <a:xfrm>
            <a:off x="4156075" y="3708400"/>
            <a:ext cx="42863" cy="90488"/>
          </a:xfrm>
          <a:custGeom>
            <a:avLst/>
            <a:gdLst>
              <a:gd name="T0" fmla="*/ 2147483646 w 27"/>
              <a:gd name="T1" fmla="*/ 2147483646 h 57"/>
              <a:gd name="T2" fmla="*/ 2147483646 w 27"/>
              <a:gd name="T3" fmla="*/ 0 h 57"/>
              <a:gd name="T4" fmla="*/ 2147483646 w 27"/>
              <a:gd name="T5" fmla="*/ 0 h 57"/>
              <a:gd name="T6" fmla="*/ 2147483646 w 27"/>
              <a:gd name="T7" fmla="*/ 2147483646 h 57"/>
              <a:gd name="T8" fmla="*/ 2147483646 w 27"/>
              <a:gd name="T9" fmla="*/ 2147483646 h 57"/>
              <a:gd name="T10" fmla="*/ 2147483646 w 27"/>
              <a:gd name="T11" fmla="*/ 2147483646 h 57"/>
              <a:gd name="T12" fmla="*/ 2147483646 w 27"/>
              <a:gd name="T13" fmla="*/ 2147483646 h 57"/>
              <a:gd name="T14" fmla="*/ 2147483646 w 27"/>
              <a:gd name="T15" fmla="*/ 2147483646 h 57"/>
              <a:gd name="T16" fmla="*/ 2147483646 w 27"/>
              <a:gd name="T17" fmla="*/ 2147483646 h 57"/>
              <a:gd name="T18" fmla="*/ 2147483646 w 27"/>
              <a:gd name="T19" fmla="*/ 2147483646 h 57"/>
              <a:gd name="T20" fmla="*/ 2147483646 w 27"/>
              <a:gd name="T21" fmla="*/ 2147483646 h 57"/>
              <a:gd name="T22" fmla="*/ 2147483646 w 27"/>
              <a:gd name="T23" fmla="*/ 2147483646 h 57"/>
              <a:gd name="T24" fmla="*/ 2147483646 w 27"/>
              <a:gd name="T25" fmla="*/ 2147483646 h 57"/>
              <a:gd name="T26" fmla="*/ 2147483646 w 27"/>
              <a:gd name="T27" fmla="*/ 2147483646 h 57"/>
              <a:gd name="T28" fmla="*/ 2147483646 w 27"/>
              <a:gd name="T29" fmla="*/ 2147483646 h 57"/>
              <a:gd name="T30" fmla="*/ 2147483646 w 27"/>
              <a:gd name="T31" fmla="*/ 2147483646 h 57"/>
              <a:gd name="T32" fmla="*/ 2147483646 w 27"/>
              <a:gd name="T33" fmla="*/ 2147483646 h 57"/>
              <a:gd name="T34" fmla="*/ 2147483646 w 27"/>
              <a:gd name="T35" fmla="*/ 2147483646 h 57"/>
              <a:gd name="T36" fmla="*/ 2147483646 w 27"/>
              <a:gd name="T37" fmla="*/ 2147483646 h 57"/>
              <a:gd name="T38" fmla="*/ 2147483646 w 27"/>
              <a:gd name="T39" fmla="*/ 2147483646 h 57"/>
              <a:gd name="T40" fmla="*/ 2147483646 w 27"/>
              <a:gd name="T41" fmla="*/ 2147483646 h 57"/>
              <a:gd name="T42" fmla="*/ 2147483646 w 27"/>
              <a:gd name="T43" fmla="*/ 2147483646 h 57"/>
              <a:gd name="T44" fmla="*/ 2147483646 w 27"/>
              <a:gd name="T45" fmla="*/ 2147483646 h 57"/>
              <a:gd name="T46" fmla="*/ 2147483646 w 27"/>
              <a:gd name="T47" fmla="*/ 2147483646 h 57"/>
              <a:gd name="T48" fmla="*/ 2147483646 w 27"/>
              <a:gd name="T49" fmla="*/ 2147483646 h 57"/>
              <a:gd name="T50" fmla="*/ 2147483646 w 27"/>
              <a:gd name="T51" fmla="*/ 2147483646 h 57"/>
              <a:gd name="T52" fmla="*/ 2147483646 w 27"/>
              <a:gd name="T53" fmla="*/ 2147483646 h 57"/>
              <a:gd name="T54" fmla="*/ 2147483646 w 27"/>
              <a:gd name="T55" fmla="*/ 2147483646 h 57"/>
              <a:gd name="T56" fmla="*/ 2147483646 w 27"/>
              <a:gd name="T57" fmla="*/ 2147483646 h 57"/>
              <a:gd name="T58" fmla="*/ 2147483646 w 27"/>
              <a:gd name="T59" fmla="*/ 2147483646 h 57"/>
              <a:gd name="T60" fmla="*/ 2147483646 w 27"/>
              <a:gd name="T61" fmla="*/ 2147483646 h 57"/>
              <a:gd name="T62" fmla="*/ 2147483646 w 27"/>
              <a:gd name="T63" fmla="*/ 2147483646 h 57"/>
              <a:gd name="T64" fmla="*/ 2147483646 w 27"/>
              <a:gd name="T65" fmla="*/ 2147483646 h 57"/>
              <a:gd name="T66" fmla="*/ 0 w 27"/>
              <a:gd name="T67" fmla="*/ 2147483646 h 57"/>
              <a:gd name="T68" fmla="*/ 0 w 27"/>
              <a:gd name="T69" fmla="*/ 0 h 57"/>
              <a:gd name="T70" fmla="*/ 2147483646 w 27"/>
              <a:gd name="T71" fmla="*/ 2147483646 h 57"/>
              <a:gd name="T72" fmla="*/ 2147483646 w 27"/>
              <a:gd name="T73" fmla="*/ 2147483646 h 5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7"/>
              <a:gd name="T112" fmla="*/ 0 h 57"/>
              <a:gd name="T113" fmla="*/ 27 w 27"/>
              <a:gd name="T114" fmla="*/ 57 h 5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7" h="57">
                <a:moveTo>
                  <a:pt x="13" y="57"/>
                </a:moveTo>
                <a:lnTo>
                  <a:pt x="27" y="0"/>
                </a:lnTo>
                <a:lnTo>
                  <a:pt x="25" y="1"/>
                </a:lnTo>
                <a:lnTo>
                  <a:pt x="23" y="1"/>
                </a:lnTo>
                <a:lnTo>
                  <a:pt x="23" y="3"/>
                </a:lnTo>
                <a:lnTo>
                  <a:pt x="21" y="3"/>
                </a:lnTo>
                <a:lnTo>
                  <a:pt x="19" y="5"/>
                </a:lnTo>
                <a:lnTo>
                  <a:pt x="17" y="5"/>
                </a:lnTo>
                <a:lnTo>
                  <a:pt x="15" y="5"/>
                </a:lnTo>
                <a:lnTo>
                  <a:pt x="13" y="5"/>
                </a:lnTo>
                <a:lnTo>
                  <a:pt x="11" y="5"/>
                </a:lnTo>
                <a:lnTo>
                  <a:pt x="9" y="5"/>
                </a:lnTo>
                <a:lnTo>
                  <a:pt x="7" y="5"/>
                </a:lnTo>
                <a:lnTo>
                  <a:pt x="5" y="5"/>
                </a:lnTo>
                <a:lnTo>
                  <a:pt x="5" y="3"/>
                </a:lnTo>
                <a:lnTo>
                  <a:pt x="4" y="3"/>
                </a:lnTo>
                <a:lnTo>
                  <a:pt x="2" y="3"/>
                </a:lnTo>
                <a:lnTo>
                  <a:pt x="2" y="1"/>
                </a:lnTo>
                <a:lnTo>
                  <a:pt x="0" y="1"/>
                </a:lnTo>
                <a:lnTo>
                  <a:pt x="0" y="0"/>
                </a:lnTo>
                <a:lnTo>
                  <a:pt x="13" y="57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921" name="Rectangle 230">
            <a:extLst>
              <a:ext uri="{FF2B5EF4-FFF2-40B4-BE49-F238E27FC236}">
                <a16:creationId xmlns:a16="http://schemas.microsoft.com/office/drawing/2014/main" id="{7BEFEA63-57FB-A008-4E01-E53CA7D579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8888" y="2903538"/>
            <a:ext cx="9525" cy="431800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922" name="Freeform 231">
            <a:extLst>
              <a:ext uri="{FF2B5EF4-FFF2-40B4-BE49-F238E27FC236}">
                <a16:creationId xmlns:a16="http://schemas.microsoft.com/office/drawing/2014/main" id="{B8AD58E5-7B56-5986-41AE-DECEBC491A30}"/>
              </a:ext>
            </a:extLst>
          </p:cNvPr>
          <p:cNvSpPr>
            <a:spLocks/>
          </p:cNvSpPr>
          <p:nvPr/>
        </p:nvSpPr>
        <p:spPr bwMode="auto">
          <a:xfrm>
            <a:off x="5051425" y="2857500"/>
            <a:ext cx="42863" cy="88900"/>
          </a:xfrm>
          <a:custGeom>
            <a:avLst/>
            <a:gdLst>
              <a:gd name="T0" fmla="*/ 2147483646 w 27"/>
              <a:gd name="T1" fmla="*/ 0 h 56"/>
              <a:gd name="T2" fmla="*/ 0 w 27"/>
              <a:gd name="T3" fmla="*/ 2147483646 h 56"/>
              <a:gd name="T4" fmla="*/ 0 w 27"/>
              <a:gd name="T5" fmla="*/ 2147483646 h 56"/>
              <a:gd name="T6" fmla="*/ 2147483646 w 27"/>
              <a:gd name="T7" fmla="*/ 2147483646 h 56"/>
              <a:gd name="T8" fmla="*/ 2147483646 w 27"/>
              <a:gd name="T9" fmla="*/ 2147483646 h 56"/>
              <a:gd name="T10" fmla="*/ 2147483646 w 27"/>
              <a:gd name="T11" fmla="*/ 2147483646 h 56"/>
              <a:gd name="T12" fmla="*/ 2147483646 w 27"/>
              <a:gd name="T13" fmla="*/ 2147483646 h 56"/>
              <a:gd name="T14" fmla="*/ 2147483646 w 27"/>
              <a:gd name="T15" fmla="*/ 2147483646 h 56"/>
              <a:gd name="T16" fmla="*/ 2147483646 w 27"/>
              <a:gd name="T17" fmla="*/ 2147483646 h 56"/>
              <a:gd name="T18" fmla="*/ 2147483646 w 27"/>
              <a:gd name="T19" fmla="*/ 2147483646 h 56"/>
              <a:gd name="T20" fmla="*/ 2147483646 w 27"/>
              <a:gd name="T21" fmla="*/ 2147483646 h 56"/>
              <a:gd name="T22" fmla="*/ 2147483646 w 27"/>
              <a:gd name="T23" fmla="*/ 2147483646 h 56"/>
              <a:gd name="T24" fmla="*/ 2147483646 w 27"/>
              <a:gd name="T25" fmla="*/ 2147483646 h 56"/>
              <a:gd name="T26" fmla="*/ 2147483646 w 27"/>
              <a:gd name="T27" fmla="*/ 2147483646 h 56"/>
              <a:gd name="T28" fmla="*/ 2147483646 w 27"/>
              <a:gd name="T29" fmla="*/ 2147483646 h 56"/>
              <a:gd name="T30" fmla="*/ 2147483646 w 27"/>
              <a:gd name="T31" fmla="*/ 2147483646 h 56"/>
              <a:gd name="T32" fmla="*/ 2147483646 w 27"/>
              <a:gd name="T33" fmla="*/ 2147483646 h 56"/>
              <a:gd name="T34" fmla="*/ 2147483646 w 27"/>
              <a:gd name="T35" fmla="*/ 2147483646 h 56"/>
              <a:gd name="T36" fmla="*/ 2147483646 w 27"/>
              <a:gd name="T37" fmla="*/ 2147483646 h 56"/>
              <a:gd name="T38" fmla="*/ 2147483646 w 27"/>
              <a:gd name="T39" fmla="*/ 2147483646 h 56"/>
              <a:gd name="T40" fmla="*/ 2147483646 w 27"/>
              <a:gd name="T41" fmla="*/ 2147483646 h 56"/>
              <a:gd name="T42" fmla="*/ 2147483646 w 27"/>
              <a:gd name="T43" fmla="*/ 2147483646 h 56"/>
              <a:gd name="T44" fmla="*/ 2147483646 w 27"/>
              <a:gd name="T45" fmla="*/ 2147483646 h 56"/>
              <a:gd name="T46" fmla="*/ 2147483646 w 27"/>
              <a:gd name="T47" fmla="*/ 2147483646 h 56"/>
              <a:gd name="T48" fmla="*/ 2147483646 w 27"/>
              <a:gd name="T49" fmla="*/ 2147483646 h 56"/>
              <a:gd name="T50" fmla="*/ 2147483646 w 27"/>
              <a:gd name="T51" fmla="*/ 2147483646 h 56"/>
              <a:gd name="T52" fmla="*/ 2147483646 w 27"/>
              <a:gd name="T53" fmla="*/ 2147483646 h 56"/>
              <a:gd name="T54" fmla="*/ 2147483646 w 27"/>
              <a:gd name="T55" fmla="*/ 2147483646 h 56"/>
              <a:gd name="T56" fmla="*/ 2147483646 w 27"/>
              <a:gd name="T57" fmla="*/ 2147483646 h 56"/>
              <a:gd name="T58" fmla="*/ 2147483646 w 27"/>
              <a:gd name="T59" fmla="*/ 2147483646 h 56"/>
              <a:gd name="T60" fmla="*/ 2147483646 w 27"/>
              <a:gd name="T61" fmla="*/ 2147483646 h 56"/>
              <a:gd name="T62" fmla="*/ 2147483646 w 27"/>
              <a:gd name="T63" fmla="*/ 2147483646 h 56"/>
              <a:gd name="T64" fmla="*/ 2147483646 w 27"/>
              <a:gd name="T65" fmla="*/ 2147483646 h 56"/>
              <a:gd name="T66" fmla="*/ 2147483646 w 27"/>
              <a:gd name="T67" fmla="*/ 2147483646 h 56"/>
              <a:gd name="T68" fmla="*/ 2147483646 w 27"/>
              <a:gd name="T69" fmla="*/ 2147483646 h 56"/>
              <a:gd name="T70" fmla="*/ 2147483646 w 27"/>
              <a:gd name="T71" fmla="*/ 0 h 56"/>
              <a:gd name="T72" fmla="*/ 2147483646 w 27"/>
              <a:gd name="T73" fmla="*/ 0 h 5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7"/>
              <a:gd name="T112" fmla="*/ 0 h 56"/>
              <a:gd name="T113" fmla="*/ 27 w 27"/>
              <a:gd name="T114" fmla="*/ 56 h 5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7" h="56">
                <a:moveTo>
                  <a:pt x="13" y="0"/>
                </a:moveTo>
                <a:lnTo>
                  <a:pt x="0" y="56"/>
                </a:lnTo>
                <a:lnTo>
                  <a:pt x="2" y="56"/>
                </a:lnTo>
                <a:lnTo>
                  <a:pt x="2" y="54"/>
                </a:lnTo>
                <a:lnTo>
                  <a:pt x="4" y="54"/>
                </a:lnTo>
                <a:lnTo>
                  <a:pt x="6" y="52"/>
                </a:lnTo>
                <a:lnTo>
                  <a:pt x="8" y="52"/>
                </a:lnTo>
                <a:lnTo>
                  <a:pt x="10" y="52"/>
                </a:lnTo>
                <a:lnTo>
                  <a:pt x="10" y="50"/>
                </a:lnTo>
                <a:lnTo>
                  <a:pt x="11" y="50"/>
                </a:lnTo>
                <a:lnTo>
                  <a:pt x="13" y="50"/>
                </a:lnTo>
                <a:lnTo>
                  <a:pt x="15" y="50"/>
                </a:lnTo>
                <a:lnTo>
                  <a:pt x="17" y="50"/>
                </a:lnTo>
                <a:lnTo>
                  <a:pt x="17" y="52"/>
                </a:lnTo>
                <a:lnTo>
                  <a:pt x="19" y="52"/>
                </a:lnTo>
                <a:lnTo>
                  <a:pt x="21" y="52"/>
                </a:lnTo>
                <a:lnTo>
                  <a:pt x="23" y="54"/>
                </a:lnTo>
                <a:lnTo>
                  <a:pt x="25" y="54"/>
                </a:lnTo>
                <a:lnTo>
                  <a:pt x="25" y="56"/>
                </a:lnTo>
                <a:lnTo>
                  <a:pt x="27" y="56"/>
                </a:lnTo>
                <a:lnTo>
                  <a:pt x="13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923" name="Rectangle 232">
            <a:extLst>
              <a:ext uri="{FF2B5EF4-FFF2-40B4-BE49-F238E27FC236}">
                <a16:creationId xmlns:a16="http://schemas.microsoft.com/office/drawing/2014/main" id="{877524A3-A7AD-F0BE-309F-C2955F5626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7175" y="2903538"/>
            <a:ext cx="9525" cy="431800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924" name="Freeform 233">
            <a:extLst>
              <a:ext uri="{FF2B5EF4-FFF2-40B4-BE49-F238E27FC236}">
                <a16:creationId xmlns:a16="http://schemas.microsoft.com/office/drawing/2014/main" id="{3F430220-65CC-7C56-1B4E-702F5D588977}"/>
              </a:ext>
            </a:extLst>
          </p:cNvPr>
          <p:cNvSpPr>
            <a:spLocks/>
          </p:cNvSpPr>
          <p:nvPr/>
        </p:nvSpPr>
        <p:spPr bwMode="auto">
          <a:xfrm>
            <a:off x="4049713" y="2857500"/>
            <a:ext cx="41275" cy="88900"/>
          </a:xfrm>
          <a:custGeom>
            <a:avLst/>
            <a:gdLst>
              <a:gd name="T0" fmla="*/ 2147483646 w 26"/>
              <a:gd name="T1" fmla="*/ 0 h 56"/>
              <a:gd name="T2" fmla="*/ 0 w 26"/>
              <a:gd name="T3" fmla="*/ 2147483646 h 56"/>
              <a:gd name="T4" fmla="*/ 0 w 26"/>
              <a:gd name="T5" fmla="*/ 2147483646 h 56"/>
              <a:gd name="T6" fmla="*/ 2147483646 w 26"/>
              <a:gd name="T7" fmla="*/ 2147483646 h 56"/>
              <a:gd name="T8" fmla="*/ 2147483646 w 26"/>
              <a:gd name="T9" fmla="*/ 2147483646 h 56"/>
              <a:gd name="T10" fmla="*/ 2147483646 w 26"/>
              <a:gd name="T11" fmla="*/ 2147483646 h 56"/>
              <a:gd name="T12" fmla="*/ 2147483646 w 26"/>
              <a:gd name="T13" fmla="*/ 2147483646 h 56"/>
              <a:gd name="T14" fmla="*/ 2147483646 w 26"/>
              <a:gd name="T15" fmla="*/ 2147483646 h 56"/>
              <a:gd name="T16" fmla="*/ 2147483646 w 26"/>
              <a:gd name="T17" fmla="*/ 2147483646 h 56"/>
              <a:gd name="T18" fmla="*/ 2147483646 w 26"/>
              <a:gd name="T19" fmla="*/ 2147483646 h 56"/>
              <a:gd name="T20" fmla="*/ 2147483646 w 26"/>
              <a:gd name="T21" fmla="*/ 2147483646 h 56"/>
              <a:gd name="T22" fmla="*/ 2147483646 w 26"/>
              <a:gd name="T23" fmla="*/ 2147483646 h 56"/>
              <a:gd name="T24" fmla="*/ 2147483646 w 26"/>
              <a:gd name="T25" fmla="*/ 2147483646 h 56"/>
              <a:gd name="T26" fmla="*/ 2147483646 w 26"/>
              <a:gd name="T27" fmla="*/ 2147483646 h 56"/>
              <a:gd name="T28" fmla="*/ 2147483646 w 26"/>
              <a:gd name="T29" fmla="*/ 2147483646 h 56"/>
              <a:gd name="T30" fmla="*/ 2147483646 w 26"/>
              <a:gd name="T31" fmla="*/ 2147483646 h 56"/>
              <a:gd name="T32" fmla="*/ 2147483646 w 26"/>
              <a:gd name="T33" fmla="*/ 2147483646 h 56"/>
              <a:gd name="T34" fmla="*/ 2147483646 w 26"/>
              <a:gd name="T35" fmla="*/ 2147483646 h 56"/>
              <a:gd name="T36" fmla="*/ 2147483646 w 26"/>
              <a:gd name="T37" fmla="*/ 2147483646 h 56"/>
              <a:gd name="T38" fmla="*/ 2147483646 w 26"/>
              <a:gd name="T39" fmla="*/ 2147483646 h 56"/>
              <a:gd name="T40" fmla="*/ 2147483646 w 26"/>
              <a:gd name="T41" fmla="*/ 2147483646 h 56"/>
              <a:gd name="T42" fmla="*/ 2147483646 w 26"/>
              <a:gd name="T43" fmla="*/ 2147483646 h 56"/>
              <a:gd name="T44" fmla="*/ 2147483646 w 26"/>
              <a:gd name="T45" fmla="*/ 2147483646 h 56"/>
              <a:gd name="T46" fmla="*/ 2147483646 w 26"/>
              <a:gd name="T47" fmla="*/ 2147483646 h 56"/>
              <a:gd name="T48" fmla="*/ 2147483646 w 26"/>
              <a:gd name="T49" fmla="*/ 2147483646 h 56"/>
              <a:gd name="T50" fmla="*/ 2147483646 w 26"/>
              <a:gd name="T51" fmla="*/ 2147483646 h 56"/>
              <a:gd name="T52" fmla="*/ 2147483646 w 26"/>
              <a:gd name="T53" fmla="*/ 2147483646 h 56"/>
              <a:gd name="T54" fmla="*/ 2147483646 w 26"/>
              <a:gd name="T55" fmla="*/ 2147483646 h 56"/>
              <a:gd name="T56" fmla="*/ 2147483646 w 26"/>
              <a:gd name="T57" fmla="*/ 2147483646 h 56"/>
              <a:gd name="T58" fmla="*/ 2147483646 w 26"/>
              <a:gd name="T59" fmla="*/ 2147483646 h 56"/>
              <a:gd name="T60" fmla="*/ 2147483646 w 26"/>
              <a:gd name="T61" fmla="*/ 2147483646 h 56"/>
              <a:gd name="T62" fmla="*/ 2147483646 w 26"/>
              <a:gd name="T63" fmla="*/ 2147483646 h 56"/>
              <a:gd name="T64" fmla="*/ 2147483646 w 26"/>
              <a:gd name="T65" fmla="*/ 2147483646 h 56"/>
              <a:gd name="T66" fmla="*/ 2147483646 w 26"/>
              <a:gd name="T67" fmla="*/ 2147483646 h 56"/>
              <a:gd name="T68" fmla="*/ 2147483646 w 26"/>
              <a:gd name="T69" fmla="*/ 2147483646 h 56"/>
              <a:gd name="T70" fmla="*/ 2147483646 w 26"/>
              <a:gd name="T71" fmla="*/ 0 h 56"/>
              <a:gd name="T72" fmla="*/ 2147483646 w 26"/>
              <a:gd name="T73" fmla="*/ 0 h 5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6"/>
              <a:gd name="T112" fmla="*/ 0 h 56"/>
              <a:gd name="T113" fmla="*/ 26 w 26"/>
              <a:gd name="T114" fmla="*/ 56 h 5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6" h="56">
                <a:moveTo>
                  <a:pt x="13" y="0"/>
                </a:moveTo>
                <a:lnTo>
                  <a:pt x="0" y="56"/>
                </a:lnTo>
                <a:lnTo>
                  <a:pt x="1" y="56"/>
                </a:lnTo>
                <a:lnTo>
                  <a:pt x="3" y="54"/>
                </a:lnTo>
                <a:lnTo>
                  <a:pt x="5" y="52"/>
                </a:lnTo>
                <a:lnTo>
                  <a:pt x="7" y="52"/>
                </a:lnTo>
                <a:lnTo>
                  <a:pt x="9" y="52"/>
                </a:lnTo>
                <a:lnTo>
                  <a:pt x="11" y="50"/>
                </a:lnTo>
                <a:lnTo>
                  <a:pt x="13" y="50"/>
                </a:lnTo>
                <a:lnTo>
                  <a:pt x="15" y="50"/>
                </a:lnTo>
                <a:lnTo>
                  <a:pt x="17" y="50"/>
                </a:lnTo>
                <a:lnTo>
                  <a:pt x="17" y="52"/>
                </a:lnTo>
                <a:lnTo>
                  <a:pt x="19" y="52"/>
                </a:lnTo>
                <a:lnTo>
                  <a:pt x="21" y="52"/>
                </a:lnTo>
                <a:lnTo>
                  <a:pt x="23" y="52"/>
                </a:lnTo>
                <a:lnTo>
                  <a:pt x="23" y="54"/>
                </a:lnTo>
                <a:lnTo>
                  <a:pt x="25" y="54"/>
                </a:lnTo>
                <a:lnTo>
                  <a:pt x="25" y="56"/>
                </a:lnTo>
                <a:lnTo>
                  <a:pt x="26" y="56"/>
                </a:lnTo>
                <a:lnTo>
                  <a:pt x="13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925" name="Freeform 234">
            <a:extLst>
              <a:ext uri="{FF2B5EF4-FFF2-40B4-BE49-F238E27FC236}">
                <a16:creationId xmlns:a16="http://schemas.microsoft.com/office/drawing/2014/main" id="{04008232-8DF5-B445-4E67-9FBEB179054A}"/>
              </a:ext>
            </a:extLst>
          </p:cNvPr>
          <p:cNvSpPr>
            <a:spLocks/>
          </p:cNvSpPr>
          <p:nvPr/>
        </p:nvSpPr>
        <p:spPr bwMode="auto">
          <a:xfrm>
            <a:off x="4133850" y="3397250"/>
            <a:ext cx="871538" cy="160338"/>
          </a:xfrm>
          <a:custGeom>
            <a:avLst/>
            <a:gdLst>
              <a:gd name="T0" fmla="*/ 0 w 549"/>
              <a:gd name="T1" fmla="*/ 2147483646 h 101"/>
              <a:gd name="T2" fmla="*/ 0 w 549"/>
              <a:gd name="T3" fmla="*/ 2147483646 h 101"/>
              <a:gd name="T4" fmla="*/ 2147483646 w 549"/>
              <a:gd name="T5" fmla="*/ 2147483646 h 101"/>
              <a:gd name="T6" fmla="*/ 2147483646 w 549"/>
              <a:gd name="T7" fmla="*/ 2147483646 h 101"/>
              <a:gd name="T8" fmla="*/ 2147483646 w 549"/>
              <a:gd name="T9" fmla="*/ 2147483646 h 101"/>
              <a:gd name="T10" fmla="*/ 2147483646 w 549"/>
              <a:gd name="T11" fmla="*/ 2147483646 h 101"/>
              <a:gd name="T12" fmla="*/ 2147483646 w 549"/>
              <a:gd name="T13" fmla="*/ 2147483646 h 101"/>
              <a:gd name="T14" fmla="*/ 2147483646 w 549"/>
              <a:gd name="T15" fmla="*/ 2147483646 h 101"/>
              <a:gd name="T16" fmla="*/ 2147483646 w 549"/>
              <a:gd name="T17" fmla="*/ 2147483646 h 101"/>
              <a:gd name="T18" fmla="*/ 2147483646 w 549"/>
              <a:gd name="T19" fmla="*/ 2147483646 h 101"/>
              <a:gd name="T20" fmla="*/ 2147483646 w 549"/>
              <a:gd name="T21" fmla="*/ 2147483646 h 101"/>
              <a:gd name="T22" fmla="*/ 2147483646 w 549"/>
              <a:gd name="T23" fmla="*/ 2147483646 h 101"/>
              <a:gd name="T24" fmla="*/ 2147483646 w 549"/>
              <a:gd name="T25" fmla="*/ 2147483646 h 101"/>
              <a:gd name="T26" fmla="*/ 2147483646 w 549"/>
              <a:gd name="T27" fmla="*/ 2147483646 h 101"/>
              <a:gd name="T28" fmla="*/ 2147483646 w 549"/>
              <a:gd name="T29" fmla="*/ 2147483646 h 101"/>
              <a:gd name="T30" fmla="*/ 2147483646 w 549"/>
              <a:gd name="T31" fmla="*/ 2147483646 h 101"/>
              <a:gd name="T32" fmla="*/ 2147483646 w 549"/>
              <a:gd name="T33" fmla="*/ 2147483646 h 101"/>
              <a:gd name="T34" fmla="*/ 2147483646 w 549"/>
              <a:gd name="T35" fmla="*/ 2147483646 h 101"/>
              <a:gd name="T36" fmla="*/ 2147483646 w 549"/>
              <a:gd name="T37" fmla="*/ 2147483646 h 101"/>
              <a:gd name="T38" fmla="*/ 2147483646 w 549"/>
              <a:gd name="T39" fmla="*/ 2147483646 h 101"/>
              <a:gd name="T40" fmla="*/ 2147483646 w 549"/>
              <a:gd name="T41" fmla="*/ 2147483646 h 101"/>
              <a:gd name="T42" fmla="*/ 2147483646 w 549"/>
              <a:gd name="T43" fmla="*/ 2147483646 h 101"/>
              <a:gd name="T44" fmla="*/ 2147483646 w 549"/>
              <a:gd name="T45" fmla="*/ 2147483646 h 101"/>
              <a:gd name="T46" fmla="*/ 2147483646 w 549"/>
              <a:gd name="T47" fmla="*/ 0 h 101"/>
              <a:gd name="T48" fmla="*/ 2147483646 w 549"/>
              <a:gd name="T49" fmla="*/ 2147483646 h 101"/>
              <a:gd name="T50" fmla="*/ 2147483646 w 549"/>
              <a:gd name="T51" fmla="*/ 2147483646 h 101"/>
              <a:gd name="T52" fmla="*/ 2147483646 w 549"/>
              <a:gd name="T53" fmla="*/ 2147483646 h 101"/>
              <a:gd name="T54" fmla="*/ 2147483646 w 549"/>
              <a:gd name="T55" fmla="*/ 2147483646 h 101"/>
              <a:gd name="T56" fmla="*/ 2147483646 w 549"/>
              <a:gd name="T57" fmla="*/ 2147483646 h 101"/>
              <a:gd name="T58" fmla="*/ 2147483646 w 549"/>
              <a:gd name="T59" fmla="*/ 2147483646 h 101"/>
              <a:gd name="T60" fmla="*/ 2147483646 w 549"/>
              <a:gd name="T61" fmla="*/ 2147483646 h 101"/>
              <a:gd name="T62" fmla="*/ 2147483646 w 549"/>
              <a:gd name="T63" fmla="*/ 2147483646 h 101"/>
              <a:gd name="T64" fmla="*/ 2147483646 w 549"/>
              <a:gd name="T65" fmla="*/ 2147483646 h 101"/>
              <a:gd name="T66" fmla="*/ 2147483646 w 549"/>
              <a:gd name="T67" fmla="*/ 2147483646 h 101"/>
              <a:gd name="T68" fmla="*/ 2147483646 w 549"/>
              <a:gd name="T69" fmla="*/ 2147483646 h 101"/>
              <a:gd name="T70" fmla="*/ 2147483646 w 549"/>
              <a:gd name="T71" fmla="*/ 2147483646 h 101"/>
              <a:gd name="T72" fmla="*/ 2147483646 w 549"/>
              <a:gd name="T73" fmla="*/ 2147483646 h 101"/>
              <a:gd name="T74" fmla="*/ 2147483646 w 549"/>
              <a:gd name="T75" fmla="*/ 2147483646 h 101"/>
              <a:gd name="T76" fmla="*/ 2147483646 w 549"/>
              <a:gd name="T77" fmla="*/ 2147483646 h 101"/>
              <a:gd name="T78" fmla="*/ 2147483646 w 549"/>
              <a:gd name="T79" fmla="*/ 2147483646 h 101"/>
              <a:gd name="T80" fmla="*/ 2147483646 w 549"/>
              <a:gd name="T81" fmla="*/ 2147483646 h 101"/>
              <a:gd name="T82" fmla="*/ 2147483646 w 549"/>
              <a:gd name="T83" fmla="*/ 2147483646 h 101"/>
              <a:gd name="T84" fmla="*/ 2147483646 w 549"/>
              <a:gd name="T85" fmla="*/ 2147483646 h 101"/>
              <a:gd name="T86" fmla="*/ 2147483646 w 549"/>
              <a:gd name="T87" fmla="*/ 2147483646 h 101"/>
              <a:gd name="T88" fmla="*/ 2147483646 w 549"/>
              <a:gd name="T89" fmla="*/ 2147483646 h 101"/>
              <a:gd name="T90" fmla="*/ 2147483646 w 549"/>
              <a:gd name="T91" fmla="*/ 2147483646 h 101"/>
              <a:gd name="T92" fmla="*/ 2147483646 w 549"/>
              <a:gd name="T93" fmla="*/ 2147483646 h 101"/>
              <a:gd name="T94" fmla="*/ 2147483646 w 549"/>
              <a:gd name="T95" fmla="*/ 2147483646 h 101"/>
              <a:gd name="T96" fmla="*/ 2147483646 w 549"/>
              <a:gd name="T97" fmla="*/ 2147483646 h 101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9"/>
              <a:gd name="T148" fmla="*/ 0 h 101"/>
              <a:gd name="T149" fmla="*/ 549 w 549"/>
              <a:gd name="T150" fmla="*/ 101 h 101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9" h="101">
                <a:moveTo>
                  <a:pt x="0" y="101"/>
                </a:moveTo>
                <a:lnTo>
                  <a:pt x="0" y="92"/>
                </a:lnTo>
                <a:lnTo>
                  <a:pt x="2" y="77"/>
                </a:lnTo>
                <a:lnTo>
                  <a:pt x="4" y="67"/>
                </a:lnTo>
                <a:lnTo>
                  <a:pt x="8" y="61"/>
                </a:lnTo>
                <a:lnTo>
                  <a:pt x="14" y="57"/>
                </a:lnTo>
                <a:lnTo>
                  <a:pt x="19" y="53"/>
                </a:lnTo>
                <a:lnTo>
                  <a:pt x="25" y="50"/>
                </a:lnTo>
                <a:lnTo>
                  <a:pt x="43" y="42"/>
                </a:lnTo>
                <a:lnTo>
                  <a:pt x="64" y="40"/>
                </a:lnTo>
                <a:lnTo>
                  <a:pt x="77" y="38"/>
                </a:lnTo>
                <a:lnTo>
                  <a:pt x="92" y="38"/>
                </a:lnTo>
                <a:lnTo>
                  <a:pt x="114" y="38"/>
                </a:lnTo>
                <a:lnTo>
                  <a:pt x="138" y="36"/>
                </a:lnTo>
                <a:lnTo>
                  <a:pt x="162" y="36"/>
                </a:lnTo>
                <a:lnTo>
                  <a:pt x="181" y="36"/>
                </a:lnTo>
                <a:lnTo>
                  <a:pt x="196" y="36"/>
                </a:lnTo>
                <a:lnTo>
                  <a:pt x="209" y="34"/>
                </a:lnTo>
                <a:lnTo>
                  <a:pt x="217" y="32"/>
                </a:lnTo>
                <a:lnTo>
                  <a:pt x="227" y="30"/>
                </a:lnTo>
                <a:lnTo>
                  <a:pt x="234" y="27"/>
                </a:lnTo>
                <a:lnTo>
                  <a:pt x="240" y="23"/>
                </a:lnTo>
                <a:lnTo>
                  <a:pt x="257" y="13"/>
                </a:lnTo>
                <a:lnTo>
                  <a:pt x="277" y="0"/>
                </a:lnTo>
                <a:lnTo>
                  <a:pt x="277" y="2"/>
                </a:lnTo>
                <a:lnTo>
                  <a:pt x="294" y="13"/>
                </a:lnTo>
                <a:lnTo>
                  <a:pt x="311" y="23"/>
                </a:lnTo>
                <a:lnTo>
                  <a:pt x="317" y="27"/>
                </a:lnTo>
                <a:lnTo>
                  <a:pt x="325" y="30"/>
                </a:lnTo>
                <a:lnTo>
                  <a:pt x="332" y="32"/>
                </a:lnTo>
                <a:lnTo>
                  <a:pt x="342" y="34"/>
                </a:lnTo>
                <a:lnTo>
                  <a:pt x="353" y="36"/>
                </a:lnTo>
                <a:lnTo>
                  <a:pt x="369" y="36"/>
                </a:lnTo>
                <a:lnTo>
                  <a:pt x="386" y="36"/>
                </a:lnTo>
                <a:lnTo>
                  <a:pt x="409" y="36"/>
                </a:lnTo>
                <a:lnTo>
                  <a:pt x="430" y="36"/>
                </a:lnTo>
                <a:lnTo>
                  <a:pt x="449" y="38"/>
                </a:lnTo>
                <a:lnTo>
                  <a:pt x="463" y="38"/>
                </a:lnTo>
                <a:lnTo>
                  <a:pt x="472" y="38"/>
                </a:lnTo>
                <a:lnTo>
                  <a:pt x="494" y="40"/>
                </a:lnTo>
                <a:lnTo>
                  <a:pt x="511" y="44"/>
                </a:lnTo>
                <a:lnTo>
                  <a:pt x="524" y="50"/>
                </a:lnTo>
                <a:lnTo>
                  <a:pt x="534" y="55"/>
                </a:lnTo>
                <a:lnTo>
                  <a:pt x="541" y="61"/>
                </a:lnTo>
                <a:lnTo>
                  <a:pt x="547" y="71"/>
                </a:lnTo>
                <a:lnTo>
                  <a:pt x="549" y="78"/>
                </a:lnTo>
                <a:lnTo>
                  <a:pt x="549" y="92"/>
                </a:lnTo>
                <a:lnTo>
                  <a:pt x="549" y="101"/>
                </a:lnTo>
              </a:path>
            </a:pathLst>
          </a:custGeom>
          <a:noFill/>
          <a:ln w="9525">
            <a:solidFill>
              <a:srgbClr val="1F1A1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926" name="Rectangle 235">
            <a:extLst>
              <a:ext uri="{FF2B5EF4-FFF2-40B4-BE49-F238E27FC236}">
                <a16:creationId xmlns:a16="http://schemas.microsoft.com/office/drawing/2014/main" id="{0935EECB-5DB0-D06B-E4EB-B1493ED1DB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0563" y="2990850"/>
            <a:ext cx="185737" cy="334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200">
                <a:solidFill>
                  <a:srgbClr val="1F1A17"/>
                </a:solidFill>
                <a:latin typeface="Arial" panose="020B0604020202020204" pitchFamily="34" charset="0"/>
              </a:rPr>
              <a:t>P</a:t>
            </a: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927" name="Rectangle 236">
            <a:extLst>
              <a:ext uri="{FF2B5EF4-FFF2-40B4-BE49-F238E27FC236}">
                <a16:creationId xmlns:a16="http://schemas.microsoft.com/office/drawing/2014/main" id="{A562F71F-FF2F-188D-22D6-B8D5C622BA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3125" y="3168650"/>
            <a:ext cx="77788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100">
                <a:solidFill>
                  <a:srgbClr val="1F1A17"/>
                </a:solidFill>
                <a:latin typeface="Arial" panose="020B0604020202020204" pitchFamily="34" charset="0"/>
              </a:rPr>
              <a:t>1</a:t>
            </a: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928" name="Rectangle 237">
            <a:extLst>
              <a:ext uri="{FF2B5EF4-FFF2-40B4-BE49-F238E27FC236}">
                <a16:creationId xmlns:a16="http://schemas.microsoft.com/office/drawing/2014/main" id="{4A0DCCE7-060C-78FB-C054-1EBB2FF7D8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8088" y="2546350"/>
            <a:ext cx="185737" cy="334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200">
                <a:solidFill>
                  <a:srgbClr val="1F1A17"/>
                </a:solidFill>
                <a:latin typeface="Arial" panose="020B0604020202020204" pitchFamily="34" charset="0"/>
              </a:rPr>
              <a:t>S</a:t>
            </a: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929" name="Rectangle 238">
            <a:extLst>
              <a:ext uri="{FF2B5EF4-FFF2-40B4-BE49-F238E27FC236}">
                <a16:creationId xmlns:a16="http://schemas.microsoft.com/office/drawing/2014/main" id="{280DFF7D-1980-E84F-F984-F1D2D890DA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00650" y="2722563"/>
            <a:ext cx="77788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100">
                <a:solidFill>
                  <a:srgbClr val="1F1A17"/>
                </a:solidFill>
                <a:latin typeface="Arial" panose="020B0604020202020204" pitchFamily="34" charset="0"/>
              </a:rPr>
              <a:t>1</a:t>
            </a: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930" name="Rectangle 239">
            <a:extLst>
              <a:ext uri="{FF2B5EF4-FFF2-40B4-BE49-F238E27FC236}">
                <a16:creationId xmlns:a16="http://schemas.microsoft.com/office/drawing/2014/main" id="{EDEFBF22-8987-434C-61C0-C60D056CF4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97325" y="2536825"/>
            <a:ext cx="185738" cy="334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200">
                <a:solidFill>
                  <a:srgbClr val="1F1A17"/>
                </a:solidFill>
                <a:latin typeface="Arial" panose="020B0604020202020204" pitchFamily="34" charset="0"/>
              </a:rPr>
              <a:t>S</a:t>
            </a: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931" name="Rectangle 240">
            <a:extLst>
              <a:ext uri="{FF2B5EF4-FFF2-40B4-BE49-F238E27FC236}">
                <a16:creationId xmlns:a16="http://schemas.microsoft.com/office/drawing/2014/main" id="{FFF18B86-8665-CD35-A831-924B3D422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3063" y="2713038"/>
            <a:ext cx="77787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100">
                <a:solidFill>
                  <a:srgbClr val="1F1A17"/>
                </a:solidFill>
                <a:latin typeface="Arial" panose="020B0604020202020204" pitchFamily="34" charset="0"/>
              </a:rPr>
              <a:t>1</a:t>
            </a: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932" name="Rectangle 241">
            <a:extLst>
              <a:ext uri="{FF2B5EF4-FFF2-40B4-BE49-F238E27FC236}">
                <a16:creationId xmlns:a16="http://schemas.microsoft.com/office/drawing/2014/main" id="{4FA44853-F9B4-75D7-13E6-17A527D347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3788" y="2725738"/>
            <a:ext cx="95250" cy="952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933" name="Rectangle 242">
            <a:extLst>
              <a:ext uri="{FF2B5EF4-FFF2-40B4-BE49-F238E27FC236}">
                <a16:creationId xmlns:a16="http://schemas.microsoft.com/office/drawing/2014/main" id="{5311DA6E-EAC5-8F04-00BC-5245A3F1CC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9525" y="2725738"/>
            <a:ext cx="92075" cy="952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934" name="Rectangle 243">
            <a:extLst>
              <a:ext uri="{FF2B5EF4-FFF2-40B4-BE49-F238E27FC236}">
                <a16:creationId xmlns:a16="http://schemas.microsoft.com/office/drawing/2014/main" id="{8EA876FA-8B64-2E5F-5B78-833B5404FA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3675" y="2725738"/>
            <a:ext cx="90488" cy="952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935" name="Rectangle 244">
            <a:extLst>
              <a:ext uri="{FF2B5EF4-FFF2-40B4-BE49-F238E27FC236}">
                <a16:creationId xmlns:a16="http://schemas.microsoft.com/office/drawing/2014/main" id="{6D1A72E5-5A20-FE61-4897-EFEC5F4DE0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6238" y="2725738"/>
            <a:ext cx="90487" cy="952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936" name="Rectangle 245">
            <a:extLst>
              <a:ext uri="{FF2B5EF4-FFF2-40B4-BE49-F238E27FC236}">
                <a16:creationId xmlns:a16="http://schemas.microsoft.com/office/drawing/2014/main" id="{4E33BC0A-2FB1-53EC-8E07-21D8606E75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98800" y="2725738"/>
            <a:ext cx="93663" cy="952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937" name="Rectangle 246">
            <a:extLst>
              <a:ext uri="{FF2B5EF4-FFF2-40B4-BE49-F238E27FC236}">
                <a16:creationId xmlns:a16="http://schemas.microsoft.com/office/drawing/2014/main" id="{3D5FB751-3E40-6AEB-E78C-191ACCD57D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7438" y="2794000"/>
            <a:ext cx="180975" cy="7938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938" name="Rectangle 247">
            <a:extLst>
              <a:ext uri="{FF2B5EF4-FFF2-40B4-BE49-F238E27FC236}">
                <a16:creationId xmlns:a16="http://schemas.microsoft.com/office/drawing/2014/main" id="{FED7071F-9319-539C-3457-2A44948260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1438" y="2794000"/>
            <a:ext cx="179387" cy="7938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939" name="Rectangle 248">
            <a:extLst>
              <a:ext uri="{FF2B5EF4-FFF2-40B4-BE49-F238E27FC236}">
                <a16:creationId xmlns:a16="http://schemas.microsoft.com/office/drawing/2014/main" id="{5BBDF150-4963-3B55-F305-3EA7CA2466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3850" y="2794000"/>
            <a:ext cx="179388" cy="7938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940" name="Rectangle 249">
            <a:extLst>
              <a:ext uri="{FF2B5EF4-FFF2-40B4-BE49-F238E27FC236}">
                <a16:creationId xmlns:a16="http://schemas.microsoft.com/office/drawing/2014/main" id="{D7870EA1-007B-2626-607B-389E742FA9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3088" y="2794000"/>
            <a:ext cx="141287" cy="7938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941" name="Rectangle 250">
            <a:extLst>
              <a:ext uri="{FF2B5EF4-FFF2-40B4-BE49-F238E27FC236}">
                <a16:creationId xmlns:a16="http://schemas.microsoft.com/office/drawing/2014/main" id="{4BE21947-25F6-D3D8-3CC0-218F07110E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2050" y="2857500"/>
            <a:ext cx="44450" cy="952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942" name="Rectangle 251">
            <a:extLst>
              <a:ext uri="{FF2B5EF4-FFF2-40B4-BE49-F238E27FC236}">
                <a16:creationId xmlns:a16="http://schemas.microsoft.com/office/drawing/2014/main" id="{14FC6544-6B6F-2AEA-0CB3-671748B9D2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5075" y="2857500"/>
            <a:ext cx="44450" cy="952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943" name="Rectangle 252">
            <a:extLst>
              <a:ext uri="{FF2B5EF4-FFF2-40B4-BE49-F238E27FC236}">
                <a16:creationId xmlns:a16="http://schemas.microsoft.com/office/drawing/2014/main" id="{02621CDD-630F-B965-396A-D8C8629352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78100" y="2857500"/>
            <a:ext cx="42863" cy="952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944" name="Rectangle 253">
            <a:extLst>
              <a:ext uri="{FF2B5EF4-FFF2-40B4-BE49-F238E27FC236}">
                <a16:creationId xmlns:a16="http://schemas.microsoft.com/office/drawing/2014/main" id="{E2FA25B7-ABE6-1C35-40E0-1F477EE3C8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7950" y="2857500"/>
            <a:ext cx="46038" cy="952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945" name="Rectangle 254">
            <a:extLst>
              <a:ext uri="{FF2B5EF4-FFF2-40B4-BE49-F238E27FC236}">
                <a16:creationId xmlns:a16="http://schemas.microsoft.com/office/drawing/2014/main" id="{331A87E3-172A-0E96-A53A-C004BFE174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0975" y="2857500"/>
            <a:ext cx="46038" cy="952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946" name="Rectangle 255">
            <a:extLst>
              <a:ext uri="{FF2B5EF4-FFF2-40B4-BE49-F238E27FC236}">
                <a16:creationId xmlns:a16="http://schemas.microsoft.com/office/drawing/2014/main" id="{8950617D-F4CC-1566-C096-67287CFDFD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4000" y="2857500"/>
            <a:ext cx="42863" cy="952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947" name="Rectangle 256">
            <a:extLst>
              <a:ext uri="{FF2B5EF4-FFF2-40B4-BE49-F238E27FC236}">
                <a16:creationId xmlns:a16="http://schemas.microsoft.com/office/drawing/2014/main" id="{D12339E5-43FA-E359-5FF9-4949E1A657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3850" y="2857500"/>
            <a:ext cx="46038" cy="952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948" name="Rectangle 257">
            <a:extLst>
              <a:ext uri="{FF2B5EF4-FFF2-40B4-BE49-F238E27FC236}">
                <a16:creationId xmlns:a16="http://schemas.microsoft.com/office/drawing/2014/main" id="{9D4C709F-ADFB-B4F1-E304-1CEA1F0051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6875" y="2857500"/>
            <a:ext cx="46038" cy="952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949" name="Rectangle 258">
            <a:extLst>
              <a:ext uri="{FF2B5EF4-FFF2-40B4-BE49-F238E27FC236}">
                <a16:creationId xmlns:a16="http://schemas.microsoft.com/office/drawing/2014/main" id="{FC7F1445-30D6-A798-84FC-A97C5E3D79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6725" y="2857500"/>
            <a:ext cx="46038" cy="952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950" name="Rectangle 259">
            <a:extLst>
              <a:ext uri="{FF2B5EF4-FFF2-40B4-BE49-F238E27FC236}">
                <a16:creationId xmlns:a16="http://schemas.microsoft.com/office/drawing/2014/main" id="{5E7DE8CE-EBEE-190B-808D-13016C0108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79750" y="2857500"/>
            <a:ext cx="46038" cy="952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951" name="Rectangle 260">
            <a:extLst>
              <a:ext uri="{FF2B5EF4-FFF2-40B4-BE49-F238E27FC236}">
                <a16:creationId xmlns:a16="http://schemas.microsoft.com/office/drawing/2014/main" id="{A0EB20D3-906C-3883-10E8-4038CCDD28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2775" y="2857500"/>
            <a:ext cx="1588" cy="952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952" name="Rectangle 261">
            <a:extLst>
              <a:ext uri="{FF2B5EF4-FFF2-40B4-BE49-F238E27FC236}">
                <a16:creationId xmlns:a16="http://schemas.microsoft.com/office/drawing/2014/main" id="{47F24CCB-3C14-077B-7C22-41D4788C53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3013" y="3033713"/>
            <a:ext cx="92075" cy="952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953" name="Rectangle 262">
            <a:extLst>
              <a:ext uri="{FF2B5EF4-FFF2-40B4-BE49-F238E27FC236}">
                <a16:creationId xmlns:a16="http://schemas.microsoft.com/office/drawing/2014/main" id="{1C68BDF0-C92F-3DD3-B330-5BB4B9A0C0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32075" y="3033713"/>
            <a:ext cx="88900" cy="952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954" name="Rectangle 263">
            <a:extLst>
              <a:ext uri="{FF2B5EF4-FFF2-40B4-BE49-F238E27FC236}">
                <a16:creationId xmlns:a16="http://schemas.microsoft.com/office/drawing/2014/main" id="{95F65563-D41A-A94C-C14A-754D825690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7963" y="3033713"/>
            <a:ext cx="92075" cy="952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955" name="Rectangle 264">
            <a:extLst>
              <a:ext uri="{FF2B5EF4-FFF2-40B4-BE49-F238E27FC236}">
                <a16:creationId xmlns:a16="http://schemas.microsoft.com/office/drawing/2014/main" id="{FFEC7A16-558A-CAFC-43AC-9A492EAFDD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3850" y="3033713"/>
            <a:ext cx="92075" cy="952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956" name="Rectangle 265">
            <a:extLst>
              <a:ext uri="{FF2B5EF4-FFF2-40B4-BE49-F238E27FC236}">
                <a16:creationId xmlns:a16="http://schemas.microsoft.com/office/drawing/2014/main" id="{0A5F7A90-60DF-83BC-8E91-B5BF8BFDCE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2913" y="3033713"/>
            <a:ext cx="88900" cy="9525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957" name="Rectangle 266">
            <a:extLst>
              <a:ext uri="{FF2B5EF4-FFF2-40B4-BE49-F238E27FC236}">
                <a16:creationId xmlns:a16="http://schemas.microsoft.com/office/drawing/2014/main" id="{6574D7AF-E1D1-409D-FA8B-99F2963845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76500" y="2949575"/>
            <a:ext cx="46038" cy="7938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958" name="Rectangle 267">
            <a:extLst>
              <a:ext uri="{FF2B5EF4-FFF2-40B4-BE49-F238E27FC236}">
                <a16:creationId xmlns:a16="http://schemas.microsoft.com/office/drawing/2014/main" id="{B856A627-FA59-C6F1-ECB8-15501F4CA0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68575" y="2949575"/>
            <a:ext cx="90488" cy="7938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959" name="Rectangle 268">
            <a:extLst>
              <a:ext uri="{FF2B5EF4-FFF2-40B4-BE49-F238E27FC236}">
                <a16:creationId xmlns:a16="http://schemas.microsoft.com/office/drawing/2014/main" id="{4A46FAB5-BC10-EBEB-6245-66BFE0BAA4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5100" y="2949575"/>
            <a:ext cx="46038" cy="7938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960" name="Rectangle 269">
            <a:extLst>
              <a:ext uri="{FF2B5EF4-FFF2-40B4-BE49-F238E27FC236}">
                <a16:creationId xmlns:a16="http://schemas.microsoft.com/office/drawing/2014/main" id="{A418FC8C-1BA2-4B22-73BC-86F03F6BD5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7175" y="2949575"/>
            <a:ext cx="93663" cy="7938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961" name="Rectangle 270">
            <a:extLst>
              <a:ext uri="{FF2B5EF4-FFF2-40B4-BE49-F238E27FC236}">
                <a16:creationId xmlns:a16="http://schemas.microsoft.com/office/drawing/2014/main" id="{5742A462-E959-8744-4E99-54A1A25CBE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6875" y="2949575"/>
            <a:ext cx="46038" cy="7938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962" name="Rectangle 271">
            <a:extLst>
              <a:ext uri="{FF2B5EF4-FFF2-40B4-BE49-F238E27FC236}">
                <a16:creationId xmlns:a16="http://schemas.microsoft.com/office/drawing/2014/main" id="{55C9D398-FE1F-EE44-4F4B-5061E8C65E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8950" y="2949575"/>
            <a:ext cx="90488" cy="7938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963" name="Rectangle 272">
            <a:extLst>
              <a:ext uri="{FF2B5EF4-FFF2-40B4-BE49-F238E27FC236}">
                <a16:creationId xmlns:a16="http://schemas.microsoft.com/office/drawing/2014/main" id="{2E2FAED8-3D29-67F0-583F-851C93348D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0613" y="3771900"/>
            <a:ext cx="131762" cy="6350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964" name="Rectangle 273">
            <a:extLst>
              <a:ext uri="{FF2B5EF4-FFF2-40B4-BE49-F238E27FC236}">
                <a16:creationId xmlns:a16="http://schemas.microsoft.com/office/drawing/2014/main" id="{5B5E9EBE-B211-0C81-95B9-83723BE167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4763" y="3771900"/>
            <a:ext cx="127000" cy="6350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965" name="Rectangle 274">
            <a:extLst>
              <a:ext uri="{FF2B5EF4-FFF2-40B4-BE49-F238E27FC236}">
                <a16:creationId xmlns:a16="http://schemas.microsoft.com/office/drawing/2014/main" id="{509F2A98-31E0-CA09-56B2-71EA986516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4150" y="3771900"/>
            <a:ext cx="130175" cy="6350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966" name="Rectangle 275">
            <a:extLst>
              <a:ext uri="{FF2B5EF4-FFF2-40B4-BE49-F238E27FC236}">
                <a16:creationId xmlns:a16="http://schemas.microsoft.com/office/drawing/2014/main" id="{A0263006-2924-8639-0EC5-A052E5E0B8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6713" y="3771900"/>
            <a:ext cx="130175" cy="6350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967" name="Rectangle 276">
            <a:extLst>
              <a:ext uri="{FF2B5EF4-FFF2-40B4-BE49-F238E27FC236}">
                <a16:creationId xmlns:a16="http://schemas.microsoft.com/office/drawing/2014/main" id="{A6F356A0-8FE9-9ABA-7019-BA258815CF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9275" y="3771900"/>
            <a:ext cx="128588" cy="6350"/>
          </a:xfrm>
          <a:prstGeom prst="rect">
            <a:avLst/>
          </a:pr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968" name="Line 277">
            <a:extLst>
              <a:ext uri="{FF2B5EF4-FFF2-40B4-BE49-F238E27FC236}">
                <a16:creationId xmlns:a16="http://schemas.microsoft.com/office/drawing/2014/main" id="{2900884F-F636-6014-71D0-D5999B6D50C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68513" y="3775075"/>
            <a:ext cx="161925" cy="1588"/>
          </a:xfrm>
          <a:prstGeom prst="line">
            <a:avLst/>
          </a:prstGeom>
          <a:noFill/>
          <a:ln w="9525">
            <a:solidFill>
              <a:srgbClr val="1F1A1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969" name="Line 279">
            <a:extLst>
              <a:ext uri="{FF2B5EF4-FFF2-40B4-BE49-F238E27FC236}">
                <a16:creationId xmlns:a16="http://schemas.microsoft.com/office/drawing/2014/main" id="{F9F2F72B-FD7A-ADFE-7837-165010833DC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09950" y="3775075"/>
            <a:ext cx="182563" cy="1588"/>
          </a:xfrm>
          <a:prstGeom prst="line">
            <a:avLst/>
          </a:prstGeom>
          <a:noFill/>
          <a:ln w="9525">
            <a:solidFill>
              <a:srgbClr val="1F1A17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970" name="Freeform 281">
            <a:extLst>
              <a:ext uri="{FF2B5EF4-FFF2-40B4-BE49-F238E27FC236}">
                <a16:creationId xmlns:a16="http://schemas.microsoft.com/office/drawing/2014/main" id="{C261711A-D52F-6665-A92A-305FA10DE54A}"/>
              </a:ext>
            </a:extLst>
          </p:cNvPr>
          <p:cNvSpPr>
            <a:spLocks/>
          </p:cNvSpPr>
          <p:nvPr/>
        </p:nvSpPr>
        <p:spPr bwMode="auto">
          <a:xfrm>
            <a:off x="1624013" y="2695575"/>
            <a:ext cx="17462" cy="1128713"/>
          </a:xfrm>
          <a:custGeom>
            <a:avLst/>
            <a:gdLst>
              <a:gd name="T0" fmla="*/ 2147483646 w 11"/>
              <a:gd name="T1" fmla="*/ 2147483646 h 711"/>
              <a:gd name="T2" fmla="*/ 2147483646 w 11"/>
              <a:gd name="T3" fmla="*/ 2147483646 h 711"/>
              <a:gd name="T4" fmla="*/ 2147483646 w 11"/>
              <a:gd name="T5" fmla="*/ 0 h 711"/>
              <a:gd name="T6" fmla="*/ 0 w 11"/>
              <a:gd name="T7" fmla="*/ 0 h 711"/>
              <a:gd name="T8" fmla="*/ 2147483646 w 11"/>
              <a:gd name="T9" fmla="*/ 2147483646 h 711"/>
              <a:gd name="T10" fmla="*/ 2147483646 w 11"/>
              <a:gd name="T11" fmla="*/ 2147483646 h 711"/>
              <a:gd name="T12" fmla="*/ 2147483646 w 11"/>
              <a:gd name="T13" fmla="*/ 2147483646 h 711"/>
              <a:gd name="T14" fmla="*/ 2147483646 w 11"/>
              <a:gd name="T15" fmla="*/ 2147483646 h 711"/>
              <a:gd name="T16" fmla="*/ 2147483646 w 11"/>
              <a:gd name="T17" fmla="*/ 2147483646 h 711"/>
              <a:gd name="T18" fmla="*/ 2147483646 w 11"/>
              <a:gd name="T19" fmla="*/ 2147483646 h 71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1"/>
              <a:gd name="T31" fmla="*/ 0 h 711"/>
              <a:gd name="T32" fmla="*/ 11 w 11"/>
              <a:gd name="T33" fmla="*/ 711 h 711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1" h="711">
                <a:moveTo>
                  <a:pt x="6" y="711"/>
                </a:moveTo>
                <a:lnTo>
                  <a:pt x="11" y="707"/>
                </a:lnTo>
                <a:lnTo>
                  <a:pt x="10" y="0"/>
                </a:lnTo>
                <a:lnTo>
                  <a:pt x="0" y="0"/>
                </a:lnTo>
                <a:lnTo>
                  <a:pt x="2" y="707"/>
                </a:lnTo>
                <a:lnTo>
                  <a:pt x="6" y="711"/>
                </a:lnTo>
                <a:lnTo>
                  <a:pt x="11" y="711"/>
                </a:lnTo>
                <a:lnTo>
                  <a:pt x="11" y="707"/>
                </a:lnTo>
                <a:lnTo>
                  <a:pt x="6" y="711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971" name="Freeform 282">
            <a:extLst>
              <a:ext uri="{FF2B5EF4-FFF2-40B4-BE49-F238E27FC236}">
                <a16:creationId xmlns:a16="http://schemas.microsoft.com/office/drawing/2014/main" id="{CB98F4B9-16A5-0751-B7A9-AEFFC3048FF2}"/>
              </a:ext>
            </a:extLst>
          </p:cNvPr>
          <p:cNvSpPr>
            <a:spLocks/>
          </p:cNvSpPr>
          <p:nvPr/>
        </p:nvSpPr>
        <p:spPr bwMode="auto">
          <a:xfrm>
            <a:off x="685800" y="3808413"/>
            <a:ext cx="947738" cy="17462"/>
          </a:xfrm>
          <a:custGeom>
            <a:avLst/>
            <a:gdLst>
              <a:gd name="T0" fmla="*/ 2147483646 w 597"/>
              <a:gd name="T1" fmla="*/ 2147483646 h 11"/>
              <a:gd name="T2" fmla="*/ 2147483646 w 597"/>
              <a:gd name="T3" fmla="*/ 2147483646 h 11"/>
              <a:gd name="T4" fmla="*/ 2147483646 w 597"/>
              <a:gd name="T5" fmla="*/ 2147483646 h 11"/>
              <a:gd name="T6" fmla="*/ 2147483646 w 597"/>
              <a:gd name="T7" fmla="*/ 0 h 11"/>
              <a:gd name="T8" fmla="*/ 2147483646 w 597"/>
              <a:gd name="T9" fmla="*/ 2147483646 h 11"/>
              <a:gd name="T10" fmla="*/ 2147483646 w 597"/>
              <a:gd name="T11" fmla="*/ 2147483646 h 11"/>
              <a:gd name="T12" fmla="*/ 2147483646 w 597"/>
              <a:gd name="T13" fmla="*/ 2147483646 h 11"/>
              <a:gd name="T14" fmla="*/ 0 w 597"/>
              <a:gd name="T15" fmla="*/ 2147483646 h 11"/>
              <a:gd name="T16" fmla="*/ 2147483646 w 597"/>
              <a:gd name="T17" fmla="*/ 2147483646 h 11"/>
              <a:gd name="T18" fmla="*/ 2147483646 w 597"/>
              <a:gd name="T19" fmla="*/ 2147483646 h 1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597"/>
              <a:gd name="T31" fmla="*/ 0 h 11"/>
              <a:gd name="T32" fmla="*/ 597 w 597"/>
              <a:gd name="T33" fmla="*/ 11 h 11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597" h="11">
                <a:moveTo>
                  <a:pt x="6" y="6"/>
                </a:moveTo>
                <a:lnTo>
                  <a:pt x="9" y="11"/>
                </a:lnTo>
                <a:lnTo>
                  <a:pt x="597" y="10"/>
                </a:lnTo>
                <a:lnTo>
                  <a:pt x="597" y="0"/>
                </a:lnTo>
                <a:lnTo>
                  <a:pt x="9" y="4"/>
                </a:lnTo>
                <a:lnTo>
                  <a:pt x="6" y="6"/>
                </a:lnTo>
                <a:lnTo>
                  <a:pt x="0" y="11"/>
                </a:lnTo>
                <a:lnTo>
                  <a:pt x="9" y="11"/>
                </a:lnTo>
                <a:lnTo>
                  <a:pt x="6" y="6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972" name="Freeform 283">
            <a:extLst>
              <a:ext uri="{FF2B5EF4-FFF2-40B4-BE49-F238E27FC236}">
                <a16:creationId xmlns:a16="http://schemas.microsoft.com/office/drawing/2014/main" id="{C071883E-8B03-8C44-9084-76A7BCC963D3}"/>
              </a:ext>
            </a:extLst>
          </p:cNvPr>
          <p:cNvSpPr>
            <a:spLocks/>
          </p:cNvSpPr>
          <p:nvPr/>
        </p:nvSpPr>
        <p:spPr bwMode="auto">
          <a:xfrm>
            <a:off x="695325" y="2692400"/>
            <a:ext cx="944563" cy="1133475"/>
          </a:xfrm>
          <a:custGeom>
            <a:avLst/>
            <a:gdLst>
              <a:gd name="T0" fmla="*/ 2147483646 w 595"/>
              <a:gd name="T1" fmla="*/ 2147483646 h 714"/>
              <a:gd name="T2" fmla="*/ 2147483646 w 595"/>
              <a:gd name="T3" fmla="*/ 0 h 714"/>
              <a:gd name="T4" fmla="*/ 0 w 595"/>
              <a:gd name="T5" fmla="*/ 2147483646 h 714"/>
              <a:gd name="T6" fmla="*/ 2147483646 w 595"/>
              <a:gd name="T7" fmla="*/ 2147483646 h 714"/>
              <a:gd name="T8" fmla="*/ 2147483646 w 595"/>
              <a:gd name="T9" fmla="*/ 2147483646 h 714"/>
              <a:gd name="T10" fmla="*/ 2147483646 w 595"/>
              <a:gd name="T11" fmla="*/ 2147483646 h 7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595"/>
              <a:gd name="T19" fmla="*/ 0 h 714"/>
              <a:gd name="T20" fmla="*/ 595 w 595"/>
              <a:gd name="T21" fmla="*/ 714 h 71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595" h="714">
                <a:moveTo>
                  <a:pt x="595" y="2"/>
                </a:moveTo>
                <a:lnTo>
                  <a:pt x="587" y="0"/>
                </a:lnTo>
                <a:lnTo>
                  <a:pt x="0" y="709"/>
                </a:lnTo>
                <a:lnTo>
                  <a:pt x="7" y="714"/>
                </a:lnTo>
                <a:lnTo>
                  <a:pt x="593" y="6"/>
                </a:lnTo>
                <a:lnTo>
                  <a:pt x="595" y="2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973" name="Freeform 284">
            <a:extLst>
              <a:ext uri="{FF2B5EF4-FFF2-40B4-BE49-F238E27FC236}">
                <a16:creationId xmlns:a16="http://schemas.microsoft.com/office/drawing/2014/main" id="{E444F562-1A71-45E2-1674-1A3238FE5232}"/>
              </a:ext>
            </a:extLst>
          </p:cNvPr>
          <p:cNvSpPr>
            <a:spLocks/>
          </p:cNvSpPr>
          <p:nvPr/>
        </p:nvSpPr>
        <p:spPr bwMode="auto">
          <a:xfrm>
            <a:off x="3025775" y="3676650"/>
            <a:ext cx="185738" cy="95250"/>
          </a:xfrm>
          <a:custGeom>
            <a:avLst/>
            <a:gdLst>
              <a:gd name="T0" fmla="*/ 2147483646 w 117"/>
              <a:gd name="T1" fmla="*/ 2147483646 h 60"/>
              <a:gd name="T2" fmla="*/ 2147483646 w 117"/>
              <a:gd name="T3" fmla="*/ 0 h 60"/>
              <a:gd name="T4" fmla="*/ 0 w 117"/>
              <a:gd name="T5" fmla="*/ 2147483646 h 60"/>
              <a:gd name="T6" fmla="*/ 2147483646 w 117"/>
              <a:gd name="T7" fmla="*/ 2147483646 h 60"/>
              <a:gd name="T8" fmla="*/ 2147483646 w 117"/>
              <a:gd name="T9" fmla="*/ 2147483646 h 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"/>
              <a:gd name="T16" fmla="*/ 0 h 60"/>
              <a:gd name="T17" fmla="*/ 117 w 117"/>
              <a:gd name="T18" fmla="*/ 60 h 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" h="60">
                <a:moveTo>
                  <a:pt x="117" y="54"/>
                </a:moveTo>
                <a:lnTo>
                  <a:pt x="2" y="0"/>
                </a:lnTo>
                <a:lnTo>
                  <a:pt x="0" y="4"/>
                </a:lnTo>
                <a:lnTo>
                  <a:pt x="115" y="60"/>
                </a:lnTo>
                <a:lnTo>
                  <a:pt x="117" y="54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974" name="Freeform 285">
            <a:extLst>
              <a:ext uri="{FF2B5EF4-FFF2-40B4-BE49-F238E27FC236}">
                <a16:creationId xmlns:a16="http://schemas.microsoft.com/office/drawing/2014/main" id="{0AF2627E-727D-B49D-AE28-3693DA4F5F94}"/>
              </a:ext>
            </a:extLst>
          </p:cNvPr>
          <p:cNvSpPr>
            <a:spLocks/>
          </p:cNvSpPr>
          <p:nvPr/>
        </p:nvSpPr>
        <p:spPr bwMode="auto">
          <a:xfrm>
            <a:off x="3159125" y="3729038"/>
            <a:ext cx="92075" cy="57150"/>
          </a:xfrm>
          <a:custGeom>
            <a:avLst/>
            <a:gdLst>
              <a:gd name="T0" fmla="*/ 2147483646 w 58"/>
              <a:gd name="T1" fmla="*/ 2147483646 h 36"/>
              <a:gd name="T2" fmla="*/ 2147483646 w 58"/>
              <a:gd name="T3" fmla="*/ 0 h 36"/>
              <a:gd name="T4" fmla="*/ 2147483646 w 58"/>
              <a:gd name="T5" fmla="*/ 0 h 36"/>
              <a:gd name="T6" fmla="*/ 2147483646 w 58"/>
              <a:gd name="T7" fmla="*/ 2147483646 h 36"/>
              <a:gd name="T8" fmla="*/ 2147483646 w 58"/>
              <a:gd name="T9" fmla="*/ 2147483646 h 36"/>
              <a:gd name="T10" fmla="*/ 2147483646 w 58"/>
              <a:gd name="T11" fmla="*/ 2147483646 h 36"/>
              <a:gd name="T12" fmla="*/ 2147483646 w 58"/>
              <a:gd name="T13" fmla="*/ 2147483646 h 36"/>
              <a:gd name="T14" fmla="*/ 2147483646 w 58"/>
              <a:gd name="T15" fmla="*/ 2147483646 h 36"/>
              <a:gd name="T16" fmla="*/ 2147483646 w 58"/>
              <a:gd name="T17" fmla="*/ 2147483646 h 36"/>
              <a:gd name="T18" fmla="*/ 2147483646 w 58"/>
              <a:gd name="T19" fmla="*/ 2147483646 h 36"/>
              <a:gd name="T20" fmla="*/ 2147483646 w 58"/>
              <a:gd name="T21" fmla="*/ 2147483646 h 36"/>
              <a:gd name="T22" fmla="*/ 2147483646 w 58"/>
              <a:gd name="T23" fmla="*/ 2147483646 h 36"/>
              <a:gd name="T24" fmla="*/ 2147483646 w 58"/>
              <a:gd name="T25" fmla="*/ 2147483646 h 36"/>
              <a:gd name="T26" fmla="*/ 2147483646 w 58"/>
              <a:gd name="T27" fmla="*/ 2147483646 h 36"/>
              <a:gd name="T28" fmla="*/ 2147483646 w 58"/>
              <a:gd name="T29" fmla="*/ 2147483646 h 36"/>
              <a:gd name="T30" fmla="*/ 2147483646 w 58"/>
              <a:gd name="T31" fmla="*/ 2147483646 h 36"/>
              <a:gd name="T32" fmla="*/ 2147483646 w 58"/>
              <a:gd name="T33" fmla="*/ 2147483646 h 36"/>
              <a:gd name="T34" fmla="*/ 2147483646 w 58"/>
              <a:gd name="T35" fmla="*/ 2147483646 h 36"/>
              <a:gd name="T36" fmla="*/ 2147483646 w 58"/>
              <a:gd name="T37" fmla="*/ 2147483646 h 36"/>
              <a:gd name="T38" fmla="*/ 2147483646 w 58"/>
              <a:gd name="T39" fmla="*/ 2147483646 h 36"/>
              <a:gd name="T40" fmla="*/ 2147483646 w 58"/>
              <a:gd name="T41" fmla="*/ 2147483646 h 36"/>
              <a:gd name="T42" fmla="*/ 2147483646 w 58"/>
              <a:gd name="T43" fmla="*/ 2147483646 h 36"/>
              <a:gd name="T44" fmla="*/ 2147483646 w 58"/>
              <a:gd name="T45" fmla="*/ 2147483646 h 36"/>
              <a:gd name="T46" fmla="*/ 2147483646 w 58"/>
              <a:gd name="T47" fmla="*/ 2147483646 h 36"/>
              <a:gd name="T48" fmla="*/ 2147483646 w 58"/>
              <a:gd name="T49" fmla="*/ 2147483646 h 36"/>
              <a:gd name="T50" fmla="*/ 2147483646 w 58"/>
              <a:gd name="T51" fmla="*/ 2147483646 h 36"/>
              <a:gd name="T52" fmla="*/ 2147483646 w 58"/>
              <a:gd name="T53" fmla="*/ 2147483646 h 36"/>
              <a:gd name="T54" fmla="*/ 2147483646 w 58"/>
              <a:gd name="T55" fmla="*/ 2147483646 h 36"/>
              <a:gd name="T56" fmla="*/ 2147483646 w 58"/>
              <a:gd name="T57" fmla="*/ 2147483646 h 36"/>
              <a:gd name="T58" fmla="*/ 2147483646 w 58"/>
              <a:gd name="T59" fmla="*/ 2147483646 h 36"/>
              <a:gd name="T60" fmla="*/ 2147483646 w 58"/>
              <a:gd name="T61" fmla="*/ 2147483646 h 36"/>
              <a:gd name="T62" fmla="*/ 2147483646 w 58"/>
              <a:gd name="T63" fmla="*/ 2147483646 h 36"/>
              <a:gd name="T64" fmla="*/ 2147483646 w 58"/>
              <a:gd name="T65" fmla="*/ 2147483646 h 36"/>
              <a:gd name="T66" fmla="*/ 2147483646 w 58"/>
              <a:gd name="T67" fmla="*/ 2147483646 h 36"/>
              <a:gd name="T68" fmla="*/ 0 w 58"/>
              <a:gd name="T69" fmla="*/ 2147483646 h 36"/>
              <a:gd name="T70" fmla="*/ 2147483646 w 58"/>
              <a:gd name="T71" fmla="*/ 2147483646 h 36"/>
              <a:gd name="T72" fmla="*/ 2147483646 w 58"/>
              <a:gd name="T73" fmla="*/ 2147483646 h 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58"/>
              <a:gd name="T112" fmla="*/ 0 h 36"/>
              <a:gd name="T113" fmla="*/ 58 w 58"/>
              <a:gd name="T114" fmla="*/ 36 h 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58" h="36">
                <a:moveTo>
                  <a:pt x="58" y="36"/>
                </a:moveTo>
                <a:lnTo>
                  <a:pt x="12" y="0"/>
                </a:lnTo>
                <a:lnTo>
                  <a:pt x="14" y="2"/>
                </a:lnTo>
                <a:lnTo>
                  <a:pt x="14" y="4"/>
                </a:lnTo>
                <a:lnTo>
                  <a:pt x="14" y="6"/>
                </a:lnTo>
                <a:lnTo>
                  <a:pt x="14" y="8"/>
                </a:lnTo>
                <a:lnTo>
                  <a:pt x="14" y="10"/>
                </a:lnTo>
                <a:lnTo>
                  <a:pt x="14" y="12"/>
                </a:lnTo>
                <a:lnTo>
                  <a:pt x="14" y="13"/>
                </a:lnTo>
                <a:lnTo>
                  <a:pt x="12" y="13"/>
                </a:lnTo>
                <a:lnTo>
                  <a:pt x="12" y="15"/>
                </a:lnTo>
                <a:lnTo>
                  <a:pt x="12" y="17"/>
                </a:lnTo>
                <a:lnTo>
                  <a:pt x="10" y="17"/>
                </a:lnTo>
                <a:lnTo>
                  <a:pt x="10" y="19"/>
                </a:lnTo>
                <a:lnTo>
                  <a:pt x="8" y="19"/>
                </a:lnTo>
                <a:lnTo>
                  <a:pt x="8" y="21"/>
                </a:lnTo>
                <a:lnTo>
                  <a:pt x="6" y="21"/>
                </a:lnTo>
                <a:lnTo>
                  <a:pt x="4" y="23"/>
                </a:lnTo>
                <a:lnTo>
                  <a:pt x="2" y="23"/>
                </a:lnTo>
                <a:lnTo>
                  <a:pt x="0" y="25"/>
                </a:lnTo>
                <a:lnTo>
                  <a:pt x="58" y="36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975" name="Freeform 286">
            <a:extLst>
              <a:ext uri="{FF2B5EF4-FFF2-40B4-BE49-F238E27FC236}">
                <a16:creationId xmlns:a16="http://schemas.microsoft.com/office/drawing/2014/main" id="{1DD0F198-F71B-2C2A-274B-69D5C4BEC90E}"/>
              </a:ext>
            </a:extLst>
          </p:cNvPr>
          <p:cNvSpPr>
            <a:spLocks/>
          </p:cNvSpPr>
          <p:nvPr/>
        </p:nvSpPr>
        <p:spPr bwMode="auto">
          <a:xfrm>
            <a:off x="3381375" y="3848100"/>
            <a:ext cx="177800" cy="90488"/>
          </a:xfrm>
          <a:custGeom>
            <a:avLst/>
            <a:gdLst>
              <a:gd name="T0" fmla="*/ 0 w 112"/>
              <a:gd name="T1" fmla="*/ 2147483646 h 57"/>
              <a:gd name="T2" fmla="*/ 2147483646 w 112"/>
              <a:gd name="T3" fmla="*/ 2147483646 h 57"/>
              <a:gd name="T4" fmla="*/ 2147483646 w 112"/>
              <a:gd name="T5" fmla="*/ 2147483646 h 57"/>
              <a:gd name="T6" fmla="*/ 2147483646 w 112"/>
              <a:gd name="T7" fmla="*/ 0 h 57"/>
              <a:gd name="T8" fmla="*/ 0 w 112"/>
              <a:gd name="T9" fmla="*/ 2147483646 h 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2"/>
              <a:gd name="T16" fmla="*/ 0 h 57"/>
              <a:gd name="T17" fmla="*/ 112 w 112"/>
              <a:gd name="T18" fmla="*/ 57 h 5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2" h="57">
                <a:moveTo>
                  <a:pt x="0" y="6"/>
                </a:moveTo>
                <a:lnTo>
                  <a:pt x="110" y="57"/>
                </a:lnTo>
                <a:lnTo>
                  <a:pt x="112" y="52"/>
                </a:lnTo>
                <a:lnTo>
                  <a:pt x="4" y="0"/>
                </a:lnTo>
                <a:lnTo>
                  <a:pt x="0" y="6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976" name="Freeform 287">
            <a:extLst>
              <a:ext uri="{FF2B5EF4-FFF2-40B4-BE49-F238E27FC236}">
                <a16:creationId xmlns:a16="http://schemas.microsoft.com/office/drawing/2014/main" id="{B84C350B-B100-2ED9-9B15-89155197DBDA}"/>
              </a:ext>
            </a:extLst>
          </p:cNvPr>
          <p:cNvSpPr>
            <a:spLocks/>
          </p:cNvSpPr>
          <p:nvPr/>
        </p:nvSpPr>
        <p:spPr bwMode="auto">
          <a:xfrm>
            <a:off x="3344863" y="3832225"/>
            <a:ext cx="88900" cy="58738"/>
          </a:xfrm>
          <a:custGeom>
            <a:avLst/>
            <a:gdLst>
              <a:gd name="T0" fmla="*/ 0 w 56"/>
              <a:gd name="T1" fmla="*/ 0 h 37"/>
              <a:gd name="T2" fmla="*/ 2147483646 w 56"/>
              <a:gd name="T3" fmla="*/ 2147483646 h 37"/>
              <a:gd name="T4" fmla="*/ 2147483646 w 56"/>
              <a:gd name="T5" fmla="*/ 2147483646 h 37"/>
              <a:gd name="T6" fmla="*/ 2147483646 w 56"/>
              <a:gd name="T7" fmla="*/ 2147483646 h 37"/>
              <a:gd name="T8" fmla="*/ 2147483646 w 56"/>
              <a:gd name="T9" fmla="*/ 2147483646 h 37"/>
              <a:gd name="T10" fmla="*/ 2147483646 w 56"/>
              <a:gd name="T11" fmla="*/ 2147483646 h 37"/>
              <a:gd name="T12" fmla="*/ 2147483646 w 56"/>
              <a:gd name="T13" fmla="*/ 2147483646 h 37"/>
              <a:gd name="T14" fmla="*/ 2147483646 w 56"/>
              <a:gd name="T15" fmla="*/ 2147483646 h 37"/>
              <a:gd name="T16" fmla="*/ 2147483646 w 56"/>
              <a:gd name="T17" fmla="*/ 2147483646 h 37"/>
              <a:gd name="T18" fmla="*/ 2147483646 w 56"/>
              <a:gd name="T19" fmla="*/ 2147483646 h 37"/>
              <a:gd name="T20" fmla="*/ 2147483646 w 56"/>
              <a:gd name="T21" fmla="*/ 2147483646 h 37"/>
              <a:gd name="T22" fmla="*/ 2147483646 w 56"/>
              <a:gd name="T23" fmla="*/ 2147483646 h 37"/>
              <a:gd name="T24" fmla="*/ 2147483646 w 56"/>
              <a:gd name="T25" fmla="*/ 2147483646 h 37"/>
              <a:gd name="T26" fmla="*/ 2147483646 w 56"/>
              <a:gd name="T27" fmla="*/ 2147483646 h 37"/>
              <a:gd name="T28" fmla="*/ 2147483646 w 56"/>
              <a:gd name="T29" fmla="*/ 2147483646 h 37"/>
              <a:gd name="T30" fmla="*/ 2147483646 w 56"/>
              <a:gd name="T31" fmla="*/ 2147483646 h 37"/>
              <a:gd name="T32" fmla="*/ 2147483646 w 56"/>
              <a:gd name="T33" fmla="*/ 2147483646 h 37"/>
              <a:gd name="T34" fmla="*/ 2147483646 w 56"/>
              <a:gd name="T35" fmla="*/ 2147483646 h 37"/>
              <a:gd name="T36" fmla="*/ 2147483646 w 56"/>
              <a:gd name="T37" fmla="*/ 2147483646 h 37"/>
              <a:gd name="T38" fmla="*/ 2147483646 w 56"/>
              <a:gd name="T39" fmla="*/ 2147483646 h 37"/>
              <a:gd name="T40" fmla="*/ 2147483646 w 56"/>
              <a:gd name="T41" fmla="*/ 2147483646 h 37"/>
              <a:gd name="T42" fmla="*/ 2147483646 w 56"/>
              <a:gd name="T43" fmla="*/ 2147483646 h 37"/>
              <a:gd name="T44" fmla="*/ 2147483646 w 56"/>
              <a:gd name="T45" fmla="*/ 2147483646 h 37"/>
              <a:gd name="T46" fmla="*/ 2147483646 w 56"/>
              <a:gd name="T47" fmla="*/ 2147483646 h 37"/>
              <a:gd name="T48" fmla="*/ 2147483646 w 56"/>
              <a:gd name="T49" fmla="*/ 2147483646 h 37"/>
              <a:gd name="T50" fmla="*/ 2147483646 w 56"/>
              <a:gd name="T51" fmla="*/ 2147483646 h 37"/>
              <a:gd name="T52" fmla="*/ 2147483646 w 56"/>
              <a:gd name="T53" fmla="*/ 2147483646 h 37"/>
              <a:gd name="T54" fmla="*/ 2147483646 w 56"/>
              <a:gd name="T55" fmla="*/ 2147483646 h 37"/>
              <a:gd name="T56" fmla="*/ 2147483646 w 56"/>
              <a:gd name="T57" fmla="*/ 2147483646 h 37"/>
              <a:gd name="T58" fmla="*/ 2147483646 w 56"/>
              <a:gd name="T59" fmla="*/ 2147483646 h 37"/>
              <a:gd name="T60" fmla="*/ 2147483646 w 56"/>
              <a:gd name="T61" fmla="*/ 2147483646 h 37"/>
              <a:gd name="T62" fmla="*/ 2147483646 w 56"/>
              <a:gd name="T63" fmla="*/ 2147483646 h 37"/>
              <a:gd name="T64" fmla="*/ 2147483646 w 56"/>
              <a:gd name="T65" fmla="*/ 2147483646 h 37"/>
              <a:gd name="T66" fmla="*/ 2147483646 w 56"/>
              <a:gd name="T67" fmla="*/ 2147483646 h 37"/>
              <a:gd name="T68" fmla="*/ 2147483646 w 56"/>
              <a:gd name="T69" fmla="*/ 2147483646 h 37"/>
              <a:gd name="T70" fmla="*/ 0 w 56"/>
              <a:gd name="T71" fmla="*/ 0 h 37"/>
              <a:gd name="T72" fmla="*/ 0 w 56"/>
              <a:gd name="T73" fmla="*/ 0 h 3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56"/>
              <a:gd name="T112" fmla="*/ 0 h 37"/>
              <a:gd name="T113" fmla="*/ 56 w 56"/>
              <a:gd name="T114" fmla="*/ 37 h 3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56" h="37">
                <a:moveTo>
                  <a:pt x="0" y="0"/>
                </a:moveTo>
                <a:lnTo>
                  <a:pt x="44" y="37"/>
                </a:lnTo>
                <a:lnTo>
                  <a:pt x="44" y="35"/>
                </a:lnTo>
                <a:lnTo>
                  <a:pt x="44" y="33"/>
                </a:lnTo>
                <a:lnTo>
                  <a:pt x="44" y="31"/>
                </a:lnTo>
                <a:lnTo>
                  <a:pt x="44" y="29"/>
                </a:lnTo>
                <a:lnTo>
                  <a:pt x="44" y="27"/>
                </a:lnTo>
                <a:lnTo>
                  <a:pt x="44" y="25"/>
                </a:lnTo>
                <a:lnTo>
                  <a:pt x="44" y="23"/>
                </a:lnTo>
                <a:lnTo>
                  <a:pt x="44" y="21"/>
                </a:lnTo>
                <a:lnTo>
                  <a:pt x="46" y="21"/>
                </a:lnTo>
                <a:lnTo>
                  <a:pt x="46" y="19"/>
                </a:lnTo>
                <a:lnTo>
                  <a:pt x="48" y="18"/>
                </a:lnTo>
                <a:lnTo>
                  <a:pt x="50" y="16"/>
                </a:lnTo>
                <a:lnTo>
                  <a:pt x="52" y="14"/>
                </a:lnTo>
                <a:lnTo>
                  <a:pt x="54" y="14"/>
                </a:lnTo>
                <a:lnTo>
                  <a:pt x="56" y="12"/>
                </a:lnTo>
                <a:lnTo>
                  <a:pt x="0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977" name="Rectangle 288">
            <a:extLst>
              <a:ext uri="{FF2B5EF4-FFF2-40B4-BE49-F238E27FC236}">
                <a16:creationId xmlns:a16="http://schemas.microsoft.com/office/drawing/2014/main" id="{00F48B5A-915C-A04C-D213-67B05EEE52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5488" y="3481388"/>
            <a:ext cx="1143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i="1">
                <a:solidFill>
                  <a:srgbClr val="1F1A17"/>
                </a:solidFill>
                <a:latin typeface="Times New Roman" panose="02020603050405020304" pitchFamily="18" charset="0"/>
              </a:rPr>
              <a:t>a</a:t>
            </a: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978" name="Rectangle 289">
            <a:extLst>
              <a:ext uri="{FF2B5EF4-FFF2-40B4-BE49-F238E27FC236}">
                <a16:creationId xmlns:a16="http://schemas.microsoft.com/office/drawing/2014/main" id="{F39CB3BD-589C-7A36-1E2B-4811989B6C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7113" y="3481388"/>
            <a:ext cx="1143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i="1">
                <a:solidFill>
                  <a:srgbClr val="1F1A17"/>
                </a:solidFill>
                <a:latin typeface="Times New Roman" panose="02020603050405020304" pitchFamily="18" charset="0"/>
              </a:rPr>
              <a:t>a</a:t>
            </a: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979" name="Freeform 292">
            <a:extLst>
              <a:ext uri="{FF2B5EF4-FFF2-40B4-BE49-F238E27FC236}">
                <a16:creationId xmlns:a16="http://schemas.microsoft.com/office/drawing/2014/main" id="{48FD2FBF-FE7C-1BE1-77CE-FA71478EFA6F}"/>
              </a:ext>
            </a:extLst>
          </p:cNvPr>
          <p:cNvSpPr>
            <a:spLocks/>
          </p:cNvSpPr>
          <p:nvPr/>
        </p:nvSpPr>
        <p:spPr bwMode="auto">
          <a:xfrm>
            <a:off x="3260725" y="3802063"/>
            <a:ext cx="77788" cy="79375"/>
          </a:xfrm>
          <a:custGeom>
            <a:avLst/>
            <a:gdLst>
              <a:gd name="T0" fmla="*/ 2147483646 w 49"/>
              <a:gd name="T1" fmla="*/ 2147483646 h 50"/>
              <a:gd name="T2" fmla="*/ 2147483646 w 49"/>
              <a:gd name="T3" fmla="*/ 2147483646 h 50"/>
              <a:gd name="T4" fmla="*/ 2147483646 w 49"/>
              <a:gd name="T5" fmla="*/ 2147483646 h 50"/>
              <a:gd name="T6" fmla="*/ 2147483646 w 49"/>
              <a:gd name="T7" fmla="*/ 0 h 50"/>
              <a:gd name="T8" fmla="*/ 0 w 49"/>
              <a:gd name="T9" fmla="*/ 2147483646 h 50"/>
              <a:gd name="T10" fmla="*/ 2147483646 w 49"/>
              <a:gd name="T11" fmla="*/ 2147483646 h 50"/>
              <a:gd name="T12" fmla="*/ 2147483646 w 49"/>
              <a:gd name="T13" fmla="*/ 2147483646 h 50"/>
              <a:gd name="T14" fmla="*/ 2147483646 w 49"/>
              <a:gd name="T15" fmla="*/ 2147483646 h 50"/>
              <a:gd name="T16" fmla="*/ 2147483646 w 49"/>
              <a:gd name="T17" fmla="*/ 2147483646 h 5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49"/>
              <a:gd name="T28" fmla="*/ 0 h 50"/>
              <a:gd name="T29" fmla="*/ 49 w 49"/>
              <a:gd name="T30" fmla="*/ 50 h 5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49" h="50">
                <a:moveTo>
                  <a:pt x="7" y="48"/>
                </a:moveTo>
                <a:lnTo>
                  <a:pt x="46" y="10"/>
                </a:lnTo>
                <a:lnTo>
                  <a:pt x="47" y="6"/>
                </a:lnTo>
                <a:lnTo>
                  <a:pt x="49" y="0"/>
                </a:lnTo>
                <a:lnTo>
                  <a:pt x="0" y="50"/>
                </a:lnTo>
                <a:lnTo>
                  <a:pt x="3" y="48"/>
                </a:lnTo>
                <a:lnTo>
                  <a:pt x="5" y="48"/>
                </a:lnTo>
                <a:lnTo>
                  <a:pt x="7" y="4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980" name="Freeform 293">
            <a:extLst>
              <a:ext uri="{FF2B5EF4-FFF2-40B4-BE49-F238E27FC236}">
                <a16:creationId xmlns:a16="http://schemas.microsoft.com/office/drawing/2014/main" id="{9F853B7F-7EF9-A5E5-66F2-B84E897AB814}"/>
              </a:ext>
            </a:extLst>
          </p:cNvPr>
          <p:cNvSpPr>
            <a:spLocks/>
          </p:cNvSpPr>
          <p:nvPr/>
        </p:nvSpPr>
        <p:spPr bwMode="auto">
          <a:xfrm>
            <a:off x="3201988" y="3741738"/>
            <a:ext cx="139700" cy="139700"/>
          </a:xfrm>
          <a:custGeom>
            <a:avLst/>
            <a:gdLst>
              <a:gd name="T0" fmla="*/ 2147483646 w 88"/>
              <a:gd name="T1" fmla="*/ 2147483646 h 88"/>
              <a:gd name="T2" fmla="*/ 2147483646 w 88"/>
              <a:gd name="T3" fmla="*/ 2147483646 h 88"/>
              <a:gd name="T4" fmla="*/ 2147483646 w 88"/>
              <a:gd name="T5" fmla="*/ 2147483646 h 88"/>
              <a:gd name="T6" fmla="*/ 2147483646 w 88"/>
              <a:gd name="T7" fmla="*/ 0 h 88"/>
              <a:gd name="T8" fmla="*/ 0 w 88"/>
              <a:gd name="T9" fmla="*/ 2147483646 h 88"/>
              <a:gd name="T10" fmla="*/ 2147483646 w 88"/>
              <a:gd name="T11" fmla="*/ 2147483646 h 88"/>
              <a:gd name="T12" fmla="*/ 2147483646 w 88"/>
              <a:gd name="T13" fmla="*/ 2147483646 h 8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8"/>
              <a:gd name="T22" fmla="*/ 0 h 88"/>
              <a:gd name="T23" fmla="*/ 88 w 88"/>
              <a:gd name="T24" fmla="*/ 88 h 8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8" h="88">
                <a:moveTo>
                  <a:pt x="6" y="88"/>
                </a:moveTo>
                <a:lnTo>
                  <a:pt x="88" y="5"/>
                </a:lnTo>
                <a:lnTo>
                  <a:pt x="88" y="2"/>
                </a:lnTo>
                <a:lnTo>
                  <a:pt x="88" y="0"/>
                </a:lnTo>
                <a:lnTo>
                  <a:pt x="0" y="88"/>
                </a:lnTo>
                <a:lnTo>
                  <a:pt x="4" y="88"/>
                </a:lnTo>
                <a:lnTo>
                  <a:pt x="6" y="8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981" name="Freeform 294">
            <a:extLst>
              <a:ext uri="{FF2B5EF4-FFF2-40B4-BE49-F238E27FC236}">
                <a16:creationId xmlns:a16="http://schemas.microsoft.com/office/drawing/2014/main" id="{1F4C8211-0E3E-430A-E219-0A06D35ABE16}"/>
              </a:ext>
            </a:extLst>
          </p:cNvPr>
          <p:cNvSpPr>
            <a:spLocks noEditPoints="1"/>
          </p:cNvSpPr>
          <p:nvPr/>
        </p:nvSpPr>
        <p:spPr bwMode="auto">
          <a:xfrm>
            <a:off x="3144838" y="3683000"/>
            <a:ext cx="196850" cy="198438"/>
          </a:xfrm>
          <a:custGeom>
            <a:avLst/>
            <a:gdLst>
              <a:gd name="T0" fmla="*/ 2147483646 w 124"/>
              <a:gd name="T1" fmla="*/ 2147483646 h 125"/>
              <a:gd name="T2" fmla="*/ 2147483646 w 124"/>
              <a:gd name="T3" fmla="*/ 2147483646 h 125"/>
              <a:gd name="T4" fmla="*/ 2147483646 w 124"/>
              <a:gd name="T5" fmla="*/ 2147483646 h 125"/>
              <a:gd name="T6" fmla="*/ 2147483646 w 124"/>
              <a:gd name="T7" fmla="*/ 2147483646 h 125"/>
              <a:gd name="T8" fmla="*/ 0 w 124"/>
              <a:gd name="T9" fmla="*/ 2147483646 h 125"/>
              <a:gd name="T10" fmla="*/ 2147483646 w 124"/>
              <a:gd name="T11" fmla="*/ 2147483646 h 125"/>
              <a:gd name="T12" fmla="*/ 2147483646 w 124"/>
              <a:gd name="T13" fmla="*/ 2147483646 h 125"/>
              <a:gd name="T14" fmla="*/ 2147483646 w 124"/>
              <a:gd name="T15" fmla="*/ 2147483646 h 125"/>
              <a:gd name="T16" fmla="*/ 2147483646 w 124"/>
              <a:gd name="T17" fmla="*/ 2147483646 h 125"/>
              <a:gd name="T18" fmla="*/ 2147483646 w 124"/>
              <a:gd name="T19" fmla="*/ 2147483646 h 125"/>
              <a:gd name="T20" fmla="*/ 2147483646 w 124"/>
              <a:gd name="T21" fmla="*/ 0 h 125"/>
              <a:gd name="T22" fmla="*/ 2147483646 w 124"/>
              <a:gd name="T23" fmla="*/ 2147483646 h 125"/>
              <a:gd name="T24" fmla="*/ 2147483646 w 124"/>
              <a:gd name="T25" fmla="*/ 2147483646 h 125"/>
              <a:gd name="T26" fmla="*/ 2147483646 w 124"/>
              <a:gd name="T27" fmla="*/ 2147483646 h 125"/>
              <a:gd name="T28" fmla="*/ 2147483646 w 124"/>
              <a:gd name="T29" fmla="*/ 2147483646 h 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24"/>
              <a:gd name="T46" fmla="*/ 0 h 125"/>
              <a:gd name="T47" fmla="*/ 124 w 124"/>
              <a:gd name="T48" fmla="*/ 125 h 125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24" h="125">
                <a:moveTo>
                  <a:pt x="5" y="125"/>
                </a:moveTo>
                <a:lnTo>
                  <a:pt x="38" y="90"/>
                </a:lnTo>
                <a:lnTo>
                  <a:pt x="36" y="90"/>
                </a:lnTo>
                <a:lnTo>
                  <a:pt x="34" y="90"/>
                </a:lnTo>
                <a:lnTo>
                  <a:pt x="0" y="125"/>
                </a:lnTo>
                <a:lnTo>
                  <a:pt x="2" y="125"/>
                </a:lnTo>
                <a:lnTo>
                  <a:pt x="5" y="125"/>
                </a:lnTo>
                <a:close/>
                <a:moveTo>
                  <a:pt x="84" y="46"/>
                </a:moveTo>
                <a:lnTo>
                  <a:pt x="124" y="6"/>
                </a:lnTo>
                <a:lnTo>
                  <a:pt x="124" y="2"/>
                </a:lnTo>
                <a:lnTo>
                  <a:pt x="124" y="0"/>
                </a:lnTo>
                <a:lnTo>
                  <a:pt x="84" y="41"/>
                </a:lnTo>
                <a:lnTo>
                  <a:pt x="84" y="44"/>
                </a:lnTo>
                <a:lnTo>
                  <a:pt x="84" y="4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982" name="Freeform 295">
            <a:extLst>
              <a:ext uri="{FF2B5EF4-FFF2-40B4-BE49-F238E27FC236}">
                <a16:creationId xmlns:a16="http://schemas.microsoft.com/office/drawing/2014/main" id="{122EA871-127B-B3CE-24A5-433659CD9EB1}"/>
              </a:ext>
            </a:extLst>
          </p:cNvPr>
          <p:cNvSpPr>
            <a:spLocks noEditPoints="1"/>
          </p:cNvSpPr>
          <p:nvPr/>
        </p:nvSpPr>
        <p:spPr bwMode="auto">
          <a:xfrm>
            <a:off x="3082925" y="3625850"/>
            <a:ext cx="258763" cy="255588"/>
          </a:xfrm>
          <a:custGeom>
            <a:avLst/>
            <a:gdLst>
              <a:gd name="T0" fmla="*/ 2147483646 w 163"/>
              <a:gd name="T1" fmla="*/ 2147483646 h 161"/>
              <a:gd name="T2" fmla="*/ 2147483646 w 163"/>
              <a:gd name="T3" fmla="*/ 2147483646 h 161"/>
              <a:gd name="T4" fmla="*/ 2147483646 w 163"/>
              <a:gd name="T5" fmla="*/ 2147483646 h 161"/>
              <a:gd name="T6" fmla="*/ 2147483646 w 163"/>
              <a:gd name="T7" fmla="*/ 2147483646 h 161"/>
              <a:gd name="T8" fmla="*/ 0 w 163"/>
              <a:gd name="T9" fmla="*/ 2147483646 h 161"/>
              <a:gd name="T10" fmla="*/ 2147483646 w 163"/>
              <a:gd name="T11" fmla="*/ 2147483646 h 161"/>
              <a:gd name="T12" fmla="*/ 2147483646 w 163"/>
              <a:gd name="T13" fmla="*/ 2147483646 h 161"/>
              <a:gd name="T14" fmla="*/ 2147483646 w 163"/>
              <a:gd name="T15" fmla="*/ 2147483646 h 161"/>
              <a:gd name="T16" fmla="*/ 2147483646 w 163"/>
              <a:gd name="T17" fmla="*/ 2147483646 h 161"/>
              <a:gd name="T18" fmla="*/ 2147483646 w 163"/>
              <a:gd name="T19" fmla="*/ 2147483646 h 161"/>
              <a:gd name="T20" fmla="*/ 2147483646 w 163"/>
              <a:gd name="T21" fmla="*/ 0 h 161"/>
              <a:gd name="T22" fmla="*/ 2147483646 w 163"/>
              <a:gd name="T23" fmla="*/ 2147483646 h 161"/>
              <a:gd name="T24" fmla="*/ 2147483646 w 163"/>
              <a:gd name="T25" fmla="*/ 2147483646 h 16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63"/>
              <a:gd name="T40" fmla="*/ 0 h 161"/>
              <a:gd name="T41" fmla="*/ 163 w 163"/>
              <a:gd name="T42" fmla="*/ 161 h 161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63" h="161">
                <a:moveTo>
                  <a:pt x="6" y="161"/>
                </a:moveTo>
                <a:lnTo>
                  <a:pt x="42" y="126"/>
                </a:lnTo>
                <a:lnTo>
                  <a:pt x="39" y="126"/>
                </a:lnTo>
                <a:lnTo>
                  <a:pt x="37" y="126"/>
                </a:lnTo>
                <a:lnTo>
                  <a:pt x="0" y="161"/>
                </a:lnTo>
                <a:lnTo>
                  <a:pt x="4" y="161"/>
                </a:lnTo>
                <a:lnTo>
                  <a:pt x="6" y="161"/>
                </a:lnTo>
                <a:close/>
                <a:moveTo>
                  <a:pt x="123" y="44"/>
                </a:moveTo>
                <a:lnTo>
                  <a:pt x="163" y="5"/>
                </a:lnTo>
                <a:lnTo>
                  <a:pt x="163" y="2"/>
                </a:lnTo>
                <a:lnTo>
                  <a:pt x="163" y="0"/>
                </a:lnTo>
                <a:lnTo>
                  <a:pt x="123" y="38"/>
                </a:lnTo>
                <a:lnTo>
                  <a:pt x="123" y="4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983" name="Freeform 296">
            <a:extLst>
              <a:ext uri="{FF2B5EF4-FFF2-40B4-BE49-F238E27FC236}">
                <a16:creationId xmlns:a16="http://schemas.microsoft.com/office/drawing/2014/main" id="{F71CBE0E-4AEF-241C-12CB-C19317EC932A}"/>
              </a:ext>
            </a:extLst>
          </p:cNvPr>
          <p:cNvSpPr>
            <a:spLocks noEditPoints="1"/>
          </p:cNvSpPr>
          <p:nvPr/>
        </p:nvSpPr>
        <p:spPr bwMode="auto">
          <a:xfrm>
            <a:off x="3025775" y="3567113"/>
            <a:ext cx="315913" cy="317500"/>
          </a:xfrm>
          <a:custGeom>
            <a:avLst/>
            <a:gdLst>
              <a:gd name="T0" fmla="*/ 2147483646 w 199"/>
              <a:gd name="T1" fmla="*/ 2147483646 h 200"/>
              <a:gd name="T2" fmla="*/ 2147483646 w 199"/>
              <a:gd name="T3" fmla="*/ 2147483646 h 200"/>
              <a:gd name="T4" fmla="*/ 2147483646 w 199"/>
              <a:gd name="T5" fmla="*/ 2147483646 h 200"/>
              <a:gd name="T6" fmla="*/ 2147483646 w 199"/>
              <a:gd name="T7" fmla="*/ 2147483646 h 200"/>
              <a:gd name="T8" fmla="*/ 0 w 199"/>
              <a:gd name="T9" fmla="*/ 2147483646 h 200"/>
              <a:gd name="T10" fmla="*/ 2147483646 w 199"/>
              <a:gd name="T11" fmla="*/ 2147483646 h 200"/>
              <a:gd name="T12" fmla="*/ 2147483646 w 199"/>
              <a:gd name="T13" fmla="*/ 2147483646 h 200"/>
              <a:gd name="T14" fmla="*/ 2147483646 w 199"/>
              <a:gd name="T15" fmla="*/ 2147483646 h 200"/>
              <a:gd name="T16" fmla="*/ 2147483646 w 199"/>
              <a:gd name="T17" fmla="*/ 2147483646 h 200"/>
              <a:gd name="T18" fmla="*/ 2147483646 w 199"/>
              <a:gd name="T19" fmla="*/ 2147483646 h 200"/>
              <a:gd name="T20" fmla="*/ 2147483646 w 199"/>
              <a:gd name="T21" fmla="*/ 0 h 200"/>
              <a:gd name="T22" fmla="*/ 2147483646 w 199"/>
              <a:gd name="T23" fmla="*/ 2147483646 h 200"/>
              <a:gd name="T24" fmla="*/ 2147483646 w 199"/>
              <a:gd name="T25" fmla="*/ 2147483646 h 20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99"/>
              <a:gd name="T40" fmla="*/ 0 h 200"/>
              <a:gd name="T41" fmla="*/ 199 w 199"/>
              <a:gd name="T42" fmla="*/ 200 h 200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99" h="200">
                <a:moveTo>
                  <a:pt x="6" y="200"/>
                </a:moveTo>
                <a:lnTo>
                  <a:pt x="42" y="163"/>
                </a:lnTo>
                <a:lnTo>
                  <a:pt x="38" y="163"/>
                </a:lnTo>
                <a:lnTo>
                  <a:pt x="36" y="163"/>
                </a:lnTo>
                <a:lnTo>
                  <a:pt x="0" y="200"/>
                </a:lnTo>
                <a:lnTo>
                  <a:pt x="2" y="200"/>
                </a:lnTo>
                <a:lnTo>
                  <a:pt x="6" y="200"/>
                </a:lnTo>
                <a:close/>
                <a:moveTo>
                  <a:pt x="159" y="44"/>
                </a:moveTo>
                <a:lnTo>
                  <a:pt x="199" y="6"/>
                </a:lnTo>
                <a:lnTo>
                  <a:pt x="199" y="2"/>
                </a:lnTo>
                <a:lnTo>
                  <a:pt x="199" y="0"/>
                </a:lnTo>
                <a:lnTo>
                  <a:pt x="159" y="39"/>
                </a:lnTo>
                <a:lnTo>
                  <a:pt x="159" y="4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984" name="Freeform 297">
            <a:extLst>
              <a:ext uri="{FF2B5EF4-FFF2-40B4-BE49-F238E27FC236}">
                <a16:creationId xmlns:a16="http://schemas.microsoft.com/office/drawing/2014/main" id="{C65FAA88-FA48-EF6E-3FE1-0461A4C92112}"/>
              </a:ext>
            </a:extLst>
          </p:cNvPr>
          <p:cNvSpPr>
            <a:spLocks noEditPoints="1"/>
          </p:cNvSpPr>
          <p:nvPr/>
        </p:nvSpPr>
        <p:spPr bwMode="auto">
          <a:xfrm>
            <a:off x="2967038" y="3509963"/>
            <a:ext cx="374650" cy="374650"/>
          </a:xfrm>
          <a:custGeom>
            <a:avLst/>
            <a:gdLst>
              <a:gd name="T0" fmla="*/ 2147483646 w 236"/>
              <a:gd name="T1" fmla="*/ 2147483646 h 236"/>
              <a:gd name="T2" fmla="*/ 2147483646 w 236"/>
              <a:gd name="T3" fmla="*/ 2147483646 h 236"/>
              <a:gd name="T4" fmla="*/ 2147483646 w 236"/>
              <a:gd name="T5" fmla="*/ 2147483646 h 236"/>
              <a:gd name="T6" fmla="*/ 2147483646 w 236"/>
              <a:gd name="T7" fmla="*/ 2147483646 h 236"/>
              <a:gd name="T8" fmla="*/ 0 w 236"/>
              <a:gd name="T9" fmla="*/ 2147483646 h 236"/>
              <a:gd name="T10" fmla="*/ 2147483646 w 236"/>
              <a:gd name="T11" fmla="*/ 2147483646 h 236"/>
              <a:gd name="T12" fmla="*/ 2147483646 w 236"/>
              <a:gd name="T13" fmla="*/ 2147483646 h 236"/>
              <a:gd name="T14" fmla="*/ 2147483646 w 236"/>
              <a:gd name="T15" fmla="*/ 2147483646 h 236"/>
              <a:gd name="T16" fmla="*/ 2147483646 w 236"/>
              <a:gd name="T17" fmla="*/ 2147483646 h 236"/>
              <a:gd name="T18" fmla="*/ 2147483646 w 236"/>
              <a:gd name="T19" fmla="*/ 2147483646 h 236"/>
              <a:gd name="T20" fmla="*/ 2147483646 w 236"/>
              <a:gd name="T21" fmla="*/ 0 h 236"/>
              <a:gd name="T22" fmla="*/ 2147483646 w 236"/>
              <a:gd name="T23" fmla="*/ 2147483646 h 236"/>
              <a:gd name="T24" fmla="*/ 2147483646 w 236"/>
              <a:gd name="T25" fmla="*/ 2147483646 h 2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36"/>
              <a:gd name="T40" fmla="*/ 0 h 236"/>
              <a:gd name="T41" fmla="*/ 236 w 236"/>
              <a:gd name="T42" fmla="*/ 236 h 2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36" h="236">
                <a:moveTo>
                  <a:pt x="6" y="236"/>
                </a:moveTo>
                <a:lnTo>
                  <a:pt x="43" y="199"/>
                </a:lnTo>
                <a:lnTo>
                  <a:pt x="39" y="199"/>
                </a:lnTo>
                <a:lnTo>
                  <a:pt x="37" y="199"/>
                </a:lnTo>
                <a:lnTo>
                  <a:pt x="0" y="236"/>
                </a:lnTo>
                <a:lnTo>
                  <a:pt x="2" y="236"/>
                </a:lnTo>
                <a:lnTo>
                  <a:pt x="6" y="236"/>
                </a:lnTo>
                <a:close/>
                <a:moveTo>
                  <a:pt x="196" y="44"/>
                </a:moveTo>
                <a:lnTo>
                  <a:pt x="236" y="6"/>
                </a:lnTo>
                <a:lnTo>
                  <a:pt x="236" y="2"/>
                </a:lnTo>
                <a:lnTo>
                  <a:pt x="236" y="0"/>
                </a:lnTo>
                <a:lnTo>
                  <a:pt x="196" y="38"/>
                </a:lnTo>
                <a:lnTo>
                  <a:pt x="196" y="4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985" name="Freeform 298">
            <a:extLst>
              <a:ext uri="{FF2B5EF4-FFF2-40B4-BE49-F238E27FC236}">
                <a16:creationId xmlns:a16="http://schemas.microsoft.com/office/drawing/2014/main" id="{9EEDE672-CE07-B108-0E9D-49B7AAA1E89B}"/>
              </a:ext>
            </a:extLst>
          </p:cNvPr>
          <p:cNvSpPr>
            <a:spLocks noEditPoints="1"/>
          </p:cNvSpPr>
          <p:nvPr/>
        </p:nvSpPr>
        <p:spPr bwMode="auto">
          <a:xfrm>
            <a:off x="2906713" y="3451225"/>
            <a:ext cx="434975" cy="433388"/>
          </a:xfrm>
          <a:custGeom>
            <a:avLst/>
            <a:gdLst>
              <a:gd name="T0" fmla="*/ 2147483646 w 274"/>
              <a:gd name="T1" fmla="*/ 2147483646 h 273"/>
              <a:gd name="T2" fmla="*/ 2147483646 w 274"/>
              <a:gd name="T3" fmla="*/ 2147483646 h 273"/>
              <a:gd name="T4" fmla="*/ 2147483646 w 274"/>
              <a:gd name="T5" fmla="*/ 2147483646 h 273"/>
              <a:gd name="T6" fmla="*/ 2147483646 w 274"/>
              <a:gd name="T7" fmla="*/ 2147483646 h 273"/>
              <a:gd name="T8" fmla="*/ 0 w 274"/>
              <a:gd name="T9" fmla="*/ 2147483646 h 273"/>
              <a:gd name="T10" fmla="*/ 2147483646 w 274"/>
              <a:gd name="T11" fmla="*/ 2147483646 h 273"/>
              <a:gd name="T12" fmla="*/ 2147483646 w 274"/>
              <a:gd name="T13" fmla="*/ 2147483646 h 273"/>
              <a:gd name="T14" fmla="*/ 2147483646 w 274"/>
              <a:gd name="T15" fmla="*/ 2147483646 h 273"/>
              <a:gd name="T16" fmla="*/ 2147483646 w 274"/>
              <a:gd name="T17" fmla="*/ 2147483646 h 273"/>
              <a:gd name="T18" fmla="*/ 2147483646 w 274"/>
              <a:gd name="T19" fmla="*/ 2147483646 h 273"/>
              <a:gd name="T20" fmla="*/ 2147483646 w 274"/>
              <a:gd name="T21" fmla="*/ 0 h 273"/>
              <a:gd name="T22" fmla="*/ 2147483646 w 274"/>
              <a:gd name="T23" fmla="*/ 2147483646 h 273"/>
              <a:gd name="T24" fmla="*/ 2147483646 w 274"/>
              <a:gd name="T25" fmla="*/ 2147483646 h 27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74"/>
              <a:gd name="T40" fmla="*/ 0 h 273"/>
              <a:gd name="T41" fmla="*/ 274 w 274"/>
              <a:gd name="T42" fmla="*/ 273 h 273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74" h="273">
                <a:moveTo>
                  <a:pt x="6" y="273"/>
                </a:moveTo>
                <a:lnTo>
                  <a:pt x="44" y="236"/>
                </a:lnTo>
                <a:lnTo>
                  <a:pt x="40" y="236"/>
                </a:lnTo>
                <a:lnTo>
                  <a:pt x="38" y="236"/>
                </a:lnTo>
                <a:lnTo>
                  <a:pt x="0" y="273"/>
                </a:lnTo>
                <a:lnTo>
                  <a:pt x="4" y="273"/>
                </a:lnTo>
                <a:lnTo>
                  <a:pt x="6" y="273"/>
                </a:lnTo>
                <a:close/>
                <a:moveTo>
                  <a:pt x="234" y="44"/>
                </a:moveTo>
                <a:lnTo>
                  <a:pt x="274" y="6"/>
                </a:lnTo>
                <a:lnTo>
                  <a:pt x="274" y="2"/>
                </a:lnTo>
                <a:lnTo>
                  <a:pt x="274" y="0"/>
                </a:lnTo>
                <a:lnTo>
                  <a:pt x="234" y="39"/>
                </a:lnTo>
                <a:lnTo>
                  <a:pt x="234" y="4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986" name="Freeform 299">
            <a:extLst>
              <a:ext uri="{FF2B5EF4-FFF2-40B4-BE49-F238E27FC236}">
                <a16:creationId xmlns:a16="http://schemas.microsoft.com/office/drawing/2014/main" id="{FE519DD2-F2F3-7B6A-167F-31324498D08B}"/>
              </a:ext>
            </a:extLst>
          </p:cNvPr>
          <p:cNvSpPr>
            <a:spLocks noEditPoints="1"/>
          </p:cNvSpPr>
          <p:nvPr/>
        </p:nvSpPr>
        <p:spPr bwMode="auto">
          <a:xfrm>
            <a:off x="2847975" y="3394075"/>
            <a:ext cx="493713" cy="490538"/>
          </a:xfrm>
          <a:custGeom>
            <a:avLst/>
            <a:gdLst>
              <a:gd name="T0" fmla="*/ 2147483646 w 311"/>
              <a:gd name="T1" fmla="*/ 2147483646 h 309"/>
              <a:gd name="T2" fmla="*/ 2147483646 w 311"/>
              <a:gd name="T3" fmla="*/ 2147483646 h 309"/>
              <a:gd name="T4" fmla="*/ 2147483646 w 311"/>
              <a:gd name="T5" fmla="*/ 2147483646 h 309"/>
              <a:gd name="T6" fmla="*/ 2147483646 w 311"/>
              <a:gd name="T7" fmla="*/ 2147483646 h 309"/>
              <a:gd name="T8" fmla="*/ 0 w 311"/>
              <a:gd name="T9" fmla="*/ 2147483646 h 309"/>
              <a:gd name="T10" fmla="*/ 2147483646 w 311"/>
              <a:gd name="T11" fmla="*/ 2147483646 h 309"/>
              <a:gd name="T12" fmla="*/ 2147483646 w 311"/>
              <a:gd name="T13" fmla="*/ 2147483646 h 309"/>
              <a:gd name="T14" fmla="*/ 2147483646 w 311"/>
              <a:gd name="T15" fmla="*/ 2147483646 h 309"/>
              <a:gd name="T16" fmla="*/ 2147483646 w 311"/>
              <a:gd name="T17" fmla="*/ 2147483646 h 309"/>
              <a:gd name="T18" fmla="*/ 2147483646 w 311"/>
              <a:gd name="T19" fmla="*/ 2147483646 h 309"/>
              <a:gd name="T20" fmla="*/ 2147483646 w 311"/>
              <a:gd name="T21" fmla="*/ 0 h 309"/>
              <a:gd name="T22" fmla="*/ 2147483646 w 311"/>
              <a:gd name="T23" fmla="*/ 2147483646 h 309"/>
              <a:gd name="T24" fmla="*/ 2147483646 w 311"/>
              <a:gd name="T25" fmla="*/ 2147483646 h 30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11"/>
              <a:gd name="T40" fmla="*/ 0 h 309"/>
              <a:gd name="T41" fmla="*/ 311 w 311"/>
              <a:gd name="T42" fmla="*/ 309 h 309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11" h="309">
                <a:moveTo>
                  <a:pt x="6" y="309"/>
                </a:moveTo>
                <a:lnTo>
                  <a:pt x="45" y="272"/>
                </a:lnTo>
                <a:lnTo>
                  <a:pt x="41" y="272"/>
                </a:lnTo>
                <a:lnTo>
                  <a:pt x="39" y="272"/>
                </a:lnTo>
                <a:lnTo>
                  <a:pt x="0" y="309"/>
                </a:lnTo>
                <a:lnTo>
                  <a:pt x="4" y="309"/>
                </a:lnTo>
                <a:lnTo>
                  <a:pt x="6" y="309"/>
                </a:lnTo>
                <a:close/>
                <a:moveTo>
                  <a:pt x="271" y="44"/>
                </a:moveTo>
                <a:lnTo>
                  <a:pt x="311" y="6"/>
                </a:lnTo>
                <a:lnTo>
                  <a:pt x="311" y="2"/>
                </a:lnTo>
                <a:lnTo>
                  <a:pt x="311" y="0"/>
                </a:lnTo>
                <a:lnTo>
                  <a:pt x="271" y="38"/>
                </a:lnTo>
                <a:lnTo>
                  <a:pt x="271" y="4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987" name="Freeform 300">
            <a:extLst>
              <a:ext uri="{FF2B5EF4-FFF2-40B4-BE49-F238E27FC236}">
                <a16:creationId xmlns:a16="http://schemas.microsoft.com/office/drawing/2014/main" id="{5153247A-F515-ED45-9618-6CC614EAD532}"/>
              </a:ext>
            </a:extLst>
          </p:cNvPr>
          <p:cNvSpPr>
            <a:spLocks noEditPoints="1"/>
          </p:cNvSpPr>
          <p:nvPr/>
        </p:nvSpPr>
        <p:spPr bwMode="auto">
          <a:xfrm>
            <a:off x="2790825" y="3335338"/>
            <a:ext cx="550863" cy="549275"/>
          </a:xfrm>
          <a:custGeom>
            <a:avLst/>
            <a:gdLst>
              <a:gd name="T0" fmla="*/ 2147483646 w 347"/>
              <a:gd name="T1" fmla="*/ 2147483646 h 346"/>
              <a:gd name="T2" fmla="*/ 2147483646 w 347"/>
              <a:gd name="T3" fmla="*/ 2147483646 h 346"/>
              <a:gd name="T4" fmla="*/ 2147483646 w 347"/>
              <a:gd name="T5" fmla="*/ 2147483646 h 346"/>
              <a:gd name="T6" fmla="*/ 2147483646 w 347"/>
              <a:gd name="T7" fmla="*/ 2147483646 h 346"/>
              <a:gd name="T8" fmla="*/ 0 w 347"/>
              <a:gd name="T9" fmla="*/ 2147483646 h 346"/>
              <a:gd name="T10" fmla="*/ 2147483646 w 347"/>
              <a:gd name="T11" fmla="*/ 2147483646 h 346"/>
              <a:gd name="T12" fmla="*/ 2147483646 w 347"/>
              <a:gd name="T13" fmla="*/ 2147483646 h 346"/>
              <a:gd name="T14" fmla="*/ 2147483646 w 347"/>
              <a:gd name="T15" fmla="*/ 2147483646 h 346"/>
              <a:gd name="T16" fmla="*/ 2147483646 w 347"/>
              <a:gd name="T17" fmla="*/ 2147483646 h 346"/>
              <a:gd name="T18" fmla="*/ 2147483646 w 347"/>
              <a:gd name="T19" fmla="*/ 2147483646 h 346"/>
              <a:gd name="T20" fmla="*/ 2147483646 w 347"/>
              <a:gd name="T21" fmla="*/ 0 h 346"/>
              <a:gd name="T22" fmla="*/ 2147483646 w 347"/>
              <a:gd name="T23" fmla="*/ 2147483646 h 346"/>
              <a:gd name="T24" fmla="*/ 2147483646 w 347"/>
              <a:gd name="T25" fmla="*/ 2147483646 h 34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47"/>
              <a:gd name="T40" fmla="*/ 0 h 346"/>
              <a:gd name="T41" fmla="*/ 347 w 347"/>
              <a:gd name="T42" fmla="*/ 346 h 34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47" h="346">
                <a:moveTo>
                  <a:pt x="6" y="346"/>
                </a:moveTo>
                <a:lnTo>
                  <a:pt x="44" y="308"/>
                </a:lnTo>
                <a:lnTo>
                  <a:pt x="40" y="308"/>
                </a:lnTo>
                <a:lnTo>
                  <a:pt x="38" y="308"/>
                </a:lnTo>
                <a:lnTo>
                  <a:pt x="0" y="346"/>
                </a:lnTo>
                <a:lnTo>
                  <a:pt x="4" y="346"/>
                </a:lnTo>
                <a:lnTo>
                  <a:pt x="6" y="346"/>
                </a:lnTo>
                <a:close/>
                <a:moveTo>
                  <a:pt x="307" y="44"/>
                </a:moveTo>
                <a:lnTo>
                  <a:pt x="347" y="6"/>
                </a:lnTo>
                <a:lnTo>
                  <a:pt x="347" y="2"/>
                </a:lnTo>
                <a:lnTo>
                  <a:pt x="347" y="0"/>
                </a:lnTo>
                <a:lnTo>
                  <a:pt x="307" y="39"/>
                </a:lnTo>
                <a:lnTo>
                  <a:pt x="307" y="4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988" name="Freeform 301">
            <a:extLst>
              <a:ext uri="{FF2B5EF4-FFF2-40B4-BE49-F238E27FC236}">
                <a16:creationId xmlns:a16="http://schemas.microsoft.com/office/drawing/2014/main" id="{06C96CFA-FFBF-7C90-F605-4DAC96677519}"/>
              </a:ext>
            </a:extLst>
          </p:cNvPr>
          <p:cNvSpPr>
            <a:spLocks noEditPoints="1"/>
          </p:cNvSpPr>
          <p:nvPr/>
        </p:nvSpPr>
        <p:spPr bwMode="auto">
          <a:xfrm>
            <a:off x="2733675" y="3278188"/>
            <a:ext cx="604838" cy="606425"/>
          </a:xfrm>
          <a:custGeom>
            <a:avLst/>
            <a:gdLst>
              <a:gd name="T0" fmla="*/ 2147483646 w 381"/>
              <a:gd name="T1" fmla="*/ 2147483646 h 382"/>
              <a:gd name="T2" fmla="*/ 2147483646 w 381"/>
              <a:gd name="T3" fmla="*/ 2147483646 h 382"/>
              <a:gd name="T4" fmla="*/ 2147483646 w 381"/>
              <a:gd name="T5" fmla="*/ 2147483646 h 382"/>
              <a:gd name="T6" fmla="*/ 2147483646 w 381"/>
              <a:gd name="T7" fmla="*/ 2147483646 h 382"/>
              <a:gd name="T8" fmla="*/ 0 w 381"/>
              <a:gd name="T9" fmla="*/ 2147483646 h 382"/>
              <a:gd name="T10" fmla="*/ 2147483646 w 381"/>
              <a:gd name="T11" fmla="*/ 2147483646 h 382"/>
              <a:gd name="T12" fmla="*/ 2147483646 w 381"/>
              <a:gd name="T13" fmla="*/ 2147483646 h 382"/>
              <a:gd name="T14" fmla="*/ 2147483646 w 381"/>
              <a:gd name="T15" fmla="*/ 2147483646 h 382"/>
              <a:gd name="T16" fmla="*/ 2147483646 w 381"/>
              <a:gd name="T17" fmla="*/ 2147483646 h 382"/>
              <a:gd name="T18" fmla="*/ 2147483646 w 381"/>
              <a:gd name="T19" fmla="*/ 2147483646 h 382"/>
              <a:gd name="T20" fmla="*/ 2147483646 w 381"/>
              <a:gd name="T21" fmla="*/ 0 h 382"/>
              <a:gd name="T22" fmla="*/ 2147483646 w 381"/>
              <a:gd name="T23" fmla="*/ 2147483646 h 382"/>
              <a:gd name="T24" fmla="*/ 2147483646 w 381"/>
              <a:gd name="T25" fmla="*/ 2147483646 h 38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81"/>
              <a:gd name="T40" fmla="*/ 0 h 382"/>
              <a:gd name="T41" fmla="*/ 381 w 381"/>
              <a:gd name="T42" fmla="*/ 382 h 382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81" h="382">
                <a:moveTo>
                  <a:pt x="5" y="382"/>
                </a:moveTo>
                <a:lnTo>
                  <a:pt x="44" y="344"/>
                </a:lnTo>
                <a:lnTo>
                  <a:pt x="40" y="344"/>
                </a:lnTo>
                <a:lnTo>
                  <a:pt x="38" y="344"/>
                </a:lnTo>
                <a:lnTo>
                  <a:pt x="0" y="382"/>
                </a:lnTo>
                <a:lnTo>
                  <a:pt x="3" y="382"/>
                </a:lnTo>
                <a:lnTo>
                  <a:pt x="5" y="382"/>
                </a:lnTo>
                <a:close/>
                <a:moveTo>
                  <a:pt x="345" y="42"/>
                </a:moveTo>
                <a:lnTo>
                  <a:pt x="381" y="6"/>
                </a:lnTo>
                <a:lnTo>
                  <a:pt x="381" y="2"/>
                </a:lnTo>
                <a:lnTo>
                  <a:pt x="381" y="0"/>
                </a:lnTo>
                <a:lnTo>
                  <a:pt x="345" y="36"/>
                </a:lnTo>
                <a:lnTo>
                  <a:pt x="345" y="4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989" name="Freeform 302">
            <a:extLst>
              <a:ext uri="{FF2B5EF4-FFF2-40B4-BE49-F238E27FC236}">
                <a16:creationId xmlns:a16="http://schemas.microsoft.com/office/drawing/2014/main" id="{BCDA68A9-4D7C-B05A-887F-67A1DDBB3AED}"/>
              </a:ext>
            </a:extLst>
          </p:cNvPr>
          <p:cNvSpPr>
            <a:spLocks noEditPoints="1"/>
          </p:cNvSpPr>
          <p:nvPr/>
        </p:nvSpPr>
        <p:spPr bwMode="auto">
          <a:xfrm>
            <a:off x="2674938" y="3219450"/>
            <a:ext cx="663575" cy="665163"/>
          </a:xfrm>
          <a:custGeom>
            <a:avLst/>
            <a:gdLst>
              <a:gd name="T0" fmla="*/ 2147483646 w 418"/>
              <a:gd name="T1" fmla="*/ 2147483646 h 419"/>
              <a:gd name="T2" fmla="*/ 2147483646 w 418"/>
              <a:gd name="T3" fmla="*/ 2147483646 h 419"/>
              <a:gd name="T4" fmla="*/ 2147483646 w 418"/>
              <a:gd name="T5" fmla="*/ 2147483646 h 419"/>
              <a:gd name="T6" fmla="*/ 2147483646 w 418"/>
              <a:gd name="T7" fmla="*/ 2147483646 h 419"/>
              <a:gd name="T8" fmla="*/ 0 w 418"/>
              <a:gd name="T9" fmla="*/ 2147483646 h 419"/>
              <a:gd name="T10" fmla="*/ 2147483646 w 418"/>
              <a:gd name="T11" fmla="*/ 2147483646 h 419"/>
              <a:gd name="T12" fmla="*/ 2147483646 w 418"/>
              <a:gd name="T13" fmla="*/ 2147483646 h 419"/>
              <a:gd name="T14" fmla="*/ 2147483646 w 418"/>
              <a:gd name="T15" fmla="*/ 2147483646 h 419"/>
              <a:gd name="T16" fmla="*/ 2147483646 w 418"/>
              <a:gd name="T17" fmla="*/ 2147483646 h 419"/>
              <a:gd name="T18" fmla="*/ 2147483646 w 418"/>
              <a:gd name="T19" fmla="*/ 2147483646 h 419"/>
              <a:gd name="T20" fmla="*/ 2147483646 w 418"/>
              <a:gd name="T21" fmla="*/ 0 h 419"/>
              <a:gd name="T22" fmla="*/ 2147483646 w 418"/>
              <a:gd name="T23" fmla="*/ 2147483646 h 419"/>
              <a:gd name="T24" fmla="*/ 2147483646 w 418"/>
              <a:gd name="T25" fmla="*/ 2147483646 h 41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418"/>
              <a:gd name="T40" fmla="*/ 0 h 419"/>
              <a:gd name="T41" fmla="*/ 418 w 418"/>
              <a:gd name="T42" fmla="*/ 419 h 419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418" h="419">
                <a:moveTo>
                  <a:pt x="6" y="419"/>
                </a:moveTo>
                <a:lnTo>
                  <a:pt x="44" y="381"/>
                </a:lnTo>
                <a:lnTo>
                  <a:pt x="40" y="381"/>
                </a:lnTo>
                <a:lnTo>
                  <a:pt x="38" y="381"/>
                </a:lnTo>
                <a:lnTo>
                  <a:pt x="0" y="419"/>
                </a:lnTo>
                <a:lnTo>
                  <a:pt x="4" y="419"/>
                </a:lnTo>
                <a:lnTo>
                  <a:pt x="6" y="419"/>
                </a:lnTo>
                <a:close/>
                <a:moveTo>
                  <a:pt x="382" y="43"/>
                </a:moveTo>
                <a:lnTo>
                  <a:pt x="418" y="6"/>
                </a:lnTo>
                <a:lnTo>
                  <a:pt x="418" y="2"/>
                </a:lnTo>
                <a:lnTo>
                  <a:pt x="418" y="0"/>
                </a:lnTo>
                <a:lnTo>
                  <a:pt x="382" y="37"/>
                </a:lnTo>
                <a:lnTo>
                  <a:pt x="382" y="4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990" name="Freeform 303">
            <a:extLst>
              <a:ext uri="{FF2B5EF4-FFF2-40B4-BE49-F238E27FC236}">
                <a16:creationId xmlns:a16="http://schemas.microsoft.com/office/drawing/2014/main" id="{B96946BE-CA42-F536-9A73-CE9B9796FF68}"/>
              </a:ext>
            </a:extLst>
          </p:cNvPr>
          <p:cNvSpPr>
            <a:spLocks noEditPoints="1"/>
          </p:cNvSpPr>
          <p:nvPr/>
        </p:nvSpPr>
        <p:spPr bwMode="auto">
          <a:xfrm>
            <a:off x="2617788" y="3162300"/>
            <a:ext cx="720725" cy="722313"/>
          </a:xfrm>
          <a:custGeom>
            <a:avLst/>
            <a:gdLst>
              <a:gd name="T0" fmla="*/ 2147483646 w 454"/>
              <a:gd name="T1" fmla="*/ 2147483646 h 455"/>
              <a:gd name="T2" fmla="*/ 2147483646 w 454"/>
              <a:gd name="T3" fmla="*/ 2147483646 h 455"/>
              <a:gd name="T4" fmla="*/ 2147483646 w 454"/>
              <a:gd name="T5" fmla="*/ 2147483646 h 455"/>
              <a:gd name="T6" fmla="*/ 2147483646 w 454"/>
              <a:gd name="T7" fmla="*/ 2147483646 h 455"/>
              <a:gd name="T8" fmla="*/ 0 w 454"/>
              <a:gd name="T9" fmla="*/ 2147483646 h 455"/>
              <a:gd name="T10" fmla="*/ 2147483646 w 454"/>
              <a:gd name="T11" fmla="*/ 2147483646 h 455"/>
              <a:gd name="T12" fmla="*/ 2147483646 w 454"/>
              <a:gd name="T13" fmla="*/ 2147483646 h 455"/>
              <a:gd name="T14" fmla="*/ 2147483646 w 454"/>
              <a:gd name="T15" fmla="*/ 2147483646 h 455"/>
              <a:gd name="T16" fmla="*/ 2147483646 w 454"/>
              <a:gd name="T17" fmla="*/ 2147483646 h 455"/>
              <a:gd name="T18" fmla="*/ 2147483646 w 454"/>
              <a:gd name="T19" fmla="*/ 2147483646 h 455"/>
              <a:gd name="T20" fmla="*/ 2147483646 w 454"/>
              <a:gd name="T21" fmla="*/ 0 h 455"/>
              <a:gd name="T22" fmla="*/ 2147483646 w 454"/>
              <a:gd name="T23" fmla="*/ 2147483646 h 455"/>
              <a:gd name="T24" fmla="*/ 2147483646 w 454"/>
              <a:gd name="T25" fmla="*/ 2147483646 h 45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454"/>
              <a:gd name="T40" fmla="*/ 0 h 455"/>
              <a:gd name="T41" fmla="*/ 454 w 454"/>
              <a:gd name="T42" fmla="*/ 455 h 455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454" h="455">
                <a:moveTo>
                  <a:pt x="5" y="455"/>
                </a:moveTo>
                <a:lnTo>
                  <a:pt x="44" y="417"/>
                </a:lnTo>
                <a:lnTo>
                  <a:pt x="40" y="417"/>
                </a:lnTo>
                <a:lnTo>
                  <a:pt x="38" y="417"/>
                </a:lnTo>
                <a:lnTo>
                  <a:pt x="0" y="455"/>
                </a:lnTo>
                <a:lnTo>
                  <a:pt x="3" y="455"/>
                </a:lnTo>
                <a:lnTo>
                  <a:pt x="5" y="455"/>
                </a:lnTo>
                <a:close/>
                <a:moveTo>
                  <a:pt x="418" y="42"/>
                </a:moveTo>
                <a:lnTo>
                  <a:pt x="454" y="6"/>
                </a:lnTo>
                <a:lnTo>
                  <a:pt x="454" y="2"/>
                </a:lnTo>
                <a:lnTo>
                  <a:pt x="454" y="0"/>
                </a:lnTo>
                <a:lnTo>
                  <a:pt x="418" y="36"/>
                </a:lnTo>
                <a:lnTo>
                  <a:pt x="418" y="4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991" name="Freeform 304">
            <a:extLst>
              <a:ext uri="{FF2B5EF4-FFF2-40B4-BE49-F238E27FC236}">
                <a16:creationId xmlns:a16="http://schemas.microsoft.com/office/drawing/2014/main" id="{1AC4B92F-4307-6F85-63FC-434577DEC5EB}"/>
              </a:ext>
            </a:extLst>
          </p:cNvPr>
          <p:cNvSpPr>
            <a:spLocks noEditPoints="1"/>
          </p:cNvSpPr>
          <p:nvPr/>
        </p:nvSpPr>
        <p:spPr bwMode="auto">
          <a:xfrm>
            <a:off x="2559050" y="3103563"/>
            <a:ext cx="779463" cy="781050"/>
          </a:xfrm>
          <a:custGeom>
            <a:avLst/>
            <a:gdLst>
              <a:gd name="T0" fmla="*/ 2147483646 w 491"/>
              <a:gd name="T1" fmla="*/ 2147483646 h 492"/>
              <a:gd name="T2" fmla="*/ 2147483646 w 491"/>
              <a:gd name="T3" fmla="*/ 2147483646 h 492"/>
              <a:gd name="T4" fmla="*/ 2147483646 w 491"/>
              <a:gd name="T5" fmla="*/ 2147483646 h 492"/>
              <a:gd name="T6" fmla="*/ 2147483646 w 491"/>
              <a:gd name="T7" fmla="*/ 2147483646 h 492"/>
              <a:gd name="T8" fmla="*/ 0 w 491"/>
              <a:gd name="T9" fmla="*/ 2147483646 h 492"/>
              <a:gd name="T10" fmla="*/ 2147483646 w 491"/>
              <a:gd name="T11" fmla="*/ 2147483646 h 492"/>
              <a:gd name="T12" fmla="*/ 2147483646 w 491"/>
              <a:gd name="T13" fmla="*/ 2147483646 h 492"/>
              <a:gd name="T14" fmla="*/ 2147483646 w 491"/>
              <a:gd name="T15" fmla="*/ 2147483646 h 492"/>
              <a:gd name="T16" fmla="*/ 2147483646 w 491"/>
              <a:gd name="T17" fmla="*/ 2147483646 h 492"/>
              <a:gd name="T18" fmla="*/ 2147483646 w 491"/>
              <a:gd name="T19" fmla="*/ 2147483646 h 492"/>
              <a:gd name="T20" fmla="*/ 2147483646 w 491"/>
              <a:gd name="T21" fmla="*/ 0 h 492"/>
              <a:gd name="T22" fmla="*/ 2147483646 w 491"/>
              <a:gd name="T23" fmla="*/ 2147483646 h 492"/>
              <a:gd name="T24" fmla="*/ 2147483646 w 491"/>
              <a:gd name="T25" fmla="*/ 2147483646 h 49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491"/>
              <a:gd name="T40" fmla="*/ 0 h 492"/>
              <a:gd name="T41" fmla="*/ 491 w 491"/>
              <a:gd name="T42" fmla="*/ 492 h 492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491" h="492">
                <a:moveTo>
                  <a:pt x="6" y="492"/>
                </a:moveTo>
                <a:lnTo>
                  <a:pt x="44" y="454"/>
                </a:lnTo>
                <a:lnTo>
                  <a:pt x="42" y="454"/>
                </a:lnTo>
                <a:lnTo>
                  <a:pt x="39" y="454"/>
                </a:lnTo>
                <a:lnTo>
                  <a:pt x="0" y="490"/>
                </a:lnTo>
                <a:lnTo>
                  <a:pt x="4" y="490"/>
                </a:lnTo>
                <a:lnTo>
                  <a:pt x="6" y="492"/>
                </a:lnTo>
                <a:close/>
                <a:moveTo>
                  <a:pt x="455" y="43"/>
                </a:moveTo>
                <a:lnTo>
                  <a:pt x="491" y="6"/>
                </a:lnTo>
                <a:lnTo>
                  <a:pt x="491" y="2"/>
                </a:lnTo>
                <a:lnTo>
                  <a:pt x="491" y="0"/>
                </a:lnTo>
                <a:lnTo>
                  <a:pt x="455" y="37"/>
                </a:lnTo>
                <a:lnTo>
                  <a:pt x="455" y="4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992" name="Freeform 305">
            <a:extLst>
              <a:ext uri="{FF2B5EF4-FFF2-40B4-BE49-F238E27FC236}">
                <a16:creationId xmlns:a16="http://schemas.microsoft.com/office/drawing/2014/main" id="{708F01E1-822F-5DCB-BC69-786CACC5A857}"/>
              </a:ext>
            </a:extLst>
          </p:cNvPr>
          <p:cNvSpPr>
            <a:spLocks noEditPoints="1"/>
          </p:cNvSpPr>
          <p:nvPr/>
        </p:nvSpPr>
        <p:spPr bwMode="auto">
          <a:xfrm>
            <a:off x="2505075" y="3046413"/>
            <a:ext cx="833438" cy="835025"/>
          </a:xfrm>
          <a:custGeom>
            <a:avLst/>
            <a:gdLst>
              <a:gd name="T0" fmla="*/ 2147483646 w 525"/>
              <a:gd name="T1" fmla="*/ 2147483646 h 526"/>
              <a:gd name="T2" fmla="*/ 2147483646 w 525"/>
              <a:gd name="T3" fmla="*/ 2147483646 h 526"/>
              <a:gd name="T4" fmla="*/ 2147483646 w 525"/>
              <a:gd name="T5" fmla="*/ 2147483646 h 526"/>
              <a:gd name="T6" fmla="*/ 2147483646 w 525"/>
              <a:gd name="T7" fmla="*/ 2147483646 h 526"/>
              <a:gd name="T8" fmla="*/ 0 w 525"/>
              <a:gd name="T9" fmla="*/ 2147483646 h 526"/>
              <a:gd name="T10" fmla="*/ 2147483646 w 525"/>
              <a:gd name="T11" fmla="*/ 2147483646 h 526"/>
              <a:gd name="T12" fmla="*/ 2147483646 w 525"/>
              <a:gd name="T13" fmla="*/ 2147483646 h 526"/>
              <a:gd name="T14" fmla="*/ 2147483646 w 525"/>
              <a:gd name="T15" fmla="*/ 2147483646 h 526"/>
              <a:gd name="T16" fmla="*/ 2147483646 w 525"/>
              <a:gd name="T17" fmla="*/ 2147483646 h 526"/>
              <a:gd name="T18" fmla="*/ 2147483646 w 525"/>
              <a:gd name="T19" fmla="*/ 2147483646 h 526"/>
              <a:gd name="T20" fmla="*/ 2147483646 w 525"/>
              <a:gd name="T21" fmla="*/ 0 h 526"/>
              <a:gd name="T22" fmla="*/ 2147483646 w 525"/>
              <a:gd name="T23" fmla="*/ 2147483646 h 526"/>
              <a:gd name="T24" fmla="*/ 2147483646 w 525"/>
              <a:gd name="T25" fmla="*/ 2147483646 h 52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525"/>
              <a:gd name="T40" fmla="*/ 0 h 526"/>
              <a:gd name="T41" fmla="*/ 525 w 525"/>
              <a:gd name="T42" fmla="*/ 526 h 52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525" h="526">
                <a:moveTo>
                  <a:pt x="3" y="526"/>
                </a:moveTo>
                <a:lnTo>
                  <a:pt x="42" y="490"/>
                </a:lnTo>
                <a:lnTo>
                  <a:pt x="40" y="490"/>
                </a:lnTo>
                <a:lnTo>
                  <a:pt x="36" y="490"/>
                </a:lnTo>
                <a:lnTo>
                  <a:pt x="0" y="526"/>
                </a:lnTo>
                <a:lnTo>
                  <a:pt x="1" y="526"/>
                </a:lnTo>
                <a:lnTo>
                  <a:pt x="3" y="526"/>
                </a:lnTo>
                <a:close/>
                <a:moveTo>
                  <a:pt x="489" y="42"/>
                </a:moveTo>
                <a:lnTo>
                  <a:pt x="525" y="6"/>
                </a:lnTo>
                <a:lnTo>
                  <a:pt x="525" y="2"/>
                </a:lnTo>
                <a:lnTo>
                  <a:pt x="525" y="0"/>
                </a:lnTo>
                <a:lnTo>
                  <a:pt x="489" y="36"/>
                </a:lnTo>
                <a:lnTo>
                  <a:pt x="489" y="4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993" name="Freeform 306">
            <a:extLst>
              <a:ext uri="{FF2B5EF4-FFF2-40B4-BE49-F238E27FC236}">
                <a16:creationId xmlns:a16="http://schemas.microsoft.com/office/drawing/2014/main" id="{FA10E502-0F36-B758-56D8-A7D6E6B2665E}"/>
              </a:ext>
            </a:extLst>
          </p:cNvPr>
          <p:cNvSpPr>
            <a:spLocks noEditPoints="1"/>
          </p:cNvSpPr>
          <p:nvPr/>
        </p:nvSpPr>
        <p:spPr bwMode="auto">
          <a:xfrm>
            <a:off x="2443163" y="2987675"/>
            <a:ext cx="895350" cy="893763"/>
          </a:xfrm>
          <a:custGeom>
            <a:avLst/>
            <a:gdLst>
              <a:gd name="T0" fmla="*/ 2147483646 w 564"/>
              <a:gd name="T1" fmla="*/ 2147483646 h 563"/>
              <a:gd name="T2" fmla="*/ 2147483646 w 564"/>
              <a:gd name="T3" fmla="*/ 2147483646 h 563"/>
              <a:gd name="T4" fmla="*/ 2147483646 w 564"/>
              <a:gd name="T5" fmla="*/ 2147483646 h 563"/>
              <a:gd name="T6" fmla="*/ 2147483646 w 564"/>
              <a:gd name="T7" fmla="*/ 2147483646 h 563"/>
              <a:gd name="T8" fmla="*/ 0 w 564"/>
              <a:gd name="T9" fmla="*/ 2147483646 h 563"/>
              <a:gd name="T10" fmla="*/ 2147483646 w 564"/>
              <a:gd name="T11" fmla="*/ 2147483646 h 563"/>
              <a:gd name="T12" fmla="*/ 2147483646 w 564"/>
              <a:gd name="T13" fmla="*/ 2147483646 h 563"/>
              <a:gd name="T14" fmla="*/ 2147483646 w 564"/>
              <a:gd name="T15" fmla="*/ 2147483646 h 563"/>
              <a:gd name="T16" fmla="*/ 2147483646 w 564"/>
              <a:gd name="T17" fmla="*/ 2147483646 h 563"/>
              <a:gd name="T18" fmla="*/ 2147483646 w 564"/>
              <a:gd name="T19" fmla="*/ 2147483646 h 563"/>
              <a:gd name="T20" fmla="*/ 2147483646 w 564"/>
              <a:gd name="T21" fmla="*/ 0 h 563"/>
              <a:gd name="T22" fmla="*/ 2147483646 w 564"/>
              <a:gd name="T23" fmla="*/ 2147483646 h 563"/>
              <a:gd name="T24" fmla="*/ 2147483646 w 564"/>
              <a:gd name="T25" fmla="*/ 2147483646 h 56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564"/>
              <a:gd name="T40" fmla="*/ 0 h 563"/>
              <a:gd name="T41" fmla="*/ 564 w 564"/>
              <a:gd name="T42" fmla="*/ 563 h 563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564" h="563">
                <a:moveTo>
                  <a:pt x="6" y="563"/>
                </a:moveTo>
                <a:lnTo>
                  <a:pt x="44" y="525"/>
                </a:lnTo>
                <a:lnTo>
                  <a:pt x="42" y="525"/>
                </a:lnTo>
                <a:lnTo>
                  <a:pt x="39" y="525"/>
                </a:lnTo>
                <a:lnTo>
                  <a:pt x="0" y="563"/>
                </a:lnTo>
                <a:lnTo>
                  <a:pt x="4" y="563"/>
                </a:lnTo>
                <a:lnTo>
                  <a:pt x="6" y="563"/>
                </a:lnTo>
                <a:close/>
                <a:moveTo>
                  <a:pt x="528" y="43"/>
                </a:moveTo>
                <a:lnTo>
                  <a:pt x="564" y="6"/>
                </a:lnTo>
                <a:lnTo>
                  <a:pt x="564" y="2"/>
                </a:lnTo>
                <a:lnTo>
                  <a:pt x="564" y="0"/>
                </a:lnTo>
                <a:lnTo>
                  <a:pt x="528" y="37"/>
                </a:lnTo>
                <a:lnTo>
                  <a:pt x="528" y="4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994" name="Freeform 307">
            <a:extLst>
              <a:ext uri="{FF2B5EF4-FFF2-40B4-BE49-F238E27FC236}">
                <a16:creationId xmlns:a16="http://schemas.microsoft.com/office/drawing/2014/main" id="{E17BD771-9979-37B7-1133-A62030A4EED6}"/>
              </a:ext>
            </a:extLst>
          </p:cNvPr>
          <p:cNvSpPr>
            <a:spLocks noEditPoints="1"/>
          </p:cNvSpPr>
          <p:nvPr/>
        </p:nvSpPr>
        <p:spPr bwMode="auto">
          <a:xfrm>
            <a:off x="2386013" y="2930525"/>
            <a:ext cx="952500" cy="954088"/>
          </a:xfrm>
          <a:custGeom>
            <a:avLst/>
            <a:gdLst>
              <a:gd name="T0" fmla="*/ 2147483646 w 600"/>
              <a:gd name="T1" fmla="*/ 2147483646 h 601"/>
              <a:gd name="T2" fmla="*/ 2147483646 w 600"/>
              <a:gd name="T3" fmla="*/ 2147483646 h 601"/>
              <a:gd name="T4" fmla="*/ 2147483646 w 600"/>
              <a:gd name="T5" fmla="*/ 2147483646 h 601"/>
              <a:gd name="T6" fmla="*/ 2147483646 w 600"/>
              <a:gd name="T7" fmla="*/ 2147483646 h 601"/>
              <a:gd name="T8" fmla="*/ 0 w 600"/>
              <a:gd name="T9" fmla="*/ 2147483646 h 601"/>
              <a:gd name="T10" fmla="*/ 2147483646 w 600"/>
              <a:gd name="T11" fmla="*/ 2147483646 h 601"/>
              <a:gd name="T12" fmla="*/ 2147483646 w 600"/>
              <a:gd name="T13" fmla="*/ 2147483646 h 601"/>
              <a:gd name="T14" fmla="*/ 2147483646 w 600"/>
              <a:gd name="T15" fmla="*/ 2147483646 h 601"/>
              <a:gd name="T16" fmla="*/ 2147483646 w 600"/>
              <a:gd name="T17" fmla="*/ 2147483646 h 601"/>
              <a:gd name="T18" fmla="*/ 2147483646 w 600"/>
              <a:gd name="T19" fmla="*/ 2147483646 h 601"/>
              <a:gd name="T20" fmla="*/ 2147483646 w 600"/>
              <a:gd name="T21" fmla="*/ 0 h 601"/>
              <a:gd name="T22" fmla="*/ 2147483646 w 600"/>
              <a:gd name="T23" fmla="*/ 2147483646 h 601"/>
              <a:gd name="T24" fmla="*/ 2147483646 w 600"/>
              <a:gd name="T25" fmla="*/ 2147483646 h 60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600"/>
              <a:gd name="T40" fmla="*/ 0 h 601"/>
              <a:gd name="T41" fmla="*/ 600 w 600"/>
              <a:gd name="T42" fmla="*/ 601 h 601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600" h="601">
                <a:moveTo>
                  <a:pt x="5" y="601"/>
                </a:moveTo>
                <a:lnTo>
                  <a:pt x="44" y="561"/>
                </a:lnTo>
                <a:lnTo>
                  <a:pt x="42" y="561"/>
                </a:lnTo>
                <a:lnTo>
                  <a:pt x="38" y="561"/>
                </a:lnTo>
                <a:lnTo>
                  <a:pt x="0" y="601"/>
                </a:lnTo>
                <a:lnTo>
                  <a:pt x="2" y="601"/>
                </a:lnTo>
                <a:lnTo>
                  <a:pt x="5" y="601"/>
                </a:lnTo>
                <a:close/>
                <a:moveTo>
                  <a:pt x="564" y="42"/>
                </a:moveTo>
                <a:lnTo>
                  <a:pt x="600" y="6"/>
                </a:lnTo>
                <a:lnTo>
                  <a:pt x="600" y="2"/>
                </a:lnTo>
                <a:lnTo>
                  <a:pt x="600" y="0"/>
                </a:lnTo>
                <a:lnTo>
                  <a:pt x="564" y="36"/>
                </a:lnTo>
                <a:lnTo>
                  <a:pt x="564" y="4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995" name="Freeform 308">
            <a:extLst>
              <a:ext uri="{FF2B5EF4-FFF2-40B4-BE49-F238E27FC236}">
                <a16:creationId xmlns:a16="http://schemas.microsoft.com/office/drawing/2014/main" id="{BB30D9E8-943E-585A-5C3D-25E1C8A7CF0A}"/>
              </a:ext>
            </a:extLst>
          </p:cNvPr>
          <p:cNvSpPr>
            <a:spLocks noEditPoints="1"/>
          </p:cNvSpPr>
          <p:nvPr/>
        </p:nvSpPr>
        <p:spPr bwMode="auto">
          <a:xfrm>
            <a:off x="2333625" y="2873375"/>
            <a:ext cx="1004888" cy="1004888"/>
          </a:xfrm>
          <a:custGeom>
            <a:avLst/>
            <a:gdLst>
              <a:gd name="T0" fmla="*/ 2147483646 w 633"/>
              <a:gd name="T1" fmla="*/ 2147483646 h 633"/>
              <a:gd name="T2" fmla="*/ 2147483646 w 633"/>
              <a:gd name="T3" fmla="*/ 2147483646 h 633"/>
              <a:gd name="T4" fmla="*/ 2147483646 w 633"/>
              <a:gd name="T5" fmla="*/ 2147483646 h 633"/>
              <a:gd name="T6" fmla="*/ 2147483646 w 633"/>
              <a:gd name="T7" fmla="*/ 2147483646 h 633"/>
              <a:gd name="T8" fmla="*/ 0 w 633"/>
              <a:gd name="T9" fmla="*/ 2147483646 h 633"/>
              <a:gd name="T10" fmla="*/ 2147483646 w 633"/>
              <a:gd name="T11" fmla="*/ 2147483646 h 633"/>
              <a:gd name="T12" fmla="*/ 2147483646 w 633"/>
              <a:gd name="T13" fmla="*/ 2147483646 h 633"/>
              <a:gd name="T14" fmla="*/ 2147483646 w 633"/>
              <a:gd name="T15" fmla="*/ 2147483646 h 633"/>
              <a:gd name="T16" fmla="*/ 2147483646 w 633"/>
              <a:gd name="T17" fmla="*/ 2147483646 h 633"/>
              <a:gd name="T18" fmla="*/ 2147483646 w 633"/>
              <a:gd name="T19" fmla="*/ 2147483646 h 633"/>
              <a:gd name="T20" fmla="*/ 2147483646 w 633"/>
              <a:gd name="T21" fmla="*/ 0 h 633"/>
              <a:gd name="T22" fmla="*/ 2147483646 w 633"/>
              <a:gd name="T23" fmla="*/ 2147483646 h 633"/>
              <a:gd name="T24" fmla="*/ 2147483646 w 633"/>
              <a:gd name="T25" fmla="*/ 2147483646 h 63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633"/>
              <a:gd name="T40" fmla="*/ 0 h 633"/>
              <a:gd name="T41" fmla="*/ 633 w 633"/>
              <a:gd name="T42" fmla="*/ 633 h 633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633" h="633">
                <a:moveTo>
                  <a:pt x="4" y="633"/>
                </a:moveTo>
                <a:lnTo>
                  <a:pt x="42" y="597"/>
                </a:lnTo>
                <a:lnTo>
                  <a:pt x="38" y="595"/>
                </a:lnTo>
                <a:lnTo>
                  <a:pt x="37" y="595"/>
                </a:lnTo>
                <a:lnTo>
                  <a:pt x="0" y="633"/>
                </a:lnTo>
                <a:lnTo>
                  <a:pt x="2" y="633"/>
                </a:lnTo>
                <a:lnTo>
                  <a:pt x="4" y="633"/>
                </a:lnTo>
                <a:close/>
                <a:moveTo>
                  <a:pt x="597" y="40"/>
                </a:moveTo>
                <a:lnTo>
                  <a:pt x="633" y="5"/>
                </a:lnTo>
                <a:lnTo>
                  <a:pt x="633" y="1"/>
                </a:lnTo>
                <a:lnTo>
                  <a:pt x="633" y="0"/>
                </a:lnTo>
                <a:lnTo>
                  <a:pt x="597" y="34"/>
                </a:lnTo>
                <a:lnTo>
                  <a:pt x="597" y="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996" name="Freeform 309">
            <a:extLst>
              <a:ext uri="{FF2B5EF4-FFF2-40B4-BE49-F238E27FC236}">
                <a16:creationId xmlns:a16="http://schemas.microsoft.com/office/drawing/2014/main" id="{FD64A906-AEF3-1F1E-CF29-7CB8E89DF695}"/>
              </a:ext>
            </a:extLst>
          </p:cNvPr>
          <p:cNvSpPr>
            <a:spLocks noEditPoints="1"/>
          </p:cNvSpPr>
          <p:nvPr/>
        </p:nvSpPr>
        <p:spPr bwMode="auto">
          <a:xfrm>
            <a:off x="2303463" y="2814638"/>
            <a:ext cx="1035050" cy="1039812"/>
          </a:xfrm>
          <a:custGeom>
            <a:avLst/>
            <a:gdLst>
              <a:gd name="T0" fmla="*/ 2147483646 w 652"/>
              <a:gd name="T1" fmla="*/ 2147483646 h 655"/>
              <a:gd name="T2" fmla="*/ 2147483646 w 652"/>
              <a:gd name="T3" fmla="*/ 2147483646 h 655"/>
              <a:gd name="T4" fmla="*/ 2147483646 w 652"/>
              <a:gd name="T5" fmla="*/ 2147483646 h 655"/>
              <a:gd name="T6" fmla="*/ 2147483646 w 652"/>
              <a:gd name="T7" fmla="*/ 2147483646 h 655"/>
              <a:gd name="T8" fmla="*/ 0 w 652"/>
              <a:gd name="T9" fmla="*/ 2147483646 h 655"/>
              <a:gd name="T10" fmla="*/ 0 w 652"/>
              <a:gd name="T11" fmla="*/ 2147483646 h 655"/>
              <a:gd name="T12" fmla="*/ 2147483646 w 652"/>
              <a:gd name="T13" fmla="*/ 2147483646 h 655"/>
              <a:gd name="T14" fmla="*/ 2147483646 w 652"/>
              <a:gd name="T15" fmla="*/ 2147483646 h 655"/>
              <a:gd name="T16" fmla="*/ 2147483646 w 652"/>
              <a:gd name="T17" fmla="*/ 2147483646 h 655"/>
              <a:gd name="T18" fmla="*/ 2147483646 w 652"/>
              <a:gd name="T19" fmla="*/ 2147483646 h 655"/>
              <a:gd name="T20" fmla="*/ 2147483646 w 652"/>
              <a:gd name="T21" fmla="*/ 0 h 655"/>
              <a:gd name="T22" fmla="*/ 2147483646 w 652"/>
              <a:gd name="T23" fmla="*/ 2147483646 h 655"/>
              <a:gd name="T24" fmla="*/ 2147483646 w 652"/>
              <a:gd name="T25" fmla="*/ 2147483646 h 65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652"/>
              <a:gd name="T40" fmla="*/ 0 h 655"/>
              <a:gd name="T41" fmla="*/ 652 w 652"/>
              <a:gd name="T42" fmla="*/ 655 h 655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652" h="655">
                <a:moveTo>
                  <a:pt x="2" y="655"/>
                </a:moveTo>
                <a:lnTo>
                  <a:pt x="34" y="622"/>
                </a:lnTo>
                <a:lnTo>
                  <a:pt x="34" y="620"/>
                </a:lnTo>
                <a:lnTo>
                  <a:pt x="33" y="618"/>
                </a:lnTo>
                <a:lnTo>
                  <a:pt x="0" y="651"/>
                </a:lnTo>
                <a:lnTo>
                  <a:pt x="0" y="653"/>
                </a:lnTo>
                <a:lnTo>
                  <a:pt x="2" y="655"/>
                </a:lnTo>
                <a:close/>
                <a:moveTo>
                  <a:pt x="616" y="40"/>
                </a:moveTo>
                <a:lnTo>
                  <a:pt x="652" y="6"/>
                </a:lnTo>
                <a:lnTo>
                  <a:pt x="652" y="2"/>
                </a:lnTo>
                <a:lnTo>
                  <a:pt x="652" y="0"/>
                </a:lnTo>
                <a:lnTo>
                  <a:pt x="616" y="35"/>
                </a:lnTo>
                <a:lnTo>
                  <a:pt x="616" y="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997" name="Freeform 310">
            <a:extLst>
              <a:ext uri="{FF2B5EF4-FFF2-40B4-BE49-F238E27FC236}">
                <a16:creationId xmlns:a16="http://schemas.microsoft.com/office/drawing/2014/main" id="{6FE49DA0-C7AE-3011-0B4C-979C193EDADE}"/>
              </a:ext>
            </a:extLst>
          </p:cNvPr>
          <p:cNvSpPr>
            <a:spLocks noEditPoints="1"/>
          </p:cNvSpPr>
          <p:nvPr/>
        </p:nvSpPr>
        <p:spPr bwMode="auto">
          <a:xfrm>
            <a:off x="2281238" y="2757488"/>
            <a:ext cx="1057275" cy="1060450"/>
          </a:xfrm>
          <a:custGeom>
            <a:avLst/>
            <a:gdLst>
              <a:gd name="T0" fmla="*/ 2147483646 w 666"/>
              <a:gd name="T1" fmla="*/ 2147483646 h 668"/>
              <a:gd name="T2" fmla="*/ 2147483646 w 666"/>
              <a:gd name="T3" fmla="*/ 2147483646 h 668"/>
              <a:gd name="T4" fmla="*/ 2147483646 w 666"/>
              <a:gd name="T5" fmla="*/ 2147483646 h 668"/>
              <a:gd name="T6" fmla="*/ 2147483646 w 666"/>
              <a:gd name="T7" fmla="*/ 2147483646 h 668"/>
              <a:gd name="T8" fmla="*/ 0 w 666"/>
              <a:gd name="T9" fmla="*/ 2147483646 h 668"/>
              <a:gd name="T10" fmla="*/ 0 w 666"/>
              <a:gd name="T11" fmla="*/ 2147483646 h 668"/>
              <a:gd name="T12" fmla="*/ 2147483646 w 666"/>
              <a:gd name="T13" fmla="*/ 2147483646 h 668"/>
              <a:gd name="T14" fmla="*/ 2147483646 w 666"/>
              <a:gd name="T15" fmla="*/ 2147483646 h 668"/>
              <a:gd name="T16" fmla="*/ 2147483646 w 666"/>
              <a:gd name="T17" fmla="*/ 2147483646 h 668"/>
              <a:gd name="T18" fmla="*/ 2147483646 w 666"/>
              <a:gd name="T19" fmla="*/ 2147483646 h 668"/>
              <a:gd name="T20" fmla="*/ 2147483646 w 666"/>
              <a:gd name="T21" fmla="*/ 2147483646 h 668"/>
              <a:gd name="T22" fmla="*/ 2147483646 w 666"/>
              <a:gd name="T23" fmla="*/ 2147483646 h 668"/>
              <a:gd name="T24" fmla="*/ 2147483646 w 666"/>
              <a:gd name="T25" fmla="*/ 0 h 668"/>
              <a:gd name="T26" fmla="*/ 2147483646 w 666"/>
              <a:gd name="T27" fmla="*/ 2147483646 h 668"/>
              <a:gd name="T28" fmla="*/ 2147483646 w 666"/>
              <a:gd name="T29" fmla="*/ 2147483646 h 66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666"/>
              <a:gd name="T46" fmla="*/ 0 h 668"/>
              <a:gd name="T47" fmla="*/ 666 w 666"/>
              <a:gd name="T48" fmla="*/ 668 h 668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666" h="668">
                <a:moveTo>
                  <a:pt x="2" y="668"/>
                </a:moveTo>
                <a:lnTo>
                  <a:pt x="37" y="633"/>
                </a:lnTo>
                <a:lnTo>
                  <a:pt x="37" y="631"/>
                </a:lnTo>
                <a:lnTo>
                  <a:pt x="37" y="627"/>
                </a:lnTo>
                <a:lnTo>
                  <a:pt x="0" y="664"/>
                </a:lnTo>
                <a:lnTo>
                  <a:pt x="2" y="666"/>
                </a:lnTo>
                <a:lnTo>
                  <a:pt x="2" y="668"/>
                </a:lnTo>
                <a:close/>
                <a:moveTo>
                  <a:pt x="630" y="40"/>
                </a:moveTo>
                <a:lnTo>
                  <a:pt x="666" y="5"/>
                </a:lnTo>
                <a:lnTo>
                  <a:pt x="666" y="1"/>
                </a:lnTo>
                <a:lnTo>
                  <a:pt x="666" y="0"/>
                </a:lnTo>
                <a:lnTo>
                  <a:pt x="630" y="34"/>
                </a:lnTo>
                <a:lnTo>
                  <a:pt x="630" y="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998" name="Freeform 311">
            <a:extLst>
              <a:ext uri="{FF2B5EF4-FFF2-40B4-BE49-F238E27FC236}">
                <a16:creationId xmlns:a16="http://schemas.microsoft.com/office/drawing/2014/main" id="{E7A93072-BB2F-86AE-A53F-A59919574BFA}"/>
              </a:ext>
            </a:extLst>
          </p:cNvPr>
          <p:cNvSpPr>
            <a:spLocks noEditPoints="1"/>
          </p:cNvSpPr>
          <p:nvPr/>
        </p:nvSpPr>
        <p:spPr bwMode="auto">
          <a:xfrm>
            <a:off x="2279650" y="2698750"/>
            <a:ext cx="1055688" cy="1066800"/>
          </a:xfrm>
          <a:custGeom>
            <a:avLst/>
            <a:gdLst>
              <a:gd name="T0" fmla="*/ 0 w 665"/>
              <a:gd name="T1" fmla="*/ 2147483646 h 672"/>
              <a:gd name="T2" fmla="*/ 2147483646 w 665"/>
              <a:gd name="T3" fmla="*/ 2147483646 h 672"/>
              <a:gd name="T4" fmla="*/ 2147483646 w 665"/>
              <a:gd name="T5" fmla="*/ 2147483646 h 672"/>
              <a:gd name="T6" fmla="*/ 2147483646 w 665"/>
              <a:gd name="T7" fmla="*/ 2147483646 h 672"/>
              <a:gd name="T8" fmla="*/ 0 w 665"/>
              <a:gd name="T9" fmla="*/ 2147483646 h 672"/>
              <a:gd name="T10" fmla="*/ 0 w 665"/>
              <a:gd name="T11" fmla="*/ 2147483646 h 672"/>
              <a:gd name="T12" fmla="*/ 0 w 665"/>
              <a:gd name="T13" fmla="*/ 2147483646 h 672"/>
              <a:gd name="T14" fmla="*/ 2147483646 w 665"/>
              <a:gd name="T15" fmla="*/ 2147483646 h 672"/>
              <a:gd name="T16" fmla="*/ 2147483646 w 665"/>
              <a:gd name="T17" fmla="*/ 2147483646 h 672"/>
              <a:gd name="T18" fmla="*/ 2147483646 w 665"/>
              <a:gd name="T19" fmla="*/ 2147483646 h 672"/>
              <a:gd name="T20" fmla="*/ 2147483646 w 665"/>
              <a:gd name="T21" fmla="*/ 0 h 672"/>
              <a:gd name="T22" fmla="*/ 2147483646 w 665"/>
              <a:gd name="T23" fmla="*/ 2147483646 h 672"/>
              <a:gd name="T24" fmla="*/ 2147483646 w 665"/>
              <a:gd name="T25" fmla="*/ 2147483646 h 67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665"/>
              <a:gd name="T40" fmla="*/ 0 h 672"/>
              <a:gd name="T41" fmla="*/ 665 w 665"/>
              <a:gd name="T42" fmla="*/ 672 h 672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665" h="672">
                <a:moveTo>
                  <a:pt x="0" y="672"/>
                </a:moveTo>
                <a:lnTo>
                  <a:pt x="36" y="636"/>
                </a:lnTo>
                <a:lnTo>
                  <a:pt x="36" y="634"/>
                </a:lnTo>
                <a:lnTo>
                  <a:pt x="36" y="630"/>
                </a:lnTo>
                <a:lnTo>
                  <a:pt x="0" y="666"/>
                </a:lnTo>
                <a:lnTo>
                  <a:pt x="0" y="668"/>
                </a:lnTo>
                <a:lnTo>
                  <a:pt x="0" y="672"/>
                </a:lnTo>
                <a:close/>
                <a:moveTo>
                  <a:pt x="631" y="40"/>
                </a:moveTo>
                <a:lnTo>
                  <a:pt x="665" y="6"/>
                </a:lnTo>
                <a:lnTo>
                  <a:pt x="665" y="2"/>
                </a:lnTo>
                <a:lnTo>
                  <a:pt x="665" y="0"/>
                </a:lnTo>
                <a:lnTo>
                  <a:pt x="631" y="35"/>
                </a:lnTo>
                <a:lnTo>
                  <a:pt x="631" y="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1999" name="Freeform 312">
            <a:extLst>
              <a:ext uri="{FF2B5EF4-FFF2-40B4-BE49-F238E27FC236}">
                <a16:creationId xmlns:a16="http://schemas.microsoft.com/office/drawing/2014/main" id="{D1B6B66D-9FF4-F8EA-43A0-D0F1A27D711E}"/>
              </a:ext>
            </a:extLst>
          </p:cNvPr>
          <p:cNvSpPr>
            <a:spLocks noEditPoints="1"/>
          </p:cNvSpPr>
          <p:nvPr/>
        </p:nvSpPr>
        <p:spPr bwMode="auto">
          <a:xfrm>
            <a:off x="2279650" y="2641600"/>
            <a:ext cx="1055688" cy="1066800"/>
          </a:xfrm>
          <a:custGeom>
            <a:avLst/>
            <a:gdLst>
              <a:gd name="T0" fmla="*/ 0 w 665"/>
              <a:gd name="T1" fmla="*/ 2147483646 h 672"/>
              <a:gd name="T2" fmla="*/ 2147483646 w 665"/>
              <a:gd name="T3" fmla="*/ 2147483646 h 672"/>
              <a:gd name="T4" fmla="*/ 2147483646 w 665"/>
              <a:gd name="T5" fmla="*/ 2147483646 h 672"/>
              <a:gd name="T6" fmla="*/ 2147483646 w 665"/>
              <a:gd name="T7" fmla="*/ 2147483646 h 672"/>
              <a:gd name="T8" fmla="*/ 0 w 665"/>
              <a:gd name="T9" fmla="*/ 2147483646 h 672"/>
              <a:gd name="T10" fmla="*/ 0 w 665"/>
              <a:gd name="T11" fmla="*/ 2147483646 h 672"/>
              <a:gd name="T12" fmla="*/ 0 w 665"/>
              <a:gd name="T13" fmla="*/ 2147483646 h 672"/>
              <a:gd name="T14" fmla="*/ 2147483646 w 665"/>
              <a:gd name="T15" fmla="*/ 2147483646 h 672"/>
              <a:gd name="T16" fmla="*/ 2147483646 w 665"/>
              <a:gd name="T17" fmla="*/ 2147483646 h 672"/>
              <a:gd name="T18" fmla="*/ 2147483646 w 665"/>
              <a:gd name="T19" fmla="*/ 2147483646 h 672"/>
              <a:gd name="T20" fmla="*/ 2147483646 w 665"/>
              <a:gd name="T21" fmla="*/ 0 h 672"/>
              <a:gd name="T22" fmla="*/ 2147483646 w 665"/>
              <a:gd name="T23" fmla="*/ 2147483646 h 672"/>
              <a:gd name="T24" fmla="*/ 2147483646 w 665"/>
              <a:gd name="T25" fmla="*/ 2147483646 h 67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665"/>
              <a:gd name="T40" fmla="*/ 0 h 672"/>
              <a:gd name="T41" fmla="*/ 665 w 665"/>
              <a:gd name="T42" fmla="*/ 672 h 672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665" h="672">
                <a:moveTo>
                  <a:pt x="0" y="672"/>
                </a:moveTo>
                <a:lnTo>
                  <a:pt x="34" y="637"/>
                </a:lnTo>
                <a:lnTo>
                  <a:pt x="34" y="633"/>
                </a:lnTo>
                <a:lnTo>
                  <a:pt x="34" y="631"/>
                </a:lnTo>
                <a:lnTo>
                  <a:pt x="0" y="666"/>
                </a:lnTo>
                <a:lnTo>
                  <a:pt x="0" y="670"/>
                </a:lnTo>
                <a:lnTo>
                  <a:pt x="0" y="672"/>
                </a:lnTo>
                <a:close/>
                <a:moveTo>
                  <a:pt x="631" y="40"/>
                </a:moveTo>
                <a:lnTo>
                  <a:pt x="665" y="5"/>
                </a:lnTo>
                <a:lnTo>
                  <a:pt x="665" y="2"/>
                </a:lnTo>
                <a:lnTo>
                  <a:pt x="665" y="0"/>
                </a:lnTo>
                <a:lnTo>
                  <a:pt x="631" y="34"/>
                </a:lnTo>
                <a:lnTo>
                  <a:pt x="631" y="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00" name="Freeform 313">
            <a:extLst>
              <a:ext uri="{FF2B5EF4-FFF2-40B4-BE49-F238E27FC236}">
                <a16:creationId xmlns:a16="http://schemas.microsoft.com/office/drawing/2014/main" id="{7122CB7A-6D79-CC87-AD68-DE7DBF9B93E6}"/>
              </a:ext>
            </a:extLst>
          </p:cNvPr>
          <p:cNvSpPr>
            <a:spLocks noEditPoints="1"/>
          </p:cNvSpPr>
          <p:nvPr/>
        </p:nvSpPr>
        <p:spPr bwMode="auto">
          <a:xfrm>
            <a:off x="2276475" y="2638425"/>
            <a:ext cx="1014413" cy="1014413"/>
          </a:xfrm>
          <a:custGeom>
            <a:avLst/>
            <a:gdLst>
              <a:gd name="T0" fmla="*/ 0 w 639"/>
              <a:gd name="T1" fmla="*/ 2147483646 h 639"/>
              <a:gd name="T2" fmla="*/ 2147483646 w 639"/>
              <a:gd name="T3" fmla="*/ 2147483646 h 639"/>
              <a:gd name="T4" fmla="*/ 2147483646 w 639"/>
              <a:gd name="T5" fmla="*/ 2147483646 h 639"/>
              <a:gd name="T6" fmla="*/ 2147483646 w 639"/>
              <a:gd name="T7" fmla="*/ 2147483646 h 639"/>
              <a:gd name="T8" fmla="*/ 0 w 639"/>
              <a:gd name="T9" fmla="*/ 2147483646 h 639"/>
              <a:gd name="T10" fmla="*/ 0 w 639"/>
              <a:gd name="T11" fmla="*/ 2147483646 h 639"/>
              <a:gd name="T12" fmla="*/ 0 w 639"/>
              <a:gd name="T13" fmla="*/ 2147483646 h 639"/>
              <a:gd name="T14" fmla="*/ 2147483646 w 639"/>
              <a:gd name="T15" fmla="*/ 2147483646 h 639"/>
              <a:gd name="T16" fmla="*/ 2147483646 w 639"/>
              <a:gd name="T17" fmla="*/ 0 h 639"/>
              <a:gd name="T18" fmla="*/ 2147483646 w 639"/>
              <a:gd name="T19" fmla="*/ 0 h 639"/>
              <a:gd name="T20" fmla="*/ 2147483646 w 639"/>
              <a:gd name="T21" fmla="*/ 2147483646 h 63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639"/>
              <a:gd name="T34" fmla="*/ 0 h 639"/>
              <a:gd name="T35" fmla="*/ 639 w 639"/>
              <a:gd name="T36" fmla="*/ 639 h 63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639" h="639">
                <a:moveTo>
                  <a:pt x="0" y="639"/>
                </a:moveTo>
                <a:lnTo>
                  <a:pt x="36" y="603"/>
                </a:lnTo>
                <a:lnTo>
                  <a:pt x="36" y="601"/>
                </a:lnTo>
                <a:lnTo>
                  <a:pt x="36" y="597"/>
                </a:lnTo>
                <a:lnTo>
                  <a:pt x="0" y="633"/>
                </a:lnTo>
                <a:lnTo>
                  <a:pt x="0" y="635"/>
                </a:lnTo>
                <a:lnTo>
                  <a:pt x="0" y="639"/>
                </a:lnTo>
                <a:close/>
                <a:moveTo>
                  <a:pt x="633" y="5"/>
                </a:moveTo>
                <a:lnTo>
                  <a:pt x="639" y="0"/>
                </a:lnTo>
                <a:lnTo>
                  <a:pt x="633" y="0"/>
                </a:lnTo>
                <a:lnTo>
                  <a:pt x="633" y="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01" name="Freeform 314">
            <a:extLst>
              <a:ext uri="{FF2B5EF4-FFF2-40B4-BE49-F238E27FC236}">
                <a16:creationId xmlns:a16="http://schemas.microsoft.com/office/drawing/2014/main" id="{4675AB6D-E302-82E1-CF69-FE595ED84D29}"/>
              </a:ext>
            </a:extLst>
          </p:cNvPr>
          <p:cNvSpPr>
            <a:spLocks/>
          </p:cNvSpPr>
          <p:nvPr/>
        </p:nvSpPr>
        <p:spPr bwMode="auto">
          <a:xfrm>
            <a:off x="2276475" y="3527425"/>
            <a:ext cx="53975" cy="68263"/>
          </a:xfrm>
          <a:custGeom>
            <a:avLst/>
            <a:gdLst>
              <a:gd name="T0" fmla="*/ 0 w 34"/>
              <a:gd name="T1" fmla="*/ 2147483646 h 43"/>
              <a:gd name="T2" fmla="*/ 2147483646 w 34"/>
              <a:gd name="T3" fmla="*/ 2147483646 h 43"/>
              <a:gd name="T4" fmla="*/ 2147483646 w 34"/>
              <a:gd name="T5" fmla="*/ 2147483646 h 43"/>
              <a:gd name="T6" fmla="*/ 2147483646 w 34"/>
              <a:gd name="T7" fmla="*/ 0 h 43"/>
              <a:gd name="T8" fmla="*/ 0 w 34"/>
              <a:gd name="T9" fmla="*/ 2147483646 h 43"/>
              <a:gd name="T10" fmla="*/ 0 w 34"/>
              <a:gd name="T11" fmla="*/ 2147483646 h 43"/>
              <a:gd name="T12" fmla="*/ 0 w 34"/>
              <a:gd name="T13" fmla="*/ 2147483646 h 4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43"/>
              <a:gd name="T23" fmla="*/ 34 w 34"/>
              <a:gd name="T24" fmla="*/ 43 h 4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43">
                <a:moveTo>
                  <a:pt x="0" y="43"/>
                </a:moveTo>
                <a:lnTo>
                  <a:pt x="34" y="6"/>
                </a:lnTo>
                <a:lnTo>
                  <a:pt x="34" y="4"/>
                </a:lnTo>
                <a:lnTo>
                  <a:pt x="34" y="0"/>
                </a:lnTo>
                <a:lnTo>
                  <a:pt x="0" y="37"/>
                </a:lnTo>
                <a:lnTo>
                  <a:pt x="0" y="39"/>
                </a:lnTo>
                <a:lnTo>
                  <a:pt x="0" y="4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02" name="Freeform 315">
            <a:extLst>
              <a:ext uri="{FF2B5EF4-FFF2-40B4-BE49-F238E27FC236}">
                <a16:creationId xmlns:a16="http://schemas.microsoft.com/office/drawing/2014/main" id="{8C7B56CA-238D-9E5F-D6EE-66F2DA285DFD}"/>
              </a:ext>
            </a:extLst>
          </p:cNvPr>
          <p:cNvSpPr>
            <a:spLocks/>
          </p:cNvSpPr>
          <p:nvPr/>
        </p:nvSpPr>
        <p:spPr bwMode="auto">
          <a:xfrm>
            <a:off x="2276475" y="3473450"/>
            <a:ext cx="53975" cy="63500"/>
          </a:xfrm>
          <a:custGeom>
            <a:avLst/>
            <a:gdLst>
              <a:gd name="T0" fmla="*/ 0 w 34"/>
              <a:gd name="T1" fmla="*/ 2147483646 h 40"/>
              <a:gd name="T2" fmla="*/ 2147483646 w 34"/>
              <a:gd name="T3" fmla="*/ 2147483646 h 40"/>
              <a:gd name="T4" fmla="*/ 2147483646 w 34"/>
              <a:gd name="T5" fmla="*/ 2147483646 h 40"/>
              <a:gd name="T6" fmla="*/ 2147483646 w 34"/>
              <a:gd name="T7" fmla="*/ 0 h 40"/>
              <a:gd name="T8" fmla="*/ 0 w 34"/>
              <a:gd name="T9" fmla="*/ 2147483646 h 40"/>
              <a:gd name="T10" fmla="*/ 0 w 34"/>
              <a:gd name="T11" fmla="*/ 2147483646 h 40"/>
              <a:gd name="T12" fmla="*/ 0 w 34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40"/>
              <a:gd name="T23" fmla="*/ 34 w 34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40">
                <a:moveTo>
                  <a:pt x="0" y="40"/>
                </a:moveTo>
                <a:lnTo>
                  <a:pt x="34" y="5"/>
                </a:lnTo>
                <a:lnTo>
                  <a:pt x="34" y="2"/>
                </a:lnTo>
                <a:lnTo>
                  <a:pt x="34" y="0"/>
                </a:lnTo>
                <a:lnTo>
                  <a:pt x="0" y="34"/>
                </a:lnTo>
                <a:lnTo>
                  <a:pt x="0" y="36"/>
                </a:lnTo>
                <a:lnTo>
                  <a:pt x="0" y="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03" name="Freeform 316">
            <a:extLst>
              <a:ext uri="{FF2B5EF4-FFF2-40B4-BE49-F238E27FC236}">
                <a16:creationId xmlns:a16="http://schemas.microsoft.com/office/drawing/2014/main" id="{E6C2BDC7-AE47-166D-2F1C-395EDE6E6A80}"/>
              </a:ext>
            </a:extLst>
          </p:cNvPr>
          <p:cNvSpPr>
            <a:spLocks/>
          </p:cNvSpPr>
          <p:nvPr/>
        </p:nvSpPr>
        <p:spPr bwMode="auto">
          <a:xfrm>
            <a:off x="2276475" y="3414713"/>
            <a:ext cx="53975" cy="65087"/>
          </a:xfrm>
          <a:custGeom>
            <a:avLst/>
            <a:gdLst>
              <a:gd name="T0" fmla="*/ 0 w 34"/>
              <a:gd name="T1" fmla="*/ 2147483646 h 41"/>
              <a:gd name="T2" fmla="*/ 2147483646 w 34"/>
              <a:gd name="T3" fmla="*/ 2147483646 h 41"/>
              <a:gd name="T4" fmla="*/ 2147483646 w 34"/>
              <a:gd name="T5" fmla="*/ 2147483646 h 41"/>
              <a:gd name="T6" fmla="*/ 2147483646 w 34"/>
              <a:gd name="T7" fmla="*/ 0 h 41"/>
              <a:gd name="T8" fmla="*/ 0 w 34"/>
              <a:gd name="T9" fmla="*/ 2147483646 h 41"/>
              <a:gd name="T10" fmla="*/ 0 w 34"/>
              <a:gd name="T11" fmla="*/ 2147483646 h 41"/>
              <a:gd name="T12" fmla="*/ 0 w 34"/>
              <a:gd name="T13" fmla="*/ 2147483646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41"/>
              <a:gd name="T23" fmla="*/ 34 w 34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41">
                <a:moveTo>
                  <a:pt x="0" y="41"/>
                </a:moveTo>
                <a:lnTo>
                  <a:pt x="34" y="6"/>
                </a:lnTo>
                <a:lnTo>
                  <a:pt x="34" y="2"/>
                </a:lnTo>
                <a:lnTo>
                  <a:pt x="34" y="0"/>
                </a:lnTo>
                <a:lnTo>
                  <a:pt x="0" y="35"/>
                </a:lnTo>
                <a:lnTo>
                  <a:pt x="0" y="37"/>
                </a:lnTo>
                <a:lnTo>
                  <a:pt x="0" y="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04" name="Freeform 317">
            <a:extLst>
              <a:ext uri="{FF2B5EF4-FFF2-40B4-BE49-F238E27FC236}">
                <a16:creationId xmlns:a16="http://schemas.microsoft.com/office/drawing/2014/main" id="{D90ED1ED-A758-C99B-5EA1-2287DF910C23}"/>
              </a:ext>
            </a:extLst>
          </p:cNvPr>
          <p:cNvSpPr>
            <a:spLocks/>
          </p:cNvSpPr>
          <p:nvPr/>
        </p:nvSpPr>
        <p:spPr bwMode="auto">
          <a:xfrm>
            <a:off x="2276475" y="3357563"/>
            <a:ext cx="53975" cy="63500"/>
          </a:xfrm>
          <a:custGeom>
            <a:avLst/>
            <a:gdLst>
              <a:gd name="T0" fmla="*/ 0 w 34"/>
              <a:gd name="T1" fmla="*/ 2147483646 h 40"/>
              <a:gd name="T2" fmla="*/ 2147483646 w 34"/>
              <a:gd name="T3" fmla="*/ 2147483646 h 40"/>
              <a:gd name="T4" fmla="*/ 2147483646 w 34"/>
              <a:gd name="T5" fmla="*/ 2147483646 h 40"/>
              <a:gd name="T6" fmla="*/ 2147483646 w 34"/>
              <a:gd name="T7" fmla="*/ 0 h 40"/>
              <a:gd name="T8" fmla="*/ 0 w 34"/>
              <a:gd name="T9" fmla="*/ 2147483646 h 40"/>
              <a:gd name="T10" fmla="*/ 0 w 34"/>
              <a:gd name="T11" fmla="*/ 2147483646 h 40"/>
              <a:gd name="T12" fmla="*/ 0 w 34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40"/>
              <a:gd name="T23" fmla="*/ 34 w 34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40">
                <a:moveTo>
                  <a:pt x="0" y="40"/>
                </a:moveTo>
                <a:lnTo>
                  <a:pt x="34" y="6"/>
                </a:lnTo>
                <a:lnTo>
                  <a:pt x="34" y="2"/>
                </a:lnTo>
                <a:lnTo>
                  <a:pt x="34" y="0"/>
                </a:lnTo>
                <a:lnTo>
                  <a:pt x="0" y="34"/>
                </a:lnTo>
                <a:lnTo>
                  <a:pt x="0" y="36"/>
                </a:lnTo>
                <a:lnTo>
                  <a:pt x="0" y="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05" name="Freeform 318">
            <a:extLst>
              <a:ext uri="{FF2B5EF4-FFF2-40B4-BE49-F238E27FC236}">
                <a16:creationId xmlns:a16="http://schemas.microsoft.com/office/drawing/2014/main" id="{01D504F4-45C0-A52E-7E50-A6C1D00A1CA3}"/>
              </a:ext>
            </a:extLst>
          </p:cNvPr>
          <p:cNvSpPr>
            <a:spLocks/>
          </p:cNvSpPr>
          <p:nvPr/>
        </p:nvSpPr>
        <p:spPr bwMode="auto">
          <a:xfrm>
            <a:off x="2276475" y="3298825"/>
            <a:ext cx="53975" cy="65088"/>
          </a:xfrm>
          <a:custGeom>
            <a:avLst/>
            <a:gdLst>
              <a:gd name="T0" fmla="*/ 0 w 34"/>
              <a:gd name="T1" fmla="*/ 2147483646 h 41"/>
              <a:gd name="T2" fmla="*/ 2147483646 w 34"/>
              <a:gd name="T3" fmla="*/ 2147483646 h 41"/>
              <a:gd name="T4" fmla="*/ 2147483646 w 34"/>
              <a:gd name="T5" fmla="*/ 2147483646 h 41"/>
              <a:gd name="T6" fmla="*/ 2147483646 w 34"/>
              <a:gd name="T7" fmla="*/ 0 h 41"/>
              <a:gd name="T8" fmla="*/ 0 w 34"/>
              <a:gd name="T9" fmla="*/ 2147483646 h 41"/>
              <a:gd name="T10" fmla="*/ 0 w 34"/>
              <a:gd name="T11" fmla="*/ 2147483646 h 41"/>
              <a:gd name="T12" fmla="*/ 0 w 34"/>
              <a:gd name="T13" fmla="*/ 2147483646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41"/>
              <a:gd name="T23" fmla="*/ 34 w 34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41">
                <a:moveTo>
                  <a:pt x="0" y="41"/>
                </a:moveTo>
                <a:lnTo>
                  <a:pt x="34" y="6"/>
                </a:lnTo>
                <a:lnTo>
                  <a:pt x="34" y="2"/>
                </a:lnTo>
                <a:lnTo>
                  <a:pt x="34" y="0"/>
                </a:lnTo>
                <a:lnTo>
                  <a:pt x="0" y="35"/>
                </a:lnTo>
                <a:lnTo>
                  <a:pt x="0" y="37"/>
                </a:lnTo>
                <a:lnTo>
                  <a:pt x="0" y="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06" name="Freeform 319">
            <a:extLst>
              <a:ext uri="{FF2B5EF4-FFF2-40B4-BE49-F238E27FC236}">
                <a16:creationId xmlns:a16="http://schemas.microsoft.com/office/drawing/2014/main" id="{EF7516E5-F518-4F57-8B22-64343AECCE62}"/>
              </a:ext>
            </a:extLst>
          </p:cNvPr>
          <p:cNvSpPr>
            <a:spLocks/>
          </p:cNvSpPr>
          <p:nvPr/>
        </p:nvSpPr>
        <p:spPr bwMode="auto">
          <a:xfrm>
            <a:off x="2276475" y="3241675"/>
            <a:ext cx="53975" cy="60325"/>
          </a:xfrm>
          <a:custGeom>
            <a:avLst/>
            <a:gdLst>
              <a:gd name="T0" fmla="*/ 0 w 34"/>
              <a:gd name="T1" fmla="*/ 2147483646 h 38"/>
              <a:gd name="T2" fmla="*/ 2147483646 w 34"/>
              <a:gd name="T3" fmla="*/ 2147483646 h 38"/>
              <a:gd name="T4" fmla="*/ 2147483646 w 34"/>
              <a:gd name="T5" fmla="*/ 2147483646 h 38"/>
              <a:gd name="T6" fmla="*/ 2147483646 w 34"/>
              <a:gd name="T7" fmla="*/ 0 h 38"/>
              <a:gd name="T8" fmla="*/ 0 w 34"/>
              <a:gd name="T9" fmla="*/ 2147483646 h 38"/>
              <a:gd name="T10" fmla="*/ 0 w 34"/>
              <a:gd name="T11" fmla="*/ 2147483646 h 38"/>
              <a:gd name="T12" fmla="*/ 0 w 34"/>
              <a:gd name="T13" fmla="*/ 2147483646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38"/>
              <a:gd name="T23" fmla="*/ 34 w 34"/>
              <a:gd name="T24" fmla="*/ 38 h 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38">
                <a:moveTo>
                  <a:pt x="0" y="38"/>
                </a:moveTo>
                <a:lnTo>
                  <a:pt x="34" y="6"/>
                </a:lnTo>
                <a:lnTo>
                  <a:pt x="34" y="2"/>
                </a:lnTo>
                <a:lnTo>
                  <a:pt x="34" y="0"/>
                </a:lnTo>
                <a:lnTo>
                  <a:pt x="0" y="32"/>
                </a:lnTo>
                <a:lnTo>
                  <a:pt x="0" y="36"/>
                </a:lnTo>
                <a:lnTo>
                  <a:pt x="0" y="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07" name="Freeform 320">
            <a:extLst>
              <a:ext uri="{FF2B5EF4-FFF2-40B4-BE49-F238E27FC236}">
                <a16:creationId xmlns:a16="http://schemas.microsoft.com/office/drawing/2014/main" id="{81BC32F9-3112-2331-7DB4-55FADFE763F2}"/>
              </a:ext>
            </a:extLst>
          </p:cNvPr>
          <p:cNvSpPr>
            <a:spLocks/>
          </p:cNvSpPr>
          <p:nvPr/>
        </p:nvSpPr>
        <p:spPr bwMode="auto">
          <a:xfrm>
            <a:off x="2276475" y="3179763"/>
            <a:ext cx="53975" cy="65087"/>
          </a:xfrm>
          <a:custGeom>
            <a:avLst/>
            <a:gdLst>
              <a:gd name="T0" fmla="*/ 0 w 34"/>
              <a:gd name="T1" fmla="*/ 2147483646 h 41"/>
              <a:gd name="T2" fmla="*/ 2147483646 w 34"/>
              <a:gd name="T3" fmla="*/ 2147483646 h 41"/>
              <a:gd name="T4" fmla="*/ 2147483646 w 34"/>
              <a:gd name="T5" fmla="*/ 2147483646 h 41"/>
              <a:gd name="T6" fmla="*/ 2147483646 w 34"/>
              <a:gd name="T7" fmla="*/ 0 h 41"/>
              <a:gd name="T8" fmla="*/ 0 w 34"/>
              <a:gd name="T9" fmla="*/ 2147483646 h 41"/>
              <a:gd name="T10" fmla="*/ 0 w 34"/>
              <a:gd name="T11" fmla="*/ 2147483646 h 41"/>
              <a:gd name="T12" fmla="*/ 0 w 34"/>
              <a:gd name="T13" fmla="*/ 2147483646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41"/>
              <a:gd name="T23" fmla="*/ 34 w 34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41">
                <a:moveTo>
                  <a:pt x="0" y="41"/>
                </a:moveTo>
                <a:lnTo>
                  <a:pt x="34" y="6"/>
                </a:lnTo>
                <a:lnTo>
                  <a:pt x="34" y="4"/>
                </a:lnTo>
                <a:lnTo>
                  <a:pt x="34" y="0"/>
                </a:lnTo>
                <a:lnTo>
                  <a:pt x="0" y="35"/>
                </a:lnTo>
                <a:lnTo>
                  <a:pt x="0" y="39"/>
                </a:lnTo>
                <a:lnTo>
                  <a:pt x="0" y="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08" name="Freeform 321">
            <a:extLst>
              <a:ext uri="{FF2B5EF4-FFF2-40B4-BE49-F238E27FC236}">
                <a16:creationId xmlns:a16="http://schemas.microsoft.com/office/drawing/2014/main" id="{4E79B1A1-9139-72AC-C43F-3FDDC3B37865}"/>
              </a:ext>
            </a:extLst>
          </p:cNvPr>
          <p:cNvSpPr>
            <a:spLocks/>
          </p:cNvSpPr>
          <p:nvPr/>
        </p:nvSpPr>
        <p:spPr bwMode="auto">
          <a:xfrm>
            <a:off x="2276475" y="3122613"/>
            <a:ext cx="53975" cy="63500"/>
          </a:xfrm>
          <a:custGeom>
            <a:avLst/>
            <a:gdLst>
              <a:gd name="T0" fmla="*/ 0 w 34"/>
              <a:gd name="T1" fmla="*/ 2147483646 h 40"/>
              <a:gd name="T2" fmla="*/ 2147483646 w 34"/>
              <a:gd name="T3" fmla="*/ 2147483646 h 40"/>
              <a:gd name="T4" fmla="*/ 2147483646 w 34"/>
              <a:gd name="T5" fmla="*/ 2147483646 h 40"/>
              <a:gd name="T6" fmla="*/ 2147483646 w 34"/>
              <a:gd name="T7" fmla="*/ 0 h 40"/>
              <a:gd name="T8" fmla="*/ 0 w 34"/>
              <a:gd name="T9" fmla="*/ 2147483646 h 40"/>
              <a:gd name="T10" fmla="*/ 0 w 34"/>
              <a:gd name="T11" fmla="*/ 2147483646 h 40"/>
              <a:gd name="T12" fmla="*/ 0 w 34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40"/>
              <a:gd name="T23" fmla="*/ 34 w 34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40">
                <a:moveTo>
                  <a:pt x="0" y="40"/>
                </a:moveTo>
                <a:lnTo>
                  <a:pt x="34" y="6"/>
                </a:lnTo>
                <a:lnTo>
                  <a:pt x="34" y="4"/>
                </a:lnTo>
                <a:lnTo>
                  <a:pt x="34" y="0"/>
                </a:lnTo>
                <a:lnTo>
                  <a:pt x="0" y="35"/>
                </a:lnTo>
                <a:lnTo>
                  <a:pt x="0" y="38"/>
                </a:lnTo>
                <a:lnTo>
                  <a:pt x="0" y="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09" name="Freeform 322">
            <a:extLst>
              <a:ext uri="{FF2B5EF4-FFF2-40B4-BE49-F238E27FC236}">
                <a16:creationId xmlns:a16="http://schemas.microsoft.com/office/drawing/2014/main" id="{935C6D6D-9211-6393-35F2-9B3740A9FF24}"/>
              </a:ext>
            </a:extLst>
          </p:cNvPr>
          <p:cNvSpPr>
            <a:spLocks/>
          </p:cNvSpPr>
          <p:nvPr/>
        </p:nvSpPr>
        <p:spPr bwMode="auto">
          <a:xfrm>
            <a:off x="2276475" y="3063875"/>
            <a:ext cx="53975" cy="65088"/>
          </a:xfrm>
          <a:custGeom>
            <a:avLst/>
            <a:gdLst>
              <a:gd name="T0" fmla="*/ 0 w 34"/>
              <a:gd name="T1" fmla="*/ 2147483646 h 41"/>
              <a:gd name="T2" fmla="*/ 2147483646 w 34"/>
              <a:gd name="T3" fmla="*/ 2147483646 h 41"/>
              <a:gd name="T4" fmla="*/ 2147483646 w 34"/>
              <a:gd name="T5" fmla="*/ 2147483646 h 41"/>
              <a:gd name="T6" fmla="*/ 2147483646 w 34"/>
              <a:gd name="T7" fmla="*/ 0 h 41"/>
              <a:gd name="T8" fmla="*/ 0 w 34"/>
              <a:gd name="T9" fmla="*/ 2147483646 h 41"/>
              <a:gd name="T10" fmla="*/ 0 w 34"/>
              <a:gd name="T11" fmla="*/ 2147483646 h 41"/>
              <a:gd name="T12" fmla="*/ 0 w 34"/>
              <a:gd name="T13" fmla="*/ 2147483646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41"/>
              <a:gd name="T23" fmla="*/ 34 w 34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41">
                <a:moveTo>
                  <a:pt x="0" y="41"/>
                </a:moveTo>
                <a:lnTo>
                  <a:pt x="34" y="6"/>
                </a:lnTo>
                <a:lnTo>
                  <a:pt x="34" y="4"/>
                </a:lnTo>
                <a:lnTo>
                  <a:pt x="34" y="0"/>
                </a:lnTo>
                <a:lnTo>
                  <a:pt x="0" y="35"/>
                </a:lnTo>
                <a:lnTo>
                  <a:pt x="0" y="39"/>
                </a:lnTo>
                <a:lnTo>
                  <a:pt x="0" y="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10" name="Freeform 323">
            <a:extLst>
              <a:ext uri="{FF2B5EF4-FFF2-40B4-BE49-F238E27FC236}">
                <a16:creationId xmlns:a16="http://schemas.microsoft.com/office/drawing/2014/main" id="{8EFCC070-1C4B-C1F5-0C20-9C6365D6A01C}"/>
              </a:ext>
            </a:extLst>
          </p:cNvPr>
          <p:cNvSpPr>
            <a:spLocks/>
          </p:cNvSpPr>
          <p:nvPr/>
        </p:nvSpPr>
        <p:spPr bwMode="auto">
          <a:xfrm>
            <a:off x="2276475" y="3006725"/>
            <a:ext cx="53975" cy="63500"/>
          </a:xfrm>
          <a:custGeom>
            <a:avLst/>
            <a:gdLst>
              <a:gd name="T0" fmla="*/ 0 w 34"/>
              <a:gd name="T1" fmla="*/ 2147483646 h 40"/>
              <a:gd name="T2" fmla="*/ 2147483646 w 34"/>
              <a:gd name="T3" fmla="*/ 2147483646 h 40"/>
              <a:gd name="T4" fmla="*/ 2147483646 w 34"/>
              <a:gd name="T5" fmla="*/ 2147483646 h 40"/>
              <a:gd name="T6" fmla="*/ 2147483646 w 34"/>
              <a:gd name="T7" fmla="*/ 0 h 40"/>
              <a:gd name="T8" fmla="*/ 0 w 34"/>
              <a:gd name="T9" fmla="*/ 2147483646 h 40"/>
              <a:gd name="T10" fmla="*/ 0 w 34"/>
              <a:gd name="T11" fmla="*/ 2147483646 h 40"/>
              <a:gd name="T12" fmla="*/ 0 w 34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40"/>
              <a:gd name="T23" fmla="*/ 34 w 34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40">
                <a:moveTo>
                  <a:pt x="0" y="40"/>
                </a:moveTo>
                <a:lnTo>
                  <a:pt x="34" y="6"/>
                </a:lnTo>
                <a:lnTo>
                  <a:pt x="34" y="4"/>
                </a:lnTo>
                <a:lnTo>
                  <a:pt x="34" y="0"/>
                </a:lnTo>
                <a:lnTo>
                  <a:pt x="0" y="35"/>
                </a:lnTo>
                <a:lnTo>
                  <a:pt x="0" y="38"/>
                </a:lnTo>
                <a:lnTo>
                  <a:pt x="0" y="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11" name="Freeform 324">
            <a:extLst>
              <a:ext uri="{FF2B5EF4-FFF2-40B4-BE49-F238E27FC236}">
                <a16:creationId xmlns:a16="http://schemas.microsoft.com/office/drawing/2014/main" id="{334D3580-E104-396D-E077-7B81C32EF4EF}"/>
              </a:ext>
            </a:extLst>
          </p:cNvPr>
          <p:cNvSpPr>
            <a:spLocks/>
          </p:cNvSpPr>
          <p:nvPr/>
        </p:nvSpPr>
        <p:spPr bwMode="auto">
          <a:xfrm>
            <a:off x="2276475" y="2949575"/>
            <a:ext cx="53975" cy="63500"/>
          </a:xfrm>
          <a:custGeom>
            <a:avLst/>
            <a:gdLst>
              <a:gd name="T0" fmla="*/ 0 w 34"/>
              <a:gd name="T1" fmla="*/ 2147483646 h 40"/>
              <a:gd name="T2" fmla="*/ 2147483646 w 34"/>
              <a:gd name="T3" fmla="*/ 2147483646 h 40"/>
              <a:gd name="T4" fmla="*/ 2147483646 w 34"/>
              <a:gd name="T5" fmla="*/ 2147483646 h 40"/>
              <a:gd name="T6" fmla="*/ 2147483646 w 34"/>
              <a:gd name="T7" fmla="*/ 0 h 40"/>
              <a:gd name="T8" fmla="*/ 0 w 34"/>
              <a:gd name="T9" fmla="*/ 2147483646 h 40"/>
              <a:gd name="T10" fmla="*/ 0 w 34"/>
              <a:gd name="T11" fmla="*/ 2147483646 h 40"/>
              <a:gd name="T12" fmla="*/ 0 w 34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40"/>
              <a:gd name="T23" fmla="*/ 34 w 34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40">
                <a:moveTo>
                  <a:pt x="0" y="40"/>
                </a:moveTo>
                <a:lnTo>
                  <a:pt x="34" y="5"/>
                </a:lnTo>
                <a:lnTo>
                  <a:pt x="34" y="3"/>
                </a:lnTo>
                <a:lnTo>
                  <a:pt x="34" y="0"/>
                </a:lnTo>
                <a:lnTo>
                  <a:pt x="0" y="34"/>
                </a:lnTo>
                <a:lnTo>
                  <a:pt x="0" y="36"/>
                </a:lnTo>
                <a:lnTo>
                  <a:pt x="0" y="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12" name="Freeform 325">
            <a:extLst>
              <a:ext uri="{FF2B5EF4-FFF2-40B4-BE49-F238E27FC236}">
                <a16:creationId xmlns:a16="http://schemas.microsoft.com/office/drawing/2014/main" id="{8FB48A21-267C-73C1-F7AC-92D6C6DB8E67}"/>
              </a:ext>
            </a:extLst>
          </p:cNvPr>
          <p:cNvSpPr>
            <a:spLocks/>
          </p:cNvSpPr>
          <p:nvPr/>
        </p:nvSpPr>
        <p:spPr bwMode="auto">
          <a:xfrm>
            <a:off x="2276475" y="2890838"/>
            <a:ext cx="53975" cy="63500"/>
          </a:xfrm>
          <a:custGeom>
            <a:avLst/>
            <a:gdLst>
              <a:gd name="T0" fmla="*/ 0 w 34"/>
              <a:gd name="T1" fmla="*/ 2147483646 h 40"/>
              <a:gd name="T2" fmla="*/ 2147483646 w 34"/>
              <a:gd name="T3" fmla="*/ 2147483646 h 40"/>
              <a:gd name="T4" fmla="*/ 2147483646 w 34"/>
              <a:gd name="T5" fmla="*/ 2147483646 h 40"/>
              <a:gd name="T6" fmla="*/ 2147483646 w 34"/>
              <a:gd name="T7" fmla="*/ 0 h 40"/>
              <a:gd name="T8" fmla="*/ 0 w 34"/>
              <a:gd name="T9" fmla="*/ 2147483646 h 40"/>
              <a:gd name="T10" fmla="*/ 0 w 34"/>
              <a:gd name="T11" fmla="*/ 2147483646 h 40"/>
              <a:gd name="T12" fmla="*/ 0 w 34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40"/>
              <a:gd name="T23" fmla="*/ 34 w 34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40">
                <a:moveTo>
                  <a:pt x="0" y="40"/>
                </a:moveTo>
                <a:lnTo>
                  <a:pt x="34" y="6"/>
                </a:lnTo>
                <a:lnTo>
                  <a:pt x="34" y="2"/>
                </a:lnTo>
                <a:lnTo>
                  <a:pt x="34" y="0"/>
                </a:lnTo>
                <a:lnTo>
                  <a:pt x="0" y="35"/>
                </a:lnTo>
                <a:lnTo>
                  <a:pt x="0" y="37"/>
                </a:lnTo>
                <a:lnTo>
                  <a:pt x="0" y="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13" name="Freeform 326">
            <a:extLst>
              <a:ext uri="{FF2B5EF4-FFF2-40B4-BE49-F238E27FC236}">
                <a16:creationId xmlns:a16="http://schemas.microsoft.com/office/drawing/2014/main" id="{CCD7FE4F-0DA9-66B3-8E05-68B812E6E9E8}"/>
              </a:ext>
            </a:extLst>
          </p:cNvPr>
          <p:cNvSpPr>
            <a:spLocks/>
          </p:cNvSpPr>
          <p:nvPr/>
        </p:nvSpPr>
        <p:spPr bwMode="auto">
          <a:xfrm>
            <a:off x="2276475" y="2833688"/>
            <a:ext cx="53975" cy="63500"/>
          </a:xfrm>
          <a:custGeom>
            <a:avLst/>
            <a:gdLst>
              <a:gd name="T0" fmla="*/ 0 w 34"/>
              <a:gd name="T1" fmla="*/ 2147483646 h 40"/>
              <a:gd name="T2" fmla="*/ 2147483646 w 34"/>
              <a:gd name="T3" fmla="*/ 2147483646 h 40"/>
              <a:gd name="T4" fmla="*/ 2147483646 w 34"/>
              <a:gd name="T5" fmla="*/ 2147483646 h 40"/>
              <a:gd name="T6" fmla="*/ 2147483646 w 34"/>
              <a:gd name="T7" fmla="*/ 0 h 40"/>
              <a:gd name="T8" fmla="*/ 0 w 34"/>
              <a:gd name="T9" fmla="*/ 2147483646 h 40"/>
              <a:gd name="T10" fmla="*/ 0 w 34"/>
              <a:gd name="T11" fmla="*/ 2147483646 h 40"/>
              <a:gd name="T12" fmla="*/ 0 w 34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40"/>
              <a:gd name="T23" fmla="*/ 34 w 34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40">
                <a:moveTo>
                  <a:pt x="0" y="40"/>
                </a:moveTo>
                <a:lnTo>
                  <a:pt x="34" y="5"/>
                </a:lnTo>
                <a:lnTo>
                  <a:pt x="34" y="1"/>
                </a:lnTo>
                <a:lnTo>
                  <a:pt x="34" y="0"/>
                </a:lnTo>
                <a:lnTo>
                  <a:pt x="0" y="34"/>
                </a:lnTo>
                <a:lnTo>
                  <a:pt x="0" y="36"/>
                </a:lnTo>
                <a:lnTo>
                  <a:pt x="0" y="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14" name="Freeform 327">
            <a:extLst>
              <a:ext uri="{FF2B5EF4-FFF2-40B4-BE49-F238E27FC236}">
                <a16:creationId xmlns:a16="http://schemas.microsoft.com/office/drawing/2014/main" id="{99AFB3BC-E6F2-F6B0-3892-04B94A55571F}"/>
              </a:ext>
            </a:extLst>
          </p:cNvPr>
          <p:cNvSpPr>
            <a:spLocks/>
          </p:cNvSpPr>
          <p:nvPr/>
        </p:nvSpPr>
        <p:spPr bwMode="auto">
          <a:xfrm>
            <a:off x="2276475" y="2771775"/>
            <a:ext cx="53975" cy="63500"/>
          </a:xfrm>
          <a:custGeom>
            <a:avLst/>
            <a:gdLst>
              <a:gd name="T0" fmla="*/ 0 w 34"/>
              <a:gd name="T1" fmla="*/ 2147483646 h 40"/>
              <a:gd name="T2" fmla="*/ 2147483646 w 34"/>
              <a:gd name="T3" fmla="*/ 2147483646 h 40"/>
              <a:gd name="T4" fmla="*/ 2147483646 w 34"/>
              <a:gd name="T5" fmla="*/ 2147483646 h 40"/>
              <a:gd name="T6" fmla="*/ 2147483646 w 34"/>
              <a:gd name="T7" fmla="*/ 0 h 40"/>
              <a:gd name="T8" fmla="*/ 0 w 34"/>
              <a:gd name="T9" fmla="*/ 2147483646 h 40"/>
              <a:gd name="T10" fmla="*/ 0 w 34"/>
              <a:gd name="T11" fmla="*/ 2147483646 h 40"/>
              <a:gd name="T12" fmla="*/ 0 w 34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40"/>
              <a:gd name="T23" fmla="*/ 34 w 34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40">
                <a:moveTo>
                  <a:pt x="0" y="40"/>
                </a:moveTo>
                <a:lnTo>
                  <a:pt x="34" y="6"/>
                </a:lnTo>
                <a:lnTo>
                  <a:pt x="34" y="4"/>
                </a:lnTo>
                <a:lnTo>
                  <a:pt x="34" y="0"/>
                </a:lnTo>
                <a:lnTo>
                  <a:pt x="0" y="35"/>
                </a:lnTo>
                <a:lnTo>
                  <a:pt x="0" y="39"/>
                </a:lnTo>
                <a:lnTo>
                  <a:pt x="0" y="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15" name="Freeform 328">
            <a:extLst>
              <a:ext uri="{FF2B5EF4-FFF2-40B4-BE49-F238E27FC236}">
                <a16:creationId xmlns:a16="http://schemas.microsoft.com/office/drawing/2014/main" id="{D4919559-E4AF-074F-4FB8-C5E5FA35C89D}"/>
              </a:ext>
            </a:extLst>
          </p:cNvPr>
          <p:cNvSpPr>
            <a:spLocks/>
          </p:cNvSpPr>
          <p:nvPr/>
        </p:nvSpPr>
        <p:spPr bwMode="auto">
          <a:xfrm>
            <a:off x="2276475" y="2714625"/>
            <a:ext cx="53975" cy="63500"/>
          </a:xfrm>
          <a:custGeom>
            <a:avLst/>
            <a:gdLst>
              <a:gd name="T0" fmla="*/ 0 w 34"/>
              <a:gd name="T1" fmla="*/ 2147483646 h 40"/>
              <a:gd name="T2" fmla="*/ 2147483646 w 34"/>
              <a:gd name="T3" fmla="*/ 2147483646 h 40"/>
              <a:gd name="T4" fmla="*/ 2147483646 w 34"/>
              <a:gd name="T5" fmla="*/ 2147483646 h 40"/>
              <a:gd name="T6" fmla="*/ 2147483646 w 34"/>
              <a:gd name="T7" fmla="*/ 0 h 40"/>
              <a:gd name="T8" fmla="*/ 0 w 34"/>
              <a:gd name="T9" fmla="*/ 2147483646 h 40"/>
              <a:gd name="T10" fmla="*/ 0 w 34"/>
              <a:gd name="T11" fmla="*/ 2147483646 h 40"/>
              <a:gd name="T12" fmla="*/ 0 w 34"/>
              <a:gd name="T13" fmla="*/ 2147483646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40"/>
              <a:gd name="T23" fmla="*/ 34 w 34"/>
              <a:gd name="T24" fmla="*/ 40 h 4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40">
                <a:moveTo>
                  <a:pt x="0" y="40"/>
                </a:moveTo>
                <a:lnTo>
                  <a:pt x="34" y="5"/>
                </a:lnTo>
                <a:lnTo>
                  <a:pt x="34" y="4"/>
                </a:lnTo>
                <a:lnTo>
                  <a:pt x="34" y="0"/>
                </a:lnTo>
                <a:lnTo>
                  <a:pt x="0" y="34"/>
                </a:lnTo>
                <a:lnTo>
                  <a:pt x="0" y="38"/>
                </a:lnTo>
                <a:lnTo>
                  <a:pt x="0" y="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16" name="Freeform 329">
            <a:extLst>
              <a:ext uri="{FF2B5EF4-FFF2-40B4-BE49-F238E27FC236}">
                <a16:creationId xmlns:a16="http://schemas.microsoft.com/office/drawing/2014/main" id="{780CB7F5-C21E-8316-D917-B2D7844E3035}"/>
              </a:ext>
            </a:extLst>
          </p:cNvPr>
          <p:cNvSpPr>
            <a:spLocks/>
          </p:cNvSpPr>
          <p:nvPr/>
        </p:nvSpPr>
        <p:spPr bwMode="auto">
          <a:xfrm>
            <a:off x="2276475" y="2655888"/>
            <a:ext cx="53975" cy="65087"/>
          </a:xfrm>
          <a:custGeom>
            <a:avLst/>
            <a:gdLst>
              <a:gd name="T0" fmla="*/ 0 w 34"/>
              <a:gd name="T1" fmla="*/ 2147483646 h 41"/>
              <a:gd name="T2" fmla="*/ 2147483646 w 34"/>
              <a:gd name="T3" fmla="*/ 2147483646 h 41"/>
              <a:gd name="T4" fmla="*/ 2147483646 w 34"/>
              <a:gd name="T5" fmla="*/ 2147483646 h 41"/>
              <a:gd name="T6" fmla="*/ 2147483646 w 34"/>
              <a:gd name="T7" fmla="*/ 0 h 41"/>
              <a:gd name="T8" fmla="*/ 0 w 34"/>
              <a:gd name="T9" fmla="*/ 2147483646 h 41"/>
              <a:gd name="T10" fmla="*/ 0 w 34"/>
              <a:gd name="T11" fmla="*/ 2147483646 h 41"/>
              <a:gd name="T12" fmla="*/ 0 w 34"/>
              <a:gd name="T13" fmla="*/ 2147483646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4"/>
              <a:gd name="T22" fmla="*/ 0 h 41"/>
              <a:gd name="T23" fmla="*/ 34 w 34"/>
              <a:gd name="T24" fmla="*/ 41 h 4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4" h="41">
                <a:moveTo>
                  <a:pt x="0" y="41"/>
                </a:moveTo>
                <a:lnTo>
                  <a:pt x="34" y="6"/>
                </a:lnTo>
                <a:lnTo>
                  <a:pt x="34" y="2"/>
                </a:lnTo>
                <a:lnTo>
                  <a:pt x="34" y="0"/>
                </a:lnTo>
                <a:lnTo>
                  <a:pt x="0" y="35"/>
                </a:lnTo>
                <a:lnTo>
                  <a:pt x="0" y="39"/>
                </a:lnTo>
                <a:lnTo>
                  <a:pt x="0" y="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17" name="Freeform 330">
            <a:extLst>
              <a:ext uri="{FF2B5EF4-FFF2-40B4-BE49-F238E27FC236}">
                <a16:creationId xmlns:a16="http://schemas.microsoft.com/office/drawing/2014/main" id="{4C3F200F-E169-4807-A84E-94537C1BA632}"/>
              </a:ext>
            </a:extLst>
          </p:cNvPr>
          <p:cNvSpPr>
            <a:spLocks/>
          </p:cNvSpPr>
          <p:nvPr/>
        </p:nvSpPr>
        <p:spPr bwMode="auto">
          <a:xfrm>
            <a:off x="2276475" y="2625725"/>
            <a:ext cx="39688" cy="36513"/>
          </a:xfrm>
          <a:custGeom>
            <a:avLst/>
            <a:gdLst>
              <a:gd name="T0" fmla="*/ 0 w 25"/>
              <a:gd name="T1" fmla="*/ 2147483646 h 23"/>
              <a:gd name="T2" fmla="*/ 2147483646 w 25"/>
              <a:gd name="T3" fmla="*/ 0 h 23"/>
              <a:gd name="T4" fmla="*/ 2147483646 w 25"/>
              <a:gd name="T5" fmla="*/ 0 h 23"/>
              <a:gd name="T6" fmla="*/ 0 w 25"/>
              <a:gd name="T7" fmla="*/ 2147483646 h 23"/>
              <a:gd name="T8" fmla="*/ 0 w 25"/>
              <a:gd name="T9" fmla="*/ 2147483646 h 23"/>
              <a:gd name="T10" fmla="*/ 0 w 25"/>
              <a:gd name="T11" fmla="*/ 2147483646 h 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"/>
              <a:gd name="T19" fmla="*/ 0 h 23"/>
              <a:gd name="T20" fmla="*/ 25 w 25"/>
              <a:gd name="T21" fmla="*/ 23 h 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" h="23">
                <a:moveTo>
                  <a:pt x="0" y="23"/>
                </a:moveTo>
                <a:lnTo>
                  <a:pt x="25" y="0"/>
                </a:lnTo>
                <a:lnTo>
                  <a:pt x="17" y="0"/>
                </a:lnTo>
                <a:lnTo>
                  <a:pt x="0" y="17"/>
                </a:lnTo>
                <a:lnTo>
                  <a:pt x="0" y="21"/>
                </a:lnTo>
                <a:lnTo>
                  <a:pt x="0" y="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18" name="Freeform 331">
            <a:extLst>
              <a:ext uri="{FF2B5EF4-FFF2-40B4-BE49-F238E27FC236}">
                <a16:creationId xmlns:a16="http://schemas.microsoft.com/office/drawing/2014/main" id="{BEEFEA23-A2E3-E3D1-16F5-F58E1E2A234B}"/>
              </a:ext>
            </a:extLst>
          </p:cNvPr>
          <p:cNvSpPr>
            <a:spLocks/>
          </p:cNvSpPr>
          <p:nvPr/>
        </p:nvSpPr>
        <p:spPr bwMode="auto">
          <a:xfrm>
            <a:off x="4184650" y="5880100"/>
            <a:ext cx="68263" cy="71438"/>
          </a:xfrm>
          <a:custGeom>
            <a:avLst/>
            <a:gdLst>
              <a:gd name="T0" fmla="*/ 2147483646 w 43"/>
              <a:gd name="T1" fmla="*/ 0 h 45"/>
              <a:gd name="T2" fmla="*/ 0 w 43"/>
              <a:gd name="T3" fmla="*/ 2147483646 h 45"/>
              <a:gd name="T4" fmla="*/ 2147483646 w 43"/>
              <a:gd name="T5" fmla="*/ 2147483646 h 45"/>
              <a:gd name="T6" fmla="*/ 2147483646 w 43"/>
              <a:gd name="T7" fmla="*/ 0 h 45"/>
              <a:gd name="T8" fmla="*/ 0 60000 65536"/>
              <a:gd name="T9" fmla="*/ 0 60000 65536"/>
              <a:gd name="T10" fmla="*/ 0 60000 65536"/>
              <a:gd name="T11" fmla="*/ 0 60000 65536"/>
              <a:gd name="T12" fmla="*/ 0 w 43"/>
              <a:gd name="T13" fmla="*/ 0 h 45"/>
              <a:gd name="T14" fmla="*/ 43 w 43"/>
              <a:gd name="T15" fmla="*/ 45 h 4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" h="45">
                <a:moveTo>
                  <a:pt x="43" y="0"/>
                </a:moveTo>
                <a:lnTo>
                  <a:pt x="0" y="45"/>
                </a:lnTo>
                <a:lnTo>
                  <a:pt x="21" y="23"/>
                </a:lnTo>
                <a:lnTo>
                  <a:pt x="4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19" name="Freeform 332">
            <a:extLst>
              <a:ext uri="{FF2B5EF4-FFF2-40B4-BE49-F238E27FC236}">
                <a16:creationId xmlns:a16="http://schemas.microsoft.com/office/drawing/2014/main" id="{CD1DC57B-3373-BA03-7343-6869353CE791}"/>
              </a:ext>
            </a:extLst>
          </p:cNvPr>
          <p:cNvSpPr>
            <a:spLocks/>
          </p:cNvSpPr>
          <p:nvPr/>
        </p:nvSpPr>
        <p:spPr bwMode="auto">
          <a:xfrm>
            <a:off x="4041775" y="5737225"/>
            <a:ext cx="295275" cy="298450"/>
          </a:xfrm>
          <a:custGeom>
            <a:avLst/>
            <a:gdLst>
              <a:gd name="T0" fmla="*/ 2147483646 w 186"/>
              <a:gd name="T1" fmla="*/ 2147483646 h 188"/>
              <a:gd name="T2" fmla="*/ 2147483646 w 186"/>
              <a:gd name="T3" fmla="*/ 2147483646 h 188"/>
              <a:gd name="T4" fmla="*/ 2147483646 w 186"/>
              <a:gd name="T5" fmla="*/ 2147483646 h 188"/>
              <a:gd name="T6" fmla="*/ 2147483646 w 186"/>
              <a:gd name="T7" fmla="*/ 0 h 188"/>
              <a:gd name="T8" fmla="*/ 0 w 186"/>
              <a:gd name="T9" fmla="*/ 2147483646 h 188"/>
              <a:gd name="T10" fmla="*/ 2147483646 w 186"/>
              <a:gd name="T11" fmla="*/ 2147483646 h 188"/>
              <a:gd name="T12" fmla="*/ 2147483646 w 186"/>
              <a:gd name="T13" fmla="*/ 2147483646 h 18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86"/>
              <a:gd name="T22" fmla="*/ 0 h 188"/>
              <a:gd name="T23" fmla="*/ 186 w 186"/>
              <a:gd name="T24" fmla="*/ 188 h 18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86" h="188">
                <a:moveTo>
                  <a:pt x="10" y="183"/>
                </a:moveTo>
                <a:lnTo>
                  <a:pt x="182" y="10"/>
                </a:lnTo>
                <a:lnTo>
                  <a:pt x="184" y="6"/>
                </a:lnTo>
                <a:lnTo>
                  <a:pt x="186" y="0"/>
                </a:lnTo>
                <a:lnTo>
                  <a:pt x="0" y="188"/>
                </a:lnTo>
                <a:lnTo>
                  <a:pt x="4" y="186"/>
                </a:lnTo>
                <a:lnTo>
                  <a:pt x="10" y="18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20" name="Freeform 333">
            <a:extLst>
              <a:ext uri="{FF2B5EF4-FFF2-40B4-BE49-F238E27FC236}">
                <a16:creationId xmlns:a16="http://schemas.microsoft.com/office/drawing/2014/main" id="{5AEC2EE6-91D4-6A3B-F3AC-EE30B68EF14C}"/>
              </a:ext>
            </a:extLst>
          </p:cNvPr>
          <p:cNvSpPr>
            <a:spLocks/>
          </p:cNvSpPr>
          <p:nvPr/>
        </p:nvSpPr>
        <p:spPr bwMode="auto">
          <a:xfrm>
            <a:off x="3956050" y="5649913"/>
            <a:ext cx="411163" cy="411162"/>
          </a:xfrm>
          <a:custGeom>
            <a:avLst/>
            <a:gdLst>
              <a:gd name="T0" fmla="*/ 2147483646 w 259"/>
              <a:gd name="T1" fmla="*/ 2147483646 h 259"/>
              <a:gd name="T2" fmla="*/ 2147483646 w 259"/>
              <a:gd name="T3" fmla="*/ 2147483646 h 259"/>
              <a:gd name="T4" fmla="*/ 2147483646 w 259"/>
              <a:gd name="T5" fmla="*/ 2147483646 h 259"/>
              <a:gd name="T6" fmla="*/ 2147483646 w 259"/>
              <a:gd name="T7" fmla="*/ 0 h 259"/>
              <a:gd name="T8" fmla="*/ 0 w 259"/>
              <a:gd name="T9" fmla="*/ 2147483646 h 259"/>
              <a:gd name="T10" fmla="*/ 2147483646 w 259"/>
              <a:gd name="T11" fmla="*/ 2147483646 h 259"/>
              <a:gd name="T12" fmla="*/ 2147483646 w 259"/>
              <a:gd name="T13" fmla="*/ 2147483646 h 25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59"/>
              <a:gd name="T22" fmla="*/ 0 h 259"/>
              <a:gd name="T23" fmla="*/ 259 w 259"/>
              <a:gd name="T24" fmla="*/ 259 h 25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59" h="259">
                <a:moveTo>
                  <a:pt x="8" y="257"/>
                </a:moveTo>
                <a:lnTo>
                  <a:pt x="258" y="7"/>
                </a:lnTo>
                <a:lnTo>
                  <a:pt x="258" y="3"/>
                </a:lnTo>
                <a:lnTo>
                  <a:pt x="259" y="0"/>
                </a:lnTo>
                <a:lnTo>
                  <a:pt x="0" y="259"/>
                </a:lnTo>
                <a:lnTo>
                  <a:pt x="4" y="257"/>
                </a:lnTo>
                <a:lnTo>
                  <a:pt x="8" y="25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21" name="Freeform 334">
            <a:extLst>
              <a:ext uri="{FF2B5EF4-FFF2-40B4-BE49-F238E27FC236}">
                <a16:creationId xmlns:a16="http://schemas.microsoft.com/office/drawing/2014/main" id="{17EE1362-6C57-9C88-BA40-03F5D587FB31}"/>
              </a:ext>
            </a:extLst>
          </p:cNvPr>
          <p:cNvSpPr>
            <a:spLocks noEditPoints="1"/>
          </p:cNvSpPr>
          <p:nvPr/>
        </p:nvSpPr>
        <p:spPr bwMode="auto">
          <a:xfrm>
            <a:off x="3889375" y="5578475"/>
            <a:ext cx="490538" cy="490538"/>
          </a:xfrm>
          <a:custGeom>
            <a:avLst/>
            <a:gdLst>
              <a:gd name="T0" fmla="*/ 2147483646 w 309"/>
              <a:gd name="T1" fmla="*/ 2147483646 h 309"/>
              <a:gd name="T2" fmla="*/ 2147483646 w 309"/>
              <a:gd name="T3" fmla="*/ 2147483646 h 309"/>
              <a:gd name="T4" fmla="*/ 2147483646 w 309"/>
              <a:gd name="T5" fmla="*/ 2147483646 h 309"/>
              <a:gd name="T6" fmla="*/ 2147483646 w 309"/>
              <a:gd name="T7" fmla="*/ 2147483646 h 309"/>
              <a:gd name="T8" fmla="*/ 0 w 309"/>
              <a:gd name="T9" fmla="*/ 2147483646 h 309"/>
              <a:gd name="T10" fmla="*/ 2147483646 w 309"/>
              <a:gd name="T11" fmla="*/ 2147483646 h 309"/>
              <a:gd name="T12" fmla="*/ 2147483646 w 309"/>
              <a:gd name="T13" fmla="*/ 2147483646 h 309"/>
              <a:gd name="T14" fmla="*/ 2147483646 w 309"/>
              <a:gd name="T15" fmla="*/ 2147483646 h 309"/>
              <a:gd name="T16" fmla="*/ 2147483646 w 309"/>
              <a:gd name="T17" fmla="*/ 2147483646 h 309"/>
              <a:gd name="T18" fmla="*/ 2147483646 w 309"/>
              <a:gd name="T19" fmla="*/ 2147483646 h 309"/>
              <a:gd name="T20" fmla="*/ 2147483646 w 309"/>
              <a:gd name="T21" fmla="*/ 0 h 309"/>
              <a:gd name="T22" fmla="*/ 2147483646 w 309"/>
              <a:gd name="T23" fmla="*/ 2147483646 h 309"/>
              <a:gd name="T24" fmla="*/ 2147483646 w 309"/>
              <a:gd name="T25" fmla="*/ 2147483646 h 309"/>
              <a:gd name="T26" fmla="*/ 2147483646 w 309"/>
              <a:gd name="T27" fmla="*/ 2147483646 h 30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09"/>
              <a:gd name="T43" fmla="*/ 0 h 309"/>
              <a:gd name="T44" fmla="*/ 309 w 309"/>
              <a:gd name="T45" fmla="*/ 309 h 309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09" h="309">
                <a:moveTo>
                  <a:pt x="6" y="309"/>
                </a:moveTo>
                <a:lnTo>
                  <a:pt x="94" y="221"/>
                </a:lnTo>
                <a:lnTo>
                  <a:pt x="90" y="223"/>
                </a:lnTo>
                <a:lnTo>
                  <a:pt x="85" y="225"/>
                </a:lnTo>
                <a:lnTo>
                  <a:pt x="0" y="309"/>
                </a:lnTo>
                <a:lnTo>
                  <a:pt x="2" y="309"/>
                </a:lnTo>
                <a:lnTo>
                  <a:pt x="6" y="309"/>
                </a:lnTo>
                <a:close/>
                <a:moveTo>
                  <a:pt x="221" y="94"/>
                </a:moveTo>
                <a:lnTo>
                  <a:pt x="309" y="6"/>
                </a:lnTo>
                <a:lnTo>
                  <a:pt x="309" y="4"/>
                </a:lnTo>
                <a:lnTo>
                  <a:pt x="309" y="0"/>
                </a:lnTo>
                <a:lnTo>
                  <a:pt x="225" y="85"/>
                </a:lnTo>
                <a:lnTo>
                  <a:pt x="223" y="89"/>
                </a:lnTo>
                <a:lnTo>
                  <a:pt x="221" y="9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22" name="Freeform 335">
            <a:extLst>
              <a:ext uri="{FF2B5EF4-FFF2-40B4-BE49-F238E27FC236}">
                <a16:creationId xmlns:a16="http://schemas.microsoft.com/office/drawing/2014/main" id="{8DC68DF1-FA13-4F05-D867-EE8D23ED13CB}"/>
              </a:ext>
            </a:extLst>
          </p:cNvPr>
          <p:cNvSpPr>
            <a:spLocks noEditPoints="1"/>
          </p:cNvSpPr>
          <p:nvPr/>
        </p:nvSpPr>
        <p:spPr bwMode="auto">
          <a:xfrm>
            <a:off x="3829050" y="5514975"/>
            <a:ext cx="557213" cy="557213"/>
          </a:xfrm>
          <a:custGeom>
            <a:avLst/>
            <a:gdLst>
              <a:gd name="T0" fmla="*/ 2147483646 w 351"/>
              <a:gd name="T1" fmla="*/ 2147483646 h 351"/>
              <a:gd name="T2" fmla="*/ 2147483646 w 351"/>
              <a:gd name="T3" fmla="*/ 2147483646 h 351"/>
              <a:gd name="T4" fmla="*/ 2147483646 w 351"/>
              <a:gd name="T5" fmla="*/ 2147483646 h 351"/>
              <a:gd name="T6" fmla="*/ 2147483646 w 351"/>
              <a:gd name="T7" fmla="*/ 2147483646 h 351"/>
              <a:gd name="T8" fmla="*/ 0 w 351"/>
              <a:gd name="T9" fmla="*/ 2147483646 h 351"/>
              <a:gd name="T10" fmla="*/ 2147483646 w 351"/>
              <a:gd name="T11" fmla="*/ 2147483646 h 351"/>
              <a:gd name="T12" fmla="*/ 2147483646 w 351"/>
              <a:gd name="T13" fmla="*/ 2147483646 h 351"/>
              <a:gd name="T14" fmla="*/ 2147483646 w 351"/>
              <a:gd name="T15" fmla="*/ 2147483646 h 351"/>
              <a:gd name="T16" fmla="*/ 2147483646 w 351"/>
              <a:gd name="T17" fmla="*/ 2147483646 h 351"/>
              <a:gd name="T18" fmla="*/ 2147483646 w 351"/>
              <a:gd name="T19" fmla="*/ 2147483646 h 351"/>
              <a:gd name="T20" fmla="*/ 2147483646 w 351"/>
              <a:gd name="T21" fmla="*/ 0 h 351"/>
              <a:gd name="T22" fmla="*/ 2147483646 w 351"/>
              <a:gd name="T23" fmla="*/ 2147483646 h 351"/>
              <a:gd name="T24" fmla="*/ 2147483646 w 351"/>
              <a:gd name="T25" fmla="*/ 2147483646 h 351"/>
              <a:gd name="T26" fmla="*/ 2147483646 w 351"/>
              <a:gd name="T27" fmla="*/ 2147483646 h 35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51"/>
              <a:gd name="T43" fmla="*/ 0 h 351"/>
              <a:gd name="T44" fmla="*/ 351 w 351"/>
              <a:gd name="T45" fmla="*/ 351 h 35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51" h="351">
                <a:moveTo>
                  <a:pt x="6" y="351"/>
                </a:moveTo>
                <a:lnTo>
                  <a:pt x="78" y="278"/>
                </a:lnTo>
                <a:lnTo>
                  <a:pt x="75" y="280"/>
                </a:lnTo>
                <a:lnTo>
                  <a:pt x="71" y="280"/>
                </a:lnTo>
                <a:lnTo>
                  <a:pt x="0" y="349"/>
                </a:lnTo>
                <a:lnTo>
                  <a:pt x="4" y="351"/>
                </a:lnTo>
                <a:lnTo>
                  <a:pt x="6" y="351"/>
                </a:lnTo>
                <a:close/>
                <a:moveTo>
                  <a:pt x="278" y="77"/>
                </a:moveTo>
                <a:lnTo>
                  <a:pt x="351" y="6"/>
                </a:lnTo>
                <a:lnTo>
                  <a:pt x="351" y="2"/>
                </a:lnTo>
                <a:lnTo>
                  <a:pt x="351" y="0"/>
                </a:lnTo>
                <a:lnTo>
                  <a:pt x="280" y="71"/>
                </a:lnTo>
                <a:lnTo>
                  <a:pt x="280" y="73"/>
                </a:lnTo>
                <a:lnTo>
                  <a:pt x="278" y="7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23" name="Freeform 336">
            <a:extLst>
              <a:ext uri="{FF2B5EF4-FFF2-40B4-BE49-F238E27FC236}">
                <a16:creationId xmlns:a16="http://schemas.microsoft.com/office/drawing/2014/main" id="{4EA77C84-E902-2779-7FD5-509356B3A378}"/>
              </a:ext>
            </a:extLst>
          </p:cNvPr>
          <p:cNvSpPr>
            <a:spLocks noEditPoints="1"/>
          </p:cNvSpPr>
          <p:nvPr/>
        </p:nvSpPr>
        <p:spPr bwMode="auto">
          <a:xfrm>
            <a:off x="3776663" y="5457825"/>
            <a:ext cx="609600" cy="609600"/>
          </a:xfrm>
          <a:custGeom>
            <a:avLst/>
            <a:gdLst>
              <a:gd name="T0" fmla="*/ 2147483646 w 384"/>
              <a:gd name="T1" fmla="*/ 2147483646 h 384"/>
              <a:gd name="T2" fmla="*/ 2147483646 w 384"/>
              <a:gd name="T3" fmla="*/ 2147483646 h 384"/>
              <a:gd name="T4" fmla="*/ 2147483646 w 384"/>
              <a:gd name="T5" fmla="*/ 2147483646 h 384"/>
              <a:gd name="T6" fmla="*/ 2147483646 w 384"/>
              <a:gd name="T7" fmla="*/ 2147483646 h 384"/>
              <a:gd name="T8" fmla="*/ 0 w 384"/>
              <a:gd name="T9" fmla="*/ 2147483646 h 384"/>
              <a:gd name="T10" fmla="*/ 2147483646 w 384"/>
              <a:gd name="T11" fmla="*/ 2147483646 h 384"/>
              <a:gd name="T12" fmla="*/ 2147483646 w 384"/>
              <a:gd name="T13" fmla="*/ 2147483646 h 384"/>
              <a:gd name="T14" fmla="*/ 2147483646 w 384"/>
              <a:gd name="T15" fmla="*/ 2147483646 h 384"/>
              <a:gd name="T16" fmla="*/ 2147483646 w 384"/>
              <a:gd name="T17" fmla="*/ 2147483646 h 384"/>
              <a:gd name="T18" fmla="*/ 2147483646 w 384"/>
              <a:gd name="T19" fmla="*/ 2147483646 h 384"/>
              <a:gd name="T20" fmla="*/ 2147483646 w 384"/>
              <a:gd name="T21" fmla="*/ 0 h 384"/>
              <a:gd name="T22" fmla="*/ 2147483646 w 384"/>
              <a:gd name="T23" fmla="*/ 2147483646 h 384"/>
              <a:gd name="T24" fmla="*/ 2147483646 w 384"/>
              <a:gd name="T25" fmla="*/ 2147483646 h 384"/>
              <a:gd name="T26" fmla="*/ 2147483646 w 384"/>
              <a:gd name="T27" fmla="*/ 2147483646 h 38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84"/>
              <a:gd name="T43" fmla="*/ 0 h 384"/>
              <a:gd name="T44" fmla="*/ 384 w 384"/>
              <a:gd name="T45" fmla="*/ 384 h 384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84" h="384">
                <a:moveTo>
                  <a:pt x="6" y="384"/>
                </a:moveTo>
                <a:lnTo>
                  <a:pt x="65" y="322"/>
                </a:lnTo>
                <a:lnTo>
                  <a:pt x="64" y="322"/>
                </a:lnTo>
                <a:lnTo>
                  <a:pt x="60" y="324"/>
                </a:lnTo>
                <a:lnTo>
                  <a:pt x="0" y="382"/>
                </a:lnTo>
                <a:lnTo>
                  <a:pt x="4" y="384"/>
                </a:lnTo>
                <a:lnTo>
                  <a:pt x="6" y="384"/>
                </a:lnTo>
                <a:close/>
                <a:moveTo>
                  <a:pt x="321" y="69"/>
                </a:moveTo>
                <a:lnTo>
                  <a:pt x="384" y="5"/>
                </a:lnTo>
                <a:lnTo>
                  <a:pt x="384" y="1"/>
                </a:lnTo>
                <a:lnTo>
                  <a:pt x="384" y="0"/>
                </a:lnTo>
                <a:lnTo>
                  <a:pt x="321" y="61"/>
                </a:lnTo>
                <a:lnTo>
                  <a:pt x="321" y="65"/>
                </a:lnTo>
                <a:lnTo>
                  <a:pt x="321" y="6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24" name="Freeform 337">
            <a:extLst>
              <a:ext uri="{FF2B5EF4-FFF2-40B4-BE49-F238E27FC236}">
                <a16:creationId xmlns:a16="http://schemas.microsoft.com/office/drawing/2014/main" id="{33752AE1-CCDA-3571-50E3-714E5F0D4EE9}"/>
              </a:ext>
            </a:extLst>
          </p:cNvPr>
          <p:cNvSpPr>
            <a:spLocks noEditPoints="1"/>
          </p:cNvSpPr>
          <p:nvPr/>
        </p:nvSpPr>
        <p:spPr bwMode="auto">
          <a:xfrm>
            <a:off x="3730625" y="5411788"/>
            <a:ext cx="646113" cy="646112"/>
          </a:xfrm>
          <a:custGeom>
            <a:avLst/>
            <a:gdLst>
              <a:gd name="T0" fmla="*/ 2147483646 w 407"/>
              <a:gd name="T1" fmla="*/ 2147483646 h 407"/>
              <a:gd name="T2" fmla="*/ 2147483646 w 407"/>
              <a:gd name="T3" fmla="*/ 2147483646 h 407"/>
              <a:gd name="T4" fmla="*/ 2147483646 w 407"/>
              <a:gd name="T5" fmla="*/ 2147483646 h 407"/>
              <a:gd name="T6" fmla="*/ 2147483646 w 407"/>
              <a:gd name="T7" fmla="*/ 2147483646 h 407"/>
              <a:gd name="T8" fmla="*/ 0 w 407"/>
              <a:gd name="T9" fmla="*/ 2147483646 h 407"/>
              <a:gd name="T10" fmla="*/ 2147483646 w 407"/>
              <a:gd name="T11" fmla="*/ 2147483646 h 407"/>
              <a:gd name="T12" fmla="*/ 2147483646 w 407"/>
              <a:gd name="T13" fmla="*/ 2147483646 h 407"/>
              <a:gd name="T14" fmla="*/ 2147483646 w 407"/>
              <a:gd name="T15" fmla="*/ 2147483646 h 407"/>
              <a:gd name="T16" fmla="*/ 2147483646 w 407"/>
              <a:gd name="T17" fmla="*/ 2147483646 h 407"/>
              <a:gd name="T18" fmla="*/ 2147483646 w 407"/>
              <a:gd name="T19" fmla="*/ 2147483646 h 407"/>
              <a:gd name="T20" fmla="*/ 2147483646 w 407"/>
              <a:gd name="T21" fmla="*/ 0 h 407"/>
              <a:gd name="T22" fmla="*/ 2147483646 w 407"/>
              <a:gd name="T23" fmla="*/ 2147483646 h 407"/>
              <a:gd name="T24" fmla="*/ 2147483646 w 407"/>
              <a:gd name="T25" fmla="*/ 2147483646 h 407"/>
              <a:gd name="T26" fmla="*/ 2147483646 w 407"/>
              <a:gd name="T27" fmla="*/ 2147483646 h 40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07"/>
              <a:gd name="T43" fmla="*/ 0 h 407"/>
              <a:gd name="T44" fmla="*/ 407 w 407"/>
              <a:gd name="T45" fmla="*/ 407 h 40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07" h="407">
                <a:moveTo>
                  <a:pt x="4" y="407"/>
                </a:moveTo>
                <a:lnTo>
                  <a:pt x="56" y="355"/>
                </a:lnTo>
                <a:lnTo>
                  <a:pt x="54" y="355"/>
                </a:lnTo>
                <a:lnTo>
                  <a:pt x="50" y="353"/>
                </a:lnTo>
                <a:lnTo>
                  <a:pt x="0" y="405"/>
                </a:lnTo>
                <a:lnTo>
                  <a:pt x="2" y="405"/>
                </a:lnTo>
                <a:lnTo>
                  <a:pt x="4" y="407"/>
                </a:lnTo>
                <a:close/>
                <a:moveTo>
                  <a:pt x="354" y="57"/>
                </a:moveTo>
                <a:lnTo>
                  <a:pt x="407" y="4"/>
                </a:lnTo>
                <a:lnTo>
                  <a:pt x="407" y="2"/>
                </a:lnTo>
                <a:lnTo>
                  <a:pt x="405" y="0"/>
                </a:lnTo>
                <a:lnTo>
                  <a:pt x="352" y="52"/>
                </a:lnTo>
                <a:lnTo>
                  <a:pt x="354" y="55"/>
                </a:lnTo>
                <a:lnTo>
                  <a:pt x="354" y="5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25" name="Freeform 338">
            <a:extLst>
              <a:ext uri="{FF2B5EF4-FFF2-40B4-BE49-F238E27FC236}">
                <a16:creationId xmlns:a16="http://schemas.microsoft.com/office/drawing/2014/main" id="{4DF4A4B0-6F66-ED10-C87F-F1CBEB63919A}"/>
              </a:ext>
            </a:extLst>
          </p:cNvPr>
          <p:cNvSpPr>
            <a:spLocks noEditPoints="1"/>
          </p:cNvSpPr>
          <p:nvPr/>
        </p:nvSpPr>
        <p:spPr bwMode="auto">
          <a:xfrm>
            <a:off x="3686175" y="5365750"/>
            <a:ext cx="679450" cy="676275"/>
          </a:xfrm>
          <a:custGeom>
            <a:avLst/>
            <a:gdLst>
              <a:gd name="T0" fmla="*/ 2147483646 w 428"/>
              <a:gd name="T1" fmla="*/ 2147483646 h 426"/>
              <a:gd name="T2" fmla="*/ 2147483646 w 428"/>
              <a:gd name="T3" fmla="*/ 2147483646 h 426"/>
              <a:gd name="T4" fmla="*/ 2147483646 w 428"/>
              <a:gd name="T5" fmla="*/ 2147483646 h 426"/>
              <a:gd name="T6" fmla="*/ 2147483646 w 428"/>
              <a:gd name="T7" fmla="*/ 2147483646 h 426"/>
              <a:gd name="T8" fmla="*/ 0 w 428"/>
              <a:gd name="T9" fmla="*/ 2147483646 h 426"/>
              <a:gd name="T10" fmla="*/ 2147483646 w 428"/>
              <a:gd name="T11" fmla="*/ 2147483646 h 426"/>
              <a:gd name="T12" fmla="*/ 2147483646 w 428"/>
              <a:gd name="T13" fmla="*/ 2147483646 h 426"/>
              <a:gd name="T14" fmla="*/ 2147483646 w 428"/>
              <a:gd name="T15" fmla="*/ 2147483646 h 426"/>
              <a:gd name="T16" fmla="*/ 2147483646 w 428"/>
              <a:gd name="T17" fmla="*/ 2147483646 h 426"/>
              <a:gd name="T18" fmla="*/ 2147483646 w 428"/>
              <a:gd name="T19" fmla="*/ 2147483646 h 426"/>
              <a:gd name="T20" fmla="*/ 2147483646 w 428"/>
              <a:gd name="T21" fmla="*/ 0 h 426"/>
              <a:gd name="T22" fmla="*/ 2147483646 w 428"/>
              <a:gd name="T23" fmla="*/ 2147483646 h 426"/>
              <a:gd name="T24" fmla="*/ 2147483646 w 428"/>
              <a:gd name="T25" fmla="*/ 2147483646 h 426"/>
              <a:gd name="T26" fmla="*/ 2147483646 w 428"/>
              <a:gd name="T27" fmla="*/ 2147483646 h 42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28"/>
              <a:gd name="T43" fmla="*/ 0 h 426"/>
              <a:gd name="T44" fmla="*/ 428 w 428"/>
              <a:gd name="T45" fmla="*/ 426 h 42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28" h="426">
                <a:moveTo>
                  <a:pt x="3" y="426"/>
                </a:moveTo>
                <a:lnTo>
                  <a:pt x="51" y="380"/>
                </a:lnTo>
                <a:lnTo>
                  <a:pt x="48" y="378"/>
                </a:lnTo>
                <a:lnTo>
                  <a:pt x="46" y="378"/>
                </a:lnTo>
                <a:lnTo>
                  <a:pt x="0" y="426"/>
                </a:lnTo>
                <a:lnTo>
                  <a:pt x="2" y="426"/>
                </a:lnTo>
                <a:lnTo>
                  <a:pt x="3" y="426"/>
                </a:lnTo>
                <a:close/>
                <a:moveTo>
                  <a:pt x="376" y="54"/>
                </a:moveTo>
                <a:lnTo>
                  <a:pt x="428" y="4"/>
                </a:lnTo>
                <a:lnTo>
                  <a:pt x="426" y="2"/>
                </a:lnTo>
                <a:lnTo>
                  <a:pt x="426" y="0"/>
                </a:lnTo>
                <a:lnTo>
                  <a:pt x="374" y="50"/>
                </a:lnTo>
                <a:lnTo>
                  <a:pt x="376" y="52"/>
                </a:lnTo>
                <a:lnTo>
                  <a:pt x="376" y="5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26" name="Freeform 339">
            <a:extLst>
              <a:ext uri="{FF2B5EF4-FFF2-40B4-BE49-F238E27FC236}">
                <a16:creationId xmlns:a16="http://schemas.microsoft.com/office/drawing/2014/main" id="{0EA8382D-9C1A-6FA6-E212-C5F162B6801B}"/>
              </a:ext>
            </a:extLst>
          </p:cNvPr>
          <p:cNvSpPr>
            <a:spLocks noEditPoints="1"/>
          </p:cNvSpPr>
          <p:nvPr/>
        </p:nvSpPr>
        <p:spPr bwMode="auto">
          <a:xfrm>
            <a:off x="3643313" y="5322888"/>
            <a:ext cx="703262" cy="704850"/>
          </a:xfrm>
          <a:custGeom>
            <a:avLst/>
            <a:gdLst>
              <a:gd name="T0" fmla="*/ 2147483646 w 443"/>
              <a:gd name="T1" fmla="*/ 2147483646 h 444"/>
              <a:gd name="T2" fmla="*/ 2147483646 w 443"/>
              <a:gd name="T3" fmla="*/ 2147483646 h 444"/>
              <a:gd name="T4" fmla="*/ 2147483646 w 443"/>
              <a:gd name="T5" fmla="*/ 2147483646 h 444"/>
              <a:gd name="T6" fmla="*/ 2147483646 w 443"/>
              <a:gd name="T7" fmla="*/ 2147483646 h 444"/>
              <a:gd name="T8" fmla="*/ 0 w 443"/>
              <a:gd name="T9" fmla="*/ 2147483646 h 444"/>
              <a:gd name="T10" fmla="*/ 2147483646 w 443"/>
              <a:gd name="T11" fmla="*/ 2147483646 h 444"/>
              <a:gd name="T12" fmla="*/ 2147483646 w 443"/>
              <a:gd name="T13" fmla="*/ 2147483646 h 444"/>
              <a:gd name="T14" fmla="*/ 2147483646 w 443"/>
              <a:gd name="T15" fmla="*/ 2147483646 h 444"/>
              <a:gd name="T16" fmla="*/ 2147483646 w 443"/>
              <a:gd name="T17" fmla="*/ 2147483646 h 444"/>
              <a:gd name="T18" fmla="*/ 2147483646 w 443"/>
              <a:gd name="T19" fmla="*/ 2147483646 h 444"/>
              <a:gd name="T20" fmla="*/ 2147483646 w 443"/>
              <a:gd name="T21" fmla="*/ 0 h 444"/>
              <a:gd name="T22" fmla="*/ 2147483646 w 443"/>
              <a:gd name="T23" fmla="*/ 2147483646 h 444"/>
              <a:gd name="T24" fmla="*/ 2147483646 w 443"/>
              <a:gd name="T25" fmla="*/ 2147483646 h 444"/>
              <a:gd name="T26" fmla="*/ 2147483646 w 443"/>
              <a:gd name="T27" fmla="*/ 2147483646 h 44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43"/>
              <a:gd name="T43" fmla="*/ 0 h 444"/>
              <a:gd name="T44" fmla="*/ 443 w 443"/>
              <a:gd name="T45" fmla="*/ 444 h 444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43" h="444">
                <a:moveTo>
                  <a:pt x="4" y="444"/>
                </a:moveTo>
                <a:lnTo>
                  <a:pt x="50" y="399"/>
                </a:lnTo>
                <a:lnTo>
                  <a:pt x="48" y="397"/>
                </a:lnTo>
                <a:lnTo>
                  <a:pt x="46" y="397"/>
                </a:lnTo>
                <a:lnTo>
                  <a:pt x="0" y="444"/>
                </a:lnTo>
                <a:lnTo>
                  <a:pt x="2" y="444"/>
                </a:lnTo>
                <a:lnTo>
                  <a:pt x="4" y="444"/>
                </a:lnTo>
                <a:close/>
                <a:moveTo>
                  <a:pt x="395" y="54"/>
                </a:moveTo>
                <a:lnTo>
                  <a:pt x="443" y="4"/>
                </a:lnTo>
                <a:lnTo>
                  <a:pt x="443" y="2"/>
                </a:lnTo>
                <a:lnTo>
                  <a:pt x="443" y="0"/>
                </a:lnTo>
                <a:lnTo>
                  <a:pt x="393" y="50"/>
                </a:lnTo>
                <a:lnTo>
                  <a:pt x="393" y="52"/>
                </a:lnTo>
                <a:lnTo>
                  <a:pt x="395" y="5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27" name="Freeform 340">
            <a:extLst>
              <a:ext uri="{FF2B5EF4-FFF2-40B4-BE49-F238E27FC236}">
                <a16:creationId xmlns:a16="http://schemas.microsoft.com/office/drawing/2014/main" id="{E86499CF-AFE0-EC3B-AC31-B67399FFE20E}"/>
              </a:ext>
            </a:extLst>
          </p:cNvPr>
          <p:cNvSpPr>
            <a:spLocks noEditPoints="1"/>
          </p:cNvSpPr>
          <p:nvPr/>
        </p:nvSpPr>
        <p:spPr bwMode="auto">
          <a:xfrm>
            <a:off x="3603625" y="5283200"/>
            <a:ext cx="725488" cy="725488"/>
          </a:xfrm>
          <a:custGeom>
            <a:avLst/>
            <a:gdLst>
              <a:gd name="T0" fmla="*/ 2147483646 w 457"/>
              <a:gd name="T1" fmla="*/ 2147483646 h 457"/>
              <a:gd name="T2" fmla="*/ 2147483646 w 457"/>
              <a:gd name="T3" fmla="*/ 2147483646 h 457"/>
              <a:gd name="T4" fmla="*/ 2147483646 w 457"/>
              <a:gd name="T5" fmla="*/ 2147483646 h 457"/>
              <a:gd name="T6" fmla="*/ 2147483646 w 457"/>
              <a:gd name="T7" fmla="*/ 2147483646 h 457"/>
              <a:gd name="T8" fmla="*/ 0 w 457"/>
              <a:gd name="T9" fmla="*/ 2147483646 h 457"/>
              <a:gd name="T10" fmla="*/ 2147483646 w 457"/>
              <a:gd name="T11" fmla="*/ 2147483646 h 457"/>
              <a:gd name="T12" fmla="*/ 2147483646 w 457"/>
              <a:gd name="T13" fmla="*/ 2147483646 h 457"/>
              <a:gd name="T14" fmla="*/ 2147483646 w 457"/>
              <a:gd name="T15" fmla="*/ 2147483646 h 457"/>
              <a:gd name="T16" fmla="*/ 2147483646 w 457"/>
              <a:gd name="T17" fmla="*/ 2147483646 h 457"/>
              <a:gd name="T18" fmla="*/ 2147483646 w 457"/>
              <a:gd name="T19" fmla="*/ 2147483646 h 457"/>
              <a:gd name="T20" fmla="*/ 2147483646 w 457"/>
              <a:gd name="T21" fmla="*/ 0 h 457"/>
              <a:gd name="T22" fmla="*/ 2147483646 w 457"/>
              <a:gd name="T23" fmla="*/ 2147483646 h 457"/>
              <a:gd name="T24" fmla="*/ 2147483646 w 457"/>
              <a:gd name="T25" fmla="*/ 2147483646 h 457"/>
              <a:gd name="T26" fmla="*/ 2147483646 w 457"/>
              <a:gd name="T27" fmla="*/ 2147483646 h 45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57"/>
              <a:gd name="T43" fmla="*/ 0 h 457"/>
              <a:gd name="T44" fmla="*/ 457 w 457"/>
              <a:gd name="T45" fmla="*/ 457 h 45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57" h="457">
                <a:moveTo>
                  <a:pt x="4" y="457"/>
                </a:moveTo>
                <a:lnTo>
                  <a:pt x="48" y="413"/>
                </a:lnTo>
                <a:lnTo>
                  <a:pt x="46" y="413"/>
                </a:lnTo>
                <a:lnTo>
                  <a:pt x="44" y="413"/>
                </a:lnTo>
                <a:lnTo>
                  <a:pt x="0" y="457"/>
                </a:lnTo>
                <a:lnTo>
                  <a:pt x="2" y="457"/>
                </a:lnTo>
                <a:lnTo>
                  <a:pt x="4" y="457"/>
                </a:lnTo>
                <a:close/>
                <a:moveTo>
                  <a:pt x="409" y="52"/>
                </a:moveTo>
                <a:lnTo>
                  <a:pt x="457" y="4"/>
                </a:lnTo>
                <a:lnTo>
                  <a:pt x="457" y="2"/>
                </a:lnTo>
                <a:lnTo>
                  <a:pt x="455" y="0"/>
                </a:lnTo>
                <a:lnTo>
                  <a:pt x="407" y="48"/>
                </a:lnTo>
                <a:lnTo>
                  <a:pt x="409" y="50"/>
                </a:lnTo>
                <a:lnTo>
                  <a:pt x="409" y="5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28" name="Freeform 341">
            <a:extLst>
              <a:ext uri="{FF2B5EF4-FFF2-40B4-BE49-F238E27FC236}">
                <a16:creationId xmlns:a16="http://schemas.microsoft.com/office/drawing/2014/main" id="{E1FF09BE-651B-592C-0F19-0858A64AE474}"/>
              </a:ext>
            </a:extLst>
          </p:cNvPr>
          <p:cNvSpPr>
            <a:spLocks noEditPoints="1"/>
          </p:cNvSpPr>
          <p:nvPr/>
        </p:nvSpPr>
        <p:spPr bwMode="auto">
          <a:xfrm>
            <a:off x="3567113" y="5246688"/>
            <a:ext cx="742950" cy="744537"/>
          </a:xfrm>
          <a:custGeom>
            <a:avLst/>
            <a:gdLst>
              <a:gd name="T0" fmla="*/ 2147483646 w 468"/>
              <a:gd name="T1" fmla="*/ 2147483646 h 469"/>
              <a:gd name="T2" fmla="*/ 2147483646 w 468"/>
              <a:gd name="T3" fmla="*/ 2147483646 h 469"/>
              <a:gd name="T4" fmla="*/ 2147483646 w 468"/>
              <a:gd name="T5" fmla="*/ 2147483646 h 469"/>
              <a:gd name="T6" fmla="*/ 2147483646 w 468"/>
              <a:gd name="T7" fmla="*/ 2147483646 h 469"/>
              <a:gd name="T8" fmla="*/ 0 w 468"/>
              <a:gd name="T9" fmla="*/ 2147483646 h 469"/>
              <a:gd name="T10" fmla="*/ 0 w 468"/>
              <a:gd name="T11" fmla="*/ 2147483646 h 469"/>
              <a:gd name="T12" fmla="*/ 2147483646 w 468"/>
              <a:gd name="T13" fmla="*/ 2147483646 h 469"/>
              <a:gd name="T14" fmla="*/ 2147483646 w 468"/>
              <a:gd name="T15" fmla="*/ 2147483646 h 469"/>
              <a:gd name="T16" fmla="*/ 2147483646 w 468"/>
              <a:gd name="T17" fmla="*/ 2147483646 h 469"/>
              <a:gd name="T18" fmla="*/ 2147483646 w 468"/>
              <a:gd name="T19" fmla="*/ 2147483646 h 469"/>
              <a:gd name="T20" fmla="*/ 2147483646 w 468"/>
              <a:gd name="T21" fmla="*/ 0 h 469"/>
              <a:gd name="T22" fmla="*/ 2147483646 w 468"/>
              <a:gd name="T23" fmla="*/ 2147483646 h 469"/>
              <a:gd name="T24" fmla="*/ 2147483646 w 468"/>
              <a:gd name="T25" fmla="*/ 2147483646 h 469"/>
              <a:gd name="T26" fmla="*/ 2147483646 w 468"/>
              <a:gd name="T27" fmla="*/ 2147483646 h 46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68"/>
              <a:gd name="T43" fmla="*/ 0 h 469"/>
              <a:gd name="T44" fmla="*/ 468 w 468"/>
              <a:gd name="T45" fmla="*/ 469 h 469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68" h="469">
                <a:moveTo>
                  <a:pt x="2" y="469"/>
                </a:moveTo>
                <a:lnTo>
                  <a:pt x="46" y="424"/>
                </a:lnTo>
                <a:lnTo>
                  <a:pt x="44" y="424"/>
                </a:lnTo>
                <a:lnTo>
                  <a:pt x="42" y="422"/>
                </a:lnTo>
                <a:lnTo>
                  <a:pt x="0" y="467"/>
                </a:lnTo>
                <a:lnTo>
                  <a:pt x="2" y="469"/>
                </a:lnTo>
                <a:close/>
                <a:moveTo>
                  <a:pt x="420" y="50"/>
                </a:moveTo>
                <a:lnTo>
                  <a:pt x="468" y="4"/>
                </a:lnTo>
                <a:lnTo>
                  <a:pt x="466" y="2"/>
                </a:lnTo>
                <a:lnTo>
                  <a:pt x="464" y="0"/>
                </a:lnTo>
                <a:lnTo>
                  <a:pt x="418" y="46"/>
                </a:lnTo>
                <a:lnTo>
                  <a:pt x="418" y="48"/>
                </a:lnTo>
                <a:lnTo>
                  <a:pt x="420" y="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29" name="Freeform 342">
            <a:extLst>
              <a:ext uri="{FF2B5EF4-FFF2-40B4-BE49-F238E27FC236}">
                <a16:creationId xmlns:a16="http://schemas.microsoft.com/office/drawing/2014/main" id="{193327B6-E50A-F95A-65E5-11255FE68850}"/>
              </a:ext>
            </a:extLst>
          </p:cNvPr>
          <p:cNvSpPr>
            <a:spLocks noEditPoints="1"/>
          </p:cNvSpPr>
          <p:nvPr/>
        </p:nvSpPr>
        <p:spPr bwMode="auto">
          <a:xfrm>
            <a:off x="3530600" y="5210175"/>
            <a:ext cx="755650" cy="758825"/>
          </a:xfrm>
          <a:custGeom>
            <a:avLst/>
            <a:gdLst>
              <a:gd name="T0" fmla="*/ 2147483646 w 476"/>
              <a:gd name="T1" fmla="*/ 2147483646 h 478"/>
              <a:gd name="T2" fmla="*/ 2147483646 w 476"/>
              <a:gd name="T3" fmla="*/ 2147483646 h 478"/>
              <a:gd name="T4" fmla="*/ 2147483646 w 476"/>
              <a:gd name="T5" fmla="*/ 2147483646 h 478"/>
              <a:gd name="T6" fmla="*/ 2147483646 w 476"/>
              <a:gd name="T7" fmla="*/ 2147483646 h 478"/>
              <a:gd name="T8" fmla="*/ 0 w 476"/>
              <a:gd name="T9" fmla="*/ 2147483646 h 478"/>
              <a:gd name="T10" fmla="*/ 2147483646 w 476"/>
              <a:gd name="T11" fmla="*/ 2147483646 h 478"/>
              <a:gd name="T12" fmla="*/ 2147483646 w 476"/>
              <a:gd name="T13" fmla="*/ 2147483646 h 478"/>
              <a:gd name="T14" fmla="*/ 2147483646 w 476"/>
              <a:gd name="T15" fmla="*/ 2147483646 h 478"/>
              <a:gd name="T16" fmla="*/ 2147483646 w 476"/>
              <a:gd name="T17" fmla="*/ 2147483646 h 478"/>
              <a:gd name="T18" fmla="*/ 2147483646 w 476"/>
              <a:gd name="T19" fmla="*/ 2147483646 h 478"/>
              <a:gd name="T20" fmla="*/ 2147483646 w 476"/>
              <a:gd name="T21" fmla="*/ 0 h 478"/>
              <a:gd name="T22" fmla="*/ 2147483646 w 476"/>
              <a:gd name="T23" fmla="*/ 2147483646 h 478"/>
              <a:gd name="T24" fmla="*/ 2147483646 w 476"/>
              <a:gd name="T25" fmla="*/ 2147483646 h 478"/>
              <a:gd name="T26" fmla="*/ 2147483646 w 476"/>
              <a:gd name="T27" fmla="*/ 2147483646 h 47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76"/>
              <a:gd name="T43" fmla="*/ 0 h 478"/>
              <a:gd name="T44" fmla="*/ 476 w 476"/>
              <a:gd name="T45" fmla="*/ 478 h 47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76" h="478">
                <a:moveTo>
                  <a:pt x="4" y="478"/>
                </a:moveTo>
                <a:lnTo>
                  <a:pt x="46" y="434"/>
                </a:lnTo>
                <a:lnTo>
                  <a:pt x="46" y="432"/>
                </a:lnTo>
                <a:lnTo>
                  <a:pt x="44" y="432"/>
                </a:lnTo>
                <a:lnTo>
                  <a:pt x="0" y="474"/>
                </a:lnTo>
                <a:lnTo>
                  <a:pt x="2" y="476"/>
                </a:lnTo>
                <a:lnTo>
                  <a:pt x="4" y="478"/>
                </a:lnTo>
                <a:close/>
                <a:moveTo>
                  <a:pt x="430" y="52"/>
                </a:moveTo>
                <a:lnTo>
                  <a:pt x="476" y="4"/>
                </a:lnTo>
                <a:lnTo>
                  <a:pt x="476" y="2"/>
                </a:lnTo>
                <a:lnTo>
                  <a:pt x="474" y="0"/>
                </a:lnTo>
                <a:lnTo>
                  <a:pt x="428" y="48"/>
                </a:lnTo>
                <a:lnTo>
                  <a:pt x="428" y="50"/>
                </a:lnTo>
                <a:lnTo>
                  <a:pt x="430" y="5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30" name="Freeform 343">
            <a:extLst>
              <a:ext uri="{FF2B5EF4-FFF2-40B4-BE49-F238E27FC236}">
                <a16:creationId xmlns:a16="http://schemas.microsoft.com/office/drawing/2014/main" id="{4DCFFF5A-D8F1-5D92-F0D1-0D2043052F82}"/>
              </a:ext>
            </a:extLst>
          </p:cNvPr>
          <p:cNvSpPr>
            <a:spLocks noEditPoints="1"/>
          </p:cNvSpPr>
          <p:nvPr/>
        </p:nvSpPr>
        <p:spPr bwMode="auto">
          <a:xfrm>
            <a:off x="3497263" y="5180013"/>
            <a:ext cx="763587" cy="762000"/>
          </a:xfrm>
          <a:custGeom>
            <a:avLst/>
            <a:gdLst>
              <a:gd name="T0" fmla="*/ 2147483646 w 481"/>
              <a:gd name="T1" fmla="*/ 2147483646 h 480"/>
              <a:gd name="T2" fmla="*/ 2147483646 w 481"/>
              <a:gd name="T3" fmla="*/ 2147483646 h 480"/>
              <a:gd name="T4" fmla="*/ 2147483646 w 481"/>
              <a:gd name="T5" fmla="*/ 2147483646 h 480"/>
              <a:gd name="T6" fmla="*/ 2147483646 w 481"/>
              <a:gd name="T7" fmla="*/ 2147483646 h 480"/>
              <a:gd name="T8" fmla="*/ 0 w 481"/>
              <a:gd name="T9" fmla="*/ 2147483646 h 480"/>
              <a:gd name="T10" fmla="*/ 2147483646 w 481"/>
              <a:gd name="T11" fmla="*/ 2147483646 h 480"/>
              <a:gd name="T12" fmla="*/ 2147483646 w 481"/>
              <a:gd name="T13" fmla="*/ 2147483646 h 480"/>
              <a:gd name="T14" fmla="*/ 2147483646 w 481"/>
              <a:gd name="T15" fmla="*/ 2147483646 h 480"/>
              <a:gd name="T16" fmla="*/ 2147483646 w 481"/>
              <a:gd name="T17" fmla="*/ 2147483646 h 480"/>
              <a:gd name="T18" fmla="*/ 2147483646 w 481"/>
              <a:gd name="T19" fmla="*/ 0 h 480"/>
              <a:gd name="T20" fmla="*/ 2147483646 w 481"/>
              <a:gd name="T21" fmla="*/ 0 h 480"/>
              <a:gd name="T22" fmla="*/ 2147483646 w 481"/>
              <a:gd name="T23" fmla="*/ 2147483646 h 480"/>
              <a:gd name="T24" fmla="*/ 2147483646 w 481"/>
              <a:gd name="T25" fmla="*/ 2147483646 h 480"/>
              <a:gd name="T26" fmla="*/ 2147483646 w 481"/>
              <a:gd name="T27" fmla="*/ 2147483646 h 48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81"/>
              <a:gd name="T43" fmla="*/ 0 h 480"/>
              <a:gd name="T44" fmla="*/ 481 w 481"/>
              <a:gd name="T45" fmla="*/ 480 h 480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81" h="480">
                <a:moveTo>
                  <a:pt x="2" y="480"/>
                </a:moveTo>
                <a:lnTo>
                  <a:pt x="46" y="438"/>
                </a:lnTo>
                <a:lnTo>
                  <a:pt x="46" y="436"/>
                </a:lnTo>
                <a:lnTo>
                  <a:pt x="44" y="434"/>
                </a:lnTo>
                <a:lnTo>
                  <a:pt x="0" y="478"/>
                </a:lnTo>
                <a:lnTo>
                  <a:pt x="2" y="480"/>
                </a:lnTo>
                <a:close/>
                <a:moveTo>
                  <a:pt x="435" y="48"/>
                </a:moveTo>
                <a:lnTo>
                  <a:pt x="481" y="2"/>
                </a:lnTo>
                <a:lnTo>
                  <a:pt x="479" y="0"/>
                </a:lnTo>
                <a:lnTo>
                  <a:pt x="431" y="46"/>
                </a:lnTo>
                <a:lnTo>
                  <a:pt x="433" y="48"/>
                </a:lnTo>
                <a:lnTo>
                  <a:pt x="435" y="4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31" name="Freeform 344">
            <a:extLst>
              <a:ext uri="{FF2B5EF4-FFF2-40B4-BE49-F238E27FC236}">
                <a16:creationId xmlns:a16="http://schemas.microsoft.com/office/drawing/2014/main" id="{A267A05A-6D48-1061-38B5-694671E1C0D2}"/>
              </a:ext>
            </a:extLst>
          </p:cNvPr>
          <p:cNvSpPr>
            <a:spLocks noEditPoints="1"/>
          </p:cNvSpPr>
          <p:nvPr/>
        </p:nvSpPr>
        <p:spPr bwMode="auto">
          <a:xfrm>
            <a:off x="3463925" y="5149850"/>
            <a:ext cx="769938" cy="766763"/>
          </a:xfrm>
          <a:custGeom>
            <a:avLst/>
            <a:gdLst>
              <a:gd name="T0" fmla="*/ 2147483646 w 485"/>
              <a:gd name="T1" fmla="*/ 2147483646 h 483"/>
              <a:gd name="T2" fmla="*/ 2147483646 w 485"/>
              <a:gd name="T3" fmla="*/ 2147483646 h 483"/>
              <a:gd name="T4" fmla="*/ 2147483646 w 485"/>
              <a:gd name="T5" fmla="*/ 2147483646 h 483"/>
              <a:gd name="T6" fmla="*/ 2147483646 w 485"/>
              <a:gd name="T7" fmla="*/ 2147483646 h 483"/>
              <a:gd name="T8" fmla="*/ 0 w 485"/>
              <a:gd name="T9" fmla="*/ 2147483646 h 483"/>
              <a:gd name="T10" fmla="*/ 2147483646 w 485"/>
              <a:gd name="T11" fmla="*/ 2147483646 h 483"/>
              <a:gd name="T12" fmla="*/ 2147483646 w 485"/>
              <a:gd name="T13" fmla="*/ 2147483646 h 483"/>
              <a:gd name="T14" fmla="*/ 2147483646 w 485"/>
              <a:gd name="T15" fmla="*/ 2147483646 h 483"/>
              <a:gd name="T16" fmla="*/ 2147483646 w 485"/>
              <a:gd name="T17" fmla="*/ 2147483646 h 483"/>
              <a:gd name="T18" fmla="*/ 2147483646 w 485"/>
              <a:gd name="T19" fmla="*/ 0 h 483"/>
              <a:gd name="T20" fmla="*/ 2147483646 w 485"/>
              <a:gd name="T21" fmla="*/ 0 h 483"/>
              <a:gd name="T22" fmla="*/ 2147483646 w 485"/>
              <a:gd name="T23" fmla="*/ 2147483646 h 483"/>
              <a:gd name="T24" fmla="*/ 2147483646 w 485"/>
              <a:gd name="T25" fmla="*/ 2147483646 h 483"/>
              <a:gd name="T26" fmla="*/ 2147483646 w 485"/>
              <a:gd name="T27" fmla="*/ 2147483646 h 48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85"/>
              <a:gd name="T43" fmla="*/ 0 h 483"/>
              <a:gd name="T44" fmla="*/ 485 w 485"/>
              <a:gd name="T45" fmla="*/ 483 h 483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85" h="483">
                <a:moveTo>
                  <a:pt x="3" y="483"/>
                </a:moveTo>
                <a:lnTo>
                  <a:pt x="47" y="439"/>
                </a:lnTo>
                <a:lnTo>
                  <a:pt x="46" y="437"/>
                </a:lnTo>
                <a:lnTo>
                  <a:pt x="46" y="435"/>
                </a:lnTo>
                <a:lnTo>
                  <a:pt x="0" y="480"/>
                </a:lnTo>
                <a:lnTo>
                  <a:pt x="1" y="482"/>
                </a:lnTo>
                <a:lnTo>
                  <a:pt x="3" y="483"/>
                </a:lnTo>
                <a:close/>
                <a:moveTo>
                  <a:pt x="439" y="48"/>
                </a:moveTo>
                <a:lnTo>
                  <a:pt x="485" y="2"/>
                </a:lnTo>
                <a:lnTo>
                  <a:pt x="483" y="0"/>
                </a:lnTo>
                <a:lnTo>
                  <a:pt x="481" y="0"/>
                </a:lnTo>
                <a:lnTo>
                  <a:pt x="435" y="46"/>
                </a:lnTo>
                <a:lnTo>
                  <a:pt x="437" y="46"/>
                </a:lnTo>
                <a:lnTo>
                  <a:pt x="439" y="4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32" name="Freeform 345">
            <a:extLst>
              <a:ext uri="{FF2B5EF4-FFF2-40B4-BE49-F238E27FC236}">
                <a16:creationId xmlns:a16="http://schemas.microsoft.com/office/drawing/2014/main" id="{0E48382D-3C29-34DF-37AE-9D9749C9FCD4}"/>
              </a:ext>
            </a:extLst>
          </p:cNvPr>
          <p:cNvSpPr>
            <a:spLocks noEditPoints="1"/>
          </p:cNvSpPr>
          <p:nvPr/>
        </p:nvSpPr>
        <p:spPr bwMode="auto">
          <a:xfrm>
            <a:off x="3435350" y="5118100"/>
            <a:ext cx="768350" cy="768350"/>
          </a:xfrm>
          <a:custGeom>
            <a:avLst/>
            <a:gdLst>
              <a:gd name="T0" fmla="*/ 2147483646 w 484"/>
              <a:gd name="T1" fmla="*/ 2147483646 h 484"/>
              <a:gd name="T2" fmla="*/ 2147483646 w 484"/>
              <a:gd name="T3" fmla="*/ 2147483646 h 484"/>
              <a:gd name="T4" fmla="*/ 2147483646 w 484"/>
              <a:gd name="T5" fmla="*/ 2147483646 h 484"/>
              <a:gd name="T6" fmla="*/ 2147483646 w 484"/>
              <a:gd name="T7" fmla="*/ 2147483646 h 484"/>
              <a:gd name="T8" fmla="*/ 0 w 484"/>
              <a:gd name="T9" fmla="*/ 2147483646 h 484"/>
              <a:gd name="T10" fmla="*/ 2147483646 w 484"/>
              <a:gd name="T11" fmla="*/ 2147483646 h 484"/>
              <a:gd name="T12" fmla="*/ 2147483646 w 484"/>
              <a:gd name="T13" fmla="*/ 2147483646 h 484"/>
              <a:gd name="T14" fmla="*/ 2147483646 w 484"/>
              <a:gd name="T15" fmla="*/ 2147483646 h 484"/>
              <a:gd name="T16" fmla="*/ 2147483646 w 484"/>
              <a:gd name="T17" fmla="*/ 2147483646 h 484"/>
              <a:gd name="T18" fmla="*/ 2147483646 w 484"/>
              <a:gd name="T19" fmla="*/ 2147483646 h 484"/>
              <a:gd name="T20" fmla="*/ 2147483646 w 484"/>
              <a:gd name="T21" fmla="*/ 0 h 484"/>
              <a:gd name="T22" fmla="*/ 2147483646 w 484"/>
              <a:gd name="T23" fmla="*/ 2147483646 h 484"/>
              <a:gd name="T24" fmla="*/ 2147483646 w 484"/>
              <a:gd name="T25" fmla="*/ 2147483646 h 484"/>
              <a:gd name="T26" fmla="*/ 2147483646 w 484"/>
              <a:gd name="T27" fmla="*/ 2147483646 h 48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84"/>
              <a:gd name="T43" fmla="*/ 0 h 484"/>
              <a:gd name="T44" fmla="*/ 484 w 484"/>
              <a:gd name="T45" fmla="*/ 484 h 484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84" h="484">
                <a:moveTo>
                  <a:pt x="4" y="484"/>
                </a:moveTo>
                <a:lnTo>
                  <a:pt x="48" y="440"/>
                </a:lnTo>
                <a:lnTo>
                  <a:pt x="46" y="438"/>
                </a:lnTo>
                <a:lnTo>
                  <a:pt x="46" y="436"/>
                </a:lnTo>
                <a:lnTo>
                  <a:pt x="0" y="482"/>
                </a:lnTo>
                <a:lnTo>
                  <a:pt x="2" y="484"/>
                </a:lnTo>
                <a:lnTo>
                  <a:pt x="4" y="484"/>
                </a:lnTo>
                <a:close/>
                <a:moveTo>
                  <a:pt x="438" y="50"/>
                </a:moveTo>
                <a:lnTo>
                  <a:pt x="484" y="4"/>
                </a:lnTo>
                <a:lnTo>
                  <a:pt x="482" y="2"/>
                </a:lnTo>
                <a:lnTo>
                  <a:pt x="480" y="0"/>
                </a:lnTo>
                <a:lnTo>
                  <a:pt x="434" y="48"/>
                </a:lnTo>
                <a:lnTo>
                  <a:pt x="436" y="48"/>
                </a:lnTo>
                <a:lnTo>
                  <a:pt x="438" y="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33" name="Freeform 346">
            <a:extLst>
              <a:ext uri="{FF2B5EF4-FFF2-40B4-BE49-F238E27FC236}">
                <a16:creationId xmlns:a16="http://schemas.microsoft.com/office/drawing/2014/main" id="{0E1B262C-FCA9-FDD1-AAA8-E32A787DAD0B}"/>
              </a:ext>
            </a:extLst>
          </p:cNvPr>
          <p:cNvSpPr>
            <a:spLocks noEditPoints="1"/>
          </p:cNvSpPr>
          <p:nvPr/>
        </p:nvSpPr>
        <p:spPr bwMode="auto">
          <a:xfrm>
            <a:off x="3408363" y="5094288"/>
            <a:ext cx="762000" cy="762000"/>
          </a:xfrm>
          <a:custGeom>
            <a:avLst/>
            <a:gdLst>
              <a:gd name="T0" fmla="*/ 2147483646 w 480"/>
              <a:gd name="T1" fmla="*/ 2147483646 h 480"/>
              <a:gd name="T2" fmla="*/ 2147483646 w 480"/>
              <a:gd name="T3" fmla="*/ 2147483646 h 480"/>
              <a:gd name="T4" fmla="*/ 2147483646 w 480"/>
              <a:gd name="T5" fmla="*/ 2147483646 h 480"/>
              <a:gd name="T6" fmla="*/ 2147483646 w 480"/>
              <a:gd name="T7" fmla="*/ 2147483646 h 480"/>
              <a:gd name="T8" fmla="*/ 0 w 480"/>
              <a:gd name="T9" fmla="*/ 2147483646 h 480"/>
              <a:gd name="T10" fmla="*/ 2147483646 w 480"/>
              <a:gd name="T11" fmla="*/ 2147483646 h 480"/>
              <a:gd name="T12" fmla="*/ 2147483646 w 480"/>
              <a:gd name="T13" fmla="*/ 2147483646 h 480"/>
              <a:gd name="T14" fmla="*/ 2147483646 w 480"/>
              <a:gd name="T15" fmla="*/ 2147483646 h 480"/>
              <a:gd name="T16" fmla="*/ 2147483646 w 480"/>
              <a:gd name="T17" fmla="*/ 2147483646 h 480"/>
              <a:gd name="T18" fmla="*/ 2147483646 w 480"/>
              <a:gd name="T19" fmla="*/ 2147483646 h 480"/>
              <a:gd name="T20" fmla="*/ 2147483646 w 480"/>
              <a:gd name="T21" fmla="*/ 0 h 480"/>
              <a:gd name="T22" fmla="*/ 2147483646 w 480"/>
              <a:gd name="T23" fmla="*/ 2147483646 h 480"/>
              <a:gd name="T24" fmla="*/ 2147483646 w 480"/>
              <a:gd name="T25" fmla="*/ 2147483646 h 480"/>
              <a:gd name="T26" fmla="*/ 2147483646 w 480"/>
              <a:gd name="T27" fmla="*/ 2147483646 h 48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80"/>
              <a:gd name="T43" fmla="*/ 0 h 480"/>
              <a:gd name="T44" fmla="*/ 480 w 480"/>
              <a:gd name="T45" fmla="*/ 480 h 480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80" h="480">
                <a:moveTo>
                  <a:pt x="4" y="480"/>
                </a:moveTo>
                <a:lnTo>
                  <a:pt x="48" y="434"/>
                </a:lnTo>
                <a:lnTo>
                  <a:pt x="46" y="432"/>
                </a:lnTo>
                <a:lnTo>
                  <a:pt x="0" y="478"/>
                </a:lnTo>
                <a:lnTo>
                  <a:pt x="2" y="478"/>
                </a:lnTo>
                <a:lnTo>
                  <a:pt x="4" y="480"/>
                </a:lnTo>
                <a:close/>
                <a:moveTo>
                  <a:pt x="434" y="50"/>
                </a:moveTo>
                <a:lnTo>
                  <a:pt x="480" y="2"/>
                </a:lnTo>
                <a:lnTo>
                  <a:pt x="478" y="0"/>
                </a:lnTo>
                <a:lnTo>
                  <a:pt x="430" y="46"/>
                </a:lnTo>
                <a:lnTo>
                  <a:pt x="432" y="48"/>
                </a:lnTo>
                <a:lnTo>
                  <a:pt x="434" y="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34" name="Freeform 347">
            <a:extLst>
              <a:ext uri="{FF2B5EF4-FFF2-40B4-BE49-F238E27FC236}">
                <a16:creationId xmlns:a16="http://schemas.microsoft.com/office/drawing/2014/main" id="{AA3F48B9-5A16-9D2F-9AD7-80ACE48E72FE}"/>
              </a:ext>
            </a:extLst>
          </p:cNvPr>
          <p:cNvSpPr>
            <a:spLocks noEditPoints="1"/>
          </p:cNvSpPr>
          <p:nvPr/>
        </p:nvSpPr>
        <p:spPr bwMode="auto">
          <a:xfrm>
            <a:off x="3384550" y="5070475"/>
            <a:ext cx="752475" cy="752475"/>
          </a:xfrm>
          <a:custGeom>
            <a:avLst/>
            <a:gdLst>
              <a:gd name="T0" fmla="*/ 2147483646 w 474"/>
              <a:gd name="T1" fmla="*/ 2147483646 h 474"/>
              <a:gd name="T2" fmla="*/ 2147483646 w 474"/>
              <a:gd name="T3" fmla="*/ 2147483646 h 474"/>
              <a:gd name="T4" fmla="*/ 2147483646 w 474"/>
              <a:gd name="T5" fmla="*/ 2147483646 h 474"/>
              <a:gd name="T6" fmla="*/ 2147483646 w 474"/>
              <a:gd name="T7" fmla="*/ 2147483646 h 474"/>
              <a:gd name="T8" fmla="*/ 0 w 474"/>
              <a:gd name="T9" fmla="*/ 2147483646 h 474"/>
              <a:gd name="T10" fmla="*/ 2147483646 w 474"/>
              <a:gd name="T11" fmla="*/ 2147483646 h 474"/>
              <a:gd name="T12" fmla="*/ 2147483646 w 474"/>
              <a:gd name="T13" fmla="*/ 2147483646 h 474"/>
              <a:gd name="T14" fmla="*/ 2147483646 w 474"/>
              <a:gd name="T15" fmla="*/ 2147483646 h 474"/>
              <a:gd name="T16" fmla="*/ 2147483646 w 474"/>
              <a:gd name="T17" fmla="*/ 2147483646 h 474"/>
              <a:gd name="T18" fmla="*/ 2147483646 w 474"/>
              <a:gd name="T19" fmla="*/ 2147483646 h 474"/>
              <a:gd name="T20" fmla="*/ 2147483646 w 474"/>
              <a:gd name="T21" fmla="*/ 0 h 474"/>
              <a:gd name="T22" fmla="*/ 2147483646 w 474"/>
              <a:gd name="T23" fmla="*/ 2147483646 h 474"/>
              <a:gd name="T24" fmla="*/ 2147483646 w 474"/>
              <a:gd name="T25" fmla="*/ 2147483646 h 474"/>
              <a:gd name="T26" fmla="*/ 2147483646 w 474"/>
              <a:gd name="T27" fmla="*/ 2147483646 h 47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74"/>
              <a:gd name="T43" fmla="*/ 0 h 474"/>
              <a:gd name="T44" fmla="*/ 474 w 474"/>
              <a:gd name="T45" fmla="*/ 474 h 474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74" h="474">
                <a:moveTo>
                  <a:pt x="2" y="474"/>
                </a:moveTo>
                <a:lnTo>
                  <a:pt x="50" y="428"/>
                </a:lnTo>
                <a:lnTo>
                  <a:pt x="48" y="426"/>
                </a:lnTo>
                <a:lnTo>
                  <a:pt x="48" y="424"/>
                </a:lnTo>
                <a:lnTo>
                  <a:pt x="0" y="470"/>
                </a:lnTo>
                <a:lnTo>
                  <a:pt x="2" y="472"/>
                </a:lnTo>
                <a:lnTo>
                  <a:pt x="2" y="474"/>
                </a:lnTo>
                <a:close/>
                <a:moveTo>
                  <a:pt x="426" y="50"/>
                </a:moveTo>
                <a:lnTo>
                  <a:pt x="474" y="2"/>
                </a:lnTo>
                <a:lnTo>
                  <a:pt x="472" y="2"/>
                </a:lnTo>
                <a:lnTo>
                  <a:pt x="470" y="0"/>
                </a:lnTo>
                <a:lnTo>
                  <a:pt x="422" y="48"/>
                </a:lnTo>
                <a:lnTo>
                  <a:pt x="424" y="50"/>
                </a:lnTo>
                <a:lnTo>
                  <a:pt x="426" y="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35" name="Freeform 348">
            <a:extLst>
              <a:ext uri="{FF2B5EF4-FFF2-40B4-BE49-F238E27FC236}">
                <a16:creationId xmlns:a16="http://schemas.microsoft.com/office/drawing/2014/main" id="{3095BBD3-D739-75A7-3A02-1E27484656BB}"/>
              </a:ext>
            </a:extLst>
          </p:cNvPr>
          <p:cNvSpPr>
            <a:spLocks noEditPoints="1"/>
          </p:cNvSpPr>
          <p:nvPr/>
        </p:nvSpPr>
        <p:spPr bwMode="auto">
          <a:xfrm>
            <a:off x="3362325" y="5051425"/>
            <a:ext cx="738188" cy="735013"/>
          </a:xfrm>
          <a:custGeom>
            <a:avLst/>
            <a:gdLst>
              <a:gd name="T0" fmla="*/ 2147483646 w 465"/>
              <a:gd name="T1" fmla="*/ 2147483646 h 463"/>
              <a:gd name="T2" fmla="*/ 2147483646 w 465"/>
              <a:gd name="T3" fmla="*/ 2147483646 h 463"/>
              <a:gd name="T4" fmla="*/ 2147483646 w 465"/>
              <a:gd name="T5" fmla="*/ 2147483646 h 463"/>
              <a:gd name="T6" fmla="*/ 2147483646 w 465"/>
              <a:gd name="T7" fmla="*/ 2147483646 h 463"/>
              <a:gd name="T8" fmla="*/ 0 w 465"/>
              <a:gd name="T9" fmla="*/ 2147483646 h 463"/>
              <a:gd name="T10" fmla="*/ 2147483646 w 465"/>
              <a:gd name="T11" fmla="*/ 2147483646 h 463"/>
              <a:gd name="T12" fmla="*/ 2147483646 w 465"/>
              <a:gd name="T13" fmla="*/ 2147483646 h 463"/>
              <a:gd name="T14" fmla="*/ 2147483646 w 465"/>
              <a:gd name="T15" fmla="*/ 2147483646 h 463"/>
              <a:gd name="T16" fmla="*/ 2147483646 w 465"/>
              <a:gd name="T17" fmla="*/ 2147483646 h 463"/>
              <a:gd name="T18" fmla="*/ 2147483646 w 465"/>
              <a:gd name="T19" fmla="*/ 0 h 463"/>
              <a:gd name="T20" fmla="*/ 2147483646 w 465"/>
              <a:gd name="T21" fmla="*/ 0 h 463"/>
              <a:gd name="T22" fmla="*/ 2147483646 w 465"/>
              <a:gd name="T23" fmla="*/ 2147483646 h 463"/>
              <a:gd name="T24" fmla="*/ 2147483646 w 465"/>
              <a:gd name="T25" fmla="*/ 2147483646 h 463"/>
              <a:gd name="T26" fmla="*/ 2147483646 w 465"/>
              <a:gd name="T27" fmla="*/ 2147483646 h 46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65"/>
              <a:gd name="T43" fmla="*/ 0 h 463"/>
              <a:gd name="T44" fmla="*/ 465 w 465"/>
              <a:gd name="T45" fmla="*/ 463 h 463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65" h="463">
                <a:moveTo>
                  <a:pt x="2" y="463"/>
                </a:moveTo>
                <a:lnTo>
                  <a:pt x="50" y="417"/>
                </a:lnTo>
                <a:lnTo>
                  <a:pt x="48" y="415"/>
                </a:lnTo>
                <a:lnTo>
                  <a:pt x="48" y="413"/>
                </a:lnTo>
                <a:lnTo>
                  <a:pt x="0" y="459"/>
                </a:lnTo>
                <a:lnTo>
                  <a:pt x="2" y="461"/>
                </a:lnTo>
                <a:lnTo>
                  <a:pt x="2" y="463"/>
                </a:lnTo>
                <a:close/>
                <a:moveTo>
                  <a:pt x="417" y="50"/>
                </a:moveTo>
                <a:lnTo>
                  <a:pt x="465" y="2"/>
                </a:lnTo>
                <a:lnTo>
                  <a:pt x="463" y="0"/>
                </a:lnTo>
                <a:lnTo>
                  <a:pt x="461" y="0"/>
                </a:lnTo>
                <a:lnTo>
                  <a:pt x="413" y="48"/>
                </a:lnTo>
                <a:lnTo>
                  <a:pt x="415" y="48"/>
                </a:lnTo>
                <a:lnTo>
                  <a:pt x="417" y="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36" name="Freeform 349">
            <a:extLst>
              <a:ext uri="{FF2B5EF4-FFF2-40B4-BE49-F238E27FC236}">
                <a16:creationId xmlns:a16="http://schemas.microsoft.com/office/drawing/2014/main" id="{B349FB0F-6720-7278-CFEE-A228AF17A4DD}"/>
              </a:ext>
            </a:extLst>
          </p:cNvPr>
          <p:cNvSpPr>
            <a:spLocks noEditPoints="1"/>
          </p:cNvSpPr>
          <p:nvPr/>
        </p:nvSpPr>
        <p:spPr bwMode="auto">
          <a:xfrm>
            <a:off x="3344863" y="5033963"/>
            <a:ext cx="715962" cy="712787"/>
          </a:xfrm>
          <a:custGeom>
            <a:avLst/>
            <a:gdLst>
              <a:gd name="T0" fmla="*/ 2147483646 w 451"/>
              <a:gd name="T1" fmla="*/ 2147483646 h 449"/>
              <a:gd name="T2" fmla="*/ 2147483646 w 451"/>
              <a:gd name="T3" fmla="*/ 2147483646 h 449"/>
              <a:gd name="T4" fmla="*/ 2147483646 w 451"/>
              <a:gd name="T5" fmla="*/ 2147483646 h 449"/>
              <a:gd name="T6" fmla="*/ 2147483646 w 451"/>
              <a:gd name="T7" fmla="*/ 2147483646 h 449"/>
              <a:gd name="T8" fmla="*/ 0 w 451"/>
              <a:gd name="T9" fmla="*/ 2147483646 h 449"/>
              <a:gd name="T10" fmla="*/ 2147483646 w 451"/>
              <a:gd name="T11" fmla="*/ 2147483646 h 449"/>
              <a:gd name="T12" fmla="*/ 2147483646 w 451"/>
              <a:gd name="T13" fmla="*/ 2147483646 h 449"/>
              <a:gd name="T14" fmla="*/ 2147483646 w 451"/>
              <a:gd name="T15" fmla="*/ 2147483646 h 449"/>
              <a:gd name="T16" fmla="*/ 2147483646 w 451"/>
              <a:gd name="T17" fmla="*/ 2147483646 h 449"/>
              <a:gd name="T18" fmla="*/ 2147483646 w 451"/>
              <a:gd name="T19" fmla="*/ 0 h 449"/>
              <a:gd name="T20" fmla="*/ 2147483646 w 451"/>
              <a:gd name="T21" fmla="*/ 0 h 449"/>
              <a:gd name="T22" fmla="*/ 2147483646 w 451"/>
              <a:gd name="T23" fmla="*/ 2147483646 h 449"/>
              <a:gd name="T24" fmla="*/ 2147483646 w 451"/>
              <a:gd name="T25" fmla="*/ 2147483646 h 449"/>
              <a:gd name="T26" fmla="*/ 2147483646 w 451"/>
              <a:gd name="T27" fmla="*/ 2147483646 h 44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51"/>
              <a:gd name="T43" fmla="*/ 0 h 449"/>
              <a:gd name="T44" fmla="*/ 451 w 451"/>
              <a:gd name="T45" fmla="*/ 449 h 449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51" h="449">
                <a:moveTo>
                  <a:pt x="2" y="449"/>
                </a:moveTo>
                <a:lnTo>
                  <a:pt x="50" y="401"/>
                </a:lnTo>
                <a:lnTo>
                  <a:pt x="50" y="399"/>
                </a:lnTo>
                <a:lnTo>
                  <a:pt x="48" y="397"/>
                </a:lnTo>
                <a:lnTo>
                  <a:pt x="0" y="445"/>
                </a:lnTo>
                <a:lnTo>
                  <a:pt x="2" y="447"/>
                </a:lnTo>
                <a:lnTo>
                  <a:pt x="2" y="449"/>
                </a:lnTo>
                <a:close/>
                <a:moveTo>
                  <a:pt x="401" y="52"/>
                </a:moveTo>
                <a:lnTo>
                  <a:pt x="451" y="2"/>
                </a:lnTo>
                <a:lnTo>
                  <a:pt x="449" y="0"/>
                </a:lnTo>
                <a:lnTo>
                  <a:pt x="447" y="0"/>
                </a:lnTo>
                <a:lnTo>
                  <a:pt x="397" y="50"/>
                </a:lnTo>
                <a:lnTo>
                  <a:pt x="399" y="50"/>
                </a:lnTo>
                <a:lnTo>
                  <a:pt x="401" y="5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37" name="Freeform 350">
            <a:extLst>
              <a:ext uri="{FF2B5EF4-FFF2-40B4-BE49-F238E27FC236}">
                <a16:creationId xmlns:a16="http://schemas.microsoft.com/office/drawing/2014/main" id="{C254175E-4DB3-40DD-1222-8ADEBBEAC657}"/>
              </a:ext>
            </a:extLst>
          </p:cNvPr>
          <p:cNvSpPr>
            <a:spLocks noEditPoints="1"/>
          </p:cNvSpPr>
          <p:nvPr/>
        </p:nvSpPr>
        <p:spPr bwMode="auto">
          <a:xfrm>
            <a:off x="3328988" y="5018088"/>
            <a:ext cx="688975" cy="688975"/>
          </a:xfrm>
          <a:custGeom>
            <a:avLst/>
            <a:gdLst>
              <a:gd name="T0" fmla="*/ 2147483646 w 434"/>
              <a:gd name="T1" fmla="*/ 2147483646 h 434"/>
              <a:gd name="T2" fmla="*/ 2147483646 w 434"/>
              <a:gd name="T3" fmla="*/ 2147483646 h 434"/>
              <a:gd name="T4" fmla="*/ 2147483646 w 434"/>
              <a:gd name="T5" fmla="*/ 2147483646 h 434"/>
              <a:gd name="T6" fmla="*/ 2147483646 w 434"/>
              <a:gd name="T7" fmla="*/ 2147483646 h 434"/>
              <a:gd name="T8" fmla="*/ 0 w 434"/>
              <a:gd name="T9" fmla="*/ 2147483646 h 434"/>
              <a:gd name="T10" fmla="*/ 2147483646 w 434"/>
              <a:gd name="T11" fmla="*/ 2147483646 h 434"/>
              <a:gd name="T12" fmla="*/ 2147483646 w 434"/>
              <a:gd name="T13" fmla="*/ 2147483646 h 434"/>
              <a:gd name="T14" fmla="*/ 2147483646 w 434"/>
              <a:gd name="T15" fmla="*/ 2147483646 h 434"/>
              <a:gd name="T16" fmla="*/ 2147483646 w 434"/>
              <a:gd name="T17" fmla="*/ 0 h 434"/>
              <a:gd name="T18" fmla="*/ 2147483646 w 434"/>
              <a:gd name="T19" fmla="*/ 0 h 434"/>
              <a:gd name="T20" fmla="*/ 2147483646 w 434"/>
              <a:gd name="T21" fmla="*/ 0 h 434"/>
              <a:gd name="T22" fmla="*/ 2147483646 w 434"/>
              <a:gd name="T23" fmla="*/ 2147483646 h 434"/>
              <a:gd name="T24" fmla="*/ 2147483646 w 434"/>
              <a:gd name="T25" fmla="*/ 2147483646 h 434"/>
              <a:gd name="T26" fmla="*/ 2147483646 w 434"/>
              <a:gd name="T27" fmla="*/ 2147483646 h 43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34"/>
              <a:gd name="T43" fmla="*/ 0 h 434"/>
              <a:gd name="T44" fmla="*/ 434 w 434"/>
              <a:gd name="T45" fmla="*/ 434 h 434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34" h="434">
                <a:moveTo>
                  <a:pt x="2" y="434"/>
                </a:moveTo>
                <a:lnTo>
                  <a:pt x="52" y="384"/>
                </a:lnTo>
                <a:lnTo>
                  <a:pt x="52" y="382"/>
                </a:lnTo>
                <a:lnTo>
                  <a:pt x="50" y="378"/>
                </a:lnTo>
                <a:lnTo>
                  <a:pt x="0" y="428"/>
                </a:lnTo>
                <a:lnTo>
                  <a:pt x="2" y="430"/>
                </a:lnTo>
                <a:lnTo>
                  <a:pt x="2" y="434"/>
                </a:lnTo>
                <a:close/>
                <a:moveTo>
                  <a:pt x="382" y="54"/>
                </a:moveTo>
                <a:lnTo>
                  <a:pt x="434" y="0"/>
                </a:lnTo>
                <a:lnTo>
                  <a:pt x="432" y="0"/>
                </a:lnTo>
                <a:lnTo>
                  <a:pt x="430" y="0"/>
                </a:lnTo>
                <a:lnTo>
                  <a:pt x="376" y="52"/>
                </a:lnTo>
                <a:lnTo>
                  <a:pt x="380" y="52"/>
                </a:lnTo>
                <a:lnTo>
                  <a:pt x="382" y="5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38" name="Freeform 351">
            <a:extLst>
              <a:ext uri="{FF2B5EF4-FFF2-40B4-BE49-F238E27FC236}">
                <a16:creationId xmlns:a16="http://schemas.microsoft.com/office/drawing/2014/main" id="{2CFC445C-26E3-AADB-1658-DA66EC7F2BC0}"/>
              </a:ext>
            </a:extLst>
          </p:cNvPr>
          <p:cNvSpPr>
            <a:spLocks noEditPoints="1"/>
          </p:cNvSpPr>
          <p:nvPr/>
        </p:nvSpPr>
        <p:spPr bwMode="auto">
          <a:xfrm>
            <a:off x="3316288" y="5005388"/>
            <a:ext cx="655637" cy="652462"/>
          </a:xfrm>
          <a:custGeom>
            <a:avLst/>
            <a:gdLst>
              <a:gd name="T0" fmla="*/ 2147483646 w 413"/>
              <a:gd name="T1" fmla="*/ 2147483646 h 411"/>
              <a:gd name="T2" fmla="*/ 2147483646 w 413"/>
              <a:gd name="T3" fmla="*/ 2147483646 h 411"/>
              <a:gd name="T4" fmla="*/ 2147483646 w 413"/>
              <a:gd name="T5" fmla="*/ 2147483646 h 411"/>
              <a:gd name="T6" fmla="*/ 2147483646 w 413"/>
              <a:gd name="T7" fmla="*/ 2147483646 h 411"/>
              <a:gd name="T8" fmla="*/ 0 w 413"/>
              <a:gd name="T9" fmla="*/ 2147483646 h 411"/>
              <a:gd name="T10" fmla="*/ 2147483646 w 413"/>
              <a:gd name="T11" fmla="*/ 2147483646 h 411"/>
              <a:gd name="T12" fmla="*/ 2147483646 w 413"/>
              <a:gd name="T13" fmla="*/ 2147483646 h 411"/>
              <a:gd name="T14" fmla="*/ 2147483646 w 413"/>
              <a:gd name="T15" fmla="*/ 2147483646 h 411"/>
              <a:gd name="T16" fmla="*/ 2147483646 w 413"/>
              <a:gd name="T17" fmla="*/ 0 h 411"/>
              <a:gd name="T18" fmla="*/ 2147483646 w 413"/>
              <a:gd name="T19" fmla="*/ 0 h 411"/>
              <a:gd name="T20" fmla="*/ 2147483646 w 413"/>
              <a:gd name="T21" fmla="*/ 0 h 411"/>
              <a:gd name="T22" fmla="*/ 2147483646 w 413"/>
              <a:gd name="T23" fmla="*/ 2147483646 h 411"/>
              <a:gd name="T24" fmla="*/ 2147483646 w 413"/>
              <a:gd name="T25" fmla="*/ 2147483646 h 411"/>
              <a:gd name="T26" fmla="*/ 2147483646 w 413"/>
              <a:gd name="T27" fmla="*/ 2147483646 h 41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413"/>
              <a:gd name="T43" fmla="*/ 0 h 411"/>
              <a:gd name="T44" fmla="*/ 413 w 413"/>
              <a:gd name="T45" fmla="*/ 411 h 41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413" h="411">
                <a:moveTo>
                  <a:pt x="2" y="411"/>
                </a:moveTo>
                <a:lnTo>
                  <a:pt x="54" y="359"/>
                </a:lnTo>
                <a:lnTo>
                  <a:pt x="54" y="358"/>
                </a:lnTo>
                <a:lnTo>
                  <a:pt x="54" y="356"/>
                </a:lnTo>
                <a:lnTo>
                  <a:pt x="0" y="407"/>
                </a:lnTo>
                <a:lnTo>
                  <a:pt x="2" y="409"/>
                </a:lnTo>
                <a:lnTo>
                  <a:pt x="2" y="411"/>
                </a:lnTo>
                <a:close/>
                <a:moveTo>
                  <a:pt x="357" y="56"/>
                </a:moveTo>
                <a:lnTo>
                  <a:pt x="413" y="0"/>
                </a:lnTo>
                <a:lnTo>
                  <a:pt x="411" y="0"/>
                </a:lnTo>
                <a:lnTo>
                  <a:pt x="407" y="0"/>
                </a:lnTo>
                <a:lnTo>
                  <a:pt x="352" y="56"/>
                </a:lnTo>
                <a:lnTo>
                  <a:pt x="355" y="56"/>
                </a:lnTo>
                <a:lnTo>
                  <a:pt x="357" y="5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39" name="Freeform 352">
            <a:extLst>
              <a:ext uri="{FF2B5EF4-FFF2-40B4-BE49-F238E27FC236}">
                <a16:creationId xmlns:a16="http://schemas.microsoft.com/office/drawing/2014/main" id="{554A9E74-D1D3-0F44-CBBF-2DF296B06D7A}"/>
              </a:ext>
            </a:extLst>
          </p:cNvPr>
          <p:cNvSpPr>
            <a:spLocks noEditPoints="1"/>
          </p:cNvSpPr>
          <p:nvPr/>
        </p:nvSpPr>
        <p:spPr bwMode="auto">
          <a:xfrm>
            <a:off x="3311525" y="4997450"/>
            <a:ext cx="611188" cy="612775"/>
          </a:xfrm>
          <a:custGeom>
            <a:avLst/>
            <a:gdLst>
              <a:gd name="T0" fmla="*/ 0 w 385"/>
              <a:gd name="T1" fmla="*/ 2147483646 h 386"/>
              <a:gd name="T2" fmla="*/ 2147483646 w 385"/>
              <a:gd name="T3" fmla="*/ 2147483646 h 386"/>
              <a:gd name="T4" fmla="*/ 2147483646 w 385"/>
              <a:gd name="T5" fmla="*/ 2147483646 h 386"/>
              <a:gd name="T6" fmla="*/ 2147483646 w 385"/>
              <a:gd name="T7" fmla="*/ 2147483646 h 386"/>
              <a:gd name="T8" fmla="*/ 0 w 385"/>
              <a:gd name="T9" fmla="*/ 2147483646 h 386"/>
              <a:gd name="T10" fmla="*/ 0 w 385"/>
              <a:gd name="T11" fmla="*/ 2147483646 h 386"/>
              <a:gd name="T12" fmla="*/ 0 w 385"/>
              <a:gd name="T13" fmla="*/ 2147483646 h 386"/>
              <a:gd name="T14" fmla="*/ 2147483646 w 385"/>
              <a:gd name="T15" fmla="*/ 2147483646 h 386"/>
              <a:gd name="T16" fmla="*/ 2147483646 w 385"/>
              <a:gd name="T17" fmla="*/ 2147483646 h 386"/>
              <a:gd name="T18" fmla="*/ 2147483646 w 385"/>
              <a:gd name="T19" fmla="*/ 2147483646 h 386"/>
              <a:gd name="T20" fmla="*/ 2147483646 w 385"/>
              <a:gd name="T21" fmla="*/ 2147483646 h 386"/>
              <a:gd name="T22" fmla="*/ 2147483646 w 385"/>
              <a:gd name="T23" fmla="*/ 2147483646 h 386"/>
              <a:gd name="T24" fmla="*/ 2147483646 w 385"/>
              <a:gd name="T25" fmla="*/ 2147483646 h 386"/>
              <a:gd name="T26" fmla="*/ 2147483646 w 385"/>
              <a:gd name="T27" fmla="*/ 2147483646 h 386"/>
              <a:gd name="T28" fmla="*/ 2147483646 w 385"/>
              <a:gd name="T29" fmla="*/ 0 h 386"/>
              <a:gd name="T30" fmla="*/ 2147483646 w 385"/>
              <a:gd name="T31" fmla="*/ 0 h 386"/>
              <a:gd name="T32" fmla="*/ 2147483646 w 385"/>
              <a:gd name="T33" fmla="*/ 0 h 386"/>
              <a:gd name="T34" fmla="*/ 2147483646 w 385"/>
              <a:gd name="T35" fmla="*/ 2147483646 h 386"/>
              <a:gd name="T36" fmla="*/ 2147483646 w 385"/>
              <a:gd name="T37" fmla="*/ 2147483646 h 38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385"/>
              <a:gd name="T58" fmla="*/ 0 h 386"/>
              <a:gd name="T59" fmla="*/ 385 w 385"/>
              <a:gd name="T60" fmla="*/ 386 h 38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385" h="386">
                <a:moveTo>
                  <a:pt x="0" y="386"/>
                </a:moveTo>
                <a:lnTo>
                  <a:pt x="55" y="330"/>
                </a:lnTo>
                <a:lnTo>
                  <a:pt x="55" y="326"/>
                </a:lnTo>
                <a:lnTo>
                  <a:pt x="55" y="324"/>
                </a:lnTo>
                <a:lnTo>
                  <a:pt x="0" y="380"/>
                </a:lnTo>
                <a:lnTo>
                  <a:pt x="0" y="382"/>
                </a:lnTo>
                <a:lnTo>
                  <a:pt x="0" y="386"/>
                </a:lnTo>
                <a:close/>
                <a:moveTo>
                  <a:pt x="326" y="59"/>
                </a:moveTo>
                <a:lnTo>
                  <a:pt x="326" y="59"/>
                </a:lnTo>
                <a:lnTo>
                  <a:pt x="324" y="59"/>
                </a:lnTo>
                <a:lnTo>
                  <a:pt x="320" y="59"/>
                </a:lnTo>
                <a:lnTo>
                  <a:pt x="326" y="53"/>
                </a:lnTo>
                <a:lnTo>
                  <a:pt x="326" y="59"/>
                </a:lnTo>
                <a:close/>
                <a:moveTo>
                  <a:pt x="326" y="59"/>
                </a:moveTo>
                <a:lnTo>
                  <a:pt x="385" y="0"/>
                </a:lnTo>
                <a:lnTo>
                  <a:pt x="383" y="0"/>
                </a:lnTo>
                <a:lnTo>
                  <a:pt x="380" y="0"/>
                </a:lnTo>
                <a:lnTo>
                  <a:pt x="326" y="53"/>
                </a:lnTo>
                <a:lnTo>
                  <a:pt x="326" y="5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40" name="Freeform 353">
            <a:extLst>
              <a:ext uri="{FF2B5EF4-FFF2-40B4-BE49-F238E27FC236}">
                <a16:creationId xmlns:a16="http://schemas.microsoft.com/office/drawing/2014/main" id="{D012B57E-E87E-9A81-1C6D-AC24CE9EA2D0}"/>
              </a:ext>
            </a:extLst>
          </p:cNvPr>
          <p:cNvSpPr>
            <a:spLocks noEditPoints="1"/>
          </p:cNvSpPr>
          <p:nvPr/>
        </p:nvSpPr>
        <p:spPr bwMode="auto">
          <a:xfrm>
            <a:off x="3311525" y="4991100"/>
            <a:ext cx="560388" cy="560388"/>
          </a:xfrm>
          <a:custGeom>
            <a:avLst/>
            <a:gdLst>
              <a:gd name="T0" fmla="*/ 0 w 353"/>
              <a:gd name="T1" fmla="*/ 2147483646 h 353"/>
              <a:gd name="T2" fmla="*/ 2147483646 w 353"/>
              <a:gd name="T3" fmla="*/ 2147483646 h 353"/>
              <a:gd name="T4" fmla="*/ 2147483646 w 353"/>
              <a:gd name="T5" fmla="*/ 2147483646 h 353"/>
              <a:gd name="T6" fmla="*/ 2147483646 w 353"/>
              <a:gd name="T7" fmla="*/ 2147483646 h 353"/>
              <a:gd name="T8" fmla="*/ 0 w 353"/>
              <a:gd name="T9" fmla="*/ 2147483646 h 353"/>
              <a:gd name="T10" fmla="*/ 0 w 353"/>
              <a:gd name="T11" fmla="*/ 2147483646 h 353"/>
              <a:gd name="T12" fmla="*/ 0 w 353"/>
              <a:gd name="T13" fmla="*/ 2147483646 h 353"/>
              <a:gd name="T14" fmla="*/ 2147483646 w 353"/>
              <a:gd name="T15" fmla="*/ 2147483646 h 353"/>
              <a:gd name="T16" fmla="*/ 2147483646 w 353"/>
              <a:gd name="T17" fmla="*/ 2147483646 h 353"/>
              <a:gd name="T18" fmla="*/ 2147483646 w 353"/>
              <a:gd name="T19" fmla="*/ 2147483646 h 353"/>
              <a:gd name="T20" fmla="*/ 2147483646 w 353"/>
              <a:gd name="T21" fmla="*/ 2147483646 h 353"/>
              <a:gd name="T22" fmla="*/ 2147483646 w 353"/>
              <a:gd name="T23" fmla="*/ 2147483646 h 353"/>
              <a:gd name="T24" fmla="*/ 2147483646 w 353"/>
              <a:gd name="T25" fmla="*/ 2147483646 h 353"/>
              <a:gd name="T26" fmla="*/ 2147483646 w 353"/>
              <a:gd name="T27" fmla="*/ 2147483646 h 353"/>
              <a:gd name="T28" fmla="*/ 2147483646 w 353"/>
              <a:gd name="T29" fmla="*/ 0 h 353"/>
              <a:gd name="T30" fmla="*/ 2147483646 w 353"/>
              <a:gd name="T31" fmla="*/ 0 h 353"/>
              <a:gd name="T32" fmla="*/ 2147483646 w 353"/>
              <a:gd name="T33" fmla="*/ 0 h 353"/>
              <a:gd name="T34" fmla="*/ 2147483646 w 353"/>
              <a:gd name="T35" fmla="*/ 2147483646 h 353"/>
              <a:gd name="T36" fmla="*/ 2147483646 w 353"/>
              <a:gd name="T37" fmla="*/ 2147483646 h 35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353"/>
              <a:gd name="T58" fmla="*/ 0 h 353"/>
              <a:gd name="T59" fmla="*/ 353 w 353"/>
              <a:gd name="T60" fmla="*/ 353 h 353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353" h="353">
                <a:moveTo>
                  <a:pt x="0" y="353"/>
                </a:moveTo>
                <a:lnTo>
                  <a:pt x="59" y="294"/>
                </a:lnTo>
                <a:lnTo>
                  <a:pt x="61" y="290"/>
                </a:lnTo>
                <a:lnTo>
                  <a:pt x="61" y="286"/>
                </a:lnTo>
                <a:lnTo>
                  <a:pt x="0" y="347"/>
                </a:lnTo>
                <a:lnTo>
                  <a:pt x="0" y="351"/>
                </a:lnTo>
                <a:lnTo>
                  <a:pt x="0" y="353"/>
                </a:lnTo>
                <a:close/>
                <a:moveTo>
                  <a:pt x="286" y="67"/>
                </a:moveTo>
                <a:lnTo>
                  <a:pt x="326" y="27"/>
                </a:lnTo>
                <a:lnTo>
                  <a:pt x="326" y="21"/>
                </a:lnTo>
                <a:lnTo>
                  <a:pt x="280" y="67"/>
                </a:lnTo>
                <a:lnTo>
                  <a:pt x="284" y="67"/>
                </a:lnTo>
                <a:lnTo>
                  <a:pt x="286" y="67"/>
                </a:lnTo>
                <a:close/>
                <a:moveTo>
                  <a:pt x="326" y="27"/>
                </a:moveTo>
                <a:lnTo>
                  <a:pt x="353" y="0"/>
                </a:lnTo>
                <a:lnTo>
                  <a:pt x="351" y="0"/>
                </a:lnTo>
                <a:lnTo>
                  <a:pt x="347" y="0"/>
                </a:lnTo>
                <a:lnTo>
                  <a:pt x="326" y="21"/>
                </a:lnTo>
                <a:lnTo>
                  <a:pt x="326" y="2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41" name="Freeform 354">
            <a:extLst>
              <a:ext uri="{FF2B5EF4-FFF2-40B4-BE49-F238E27FC236}">
                <a16:creationId xmlns:a16="http://schemas.microsoft.com/office/drawing/2014/main" id="{06F06D44-9307-CE55-9B1D-A2930F2EDC90}"/>
              </a:ext>
            </a:extLst>
          </p:cNvPr>
          <p:cNvSpPr>
            <a:spLocks noEditPoints="1"/>
          </p:cNvSpPr>
          <p:nvPr/>
        </p:nvSpPr>
        <p:spPr bwMode="auto">
          <a:xfrm>
            <a:off x="3313113" y="4987925"/>
            <a:ext cx="503237" cy="503238"/>
          </a:xfrm>
          <a:custGeom>
            <a:avLst/>
            <a:gdLst>
              <a:gd name="T0" fmla="*/ 0 w 317"/>
              <a:gd name="T1" fmla="*/ 2147483646 h 317"/>
              <a:gd name="T2" fmla="*/ 2147483646 w 317"/>
              <a:gd name="T3" fmla="*/ 2147483646 h 317"/>
              <a:gd name="T4" fmla="*/ 2147483646 w 317"/>
              <a:gd name="T5" fmla="*/ 2147483646 h 317"/>
              <a:gd name="T6" fmla="*/ 2147483646 w 317"/>
              <a:gd name="T7" fmla="*/ 2147483646 h 317"/>
              <a:gd name="T8" fmla="*/ 0 w 317"/>
              <a:gd name="T9" fmla="*/ 2147483646 h 317"/>
              <a:gd name="T10" fmla="*/ 0 w 317"/>
              <a:gd name="T11" fmla="*/ 2147483646 h 317"/>
              <a:gd name="T12" fmla="*/ 0 w 317"/>
              <a:gd name="T13" fmla="*/ 2147483646 h 317"/>
              <a:gd name="T14" fmla="*/ 2147483646 w 317"/>
              <a:gd name="T15" fmla="*/ 2147483646 h 317"/>
              <a:gd name="T16" fmla="*/ 2147483646 w 317"/>
              <a:gd name="T17" fmla="*/ 0 h 317"/>
              <a:gd name="T18" fmla="*/ 2147483646 w 317"/>
              <a:gd name="T19" fmla="*/ 0 h 317"/>
              <a:gd name="T20" fmla="*/ 2147483646 w 317"/>
              <a:gd name="T21" fmla="*/ 0 h 317"/>
              <a:gd name="T22" fmla="*/ 2147483646 w 317"/>
              <a:gd name="T23" fmla="*/ 2147483646 h 317"/>
              <a:gd name="T24" fmla="*/ 2147483646 w 317"/>
              <a:gd name="T25" fmla="*/ 2147483646 h 317"/>
              <a:gd name="T26" fmla="*/ 2147483646 w 317"/>
              <a:gd name="T27" fmla="*/ 2147483646 h 31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17"/>
              <a:gd name="T43" fmla="*/ 0 h 317"/>
              <a:gd name="T44" fmla="*/ 317 w 317"/>
              <a:gd name="T45" fmla="*/ 317 h 31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17" h="317">
                <a:moveTo>
                  <a:pt x="0" y="317"/>
                </a:moveTo>
                <a:lnTo>
                  <a:pt x="73" y="244"/>
                </a:lnTo>
                <a:lnTo>
                  <a:pt x="75" y="238"/>
                </a:lnTo>
                <a:lnTo>
                  <a:pt x="77" y="234"/>
                </a:lnTo>
                <a:lnTo>
                  <a:pt x="0" y="309"/>
                </a:lnTo>
                <a:lnTo>
                  <a:pt x="0" y="313"/>
                </a:lnTo>
                <a:lnTo>
                  <a:pt x="0" y="317"/>
                </a:lnTo>
                <a:close/>
                <a:moveTo>
                  <a:pt x="235" y="82"/>
                </a:moveTo>
                <a:lnTo>
                  <a:pt x="317" y="0"/>
                </a:lnTo>
                <a:lnTo>
                  <a:pt x="315" y="0"/>
                </a:lnTo>
                <a:lnTo>
                  <a:pt x="311" y="0"/>
                </a:lnTo>
                <a:lnTo>
                  <a:pt x="225" y="86"/>
                </a:lnTo>
                <a:lnTo>
                  <a:pt x="229" y="84"/>
                </a:lnTo>
                <a:lnTo>
                  <a:pt x="235" y="8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42" name="Freeform 355">
            <a:extLst>
              <a:ext uri="{FF2B5EF4-FFF2-40B4-BE49-F238E27FC236}">
                <a16:creationId xmlns:a16="http://schemas.microsoft.com/office/drawing/2014/main" id="{2E70C413-DC18-93BA-DB8A-81C451EEA22B}"/>
              </a:ext>
            </a:extLst>
          </p:cNvPr>
          <p:cNvSpPr>
            <a:spLocks/>
          </p:cNvSpPr>
          <p:nvPr/>
        </p:nvSpPr>
        <p:spPr bwMode="auto">
          <a:xfrm>
            <a:off x="3325813" y="4997450"/>
            <a:ext cx="423862" cy="423863"/>
          </a:xfrm>
          <a:custGeom>
            <a:avLst/>
            <a:gdLst>
              <a:gd name="T0" fmla="*/ 0 w 267"/>
              <a:gd name="T1" fmla="*/ 2147483646 h 267"/>
              <a:gd name="T2" fmla="*/ 2147483646 w 267"/>
              <a:gd name="T3" fmla="*/ 0 h 267"/>
              <a:gd name="T4" fmla="*/ 2147483646 w 267"/>
              <a:gd name="T5" fmla="*/ 2147483646 h 267"/>
              <a:gd name="T6" fmla="*/ 2147483646 w 267"/>
              <a:gd name="T7" fmla="*/ 2147483646 h 267"/>
              <a:gd name="T8" fmla="*/ 0 w 267"/>
              <a:gd name="T9" fmla="*/ 2147483646 h 267"/>
              <a:gd name="T10" fmla="*/ 0 w 267"/>
              <a:gd name="T11" fmla="*/ 2147483646 h 267"/>
              <a:gd name="T12" fmla="*/ 0 w 267"/>
              <a:gd name="T13" fmla="*/ 2147483646 h 2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67"/>
              <a:gd name="T22" fmla="*/ 0 h 267"/>
              <a:gd name="T23" fmla="*/ 267 w 267"/>
              <a:gd name="T24" fmla="*/ 267 h 2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67" h="267">
                <a:moveTo>
                  <a:pt x="0" y="267"/>
                </a:moveTo>
                <a:lnTo>
                  <a:pt x="267" y="0"/>
                </a:lnTo>
                <a:lnTo>
                  <a:pt x="263" y="2"/>
                </a:lnTo>
                <a:lnTo>
                  <a:pt x="259" y="2"/>
                </a:lnTo>
                <a:lnTo>
                  <a:pt x="0" y="259"/>
                </a:lnTo>
                <a:lnTo>
                  <a:pt x="0" y="263"/>
                </a:lnTo>
                <a:lnTo>
                  <a:pt x="0" y="2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43" name="Freeform 356">
            <a:extLst>
              <a:ext uri="{FF2B5EF4-FFF2-40B4-BE49-F238E27FC236}">
                <a16:creationId xmlns:a16="http://schemas.microsoft.com/office/drawing/2014/main" id="{23D86D11-3E8D-FCC6-0FB3-CE69611CFCA1}"/>
              </a:ext>
            </a:extLst>
          </p:cNvPr>
          <p:cNvSpPr>
            <a:spLocks/>
          </p:cNvSpPr>
          <p:nvPr/>
        </p:nvSpPr>
        <p:spPr bwMode="auto">
          <a:xfrm>
            <a:off x="3348038" y="5024438"/>
            <a:ext cx="315912" cy="317500"/>
          </a:xfrm>
          <a:custGeom>
            <a:avLst/>
            <a:gdLst>
              <a:gd name="T0" fmla="*/ 0 w 199"/>
              <a:gd name="T1" fmla="*/ 2147483646 h 200"/>
              <a:gd name="T2" fmla="*/ 2147483646 w 199"/>
              <a:gd name="T3" fmla="*/ 0 h 200"/>
              <a:gd name="T4" fmla="*/ 2147483646 w 199"/>
              <a:gd name="T5" fmla="*/ 2147483646 h 200"/>
              <a:gd name="T6" fmla="*/ 2147483646 w 199"/>
              <a:gd name="T7" fmla="*/ 2147483646 h 200"/>
              <a:gd name="T8" fmla="*/ 2147483646 w 199"/>
              <a:gd name="T9" fmla="*/ 2147483646 h 200"/>
              <a:gd name="T10" fmla="*/ 0 w 199"/>
              <a:gd name="T11" fmla="*/ 2147483646 h 200"/>
              <a:gd name="T12" fmla="*/ 0 w 199"/>
              <a:gd name="T13" fmla="*/ 2147483646 h 20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99"/>
              <a:gd name="T22" fmla="*/ 0 h 200"/>
              <a:gd name="T23" fmla="*/ 199 w 199"/>
              <a:gd name="T24" fmla="*/ 200 h 20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99" h="200">
                <a:moveTo>
                  <a:pt x="0" y="200"/>
                </a:moveTo>
                <a:lnTo>
                  <a:pt x="199" y="0"/>
                </a:lnTo>
                <a:lnTo>
                  <a:pt x="193" y="2"/>
                </a:lnTo>
                <a:lnTo>
                  <a:pt x="190" y="4"/>
                </a:lnTo>
                <a:lnTo>
                  <a:pt x="2" y="192"/>
                </a:lnTo>
                <a:lnTo>
                  <a:pt x="0" y="196"/>
                </a:lnTo>
                <a:lnTo>
                  <a:pt x="0" y="2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44" name="Freeform 357">
            <a:extLst>
              <a:ext uri="{FF2B5EF4-FFF2-40B4-BE49-F238E27FC236}">
                <a16:creationId xmlns:a16="http://schemas.microsoft.com/office/drawing/2014/main" id="{56304419-02A1-2869-D2DD-0912DED17071}"/>
              </a:ext>
            </a:extLst>
          </p:cNvPr>
          <p:cNvSpPr>
            <a:spLocks/>
          </p:cNvSpPr>
          <p:nvPr/>
        </p:nvSpPr>
        <p:spPr bwMode="auto">
          <a:xfrm>
            <a:off x="3392488" y="5081588"/>
            <a:ext cx="155575" cy="152400"/>
          </a:xfrm>
          <a:custGeom>
            <a:avLst/>
            <a:gdLst>
              <a:gd name="T0" fmla="*/ 0 w 98"/>
              <a:gd name="T1" fmla="*/ 2147483646 h 96"/>
              <a:gd name="T2" fmla="*/ 2147483646 w 98"/>
              <a:gd name="T3" fmla="*/ 0 h 96"/>
              <a:gd name="T4" fmla="*/ 2147483646 w 98"/>
              <a:gd name="T5" fmla="*/ 2147483646 h 96"/>
              <a:gd name="T6" fmla="*/ 2147483646 w 98"/>
              <a:gd name="T7" fmla="*/ 2147483646 h 96"/>
              <a:gd name="T8" fmla="*/ 2147483646 w 98"/>
              <a:gd name="T9" fmla="*/ 2147483646 h 96"/>
              <a:gd name="T10" fmla="*/ 2147483646 w 98"/>
              <a:gd name="T11" fmla="*/ 2147483646 h 96"/>
              <a:gd name="T12" fmla="*/ 0 w 98"/>
              <a:gd name="T13" fmla="*/ 2147483646 h 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98"/>
              <a:gd name="T22" fmla="*/ 0 h 96"/>
              <a:gd name="T23" fmla="*/ 98 w 98"/>
              <a:gd name="T24" fmla="*/ 96 h 9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98" h="96">
                <a:moveTo>
                  <a:pt x="0" y="96"/>
                </a:moveTo>
                <a:lnTo>
                  <a:pt x="98" y="0"/>
                </a:lnTo>
                <a:lnTo>
                  <a:pt x="91" y="4"/>
                </a:lnTo>
                <a:lnTo>
                  <a:pt x="83" y="8"/>
                </a:lnTo>
                <a:lnTo>
                  <a:pt x="10" y="81"/>
                </a:lnTo>
                <a:lnTo>
                  <a:pt x="6" y="89"/>
                </a:lnTo>
                <a:lnTo>
                  <a:pt x="0" y="9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45" name="Freeform 358">
            <a:extLst>
              <a:ext uri="{FF2B5EF4-FFF2-40B4-BE49-F238E27FC236}">
                <a16:creationId xmlns:a16="http://schemas.microsoft.com/office/drawing/2014/main" id="{3EFFFAC9-9A15-E8EF-10F6-BDE6B4EC3209}"/>
              </a:ext>
            </a:extLst>
          </p:cNvPr>
          <p:cNvSpPr>
            <a:spLocks/>
          </p:cNvSpPr>
          <p:nvPr/>
        </p:nvSpPr>
        <p:spPr bwMode="auto">
          <a:xfrm>
            <a:off x="5048250" y="3821113"/>
            <a:ext cx="58738" cy="57150"/>
          </a:xfrm>
          <a:custGeom>
            <a:avLst/>
            <a:gdLst>
              <a:gd name="T0" fmla="*/ 2147483646 w 37"/>
              <a:gd name="T1" fmla="*/ 2147483646 h 36"/>
              <a:gd name="T2" fmla="*/ 2147483646 w 37"/>
              <a:gd name="T3" fmla="*/ 2147483646 h 36"/>
              <a:gd name="T4" fmla="*/ 2147483646 w 37"/>
              <a:gd name="T5" fmla="*/ 0 h 36"/>
              <a:gd name="T6" fmla="*/ 0 w 37"/>
              <a:gd name="T7" fmla="*/ 2147483646 h 36"/>
              <a:gd name="T8" fmla="*/ 2147483646 w 37"/>
              <a:gd name="T9" fmla="*/ 2147483646 h 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7"/>
              <a:gd name="T16" fmla="*/ 0 h 36"/>
              <a:gd name="T17" fmla="*/ 37 w 37"/>
              <a:gd name="T18" fmla="*/ 36 h 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7" h="36">
                <a:moveTo>
                  <a:pt x="6" y="36"/>
                </a:moveTo>
                <a:lnTo>
                  <a:pt x="37" y="5"/>
                </a:lnTo>
                <a:lnTo>
                  <a:pt x="37" y="0"/>
                </a:lnTo>
                <a:lnTo>
                  <a:pt x="0" y="36"/>
                </a:lnTo>
                <a:lnTo>
                  <a:pt x="6" y="3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46" name="Freeform 359">
            <a:extLst>
              <a:ext uri="{FF2B5EF4-FFF2-40B4-BE49-F238E27FC236}">
                <a16:creationId xmlns:a16="http://schemas.microsoft.com/office/drawing/2014/main" id="{50B68F1D-0CE8-900E-8ACC-C18E7EA1E2BF}"/>
              </a:ext>
            </a:extLst>
          </p:cNvPr>
          <p:cNvSpPr>
            <a:spLocks/>
          </p:cNvSpPr>
          <p:nvPr/>
        </p:nvSpPr>
        <p:spPr bwMode="auto">
          <a:xfrm>
            <a:off x="4991100" y="3762375"/>
            <a:ext cx="115888" cy="115888"/>
          </a:xfrm>
          <a:custGeom>
            <a:avLst/>
            <a:gdLst>
              <a:gd name="T0" fmla="*/ 2147483646 w 73"/>
              <a:gd name="T1" fmla="*/ 2147483646 h 73"/>
              <a:gd name="T2" fmla="*/ 2147483646 w 73"/>
              <a:gd name="T3" fmla="*/ 2147483646 h 73"/>
              <a:gd name="T4" fmla="*/ 2147483646 w 73"/>
              <a:gd name="T5" fmla="*/ 0 h 73"/>
              <a:gd name="T6" fmla="*/ 0 w 73"/>
              <a:gd name="T7" fmla="*/ 2147483646 h 73"/>
              <a:gd name="T8" fmla="*/ 2147483646 w 73"/>
              <a:gd name="T9" fmla="*/ 2147483646 h 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3"/>
              <a:gd name="T16" fmla="*/ 0 h 73"/>
              <a:gd name="T17" fmla="*/ 73 w 73"/>
              <a:gd name="T18" fmla="*/ 73 h 7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3" h="73">
                <a:moveTo>
                  <a:pt x="5" y="73"/>
                </a:moveTo>
                <a:lnTo>
                  <a:pt x="73" y="6"/>
                </a:lnTo>
                <a:lnTo>
                  <a:pt x="73" y="0"/>
                </a:lnTo>
                <a:lnTo>
                  <a:pt x="0" y="73"/>
                </a:lnTo>
                <a:lnTo>
                  <a:pt x="5" y="7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47" name="Freeform 360">
            <a:extLst>
              <a:ext uri="{FF2B5EF4-FFF2-40B4-BE49-F238E27FC236}">
                <a16:creationId xmlns:a16="http://schemas.microsoft.com/office/drawing/2014/main" id="{231DB6A3-8A0C-BDC9-3CB3-5A9FAA2F9BC7}"/>
              </a:ext>
            </a:extLst>
          </p:cNvPr>
          <p:cNvSpPr>
            <a:spLocks noEditPoints="1"/>
          </p:cNvSpPr>
          <p:nvPr/>
        </p:nvSpPr>
        <p:spPr bwMode="auto">
          <a:xfrm>
            <a:off x="4932363" y="3705225"/>
            <a:ext cx="176212" cy="173038"/>
          </a:xfrm>
          <a:custGeom>
            <a:avLst/>
            <a:gdLst>
              <a:gd name="T0" fmla="*/ 2147483646 w 111"/>
              <a:gd name="T1" fmla="*/ 2147483646 h 109"/>
              <a:gd name="T2" fmla="*/ 2147483646 w 111"/>
              <a:gd name="T3" fmla="*/ 2147483646 h 109"/>
              <a:gd name="T4" fmla="*/ 2147483646 w 111"/>
              <a:gd name="T5" fmla="*/ 2147483646 h 109"/>
              <a:gd name="T6" fmla="*/ 0 w 111"/>
              <a:gd name="T7" fmla="*/ 2147483646 h 109"/>
              <a:gd name="T8" fmla="*/ 2147483646 w 111"/>
              <a:gd name="T9" fmla="*/ 2147483646 h 109"/>
              <a:gd name="T10" fmla="*/ 2147483646 w 111"/>
              <a:gd name="T11" fmla="*/ 2147483646 h 109"/>
              <a:gd name="T12" fmla="*/ 2147483646 w 111"/>
              <a:gd name="T13" fmla="*/ 2147483646 h 109"/>
              <a:gd name="T14" fmla="*/ 2147483646 w 111"/>
              <a:gd name="T15" fmla="*/ 0 h 109"/>
              <a:gd name="T16" fmla="*/ 2147483646 w 111"/>
              <a:gd name="T17" fmla="*/ 2147483646 h 109"/>
              <a:gd name="T18" fmla="*/ 2147483646 w 111"/>
              <a:gd name="T19" fmla="*/ 2147483646 h 10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11"/>
              <a:gd name="T31" fmla="*/ 0 h 109"/>
              <a:gd name="T32" fmla="*/ 111 w 111"/>
              <a:gd name="T33" fmla="*/ 109 h 109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11" h="109">
                <a:moveTo>
                  <a:pt x="6" y="109"/>
                </a:moveTo>
                <a:lnTo>
                  <a:pt x="46" y="69"/>
                </a:lnTo>
                <a:lnTo>
                  <a:pt x="40" y="69"/>
                </a:lnTo>
                <a:lnTo>
                  <a:pt x="0" y="109"/>
                </a:lnTo>
                <a:lnTo>
                  <a:pt x="6" y="109"/>
                </a:lnTo>
                <a:close/>
                <a:moveTo>
                  <a:pt x="75" y="40"/>
                </a:moveTo>
                <a:lnTo>
                  <a:pt x="111" y="5"/>
                </a:lnTo>
                <a:lnTo>
                  <a:pt x="111" y="0"/>
                </a:lnTo>
                <a:lnTo>
                  <a:pt x="75" y="34"/>
                </a:lnTo>
                <a:lnTo>
                  <a:pt x="75" y="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48" name="Freeform 361">
            <a:extLst>
              <a:ext uri="{FF2B5EF4-FFF2-40B4-BE49-F238E27FC236}">
                <a16:creationId xmlns:a16="http://schemas.microsoft.com/office/drawing/2014/main" id="{98B3A8AF-8440-E4CA-3474-5C2E36E17709}"/>
              </a:ext>
            </a:extLst>
          </p:cNvPr>
          <p:cNvSpPr>
            <a:spLocks noEditPoints="1"/>
          </p:cNvSpPr>
          <p:nvPr/>
        </p:nvSpPr>
        <p:spPr bwMode="auto">
          <a:xfrm>
            <a:off x="4875213" y="3643313"/>
            <a:ext cx="233362" cy="234950"/>
          </a:xfrm>
          <a:custGeom>
            <a:avLst/>
            <a:gdLst>
              <a:gd name="T0" fmla="*/ 2147483646 w 147"/>
              <a:gd name="T1" fmla="*/ 2147483646 h 148"/>
              <a:gd name="T2" fmla="*/ 2147483646 w 147"/>
              <a:gd name="T3" fmla="*/ 2147483646 h 148"/>
              <a:gd name="T4" fmla="*/ 2147483646 w 147"/>
              <a:gd name="T5" fmla="*/ 2147483646 h 148"/>
              <a:gd name="T6" fmla="*/ 0 w 147"/>
              <a:gd name="T7" fmla="*/ 2147483646 h 148"/>
              <a:gd name="T8" fmla="*/ 2147483646 w 147"/>
              <a:gd name="T9" fmla="*/ 2147483646 h 148"/>
              <a:gd name="T10" fmla="*/ 2147483646 w 147"/>
              <a:gd name="T11" fmla="*/ 2147483646 h 148"/>
              <a:gd name="T12" fmla="*/ 2147483646 w 147"/>
              <a:gd name="T13" fmla="*/ 2147483646 h 148"/>
              <a:gd name="T14" fmla="*/ 2147483646 w 147"/>
              <a:gd name="T15" fmla="*/ 0 h 148"/>
              <a:gd name="T16" fmla="*/ 2147483646 w 147"/>
              <a:gd name="T17" fmla="*/ 2147483646 h 148"/>
              <a:gd name="T18" fmla="*/ 2147483646 w 147"/>
              <a:gd name="T19" fmla="*/ 2147483646 h 14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47"/>
              <a:gd name="T31" fmla="*/ 0 h 148"/>
              <a:gd name="T32" fmla="*/ 147 w 147"/>
              <a:gd name="T33" fmla="*/ 148 h 148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47" h="148">
                <a:moveTo>
                  <a:pt x="5" y="148"/>
                </a:moveTo>
                <a:lnTo>
                  <a:pt x="46" y="108"/>
                </a:lnTo>
                <a:lnTo>
                  <a:pt x="40" y="108"/>
                </a:lnTo>
                <a:lnTo>
                  <a:pt x="0" y="148"/>
                </a:lnTo>
                <a:lnTo>
                  <a:pt x="5" y="148"/>
                </a:lnTo>
                <a:close/>
                <a:moveTo>
                  <a:pt x="111" y="42"/>
                </a:moveTo>
                <a:lnTo>
                  <a:pt x="147" y="6"/>
                </a:lnTo>
                <a:lnTo>
                  <a:pt x="147" y="0"/>
                </a:lnTo>
                <a:lnTo>
                  <a:pt x="111" y="37"/>
                </a:lnTo>
                <a:lnTo>
                  <a:pt x="111" y="4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49" name="Freeform 362">
            <a:extLst>
              <a:ext uri="{FF2B5EF4-FFF2-40B4-BE49-F238E27FC236}">
                <a16:creationId xmlns:a16="http://schemas.microsoft.com/office/drawing/2014/main" id="{85363980-FFA9-B6D3-7087-0F5FE3A122EC}"/>
              </a:ext>
            </a:extLst>
          </p:cNvPr>
          <p:cNvSpPr>
            <a:spLocks noEditPoints="1"/>
          </p:cNvSpPr>
          <p:nvPr/>
        </p:nvSpPr>
        <p:spPr bwMode="auto">
          <a:xfrm>
            <a:off x="4816475" y="3586163"/>
            <a:ext cx="292100" cy="292100"/>
          </a:xfrm>
          <a:custGeom>
            <a:avLst/>
            <a:gdLst>
              <a:gd name="T0" fmla="*/ 2147483646 w 184"/>
              <a:gd name="T1" fmla="*/ 2147483646 h 184"/>
              <a:gd name="T2" fmla="*/ 2147483646 w 184"/>
              <a:gd name="T3" fmla="*/ 2147483646 h 184"/>
              <a:gd name="T4" fmla="*/ 2147483646 w 184"/>
              <a:gd name="T5" fmla="*/ 2147483646 h 184"/>
              <a:gd name="T6" fmla="*/ 0 w 184"/>
              <a:gd name="T7" fmla="*/ 2147483646 h 184"/>
              <a:gd name="T8" fmla="*/ 2147483646 w 184"/>
              <a:gd name="T9" fmla="*/ 2147483646 h 184"/>
              <a:gd name="T10" fmla="*/ 2147483646 w 184"/>
              <a:gd name="T11" fmla="*/ 2147483646 h 184"/>
              <a:gd name="T12" fmla="*/ 2147483646 w 184"/>
              <a:gd name="T13" fmla="*/ 2147483646 h 184"/>
              <a:gd name="T14" fmla="*/ 2147483646 w 184"/>
              <a:gd name="T15" fmla="*/ 0 h 184"/>
              <a:gd name="T16" fmla="*/ 2147483646 w 184"/>
              <a:gd name="T17" fmla="*/ 2147483646 h 184"/>
              <a:gd name="T18" fmla="*/ 2147483646 w 184"/>
              <a:gd name="T19" fmla="*/ 2147483646 h 18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84"/>
              <a:gd name="T31" fmla="*/ 0 h 184"/>
              <a:gd name="T32" fmla="*/ 184 w 184"/>
              <a:gd name="T33" fmla="*/ 184 h 18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84" h="184">
                <a:moveTo>
                  <a:pt x="6" y="184"/>
                </a:moveTo>
                <a:lnTo>
                  <a:pt x="44" y="146"/>
                </a:lnTo>
                <a:lnTo>
                  <a:pt x="39" y="146"/>
                </a:lnTo>
                <a:lnTo>
                  <a:pt x="0" y="184"/>
                </a:lnTo>
                <a:lnTo>
                  <a:pt x="6" y="184"/>
                </a:lnTo>
                <a:close/>
                <a:moveTo>
                  <a:pt x="148" y="42"/>
                </a:moveTo>
                <a:lnTo>
                  <a:pt x="184" y="6"/>
                </a:lnTo>
                <a:lnTo>
                  <a:pt x="184" y="0"/>
                </a:lnTo>
                <a:lnTo>
                  <a:pt x="148" y="36"/>
                </a:lnTo>
                <a:lnTo>
                  <a:pt x="148" y="4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50" name="Freeform 363">
            <a:extLst>
              <a:ext uri="{FF2B5EF4-FFF2-40B4-BE49-F238E27FC236}">
                <a16:creationId xmlns:a16="http://schemas.microsoft.com/office/drawing/2014/main" id="{D1DD1996-F5E4-BE1A-98EA-F82AC6C0E188}"/>
              </a:ext>
            </a:extLst>
          </p:cNvPr>
          <p:cNvSpPr>
            <a:spLocks noEditPoints="1"/>
          </p:cNvSpPr>
          <p:nvPr/>
        </p:nvSpPr>
        <p:spPr bwMode="auto">
          <a:xfrm>
            <a:off x="4759325" y="3527425"/>
            <a:ext cx="349250" cy="350838"/>
          </a:xfrm>
          <a:custGeom>
            <a:avLst/>
            <a:gdLst>
              <a:gd name="T0" fmla="*/ 2147483646 w 220"/>
              <a:gd name="T1" fmla="*/ 2147483646 h 221"/>
              <a:gd name="T2" fmla="*/ 2147483646 w 220"/>
              <a:gd name="T3" fmla="*/ 2147483646 h 221"/>
              <a:gd name="T4" fmla="*/ 2147483646 w 220"/>
              <a:gd name="T5" fmla="*/ 2147483646 h 221"/>
              <a:gd name="T6" fmla="*/ 0 w 220"/>
              <a:gd name="T7" fmla="*/ 2147483646 h 221"/>
              <a:gd name="T8" fmla="*/ 2147483646 w 220"/>
              <a:gd name="T9" fmla="*/ 2147483646 h 221"/>
              <a:gd name="T10" fmla="*/ 2147483646 w 220"/>
              <a:gd name="T11" fmla="*/ 2147483646 h 221"/>
              <a:gd name="T12" fmla="*/ 2147483646 w 220"/>
              <a:gd name="T13" fmla="*/ 2147483646 h 221"/>
              <a:gd name="T14" fmla="*/ 2147483646 w 220"/>
              <a:gd name="T15" fmla="*/ 0 h 221"/>
              <a:gd name="T16" fmla="*/ 2147483646 w 220"/>
              <a:gd name="T17" fmla="*/ 2147483646 h 221"/>
              <a:gd name="T18" fmla="*/ 2147483646 w 220"/>
              <a:gd name="T19" fmla="*/ 2147483646 h 22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20"/>
              <a:gd name="T31" fmla="*/ 0 h 221"/>
              <a:gd name="T32" fmla="*/ 220 w 220"/>
              <a:gd name="T33" fmla="*/ 221 h 221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20" h="221">
                <a:moveTo>
                  <a:pt x="5" y="221"/>
                </a:moveTo>
                <a:lnTo>
                  <a:pt x="44" y="183"/>
                </a:lnTo>
                <a:lnTo>
                  <a:pt x="38" y="183"/>
                </a:lnTo>
                <a:lnTo>
                  <a:pt x="0" y="221"/>
                </a:lnTo>
                <a:lnTo>
                  <a:pt x="5" y="221"/>
                </a:lnTo>
                <a:close/>
                <a:moveTo>
                  <a:pt x="184" y="43"/>
                </a:moveTo>
                <a:lnTo>
                  <a:pt x="220" y="6"/>
                </a:lnTo>
                <a:lnTo>
                  <a:pt x="220" y="0"/>
                </a:lnTo>
                <a:lnTo>
                  <a:pt x="184" y="37"/>
                </a:lnTo>
                <a:lnTo>
                  <a:pt x="184" y="4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51" name="Freeform 364">
            <a:extLst>
              <a:ext uri="{FF2B5EF4-FFF2-40B4-BE49-F238E27FC236}">
                <a16:creationId xmlns:a16="http://schemas.microsoft.com/office/drawing/2014/main" id="{7D2D6280-D44B-E913-2555-2325B9611CBC}"/>
              </a:ext>
            </a:extLst>
          </p:cNvPr>
          <p:cNvSpPr>
            <a:spLocks noEditPoints="1"/>
          </p:cNvSpPr>
          <p:nvPr/>
        </p:nvSpPr>
        <p:spPr bwMode="auto">
          <a:xfrm>
            <a:off x="4700588" y="3467100"/>
            <a:ext cx="407987" cy="411163"/>
          </a:xfrm>
          <a:custGeom>
            <a:avLst/>
            <a:gdLst>
              <a:gd name="T0" fmla="*/ 2147483646 w 257"/>
              <a:gd name="T1" fmla="*/ 2147483646 h 259"/>
              <a:gd name="T2" fmla="*/ 2147483646 w 257"/>
              <a:gd name="T3" fmla="*/ 2147483646 h 259"/>
              <a:gd name="T4" fmla="*/ 2147483646 w 257"/>
              <a:gd name="T5" fmla="*/ 2147483646 h 259"/>
              <a:gd name="T6" fmla="*/ 0 w 257"/>
              <a:gd name="T7" fmla="*/ 2147483646 h 259"/>
              <a:gd name="T8" fmla="*/ 2147483646 w 257"/>
              <a:gd name="T9" fmla="*/ 2147483646 h 259"/>
              <a:gd name="T10" fmla="*/ 2147483646 w 257"/>
              <a:gd name="T11" fmla="*/ 2147483646 h 259"/>
              <a:gd name="T12" fmla="*/ 2147483646 w 257"/>
              <a:gd name="T13" fmla="*/ 2147483646 h 259"/>
              <a:gd name="T14" fmla="*/ 2147483646 w 257"/>
              <a:gd name="T15" fmla="*/ 0 h 259"/>
              <a:gd name="T16" fmla="*/ 2147483646 w 257"/>
              <a:gd name="T17" fmla="*/ 2147483646 h 259"/>
              <a:gd name="T18" fmla="*/ 2147483646 w 257"/>
              <a:gd name="T19" fmla="*/ 2147483646 h 25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57"/>
              <a:gd name="T31" fmla="*/ 0 h 259"/>
              <a:gd name="T32" fmla="*/ 257 w 257"/>
              <a:gd name="T33" fmla="*/ 259 h 259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57" h="259">
                <a:moveTo>
                  <a:pt x="6" y="259"/>
                </a:moveTo>
                <a:lnTo>
                  <a:pt x="44" y="221"/>
                </a:lnTo>
                <a:lnTo>
                  <a:pt x="39" y="221"/>
                </a:lnTo>
                <a:lnTo>
                  <a:pt x="0" y="259"/>
                </a:lnTo>
                <a:lnTo>
                  <a:pt x="6" y="259"/>
                </a:lnTo>
                <a:close/>
                <a:moveTo>
                  <a:pt x="221" y="44"/>
                </a:moveTo>
                <a:lnTo>
                  <a:pt x="257" y="6"/>
                </a:lnTo>
                <a:lnTo>
                  <a:pt x="257" y="0"/>
                </a:lnTo>
                <a:lnTo>
                  <a:pt x="221" y="38"/>
                </a:lnTo>
                <a:lnTo>
                  <a:pt x="221" y="4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52" name="Freeform 365">
            <a:extLst>
              <a:ext uri="{FF2B5EF4-FFF2-40B4-BE49-F238E27FC236}">
                <a16:creationId xmlns:a16="http://schemas.microsoft.com/office/drawing/2014/main" id="{B065CBC4-2358-936D-80F9-1A05F7CF5034}"/>
              </a:ext>
            </a:extLst>
          </p:cNvPr>
          <p:cNvSpPr>
            <a:spLocks noEditPoints="1"/>
          </p:cNvSpPr>
          <p:nvPr/>
        </p:nvSpPr>
        <p:spPr bwMode="auto">
          <a:xfrm>
            <a:off x="4643438" y="3408363"/>
            <a:ext cx="468312" cy="469900"/>
          </a:xfrm>
          <a:custGeom>
            <a:avLst/>
            <a:gdLst>
              <a:gd name="T0" fmla="*/ 2147483646 w 295"/>
              <a:gd name="T1" fmla="*/ 2147483646 h 296"/>
              <a:gd name="T2" fmla="*/ 2147483646 w 295"/>
              <a:gd name="T3" fmla="*/ 2147483646 h 296"/>
              <a:gd name="T4" fmla="*/ 2147483646 w 295"/>
              <a:gd name="T5" fmla="*/ 2147483646 h 296"/>
              <a:gd name="T6" fmla="*/ 0 w 295"/>
              <a:gd name="T7" fmla="*/ 2147483646 h 296"/>
              <a:gd name="T8" fmla="*/ 2147483646 w 295"/>
              <a:gd name="T9" fmla="*/ 2147483646 h 296"/>
              <a:gd name="T10" fmla="*/ 2147483646 w 295"/>
              <a:gd name="T11" fmla="*/ 2147483646 h 296"/>
              <a:gd name="T12" fmla="*/ 2147483646 w 295"/>
              <a:gd name="T13" fmla="*/ 2147483646 h 296"/>
              <a:gd name="T14" fmla="*/ 2147483646 w 295"/>
              <a:gd name="T15" fmla="*/ 0 h 296"/>
              <a:gd name="T16" fmla="*/ 2147483646 w 295"/>
              <a:gd name="T17" fmla="*/ 2147483646 h 296"/>
              <a:gd name="T18" fmla="*/ 2147483646 w 295"/>
              <a:gd name="T19" fmla="*/ 2147483646 h 29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95"/>
              <a:gd name="T31" fmla="*/ 0 h 296"/>
              <a:gd name="T32" fmla="*/ 295 w 295"/>
              <a:gd name="T33" fmla="*/ 296 h 29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95" h="296">
                <a:moveTo>
                  <a:pt x="6" y="296"/>
                </a:moveTo>
                <a:lnTo>
                  <a:pt x="44" y="258"/>
                </a:lnTo>
                <a:lnTo>
                  <a:pt x="38" y="258"/>
                </a:lnTo>
                <a:lnTo>
                  <a:pt x="0" y="296"/>
                </a:lnTo>
                <a:lnTo>
                  <a:pt x="6" y="296"/>
                </a:lnTo>
                <a:close/>
                <a:moveTo>
                  <a:pt x="257" y="45"/>
                </a:moveTo>
                <a:lnTo>
                  <a:pt x="295" y="6"/>
                </a:lnTo>
                <a:lnTo>
                  <a:pt x="295" y="0"/>
                </a:lnTo>
                <a:lnTo>
                  <a:pt x="257" y="39"/>
                </a:lnTo>
                <a:lnTo>
                  <a:pt x="257" y="4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53" name="Freeform 366">
            <a:extLst>
              <a:ext uri="{FF2B5EF4-FFF2-40B4-BE49-F238E27FC236}">
                <a16:creationId xmlns:a16="http://schemas.microsoft.com/office/drawing/2014/main" id="{3B627391-9C1B-41FC-5E09-1BB57A088463}"/>
              </a:ext>
            </a:extLst>
          </p:cNvPr>
          <p:cNvSpPr>
            <a:spLocks noEditPoints="1"/>
          </p:cNvSpPr>
          <p:nvPr/>
        </p:nvSpPr>
        <p:spPr bwMode="auto">
          <a:xfrm>
            <a:off x="4584700" y="3351213"/>
            <a:ext cx="527050" cy="527050"/>
          </a:xfrm>
          <a:custGeom>
            <a:avLst/>
            <a:gdLst>
              <a:gd name="T0" fmla="*/ 2147483646 w 332"/>
              <a:gd name="T1" fmla="*/ 2147483646 h 332"/>
              <a:gd name="T2" fmla="*/ 2147483646 w 332"/>
              <a:gd name="T3" fmla="*/ 2147483646 h 332"/>
              <a:gd name="T4" fmla="*/ 2147483646 w 332"/>
              <a:gd name="T5" fmla="*/ 2147483646 h 332"/>
              <a:gd name="T6" fmla="*/ 0 w 332"/>
              <a:gd name="T7" fmla="*/ 2147483646 h 332"/>
              <a:gd name="T8" fmla="*/ 2147483646 w 332"/>
              <a:gd name="T9" fmla="*/ 2147483646 h 332"/>
              <a:gd name="T10" fmla="*/ 2147483646 w 332"/>
              <a:gd name="T11" fmla="*/ 2147483646 h 332"/>
              <a:gd name="T12" fmla="*/ 2147483646 w 332"/>
              <a:gd name="T13" fmla="*/ 2147483646 h 332"/>
              <a:gd name="T14" fmla="*/ 2147483646 w 332"/>
              <a:gd name="T15" fmla="*/ 0 h 332"/>
              <a:gd name="T16" fmla="*/ 2147483646 w 332"/>
              <a:gd name="T17" fmla="*/ 2147483646 h 332"/>
              <a:gd name="T18" fmla="*/ 2147483646 w 332"/>
              <a:gd name="T19" fmla="*/ 2147483646 h 33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332"/>
              <a:gd name="T31" fmla="*/ 0 h 332"/>
              <a:gd name="T32" fmla="*/ 332 w 332"/>
              <a:gd name="T33" fmla="*/ 332 h 33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332" h="332">
                <a:moveTo>
                  <a:pt x="4" y="332"/>
                </a:moveTo>
                <a:lnTo>
                  <a:pt x="43" y="294"/>
                </a:lnTo>
                <a:lnTo>
                  <a:pt x="37" y="294"/>
                </a:lnTo>
                <a:lnTo>
                  <a:pt x="0" y="332"/>
                </a:lnTo>
                <a:lnTo>
                  <a:pt x="4" y="332"/>
                </a:lnTo>
                <a:close/>
                <a:moveTo>
                  <a:pt x="294" y="44"/>
                </a:moveTo>
                <a:lnTo>
                  <a:pt x="332" y="6"/>
                </a:lnTo>
                <a:lnTo>
                  <a:pt x="332" y="0"/>
                </a:lnTo>
                <a:lnTo>
                  <a:pt x="294" y="38"/>
                </a:lnTo>
                <a:lnTo>
                  <a:pt x="294" y="4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54" name="Freeform 367">
            <a:extLst>
              <a:ext uri="{FF2B5EF4-FFF2-40B4-BE49-F238E27FC236}">
                <a16:creationId xmlns:a16="http://schemas.microsoft.com/office/drawing/2014/main" id="{18AFB01A-60E8-3A67-6DC5-126B7673DCE1}"/>
              </a:ext>
            </a:extLst>
          </p:cNvPr>
          <p:cNvSpPr>
            <a:spLocks noEditPoints="1"/>
          </p:cNvSpPr>
          <p:nvPr/>
        </p:nvSpPr>
        <p:spPr bwMode="auto">
          <a:xfrm>
            <a:off x="4524375" y="3341688"/>
            <a:ext cx="544513" cy="536575"/>
          </a:xfrm>
          <a:custGeom>
            <a:avLst/>
            <a:gdLst>
              <a:gd name="T0" fmla="*/ 2147483646 w 343"/>
              <a:gd name="T1" fmla="*/ 2147483646 h 338"/>
              <a:gd name="T2" fmla="*/ 2147483646 w 343"/>
              <a:gd name="T3" fmla="*/ 2147483646 h 338"/>
              <a:gd name="T4" fmla="*/ 2147483646 w 343"/>
              <a:gd name="T5" fmla="*/ 2147483646 h 338"/>
              <a:gd name="T6" fmla="*/ 0 w 343"/>
              <a:gd name="T7" fmla="*/ 2147483646 h 338"/>
              <a:gd name="T8" fmla="*/ 2147483646 w 343"/>
              <a:gd name="T9" fmla="*/ 2147483646 h 338"/>
              <a:gd name="T10" fmla="*/ 2147483646 w 343"/>
              <a:gd name="T11" fmla="*/ 2147483646 h 338"/>
              <a:gd name="T12" fmla="*/ 2147483646 w 343"/>
              <a:gd name="T13" fmla="*/ 0 h 338"/>
              <a:gd name="T14" fmla="*/ 2147483646 w 343"/>
              <a:gd name="T15" fmla="*/ 0 h 338"/>
              <a:gd name="T16" fmla="*/ 2147483646 w 343"/>
              <a:gd name="T17" fmla="*/ 2147483646 h 338"/>
              <a:gd name="T18" fmla="*/ 2147483646 w 343"/>
              <a:gd name="T19" fmla="*/ 2147483646 h 33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343"/>
              <a:gd name="T31" fmla="*/ 0 h 338"/>
              <a:gd name="T32" fmla="*/ 343 w 343"/>
              <a:gd name="T33" fmla="*/ 338 h 338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343" h="338">
                <a:moveTo>
                  <a:pt x="6" y="338"/>
                </a:moveTo>
                <a:lnTo>
                  <a:pt x="44" y="300"/>
                </a:lnTo>
                <a:lnTo>
                  <a:pt x="38" y="300"/>
                </a:lnTo>
                <a:lnTo>
                  <a:pt x="0" y="338"/>
                </a:lnTo>
                <a:lnTo>
                  <a:pt x="6" y="338"/>
                </a:lnTo>
                <a:close/>
                <a:moveTo>
                  <a:pt x="332" y="14"/>
                </a:moveTo>
                <a:lnTo>
                  <a:pt x="343" y="0"/>
                </a:lnTo>
                <a:lnTo>
                  <a:pt x="338" y="0"/>
                </a:lnTo>
                <a:lnTo>
                  <a:pt x="332" y="8"/>
                </a:lnTo>
                <a:lnTo>
                  <a:pt x="332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55" name="Freeform 368">
            <a:extLst>
              <a:ext uri="{FF2B5EF4-FFF2-40B4-BE49-F238E27FC236}">
                <a16:creationId xmlns:a16="http://schemas.microsoft.com/office/drawing/2014/main" id="{00411CAE-6F9C-841F-8A3F-A3175C0BE942}"/>
              </a:ext>
            </a:extLst>
          </p:cNvPr>
          <p:cNvSpPr>
            <a:spLocks/>
          </p:cNvSpPr>
          <p:nvPr/>
        </p:nvSpPr>
        <p:spPr bwMode="auto">
          <a:xfrm>
            <a:off x="4465638" y="3817938"/>
            <a:ext cx="71437" cy="60325"/>
          </a:xfrm>
          <a:custGeom>
            <a:avLst/>
            <a:gdLst>
              <a:gd name="T0" fmla="*/ 2147483646 w 45"/>
              <a:gd name="T1" fmla="*/ 2147483646 h 38"/>
              <a:gd name="T2" fmla="*/ 2147483646 w 45"/>
              <a:gd name="T3" fmla="*/ 0 h 38"/>
              <a:gd name="T4" fmla="*/ 2147483646 w 45"/>
              <a:gd name="T5" fmla="*/ 0 h 38"/>
              <a:gd name="T6" fmla="*/ 0 w 45"/>
              <a:gd name="T7" fmla="*/ 2147483646 h 38"/>
              <a:gd name="T8" fmla="*/ 2147483646 w 45"/>
              <a:gd name="T9" fmla="*/ 2147483646 h 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"/>
              <a:gd name="T16" fmla="*/ 0 h 38"/>
              <a:gd name="T17" fmla="*/ 45 w 45"/>
              <a:gd name="T18" fmla="*/ 38 h 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" h="38">
                <a:moveTo>
                  <a:pt x="6" y="38"/>
                </a:moveTo>
                <a:lnTo>
                  <a:pt x="45" y="0"/>
                </a:lnTo>
                <a:lnTo>
                  <a:pt x="39" y="0"/>
                </a:lnTo>
                <a:lnTo>
                  <a:pt x="0" y="38"/>
                </a:lnTo>
                <a:lnTo>
                  <a:pt x="6" y="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56" name="Freeform 369">
            <a:extLst>
              <a:ext uri="{FF2B5EF4-FFF2-40B4-BE49-F238E27FC236}">
                <a16:creationId xmlns:a16="http://schemas.microsoft.com/office/drawing/2014/main" id="{9B246049-2A96-0DAA-ACCA-34F0548BF82A}"/>
              </a:ext>
            </a:extLst>
          </p:cNvPr>
          <p:cNvSpPr>
            <a:spLocks/>
          </p:cNvSpPr>
          <p:nvPr/>
        </p:nvSpPr>
        <p:spPr bwMode="auto">
          <a:xfrm>
            <a:off x="4408488" y="3817938"/>
            <a:ext cx="69850" cy="60325"/>
          </a:xfrm>
          <a:custGeom>
            <a:avLst/>
            <a:gdLst>
              <a:gd name="T0" fmla="*/ 2147483646 w 44"/>
              <a:gd name="T1" fmla="*/ 2147483646 h 38"/>
              <a:gd name="T2" fmla="*/ 2147483646 w 44"/>
              <a:gd name="T3" fmla="*/ 0 h 38"/>
              <a:gd name="T4" fmla="*/ 2147483646 w 44"/>
              <a:gd name="T5" fmla="*/ 2147483646 h 38"/>
              <a:gd name="T6" fmla="*/ 0 w 44"/>
              <a:gd name="T7" fmla="*/ 2147483646 h 38"/>
              <a:gd name="T8" fmla="*/ 2147483646 w 44"/>
              <a:gd name="T9" fmla="*/ 2147483646 h 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4"/>
              <a:gd name="T16" fmla="*/ 0 h 38"/>
              <a:gd name="T17" fmla="*/ 44 w 44"/>
              <a:gd name="T18" fmla="*/ 38 h 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4" h="38">
                <a:moveTo>
                  <a:pt x="6" y="38"/>
                </a:moveTo>
                <a:lnTo>
                  <a:pt x="44" y="0"/>
                </a:lnTo>
                <a:lnTo>
                  <a:pt x="38" y="2"/>
                </a:lnTo>
                <a:lnTo>
                  <a:pt x="0" y="38"/>
                </a:lnTo>
                <a:lnTo>
                  <a:pt x="6" y="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57" name="Freeform 370">
            <a:extLst>
              <a:ext uri="{FF2B5EF4-FFF2-40B4-BE49-F238E27FC236}">
                <a16:creationId xmlns:a16="http://schemas.microsoft.com/office/drawing/2014/main" id="{EF018F26-D644-D7C6-A461-4A047671C035}"/>
              </a:ext>
            </a:extLst>
          </p:cNvPr>
          <p:cNvSpPr>
            <a:spLocks/>
          </p:cNvSpPr>
          <p:nvPr/>
        </p:nvSpPr>
        <p:spPr bwMode="auto">
          <a:xfrm>
            <a:off x="4351338" y="3821113"/>
            <a:ext cx="69850" cy="57150"/>
          </a:xfrm>
          <a:custGeom>
            <a:avLst/>
            <a:gdLst>
              <a:gd name="T0" fmla="*/ 2147483646 w 44"/>
              <a:gd name="T1" fmla="*/ 2147483646 h 36"/>
              <a:gd name="T2" fmla="*/ 2147483646 w 44"/>
              <a:gd name="T3" fmla="*/ 0 h 36"/>
              <a:gd name="T4" fmla="*/ 2147483646 w 44"/>
              <a:gd name="T5" fmla="*/ 0 h 36"/>
              <a:gd name="T6" fmla="*/ 0 w 44"/>
              <a:gd name="T7" fmla="*/ 2147483646 h 36"/>
              <a:gd name="T8" fmla="*/ 2147483646 w 44"/>
              <a:gd name="T9" fmla="*/ 2147483646 h 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4"/>
              <a:gd name="T16" fmla="*/ 0 h 36"/>
              <a:gd name="T17" fmla="*/ 44 w 44"/>
              <a:gd name="T18" fmla="*/ 36 h 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4" h="36">
                <a:moveTo>
                  <a:pt x="5" y="36"/>
                </a:moveTo>
                <a:lnTo>
                  <a:pt x="44" y="0"/>
                </a:lnTo>
                <a:lnTo>
                  <a:pt x="38" y="0"/>
                </a:lnTo>
                <a:lnTo>
                  <a:pt x="0" y="36"/>
                </a:lnTo>
                <a:lnTo>
                  <a:pt x="5" y="3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58" name="Freeform 371">
            <a:extLst>
              <a:ext uri="{FF2B5EF4-FFF2-40B4-BE49-F238E27FC236}">
                <a16:creationId xmlns:a16="http://schemas.microsoft.com/office/drawing/2014/main" id="{B8ED3EB3-EC17-24D6-8E75-C6BB8645AA2B}"/>
              </a:ext>
            </a:extLst>
          </p:cNvPr>
          <p:cNvSpPr>
            <a:spLocks/>
          </p:cNvSpPr>
          <p:nvPr/>
        </p:nvSpPr>
        <p:spPr bwMode="auto">
          <a:xfrm>
            <a:off x="4292600" y="3821113"/>
            <a:ext cx="66675" cy="57150"/>
          </a:xfrm>
          <a:custGeom>
            <a:avLst/>
            <a:gdLst>
              <a:gd name="T0" fmla="*/ 2147483646 w 42"/>
              <a:gd name="T1" fmla="*/ 2147483646 h 36"/>
              <a:gd name="T2" fmla="*/ 2147483646 w 42"/>
              <a:gd name="T3" fmla="*/ 0 h 36"/>
              <a:gd name="T4" fmla="*/ 2147483646 w 42"/>
              <a:gd name="T5" fmla="*/ 0 h 36"/>
              <a:gd name="T6" fmla="*/ 0 w 42"/>
              <a:gd name="T7" fmla="*/ 2147483646 h 36"/>
              <a:gd name="T8" fmla="*/ 2147483646 w 42"/>
              <a:gd name="T9" fmla="*/ 2147483646 h 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2"/>
              <a:gd name="T16" fmla="*/ 0 h 36"/>
              <a:gd name="T17" fmla="*/ 42 w 42"/>
              <a:gd name="T18" fmla="*/ 36 h 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2" h="36">
                <a:moveTo>
                  <a:pt x="6" y="36"/>
                </a:moveTo>
                <a:lnTo>
                  <a:pt x="42" y="0"/>
                </a:lnTo>
                <a:lnTo>
                  <a:pt x="37" y="0"/>
                </a:lnTo>
                <a:lnTo>
                  <a:pt x="0" y="36"/>
                </a:lnTo>
                <a:lnTo>
                  <a:pt x="6" y="3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59" name="Freeform 372">
            <a:extLst>
              <a:ext uri="{FF2B5EF4-FFF2-40B4-BE49-F238E27FC236}">
                <a16:creationId xmlns:a16="http://schemas.microsoft.com/office/drawing/2014/main" id="{69F00B65-C1A2-6D6C-42F8-326DAC243FD0}"/>
              </a:ext>
            </a:extLst>
          </p:cNvPr>
          <p:cNvSpPr>
            <a:spLocks/>
          </p:cNvSpPr>
          <p:nvPr/>
        </p:nvSpPr>
        <p:spPr bwMode="auto">
          <a:xfrm>
            <a:off x="4235450" y="3821113"/>
            <a:ext cx="66675" cy="57150"/>
          </a:xfrm>
          <a:custGeom>
            <a:avLst/>
            <a:gdLst>
              <a:gd name="T0" fmla="*/ 2147483646 w 42"/>
              <a:gd name="T1" fmla="*/ 2147483646 h 36"/>
              <a:gd name="T2" fmla="*/ 2147483646 w 42"/>
              <a:gd name="T3" fmla="*/ 0 h 36"/>
              <a:gd name="T4" fmla="*/ 2147483646 w 42"/>
              <a:gd name="T5" fmla="*/ 0 h 36"/>
              <a:gd name="T6" fmla="*/ 0 w 42"/>
              <a:gd name="T7" fmla="*/ 2147483646 h 36"/>
              <a:gd name="T8" fmla="*/ 2147483646 w 42"/>
              <a:gd name="T9" fmla="*/ 2147483646 h 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2"/>
              <a:gd name="T16" fmla="*/ 0 h 36"/>
              <a:gd name="T17" fmla="*/ 42 w 42"/>
              <a:gd name="T18" fmla="*/ 36 h 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2" h="36">
                <a:moveTo>
                  <a:pt x="5" y="36"/>
                </a:moveTo>
                <a:lnTo>
                  <a:pt x="42" y="0"/>
                </a:lnTo>
                <a:lnTo>
                  <a:pt x="36" y="0"/>
                </a:lnTo>
                <a:lnTo>
                  <a:pt x="0" y="36"/>
                </a:lnTo>
                <a:lnTo>
                  <a:pt x="5" y="3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60" name="Freeform 373">
            <a:extLst>
              <a:ext uri="{FF2B5EF4-FFF2-40B4-BE49-F238E27FC236}">
                <a16:creationId xmlns:a16="http://schemas.microsoft.com/office/drawing/2014/main" id="{F4F0D966-DAA7-A7A3-6B6B-0FCF7BFA4EFC}"/>
              </a:ext>
            </a:extLst>
          </p:cNvPr>
          <p:cNvSpPr>
            <a:spLocks/>
          </p:cNvSpPr>
          <p:nvPr/>
        </p:nvSpPr>
        <p:spPr bwMode="auto">
          <a:xfrm>
            <a:off x="4176713" y="3821113"/>
            <a:ext cx="66675" cy="57150"/>
          </a:xfrm>
          <a:custGeom>
            <a:avLst/>
            <a:gdLst>
              <a:gd name="T0" fmla="*/ 2147483646 w 42"/>
              <a:gd name="T1" fmla="*/ 2147483646 h 36"/>
              <a:gd name="T2" fmla="*/ 2147483646 w 42"/>
              <a:gd name="T3" fmla="*/ 0 h 36"/>
              <a:gd name="T4" fmla="*/ 2147483646 w 42"/>
              <a:gd name="T5" fmla="*/ 0 h 36"/>
              <a:gd name="T6" fmla="*/ 0 w 42"/>
              <a:gd name="T7" fmla="*/ 2147483646 h 36"/>
              <a:gd name="T8" fmla="*/ 2147483646 w 42"/>
              <a:gd name="T9" fmla="*/ 2147483646 h 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2"/>
              <a:gd name="T16" fmla="*/ 0 h 36"/>
              <a:gd name="T17" fmla="*/ 42 w 42"/>
              <a:gd name="T18" fmla="*/ 36 h 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2" h="36">
                <a:moveTo>
                  <a:pt x="6" y="36"/>
                </a:moveTo>
                <a:lnTo>
                  <a:pt x="42" y="0"/>
                </a:lnTo>
                <a:lnTo>
                  <a:pt x="37" y="0"/>
                </a:lnTo>
                <a:lnTo>
                  <a:pt x="0" y="36"/>
                </a:lnTo>
                <a:lnTo>
                  <a:pt x="6" y="3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61" name="Freeform 374">
            <a:extLst>
              <a:ext uri="{FF2B5EF4-FFF2-40B4-BE49-F238E27FC236}">
                <a16:creationId xmlns:a16="http://schemas.microsoft.com/office/drawing/2014/main" id="{D1BA5352-6B19-4F94-A8A5-70E243B3659E}"/>
              </a:ext>
            </a:extLst>
          </p:cNvPr>
          <p:cNvSpPr>
            <a:spLocks/>
          </p:cNvSpPr>
          <p:nvPr/>
        </p:nvSpPr>
        <p:spPr bwMode="auto">
          <a:xfrm>
            <a:off x="4119563" y="3821113"/>
            <a:ext cx="66675" cy="57150"/>
          </a:xfrm>
          <a:custGeom>
            <a:avLst/>
            <a:gdLst>
              <a:gd name="T0" fmla="*/ 2147483646 w 42"/>
              <a:gd name="T1" fmla="*/ 2147483646 h 36"/>
              <a:gd name="T2" fmla="*/ 2147483646 w 42"/>
              <a:gd name="T3" fmla="*/ 0 h 36"/>
              <a:gd name="T4" fmla="*/ 2147483646 w 42"/>
              <a:gd name="T5" fmla="*/ 0 h 36"/>
              <a:gd name="T6" fmla="*/ 0 w 42"/>
              <a:gd name="T7" fmla="*/ 2147483646 h 36"/>
              <a:gd name="T8" fmla="*/ 2147483646 w 42"/>
              <a:gd name="T9" fmla="*/ 2147483646 h 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2"/>
              <a:gd name="T16" fmla="*/ 0 h 36"/>
              <a:gd name="T17" fmla="*/ 42 w 42"/>
              <a:gd name="T18" fmla="*/ 36 h 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2" h="36">
                <a:moveTo>
                  <a:pt x="5" y="36"/>
                </a:moveTo>
                <a:lnTo>
                  <a:pt x="42" y="0"/>
                </a:lnTo>
                <a:lnTo>
                  <a:pt x="36" y="0"/>
                </a:lnTo>
                <a:lnTo>
                  <a:pt x="0" y="36"/>
                </a:lnTo>
                <a:lnTo>
                  <a:pt x="5" y="3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62" name="Freeform 375">
            <a:extLst>
              <a:ext uri="{FF2B5EF4-FFF2-40B4-BE49-F238E27FC236}">
                <a16:creationId xmlns:a16="http://schemas.microsoft.com/office/drawing/2014/main" id="{9442C8D5-0C7F-F92B-8F03-0927992C574D}"/>
              </a:ext>
            </a:extLst>
          </p:cNvPr>
          <p:cNvSpPr>
            <a:spLocks/>
          </p:cNvSpPr>
          <p:nvPr/>
        </p:nvSpPr>
        <p:spPr bwMode="auto">
          <a:xfrm>
            <a:off x="4060825" y="3821113"/>
            <a:ext cx="66675" cy="57150"/>
          </a:xfrm>
          <a:custGeom>
            <a:avLst/>
            <a:gdLst>
              <a:gd name="T0" fmla="*/ 2147483646 w 42"/>
              <a:gd name="T1" fmla="*/ 2147483646 h 36"/>
              <a:gd name="T2" fmla="*/ 2147483646 w 42"/>
              <a:gd name="T3" fmla="*/ 0 h 36"/>
              <a:gd name="T4" fmla="*/ 2147483646 w 42"/>
              <a:gd name="T5" fmla="*/ 0 h 36"/>
              <a:gd name="T6" fmla="*/ 0 w 42"/>
              <a:gd name="T7" fmla="*/ 2147483646 h 36"/>
              <a:gd name="T8" fmla="*/ 2147483646 w 42"/>
              <a:gd name="T9" fmla="*/ 2147483646 h 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2"/>
              <a:gd name="T16" fmla="*/ 0 h 36"/>
              <a:gd name="T17" fmla="*/ 42 w 42"/>
              <a:gd name="T18" fmla="*/ 36 h 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2" h="36">
                <a:moveTo>
                  <a:pt x="6" y="36"/>
                </a:moveTo>
                <a:lnTo>
                  <a:pt x="42" y="0"/>
                </a:lnTo>
                <a:lnTo>
                  <a:pt x="37" y="0"/>
                </a:lnTo>
                <a:lnTo>
                  <a:pt x="0" y="36"/>
                </a:lnTo>
                <a:lnTo>
                  <a:pt x="6" y="3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63" name="Freeform 376">
            <a:extLst>
              <a:ext uri="{FF2B5EF4-FFF2-40B4-BE49-F238E27FC236}">
                <a16:creationId xmlns:a16="http://schemas.microsoft.com/office/drawing/2014/main" id="{FD07B2A1-E85B-6419-6FCB-3DECB43AF73E}"/>
              </a:ext>
            </a:extLst>
          </p:cNvPr>
          <p:cNvSpPr>
            <a:spLocks/>
          </p:cNvSpPr>
          <p:nvPr/>
        </p:nvSpPr>
        <p:spPr bwMode="auto">
          <a:xfrm>
            <a:off x="4049713" y="3771900"/>
            <a:ext cx="60325" cy="69850"/>
          </a:xfrm>
          <a:custGeom>
            <a:avLst/>
            <a:gdLst>
              <a:gd name="T0" fmla="*/ 0 w 38"/>
              <a:gd name="T1" fmla="*/ 2147483646 h 44"/>
              <a:gd name="T2" fmla="*/ 2147483646 w 38"/>
              <a:gd name="T3" fmla="*/ 2147483646 h 44"/>
              <a:gd name="T4" fmla="*/ 2147483646 w 38"/>
              <a:gd name="T5" fmla="*/ 0 h 44"/>
              <a:gd name="T6" fmla="*/ 0 w 38"/>
              <a:gd name="T7" fmla="*/ 2147483646 h 44"/>
              <a:gd name="T8" fmla="*/ 0 w 38"/>
              <a:gd name="T9" fmla="*/ 2147483646 h 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8"/>
              <a:gd name="T16" fmla="*/ 0 h 44"/>
              <a:gd name="T17" fmla="*/ 38 w 38"/>
              <a:gd name="T18" fmla="*/ 44 h 4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8" h="44">
                <a:moveTo>
                  <a:pt x="0" y="44"/>
                </a:moveTo>
                <a:lnTo>
                  <a:pt x="38" y="6"/>
                </a:lnTo>
                <a:lnTo>
                  <a:pt x="38" y="0"/>
                </a:lnTo>
                <a:lnTo>
                  <a:pt x="0" y="38"/>
                </a:lnTo>
                <a:lnTo>
                  <a:pt x="0" y="4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64" name="Freeform 377">
            <a:extLst>
              <a:ext uri="{FF2B5EF4-FFF2-40B4-BE49-F238E27FC236}">
                <a16:creationId xmlns:a16="http://schemas.microsoft.com/office/drawing/2014/main" id="{A8CCE618-FD23-1BDD-3E86-A53D9736897D}"/>
              </a:ext>
            </a:extLst>
          </p:cNvPr>
          <p:cNvSpPr>
            <a:spLocks/>
          </p:cNvSpPr>
          <p:nvPr/>
        </p:nvSpPr>
        <p:spPr bwMode="auto">
          <a:xfrm>
            <a:off x="4049713" y="3713163"/>
            <a:ext cx="60325" cy="68262"/>
          </a:xfrm>
          <a:custGeom>
            <a:avLst/>
            <a:gdLst>
              <a:gd name="T0" fmla="*/ 0 w 38"/>
              <a:gd name="T1" fmla="*/ 2147483646 h 43"/>
              <a:gd name="T2" fmla="*/ 2147483646 w 38"/>
              <a:gd name="T3" fmla="*/ 2147483646 h 43"/>
              <a:gd name="T4" fmla="*/ 2147483646 w 38"/>
              <a:gd name="T5" fmla="*/ 0 h 43"/>
              <a:gd name="T6" fmla="*/ 0 w 38"/>
              <a:gd name="T7" fmla="*/ 2147483646 h 43"/>
              <a:gd name="T8" fmla="*/ 0 w 38"/>
              <a:gd name="T9" fmla="*/ 2147483646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8"/>
              <a:gd name="T16" fmla="*/ 0 h 43"/>
              <a:gd name="T17" fmla="*/ 38 w 38"/>
              <a:gd name="T18" fmla="*/ 43 h 4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8" h="43">
                <a:moveTo>
                  <a:pt x="0" y="43"/>
                </a:moveTo>
                <a:lnTo>
                  <a:pt x="38" y="6"/>
                </a:lnTo>
                <a:lnTo>
                  <a:pt x="38" y="0"/>
                </a:lnTo>
                <a:lnTo>
                  <a:pt x="0" y="37"/>
                </a:lnTo>
                <a:lnTo>
                  <a:pt x="0" y="4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65" name="Freeform 378">
            <a:extLst>
              <a:ext uri="{FF2B5EF4-FFF2-40B4-BE49-F238E27FC236}">
                <a16:creationId xmlns:a16="http://schemas.microsoft.com/office/drawing/2014/main" id="{2E1162E4-2DDF-A46E-857B-58D781BC86E7}"/>
              </a:ext>
            </a:extLst>
          </p:cNvPr>
          <p:cNvSpPr>
            <a:spLocks/>
          </p:cNvSpPr>
          <p:nvPr/>
        </p:nvSpPr>
        <p:spPr bwMode="auto">
          <a:xfrm>
            <a:off x="4049713" y="3656013"/>
            <a:ext cx="60325" cy="66675"/>
          </a:xfrm>
          <a:custGeom>
            <a:avLst/>
            <a:gdLst>
              <a:gd name="T0" fmla="*/ 0 w 38"/>
              <a:gd name="T1" fmla="*/ 2147483646 h 42"/>
              <a:gd name="T2" fmla="*/ 2147483646 w 38"/>
              <a:gd name="T3" fmla="*/ 2147483646 h 42"/>
              <a:gd name="T4" fmla="*/ 2147483646 w 38"/>
              <a:gd name="T5" fmla="*/ 0 h 42"/>
              <a:gd name="T6" fmla="*/ 0 w 38"/>
              <a:gd name="T7" fmla="*/ 2147483646 h 42"/>
              <a:gd name="T8" fmla="*/ 0 w 38"/>
              <a:gd name="T9" fmla="*/ 2147483646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8"/>
              <a:gd name="T16" fmla="*/ 0 h 42"/>
              <a:gd name="T17" fmla="*/ 38 w 38"/>
              <a:gd name="T18" fmla="*/ 42 h 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8" h="42">
                <a:moveTo>
                  <a:pt x="0" y="42"/>
                </a:moveTo>
                <a:lnTo>
                  <a:pt x="38" y="6"/>
                </a:lnTo>
                <a:lnTo>
                  <a:pt x="38" y="0"/>
                </a:lnTo>
                <a:lnTo>
                  <a:pt x="0" y="36"/>
                </a:lnTo>
                <a:lnTo>
                  <a:pt x="0" y="4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66" name="Freeform 379">
            <a:extLst>
              <a:ext uri="{FF2B5EF4-FFF2-40B4-BE49-F238E27FC236}">
                <a16:creationId xmlns:a16="http://schemas.microsoft.com/office/drawing/2014/main" id="{3176FCF1-8EC1-032F-AC33-337F3F908871}"/>
              </a:ext>
            </a:extLst>
          </p:cNvPr>
          <p:cNvSpPr>
            <a:spLocks/>
          </p:cNvSpPr>
          <p:nvPr/>
        </p:nvSpPr>
        <p:spPr bwMode="auto">
          <a:xfrm>
            <a:off x="4049713" y="3597275"/>
            <a:ext cx="60325" cy="68263"/>
          </a:xfrm>
          <a:custGeom>
            <a:avLst/>
            <a:gdLst>
              <a:gd name="T0" fmla="*/ 0 w 38"/>
              <a:gd name="T1" fmla="*/ 2147483646 h 43"/>
              <a:gd name="T2" fmla="*/ 2147483646 w 38"/>
              <a:gd name="T3" fmla="*/ 2147483646 h 43"/>
              <a:gd name="T4" fmla="*/ 2147483646 w 38"/>
              <a:gd name="T5" fmla="*/ 0 h 43"/>
              <a:gd name="T6" fmla="*/ 0 w 38"/>
              <a:gd name="T7" fmla="*/ 2147483646 h 43"/>
              <a:gd name="T8" fmla="*/ 0 w 38"/>
              <a:gd name="T9" fmla="*/ 2147483646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8"/>
              <a:gd name="T16" fmla="*/ 0 h 43"/>
              <a:gd name="T17" fmla="*/ 38 w 38"/>
              <a:gd name="T18" fmla="*/ 43 h 4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8" h="43">
                <a:moveTo>
                  <a:pt x="0" y="43"/>
                </a:moveTo>
                <a:lnTo>
                  <a:pt x="38" y="6"/>
                </a:lnTo>
                <a:lnTo>
                  <a:pt x="38" y="0"/>
                </a:lnTo>
                <a:lnTo>
                  <a:pt x="0" y="37"/>
                </a:lnTo>
                <a:lnTo>
                  <a:pt x="0" y="4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67" name="Freeform 380">
            <a:extLst>
              <a:ext uri="{FF2B5EF4-FFF2-40B4-BE49-F238E27FC236}">
                <a16:creationId xmlns:a16="http://schemas.microsoft.com/office/drawing/2014/main" id="{2196E24A-5687-9CDC-4905-BBE64847A335}"/>
              </a:ext>
            </a:extLst>
          </p:cNvPr>
          <p:cNvSpPr>
            <a:spLocks/>
          </p:cNvSpPr>
          <p:nvPr/>
        </p:nvSpPr>
        <p:spPr bwMode="auto">
          <a:xfrm>
            <a:off x="4049713" y="3540125"/>
            <a:ext cx="60325" cy="66675"/>
          </a:xfrm>
          <a:custGeom>
            <a:avLst/>
            <a:gdLst>
              <a:gd name="T0" fmla="*/ 0 w 38"/>
              <a:gd name="T1" fmla="*/ 2147483646 h 42"/>
              <a:gd name="T2" fmla="*/ 2147483646 w 38"/>
              <a:gd name="T3" fmla="*/ 2147483646 h 42"/>
              <a:gd name="T4" fmla="*/ 2147483646 w 38"/>
              <a:gd name="T5" fmla="*/ 0 h 42"/>
              <a:gd name="T6" fmla="*/ 0 w 38"/>
              <a:gd name="T7" fmla="*/ 2147483646 h 42"/>
              <a:gd name="T8" fmla="*/ 0 w 38"/>
              <a:gd name="T9" fmla="*/ 2147483646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8"/>
              <a:gd name="T16" fmla="*/ 0 h 42"/>
              <a:gd name="T17" fmla="*/ 38 w 38"/>
              <a:gd name="T18" fmla="*/ 42 h 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8" h="42">
                <a:moveTo>
                  <a:pt x="0" y="42"/>
                </a:moveTo>
                <a:lnTo>
                  <a:pt x="38" y="6"/>
                </a:lnTo>
                <a:lnTo>
                  <a:pt x="38" y="0"/>
                </a:lnTo>
                <a:lnTo>
                  <a:pt x="0" y="36"/>
                </a:lnTo>
                <a:lnTo>
                  <a:pt x="0" y="4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68" name="Freeform 381">
            <a:extLst>
              <a:ext uri="{FF2B5EF4-FFF2-40B4-BE49-F238E27FC236}">
                <a16:creationId xmlns:a16="http://schemas.microsoft.com/office/drawing/2014/main" id="{DAF3A013-A747-BD13-DCFA-E91B8E165D16}"/>
              </a:ext>
            </a:extLst>
          </p:cNvPr>
          <p:cNvSpPr>
            <a:spLocks/>
          </p:cNvSpPr>
          <p:nvPr/>
        </p:nvSpPr>
        <p:spPr bwMode="auto">
          <a:xfrm>
            <a:off x="4049713" y="3481388"/>
            <a:ext cx="60325" cy="68262"/>
          </a:xfrm>
          <a:custGeom>
            <a:avLst/>
            <a:gdLst>
              <a:gd name="T0" fmla="*/ 0 w 38"/>
              <a:gd name="T1" fmla="*/ 2147483646 h 43"/>
              <a:gd name="T2" fmla="*/ 2147483646 w 38"/>
              <a:gd name="T3" fmla="*/ 2147483646 h 43"/>
              <a:gd name="T4" fmla="*/ 2147483646 w 38"/>
              <a:gd name="T5" fmla="*/ 0 h 43"/>
              <a:gd name="T6" fmla="*/ 0 w 38"/>
              <a:gd name="T7" fmla="*/ 2147483646 h 43"/>
              <a:gd name="T8" fmla="*/ 0 w 38"/>
              <a:gd name="T9" fmla="*/ 2147483646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8"/>
              <a:gd name="T16" fmla="*/ 0 h 43"/>
              <a:gd name="T17" fmla="*/ 38 w 38"/>
              <a:gd name="T18" fmla="*/ 43 h 4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8" h="43">
                <a:moveTo>
                  <a:pt x="0" y="43"/>
                </a:moveTo>
                <a:lnTo>
                  <a:pt x="38" y="6"/>
                </a:lnTo>
                <a:lnTo>
                  <a:pt x="38" y="0"/>
                </a:lnTo>
                <a:lnTo>
                  <a:pt x="0" y="37"/>
                </a:lnTo>
                <a:lnTo>
                  <a:pt x="0" y="4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69" name="Freeform 382">
            <a:extLst>
              <a:ext uri="{FF2B5EF4-FFF2-40B4-BE49-F238E27FC236}">
                <a16:creationId xmlns:a16="http://schemas.microsoft.com/office/drawing/2014/main" id="{F4ABD308-100A-25C7-2A27-D2A76256952E}"/>
              </a:ext>
            </a:extLst>
          </p:cNvPr>
          <p:cNvSpPr>
            <a:spLocks/>
          </p:cNvSpPr>
          <p:nvPr/>
        </p:nvSpPr>
        <p:spPr bwMode="auto">
          <a:xfrm>
            <a:off x="4049713" y="3424238"/>
            <a:ext cx="57150" cy="66675"/>
          </a:xfrm>
          <a:custGeom>
            <a:avLst/>
            <a:gdLst>
              <a:gd name="T0" fmla="*/ 0 w 36"/>
              <a:gd name="T1" fmla="*/ 2147483646 h 42"/>
              <a:gd name="T2" fmla="*/ 2147483646 w 36"/>
              <a:gd name="T3" fmla="*/ 2147483646 h 42"/>
              <a:gd name="T4" fmla="*/ 2147483646 w 36"/>
              <a:gd name="T5" fmla="*/ 0 h 42"/>
              <a:gd name="T6" fmla="*/ 0 w 36"/>
              <a:gd name="T7" fmla="*/ 2147483646 h 42"/>
              <a:gd name="T8" fmla="*/ 0 w 36"/>
              <a:gd name="T9" fmla="*/ 2147483646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6"/>
              <a:gd name="T16" fmla="*/ 0 h 42"/>
              <a:gd name="T17" fmla="*/ 36 w 36"/>
              <a:gd name="T18" fmla="*/ 42 h 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6" h="42">
                <a:moveTo>
                  <a:pt x="0" y="42"/>
                </a:moveTo>
                <a:lnTo>
                  <a:pt x="36" y="6"/>
                </a:lnTo>
                <a:lnTo>
                  <a:pt x="36" y="0"/>
                </a:lnTo>
                <a:lnTo>
                  <a:pt x="0" y="36"/>
                </a:lnTo>
                <a:lnTo>
                  <a:pt x="0" y="4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70" name="Freeform 383">
            <a:extLst>
              <a:ext uri="{FF2B5EF4-FFF2-40B4-BE49-F238E27FC236}">
                <a16:creationId xmlns:a16="http://schemas.microsoft.com/office/drawing/2014/main" id="{50B7CB82-C0F1-AEC8-2061-ADCC48F87669}"/>
              </a:ext>
            </a:extLst>
          </p:cNvPr>
          <p:cNvSpPr>
            <a:spLocks/>
          </p:cNvSpPr>
          <p:nvPr/>
        </p:nvSpPr>
        <p:spPr bwMode="auto">
          <a:xfrm>
            <a:off x="4049713" y="3367088"/>
            <a:ext cx="57150" cy="66675"/>
          </a:xfrm>
          <a:custGeom>
            <a:avLst/>
            <a:gdLst>
              <a:gd name="T0" fmla="*/ 0 w 36"/>
              <a:gd name="T1" fmla="*/ 2147483646 h 42"/>
              <a:gd name="T2" fmla="*/ 2147483646 w 36"/>
              <a:gd name="T3" fmla="*/ 2147483646 h 42"/>
              <a:gd name="T4" fmla="*/ 2147483646 w 36"/>
              <a:gd name="T5" fmla="*/ 0 h 42"/>
              <a:gd name="T6" fmla="*/ 0 w 36"/>
              <a:gd name="T7" fmla="*/ 2147483646 h 42"/>
              <a:gd name="T8" fmla="*/ 0 w 36"/>
              <a:gd name="T9" fmla="*/ 2147483646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6"/>
              <a:gd name="T16" fmla="*/ 0 h 42"/>
              <a:gd name="T17" fmla="*/ 36 w 36"/>
              <a:gd name="T18" fmla="*/ 42 h 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6" h="42">
                <a:moveTo>
                  <a:pt x="0" y="42"/>
                </a:moveTo>
                <a:lnTo>
                  <a:pt x="36" y="3"/>
                </a:lnTo>
                <a:lnTo>
                  <a:pt x="36" y="0"/>
                </a:lnTo>
                <a:lnTo>
                  <a:pt x="0" y="36"/>
                </a:lnTo>
                <a:lnTo>
                  <a:pt x="0" y="4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2071" name="Freeform 384">
            <a:extLst>
              <a:ext uri="{FF2B5EF4-FFF2-40B4-BE49-F238E27FC236}">
                <a16:creationId xmlns:a16="http://schemas.microsoft.com/office/drawing/2014/main" id="{4E7E5C94-E30F-25A5-7C5D-4585A4A7693E}"/>
              </a:ext>
            </a:extLst>
          </p:cNvPr>
          <p:cNvSpPr>
            <a:spLocks/>
          </p:cNvSpPr>
          <p:nvPr/>
        </p:nvSpPr>
        <p:spPr bwMode="auto">
          <a:xfrm>
            <a:off x="4049713" y="3332163"/>
            <a:ext cx="41275" cy="42862"/>
          </a:xfrm>
          <a:custGeom>
            <a:avLst/>
            <a:gdLst>
              <a:gd name="T0" fmla="*/ 0 w 26"/>
              <a:gd name="T1" fmla="*/ 2147483646 h 27"/>
              <a:gd name="T2" fmla="*/ 2147483646 w 26"/>
              <a:gd name="T3" fmla="*/ 0 h 27"/>
              <a:gd name="T4" fmla="*/ 2147483646 w 26"/>
              <a:gd name="T5" fmla="*/ 0 h 27"/>
              <a:gd name="T6" fmla="*/ 0 w 26"/>
              <a:gd name="T7" fmla="*/ 2147483646 h 27"/>
              <a:gd name="T8" fmla="*/ 0 w 26"/>
              <a:gd name="T9" fmla="*/ 2147483646 h 2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27"/>
              <a:gd name="T17" fmla="*/ 26 w 26"/>
              <a:gd name="T18" fmla="*/ 27 h 2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27">
                <a:moveTo>
                  <a:pt x="0" y="27"/>
                </a:moveTo>
                <a:lnTo>
                  <a:pt x="26" y="0"/>
                </a:lnTo>
                <a:lnTo>
                  <a:pt x="21" y="0"/>
                </a:lnTo>
                <a:lnTo>
                  <a:pt x="0" y="22"/>
                </a:lnTo>
                <a:lnTo>
                  <a:pt x="0" y="2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grpSp>
        <p:nvGrpSpPr>
          <p:cNvPr id="2" name="Group 385">
            <a:extLst>
              <a:ext uri="{FF2B5EF4-FFF2-40B4-BE49-F238E27FC236}">
                <a16:creationId xmlns:a16="http://schemas.microsoft.com/office/drawing/2014/main" id="{B7085BE8-3484-C44D-3306-16BB875BCA0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651500" y="1844675"/>
            <a:ext cx="1933575" cy="774700"/>
            <a:chOff x="3560" y="1162"/>
            <a:chExt cx="1218" cy="488"/>
          </a:xfrm>
        </p:grpSpPr>
        <p:sp>
          <p:nvSpPr>
            <p:cNvPr id="32123" name="AutoShape 386">
              <a:extLst>
                <a:ext uri="{FF2B5EF4-FFF2-40B4-BE49-F238E27FC236}">
                  <a16:creationId xmlns:a16="http://schemas.microsoft.com/office/drawing/2014/main" id="{977BB421-C46A-2CFB-E3B3-84606A61E3EB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560" y="1162"/>
              <a:ext cx="1218" cy="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124" name="Line 387">
              <a:extLst>
                <a:ext uri="{FF2B5EF4-FFF2-40B4-BE49-F238E27FC236}">
                  <a16:creationId xmlns:a16="http://schemas.microsoft.com/office/drawing/2014/main" id="{AABE6554-0CAD-EA87-6FF7-86E604D361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55" y="1439"/>
              <a:ext cx="408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125" name="Rectangle 388">
              <a:extLst>
                <a:ext uri="{FF2B5EF4-FFF2-40B4-BE49-F238E27FC236}">
                  <a16:creationId xmlns:a16="http://schemas.microsoft.com/office/drawing/2014/main" id="{CF695634-6136-5296-6920-0F8B5A4FFE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4" y="1461"/>
              <a:ext cx="172" cy="2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4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2126" name="Rectangle 389">
              <a:extLst>
                <a:ext uri="{FF2B5EF4-FFF2-40B4-BE49-F238E27FC236}">
                  <a16:creationId xmlns:a16="http://schemas.microsoft.com/office/drawing/2014/main" id="{267F7683-B0D0-7130-7959-387C3B5B39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3" y="1167"/>
              <a:ext cx="102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  <a:latin typeface="Times New Roman" panose="02020603050405020304" pitchFamily="18" charset="0"/>
                </a:rPr>
                <a:t>2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2127" name="Rectangle 390">
              <a:extLst>
                <a:ext uri="{FF2B5EF4-FFF2-40B4-BE49-F238E27FC236}">
                  <a16:creationId xmlns:a16="http://schemas.microsoft.com/office/drawing/2014/main" id="{9AB77ABA-8DE8-E3D3-FAD7-C1DF09B901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0" y="1438"/>
              <a:ext cx="102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  <a:latin typeface="Times New Roman" panose="02020603050405020304" pitchFamily="18" charset="0"/>
                </a:rPr>
                <a:t>1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2128" name="Rectangle 391">
              <a:extLst>
                <a:ext uri="{FF2B5EF4-FFF2-40B4-BE49-F238E27FC236}">
                  <a16:creationId xmlns:a16="http://schemas.microsoft.com/office/drawing/2014/main" id="{02144E31-1066-D584-D3DD-B1F4E10058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7" y="1176"/>
              <a:ext cx="220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p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2129" name="Rectangle 392">
              <a:extLst>
                <a:ext uri="{FF2B5EF4-FFF2-40B4-BE49-F238E27FC236}">
                  <a16:creationId xmlns:a16="http://schemas.microsoft.com/office/drawing/2014/main" id="{1BF03DBF-CF32-5DDD-FCD0-8FFBE5EE42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7" y="1297"/>
              <a:ext cx="195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g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2130" name="Rectangle 393">
              <a:extLst>
                <a:ext uri="{FF2B5EF4-FFF2-40B4-BE49-F238E27FC236}">
                  <a16:creationId xmlns:a16="http://schemas.microsoft.com/office/drawing/2014/main" id="{DD75EAA0-BE64-C34F-9E79-35CB6A3248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4" y="1316"/>
              <a:ext cx="103" cy="1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o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2131" name="Rectangle 394">
              <a:extLst>
                <a:ext uri="{FF2B5EF4-FFF2-40B4-BE49-F238E27FC236}">
                  <a16:creationId xmlns:a16="http://schemas.microsoft.com/office/drawing/2014/main" id="{D6F71346-0AE5-F8F0-6470-E599BFA43D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0" y="1195"/>
              <a:ext cx="217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2132" name="Rectangle 395">
              <a:extLst>
                <a:ext uri="{FF2B5EF4-FFF2-40B4-BE49-F238E27FC236}">
                  <a16:creationId xmlns:a16="http://schemas.microsoft.com/office/drawing/2014/main" id="{D421FF3B-318F-B49A-7D01-66E03A2A8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5" y="1316"/>
              <a:ext cx="228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H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2133" name="Rectangle 396">
              <a:extLst>
                <a:ext uri="{FF2B5EF4-FFF2-40B4-BE49-F238E27FC236}">
                  <a16:creationId xmlns:a16="http://schemas.microsoft.com/office/drawing/2014/main" id="{660DC00A-7E16-ACD7-C547-8620B1FD9C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2" y="1316"/>
              <a:ext cx="195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P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2134" name="Rectangle 397">
              <a:extLst>
                <a:ext uri="{FF2B5EF4-FFF2-40B4-BE49-F238E27FC236}">
                  <a16:creationId xmlns:a16="http://schemas.microsoft.com/office/drawing/2014/main" id="{717CD818-5605-9DCE-F1E2-3C1CD3F4DF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8" y="1297"/>
              <a:ext cx="165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2135" name="Rectangle 398">
              <a:extLst>
                <a:ext uri="{FF2B5EF4-FFF2-40B4-BE49-F238E27FC236}">
                  <a16:creationId xmlns:a16="http://schemas.microsoft.com/office/drawing/2014/main" id="{3FEB87D2-A4C2-2F73-4283-6E990D344F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0" y="1297"/>
              <a:ext cx="222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3" name="Group 399">
            <a:extLst>
              <a:ext uri="{FF2B5EF4-FFF2-40B4-BE49-F238E27FC236}">
                <a16:creationId xmlns:a16="http://schemas.microsoft.com/office/drawing/2014/main" id="{C881F24B-1127-939A-41AD-4B752746AA1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651500" y="3127375"/>
            <a:ext cx="2178050" cy="490538"/>
            <a:chOff x="3560" y="1970"/>
            <a:chExt cx="1372" cy="309"/>
          </a:xfrm>
        </p:grpSpPr>
        <p:sp>
          <p:nvSpPr>
            <p:cNvPr id="32110" name="AutoShape 400">
              <a:extLst>
                <a:ext uri="{FF2B5EF4-FFF2-40B4-BE49-F238E27FC236}">
                  <a16:creationId xmlns:a16="http://schemas.microsoft.com/office/drawing/2014/main" id="{686A0A95-7DB3-AD2D-2327-F9C6E063576C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560" y="2009"/>
              <a:ext cx="1284" cy="2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111" name="Rectangle 401">
              <a:extLst>
                <a:ext uri="{FF2B5EF4-FFF2-40B4-BE49-F238E27FC236}">
                  <a16:creationId xmlns:a16="http://schemas.microsoft.com/office/drawing/2014/main" id="{0B265990-110E-9278-7B21-3AA93171E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6" y="2124"/>
              <a:ext cx="1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doz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2112" name="Rectangle 402">
              <a:extLst>
                <a:ext uri="{FF2B5EF4-FFF2-40B4-BE49-F238E27FC236}">
                  <a16:creationId xmlns:a16="http://schemas.microsoft.com/office/drawing/2014/main" id="{47D37DED-DFCC-55CA-B591-78D456D84D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3" y="2124"/>
              <a:ext cx="103" cy="1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o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2113" name="Rectangle 403">
              <a:extLst>
                <a:ext uri="{FF2B5EF4-FFF2-40B4-BE49-F238E27FC236}">
                  <a16:creationId xmlns:a16="http://schemas.microsoft.com/office/drawing/2014/main" id="{B0849487-19FE-F331-FD11-EF85F6BFC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9" y="2003"/>
              <a:ext cx="217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2114" name="Rectangle 404">
              <a:extLst>
                <a:ext uri="{FF2B5EF4-FFF2-40B4-BE49-F238E27FC236}">
                  <a16:creationId xmlns:a16="http://schemas.microsoft.com/office/drawing/2014/main" id="{87C4384A-52B7-B12A-988D-DE1DA136E3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1" y="2003"/>
              <a:ext cx="185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S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2115" name="Rectangle 405">
              <a:extLst>
                <a:ext uri="{FF2B5EF4-FFF2-40B4-BE49-F238E27FC236}">
                  <a16:creationId xmlns:a16="http://schemas.microsoft.com/office/drawing/2014/main" id="{8CC0BB7A-74C8-0E91-B9E6-8FD8477761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7" y="1984"/>
              <a:ext cx="233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s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2116" name="Rectangle 406">
              <a:extLst>
                <a:ext uri="{FF2B5EF4-FFF2-40B4-BE49-F238E27FC236}">
                  <a16:creationId xmlns:a16="http://schemas.microsoft.com/office/drawing/2014/main" id="{9B7CA924-495A-F6E2-768E-BFB4255556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1984"/>
              <a:ext cx="210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d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2117" name="Rectangle 407">
              <a:extLst>
                <a:ext uri="{FF2B5EF4-FFF2-40B4-BE49-F238E27FC236}">
                  <a16:creationId xmlns:a16="http://schemas.microsoft.com/office/drawing/2014/main" id="{E12A8B25-8B97-621F-9A7B-7E3A517EB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9" y="1984"/>
              <a:ext cx="220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p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2118" name="Rectangle 408">
              <a:extLst>
                <a:ext uri="{FF2B5EF4-FFF2-40B4-BE49-F238E27FC236}">
                  <a16:creationId xmlns:a16="http://schemas.microsoft.com/office/drawing/2014/main" id="{79EACB1B-62F8-E99F-AC3E-FFEF3588F5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3" y="1970"/>
              <a:ext cx="164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¢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2119" name="Rectangle 409">
              <a:extLst>
                <a:ext uri="{FF2B5EF4-FFF2-40B4-BE49-F238E27FC236}">
                  <a16:creationId xmlns:a16="http://schemas.microsoft.com/office/drawing/2014/main" id="{D056E7F4-3A53-3100-D927-47991DE63F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8" y="1984"/>
              <a:ext cx="165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2120" name="Rectangle 410">
              <a:extLst>
                <a:ext uri="{FF2B5EF4-FFF2-40B4-BE49-F238E27FC236}">
                  <a16:creationId xmlns:a16="http://schemas.microsoft.com/office/drawing/2014/main" id="{1273407E-9644-D1C8-988D-D9A60245B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4" y="1984"/>
              <a:ext cx="222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2121" name="Rectangle 411">
              <a:extLst>
                <a:ext uri="{FF2B5EF4-FFF2-40B4-BE49-F238E27FC236}">
                  <a16:creationId xmlns:a16="http://schemas.microsoft.com/office/drawing/2014/main" id="{97E871A3-8F39-616D-5F45-7D557133F0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3" y="2125"/>
              <a:ext cx="102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  <a:latin typeface="Times New Roman" panose="02020603050405020304" pitchFamily="18" charset="0"/>
                </a:rPr>
                <a:t>1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2122" name="Rectangle 412">
              <a:extLst>
                <a:ext uri="{FF2B5EF4-FFF2-40B4-BE49-F238E27FC236}">
                  <a16:creationId xmlns:a16="http://schemas.microsoft.com/office/drawing/2014/main" id="{E0701B19-FF12-7C21-AFC4-022ADBCCD9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3" y="2004"/>
              <a:ext cx="172" cy="2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2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4" name="Group 413">
            <a:extLst>
              <a:ext uri="{FF2B5EF4-FFF2-40B4-BE49-F238E27FC236}">
                <a16:creationId xmlns:a16="http://schemas.microsoft.com/office/drawing/2014/main" id="{717A1B66-8774-7597-D8D5-B80135B541C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616575" y="3921125"/>
            <a:ext cx="2952750" cy="839788"/>
            <a:chOff x="1950" y="1918"/>
            <a:chExt cx="1860" cy="529"/>
          </a:xfrm>
        </p:grpSpPr>
        <p:sp>
          <p:nvSpPr>
            <p:cNvPr id="32091" name="AutoShape 414">
              <a:extLst>
                <a:ext uri="{FF2B5EF4-FFF2-40B4-BE49-F238E27FC236}">
                  <a16:creationId xmlns:a16="http://schemas.microsoft.com/office/drawing/2014/main" id="{0CE3EE16-86E4-2756-B6A3-40723549897B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950" y="1918"/>
              <a:ext cx="1860" cy="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092" name="Line 415">
              <a:extLst>
                <a:ext uri="{FF2B5EF4-FFF2-40B4-BE49-F238E27FC236}">
                  <a16:creationId xmlns:a16="http://schemas.microsoft.com/office/drawing/2014/main" id="{48D6818A-9FAA-BF2A-9E75-DFD0DFEA77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85" y="2195"/>
              <a:ext cx="40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093" name="Rectangle 416">
              <a:extLst>
                <a:ext uri="{FF2B5EF4-FFF2-40B4-BE49-F238E27FC236}">
                  <a16:creationId xmlns:a16="http://schemas.microsoft.com/office/drawing/2014/main" id="{DD8CE221-57EB-033C-D37D-ECC9F7DB39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4" y="2217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4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2094" name="Rectangle 417">
              <a:extLst>
                <a:ext uri="{FF2B5EF4-FFF2-40B4-BE49-F238E27FC236}">
                  <a16:creationId xmlns:a16="http://schemas.microsoft.com/office/drawing/2014/main" id="{897925AF-6288-6335-B785-6032DD9026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1" y="1923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  <a:latin typeface="Times New Roman" panose="02020603050405020304" pitchFamily="18" charset="0"/>
                </a:rPr>
                <a:t>2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2095" name="Rectangle 418">
              <a:extLst>
                <a:ext uri="{FF2B5EF4-FFF2-40B4-BE49-F238E27FC236}">
                  <a16:creationId xmlns:a16="http://schemas.microsoft.com/office/drawing/2014/main" id="{C4BA1763-E0E7-BE24-77FA-436BBD26DE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5" y="1932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p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2096" name="Rectangle 419">
              <a:extLst>
                <a:ext uri="{FF2B5EF4-FFF2-40B4-BE49-F238E27FC236}">
                  <a16:creationId xmlns:a16="http://schemas.microsoft.com/office/drawing/2014/main" id="{7EA51431-A0D7-C453-14D0-AA5720517A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6" y="2053"/>
              <a:ext cx="7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g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2097" name="Rectangle 420">
              <a:extLst>
                <a:ext uri="{FF2B5EF4-FFF2-40B4-BE49-F238E27FC236}">
                  <a16:creationId xmlns:a16="http://schemas.microsoft.com/office/drawing/2014/main" id="{92BC14FE-0155-26AA-A55F-9D71E57A9B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0" y="2053"/>
              <a:ext cx="11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s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2098" name="Rectangle 421">
              <a:extLst>
                <a:ext uri="{FF2B5EF4-FFF2-40B4-BE49-F238E27FC236}">
                  <a16:creationId xmlns:a16="http://schemas.microsoft.com/office/drawing/2014/main" id="{E3924D55-8315-9EE6-2EEA-2E3FFC47DB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6" y="2053"/>
              <a:ext cx="9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d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2099" name="Rectangle 422">
              <a:extLst>
                <a:ext uri="{FF2B5EF4-FFF2-40B4-BE49-F238E27FC236}">
                  <a16:creationId xmlns:a16="http://schemas.microsoft.com/office/drawing/2014/main" id="{6DBA18F2-8724-1688-858B-03E188C083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2" y="2053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p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2100" name="Rectangle 423">
              <a:extLst>
                <a:ext uri="{FF2B5EF4-FFF2-40B4-BE49-F238E27FC236}">
                  <a16:creationId xmlns:a16="http://schemas.microsoft.com/office/drawing/2014/main" id="{46052EAB-270E-C096-2212-65CB77A1E3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3" y="2072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o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2101" name="Rectangle 424">
              <a:extLst>
                <a:ext uri="{FF2B5EF4-FFF2-40B4-BE49-F238E27FC236}">
                  <a16:creationId xmlns:a16="http://schemas.microsoft.com/office/drawing/2014/main" id="{0C0B0567-4335-1DEA-1119-AFD76D5317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2193"/>
              <a:ext cx="1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doz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2102" name="Rectangle 425">
              <a:extLst>
                <a:ext uri="{FF2B5EF4-FFF2-40B4-BE49-F238E27FC236}">
                  <a16:creationId xmlns:a16="http://schemas.microsoft.com/office/drawing/2014/main" id="{25EEF51B-2340-DB21-BC78-1C03FF6AFA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" y="2193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o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2103" name="Rectangle 426">
              <a:extLst>
                <a:ext uri="{FF2B5EF4-FFF2-40B4-BE49-F238E27FC236}">
                  <a16:creationId xmlns:a16="http://schemas.microsoft.com/office/drawing/2014/main" id="{FB2AA9E3-9C5E-B312-CCF7-93FC56D5E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9" y="1951"/>
              <a:ext cx="13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2104" name="Rectangle 427">
              <a:extLst>
                <a:ext uri="{FF2B5EF4-FFF2-40B4-BE49-F238E27FC236}">
                  <a16:creationId xmlns:a16="http://schemas.microsoft.com/office/drawing/2014/main" id="{C76059E7-4BF5-2BE5-126E-3C98E93F2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4" y="2072"/>
              <a:ext cx="14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H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2105" name="Rectangle 428">
              <a:extLst>
                <a:ext uri="{FF2B5EF4-FFF2-40B4-BE49-F238E27FC236}">
                  <a16:creationId xmlns:a16="http://schemas.microsoft.com/office/drawing/2014/main" id="{D5BFD3A4-6833-908A-465F-A4AF342001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2" y="2072"/>
              <a:ext cx="13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2106" name="Rectangle 429">
              <a:extLst>
                <a:ext uri="{FF2B5EF4-FFF2-40B4-BE49-F238E27FC236}">
                  <a16:creationId xmlns:a16="http://schemas.microsoft.com/office/drawing/2014/main" id="{BA07E407-96CF-4A0A-D297-54817A7C5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7" y="2053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2107" name="Rectangle 430">
              <a:extLst>
                <a:ext uri="{FF2B5EF4-FFF2-40B4-BE49-F238E27FC236}">
                  <a16:creationId xmlns:a16="http://schemas.microsoft.com/office/drawing/2014/main" id="{7B948825-3F88-F9BA-187D-A2871A79AA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0" y="2053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2108" name="Rectangle 431">
              <a:extLst>
                <a:ext uri="{FF2B5EF4-FFF2-40B4-BE49-F238E27FC236}">
                  <a16:creationId xmlns:a16="http://schemas.microsoft.com/office/drawing/2014/main" id="{159FF4CB-A5AC-4F65-259F-9A45351927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5" y="2039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¢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2109" name="Rectangle 432">
              <a:extLst>
                <a:ext uri="{FF2B5EF4-FFF2-40B4-BE49-F238E27FC236}">
                  <a16:creationId xmlns:a16="http://schemas.microsoft.com/office/drawing/2014/main" id="{9842A920-608F-4623-F48A-700DEDF6E2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1" y="2053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5" name="Group 433">
            <a:extLst>
              <a:ext uri="{FF2B5EF4-FFF2-40B4-BE49-F238E27FC236}">
                <a16:creationId xmlns:a16="http://schemas.microsoft.com/office/drawing/2014/main" id="{275EDF70-8A09-8F83-4979-513D2DA992B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372225" y="5294313"/>
            <a:ext cx="1779588" cy="881062"/>
            <a:chOff x="4014" y="3335"/>
            <a:chExt cx="1121" cy="555"/>
          </a:xfrm>
        </p:grpSpPr>
        <p:sp>
          <p:nvSpPr>
            <p:cNvPr id="32077" name="AutoShape 434">
              <a:extLst>
                <a:ext uri="{FF2B5EF4-FFF2-40B4-BE49-F238E27FC236}">
                  <a16:creationId xmlns:a16="http://schemas.microsoft.com/office/drawing/2014/main" id="{853EA7E0-7E83-5250-B5C4-B84FF6FE5766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014" y="3362"/>
              <a:ext cx="1116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078" name="Line 435">
              <a:extLst>
                <a:ext uri="{FF2B5EF4-FFF2-40B4-BE49-F238E27FC236}">
                  <a16:creationId xmlns:a16="http://schemas.microsoft.com/office/drawing/2014/main" id="{2BA0D361-BBDC-ACDC-0A2B-DA3E295477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5" y="3599"/>
              <a:ext cx="71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079" name="Rectangle 436">
              <a:extLst>
                <a:ext uri="{FF2B5EF4-FFF2-40B4-BE49-F238E27FC236}">
                  <a16:creationId xmlns:a16="http://schemas.microsoft.com/office/drawing/2014/main" id="{2E87FA29-E407-8B2E-2822-57B7FAF1AC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8" y="3741"/>
              <a:ext cx="1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doz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2080" name="Rectangle 437">
              <a:extLst>
                <a:ext uri="{FF2B5EF4-FFF2-40B4-BE49-F238E27FC236}">
                  <a16:creationId xmlns:a16="http://schemas.microsoft.com/office/drawing/2014/main" id="{037C80B4-1F80-1975-5240-AFA34482CC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3" y="3475"/>
              <a:ext cx="102" cy="1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o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2081" name="Rectangle 438">
              <a:extLst>
                <a:ext uri="{FF2B5EF4-FFF2-40B4-BE49-F238E27FC236}">
                  <a16:creationId xmlns:a16="http://schemas.microsoft.com/office/drawing/2014/main" id="{FCE2EFBC-F781-4CE1-9987-99EA0CB97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9" y="3354"/>
              <a:ext cx="216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2082" name="Rectangle 439">
              <a:extLst>
                <a:ext uri="{FF2B5EF4-FFF2-40B4-BE49-F238E27FC236}">
                  <a16:creationId xmlns:a16="http://schemas.microsoft.com/office/drawing/2014/main" id="{0BBEF032-0B6D-0184-B57C-8BFA2014C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" y="3354"/>
              <a:ext cx="228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H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2083" name="Rectangle 440">
              <a:extLst>
                <a:ext uri="{FF2B5EF4-FFF2-40B4-BE49-F238E27FC236}">
                  <a16:creationId xmlns:a16="http://schemas.microsoft.com/office/drawing/2014/main" id="{DE1ED90F-A538-EF8D-C514-389EFE6393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0" y="3601"/>
              <a:ext cx="233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s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2084" name="Rectangle 441">
              <a:extLst>
                <a:ext uri="{FF2B5EF4-FFF2-40B4-BE49-F238E27FC236}">
                  <a16:creationId xmlns:a16="http://schemas.microsoft.com/office/drawing/2014/main" id="{2A139771-720F-3860-12B2-8500B5D83A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3335"/>
              <a:ext cx="195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g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2085" name="Rectangle 442">
              <a:extLst>
                <a:ext uri="{FF2B5EF4-FFF2-40B4-BE49-F238E27FC236}">
                  <a16:creationId xmlns:a16="http://schemas.microsoft.com/office/drawing/2014/main" id="{1A9B0998-BACD-6010-E9C9-9DE2942E7A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5" y="3457"/>
              <a:ext cx="210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d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2086" name="Rectangle 443">
              <a:extLst>
                <a:ext uri="{FF2B5EF4-FFF2-40B4-BE49-F238E27FC236}">
                  <a16:creationId xmlns:a16="http://schemas.microsoft.com/office/drawing/2014/main" id="{1084CB4A-DAFE-C37C-1006-5FD6C7F154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5" y="3621"/>
              <a:ext cx="172" cy="2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000000"/>
                  </a:solidFill>
                  <a:latin typeface="Times New Roman" panose="02020603050405020304" pitchFamily="18" charset="0"/>
                </a:rPr>
                <a:t>4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2087" name="Rectangle 444">
              <a:extLst>
                <a:ext uri="{FF2B5EF4-FFF2-40B4-BE49-F238E27FC236}">
                  <a16:creationId xmlns:a16="http://schemas.microsoft.com/office/drawing/2014/main" id="{1816B145-5070-B1CF-59B6-EFAC95F204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3" y="3335"/>
              <a:ext cx="165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2088" name="Rectangle 445">
              <a:extLst>
                <a:ext uri="{FF2B5EF4-FFF2-40B4-BE49-F238E27FC236}">
                  <a16:creationId xmlns:a16="http://schemas.microsoft.com/office/drawing/2014/main" id="{F1DD85C3-0EB8-F0A4-9FE5-57FCB2461F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1" y="3335"/>
              <a:ext cx="165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2089" name="Rectangle 446">
              <a:extLst>
                <a:ext uri="{FF2B5EF4-FFF2-40B4-BE49-F238E27FC236}">
                  <a16:creationId xmlns:a16="http://schemas.microsoft.com/office/drawing/2014/main" id="{FFB47E9E-B0B2-E39B-0962-1C97984682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6" y="3457"/>
              <a:ext cx="222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2090" name="Rectangle 447">
              <a:extLst>
                <a:ext uri="{FF2B5EF4-FFF2-40B4-BE49-F238E27FC236}">
                  <a16:creationId xmlns:a16="http://schemas.microsoft.com/office/drawing/2014/main" id="{F9775A5C-6ABC-51E1-63EF-83349DB70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3" y="3443"/>
              <a:ext cx="164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¢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sp>
        <p:nvSpPr>
          <p:cNvPr id="300480" name="Line 448">
            <a:extLst>
              <a:ext uri="{FF2B5EF4-FFF2-40B4-BE49-F238E27FC236}">
                <a16:creationId xmlns:a16="http://schemas.microsoft.com/office/drawing/2014/main" id="{B0364B7E-8B92-112E-2F8A-DB91B68DED94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0" y="3860800"/>
            <a:ext cx="1441450" cy="1116013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30004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30004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30004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160"/>
                            </p:stCondLst>
                            <p:childTnLst>
                              <p:par>
                                <p:cTn id="11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160"/>
                            </p:stCondLst>
                            <p:childTnLst>
                              <p:par>
                                <p:cTn id="17" presetID="27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9" dur="80"/>
                                        <p:tgtEl>
                                          <p:spTgt spid="30004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0" dur="80"/>
                                        <p:tgtEl>
                                          <p:spTgt spid="30004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" dur="80"/>
                                        <p:tgtEl>
                                          <p:spTgt spid="30004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3240"/>
                            </p:stCondLst>
                            <p:childTnLst>
                              <p:par>
                                <p:cTn id="2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300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3740"/>
                            </p:stCondLst>
                            <p:childTnLst>
                              <p:par>
                                <p:cTn id="27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35" dur="80"/>
                                        <p:tgtEl>
                                          <p:spTgt spid="30004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36" dur="80"/>
                                        <p:tgtEl>
                                          <p:spTgt spid="3000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7" dur="80"/>
                                        <p:tgtEl>
                                          <p:spTgt spid="3000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640"/>
                            </p:stCondLst>
                            <p:childTnLst>
                              <p:par>
                                <p:cTn id="39" presetID="54" presetClass="entr" presetSubtype="0" ac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140"/>
                            </p:stCondLst>
                            <p:childTnLst>
                              <p:par>
                                <p:cTn id="4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300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 nodeType="afterGroup">
                            <p:stCondLst>
                              <p:cond delay="1640"/>
                            </p:stCondLst>
                            <p:childTnLst>
                              <p:par>
                                <p:cTn id="5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300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0040" grpId="0"/>
      <p:bldP spid="300041" grpId="0"/>
      <p:bldP spid="300042" grpId="0"/>
      <p:bldP spid="300043" grpId="0" animBg="1"/>
      <p:bldP spid="300044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Date Placeholder 3">
            <a:extLst>
              <a:ext uri="{FF2B5EF4-FFF2-40B4-BE49-F238E27FC236}">
                <a16:creationId xmlns:a16="http://schemas.microsoft.com/office/drawing/2014/main" id="{82C7C54F-2974-7551-6088-FE9CABD978A4}"/>
              </a:ext>
            </a:extLst>
          </p:cNvPr>
          <p:cNvSpPr>
            <a:spLocks noGrp="1"/>
          </p:cNvSpPr>
          <p:nvPr>
            <p:ph type="dt" sz="quarter" idx="10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C504F2E2-8DFE-4B65-A621-B1D0B2B1B1E8}" type="datetime11">
              <a:rPr lang="en-US" altLang="en-US" sz="1200" smtClean="0">
                <a:latin typeface="Arial" panose="020B0604020202020204" pitchFamily="34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18:11:17</a:t>
            </a:fld>
            <a:endParaRPr lang="en-US" altLang="en-US" sz="1200">
              <a:latin typeface="Arial" panose="020B0604020202020204" pitchFamily="34" charset="0"/>
            </a:endParaRPr>
          </a:p>
        </p:txBody>
      </p:sp>
      <p:sp>
        <p:nvSpPr>
          <p:cNvPr id="32771" name="Slide Number Placeholder 5">
            <a:extLst>
              <a:ext uri="{FF2B5EF4-FFF2-40B4-BE49-F238E27FC236}">
                <a16:creationId xmlns:a16="http://schemas.microsoft.com/office/drawing/2014/main" id="{52EF6A4C-4814-569E-469F-67D80EFE54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0803208F-4235-4DE8-B1FE-A91F10A2B86D}" type="slidenum">
              <a:rPr lang="en-US" altLang="en-US" sz="1200" smtClean="0">
                <a:latin typeface="Arial" panose="020B0604020202020204" pitchFamily="34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15</a:t>
            </a:fld>
            <a:endParaRPr lang="en-US" altLang="en-US" sz="1200">
              <a:latin typeface="Arial" panose="020B0604020202020204" pitchFamily="34" charset="0"/>
            </a:endParaRPr>
          </a:p>
        </p:txBody>
      </p:sp>
      <p:sp>
        <p:nvSpPr>
          <p:cNvPr id="32772" name="Line 2">
            <a:extLst>
              <a:ext uri="{FF2B5EF4-FFF2-40B4-BE49-F238E27FC236}">
                <a16:creationId xmlns:a16="http://schemas.microsoft.com/office/drawing/2014/main" id="{CC070A9D-3D16-7E10-F7B6-4B6AA5288C30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32773" name="WordArt 3">
            <a:extLst>
              <a:ext uri="{FF2B5EF4-FFF2-40B4-BE49-F238E27FC236}">
                <a16:creationId xmlns:a16="http://schemas.microsoft.com/office/drawing/2014/main" id="{BAC9CB1B-00CD-3D3D-1074-D625F2AC19B9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2987675" y="836613"/>
            <a:ext cx="3168650" cy="411162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GB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POTISAK</a:t>
            </a:r>
          </a:p>
        </p:txBody>
      </p:sp>
      <p:sp>
        <p:nvSpPr>
          <p:cNvPr id="32774" name="Line 4">
            <a:extLst>
              <a:ext uri="{FF2B5EF4-FFF2-40B4-BE49-F238E27FC236}">
                <a16:creationId xmlns:a16="http://schemas.microsoft.com/office/drawing/2014/main" id="{A874060C-EAF3-C54C-A391-36569E73FD54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20637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32775" name="Text Box 5">
            <a:extLst>
              <a:ext uri="{FF2B5EF4-FFF2-40B4-BE49-F238E27FC236}">
                <a16:creationId xmlns:a16="http://schemas.microsoft.com/office/drawing/2014/main" id="{FBE07501-134A-9081-9F57-68A90E1726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8125" y="6389688"/>
            <a:ext cx="23939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sr-Latn-CS" altLang="en-US" sz="1800" i="1">
                <a:solidFill>
                  <a:srgbClr val="000000"/>
                </a:solidFill>
                <a:latin typeface="Times New Roman" panose="02020603050405020304" pitchFamily="18" charset="0"/>
              </a:rPr>
              <a:t>dr Gordana Kastrato</a:t>
            </a:r>
            <a:r>
              <a:rPr lang="en-US" altLang="en-US" sz="1800" i="1">
                <a:solidFill>
                  <a:srgbClr val="000000"/>
                </a:solidFill>
                <a:latin typeface="Times New Roman" panose="02020603050405020304" pitchFamily="18" charset="0"/>
              </a:rPr>
              <a:t>vi</a:t>
            </a:r>
            <a:r>
              <a:rPr lang="sr-Latn-CS" altLang="en-US" sz="1800" i="1">
                <a:solidFill>
                  <a:srgbClr val="000000"/>
                </a:solidFill>
                <a:latin typeface="Times New Roman" panose="02020603050405020304" pitchFamily="18" charset="0"/>
              </a:rPr>
              <a:t>ć</a:t>
            </a:r>
            <a:endParaRPr lang="en-US" altLang="en-US" sz="1800" i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32776" name="Text Box 6">
            <a:extLst>
              <a:ext uri="{FF2B5EF4-FFF2-40B4-BE49-F238E27FC236}">
                <a16:creationId xmlns:a16="http://schemas.microsoft.com/office/drawing/2014/main" id="{F13DF295-549E-FE20-13FA-F01CEB1771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sr-Latn-CS" altLang="en-US" sz="1500" b="1">
                <a:solidFill>
                  <a:srgbClr val="000000"/>
                </a:solidFill>
                <a:latin typeface="Arial" panose="020B0604020202020204" pitchFamily="34" charset="0"/>
              </a:rPr>
              <a:t>MEHANIKA FLUIDA</a:t>
            </a:r>
            <a:endParaRPr lang="en-US" altLang="en-US" sz="1500" b="1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32777" name="Rectangle 7">
            <a:extLst>
              <a:ext uri="{FF2B5EF4-FFF2-40B4-BE49-F238E27FC236}">
                <a16:creationId xmlns:a16="http://schemas.microsoft.com/office/drawing/2014/main" id="{1E98D052-9EFF-89EB-8B74-E6596B976B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-2700338" y="4473575"/>
            <a:ext cx="9144001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1064" name="Text Box 8">
            <a:extLst>
              <a:ext uri="{FF2B5EF4-FFF2-40B4-BE49-F238E27FC236}">
                <a16:creationId xmlns:a16="http://schemas.microsoft.com/office/drawing/2014/main" id="{4104EAE7-DE8D-7058-2F2F-50C1016C74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738" y="1844675"/>
            <a:ext cx="80279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sr-Latn-CS" altLang="en-US" sz="1800" b="1">
                <a:latin typeface="Arial" panose="020B0604020202020204" pitchFamily="34" charset="0"/>
              </a:rPr>
              <a:t>U vodi ili bilo kojoj drugoj tečnosti sva tela su prividno lakša.</a:t>
            </a:r>
          </a:p>
        </p:txBody>
      </p:sp>
      <p:pic>
        <p:nvPicPr>
          <p:cNvPr id="301065" name="Picture 9" descr="BD14868_">
            <a:extLst>
              <a:ext uri="{FF2B5EF4-FFF2-40B4-BE49-F238E27FC236}">
                <a16:creationId xmlns:a16="http://schemas.microsoft.com/office/drawing/2014/main" id="{9F645421-F2E2-BCAA-CB5E-440C6CA39AE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3213" y="1924050"/>
            <a:ext cx="1651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1066" name="Picture 10" descr="BD14868_">
            <a:extLst>
              <a:ext uri="{FF2B5EF4-FFF2-40B4-BE49-F238E27FC236}">
                <a16:creationId xmlns:a16="http://schemas.microsoft.com/office/drawing/2014/main" id="{8A88F4E1-AC1B-DF2C-B49F-431211D06A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1625" y="2319338"/>
            <a:ext cx="1651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1067" name="Text Box 11">
            <a:extLst>
              <a:ext uri="{FF2B5EF4-FFF2-40B4-BE49-F238E27FC236}">
                <a16:creationId xmlns:a16="http://schemas.microsoft.com/office/drawing/2014/main" id="{DC2A4AEA-6962-E403-9A07-C8EE84284B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5450" y="2241550"/>
            <a:ext cx="8431213" cy="915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just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sr-Latn-CS" altLang="en-US" sz="1800" b="1">
                <a:latin typeface="Arial" panose="020B0604020202020204" pitchFamily="34" charset="0"/>
              </a:rPr>
              <a:t>Ova pojava potiče otud što na telo potopljeno u tečnosti sa svih strana deluju sile hidrostatičkog pritiska čija je rezultanta usmerena vertikalno naviše.</a:t>
            </a:r>
          </a:p>
        </p:txBody>
      </p:sp>
      <p:pic>
        <p:nvPicPr>
          <p:cNvPr id="301068" name="Picture 12">
            <a:extLst>
              <a:ext uri="{FF2B5EF4-FFF2-40B4-BE49-F238E27FC236}">
                <a16:creationId xmlns:a16="http://schemas.microsoft.com/office/drawing/2014/main" id="{54C89C1C-8293-C7C3-62D4-79CEE408597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0225" y="3357563"/>
            <a:ext cx="2022475" cy="1922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13">
            <a:extLst>
              <a:ext uri="{FF2B5EF4-FFF2-40B4-BE49-F238E27FC236}">
                <a16:creationId xmlns:a16="http://schemas.microsoft.com/office/drawing/2014/main" id="{B3F6D155-4095-1874-56ED-8E085762BAA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041900" y="3249613"/>
            <a:ext cx="2044700" cy="2092325"/>
            <a:chOff x="3266" y="2273"/>
            <a:chExt cx="1288" cy="1318"/>
          </a:xfrm>
        </p:grpSpPr>
        <p:sp>
          <p:nvSpPr>
            <p:cNvPr id="32785" name="AutoShape 14">
              <a:extLst>
                <a:ext uri="{FF2B5EF4-FFF2-40B4-BE49-F238E27FC236}">
                  <a16:creationId xmlns:a16="http://schemas.microsoft.com/office/drawing/2014/main" id="{A6E5C47F-1FD5-BE79-7043-8221B5659148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266" y="2273"/>
              <a:ext cx="1288" cy="13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grpSp>
          <p:nvGrpSpPr>
            <p:cNvPr id="32786" name="Group 15">
              <a:extLst>
                <a:ext uri="{FF2B5EF4-FFF2-40B4-BE49-F238E27FC236}">
                  <a16:creationId xmlns:a16="http://schemas.microsoft.com/office/drawing/2014/main" id="{35C2FC47-01FF-809C-0624-E77C1F0815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73" y="2280"/>
              <a:ext cx="1274" cy="1303"/>
              <a:chOff x="3273" y="2280"/>
              <a:chExt cx="1274" cy="1303"/>
            </a:xfrm>
          </p:grpSpPr>
          <p:sp>
            <p:nvSpPr>
              <p:cNvPr id="32831" name="Freeform 16">
                <a:extLst>
                  <a:ext uri="{FF2B5EF4-FFF2-40B4-BE49-F238E27FC236}">
                    <a16:creationId xmlns:a16="http://schemas.microsoft.com/office/drawing/2014/main" id="{8F0A40FA-BC6B-8960-AC2F-A3A2CEF55B0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63" y="2515"/>
                <a:ext cx="714" cy="715"/>
              </a:xfrm>
              <a:custGeom>
                <a:avLst/>
                <a:gdLst>
                  <a:gd name="T0" fmla="*/ 373 w 714"/>
                  <a:gd name="T1" fmla="*/ 2 h 715"/>
                  <a:gd name="T2" fmla="*/ 405 w 714"/>
                  <a:gd name="T3" fmla="*/ 5 h 715"/>
                  <a:gd name="T4" fmla="*/ 405 w 714"/>
                  <a:gd name="T5" fmla="*/ 5 h 715"/>
                  <a:gd name="T6" fmla="*/ 373 w 714"/>
                  <a:gd name="T7" fmla="*/ 2 h 715"/>
                  <a:gd name="T8" fmla="*/ 341 w 714"/>
                  <a:gd name="T9" fmla="*/ 2 h 715"/>
                  <a:gd name="T10" fmla="*/ 309 w 714"/>
                  <a:gd name="T11" fmla="*/ 5 h 715"/>
                  <a:gd name="T12" fmla="*/ 309 w 714"/>
                  <a:gd name="T13" fmla="*/ 5 h 715"/>
                  <a:gd name="T14" fmla="*/ 341 w 714"/>
                  <a:gd name="T15" fmla="*/ 2 h 715"/>
                  <a:gd name="T16" fmla="*/ 708 w 714"/>
                  <a:gd name="T17" fmla="*/ 294 h 715"/>
                  <a:gd name="T18" fmla="*/ 713 w 714"/>
                  <a:gd name="T19" fmla="*/ 326 h 715"/>
                  <a:gd name="T20" fmla="*/ 714 w 714"/>
                  <a:gd name="T21" fmla="*/ 358 h 715"/>
                  <a:gd name="T22" fmla="*/ 713 w 714"/>
                  <a:gd name="T23" fmla="*/ 389 h 715"/>
                  <a:gd name="T24" fmla="*/ 708 w 714"/>
                  <a:gd name="T25" fmla="*/ 421 h 715"/>
                  <a:gd name="T26" fmla="*/ 713 w 714"/>
                  <a:gd name="T27" fmla="*/ 389 h 715"/>
                  <a:gd name="T28" fmla="*/ 714 w 714"/>
                  <a:gd name="T29" fmla="*/ 358 h 715"/>
                  <a:gd name="T30" fmla="*/ 713 w 714"/>
                  <a:gd name="T31" fmla="*/ 326 h 715"/>
                  <a:gd name="T32" fmla="*/ 708 w 714"/>
                  <a:gd name="T33" fmla="*/ 294 h 715"/>
                  <a:gd name="T34" fmla="*/ 405 w 714"/>
                  <a:gd name="T35" fmla="*/ 711 h 715"/>
                  <a:gd name="T36" fmla="*/ 373 w 714"/>
                  <a:gd name="T37" fmla="*/ 714 h 715"/>
                  <a:gd name="T38" fmla="*/ 341 w 714"/>
                  <a:gd name="T39" fmla="*/ 714 h 715"/>
                  <a:gd name="T40" fmla="*/ 309 w 714"/>
                  <a:gd name="T41" fmla="*/ 711 h 715"/>
                  <a:gd name="T42" fmla="*/ 309 w 714"/>
                  <a:gd name="T43" fmla="*/ 711 h 715"/>
                  <a:gd name="T44" fmla="*/ 341 w 714"/>
                  <a:gd name="T45" fmla="*/ 714 h 715"/>
                  <a:gd name="T46" fmla="*/ 373 w 714"/>
                  <a:gd name="T47" fmla="*/ 714 h 715"/>
                  <a:gd name="T48" fmla="*/ 405 w 714"/>
                  <a:gd name="T49" fmla="*/ 711 h 715"/>
                  <a:gd name="T50" fmla="*/ 5 w 714"/>
                  <a:gd name="T51" fmla="*/ 421 h 715"/>
                  <a:gd name="T52" fmla="*/ 1 w 714"/>
                  <a:gd name="T53" fmla="*/ 389 h 715"/>
                  <a:gd name="T54" fmla="*/ 0 w 714"/>
                  <a:gd name="T55" fmla="*/ 358 h 715"/>
                  <a:gd name="T56" fmla="*/ 1 w 714"/>
                  <a:gd name="T57" fmla="*/ 326 h 715"/>
                  <a:gd name="T58" fmla="*/ 5 w 714"/>
                  <a:gd name="T59" fmla="*/ 294 h 715"/>
                  <a:gd name="T60" fmla="*/ 1 w 714"/>
                  <a:gd name="T61" fmla="*/ 326 h 715"/>
                  <a:gd name="T62" fmla="*/ 0 w 714"/>
                  <a:gd name="T63" fmla="*/ 358 h 715"/>
                  <a:gd name="T64" fmla="*/ 1 w 714"/>
                  <a:gd name="T65" fmla="*/ 389 h 715"/>
                  <a:gd name="T66" fmla="*/ 5 w 714"/>
                  <a:gd name="T67" fmla="*/ 421 h 71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14"/>
                  <a:gd name="T103" fmla="*/ 0 h 715"/>
                  <a:gd name="T104" fmla="*/ 714 w 714"/>
                  <a:gd name="T105" fmla="*/ 715 h 71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14" h="715">
                    <a:moveTo>
                      <a:pt x="357" y="0"/>
                    </a:moveTo>
                    <a:lnTo>
                      <a:pt x="373" y="2"/>
                    </a:lnTo>
                    <a:lnTo>
                      <a:pt x="388" y="2"/>
                    </a:lnTo>
                    <a:lnTo>
                      <a:pt x="405" y="5"/>
                    </a:lnTo>
                    <a:lnTo>
                      <a:pt x="420" y="6"/>
                    </a:lnTo>
                    <a:lnTo>
                      <a:pt x="405" y="5"/>
                    </a:lnTo>
                    <a:lnTo>
                      <a:pt x="388" y="2"/>
                    </a:lnTo>
                    <a:lnTo>
                      <a:pt x="373" y="2"/>
                    </a:lnTo>
                    <a:lnTo>
                      <a:pt x="357" y="0"/>
                    </a:lnTo>
                    <a:lnTo>
                      <a:pt x="341" y="2"/>
                    </a:lnTo>
                    <a:lnTo>
                      <a:pt x="325" y="2"/>
                    </a:lnTo>
                    <a:lnTo>
                      <a:pt x="309" y="5"/>
                    </a:lnTo>
                    <a:lnTo>
                      <a:pt x="293" y="6"/>
                    </a:lnTo>
                    <a:lnTo>
                      <a:pt x="309" y="5"/>
                    </a:lnTo>
                    <a:lnTo>
                      <a:pt x="325" y="2"/>
                    </a:lnTo>
                    <a:lnTo>
                      <a:pt x="341" y="2"/>
                    </a:lnTo>
                    <a:lnTo>
                      <a:pt x="357" y="0"/>
                    </a:lnTo>
                    <a:close/>
                    <a:moveTo>
                      <a:pt x="708" y="294"/>
                    </a:moveTo>
                    <a:lnTo>
                      <a:pt x="710" y="310"/>
                    </a:lnTo>
                    <a:lnTo>
                      <a:pt x="713" y="326"/>
                    </a:lnTo>
                    <a:lnTo>
                      <a:pt x="713" y="342"/>
                    </a:lnTo>
                    <a:lnTo>
                      <a:pt x="714" y="358"/>
                    </a:lnTo>
                    <a:lnTo>
                      <a:pt x="713" y="374"/>
                    </a:lnTo>
                    <a:lnTo>
                      <a:pt x="713" y="389"/>
                    </a:lnTo>
                    <a:lnTo>
                      <a:pt x="710" y="406"/>
                    </a:lnTo>
                    <a:lnTo>
                      <a:pt x="708" y="421"/>
                    </a:lnTo>
                    <a:lnTo>
                      <a:pt x="710" y="406"/>
                    </a:lnTo>
                    <a:lnTo>
                      <a:pt x="713" y="389"/>
                    </a:lnTo>
                    <a:lnTo>
                      <a:pt x="713" y="374"/>
                    </a:lnTo>
                    <a:lnTo>
                      <a:pt x="714" y="358"/>
                    </a:lnTo>
                    <a:lnTo>
                      <a:pt x="713" y="342"/>
                    </a:lnTo>
                    <a:lnTo>
                      <a:pt x="713" y="326"/>
                    </a:lnTo>
                    <a:lnTo>
                      <a:pt x="710" y="310"/>
                    </a:lnTo>
                    <a:lnTo>
                      <a:pt x="708" y="294"/>
                    </a:lnTo>
                    <a:close/>
                    <a:moveTo>
                      <a:pt x="420" y="710"/>
                    </a:moveTo>
                    <a:lnTo>
                      <a:pt x="405" y="711"/>
                    </a:lnTo>
                    <a:lnTo>
                      <a:pt x="388" y="714"/>
                    </a:lnTo>
                    <a:lnTo>
                      <a:pt x="373" y="714"/>
                    </a:lnTo>
                    <a:lnTo>
                      <a:pt x="357" y="715"/>
                    </a:lnTo>
                    <a:lnTo>
                      <a:pt x="341" y="714"/>
                    </a:lnTo>
                    <a:lnTo>
                      <a:pt x="325" y="714"/>
                    </a:lnTo>
                    <a:lnTo>
                      <a:pt x="309" y="711"/>
                    </a:lnTo>
                    <a:lnTo>
                      <a:pt x="293" y="710"/>
                    </a:lnTo>
                    <a:lnTo>
                      <a:pt x="309" y="711"/>
                    </a:lnTo>
                    <a:lnTo>
                      <a:pt x="325" y="714"/>
                    </a:lnTo>
                    <a:lnTo>
                      <a:pt x="341" y="714"/>
                    </a:lnTo>
                    <a:lnTo>
                      <a:pt x="357" y="715"/>
                    </a:lnTo>
                    <a:lnTo>
                      <a:pt x="373" y="714"/>
                    </a:lnTo>
                    <a:lnTo>
                      <a:pt x="388" y="714"/>
                    </a:lnTo>
                    <a:lnTo>
                      <a:pt x="405" y="711"/>
                    </a:lnTo>
                    <a:lnTo>
                      <a:pt x="420" y="710"/>
                    </a:lnTo>
                    <a:close/>
                    <a:moveTo>
                      <a:pt x="5" y="421"/>
                    </a:moveTo>
                    <a:lnTo>
                      <a:pt x="4" y="406"/>
                    </a:lnTo>
                    <a:lnTo>
                      <a:pt x="1" y="389"/>
                    </a:lnTo>
                    <a:lnTo>
                      <a:pt x="1" y="374"/>
                    </a:lnTo>
                    <a:lnTo>
                      <a:pt x="0" y="358"/>
                    </a:lnTo>
                    <a:lnTo>
                      <a:pt x="1" y="342"/>
                    </a:lnTo>
                    <a:lnTo>
                      <a:pt x="1" y="326"/>
                    </a:lnTo>
                    <a:lnTo>
                      <a:pt x="4" y="310"/>
                    </a:lnTo>
                    <a:lnTo>
                      <a:pt x="5" y="294"/>
                    </a:lnTo>
                    <a:lnTo>
                      <a:pt x="4" y="310"/>
                    </a:lnTo>
                    <a:lnTo>
                      <a:pt x="1" y="326"/>
                    </a:lnTo>
                    <a:lnTo>
                      <a:pt x="1" y="342"/>
                    </a:lnTo>
                    <a:lnTo>
                      <a:pt x="0" y="358"/>
                    </a:lnTo>
                    <a:lnTo>
                      <a:pt x="1" y="374"/>
                    </a:lnTo>
                    <a:lnTo>
                      <a:pt x="1" y="389"/>
                    </a:lnTo>
                    <a:lnTo>
                      <a:pt x="4" y="406"/>
                    </a:lnTo>
                    <a:lnTo>
                      <a:pt x="5" y="421"/>
                    </a:lnTo>
                    <a:close/>
                  </a:path>
                </a:pathLst>
              </a:custGeom>
              <a:solidFill>
                <a:srgbClr val="E9AD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32" name="Freeform 17">
                <a:extLst>
                  <a:ext uri="{FF2B5EF4-FFF2-40B4-BE49-F238E27FC236}">
                    <a16:creationId xmlns:a16="http://schemas.microsoft.com/office/drawing/2014/main" id="{FEFDCE73-4CA3-D15D-3038-202467D18E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63" y="2515"/>
                <a:ext cx="714" cy="715"/>
              </a:xfrm>
              <a:custGeom>
                <a:avLst/>
                <a:gdLst>
                  <a:gd name="T0" fmla="*/ 428 w 714"/>
                  <a:gd name="T1" fmla="*/ 9 h 715"/>
                  <a:gd name="T2" fmla="*/ 511 w 714"/>
                  <a:gd name="T3" fmla="*/ 37 h 715"/>
                  <a:gd name="T4" fmla="*/ 583 w 714"/>
                  <a:gd name="T5" fmla="*/ 83 h 715"/>
                  <a:gd name="T6" fmla="*/ 643 w 714"/>
                  <a:gd name="T7" fmla="*/ 144 h 715"/>
                  <a:gd name="T8" fmla="*/ 686 w 714"/>
                  <a:gd name="T9" fmla="*/ 219 h 715"/>
                  <a:gd name="T10" fmla="*/ 710 w 714"/>
                  <a:gd name="T11" fmla="*/ 304 h 715"/>
                  <a:gd name="T12" fmla="*/ 711 w 714"/>
                  <a:gd name="T13" fmla="*/ 395 h 715"/>
                  <a:gd name="T14" fmla="*/ 692 w 714"/>
                  <a:gd name="T15" fmla="*/ 480 h 715"/>
                  <a:gd name="T16" fmla="*/ 653 w 714"/>
                  <a:gd name="T17" fmla="*/ 558 h 715"/>
                  <a:gd name="T18" fmla="*/ 597 w 714"/>
                  <a:gd name="T19" fmla="*/ 622 h 715"/>
                  <a:gd name="T20" fmla="*/ 527 w 714"/>
                  <a:gd name="T21" fmla="*/ 672 h 715"/>
                  <a:gd name="T22" fmla="*/ 445 w 714"/>
                  <a:gd name="T23" fmla="*/ 704 h 715"/>
                  <a:gd name="T24" fmla="*/ 357 w 714"/>
                  <a:gd name="T25" fmla="*/ 715 h 715"/>
                  <a:gd name="T26" fmla="*/ 268 w 714"/>
                  <a:gd name="T27" fmla="*/ 704 h 715"/>
                  <a:gd name="T28" fmla="*/ 188 w 714"/>
                  <a:gd name="T29" fmla="*/ 672 h 715"/>
                  <a:gd name="T30" fmla="*/ 117 w 714"/>
                  <a:gd name="T31" fmla="*/ 622 h 715"/>
                  <a:gd name="T32" fmla="*/ 61 w 714"/>
                  <a:gd name="T33" fmla="*/ 558 h 715"/>
                  <a:gd name="T34" fmla="*/ 22 w 714"/>
                  <a:gd name="T35" fmla="*/ 480 h 715"/>
                  <a:gd name="T36" fmla="*/ 2 w 714"/>
                  <a:gd name="T37" fmla="*/ 395 h 715"/>
                  <a:gd name="T38" fmla="*/ 4 w 714"/>
                  <a:gd name="T39" fmla="*/ 304 h 715"/>
                  <a:gd name="T40" fmla="*/ 29 w 714"/>
                  <a:gd name="T41" fmla="*/ 219 h 715"/>
                  <a:gd name="T42" fmla="*/ 71 w 714"/>
                  <a:gd name="T43" fmla="*/ 144 h 715"/>
                  <a:gd name="T44" fmla="*/ 130 w 714"/>
                  <a:gd name="T45" fmla="*/ 83 h 715"/>
                  <a:gd name="T46" fmla="*/ 203 w 714"/>
                  <a:gd name="T47" fmla="*/ 37 h 715"/>
                  <a:gd name="T48" fmla="*/ 285 w 714"/>
                  <a:gd name="T49" fmla="*/ 9 h 715"/>
                  <a:gd name="T50" fmla="*/ 711 w 714"/>
                  <a:gd name="T51" fmla="*/ 358 h 715"/>
                  <a:gd name="T52" fmla="*/ 700 w 714"/>
                  <a:gd name="T53" fmla="*/ 446 h 715"/>
                  <a:gd name="T54" fmla="*/ 669 w 714"/>
                  <a:gd name="T55" fmla="*/ 527 h 715"/>
                  <a:gd name="T56" fmla="*/ 619 w 714"/>
                  <a:gd name="T57" fmla="*/ 597 h 715"/>
                  <a:gd name="T58" fmla="*/ 555 w 714"/>
                  <a:gd name="T59" fmla="*/ 652 h 715"/>
                  <a:gd name="T60" fmla="*/ 479 w 714"/>
                  <a:gd name="T61" fmla="*/ 691 h 715"/>
                  <a:gd name="T62" fmla="*/ 394 w 714"/>
                  <a:gd name="T63" fmla="*/ 711 h 715"/>
                  <a:gd name="T64" fmla="*/ 303 w 714"/>
                  <a:gd name="T65" fmla="*/ 708 h 715"/>
                  <a:gd name="T66" fmla="*/ 218 w 714"/>
                  <a:gd name="T67" fmla="*/ 685 h 715"/>
                  <a:gd name="T68" fmla="*/ 144 w 714"/>
                  <a:gd name="T69" fmla="*/ 643 h 715"/>
                  <a:gd name="T70" fmla="*/ 83 w 714"/>
                  <a:gd name="T71" fmla="*/ 584 h 715"/>
                  <a:gd name="T72" fmla="*/ 37 w 714"/>
                  <a:gd name="T73" fmla="*/ 512 h 715"/>
                  <a:gd name="T74" fmla="*/ 9 w 714"/>
                  <a:gd name="T75" fmla="*/ 430 h 715"/>
                  <a:gd name="T76" fmla="*/ 2 w 714"/>
                  <a:gd name="T77" fmla="*/ 339 h 715"/>
                  <a:gd name="T78" fmla="*/ 18 w 714"/>
                  <a:gd name="T79" fmla="*/ 253 h 715"/>
                  <a:gd name="T80" fmla="*/ 54 w 714"/>
                  <a:gd name="T81" fmla="*/ 175 h 715"/>
                  <a:gd name="T82" fmla="*/ 105 w 714"/>
                  <a:gd name="T83" fmla="*/ 106 h 715"/>
                  <a:gd name="T84" fmla="*/ 172 w 714"/>
                  <a:gd name="T85" fmla="*/ 55 h 715"/>
                  <a:gd name="T86" fmla="*/ 252 w 714"/>
                  <a:gd name="T87" fmla="*/ 19 h 715"/>
                  <a:gd name="T88" fmla="*/ 338 w 714"/>
                  <a:gd name="T89" fmla="*/ 3 h 715"/>
                  <a:gd name="T90" fmla="*/ 428 w 714"/>
                  <a:gd name="T91" fmla="*/ 10 h 715"/>
                  <a:gd name="T92" fmla="*/ 511 w 714"/>
                  <a:gd name="T93" fmla="*/ 38 h 715"/>
                  <a:gd name="T94" fmla="*/ 583 w 714"/>
                  <a:gd name="T95" fmla="*/ 84 h 715"/>
                  <a:gd name="T96" fmla="*/ 641 w 714"/>
                  <a:gd name="T97" fmla="*/ 145 h 715"/>
                  <a:gd name="T98" fmla="*/ 683 w 714"/>
                  <a:gd name="T99" fmla="*/ 219 h 715"/>
                  <a:gd name="T100" fmla="*/ 707 w 714"/>
                  <a:gd name="T101" fmla="*/ 304 h 71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14"/>
                  <a:gd name="T154" fmla="*/ 0 h 715"/>
                  <a:gd name="T155" fmla="*/ 714 w 714"/>
                  <a:gd name="T156" fmla="*/ 715 h 71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14" h="715">
                    <a:moveTo>
                      <a:pt x="357" y="0"/>
                    </a:moveTo>
                    <a:lnTo>
                      <a:pt x="376" y="2"/>
                    </a:lnTo>
                    <a:lnTo>
                      <a:pt x="394" y="3"/>
                    </a:lnTo>
                    <a:lnTo>
                      <a:pt x="410" y="5"/>
                    </a:lnTo>
                    <a:lnTo>
                      <a:pt x="428" y="9"/>
                    </a:lnTo>
                    <a:lnTo>
                      <a:pt x="445" y="13"/>
                    </a:lnTo>
                    <a:lnTo>
                      <a:pt x="463" y="17"/>
                    </a:lnTo>
                    <a:lnTo>
                      <a:pt x="479" y="23"/>
                    </a:lnTo>
                    <a:lnTo>
                      <a:pt x="495" y="30"/>
                    </a:lnTo>
                    <a:lnTo>
                      <a:pt x="511" y="37"/>
                    </a:lnTo>
                    <a:lnTo>
                      <a:pt x="527" y="44"/>
                    </a:lnTo>
                    <a:lnTo>
                      <a:pt x="541" y="53"/>
                    </a:lnTo>
                    <a:lnTo>
                      <a:pt x="557" y="62"/>
                    </a:lnTo>
                    <a:lnTo>
                      <a:pt x="570" y="71"/>
                    </a:lnTo>
                    <a:lnTo>
                      <a:pt x="583" y="83"/>
                    </a:lnTo>
                    <a:lnTo>
                      <a:pt x="597" y="94"/>
                    </a:lnTo>
                    <a:lnTo>
                      <a:pt x="609" y="106"/>
                    </a:lnTo>
                    <a:lnTo>
                      <a:pt x="621" y="119"/>
                    </a:lnTo>
                    <a:lnTo>
                      <a:pt x="632" y="131"/>
                    </a:lnTo>
                    <a:lnTo>
                      <a:pt x="643" y="144"/>
                    </a:lnTo>
                    <a:lnTo>
                      <a:pt x="653" y="159"/>
                    </a:lnTo>
                    <a:lnTo>
                      <a:pt x="662" y="173"/>
                    </a:lnTo>
                    <a:lnTo>
                      <a:pt x="671" y="189"/>
                    </a:lnTo>
                    <a:lnTo>
                      <a:pt x="678" y="204"/>
                    </a:lnTo>
                    <a:lnTo>
                      <a:pt x="686" y="219"/>
                    </a:lnTo>
                    <a:lnTo>
                      <a:pt x="692" y="236"/>
                    </a:lnTo>
                    <a:lnTo>
                      <a:pt x="697" y="253"/>
                    </a:lnTo>
                    <a:lnTo>
                      <a:pt x="703" y="269"/>
                    </a:lnTo>
                    <a:lnTo>
                      <a:pt x="707" y="286"/>
                    </a:lnTo>
                    <a:lnTo>
                      <a:pt x="710" y="304"/>
                    </a:lnTo>
                    <a:lnTo>
                      <a:pt x="711" y="321"/>
                    </a:lnTo>
                    <a:lnTo>
                      <a:pt x="713" y="339"/>
                    </a:lnTo>
                    <a:lnTo>
                      <a:pt x="714" y="358"/>
                    </a:lnTo>
                    <a:lnTo>
                      <a:pt x="713" y="377"/>
                    </a:lnTo>
                    <a:lnTo>
                      <a:pt x="711" y="395"/>
                    </a:lnTo>
                    <a:lnTo>
                      <a:pt x="710" y="411"/>
                    </a:lnTo>
                    <a:lnTo>
                      <a:pt x="707" y="430"/>
                    </a:lnTo>
                    <a:lnTo>
                      <a:pt x="703" y="446"/>
                    </a:lnTo>
                    <a:lnTo>
                      <a:pt x="697" y="464"/>
                    </a:lnTo>
                    <a:lnTo>
                      <a:pt x="692" y="480"/>
                    </a:lnTo>
                    <a:lnTo>
                      <a:pt x="686" y="496"/>
                    </a:lnTo>
                    <a:lnTo>
                      <a:pt x="678" y="512"/>
                    </a:lnTo>
                    <a:lnTo>
                      <a:pt x="671" y="527"/>
                    </a:lnTo>
                    <a:lnTo>
                      <a:pt x="662" y="542"/>
                    </a:lnTo>
                    <a:lnTo>
                      <a:pt x="653" y="558"/>
                    </a:lnTo>
                    <a:lnTo>
                      <a:pt x="643" y="572"/>
                    </a:lnTo>
                    <a:lnTo>
                      <a:pt x="632" y="584"/>
                    </a:lnTo>
                    <a:lnTo>
                      <a:pt x="621" y="598"/>
                    </a:lnTo>
                    <a:lnTo>
                      <a:pt x="609" y="611"/>
                    </a:lnTo>
                    <a:lnTo>
                      <a:pt x="597" y="622"/>
                    </a:lnTo>
                    <a:lnTo>
                      <a:pt x="583" y="633"/>
                    </a:lnTo>
                    <a:lnTo>
                      <a:pt x="570" y="644"/>
                    </a:lnTo>
                    <a:lnTo>
                      <a:pt x="557" y="654"/>
                    </a:lnTo>
                    <a:lnTo>
                      <a:pt x="541" y="664"/>
                    </a:lnTo>
                    <a:lnTo>
                      <a:pt x="527" y="672"/>
                    </a:lnTo>
                    <a:lnTo>
                      <a:pt x="511" y="679"/>
                    </a:lnTo>
                    <a:lnTo>
                      <a:pt x="495" y="686"/>
                    </a:lnTo>
                    <a:lnTo>
                      <a:pt x="479" y="693"/>
                    </a:lnTo>
                    <a:lnTo>
                      <a:pt x="463" y="698"/>
                    </a:lnTo>
                    <a:lnTo>
                      <a:pt x="445" y="704"/>
                    </a:lnTo>
                    <a:lnTo>
                      <a:pt x="428" y="707"/>
                    </a:lnTo>
                    <a:lnTo>
                      <a:pt x="410" y="711"/>
                    </a:lnTo>
                    <a:lnTo>
                      <a:pt x="394" y="712"/>
                    </a:lnTo>
                    <a:lnTo>
                      <a:pt x="376" y="714"/>
                    </a:lnTo>
                    <a:lnTo>
                      <a:pt x="357" y="715"/>
                    </a:lnTo>
                    <a:lnTo>
                      <a:pt x="338" y="714"/>
                    </a:lnTo>
                    <a:lnTo>
                      <a:pt x="320" y="712"/>
                    </a:lnTo>
                    <a:lnTo>
                      <a:pt x="303" y="711"/>
                    </a:lnTo>
                    <a:lnTo>
                      <a:pt x="285" y="707"/>
                    </a:lnTo>
                    <a:lnTo>
                      <a:pt x="268" y="704"/>
                    </a:lnTo>
                    <a:lnTo>
                      <a:pt x="252" y="698"/>
                    </a:lnTo>
                    <a:lnTo>
                      <a:pt x="235" y="693"/>
                    </a:lnTo>
                    <a:lnTo>
                      <a:pt x="218" y="686"/>
                    </a:lnTo>
                    <a:lnTo>
                      <a:pt x="203" y="679"/>
                    </a:lnTo>
                    <a:lnTo>
                      <a:pt x="188" y="672"/>
                    </a:lnTo>
                    <a:lnTo>
                      <a:pt x="172" y="664"/>
                    </a:lnTo>
                    <a:lnTo>
                      <a:pt x="157" y="654"/>
                    </a:lnTo>
                    <a:lnTo>
                      <a:pt x="143" y="644"/>
                    </a:lnTo>
                    <a:lnTo>
                      <a:pt x="130" y="633"/>
                    </a:lnTo>
                    <a:lnTo>
                      <a:pt x="117" y="622"/>
                    </a:lnTo>
                    <a:lnTo>
                      <a:pt x="105" y="611"/>
                    </a:lnTo>
                    <a:lnTo>
                      <a:pt x="93" y="598"/>
                    </a:lnTo>
                    <a:lnTo>
                      <a:pt x="82" y="584"/>
                    </a:lnTo>
                    <a:lnTo>
                      <a:pt x="71" y="572"/>
                    </a:lnTo>
                    <a:lnTo>
                      <a:pt x="61" y="558"/>
                    </a:lnTo>
                    <a:lnTo>
                      <a:pt x="53" y="542"/>
                    </a:lnTo>
                    <a:lnTo>
                      <a:pt x="43" y="527"/>
                    </a:lnTo>
                    <a:lnTo>
                      <a:pt x="36" y="512"/>
                    </a:lnTo>
                    <a:lnTo>
                      <a:pt x="29" y="496"/>
                    </a:lnTo>
                    <a:lnTo>
                      <a:pt x="22" y="480"/>
                    </a:lnTo>
                    <a:lnTo>
                      <a:pt x="16" y="464"/>
                    </a:lnTo>
                    <a:lnTo>
                      <a:pt x="11" y="446"/>
                    </a:lnTo>
                    <a:lnTo>
                      <a:pt x="8" y="430"/>
                    </a:lnTo>
                    <a:lnTo>
                      <a:pt x="4" y="411"/>
                    </a:lnTo>
                    <a:lnTo>
                      <a:pt x="2" y="395"/>
                    </a:lnTo>
                    <a:lnTo>
                      <a:pt x="1" y="377"/>
                    </a:lnTo>
                    <a:lnTo>
                      <a:pt x="0" y="358"/>
                    </a:lnTo>
                    <a:lnTo>
                      <a:pt x="1" y="339"/>
                    </a:lnTo>
                    <a:lnTo>
                      <a:pt x="2" y="321"/>
                    </a:lnTo>
                    <a:lnTo>
                      <a:pt x="4" y="304"/>
                    </a:lnTo>
                    <a:lnTo>
                      <a:pt x="8" y="286"/>
                    </a:lnTo>
                    <a:lnTo>
                      <a:pt x="11" y="269"/>
                    </a:lnTo>
                    <a:lnTo>
                      <a:pt x="16" y="253"/>
                    </a:lnTo>
                    <a:lnTo>
                      <a:pt x="22" y="236"/>
                    </a:lnTo>
                    <a:lnTo>
                      <a:pt x="29" y="219"/>
                    </a:lnTo>
                    <a:lnTo>
                      <a:pt x="36" y="204"/>
                    </a:lnTo>
                    <a:lnTo>
                      <a:pt x="43" y="189"/>
                    </a:lnTo>
                    <a:lnTo>
                      <a:pt x="53" y="173"/>
                    </a:lnTo>
                    <a:lnTo>
                      <a:pt x="61" y="159"/>
                    </a:lnTo>
                    <a:lnTo>
                      <a:pt x="71" y="144"/>
                    </a:lnTo>
                    <a:lnTo>
                      <a:pt x="82" y="131"/>
                    </a:lnTo>
                    <a:lnTo>
                      <a:pt x="93" y="119"/>
                    </a:lnTo>
                    <a:lnTo>
                      <a:pt x="105" y="106"/>
                    </a:lnTo>
                    <a:lnTo>
                      <a:pt x="117" y="94"/>
                    </a:lnTo>
                    <a:lnTo>
                      <a:pt x="130" y="83"/>
                    </a:lnTo>
                    <a:lnTo>
                      <a:pt x="143" y="71"/>
                    </a:lnTo>
                    <a:lnTo>
                      <a:pt x="157" y="62"/>
                    </a:lnTo>
                    <a:lnTo>
                      <a:pt x="172" y="53"/>
                    </a:lnTo>
                    <a:lnTo>
                      <a:pt x="188" y="44"/>
                    </a:lnTo>
                    <a:lnTo>
                      <a:pt x="203" y="37"/>
                    </a:lnTo>
                    <a:lnTo>
                      <a:pt x="218" y="30"/>
                    </a:lnTo>
                    <a:lnTo>
                      <a:pt x="235" y="23"/>
                    </a:lnTo>
                    <a:lnTo>
                      <a:pt x="252" y="17"/>
                    </a:lnTo>
                    <a:lnTo>
                      <a:pt x="268" y="13"/>
                    </a:lnTo>
                    <a:lnTo>
                      <a:pt x="285" y="9"/>
                    </a:lnTo>
                    <a:lnTo>
                      <a:pt x="303" y="5"/>
                    </a:lnTo>
                    <a:lnTo>
                      <a:pt x="320" y="3"/>
                    </a:lnTo>
                    <a:lnTo>
                      <a:pt x="338" y="2"/>
                    </a:lnTo>
                    <a:lnTo>
                      <a:pt x="357" y="0"/>
                    </a:lnTo>
                    <a:close/>
                    <a:moveTo>
                      <a:pt x="711" y="358"/>
                    </a:moveTo>
                    <a:lnTo>
                      <a:pt x="711" y="377"/>
                    </a:lnTo>
                    <a:lnTo>
                      <a:pt x="710" y="395"/>
                    </a:lnTo>
                    <a:lnTo>
                      <a:pt x="707" y="411"/>
                    </a:lnTo>
                    <a:lnTo>
                      <a:pt x="704" y="430"/>
                    </a:lnTo>
                    <a:lnTo>
                      <a:pt x="700" y="446"/>
                    </a:lnTo>
                    <a:lnTo>
                      <a:pt x="696" y="463"/>
                    </a:lnTo>
                    <a:lnTo>
                      <a:pt x="690" y="480"/>
                    </a:lnTo>
                    <a:lnTo>
                      <a:pt x="683" y="496"/>
                    </a:lnTo>
                    <a:lnTo>
                      <a:pt x="676" y="512"/>
                    </a:lnTo>
                    <a:lnTo>
                      <a:pt x="669" y="527"/>
                    </a:lnTo>
                    <a:lnTo>
                      <a:pt x="660" y="542"/>
                    </a:lnTo>
                    <a:lnTo>
                      <a:pt x="651" y="556"/>
                    </a:lnTo>
                    <a:lnTo>
                      <a:pt x="641" y="570"/>
                    </a:lnTo>
                    <a:lnTo>
                      <a:pt x="630" y="584"/>
                    </a:lnTo>
                    <a:lnTo>
                      <a:pt x="619" y="597"/>
                    </a:lnTo>
                    <a:lnTo>
                      <a:pt x="608" y="609"/>
                    </a:lnTo>
                    <a:lnTo>
                      <a:pt x="596" y="620"/>
                    </a:lnTo>
                    <a:lnTo>
                      <a:pt x="583" y="632"/>
                    </a:lnTo>
                    <a:lnTo>
                      <a:pt x="569" y="643"/>
                    </a:lnTo>
                    <a:lnTo>
                      <a:pt x="555" y="652"/>
                    </a:lnTo>
                    <a:lnTo>
                      <a:pt x="541" y="661"/>
                    </a:lnTo>
                    <a:lnTo>
                      <a:pt x="526" y="669"/>
                    </a:lnTo>
                    <a:lnTo>
                      <a:pt x="511" y="678"/>
                    </a:lnTo>
                    <a:lnTo>
                      <a:pt x="495" y="685"/>
                    </a:lnTo>
                    <a:lnTo>
                      <a:pt x="479" y="691"/>
                    </a:lnTo>
                    <a:lnTo>
                      <a:pt x="462" y="697"/>
                    </a:lnTo>
                    <a:lnTo>
                      <a:pt x="445" y="701"/>
                    </a:lnTo>
                    <a:lnTo>
                      <a:pt x="428" y="705"/>
                    </a:lnTo>
                    <a:lnTo>
                      <a:pt x="410" y="708"/>
                    </a:lnTo>
                    <a:lnTo>
                      <a:pt x="394" y="711"/>
                    </a:lnTo>
                    <a:lnTo>
                      <a:pt x="376" y="712"/>
                    </a:lnTo>
                    <a:lnTo>
                      <a:pt x="357" y="712"/>
                    </a:lnTo>
                    <a:lnTo>
                      <a:pt x="338" y="712"/>
                    </a:lnTo>
                    <a:lnTo>
                      <a:pt x="321" y="711"/>
                    </a:lnTo>
                    <a:lnTo>
                      <a:pt x="303" y="708"/>
                    </a:lnTo>
                    <a:lnTo>
                      <a:pt x="285" y="705"/>
                    </a:lnTo>
                    <a:lnTo>
                      <a:pt x="268" y="701"/>
                    </a:lnTo>
                    <a:lnTo>
                      <a:pt x="252" y="697"/>
                    </a:lnTo>
                    <a:lnTo>
                      <a:pt x="235" y="691"/>
                    </a:lnTo>
                    <a:lnTo>
                      <a:pt x="218" y="685"/>
                    </a:lnTo>
                    <a:lnTo>
                      <a:pt x="203" y="678"/>
                    </a:lnTo>
                    <a:lnTo>
                      <a:pt x="188" y="669"/>
                    </a:lnTo>
                    <a:lnTo>
                      <a:pt x="172" y="661"/>
                    </a:lnTo>
                    <a:lnTo>
                      <a:pt x="158" y="652"/>
                    </a:lnTo>
                    <a:lnTo>
                      <a:pt x="144" y="643"/>
                    </a:lnTo>
                    <a:lnTo>
                      <a:pt x="132" y="632"/>
                    </a:lnTo>
                    <a:lnTo>
                      <a:pt x="118" y="620"/>
                    </a:lnTo>
                    <a:lnTo>
                      <a:pt x="105" y="609"/>
                    </a:lnTo>
                    <a:lnTo>
                      <a:pt x="94" y="597"/>
                    </a:lnTo>
                    <a:lnTo>
                      <a:pt x="83" y="584"/>
                    </a:lnTo>
                    <a:lnTo>
                      <a:pt x="72" y="570"/>
                    </a:lnTo>
                    <a:lnTo>
                      <a:pt x="62" y="556"/>
                    </a:lnTo>
                    <a:lnTo>
                      <a:pt x="54" y="542"/>
                    </a:lnTo>
                    <a:lnTo>
                      <a:pt x="46" y="527"/>
                    </a:lnTo>
                    <a:lnTo>
                      <a:pt x="37" y="512"/>
                    </a:lnTo>
                    <a:lnTo>
                      <a:pt x="30" y="496"/>
                    </a:lnTo>
                    <a:lnTo>
                      <a:pt x="23" y="480"/>
                    </a:lnTo>
                    <a:lnTo>
                      <a:pt x="18" y="463"/>
                    </a:lnTo>
                    <a:lnTo>
                      <a:pt x="14" y="446"/>
                    </a:lnTo>
                    <a:lnTo>
                      <a:pt x="9" y="430"/>
                    </a:lnTo>
                    <a:lnTo>
                      <a:pt x="7" y="411"/>
                    </a:lnTo>
                    <a:lnTo>
                      <a:pt x="4" y="395"/>
                    </a:lnTo>
                    <a:lnTo>
                      <a:pt x="2" y="377"/>
                    </a:lnTo>
                    <a:lnTo>
                      <a:pt x="2" y="358"/>
                    </a:lnTo>
                    <a:lnTo>
                      <a:pt x="2" y="339"/>
                    </a:lnTo>
                    <a:lnTo>
                      <a:pt x="4" y="322"/>
                    </a:lnTo>
                    <a:lnTo>
                      <a:pt x="7" y="304"/>
                    </a:lnTo>
                    <a:lnTo>
                      <a:pt x="9" y="286"/>
                    </a:lnTo>
                    <a:lnTo>
                      <a:pt x="14" y="269"/>
                    </a:lnTo>
                    <a:lnTo>
                      <a:pt x="18" y="253"/>
                    </a:lnTo>
                    <a:lnTo>
                      <a:pt x="23" y="236"/>
                    </a:lnTo>
                    <a:lnTo>
                      <a:pt x="30" y="219"/>
                    </a:lnTo>
                    <a:lnTo>
                      <a:pt x="37" y="204"/>
                    </a:lnTo>
                    <a:lnTo>
                      <a:pt x="46" y="189"/>
                    </a:lnTo>
                    <a:lnTo>
                      <a:pt x="54" y="175"/>
                    </a:lnTo>
                    <a:lnTo>
                      <a:pt x="62" y="159"/>
                    </a:lnTo>
                    <a:lnTo>
                      <a:pt x="72" y="145"/>
                    </a:lnTo>
                    <a:lnTo>
                      <a:pt x="83" y="133"/>
                    </a:lnTo>
                    <a:lnTo>
                      <a:pt x="94" y="119"/>
                    </a:lnTo>
                    <a:lnTo>
                      <a:pt x="105" y="106"/>
                    </a:lnTo>
                    <a:lnTo>
                      <a:pt x="118" y="95"/>
                    </a:lnTo>
                    <a:lnTo>
                      <a:pt x="132" y="84"/>
                    </a:lnTo>
                    <a:lnTo>
                      <a:pt x="144" y="73"/>
                    </a:lnTo>
                    <a:lnTo>
                      <a:pt x="158" y="63"/>
                    </a:lnTo>
                    <a:lnTo>
                      <a:pt x="172" y="55"/>
                    </a:lnTo>
                    <a:lnTo>
                      <a:pt x="188" y="46"/>
                    </a:lnTo>
                    <a:lnTo>
                      <a:pt x="203" y="38"/>
                    </a:lnTo>
                    <a:lnTo>
                      <a:pt x="218" y="31"/>
                    </a:lnTo>
                    <a:lnTo>
                      <a:pt x="235" y="24"/>
                    </a:lnTo>
                    <a:lnTo>
                      <a:pt x="252" y="19"/>
                    </a:lnTo>
                    <a:lnTo>
                      <a:pt x="268" y="14"/>
                    </a:lnTo>
                    <a:lnTo>
                      <a:pt x="285" y="10"/>
                    </a:lnTo>
                    <a:lnTo>
                      <a:pt x="303" y="7"/>
                    </a:lnTo>
                    <a:lnTo>
                      <a:pt x="321" y="5"/>
                    </a:lnTo>
                    <a:lnTo>
                      <a:pt x="338" y="3"/>
                    </a:lnTo>
                    <a:lnTo>
                      <a:pt x="357" y="3"/>
                    </a:lnTo>
                    <a:lnTo>
                      <a:pt x="376" y="3"/>
                    </a:lnTo>
                    <a:lnTo>
                      <a:pt x="394" y="5"/>
                    </a:lnTo>
                    <a:lnTo>
                      <a:pt x="410" y="7"/>
                    </a:lnTo>
                    <a:lnTo>
                      <a:pt x="428" y="10"/>
                    </a:lnTo>
                    <a:lnTo>
                      <a:pt x="445" y="14"/>
                    </a:lnTo>
                    <a:lnTo>
                      <a:pt x="462" y="19"/>
                    </a:lnTo>
                    <a:lnTo>
                      <a:pt x="479" y="24"/>
                    </a:lnTo>
                    <a:lnTo>
                      <a:pt x="495" y="31"/>
                    </a:lnTo>
                    <a:lnTo>
                      <a:pt x="511" y="38"/>
                    </a:lnTo>
                    <a:lnTo>
                      <a:pt x="526" y="46"/>
                    </a:lnTo>
                    <a:lnTo>
                      <a:pt x="541" y="55"/>
                    </a:lnTo>
                    <a:lnTo>
                      <a:pt x="555" y="63"/>
                    </a:lnTo>
                    <a:lnTo>
                      <a:pt x="569" y="73"/>
                    </a:lnTo>
                    <a:lnTo>
                      <a:pt x="583" y="84"/>
                    </a:lnTo>
                    <a:lnTo>
                      <a:pt x="596" y="95"/>
                    </a:lnTo>
                    <a:lnTo>
                      <a:pt x="608" y="106"/>
                    </a:lnTo>
                    <a:lnTo>
                      <a:pt x="619" y="119"/>
                    </a:lnTo>
                    <a:lnTo>
                      <a:pt x="630" y="133"/>
                    </a:lnTo>
                    <a:lnTo>
                      <a:pt x="641" y="145"/>
                    </a:lnTo>
                    <a:lnTo>
                      <a:pt x="651" y="159"/>
                    </a:lnTo>
                    <a:lnTo>
                      <a:pt x="660" y="175"/>
                    </a:lnTo>
                    <a:lnTo>
                      <a:pt x="669" y="189"/>
                    </a:lnTo>
                    <a:lnTo>
                      <a:pt x="676" y="204"/>
                    </a:lnTo>
                    <a:lnTo>
                      <a:pt x="683" y="219"/>
                    </a:lnTo>
                    <a:lnTo>
                      <a:pt x="690" y="236"/>
                    </a:lnTo>
                    <a:lnTo>
                      <a:pt x="696" y="253"/>
                    </a:lnTo>
                    <a:lnTo>
                      <a:pt x="700" y="269"/>
                    </a:lnTo>
                    <a:lnTo>
                      <a:pt x="704" y="286"/>
                    </a:lnTo>
                    <a:lnTo>
                      <a:pt x="707" y="304"/>
                    </a:lnTo>
                    <a:lnTo>
                      <a:pt x="710" y="322"/>
                    </a:lnTo>
                    <a:lnTo>
                      <a:pt x="711" y="339"/>
                    </a:lnTo>
                    <a:lnTo>
                      <a:pt x="711" y="358"/>
                    </a:lnTo>
                    <a:close/>
                  </a:path>
                </a:pathLst>
              </a:custGeom>
              <a:solidFill>
                <a:srgbClr val="E9AD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33" name="Freeform 18">
                <a:extLst>
                  <a:ext uri="{FF2B5EF4-FFF2-40B4-BE49-F238E27FC236}">
                    <a16:creationId xmlns:a16="http://schemas.microsoft.com/office/drawing/2014/main" id="{050AF735-0BA0-CC6E-D70D-99488910A0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63" y="2515"/>
                <a:ext cx="714" cy="715"/>
              </a:xfrm>
              <a:custGeom>
                <a:avLst/>
                <a:gdLst>
                  <a:gd name="T0" fmla="*/ 710 w 714"/>
                  <a:gd name="T1" fmla="*/ 310 h 715"/>
                  <a:gd name="T2" fmla="*/ 685 w 714"/>
                  <a:gd name="T3" fmla="*/ 216 h 715"/>
                  <a:gd name="T4" fmla="*/ 628 w 714"/>
                  <a:gd name="T5" fmla="*/ 126 h 715"/>
                  <a:gd name="T6" fmla="*/ 547 w 714"/>
                  <a:gd name="T7" fmla="*/ 56 h 715"/>
                  <a:gd name="T8" fmla="*/ 447 w 714"/>
                  <a:gd name="T9" fmla="*/ 13 h 715"/>
                  <a:gd name="T10" fmla="*/ 373 w 714"/>
                  <a:gd name="T11" fmla="*/ 2 h 715"/>
                  <a:gd name="T12" fmla="*/ 309 w 714"/>
                  <a:gd name="T13" fmla="*/ 5 h 715"/>
                  <a:gd name="T14" fmla="*/ 215 w 714"/>
                  <a:gd name="T15" fmla="*/ 31 h 715"/>
                  <a:gd name="T16" fmla="*/ 125 w 714"/>
                  <a:gd name="T17" fmla="*/ 88 h 715"/>
                  <a:gd name="T18" fmla="*/ 55 w 714"/>
                  <a:gd name="T19" fmla="*/ 169 h 715"/>
                  <a:gd name="T20" fmla="*/ 12 w 714"/>
                  <a:gd name="T21" fmla="*/ 268 h 715"/>
                  <a:gd name="T22" fmla="*/ 1 w 714"/>
                  <a:gd name="T23" fmla="*/ 342 h 715"/>
                  <a:gd name="T24" fmla="*/ 4 w 714"/>
                  <a:gd name="T25" fmla="*/ 406 h 715"/>
                  <a:gd name="T26" fmla="*/ 29 w 714"/>
                  <a:gd name="T27" fmla="*/ 499 h 715"/>
                  <a:gd name="T28" fmla="*/ 86 w 714"/>
                  <a:gd name="T29" fmla="*/ 590 h 715"/>
                  <a:gd name="T30" fmla="*/ 168 w 714"/>
                  <a:gd name="T31" fmla="*/ 659 h 715"/>
                  <a:gd name="T32" fmla="*/ 267 w 714"/>
                  <a:gd name="T33" fmla="*/ 703 h 715"/>
                  <a:gd name="T34" fmla="*/ 341 w 714"/>
                  <a:gd name="T35" fmla="*/ 714 h 715"/>
                  <a:gd name="T36" fmla="*/ 405 w 714"/>
                  <a:gd name="T37" fmla="*/ 711 h 715"/>
                  <a:gd name="T38" fmla="*/ 498 w 714"/>
                  <a:gd name="T39" fmla="*/ 686 h 715"/>
                  <a:gd name="T40" fmla="*/ 589 w 714"/>
                  <a:gd name="T41" fmla="*/ 629 h 715"/>
                  <a:gd name="T42" fmla="*/ 660 w 714"/>
                  <a:gd name="T43" fmla="*/ 547 h 715"/>
                  <a:gd name="T44" fmla="*/ 701 w 714"/>
                  <a:gd name="T45" fmla="*/ 448 h 715"/>
                  <a:gd name="T46" fmla="*/ 713 w 714"/>
                  <a:gd name="T47" fmla="*/ 374 h 715"/>
                  <a:gd name="T48" fmla="*/ 708 w 714"/>
                  <a:gd name="T49" fmla="*/ 393 h 715"/>
                  <a:gd name="T50" fmla="*/ 694 w 714"/>
                  <a:gd name="T51" fmla="*/ 463 h 715"/>
                  <a:gd name="T52" fmla="*/ 667 w 714"/>
                  <a:gd name="T53" fmla="*/ 526 h 715"/>
                  <a:gd name="T54" fmla="*/ 629 w 714"/>
                  <a:gd name="T55" fmla="*/ 583 h 715"/>
                  <a:gd name="T56" fmla="*/ 582 w 714"/>
                  <a:gd name="T57" fmla="*/ 630 h 715"/>
                  <a:gd name="T58" fmla="*/ 525 w 714"/>
                  <a:gd name="T59" fmla="*/ 668 h 715"/>
                  <a:gd name="T60" fmla="*/ 462 w 714"/>
                  <a:gd name="T61" fmla="*/ 694 h 715"/>
                  <a:gd name="T62" fmla="*/ 392 w 714"/>
                  <a:gd name="T63" fmla="*/ 710 h 715"/>
                  <a:gd name="T64" fmla="*/ 321 w 714"/>
                  <a:gd name="T65" fmla="*/ 710 h 715"/>
                  <a:gd name="T66" fmla="*/ 252 w 714"/>
                  <a:gd name="T67" fmla="*/ 694 h 715"/>
                  <a:gd name="T68" fmla="*/ 189 w 714"/>
                  <a:gd name="T69" fmla="*/ 668 h 715"/>
                  <a:gd name="T70" fmla="*/ 132 w 714"/>
                  <a:gd name="T71" fmla="*/ 630 h 715"/>
                  <a:gd name="T72" fmla="*/ 85 w 714"/>
                  <a:gd name="T73" fmla="*/ 583 h 715"/>
                  <a:gd name="T74" fmla="*/ 47 w 714"/>
                  <a:gd name="T75" fmla="*/ 526 h 715"/>
                  <a:gd name="T76" fmla="*/ 20 w 714"/>
                  <a:gd name="T77" fmla="*/ 463 h 715"/>
                  <a:gd name="T78" fmla="*/ 7 w 714"/>
                  <a:gd name="T79" fmla="*/ 393 h 715"/>
                  <a:gd name="T80" fmla="*/ 7 w 714"/>
                  <a:gd name="T81" fmla="*/ 322 h 715"/>
                  <a:gd name="T82" fmla="*/ 20 w 714"/>
                  <a:gd name="T83" fmla="*/ 253 h 715"/>
                  <a:gd name="T84" fmla="*/ 47 w 714"/>
                  <a:gd name="T85" fmla="*/ 190 h 715"/>
                  <a:gd name="T86" fmla="*/ 85 w 714"/>
                  <a:gd name="T87" fmla="*/ 133 h 715"/>
                  <a:gd name="T88" fmla="*/ 132 w 714"/>
                  <a:gd name="T89" fmla="*/ 85 h 715"/>
                  <a:gd name="T90" fmla="*/ 189 w 714"/>
                  <a:gd name="T91" fmla="*/ 48 h 715"/>
                  <a:gd name="T92" fmla="*/ 252 w 714"/>
                  <a:gd name="T93" fmla="*/ 21 h 715"/>
                  <a:gd name="T94" fmla="*/ 321 w 714"/>
                  <a:gd name="T95" fmla="*/ 7 h 715"/>
                  <a:gd name="T96" fmla="*/ 392 w 714"/>
                  <a:gd name="T97" fmla="*/ 7 h 715"/>
                  <a:gd name="T98" fmla="*/ 462 w 714"/>
                  <a:gd name="T99" fmla="*/ 21 h 715"/>
                  <a:gd name="T100" fmla="*/ 525 w 714"/>
                  <a:gd name="T101" fmla="*/ 48 h 715"/>
                  <a:gd name="T102" fmla="*/ 582 w 714"/>
                  <a:gd name="T103" fmla="*/ 85 h 715"/>
                  <a:gd name="T104" fmla="*/ 629 w 714"/>
                  <a:gd name="T105" fmla="*/ 133 h 715"/>
                  <a:gd name="T106" fmla="*/ 667 w 714"/>
                  <a:gd name="T107" fmla="*/ 190 h 715"/>
                  <a:gd name="T108" fmla="*/ 694 w 714"/>
                  <a:gd name="T109" fmla="*/ 253 h 715"/>
                  <a:gd name="T110" fmla="*/ 708 w 714"/>
                  <a:gd name="T111" fmla="*/ 322 h 71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14"/>
                  <a:gd name="T169" fmla="*/ 0 h 715"/>
                  <a:gd name="T170" fmla="*/ 714 w 714"/>
                  <a:gd name="T171" fmla="*/ 715 h 715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14" h="715">
                    <a:moveTo>
                      <a:pt x="714" y="358"/>
                    </a:moveTo>
                    <a:lnTo>
                      <a:pt x="713" y="342"/>
                    </a:lnTo>
                    <a:lnTo>
                      <a:pt x="713" y="326"/>
                    </a:lnTo>
                    <a:lnTo>
                      <a:pt x="710" y="310"/>
                    </a:lnTo>
                    <a:lnTo>
                      <a:pt x="708" y="294"/>
                    </a:lnTo>
                    <a:lnTo>
                      <a:pt x="701" y="268"/>
                    </a:lnTo>
                    <a:lnTo>
                      <a:pt x="694" y="241"/>
                    </a:lnTo>
                    <a:lnTo>
                      <a:pt x="685" y="216"/>
                    </a:lnTo>
                    <a:lnTo>
                      <a:pt x="672" y="191"/>
                    </a:lnTo>
                    <a:lnTo>
                      <a:pt x="660" y="169"/>
                    </a:lnTo>
                    <a:lnTo>
                      <a:pt x="644" y="147"/>
                    </a:lnTo>
                    <a:lnTo>
                      <a:pt x="628" y="126"/>
                    </a:lnTo>
                    <a:lnTo>
                      <a:pt x="609" y="106"/>
                    </a:lnTo>
                    <a:lnTo>
                      <a:pt x="589" y="88"/>
                    </a:lnTo>
                    <a:lnTo>
                      <a:pt x="568" y="71"/>
                    </a:lnTo>
                    <a:lnTo>
                      <a:pt x="547" y="56"/>
                    </a:lnTo>
                    <a:lnTo>
                      <a:pt x="523" y="42"/>
                    </a:lnTo>
                    <a:lnTo>
                      <a:pt x="498" y="31"/>
                    </a:lnTo>
                    <a:lnTo>
                      <a:pt x="473" y="20"/>
                    </a:lnTo>
                    <a:lnTo>
                      <a:pt x="447" y="13"/>
                    </a:lnTo>
                    <a:lnTo>
                      <a:pt x="420" y="6"/>
                    </a:lnTo>
                    <a:lnTo>
                      <a:pt x="405" y="5"/>
                    </a:lnTo>
                    <a:lnTo>
                      <a:pt x="388" y="2"/>
                    </a:lnTo>
                    <a:lnTo>
                      <a:pt x="373" y="2"/>
                    </a:lnTo>
                    <a:lnTo>
                      <a:pt x="357" y="0"/>
                    </a:lnTo>
                    <a:lnTo>
                      <a:pt x="341" y="2"/>
                    </a:lnTo>
                    <a:lnTo>
                      <a:pt x="325" y="2"/>
                    </a:lnTo>
                    <a:lnTo>
                      <a:pt x="309" y="5"/>
                    </a:lnTo>
                    <a:lnTo>
                      <a:pt x="293" y="6"/>
                    </a:lnTo>
                    <a:lnTo>
                      <a:pt x="267" y="13"/>
                    </a:lnTo>
                    <a:lnTo>
                      <a:pt x="240" y="20"/>
                    </a:lnTo>
                    <a:lnTo>
                      <a:pt x="215" y="31"/>
                    </a:lnTo>
                    <a:lnTo>
                      <a:pt x="190" y="42"/>
                    </a:lnTo>
                    <a:lnTo>
                      <a:pt x="168" y="56"/>
                    </a:lnTo>
                    <a:lnTo>
                      <a:pt x="146" y="71"/>
                    </a:lnTo>
                    <a:lnTo>
                      <a:pt x="125" y="88"/>
                    </a:lnTo>
                    <a:lnTo>
                      <a:pt x="105" y="106"/>
                    </a:lnTo>
                    <a:lnTo>
                      <a:pt x="86" y="126"/>
                    </a:lnTo>
                    <a:lnTo>
                      <a:pt x="69" y="147"/>
                    </a:lnTo>
                    <a:lnTo>
                      <a:pt x="55" y="169"/>
                    </a:lnTo>
                    <a:lnTo>
                      <a:pt x="41" y="191"/>
                    </a:lnTo>
                    <a:lnTo>
                      <a:pt x="29" y="216"/>
                    </a:lnTo>
                    <a:lnTo>
                      <a:pt x="19" y="241"/>
                    </a:lnTo>
                    <a:lnTo>
                      <a:pt x="12" y="268"/>
                    </a:lnTo>
                    <a:lnTo>
                      <a:pt x="5" y="294"/>
                    </a:lnTo>
                    <a:lnTo>
                      <a:pt x="4" y="310"/>
                    </a:lnTo>
                    <a:lnTo>
                      <a:pt x="1" y="326"/>
                    </a:lnTo>
                    <a:lnTo>
                      <a:pt x="1" y="342"/>
                    </a:lnTo>
                    <a:lnTo>
                      <a:pt x="0" y="358"/>
                    </a:lnTo>
                    <a:lnTo>
                      <a:pt x="1" y="374"/>
                    </a:lnTo>
                    <a:lnTo>
                      <a:pt x="1" y="389"/>
                    </a:lnTo>
                    <a:lnTo>
                      <a:pt x="4" y="406"/>
                    </a:lnTo>
                    <a:lnTo>
                      <a:pt x="5" y="421"/>
                    </a:lnTo>
                    <a:lnTo>
                      <a:pt x="12" y="448"/>
                    </a:lnTo>
                    <a:lnTo>
                      <a:pt x="19" y="474"/>
                    </a:lnTo>
                    <a:lnTo>
                      <a:pt x="29" y="499"/>
                    </a:lnTo>
                    <a:lnTo>
                      <a:pt x="41" y="524"/>
                    </a:lnTo>
                    <a:lnTo>
                      <a:pt x="55" y="547"/>
                    </a:lnTo>
                    <a:lnTo>
                      <a:pt x="69" y="569"/>
                    </a:lnTo>
                    <a:lnTo>
                      <a:pt x="86" y="590"/>
                    </a:lnTo>
                    <a:lnTo>
                      <a:pt x="105" y="611"/>
                    </a:lnTo>
                    <a:lnTo>
                      <a:pt x="125" y="629"/>
                    </a:lnTo>
                    <a:lnTo>
                      <a:pt x="146" y="645"/>
                    </a:lnTo>
                    <a:lnTo>
                      <a:pt x="168" y="659"/>
                    </a:lnTo>
                    <a:lnTo>
                      <a:pt x="190" y="673"/>
                    </a:lnTo>
                    <a:lnTo>
                      <a:pt x="215" y="686"/>
                    </a:lnTo>
                    <a:lnTo>
                      <a:pt x="240" y="696"/>
                    </a:lnTo>
                    <a:lnTo>
                      <a:pt x="267" y="703"/>
                    </a:lnTo>
                    <a:lnTo>
                      <a:pt x="293" y="710"/>
                    </a:lnTo>
                    <a:lnTo>
                      <a:pt x="309" y="711"/>
                    </a:lnTo>
                    <a:lnTo>
                      <a:pt x="325" y="714"/>
                    </a:lnTo>
                    <a:lnTo>
                      <a:pt x="341" y="714"/>
                    </a:lnTo>
                    <a:lnTo>
                      <a:pt x="357" y="715"/>
                    </a:lnTo>
                    <a:lnTo>
                      <a:pt x="373" y="714"/>
                    </a:lnTo>
                    <a:lnTo>
                      <a:pt x="388" y="714"/>
                    </a:lnTo>
                    <a:lnTo>
                      <a:pt x="405" y="711"/>
                    </a:lnTo>
                    <a:lnTo>
                      <a:pt x="420" y="710"/>
                    </a:lnTo>
                    <a:lnTo>
                      <a:pt x="447" y="703"/>
                    </a:lnTo>
                    <a:lnTo>
                      <a:pt x="473" y="696"/>
                    </a:lnTo>
                    <a:lnTo>
                      <a:pt x="498" y="686"/>
                    </a:lnTo>
                    <a:lnTo>
                      <a:pt x="523" y="673"/>
                    </a:lnTo>
                    <a:lnTo>
                      <a:pt x="547" y="659"/>
                    </a:lnTo>
                    <a:lnTo>
                      <a:pt x="568" y="645"/>
                    </a:lnTo>
                    <a:lnTo>
                      <a:pt x="589" y="629"/>
                    </a:lnTo>
                    <a:lnTo>
                      <a:pt x="609" y="611"/>
                    </a:lnTo>
                    <a:lnTo>
                      <a:pt x="628" y="590"/>
                    </a:lnTo>
                    <a:lnTo>
                      <a:pt x="644" y="569"/>
                    </a:lnTo>
                    <a:lnTo>
                      <a:pt x="660" y="547"/>
                    </a:lnTo>
                    <a:lnTo>
                      <a:pt x="672" y="524"/>
                    </a:lnTo>
                    <a:lnTo>
                      <a:pt x="685" y="499"/>
                    </a:lnTo>
                    <a:lnTo>
                      <a:pt x="694" y="474"/>
                    </a:lnTo>
                    <a:lnTo>
                      <a:pt x="701" y="448"/>
                    </a:lnTo>
                    <a:lnTo>
                      <a:pt x="708" y="421"/>
                    </a:lnTo>
                    <a:lnTo>
                      <a:pt x="710" y="406"/>
                    </a:lnTo>
                    <a:lnTo>
                      <a:pt x="713" y="389"/>
                    </a:lnTo>
                    <a:lnTo>
                      <a:pt x="713" y="374"/>
                    </a:lnTo>
                    <a:lnTo>
                      <a:pt x="714" y="358"/>
                    </a:lnTo>
                    <a:close/>
                    <a:moveTo>
                      <a:pt x="710" y="358"/>
                    </a:moveTo>
                    <a:lnTo>
                      <a:pt x="710" y="377"/>
                    </a:lnTo>
                    <a:lnTo>
                      <a:pt x="708" y="393"/>
                    </a:lnTo>
                    <a:lnTo>
                      <a:pt x="706" y="411"/>
                    </a:lnTo>
                    <a:lnTo>
                      <a:pt x="703" y="430"/>
                    </a:lnTo>
                    <a:lnTo>
                      <a:pt x="699" y="446"/>
                    </a:lnTo>
                    <a:lnTo>
                      <a:pt x="694" y="463"/>
                    </a:lnTo>
                    <a:lnTo>
                      <a:pt x="689" y="480"/>
                    </a:lnTo>
                    <a:lnTo>
                      <a:pt x="682" y="495"/>
                    </a:lnTo>
                    <a:lnTo>
                      <a:pt x="675" y="510"/>
                    </a:lnTo>
                    <a:lnTo>
                      <a:pt x="667" y="526"/>
                    </a:lnTo>
                    <a:lnTo>
                      <a:pt x="658" y="541"/>
                    </a:lnTo>
                    <a:lnTo>
                      <a:pt x="650" y="555"/>
                    </a:lnTo>
                    <a:lnTo>
                      <a:pt x="640" y="569"/>
                    </a:lnTo>
                    <a:lnTo>
                      <a:pt x="629" y="583"/>
                    </a:lnTo>
                    <a:lnTo>
                      <a:pt x="618" y="595"/>
                    </a:lnTo>
                    <a:lnTo>
                      <a:pt x="607" y="608"/>
                    </a:lnTo>
                    <a:lnTo>
                      <a:pt x="594" y="619"/>
                    </a:lnTo>
                    <a:lnTo>
                      <a:pt x="582" y="630"/>
                    </a:lnTo>
                    <a:lnTo>
                      <a:pt x="568" y="640"/>
                    </a:lnTo>
                    <a:lnTo>
                      <a:pt x="554" y="651"/>
                    </a:lnTo>
                    <a:lnTo>
                      <a:pt x="540" y="659"/>
                    </a:lnTo>
                    <a:lnTo>
                      <a:pt x="525" y="668"/>
                    </a:lnTo>
                    <a:lnTo>
                      <a:pt x="509" y="676"/>
                    </a:lnTo>
                    <a:lnTo>
                      <a:pt x="494" y="683"/>
                    </a:lnTo>
                    <a:lnTo>
                      <a:pt x="479" y="689"/>
                    </a:lnTo>
                    <a:lnTo>
                      <a:pt x="462" y="694"/>
                    </a:lnTo>
                    <a:lnTo>
                      <a:pt x="445" y="700"/>
                    </a:lnTo>
                    <a:lnTo>
                      <a:pt x="428" y="704"/>
                    </a:lnTo>
                    <a:lnTo>
                      <a:pt x="410" y="707"/>
                    </a:lnTo>
                    <a:lnTo>
                      <a:pt x="392" y="710"/>
                    </a:lnTo>
                    <a:lnTo>
                      <a:pt x="376" y="710"/>
                    </a:lnTo>
                    <a:lnTo>
                      <a:pt x="357" y="711"/>
                    </a:lnTo>
                    <a:lnTo>
                      <a:pt x="339" y="710"/>
                    </a:lnTo>
                    <a:lnTo>
                      <a:pt x="321" y="710"/>
                    </a:lnTo>
                    <a:lnTo>
                      <a:pt x="303" y="707"/>
                    </a:lnTo>
                    <a:lnTo>
                      <a:pt x="286" y="704"/>
                    </a:lnTo>
                    <a:lnTo>
                      <a:pt x="268" y="700"/>
                    </a:lnTo>
                    <a:lnTo>
                      <a:pt x="252" y="694"/>
                    </a:lnTo>
                    <a:lnTo>
                      <a:pt x="235" y="689"/>
                    </a:lnTo>
                    <a:lnTo>
                      <a:pt x="220" y="683"/>
                    </a:lnTo>
                    <a:lnTo>
                      <a:pt x="204" y="676"/>
                    </a:lnTo>
                    <a:lnTo>
                      <a:pt x="189" y="668"/>
                    </a:lnTo>
                    <a:lnTo>
                      <a:pt x="174" y="659"/>
                    </a:lnTo>
                    <a:lnTo>
                      <a:pt x="160" y="651"/>
                    </a:lnTo>
                    <a:lnTo>
                      <a:pt x="146" y="640"/>
                    </a:lnTo>
                    <a:lnTo>
                      <a:pt x="132" y="630"/>
                    </a:lnTo>
                    <a:lnTo>
                      <a:pt x="119" y="619"/>
                    </a:lnTo>
                    <a:lnTo>
                      <a:pt x="107" y="608"/>
                    </a:lnTo>
                    <a:lnTo>
                      <a:pt x="96" y="595"/>
                    </a:lnTo>
                    <a:lnTo>
                      <a:pt x="85" y="583"/>
                    </a:lnTo>
                    <a:lnTo>
                      <a:pt x="75" y="569"/>
                    </a:lnTo>
                    <a:lnTo>
                      <a:pt x="64" y="555"/>
                    </a:lnTo>
                    <a:lnTo>
                      <a:pt x="55" y="541"/>
                    </a:lnTo>
                    <a:lnTo>
                      <a:pt x="47" y="526"/>
                    </a:lnTo>
                    <a:lnTo>
                      <a:pt x="39" y="510"/>
                    </a:lnTo>
                    <a:lnTo>
                      <a:pt x="32" y="495"/>
                    </a:lnTo>
                    <a:lnTo>
                      <a:pt x="26" y="480"/>
                    </a:lnTo>
                    <a:lnTo>
                      <a:pt x="20" y="463"/>
                    </a:lnTo>
                    <a:lnTo>
                      <a:pt x="15" y="446"/>
                    </a:lnTo>
                    <a:lnTo>
                      <a:pt x="11" y="430"/>
                    </a:lnTo>
                    <a:lnTo>
                      <a:pt x="8" y="411"/>
                    </a:lnTo>
                    <a:lnTo>
                      <a:pt x="7" y="393"/>
                    </a:lnTo>
                    <a:lnTo>
                      <a:pt x="5" y="377"/>
                    </a:lnTo>
                    <a:lnTo>
                      <a:pt x="4" y="358"/>
                    </a:lnTo>
                    <a:lnTo>
                      <a:pt x="5" y="340"/>
                    </a:lnTo>
                    <a:lnTo>
                      <a:pt x="7" y="322"/>
                    </a:lnTo>
                    <a:lnTo>
                      <a:pt x="8" y="304"/>
                    </a:lnTo>
                    <a:lnTo>
                      <a:pt x="11" y="287"/>
                    </a:lnTo>
                    <a:lnTo>
                      <a:pt x="15" y="269"/>
                    </a:lnTo>
                    <a:lnTo>
                      <a:pt x="20" y="253"/>
                    </a:lnTo>
                    <a:lnTo>
                      <a:pt x="26" y="236"/>
                    </a:lnTo>
                    <a:lnTo>
                      <a:pt x="32" y="221"/>
                    </a:lnTo>
                    <a:lnTo>
                      <a:pt x="39" y="205"/>
                    </a:lnTo>
                    <a:lnTo>
                      <a:pt x="47" y="190"/>
                    </a:lnTo>
                    <a:lnTo>
                      <a:pt x="55" y="175"/>
                    </a:lnTo>
                    <a:lnTo>
                      <a:pt x="64" y="161"/>
                    </a:lnTo>
                    <a:lnTo>
                      <a:pt x="75" y="147"/>
                    </a:lnTo>
                    <a:lnTo>
                      <a:pt x="85" y="133"/>
                    </a:lnTo>
                    <a:lnTo>
                      <a:pt x="96" y="120"/>
                    </a:lnTo>
                    <a:lnTo>
                      <a:pt x="107" y="108"/>
                    </a:lnTo>
                    <a:lnTo>
                      <a:pt x="119" y="97"/>
                    </a:lnTo>
                    <a:lnTo>
                      <a:pt x="132" y="85"/>
                    </a:lnTo>
                    <a:lnTo>
                      <a:pt x="146" y="76"/>
                    </a:lnTo>
                    <a:lnTo>
                      <a:pt x="160" y="66"/>
                    </a:lnTo>
                    <a:lnTo>
                      <a:pt x="174" y="56"/>
                    </a:lnTo>
                    <a:lnTo>
                      <a:pt x="189" y="48"/>
                    </a:lnTo>
                    <a:lnTo>
                      <a:pt x="204" y="39"/>
                    </a:lnTo>
                    <a:lnTo>
                      <a:pt x="220" y="32"/>
                    </a:lnTo>
                    <a:lnTo>
                      <a:pt x="235" y="27"/>
                    </a:lnTo>
                    <a:lnTo>
                      <a:pt x="252" y="21"/>
                    </a:lnTo>
                    <a:lnTo>
                      <a:pt x="268" y="16"/>
                    </a:lnTo>
                    <a:lnTo>
                      <a:pt x="286" y="12"/>
                    </a:lnTo>
                    <a:lnTo>
                      <a:pt x="303" y="9"/>
                    </a:lnTo>
                    <a:lnTo>
                      <a:pt x="321" y="7"/>
                    </a:lnTo>
                    <a:lnTo>
                      <a:pt x="339" y="6"/>
                    </a:lnTo>
                    <a:lnTo>
                      <a:pt x="357" y="5"/>
                    </a:lnTo>
                    <a:lnTo>
                      <a:pt x="376" y="6"/>
                    </a:lnTo>
                    <a:lnTo>
                      <a:pt x="392" y="7"/>
                    </a:lnTo>
                    <a:lnTo>
                      <a:pt x="410" y="9"/>
                    </a:lnTo>
                    <a:lnTo>
                      <a:pt x="428" y="12"/>
                    </a:lnTo>
                    <a:lnTo>
                      <a:pt x="445" y="16"/>
                    </a:lnTo>
                    <a:lnTo>
                      <a:pt x="462" y="21"/>
                    </a:lnTo>
                    <a:lnTo>
                      <a:pt x="479" y="27"/>
                    </a:lnTo>
                    <a:lnTo>
                      <a:pt x="494" y="32"/>
                    </a:lnTo>
                    <a:lnTo>
                      <a:pt x="509" y="39"/>
                    </a:lnTo>
                    <a:lnTo>
                      <a:pt x="525" y="48"/>
                    </a:lnTo>
                    <a:lnTo>
                      <a:pt x="540" y="56"/>
                    </a:lnTo>
                    <a:lnTo>
                      <a:pt x="554" y="66"/>
                    </a:lnTo>
                    <a:lnTo>
                      <a:pt x="568" y="76"/>
                    </a:lnTo>
                    <a:lnTo>
                      <a:pt x="582" y="85"/>
                    </a:lnTo>
                    <a:lnTo>
                      <a:pt x="594" y="97"/>
                    </a:lnTo>
                    <a:lnTo>
                      <a:pt x="607" y="108"/>
                    </a:lnTo>
                    <a:lnTo>
                      <a:pt x="618" y="120"/>
                    </a:lnTo>
                    <a:lnTo>
                      <a:pt x="629" y="133"/>
                    </a:lnTo>
                    <a:lnTo>
                      <a:pt x="640" y="147"/>
                    </a:lnTo>
                    <a:lnTo>
                      <a:pt x="650" y="161"/>
                    </a:lnTo>
                    <a:lnTo>
                      <a:pt x="658" y="175"/>
                    </a:lnTo>
                    <a:lnTo>
                      <a:pt x="667" y="190"/>
                    </a:lnTo>
                    <a:lnTo>
                      <a:pt x="675" y="205"/>
                    </a:lnTo>
                    <a:lnTo>
                      <a:pt x="682" y="221"/>
                    </a:lnTo>
                    <a:lnTo>
                      <a:pt x="689" y="236"/>
                    </a:lnTo>
                    <a:lnTo>
                      <a:pt x="694" y="253"/>
                    </a:lnTo>
                    <a:lnTo>
                      <a:pt x="699" y="269"/>
                    </a:lnTo>
                    <a:lnTo>
                      <a:pt x="703" y="287"/>
                    </a:lnTo>
                    <a:lnTo>
                      <a:pt x="706" y="304"/>
                    </a:lnTo>
                    <a:lnTo>
                      <a:pt x="708" y="322"/>
                    </a:lnTo>
                    <a:lnTo>
                      <a:pt x="710" y="340"/>
                    </a:lnTo>
                    <a:lnTo>
                      <a:pt x="710" y="358"/>
                    </a:lnTo>
                    <a:close/>
                  </a:path>
                </a:pathLst>
              </a:custGeom>
              <a:solidFill>
                <a:srgbClr val="E9AE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34" name="Freeform 19">
                <a:extLst>
                  <a:ext uri="{FF2B5EF4-FFF2-40B4-BE49-F238E27FC236}">
                    <a16:creationId xmlns:a16="http://schemas.microsoft.com/office/drawing/2014/main" id="{FF538E8F-3B5A-5DA4-ED12-DE26F05E94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65" y="2518"/>
                <a:ext cx="709" cy="709"/>
              </a:xfrm>
              <a:custGeom>
                <a:avLst/>
                <a:gdLst>
                  <a:gd name="T0" fmla="*/ 702 w 709"/>
                  <a:gd name="T1" fmla="*/ 283 h 709"/>
                  <a:gd name="T2" fmla="*/ 674 w 709"/>
                  <a:gd name="T3" fmla="*/ 201 h 709"/>
                  <a:gd name="T4" fmla="*/ 628 w 709"/>
                  <a:gd name="T5" fmla="*/ 130 h 709"/>
                  <a:gd name="T6" fmla="*/ 567 w 709"/>
                  <a:gd name="T7" fmla="*/ 70 h 709"/>
                  <a:gd name="T8" fmla="*/ 493 w 709"/>
                  <a:gd name="T9" fmla="*/ 28 h 709"/>
                  <a:gd name="T10" fmla="*/ 408 w 709"/>
                  <a:gd name="T11" fmla="*/ 4 h 709"/>
                  <a:gd name="T12" fmla="*/ 319 w 709"/>
                  <a:gd name="T13" fmla="*/ 2 h 709"/>
                  <a:gd name="T14" fmla="*/ 233 w 709"/>
                  <a:gd name="T15" fmla="*/ 21 h 709"/>
                  <a:gd name="T16" fmla="*/ 156 w 709"/>
                  <a:gd name="T17" fmla="*/ 60 h 709"/>
                  <a:gd name="T18" fmla="*/ 92 w 709"/>
                  <a:gd name="T19" fmla="*/ 116 h 709"/>
                  <a:gd name="T20" fmla="*/ 44 w 709"/>
                  <a:gd name="T21" fmla="*/ 186 h 709"/>
                  <a:gd name="T22" fmla="*/ 12 w 709"/>
                  <a:gd name="T23" fmla="*/ 266 h 709"/>
                  <a:gd name="T24" fmla="*/ 0 w 709"/>
                  <a:gd name="T25" fmla="*/ 355 h 709"/>
                  <a:gd name="T26" fmla="*/ 12 w 709"/>
                  <a:gd name="T27" fmla="*/ 443 h 709"/>
                  <a:gd name="T28" fmla="*/ 44 w 709"/>
                  <a:gd name="T29" fmla="*/ 524 h 709"/>
                  <a:gd name="T30" fmla="*/ 92 w 709"/>
                  <a:gd name="T31" fmla="*/ 594 h 709"/>
                  <a:gd name="T32" fmla="*/ 156 w 709"/>
                  <a:gd name="T33" fmla="*/ 649 h 709"/>
                  <a:gd name="T34" fmla="*/ 233 w 709"/>
                  <a:gd name="T35" fmla="*/ 688 h 709"/>
                  <a:gd name="T36" fmla="*/ 319 w 709"/>
                  <a:gd name="T37" fmla="*/ 708 h 709"/>
                  <a:gd name="T38" fmla="*/ 408 w 709"/>
                  <a:gd name="T39" fmla="*/ 705 h 709"/>
                  <a:gd name="T40" fmla="*/ 493 w 709"/>
                  <a:gd name="T41" fmla="*/ 682 h 709"/>
                  <a:gd name="T42" fmla="*/ 567 w 709"/>
                  <a:gd name="T43" fmla="*/ 640 h 709"/>
                  <a:gd name="T44" fmla="*/ 628 w 709"/>
                  <a:gd name="T45" fmla="*/ 581 h 709"/>
                  <a:gd name="T46" fmla="*/ 674 w 709"/>
                  <a:gd name="T47" fmla="*/ 509 h 709"/>
                  <a:gd name="T48" fmla="*/ 702 w 709"/>
                  <a:gd name="T49" fmla="*/ 427 h 709"/>
                  <a:gd name="T50" fmla="*/ 705 w 709"/>
                  <a:gd name="T51" fmla="*/ 355 h 709"/>
                  <a:gd name="T52" fmla="*/ 695 w 709"/>
                  <a:gd name="T53" fmla="*/ 442 h 709"/>
                  <a:gd name="T54" fmla="*/ 663 w 709"/>
                  <a:gd name="T55" fmla="*/ 523 h 709"/>
                  <a:gd name="T56" fmla="*/ 614 w 709"/>
                  <a:gd name="T57" fmla="*/ 591 h 709"/>
                  <a:gd name="T58" fmla="*/ 550 w 709"/>
                  <a:gd name="T59" fmla="*/ 645 h 709"/>
                  <a:gd name="T60" fmla="*/ 475 w 709"/>
                  <a:gd name="T61" fmla="*/ 684 h 709"/>
                  <a:gd name="T62" fmla="*/ 390 w 709"/>
                  <a:gd name="T63" fmla="*/ 704 h 709"/>
                  <a:gd name="T64" fmla="*/ 301 w 709"/>
                  <a:gd name="T65" fmla="*/ 701 h 709"/>
                  <a:gd name="T66" fmla="*/ 219 w 709"/>
                  <a:gd name="T67" fmla="*/ 679 h 709"/>
                  <a:gd name="T68" fmla="*/ 145 w 709"/>
                  <a:gd name="T69" fmla="*/ 636 h 709"/>
                  <a:gd name="T70" fmla="*/ 84 w 709"/>
                  <a:gd name="T71" fmla="*/ 578 h 709"/>
                  <a:gd name="T72" fmla="*/ 38 w 709"/>
                  <a:gd name="T73" fmla="*/ 507 h 709"/>
                  <a:gd name="T74" fmla="*/ 12 w 709"/>
                  <a:gd name="T75" fmla="*/ 425 h 709"/>
                  <a:gd name="T76" fmla="*/ 5 w 709"/>
                  <a:gd name="T77" fmla="*/ 337 h 709"/>
                  <a:gd name="T78" fmla="*/ 20 w 709"/>
                  <a:gd name="T79" fmla="*/ 251 h 709"/>
                  <a:gd name="T80" fmla="*/ 55 w 709"/>
                  <a:gd name="T81" fmla="*/ 173 h 709"/>
                  <a:gd name="T82" fmla="*/ 106 w 709"/>
                  <a:gd name="T83" fmla="*/ 106 h 709"/>
                  <a:gd name="T84" fmla="*/ 173 w 709"/>
                  <a:gd name="T85" fmla="*/ 55 h 709"/>
                  <a:gd name="T86" fmla="*/ 251 w 709"/>
                  <a:gd name="T87" fmla="*/ 20 h 709"/>
                  <a:gd name="T88" fmla="*/ 337 w 709"/>
                  <a:gd name="T89" fmla="*/ 4 h 709"/>
                  <a:gd name="T90" fmla="*/ 425 w 709"/>
                  <a:gd name="T91" fmla="*/ 11 h 709"/>
                  <a:gd name="T92" fmla="*/ 507 w 709"/>
                  <a:gd name="T93" fmla="*/ 39 h 709"/>
                  <a:gd name="T94" fmla="*/ 578 w 709"/>
                  <a:gd name="T95" fmla="*/ 84 h 709"/>
                  <a:gd name="T96" fmla="*/ 635 w 709"/>
                  <a:gd name="T97" fmla="*/ 145 h 709"/>
                  <a:gd name="T98" fmla="*/ 678 w 709"/>
                  <a:gd name="T99" fmla="*/ 219 h 709"/>
                  <a:gd name="T100" fmla="*/ 702 w 709"/>
                  <a:gd name="T101" fmla="*/ 301 h 70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09"/>
                  <a:gd name="T154" fmla="*/ 0 h 709"/>
                  <a:gd name="T155" fmla="*/ 709 w 709"/>
                  <a:gd name="T156" fmla="*/ 709 h 70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09" h="709">
                    <a:moveTo>
                      <a:pt x="709" y="355"/>
                    </a:moveTo>
                    <a:lnTo>
                      <a:pt x="709" y="336"/>
                    </a:lnTo>
                    <a:lnTo>
                      <a:pt x="708" y="319"/>
                    </a:lnTo>
                    <a:lnTo>
                      <a:pt x="705" y="301"/>
                    </a:lnTo>
                    <a:lnTo>
                      <a:pt x="702" y="283"/>
                    </a:lnTo>
                    <a:lnTo>
                      <a:pt x="698" y="266"/>
                    </a:lnTo>
                    <a:lnTo>
                      <a:pt x="694" y="250"/>
                    </a:lnTo>
                    <a:lnTo>
                      <a:pt x="688" y="233"/>
                    </a:lnTo>
                    <a:lnTo>
                      <a:pt x="681" y="216"/>
                    </a:lnTo>
                    <a:lnTo>
                      <a:pt x="674" y="201"/>
                    </a:lnTo>
                    <a:lnTo>
                      <a:pt x="667" y="186"/>
                    </a:lnTo>
                    <a:lnTo>
                      <a:pt x="658" y="172"/>
                    </a:lnTo>
                    <a:lnTo>
                      <a:pt x="649" y="156"/>
                    </a:lnTo>
                    <a:lnTo>
                      <a:pt x="639" y="142"/>
                    </a:lnTo>
                    <a:lnTo>
                      <a:pt x="628" y="130"/>
                    </a:lnTo>
                    <a:lnTo>
                      <a:pt x="617" y="116"/>
                    </a:lnTo>
                    <a:lnTo>
                      <a:pt x="606" y="103"/>
                    </a:lnTo>
                    <a:lnTo>
                      <a:pt x="594" y="92"/>
                    </a:lnTo>
                    <a:lnTo>
                      <a:pt x="581" y="81"/>
                    </a:lnTo>
                    <a:lnTo>
                      <a:pt x="567" y="70"/>
                    </a:lnTo>
                    <a:lnTo>
                      <a:pt x="553" y="60"/>
                    </a:lnTo>
                    <a:lnTo>
                      <a:pt x="539" y="52"/>
                    </a:lnTo>
                    <a:lnTo>
                      <a:pt x="524" y="43"/>
                    </a:lnTo>
                    <a:lnTo>
                      <a:pt x="509" y="35"/>
                    </a:lnTo>
                    <a:lnTo>
                      <a:pt x="493" y="28"/>
                    </a:lnTo>
                    <a:lnTo>
                      <a:pt x="477" y="21"/>
                    </a:lnTo>
                    <a:lnTo>
                      <a:pt x="460" y="16"/>
                    </a:lnTo>
                    <a:lnTo>
                      <a:pt x="443" y="11"/>
                    </a:lnTo>
                    <a:lnTo>
                      <a:pt x="426" y="7"/>
                    </a:lnTo>
                    <a:lnTo>
                      <a:pt x="408" y="4"/>
                    </a:lnTo>
                    <a:lnTo>
                      <a:pt x="392" y="2"/>
                    </a:lnTo>
                    <a:lnTo>
                      <a:pt x="374" y="0"/>
                    </a:lnTo>
                    <a:lnTo>
                      <a:pt x="355" y="0"/>
                    </a:lnTo>
                    <a:lnTo>
                      <a:pt x="336" y="0"/>
                    </a:lnTo>
                    <a:lnTo>
                      <a:pt x="319" y="2"/>
                    </a:lnTo>
                    <a:lnTo>
                      <a:pt x="301" y="4"/>
                    </a:lnTo>
                    <a:lnTo>
                      <a:pt x="283" y="7"/>
                    </a:lnTo>
                    <a:lnTo>
                      <a:pt x="266" y="11"/>
                    </a:lnTo>
                    <a:lnTo>
                      <a:pt x="250" y="16"/>
                    </a:lnTo>
                    <a:lnTo>
                      <a:pt x="233" y="21"/>
                    </a:lnTo>
                    <a:lnTo>
                      <a:pt x="216" y="28"/>
                    </a:lnTo>
                    <a:lnTo>
                      <a:pt x="201" y="35"/>
                    </a:lnTo>
                    <a:lnTo>
                      <a:pt x="186" y="43"/>
                    </a:lnTo>
                    <a:lnTo>
                      <a:pt x="170" y="52"/>
                    </a:lnTo>
                    <a:lnTo>
                      <a:pt x="156" y="60"/>
                    </a:lnTo>
                    <a:lnTo>
                      <a:pt x="142" y="70"/>
                    </a:lnTo>
                    <a:lnTo>
                      <a:pt x="130" y="81"/>
                    </a:lnTo>
                    <a:lnTo>
                      <a:pt x="116" y="92"/>
                    </a:lnTo>
                    <a:lnTo>
                      <a:pt x="103" y="103"/>
                    </a:lnTo>
                    <a:lnTo>
                      <a:pt x="92" y="116"/>
                    </a:lnTo>
                    <a:lnTo>
                      <a:pt x="81" y="130"/>
                    </a:lnTo>
                    <a:lnTo>
                      <a:pt x="70" y="142"/>
                    </a:lnTo>
                    <a:lnTo>
                      <a:pt x="60" y="156"/>
                    </a:lnTo>
                    <a:lnTo>
                      <a:pt x="52" y="172"/>
                    </a:lnTo>
                    <a:lnTo>
                      <a:pt x="44" y="186"/>
                    </a:lnTo>
                    <a:lnTo>
                      <a:pt x="35" y="201"/>
                    </a:lnTo>
                    <a:lnTo>
                      <a:pt x="28" y="216"/>
                    </a:lnTo>
                    <a:lnTo>
                      <a:pt x="21" y="233"/>
                    </a:lnTo>
                    <a:lnTo>
                      <a:pt x="16" y="250"/>
                    </a:lnTo>
                    <a:lnTo>
                      <a:pt x="12" y="266"/>
                    </a:lnTo>
                    <a:lnTo>
                      <a:pt x="7" y="283"/>
                    </a:lnTo>
                    <a:lnTo>
                      <a:pt x="5" y="301"/>
                    </a:lnTo>
                    <a:lnTo>
                      <a:pt x="2" y="319"/>
                    </a:lnTo>
                    <a:lnTo>
                      <a:pt x="0" y="336"/>
                    </a:lnTo>
                    <a:lnTo>
                      <a:pt x="0" y="355"/>
                    </a:lnTo>
                    <a:lnTo>
                      <a:pt x="0" y="374"/>
                    </a:lnTo>
                    <a:lnTo>
                      <a:pt x="2" y="392"/>
                    </a:lnTo>
                    <a:lnTo>
                      <a:pt x="5" y="408"/>
                    </a:lnTo>
                    <a:lnTo>
                      <a:pt x="7" y="427"/>
                    </a:lnTo>
                    <a:lnTo>
                      <a:pt x="12" y="443"/>
                    </a:lnTo>
                    <a:lnTo>
                      <a:pt x="16" y="460"/>
                    </a:lnTo>
                    <a:lnTo>
                      <a:pt x="21" y="477"/>
                    </a:lnTo>
                    <a:lnTo>
                      <a:pt x="28" y="493"/>
                    </a:lnTo>
                    <a:lnTo>
                      <a:pt x="35" y="509"/>
                    </a:lnTo>
                    <a:lnTo>
                      <a:pt x="44" y="524"/>
                    </a:lnTo>
                    <a:lnTo>
                      <a:pt x="52" y="539"/>
                    </a:lnTo>
                    <a:lnTo>
                      <a:pt x="60" y="553"/>
                    </a:lnTo>
                    <a:lnTo>
                      <a:pt x="70" y="567"/>
                    </a:lnTo>
                    <a:lnTo>
                      <a:pt x="81" y="581"/>
                    </a:lnTo>
                    <a:lnTo>
                      <a:pt x="92" y="594"/>
                    </a:lnTo>
                    <a:lnTo>
                      <a:pt x="103" y="606"/>
                    </a:lnTo>
                    <a:lnTo>
                      <a:pt x="116" y="617"/>
                    </a:lnTo>
                    <a:lnTo>
                      <a:pt x="130" y="629"/>
                    </a:lnTo>
                    <a:lnTo>
                      <a:pt x="142" y="640"/>
                    </a:lnTo>
                    <a:lnTo>
                      <a:pt x="156" y="649"/>
                    </a:lnTo>
                    <a:lnTo>
                      <a:pt x="170" y="658"/>
                    </a:lnTo>
                    <a:lnTo>
                      <a:pt x="186" y="666"/>
                    </a:lnTo>
                    <a:lnTo>
                      <a:pt x="201" y="675"/>
                    </a:lnTo>
                    <a:lnTo>
                      <a:pt x="216" y="682"/>
                    </a:lnTo>
                    <a:lnTo>
                      <a:pt x="233" y="688"/>
                    </a:lnTo>
                    <a:lnTo>
                      <a:pt x="250" y="694"/>
                    </a:lnTo>
                    <a:lnTo>
                      <a:pt x="266" y="698"/>
                    </a:lnTo>
                    <a:lnTo>
                      <a:pt x="283" y="702"/>
                    </a:lnTo>
                    <a:lnTo>
                      <a:pt x="301" y="705"/>
                    </a:lnTo>
                    <a:lnTo>
                      <a:pt x="319" y="708"/>
                    </a:lnTo>
                    <a:lnTo>
                      <a:pt x="336" y="709"/>
                    </a:lnTo>
                    <a:lnTo>
                      <a:pt x="355" y="709"/>
                    </a:lnTo>
                    <a:lnTo>
                      <a:pt x="374" y="709"/>
                    </a:lnTo>
                    <a:lnTo>
                      <a:pt x="392" y="708"/>
                    </a:lnTo>
                    <a:lnTo>
                      <a:pt x="408" y="705"/>
                    </a:lnTo>
                    <a:lnTo>
                      <a:pt x="426" y="702"/>
                    </a:lnTo>
                    <a:lnTo>
                      <a:pt x="443" y="698"/>
                    </a:lnTo>
                    <a:lnTo>
                      <a:pt x="460" y="694"/>
                    </a:lnTo>
                    <a:lnTo>
                      <a:pt x="477" y="688"/>
                    </a:lnTo>
                    <a:lnTo>
                      <a:pt x="493" y="682"/>
                    </a:lnTo>
                    <a:lnTo>
                      <a:pt x="509" y="675"/>
                    </a:lnTo>
                    <a:lnTo>
                      <a:pt x="524" y="666"/>
                    </a:lnTo>
                    <a:lnTo>
                      <a:pt x="539" y="658"/>
                    </a:lnTo>
                    <a:lnTo>
                      <a:pt x="553" y="649"/>
                    </a:lnTo>
                    <a:lnTo>
                      <a:pt x="567" y="640"/>
                    </a:lnTo>
                    <a:lnTo>
                      <a:pt x="581" y="629"/>
                    </a:lnTo>
                    <a:lnTo>
                      <a:pt x="594" y="617"/>
                    </a:lnTo>
                    <a:lnTo>
                      <a:pt x="606" y="606"/>
                    </a:lnTo>
                    <a:lnTo>
                      <a:pt x="617" y="594"/>
                    </a:lnTo>
                    <a:lnTo>
                      <a:pt x="628" y="581"/>
                    </a:lnTo>
                    <a:lnTo>
                      <a:pt x="639" y="567"/>
                    </a:lnTo>
                    <a:lnTo>
                      <a:pt x="649" y="553"/>
                    </a:lnTo>
                    <a:lnTo>
                      <a:pt x="658" y="539"/>
                    </a:lnTo>
                    <a:lnTo>
                      <a:pt x="667" y="524"/>
                    </a:lnTo>
                    <a:lnTo>
                      <a:pt x="674" y="509"/>
                    </a:lnTo>
                    <a:lnTo>
                      <a:pt x="681" y="493"/>
                    </a:lnTo>
                    <a:lnTo>
                      <a:pt x="688" y="477"/>
                    </a:lnTo>
                    <a:lnTo>
                      <a:pt x="694" y="460"/>
                    </a:lnTo>
                    <a:lnTo>
                      <a:pt x="698" y="443"/>
                    </a:lnTo>
                    <a:lnTo>
                      <a:pt x="702" y="427"/>
                    </a:lnTo>
                    <a:lnTo>
                      <a:pt x="705" y="408"/>
                    </a:lnTo>
                    <a:lnTo>
                      <a:pt x="708" y="392"/>
                    </a:lnTo>
                    <a:lnTo>
                      <a:pt x="709" y="374"/>
                    </a:lnTo>
                    <a:lnTo>
                      <a:pt x="709" y="355"/>
                    </a:lnTo>
                    <a:close/>
                    <a:moveTo>
                      <a:pt x="705" y="355"/>
                    </a:moveTo>
                    <a:lnTo>
                      <a:pt x="705" y="374"/>
                    </a:lnTo>
                    <a:lnTo>
                      <a:pt x="704" y="390"/>
                    </a:lnTo>
                    <a:lnTo>
                      <a:pt x="702" y="408"/>
                    </a:lnTo>
                    <a:lnTo>
                      <a:pt x="698" y="425"/>
                    </a:lnTo>
                    <a:lnTo>
                      <a:pt x="695" y="442"/>
                    </a:lnTo>
                    <a:lnTo>
                      <a:pt x="690" y="459"/>
                    </a:lnTo>
                    <a:lnTo>
                      <a:pt x="684" y="475"/>
                    </a:lnTo>
                    <a:lnTo>
                      <a:pt x="678" y="492"/>
                    </a:lnTo>
                    <a:lnTo>
                      <a:pt x="672" y="507"/>
                    </a:lnTo>
                    <a:lnTo>
                      <a:pt x="663" y="523"/>
                    </a:lnTo>
                    <a:lnTo>
                      <a:pt x="655" y="537"/>
                    </a:lnTo>
                    <a:lnTo>
                      <a:pt x="645" y="551"/>
                    </a:lnTo>
                    <a:lnTo>
                      <a:pt x="635" y="564"/>
                    </a:lnTo>
                    <a:lnTo>
                      <a:pt x="626" y="578"/>
                    </a:lnTo>
                    <a:lnTo>
                      <a:pt x="614" y="591"/>
                    </a:lnTo>
                    <a:lnTo>
                      <a:pt x="603" y="603"/>
                    </a:lnTo>
                    <a:lnTo>
                      <a:pt x="591" y="615"/>
                    </a:lnTo>
                    <a:lnTo>
                      <a:pt x="578" y="626"/>
                    </a:lnTo>
                    <a:lnTo>
                      <a:pt x="564" y="636"/>
                    </a:lnTo>
                    <a:lnTo>
                      <a:pt x="550" y="645"/>
                    </a:lnTo>
                    <a:lnTo>
                      <a:pt x="536" y="655"/>
                    </a:lnTo>
                    <a:lnTo>
                      <a:pt x="523" y="663"/>
                    </a:lnTo>
                    <a:lnTo>
                      <a:pt x="507" y="672"/>
                    </a:lnTo>
                    <a:lnTo>
                      <a:pt x="492" y="679"/>
                    </a:lnTo>
                    <a:lnTo>
                      <a:pt x="475" y="684"/>
                    </a:lnTo>
                    <a:lnTo>
                      <a:pt x="458" y="690"/>
                    </a:lnTo>
                    <a:lnTo>
                      <a:pt x="443" y="694"/>
                    </a:lnTo>
                    <a:lnTo>
                      <a:pt x="425" y="698"/>
                    </a:lnTo>
                    <a:lnTo>
                      <a:pt x="408" y="701"/>
                    </a:lnTo>
                    <a:lnTo>
                      <a:pt x="390" y="704"/>
                    </a:lnTo>
                    <a:lnTo>
                      <a:pt x="374" y="705"/>
                    </a:lnTo>
                    <a:lnTo>
                      <a:pt x="355" y="705"/>
                    </a:lnTo>
                    <a:lnTo>
                      <a:pt x="337" y="705"/>
                    </a:lnTo>
                    <a:lnTo>
                      <a:pt x="319" y="704"/>
                    </a:lnTo>
                    <a:lnTo>
                      <a:pt x="301" y="701"/>
                    </a:lnTo>
                    <a:lnTo>
                      <a:pt x="284" y="698"/>
                    </a:lnTo>
                    <a:lnTo>
                      <a:pt x="268" y="694"/>
                    </a:lnTo>
                    <a:lnTo>
                      <a:pt x="251" y="690"/>
                    </a:lnTo>
                    <a:lnTo>
                      <a:pt x="234" y="684"/>
                    </a:lnTo>
                    <a:lnTo>
                      <a:pt x="219" y="679"/>
                    </a:lnTo>
                    <a:lnTo>
                      <a:pt x="202" y="672"/>
                    </a:lnTo>
                    <a:lnTo>
                      <a:pt x="187" y="663"/>
                    </a:lnTo>
                    <a:lnTo>
                      <a:pt x="173" y="655"/>
                    </a:lnTo>
                    <a:lnTo>
                      <a:pt x="159" y="645"/>
                    </a:lnTo>
                    <a:lnTo>
                      <a:pt x="145" y="636"/>
                    </a:lnTo>
                    <a:lnTo>
                      <a:pt x="131" y="626"/>
                    </a:lnTo>
                    <a:lnTo>
                      <a:pt x="119" y="615"/>
                    </a:lnTo>
                    <a:lnTo>
                      <a:pt x="106" y="603"/>
                    </a:lnTo>
                    <a:lnTo>
                      <a:pt x="95" y="591"/>
                    </a:lnTo>
                    <a:lnTo>
                      <a:pt x="84" y="578"/>
                    </a:lnTo>
                    <a:lnTo>
                      <a:pt x="74" y="564"/>
                    </a:lnTo>
                    <a:lnTo>
                      <a:pt x="64" y="551"/>
                    </a:lnTo>
                    <a:lnTo>
                      <a:pt x="55" y="537"/>
                    </a:lnTo>
                    <a:lnTo>
                      <a:pt x="46" y="523"/>
                    </a:lnTo>
                    <a:lnTo>
                      <a:pt x="38" y="507"/>
                    </a:lnTo>
                    <a:lnTo>
                      <a:pt x="31" y="492"/>
                    </a:lnTo>
                    <a:lnTo>
                      <a:pt x="25" y="475"/>
                    </a:lnTo>
                    <a:lnTo>
                      <a:pt x="20" y="459"/>
                    </a:lnTo>
                    <a:lnTo>
                      <a:pt x="16" y="442"/>
                    </a:lnTo>
                    <a:lnTo>
                      <a:pt x="12" y="425"/>
                    </a:lnTo>
                    <a:lnTo>
                      <a:pt x="9" y="408"/>
                    </a:lnTo>
                    <a:lnTo>
                      <a:pt x="6" y="390"/>
                    </a:lnTo>
                    <a:lnTo>
                      <a:pt x="5" y="374"/>
                    </a:lnTo>
                    <a:lnTo>
                      <a:pt x="5" y="355"/>
                    </a:lnTo>
                    <a:lnTo>
                      <a:pt x="5" y="337"/>
                    </a:lnTo>
                    <a:lnTo>
                      <a:pt x="6" y="319"/>
                    </a:lnTo>
                    <a:lnTo>
                      <a:pt x="9" y="301"/>
                    </a:lnTo>
                    <a:lnTo>
                      <a:pt x="12" y="284"/>
                    </a:lnTo>
                    <a:lnTo>
                      <a:pt x="16" y="268"/>
                    </a:lnTo>
                    <a:lnTo>
                      <a:pt x="20" y="251"/>
                    </a:lnTo>
                    <a:lnTo>
                      <a:pt x="25" y="234"/>
                    </a:lnTo>
                    <a:lnTo>
                      <a:pt x="31" y="219"/>
                    </a:lnTo>
                    <a:lnTo>
                      <a:pt x="38" y="202"/>
                    </a:lnTo>
                    <a:lnTo>
                      <a:pt x="46" y="188"/>
                    </a:lnTo>
                    <a:lnTo>
                      <a:pt x="55" y="173"/>
                    </a:lnTo>
                    <a:lnTo>
                      <a:pt x="64" y="159"/>
                    </a:lnTo>
                    <a:lnTo>
                      <a:pt x="74" y="145"/>
                    </a:lnTo>
                    <a:lnTo>
                      <a:pt x="84" y="131"/>
                    </a:lnTo>
                    <a:lnTo>
                      <a:pt x="95" y="119"/>
                    </a:lnTo>
                    <a:lnTo>
                      <a:pt x="106" y="106"/>
                    </a:lnTo>
                    <a:lnTo>
                      <a:pt x="119" y="95"/>
                    </a:lnTo>
                    <a:lnTo>
                      <a:pt x="131" y="84"/>
                    </a:lnTo>
                    <a:lnTo>
                      <a:pt x="145" y="74"/>
                    </a:lnTo>
                    <a:lnTo>
                      <a:pt x="159" y="64"/>
                    </a:lnTo>
                    <a:lnTo>
                      <a:pt x="173" y="55"/>
                    </a:lnTo>
                    <a:lnTo>
                      <a:pt x="187" y="46"/>
                    </a:lnTo>
                    <a:lnTo>
                      <a:pt x="202" y="39"/>
                    </a:lnTo>
                    <a:lnTo>
                      <a:pt x="219" y="32"/>
                    </a:lnTo>
                    <a:lnTo>
                      <a:pt x="234" y="25"/>
                    </a:lnTo>
                    <a:lnTo>
                      <a:pt x="251" y="20"/>
                    </a:lnTo>
                    <a:lnTo>
                      <a:pt x="268" y="16"/>
                    </a:lnTo>
                    <a:lnTo>
                      <a:pt x="284" y="11"/>
                    </a:lnTo>
                    <a:lnTo>
                      <a:pt x="301" y="9"/>
                    </a:lnTo>
                    <a:lnTo>
                      <a:pt x="319" y="6"/>
                    </a:lnTo>
                    <a:lnTo>
                      <a:pt x="337" y="4"/>
                    </a:lnTo>
                    <a:lnTo>
                      <a:pt x="355" y="4"/>
                    </a:lnTo>
                    <a:lnTo>
                      <a:pt x="374" y="4"/>
                    </a:lnTo>
                    <a:lnTo>
                      <a:pt x="390" y="6"/>
                    </a:lnTo>
                    <a:lnTo>
                      <a:pt x="408" y="9"/>
                    </a:lnTo>
                    <a:lnTo>
                      <a:pt x="425" y="11"/>
                    </a:lnTo>
                    <a:lnTo>
                      <a:pt x="443" y="16"/>
                    </a:lnTo>
                    <a:lnTo>
                      <a:pt x="458" y="20"/>
                    </a:lnTo>
                    <a:lnTo>
                      <a:pt x="475" y="25"/>
                    </a:lnTo>
                    <a:lnTo>
                      <a:pt x="492" y="32"/>
                    </a:lnTo>
                    <a:lnTo>
                      <a:pt x="507" y="39"/>
                    </a:lnTo>
                    <a:lnTo>
                      <a:pt x="523" y="46"/>
                    </a:lnTo>
                    <a:lnTo>
                      <a:pt x="536" y="55"/>
                    </a:lnTo>
                    <a:lnTo>
                      <a:pt x="550" y="64"/>
                    </a:lnTo>
                    <a:lnTo>
                      <a:pt x="564" y="74"/>
                    </a:lnTo>
                    <a:lnTo>
                      <a:pt x="578" y="84"/>
                    </a:lnTo>
                    <a:lnTo>
                      <a:pt x="591" y="95"/>
                    </a:lnTo>
                    <a:lnTo>
                      <a:pt x="603" y="106"/>
                    </a:lnTo>
                    <a:lnTo>
                      <a:pt x="614" y="119"/>
                    </a:lnTo>
                    <a:lnTo>
                      <a:pt x="626" y="131"/>
                    </a:lnTo>
                    <a:lnTo>
                      <a:pt x="635" y="145"/>
                    </a:lnTo>
                    <a:lnTo>
                      <a:pt x="645" y="159"/>
                    </a:lnTo>
                    <a:lnTo>
                      <a:pt x="655" y="173"/>
                    </a:lnTo>
                    <a:lnTo>
                      <a:pt x="663" y="188"/>
                    </a:lnTo>
                    <a:lnTo>
                      <a:pt x="672" y="202"/>
                    </a:lnTo>
                    <a:lnTo>
                      <a:pt x="678" y="219"/>
                    </a:lnTo>
                    <a:lnTo>
                      <a:pt x="684" y="234"/>
                    </a:lnTo>
                    <a:lnTo>
                      <a:pt x="690" y="251"/>
                    </a:lnTo>
                    <a:lnTo>
                      <a:pt x="695" y="268"/>
                    </a:lnTo>
                    <a:lnTo>
                      <a:pt x="698" y="284"/>
                    </a:lnTo>
                    <a:lnTo>
                      <a:pt x="702" y="301"/>
                    </a:lnTo>
                    <a:lnTo>
                      <a:pt x="704" y="319"/>
                    </a:lnTo>
                    <a:lnTo>
                      <a:pt x="705" y="337"/>
                    </a:lnTo>
                    <a:lnTo>
                      <a:pt x="705" y="355"/>
                    </a:lnTo>
                    <a:close/>
                  </a:path>
                </a:pathLst>
              </a:custGeom>
              <a:solidFill>
                <a:srgbClr val="EAAE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35" name="Freeform 20">
                <a:extLst>
                  <a:ext uri="{FF2B5EF4-FFF2-40B4-BE49-F238E27FC236}">
                    <a16:creationId xmlns:a16="http://schemas.microsoft.com/office/drawing/2014/main" id="{627DE981-7041-D567-FCC0-6F59A763347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67" y="2520"/>
                <a:ext cx="706" cy="706"/>
              </a:xfrm>
              <a:custGeom>
                <a:avLst/>
                <a:gdLst>
                  <a:gd name="T0" fmla="*/ 699 w 706"/>
                  <a:gd name="T1" fmla="*/ 282 h 706"/>
                  <a:gd name="T2" fmla="*/ 671 w 706"/>
                  <a:gd name="T3" fmla="*/ 200 h 706"/>
                  <a:gd name="T4" fmla="*/ 625 w 706"/>
                  <a:gd name="T5" fmla="*/ 128 h 706"/>
                  <a:gd name="T6" fmla="*/ 564 w 706"/>
                  <a:gd name="T7" fmla="*/ 71 h 706"/>
                  <a:gd name="T8" fmla="*/ 490 w 706"/>
                  <a:gd name="T9" fmla="*/ 27 h 706"/>
                  <a:gd name="T10" fmla="*/ 406 w 706"/>
                  <a:gd name="T11" fmla="*/ 4 h 706"/>
                  <a:gd name="T12" fmla="*/ 317 w 706"/>
                  <a:gd name="T13" fmla="*/ 2 h 706"/>
                  <a:gd name="T14" fmla="*/ 231 w 706"/>
                  <a:gd name="T15" fmla="*/ 22 h 706"/>
                  <a:gd name="T16" fmla="*/ 156 w 706"/>
                  <a:gd name="T17" fmla="*/ 61 h 706"/>
                  <a:gd name="T18" fmla="*/ 92 w 706"/>
                  <a:gd name="T19" fmla="*/ 115 h 706"/>
                  <a:gd name="T20" fmla="*/ 43 w 706"/>
                  <a:gd name="T21" fmla="*/ 185 h 706"/>
                  <a:gd name="T22" fmla="*/ 11 w 706"/>
                  <a:gd name="T23" fmla="*/ 264 h 706"/>
                  <a:gd name="T24" fmla="*/ 0 w 706"/>
                  <a:gd name="T25" fmla="*/ 353 h 706"/>
                  <a:gd name="T26" fmla="*/ 11 w 706"/>
                  <a:gd name="T27" fmla="*/ 441 h 706"/>
                  <a:gd name="T28" fmla="*/ 43 w 706"/>
                  <a:gd name="T29" fmla="*/ 521 h 706"/>
                  <a:gd name="T30" fmla="*/ 92 w 706"/>
                  <a:gd name="T31" fmla="*/ 590 h 706"/>
                  <a:gd name="T32" fmla="*/ 156 w 706"/>
                  <a:gd name="T33" fmla="*/ 646 h 706"/>
                  <a:gd name="T34" fmla="*/ 231 w 706"/>
                  <a:gd name="T35" fmla="*/ 684 h 706"/>
                  <a:gd name="T36" fmla="*/ 317 w 706"/>
                  <a:gd name="T37" fmla="*/ 705 h 706"/>
                  <a:gd name="T38" fmla="*/ 406 w 706"/>
                  <a:gd name="T39" fmla="*/ 702 h 706"/>
                  <a:gd name="T40" fmla="*/ 490 w 706"/>
                  <a:gd name="T41" fmla="*/ 678 h 706"/>
                  <a:gd name="T42" fmla="*/ 564 w 706"/>
                  <a:gd name="T43" fmla="*/ 635 h 706"/>
                  <a:gd name="T44" fmla="*/ 625 w 706"/>
                  <a:gd name="T45" fmla="*/ 578 h 706"/>
                  <a:gd name="T46" fmla="*/ 671 w 706"/>
                  <a:gd name="T47" fmla="*/ 505 h 706"/>
                  <a:gd name="T48" fmla="*/ 699 w 706"/>
                  <a:gd name="T49" fmla="*/ 425 h 706"/>
                  <a:gd name="T50" fmla="*/ 702 w 706"/>
                  <a:gd name="T51" fmla="*/ 353 h 706"/>
                  <a:gd name="T52" fmla="*/ 690 w 706"/>
                  <a:gd name="T53" fmla="*/ 440 h 706"/>
                  <a:gd name="T54" fmla="*/ 660 w 706"/>
                  <a:gd name="T55" fmla="*/ 519 h 706"/>
                  <a:gd name="T56" fmla="*/ 611 w 706"/>
                  <a:gd name="T57" fmla="*/ 588 h 706"/>
                  <a:gd name="T58" fmla="*/ 548 w 706"/>
                  <a:gd name="T59" fmla="*/ 642 h 706"/>
                  <a:gd name="T60" fmla="*/ 473 w 706"/>
                  <a:gd name="T61" fmla="*/ 681 h 706"/>
                  <a:gd name="T62" fmla="*/ 388 w 706"/>
                  <a:gd name="T63" fmla="*/ 700 h 706"/>
                  <a:gd name="T64" fmla="*/ 299 w 706"/>
                  <a:gd name="T65" fmla="*/ 698 h 706"/>
                  <a:gd name="T66" fmla="*/ 217 w 706"/>
                  <a:gd name="T67" fmla="*/ 674 h 706"/>
                  <a:gd name="T68" fmla="*/ 145 w 706"/>
                  <a:gd name="T69" fmla="*/ 632 h 706"/>
                  <a:gd name="T70" fmla="*/ 83 w 706"/>
                  <a:gd name="T71" fmla="*/ 575 h 706"/>
                  <a:gd name="T72" fmla="*/ 39 w 706"/>
                  <a:gd name="T73" fmla="*/ 504 h 706"/>
                  <a:gd name="T74" fmla="*/ 11 w 706"/>
                  <a:gd name="T75" fmla="*/ 423 h 706"/>
                  <a:gd name="T76" fmla="*/ 4 w 706"/>
                  <a:gd name="T77" fmla="*/ 335 h 706"/>
                  <a:gd name="T78" fmla="*/ 19 w 706"/>
                  <a:gd name="T79" fmla="*/ 249 h 706"/>
                  <a:gd name="T80" fmla="*/ 54 w 706"/>
                  <a:gd name="T81" fmla="*/ 172 h 706"/>
                  <a:gd name="T82" fmla="*/ 106 w 706"/>
                  <a:gd name="T83" fmla="*/ 105 h 706"/>
                  <a:gd name="T84" fmla="*/ 172 w 706"/>
                  <a:gd name="T85" fmla="*/ 54 h 706"/>
                  <a:gd name="T86" fmla="*/ 249 w 706"/>
                  <a:gd name="T87" fmla="*/ 19 h 706"/>
                  <a:gd name="T88" fmla="*/ 335 w 706"/>
                  <a:gd name="T89" fmla="*/ 4 h 706"/>
                  <a:gd name="T90" fmla="*/ 423 w 706"/>
                  <a:gd name="T91" fmla="*/ 11 h 706"/>
                  <a:gd name="T92" fmla="*/ 504 w 706"/>
                  <a:gd name="T93" fmla="*/ 39 h 706"/>
                  <a:gd name="T94" fmla="*/ 575 w 706"/>
                  <a:gd name="T95" fmla="*/ 83 h 706"/>
                  <a:gd name="T96" fmla="*/ 632 w 706"/>
                  <a:gd name="T97" fmla="*/ 144 h 706"/>
                  <a:gd name="T98" fmla="*/ 674 w 706"/>
                  <a:gd name="T99" fmla="*/ 217 h 706"/>
                  <a:gd name="T100" fmla="*/ 697 w 706"/>
                  <a:gd name="T101" fmla="*/ 299 h 7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06"/>
                  <a:gd name="T154" fmla="*/ 0 h 706"/>
                  <a:gd name="T155" fmla="*/ 706 w 706"/>
                  <a:gd name="T156" fmla="*/ 706 h 7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06" h="706">
                    <a:moveTo>
                      <a:pt x="706" y="353"/>
                    </a:moveTo>
                    <a:lnTo>
                      <a:pt x="706" y="335"/>
                    </a:lnTo>
                    <a:lnTo>
                      <a:pt x="704" y="317"/>
                    </a:lnTo>
                    <a:lnTo>
                      <a:pt x="702" y="299"/>
                    </a:lnTo>
                    <a:lnTo>
                      <a:pt x="699" y="282"/>
                    </a:lnTo>
                    <a:lnTo>
                      <a:pt x="695" y="264"/>
                    </a:lnTo>
                    <a:lnTo>
                      <a:pt x="690" y="248"/>
                    </a:lnTo>
                    <a:lnTo>
                      <a:pt x="685" y="231"/>
                    </a:lnTo>
                    <a:lnTo>
                      <a:pt x="678" y="216"/>
                    </a:lnTo>
                    <a:lnTo>
                      <a:pt x="671" y="200"/>
                    </a:lnTo>
                    <a:lnTo>
                      <a:pt x="663" y="185"/>
                    </a:lnTo>
                    <a:lnTo>
                      <a:pt x="654" y="170"/>
                    </a:lnTo>
                    <a:lnTo>
                      <a:pt x="646" y="156"/>
                    </a:lnTo>
                    <a:lnTo>
                      <a:pt x="636" y="142"/>
                    </a:lnTo>
                    <a:lnTo>
                      <a:pt x="625" y="128"/>
                    </a:lnTo>
                    <a:lnTo>
                      <a:pt x="614" y="115"/>
                    </a:lnTo>
                    <a:lnTo>
                      <a:pt x="603" y="103"/>
                    </a:lnTo>
                    <a:lnTo>
                      <a:pt x="590" y="92"/>
                    </a:lnTo>
                    <a:lnTo>
                      <a:pt x="578" y="80"/>
                    </a:lnTo>
                    <a:lnTo>
                      <a:pt x="564" y="71"/>
                    </a:lnTo>
                    <a:lnTo>
                      <a:pt x="550" y="61"/>
                    </a:lnTo>
                    <a:lnTo>
                      <a:pt x="536" y="51"/>
                    </a:lnTo>
                    <a:lnTo>
                      <a:pt x="521" y="43"/>
                    </a:lnTo>
                    <a:lnTo>
                      <a:pt x="505" y="34"/>
                    </a:lnTo>
                    <a:lnTo>
                      <a:pt x="490" y="27"/>
                    </a:lnTo>
                    <a:lnTo>
                      <a:pt x="475" y="22"/>
                    </a:lnTo>
                    <a:lnTo>
                      <a:pt x="458" y="16"/>
                    </a:lnTo>
                    <a:lnTo>
                      <a:pt x="441" y="11"/>
                    </a:lnTo>
                    <a:lnTo>
                      <a:pt x="424" y="7"/>
                    </a:lnTo>
                    <a:lnTo>
                      <a:pt x="406" y="4"/>
                    </a:lnTo>
                    <a:lnTo>
                      <a:pt x="388" y="2"/>
                    </a:lnTo>
                    <a:lnTo>
                      <a:pt x="372" y="1"/>
                    </a:lnTo>
                    <a:lnTo>
                      <a:pt x="353" y="0"/>
                    </a:lnTo>
                    <a:lnTo>
                      <a:pt x="335" y="1"/>
                    </a:lnTo>
                    <a:lnTo>
                      <a:pt x="317" y="2"/>
                    </a:lnTo>
                    <a:lnTo>
                      <a:pt x="299" y="4"/>
                    </a:lnTo>
                    <a:lnTo>
                      <a:pt x="282" y="7"/>
                    </a:lnTo>
                    <a:lnTo>
                      <a:pt x="264" y="11"/>
                    </a:lnTo>
                    <a:lnTo>
                      <a:pt x="248" y="16"/>
                    </a:lnTo>
                    <a:lnTo>
                      <a:pt x="231" y="22"/>
                    </a:lnTo>
                    <a:lnTo>
                      <a:pt x="216" y="27"/>
                    </a:lnTo>
                    <a:lnTo>
                      <a:pt x="200" y="34"/>
                    </a:lnTo>
                    <a:lnTo>
                      <a:pt x="185" y="43"/>
                    </a:lnTo>
                    <a:lnTo>
                      <a:pt x="170" y="51"/>
                    </a:lnTo>
                    <a:lnTo>
                      <a:pt x="156" y="61"/>
                    </a:lnTo>
                    <a:lnTo>
                      <a:pt x="142" y="71"/>
                    </a:lnTo>
                    <a:lnTo>
                      <a:pt x="128" y="80"/>
                    </a:lnTo>
                    <a:lnTo>
                      <a:pt x="115" y="92"/>
                    </a:lnTo>
                    <a:lnTo>
                      <a:pt x="103" y="103"/>
                    </a:lnTo>
                    <a:lnTo>
                      <a:pt x="92" y="115"/>
                    </a:lnTo>
                    <a:lnTo>
                      <a:pt x="81" y="128"/>
                    </a:lnTo>
                    <a:lnTo>
                      <a:pt x="71" y="142"/>
                    </a:lnTo>
                    <a:lnTo>
                      <a:pt x="60" y="156"/>
                    </a:lnTo>
                    <a:lnTo>
                      <a:pt x="51" y="170"/>
                    </a:lnTo>
                    <a:lnTo>
                      <a:pt x="43" y="185"/>
                    </a:lnTo>
                    <a:lnTo>
                      <a:pt x="35" y="200"/>
                    </a:lnTo>
                    <a:lnTo>
                      <a:pt x="28" y="216"/>
                    </a:lnTo>
                    <a:lnTo>
                      <a:pt x="22" y="231"/>
                    </a:lnTo>
                    <a:lnTo>
                      <a:pt x="16" y="248"/>
                    </a:lnTo>
                    <a:lnTo>
                      <a:pt x="11" y="264"/>
                    </a:lnTo>
                    <a:lnTo>
                      <a:pt x="7" y="282"/>
                    </a:lnTo>
                    <a:lnTo>
                      <a:pt x="4" y="299"/>
                    </a:lnTo>
                    <a:lnTo>
                      <a:pt x="3" y="317"/>
                    </a:lnTo>
                    <a:lnTo>
                      <a:pt x="1" y="335"/>
                    </a:lnTo>
                    <a:lnTo>
                      <a:pt x="0" y="353"/>
                    </a:lnTo>
                    <a:lnTo>
                      <a:pt x="1" y="372"/>
                    </a:lnTo>
                    <a:lnTo>
                      <a:pt x="3" y="388"/>
                    </a:lnTo>
                    <a:lnTo>
                      <a:pt x="4" y="406"/>
                    </a:lnTo>
                    <a:lnTo>
                      <a:pt x="7" y="425"/>
                    </a:lnTo>
                    <a:lnTo>
                      <a:pt x="11" y="441"/>
                    </a:lnTo>
                    <a:lnTo>
                      <a:pt x="16" y="458"/>
                    </a:lnTo>
                    <a:lnTo>
                      <a:pt x="22" y="475"/>
                    </a:lnTo>
                    <a:lnTo>
                      <a:pt x="28" y="490"/>
                    </a:lnTo>
                    <a:lnTo>
                      <a:pt x="35" y="505"/>
                    </a:lnTo>
                    <a:lnTo>
                      <a:pt x="43" y="521"/>
                    </a:lnTo>
                    <a:lnTo>
                      <a:pt x="51" y="536"/>
                    </a:lnTo>
                    <a:lnTo>
                      <a:pt x="60" y="550"/>
                    </a:lnTo>
                    <a:lnTo>
                      <a:pt x="71" y="564"/>
                    </a:lnTo>
                    <a:lnTo>
                      <a:pt x="81" y="578"/>
                    </a:lnTo>
                    <a:lnTo>
                      <a:pt x="92" y="590"/>
                    </a:lnTo>
                    <a:lnTo>
                      <a:pt x="103" y="603"/>
                    </a:lnTo>
                    <a:lnTo>
                      <a:pt x="115" y="614"/>
                    </a:lnTo>
                    <a:lnTo>
                      <a:pt x="128" y="625"/>
                    </a:lnTo>
                    <a:lnTo>
                      <a:pt x="142" y="635"/>
                    </a:lnTo>
                    <a:lnTo>
                      <a:pt x="156" y="646"/>
                    </a:lnTo>
                    <a:lnTo>
                      <a:pt x="170" y="654"/>
                    </a:lnTo>
                    <a:lnTo>
                      <a:pt x="185" y="663"/>
                    </a:lnTo>
                    <a:lnTo>
                      <a:pt x="200" y="671"/>
                    </a:lnTo>
                    <a:lnTo>
                      <a:pt x="216" y="678"/>
                    </a:lnTo>
                    <a:lnTo>
                      <a:pt x="231" y="684"/>
                    </a:lnTo>
                    <a:lnTo>
                      <a:pt x="248" y="689"/>
                    </a:lnTo>
                    <a:lnTo>
                      <a:pt x="264" y="695"/>
                    </a:lnTo>
                    <a:lnTo>
                      <a:pt x="282" y="699"/>
                    </a:lnTo>
                    <a:lnTo>
                      <a:pt x="299" y="702"/>
                    </a:lnTo>
                    <a:lnTo>
                      <a:pt x="317" y="705"/>
                    </a:lnTo>
                    <a:lnTo>
                      <a:pt x="335" y="705"/>
                    </a:lnTo>
                    <a:lnTo>
                      <a:pt x="353" y="706"/>
                    </a:lnTo>
                    <a:lnTo>
                      <a:pt x="372" y="705"/>
                    </a:lnTo>
                    <a:lnTo>
                      <a:pt x="388" y="705"/>
                    </a:lnTo>
                    <a:lnTo>
                      <a:pt x="406" y="702"/>
                    </a:lnTo>
                    <a:lnTo>
                      <a:pt x="424" y="699"/>
                    </a:lnTo>
                    <a:lnTo>
                      <a:pt x="441" y="695"/>
                    </a:lnTo>
                    <a:lnTo>
                      <a:pt x="458" y="689"/>
                    </a:lnTo>
                    <a:lnTo>
                      <a:pt x="475" y="684"/>
                    </a:lnTo>
                    <a:lnTo>
                      <a:pt x="490" y="678"/>
                    </a:lnTo>
                    <a:lnTo>
                      <a:pt x="505" y="671"/>
                    </a:lnTo>
                    <a:lnTo>
                      <a:pt x="521" y="663"/>
                    </a:lnTo>
                    <a:lnTo>
                      <a:pt x="536" y="654"/>
                    </a:lnTo>
                    <a:lnTo>
                      <a:pt x="550" y="646"/>
                    </a:lnTo>
                    <a:lnTo>
                      <a:pt x="564" y="635"/>
                    </a:lnTo>
                    <a:lnTo>
                      <a:pt x="578" y="625"/>
                    </a:lnTo>
                    <a:lnTo>
                      <a:pt x="590" y="614"/>
                    </a:lnTo>
                    <a:lnTo>
                      <a:pt x="603" y="603"/>
                    </a:lnTo>
                    <a:lnTo>
                      <a:pt x="614" y="590"/>
                    </a:lnTo>
                    <a:lnTo>
                      <a:pt x="625" y="578"/>
                    </a:lnTo>
                    <a:lnTo>
                      <a:pt x="636" y="564"/>
                    </a:lnTo>
                    <a:lnTo>
                      <a:pt x="646" y="550"/>
                    </a:lnTo>
                    <a:lnTo>
                      <a:pt x="654" y="536"/>
                    </a:lnTo>
                    <a:lnTo>
                      <a:pt x="663" y="521"/>
                    </a:lnTo>
                    <a:lnTo>
                      <a:pt x="671" y="505"/>
                    </a:lnTo>
                    <a:lnTo>
                      <a:pt x="678" y="490"/>
                    </a:lnTo>
                    <a:lnTo>
                      <a:pt x="685" y="475"/>
                    </a:lnTo>
                    <a:lnTo>
                      <a:pt x="690" y="458"/>
                    </a:lnTo>
                    <a:lnTo>
                      <a:pt x="695" y="441"/>
                    </a:lnTo>
                    <a:lnTo>
                      <a:pt x="699" y="425"/>
                    </a:lnTo>
                    <a:lnTo>
                      <a:pt x="702" y="406"/>
                    </a:lnTo>
                    <a:lnTo>
                      <a:pt x="704" y="388"/>
                    </a:lnTo>
                    <a:lnTo>
                      <a:pt x="706" y="372"/>
                    </a:lnTo>
                    <a:lnTo>
                      <a:pt x="706" y="353"/>
                    </a:lnTo>
                    <a:close/>
                    <a:moveTo>
                      <a:pt x="702" y="353"/>
                    </a:moveTo>
                    <a:lnTo>
                      <a:pt x="702" y="370"/>
                    </a:lnTo>
                    <a:lnTo>
                      <a:pt x="700" y="388"/>
                    </a:lnTo>
                    <a:lnTo>
                      <a:pt x="697" y="406"/>
                    </a:lnTo>
                    <a:lnTo>
                      <a:pt x="695" y="423"/>
                    </a:lnTo>
                    <a:lnTo>
                      <a:pt x="690" y="440"/>
                    </a:lnTo>
                    <a:lnTo>
                      <a:pt x="686" y="457"/>
                    </a:lnTo>
                    <a:lnTo>
                      <a:pt x="681" y="473"/>
                    </a:lnTo>
                    <a:lnTo>
                      <a:pt x="674" y="489"/>
                    </a:lnTo>
                    <a:lnTo>
                      <a:pt x="667" y="504"/>
                    </a:lnTo>
                    <a:lnTo>
                      <a:pt x="660" y="519"/>
                    </a:lnTo>
                    <a:lnTo>
                      <a:pt x="651" y="533"/>
                    </a:lnTo>
                    <a:lnTo>
                      <a:pt x="642" y="549"/>
                    </a:lnTo>
                    <a:lnTo>
                      <a:pt x="632" y="561"/>
                    </a:lnTo>
                    <a:lnTo>
                      <a:pt x="622" y="575"/>
                    </a:lnTo>
                    <a:lnTo>
                      <a:pt x="611" y="588"/>
                    </a:lnTo>
                    <a:lnTo>
                      <a:pt x="600" y="600"/>
                    </a:lnTo>
                    <a:lnTo>
                      <a:pt x="587" y="611"/>
                    </a:lnTo>
                    <a:lnTo>
                      <a:pt x="575" y="622"/>
                    </a:lnTo>
                    <a:lnTo>
                      <a:pt x="561" y="632"/>
                    </a:lnTo>
                    <a:lnTo>
                      <a:pt x="548" y="642"/>
                    </a:lnTo>
                    <a:lnTo>
                      <a:pt x="533" y="652"/>
                    </a:lnTo>
                    <a:lnTo>
                      <a:pt x="519" y="660"/>
                    </a:lnTo>
                    <a:lnTo>
                      <a:pt x="504" y="667"/>
                    </a:lnTo>
                    <a:lnTo>
                      <a:pt x="489" y="674"/>
                    </a:lnTo>
                    <a:lnTo>
                      <a:pt x="473" y="681"/>
                    </a:lnTo>
                    <a:lnTo>
                      <a:pt x="456" y="686"/>
                    </a:lnTo>
                    <a:lnTo>
                      <a:pt x="440" y="691"/>
                    </a:lnTo>
                    <a:lnTo>
                      <a:pt x="423" y="695"/>
                    </a:lnTo>
                    <a:lnTo>
                      <a:pt x="406" y="698"/>
                    </a:lnTo>
                    <a:lnTo>
                      <a:pt x="388" y="700"/>
                    </a:lnTo>
                    <a:lnTo>
                      <a:pt x="370" y="702"/>
                    </a:lnTo>
                    <a:lnTo>
                      <a:pt x="353" y="702"/>
                    </a:lnTo>
                    <a:lnTo>
                      <a:pt x="335" y="702"/>
                    </a:lnTo>
                    <a:lnTo>
                      <a:pt x="317" y="700"/>
                    </a:lnTo>
                    <a:lnTo>
                      <a:pt x="299" y="698"/>
                    </a:lnTo>
                    <a:lnTo>
                      <a:pt x="282" y="695"/>
                    </a:lnTo>
                    <a:lnTo>
                      <a:pt x="266" y="691"/>
                    </a:lnTo>
                    <a:lnTo>
                      <a:pt x="249" y="686"/>
                    </a:lnTo>
                    <a:lnTo>
                      <a:pt x="232" y="681"/>
                    </a:lnTo>
                    <a:lnTo>
                      <a:pt x="217" y="674"/>
                    </a:lnTo>
                    <a:lnTo>
                      <a:pt x="202" y="667"/>
                    </a:lnTo>
                    <a:lnTo>
                      <a:pt x="186" y="660"/>
                    </a:lnTo>
                    <a:lnTo>
                      <a:pt x="172" y="652"/>
                    </a:lnTo>
                    <a:lnTo>
                      <a:pt x="159" y="642"/>
                    </a:lnTo>
                    <a:lnTo>
                      <a:pt x="145" y="632"/>
                    </a:lnTo>
                    <a:lnTo>
                      <a:pt x="131" y="622"/>
                    </a:lnTo>
                    <a:lnTo>
                      <a:pt x="118" y="611"/>
                    </a:lnTo>
                    <a:lnTo>
                      <a:pt x="106" y="600"/>
                    </a:lnTo>
                    <a:lnTo>
                      <a:pt x="94" y="588"/>
                    </a:lnTo>
                    <a:lnTo>
                      <a:pt x="83" y="575"/>
                    </a:lnTo>
                    <a:lnTo>
                      <a:pt x="74" y="561"/>
                    </a:lnTo>
                    <a:lnTo>
                      <a:pt x="64" y="549"/>
                    </a:lnTo>
                    <a:lnTo>
                      <a:pt x="54" y="533"/>
                    </a:lnTo>
                    <a:lnTo>
                      <a:pt x="46" y="519"/>
                    </a:lnTo>
                    <a:lnTo>
                      <a:pt x="39" y="504"/>
                    </a:lnTo>
                    <a:lnTo>
                      <a:pt x="32" y="489"/>
                    </a:lnTo>
                    <a:lnTo>
                      <a:pt x="25" y="473"/>
                    </a:lnTo>
                    <a:lnTo>
                      <a:pt x="19" y="457"/>
                    </a:lnTo>
                    <a:lnTo>
                      <a:pt x="15" y="440"/>
                    </a:lnTo>
                    <a:lnTo>
                      <a:pt x="11" y="423"/>
                    </a:lnTo>
                    <a:lnTo>
                      <a:pt x="8" y="406"/>
                    </a:lnTo>
                    <a:lnTo>
                      <a:pt x="5" y="388"/>
                    </a:lnTo>
                    <a:lnTo>
                      <a:pt x="4" y="370"/>
                    </a:lnTo>
                    <a:lnTo>
                      <a:pt x="4" y="353"/>
                    </a:lnTo>
                    <a:lnTo>
                      <a:pt x="4" y="335"/>
                    </a:lnTo>
                    <a:lnTo>
                      <a:pt x="5" y="317"/>
                    </a:lnTo>
                    <a:lnTo>
                      <a:pt x="8" y="299"/>
                    </a:lnTo>
                    <a:lnTo>
                      <a:pt x="11" y="282"/>
                    </a:lnTo>
                    <a:lnTo>
                      <a:pt x="15" y="266"/>
                    </a:lnTo>
                    <a:lnTo>
                      <a:pt x="19" y="249"/>
                    </a:lnTo>
                    <a:lnTo>
                      <a:pt x="25" y="232"/>
                    </a:lnTo>
                    <a:lnTo>
                      <a:pt x="32" y="217"/>
                    </a:lnTo>
                    <a:lnTo>
                      <a:pt x="39" y="202"/>
                    </a:lnTo>
                    <a:lnTo>
                      <a:pt x="46" y="186"/>
                    </a:lnTo>
                    <a:lnTo>
                      <a:pt x="54" y="172"/>
                    </a:lnTo>
                    <a:lnTo>
                      <a:pt x="64" y="158"/>
                    </a:lnTo>
                    <a:lnTo>
                      <a:pt x="74" y="144"/>
                    </a:lnTo>
                    <a:lnTo>
                      <a:pt x="83" y="131"/>
                    </a:lnTo>
                    <a:lnTo>
                      <a:pt x="94" y="118"/>
                    </a:lnTo>
                    <a:lnTo>
                      <a:pt x="106" y="105"/>
                    </a:lnTo>
                    <a:lnTo>
                      <a:pt x="118" y="94"/>
                    </a:lnTo>
                    <a:lnTo>
                      <a:pt x="131" y="83"/>
                    </a:lnTo>
                    <a:lnTo>
                      <a:pt x="145" y="73"/>
                    </a:lnTo>
                    <a:lnTo>
                      <a:pt x="159" y="64"/>
                    </a:lnTo>
                    <a:lnTo>
                      <a:pt x="172" y="54"/>
                    </a:lnTo>
                    <a:lnTo>
                      <a:pt x="186" y="46"/>
                    </a:lnTo>
                    <a:lnTo>
                      <a:pt x="202" y="39"/>
                    </a:lnTo>
                    <a:lnTo>
                      <a:pt x="217" y="32"/>
                    </a:lnTo>
                    <a:lnTo>
                      <a:pt x="232" y="25"/>
                    </a:lnTo>
                    <a:lnTo>
                      <a:pt x="249" y="19"/>
                    </a:lnTo>
                    <a:lnTo>
                      <a:pt x="266" y="15"/>
                    </a:lnTo>
                    <a:lnTo>
                      <a:pt x="282" y="11"/>
                    </a:lnTo>
                    <a:lnTo>
                      <a:pt x="299" y="8"/>
                    </a:lnTo>
                    <a:lnTo>
                      <a:pt x="317" y="5"/>
                    </a:lnTo>
                    <a:lnTo>
                      <a:pt x="335" y="4"/>
                    </a:lnTo>
                    <a:lnTo>
                      <a:pt x="353" y="4"/>
                    </a:lnTo>
                    <a:lnTo>
                      <a:pt x="370" y="4"/>
                    </a:lnTo>
                    <a:lnTo>
                      <a:pt x="388" y="5"/>
                    </a:lnTo>
                    <a:lnTo>
                      <a:pt x="406" y="8"/>
                    </a:lnTo>
                    <a:lnTo>
                      <a:pt x="423" y="11"/>
                    </a:lnTo>
                    <a:lnTo>
                      <a:pt x="440" y="15"/>
                    </a:lnTo>
                    <a:lnTo>
                      <a:pt x="456" y="19"/>
                    </a:lnTo>
                    <a:lnTo>
                      <a:pt x="473" y="25"/>
                    </a:lnTo>
                    <a:lnTo>
                      <a:pt x="489" y="32"/>
                    </a:lnTo>
                    <a:lnTo>
                      <a:pt x="504" y="39"/>
                    </a:lnTo>
                    <a:lnTo>
                      <a:pt x="519" y="46"/>
                    </a:lnTo>
                    <a:lnTo>
                      <a:pt x="533" y="54"/>
                    </a:lnTo>
                    <a:lnTo>
                      <a:pt x="548" y="64"/>
                    </a:lnTo>
                    <a:lnTo>
                      <a:pt x="561" y="73"/>
                    </a:lnTo>
                    <a:lnTo>
                      <a:pt x="575" y="83"/>
                    </a:lnTo>
                    <a:lnTo>
                      <a:pt x="587" y="94"/>
                    </a:lnTo>
                    <a:lnTo>
                      <a:pt x="600" y="105"/>
                    </a:lnTo>
                    <a:lnTo>
                      <a:pt x="611" y="118"/>
                    </a:lnTo>
                    <a:lnTo>
                      <a:pt x="622" y="131"/>
                    </a:lnTo>
                    <a:lnTo>
                      <a:pt x="632" y="144"/>
                    </a:lnTo>
                    <a:lnTo>
                      <a:pt x="642" y="158"/>
                    </a:lnTo>
                    <a:lnTo>
                      <a:pt x="651" y="172"/>
                    </a:lnTo>
                    <a:lnTo>
                      <a:pt x="660" y="186"/>
                    </a:lnTo>
                    <a:lnTo>
                      <a:pt x="667" y="202"/>
                    </a:lnTo>
                    <a:lnTo>
                      <a:pt x="674" y="217"/>
                    </a:lnTo>
                    <a:lnTo>
                      <a:pt x="681" y="232"/>
                    </a:lnTo>
                    <a:lnTo>
                      <a:pt x="686" y="249"/>
                    </a:lnTo>
                    <a:lnTo>
                      <a:pt x="690" y="266"/>
                    </a:lnTo>
                    <a:lnTo>
                      <a:pt x="695" y="282"/>
                    </a:lnTo>
                    <a:lnTo>
                      <a:pt x="697" y="299"/>
                    </a:lnTo>
                    <a:lnTo>
                      <a:pt x="700" y="317"/>
                    </a:lnTo>
                    <a:lnTo>
                      <a:pt x="702" y="335"/>
                    </a:lnTo>
                    <a:lnTo>
                      <a:pt x="702" y="353"/>
                    </a:lnTo>
                    <a:close/>
                  </a:path>
                </a:pathLst>
              </a:custGeom>
              <a:solidFill>
                <a:srgbClr val="EAAE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36" name="Freeform 21">
                <a:extLst>
                  <a:ext uri="{FF2B5EF4-FFF2-40B4-BE49-F238E27FC236}">
                    <a16:creationId xmlns:a16="http://schemas.microsoft.com/office/drawing/2014/main" id="{DDB749F4-AF0D-E82D-ADA8-06580F3370A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70" y="2522"/>
                <a:ext cx="700" cy="701"/>
              </a:xfrm>
              <a:custGeom>
                <a:avLst/>
                <a:gdLst>
                  <a:gd name="T0" fmla="*/ 693 w 700"/>
                  <a:gd name="T1" fmla="*/ 280 h 701"/>
                  <a:gd name="T2" fmla="*/ 667 w 700"/>
                  <a:gd name="T3" fmla="*/ 198 h 701"/>
                  <a:gd name="T4" fmla="*/ 621 w 700"/>
                  <a:gd name="T5" fmla="*/ 127 h 701"/>
                  <a:gd name="T6" fmla="*/ 559 w 700"/>
                  <a:gd name="T7" fmla="*/ 70 h 701"/>
                  <a:gd name="T8" fmla="*/ 487 w 700"/>
                  <a:gd name="T9" fmla="*/ 28 h 701"/>
                  <a:gd name="T10" fmla="*/ 403 w 700"/>
                  <a:gd name="T11" fmla="*/ 5 h 701"/>
                  <a:gd name="T12" fmla="*/ 314 w 700"/>
                  <a:gd name="T13" fmla="*/ 2 h 701"/>
                  <a:gd name="T14" fmla="*/ 229 w 700"/>
                  <a:gd name="T15" fmla="*/ 21 h 701"/>
                  <a:gd name="T16" fmla="*/ 154 w 700"/>
                  <a:gd name="T17" fmla="*/ 60 h 701"/>
                  <a:gd name="T18" fmla="*/ 90 w 700"/>
                  <a:gd name="T19" fmla="*/ 115 h 701"/>
                  <a:gd name="T20" fmla="*/ 41 w 700"/>
                  <a:gd name="T21" fmla="*/ 184 h 701"/>
                  <a:gd name="T22" fmla="*/ 11 w 700"/>
                  <a:gd name="T23" fmla="*/ 264 h 701"/>
                  <a:gd name="T24" fmla="*/ 0 w 700"/>
                  <a:gd name="T25" fmla="*/ 351 h 701"/>
                  <a:gd name="T26" fmla="*/ 11 w 700"/>
                  <a:gd name="T27" fmla="*/ 438 h 701"/>
                  <a:gd name="T28" fmla="*/ 41 w 700"/>
                  <a:gd name="T29" fmla="*/ 519 h 701"/>
                  <a:gd name="T30" fmla="*/ 90 w 700"/>
                  <a:gd name="T31" fmla="*/ 587 h 701"/>
                  <a:gd name="T32" fmla="*/ 154 w 700"/>
                  <a:gd name="T33" fmla="*/ 641 h 701"/>
                  <a:gd name="T34" fmla="*/ 229 w 700"/>
                  <a:gd name="T35" fmla="*/ 680 h 701"/>
                  <a:gd name="T36" fmla="*/ 314 w 700"/>
                  <a:gd name="T37" fmla="*/ 700 h 701"/>
                  <a:gd name="T38" fmla="*/ 403 w 700"/>
                  <a:gd name="T39" fmla="*/ 697 h 701"/>
                  <a:gd name="T40" fmla="*/ 487 w 700"/>
                  <a:gd name="T41" fmla="*/ 675 h 701"/>
                  <a:gd name="T42" fmla="*/ 559 w 700"/>
                  <a:gd name="T43" fmla="*/ 632 h 701"/>
                  <a:gd name="T44" fmla="*/ 621 w 700"/>
                  <a:gd name="T45" fmla="*/ 574 h 701"/>
                  <a:gd name="T46" fmla="*/ 667 w 700"/>
                  <a:gd name="T47" fmla="*/ 503 h 701"/>
                  <a:gd name="T48" fmla="*/ 693 w 700"/>
                  <a:gd name="T49" fmla="*/ 421 h 701"/>
                  <a:gd name="T50" fmla="*/ 697 w 700"/>
                  <a:gd name="T51" fmla="*/ 351 h 701"/>
                  <a:gd name="T52" fmla="*/ 686 w 700"/>
                  <a:gd name="T53" fmla="*/ 438 h 701"/>
                  <a:gd name="T54" fmla="*/ 655 w 700"/>
                  <a:gd name="T55" fmla="*/ 516 h 701"/>
                  <a:gd name="T56" fmla="*/ 607 w 700"/>
                  <a:gd name="T57" fmla="*/ 584 h 701"/>
                  <a:gd name="T58" fmla="*/ 544 w 700"/>
                  <a:gd name="T59" fmla="*/ 638 h 701"/>
                  <a:gd name="T60" fmla="*/ 469 w 700"/>
                  <a:gd name="T61" fmla="*/ 676 h 701"/>
                  <a:gd name="T62" fmla="*/ 385 w 700"/>
                  <a:gd name="T63" fmla="*/ 696 h 701"/>
                  <a:gd name="T64" fmla="*/ 298 w 700"/>
                  <a:gd name="T65" fmla="*/ 694 h 701"/>
                  <a:gd name="T66" fmla="*/ 215 w 700"/>
                  <a:gd name="T67" fmla="*/ 671 h 701"/>
                  <a:gd name="T68" fmla="*/ 143 w 700"/>
                  <a:gd name="T69" fmla="*/ 629 h 701"/>
                  <a:gd name="T70" fmla="*/ 82 w 700"/>
                  <a:gd name="T71" fmla="*/ 572 h 701"/>
                  <a:gd name="T72" fmla="*/ 37 w 700"/>
                  <a:gd name="T73" fmla="*/ 502 h 701"/>
                  <a:gd name="T74" fmla="*/ 11 w 700"/>
                  <a:gd name="T75" fmla="*/ 421 h 701"/>
                  <a:gd name="T76" fmla="*/ 4 w 700"/>
                  <a:gd name="T77" fmla="*/ 333 h 701"/>
                  <a:gd name="T78" fmla="*/ 19 w 700"/>
                  <a:gd name="T79" fmla="*/ 248 h 701"/>
                  <a:gd name="T80" fmla="*/ 54 w 700"/>
                  <a:gd name="T81" fmla="*/ 170 h 701"/>
                  <a:gd name="T82" fmla="*/ 104 w 700"/>
                  <a:gd name="T83" fmla="*/ 105 h 701"/>
                  <a:gd name="T84" fmla="*/ 169 w 700"/>
                  <a:gd name="T85" fmla="*/ 55 h 701"/>
                  <a:gd name="T86" fmla="*/ 246 w 700"/>
                  <a:gd name="T87" fmla="*/ 20 h 701"/>
                  <a:gd name="T88" fmla="*/ 332 w 700"/>
                  <a:gd name="T89" fmla="*/ 5 h 701"/>
                  <a:gd name="T90" fmla="*/ 420 w 700"/>
                  <a:gd name="T91" fmla="*/ 12 h 701"/>
                  <a:gd name="T92" fmla="*/ 501 w 700"/>
                  <a:gd name="T93" fmla="*/ 38 h 701"/>
                  <a:gd name="T94" fmla="*/ 570 w 700"/>
                  <a:gd name="T95" fmla="*/ 83 h 701"/>
                  <a:gd name="T96" fmla="*/ 628 w 700"/>
                  <a:gd name="T97" fmla="*/ 144 h 701"/>
                  <a:gd name="T98" fmla="*/ 669 w 700"/>
                  <a:gd name="T99" fmla="*/ 216 h 701"/>
                  <a:gd name="T100" fmla="*/ 693 w 700"/>
                  <a:gd name="T101" fmla="*/ 299 h 70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00"/>
                  <a:gd name="T154" fmla="*/ 0 h 701"/>
                  <a:gd name="T155" fmla="*/ 700 w 700"/>
                  <a:gd name="T156" fmla="*/ 701 h 70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00" h="701">
                    <a:moveTo>
                      <a:pt x="700" y="351"/>
                    </a:moveTo>
                    <a:lnTo>
                      <a:pt x="700" y="333"/>
                    </a:lnTo>
                    <a:lnTo>
                      <a:pt x="699" y="315"/>
                    </a:lnTo>
                    <a:lnTo>
                      <a:pt x="697" y="297"/>
                    </a:lnTo>
                    <a:lnTo>
                      <a:pt x="693" y="280"/>
                    </a:lnTo>
                    <a:lnTo>
                      <a:pt x="690" y="264"/>
                    </a:lnTo>
                    <a:lnTo>
                      <a:pt x="685" y="247"/>
                    </a:lnTo>
                    <a:lnTo>
                      <a:pt x="679" y="230"/>
                    </a:lnTo>
                    <a:lnTo>
                      <a:pt x="673" y="215"/>
                    </a:lnTo>
                    <a:lnTo>
                      <a:pt x="667" y="198"/>
                    </a:lnTo>
                    <a:lnTo>
                      <a:pt x="658" y="184"/>
                    </a:lnTo>
                    <a:lnTo>
                      <a:pt x="650" y="169"/>
                    </a:lnTo>
                    <a:lnTo>
                      <a:pt x="640" y="155"/>
                    </a:lnTo>
                    <a:lnTo>
                      <a:pt x="630" y="141"/>
                    </a:lnTo>
                    <a:lnTo>
                      <a:pt x="621" y="127"/>
                    </a:lnTo>
                    <a:lnTo>
                      <a:pt x="609" y="115"/>
                    </a:lnTo>
                    <a:lnTo>
                      <a:pt x="598" y="102"/>
                    </a:lnTo>
                    <a:lnTo>
                      <a:pt x="586" y="91"/>
                    </a:lnTo>
                    <a:lnTo>
                      <a:pt x="573" y="80"/>
                    </a:lnTo>
                    <a:lnTo>
                      <a:pt x="559" y="70"/>
                    </a:lnTo>
                    <a:lnTo>
                      <a:pt x="545" y="60"/>
                    </a:lnTo>
                    <a:lnTo>
                      <a:pt x="531" y="51"/>
                    </a:lnTo>
                    <a:lnTo>
                      <a:pt x="518" y="42"/>
                    </a:lnTo>
                    <a:lnTo>
                      <a:pt x="502" y="35"/>
                    </a:lnTo>
                    <a:lnTo>
                      <a:pt x="487" y="28"/>
                    </a:lnTo>
                    <a:lnTo>
                      <a:pt x="470" y="21"/>
                    </a:lnTo>
                    <a:lnTo>
                      <a:pt x="453" y="16"/>
                    </a:lnTo>
                    <a:lnTo>
                      <a:pt x="438" y="12"/>
                    </a:lnTo>
                    <a:lnTo>
                      <a:pt x="420" y="7"/>
                    </a:lnTo>
                    <a:lnTo>
                      <a:pt x="403" y="5"/>
                    </a:lnTo>
                    <a:lnTo>
                      <a:pt x="385" y="2"/>
                    </a:lnTo>
                    <a:lnTo>
                      <a:pt x="369" y="0"/>
                    </a:lnTo>
                    <a:lnTo>
                      <a:pt x="350" y="0"/>
                    </a:lnTo>
                    <a:lnTo>
                      <a:pt x="332" y="0"/>
                    </a:lnTo>
                    <a:lnTo>
                      <a:pt x="314" y="2"/>
                    </a:lnTo>
                    <a:lnTo>
                      <a:pt x="296" y="5"/>
                    </a:lnTo>
                    <a:lnTo>
                      <a:pt x="279" y="7"/>
                    </a:lnTo>
                    <a:lnTo>
                      <a:pt x="263" y="12"/>
                    </a:lnTo>
                    <a:lnTo>
                      <a:pt x="246" y="16"/>
                    </a:lnTo>
                    <a:lnTo>
                      <a:pt x="229" y="21"/>
                    </a:lnTo>
                    <a:lnTo>
                      <a:pt x="214" y="28"/>
                    </a:lnTo>
                    <a:lnTo>
                      <a:pt x="197" y="35"/>
                    </a:lnTo>
                    <a:lnTo>
                      <a:pt x="182" y="42"/>
                    </a:lnTo>
                    <a:lnTo>
                      <a:pt x="168" y="51"/>
                    </a:lnTo>
                    <a:lnTo>
                      <a:pt x="154" y="60"/>
                    </a:lnTo>
                    <a:lnTo>
                      <a:pt x="140" y="70"/>
                    </a:lnTo>
                    <a:lnTo>
                      <a:pt x="126" y="80"/>
                    </a:lnTo>
                    <a:lnTo>
                      <a:pt x="114" y="91"/>
                    </a:lnTo>
                    <a:lnTo>
                      <a:pt x="101" y="102"/>
                    </a:lnTo>
                    <a:lnTo>
                      <a:pt x="90" y="115"/>
                    </a:lnTo>
                    <a:lnTo>
                      <a:pt x="79" y="127"/>
                    </a:lnTo>
                    <a:lnTo>
                      <a:pt x="69" y="141"/>
                    </a:lnTo>
                    <a:lnTo>
                      <a:pt x="59" y="155"/>
                    </a:lnTo>
                    <a:lnTo>
                      <a:pt x="50" y="169"/>
                    </a:lnTo>
                    <a:lnTo>
                      <a:pt x="41" y="184"/>
                    </a:lnTo>
                    <a:lnTo>
                      <a:pt x="33" y="198"/>
                    </a:lnTo>
                    <a:lnTo>
                      <a:pt x="26" y="215"/>
                    </a:lnTo>
                    <a:lnTo>
                      <a:pt x="20" y="230"/>
                    </a:lnTo>
                    <a:lnTo>
                      <a:pt x="15" y="247"/>
                    </a:lnTo>
                    <a:lnTo>
                      <a:pt x="11" y="264"/>
                    </a:lnTo>
                    <a:lnTo>
                      <a:pt x="7" y="280"/>
                    </a:lnTo>
                    <a:lnTo>
                      <a:pt x="4" y="297"/>
                    </a:lnTo>
                    <a:lnTo>
                      <a:pt x="1" y="315"/>
                    </a:lnTo>
                    <a:lnTo>
                      <a:pt x="0" y="333"/>
                    </a:lnTo>
                    <a:lnTo>
                      <a:pt x="0" y="351"/>
                    </a:lnTo>
                    <a:lnTo>
                      <a:pt x="0" y="370"/>
                    </a:lnTo>
                    <a:lnTo>
                      <a:pt x="1" y="386"/>
                    </a:lnTo>
                    <a:lnTo>
                      <a:pt x="4" y="404"/>
                    </a:lnTo>
                    <a:lnTo>
                      <a:pt x="7" y="421"/>
                    </a:lnTo>
                    <a:lnTo>
                      <a:pt x="11" y="438"/>
                    </a:lnTo>
                    <a:lnTo>
                      <a:pt x="15" y="455"/>
                    </a:lnTo>
                    <a:lnTo>
                      <a:pt x="20" y="471"/>
                    </a:lnTo>
                    <a:lnTo>
                      <a:pt x="26" y="488"/>
                    </a:lnTo>
                    <a:lnTo>
                      <a:pt x="33" y="503"/>
                    </a:lnTo>
                    <a:lnTo>
                      <a:pt x="41" y="519"/>
                    </a:lnTo>
                    <a:lnTo>
                      <a:pt x="50" y="533"/>
                    </a:lnTo>
                    <a:lnTo>
                      <a:pt x="59" y="547"/>
                    </a:lnTo>
                    <a:lnTo>
                      <a:pt x="69" y="560"/>
                    </a:lnTo>
                    <a:lnTo>
                      <a:pt x="79" y="574"/>
                    </a:lnTo>
                    <a:lnTo>
                      <a:pt x="90" y="587"/>
                    </a:lnTo>
                    <a:lnTo>
                      <a:pt x="101" y="599"/>
                    </a:lnTo>
                    <a:lnTo>
                      <a:pt x="114" y="611"/>
                    </a:lnTo>
                    <a:lnTo>
                      <a:pt x="126" y="622"/>
                    </a:lnTo>
                    <a:lnTo>
                      <a:pt x="140" y="632"/>
                    </a:lnTo>
                    <a:lnTo>
                      <a:pt x="154" y="641"/>
                    </a:lnTo>
                    <a:lnTo>
                      <a:pt x="168" y="651"/>
                    </a:lnTo>
                    <a:lnTo>
                      <a:pt x="182" y="659"/>
                    </a:lnTo>
                    <a:lnTo>
                      <a:pt x="197" y="668"/>
                    </a:lnTo>
                    <a:lnTo>
                      <a:pt x="214" y="675"/>
                    </a:lnTo>
                    <a:lnTo>
                      <a:pt x="229" y="680"/>
                    </a:lnTo>
                    <a:lnTo>
                      <a:pt x="246" y="686"/>
                    </a:lnTo>
                    <a:lnTo>
                      <a:pt x="263" y="690"/>
                    </a:lnTo>
                    <a:lnTo>
                      <a:pt x="279" y="694"/>
                    </a:lnTo>
                    <a:lnTo>
                      <a:pt x="296" y="697"/>
                    </a:lnTo>
                    <a:lnTo>
                      <a:pt x="314" y="700"/>
                    </a:lnTo>
                    <a:lnTo>
                      <a:pt x="332" y="701"/>
                    </a:lnTo>
                    <a:lnTo>
                      <a:pt x="350" y="701"/>
                    </a:lnTo>
                    <a:lnTo>
                      <a:pt x="369" y="701"/>
                    </a:lnTo>
                    <a:lnTo>
                      <a:pt x="385" y="700"/>
                    </a:lnTo>
                    <a:lnTo>
                      <a:pt x="403" y="697"/>
                    </a:lnTo>
                    <a:lnTo>
                      <a:pt x="420" y="694"/>
                    </a:lnTo>
                    <a:lnTo>
                      <a:pt x="438" y="690"/>
                    </a:lnTo>
                    <a:lnTo>
                      <a:pt x="453" y="686"/>
                    </a:lnTo>
                    <a:lnTo>
                      <a:pt x="470" y="680"/>
                    </a:lnTo>
                    <a:lnTo>
                      <a:pt x="487" y="675"/>
                    </a:lnTo>
                    <a:lnTo>
                      <a:pt x="502" y="668"/>
                    </a:lnTo>
                    <a:lnTo>
                      <a:pt x="518" y="659"/>
                    </a:lnTo>
                    <a:lnTo>
                      <a:pt x="531" y="651"/>
                    </a:lnTo>
                    <a:lnTo>
                      <a:pt x="545" y="641"/>
                    </a:lnTo>
                    <a:lnTo>
                      <a:pt x="559" y="632"/>
                    </a:lnTo>
                    <a:lnTo>
                      <a:pt x="573" y="622"/>
                    </a:lnTo>
                    <a:lnTo>
                      <a:pt x="586" y="611"/>
                    </a:lnTo>
                    <a:lnTo>
                      <a:pt x="598" y="599"/>
                    </a:lnTo>
                    <a:lnTo>
                      <a:pt x="609" y="587"/>
                    </a:lnTo>
                    <a:lnTo>
                      <a:pt x="621" y="574"/>
                    </a:lnTo>
                    <a:lnTo>
                      <a:pt x="630" y="560"/>
                    </a:lnTo>
                    <a:lnTo>
                      <a:pt x="640" y="547"/>
                    </a:lnTo>
                    <a:lnTo>
                      <a:pt x="650" y="533"/>
                    </a:lnTo>
                    <a:lnTo>
                      <a:pt x="658" y="519"/>
                    </a:lnTo>
                    <a:lnTo>
                      <a:pt x="667" y="503"/>
                    </a:lnTo>
                    <a:lnTo>
                      <a:pt x="673" y="488"/>
                    </a:lnTo>
                    <a:lnTo>
                      <a:pt x="679" y="471"/>
                    </a:lnTo>
                    <a:lnTo>
                      <a:pt x="685" y="455"/>
                    </a:lnTo>
                    <a:lnTo>
                      <a:pt x="690" y="438"/>
                    </a:lnTo>
                    <a:lnTo>
                      <a:pt x="693" y="421"/>
                    </a:lnTo>
                    <a:lnTo>
                      <a:pt x="697" y="404"/>
                    </a:lnTo>
                    <a:lnTo>
                      <a:pt x="699" y="386"/>
                    </a:lnTo>
                    <a:lnTo>
                      <a:pt x="700" y="370"/>
                    </a:lnTo>
                    <a:lnTo>
                      <a:pt x="700" y="351"/>
                    </a:lnTo>
                    <a:close/>
                    <a:moveTo>
                      <a:pt x="697" y="351"/>
                    </a:moveTo>
                    <a:lnTo>
                      <a:pt x="696" y="368"/>
                    </a:lnTo>
                    <a:lnTo>
                      <a:pt x="694" y="386"/>
                    </a:lnTo>
                    <a:lnTo>
                      <a:pt x="693" y="403"/>
                    </a:lnTo>
                    <a:lnTo>
                      <a:pt x="690" y="421"/>
                    </a:lnTo>
                    <a:lnTo>
                      <a:pt x="686" y="438"/>
                    </a:lnTo>
                    <a:lnTo>
                      <a:pt x="680" y="455"/>
                    </a:lnTo>
                    <a:lnTo>
                      <a:pt x="676" y="470"/>
                    </a:lnTo>
                    <a:lnTo>
                      <a:pt x="669" y="485"/>
                    </a:lnTo>
                    <a:lnTo>
                      <a:pt x="662" y="502"/>
                    </a:lnTo>
                    <a:lnTo>
                      <a:pt x="655" y="516"/>
                    </a:lnTo>
                    <a:lnTo>
                      <a:pt x="647" y="531"/>
                    </a:lnTo>
                    <a:lnTo>
                      <a:pt x="637" y="545"/>
                    </a:lnTo>
                    <a:lnTo>
                      <a:pt x="628" y="559"/>
                    </a:lnTo>
                    <a:lnTo>
                      <a:pt x="618" y="572"/>
                    </a:lnTo>
                    <a:lnTo>
                      <a:pt x="607" y="584"/>
                    </a:lnTo>
                    <a:lnTo>
                      <a:pt x="596" y="597"/>
                    </a:lnTo>
                    <a:lnTo>
                      <a:pt x="583" y="608"/>
                    </a:lnTo>
                    <a:lnTo>
                      <a:pt x="570" y="619"/>
                    </a:lnTo>
                    <a:lnTo>
                      <a:pt x="558" y="629"/>
                    </a:lnTo>
                    <a:lnTo>
                      <a:pt x="544" y="638"/>
                    </a:lnTo>
                    <a:lnTo>
                      <a:pt x="530" y="648"/>
                    </a:lnTo>
                    <a:lnTo>
                      <a:pt x="515" y="657"/>
                    </a:lnTo>
                    <a:lnTo>
                      <a:pt x="501" y="664"/>
                    </a:lnTo>
                    <a:lnTo>
                      <a:pt x="486" y="671"/>
                    </a:lnTo>
                    <a:lnTo>
                      <a:pt x="469" y="676"/>
                    </a:lnTo>
                    <a:lnTo>
                      <a:pt x="453" y="682"/>
                    </a:lnTo>
                    <a:lnTo>
                      <a:pt x="437" y="687"/>
                    </a:lnTo>
                    <a:lnTo>
                      <a:pt x="420" y="691"/>
                    </a:lnTo>
                    <a:lnTo>
                      <a:pt x="402" y="694"/>
                    </a:lnTo>
                    <a:lnTo>
                      <a:pt x="385" y="696"/>
                    </a:lnTo>
                    <a:lnTo>
                      <a:pt x="367" y="697"/>
                    </a:lnTo>
                    <a:lnTo>
                      <a:pt x="350" y="698"/>
                    </a:lnTo>
                    <a:lnTo>
                      <a:pt x="332" y="697"/>
                    </a:lnTo>
                    <a:lnTo>
                      <a:pt x="314" y="696"/>
                    </a:lnTo>
                    <a:lnTo>
                      <a:pt x="298" y="694"/>
                    </a:lnTo>
                    <a:lnTo>
                      <a:pt x="279" y="691"/>
                    </a:lnTo>
                    <a:lnTo>
                      <a:pt x="263" y="687"/>
                    </a:lnTo>
                    <a:lnTo>
                      <a:pt x="246" y="682"/>
                    </a:lnTo>
                    <a:lnTo>
                      <a:pt x="231" y="676"/>
                    </a:lnTo>
                    <a:lnTo>
                      <a:pt x="215" y="671"/>
                    </a:lnTo>
                    <a:lnTo>
                      <a:pt x="200" y="664"/>
                    </a:lnTo>
                    <a:lnTo>
                      <a:pt x="185" y="657"/>
                    </a:lnTo>
                    <a:lnTo>
                      <a:pt x="169" y="648"/>
                    </a:lnTo>
                    <a:lnTo>
                      <a:pt x="156" y="638"/>
                    </a:lnTo>
                    <a:lnTo>
                      <a:pt x="143" y="629"/>
                    </a:lnTo>
                    <a:lnTo>
                      <a:pt x="129" y="619"/>
                    </a:lnTo>
                    <a:lnTo>
                      <a:pt x="117" y="608"/>
                    </a:lnTo>
                    <a:lnTo>
                      <a:pt x="104" y="597"/>
                    </a:lnTo>
                    <a:lnTo>
                      <a:pt x="93" y="584"/>
                    </a:lnTo>
                    <a:lnTo>
                      <a:pt x="82" y="572"/>
                    </a:lnTo>
                    <a:lnTo>
                      <a:pt x="72" y="559"/>
                    </a:lnTo>
                    <a:lnTo>
                      <a:pt x="62" y="545"/>
                    </a:lnTo>
                    <a:lnTo>
                      <a:pt x="54" y="531"/>
                    </a:lnTo>
                    <a:lnTo>
                      <a:pt x="46" y="516"/>
                    </a:lnTo>
                    <a:lnTo>
                      <a:pt x="37" y="502"/>
                    </a:lnTo>
                    <a:lnTo>
                      <a:pt x="30" y="485"/>
                    </a:lnTo>
                    <a:lnTo>
                      <a:pt x="25" y="470"/>
                    </a:lnTo>
                    <a:lnTo>
                      <a:pt x="19" y="455"/>
                    </a:lnTo>
                    <a:lnTo>
                      <a:pt x="13" y="438"/>
                    </a:lnTo>
                    <a:lnTo>
                      <a:pt x="11" y="421"/>
                    </a:lnTo>
                    <a:lnTo>
                      <a:pt x="7" y="403"/>
                    </a:lnTo>
                    <a:lnTo>
                      <a:pt x="5" y="386"/>
                    </a:lnTo>
                    <a:lnTo>
                      <a:pt x="4" y="368"/>
                    </a:lnTo>
                    <a:lnTo>
                      <a:pt x="2" y="351"/>
                    </a:lnTo>
                    <a:lnTo>
                      <a:pt x="4" y="333"/>
                    </a:lnTo>
                    <a:lnTo>
                      <a:pt x="5" y="315"/>
                    </a:lnTo>
                    <a:lnTo>
                      <a:pt x="7" y="299"/>
                    </a:lnTo>
                    <a:lnTo>
                      <a:pt x="11" y="280"/>
                    </a:lnTo>
                    <a:lnTo>
                      <a:pt x="13" y="264"/>
                    </a:lnTo>
                    <a:lnTo>
                      <a:pt x="19" y="248"/>
                    </a:lnTo>
                    <a:lnTo>
                      <a:pt x="25" y="232"/>
                    </a:lnTo>
                    <a:lnTo>
                      <a:pt x="30" y="216"/>
                    </a:lnTo>
                    <a:lnTo>
                      <a:pt x="37" y="201"/>
                    </a:lnTo>
                    <a:lnTo>
                      <a:pt x="46" y="186"/>
                    </a:lnTo>
                    <a:lnTo>
                      <a:pt x="54" y="170"/>
                    </a:lnTo>
                    <a:lnTo>
                      <a:pt x="62" y="156"/>
                    </a:lnTo>
                    <a:lnTo>
                      <a:pt x="72" y="144"/>
                    </a:lnTo>
                    <a:lnTo>
                      <a:pt x="82" y="130"/>
                    </a:lnTo>
                    <a:lnTo>
                      <a:pt x="93" y="117"/>
                    </a:lnTo>
                    <a:lnTo>
                      <a:pt x="104" y="105"/>
                    </a:lnTo>
                    <a:lnTo>
                      <a:pt x="117" y="94"/>
                    </a:lnTo>
                    <a:lnTo>
                      <a:pt x="129" y="83"/>
                    </a:lnTo>
                    <a:lnTo>
                      <a:pt x="143" y="73"/>
                    </a:lnTo>
                    <a:lnTo>
                      <a:pt x="156" y="63"/>
                    </a:lnTo>
                    <a:lnTo>
                      <a:pt x="169" y="55"/>
                    </a:lnTo>
                    <a:lnTo>
                      <a:pt x="185" y="46"/>
                    </a:lnTo>
                    <a:lnTo>
                      <a:pt x="200" y="38"/>
                    </a:lnTo>
                    <a:lnTo>
                      <a:pt x="215" y="31"/>
                    </a:lnTo>
                    <a:lnTo>
                      <a:pt x="231" y="25"/>
                    </a:lnTo>
                    <a:lnTo>
                      <a:pt x="246" y="20"/>
                    </a:lnTo>
                    <a:lnTo>
                      <a:pt x="263" y="14"/>
                    </a:lnTo>
                    <a:lnTo>
                      <a:pt x="279" y="12"/>
                    </a:lnTo>
                    <a:lnTo>
                      <a:pt x="298" y="7"/>
                    </a:lnTo>
                    <a:lnTo>
                      <a:pt x="314" y="6"/>
                    </a:lnTo>
                    <a:lnTo>
                      <a:pt x="332" y="5"/>
                    </a:lnTo>
                    <a:lnTo>
                      <a:pt x="350" y="5"/>
                    </a:lnTo>
                    <a:lnTo>
                      <a:pt x="367" y="5"/>
                    </a:lnTo>
                    <a:lnTo>
                      <a:pt x="385" y="6"/>
                    </a:lnTo>
                    <a:lnTo>
                      <a:pt x="402" y="7"/>
                    </a:lnTo>
                    <a:lnTo>
                      <a:pt x="420" y="12"/>
                    </a:lnTo>
                    <a:lnTo>
                      <a:pt x="437" y="14"/>
                    </a:lnTo>
                    <a:lnTo>
                      <a:pt x="453" y="20"/>
                    </a:lnTo>
                    <a:lnTo>
                      <a:pt x="469" y="25"/>
                    </a:lnTo>
                    <a:lnTo>
                      <a:pt x="486" y="31"/>
                    </a:lnTo>
                    <a:lnTo>
                      <a:pt x="501" y="38"/>
                    </a:lnTo>
                    <a:lnTo>
                      <a:pt x="515" y="46"/>
                    </a:lnTo>
                    <a:lnTo>
                      <a:pt x="530" y="55"/>
                    </a:lnTo>
                    <a:lnTo>
                      <a:pt x="544" y="63"/>
                    </a:lnTo>
                    <a:lnTo>
                      <a:pt x="558" y="73"/>
                    </a:lnTo>
                    <a:lnTo>
                      <a:pt x="570" y="83"/>
                    </a:lnTo>
                    <a:lnTo>
                      <a:pt x="583" y="94"/>
                    </a:lnTo>
                    <a:lnTo>
                      <a:pt x="596" y="105"/>
                    </a:lnTo>
                    <a:lnTo>
                      <a:pt x="607" y="117"/>
                    </a:lnTo>
                    <a:lnTo>
                      <a:pt x="618" y="130"/>
                    </a:lnTo>
                    <a:lnTo>
                      <a:pt x="628" y="144"/>
                    </a:lnTo>
                    <a:lnTo>
                      <a:pt x="637" y="156"/>
                    </a:lnTo>
                    <a:lnTo>
                      <a:pt x="647" y="170"/>
                    </a:lnTo>
                    <a:lnTo>
                      <a:pt x="655" y="186"/>
                    </a:lnTo>
                    <a:lnTo>
                      <a:pt x="662" y="201"/>
                    </a:lnTo>
                    <a:lnTo>
                      <a:pt x="669" y="216"/>
                    </a:lnTo>
                    <a:lnTo>
                      <a:pt x="676" y="232"/>
                    </a:lnTo>
                    <a:lnTo>
                      <a:pt x="680" y="248"/>
                    </a:lnTo>
                    <a:lnTo>
                      <a:pt x="686" y="264"/>
                    </a:lnTo>
                    <a:lnTo>
                      <a:pt x="690" y="280"/>
                    </a:lnTo>
                    <a:lnTo>
                      <a:pt x="693" y="299"/>
                    </a:lnTo>
                    <a:lnTo>
                      <a:pt x="694" y="315"/>
                    </a:lnTo>
                    <a:lnTo>
                      <a:pt x="696" y="333"/>
                    </a:lnTo>
                    <a:lnTo>
                      <a:pt x="697" y="351"/>
                    </a:lnTo>
                    <a:close/>
                  </a:path>
                </a:pathLst>
              </a:custGeom>
              <a:solidFill>
                <a:srgbClr val="EAAF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37" name="Freeform 22">
                <a:extLst>
                  <a:ext uri="{FF2B5EF4-FFF2-40B4-BE49-F238E27FC236}">
                    <a16:creationId xmlns:a16="http://schemas.microsoft.com/office/drawing/2014/main" id="{22B2D9D8-7355-A2D0-71D7-636E18AA96E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71" y="2524"/>
                <a:ext cx="698" cy="698"/>
              </a:xfrm>
              <a:custGeom>
                <a:avLst/>
                <a:gdLst>
                  <a:gd name="T0" fmla="*/ 691 w 698"/>
                  <a:gd name="T1" fmla="*/ 278 h 698"/>
                  <a:gd name="T2" fmla="*/ 663 w 698"/>
                  <a:gd name="T3" fmla="*/ 198 h 698"/>
                  <a:gd name="T4" fmla="*/ 618 w 698"/>
                  <a:gd name="T5" fmla="*/ 127 h 698"/>
                  <a:gd name="T6" fmla="*/ 557 w 698"/>
                  <a:gd name="T7" fmla="*/ 69 h 698"/>
                  <a:gd name="T8" fmla="*/ 485 w 698"/>
                  <a:gd name="T9" fmla="*/ 28 h 698"/>
                  <a:gd name="T10" fmla="*/ 402 w 698"/>
                  <a:gd name="T11" fmla="*/ 4 h 698"/>
                  <a:gd name="T12" fmla="*/ 313 w 698"/>
                  <a:gd name="T13" fmla="*/ 1 h 698"/>
                  <a:gd name="T14" fmla="*/ 228 w 698"/>
                  <a:gd name="T15" fmla="*/ 21 h 698"/>
                  <a:gd name="T16" fmla="*/ 155 w 698"/>
                  <a:gd name="T17" fmla="*/ 60 h 698"/>
                  <a:gd name="T18" fmla="*/ 90 w 698"/>
                  <a:gd name="T19" fmla="*/ 114 h 698"/>
                  <a:gd name="T20" fmla="*/ 42 w 698"/>
                  <a:gd name="T21" fmla="*/ 182 h 698"/>
                  <a:gd name="T22" fmla="*/ 11 w 698"/>
                  <a:gd name="T23" fmla="*/ 262 h 698"/>
                  <a:gd name="T24" fmla="*/ 0 w 698"/>
                  <a:gd name="T25" fmla="*/ 349 h 698"/>
                  <a:gd name="T26" fmla="*/ 11 w 698"/>
                  <a:gd name="T27" fmla="*/ 436 h 698"/>
                  <a:gd name="T28" fmla="*/ 42 w 698"/>
                  <a:gd name="T29" fmla="*/ 515 h 698"/>
                  <a:gd name="T30" fmla="*/ 90 w 698"/>
                  <a:gd name="T31" fmla="*/ 584 h 698"/>
                  <a:gd name="T32" fmla="*/ 155 w 698"/>
                  <a:gd name="T33" fmla="*/ 638 h 698"/>
                  <a:gd name="T34" fmla="*/ 228 w 698"/>
                  <a:gd name="T35" fmla="*/ 677 h 698"/>
                  <a:gd name="T36" fmla="*/ 313 w 698"/>
                  <a:gd name="T37" fmla="*/ 696 h 698"/>
                  <a:gd name="T38" fmla="*/ 402 w 698"/>
                  <a:gd name="T39" fmla="*/ 694 h 698"/>
                  <a:gd name="T40" fmla="*/ 485 w 698"/>
                  <a:gd name="T41" fmla="*/ 670 h 698"/>
                  <a:gd name="T42" fmla="*/ 557 w 698"/>
                  <a:gd name="T43" fmla="*/ 628 h 698"/>
                  <a:gd name="T44" fmla="*/ 618 w 698"/>
                  <a:gd name="T45" fmla="*/ 571 h 698"/>
                  <a:gd name="T46" fmla="*/ 663 w 698"/>
                  <a:gd name="T47" fmla="*/ 500 h 698"/>
                  <a:gd name="T48" fmla="*/ 691 w 698"/>
                  <a:gd name="T49" fmla="*/ 419 h 698"/>
                  <a:gd name="T50" fmla="*/ 693 w 698"/>
                  <a:gd name="T51" fmla="*/ 349 h 698"/>
                  <a:gd name="T52" fmla="*/ 682 w 698"/>
                  <a:gd name="T53" fmla="*/ 434 h 698"/>
                  <a:gd name="T54" fmla="*/ 652 w 698"/>
                  <a:gd name="T55" fmla="*/ 514 h 698"/>
                  <a:gd name="T56" fmla="*/ 604 w 698"/>
                  <a:gd name="T57" fmla="*/ 581 h 698"/>
                  <a:gd name="T58" fmla="*/ 542 w 698"/>
                  <a:gd name="T59" fmla="*/ 635 h 698"/>
                  <a:gd name="T60" fmla="*/ 468 w 698"/>
                  <a:gd name="T61" fmla="*/ 673 h 698"/>
                  <a:gd name="T62" fmla="*/ 384 w 698"/>
                  <a:gd name="T63" fmla="*/ 692 h 698"/>
                  <a:gd name="T64" fmla="*/ 297 w 698"/>
                  <a:gd name="T65" fmla="*/ 689 h 698"/>
                  <a:gd name="T66" fmla="*/ 214 w 698"/>
                  <a:gd name="T67" fmla="*/ 667 h 698"/>
                  <a:gd name="T68" fmla="*/ 142 w 698"/>
                  <a:gd name="T69" fmla="*/ 625 h 698"/>
                  <a:gd name="T70" fmla="*/ 82 w 698"/>
                  <a:gd name="T71" fmla="*/ 568 h 698"/>
                  <a:gd name="T72" fmla="*/ 38 w 698"/>
                  <a:gd name="T73" fmla="*/ 499 h 698"/>
                  <a:gd name="T74" fmla="*/ 11 w 698"/>
                  <a:gd name="T75" fmla="*/ 418 h 698"/>
                  <a:gd name="T76" fmla="*/ 4 w 698"/>
                  <a:gd name="T77" fmla="*/ 331 h 698"/>
                  <a:gd name="T78" fmla="*/ 19 w 698"/>
                  <a:gd name="T79" fmla="*/ 246 h 698"/>
                  <a:gd name="T80" fmla="*/ 54 w 698"/>
                  <a:gd name="T81" fmla="*/ 170 h 698"/>
                  <a:gd name="T82" fmla="*/ 104 w 698"/>
                  <a:gd name="T83" fmla="*/ 104 h 698"/>
                  <a:gd name="T84" fmla="*/ 170 w 698"/>
                  <a:gd name="T85" fmla="*/ 54 h 698"/>
                  <a:gd name="T86" fmla="*/ 246 w 698"/>
                  <a:gd name="T87" fmla="*/ 19 h 698"/>
                  <a:gd name="T88" fmla="*/ 331 w 698"/>
                  <a:gd name="T89" fmla="*/ 4 h 698"/>
                  <a:gd name="T90" fmla="*/ 418 w 698"/>
                  <a:gd name="T91" fmla="*/ 11 h 698"/>
                  <a:gd name="T92" fmla="*/ 498 w 698"/>
                  <a:gd name="T93" fmla="*/ 37 h 698"/>
                  <a:gd name="T94" fmla="*/ 568 w 698"/>
                  <a:gd name="T95" fmla="*/ 82 h 698"/>
                  <a:gd name="T96" fmla="*/ 625 w 698"/>
                  <a:gd name="T97" fmla="*/ 142 h 698"/>
                  <a:gd name="T98" fmla="*/ 667 w 698"/>
                  <a:gd name="T99" fmla="*/ 214 h 698"/>
                  <a:gd name="T100" fmla="*/ 689 w 698"/>
                  <a:gd name="T101" fmla="*/ 297 h 69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98"/>
                  <a:gd name="T154" fmla="*/ 0 h 698"/>
                  <a:gd name="T155" fmla="*/ 698 w 698"/>
                  <a:gd name="T156" fmla="*/ 698 h 69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98" h="698">
                    <a:moveTo>
                      <a:pt x="698" y="349"/>
                    </a:moveTo>
                    <a:lnTo>
                      <a:pt x="698" y="331"/>
                    </a:lnTo>
                    <a:lnTo>
                      <a:pt x="696" y="313"/>
                    </a:lnTo>
                    <a:lnTo>
                      <a:pt x="693" y="295"/>
                    </a:lnTo>
                    <a:lnTo>
                      <a:pt x="691" y="278"/>
                    </a:lnTo>
                    <a:lnTo>
                      <a:pt x="686" y="262"/>
                    </a:lnTo>
                    <a:lnTo>
                      <a:pt x="682" y="245"/>
                    </a:lnTo>
                    <a:lnTo>
                      <a:pt x="677" y="228"/>
                    </a:lnTo>
                    <a:lnTo>
                      <a:pt x="670" y="213"/>
                    </a:lnTo>
                    <a:lnTo>
                      <a:pt x="663" y="198"/>
                    </a:lnTo>
                    <a:lnTo>
                      <a:pt x="656" y="182"/>
                    </a:lnTo>
                    <a:lnTo>
                      <a:pt x="647" y="168"/>
                    </a:lnTo>
                    <a:lnTo>
                      <a:pt x="638" y="154"/>
                    </a:lnTo>
                    <a:lnTo>
                      <a:pt x="628" y="140"/>
                    </a:lnTo>
                    <a:lnTo>
                      <a:pt x="618" y="127"/>
                    </a:lnTo>
                    <a:lnTo>
                      <a:pt x="607" y="114"/>
                    </a:lnTo>
                    <a:lnTo>
                      <a:pt x="596" y="101"/>
                    </a:lnTo>
                    <a:lnTo>
                      <a:pt x="583" y="90"/>
                    </a:lnTo>
                    <a:lnTo>
                      <a:pt x="571" y="79"/>
                    </a:lnTo>
                    <a:lnTo>
                      <a:pt x="557" y="69"/>
                    </a:lnTo>
                    <a:lnTo>
                      <a:pt x="544" y="60"/>
                    </a:lnTo>
                    <a:lnTo>
                      <a:pt x="529" y="50"/>
                    </a:lnTo>
                    <a:lnTo>
                      <a:pt x="515" y="42"/>
                    </a:lnTo>
                    <a:lnTo>
                      <a:pt x="500" y="35"/>
                    </a:lnTo>
                    <a:lnTo>
                      <a:pt x="485" y="28"/>
                    </a:lnTo>
                    <a:lnTo>
                      <a:pt x="469" y="21"/>
                    </a:lnTo>
                    <a:lnTo>
                      <a:pt x="452" y="15"/>
                    </a:lnTo>
                    <a:lnTo>
                      <a:pt x="436" y="11"/>
                    </a:lnTo>
                    <a:lnTo>
                      <a:pt x="419" y="7"/>
                    </a:lnTo>
                    <a:lnTo>
                      <a:pt x="402" y="4"/>
                    </a:lnTo>
                    <a:lnTo>
                      <a:pt x="384" y="1"/>
                    </a:lnTo>
                    <a:lnTo>
                      <a:pt x="366" y="0"/>
                    </a:lnTo>
                    <a:lnTo>
                      <a:pt x="349" y="0"/>
                    </a:lnTo>
                    <a:lnTo>
                      <a:pt x="331" y="0"/>
                    </a:lnTo>
                    <a:lnTo>
                      <a:pt x="313" y="1"/>
                    </a:lnTo>
                    <a:lnTo>
                      <a:pt x="295" y="4"/>
                    </a:lnTo>
                    <a:lnTo>
                      <a:pt x="278" y="7"/>
                    </a:lnTo>
                    <a:lnTo>
                      <a:pt x="262" y="11"/>
                    </a:lnTo>
                    <a:lnTo>
                      <a:pt x="245" y="15"/>
                    </a:lnTo>
                    <a:lnTo>
                      <a:pt x="228" y="21"/>
                    </a:lnTo>
                    <a:lnTo>
                      <a:pt x="213" y="28"/>
                    </a:lnTo>
                    <a:lnTo>
                      <a:pt x="198" y="35"/>
                    </a:lnTo>
                    <a:lnTo>
                      <a:pt x="182" y="42"/>
                    </a:lnTo>
                    <a:lnTo>
                      <a:pt x="168" y="50"/>
                    </a:lnTo>
                    <a:lnTo>
                      <a:pt x="155" y="60"/>
                    </a:lnTo>
                    <a:lnTo>
                      <a:pt x="141" y="69"/>
                    </a:lnTo>
                    <a:lnTo>
                      <a:pt x="127" y="79"/>
                    </a:lnTo>
                    <a:lnTo>
                      <a:pt x="114" y="90"/>
                    </a:lnTo>
                    <a:lnTo>
                      <a:pt x="102" y="101"/>
                    </a:lnTo>
                    <a:lnTo>
                      <a:pt x="90" y="114"/>
                    </a:lnTo>
                    <a:lnTo>
                      <a:pt x="79" y="127"/>
                    </a:lnTo>
                    <a:lnTo>
                      <a:pt x="70" y="140"/>
                    </a:lnTo>
                    <a:lnTo>
                      <a:pt x="60" y="154"/>
                    </a:lnTo>
                    <a:lnTo>
                      <a:pt x="50" y="168"/>
                    </a:lnTo>
                    <a:lnTo>
                      <a:pt x="42" y="182"/>
                    </a:lnTo>
                    <a:lnTo>
                      <a:pt x="35" y="198"/>
                    </a:lnTo>
                    <a:lnTo>
                      <a:pt x="28" y="213"/>
                    </a:lnTo>
                    <a:lnTo>
                      <a:pt x="21" y="228"/>
                    </a:lnTo>
                    <a:lnTo>
                      <a:pt x="15" y="245"/>
                    </a:lnTo>
                    <a:lnTo>
                      <a:pt x="11" y="262"/>
                    </a:lnTo>
                    <a:lnTo>
                      <a:pt x="7" y="278"/>
                    </a:lnTo>
                    <a:lnTo>
                      <a:pt x="4" y="295"/>
                    </a:lnTo>
                    <a:lnTo>
                      <a:pt x="1" y="313"/>
                    </a:lnTo>
                    <a:lnTo>
                      <a:pt x="0" y="331"/>
                    </a:lnTo>
                    <a:lnTo>
                      <a:pt x="0" y="349"/>
                    </a:lnTo>
                    <a:lnTo>
                      <a:pt x="0" y="366"/>
                    </a:lnTo>
                    <a:lnTo>
                      <a:pt x="1" y="384"/>
                    </a:lnTo>
                    <a:lnTo>
                      <a:pt x="4" y="402"/>
                    </a:lnTo>
                    <a:lnTo>
                      <a:pt x="7" y="419"/>
                    </a:lnTo>
                    <a:lnTo>
                      <a:pt x="11" y="436"/>
                    </a:lnTo>
                    <a:lnTo>
                      <a:pt x="15" y="453"/>
                    </a:lnTo>
                    <a:lnTo>
                      <a:pt x="21" y="469"/>
                    </a:lnTo>
                    <a:lnTo>
                      <a:pt x="28" y="485"/>
                    </a:lnTo>
                    <a:lnTo>
                      <a:pt x="35" y="500"/>
                    </a:lnTo>
                    <a:lnTo>
                      <a:pt x="42" y="515"/>
                    </a:lnTo>
                    <a:lnTo>
                      <a:pt x="50" y="529"/>
                    </a:lnTo>
                    <a:lnTo>
                      <a:pt x="60" y="545"/>
                    </a:lnTo>
                    <a:lnTo>
                      <a:pt x="70" y="557"/>
                    </a:lnTo>
                    <a:lnTo>
                      <a:pt x="79" y="571"/>
                    </a:lnTo>
                    <a:lnTo>
                      <a:pt x="90" y="584"/>
                    </a:lnTo>
                    <a:lnTo>
                      <a:pt x="102" y="596"/>
                    </a:lnTo>
                    <a:lnTo>
                      <a:pt x="114" y="607"/>
                    </a:lnTo>
                    <a:lnTo>
                      <a:pt x="127" y="618"/>
                    </a:lnTo>
                    <a:lnTo>
                      <a:pt x="141" y="628"/>
                    </a:lnTo>
                    <a:lnTo>
                      <a:pt x="155" y="638"/>
                    </a:lnTo>
                    <a:lnTo>
                      <a:pt x="168" y="648"/>
                    </a:lnTo>
                    <a:lnTo>
                      <a:pt x="182" y="656"/>
                    </a:lnTo>
                    <a:lnTo>
                      <a:pt x="198" y="663"/>
                    </a:lnTo>
                    <a:lnTo>
                      <a:pt x="213" y="670"/>
                    </a:lnTo>
                    <a:lnTo>
                      <a:pt x="228" y="677"/>
                    </a:lnTo>
                    <a:lnTo>
                      <a:pt x="245" y="682"/>
                    </a:lnTo>
                    <a:lnTo>
                      <a:pt x="262" y="687"/>
                    </a:lnTo>
                    <a:lnTo>
                      <a:pt x="278" y="691"/>
                    </a:lnTo>
                    <a:lnTo>
                      <a:pt x="295" y="694"/>
                    </a:lnTo>
                    <a:lnTo>
                      <a:pt x="313" y="696"/>
                    </a:lnTo>
                    <a:lnTo>
                      <a:pt x="331" y="698"/>
                    </a:lnTo>
                    <a:lnTo>
                      <a:pt x="349" y="698"/>
                    </a:lnTo>
                    <a:lnTo>
                      <a:pt x="366" y="698"/>
                    </a:lnTo>
                    <a:lnTo>
                      <a:pt x="384" y="696"/>
                    </a:lnTo>
                    <a:lnTo>
                      <a:pt x="402" y="694"/>
                    </a:lnTo>
                    <a:lnTo>
                      <a:pt x="419" y="691"/>
                    </a:lnTo>
                    <a:lnTo>
                      <a:pt x="436" y="687"/>
                    </a:lnTo>
                    <a:lnTo>
                      <a:pt x="452" y="682"/>
                    </a:lnTo>
                    <a:lnTo>
                      <a:pt x="469" y="677"/>
                    </a:lnTo>
                    <a:lnTo>
                      <a:pt x="485" y="670"/>
                    </a:lnTo>
                    <a:lnTo>
                      <a:pt x="500" y="663"/>
                    </a:lnTo>
                    <a:lnTo>
                      <a:pt x="515" y="656"/>
                    </a:lnTo>
                    <a:lnTo>
                      <a:pt x="529" y="648"/>
                    </a:lnTo>
                    <a:lnTo>
                      <a:pt x="544" y="638"/>
                    </a:lnTo>
                    <a:lnTo>
                      <a:pt x="557" y="628"/>
                    </a:lnTo>
                    <a:lnTo>
                      <a:pt x="571" y="618"/>
                    </a:lnTo>
                    <a:lnTo>
                      <a:pt x="583" y="607"/>
                    </a:lnTo>
                    <a:lnTo>
                      <a:pt x="596" y="596"/>
                    </a:lnTo>
                    <a:lnTo>
                      <a:pt x="607" y="584"/>
                    </a:lnTo>
                    <a:lnTo>
                      <a:pt x="618" y="571"/>
                    </a:lnTo>
                    <a:lnTo>
                      <a:pt x="628" y="557"/>
                    </a:lnTo>
                    <a:lnTo>
                      <a:pt x="638" y="545"/>
                    </a:lnTo>
                    <a:lnTo>
                      <a:pt x="647" y="529"/>
                    </a:lnTo>
                    <a:lnTo>
                      <a:pt x="656" y="515"/>
                    </a:lnTo>
                    <a:lnTo>
                      <a:pt x="663" y="500"/>
                    </a:lnTo>
                    <a:lnTo>
                      <a:pt x="670" y="485"/>
                    </a:lnTo>
                    <a:lnTo>
                      <a:pt x="677" y="469"/>
                    </a:lnTo>
                    <a:lnTo>
                      <a:pt x="682" y="453"/>
                    </a:lnTo>
                    <a:lnTo>
                      <a:pt x="686" y="436"/>
                    </a:lnTo>
                    <a:lnTo>
                      <a:pt x="691" y="419"/>
                    </a:lnTo>
                    <a:lnTo>
                      <a:pt x="693" y="402"/>
                    </a:lnTo>
                    <a:lnTo>
                      <a:pt x="696" y="384"/>
                    </a:lnTo>
                    <a:lnTo>
                      <a:pt x="698" y="366"/>
                    </a:lnTo>
                    <a:lnTo>
                      <a:pt x="698" y="349"/>
                    </a:lnTo>
                    <a:close/>
                    <a:moveTo>
                      <a:pt x="693" y="349"/>
                    </a:moveTo>
                    <a:lnTo>
                      <a:pt x="693" y="366"/>
                    </a:lnTo>
                    <a:lnTo>
                      <a:pt x="692" y="384"/>
                    </a:lnTo>
                    <a:lnTo>
                      <a:pt x="689" y="401"/>
                    </a:lnTo>
                    <a:lnTo>
                      <a:pt x="686" y="418"/>
                    </a:lnTo>
                    <a:lnTo>
                      <a:pt x="682" y="434"/>
                    </a:lnTo>
                    <a:lnTo>
                      <a:pt x="678" y="451"/>
                    </a:lnTo>
                    <a:lnTo>
                      <a:pt x="672" y="468"/>
                    </a:lnTo>
                    <a:lnTo>
                      <a:pt x="667" y="483"/>
                    </a:lnTo>
                    <a:lnTo>
                      <a:pt x="660" y="499"/>
                    </a:lnTo>
                    <a:lnTo>
                      <a:pt x="652" y="514"/>
                    </a:lnTo>
                    <a:lnTo>
                      <a:pt x="643" y="528"/>
                    </a:lnTo>
                    <a:lnTo>
                      <a:pt x="635" y="542"/>
                    </a:lnTo>
                    <a:lnTo>
                      <a:pt x="625" y="556"/>
                    </a:lnTo>
                    <a:lnTo>
                      <a:pt x="615" y="568"/>
                    </a:lnTo>
                    <a:lnTo>
                      <a:pt x="604" y="581"/>
                    </a:lnTo>
                    <a:lnTo>
                      <a:pt x="593" y="593"/>
                    </a:lnTo>
                    <a:lnTo>
                      <a:pt x="581" y="604"/>
                    </a:lnTo>
                    <a:lnTo>
                      <a:pt x="568" y="616"/>
                    </a:lnTo>
                    <a:lnTo>
                      <a:pt x="556" y="625"/>
                    </a:lnTo>
                    <a:lnTo>
                      <a:pt x="542" y="635"/>
                    </a:lnTo>
                    <a:lnTo>
                      <a:pt x="528" y="643"/>
                    </a:lnTo>
                    <a:lnTo>
                      <a:pt x="514" y="652"/>
                    </a:lnTo>
                    <a:lnTo>
                      <a:pt x="498" y="660"/>
                    </a:lnTo>
                    <a:lnTo>
                      <a:pt x="483" y="667"/>
                    </a:lnTo>
                    <a:lnTo>
                      <a:pt x="468" y="673"/>
                    </a:lnTo>
                    <a:lnTo>
                      <a:pt x="451" y="678"/>
                    </a:lnTo>
                    <a:lnTo>
                      <a:pt x="434" y="682"/>
                    </a:lnTo>
                    <a:lnTo>
                      <a:pt x="418" y="687"/>
                    </a:lnTo>
                    <a:lnTo>
                      <a:pt x="401" y="689"/>
                    </a:lnTo>
                    <a:lnTo>
                      <a:pt x="384" y="692"/>
                    </a:lnTo>
                    <a:lnTo>
                      <a:pt x="366" y="694"/>
                    </a:lnTo>
                    <a:lnTo>
                      <a:pt x="349" y="694"/>
                    </a:lnTo>
                    <a:lnTo>
                      <a:pt x="331" y="694"/>
                    </a:lnTo>
                    <a:lnTo>
                      <a:pt x="313" y="692"/>
                    </a:lnTo>
                    <a:lnTo>
                      <a:pt x="297" y="689"/>
                    </a:lnTo>
                    <a:lnTo>
                      <a:pt x="280" y="687"/>
                    </a:lnTo>
                    <a:lnTo>
                      <a:pt x="263" y="682"/>
                    </a:lnTo>
                    <a:lnTo>
                      <a:pt x="246" y="678"/>
                    </a:lnTo>
                    <a:lnTo>
                      <a:pt x="230" y="673"/>
                    </a:lnTo>
                    <a:lnTo>
                      <a:pt x="214" y="667"/>
                    </a:lnTo>
                    <a:lnTo>
                      <a:pt x="199" y="660"/>
                    </a:lnTo>
                    <a:lnTo>
                      <a:pt x="185" y="652"/>
                    </a:lnTo>
                    <a:lnTo>
                      <a:pt x="170" y="643"/>
                    </a:lnTo>
                    <a:lnTo>
                      <a:pt x="156" y="635"/>
                    </a:lnTo>
                    <a:lnTo>
                      <a:pt x="142" y="625"/>
                    </a:lnTo>
                    <a:lnTo>
                      <a:pt x="129" y="616"/>
                    </a:lnTo>
                    <a:lnTo>
                      <a:pt x="117" y="604"/>
                    </a:lnTo>
                    <a:lnTo>
                      <a:pt x="104" y="593"/>
                    </a:lnTo>
                    <a:lnTo>
                      <a:pt x="93" y="581"/>
                    </a:lnTo>
                    <a:lnTo>
                      <a:pt x="82" y="568"/>
                    </a:lnTo>
                    <a:lnTo>
                      <a:pt x="72" y="556"/>
                    </a:lnTo>
                    <a:lnTo>
                      <a:pt x="63" y="542"/>
                    </a:lnTo>
                    <a:lnTo>
                      <a:pt x="54" y="528"/>
                    </a:lnTo>
                    <a:lnTo>
                      <a:pt x="46" y="514"/>
                    </a:lnTo>
                    <a:lnTo>
                      <a:pt x="38" y="499"/>
                    </a:lnTo>
                    <a:lnTo>
                      <a:pt x="31" y="483"/>
                    </a:lnTo>
                    <a:lnTo>
                      <a:pt x="25" y="468"/>
                    </a:lnTo>
                    <a:lnTo>
                      <a:pt x="19" y="451"/>
                    </a:lnTo>
                    <a:lnTo>
                      <a:pt x="15" y="434"/>
                    </a:lnTo>
                    <a:lnTo>
                      <a:pt x="11" y="418"/>
                    </a:lnTo>
                    <a:lnTo>
                      <a:pt x="8" y="401"/>
                    </a:lnTo>
                    <a:lnTo>
                      <a:pt x="6" y="384"/>
                    </a:lnTo>
                    <a:lnTo>
                      <a:pt x="4" y="366"/>
                    </a:lnTo>
                    <a:lnTo>
                      <a:pt x="4" y="349"/>
                    </a:lnTo>
                    <a:lnTo>
                      <a:pt x="4" y="331"/>
                    </a:lnTo>
                    <a:lnTo>
                      <a:pt x="6" y="313"/>
                    </a:lnTo>
                    <a:lnTo>
                      <a:pt x="8" y="297"/>
                    </a:lnTo>
                    <a:lnTo>
                      <a:pt x="11" y="280"/>
                    </a:lnTo>
                    <a:lnTo>
                      <a:pt x="15" y="263"/>
                    </a:lnTo>
                    <a:lnTo>
                      <a:pt x="19" y="246"/>
                    </a:lnTo>
                    <a:lnTo>
                      <a:pt x="25" y="230"/>
                    </a:lnTo>
                    <a:lnTo>
                      <a:pt x="31" y="214"/>
                    </a:lnTo>
                    <a:lnTo>
                      <a:pt x="38" y="199"/>
                    </a:lnTo>
                    <a:lnTo>
                      <a:pt x="46" y="185"/>
                    </a:lnTo>
                    <a:lnTo>
                      <a:pt x="54" y="170"/>
                    </a:lnTo>
                    <a:lnTo>
                      <a:pt x="63" y="156"/>
                    </a:lnTo>
                    <a:lnTo>
                      <a:pt x="72" y="142"/>
                    </a:lnTo>
                    <a:lnTo>
                      <a:pt x="82" y="129"/>
                    </a:lnTo>
                    <a:lnTo>
                      <a:pt x="93" y="117"/>
                    </a:lnTo>
                    <a:lnTo>
                      <a:pt x="104" y="104"/>
                    </a:lnTo>
                    <a:lnTo>
                      <a:pt x="117" y="93"/>
                    </a:lnTo>
                    <a:lnTo>
                      <a:pt x="129" y="82"/>
                    </a:lnTo>
                    <a:lnTo>
                      <a:pt x="142" y="72"/>
                    </a:lnTo>
                    <a:lnTo>
                      <a:pt x="156" y="62"/>
                    </a:lnTo>
                    <a:lnTo>
                      <a:pt x="170" y="54"/>
                    </a:lnTo>
                    <a:lnTo>
                      <a:pt x="185" y="46"/>
                    </a:lnTo>
                    <a:lnTo>
                      <a:pt x="199" y="37"/>
                    </a:lnTo>
                    <a:lnTo>
                      <a:pt x="214" y="30"/>
                    </a:lnTo>
                    <a:lnTo>
                      <a:pt x="230" y="25"/>
                    </a:lnTo>
                    <a:lnTo>
                      <a:pt x="246" y="19"/>
                    </a:lnTo>
                    <a:lnTo>
                      <a:pt x="263" y="15"/>
                    </a:lnTo>
                    <a:lnTo>
                      <a:pt x="280" y="11"/>
                    </a:lnTo>
                    <a:lnTo>
                      <a:pt x="297" y="8"/>
                    </a:lnTo>
                    <a:lnTo>
                      <a:pt x="313" y="5"/>
                    </a:lnTo>
                    <a:lnTo>
                      <a:pt x="331" y="4"/>
                    </a:lnTo>
                    <a:lnTo>
                      <a:pt x="349" y="4"/>
                    </a:lnTo>
                    <a:lnTo>
                      <a:pt x="366" y="4"/>
                    </a:lnTo>
                    <a:lnTo>
                      <a:pt x="384" y="5"/>
                    </a:lnTo>
                    <a:lnTo>
                      <a:pt x="401" y="8"/>
                    </a:lnTo>
                    <a:lnTo>
                      <a:pt x="418" y="11"/>
                    </a:lnTo>
                    <a:lnTo>
                      <a:pt x="434" y="15"/>
                    </a:lnTo>
                    <a:lnTo>
                      <a:pt x="451" y="19"/>
                    </a:lnTo>
                    <a:lnTo>
                      <a:pt x="468" y="25"/>
                    </a:lnTo>
                    <a:lnTo>
                      <a:pt x="483" y="30"/>
                    </a:lnTo>
                    <a:lnTo>
                      <a:pt x="498" y="37"/>
                    </a:lnTo>
                    <a:lnTo>
                      <a:pt x="514" y="46"/>
                    </a:lnTo>
                    <a:lnTo>
                      <a:pt x="528" y="54"/>
                    </a:lnTo>
                    <a:lnTo>
                      <a:pt x="542" y="62"/>
                    </a:lnTo>
                    <a:lnTo>
                      <a:pt x="556" y="72"/>
                    </a:lnTo>
                    <a:lnTo>
                      <a:pt x="568" y="82"/>
                    </a:lnTo>
                    <a:lnTo>
                      <a:pt x="581" y="93"/>
                    </a:lnTo>
                    <a:lnTo>
                      <a:pt x="593" y="104"/>
                    </a:lnTo>
                    <a:lnTo>
                      <a:pt x="604" y="117"/>
                    </a:lnTo>
                    <a:lnTo>
                      <a:pt x="615" y="129"/>
                    </a:lnTo>
                    <a:lnTo>
                      <a:pt x="625" y="142"/>
                    </a:lnTo>
                    <a:lnTo>
                      <a:pt x="635" y="156"/>
                    </a:lnTo>
                    <a:lnTo>
                      <a:pt x="643" y="170"/>
                    </a:lnTo>
                    <a:lnTo>
                      <a:pt x="652" y="185"/>
                    </a:lnTo>
                    <a:lnTo>
                      <a:pt x="660" y="199"/>
                    </a:lnTo>
                    <a:lnTo>
                      <a:pt x="667" y="214"/>
                    </a:lnTo>
                    <a:lnTo>
                      <a:pt x="672" y="230"/>
                    </a:lnTo>
                    <a:lnTo>
                      <a:pt x="678" y="246"/>
                    </a:lnTo>
                    <a:lnTo>
                      <a:pt x="682" y="263"/>
                    </a:lnTo>
                    <a:lnTo>
                      <a:pt x="686" y="280"/>
                    </a:lnTo>
                    <a:lnTo>
                      <a:pt x="689" y="297"/>
                    </a:lnTo>
                    <a:lnTo>
                      <a:pt x="692" y="313"/>
                    </a:lnTo>
                    <a:lnTo>
                      <a:pt x="693" y="331"/>
                    </a:lnTo>
                    <a:lnTo>
                      <a:pt x="693" y="349"/>
                    </a:lnTo>
                    <a:close/>
                  </a:path>
                </a:pathLst>
              </a:custGeom>
              <a:solidFill>
                <a:srgbClr val="EAAF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38" name="Freeform 23">
                <a:extLst>
                  <a:ext uri="{FF2B5EF4-FFF2-40B4-BE49-F238E27FC236}">
                    <a16:creationId xmlns:a16="http://schemas.microsoft.com/office/drawing/2014/main" id="{91B023EA-C7FF-1461-05F2-570BCD41A0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72" y="2527"/>
                <a:ext cx="695" cy="693"/>
              </a:xfrm>
              <a:custGeom>
                <a:avLst/>
                <a:gdLst>
                  <a:gd name="T0" fmla="*/ 688 w 695"/>
                  <a:gd name="T1" fmla="*/ 275 h 693"/>
                  <a:gd name="T2" fmla="*/ 660 w 695"/>
                  <a:gd name="T3" fmla="*/ 196 h 693"/>
                  <a:gd name="T4" fmla="*/ 616 w 695"/>
                  <a:gd name="T5" fmla="*/ 125 h 693"/>
                  <a:gd name="T6" fmla="*/ 556 w 695"/>
                  <a:gd name="T7" fmla="*/ 68 h 693"/>
                  <a:gd name="T8" fmla="*/ 484 w 695"/>
                  <a:gd name="T9" fmla="*/ 26 h 693"/>
                  <a:gd name="T10" fmla="*/ 400 w 695"/>
                  <a:gd name="T11" fmla="*/ 2 h 693"/>
                  <a:gd name="T12" fmla="*/ 312 w 695"/>
                  <a:gd name="T13" fmla="*/ 1 h 693"/>
                  <a:gd name="T14" fmla="*/ 229 w 695"/>
                  <a:gd name="T15" fmla="*/ 20 h 693"/>
                  <a:gd name="T16" fmla="*/ 154 w 695"/>
                  <a:gd name="T17" fmla="*/ 58 h 693"/>
                  <a:gd name="T18" fmla="*/ 91 w 695"/>
                  <a:gd name="T19" fmla="*/ 112 h 693"/>
                  <a:gd name="T20" fmla="*/ 44 w 695"/>
                  <a:gd name="T21" fmla="*/ 181 h 693"/>
                  <a:gd name="T22" fmla="*/ 11 w 695"/>
                  <a:gd name="T23" fmla="*/ 259 h 693"/>
                  <a:gd name="T24" fmla="*/ 0 w 695"/>
                  <a:gd name="T25" fmla="*/ 346 h 693"/>
                  <a:gd name="T26" fmla="*/ 11 w 695"/>
                  <a:gd name="T27" fmla="*/ 433 h 693"/>
                  <a:gd name="T28" fmla="*/ 44 w 695"/>
                  <a:gd name="T29" fmla="*/ 511 h 693"/>
                  <a:gd name="T30" fmla="*/ 91 w 695"/>
                  <a:gd name="T31" fmla="*/ 579 h 693"/>
                  <a:gd name="T32" fmla="*/ 154 w 695"/>
                  <a:gd name="T33" fmla="*/ 633 h 693"/>
                  <a:gd name="T34" fmla="*/ 229 w 695"/>
                  <a:gd name="T35" fmla="*/ 671 h 693"/>
                  <a:gd name="T36" fmla="*/ 312 w 695"/>
                  <a:gd name="T37" fmla="*/ 691 h 693"/>
                  <a:gd name="T38" fmla="*/ 400 w 695"/>
                  <a:gd name="T39" fmla="*/ 689 h 693"/>
                  <a:gd name="T40" fmla="*/ 484 w 695"/>
                  <a:gd name="T41" fmla="*/ 666 h 693"/>
                  <a:gd name="T42" fmla="*/ 556 w 695"/>
                  <a:gd name="T43" fmla="*/ 624 h 693"/>
                  <a:gd name="T44" fmla="*/ 616 w 695"/>
                  <a:gd name="T45" fmla="*/ 567 h 693"/>
                  <a:gd name="T46" fmla="*/ 660 w 695"/>
                  <a:gd name="T47" fmla="*/ 497 h 693"/>
                  <a:gd name="T48" fmla="*/ 688 w 695"/>
                  <a:gd name="T49" fmla="*/ 416 h 693"/>
                  <a:gd name="T50" fmla="*/ 691 w 695"/>
                  <a:gd name="T51" fmla="*/ 346 h 693"/>
                  <a:gd name="T52" fmla="*/ 680 w 695"/>
                  <a:gd name="T53" fmla="*/ 431 h 693"/>
                  <a:gd name="T54" fmla="*/ 649 w 695"/>
                  <a:gd name="T55" fmla="*/ 509 h 693"/>
                  <a:gd name="T56" fmla="*/ 602 w 695"/>
                  <a:gd name="T57" fmla="*/ 576 h 693"/>
                  <a:gd name="T58" fmla="*/ 539 w 695"/>
                  <a:gd name="T59" fmla="*/ 631 h 693"/>
                  <a:gd name="T60" fmla="*/ 465 w 695"/>
                  <a:gd name="T61" fmla="*/ 668 h 693"/>
                  <a:gd name="T62" fmla="*/ 383 w 695"/>
                  <a:gd name="T63" fmla="*/ 686 h 693"/>
                  <a:gd name="T64" fmla="*/ 296 w 695"/>
                  <a:gd name="T65" fmla="*/ 685 h 693"/>
                  <a:gd name="T66" fmla="*/ 215 w 695"/>
                  <a:gd name="T67" fmla="*/ 661 h 693"/>
                  <a:gd name="T68" fmla="*/ 142 w 695"/>
                  <a:gd name="T69" fmla="*/ 621 h 693"/>
                  <a:gd name="T70" fmla="*/ 84 w 695"/>
                  <a:gd name="T71" fmla="*/ 564 h 693"/>
                  <a:gd name="T72" fmla="*/ 39 w 695"/>
                  <a:gd name="T73" fmla="*/ 494 h 693"/>
                  <a:gd name="T74" fmla="*/ 11 w 695"/>
                  <a:gd name="T75" fmla="*/ 415 h 693"/>
                  <a:gd name="T76" fmla="*/ 6 w 695"/>
                  <a:gd name="T77" fmla="*/ 328 h 693"/>
                  <a:gd name="T78" fmla="*/ 20 w 695"/>
                  <a:gd name="T79" fmla="*/ 243 h 693"/>
                  <a:gd name="T80" fmla="*/ 55 w 695"/>
                  <a:gd name="T81" fmla="*/ 168 h 693"/>
                  <a:gd name="T82" fmla="*/ 105 w 695"/>
                  <a:gd name="T83" fmla="*/ 103 h 693"/>
                  <a:gd name="T84" fmla="*/ 170 w 695"/>
                  <a:gd name="T85" fmla="*/ 53 h 693"/>
                  <a:gd name="T86" fmla="*/ 245 w 695"/>
                  <a:gd name="T87" fmla="*/ 18 h 693"/>
                  <a:gd name="T88" fmla="*/ 330 w 695"/>
                  <a:gd name="T89" fmla="*/ 4 h 693"/>
                  <a:gd name="T90" fmla="*/ 417 w 695"/>
                  <a:gd name="T91" fmla="*/ 9 h 693"/>
                  <a:gd name="T92" fmla="*/ 496 w 695"/>
                  <a:gd name="T93" fmla="*/ 37 h 693"/>
                  <a:gd name="T94" fmla="*/ 566 w 695"/>
                  <a:gd name="T95" fmla="*/ 82 h 693"/>
                  <a:gd name="T96" fmla="*/ 623 w 695"/>
                  <a:gd name="T97" fmla="*/ 140 h 693"/>
                  <a:gd name="T98" fmla="*/ 663 w 695"/>
                  <a:gd name="T99" fmla="*/ 213 h 693"/>
                  <a:gd name="T100" fmla="*/ 687 w 695"/>
                  <a:gd name="T101" fmla="*/ 294 h 69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95"/>
                  <a:gd name="T154" fmla="*/ 0 h 693"/>
                  <a:gd name="T155" fmla="*/ 695 w 695"/>
                  <a:gd name="T156" fmla="*/ 693 h 69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95" h="693">
                    <a:moveTo>
                      <a:pt x="695" y="346"/>
                    </a:moveTo>
                    <a:lnTo>
                      <a:pt x="694" y="328"/>
                    </a:lnTo>
                    <a:lnTo>
                      <a:pt x="692" y="310"/>
                    </a:lnTo>
                    <a:lnTo>
                      <a:pt x="691" y="294"/>
                    </a:lnTo>
                    <a:lnTo>
                      <a:pt x="688" y="275"/>
                    </a:lnTo>
                    <a:lnTo>
                      <a:pt x="684" y="259"/>
                    </a:lnTo>
                    <a:lnTo>
                      <a:pt x="678" y="243"/>
                    </a:lnTo>
                    <a:lnTo>
                      <a:pt x="674" y="227"/>
                    </a:lnTo>
                    <a:lnTo>
                      <a:pt x="667" y="211"/>
                    </a:lnTo>
                    <a:lnTo>
                      <a:pt x="660" y="196"/>
                    </a:lnTo>
                    <a:lnTo>
                      <a:pt x="653" y="181"/>
                    </a:lnTo>
                    <a:lnTo>
                      <a:pt x="645" y="165"/>
                    </a:lnTo>
                    <a:lnTo>
                      <a:pt x="635" y="151"/>
                    </a:lnTo>
                    <a:lnTo>
                      <a:pt x="626" y="139"/>
                    </a:lnTo>
                    <a:lnTo>
                      <a:pt x="616" y="125"/>
                    </a:lnTo>
                    <a:lnTo>
                      <a:pt x="605" y="112"/>
                    </a:lnTo>
                    <a:lnTo>
                      <a:pt x="594" y="100"/>
                    </a:lnTo>
                    <a:lnTo>
                      <a:pt x="581" y="89"/>
                    </a:lnTo>
                    <a:lnTo>
                      <a:pt x="568" y="78"/>
                    </a:lnTo>
                    <a:lnTo>
                      <a:pt x="556" y="68"/>
                    </a:lnTo>
                    <a:lnTo>
                      <a:pt x="542" y="58"/>
                    </a:lnTo>
                    <a:lnTo>
                      <a:pt x="528" y="50"/>
                    </a:lnTo>
                    <a:lnTo>
                      <a:pt x="513" y="41"/>
                    </a:lnTo>
                    <a:lnTo>
                      <a:pt x="499" y="33"/>
                    </a:lnTo>
                    <a:lnTo>
                      <a:pt x="484" y="26"/>
                    </a:lnTo>
                    <a:lnTo>
                      <a:pt x="467" y="20"/>
                    </a:lnTo>
                    <a:lnTo>
                      <a:pt x="451" y="15"/>
                    </a:lnTo>
                    <a:lnTo>
                      <a:pt x="435" y="9"/>
                    </a:lnTo>
                    <a:lnTo>
                      <a:pt x="418" y="7"/>
                    </a:lnTo>
                    <a:lnTo>
                      <a:pt x="400" y="2"/>
                    </a:lnTo>
                    <a:lnTo>
                      <a:pt x="383" y="1"/>
                    </a:lnTo>
                    <a:lnTo>
                      <a:pt x="365" y="0"/>
                    </a:lnTo>
                    <a:lnTo>
                      <a:pt x="348" y="0"/>
                    </a:lnTo>
                    <a:lnTo>
                      <a:pt x="330" y="0"/>
                    </a:lnTo>
                    <a:lnTo>
                      <a:pt x="312" y="1"/>
                    </a:lnTo>
                    <a:lnTo>
                      <a:pt x="296" y="2"/>
                    </a:lnTo>
                    <a:lnTo>
                      <a:pt x="277" y="7"/>
                    </a:lnTo>
                    <a:lnTo>
                      <a:pt x="261" y="9"/>
                    </a:lnTo>
                    <a:lnTo>
                      <a:pt x="244" y="15"/>
                    </a:lnTo>
                    <a:lnTo>
                      <a:pt x="229" y="20"/>
                    </a:lnTo>
                    <a:lnTo>
                      <a:pt x="213" y="26"/>
                    </a:lnTo>
                    <a:lnTo>
                      <a:pt x="198" y="33"/>
                    </a:lnTo>
                    <a:lnTo>
                      <a:pt x="183" y="41"/>
                    </a:lnTo>
                    <a:lnTo>
                      <a:pt x="167" y="50"/>
                    </a:lnTo>
                    <a:lnTo>
                      <a:pt x="154" y="58"/>
                    </a:lnTo>
                    <a:lnTo>
                      <a:pt x="141" y="68"/>
                    </a:lnTo>
                    <a:lnTo>
                      <a:pt x="127" y="78"/>
                    </a:lnTo>
                    <a:lnTo>
                      <a:pt x="115" y="89"/>
                    </a:lnTo>
                    <a:lnTo>
                      <a:pt x="102" y="100"/>
                    </a:lnTo>
                    <a:lnTo>
                      <a:pt x="91" y="112"/>
                    </a:lnTo>
                    <a:lnTo>
                      <a:pt x="80" y="125"/>
                    </a:lnTo>
                    <a:lnTo>
                      <a:pt x="70" y="139"/>
                    </a:lnTo>
                    <a:lnTo>
                      <a:pt x="60" y="151"/>
                    </a:lnTo>
                    <a:lnTo>
                      <a:pt x="52" y="165"/>
                    </a:lnTo>
                    <a:lnTo>
                      <a:pt x="44" y="181"/>
                    </a:lnTo>
                    <a:lnTo>
                      <a:pt x="35" y="196"/>
                    </a:lnTo>
                    <a:lnTo>
                      <a:pt x="28" y="211"/>
                    </a:lnTo>
                    <a:lnTo>
                      <a:pt x="23" y="227"/>
                    </a:lnTo>
                    <a:lnTo>
                      <a:pt x="17" y="243"/>
                    </a:lnTo>
                    <a:lnTo>
                      <a:pt x="11" y="259"/>
                    </a:lnTo>
                    <a:lnTo>
                      <a:pt x="9" y="275"/>
                    </a:lnTo>
                    <a:lnTo>
                      <a:pt x="5" y="294"/>
                    </a:lnTo>
                    <a:lnTo>
                      <a:pt x="3" y="310"/>
                    </a:lnTo>
                    <a:lnTo>
                      <a:pt x="2" y="328"/>
                    </a:lnTo>
                    <a:lnTo>
                      <a:pt x="0" y="346"/>
                    </a:lnTo>
                    <a:lnTo>
                      <a:pt x="2" y="363"/>
                    </a:lnTo>
                    <a:lnTo>
                      <a:pt x="3" y="381"/>
                    </a:lnTo>
                    <a:lnTo>
                      <a:pt x="5" y="398"/>
                    </a:lnTo>
                    <a:lnTo>
                      <a:pt x="9" y="416"/>
                    </a:lnTo>
                    <a:lnTo>
                      <a:pt x="11" y="433"/>
                    </a:lnTo>
                    <a:lnTo>
                      <a:pt x="17" y="450"/>
                    </a:lnTo>
                    <a:lnTo>
                      <a:pt x="23" y="465"/>
                    </a:lnTo>
                    <a:lnTo>
                      <a:pt x="28" y="480"/>
                    </a:lnTo>
                    <a:lnTo>
                      <a:pt x="35" y="497"/>
                    </a:lnTo>
                    <a:lnTo>
                      <a:pt x="44" y="511"/>
                    </a:lnTo>
                    <a:lnTo>
                      <a:pt x="52" y="526"/>
                    </a:lnTo>
                    <a:lnTo>
                      <a:pt x="60" y="540"/>
                    </a:lnTo>
                    <a:lnTo>
                      <a:pt x="70" y="554"/>
                    </a:lnTo>
                    <a:lnTo>
                      <a:pt x="80" y="567"/>
                    </a:lnTo>
                    <a:lnTo>
                      <a:pt x="91" y="579"/>
                    </a:lnTo>
                    <a:lnTo>
                      <a:pt x="102" y="592"/>
                    </a:lnTo>
                    <a:lnTo>
                      <a:pt x="115" y="603"/>
                    </a:lnTo>
                    <a:lnTo>
                      <a:pt x="127" y="614"/>
                    </a:lnTo>
                    <a:lnTo>
                      <a:pt x="141" y="624"/>
                    </a:lnTo>
                    <a:lnTo>
                      <a:pt x="154" y="633"/>
                    </a:lnTo>
                    <a:lnTo>
                      <a:pt x="167" y="643"/>
                    </a:lnTo>
                    <a:lnTo>
                      <a:pt x="183" y="652"/>
                    </a:lnTo>
                    <a:lnTo>
                      <a:pt x="198" y="659"/>
                    </a:lnTo>
                    <a:lnTo>
                      <a:pt x="213" y="666"/>
                    </a:lnTo>
                    <a:lnTo>
                      <a:pt x="229" y="671"/>
                    </a:lnTo>
                    <a:lnTo>
                      <a:pt x="244" y="677"/>
                    </a:lnTo>
                    <a:lnTo>
                      <a:pt x="261" y="682"/>
                    </a:lnTo>
                    <a:lnTo>
                      <a:pt x="277" y="686"/>
                    </a:lnTo>
                    <a:lnTo>
                      <a:pt x="296" y="689"/>
                    </a:lnTo>
                    <a:lnTo>
                      <a:pt x="312" y="691"/>
                    </a:lnTo>
                    <a:lnTo>
                      <a:pt x="330" y="692"/>
                    </a:lnTo>
                    <a:lnTo>
                      <a:pt x="348" y="693"/>
                    </a:lnTo>
                    <a:lnTo>
                      <a:pt x="365" y="692"/>
                    </a:lnTo>
                    <a:lnTo>
                      <a:pt x="383" y="691"/>
                    </a:lnTo>
                    <a:lnTo>
                      <a:pt x="400" y="689"/>
                    </a:lnTo>
                    <a:lnTo>
                      <a:pt x="418" y="686"/>
                    </a:lnTo>
                    <a:lnTo>
                      <a:pt x="435" y="682"/>
                    </a:lnTo>
                    <a:lnTo>
                      <a:pt x="451" y="677"/>
                    </a:lnTo>
                    <a:lnTo>
                      <a:pt x="467" y="671"/>
                    </a:lnTo>
                    <a:lnTo>
                      <a:pt x="484" y="666"/>
                    </a:lnTo>
                    <a:lnTo>
                      <a:pt x="499" y="659"/>
                    </a:lnTo>
                    <a:lnTo>
                      <a:pt x="513" y="652"/>
                    </a:lnTo>
                    <a:lnTo>
                      <a:pt x="528" y="643"/>
                    </a:lnTo>
                    <a:lnTo>
                      <a:pt x="542" y="633"/>
                    </a:lnTo>
                    <a:lnTo>
                      <a:pt x="556" y="624"/>
                    </a:lnTo>
                    <a:lnTo>
                      <a:pt x="568" y="614"/>
                    </a:lnTo>
                    <a:lnTo>
                      <a:pt x="581" y="603"/>
                    </a:lnTo>
                    <a:lnTo>
                      <a:pt x="594" y="592"/>
                    </a:lnTo>
                    <a:lnTo>
                      <a:pt x="605" y="579"/>
                    </a:lnTo>
                    <a:lnTo>
                      <a:pt x="616" y="567"/>
                    </a:lnTo>
                    <a:lnTo>
                      <a:pt x="626" y="554"/>
                    </a:lnTo>
                    <a:lnTo>
                      <a:pt x="635" y="540"/>
                    </a:lnTo>
                    <a:lnTo>
                      <a:pt x="645" y="526"/>
                    </a:lnTo>
                    <a:lnTo>
                      <a:pt x="653" y="511"/>
                    </a:lnTo>
                    <a:lnTo>
                      <a:pt x="660" y="497"/>
                    </a:lnTo>
                    <a:lnTo>
                      <a:pt x="667" y="480"/>
                    </a:lnTo>
                    <a:lnTo>
                      <a:pt x="674" y="465"/>
                    </a:lnTo>
                    <a:lnTo>
                      <a:pt x="678" y="450"/>
                    </a:lnTo>
                    <a:lnTo>
                      <a:pt x="684" y="433"/>
                    </a:lnTo>
                    <a:lnTo>
                      <a:pt x="688" y="416"/>
                    </a:lnTo>
                    <a:lnTo>
                      <a:pt x="691" y="398"/>
                    </a:lnTo>
                    <a:lnTo>
                      <a:pt x="692" y="381"/>
                    </a:lnTo>
                    <a:lnTo>
                      <a:pt x="694" y="363"/>
                    </a:lnTo>
                    <a:lnTo>
                      <a:pt x="695" y="346"/>
                    </a:lnTo>
                    <a:close/>
                    <a:moveTo>
                      <a:pt x="691" y="346"/>
                    </a:moveTo>
                    <a:lnTo>
                      <a:pt x="690" y="363"/>
                    </a:lnTo>
                    <a:lnTo>
                      <a:pt x="690" y="381"/>
                    </a:lnTo>
                    <a:lnTo>
                      <a:pt x="687" y="398"/>
                    </a:lnTo>
                    <a:lnTo>
                      <a:pt x="684" y="415"/>
                    </a:lnTo>
                    <a:lnTo>
                      <a:pt x="680" y="431"/>
                    </a:lnTo>
                    <a:lnTo>
                      <a:pt x="676" y="448"/>
                    </a:lnTo>
                    <a:lnTo>
                      <a:pt x="670" y="464"/>
                    </a:lnTo>
                    <a:lnTo>
                      <a:pt x="663" y="479"/>
                    </a:lnTo>
                    <a:lnTo>
                      <a:pt x="658" y="494"/>
                    </a:lnTo>
                    <a:lnTo>
                      <a:pt x="649" y="509"/>
                    </a:lnTo>
                    <a:lnTo>
                      <a:pt x="641" y="523"/>
                    </a:lnTo>
                    <a:lnTo>
                      <a:pt x="632" y="537"/>
                    </a:lnTo>
                    <a:lnTo>
                      <a:pt x="623" y="551"/>
                    </a:lnTo>
                    <a:lnTo>
                      <a:pt x="613" y="564"/>
                    </a:lnTo>
                    <a:lnTo>
                      <a:pt x="602" y="576"/>
                    </a:lnTo>
                    <a:lnTo>
                      <a:pt x="591" y="589"/>
                    </a:lnTo>
                    <a:lnTo>
                      <a:pt x="578" y="600"/>
                    </a:lnTo>
                    <a:lnTo>
                      <a:pt x="566" y="611"/>
                    </a:lnTo>
                    <a:lnTo>
                      <a:pt x="553" y="621"/>
                    </a:lnTo>
                    <a:lnTo>
                      <a:pt x="539" y="631"/>
                    </a:lnTo>
                    <a:lnTo>
                      <a:pt x="525" y="639"/>
                    </a:lnTo>
                    <a:lnTo>
                      <a:pt x="511" y="647"/>
                    </a:lnTo>
                    <a:lnTo>
                      <a:pt x="496" y="654"/>
                    </a:lnTo>
                    <a:lnTo>
                      <a:pt x="481" y="661"/>
                    </a:lnTo>
                    <a:lnTo>
                      <a:pt x="465" y="668"/>
                    </a:lnTo>
                    <a:lnTo>
                      <a:pt x="450" y="674"/>
                    </a:lnTo>
                    <a:lnTo>
                      <a:pt x="433" y="678"/>
                    </a:lnTo>
                    <a:lnTo>
                      <a:pt x="417" y="682"/>
                    </a:lnTo>
                    <a:lnTo>
                      <a:pt x="400" y="685"/>
                    </a:lnTo>
                    <a:lnTo>
                      <a:pt x="383" y="686"/>
                    </a:lnTo>
                    <a:lnTo>
                      <a:pt x="365" y="688"/>
                    </a:lnTo>
                    <a:lnTo>
                      <a:pt x="348" y="689"/>
                    </a:lnTo>
                    <a:lnTo>
                      <a:pt x="330" y="688"/>
                    </a:lnTo>
                    <a:lnTo>
                      <a:pt x="312" y="686"/>
                    </a:lnTo>
                    <a:lnTo>
                      <a:pt x="296" y="685"/>
                    </a:lnTo>
                    <a:lnTo>
                      <a:pt x="279" y="682"/>
                    </a:lnTo>
                    <a:lnTo>
                      <a:pt x="262" y="678"/>
                    </a:lnTo>
                    <a:lnTo>
                      <a:pt x="245" y="674"/>
                    </a:lnTo>
                    <a:lnTo>
                      <a:pt x="230" y="668"/>
                    </a:lnTo>
                    <a:lnTo>
                      <a:pt x="215" y="661"/>
                    </a:lnTo>
                    <a:lnTo>
                      <a:pt x="199" y="654"/>
                    </a:lnTo>
                    <a:lnTo>
                      <a:pt x="184" y="647"/>
                    </a:lnTo>
                    <a:lnTo>
                      <a:pt x="170" y="639"/>
                    </a:lnTo>
                    <a:lnTo>
                      <a:pt x="156" y="631"/>
                    </a:lnTo>
                    <a:lnTo>
                      <a:pt x="142" y="621"/>
                    </a:lnTo>
                    <a:lnTo>
                      <a:pt x="130" y="611"/>
                    </a:lnTo>
                    <a:lnTo>
                      <a:pt x="117" y="600"/>
                    </a:lnTo>
                    <a:lnTo>
                      <a:pt x="105" y="589"/>
                    </a:lnTo>
                    <a:lnTo>
                      <a:pt x="94" y="576"/>
                    </a:lnTo>
                    <a:lnTo>
                      <a:pt x="84" y="564"/>
                    </a:lnTo>
                    <a:lnTo>
                      <a:pt x="73" y="551"/>
                    </a:lnTo>
                    <a:lnTo>
                      <a:pt x="63" y="537"/>
                    </a:lnTo>
                    <a:lnTo>
                      <a:pt x="55" y="523"/>
                    </a:lnTo>
                    <a:lnTo>
                      <a:pt x="46" y="509"/>
                    </a:lnTo>
                    <a:lnTo>
                      <a:pt x="39" y="494"/>
                    </a:lnTo>
                    <a:lnTo>
                      <a:pt x="32" y="479"/>
                    </a:lnTo>
                    <a:lnTo>
                      <a:pt x="25" y="464"/>
                    </a:lnTo>
                    <a:lnTo>
                      <a:pt x="20" y="448"/>
                    </a:lnTo>
                    <a:lnTo>
                      <a:pt x="16" y="431"/>
                    </a:lnTo>
                    <a:lnTo>
                      <a:pt x="11" y="415"/>
                    </a:lnTo>
                    <a:lnTo>
                      <a:pt x="9" y="398"/>
                    </a:lnTo>
                    <a:lnTo>
                      <a:pt x="7" y="381"/>
                    </a:lnTo>
                    <a:lnTo>
                      <a:pt x="6" y="363"/>
                    </a:lnTo>
                    <a:lnTo>
                      <a:pt x="5" y="346"/>
                    </a:lnTo>
                    <a:lnTo>
                      <a:pt x="6" y="328"/>
                    </a:lnTo>
                    <a:lnTo>
                      <a:pt x="7" y="310"/>
                    </a:lnTo>
                    <a:lnTo>
                      <a:pt x="9" y="294"/>
                    </a:lnTo>
                    <a:lnTo>
                      <a:pt x="11" y="277"/>
                    </a:lnTo>
                    <a:lnTo>
                      <a:pt x="16" y="260"/>
                    </a:lnTo>
                    <a:lnTo>
                      <a:pt x="20" y="243"/>
                    </a:lnTo>
                    <a:lnTo>
                      <a:pt x="25" y="228"/>
                    </a:lnTo>
                    <a:lnTo>
                      <a:pt x="32" y="213"/>
                    </a:lnTo>
                    <a:lnTo>
                      <a:pt x="39" y="197"/>
                    </a:lnTo>
                    <a:lnTo>
                      <a:pt x="46" y="182"/>
                    </a:lnTo>
                    <a:lnTo>
                      <a:pt x="55" y="168"/>
                    </a:lnTo>
                    <a:lnTo>
                      <a:pt x="63" y="154"/>
                    </a:lnTo>
                    <a:lnTo>
                      <a:pt x="73" y="140"/>
                    </a:lnTo>
                    <a:lnTo>
                      <a:pt x="84" y="128"/>
                    </a:lnTo>
                    <a:lnTo>
                      <a:pt x="94" y="115"/>
                    </a:lnTo>
                    <a:lnTo>
                      <a:pt x="105" y="103"/>
                    </a:lnTo>
                    <a:lnTo>
                      <a:pt x="117" y="92"/>
                    </a:lnTo>
                    <a:lnTo>
                      <a:pt x="130" y="82"/>
                    </a:lnTo>
                    <a:lnTo>
                      <a:pt x="142" y="71"/>
                    </a:lnTo>
                    <a:lnTo>
                      <a:pt x="156" y="61"/>
                    </a:lnTo>
                    <a:lnTo>
                      <a:pt x="170" y="53"/>
                    </a:lnTo>
                    <a:lnTo>
                      <a:pt x="184" y="44"/>
                    </a:lnTo>
                    <a:lnTo>
                      <a:pt x="199" y="37"/>
                    </a:lnTo>
                    <a:lnTo>
                      <a:pt x="215" y="30"/>
                    </a:lnTo>
                    <a:lnTo>
                      <a:pt x="230" y="23"/>
                    </a:lnTo>
                    <a:lnTo>
                      <a:pt x="245" y="18"/>
                    </a:lnTo>
                    <a:lnTo>
                      <a:pt x="262" y="14"/>
                    </a:lnTo>
                    <a:lnTo>
                      <a:pt x="279" y="9"/>
                    </a:lnTo>
                    <a:lnTo>
                      <a:pt x="296" y="7"/>
                    </a:lnTo>
                    <a:lnTo>
                      <a:pt x="312" y="5"/>
                    </a:lnTo>
                    <a:lnTo>
                      <a:pt x="330" y="4"/>
                    </a:lnTo>
                    <a:lnTo>
                      <a:pt x="348" y="2"/>
                    </a:lnTo>
                    <a:lnTo>
                      <a:pt x="365" y="4"/>
                    </a:lnTo>
                    <a:lnTo>
                      <a:pt x="383" y="5"/>
                    </a:lnTo>
                    <a:lnTo>
                      <a:pt x="400" y="7"/>
                    </a:lnTo>
                    <a:lnTo>
                      <a:pt x="417" y="9"/>
                    </a:lnTo>
                    <a:lnTo>
                      <a:pt x="433" y="14"/>
                    </a:lnTo>
                    <a:lnTo>
                      <a:pt x="450" y="18"/>
                    </a:lnTo>
                    <a:lnTo>
                      <a:pt x="465" y="23"/>
                    </a:lnTo>
                    <a:lnTo>
                      <a:pt x="481" y="30"/>
                    </a:lnTo>
                    <a:lnTo>
                      <a:pt x="496" y="37"/>
                    </a:lnTo>
                    <a:lnTo>
                      <a:pt x="511" y="44"/>
                    </a:lnTo>
                    <a:lnTo>
                      <a:pt x="525" y="53"/>
                    </a:lnTo>
                    <a:lnTo>
                      <a:pt x="539" y="61"/>
                    </a:lnTo>
                    <a:lnTo>
                      <a:pt x="553" y="71"/>
                    </a:lnTo>
                    <a:lnTo>
                      <a:pt x="566" y="82"/>
                    </a:lnTo>
                    <a:lnTo>
                      <a:pt x="578" y="92"/>
                    </a:lnTo>
                    <a:lnTo>
                      <a:pt x="591" y="103"/>
                    </a:lnTo>
                    <a:lnTo>
                      <a:pt x="602" y="115"/>
                    </a:lnTo>
                    <a:lnTo>
                      <a:pt x="613" y="128"/>
                    </a:lnTo>
                    <a:lnTo>
                      <a:pt x="623" y="140"/>
                    </a:lnTo>
                    <a:lnTo>
                      <a:pt x="632" y="154"/>
                    </a:lnTo>
                    <a:lnTo>
                      <a:pt x="641" y="168"/>
                    </a:lnTo>
                    <a:lnTo>
                      <a:pt x="649" y="182"/>
                    </a:lnTo>
                    <a:lnTo>
                      <a:pt x="658" y="197"/>
                    </a:lnTo>
                    <a:lnTo>
                      <a:pt x="663" y="213"/>
                    </a:lnTo>
                    <a:lnTo>
                      <a:pt x="670" y="228"/>
                    </a:lnTo>
                    <a:lnTo>
                      <a:pt x="676" y="243"/>
                    </a:lnTo>
                    <a:lnTo>
                      <a:pt x="680" y="260"/>
                    </a:lnTo>
                    <a:lnTo>
                      <a:pt x="684" y="277"/>
                    </a:lnTo>
                    <a:lnTo>
                      <a:pt x="687" y="294"/>
                    </a:lnTo>
                    <a:lnTo>
                      <a:pt x="690" y="310"/>
                    </a:lnTo>
                    <a:lnTo>
                      <a:pt x="690" y="328"/>
                    </a:lnTo>
                    <a:lnTo>
                      <a:pt x="691" y="346"/>
                    </a:lnTo>
                    <a:close/>
                  </a:path>
                </a:pathLst>
              </a:custGeom>
              <a:solidFill>
                <a:srgbClr val="EAB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39" name="Freeform 24">
                <a:extLst>
                  <a:ext uri="{FF2B5EF4-FFF2-40B4-BE49-F238E27FC236}">
                    <a16:creationId xmlns:a16="http://schemas.microsoft.com/office/drawing/2014/main" id="{143719A1-0A68-E8E8-CF41-7A18F97A8BE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75" y="2528"/>
                <a:ext cx="689" cy="690"/>
              </a:xfrm>
              <a:custGeom>
                <a:avLst/>
                <a:gdLst>
                  <a:gd name="T0" fmla="*/ 682 w 689"/>
                  <a:gd name="T1" fmla="*/ 276 h 690"/>
                  <a:gd name="T2" fmla="*/ 656 w 689"/>
                  <a:gd name="T3" fmla="*/ 195 h 690"/>
                  <a:gd name="T4" fmla="*/ 611 w 689"/>
                  <a:gd name="T5" fmla="*/ 125 h 690"/>
                  <a:gd name="T6" fmla="*/ 552 w 689"/>
                  <a:gd name="T7" fmla="*/ 68 h 690"/>
                  <a:gd name="T8" fmla="*/ 479 w 689"/>
                  <a:gd name="T9" fmla="*/ 26 h 690"/>
                  <a:gd name="T10" fmla="*/ 397 w 689"/>
                  <a:gd name="T11" fmla="*/ 4 h 690"/>
                  <a:gd name="T12" fmla="*/ 309 w 689"/>
                  <a:gd name="T13" fmla="*/ 1 h 690"/>
                  <a:gd name="T14" fmla="*/ 226 w 689"/>
                  <a:gd name="T15" fmla="*/ 21 h 690"/>
                  <a:gd name="T16" fmla="*/ 152 w 689"/>
                  <a:gd name="T17" fmla="*/ 58 h 690"/>
                  <a:gd name="T18" fmla="*/ 89 w 689"/>
                  <a:gd name="T19" fmla="*/ 113 h 690"/>
                  <a:gd name="T20" fmla="*/ 42 w 689"/>
                  <a:gd name="T21" fmla="*/ 181 h 690"/>
                  <a:gd name="T22" fmla="*/ 11 w 689"/>
                  <a:gd name="T23" fmla="*/ 259 h 690"/>
                  <a:gd name="T24" fmla="*/ 0 w 689"/>
                  <a:gd name="T25" fmla="*/ 345 h 690"/>
                  <a:gd name="T26" fmla="*/ 11 w 689"/>
                  <a:gd name="T27" fmla="*/ 430 h 690"/>
                  <a:gd name="T28" fmla="*/ 42 w 689"/>
                  <a:gd name="T29" fmla="*/ 510 h 690"/>
                  <a:gd name="T30" fmla="*/ 89 w 689"/>
                  <a:gd name="T31" fmla="*/ 577 h 690"/>
                  <a:gd name="T32" fmla="*/ 152 w 689"/>
                  <a:gd name="T33" fmla="*/ 631 h 690"/>
                  <a:gd name="T34" fmla="*/ 226 w 689"/>
                  <a:gd name="T35" fmla="*/ 669 h 690"/>
                  <a:gd name="T36" fmla="*/ 309 w 689"/>
                  <a:gd name="T37" fmla="*/ 688 h 690"/>
                  <a:gd name="T38" fmla="*/ 397 w 689"/>
                  <a:gd name="T39" fmla="*/ 685 h 690"/>
                  <a:gd name="T40" fmla="*/ 479 w 689"/>
                  <a:gd name="T41" fmla="*/ 663 h 690"/>
                  <a:gd name="T42" fmla="*/ 552 w 689"/>
                  <a:gd name="T43" fmla="*/ 621 h 690"/>
                  <a:gd name="T44" fmla="*/ 611 w 689"/>
                  <a:gd name="T45" fmla="*/ 564 h 690"/>
                  <a:gd name="T46" fmla="*/ 656 w 689"/>
                  <a:gd name="T47" fmla="*/ 495 h 690"/>
                  <a:gd name="T48" fmla="*/ 682 w 689"/>
                  <a:gd name="T49" fmla="*/ 414 h 690"/>
                  <a:gd name="T50" fmla="*/ 685 w 689"/>
                  <a:gd name="T51" fmla="*/ 345 h 690"/>
                  <a:gd name="T52" fmla="*/ 675 w 689"/>
                  <a:gd name="T53" fmla="*/ 430 h 690"/>
                  <a:gd name="T54" fmla="*/ 645 w 689"/>
                  <a:gd name="T55" fmla="*/ 507 h 690"/>
                  <a:gd name="T56" fmla="*/ 597 w 689"/>
                  <a:gd name="T57" fmla="*/ 574 h 690"/>
                  <a:gd name="T58" fmla="*/ 535 w 689"/>
                  <a:gd name="T59" fmla="*/ 628 h 690"/>
                  <a:gd name="T60" fmla="*/ 462 w 689"/>
                  <a:gd name="T61" fmla="*/ 665 h 690"/>
                  <a:gd name="T62" fmla="*/ 380 w 689"/>
                  <a:gd name="T63" fmla="*/ 684 h 690"/>
                  <a:gd name="T64" fmla="*/ 293 w 689"/>
                  <a:gd name="T65" fmla="*/ 683 h 690"/>
                  <a:gd name="T66" fmla="*/ 212 w 689"/>
                  <a:gd name="T67" fmla="*/ 659 h 690"/>
                  <a:gd name="T68" fmla="*/ 141 w 689"/>
                  <a:gd name="T69" fmla="*/ 619 h 690"/>
                  <a:gd name="T70" fmla="*/ 82 w 689"/>
                  <a:gd name="T71" fmla="*/ 561 h 690"/>
                  <a:gd name="T72" fmla="*/ 38 w 689"/>
                  <a:gd name="T73" fmla="*/ 493 h 690"/>
                  <a:gd name="T74" fmla="*/ 11 w 689"/>
                  <a:gd name="T75" fmla="*/ 414 h 690"/>
                  <a:gd name="T76" fmla="*/ 4 w 689"/>
                  <a:gd name="T77" fmla="*/ 327 h 690"/>
                  <a:gd name="T78" fmla="*/ 20 w 689"/>
                  <a:gd name="T79" fmla="*/ 244 h 690"/>
                  <a:gd name="T80" fmla="*/ 53 w 689"/>
                  <a:gd name="T81" fmla="*/ 169 h 690"/>
                  <a:gd name="T82" fmla="*/ 103 w 689"/>
                  <a:gd name="T83" fmla="*/ 103 h 690"/>
                  <a:gd name="T84" fmla="*/ 169 w 689"/>
                  <a:gd name="T85" fmla="*/ 53 h 690"/>
                  <a:gd name="T86" fmla="*/ 244 w 689"/>
                  <a:gd name="T87" fmla="*/ 19 h 690"/>
                  <a:gd name="T88" fmla="*/ 327 w 689"/>
                  <a:gd name="T89" fmla="*/ 4 h 690"/>
                  <a:gd name="T90" fmla="*/ 414 w 689"/>
                  <a:gd name="T91" fmla="*/ 11 h 690"/>
                  <a:gd name="T92" fmla="*/ 493 w 689"/>
                  <a:gd name="T93" fmla="*/ 38 h 690"/>
                  <a:gd name="T94" fmla="*/ 561 w 689"/>
                  <a:gd name="T95" fmla="*/ 82 h 690"/>
                  <a:gd name="T96" fmla="*/ 618 w 689"/>
                  <a:gd name="T97" fmla="*/ 141 h 690"/>
                  <a:gd name="T98" fmla="*/ 659 w 689"/>
                  <a:gd name="T99" fmla="*/ 212 h 690"/>
                  <a:gd name="T100" fmla="*/ 682 w 689"/>
                  <a:gd name="T101" fmla="*/ 293 h 69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89"/>
                  <a:gd name="T154" fmla="*/ 0 h 690"/>
                  <a:gd name="T155" fmla="*/ 689 w 689"/>
                  <a:gd name="T156" fmla="*/ 690 h 69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89" h="690">
                    <a:moveTo>
                      <a:pt x="689" y="345"/>
                    </a:moveTo>
                    <a:lnTo>
                      <a:pt x="689" y="327"/>
                    </a:lnTo>
                    <a:lnTo>
                      <a:pt x="688" y="309"/>
                    </a:lnTo>
                    <a:lnTo>
                      <a:pt x="685" y="293"/>
                    </a:lnTo>
                    <a:lnTo>
                      <a:pt x="682" y="276"/>
                    </a:lnTo>
                    <a:lnTo>
                      <a:pt x="678" y="259"/>
                    </a:lnTo>
                    <a:lnTo>
                      <a:pt x="674" y="242"/>
                    </a:lnTo>
                    <a:lnTo>
                      <a:pt x="668" y="226"/>
                    </a:lnTo>
                    <a:lnTo>
                      <a:pt x="663" y="210"/>
                    </a:lnTo>
                    <a:lnTo>
                      <a:pt x="656" y="195"/>
                    </a:lnTo>
                    <a:lnTo>
                      <a:pt x="648" y="181"/>
                    </a:lnTo>
                    <a:lnTo>
                      <a:pt x="639" y="166"/>
                    </a:lnTo>
                    <a:lnTo>
                      <a:pt x="631" y="152"/>
                    </a:lnTo>
                    <a:lnTo>
                      <a:pt x="621" y="138"/>
                    </a:lnTo>
                    <a:lnTo>
                      <a:pt x="611" y="125"/>
                    </a:lnTo>
                    <a:lnTo>
                      <a:pt x="600" y="113"/>
                    </a:lnTo>
                    <a:lnTo>
                      <a:pt x="589" y="100"/>
                    </a:lnTo>
                    <a:lnTo>
                      <a:pt x="577" y="89"/>
                    </a:lnTo>
                    <a:lnTo>
                      <a:pt x="564" y="79"/>
                    </a:lnTo>
                    <a:lnTo>
                      <a:pt x="552" y="68"/>
                    </a:lnTo>
                    <a:lnTo>
                      <a:pt x="538" y="58"/>
                    </a:lnTo>
                    <a:lnTo>
                      <a:pt x="524" y="50"/>
                    </a:lnTo>
                    <a:lnTo>
                      <a:pt x="510" y="42"/>
                    </a:lnTo>
                    <a:lnTo>
                      <a:pt x="494" y="33"/>
                    </a:lnTo>
                    <a:lnTo>
                      <a:pt x="479" y="26"/>
                    </a:lnTo>
                    <a:lnTo>
                      <a:pt x="464" y="21"/>
                    </a:lnTo>
                    <a:lnTo>
                      <a:pt x="447" y="15"/>
                    </a:lnTo>
                    <a:lnTo>
                      <a:pt x="430" y="11"/>
                    </a:lnTo>
                    <a:lnTo>
                      <a:pt x="414" y="7"/>
                    </a:lnTo>
                    <a:lnTo>
                      <a:pt x="397" y="4"/>
                    </a:lnTo>
                    <a:lnTo>
                      <a:pt x="380" y="1"/>
                    </a:lnTo>
                    <a:lnTo>
                      <a:pt x="362" y="0"/>
                    </a:lnTo>
                    <a:lnTo>
                      <a:pt x="345" y="0"/>
                    </a:lnTo>
                    <a:lnTo>
                      <a:pt x="327" y="0"/>
                    </a:lnTo>
                    <a:lnTo>
                      <a:pt x="309" y="1"/>
                    </a:lnTo>
                    <a:lnTo>
                      <a:pt x="293" y="4"/>
                    </a:lnTo>
                    <a:lnTo>
                      <a:pt x="276" y="7"/>
                    </a:lnTo>
                    <a:lnTo>
                      <a:pt x="259" y="11"/>
                    </a:lnTo>
                    <a:lnTo>
                      <a:pt x="242" y="15"/>
                    </a:lnTo>
                    <a:lnTo>
                      <a:pt x="226" y="21"/>
                    </a:lnTo>
                    <a:lnTo>
                      <a:pt x="210" y="26"/>
                    </a:lnTo>
                    <a:lnTo>
                      <a:pt x="195" y="33"/>
                    </a:lnTo>
                    <a:lnTo>
                      <a:pt x="181" y="42"/>
                    </a:lnTo>
                    <a:lnTo>
                      <a:pt x="166" y="50"/>
                    </a:lnTo>
                    <a:lnTo>
                      <a:pt x="152" y="58"/>
                    </a:lnTo>
                    <a:lnTo>
                      <a:pt x="138" y="68"/>
                    </a:lnTo>
                    <a:lnTo>
                      <a:pt x="125" y="79"/>
                    </a:lnTo>
                    <a:lnTo>
                      <a:pt x="113" y="89"/>
                    </a:lnTo>
                    <a:lnTo>
                      <a:pt x="100" y="100"/>
                    </a:lnTo>
                    <a:lnTo>
                      <a:pt x="89" y="113"/>
                    </a:lnTo>
                    <a:lnTo>
                      <a:pt x="78" y="125"/>
                    </a:lnTo>
                    <a:lnTo>
                      <a:pt x="68" y="138"/>
                    </a:lnTo>
                    <a:lnTo>
                      <a:pt x="59" y="152"/>
                    </a:lnTo>
                    <a:lnTo>
                      <a:pt x="50" y="166"/>
                    </a:lnTo>
                    <a:lnTo>
                      <a:pt x="42" y="181"/>
                    </a:lnTo>
                    <a:lnTo>
                      <a:pt x="34" y="195"/>
                    </a:lnTo>
                    <a:lnTo>
                      <a:pt x="27" y="210"/>
                    </a:lnTo>
                    <a:lnTo>
                      <a:pt x="21" y="226"/>
                    </a:lnTo>
                    <a:lnTo>
                      <a:pt x="15" y="242"/>
                    </a:lnTo>
                    <a:lnTo>
                      <a:pt x="11" y="259"/>
                    </a:lnTo>
                    <a:lnTo>
                      <a:pt x="7" y="276"/>
                    </a:lnTo>
                    <a:lnTo>
                      <a:pt x="4" y="293"/>
                    </a:lnTo>
                    <a:lnTo>
                      <a:pt x="2" y="309"/>
                    </a:lnTo>
                    <a:lnTo>
                      <a:pt x="0" y="327"/>
                    </a:lnTo>
                    <a:lnTo>
                      <a:pt x="0" y="345"/>
                    </a:lnTo>
                    <a:lnTo>
                      <a:pt x="0" y="362"/>
                    </a:lnTo>
                    <a:lnTo>
                      <a:pt x="2" y="380"/>
                    </a:lnTo>
                    <a:lnTo>
                      <a:pt x="4" y="397"/>
                    </a:lnTo>
                    <a:lnTo>
                      <a:pt x="7" y="414"/>
                    </a:lnTo>
                    <a:lnTo>
                      <a:pt x="11" y="430"/>
                    </a:lnTo>
                    <a:lnTo>
                      <a:pt x="15" y="447"/>
                    </a:lnTo>
                    <a:lnTo>
                      <a:pt x="21" y="464"/>
                    </a:lnTo>
                    <a:lnTo>
                      <a:pt x="27" y="479"/>
                    </a:lnTo>
                    <a:lnTo>
                      <a:pt x="34" y="495"/>
                    </a:lnTo>
                    <a:lnTo>
                      <a:pt x="42" y="510"/>
                    </a:lnTo>
                    <a:lnTo>
                      <a:pt x="50" y="524"/>
                    </a:lnTo>
                    <a:lnTo>
                      <a:pt x="59" y="538"/>
                    </a:lnTo>
                    <a:lnTo>
                      <a:pt x="68" y="552"/>
                    </a:lnTo>
                    <a:lnTo>
                      <a:pt x="78" y="564"/>
                    </a:lnTo>
                    <a:lnTo>
                      <a:pt x="89" y="577"/>
                    </a:lnTo>
                    <a:lnTo>
                      <a:pt x="100" y="589"/>
                    </a:lnTo>
                    <a:lnTo>
                      <a:pt x="113" y="600"/>
                    </a:lnTo>
                    <a:lnTo>
                      <a:pt x="125" y="612"/>
                    </a:lnTo>
                    <a:lnTo>
                      <a:pt x="138" y="621"/>
                    </a:lnTo>
                    <a:lnTo>
                      <a:pt x="152" y="631"/>
                    </a:lnTo>
                    <a:lnTo>
                      <a:pt x="166" y="639"/>
                    </a:lnTo>
                    <a:lnTo>
                      <a:pt x="181" y="648"/>
                    </a:lnTo>
                    <a:lnTo>
                      <a:pt x="195" y="656"/>
                    </a:lnTo>
                    <a:lnTo>
                      <a:pt x="210" y="663"/>
                    </a:lnTo>
                    <a:lnTo>
                      <a:pt x="226" y="669"/>
                    </a:lnTo>
                    <a:lnTo>
                      <a:pt x="242" y="674"/>
                    </a:lnTo>
                    <a:lnTo>
                      <a:pt x="259" y="678"/>
                    </a:lnTo>
                    <a:lnTo>
                      <a:pt x="276" y="683"/>
                    </a:lnTo>
                    <a:lnTo>
                      <a:pt x="293" y="685"/>
                    </a:lnTo>
                    <a:lnTo>
                      <a:pt x="309" y="688"/>
                    </a:lnTo>
                    <a:lnTo>
                      <a:pt x="327" y="690"/>
                    </a:lnTo>
                    <a:lnTo>
                      <a:pt x="345" y="690"/>
                    </a:lnTo>
                    <a:lnTo>
                      <a:pt x="362" y="690"/>
                    </a:lnTo>
                    <a:lnTo>
                      <a:pt x="380" y="688"/>
                    </a:lnTo>
                    <a:lnTo>
                      <a:pt x="397" y="685"/>
                    </a:lnTo>
                    <a:lnTo>
                      <a:pt x="414" y="683"/>
                    </a:lnTo>
                    <a:lnTo>
                      <a:pt x="430" y="678"/>
                    </a:lnTo>
                    <a:lnTo>
                      <a:pt x="447" y="674"/>
                    </a:lnTo>
                    <a:lnTo>
                      <a:pt x="464" y="669"/>
                    </a:lnTo>
                    <a:lnTo>
                      <a:pt x="479" y="663"/>
                    </a:lnTo>
                    <a:lnTo>
                      <a:pt x="494" y="656"/>
                    </a:lnTo>
                    <a:lnTo>
                      <a:pt x="510" y="648"/>
                    </a:lnTo>
                    <a:lnTo>
                      <a:pt x="524" y="639"/>
                    </a:lnTo>
                    <a:lnTo>
                      <a:pt x="538" y="631"/>
                    </a:lnTo>
                    <a:lnTo>
                      <a:pt x="552" y="621"/>
                    </a:lnTo>
                    <a:lnTo>
                      <a:pt x="564" y="612"/>
                    </a:lnTo>
                    <a:lnTo>
                      <a:pt x="577" y="600"/>
                    </a:lnTo>
                    <a:lnTo>
                      <a:pt x="589" y="589"/>
                    </a:lnTo>
                    <a:lnTo>
                      <a:pt x="600" y="577"/>
                    </a:lnTo>
                    <a:lnTo>
                      <a:pt x="611" y="564"/>
                    </a:lnTo>
                    <a:lnTo>
                      <a:pt x="621" y="552"/>
                    </a:lnTo>
                    <a:lnTo>
                      <a:pt x="631" y="538"/>
                    </a:lnTo>
                    <a:lnTo>
                      <a:pt x="639" y="524"/>
                    </a:lnTo>
                    <a:lnTo>
                      <a:pt x="648" y="510"/>
                    </a:lnTo>
                    <a:lnTo>
                      <a:pt x="656" y="495"/>
                    </a:lnTo>
                    <a:lnTo>
                      <a:pt x="663" y="479"/>
                    </a:lnTo>
                    <a:lnTo>
                      <a:pt x="668" y="464"/>
                    </a:lnTo>
                    <a:lnTo>
                      <a:pt x="674" y="447"/>
                    </a:lnTo>
                    <a:lnTo>
                      <a:pt x="678" y="430"/>
                    </a:lnTo>
                    <a:lnTo>
                      <a:pt x="682" y="414"/>
                    </a:lnTo>
                    <a:lnTo>
                      <a:pt x="685" y="397"/>
                    </a:lnTo>
                    <a:lnTo>
                      <a:pt x="688" y="380"/>
                    </a:lnTo>
                    <a:lnTo>
                      <a:pt x="689" y="362"/>
                    </a:lnTo>
                    <a:lnTo>
                      <a:pt x="689" y="345"/>
                    </a:lnTo>
                    <a:close/>
                    <a:moveTo>
                      <a:pt x="685" y="345"/>
                    </a:moveTo>
                    <a:lnTo>
                      <a:pt x="685" y="362"/>
                    </a:lnTo>
                    <a:lnTo>
                      <a:pt x="684" y="380"/>
                    </a:lnTo>
                    <a:lnTo>
                      <a:pt x="682" y="397"/>
                    </a:lnTo>
                    <a:lnTo>
                      <a:pt x="678" y="414"/>
                    </a:lnTo>
                    <a:lnTo>
                      <a:pt x="675" y="430"/>
                    </a:lnTo>
                    <a:lnTo>
                      <a:pt x="670" y="446"/>
                    </a:lnTo>
                    <a:lnTo>
                      <a:pt x="666" y="463"/>
                    </a:lnTo>
                    <a:lnTo>
                      <a:pt x="659" y="478"/>
                    </a:lnTo>
                    <a:lnTo>
                      <a:pt x="652" y="493"/>
                    </a:lnTo>
                    <a:lnTo>
                      <a:pt x="645" y="507"/>
                    </a:lnTo>
                    <a:lnTo>
                      <a:pt x="636" y="521"/>
                    </a:lnTo>
                    <a:lnTo>
                      <a:pt x="628" y="535"/>
                    </a:lnTo>
                    <a:lnTo>
                      <a:pt x="618" y="549"/>
                    </a:lnTo>
                    <a:lnTo>
                      <a:pt x="607" y="561"/>
                    </a:lnTo>
                    <a:lnTo>
                      <a:pt x="597" y="574"/>
                    </a:lnTo>
                    <a:lnTo>
                      <a:pt x="586" y="587"/>
                    </a:lnTo>
                    <a:lnTo>
                      <a:pt x="574" y="598"/>
                    </a:lnTo>
                    <a:lnTo>
                      <a:pt x="561" y="607"/>
                    </a:lnTo>
                    <a:lnTo>
                      <a:pt x="549" y="619"/>
                    </a:lnTo>
                    <a:lnTo>
                      <a:pt x="535" y="628"/>
                    </a:lnTo>
                    <a:lnTo>
                      <a:pt x="522" y="637"/>
                    </a:lnTo>
                    <a:lnTo>
                      <a:pt x="507" y="645"/>
                    </a:lnTo>
                    <a:lnTo>
                      <a:pt x="493" y="652"/>
                    </a:lnTo>
                    <a:lnTo>
                      <a:pt x="478" y="659"/>
                    </a:lnTo>
                    <a:lnTo>
                      <a:pt x="462" y="665"/>
                    </a:lnTo>
                    <a:lnTo>
                      <a:pt x="446" y="670"/>
                    </a:lnTo>
                    <a:lnTo>
                      <a:pt x="430" y="676"/>
                    </a:lnTo>
                    <a:lnTo>
                      <a:pt x="414" y="678"/>
                    </a:lnTo>
                    <a:lnTo>
                      <a:pt x="397" y="683"/>
                    </a:lnTo>
                    <a:lnTo>
                      <a:pt x="380" y="684"/>
                    </a:lnTo>
                    <a:lnTo>
                      <a:pt x="362" y="685"/>
                    </a:lnTo>
                    <a:lnTo>
                      <a:pt x="345" y="685"/>
                    </a:lnTo>
                    <a:lnTo>
                      <a:pt x="327" y="685"/>
                    </a:lnTo>
                    <a:lnTo>
                      <a:pt x="311" y="684"/>
                    </a:lnTo>
                    <a:lnTo>
                      <a:pt x="293" y="683"/>
                    </a:lnTo>
                    <a:lnTo>
                      <a:pt x="276" y="678"/>
                    </a:lnTo>
                    <a:lnTo>
                      <a:pt x="259" y="676"/>
                    </a:lnTo>
                    <a:lnTo>
                      <a:pt x="244" y="670"/>
                    </a:lnTo>
                    <a:lnTo>
                      <a:pt x="227" y="665"/>
                    </a:lnTo>
                    <a:lnTo>
                      <a:pt x="212" y="659"/>
                    </a:lnTo>
                    <a:lnTo>
                      <a:pt x="196" y="652"/>
                    </a:lnTo>
                    <a:lnTo>
                      <a:pt x="183" y="645"/>
                    </a:lnTo>
                    <a:lnTo>
                      <a:pt x="169" y="637"/>
                    </a:lnTo>
                    <a:lnTo>
                      <a:pt x="155" y="628"/>
                    </a:lnTo>
                    <a:lnTo>
                      <a:pt x="141" y="619"/>
                    </a:lnTo>
                    <a:lnTo>
                      <a:pt x="128" y="607"/>
                    </a:lnTo>
                    <a:lnTo>
                      <a:pt x="116" y="598"/>
                    </a:lnTo>
                    <a:lnTo>
                      <a:pt x="103" y="587"/>
                    </a:lnTo>
                    <a:lnTo>
                      <a:pt x="92" y="574"/>
                    </a:lnTo>
                    <a:lnTo>
                      <a:pt x="82" y="561"/>
                    </a:lnTo>
                    <a:lnTo>
                      <a:pt x="71" y="549"/>
                    </a:lnTo>
                    <a:lnTo>
                      <a:pt x="63" y="535"/>
                    </a:lnTo>
                    <a:lnTo>
                      <a:pt x="53" y="521"/>
                    </a:lnTo>
                    <a:lnTo>
                      <a:pt x="45" y="507"/>
                    </a:lnTo>
                    <a:lnTo>
                      <a:pt x="38" y="493"/>
                    </a:lnTo>
                    <a:lnTo>
                      <a:pt x="31" y="478"/>
                    </a:lnTo>
                    <a:lnTo>
                      <a:pt x="25" y="463"/>
                    </a:lnTo>
                    <a:lnTo>
                      <a:pt x="20" y="446"/>
                    </a:lnTo>
                    <a:lnTo>
                      <a:pt x="14" y="430"/>
                    </a:lnTo>
                    <a:lnTo>
                      <a:pt x="11" y="414"/>
                    </a:lnTo>
                    <a:lnTo>
                      <a:pt x="8" y="397"/>
                    </a:lnTo>
                    <a:lnTo>
                      <a:pt x="6" y="380"/>
                    </a:lnTo>
                    <a:lnTo>
                      <a:pt x="4" y="362"/>
                    </a:lnTo>
                    <a:lnTo>
                      <a:pt x="4" y="345"/>
                    </a:lnTo>
                    <a:lnTo>
                      <a:pt x="4" y="327"/>
                    </a:lnTo>
                    <a:lnTo>
                      <a:pt x="6" y="311"/>
                    </a:lnTo>
                    <a:lnTo>
                      <a:pt x="8" y="293"/>
                    </a:lnTo>
                    <a:lnTo>
                      <a:pt x="11" y="276"/>
                    </a:lnTo>
                    <a:lnTo>
                      <a:pt x="14" y="259"/>
                    </a:lnTo>
                    <a:lnTo>
                      <a:pt x="20" y="244"/>
                    </a:lnTo>
                    <a:lnTo>
                      <a:pt x="25" y="227"/>
                    </a:lnTo>
                    <a:lnTo>
                      <a:pt x="31" y="212"/>
                    </a:lnTo>
                    <a:lnTo>
                      <a:pt x="38" y="196"/>
                    </a:lnTo>
                    <a:lnTo>
                      <a:pt x="45" y="182"/>
                    </a:lnTo>
                    <a:lnTo>
                      <a:pt x="53" y="169"/>
                    </a:lnTo>
                    <a:lnTo>
                      <a:pt x="63" y="155"/>
                    </a:lnTo>
                    <a:lnTo>
                      <a:pt x="71" y="141"/>
                    </a:lnTo>
                    <a:lnTo>
                      <a:pt x="82" y="128"/>
                    </a:lnTo>
                    <a:lnTo>
                      <a:pt x="92" y="116"/>
                    </a:lnTo>
                    <a:lnTo>
                      <a:pt x="103" y="103"/>
                    </a:lnTo>
                    <a:lnTo>
                      <a:pt x="116" y="92"/>
                    </a:lnTo>
                    <a:lnTo>
                      <a:pt x="128" y="82"/>
                    </a:lnTo>
                    <a:lnTo>
                      <a:pt x="141" y="71"/>
                    </a:lnTo>
                    <a:lnTo>
                      <a:pt x="155" y="63"/>
                    </a:lnTo>
                    <a:lnTo>
                      <a:pt x="169" y="53"/>
                    </a:lnTo>
                    <a:lnTo>
                      <a:pt x="183" y="45"/>
                    </a:lnTo>
                    <a:lnTo>
                      <a:pt x="196" y="38"/>
                    </a:lnTo>
                    <a:lnTo>
                      <a:pt x="212" y="31"/>
                    </a:lnTo>
                    <a:lnTo>
                      <a:pt x="227" y="25"/>
                    </a:lnTo>
                    <a:lnTo>
                      <a:pt x="244" y="19"/>
                    </a:lnTo>
                    <a:lnTo>
                      <a:pt x="259" y="14"/>
                    </a:lnTo>
                    <a:lnTo>
                      <a:pt x="276" y="11"/>
                    </a:lnTo>
                    <a:lnTo>
                      <a:pt x="293" y="8"/>
                    </a:lnTo>
                    <a:lnTo>
                      <a:pt x="311" y="6"/>
                    </a:lnTo>
                    <a:lnTo>
                      <a:pt x="327" y="4"/>
                    </a:lnTo>
                    <a:lnTo>
                      <a:pt x="345" y="4"/>
                    </a:lnTo>
                    <a:lnTo>
                      <a:pt x="362" y="4"/>
                    </a:lnTo>
                    <a:lnTo>
                      <a:pt x="380" y="6"/>
                    </a:lnTo>
                    <a:lnTo>
                      <a:pt x="397" y="8"/>
                    </a:lnTo>
                    <a:lnTo>
                      <a:pt x="414" y="11"/>
                    </a:lnTo>
                    <a:lnTo>
                      <a:pt x="430" y="14"/>
                    </a:lnTo>
                    <a:lnTo>
                      <a:pt x="446" y="19"/>
                    </a:lnTo>
                    <a:lnTo>
                      <a:pt x="462" y="25"/>
                    </a:lnTo>
                    <a:lnTo>
                      <a:pt x="478" y="31"/>
                    </a:lnTo>
                    <a:lnTo>
                      <a:pt x="493" y="38"/>
                    </a:lnTo>
                    <a:lnTo>
                      <a:pt x="507" y="45"/>
                    </a:lnTo>
                    <a:lnTo>
                      <a:pt x="522" y="53"/>
                    </a:lnTo>
                    <a:lnTo>
                      <a:pt x="535" y="63"/>
                    </a:lnTo>
                    <a:lnTo>
                      <a:pt x="549" y="71"/>
                    </a:lnTo>
                    <a:lnTo>
                      <a:pt x="561" y="82"/>
                    </a:lnTo>
                    <a:lnTo>
                      <a:pt x="574" y="92"/>
                    </a:lnTo>
                    <a:lnTo>
                      <a:pt x="586" y="103"/>
                    </a:lnTo>
                    <a:lnTo>
                      <a:pt x="597" y="116"/>
                    </a:lnTo>
                    <a:lnTo>
                      <a:pt x="607" y="128"/>
                    </a:lnTo>
                    <a:lnTo>
                      <a:pt x="618" y="141"/>
                    </a:lnTo>
                    <a:lnTo>
                      <a:pt x="628" y="155"/>
                    </a:lnTo>
                    <a:lnTo>
                      <a:pt x="636" y="169"/>
                    </a:lnTo>
                    <a:lnTo>
                      <a:pt x="645" y="182"/>
                    </a:lnTo>
                    <a:lnTo>
                      <a:pt x="652" y="196"/>
                    </a:lnTo>
                    <a:lnTo>
                      <a:pt x="659" y="212"/>
                    </a:lnTo>
                    <a:lnTo>
                      <a:pt x="666" y="227"/>
                    </a:lnTo>
                    <a:lnTo>
                      <a:pt x="670" y="244"/>
                    </a:lnTo>
                    <a:lnTo>
                      <a:pt x="675" y="259"/>
                    </a:lnTo>
                    <a:lnTo>
                      <a:pt x="678" y="276"/>
                    </a:lnTo>
                    <a:lnTo>
                      <a:pt x="682" y="293"/>
                    </a:lnTo>
                    <a:lnTo>
                      <a:pt x="684" y="311"/>
                    </a:lnTo>
                    <a:lnTo>
                      <a:pt x="685" y="327"/>
                    </a:lnTo>
                    <a:lnTo>
                      <a:pt x="685" y="345"/>
                    </a:lnTo>
                    <a:close/>
                  </a:path>
                </a:pathLst>
              </a:custGeom>
              <a:solidFill>
                <a:srgbClr val="EAB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40" name="Freeform 25">
                <a:extLst>
                  <a:ext uri="{FF2B5EF4-FFF2-40B4-BE49-F238E27FC236}">
                    <a16:creationId xmlns:a16="http://schemas.microsoft.com/office/drawing/2014/main" id="{91925500-798E-6361-9CFB-B9802B85C4D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77" y="2529"/>
                <a:ext cx="686" cy="687"/>
              </a:xfrm>
              <a:custGeom>
                <a:avLst/>
                <a:gdLst>
                  <a:gd name="T0" fmla="*/ 679 w 686"/>
                  <a:gd name="T1" fmla="*/ 275 h 687"/>
                  <a:gd name="T2" fmla="*/ 653 w 686"/>
                  <a:gd name="T3" fmla="*/ 195 h 687"/>
                  <a:gd name="T4" fmla="*/ 608 w 686"/>
                  <a:gd name="T5" fmla="*/ 126 h 687"/>
                  <a:gd name="T6" fmla="*/ 548 w 686"/>
                  <a:gd name="T7" fmla="*/ 69 h 687"/>
                  <a:gd name="T8" fmla="*/ 476 w 686"/>
                  <a:gd name="T9" fmla="*/ 28 h 687"/>
                  <a:gd name="T10" fmla="*/ 395 w 686"/>
                  <a:gd name="T11" fmla="*/ 5 h 687"/>
                  <a:gd name="T12" fmla="*/ 307 w 686"/>
                  <a:gd name="T13" fmla="*/ 3 h 687"/>
                  <a:gd name="T14" fmla="*/ 225 w 686"/>
                  <a:gd name="T15" fmla="*/ 21 h 687"/>
                  <a:gd name="T16" fmla="*/ 151 w 686"/>
                  <a:gd name="T17" fmla="*/ 59 h 687"/>
                  <a:gd name="T18" fmla="*/ 89 w 686"/>
                  <a:gd name="T19" fmla="*/ 113 h 687"/>
                  <a:gd name="T20" fmla="*/ 41 w 686"/>
                  <a:gd name="T21" fmla="*/ 180 h 687"/>
                  <a:gd name="T22" fmla="*/ 11 w 686"/>
                  <a:gd name="T23" fmla="*/ 258 h 687"/>
                  <a:gd name="T24" fmla="*/ 0 w 686"/>
                  <a:gd name="T25" fmla="*/ 344 h 687"/>
                  <a:gd name="T26" fmla="*/ 11 w 686"/>
                  <a:gd name="T27" fmla="*/ 429 h 687"/>
                  <a:gd name="T28" fmla="*/ 41 w 686"/>
                  <a:gd name="T29" fmla="*/ 507 h 687"/>
                  <a:gd name="T30" fmla="*/ 89 w 686"/>
                  <a:gd name="T31" fmla="*/ 574 h 687"/>
                  <a:gd name="T32" fmla="*/ 151 w 686"/>
                  <a:gd name="T33" fmla="*/ 629 h 687"/>
                  <a:gd name="T34" fmla="*/ 225 w 686"/>
                  <a:gd name="T35" fmla="*/ 666 h 687"/>
                  <a:gd name="T36" fmla="*/ 307 w 686"/>
                  <a:gd name="T37" fmla="*/ 684 h 687"/>
                  <a:gd name="T38" fmla="*/ 395 w 686"/>
                  <a:gd name="T39" fmla="*/ 683 h 687"/>
                  <a:gd name="T40" fmla="*/ 476 w 686"/>
                  <a:gd name="T41" fmla="*/ 659 h 687"/>
                  <a:gd name="T42" fmla="*/ 548 w 686"/>
                  <a:gd name="T43" fmla="*/ 619 h 687"/>
                  <a:gd name="T44" fmla="*/ 608 w 686"/>
                  <a:gd name="T45" fmla="*/ 562 h 687"/>
                  <a:gd name="T46" fmla="*/ 653 w 686"/>
                  <a:gd name="T47" fmla="*/ 492 h 687"/>
                  <a:gd name="T48" fmla="*/ 679 w 686"/>
                  <a:gd name="T49" fmla="*/ 413 h 687"/>
                  <a:gd name="T50" fmla="*/ 682 w 686"/>
                  <a:gd name="T51" fmla="*/ 344 h 687"/>
                  <a:gd name="T52" fmla="*/ 671 w 686"/>
                  <a:gd name="T53" fmla="*/ 428 h 687"/>
                  <a:gd name="T54" fmla="*/ 641 w 686"/>
                  <a:gd name="T55" fmla="*/ 506 h 687"/>
                  <a:gd name="T56" fmla="*/ 594 w 686"/>
                  <a:gd name="T57" fmla="*/ 572 h 687"/>
                  <a:gd name="T58" fmla="*/ 533 w 686"/>
                  <a:gd name="T59" fmla="*/ 625 h 687"/>
                  <a:gd name="T60" fmla="*/ 459 w 686"/>
                  <a:gd name="T61" fmla="*/ 662 h 687"/>
                  <a:gd name="T62" fmla="*/ 377 w 686"/>
                  <a:gd name="T63" fmla="*/ 682 h 687"/>
                  <a:gd name="T64" fmla="*/ 291 w 686"/>
                  <a:gd name="T65" fmla="*/ 679 h 687"/>
                  <a:gd name="T66" fmla="*/ 211 w 686"/>
                  <a:gd name="T67" fmla="*/ 657 h 687"/>
                  <a:gd name="T68" fmla="*/ 140 w 686"/>
                  <a:gd name="T69" fmla="*/ 616 h 687"/>
                  <a:gd name="T70" fmla="*/ 82 w 686"/>
                  <a:gd name="T71" fmla="*/ 559 h 687"/>
                  <a:gd name="T72" fmla="*/ 37 w 686"/>
                  <a:gd name="T73" fmla="*/ 491 h 687"/>
                  <a:gd name="T74" fmla="*/ 11 w 686"/>
                  <a:gd name="T75" fmla="*/ 413 h 687"/>
                  <a:gd name="T76" fmla="*/ 4 w 686"/>
                  <a:gd name="T77" fmla="*/ 326 h 687"/>
                  <a:gd name="T78" fmla="*/ 19 w 686"/>
                  <a:gd name="T79" fmla="*/ 243 h 687"/>
                  <a:gd name="T80" fmla="*/ 52 w 686"/>
                  <a:gd name="T81" fmla="*/ 168 h 687"/>
                  <a:gd name="T82" fmla="*/ 103 w 686"/>
                  <a:gd name="T83" fmla="*/ 103 h 687"/>
                  <a:gd name="T84" fmla="*/ 167 w 686"/>
                  <a:gd name="T85" fmla="*/ 53 h 687"/>
                  <a:gd name="T86" fmla="*/ 242 w 686"/>
                  <a:gd name="T87" fmla="*/ 20 h 687"/>
                  <a:gd name="T88" fmla="*/ 325 w 686"/>
                  <a:gd name="T89" fmla="*/ 6 h 687"/>
                  <a:gd name="T90" fmla="*/ 412 w 686"/>
                  <a:gd name="T91" fmla="*/ 12 h 687"/>
                  <a:gd name="T92" fmla="*/ 490 w 686"/>
                  <a:gd name="T93" fmla="*/ 38 h 687"/>
                  <a:gd name="T94" fmla="*/ 558 w 686"/>
                  <a:gd name="T95" fmla="*/ 83 h 687"/>
                  <a:gd name="T96" fmla="*/ 615 w 686"/>
                  <a:gd name="T97" fmla="*/ 141 h 687"/>
                  <a:gd name="T98" fmla="*/ 655 w 686"/>
                  <a:gd name="T99" fmla="*/ 212 h 687"/>
                  <a:gd name="T100" fmla="*/ 678 w 686"/>
                  <a:gd name="T101" fmla="*/ 292 h 68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86"/>
                  <a:gd name="T154" fmla="*/ 0 h 687"/>
                  <a:gd name="T155" fmla="*/ 686 w 686"/>
                  <a:gd name="T156" fmla="*/ 687 h 68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86" h="687">
                    <a:moveTo>
                      <a:pt x="686" y="344"/>
                    </a:moveTo>
                    <a:lnTo>
                      <a:pt x="685" y="326"/>
                    </a:lnTo>
                    <a:lnTo>
                      <a:pt x="685" y="308"/>
                    </a:lnTo>
                    <a:lnTo>
                      <a:pt x="682" y="292"/>
                    </a:lnTo>
                    <a:lnTo>
                      <a:pt x="679" y="275"/>
                    </a:lnTo>
                    <a:lnTo>
                      <a:pt x="675" y="258"/>
                    </a:lnTo>
                    <a:lnTo>
                      <a:pt x="671" y="241"/>
                    </a:lnTo>
                    <a:lnTo>
                      <a:pt x="665" y="226"/>
                    </a:lnTo>
                    <a:lnTo>
                      <a:pt x="658" y="211"/>
                    </a:lnTo>
                    <a:lnTo>
                      <a:pt x="653" y="195"/>
                    </a:lnTo>
                    <a:lnTo>
                      <a:pt x="644" y="180"/>
                    </a:lnTo>
                    <a:lnTo>
                      <a:pt x="636" y="166"/>
                    </a:lnTo>
                    <a:lnTo>
                      <a:pt x="627" y="152"/>
                    </a:lnTo>
                    <a:lnTo>
                      <a:pt x="618" y="138"/>
                    </a:lnTo>
                    <a:lnTo>
                      <a:pt x="608" y="126"/>
                    </a:lnTo>
                    <a:lnTo>
                      <a:pt x="597" y="113"/>
                    </a:lnTo>
                    <a:lnTo>
                      <a:pt x="586" y="101"/>
                    </a:lnTo>
                    <a:lnTo>
                      <a:pt x="573" y="90"/>
                    </a:lnTo>
                    <a:lnTo>
                      <a:pt x="561" y="80"/>
                    </a:lnTo>
                    <a:lnTo>
                      <a:pt x="548" y="69"/>
                    </a:lnTo>
                    <a:lnTo>
                      <a:pt x="534" y="59"/>
                    </a:lnTo>
                    <a:lnTo>
                      <a:pt x="520" y="51"/>
                    </a:lnTo>
                    <a:lnTo>
                      <a:pt x="506" y="42"/>
                    </a:lnTo>
                    <a:lnTo>
                      <a:pt x="491" y="35"/>
                    </a:lnTo>
                    <a:lnTo>
                      <a:pt x="476" y="28"/>
                    </a:lnTo>
                    <a:lnTo>
                      <a:pt x="460" y="21"/>
                    </a:lnTo>
                    <a:lnTo>
                      <a:pt x="445" y="16"/>
                    </a:lnTo>
                    <a:lnTo>
                      <a:pt x="428" y="12"/>
                    </a:lnTo>
                    <a:lnTo>
                      <a:pt x="412" y="7"/>
                    </a:lnTo>
                    <a:lnTo>
                      <a:pt x="395" y="5"/>
                    </a:lnTo>
                    <a:lnTo>
                      <a:pt x="378" y="3"/>
                    </a:lnTo>
                    <a:lnTo>
                      <a:pt x="360" y="2"/>
                    </a:lnTo>
                    <a:lnTo>
                      <a:pt x="343" y="0"/>
                    </a:lnTo>
                    <a:lnTo>
                      <a:pt x="325" y="2"/>
                    </a:lnTo>
                    <a:lnTo>
                      <a:pt x="307" y="3"/>
                    </a:lnTo>
                    <a:lnTo>
                      <a:pt x="291" y="5"/>
                    </a:lnTo>
                    <a:lnTo>
                      <a:pt x="274" y="7"/>
                    </a:lnTo>
                    <a:lnTo>
                      <a:pt x="257" y="12"/>
                    </a:lnTo>
                    <a:lnTo>
                      <a:pt x="240" y="16"/>
                    </a:lnTo>
                    <a:lnTo>
                      <a:pt x="225" y="21"/>
                    </a:lnTo>
                    <a:lnTo>
                      <a:pt x="210" y="28"/>
                    </a:lnTo>
                    <a:lnTo>
                      <a:pt x="194" y="35"/>
                    </a:lnTo>
                    <a:lnTo>
                      <a:pt x="179" y="42"/>
                    </a:lnTo>
                    <a:lnTo>
                      <a:pt x="165" y="51"/>
                    </a:lnTo>
                    <a:lnTo>
                      <a:pt x="151" y="59"/>
                    </a:lnTo>
                    <a:lnTo>
                      <a:pt x="137" y="69"/>
                    </a:lnTo>
                    <a:lnTo>
                      <a:pt x="125" y="80"/>
                    </a:lnTo>
                    <a:lnTo>
                      <a:pt x="112" y="90"/>
                    </a:lnTo>
                    <a:lnTo>
                      <a:pt x="100" y="101"/>
                    </a:lnTo>
                    <a:lnTo>
                      <a:pt x="89" y="113"/>
                    </a:lnTo>
                    <a:lnTo>
                      <a:pt x="79" y="126"/>
                    </a:lnTo>
                    <a:lnTo>
                      <a:pt x="68" y="138"/>
                    </a:lnTo>
                    <a:lnTo>
                      <a:pt x="58" y="152"/>
                    </a:lnTo>
                    <a:lnTo>
                      <a:pt x="50" y="166"/>
                    </a:lnTo>
                    <a:lnTo>
                      <a:pt x="41" y="180"/>
                    </a:lnTo>
                    <a:lnTo>
                      <a:pt x="34" y="195"/>
                    </a:lnTo>
                    <a:lnTo>
                      <a:pt x="27" y="211"/>
                    </a:lnTo>
                    <a:lnTo>
                      <a:pt x="20" y="226"/>
                    </a:lnTo>
                    <a:lnTo>
                      <a:pt x="15" y="241"/>
                    </a:lnTo>
                    <a:lnTo>
                      <a:pt x="11" y="258"/>
                    </a:lnTo>
                    <a:lnTo>
                      <a:pt x="6" y="275"/>
                    </a:lnTo>
                    <a:lnTo>
                      <a:pt x="4" y="292"/>
                    </a:lnTo>
                    <a:lnTo>
                      <a:pt x="2" y="308"/>
                    </a:lnTo>
                    <a:lnTo>
                      <a:pt x="1" y="326"/>
                    </a:lnTo>
                    <a:lnTo>
                      <a:pt x="0" y="344"/>
                    </a:lnTo>
                    <a:lnTo>
                      <a:pt x="1" y="361"/>
                    </a:lnTo>
                    <a:lnTo>
                      <a:pt x="2" y="379"/>
                    </a:lnTo>
                    <a:lnTo>
                      <a:pt x="4" y="396"/>
                    </a:lnTo>
                    <a:lnTo>
                      <a:pt x="6" y="413"/>
                    </a:lnTo>
                    <a:lnTo>
                      <a:pt x="11" y="429"/>
                    </a:lnTo>
                    <a:lnTo>
                      <a:pt x="15" y="446"/>
                    </a:lnTo>
                    <a:lnTo>
                      <a:pt x="20" y="462"/>
                    </a:lnTo>
                    <a:lnTo>
                      <a:pt x="27" y="477"/>
                    </a:lnTo>
                    <a:lnTo>
                      <a:pt x="34" y="492"/>
                    </a:lnTo>
                    <a:lnTo>
                      <a:pt x="41" y="507"/>
                    </a:lnTo>
                    <a:lnTo>
                      <a:pt x="50" y="521"/>
                    </a:lnTo>
                    <a:lnTo>
                      <a:pt x="58" y="535"/>
                    </a:lnTo>
                    <a:lnTo>
                      <a:pt x="68" y="549"/>
                    </a:lnTo>
                    <a:lnTo>
                      <a:pt x="79" y="562"/>
                    </a:lnTo>
                    <a:lnTo>
                      <a:pt x="89" y="574"/>
                    </a:lnTo>
                    <a:lnTo>
                      <a:pt x="100" y="587"/>
                    </a:lnTo>
                    <a:lnTo>
                      <a:pt x="112" y="598"/>
                    </a:lnTo>
                    <a:lnTo>
                      <a:pt x="125" y="609"/>
                    </a:lnTo>
                    <a:lnTo>
                      <a:pt x="137" y="619"/>
                    </a:lnTo>
                    <a:lnTo>
                      <a:pt x="151" y="629"/>
                    </a:lnTo>
                    <a:lnTo>
                      <a:pt x="165" y="637"/>
                    </a:lnTo>
                    <a:lnTo>
                      <a:pt x="179" y="645"/>
                    </a:lnTo>
                    <a:lnTo>
                      <a:pt x="194" y="652"/>
                    </a:lnTo>
                    <a:lnTo>
                      <a:pt x="210" y="659"/>
                    </a:lnTo>
                    <a:lnTo>
                      <a:pt x="225" y="666"/>
                    </a:lnTo>
                    <a:lnTo>
                      <a:pt x="240" y="672"/>
                    </a:lnTo>
                    <a:lnTo>
                      <a:pt x="257" y="676"/>
                    </a:lnTo>
                    <a:lnTo>
                      <a:pt x="274" y="680"/>
                    </a:lnTo>
                    <a:lnTo>
                      <a:pt x="291" y="683"/>
                    </a:lnTo>
                    <a:lnTo>
                      <a:pt x="307" y="684"/>
                    </a:lnTo>
                    <a:lnTo>
                      <a:pt x="325" y="686"/>
                    </a:lnTo>
                    <a:lnTo>
                      <a:pt x="343" y="687"/>
                    </a:lnTo>
                    <a:lnTo>
                      <a:pt x="360" y="686"/>
                    </a:lnTo>
                    <a:lnTo>
                      <a:pt x="378" y="684"/>
                    </a:lnTo>
                    <a:lnTo>
                      <a:pt x="395" y="683"/>
                    </a:lnTo>
                    <a:lnTo>
                      <a:pt x="412" y="680"/>
                    </a:lnTo>
                    <a:lnTo>
                      <a:pt x="428" y="676"/>
                    </a:lnTo>
                    <a:lnTo>
                      <a:pt x="445" y="672"/>
                    </a:lnTo>
                    <a:lnTo>
                      <a:pt x="460" y="666"/>
                    </a:lnTo>
                    <a:lnTo>
                      <a:pt x="476" y="659"/>
                    </a:lnTo>
                    <a:lnTo>
                      <a:pt x="491" y="652"/>
                    </a:lnTo>
                    <a:lnTo>
                      <a:pt x="506" y="645"/>
                    </a:lnTo>
                    <a:lnTo>
                      <a:pt x="520" y="637"/>
                    </a:lnTo>
                    <a:lnTo>
                      <a:pt x="534" y="629"/>
                    </a:lnTo>
                    <a:lnTo>
                      <a:pt x="548" y="619"/>
                    </a:lnTo>
                    <a:lnTo>
                      <a:pt x="561" y="609"/>
                    </a:lnTo>
                    <a:lnTo>
                      <a:pt x="573" y="598"/>
                    </a:lnTo>
                    <a:lnTo>
                      <a:pt x="586" y="587"/>
                    </a:lnTo>
                    <a:lnTo>
                      <a:pt x="597" y="574"/>
                    </a:lnTo>
                    <a:lnTo>
                      <a:pt x="608" y="562"/>
                    </a:lnTo>
                    <a:lnTo>
                      <a:pt x="618" y="549"/>
                    </a:lnTo>
                    <a:lnTo>
                      <a:pt x="627" y="535"/>
                    </a:lnTo>
                    <a:lnTo>
                      <a:pt x="636" y="521"/>
                    </a:lnTo>
                    <a:lnTo>
                      <a:pt x="644" y="507"/>
                    </a:lnTo>
                    <a:lnTo>
                      <a:pt x="653" y="492"/>
                    </a:lnTo>
                    <a:lnTo>
                      <a:pt x="658" y="477"/>
                    </a:lnTo>
                    <a:lnTo>
                      <a:pt x="665" y="462"/>
                    </a:lnTo>
                    <a:lnTo>
                      <a:pt x="671" y="446"/>
                    </a:lnTo>
                    <a:lnTo>
                      <a:pt x="675" y="429"/>
                    </a:lnTo>
                    <a:lnTo>
                      <a:pt x="679" y="413"/>
                    </a:lnTo>
                    <a:lnTo>
                      <a:pt x="682" y="396"/>
                    </a:lnTo>
                    <a:lnTo>
                      <a:pt x="685" y="379"/>
                    </a:lnTo>
                    <a:lnTo>
                      <a:pt x="685" y="361"/>
                    </a:lnTo>
                    <a:lnTo>
                      <a:pt x="686" y="344"/>
                    </a:lnTo>
                    <a:close/>
                    <a:moveTo>
                      <a:pt x="682" y="344"/>
                    </a:moveTo>
                    <a:lnTo>
                      <a:pt x="682" y="361"/>
                    </a:lnTo>
                    <a:lnTo>
                      <a:pt x="680" y="378"/>
                    </a:lnTo>
                    <a:lnTo>
                      <a:pt x="678" y="396"/>
                    </a:lnTo>
                    <a:lnTo>
                      <a:pt x="675" y="413"/>
                    </a:lnTo>
                    <a:lnTo>
                      <a:pt x="671" y="428"/>
                    </a:lnTo>
                    <a:lnTo>
                      <a:pt x="666" y="445"/>
                    </a:lnTo>
                    <a:lnTo>
                      <a:pt x="661" y="460"/>
                    </a:lnTo>
                    <a:lnTo>
                      <a:pt x="655" y="475"/>
                    </a:lnTo>
                    <a:lnTo>
                      <a:pt x="648" y="491"/>
                    </a:lnTo>
                    <a:lnTo>
                      <a:pt x="641" y="506"/>
                    </a:lnTo>
                    <a:lnTo>
                      <a:pt x="633" y="520"/>
                    </a:lnTo>
                    <a:lnTo>
                      <a:pt x="623" y="534"/>
                    </a:lnTo>
                    <a:lnTo>
                      <a:pt x="615" y="547"/>
                    </a:lnTo>
                    <a:lnTo>
                      <a:pt x="604" y="559"/>
                    </a:lnTo>
                    <a:lnTo>
                      <a:pt x="594" y="572"/>
                    </a:lnTo>
                    <a:lnTo>
                      <a:pt x="583" y="584"/>
                    </a:lnTo>
                    <a:lnTo>
                      <a:pt x="570" y="595"/>
                    </a:lnTo>
                    <a:lnTo>
                      <a:pt x="558" y="605"/>
                    </a:lnTo>
                    <a:lnTo>
                      <a:pt x="545" y="616"/>
                    </a:lnTo>
                    <a:lnTo>
                      <a:pt x="533" y="625"/>
                    </a:lnTo>
                    <a:lnTo>
                      <a:pt x="519" y="634"/>
                    </a:lnTo>
                    <a:lnTo>
                      <a:pt x="505" y="643"/>
                    </a:lnTo>
                    <a:lnTo>
                      <a:pt x="490" y="650"/>
                    </a:lnTo>
                    <a:lnTo>
                      <a:pt x="474" y="657"/>
                    </a:lnTo>
                    <a:lnTo>
                      <a:pt x="459" y="662"/>
                    </a:lnTo>
                    <a:lnTo>
                      <a:pt x="444" y="668"/>
                    </a:lnTo>
                    <a:lnTo>
                      <a:pt x="427" y="672"/>
                    </a:lnTo>
                    <a:lnTo>
                      <a:pt x="412" y="676"/>
                    </a:lnTo>
                    <a:lnTo>
                      <a:pt x="395" y="679"/>
                    </a:lnTo>
                    <a:lnTo>
                      <a:pt x="377" y="682"/>
                    </a:lnTo>
                    <a:lnTo>
                      <a:pt x="360" y="683"/>
                    </a:lnTo>
                    <a:lnTo>
                      <a:pt x="343" y="683"/>
                    </a:lnTo>
                    <a:lnTo>
                      <a:pt x="325" y="683"/>
                    </a:lnTo>
                    <a:lnTo>
                      <a:pt x="309" y="682"/>
                    </a:lnTo>
                    <a:lnTo>
                      <a:pt x="291" y="679"/>
                    </a:lnTo>
                    <a:lnTo>
                      <a:pt x="275" y="676"/>
                    </a:lnTo>
                    <a:lnTo>
                      <a:pt x="259" y="672"/>
                    </a:lnTo>
                    <a:lnTo>
                      <a:pt x="242" y="668"/>
                    </a:lnTo>
                    <a:lnTo>
                      <a:pt x="226" y="662"/>
                    </a:lnTo>
                    <a:lnTo>
                      <a:pt x="211" y="657"/>
                    </a:lnTo>
                    <a:lnTo>
                      <a:pt x="196" y="650"/>
                    </a:lnTo>
                    <a:lnTo>
                      <a:pt x="182" y="643"/>
                    </a:lnTo>
                    <a:lnTo>
                      <a:pt x="167" y="634"/>
                    </a:lnTo>
                    <a:lnTo>
                      <a:pt x="153" y="625"/>
                    </a:lnTo>
                    <a:lnTo>
                      <a:pt x="140" y="616"/>
                    </a:lnTo>
                    <a:lnTo>
                      <a:pt x="128" y="605"/>
                    </a:lnTo>
                    <a:lnTo>
                      <a:pt x="115" y="595"/>
                    </a:lnTo>
                    <a:lnTo>
                      <a:pt x="103" y="584"/>
                    </a:lnTo>
                    <a:lnTo>
                      <a:pt x="91" y="572"/>
                    </a:lnTo>
                    <a:lnTo>
                      <a:pt x="82" y="559"/>
                    </a:lnTo>
                    <a:lnTo>
                      <a:pt x="71" y="547"/>
                    </a:lnTo>
                    <a:lnTo>
                      <a:pt x="62" y="534"/>
                    </a:lnTo>
                    <a:lnTo>
                      <a:pt x="52" y="520"/>
                    </a:lnTo>
                    <a:lnTo>
                      <a:pt x="45" y="506"/>
                    </a:lnTo>
                    <a:lnTo>
                      <a:pt x="37" y="491"/>
                    </a:lnTo>
                    <a:lnTo>
                      <a:pt x="30" y="475"/>
                    </a:lnTo>
                    <a:lnTo>
                      <a:pt x="25" y="460"/>
                    </a:lnTo>
                    <a:lnTo>
                      <a:pt x="19" y="445"/>
                    </a:lnTo>
                    <a:lnTo>
                      <a:pt x="15" y="428"/>
                    </a:lnTo>
                    <a:lnTo>
                      <a:pt x="11" y="413"/>
                    </a:lnTo>
                    <a:lnTo>
                      <a:pt x="8" y="396"/>
                    </a:lnTo>
                    <a:lnTo>
                      <a:pt x="5" y="378"/>
                    </a:lnTo>
                    <a:lnTo>
                      <a:pt x="4" y="361"/>
                    </a:lnTo>
                    <a:lnTo>
                      <a:pt x="4" y="344"/>
                    </a:lnTo>
                    <a:lnTo>
                      <a:pt x="4" y="326"/>
                    </a:lnTo>
                    <a:lnTo>
                      <a:pt x="5" y="310"/>
                    </a:lnTo>
                    <a:lnTo>
                      <a:pt x="8" y="292"/>
                    </a:lnTo>
                    <a:lnTo>
                      <a:pt x="11" y="276"/>
                    </a:lnTo>
                    <a:lnTo>
                      <a:pt x="15" y="259"/>
                    </a:lnTo>
                    <a:lnTo>
                      <a:pt x="19" y="243"/>
                    </a:lnTo>
                    <a:lnTo>
                      <a:pt x="25" y="227"/>
                    </a:lnTo>
                    <a:lnTo>
                      <a:pt x="30" y="212"/>
                    </a:lnTo>
                    <a:lnTo>
                      <a:pt x="37" y="197"/>
                    </a:lnTo>
                    <a:lnTo>
                      <a:pt x="45" y="183"/>
                    </a:lnTo>
                    <a:lnTo>
                      <a:pt x="52" y="168"/>
                    </a:lnTo>
                    <a:lnTo>
                      <a:pt x="62" y="154"/>
                    </a:lnTo>
                    <a:lnTo>
                      <a:pt x="71" y="141"/>
                    </a:lnTo>
                    <a:lnTo>
                      <a:pt x="82" y="129"/>
                    </a:lnTo>
                    <a:lnTo>
                      <a:pt x="91" y="116"/>
                    </a:lnTo>
                    <a:lnTo>
                      <a:pt x="103" y="103"/>
                    </a:lnTo>
                    <a:lnTo>
                      <a:pt x="115" y="92"/>
                    </a:lnTo>
                    <a:lnTo>
                      <a:pt x="128" y="83"/>
                    </a:lnTo>
                    <a:lnTo>
                      <a:pt x="140" y="73"/>
                    </a:lnTo>
                    <a:lnTo>
                      <a:pt x="153" y="63"/>
                    </a:lnTo>
                    <a:lnTo>
                      <a:pt x="167" y="53"/>
                    </a:lnTo>
                    <a:lnTo>
                      <a:pt x="182" y="46"/>
                    </a:lnTo>
                    <a:lnTo>
                      <a:pt x="196" y="38"/>
                    </a:lnTo>
                    <a:lnTo>
                      <a:pt x="211" y="31"/>
                    </a:lnTo>
                    <a:lnTo>
                      <a:pt x="226" y="25"/>
                    </a:lnTo>
                    <a:lnTo>
                      <a:pt x="242" y="20"/>
                    </a:lnTo>
                    <a:lnTo>
                      <a:pt x="259" y="16"/>
                    </a:lnTo>
                    <a:lnTo>
                      <a:pt x="275" y="12"/>
                    </a:lnTo>
                    <a:lnTo>
                      <a:pt x="291" y="9"/>
                    </a:lnTo>
                    <a:lnTo>
                      <a:pt x="309" y="6"/>
                    </a:lnTo>
                    <a:lnTo>
                      <a:pt x="325" y="6"/>
                    </a:lnTo>
                    <a:lnTo>
                      <a:pt x="343" y="5"/>
                    </a:lnTo>
                    <a:lnTo>
                      <a:pt x="360" y="6"/>
                    </a:lnTo>
                    <a:lnTo>
                      <a:pt x="377" y="6"/>
                    </a:lnTo>
                    <a:lnTo>
                      <a:pt x="395" y="9"/>
                    </a:lnTo>
                    <a:lnTo>
                      <a:pt x="412" y="12"/>
                    </a:lnTo>
                    <a:lnTo>
                      <a:pt x="427" y="16"/>
                    </a:lnTo>
                    <a:lnTo>
                      <a:pt x="444" y="20"/>
                    </a:lnTo>
                    <a:lnTo>
                      <a:pt x="459" y="25"/>
                    </a:lnTo>
                    <a:lnTo>
                      <a:pt x="474" y="31"/>
                    </a:lnTo>
                    <a:lnTo>
                      <a:pt x="490" y="38"/>
                    </a:lnTo>
                    <a:lnTo>
                      <a:pt x="505" y="46"/>
                    </a:lnTo>
                    <a:lnTo>
                      <a:pt x="519" y="53"/>
                    </a:lnTo>
                    <a:lnTo>
                      <a:pt x="533" y="63"/>
                    </a:lnTo>
                    <a:lnTo>
                      <a:pt x="545" y="73"/>
                    </a:lnTo>
                    <a:lnTo>
                      <a:pt x="558" y="83"/>
                    </a:lnTo>
                    <a:lnTo>
                      <a:pt x="570" y="92"/>
                    </a:lnTo>
                    <a:lnTo>
                      <a:pt x="583" y="103"/>
                    </a:lnTo>
                    <a:lnTo>
                      <a:pt x="594" y="116"/>
                    </a:lnTo>
                    <a:lnTo>
                      <a:pt x="604" y="129"/>
                    </a:lnTo>
                    <a:lnTo>
                      <a:pt x="615" y="141"/>
                    </a:lnTo>
                    <a:lnTo>
                      <a:pt x="623" y="154"/>
                    </a:lnTo>
                    <a:lnTo>
                      <a:pt x="633" y="168"/>
                    </a:lnTo>
                    <a:lnTo>
                      <a:pt x="641" y="183"/>
                    </a:lnTo>
                    <a:lnTo>
                      <a:pt x="648" y="197"/>
                    </a:lnTo>
                    <a:lnTo>
                      <a:pt x="655" y="212"/>
                    </a:lnTo>
                    <a:lnTo>
                      <a:pt x="661" y="227"/>
                    </a:lnTo>
                    <a:lnTo>
                      <a:pt x="666" y="243"/>
                    </a:lnTo>
                    <a:lnTo>
                      <a:pt x="671" y="259"/>
                    </a:lnTo>
                    <a:lnTo>
                      <a:pt x="675" y="276"/>
                    </a:lnTo>
                    <a:lnTo>
                      <a:pt x="678" y="292"/>
                    </a:lnTo>
                    <a:lnTo>
                      <a:pt x="680" y="310"/>
                    </a:lnTo>
                    <a:lnTo>
                      <a:pt x="682" y="326"/>
                    </a:lnTo>
                    <a:lnTo>
                      <a:pt x="682" y="344"/>
                    </a:lnTo>
                    <a:close/>
                  </a:path>
                </a:pathLst>
              </a:custGeom>
              <a:solidFill>
                <a:srgbClr val="EAB1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41" name="Freeform 26">
                <a:extLst>
                  <a:ext uri="{FF2B5EF4-FFF2-40B4-BE49-F238E27FC236}">
                    <a16:creationId xmlns:a16="http://schemas.microsoft.com/office/drawing/2014/main" id="{2F068948-381B-A6EB-3A4F-3344559EAE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79" y="2532"/>
                <a:ext cx="681" cy="681"/>
              </a:xfrm>
              <a:custGeom>
                <a:avLst/>
                <a:gdLst>
                  <a:gd name="T0" fmla="*/ 674 w 681"/>
                  <a:gd name="T1" fmla="*/ 272 h 681"/>
                  <a:gd name="T2" fmla="*/ 648 w 681"/>
                  <a:gd name="T3" fmla="*/ 192 h 681"/>
                  <a:gd name="T4" fmla="*/ 603 w 681"/>
                  <a:gd name="T5" fmla="*/ 124 h 681"/>
                  <a:gd name="T6" fmla="*/ 545 w 681"/>
                  <a:gd name="T7" fmla="*/ 67 h 681"/>
                  <a:gd name="T8" fmla="*/ 474 w 681"/>
                  <a:gd name="T9" fmla="*/ 27 h 681"/>
                  <a:gd name="T10" fmla="*/ 393 w 681"/>
                  <a:gd name="T11" fmla="*/ 4 h 681"/>
                  <a:gd name="T12" fmla="*/ 307 w 681"/>
                  <a:gd name="T13" fmla="*/ 2 h 681"/>
                  <a:gd name="T14" fmla="*/ 223 w 681"/>
                  <a:gd name="T15" fmla="*/ 21 h 681"/>
                  <a:gd name="T16" fmla="*/ 151 w 681"/>
                  <a:gd name="T17" fmla="*/ 59 h 681"/>
                  <a:gd name="T18" fmla="*/ 88 w 681"/>
                  <a:gd name="T19" fmla="*/ 112 h 681"/>
                  <a:gd name="T20" fmla="*/ 41 w 681"/>
                  <a:gd name="T21" fmla="*/ 178 h 681"/>
                  <a:gd name="T22" fmla="*/ 10 w 681"/>
                  <a:gd name="T23" fmla="*/ 255 h 681"/>
                  <a:gd name="T24" fmla="*/ 0 w 681"/>
                  <a:gd name="T25" fmla="*/ 341 h 681"/>
                  <a:gd name="T26" fmla="*/ 10 w 681"/>
                  <a:gd name="T27" fmla="*/ 426 h 681"/>
                  <a:gd name="T28" fmla="*/ 41 w 681"/>
                  <a:gd name="T29" fmla="*/ 503 h 681"/>
                  <a:gd name="T30" fmla="*/ 88 w 681"/>
                  <a:gd name="T31" fmla="*/ 570 h 681"/>
                  <a:gd name="T32" fmla="*/ 151 w 681"/>
                  <a:gd name="T33" fmla="*/ 624 h 681"/>
                  <a:gd name="T34" fmla="*/ 223 w 681"/>
                  <a:gd name="T35" fmla="*/ 661 h 681"/>
                  <a:gd name="T36" fmla="*/ 307 w 681"/>
                  <a:gd name="T37" fmla="*/ 680 h 681"/>
                  <a:gd name="T38" fmla="*/ 393 w 681"/>
                  <a:gd name="T39" fmla="*/ 679 h 681"/>
                  <a:gd name="T40" fmla="*/ 474 w 681"/>
                  <a:gd name="T41" fmla="*/ 655 h 681"/>
                  <a:gd name="T42" fmla="*/ 545 w 681"/>
                  <a:gd name="T43" fmla="*/ 615 h 681"/>
                  <a:gd name="T44" fmla="*/ 603 w 681"/>
                  <a:gd name="T45" fmla="*/ 557 h 681"/>
                  <a:gd name="T46" fmla="*/ 648 w 681"/>
                  <a:gd name="T47" fmla="*/ 489 h 681"/>
                  <a:gd name="T48" fmla="*/ 674 w 681"/>
                  <a:gd name="T49" fmla="*/ 410 h 681"/>
                  <a:gd name="T50" fmla="*/ 678 w 681"/>
                  <a:gd name="T51" fmla="*/ 341 h 681"/>
                  <a:gd name="T52" fmla="*/ 667 w 681"/>
                  <a:gd name="T53" fmla="*/ 425 h 681"/>
                  <a:gd name="T54" fmla="*/ 637 w 681"/>
                  <a:gd name="T55" fmla="*/ 502 h 681"/>
                  <a:gd name="T56" fmla="*/ 591 w 681"/>
                  <a:gd name="T57" fmla="*/ 567 h 681"/>
                  <a:gd name="T58" fmla="*/ 529 w 681"/>
                  <a:gd name="T59" fmla="*/ 620 h 681"/>
                  <a:gd name="T60" fmla="*/ 457 w 681"/>
                  <a:gd name="T61" fmla="*/ 658 h 681"/>
                  <a:gd name="T62" fmla="*/ 375 w 681"/>
                  <a:gd name="T63" fmla="*/ 676 h 681"/>
                  <a:gd name="T64" fmla="*/ 290 w 681"/>
                  <a:gd name="T65" fmla="*/ 674 h 681"/>
                  <a:gd name="T66" fmla="*/ 209 w 681"/>
                  <a:gd name="T67" fmla="*/ 651 h 681"/>
                  <a:gd name="T68" fmla="*/ 140 w 681"/>
                  <a:gd name="T69" fmla="*/ 610 h 681"/>
                  <a:gd name="T70" fmla="*/ 81 w 681"/>
                  <a:gd name="T71" fmla="*/ 555 h 681"/>
                  <a:gd name="T72" fmla="*/ 37 w 681"/>
                  <a:gd name="T73" fmla="*/ 486 h 681"/>
                  <a:gd name="T74" fmla="*/ 10 w 681"/>
                  <a:gd name="T75" fmla="*/ 408 h 681"/>
                  <a:gd name="T76" fmla="*/ 4 w 681"/>
                  <a:gd name="T77" fmla="*/ 323 h 681"/>
                  <a:gd name="T78" fmla="*/ 18 w 681"/>
                  <a:gd name="T79" fmla="*/ 241 h 681"/>
                  <a:gd name="T80" fmla="*/ 53 w 681"/>
                  <a:gd name="T81" fmla="*/ 166 h 681"/>
                  <a:gd name="T82" fmla="*/ 102 w 681"/>
                  <a:gd name="T83" fmla="*/ 102 h 681"/>
                  <a:gd name="T84" fmla="*/ 166 w 681"/>
                  <a:gd name="T85" fmla="*/ 53 h 681"/>
                  <a:gd name="T86" fmla="*/ 241 w 681"/>
                  <a:gd name="T87" fmla="*/ 18 h 681"/>
                  <a:gd name="T88" fmla="*/ 323 w 681"/>
                  <a:gd name="T89" fmla="*/ 4 h 681"/>
                  <a:gd name="T90" fmla="*/ 408 w 681"/>
                  <a:gd name="T91" fmla="*/ 11 h 681"/>
                  <a:gd name="T92" fmla="*/ 486 w 681"/>
                  <a:gd name="T93" fmla="*/ 36 h 681"/>
                  <a:gd name="T94" fmla="*/ 554 w 681"/>
                  <a:gd name="T95" fmla="*/ 81 h 681"/>
                  <a:gd name="T96" fmla="*/ 610 w 681"/>
                  <a:gd name="T97" fmla="*/ 139 h 681"/>
                  <a:gd name="T98" fmla="*/ 652 w 681"/>
                  <a:gd name="T99" fmla="*/ 209 h 681"/>
                  <a:gd name="T100" fmla="*/ 674 w 681"/>
                  <a:gd name="T101" fmla="*/ 290 h 68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81"/>
                  <a:gd name="T154" fmla="*/ 0 h 681"/>
                  <a:gd name="T155" fmla="*/ 681 w 681"/>
                  <a:gd name="T156" fmla="*/ 681 h 68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81" h="681">
                    <a:moveTo>
                      <a:pt x="681" y="341"/>
                    </a:moveTo>
                    <a:lnTo>
                      <a:pt x="681" y="323"/>
                    </a:lnTo>
                    <a:lnTo>
                      <a:pt x="680" y="307"/>
                    </a:lnTo>
                    <a:lnTo>
                      <a:pt x="678" y="289"/>
                    </a:lnTo>
                    <a:lnTo>
                      <a:pt x="674" y="272"/>
                    </a:lnTo>
                    <a:lnTo>
                      <a:pt x="671" y="255"/>
                    </a:lnTo>
                    <a:lnTo>
                      <a:pt x="666" y="240"/>
                    </a:lnTo>
                    <a:lnTo>
                      <a:pt x="662" y="223"/>
                    </a:lnTo>
                    <a:lnTo>
                      <a:pt x="655" y="208"/>
                    </a:lnTo>
                    <a:lnTo>
                      <a:pt x="648" y="192"/>
                    </a:lnTo>
                    <a:lnTo>
                      <a:pt x="641" y="178"/>
                    </a:lnTo>
                    <a:lnTo>
                      <a:pt x="632" y="165"/>
                    </a:lnTo>
                    <a:lnTo>
                      <a:pt x="624" y="151"/>
                    </a:lnTo>
                    <a:lnTo>
                      <a:pt x="614" y="137"/>
                    </a:lnTo>
                    <a:lnTo>
                      <a:pt x="603" y="124"/>
                    </a:lnTo>
                    <a:lnTo>
                      <a:pt x="593" y="112"/>
                    </a:lnTo>
                    <a:lnTo>
                      <a:pt x="582" y="99"/>
                    </a:lnTo>
                    <a:lnTo>
                      <a:pt x="570" y="88"/>
                    </a:lnTo>
                    <a:lnTo>
                      <a:pt x="557" y="78"/>
                    </a:lnTo>
                    <a:lnTo>
                      <a:pt x="545" y="67"/>
                    </a:lnTo>
                    <a:lnTo>
                      <a:pt x="531" y="59"/>
                    </a:lnTo>
                    <a:lnTo>
                      <a:pt x="518" y="49"/>
                    </a:lnTo>
                    <a:lnTo>
                      <a:pt x="503" y="41"/>
                    </a:lnTo>
                    <a:lnTo>
                      <a:pt x="489" y="34"/>
                    </a:lnTo>
                    <a:lnTo>
                      <a:pt x="474" y="27"/>
                    </a:lnTo>
                    <a:lnTo>
                      <a:pt x="458" y="21"/>
                    </a:lnTo>
                    <a:lnTo>
                      <a:pt x="442" y="15"/>
                    </a:lnTo>
                    <a:lnTo>
                      <a:pt x="426" y="10"/>
                    </a:lnTo>
                    <a:lnTo>
                      <a:pt x="410" y="7"/>
                    </a:lnTo>
                    <a:lnTo>
                      <a:pt x="393" y="4"/>
                    </a:lnTo>
                    <a:lnTo>
                      <a:pt x="376" y="2"/>
                    </a:lnTo>
                    <a:lnTo>
                      <a:pt x="358" y="0"/>
                    </a:lnTo>
                    <a:lnTo>
                      <a:pt x="341" y="0"/>
                    </a:lnTo>
                    <a:lnTo>
                      <a:pt x="323" y="0"/>
                    </a:lnTo>
                    <a:lnTo>
                      <a:pt x="307" y="2"/>
                    </a:lnTo>
                    <a:lnTo>
                      <a:pt x="289" y="4"/>
                    </a:lnTo>
                    <a:lnTo>
                      <a:pt x="272" y="7"/>
                    </a:lnTo>
                    <a:lnTo>
                      <a:pt x="255" y="10"/>
                    </a:lnTo>
                    <a:lnTo>
                      <a:pt x="240" y="15"/>
                    </a:lnTo>
                    <a:lnTo>
                      <a:pt x="223" y="21"/>
                    </a:lnTo>
                    <a:lnTo>
                      <a:pt x="208" y="27"/>
                    </a:lnTo>
                    <a:lnTo>
                      <a:pt x="192" y="34"/>
                    </a:lnTo>
                    <a:lnTo>
                      <a:pt x="179" y="41"/>
                    </a:lnTo>
                    <a:lnTo>
                      <a:pt x="165" y="49"/>
                    </a:lnTo>
                    <a:lnTo>
                      <a:pt x="151" y="59"/>
                    </a:lnTo>
                    <a:lnTo>
                      <a:pt x="137" y="67"/>
                    </a:lnTo>
                    <a:lnTo>
                      <a:pt x="124" y="78"/>
                    </a:lnTo>
                    <a:lnTo>
                      <a:pt x="112" y="88"/>
                    </a:lnTo>
                    <a:lnTo>
                      <a:pt x="99" y="99"/>
                    </a:lnTo>
                    <a:lnTo>
                      <a:pt x="88" y="112"/>
                    </a:lnTo>
                    <a:lnTo>
                      <a:pt x="78" y="124"/>
                    </a:lnTo>
                    <a:lnTo>
                      <a:pt x="67" y="137"/>
                    </a:lnTo>
                    <a:lnTo>
                      <a:pt x="59" y="151"/>
                    </a:lnTo>
                    <a:lnTo>
                      <a:pt x="49" y="165"/>
                    </a:lnTo>
                    <a:lnTo>
                      <a:pt x="41" y="178"/>
                    </a:lnTo>
                    <a:lnTo>
                      <a:pt x="34" y="192"/>
                    </a:lnTo>
                    <a:lnTo>
                      <a:pt x="27" y="208"/>
                    </a:lnTo>
                    <a:lnTo>
                      <a:pt x="21" y="223"/>
                    </a:lnTo>
                    <a:lnTo>
                      <a:pt x="16" y="240"/>
                    </a:lnTo>
                    <a:lnTo>
                      <a:pt x="10" y="255"/>
                    </a:lnTo>
                    <a:lnTo>
                      <a:pt x="7" y="272"/>
                    </a:lnTo>
                    <a:lnTo>
                      <a:pt x="4" y="289"/>
                    </a:lnTo>
                    <a:lnTo>
                      <a:pt x="2" y="307"/>
                    </a:lnTo>
                    <a:lnTo>
                      <a:pt x="0" y="323"/>
                    </a:lnTo>
                    <a:lnTo>
                      <a:pt x="0" y="341"/>
                    </a:lnTo>
                    <a:lnTo>
                      <a:pt x="0" y="358"/>
                    </a:lnTo>
                    <a:lnTo>
                      <a:pt x="2" y="376"/>
                    </a:lnTo>
                    <a:lnTo>
                      <a:pt x="4" y="393"/>
                    </a:lnTo>
                    <a:lnTo>
                      <a:pt x="7" y="410"/>
                    </a:lnTo>
                    <a:lnTo>
                      <a:pt x="10" y="426"/>
                    </a:lnTo>
                    <a:lnTo>
                      <a:pt x="16" y="442"/>
                    </a:lnTo>
                    <a:lnTo>
                      <a:pt x="21" y="459"/>
                    </a:lnTo>
                    <a:lnTo>
                      <a:pt x="27" y="474"/>
                    </a:lnTo>
                    <a:lnTo>
                      <a:pt x="34" y="489"/>
                    </a:lnTo>
                    <a:lnTo>
                      <a:pt x="41" y="503"/>
                    </a:lnTo>
                    <a:lnTo>
                      <a:pt x="49" y="517"/>
                    </a:lnTo>
                    <a:lnTo>
                      <a:pt x="59" y="531"/>
                    </a:lnTo>
                    <a:lnTo>
                      <a:pt x="67" y="545"/>
                    </a:lnTo>
                    <a:lnTo>
                      <a:pt x="78" y="557"/>
                    </a:lnTo>
                    <a:lnTo>
                      <a:pt x="88" y="570"/>
                    </a:lnTo>
                    <a:lnTo>
                      <a:pt x="99" y="583"/>
                    </a:lnTo>
                    <a:lnTo>
                      <a:pt x="112" y="594"/>
                    </a:lnTo>
                    <a:lnTo>
                      <a:pt x="124" y="603"/>
                    </a:lnTo>
                    <a:lnTo>
                      <a:pt x="137" y="615"/>
                    </a:lnTo>
                    <a:lnTo>
                      <a:pt x="151" y="624"/>
                    </a:lnTo>
                    <a:lnTo>
                      <a:pt x="165" y="633"/>
                    </a:lnTo>
                    <a:lnTo>
                      <a:pt x="179" y="641"/>
                    </a:lnTo>
                    <a:lnTo>
                      <a:pt x="192" y="648"/>
                    </a:lnTo>
                    <a:lnTo>
                      <a:pt x="208" y="655"/>
                    </a:lnTo>
                    <a:lnTo>
                      <a:pt x="223" y="661"/>
                    </a:lnTo>
                    <a:lnTo>
                      <a:pt x="240" y="666"/>
                    </a:lnTo>
                    <a:lnTo>
                      <a:pt x="255" y="672"/>
                    </a:lnTo>
                    <a:lnTo>
                      <a:pt x="272" y="674"/>
                    </a:lnTo>
                    <a:lnTo>
                      <a:pt x="289" y="679"/>
                    </a:lnTo>
                    <a:lnTo>
                      <a:pt x="307" y="680"/>
                    </a:lnTo>
                    <a:lnTo>
                      <a:pt x="323" y="681"/>
                    </a:lnTo>
                    <a:lnTo>
                      <a:pt x="341" y="681"/>
                    </a:lnTo>
                    <a:lnTo>
                      <a:pt x="358" y="681"/>
                    </a:lnTo>
                    <a:lnTo>
                      <a:pt x="376" y="680"/>
                    </a:lnTo>
                    <a:lnTo>
                      <a:pt x="393" y="679"/>
                    </a:lnTo>
                    <a:lnTo>
                      <a:pt x="410" y="674"/>
                    </a:lnTo>
                    <a:lnTo>
                      <a:pt x="426" y="672"/>
                    </a:lnTo>
                    <a:lnTo>
                      <a:pt x="442" y="666"/>
                    </a:lnTo>
                    <a:lnTo>
                      <a:pt x="458" y="661"/>
                    </a:lnTo>
                    <a:lnTo>
                      <a:pt x="474" y="655"/>
                    </a:lnTo>
                    <a:lnTo>
                      <a:pt x="489" y="648"/>
                    </a:lnTo>
                    <a:lnTo>
                      <a:pt x="503" y="641"/>
                    </a:lnTo>
                    <a:lnTo>
                      <a:pt x="518" y="633"/>
                    </a:lnTo>
                    <a:lnTo>
                      <a:pt x="531" y="624"/>
                    </a:lnTo>
                    <a:lnTo>
                      <a:pt x="545" y="615"/>
                    </a:lnTo>
                    <a:lnTo>
                      <a:pt x="557" y="603"/>
                    </a:lnTo>
                    <a:lnTo>
                      <a:pt x="570" y="594"/>
                    </a:lnTo>
                    <a:lnTo>
                      <a:pt x="582" y="583"/>
                    </a:lnTo>
                    <a:lnTo>
                      <a:pt x="593" y="570"/>
                    </a:lnTo>
                    <a:lnTo>
                      <a:pt x="603" y="557"/>
                    </a:lnTo>
                    <a:lnTo>
                      <a:pt x="614" y="545"/>
                    </a:lnTo>
                    <a:lnTo>
                      <a:pt x="624" y="531"/>
                    </a:lnTo>
                    <a:lnTo>
                      <a:pt x="632" y="517"/>
                    </a:lnTo>
                    <a:lnTo>
                      <a:pt x="641" y="503"/>
                    </a:lnTo>
                    <a:lnTo>
                      <a:pt x="648" y="489"/>
                    </a:lnTo>
                    <a:lnTo>
                      <a:pt x="655" y="474"/>
                    </a:lnTo>
                    <a:lnTo>
                      <a:pt x="662" y="459"/>
                    </a:lnTo>
                    <a:lnTo>
                      <a:pt x="666" y="442"/>
                    </a:lnTo>
                    <a:lnTo>
                      <a:pt x="671" y="426"/>
                    </a:lnTo>
                    <a:lnTo>
                      <a:pt x="674" y="410"/>
                    </a:lnTo>
                    <a:lnTo>
                      <a:pt x="678" y="393"/>
                    </a:lnTo>
                    <a:lnTo>
                      <a:pt x="680" y="376"/>
                    </a:lnTo>
                    <a:lnTo>
                      <a:pt x="681" y="358"/>
                    </a:lnTo>
                    <a:lnTo>
                      <a:pt x="681" y="341"/>
                    </a:lnTo>
                    <a:close/>
                    <a:moveTo>
                      <a:pt x="678" y="341"/>
                    </a:moveTo>
                    <a:lnTo>
                      <a:pt x="677" y="358"/>
                    </a:lnTo>
                    <a:lnTo>
                      <a:pt x="676" y="375"/>
                    </a:lnTo>
                    <a:lnTo>
                      <a:pt x="674" y="392"/>
                    </a:lnTo>
                    <a:lnTo>
                      <a:pt x="671" y="408"/>
                    </a:lnTo>
                    <a:lnTo>
                      <a:pt x="667" y="425"/>
                    </a:lnTo>
                    <a:lnTo>
                      <a:pt x="663" y="440"/>
                    </a:lnTo>
                    <a:lnTo>
                      <a:pt x="658" y="457"/>
                    </a:lnTo>
                    <a:lnTo>
                      <a:pt x="652" y="472"/>
                    </a:lnTo>
                    <a:lnTo>
                      <a:pt x="645" y="486"/>
                    </a:lnTo>
                    <a:lnTo>
                      <a:pt x="637" y="502"/>
                    </a:lnTo>
                    <a:lnTo>
                      <a:pt x="630" y="516"/>
                    </a:lnTo>
                    <a:lnTo>
                      <a:pt x="620" y="530"/>
                    </a:lnTo>
                    <a:lnTo>
                      <a:pt x="610" y="542"/>
                    </a:lnTo>
                    <a:lnTo>
                      <a:pt x="600" y="555"/>
                    </a:lnTo>
                    <a:lnTo>
                      <a:pt x="591" y="567"/>
                    </a:lnTo>
                    <a:lnTo>
                      <a:pt x="580" y="580"/>
                    </a:lnTo>
                    <a:lnTo>
                      <a:pt x="567" y="591"/>
                    </a:lnTo>
                    <a:lnTo>
                      <a:pt x="554" y="601"/>
                    </a:lnTo>
                    <a:lnTo>
                      <a:pt x="542" y="610"/>
                    </a:lnTo>
                    <a:lnTo>
                      <a:pt x="529" y="620"/>
                    </a:lnTo>
                    <a:lnTo>
                      <a:pt x="515" y="628"/>
                    </a:lnTo>
                    <a:lnTo>
                      <a:pt x="502" y="637"/>
                    </a:lnTo>
                    <a:lnTo>
                      <a:pt x="486" y="645"/>
                    </a:lnTo>
                    <a:lnTo>
                      <a:pt x="472" y="651"/>
                    </a:lnTo>
                    <a:lnTo>
                      <a:pt x="457" y="658"/>
                    </a:lnTo>
                    <a:lnTo>
                      <a:pt x="442" y="663"/>
                    </a:lnTo>
                    <a:lnTo>
                      <a:pt x="425" y="668"/>
                    </a:lnTo>
                    <a:lnTo>
                      <a:pt x="408" y="672"/>
                    </a:lnTo>
                    <a:lnTo>
                      <a:pt x="392" y="674"/>
                    </a:lnTo>
                    <a:lnTo>
                      <a:pt x="375" y="676"/>
                    </a:lnTo>
                    <a:lnTo>
                      <a:pt x="358" y="677"/>
                    </a:lnTo>
                    <a:lnTo>
                      <a:pt x="341" y="677"/>
                    </a:lnTo>
                    <a:lnTo>
                      <a:pt x="323" y="677"/>
                    </a:lnTo>
                    <a:lnTo>
                      <a:pt x="307" y="676"/>
                    </a:lnTo>
                    <a:lnTo>
                      <a:pt x="290" y="674"/>
                    </a:lnTo>
                    <a:lnTo>
                      <a:pt x="273" y="672"/>
                    </a:lnTo>
                    <a:lnTo>
                      <a:pt x="257" y="668"/>
                    </a:lnTo>
                    <a:lnTo>
                      <a:pt x="241" y="663"/>
                    </a:lnTo>
                    <a:lnTo>
                      <a:pt x="224" y="658"/>
                    </a:lnTo>
                    <a:lnTo>
                      <a:pt x="209" y="651"/>
                    </a:lnTo>
                    <a:lnTo>
                      <a:pt x="195" y="645"/>
                    </a:lnTo>
                    <a:lnTo>
                      <a:pt x="180" y="637"/>
                    </a:lnTo>
                    <a:lnTo>
                      <a:pt x="166" y="628"/>
                    </a:lnTo>
                    <a:lnTo>
                      <a:pt x="152" y="620"/>
                    </a:lnTo>
                    <a:lnTo>
                      <a:pt x="140" y="610"/>
                    </a:lnTo>
                    <a:lnTo>
                      <a:pt x="127" y="601"/>
                    </a:lnTo>
                    <a:lnTo>
                      <a:pt x="114" y="591"/>
                    </a:lnTo>
                    <a:lnTo>
                      <a:pt x="102" y="580"/>
                    </a:lnTo>
                    <a:lnTo>
                      <a:pt x="91" y="567"/>
                    </a:lnTo>
                    <a:lnTo>
                      <a:pt x="81" y="555"/>
                    </a:lnTo>
                    <a:lnTo>
                      <a:pt x="71" y="542"/>
                    </a:lnTo>
                    <a:lnTo>
                      <a:pt x="62" y="530"/>
                    </a:lnTo>
                    <a:lnTo>
                      <a:pt x="53" y="516"/>
                    </a:lnTo>
                    <a:lnTo>
                      <a:pt x="45" y="502"/>
                    </a:lnTo>
                    <a:lnTo>
                      <a:pt x="37" y="486"/>
                    </a:lnTo>
                    <a:lnTo>
                      <a:pt x="31" y="472"/>
                    </a:lnTo>
                    <a:lnTo>
                      <a:pt x="24" y="457"/>
                    </a:lnTo>
                    <a:lnTo>
                      <a:pt x="18" y="440"/>
                    </a:lnTo>
                    <a:lnTo>
                      <a:pt x="14" y="425"/>
                    </a:lnTo>
                    <a:lnTo>
                      <a:pt x="10" y="408"/>
                    </a:lnTo>
                    <a:lnTo>
                      <a:pt x="7" y="392"/>
                    </a:lnTo>
                    <a:lnTo>
                      <a:pt x="6" y="375"/>
                    </a:lnTo>
                    <a:lnTo>
                      <a:pt x="4" y="358"/>
                    </a:lnTo>
                    <a:lnTo>
                      <a:pt x="4" y="341"/>
                    </a:lnTo>
                    <a:lnTo>
                      <a:pt x="4" y="323"/>
                    </a:lnTo>
                    <a:lnTo>
                      <a:pt x="6" y="307"/>
                    </a:lnTo>
                    <a:lnTo>
                      <a:pt x="7" y="290"/>
                    </a:lnTo>
                    <a:lnTo>
                      <a:pt x="10" y="273"/>
                    </a:lnTo>
                    <a:lnTo>
                      <a:pt x="14" y="256"/>
                    </a:lnTo>
                    <a:lnTo>
                      <a:pt x="18" y="241"/>
                    </a:lnTo>
                    <a:lnTo>
                      <a:pt x="24" y="224"/>
                    </a:lnTo>
                    <a:lnTo>
                      <a:pt x="31" y="209"/>
                    </a:lnTo>
                    <a:lnTo>
                      <a:pt x="37" y="195"/>
                    </a:lnTo>
                    <a:lnTo>
                      <a:pt x="45" y="180"/>
                    </a:lnTo>
                    <a:lnTo>
                      <a:pt x="53" y="166"/>
                    </a:lnTo>
                    <a:lnTo>
                      <a:pt x="62" y="152"/>
                    </a:lnTo>
                    <a:lnTo>
                      <a:pt x="71" y="139"/>
                    </a:lnTo>
                    <a:lnTo>
                      <a:pt x="81" y="127"/>
                    </a:lnTo>
                    <a:lnTo>
                      <a:pt x="91" y="114"/>
                    </a:lnTo>
                    <a:lnTo>
                      <a:pt x="102" y="102"/>
                    </a:lnTo>
                    <a:lnTo>
                      <a:pt x="114" y="91"/>
                    </a:lnTo>
                    <a:lnTo>
                      <a:pt x="127" y="81"/>
                    </a:lnTo>
                    <a:lnTo>
                      <a:pt x="140" y="71"/>
                    </a:lnTo>
                    <a:lnTo>
                      <a:pt x="152" y="61"/>
                    </a:lnTo>
                    <a:lnTo>
                      <a:pt x="166" y="53"/>
                    </a:lnTo>
                    <a:lnTo>
                      <a:pt x="180" y="45"/>
                    </a:lnTo>
                    <a:lnTo>
                      <a:pt x="195" y="36"/>
                    </a:lnTo>
                    <a:lnTo>
                      <a:pt x="209" y="31"/>
                    </a:lnTo>
                    <a:lnTo>
                      <a:pt x="224" y="24"/>
                    </a:lnTo>
                    <a:lnTo>
                      <a:pt x="241" y="18"/>
                    </a:lnTo>
                    <a:lnTo>
                      <a:pt x="257" y="14"/>
                    </a:lnTo>
                    <a:lnTo>
                      <a:pt x="273" y="11"/>
                    </a:lnTo>
                    <a:lnTo>
                      <a:pt x="290" y="7"/>
                    </a:lnTo>
                    <a:lnTo>
                      <a:pt x="307" y="6"/>
                    </a:lnTo>
                    <a:lnTo>
                      <a:pt x="323" y="4"/>
                    </a:lnTo>
                    <a:lnTo>
                      <a:pt x="341" y="4"/>
                    </a:lnTo>
                    <a:lnTo>
                      <a:pt x="358" y="4"/>
                    </a:lnTo>
                    <a:lnTo>
                      <a:pt x="375" y="6"/>
                    </a:lnTo>
                    <a:lnTo>
                      <a:pt x="392" y="7"/>
                    </a:lnTo>
                    <a:lnTo>
                      <a:pt x="408" y="11"/>
                    </a:lnTo>
                    <a:lnTo>
                      <a:pt x="425" y="14"/>
                    </a:lnTo>
                    <a:lnTo>
                      <a:pt x="442" y="18"/>
                    </a:lnTo>
                    <a:lnTo>
                      <a:pt x="457" y="24"/>
                    </a:lnTo>
                    <a:lnTo>
                      <a:pt x="472" y="31"/>
                    </a:lnTo>
                    <a:lnTo>
                      <a:pt x="486" y="36"/>
                    </a:lnTo>
                    <a:lnTo>
                      <a:pt x="502" y="45"/>
                    </a:lnTo>
                    <a:lnTo>
                      <a:pt x="515" y="53"/>
                    </a:lnTo>
                    <a:lnTo>
                      <a:pt x="529" y="61"/>
                    </a:lnTo>
                    <a:lnTo>
                      <a:pt x="542" y="71"/>
                    </a:lnTo>
                    <a:lnTo>
                      <a:pt x="554" y="81"/>
                    </a:lnTo>
                    <a:lnTo>
                      <a:pt x="567" y="91"/>
                    </a:lnTo>
                    <a:lnTo>
                      <a:pt x="580" y="102"/>
                    </a:lnTo>
                    <a:lnTo>
                      <a:pt x="591" y="114"/>
                    </a:lnTo>
                    <a:lnTo>
                      <a:pt x="600" y="127"/>
                    </a:lnTo>
                    <a:lnTo>
                      <a:pt x="610" y="139"/>
                    </a:lnTo>
                    <a:lnTo>
                      <a:pt x="620" y="152"/>
                    </a:lnTo>
                    <a:lnTo>
                      <a:pt x="630" y="166"/>
                    </a:lnTo>
                    <a:lnTo>
                      <a:pt x="637" y="180"/>
                    </a:lnTo>
                    <a:lnTo>
                      <a:pt x="645" y="195"/>
                    </a:lnTo>
                    <a:lnTo>
                      <a:pt x="652" y="209"/>
                    </a:lnTo>
                    <a:lnTo>
                      <a:pt x="658" y="224"/>
                    </a:lnTo>
                    <a:lnTo>
                      <a:pt x="663" y="241"/>
                    </a:lnTo>
                    <a:lnTo>
                      <a:pt x="667" y="256"/>
                    </a:lnTo>
                    <a:lnTo>
                      <a:pt x="671" y="273"/>
                    </a:lnTo>
                    <a:lnTo>
                      <a:pt x="674" y="290"/>
                    </a:lnTo>
                    <a:lnTo>
                      <a:pt x="676" y="307"/>
                    </a:lnTo>
                    <a:lnTo>
                      <a:pt x="677" y="323"/>
                    </a:lnTo>
                    <a:lnTo>
                      <a:pt x="678" y="341"/>
                    </a:lnTo>
                    <a:close/>
                  </a:path>
                </a:pathLst>
              </a:custGeom>
              <a:solidFill>
                <a:srgbClr val="EAB1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42" name="Freeform 27">
                <a:extLst>
                  <a:ext uri="{FF2B5EF4-FFF2-40B4-BE49-F238E27FC236}">
                    <a16:creationId xmlns:a16="http://schemas.microsoft.com/office/drawing/2014/main" id="{427B10CB-E5E5-9A97-768F-018A0D31865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81" y="2534"/>
                <a:ext cx="678" cy="678"/>
              </a:xfrm>
              <a:custGeom>
                <a:avLst/>
                <a:gdLst>
                  <a:gd name="T0" fmla="*/ 671 w 678"/>
                  <a:gd name="T1" fmla="*/ 271 h 678"/>
                  <a:gd name="T2" fmla="*/ 644 w 678"/>
                  <a:gd name="T3" fmla="*/ 192 h 678"/>
                  <a:gd name="T4" fmla="*/ 600 w 678"/>
                  <a:gd name="T5" fmla="*/ 124 h 678"/>
                  <a:gd name="T6" fmla="*/ 541 w 678"/>
                  <a:gd name="T7" fmla="*/ 68 h 678"/>
                  <a:gd name="T8" fmla="*/ 470 w 678"/>
                  <a:gd name="T9" fmla="*/ 26 h 678"/>
                  <a:gd name="T10" fmla="*/ 391 w 678"/>
                  <a:gd name="T11" fmla="*/ 4 h 678"/>
                  <a:gd name="T12" fmla="*/ 305 w 678"/>
                  <a:gd name="T13" fmla="*/ 1 h 678"/>
                  <a:gd name="T14" fmla="*/ 222 w 678"/>
                  <a:gd name="T15" fmla="*/ 20 h 678"/>
                  <a:gd name="T16" fmla="*/ 149 w 678"/>
                  <a:gd name="T17" fmla="*/ 58 h 678"/>
                  <a:gd name="T18" fmla="*/ 87 w 678"/>
                  <a:gd name="T19" fmla="*/ 111 h 678"/>
                  <a:gd name="T20" fmla="*/ 41 w 678"/>
                  <a:gd name="T21" fmla="*/ 178 h 678"/>
                  <a:gd name="T22" fmla="*/ 11 w 678"/>
                  <a:gd name="T23" fmla="*/ 254 h 678"/>
                  <a:gd name="T24" fmla="*/ 0 w 678"/>
                  <a:gd name="T25" fmla="*/ 339 h 678"/>
                  <a:gd name="T26" fmla="*/ 11 w 678"/>
                  <a:gd name="T27" fmla="*/ 423 h 678"/>
                  <a:gd name="T28" fmla="*/ 41 w 678"/>
                  <a:gd name="T29" fmla="*/ 501 h 678"/>
                  <a:gd name="T30" fmla="*/ 87 w 678"/>
                  <a:gd name="T31" fmla="*/ 567 h 678"/>
                  <a:gd name="T32" fmla="*/ 149 w 678"/>
                  <a:gd name="T33" fmla="*/ 620 h 678"/>
                  <a:gd name="T34" fmla="*/ 222 w 678"/>
                  <a:gd name="T35" fmla="*/ 657 h 678"/>
                  <a:gd name="T36" fmla="*/ 305 w 678"/>
                  <a:gd name="T37" fmla="*/ 677 h 678"/>
                  <a:gd name="T38" fmla="*/ 391 w 678"/>
                  <a:gd name="T39" fmla="*/ 674 h 678"/>
                  <a:gd name="T40" fmla="*/ 470 w 678"/>
                  <a:gd name="T41" fmla="*/ 652 h 678"/>
                  <a:gd name="T42" fmla="*/ 541 w 678"/>
                  <a:gd name="T43" fmla="*/ 611 h 678"/>
                  <a:gd name="T44" fmla="*/ 600 w 678"/>
                  <a:gd name="T45" fmla="*/ 554 h 678"/>
                  <a:gd name="T46" fmla="*/ 644 w 678"/>
                  <a:gd name="T47" fmla="*/ 486 h 678"/>
                  <a:gd name="T48" fmla="*/ 671 w 678"/>
                  <a:gd name="T49" fmla="*/ 408 h 678"/>
                  <a:gd name="T50" fmla="*/ 674 w 678"/>
                  <a:gd name="T51" fmla="*/ 339 h 678"/>
                  <a:gd name="T52" fmla="*/ 664 w 678"/>
                  <a:gd name="T53" fmla="*/ 423 h 678"/>
                  <a:gd name="T54" fmla="*/ 633 w 678"/>
                  <a:gd name="T55" fmla="*/ 498 h 678"/>
                  <a:gd name="T56" fmla="*/ 587 w 678"/>
                  <a:gd name="T57" fmla="*/ 564 h 678"/>
                  <a:gd name="T58" fmla="*/ 526 w 678"/>
                  <a:gd name="T59" fmla="*/ 617 h 678"/>
                  <a:gd name="T60" fmla="*/ 454 w 678"/>
                  <a:gd name="T61" fmla="*/ 653 h 678"/>
                  <a:gd name="T62" fmla="*/ 373 w 678"/>
                  <a:gd name="T63" fmla="*/ 672 h 678"/>
                  <a:gd name="T64" fmla="*/ 288 w 678"/>
                  <a:gd name="T65" fmla="*/ 670 h 678"/>
                  <a:gd name="T66" fmla="*/ 209 w 678"/>
                  <a:gd name="T67" fmla="*/ 647 h 678"/>
                  <a:gd name="T68" fmla="*/ 139 w 678"/>
                  <a:gd name="T69" fmla="*/ 607 h 678"/>
                  <a:gd name="T70" fmla="*/ 80 w 678"/>
                  <a:gd name="T71" fmla="*/ 553 h 678"/>
                  <a:gd name="T72" fmla="*/ 37 w 678"/>
                  <a:gd name="T73" fmla="*/ 484 h 678"/>
                  <a:gd name="T74" fmla="*/ 11 w 678"/>
                  <a:gd name="T75" fmla="*/ 406 h 678"/>
                  <a:gd name="T76" fmla="*/ 4 w 678"/>
                  <a:gd name="T77" fmla="*/ 321 h 678"/>
                  <a:gd name="T78" fmla="*/ 19 w 678"/>
                  <a:gd name="T79" fmla="*/ 239 h 678"/>
                  <a:gd name="T80" fmla="*/ 53 w 678"/>
                  <a:gd name="T81" fmla="*/ 165 h 678"/>
                  <a:gd name="T82" fmla="*/ 101 w 678"/>
                  <a:gd name="T83" fmla="*/ 101 h 678"/>
                  <a:gd name="T84" fmla="*/ 165 w 678"/>
                  <a:gd name="T85" fmla="*/ 52 h 678"/>
                  <a:gd name="T86" fmla="*/ 239 w 678"/>
                  <a:gd name="T87" fmla="*/ 19 h 678"/>
                  <a:gd name="T88" fmla="*/ 321 w 678"/>
                  <a:gd name="T89" fmla="*/ 4 h 678"/>
                  <a:gd name="T90" fmla="*/ 406 w 678"/>
                  <a:gd name="T91" fmla="*/ 11 h 678"/>
                  <a:gd name="T92" fmla="*/ 484 w 678"/>
                  <a:gd name="T93" fmla="*/ 37 h 678"/>
                  <a:gd name="T94" fmla="*/ 552 w 678"/>
                  <a:gd name="T95" fmla="*/ 80 h 678"/>
                  <a:gd name="T96" fmla="*/ 607 w 678"/>
                  <a:gd name="T97" fmla="*/ 139 h 678"/>
                  <a:gd name="T98" fmla="*/ 647 w 678"/>
                  <a:gd name="T99" fmla="*/ 209 h 678"/>
                  <a:gd name="T100" fmla="*/ 669 w 678"/>
                  <a:gd name="T101" fmla="*/ 288 h 67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78"/>
                  <a:gd name="T154" fmla="*/ 0 h 678"/>
                  <a:gd name="T155" fmla="*/ 678 w 678"/>
                  <a:gd name="T156" fmla="*/ 678 h 67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78" h="678">
                    <a:moveTo>
                      <a:pt x="678" y="339"/>
                    </a:moveTo>
                    <a:lnTo>
                      <a:pt x="678" y="321"/>
                    </a:lnTo>
                    <a:lnTo>
                      <a:pt x="676" y="305"/>
                    </a:lnTo>
                    <a:lnTo>
                      <a:pt x="674" y="287"/>
                    </a:lnTo>
                    <a:lnTo>
                      <a:pt x="671" y="271"/>
                    </a:lnTo>
                    <a:lnTo>
                      <a:pt x="667" y="254"/>
                    </a:lnTo>
                    <a:lnTo>
                      <a:pt x="662" y="238"/>
                    </a:lnTo>
                    <a:lnTo>
                      <a:pt x="657" y="222"/>
                    </a:lnTo>
                    <a:lnTo>
                      <a:pt x="651" y="207"/>
                    </a:lnTo>
                    <a:lnTo>
                      <a:pt x="644" y="192"/>
                    </a:lnTo>
                    <a:lnTo>
                      <a:pt x="637" y="178"/>
                    </a:lnTo>
                    <a:lnTo>
                      <a:pt x="629" y="163"/>
                    </a:lnTo>
                    <a:lnTo>
                      <a:pt x="619" y="149"/>
                    </a:lnTo>
                    <a:lnTo>
                      <a:pt x="611" y="136"/>
                    </a:lnTo>
                    <a:lnTo>
                      <a:pt x="600" y="124"/>
                    </a:lnTo>
                    <a:lnTo>
                      <a:pt x="590" y="111"/>
                    </a:lnTo>
                    <a:lnTo>
                      <a:pt x="579" y="98"/>
                    </a:lnTo>
                    <a:lnTo>
                      <a:pt x="566" y="87"/>
                    </a:lnTo>
                    <a:lnTo>
                      <a:pt x="554" y="78"/>
                    </a:lnTo>
                    <a:lnTo>
                      <a:pt x="541" y="68"/>
                    </a:lnTo>
                    <a:lnTo>
                      <a:pt x="529" y="58"/>
                    </a:lnTo>
                    <a:lnTo>
                      <a:pt x="515" y="48"/>
                    </a:lnTo>
                    <a:lnTo>
                      <a:pt x="501" y="41"/>
                    </a:lnTo>
                    <a:lnTo>
                      <a:pt x="486" y="33"/>
                    </a:lnTo>
                    <a:lnTo>
                      <a:pt x="470" y="26"/>
                    </a:lnTo>
                    <a:lnTo>
                      <a:pt x="455" y="20"/>
                    </a:lnTo>
                    <a:lnTo>
                      <a:pt x="440" y="15"/>
                    </a:lnTo>
                    <a:lnTo>
                      <a:pt x="423" y="11"/>
                    </a:lnTo>
                    <a:lnTo>
                      <a:pt x="408" y="7"/>
                    </a:lnTo>
                    <a:lnTo>
                      <a:pt x="391" y="4"/>
                    </a:lnTo>
                    <a:lnTo>
                      <a:pt x="373" y="1"/>
                    </a:lnTo>
                    <a:lnTo>
                      <a:pt x="356" y="1"/>
                    </a:lnTo>
                    <a:lnTo>
                      <a:pt x="339" y="0"/>
                    </a:lnTo>
                    <a:lnTo>
                      <a:pt x="321" y="1"/>
                    </a:lnTo>
                    <a:lnTo>
                      <a:pt x="305" y="1"/>
                    </a:lnTo>
                    <a:lnTo>
                      <a:pt x="287" y="4"/>
                    </a:lnTo>
                    <a:lnTo>
                      <a:pt x="271" y="7"/>
                    </a:lnTo>
                    <a:lnTo>
                      <a:pt x="255" y="11"/>
                    </a:lnTo>
                    <a:lnTo>
                      <a:pt x="238" y="15"/>
                    </a:lnTo>
                    <a:lnTo>
                      <a:pt x="222" y="20"/>
                    </a:lnTo>
                    <a:lnTo>
                      <a:pt x="207" y="26"/>
                    </a:lnTo>
                    <a:lnTo>
                      <a:pt x="192" y="33"/>
                    </a:lnTo>
                    <a:lnTo>
                      <a:pt x="178" y="41"/>
                    </a:lnTo>
                    <a:lnTo>
                      <a:pt x="163" y="48"/>
                    </a:lnTo>
                    <a:lnTo>
                      <a:pt x="149" y="58"/>
                    </a:lnTo>
                    <a:lnTo>
                      <a:pt x="136" y="68"/>
                    </a:lnTo>
                    <a:lnTo>
                      <a:pt x="124" y="78"/>
                    </a:lnTo>
                    <a:lnTo>
                      <a:pt x="111" y="87"/>
                    </a:lnTo>
                    <a:lnTo>
                      <a:pt x="99" y="98"/>
                    </a:lnTo>
                    <a:lnTo>
                      <a:pt x="87" y="111"/>
                    </a:lnTo>
                    <a:lnTo>
                      <a:pt x="78" y="124"/>
                    </a:lnTo>
                    <a:lnTo>
                      <a:pt x="67" y="136"/>
                    </a:lnTo>
                    <a:lnTo>
                      <a:pt x="58" y="149"/>
                    </a:lnTo>
                    <a:lnTo>
                      <a:pt x="48" y="163"/>
                    </a:lnTo>
                    <a:lnTo>
                      <a:pt x="41" y="178"/>
                    </a:lnTo>
                    <a:lnTo>
                      <a:pt x="33" y="192"/>
                    </a:lnTo>
                    <a:lnTo>
                      <a:pt x="26" y="207"/>
                    </a:lnTo>
                    <a:lnTo>
                      <a:pt x="21" y="222"/>
                    </a:lnTo>
                    <a:lnTo>
                      <a:pt x="15" y="238"/>
                    </a:lnTo>
                    <a:lnTo>
                      <a:pt x="11" y="254"/>
                    </a:lnTo>
                    <a:lnTo>
                      <a:pt x="7" y="271"/>
                    </a:lnTo>
                    <a:lnTo>
                      <a:pt x="4" y="287"/>
                    </a:lnTo>
                    <a:lnTo>
                      <a:pt x="1" y="305"/>
                    </a:lnTo>
                    <a:lnTo>
                      <a:pt x="0" y="321"/>
                    </a:lnTo>
                    <a:lnTo>
                      <a:pt x="0" y="339"/>
                    </a:lnTo>
                    <a:lnTo>
                      <a:pt x="0" y="356"/>
                    </a:lnTo>
                    <a:lnTo>
                      <a:pt x="1" y="373"/>
                    </a:lnTo>
                    <a:lnTo>
                      <a:pt x="4" y="391"/>
                    </a:lnTo>
                    <a:lnTo>
                      <a:pt x="7" y="408"/>
                    </a:lnTo>
                    <a:lnTo>
                      <a:pt x="11" y="423"/>
                    </a:lnTo>
                    <a:lnTo>
                      <a:pt x="15" y="440"/>
                    </a:lnTo>
                    <a:lnTo>
                      <a:pt x="21" y="455"/>
                    </a:lnTo>
                    <a:lnTo>
                      <a:pt x="26" y="470"/>
                    </a:lnTo>
                    <a:lnTo>
                      <a:pt x="33" y="486"/>
                    </a:lnTo>
                    <a:lnTo>
                      <a:pt x="41" y="501"/>
                    </a:lnTo>
                    <a:lnTo>
                      <a:pt x="48" y="515"/>
                    </a:lnTo>
                    <a:lnTo>
                      <a:pt x="58" y="529"/>
                    </a:lnTo>
                    <a:lnTo>
                      <a:pt x="67" y="542"/>
                    </a:lnTo>
                    <a:lnTo>
                      <a:pt x="78" y="554"/>
                    </a:lnTo>
                    <a:lnTo>
                      <a:pt x="87" y="567"/>
                    </a:lnTo>
                    <a:lnTo>
                      <a:pt x="99" y="579"/>
                    </a:lnTo>
                    <a:lnTo>
                      <a:pt x="111" y="590"/>
                    </a:lnTo>
                    <a:lnTo>
                      <a:pt x="124" y="600"/>
                    </a:lnTo>
                    <a:lnTo>
                      <a:pt x="136" y="611"/>
                    </a:lnTo>
                    <a:lnTo>
                      <a:pt x="149" y="620"/>
                    </a:lnTo>
                    <a:lnTo>
                      <a:pt x="163" y="629"/>
                    </a:lnTo>
                    <a:lnTo>
                      <a:pt x="178" y="638"/>
                    </a:lnTo>
                    <a:lnTo>
                      <a:pt x="192" y="645"/>
                    </a:lnTo>
                    <a:lnTo>
                      <a:pt x="207" y="652"/>
                    </a:lnTo>
                    <a:lnTo>
                      <a:pt x="222" y="657"/>
                    </a:lnTo>
                    <a:lnTo>
                      <a:pt x="238" y="663"/>
                    </a:lnTo>
                    <a:lnTo>
                      <a:pt x="255" y="667"/>
                    </a:lnTo>
                    <a:lnTo>
                      <a:pt x="271" y="671"/>
                    </a:lnTo>
                    <a:lnTo>
                      <a:pt x="287" y="674"/>
                    </a:lnTo>
                    <a:lnTo>
                      <a:pt x="305" y="677"/>
                    </a:lnTo>
                    <a:lnTo>
                      <a:pt x="321" y="678"/>
                    </a:lnTo>
                    <a:lnTo>
                      <a:pt x="339" y="678"/>
                    </a:lnTo>
                    <a:lnTo>
                      <a:pt x="356" y="678"/>
                    </a:lnTo>
                    <a:lnTo>
                      <a:pt x="373" y="677"/>
                    </a:lnTo>
                    <a:lnTo>
                      <a:pt x="391" y="674"/>
                    </a:lnTo>
                    <a:lnTo>
                      <a:pt x="408" y="671"/>
                    </a:lnTo>
                    <a:lnTo>
                      <a:pt x="423" y="667"/>
                    </a:lnTo>
                    <a:lnTo>
                      <a:pt x="440" y="663"/>
                    </a:lnTo>
                    <a:lnTo>
                      <a:pt x="455" y="657"/>
                    </a:lnTo>
                    <a:lnTo>
                      <a:pt x="470" y="652"/>
                    </a:lnTo>
                    <a:lnTo>
                      <a:pt x="486" y="645"/>
                    </a:lnTo>
                    <a:lnTo>
                      <a:pt x="501" y="638"/>
                    </a:lnTo>
                    <a:lnTo>
                      <a:pt x="515" y="629"/>
                    </a:lnTo>
                    <a:lnTo>
                      <a:pt x="529" y="620"/>
                    </a:lnTo>
                    <a:lnTo>
                      <a:pt x="541" y="611"/>
                    </a:lnTo>
                    <a:lnTo>
                      <a:pt x="554" y="600"/>
                    </a:lnTo>
                    <a:lnTo>
                      <a:pt x="566" y="590"/>
                    </a:lnTo>
                    <a:lnTo>
                      <a:pt x="579" y="579"/>
                    </a:lnTo>
                    <a:lnTo>
                      <a:pt x="590" y="567"/>
                    </a:lnTo>
                    <a:lnTo>
                      <a:pt x="600" y="554"/>
                    </a:lnTo>
                    <a:lnTo>
                      <a:pt x="611" y="542"/>
                    </a:lnTo>
                    <a:lnTo>
                      <a:pt x="619" y="529"/>
                    </a:lnTo>
                    <a:lnTo>
                      <a:pt x="629" y="515"/>
                    </a:lnTo>
                    <a:lnTo>
                      <a:pt x="637" y="501"/>
                    </a:lnTo>
                    <a:lnTo>
                      <a:pt x="644" y="486"/>
                    </a:lnTo>
                    <a:lnTo>
                      <a:pt x="651" y="470"/>
                    </a:lnTo>
                    <a:lnTo>
                      <a:pt x="657" y="455"/>
                    </a:lnTo>
                    <a:lnTo>
                      <a:pt x="662" y="440"/>
                    </a:lnTo>
                    <a:lnTo>
                      <a:pt x="667" y="423"/>
                    </a:lnTo>
                    <a:lnTo>
                      <a:pt x="671" y="408"/>
                    </a:lnTo>
                    <a:lnTo>
                      <a:pt x="674" y="391"/>
                    </a:lnTo>
                    <a:lnTo>
                      <a:pt x="676" y="373"/>
                    </a:lnTo>
                    <a:lnTo>
                      <a:pt x="678" y="356"/>
                    </a:lnTo>
                    <a:lnTo>
                      <a:pt x="678" y="339"/>
                    </a:lnTo>
                    <a:close/>
                    <a:moveTo>
                      <a:pt x="674" y="339"/>
                    </a:moveTo>
                    <a:lnTo>
                      <a:pt x="674" y="356"/>
                    </a:lnTo>
                    <a:lnTo>
                      <a:pt x="672" y="373"/>
                    </a:lnTo>
                    <a:lnTo>
                      <a:pt x="669" y="390"/>
                    </a:lnTo>
                    <a:lnTo>
                      <a:pt x="667" y="406"/>
                    </a:lnTo>
                    <a:lnTo>
                      <a:pt x="664" y="423"/>
                    </a:lnTo>
                    <a:lnTo>
                      <a:pt x="658" y="438"/>
                    </a:lnTo>
                    <a:lnTo>
                      <a:pt x="654" y="454"/>
                    </a:lnTo>
                    <a:lnTo>
                      <a:pt x="647" y="469"/>
                    </a:lnTo>
                    <a:lnTo>
                      <a:pt x="640" y="484"/>
                    </a:lnTo>
                    <a:lnTo>
                      <a:pt x="633" y="498"/>
                    </a:lnTo>
                    <a:lnTo>
                      <a:pt x="625" y="512"/>
                    </a:lnTo>
                    <a:lnTo>
                      <a:pt x="617" y="526"/>
                    </a:lnTo>
                    <a:lnTo>
                      <a:pt x="607" y="539"/>
                    </a:lnTo>
                    <a:lnTo>
                      <a:pt x="597" y="553"/>
                    </a:lnTo>
                    <a:lnTo>
                      <a:pt x="587" y="564"/>
                    </a:lnTo>
                    <a:lnTo>
                      <a:pt x="576" y="576"/>
                    </a:lnTo>
                    <a:lnTo>
                      <a:pt x="564" y="587"/>
                    </a:lnTo>
                    <a:lnTo>
                      <a:pt x="552" y="597"/>
                    </a:lnTo>
                    <a:lnTo>
                      <a:pt x="540" y="607"/>
                    </a:lnTo>
                    <a:lnTo>
                      <a:pt x="526" y="617"/>
                    </a:lnTo>
                    <a:lnTo>
                      <a:pt x="512" y="625"/>
                    </a:lnTo>
                    <a:lnTo>
                      <a:pt x="498" y="633"/>
                    </a:lnTo>
                    <a:lnTo>
                      <a:pt x="484" y="640"/>
                    </a:lnTo>
                    <a:lnTo>
                      <a:pt x="469" y="647"/>
                    </a:lnTo>
                    <a:lnTo>
                      <a:pt x="454" y="653"/>
                    </a:lnTo>
                    <a:lnTo>
                      <a:pt x="438" y="659"/>
                    </a:lnTo>
                    <a:lnTo>
                      <a:pt x="423" y="664"/>
                    </a:lnTo>
                    <a:lnTo>
                      <a:pt x="406" y="667"/>
                    </a:lnTo>
                    <a:lnTo>
                      <a:pt x="390" y="670"/>
                    </a:lnTo>
                    <a:lnTo>
                      <a:pt x="373" y="672"/>
                    </a:lnTo>
                    <a:lnTo>
                      <a:pt x="356" y="674"/>
                    </a:lnTo>
                    <a:lnTo>
                      <a:pt x="339" y="674"/>
                    </a:lnTo>
                    <a:lnTo>
                      <a:pt x="321" y="674"/>
                    </a:lnTo>
                    <a:lnTo>
                      <a:pt x="305" y="672"/>
                    </a:lnTo>
                    <a:lnTo>
                      <a:pt x="288" y="670"/>
                    </a:lnTo>
                    <a:lnTo>
                      <a:pt x="271" y="667"/>
                    </a:lnTo>
                    <a:lnTo>
                      <a:pt x="255" y="664"/>
                    </a:lnTo>
                    <a:lnTo>
                      <a:pt x="239" y="659"/>
                    </a:lnTo>
                    <a:lnTo>
                      <a:pt x="224" y="653"/>
                    </a:lnTo>
                    <a:lnTo>
                      <a:pt x="209" y="647"/>
                    </a:lnTo>
                    <a:lnTo>
                      <a:pt x="193" y="640"/>
                    </a:lnTo>
                    <a:lnTo>
                      <a:pt x="179" y="633"/>
                    </a:lnTo>
                    <a:lnTo>
                      <a:pt x="165" y="625"/>
                    </a:lnTo>
                    <a:lnTo>
                      <a:pt x="151" y="617"/>
                    </a:lnTo>
                    <a:lnTo>
                      <a:pt x="139" y="607"/>
                    </a:lnTo>
                    <a:lnTo>
                      <a:pt x="126" y="597"/>
                    </a:lnTo>
                    <a:lnTo>
                      <a:pt x="114" y="587"/>
                    </a:lnTo>
                    <a:lnTo>
                      <a:pt x="101" y="576"/>
                    </a:lnTo>
                    <a:lnTo>
                      <a:pt x="90" y="564"/>
                    </a:lnTo>
                    <a:lnTo>
                      <a:pt x="80" y="553"/>
                    </a:lnTo>
                    <a:lnTo>
                      <a:pt x="71" y="539"/>
                    </a:lnTo>
                    <a:lnTo>
                      <a:pt x="61" y="526"/>
                    </a:lnTo>
                    <a:lnTo>
                      <a:pt x="53" y="512"/>
                    </a:lnTo>
                    <a:lnTo>
                      <a:pt x="44" y="498"/>
                    </a:lnTo>
                    <a:lnTo>
                      <a:pt x="37" y="484"/>
                    </a:lnTo>
                    <a:lnTo>
                      <a:pt x="30" y="469"/>
                    </a:lnTo>
                    <a:lnTo>
                      <a:pt x="25" y="454"/>
                    </a:lnTo>
                    <a:lnTo>
                      <a:pt x="19" y="438"/>
                    </a:lnTo>
                    <a:lnTo>
                      <a:pt x="15" y="423"/>
                    </a:lnTo>
                    <a:lnTo>
                      <a:pt x="11" y="406"/>
                    </a:lnTo>
                    <a:lnTo>
                      <a:pt x="8" y="390"/>
                    </a:lnTo>
                    <a:lnTo>
                      <a:pt x="5" y="373"/>
                    </a:lnTo>
                    <a:lnTo>
                      <a:pt x="4" y="356"/>
                    </a:lnTo>
                    <a:lnTo>
                      <a:pt x="4" y="339"/>
                    </a:lnTo>
                    <a:lnTo>
                      <a:pt x="4" y="321"/>
                    </a:lnTo>
                    <a:lnTo>
                      <a:pt x="5" y="305"/>
                    </a:lnTo>
                    <a:lnTo>
                      <a:pt x="8" y="288"/>
                    </a:lnTo>
                    <a:lnTo>
                      <a:pt x="11" y="271"/>
                    </a:lnTo>
                    <a:lnTo>
                      <a:pt x="15" y="254"/>
                    </a:lnTo>
                    <a:lnTo>
                      <a:pt x="19" y="239"/>
                    </a:lnTo>
                    <a:lnTo>
                      <a:pt x="25" y="224"/>
                    </a:lnTo>
                    <a:lnTo>
                      <a:pt x="30" y="209"/>
                    </a:lnTo>
                    <a:lnTo>
                      <a:pt x="37" y="193"/>
                    </a:lnTo>
                    <a:lnTo>
                      <a:pt x="44" y="179"/>
                    </a:lnTo>
                    <a:lnTo>
                      <a:pt x="53" y="165"/>
                    </a:lnTo>
                    <a:lnTo>
                      <a:pt x="61" y="151"/>
                    </a:lnTo>
                    <a:lnTo>
                      <a:pt x="71" y="139"/>
                    </a:lnTo>
                    <a:lnTo>
                      <a:pt x="80" y="126"/>
                    </a:lnTo>
                    <a:lnTo>
                      <a:pt x="90" y="114"/>
                    </a:lnTo>
                    <a:lnTo>
                      <a:pt x="101" y="101"/>
                    </a:lnTo>
                    <a:lnTo>
                      <a:pt x="114" y="91"/>
                    </a:lnTo>
                    <a:lnTo>
                      <a:pt x="126" y="80"/>
                    </a:lnTo>
                    <a:lnTo>
                      <a:pt x="139" y="71"/>
                    </a:lnTo>
                    <a:lnTo>
                      <a:pt x="151" y="61"/>
                    </a:lnTo>
                    <a:lnTo>
                      <a:pt x="165" y="52"/>
                    </a:lnTo>
                    <a:lnTo>
                      <a:pt x="179" y="44"/>
                    </a:lnTo>
                    <a:lnTo>
                      <a:pt x="193" y="37"/>
                    </a:lnTo>
                    <a:lnTo>
                      <a:pt x="209" y="30"/>
                    </a:lnTo>
                    <a:lnTo>
                      <a:pt x="224" y="25"/>
                    </a:lnTo>
                    <a:lnTo>
                      <a:pt x="239" y="19"/>
                    </a:lnTo>
                    <a:lnTo>
                      <a:pt x="255" y="15"/>
                    </a:lnTo>
                    <a:lnTo>
                      <a:pt x="271" y="11"/>
                    </a:lnTo>
                    <a:lnTo>
                      <a:pt x="288" y="8"/>
                    </a:lnTo>
                    <a:lnTo>
                      <a:pt x="305" y="5"/>
                    </a:lnTo>
                    <a:lnTo>
                      <a:pt x="321" y="4"/>
                    </a:lnTo>
                    <a:lnTo>
                      <a:pt x="339" y="4"/>
                    </a:lnTo>
                    <a:lnTo>
                      <a:pt x="356" y="4"/>
                    </a:lnTo>
                    <a:lnTo>
                      <a:pt x="373" y="5"/>
                    </a:lnTo>
                    <a:lnTo>
                      <a:pt x="390" y="8"/>
                    </a:lnTo>
                    <a:lnTo>
                      <a:pt x="406" y="11"/>
                    </a:lnTo>
                    <a:lnTo>
                      <a:pt x="423" y="15"/>
                    </a:lnTo>
                    <a:lnTo>
                      <a:pt x="438" y="19"/>
                    </a:lnTo>
                    <a:lnTo>
                      <a:pt x="454" y="25"/>
                    </a:lnTo>
                    <a:lnTo>
                      <a:pt x="469" y="30"/>
                    </a:lnTo>
                    <a:lnTo>
                      <a:pt x="484" y="37"/>
                    </a:lnTo>
                    <a:lnTo>
                      <a:pt x="498" y="44"/>
                    </a:lnTo>
                    <a:lnTo>
                      <a:pt x="512" y="52"/>
                    </a:lnTo>
                    <a:lnTo>
                      <a:pt x="526" y="61"/>
                    </a:lnTo>
                    <a:lnTo>
                      <a:pt x="540" y="71"/>
                    </a:lnTo>
                    <a:lnTo>
                      <a:pt x="552" y="80"/>
                    </a:lnTo>
                    <a:lnTo>
                      <a:pt x="564" y="91"/>
                    </a:lnTo>
                    <a:lnTo>
                      <a:pt x="576" y="101"/>
                    </a:lnTo>
                    <a:lnTo>
                      <a:pt x="587" y="114"/>
                    </a:lnTo>
                    <a:lnTo>
                      <a:pt x="597" y="126"/>
                    </a:lnTo>
                    <a:lnTo>
                      <a:pt x="607" y="139"/>
                    </a:lnTo>
                    <a:lnTo>
                      <a:pt x="617" y="151"/>
                    </a:lnTo>
                    <a:lnTo>
                      <a:pt x="625" y="165"/>
                    </a:lnTo>
                    <a:lnTo>
                      <a:pt x="633" y="179"/>
                    </a:lnTo>
                    <a:lnTo>
                      <a:pt x="640" y="193"/>
                    </a:lnTo>
                    <a:lnTo>
                      <a:pt x="647" y="209"/>
                    </a:lnTo>
                    <a:lnTo>
                      <a:pt x="654" y="224"/>
                    </a:lnTo>
                    <a:lnTo>
                      <a:pt x="658" y="239"/>
                    </a:lnTo>
                    <a:lnTo>
                      <a:pt x="664" y="254"/>
                    </a:lnTo>
                    <a:lnTo>
                      <a:pt x="667" y="271"/>
                    </a:lnTo>
                    <a:lnTo>
                      <a:pt x="669" y="288"/>
                    </a:lnTo>
                    <a:lnTo>
                      <a:pt x="672" y="305"/>
                    </a:lnTo>
                    <a:lnTo>
                      <a:pt x="674" y="321"/>
                    </a:lnTo>
                    <a:lnTo>
                      <a:pt x="674" y="339"/>
                    </a:lnTo>
                    <a:close/>
                  </a:path>
                </a:pathLst>
              </a:custGeom>
              <a:solidFill>
                <a:srgbClr val="EAB1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43" name="Freeform 28">
                <a:extLst>
                  <a:ext uri="{FF2B5EF4-FFF2-40B4-BE49-F238E27FC236}">
                    <a16:creationId xmlns:a16="http://schemas.microsoft.com/office/drawing/2014/main" id="{3043E115-CE26-B209-C370-CF944B3B458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83" y="2536"/>
                <a:ext cx="674" cy="673"/>
              </a:xfrm>
              <a:custGeom>
                <a:avLst/>
                <a:gdLst>
                  <a:gd name="T0" fmla="*/ 667 w 674"/>
                  <a:gd name="T1" fmla="*/ 269 h 673"/>
                  <a:gd name="T2" fmla="*/ 641 w 674"/>
                  <a:gd name="T3" fmla="*/ 191 h 673"/>
                  <a:gd name="T4" fmla="*/ 596 w 674"/>
                  <a:gd name="T5" fmla="*/ 123 h 673"/>
                  <a:gd name="T6" fmla="*/ 538 w 674"/>
                  <a:gd name="T7" fmla="*/ 67 h 673"/>
                  <a:gd name="T8" fmla="*/ 468 w 674"/>
                  <a:gd name="T9" fmla="*/ 27 h 673"/>
                  <a:gd name="T10" fmla="*/ 388 w 674"/>
                  <a:gd name="T11" fmla="*/ 3 h 673"/>
                  <a:gd name="T12" fmla="*/ 303 w 674"/>
                  <a:gd name="T13" fmla="*/ 2 h 673"/>
                  <a:gd name="T14" fmla="*/ 220 w 674"/>
                  <a:gd name="T15" fmla="*/ 20 h 673"/>
                  <a:gd name="T16" fmla="*/ 148 w 674"/>
                  <a:gd name="T17" fmla="*/ 57 h 673"/>
                  <a:gd name="T18" fmla="*/ 87 w 674"/>
                  <a:gd name="T19" fmla="*/ 110 h 673"/>
                  <a:gd name="T20" fmla="*/ 41 w 674"/>
                  <a:gd name="T21" fmla="*/ 176 h 673"/>
                  <a:gd name="T22" fmla="*/ 10 w 674"/>
                  <a:gd name="T23" fmla="*/ 252 h 673"/>
                  <a:gd name="T24" fmla="*/ 0 w 674"/>
                  <a:gd name="T25" fmla="*/ 337 h 673"/>
                  <a:gd name="T26" fmla="*/ 10 w 674"/>
                  <a:gd name="T27" fmla="*/ 421 h 673"/>
                  <a:gd name="T28" fmla="*/ 41 w 674"/>
                  <a:gd name="T29" fmla="*/ 498 h 673"/>
                  <a:gd name="T30" fmla="*/ 87 w 674"/>
                  <a:gd name="T31" fmla="*/ 563 h 673"/>
                  <a:gd name="T32" fmla="*/ 148 w 674"/>
                  <a:gd name="T33" fmla="*/ 616 h 673"/>
                  <a:gd name="T34" fmla="*/ 220 w 674"/>
                  <a:gd name="T35" fmla="*/ 654 h 673"/>
                  <a:gd name="T36" fmla="*/ 303 w 674"/>
                  <a:gd name="T37" fmla="*/ 672 h 673"/>
                  <a:gd name="T38" fmla="*/ 388 w 674"/>
                  <a:gd name="T39" fmla="*/ 670 h 673"/>
                  <a:gd name="T40" fmla="*/ 468 w 674"/>
                  <a:gd name="T41" fmla="*/ 647 h 673"/>
                  <a:gd name="T42" fmla="*/ 538 w 674"/>
                  <a:gd name="T43" fmla="*/ 606 h 673"/>
                  <a:gd name="T44" fmla="*/ 596 w 674"/>
                  <a:gd name="T45" fmla="*/ 551 h 673"/>
                  <a:gd name="T46" fmla="*/ 641 w 674"/>
                  <a:gd name="T47" fmla="*/ 482 h 673"/>
                  <a:gd name="T48" fmla="*/ 667 w 674"/>
                  <a:gd name="T49" fmla="*/ 404 h 673"/>
                  <a:gd name="T50" fmla="*/ 670 w 674"/>
                  <a:gd name="T51" fmla="*/ 337 h 673"/>
                  <a:gd name="T52" fmla="*/ 659 w 674"/>
                  <a:gd name="T53" fmla="*/ 420 h 673"/>
                  <a:gd name="T54" fmla="*/ 630 w 674"/>
                  <a:gd name="T55" fmla="*/ 496 h 673"/>
                  <a:gd name="T56" fmla="*/ 584 w 674"/>
                  <a:gd name="T57" fmla="*/ 560 h 673"/>
                  <a:gd name="T58" fmla="*/ 523 w 674"/>
                  <a:gd name="T59" fmla="*/ 613 h 673"/>
                  <a:gd name="T60" fmla="*/ 452 w 674"/>
                  <a:gd name="T61" fmla="*/ 650 h 673"/>
                  <a:gd name="T62" fmla="*/ 371 w 674"/>
                  <a:gd name="T63" fmla="*/ 668 h 673"/>
                  <a:gd name="T64" fmla="*/ 286 w 674"/>
                  <a:gd name="T65" fmla="*/ 666 h 673"/>
                  <a:gd name="T66" fmla="*/ 207 w 674"/>
                  <a:gd name="T67" fmla="*/ 644 h 673"/>
                  <a:gd name="T68" fmla="*/ 137 w 674"/>
                  <a:gd name="T69" fmla="*/ 604 h 673"/>
                  <a:gd name="T70" fmla="*/ 80 w 674"/>
                  <a:gd name="T71" fmla="*/ 549 h 673"/>
                  <a:gd name="T72" fmla="*/ 37 w 674"/>
                  <a:gd name="T73" fmla="*/ 481 h 673"/>
                  <a:gd name="T74" fmla="*/ 10 w 674"/>
                  <a:gd name="T75" fmla="*/ 404 h 673"/>
                  <a:gd name="T76" fmla="*/ 5 w 674"/>
                  <a:gd name="T77" fmla="*/ 319 h 673"/>
                  <a:gd name="T78" fmla="*/ 19 w 674"/>
                  <a:gd name="T79" fmla="*/ 237 h 673"/>
                  <a:gd name="T80" fmla="*/ 52 w 674"/>
                  <a:gd name="T81" fmla="*/ 165 h 673"/>
                  <a:gd name="T82" fmla="*/ 101 w 674"/>
                  <a:gd name="T83" fmla="*/ 101 h 673"/>
                  <a:gd name="T84" fmla="*/ 165 w 674"/>
                  <a:gd name="T85" fmla="*/ 52 h 673"/>
                  <a:gd name="T86" fmla="*/ 237 w 674"/>
                  <a:gd name="T87" fmla="*/ 18 h 673"/>
                  <a:gd name="T88" fmla="*/ 319 w 674"/>
                  <a:gd name="T89" fmla="*/ 5 h 673"/>
                  <a:gd name="T90" fmla="*/ 404 w 674"/>
                  <a:gd name="T91" fmla="*/ 10 h 673"/>
                  <a:gd name="T92" fmla="*/ 481 w 674"/>
                  <a:gd name="T93" fmla="*/ 37 h 673"/>
                  <a:gd name="T94" fmla="*/ 549 w 674"/>
                  <a:gd name="T95" fmla="*/ 80 h 673"/>
                  <a:gd name="T96" fmla="*/ 603 w 674"/>
                  <a:gd name="T97" fmla="*/ 137 h 673"/>
                  <a:gd name="T98" fmla="*/ 644 w 674"/>
                  <a:gd name="T99" fmla="*/ 207 h 673"/>
                  <a:gd name="T100" fmla="*/ 666 w 674"/>
                  <a:gd name="T101" fmla="*/ 286 h 67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74"/>
                  <a:gd name="T154" fmla="*/ 0 h 673"/>
                  <a:gd name="T155" fmla="*/ 674 w 674"/>
                  <a:gd name="T156" fmla="*/ 673 h 67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74" h="673">
                    <a:moveTo>
                      <a:pt x="674" y="337"/>
                    </a:moveTo>
                    <a:lnTo>
                      <a:pt x="673" y="319"/>
                    </a:lnTo>
                    <a:lnTo>
                      <a:pt x="672" y="303"/>
                    </a:lnTo>
                    <a:lnTo>
                      <a:pt x="670" y="286"/>
                    </a:lnTo>
                    <a:lnTo>
                      <a:pt x="667" y="269"/>
                    </a:lnTo>
                    <a:lnTo>
                      <a:pt x="663" y="252"/>
                    </a:lnTo>
                    <a:lnTo>
                      <a:pt x="659" y="237"/>
                    </a:lnTo>
                    <a:lnTo>
                      <a:pt x="654" y="220"/>
                    </a:lnTo>
                    <a:lnTo>
                      <a:pt x="648" y="205"/>
                    </a:lnTo>
                    <a:lnTo>
                      <a:pt x="641" y="191"/>
                    </a:lnTo>
                    <a:lnTo>
                      <a:pt x="633" y="176"/>
                    </a:lnTo>
                    <a:lnTo>
                      <a:pt x="626" y="162"/>
                    </a:lnTo>
                    <a:lnTo>
                      <a:pt x="616" y="148"/>
                    </a:lnTo>
                    <a:lnTo>
                      <a:pt x="606" y="135"/>
                    </a:lnTo>
                    <a:lnTo>
                      <a:pt x="596" y="123"/>
                    </a:lnTo>
                    <a:lnTo>
                      <a:pt x="587" y="110"/>
                    </a:lnTo>
                    <a:lnTo>
                      <a:pt x="576" y="98"/>
                    </a:lnTo>
                    <a:lnTo>
                      <a:pt x="563" y="87"/>
                    </a:lnTo>
                    <a:lnTo>
                      <a:pt x="550" y="77"/>
                    </a:lnTo>
                    <a:lnTo>
                      <a:pt x="538" y="67"/>
                    </a:lnTo>
                    <a:lnTo>
                      <a:pt x="525" y="57"/>
                    </a:lnTo>
                    <a:lnTo>
                      <a:pt x="511" y="49"/>
                    </a:lnTo>
                    <a:lnTo>
                      <a:pt x="498" y="41"/>
                    </a:lnTo>
                    <a:lnTo>
                      <a:pt x="482" y="32"/>
                    </a:lnTo>
                    <a:lnTo>
                      <a:pt x="468" y="27"/>
                    </a:lnTo>
                    <a:lnTo>
                      <a:pt x="453" y="20"/>
                    </a:lnTo>
                    <a:lnTo>
                      <a:pt x="438" y="14"/>
                    </a:lnTo>
                    <a:lnTo>
                      <a:pt x="421" y="10"/>
                    </a:lnTo>
                    <a:lnTo>
                      <a:pt x="404" y="7"/>
                    </a:lnTo>
                    <a:lnTo>
                      <a:pt x="388" y="3"/>
                    </a:lnTo>
                    <a:lnTo>
                      <a:pt x="371" y="2"/>
                    </a:lnTo>
                    <a:lnTo>
                      <a:pt x="354" y="0"/>
                    </a:lnTo>
                    <a:lnTo>
                      <a:pt x="337" y="0"/>
                    </a:lnTo>
                    <a:lnTo>
                      <a:pt x="319" y="0"/>
                    </a:lnTo>
                    <a:lnTo>
                      <a:pt x="303" y="2"/>
                    </a:lnTo>
                    <a:lnTo>
                      <a:pt x="286" y="3"/>
                    </a:lnTo>
                    <a:lnTo>
                      <a:pt x="269" y="7"/>
                    </a:lnTo>
                    <a:lnTo>
                      <a:pt x="253" y="10"/>
                    </a:lnTo>
                    <a:lnTo>
                      <a:pt x="237" y="14"/>
                    </a:lnTo>
                    <a:lnTo>
                      <a:pt x="220" y="20"/>
                    </a:lnTo>
                    <a:lnTo>
                      <a:pt x="205" y="27"/>
                    </a:lnTo>
                    <a:lnTo>
                      <a:pt x="191" y="32"/>
                    </a:lnTo>
                    <a:lnTo>
                      <a:pt x="176" y="41"/>
                    </a:lnTo>
                    <a:lnTo>
                      <a:pt x="162" y="49"/>
                    </a:lnTo>
                    <a:lnTo>
                      <a:pt x="148" y="57"/>
                    </a:lnTo>
                    <a:lnTo>
                      <a:pt x="136" y="67"/>
                    </a:lnTo>
                    <a:lnTo>
                      <a:pt x="123" y="77"/>
                    </a:lnTo>
                    <a:lnTo>
                      <a:pt x="110" y="87"/>
                    </a:lnTo>
                    <a:lnTo>
                      <a:pt x="98" y="98"/>
                    </a:lnTo>
                    <a:lnTo>
                      <a:pt x="87" y="110"/>
                    </a:lnTo>
                    <a:lnTo>
                      <a:pt x="77" y="123"/>
                    </a:lnTo>
                    <a:lnTo>
                      <a:pt x="67" y="135"/>
                    </a:lnTo>
                    <a:lnTo>
                      <a:pt x="58" y="148"/>
                    </a:lnTo>
                    <a:lnTo>
                      <a:pt x="49" y="162"/>
                    </a:lnTo>
                    <a:lnTo>
                      <a:pt x="41" y="176"/>
                    </a:lnTo>
                    <a:lnTo>
                      <a:pt x="33" y="191"/>
                    </a:lnTo>
                    <a:lnTo>
                      <a:pt x="27" y="205"/>
                    </a:lnTo>
                    <a:lnTo>
                      <a:pt x="20" y="220"/>
                    </a:lnTo>
                    <a:lnTo>
                      <a:pt x="14" y="237"/>
                    </a:lnTo>
                    <a:lnTo>
                      <a:pt x="10" y="252"/>
                    </a:lnTo>
                    <a:lnTo>
                      <a:pt x="6" y="269"/>
                    </a:lnTo>
                    <a:lnTo>
                      <a:pt x="3" y="286"/>
                    </a:lnTo>
                    <a:lnTo>
                      <a:pt x="2" y="303"/>
                    </a:lnTo>
                    <a:lnTo>
                      <a:pt x="0" y="319"/>
                    </a:lnTo>
                    <a:lnTo>
                      <a:pt x="0" y="337"/>
                    </a:lnTo>
                    <a:lnTo>
                      <a:pt x="0" y="354"/>
                    </a:lnTo>
                    <a:lnTo>
                      <a:pt x="2" y="371"/>
                    </a:lnTo>
                    <a:lnTo>
                      <a:pt x="3" y="388"/>
                    </a:lnTo>
                    <a:lnTo>
                      <a:pt x="6" y="404"/>
                    </a:lnTo>
                    <a:lnTo>
                      <a:pt x="10" y="421"/>
                    </a:lnTo>
                    <a:lnTo>
                      <a:pt x="14" y="436"/>
                    </a:lnTo>
                    <a:lnTo>
                      <a:pt x="20" y="453"/>
                    </a:lnTo>
                    <a:lnTo>
                      <a:pt x="27" y="468"/>
                    </a:lnTo>
                    <a:lnTo>
                      <a:pt x="33" y="482"/>
                    </a:lnTo>
                    <a:lnTo>
                      <a:pt x="41" y="498"/>
                    </a:lnTo>
                    <a:lnTo>
                      <a:pt x="49" y="512"/>
                    </a:lnTo>
                    <a:lnTo>
                      <a:pt x="58" y="526"/>
                    </a:lnTo>
                    <a:lnTo>
                      <a:pt x="67" y="538"/>
                    </a:lnTo>
                    <a:lnTo>
                      <a:pt x="77" y="551"/>
                    </a:lnTo>
                    <a:lnTo>
                      <a:pt x="87" y="563"/>
                    </a:lnTo>
                    <a:lnTo>
                      <a:pt x="98" y="576"/>
                    </a:lnTo>
                    <a:lnTo>
                      <a:pt x="110" y="587"/>
                    </a:lnTo>
                    <a:lnTo>
                      <a:pt x="123" y="597"/>
                    </a:lnTo>
                    <a:lnTo>
                      <a:pt x="136" y="606"/>
                    </a:lnTo>
                    <a:lnTo>
                      <a:pt x="148" y="616"/>
                    </a:lnTo>
                    <a:lnTo>
                      <a:pt x="162" y="624"/>
                    </a:lnTo>
                    <a:lnTo>
                      <a:pt x="176" y="633"/>
                    </a:lnTo>
                    <a:lnTo>
                      <a:pt x="191" y="641"/>
                    </a:lnTo>
                    <a:lnTo>
                      <a:pt x="205" y="647"/>
                    </a:lnTo>
                    <a:lnTo>
                      <a:pt x="220" y="654"/>
                    </a:lnTo>
                    <a:lnTo>
                      <a:pt x="237" y="659"/>
                    </a:lnTo>
                    <a:lnTo>
                      <a:pt x="253" y="664"/>
                    </a:lnTo>
                    <a:lnTo>
                      <a:pt x="269" y="668"/>
                    </a:lnTo>
                    <a:lnTo>
                      <a:pt x="286" y="670"/>
                    </a:lnTo>
                    <a:lnTo>
                      <a:pt x="303" y="672"/>
                    </a:lnTo>
                    <a:lnTo>
                      <a:pt x="319" y="673"/>
                    </a:lnTo>
                    <a:lnTo>
                      <a:pt x="337" y="673"/>
                    </a:lnTo>
                    <a:lnTo>
                      <a:pt x="354" y="673"/>
                    </a:lnTo>
                    <a:lnTo>
                      <a:pt x="371" y="672"/>
                    </a:lnTo>
                    <a:lnTo>
                      <a:pt x="388" y="670"/>
                    </a:lnTo>
                    <a:lnTo>
                      <a:pt x="404" y="668"/>
                    </a:lnTo>
                    <a:lnTo>
                      <a:pt x="421" y="664"/>
                    </a:lnTo>
                    <a:lnTo>
                      <a:pt x="438" y="659"/>
                    </a:lnTo>
                    <a:lnTo>
                      <a:pt x="453" y="654"/>
                    </a:lnTo>
                    <a:lnTo>
                      <a:pt x="468" y="647"/>
                    </a:lnTo>
                    <a:lnTo>
                      <a:pt x="482" y="641"/>
                    </a:lnTo>
                    <a:lnTo>
                      <a:pt x="498" y="633"/>
                    </a:lnTo>
                    <a:lnTo>
                      <a:pt x="511" y="624"/>
                    </a:lnTo>
                    <a:lnTo>
                      <a:pt x="525" y="616"/>
                    </a:lnTo>
                    <a:lnTo>
                      <a:pt x="538" y="606"/>
                    </a:lnTo>
                    <a:lnTo>
                      <a:pt x="550" y="597"/>
                    </a:lnTo>
                    <a:lnTo>
                      <a:pt x="563" y="587"/>
                    </a:lnTo>
                    <a:lnTo>
                      <a:pt x="576" y="576"/>
                    </a:lnTo>
                    <a:lnTo>
                      <a:pt x="587" y="563"/>
                    </a:lnTo>
                    <a:lnTo>
                      <a:pt x="596" y="551"/>
                    </a:lnTo>
                    <a:lnTo>
                      <a:pt x="606" y="538"/>
                    </a:lnTo>
                    <a:lnTo>
                      <a:pt x="616" y="526"/>
                    </a:lnTo>
                    <a:lnTo>
                      <a:pt x="626" y="512"/>
                    </a:lnTo>
                    <a:lnTo>
                      <a:pt x="633" y="498"/>
                    </a:lnTo>
                    <a:lnTo>
                      <a:pt x="641" y="482"/>
                    </a:lnTo>
                    <a:lnTo>
                      <a:pt x="648" y="468"/>
                    </a:lnTo>
                    <a:lnTo>
                      <a:pt x="654" y="453"/>
                    </a:lnTo>
                    <a:lnTo>
                      <a:pt x="659" y="436"/>
                    </a:lnTo>
                    <a:lnTo>
                      <a:pt x="663" y="421"/>
                    </a:lnTo>
                    <a:lnTo>
                      <a:pt x="667" y="404"/>
                    </a:lnTo>
                    <a:lnTo>
                      <a:pt x="670" y="388"/>
                    </a:lnTo>
                    <a:lnTo>
                      <a:pt x="672" y="371"/>
                    </a:lnTo>
                    <a:lnTo>
                      <a:pt x="673" y="354"/>
                    </a:lnTo>
                    <a:lnTo>
                      <a:pt x="674" y="337"/>
                    </a:lnTo>
                    <a:close/>
                    <a:moveTo>
                      <a:pt x="670" y="337"/>
                    </a:moveTo>
                    <a:lnTo>
                      <a:pt x="669" y="354"/>
                    </a:lnTo>
                    <a:lnTo>
                      <a:pt x="669" y="371"/>
                    </a:lnTo>
                    <a:lnTo>
                      <a:pt x="666" y="388"/>
                    </a:lnTo>
                    <a:lnTo>
                      <a:pt x="663" y="404"/>
                    </a:lnTo>
                    <a:lnTo>
                      <a:pt x="659" y="420"/>
                    </a:lnTo>
                    <a:lnTo>
                      <a:pt x="655" y="436"/>
                    </a:lnTo>
                    <a:lnTo>
                      <a:pt x="649" y="452"/>
                    </a:lnTo>
                    <a:lnTo>
                      <a:pt x="644" y="467"/>
                    </a:lnTo>
                    <a:lnTo>
                      <a:pt x="637" y="481"/>
                    </a:lnTo>
                    <a:lnTo>
                      <a:pt x="630" y="496"/>
                    </a:lnTo>
                    <a:lnTo>
                      <a:pt x="621" y="510"/>
                    </a:lnTo>
                    <a:lnTo>
                      <a:pt x="613" y="523"/>
                    </a:lnTo>
                    <a:lnTo>
                      <a:pt x="603" y="537"/>
                    </a:lnTo>
                    <a:lnTo>
                      <a:pt x="594" y="549"/>
                    </a:lnTo>
                    <a:lnTo>
                      <a:pt x="584" y="560"/>
                    </a:lnTo>
                    <a:lnTo>
                      <a:pt x="573" y="573"/>
                    </a:lnTo>
                    <a:lnTo>
                      <a:pt x="560" y="584"/>
                    </a:lnTo>
                    <a:lnTo>
                      <a:pt x="549" y="594"/>
                    </a:lnTo>
                    <a:lnTo>
                      <a:pt x="537" y="604"/>
                    </a:lnTo>
                    <a:lnTo>
                      <a:pt x="523" y="613"/>
                    </a:lnTo>
                    <a:lnTo>
                      <a:pt x="510" y="622"/>
                    </a:lnTo>
                    <a:lnTo>
                      <a:pt x="496" y="630"/>
                    </a:lnTo>
                    <a:lnTo>
                      <a:pt x="481" y="637"/>
                    </a:lnTo>
                    <a:lnTo>
                      <a:pt x="467" y="644"/>
                    </a:lnTo>
                    <a:lnTo>
                      <a:pt x="452" y="650"/>
                    </a:lnTo>
                    <a:lnTo>
                      <a:pt x="436" y="655"/>
                    </a:lnTo>
                    <a:lnTo>
                      <a:pt x="420" y="659"/>
                    </a:lnTo>
                    <a:lnTo>
                      <a:pt x="404" y="664"/>
                    </a:lnTo>
                    <a:lnTo>
                      <a:pt x="388" y="666"/>
                    </a:lnTo>
                    <a:lnTo>
                      <a:pt x="371" y="668"/>
                    </a:lnTo>
                    <a:lnTo>
                      <a:pt x="354" y="669"/>
                    </a:lnTo>
                    <a:lnTo>
                      <a:pt x="337" y="670"/>
                    </a:lnTo>
                    <a:lnTo>
                      <a:pt x="319" y="669"/>
                    </a:lnTo>
                    <a:lnTo>
                      <a:pt x="303" y="668"/>
                    </a:lnTo>
                    <a:lnTo>
                      <a:pt x="286" y="666"/>
                    </a:lnTo>
                    <a:lnTo>
                      <a:pt x="269" y="664"/>
                    </a:lnTo>
                    <a:lnTo>
                      <a:pt x="254" y="659"/>
                    </a:lnTo>
                    <a:lnTo>
                      <a:pt x="237" y="655"/>
                    </a:lnTo>
                    <a:lnTo>
                      <a:pt x="222" y="650"/>
                    </a:lnTo>
                    <a:lnTo>
                      <a:pt x="207" y="644"/>
                    </a:lnTo>
                    <a:lnTo>
                      <a:pt x="193" y="637"/>
                    </a:lnTo>
                    <a:lnTo>
                      <a:pt x="179" y="630"/>
                    </a:lnTo>
                    <a:lnTo>
                      <a:pt x="165" y="622"/>
                    </a:lnTo>
                    <a:lnTo>
                      <a:pt x="151" y="613"/>
                    </a:lnTo>
                    <a:lnTo>
                      <a:pt x="137" y="604"/>
                    </a:lnTo>
                    <a:lnTo>
                      <a:pt x="124" y="594"/>
                    </a:lnTo>
                    <a:lnTo>
                      <a:pt x="113" y="584"/>
                    </a:lnTo>
                    <a:lnTo>
                      <a:pt x="101" y="573"/>
                    </a:lnTo>
                    <a:lnTo>
                      <a:pt x="91" y="560"/>
                    </a:lnTo>
                    <a:lnTo>
                      <a:pt x="80" y="549"/>
                    </a:lnTo>
                    <a:lnTo>
                      <a:pt x="70" y="537"/>
                    </a:lnTo>
                    <a:lnTo>
                      <a:pt x="60" y="523"/>
                    </a:lnTo>
                    <a:lnTo>
                      <a:pt x="52" y="510"/>
                    </a:lnTo>
                    <a:lnTo>
                      <a:pt x="44" y="496"/>
                    </a:lnTo>
                    <a:lnTo>
                      <a:pt x="37" y="481"/>
                    </a:lnTo>
                    <a:lnTo>
                      <a:pt x="30" y="467"/>
                    </a:lnTo>
                    <a:lnTo>
                      <a:pt x="24" y="452"/>
                    </a:lnTo>
                    <a:lnTo>
                      <a:pt x="19" y="436"/>
                    </a:lnTo>
                    <a:lnTo>
                      <a:pt x="14" y="420"/>
                    </a:lnTo>
                    <a:lnTo>
                      <a:pt x="10" y="404"/>
                    </a:lnTo>
                    <a:lnTo>
                      <a:pt x="7" y="388"/>
                    </a:lnTo>
                    <a:lnTo>
                      <a:pt x="6" y="371"/>
                    </a:lnTo>
                    <a:lnTo>
                      <a:pt x="5" y="354"/>
                    </a:lnTo>
                    <a:lnTo>
                      <a:pt x="3" y="337"/>
                    </a:lnTo>
                    <a:lnTo>
                      <a:pt x="5" y="319"/>
                    </a:lnTo>
                    <a:lnTo>
                      <a:pt x="6" y="303"/>
                    </a:lnTo>
                    <a:lnTo>
                      <a:pt x="7" y="286"/>
                    </a:lnTo>
                    <a:lnTo>
                      <a:pt x="10" y="269"/>
                    </a:lnTo>
                    <a:lnTo>
                      <a:pt x="14" y="254"/>
                    </a:lnTo>
                    <a:lnTo>
                      <a:pt x="19" y="237"/>
                    </a:lnTo>
                    <a:lnTo>
                      <a:pt x="24" y="222"/>
                    </a:lnTo>
                    <a:lnTo>
                      <a:pt x="30" y="207"/>
                    </a:lnTo>
                    <a:lnTo>
                      <a:pt x="37" y="193"/>
                    </a:lnTo>
                    <a:lnTo>
                      <a:pt x="44" y="179"/>
                    </a:lnTo>
                    <a:lnTo>
                      <a:pt x="52" y="165"/>
                    </a:lnTo>
                    <a:lnTo>
                      <a:pt x="60" y="151"/>
                    </a:lnTo>
                    <a:lnTo>
                      <a:pt x="70" y="137"/>
                    </a:lnTo>
                    <a:lnTo>
                      <a:pt x="80" y="124"/>
                    </a:lnTo>
                    <a:lnTo>
                      <a:pt x="91" y="113"/>
                    </a:lnTo>
                    <a:lnTo>
                      <a:pt x="101" y="101"/>
                    </a:lnTo>
                    <a:lnTo>
                      <a:pt x="113" y="91"/>
                    </a:lnTo>
                    <a:lnTo>
                      <a:pt x="124" y="80"/>
                    </a:lnTo>
                    <a:lnTo>
                      <a:pt x="137" y="70"/>
                    </a:lnTo>
                    <a:lnTo>
                      <a:pt x="151" y="60"/>
                    </a:lnTo>
                    <a:lnTo>
                      <a:pt x="165" y="52"/>
                    </a:lnTo>
                    <a:lnTo>
                      <a:pt x="179" y="44"/>
                    </a:lnTo>
                    <a:lnTo>
                      <a:pt x="193" y="37"/>
                    </a:lnTo>
                    <a:lnTo>
                      <a:pt x="207" y="30"/>
                    </a:lnTo>
                    <a:lnTo>
                      <a:pt x="222" y="24"/>
                    </a:lnTo>
                    <a:lnTo>
                      <a:pt x="237" y="18"/>
                    </a:lnTo>
                    <a:lnTo>
                      <a:pt x="254" y="14"/>
                    </a:lnTo>
                    <a:lnTo>
                      <a:pt x="269" y="10"/>
                    </a:lnTo>
                    <a:lnTo>
                      <a:pt x="286" y="7"/>
                    </a:lnTo>
                    <a:lnTo>
                      <a:pt x="303" y="6"/>
                    </a:lnTo>
                    <a:lnTo>
                      <a:pt x="319" y="5"/>
                    </a:lnTo>
                    <a:lnTo>
                      <a:pt x="337" y="3"/>
                    </a:lnTo>
                    <a:lnTo>
                      <a:pt x="354" y="5"/>
                    </a:lnTo>
                    <a:lnTo>
                      <a:pt x="371" y="6"/>
                    </a:lnTo>
                    <a:lnTo>
                      <a:pt x="388" y="7"/>
                    </a:lnTo>
                    <a:lnTo>
                      <a:pt x="404" y="10"/>
                    </a:lnTo>
                    <a:lnTo>
                      <a:pt x="420" y="14"/>
                    </a:lnTo>
                    <a:lnTo>
                      <a:pt x="436" y="18"/>
                    </a:lnTo>
                    <a:lnTo>
                      <a:pt x="452" y="24"/>
                    </a:lnTo>
                    <a:lnTo>
                      <a:pt x="467" y="30"/>
                    </a:lnTo>
                    <a:lnTo>
                      <a:pt x="481" y="37"/>
                    </a:lnTo>
                    <a:lnTo>
                      <a:pt x="496" y="44"/>
                    </a:lnTo>
                    <a:lnTo>
                      <a:pt x="510" y="52"/>
                    </a:lnTo>
                    <a:lnTo>
                      <a:pt x="523" y="60"/>
                    </a:lnTo>
                    <a:lnTo>
                      <a:pt x="537" y="70"/>
                    </a:lnTo>
                    <a:lnTo>
                      <a:pt x="549" y="80"/>
                    </a:lnTo>
                    <a:lnTo>
                      <a:pt x="560" y="91"/>
                    </a:lnTo>
                    <a:lnTo>
                      <a:pt x="573" y="101"/>
                    </a:lnTo>
                    <a:lnTo>
                      <a:pt x="584" y="113"/>
                    </a:lnTo>
                    <a:lnTo>
                      <a:pt x="594" y="124"/>
                    </a:lnTo>
                    <a:lnTo>
                      <a:pt x="603" y="137"/>
                    </a:lnTo>
                    <a:lnTo>
                      <a:pt x="613" y="151"/>
                    </a:lnTo>
                    <a:lnTo>
                      <a:pt x="621" y="165"/>
                    </a:lnTo>
                    <a:lnTo>
                      <a:pt x="630" y="179"/>
                    </a:lnTo>
                    <a:lnTo>
                      <a:pt x="637" y="193"/>
                    </a:lnTo>
                    <a:lnTo>
                      <a:pt x="644" y="207"/>
                    </a:lnTo>
                    <a:lnTo>
                      <a:pt x="649" y="222"/>
                    </a:lnTo>
                    <a:lnTo>
                      <a:pt x="655" y="237"/>
                    </a:lnTo>
                    <a:lnTo>
                      <a:pt x="659" y="254"/>
                    </a:lnTo>
                    <a:lnTo>
                      <a:pt x="663" y="269"/>
                    </a:lnTo>
                    <a:lnTo>
                      <a:pt x="666" y="286"/>
                    </a:lnTo>
                    <a:lnTo>
                      <a:pt x="669" y="303"/>
                    </a:lnTo>
                    <a:lnTo>
                      <a:pt x="669" y="319"/>
                    </a:lnTo>
                    <a:lnTo>
                      <a:pt x="670" y="337"/>
                    </a:lnTo>
                    <a:close/>
                  </a:path>
                </a:pathLst>
              </a:custGeom>
              <a:solidFill>
                <a:srgbClr val="EBB2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44" name="Freeform 29">
                <a:extLst>
                  <a:ext uri="{FF2B5EF4-FFF2-40B4-BE49-F238E27FC236}">
                    <a16:creationId xmlns:a16="http://schemas.microsoft.com/office/drawing/2014/main" id="{FCB17282-74E2-A3AC-3706-D4DDFAC45D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85" y="2538"/>
                <a:ext cx="670" cy="670"/>
              </a:xfrm>
              <a:custGeom>
                <a:avLst/>
                <a:gdLst>
                  <a:gd name="T0" fmla="*/ 663 w 670"/>
                  <a:gd name="T1" fmla="*/ 267 h 670"/>
                  <a:gd name="T2" fmla="*/ 636 w 670"/>
                  <a:gd name="T3" fmla="*/ 189 h 670"/>
                  <a:gd name="T4" fmla="*/ 593 w 670"/>
                  <a:gd name="T5" fmla="*/ 122 h 670"/>
                  <a:gd name="T6" fmla="*/ 536 w 670"/>
                  <a:gd name="T7" fmla="*/ 67 h 670"/>
                  <a:gd name="T8" fmla="*/ 465 w 670"/>
                  <a:gd name="T9" fmla="*/ 26 h 670"/>
                  <a:gd name="T10" fmla="*/ 386 w 670"/>
                  <a:gd name="T11" fmla="*/ 4 h 670"/>
                  <a:gd name="T12" fmla="*/ 301 w 670"/>
                  <a:gd name="T13" fmla="*/ 1 h 670"/>
                  <a:gd name="T14" fmla="*/ 220 w 670"/>
                  <a:gd name="T15" fmla="*/ 21 h 670"/>
                  <a:gd name="T16" fmla="*/ 147 w 670"/>
                  <a:gd name="T17" fmla="*/ 57 h 670"/>
                  <a:gd name="T18" fmla="*/ 86 w 670"/>
                  <a:gd name="T19" fmla="*/ 110 h 670"/>
                  <a:gd name="T20" fmla="*/ 40 w 670"/>
                  <a:gd name="T21" fmla="*/ 175 h 670"/>
                  <a:gd name="T22" fmla="*/ 11 w 670"/>
                  <a:gd name="T23" fmla="*/ 250 h 670"/>
                  <a:gd name="T24" fmla="*/ 0 w 670"/>
                  <a:gd name="T25" fmla="*/ 335 h 670"/>
                  <a:gd name="T26" fmla="*/ 11 w 670"/>
                  <a:gd name="T27" fmla="*/ 419 h 670"/>
                  <a:gd name="T28" fmla="*/ 40 w 670"/>
                  <a:gd name="T29" fmla="*/ 494 h 670"/>
                  <a:gd name="T30" fmla="*/ 86 w 670"/>
                  <a:gd name="T31" fmla="*/ 560 h 670"/>
                  <a:gd name="T32" fmla="*/ 147 w 670"/>
                  <a:gd name="T33" fmla="*/ 613 h 670"/>
                  <a:gd name="T34" fmla="*/ 220 w 670"/>
                  <a:gd name="T35" fmla="*/ 649 h 670"/>
                  <a:gd name="T36" fmla="*/ 301 w 670"/>
                  <a:gd name="T37" fmla="*/ 668 h 670"/>
                  <a:gd name="T38" fmla="*/ 386 w 670"/>
                  <a:gd name="T39" fmla="*/ 666 h 670"/>
                  <a:gd name="T40" fmla="*/ 465 w 670"/>
                  <a:gd name="T41" fmla="*/ 643 h 670"/>
                  <a:gd name="T42" fmla="*/ 536 w 670"/>
                  <a:gd name="T43" fmla="*/ 603 h 670"/>
                  <a:gd name="T44" fmla="*/ 593 w 670"/>
                  <a:gd name="T45" fmla="*/ 549 h 670"/>
                  <a:gd name="T46" fmla="*/ 636 w 670"/>
                  <a:gd name="T47" fmla="*/ 480 h 670"/>
                  <a:gd name="T48" fmla="*/ 663 w 670"/>
                  <a:gd name="T49" fmla="*/ 402 h 670"/>
                  <a:gd name="T50" fmla="*/ 665 w 670"/>
                  <a:gd name="T51" fmla="*/ 335 h 670"/>
                  <a:gd name="T52" fmla="*/ 656 w 670"/>
                  <a:gd name="T53" fmla="*/ 418 h 670"/>
                  <a:gd name="T54" fmla="*/ 626 w 670"/>
                  <a:gd name="T55" fmla="*/ 493 h 670"/>
                  <a:gd name="T56" fmla="*/ 581 w 670"/>
                  <a:gd name="T57" fmla="*/ 557 h 670"/>
                  <a:gd name="T58" fmla="*/ 519 w 670"/>
                  <a:gd name="T59" fmla="*/ 610 h 670"/>
                  <a:gd name="T60" fmla="*/ 448 w 670"/>
                  <a:gd name="T61" fmla="*/ 646 h 670"/>
                  <a:gd name="T62" fmla="*/ 369 w 670"/>
                  <a:gd name="T63" fmla="*/ 664 h 670"/>
                  <a:gd name="T64" fmla="*/ 284 w 670"/>
                  <a:gd name="T65" fmla="*/ 663 h 670"/>
                  <a:gd name="T66" fmla="*/ 206 w 670"/>
                  <a:gd name="T67" fmla="*/ 641 h 670"/>
                  <a:gd name="T68" fmla="*/ 136 w 670"/>
                  <a:gd name="T69" fmla="*/ 600 h 670"/>
                  <a:gd name="T70" fmla="*/ 79 w 670"/>
                  <a:gd name="T71" fmla="*/ 546 h 670"/>
                  <a:gd name="T72" fmla="*/ 36 w 670"/>
                  <a:gd name="T73" fmla="*/ 479 h 670"/>
                  <a:gd name="T74" fmla="*/ 11 w 670"/>
                  <a:gd name="T75" fmla="*/ 401 h 670"/>
                  <a:gd name="T76" fmla="*/ 4 w 670"/>
                  <a:gd name="T77" fmla="*/ 317 h 670"/>
                  <a:gd name="T78" fmla="*/ 18 w 670"/>
                  <a:gd name="T79" fmla="*/ 237 h 670"/>
                  <a:gd name="T80" fmla="*/ 51 w 670"/>
                  <a:gd name="T81" fmla="*/ 163 h 670"/>
                  <a:gd name="T82" fmla="*/ 100 w 670"/>
                  <a:gd name="T83" fmla="*/ 100 h 670"/>
                  <a:gd name="T84" fmla="*/ 163 w 670"/>
                  <a:gd name="T85" fmla="*/ 51 h 670"/>
                  <a:gd name="T86" fmla="*/ 237 w 670"/>
                  <a:gd name="T87" fmla="*/ 19 h 670"/>
                  <a:gd name="T88" fmla="*/ 317 w 670"/>
                  <a:gd name="T89" fmla="*/ 4 h 670"/>
                  <a:gd name="T90" fmla="*/ 401 w 670"/>
                  <a:gd name="T91" fmla="*/ 11 h 670"/>
                  <a:gd name="T92" fmla="*/ 479 w 670"/>
                  <a:gd name="T93" fmla="*/ 36 h 670"/>
                  <a:gd name="T94" fmla="*/ 546 w 670"/>
                  <a:gd name="T95" fmla="*/ 79 h 670"/>
                  <a:gd name="T96" fmla="*/ 600 w 670"/>
                  <a:gd name="T97" fmla="*/ 136 h 670"/>
                  <a:gd name="T98" fmla="*/ 640 w 670"/>
                  <a:gd name="T99" fmla="*/ 206 h 670"/>
                  <a:gd name="T100" fmla="*/ 663 w 670"/>
                  <a:gd name="T101" fmla="*/ 284 h 67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70"/>
                  <a:gd name="T154" fmla="*/ 0 h 670"/>
                  <a:gd name="T155" fmla="*/ 670 w 670"/>
                  <a:gd name="T156" fmla="*/ 670 h 67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70" h="670">
                    <a:moveTo>
                      <a:pt x="670" y="335"/>
                    </a:moveTo>
                    <a:lnTo>
                      <a:pt x="670" y="317"/>
                    </a:lnTo>
                    <a:lnTo>
                      <a:pt x="668" y="301"/>
                    </a:lnTo>
                    <a:lnTo>
                      <a:pt x="665" y="284"/>
                    </a:lnTo>
                    <a:lnTo>
                      <a:pt x="663" y="267"/>
                    </a:lnTo>
                    <a:lnTo>
                      <a:pt x="660" y="250"/>
                    </a:lnTo>
                    <a:lnTo>
                      <a:pt x="654" y="235"/>
                    </a:lnTo>
                    <a:lnTo>
                      <a:pt x="650" y="220"/>
                    </a:lnTo>
                    <a:lnTo>
                      <a:pt x="643" y="205"/>
                    </a:lnTo>
                    <a:lnTo>
                      <a:pt x="636" y="189"/>
                    </a:lnTo>
                    <a:lnTo>
                      <a:pt x="629" y="175"/>
                    </a:lnTo>
                    <a:lnTo>
                      <a:pt x="621" y="161"/>
                    </a:lnTo>
                    <a:lnTo>
                      <a:pt x="613" y="147"/>
                    </a:lnTo>
                    <a:lnTo>
                      <a:pt x="603" y="135"/>
                    </a:lnTo>
                    <a:lnTo>
                      <a:pt x="593" y="122"/>
                    </a:lnTo>
                    <a:lnTo>
                      <a:pt x="583" y="110"/>
                    </a:lnTo>
                    <a:lnTo>
                      <a:pt x="572" y="97"/>
                    </a:lnTo>
                    <a:lnTo>
                      <a:pt x="560" y="87"/>
                    </a:lnTo>
                    <a:lnTo>
                      <a:pt x="548" y="76"/>
                    </a:lnTo>
                    <a:lnTo>
                      <a:pt x="536" y="67"/>
                    </a:lnTo>
                    <a:lnTo>
                      <a:pt x="522" y="57"/>
                    </a:lnTo>
                    <a:lnTo>
                      <a:pt x="508" y="48"/>
                    </a:lnTo>
                    <a:lnTo>
                      <a:pt x="494" y="40"/>
                    </a:lnTo>
                    <a:lnTo>
                      <a:pt x="480" y="33"/>
                    </a:lnTo>
                    <a:lnTo>
                      <a:pt x="465" y="26"/>
                    </a:lnTo>
                    <a:lnTo>
                      <a:pt x="450" y="21"/>
                    </a:lnTo>
                    <a:lnTo>
                      <a:pt x="434" y="15"/>
                    </a:lnTo>
                    <a:lnTo>
                      <a:pt x="419" y="11"/>
                    </a:lnTo>
                    <a:lnTo>
                      <a:pt x="402" y="7"/>
                    </a:lnTo>
                    <a:lnTo>
                      <a:pt x="386" y="4"/>
                    </a:lnTo>
                    <a:lnTo>
                      <a:pt x="369" y="1"/>
                    </a:lnTo>
                    <a:lnTo>
                      <a:pt x="352" y="0"/>
                    </a:lnTo>
                    <a:lnTo>
                      <a:pt x="335" y="0"/>
                    </a:lnTo>
                    <a:lnTo>
                      <a:pt x="317" y="0"/>
                    </a:lnTo>
                    <a:lnTo>
                      <a:pt x="301" y="1"/>
                    </a:lnTo>
                    <a:lnTo>
                      <a:pt x="284" y="4"/>
                    </a:lnTo>
                    <a:lnTo>
                      <a:pt x="267" y="7"/>
                    </a:lnTo>
                    <a:lnTo>
                      <a:pt x="251" y="11"/>
                    </a:lnTo>
                    <a:lnTo>
                      <a:pt x="235" y="15"/>
                    </a:lnTo>
                    <a:lnTo>
                      <a:pt x="220" y="21"/>
                    </a:lnTo>
                    <a:lnTo>
                      <a:pt x="205" y="26"/>
                    </a:lnTo>
                    <a:lnTo>
                      <a:pt x="189" y="33"/>
                    </a:lnTo>
                    <a:lnTo>
                      <a:pt x="175" y="40"/>
                    </a:lnTo>
                    <a:lnTo>
                      <a:pt x="161" y="48"/>
                    </a:lnTo>
                    <a:lnTo>
                      <a:pt x="147" y="57"/>
                    </a:lnTo>
                    <a:lnTo>
                      <a:pt x="135" y="67"/>
                    </a:lnTo>
                    <a:lnTo>
                      <a:pt x="122" y="76"/>
                    </a:lnTo>
                    <a:lnTo>
                      <a:pt x="110" y="87"/>
                    </a:lnTo>
                    <a:lnTo>
                      <a:pt x="97" y="97"/>
                    </a:lnTo>
                    <a:lnTo>
                      <a:pt x="86" y="110"/>
                    </a:lnTo>
                    <a:lnTo>
                      <a:pt x="76" y="122"/>
                    </a:lnTo>
                    <a:lnTo>
                      <a:pt x="67" y="135"/>
                    </a:lnTo>
                    <a:lnTo>
                      <a:pt x="57" y="147"/>
                    </a:lnTo>
                    <a:lnTo>
                      <a:pt x="49" y="161"/>
                    </a:lnTo>
                    <a:lnTo>
                      <a:pt x="40" y="175"/>
                    </a:lnTo>
                    <a:lnTo>
                      <a:pt x="33" y="189"/>
                    </a:lnTo>
                    <a:lnTo>
                      <a:pt x="26" y="205"/>
                    </a:lnTo>
                    <a:lnTo>
                      <a:pt x="21" y="220"/>
                    </a:lnTo>
                    <a:lnTo>
                      <a:pt x="15" y="235"/>
                    </a:lnTo>
                    <a:lnTo>
                      <a:pt x="11" y="250"/>
                    </a:lnTo>
                    <a:lnTo>
                      <a:pt x="7" y="267"/>
                    </a:lnTo>
                    <a:lnTo>
                      <a:pt x="4" y="284"/>
                    </a:lnTo>
                    <a:lnTo>
                      <a:pt x="1" y="301"/>
                    </a:lnTo>
                    <a:lnTo>
                      <a:pt x="0" y="317"/>
                    </a:lnTo>
                    <a:lnTo>
                      <a:pt x="0" y="335"/>
                    </a:lnTo>
                    <a:lnTo>
                      <a:pt x="0" y="352"/>
                    </a:lnTo>
                    <a:lnTo>
                      <a:pt x="1" y="369"/>
                    </a:lnTo>
                    <a:lnTo>
                      <a:pt x="4" y="386"/>
                    </a:lnTo>
                    <a:lnTo>
                      <a:pt x="7" y="402"/>
                    </a:lnTo>
                    <a:lnTo>
                      <a:pt x="11" y="419"/>
                    </a:lnTo>
                    <a:lnTo>
                      <a:pt x="15" y="434"/>
                    </a:lnTo>
                    <a:lnTo>
                      <a:pt x="21" y="450"/>
                    </a:lnTo>
                    <a:lnTo>
                      <a:pt x="26" y="465"/>
                    </a:lnTo>
                    <a:lnTo>
                      <a:pt x="33" y="480"/>
                    </a:lnTo>
                    <a:lnTo>
                      <a:pt x="40" y="494"/>
                    </a:lnTo>
                    <a:lnTo>
                      <a:pt x="49" y="508"/>
                    </a:lnTo>
                    <a:lnTo>
                      <a:pt x="57" y="522"/>
                    </a:lnTo>
                    <a:lnTo>
                      <a:pt x="67" y="535"/>
                    </a:lnTo>
                    <a:lnTo>
                      <a:pt x="76" y="549"/>
                    </a:lnTo>
                    <a:lnTo>
                      <a:pt x="86" y="560"/>
                    </a:lnTo>
                    <a:lnTo>
                      <a:pt x="97" y="572"/>
                    </a:lnTo>
                    <a:lnTo>
                      <a:pt x="110" y="583"/>
                    </a:lnTo>
                    <a:lnTo>
                      <a:pt x="122" y="593"/>
                    </a:lnTo>
                    <a:lnTo>
                      <a:pt x="135" y="603"/>
                    </a:lnTo>
                    <a:lnTo>
                      <a:pt x="147" y="613"/>
                    </a:lnTo>
                    <a:lnTo>
                      <a:pt x="161" y="621"/>
                    </a:lnTo>
                    <a:lnTo>
                      <a:pt x="175" y="629"/>
                    </a:lnTo>
                    <a:lnTo>
                      <a:pt x="189" y="636"/>
                    </a:lnTo>
                    <a:lnTo>
                      <a:pt x="205" y="643"/>
                    </a:lnTo>
                    <a:lnTo>
                      <a:pt x="220" y="649"/>
                    </a:lnTo>
                    <a:lnTo>
                      <a:pt x="235" y="655"/>
                    </a:lnTo>
                    <a:lnTo>
                      <a:pt x="251" y="660"/>
                    </a:lnTo>
                    <a:lnTo>
                      <a:pt x="267" y="663"/>
                    </a:lnTo>
                    <a:lnTo>
                      <a:pt x="284" y="666"/>
                    </a:lnTo>
                    <a:lnTo>
                      <a:pt x="301" y="668"/>
                    </a:lnTo>
                    <a:lnTo>
                      <a:pt x="317" y="670"/>
                    </a:lnTo>
                    <a:lnTo>
                      <a:pt x="335" y="670"/>
                    </a:lnTo>
                    <a:lnTo>
                      <a:pt x="352" y="670"/>
                    </a:lnTo>
                    <a:lnTo>
                      <a:pt x="369" y="668"/>
                    </a:lnTo>
                    <a:lnTo>
                      <a:pt x="386" y="666"/>
                    </a:lnTo>
                    <a:lnTo>
                      <a:pt x="402" y="663"/>
                    </a:lnTo>
                    <a:lnTo>
                      <a:pt x="419" y="660"/>
                    </a:lnTo>
                    <a:lnTo>
                      <a:pt x="434" y="655"/>
                    </a:lnTo>
                    <a:lnTo>
                      <a:pt x="450" y="649"/>
                    </a:lnTo>
                    <a:lnTo>
                      <a:pt x="465" y="643"/>
                    </a:lnTo>
                    <a:lnTo>
                      <a:pt x="480" y="636"/>
                    </a:lnTo>
                    <a:lnTo>
                      <a:pt x="494" y="629"/>
                    </a:lnTo>
                    <a:lnTo>
                      <a:pt x="508" y="621"/>
                    </a:lnTo>
                    <a:lnTo>
                      <a:pt x="522" y="613"/>
                    </a:lnTo>
                    <a:lnTo>
                      <a:pt x="536" y="603"/>
                    </a:lnTo>
                    <a:lnTo>
                      <a:pt x="548" y="593"/>
                    </a:lnTo>
                    <a:lnTo>
                      <a:pt x="560" y="583"/>
                    </a:lnTo>
                    <a:lnTo>
                      <a:pt x="572" y="572"/>
                    </a:lnTo>
                    <a:lnTo>
                      <a:pt x="583" y="560"/>
                    </a:lnTo>
                    <a:lnTo>
                      <a:pt x="593" y="549"/>
                    </a:lnTo>
                    <a:lnTo>
                      <a:pt x="603" y="535"/>
                    </a:lnTo>
                    <a:lnTo>
                      <a:pt x="613" y="522"/>
                    </a:lnTo>
                    <a:lnTo>
                      <a:pt x="621" y="508"/>
                    </a:lnTo>
                    <a:lnTo>
                      <a:pt x="629" y="494"/>
                    </a:lnTo>
                    <a:lnTo>
                      <a:pt x="636" y="480"/>
                    </a:lnTo>
                    <a:lnTo>
                      <a:pt x="643" y="465"/>
                    </a:lnTo>
                    <a:lnTo>
                      <a:pt x="650" y="450"/>
                    </a:lnTo>
                    <a:lnTo>
                      <a:pt x="654" y="434"/>
                    </a:lnTo>
                    <a:lnTo>
                      <a:pt x="660" y="419"/>
                    </a:lnTo>
                    <a:lnTo>
                      <a:pt x="663" y="402"/>
                    </a:lnTo>
                    <a:lnTo>
                      <a:pt x="665" y="386"/>
                    </a:lnTo>
                    <a:lnTo>
                      <a:pt x="668" y="369"/>
                    </a:lnTo>
                    <a:lnTo>
                      <a:pt x="670" y="352"/>
                    </a:lnTo>
                    <a:lnTo>
                      <a:pt x="670" y="335"/>
                    </a:lnTo>
                    <a:close/>
                    <a:moveTo>
                      <a:pt x="665" y="335"/>
                    </a:moveTo>
                    <a:lnTo>
                      <a:pt x="665" y="352"/>
                    </a:lnTo>
                    <a:lnTo>
                      <a:pt x="664" y="369"/>
                    </a:lnTo>
                    <a:lnTo>
                      <a:pt x="663" y="386"/>
                    </a:lnTo>
                    <a:lnTo>
                      <a:pt x="658" y="401"/>
                    </a:lnTo>
                    <a:lnTo>
                      <a:pt x="656" y="418"/>
                    </a:lnTo>
                    <a:lnTo>
                      <a:pt x="652" y="433"/>
                    </a:lnTo>
                    <a:lnTo>
                      <a:pt x="646" y="448"/>
                    </a:lnTo>
                    <a:lnTo>
                      <a:pt x="640" y="464"/>
                    </a:lnTo>
                    <a:lnTo>
                      <a:pt x="633" y="479"/>
                    </a:lnTo>
                    <a:lnTo>
                      <a:pt x="626" y="493"/>
                    </a:lnTo>
                    <a:lnTo>
                      <a:pt x="618" y="507"/>
                    </a:lnTo>
                    <a:lnTo>
                      <a:pt x="610" y="519"/>
                    </a:lnTo>
                    <a:lnTo>
                      <a:pt x="600" y="533"/>
                    </a:lnTo>
                    <a:lnTo>
                      <a:pt x="590" y="546"/>
                    </a:lnTo>
                    <a:lnTo>
                      <a:pt x="581" y="557"/>
                    </a:lnTo>
                    <a:lnTo>
                      <a:pt x="569" y="570"/>
                    </a:lnTo>
                    <a:lnTo>
                      <a:pt x="557" y="579"/>
                    </a:lnTo>
                    <a:lnTo>
                      <a:pt x="546" y="590"/>
                    </a:lnTo>
                    <a:lnTo>
                      <a:pt x="533" y="600"/>
                    </a:lnTo>
                    <a:lnTo>
                      <a:pt x="519" y="610"/>
                    </a:lnTo>
                    <a:lnTo>
                      <a:pt x="507" y="618"/>
                    </a:lnTo>
                    <a:lnTo>
                      <a:pt x="493" y="627"/>
                    </a:lnTo>
                    <a:lnTo>
                      <a:pt x="479" y="634"/>
                    </a:lnTo>
                    <a:lnTo>
                      <a:pt x="464" y="641"/>
                    </a:lnTo>
                    <a:lnTo>
                      <a:pt x="448" y="646"/>
                    </a:lnTo>
                    <a:lnTo>
                      <a:pt x="433" y="652"/>
                    </a:lnTo>
                    <a:lnTo>
                      <a:pt x="418" y="656"/>
                    </a:lnTo>
                    <a:lnTo>
                      <a:pt x="401" y="659"/>
                    </a:lnTo>
                    <a:lnTo>
                      <a:pt x="386" y="663"/>
                    </a:lnTo>
                    <a:lnTo>
                      <a:pt x="369" y="664"/>
                    </a:lnTo>
                    <a:lnTo>
                      <a:pt x="352" y="666"/>
                    </a:lnTo>
                    <a:lnTo>
                      <a:pt x="335" y="666"/>
                    </a:lnTo>
                    <a:lnTo>
                      <a:pt x="317" y="666"/>
                    </a:lnTo>
                    <a:lnTo>
                      <a:pt x="301" y="664"/>
                    </a:lnTo>
                    <a:lnTo>
                      <a:pt x="284" y="663"/>
                    </a:lnTo>
                    <a:lnTo>
                      <a:pt x="269" y="659"/>
                    </a:lnTo>
                    <a:lnTo>
                      <a:pt x="252" y="656"/>
                    </a:lnTo>
                    <a:lnTo>
                      <a:pt x="237" y="652"/>
                    </a:lnTo>
                    <a:lnTo>
                      <a:pt x="221" y="646"/>
                    </a:lnTo>
                    <a:lnTo>
                      <a:pt x="206" y="641"/>
                    </a:lnTo>
                    <a:lnTo>
                      <a:pt x="191" y="634"/>
                    </a:lnTo>
                    <a:lnTo>
                      <a:pt x="177" y="627"/>
                    </a:lnTo>
                    <a:lnTo>
                      <a:pt x="163" y="618"/>
                    </a:lnTo>
                    <a:lnTo>
                      <a:pt x="150" y="610"/>
                    </a:lnTo>
                    <a:lnTo>
                      <a:pt x="136" y="600"/>
                    </a:lnTo>
                    <a:lnTo>
                      <a:pt x="124" y="590"/>
                    </a:lnTo>
                    <a:lnTo>
                      <a:pt x="113" y="579"/>
                    </a:lnTo>
                    <a:lnTo>
                      <a:pt x="100" y="570"/>
                    </a:lnTo>
                    <a:lnTo>
                      <a:pt x="90" y="557"/>
                    </a:lnTo>
                    <a:lnTo>
                      <a:pt x="79" y="546"/>
                    </a:lnTo>
                    <a:lnTo>
                      <a:pt x="69" y="533"/>
                    </a:lnTo>
                    <a:lnTo>
                      <a:pt x="60" y="519"/>
                    </a:lnTo>
                    <a:lnTo>
                      <a:pt x="51" y="507"/>
                    </a:lnTo>
                    <a:lnTo>
                      <a:pt x="43" y="493"/>
                    </a:lnTo>
                    <a:lnTo>
                      <a:pt x="36" y="479"/>
                    </a:lnTo>
                    <a:lnTo>
                      <a:pt x="29" y="464"/>
                    </a:lnTo>
                    <a:lnTo>
                      <a:pt x="24" y="448"/>
                    </a:lnTo>
                    <a:lnTo>
                      <a:pt x="18" y="433"/>
                    </a:lnTo>
                    <a:lnTo>
                      <a:pt x="14" y="418"/>
                    </a:lnTo>
                    <a:lnTo>
                      <a:pt x="11" y="401"/>
                    </a:lnTo>
                    <a:lnTo>
                      <a:pt x="8" y="386"/>
                    </a:lnTo>
                    <a:lnTo>
                      <a:pt x="5" y="369"/>
                    </a:lnTo>
                    <a:lnTo>
                      <a:pt x="4" y="352"/>
                    </a:lnTo>
                    <a:lnTo>
                      <a:pt x="4" y="335"/>
                    </a:lnTo>
                    <a:lnTo>
                      <a:pt x="4" y="317"/>
                    </a:lnTo>
                    <a:lnTo>
                      <a:pt x="5" y="301"/>
                    </a:lnTo>
                    <a:lnTo>
                      <a:pt x="8" y="284"/>
                    </a:lnTo>
                    <a:lnTo>
                      <a:pt x="11" y="269"/>
                    </a:lnTo>
                    <a:lnTo>
                      <a:pt x="14" y="252"/>
                    </a:lnTo>
                    <a:lnTo>
                      <a:pt x="18" y="237"/>
                    </a:lnTo>
                    <a:lnTo>
                      <a:pt x="24" y="221"/>
                    </a:lnTo>
                    <a:lnTo>
                      <a:pt x="29" y="206"/>
                    </a:lnTo>
                    <a:lnTo>
                      <a:pt x="36" y="192"/>
                    </a:lnTo>
                    <a:lnTo>
                      <a:pt x="43" y="177"/>
                    </a:lnTo>
                    <a:lnTo>
                      <a:pt x="51" y="163"/>
                    </a:lnTo>
                    <a:lnTo>
                      <a:pt x="60" y="150"/>
                    </a:lnTo>
                    <a:lnTo>
                      <a:pt x="69" y="136"/>
                    </a:lnTo>
                    <a:lnTo>
                      <a:pt x="79" y="124"/>
                    </a:lnTo>
                    <a:lnTo>
                      <a:pt x="90" y="113"/>
                    </a:lnTo>
                    <a:lnTo>
                      <a:pt x="100" y="100"/>
                    </a:lnTo>
                    <a:lnTo>
                      <a:pt x="113" y="90"/>
                    </a:lnTo>
                    <a:lnTo>
                      <a:pt x="124" y="79"/>
                    </a:lnTo>
                    <a:lnTo>
                      <a:pt x="136" y="69"/>
                    </a:lnTo>
                    <a:lnTo>
                      <a:pt x="150" y="60"/>
                    </a:lnTo>
                    <a:lnTo>
                      <a:pt x="163" y="51"/>
                    </a:lnTo>
                    <a:lnTo>
                      <a:pt x="177" y="44"/>
                    </a:lnTo>
                    <a:lnTo>
                      <a:pt x="191" y="36"/>
                    </a:lnTo>
                    <a:lnTo>
                      <a:pt x="206" y="30"/>
                    </a:lnTo>
                    <a:lnTo>
                      <a:pt x="221" y="23"/>
                    </a:lnTo>
                    <a:lnTo>
                      <a:pt x="237" y="19"/>
                    </a:lnTo>
                    <a:lnTo>
                      <a:pt x="252" y="14"/>
                    </a:lnTo>
                    <a:lnTo>
                      <a:pt x="269" y="11"/>
                    </a:lnTo>
                    <a:lnTo>
                      <a:pt x="284" y="8"/>
                    </a:lnTo>
                    <a:lnTo>
                      <a:pt x="301" y="5"/>
                    </a:lnTo>
                    <a:lnTo>
                      <a:pt x="317" y="4"/>
                    </a:lnTo>
                    <a:lnTo>
                      <a:pt x="335" y="4"/>
                    </a:lnTo>
                    <a:lnTo>
                      <a:pt x="352" y="4"/>
                    </a:lnTo>
                    <a:lnTo>
                      <a:pt x="369" y="5"/>
                    </a:lnTo>
                    <a:lnTo>
                      <a:pt x="386" y="8"/>
                    </a:lnTo>
                    <a:lnTo>
                      <a:pt x="401" y="11"/>
                    </a:lnTo>
                    <a:lnTo>
                      <a:pt x="418" y="14"/>
                    </a:lnTo>
                    <a:lnTo>
                      <a:pt x="433" y="19"/>
                    </a:lnTo>
                    <a:lnTo>
                      <a:pt x="448" y="23"/>
                    </a:lnTo>
                    <a:lnTo>
                      <a:pt x="464" y="30"/>
                    </a:lnTo>
                    <a:lnTo>
                      <a:pt x="479" y="36"/>
                    </a:lnTo>
                    <a:lnTo>
                      <a:pt x="493" y="44"/>
                    </a:lnTo>
                    <a:lnTo>
                      <a:pt x="507" y="51"/>
                    </a:lnTo>
                    <a:lnTo>
                      <a:pt x="519" y="60"/>
                    </a:lnTo>
                    <a:lnTo>
                      <a:pt x="533" y="69"/>
                    </a:lnTo>
                    <a:lnTo>
                      <a:pt x="546" y="79"/>
                    </a:lnTo>
                    <a:lnTo>
                      <a:pt x="557" y="90"/>
                    </a:lnTo>
                    <a:lnTo>
                      <a:pt x="569" y="100"/>
                    </a:lnTo>
                    <a:lnTo>
                      <a:pt x="581" y="113"/>
                    </a:lnTo>
                    <a:lnTo>
                      <a:pt x="590" y="124"/>
                    </a:lnTo>
                    <a:lnTo>
                      <a:pt x="600" y="136"/>
                    </a:lnTo>
                    <a:lnTo>
                      <a:pt x="610" y="150"/>
                    </a:lnTo>
                    <a:lnTo>
                      <a:pt x="618" y="163"/>
                    </a:lnTo>
                    <a:lnTo>
                      <a:pt x="626" y="177"/>
                    </a:lnTo>
                    <a:lnTo>
                      <a:pt x="633" y="192"/>
                    </a:lnTo>
                    <a:lnTo>
                      <a:pt x="640" y="206"/>
                    </a:lnTo>
                    <a:lnTo>
                      <a:pt x="646" y="221"/>
                    </a:lnTo>
                    <a:lnTo>
                      <a:pt x="652" y="237"/>
                    </a:lnTo>
                    <a:lnTo>
                      <a:pt x="656" y="252"/>
                    </a:lnTo>
                    <a:lnTo>
                      <a:pt x="658" y="269"/>
                    </a:lnTo>
                    <a:lnTo>
                      <a:pt x="663" y="284"/>
                    </a:lnTo>
                    <a:lnTo>
                      <a:pt x="664" y="301"/>
                    </a:lnTo>
                    <a:lnTo>
                      <a:pt x="665" y="317"/>
                    </a:lnTo>
                    <a:lnTo>
                      <a:pt x="665" y="335"/>
                    </a:lnTo>
                    <a:close/>
                  </a:path>
                </a:pathLst>
              </a:custGeom>
              <a:solidFill>
                <a:srgbClr val="EBB2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45" name="Freeform 30">
                <a:extLst>
                  <a:ext uri="{FF2B5EF4-FFF2-40B4-BE49-F238E27FC236}">
                    <a16:creationId xmlns:a16="http://schemas.microsoft.com/office/drawing/2014/main" id="{F7B4F3A2-45CA-A278-0CCA-1E0E1EA3D14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86" y="2539"/>
                <a:ext cx="667" cy="667"/>
              </a:xfrm>
              <a:custGeom>
                <a:avLst/>
                <a:gdLst>
                  <a:gd name="T0" fmla="*/ 660 w 667"/>
                  <a:gd name="T1" fmla="*/ 266 h 667"/>
                  <a:gd name="T2" fmla="*/ 634 w 667"/>
                  <a:gd name="T3" fmla="*/ 190 h 667"/>
                  <a:gd name="T4" fmla="*/ 591 w 667"/>
                  <a:gd name="T5" fmla="*/ 121 h 667"/>
                  <a:gd name="T6" fmla="*/ 534 w 667"/>
                  <a:gd name="T7" fmla="*/ 67 h 667"/>
                  <a:gd name="T8" fmla="*/ 464 w 667"/>
                  <a:gd name="T9" fmla="*/ 27 h 667"/>
                  <a:gd name="T10" fmla="*/ 385 w 667"/>
                  <a:gd name="T11" fmla="*/ 4 h 667"/>
                  <a:gd name="T12" fmla="*/ 300 w 667"/>
                  <a:gd name="T13" fmla="*/ 3 h 667"/>
                  <a:gd name="T14" fmla="*/ 219 w 667"/>
                  <a:gd name="T15" fmla="*/ 21 h 667"/>
                  <a:gd name="T16" fmla="*/ 148 w 667"/>
                  <a:gd name="T17" fmla="*/ 57 h 667"/>
                  <a:gd name="T18" fmla="*/ 88 w 667"/>
                  <a:gd name="T19" fmla="*/ 110 h 667"/>
                  <a:gd name="T20" fmla="*/ 41 w 667"/>
                  <a:gd name="T21" fmla="*/ 176 h 667"/>
                  <a:gd name="T22" fmla="*/ 11 w 667"/>
                  <a:gd name="T23" fmla="*/ 251 h 667"/>
                  <a:gd name="T24" fmla="*/ 0 w 667"/>
                  <a:gd name="T25" fmla="*/ 334 h 667"/>
                  <a:gd name="T26" fmla="*/ 11 w 667"/>
                  <a:gd name="T27" fmla="*/ 417 h 667"/>
                  <a:gd name="T28" fmla="*/ 41 w 667"/>
                  <a:gd name="T29" fmla="*/ 493 h 667"/>
                  <a:gd name="T30" fmla="*/ 88 w 667"/>
                  <a:gd name="T31" fmla="*/ 557 h 667"/>
                  <a:gd name="T32" fmla="*/ 148 w 667"/>
                  <a:gd name="T33" fmla="*/ 610 h 667"/>
                  <a:gd name="T34" fmla="*/ 219 w 667"/>
                  <a:gd name="T35" fmla="*/ 647 h 667"/>
                  <a:gd name="T36" fmla="*/ 300 w 667"/>
                  <a:gd name="T37" fmla="*/ 665 h 667"/>
                  <a:gd name="T38" fmla="*/ 385 w 667"/>
                  <a:gd name="T39" fmla="*/ 663 h 667"/>
                  <a:gd name="T40" fmla="*/ 464 w 667"/>
                  <a:gd name="T41" fmla="*/ 641 h 667"/>
                  <a:gd name="T42" fmla="*/ 534 w 667"/>
                  <a:gd name="T43" fmla="*/ 601 h 667"/>
                  <a:gd name="T44" fmla="*/ 591 w 667"/>
                  <a:gd name="T45" fmla="*/ 546 h 667"/>
                  <a:gd name="T46" fmla="*/ 634 w 667"/>
                  <a:gd name="T47" fmla="*/ 478 h 667"/>
                  <a:gd name="T48" fmla="*/ 660 w 667"/>
                  <a:gd name="T49" fmla="*/ 401 h 667"/>
                  <a:gd name="T50" fmla="*/ 663 w 667"/>
                  <a:gd name="T51" fmla="*/ 334 h 667"/>
                  <a:gd name="T52" fmla="*/ 652 w 667"/>
                  <a:gd name="T53" fmla="*/ 417 h 667"/>
                  <a:gd name="T54" fmla="*/ 623 w 667"/>
                  <a:gd name="T55" fmla="*/ 491 h 667"/>
                  <a:gd name="T56" fmla="*/ 578 w 667"/>
                  <a:gd name="T57" fmla="*/ 555 h 667"/>
                  <a:gd name="T58" fmla="*/ 518 w 667"/>
                  <a:gd name="T59" fmla="*/ 606 h 667"/>
                  <a:gd name="T60" fmla="*/ 447 w 667"/>
                  <a:gd name="T61" fmla="*/ 642 h 667"/>
                  <a:gd name="T62" fmla="*/ 368 w 667"/>
                  <a:gd name="T63" fmla="*/ 662 h 667"/>
                  <a:gd name="T64" fmla="*/ 284 w 667"/>
                  <a:gd name="T65" fmla="*/ 659 h 667"/>
                  <a:gd name="T66" fmla="*/ 206 w 667"/>
                  <a:gd name="T67" fmla="*/ 637 h 667"/>
                  <a:gd name="T68" fmla="*/ 137 w 667"/>
                  <a:gd name="T69" fmla="*/ 598 h 667"/>
                  <a:gd name="T70" fmla="*/ 80 w 667"/>
                  <a:gd name="T71" fmla="*/ 543 h 667"/>
                  <a:gd name="T72" fmla="*/ 38 w 667"/>
                  <a:gd name="T73" fmla="*/ 477 h 667"/>
                  <a:gd name="T74" fmla="*/ 11 w 667"/>
                  <a:gd name="T75" fmla="*/ 400 h 667"/>
                  <a:gd name="T76" fmla="*/ 6 w 667"/>
                  <a:gd name="T77" fmla="*/ 316 h 667"/>
                  <a:gd name="T78" fmla="*/ 20 w 667"/>
                  <a:gd name="T79" fmla="*/ 236 h 667"/>
                  <a:gd name="T80" fmla="*/ 52 w 667"/>
                  <a:gd name="T81" fmla="*/ 163 h 667"/>
                  <a:gd name="T82" fmla="*/ 101 w 667"/>
                  <a:gd name="T83" fmla="*/ 100 h 667"/>
                  <a:gd name="T84" fmla="*/ 163 w 667"/>
                  <a:gd name="T85" fmla="*/ 52 h 667"/>
                  <a:gd name="T86" fmla="*/ 236 w 667"/>
                  <a:gd name="T87" fmla="*/ 20 h 667"/>
                  <a:gd name="T88" fmla="*/ 316 w 667"/>
                  <a:gd name="T89" fmla="*/ 6 h 667"/>
                  <a:gd name="T90" fmla="*/ 400 w 667"/>
                  <a:gd name="T91" fmla="*/ 11 h 667"/>
                  <a:gd name="T92" fmla="*/ 476 w 667"/>
                  <a:gd name="T93" fmla="*/ 38 h 667"/>
                  <a:gd name="T94" fmla="*/ 543 w 667"/>
                  <a:gd name="T95" fmla="*/ 80 h 667"/>
                  <a:gd name="T96" fmla="*/ 598 w 667"/>
                  <a:gd name="T97" fmla="*/ 137 h 667"/>
                  <a:gd name="T98" fmla="*/ 637 w 667"/>
                  <a:gd name="T99" fmla="*/ 206 h 667"/>
                  <a:gd name="T100" fmla="*/ 659 w 667"/>
                  <a:gd name="T101" fmla="*/ 284 h 66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67"/>
                  <a:gd name="T154" fmla="*/ 0 h 667"/>
                  <a:gd name="T155" fmla="*/ 667 w 667"/>
                  <a:gd name="T156" fmla="*/ 667 h 66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67" h="667">
                    <a:moveTo>
                      <a:pt x="667" y="334"/>
                    </a:moveTo>
                    <a:lnTo>
                      <a:pt x="666" y="316"/>
                    </a:lnTo>
                    <a:lnTo>
                      <a:pt x="666" y="300"/>
                    </a:lnTo>
                    <a:lnTo>
                      <a:pt x="663" y="283"/>
                    </a:lnTo>
                    <a:lnTo>
                      <a:pt x="660" y="266"/>
                    </a:lnTo>
                    <a:lnTo>
                      <a:pt x="656" y="251"/>
                    </a:lnTo>
                    <a:lnTo>
                      <a:pt x="652" y="234"/>
                    </a:lnTo>
                    <a:lnTo>
                      <a:pt x="646" y="219"/>
                    </a:lnTo>
                    <a:lnTo>
                      <a:pt x="641" y="204"/>
                    </a:lnTo>
                    <a:lnTo>
                      <a:pt x="634" y="190"/>
                    </a:lnTo>
                    <a:lnTo>
                      <a:pt x="627" y="176"/>
                    </a:lnTo>
                    <a:lnTo>
                      <a:pt x="618" y="162"/>
                    </a:lnTo>
                    <a:lnTo>
                      <a:pt x="610" y="148"/>
                    </a:lnTo>
                    <a:lnTo>
                      <a:pt x="600" y="134"/>
                    </a:lnTo>
                    <a:lnTo>
                      <a:pt x="591" y="121"/>
                    </a:lnTo>
                    <a:lnTo>
                      <a:pt x="581" y="110"/>
                    </a:lnTo>
                    <a:lnTo>
                      <a:pt x="570" y="98"/>
                    </a:lnTo>
                    <a:lnTo>
                      <a:pt x="557" y="88"/>
                    </a:lnTo>
                    <a:lnTo>
                      <a:pt x="546" y="77"/>
                    </a:lnTo>
                    <a:lnTo>
                      <a:pt x="534" y="67"/>
                    </a:lnTo>
                    <a:lnTo>
                      <a:pt x="520" y="57"/>
                    </a:lnTo>
                    <a:lnTo>
                      <a:pt x="507" y="49"/>
                    </a:lnTo>
                    <a:lnTo>
                      <a:pt x="493" y="41"/>
                    </a:lnTo>
                    <a:lnTo>
                      <a:pt x="478" y="34"/>
                    </a:lnTo>
                    <a:lnTo>
                      <a:pt x="464" y="27"/>
                    </a:lnTo>
                    <a:lnTo>
                      <a:pt x="449" y="21"/>
                    </a:lnTo>
                    <a:lnTo>
                      <a:pt x="433" y="15"/>
                    </a:lnTo>
                    <a:lnTo>
                      <a:pt x="417" y="11"/>
                    </a:lnTo>
                    <a:lnTo>
                      <a:pt x="401" y="7"/>
                    </a:lnTo>
                    <a:lnTo>
                      <a:pt x="385" y="4"/>
                    </a:lnTo>
                    <a:lnTo>
                      <a:pt x="368" y="3"/>
                    </a:lnTo>
                    <a:lnTo>
                      <a:pt x="351" y="2"/>
                    </a:lnTo>
                    <a:lnTo>
                      <a:pt x="334" y="0"/>
                    </a:lnTo>
                    <a:lnTo>
                      <a:pt x="316" y="2"/>
                    </a:lnTo>
                    <a:lnTo>
                      <a:pt x="300" y="3"/>
                    </a:lnTo>
                    <a:lnTo>
                      <a:pt x="283" y="4"/>
                    </a:lnTo>
                    <a:lnTo>
                      <a:pt x="266" y="7"/>
                    </a:lnTo>
                    <a:lnTo>
                      <a:pt x="251" y="11"/>
                    </a:lnTo>
                    <a:lnTo>
                      <a:pt x="234" y="15"/>
                    </a:lnTo>
                    <a:lnTo>
                      <a:pt x="219" y="21"/>
                    </a:lnTo>
                    <a:lnTo>
                      <a:pt x="204" y="27"/>
                    </a:lnTo>
                    <a:lnTo>
                      <a:pt x="190" y="34"/>
                    </a:lnTo>
                    <a:lnTo>
                      <a:pt x="176" y="41"/>
                    </a:lnTo>
                    <a:lnTo>
                      <a:pt x="162" y="49"/>
                    </a:lnTo>
                    <a:lnTo>
                      <a:pt x="148" y="57"/>
                    </a:lnTo>
                    <a:lnTo>
                      <a:pt x="134" y="67"/>
                    </a:lnTo>
                    <a:lnTo>
                      <a:pt x="121" y="77"/>
                    </a:lnTo>
                    <a:lnTo>
                      <a:pt x="110" y="88"/>
                    </a:lnTo>
                    <a:lnTo>
                      <a:pt x="98" y="98"/>
                    </a:lnTo>
                    <a:lnTo>
                      <a:pt x="88" y="110"/>
                    </a:lnTo>
                    <a:lnTo>
                      <a:pt x="77" y="121"/>
                    </a:lnTo>
                    <a:lnTo>
                      <a:pt x="67" y="134"/>
                    </a:lnTo>
                    <a:lnTo>
                      <a:pt x="57" y="148"/>
                    </a:lnTo>
                    <a:lnTo>
                      <a:pt x="49" y="162"/>
                    </a:lnTo>
                    <a:lnTo>
                      <a:pt x="41" y="176"/>
                    </a:lnTo>
                    <a:lnTo>
                      <a:pt x="34" y="190"/>
                    </a:lnTo>
                    <a:lnTo>
                      <a:pt x="27" y="204"/>
                    </a:lnTo>
                    <a:lnTo>
                      <a:pt x="21" y="219"/>
                    </a:lnTo>
                    <a:lnTo>
                      <a:pt x="16" y="234"/>
                    </a:lnTo>
                    <a:lnTo>
                      <a:pt x="11" y="251"/>
                    </a:lnTo>
                    <a:lnTo>
                      <a:pt x="7" y="266"/>
                    </a:lnTo>
                    <a:lnTo>
                      <a:pt x="4" y="283"/>
                    </a:lnTo>
                    <a:lnTo>
                      <a:pt x="3" y="300"/>
                    </a:lnTo>
                    <a:lnTo>
                      <a:pt x="2" y="316"/>
                    </a:lnTo>
                    <a:lnTo>
                      <a:pt x="0" y="334"/>
                    </a:lnTo>
                    <a:lnTo>
                      <a:pt x="2" y="351"/>
                    </a:lnTo>
                    <a:lnTo>
                      <a:pt x="3" y="368"/>
                    </a:lnTo>
                    <a:lnTo>
                      <a:pt x="4" y="385"/>
                    </a:lnTo>
                    <a:lnTo>
                      <a:pt x="7" y="401"/>
                    </a:lnTo>
                    <a:lnTo>
                      <a:pt x="11" y="417"/>
                    </a:lnTo>
                    <a:lnTo>
                      <a:pt x="16" y="433"/>
                    </a:lnTo>
                    <a:lnTo>
                      <a:pt x="21" y="449"/>
                    </a:lnTo>
                    <a:lnTo>
                      <a:pt x="27" y="464"/>
                    </a:lnTo>
                    <a:lnTo>
                      <a:pt x="34" y="478"/>
                    </a:lnTo>
                    <a:lnTo>
                      <a:pt x="41" y="493"/>
                    </a:lnTo>
                    <a:lnTo>
                      <a:pt x="49" y="507"/>
                    </a:lnTo>
                    <a:lnTo>
                      <a:pt x="57" y="520"/>
                    </a:lnTo>
                    <a:lnTo>
                      <a:pt x="67" y="534"/>
                    </a:lnTo>
                    <a:lnTo>
                      <a:pt x="77" y="546"/>
                    </a:lnTo>
                    <a:lnTo>
                      <a:pt x="88" y="557"/>
                    </a:lnTo>
                    <a:lnTo>
                      <a:pt x="98" y="570"/>
                    </a:lnTo>
                    <a:lnTo>
                      <a:pt x="110" y="581"/>
                    </a:lnTo>
                    <a:lnTo>
                      <a:pt x="121" y="591"/>
                    </a:lnTo>
                    <a:lnTo>
                      <a:pt x="134" y="601"/>
                    </a:lnTo>
                    <a:lnTo>
                      <a:pt x="148" y="610"/>
                    </a:lnTo>
                    <a:lnTo>
                      <a:pt x="162" y="619"/>
                    </a:lnTo>
                    <a:lnTo>
                      <a:pt x="176" y="627"/>
                    </a:lnTo>
                    <a:lnTo>
                      <a:pt x="190" y="634"/>
                    </a:lnTo>
                    <a:lnTo>
                      <a:pt x="204" y="641"/>
                    </a:lnTo>
                    <a:lnTo>
                      <a:pt x="219" y="647"/>
                    </a:lnTo>
                    <a:lnTo>
                      <a:pt x="234" y="652"/>
                    </a:lnTo>
                    <a:lnTo>
                      <a:pt x="251" y="656"/>
                    </a:lnTo>
                    <a:lnTo>
                      <a:pt x="266" y="661"/>
                    </a:lnTo>
                    <a:lnTo>
                      <a:pt x="283" y="663"/>
                    </a:lnTo>
                    <a:lnTo>
                      <a:pt x="300" y="665"/>
                    </a:lnTo>
                    <a:lnTo>
                      <a:pt x="316" y="666"/>
                    </a:lnTo>
                    <a:lnTo>
                      <a:pt x="334" y="667"/>
                    </a:lnTo>
                    <a:lnTo>
                      <a:pt x="351" y="666"/>
                    </a:lnTo>
                    <a:lnTo>
                      <a:pt x="368" y="665"/>
                    </a:lnTo>
                    <a:lnTo>
                      <a:pt x="385" y="663"/>
                    </a:lnTo>
                    <a:lnTo>
                      <a:pt x="401" y="661"/>
                    </a:lnTo>
                    <a:lnTo>
                      <a:pt x="417" y="656"/>
                    </a:lnTo>
                    <a:lnTo>
                      <a:pt x="433" y="652"/>
                    </a:lnTo>
                    <a:lnTo>
                      <a:pt x="449" y="647"/>
                    </a:lnTo>
                    <a:lnTo>
                      <a:pt x="464" y="641"/>
                    </a:lnTo>
                    <a:lnTo>
                      <a:pt x="478" y="634"/>
                    </a:lnTo>
                    <a:lnTo>
                      <a:pt x="493" y="627"/>
                    </a:lnTo>
                    <a:lnTo>
                      <a:pt x="507" y="619"/>
                    </a:lnTo>
                    <a:lnTo>
                      <a:pt x="520" y="610"/>
                    </a:lnTo>
                    <a:lnTo>
                      <a:pt x="534" y="601"/>
                    </a:lnTo>
                    <a:lnTo>
                      <a:pt x="546" y="591"/>
                    </a:lnTo>
                    <a:lnTo>
                      <a:pt x="557" y="581"/>
                    </a:lnTo>
                    <a:lnTo>
                      <a:pt x="570" y="570"/>
                    </a:lnTo>
                    <a:lnTo>
                      <a:pt x="581" y="557"/>
                    </a:lnTo>
                    <a:lnTo>
                      <a:pt x="591" y="546"/>
                    </a:lnTo>
                    <a:lnTo>
                      <a:pt x="600" y="534"/>
                    </a:lnTo>
                    <a:lnTo>
                      <a:pt x="610" y="520"/>
                    </a:lnTo>
                    <a:lnTo>
                      <a:pt x="618" y="507"/>
                    </a:lnTo>
                    <a:lnTo>
                      <a:pt x="627" y="493"/>
                    </a:lnTo>
                    <a:lnTo>
                      <a:pt x="634" y="478"/>
                    </a:lnTo>
                    <a:lnTo>
                      <a:pt x="641" y="464"/>
                    </a:lnTo>
                    <a:lnTo>
                      <a:pt x="646" y="449"/>
                    </a:lnTo>
                    <a:lnTo>
                      <a:pt x="652" y="433"/>
                    </a:lnTo>
                    <a:lnTo>
                      <a:pt x="656" y="417"/>
                    </a:lnTo>
                    <a:lnTo>
                      <a:pt x="660" y="401"/>
                    </a:lnTo>
                    <a:lnTo>
                      <a:pt x="663" y="385"/>
                    </a:lnTo>
                    <a:lnTo>
                      <a:pt x="666" y="368"/>
                    </a:lnTo>
                    <a:lnTo>
                      <a:pt x="666" y="351"/>
                    </a:lnTo>
                    <a:lnTo>
                      <a:pt x="667" y="334"/>
                    </a:lnTo>
                    <a:close/>
                    <a:moveTo>
                      <a:pt x="663" y="334"/>
                    </a:moveTo>
                    <a:lnTo>
                      <a:pt x="663" y="351"/>
                    </a:lnTo>
                    <a:lnTo>
                      <a:pt x="662" y="368"/>
                    </a:lnTo>
                    <a:lnTo>
                      <a:pt x="659" y="385"/>
                    </a:lnTo>
                    <a:lnTo>
                      <a:pt x="656" y="400"/>
                    </a:lnTo>
                    <a:lnTo>
                      <a:pt x="652" y="417"/>
                    </a:lnTo>
                    <a:lnTo>
                      <a:pt x="648" y="432"/>
                    </a:lnTo>
                    <a:lnTo>
                      <a:pt x="644" y="447"/>
                    </a:lnTo>
                    <a:lnTo>
                      <a:pt x="637" y="463"/>
                    </a:lnTo>
                    <a:lnTo>
                      <a:pt x="631" y="477"/>
                    </a:lnTo>
                    <a:lnTo>
                      <a:pt x="623" y="491"/>
                    </a:lnTo>
                    <a:lnTo>
                      <a:pt x="616" y="504"/>
                    </a:lnTo>
                    <a:lnTo>
                      <a:pt x="607" y="518"/>
                    </a:lnTo>
                    <a:lnTo>
                      <a:pt x="598" y="531"/>
                    </a:lnTo>
                    <a:lnTo>
                      <a:pt x="588" y="543"/>
                    </a:lnTo>
                    <a:lnTo>
                      <a:pt x="578" y="555"/>
                    </a:lnTo>
                    <a:lnTo>
                      <a:pt x="567" y="567"/>
                    </a:lnTo>
                    <a:lnTo>
                      <a:pt x="554" y="577"/>
                    </a:lnTo>
                    <a:lnTo>
                      <a:pt x="543" y="588"/>
                    </a:lnTo>
                    <a:lnTo>
                      <a:pt x="531" y="598"/>
                    </a:lnTo>
                    <a:lnTo>
                      <a:pt x="518" y="606"/>
                    </a:lnTo>
                    <a:lnTo>
                      <a:pt x="504" y="616"/>
                    </a:lnTo>
                    <a:lnTo>
                      <a:pt x="490" y="623"/>
                    </a:lnTo>
                    <a:lnTo>
                      <a:pt x="476" y="631"/>
                    </a:lnTo>
                    <a:lnTo>
                      <a:pt x="463" y="637"/>
                    </a:lnTo>
                    <a:lnTo>
                      <a:pt x="447" y="642"/>
                    </a:lnTo>
                    <a:lnTo>
                      <a:pt x="432" y="648"/>
                    </a:lnTo>
                    <a:lnTo>
                      <a:pt x="417" y="652"/>
                    </a:lnTo>
                    <a:lnTo>
                      <a:pt x="400" y="656"/>
                    </a:lnTo>
                    <a:lnTo>
                      <a:pt x="385" y="659"/>
                    </a:lnTo>
                    <a:lnTo>
                      <a:pt x="368" y="662"/>
                    </a:lnTo>
                    <a:lnTo>
                      <a:pt x="351" y="663"/>
                    </a:lnTo>
                    <a:lnTo>
                      <a:pt x="334" y="663"/>
                    </a:lnTo>
                    <a:lnTo>
                      <a:pt x="316" y="663"/>
                    </a:lnTo>
                    <a:lnTo>
                      <a:pt x="300" y="662"/>
                    </a:lnTo>
                    <a:lnTo>
                      <a:pt x="284" y="659"/>
                    </a:lnTo>
                    <a:lnTo>
                      <a:pt x="268" y="656"/>
                    </a:lnTo>
                    <a:lnTo>
                      <a:pt x="251" y="652"/>
                    </a:lnTo>
                    <a:lnTo>
                      <a:pt x="236" y="648"/>
                    </a:lnTo>
                    <a:lnTo>
                      <a:pt x="220" y="642"/>
                    </a:lnTo>
                    <a:lnTo>
                      <a:pt x="206" y="637"/>
                    </a:lnTo>
                    <a:lnTo>
                      <a:pt x="191" y="631"/>
                    </a:lnTo>
                    <a:lnTo>
                      <a:pt x="177" y="623"/>
                    </a:lnTo>
                    <a:lnTo>
                      <a:pt x="163" y="616"/>
                    </a:lnTo>
                    <a:lnTo>
                      <a:pt x="149" y="606"/>
                    </a:lnTo>
                    <a:lnTo>
                      <a:pt x="137" y="598"/>
                    </a:lnTo>
                    <a:lnTo>
                      <a:pt x="124" y="588"/>
                    </a:lnTo>
                    <a:lnTo>
                      <a:pt x="113" y="577"/>
                    </a:lnTo>
                    <a:lnTo>
                      <a:pt x="101" y="567"/>
                    </a:lnTo>
                    <a:lnTo>
                      <a:pt x="91" y="555"/>
                    </a:lnTo>
                    <a:lnTo>
                      <a:pt x="80" y="543"/>
                    </a:lnTo>
                    <a:lnTo>
                      <a:pt x="70" y="531"/>
                    </a:lnTo>
                    <a:lnTo>
                      <a:pt x="62" y="518"/>
                    </a:lnTo>
                    <a:lnTo>
                      <a:pt x="52" y="504"/>
                    </a:lnTo>
                    <a:lnTo>
                      <a:pt x="45" y="491"/>
                    </a:lnTo>
                    <a:lnTo>
                      <a:pt x="38" y="477"/>
                    </a:lnTo>
                    <a:lnTo>
                      <a:pt x="31" y="463"/>
                    </a:lnTo>
                    <a:lnTo>
                      <a:pt x="25" y="447"/>
                    </a:lnTo>
                    <a:lnTo>
                      <a:pt x="20" y="432"/>
                    </a:lnTo>
                    <a:lnTo>
                      <a:pt x="16" y="417"/>
                    </a:lnTo>
                    <a:lnTo>
                      <a:pt x="11" y="400"/>
                    </a:lnTo>
                    <a:lnTo>
                      <a:pt x="9" y="385"/>
                    </a:lnTo>
                    <a:lnTo>
                      <a:pt x="6" y="368"/>
                    </a:lnTo>
                    <a:lnTo>
                      <a:pt x="6" y="351"/>
                    </a:lnTo>
                    <a:lnTo>
                      <a:pt x="4" y="334"/>
                    </a:lnTo>
                    <a:lnTo>
                      <a:pt x="6" y="316"/>
                    </a:lnTo>
                    <a:lnTo>
                      <a:pt x="6" y="300"/>
                    </a:lnTo>
                    <a:lnTo>
                      <a:pt x="9" y="284"/>
                    </a:lnTo>
                    <a:lnTo>
                      <a:pt x="11" y="268"/>
                    </a:lnTo>
                    <a:lnTo>
                      <a:pt x="16" y="252"/>
                    </a:lnTo>
                    <a:lnTo>
                      <a:pt x="20" y="236"/>
                    </a:lnTo>
                    <a:lnTo>
                      <a:pt x="25" y="220"/>
                    </a:lnTo>
                    <a:lnTo>
                      <a:pt x="31" y="206"/>
                    </a:lnTo>
                    <a:lnTo>
                      <a:pt x="38" y="191"/>
                    </a:lnTo>
                    <a:lnTo>
                      <a:pt x="45" y="177"/>
                    </a:lnTo>
                    <a:lnTo>
                      <a:pt x="52" y="163"/>
                    </a:lnTo>
                    <a:lnTo>
                      <a:pt x="62" y="149"/>
                    </a:lnTo>
                    <a:lnTo>
                      <a:pt x="70" y="137"/>
                    </a:lnTo>
                    <a:lnTo>
                      <a:pt x="80" y="124"/>
                    </a:lnTo>
                    <a:lnTo>
                      <a:pt x="91" y="113"/>
                    </a:lnTo>
                    <a:lnTo>
                      <a:pt x="101" y="100"/>
                    </a:lnTo>
                    <a:lnTo>
                      <a:pt x="113" y="91"/>
                    </a:lnTo>
                    <a:lnTo>
                      <a:pt x="124" y="80"/>
                    </a:lnTo>
                    <a:lnTo>
                      <a:pt x="137" y="70"/>
                    </a:lnTo>
                    <a:lnTo>
                      <a:pt x="149" y="61"/>
                    </a:lnTo>
                    <a:lnTo>
                      <a:pt x="163" y="52"/>
                    </a:lnTo>
                    <a:lnTo>
                      <a:pt x="177" y="45"/>
                    </a:lnTo>
                    <a:lnTo>
                      <a:pt x="191" y="38"/>
                    </a:lnTo>
                    <a:lnTo>
                      <a:pt x="206" y="31"/>
                    </a:lnTo>
                    <a:lnTo>
                      <a:pt x="220" y="25"/>
                    </a:lnTo>
                    <a:lnTo>
                      <a:pt x="236" y="20"/>
                    </a:lnTo>
                    <a:lnTo>
                      <a:pt x="251" y="15"/>
                    </a:lnTo>
                    <a:lnTo>
                      <a:pt x="268" y="11"/>
                    </a:lnTo>
                    <a:lnTo>
                      <a:pt x="284" y="8"/>
                    </a:lnTo>
                    <a:lnTo>
                      <a:pt x="300" y="6"/>
                    </a:lnTo>
                    <a:lnTo>
                      <a:pt x="316" y="6"/>
                    </a:lnTo>
                    <a:lnTo>
                      <a:pt x="334" y="4"/>
                    </a:lnTo>
                    <a:lnTo>
                      <a:pt x="351" y="6"/>
                    </a:lnTo>
                    <a:lnTo>
                      <a:pt x="368" y="6"/>
                    </a:lnTo>
                    <a:lnTo>
                      <a:pt x="385" y="8"/>
                    </a:lnTo>
                    <a:lnTo>
                      <a:pt x="400" y="11"/>
                    </a:lnTo>
                    <a:lnTo>
                      <a:pt x="417" y="15"/>
                    </a:lnTo>
                    <a:lnTo>
                      <a:pt x="432" y="20"/>
                    </a:lnTo>
                    <a:lnTo>
                      <a:pt x="447" y="25"/>
                    </a:lnTo>
                    <a:lnTo>
                      <a:pt x="463" y="31"/>
                    </a:lnTo>
                    <a:lnTo>
                      <a:pt x="476" y="38"/>
                    </a:lnTo>
                    <a:lnTo>
                      <a:pt x="490" y="45"/>
                    </a:lnTo>
                    <a:lnTo>
                      <a:pt x="504" y="52"/>
                    </a:lnTo>
                    <a:lnTo>
                      <a:pt x="518" y="61"/>
                    </a:lnTo>
                    <a:lnTo>
                      <a:pt x="531" y="70"/>
                    </a:lnTo>
                    <a:lnTo>
                      <a:pt x="543" y="80"/>
                    </a:lnTo>
                    <a:lnTo>
                      <a:pt x="554" y="91"/>
                    </a:lnTo>
                    <a:lnTo>
                      <a:pt x="567" y="100"/>
                    </a:lnTo>
                    <a:lnTo>
                      <a:pt x="578" y="113"/>
                    </a:lnTo>
                    <a:lnTo>
                      <a:pt x="588" y="124"/>
                    </a:lnTo>
                    <a:lnTo>
                      <a:pt x="598" y="137"/>
                    </a:lnTo>
                    <a:lnTo>
                      <a:pt x="607" y="149"/>
                    </a:lnTo>
                    <a:lnTo>
                      <a:pt x="616" y="163"/>
                    </a:lnTo>
                    <a:lnTo>
                      <a:pt x="623" y="177"/>
                    </a:lnTo>
                    <a:lnTo>
                      <a:pt x="631" y="191"/>
                    </a:lnTo>
                    <a:lnTo>
                      <a:pt x="637" y="206"/>
                    </a:lnTo>
                    <a:lnTo>
                      <a:pt x="644" y="220"/>
                    </a:lnTo>
                    <a:lnTo>
                      <a:pt x="648" y="236"/>
                    </a:lnTo>
                    <a:lnTo>
                      <a:pt x="652" y="252"/>
                    </a:lnTo>
                    <a:lnTo>
                      <a:pt x="656" y="268"/>
                    </a:lnTo>
                    <a:lnTo>
                      <a:pt x="659" y="284"/>
                    </a:lnTo>
                    <a:lnTo>
                      <a:pt x="662" y="300"/>
                    </a:lnTo>
                    <a:lnTo>
                      <a:pt x="663" y="316"/>
                    </a:lnTo>
                    <a:lnTo>
                      <a:pt x="663" y="334"/>
                    </a:lnTo>
                    <a:close/>
                  </a:path>
                </a:pathLst>
              </a:custGeom>
              <a:solidFill>
                <a:srgbClr val="EBB4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46" name="Freeform 31">
                <a:extLst>
                  <a:ext uri="{FF2B5EF4-FFF2-40B4-BE49-F238E27FC236}">
                    <a16:creationId xmlns:a16="http://schemas.microsoft.com/office/drawing/2014/main" id="{DDCE395C-2D3C-2E92-36A9-F2E442B408C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89" y="2542"/>
                <a:ext cx="661" cy="662"/>
              </a:xfrm>
              <a:custGeom>
                <a:avLst/>
                <a:gdLst>
                  <a:gd name="T0" fmla="*/ 654 w 661"/>
                  <a:gd name="T1" fmla="*/ 265 h 662"/>
                  <a:gd name="T2" fmla="*/ 629 w 661"/>
                  <a:gd name="T3" fmla="*/ 188 h 662"/>
                  <a:gd name="T4" fmla="*/ 586 w 661"/>
                  <a:gd name="T5" fmla="*/ 120 h 662"/>
                  <a:gd name="T6" fmla="*/ 529 w 661"/>
                  <a:gd name="T7" fmla="*/ 65 h 662"/>
                  <a:gd name="T8" fmla="*/ 460 w 661"/>
                  <a:gd name="T9" fmla="*/ 26 h 662"/>
                  <a:gd name="T10" fmla="*/ 382 w 661"/>
                  <a:gd name="T11" fmla="*/ 4 h 662"/>
                  <a:gd name="T12" fmla="*/ 297 w 661"/>
                  <a:gd name="T13" fmla="*/ 1 h 662"/>
                  <a:gd name="T14" fmla="*/ 217 w 661"/>
                  <a:gd name="T15" fmla="*/ 19 h 662"/>
                  <a:gd name="T16" fmla="*/ 146 w 661"/>
                  <a:gd name="T17" fmla="*/ 56 h 662"/>
                  <a:gd name="T18" fmla="*/ 86 w 661"/>
                  <a:gd name="T19" fmla="*/ 109 h 662"/>
                  <a:gd name="T20" fmla="*/ 39 w 661"/>
                  <a:gd name="T21" fmla="*/ 173 h 662"/>
                  <a:gd name="T22" fmla="*/ 10 w 661"/>
                  <a:gd name="T23" fmla="*/ 248 h 662"/>
                  <a:gd name="T24" fmla="*/ 0 w 661"/>
                  <a:gd name="T25" fmla="*/ 331 h 662"/>
                  <a:gd name="T26" fmla="*/ 10 w 661"/>
                  <a:gd name="T27" fmla="*/ 414 h 662"/>
                  <a:gd name="T28" fmla="*/ 39 w 661"/>
                  <a:gd name="T29" fmla="*/ 489 h 662"/>
                  <a:gd name="T30" fmla="*/ 86 w 661"/>
                  <a:gd name="T31" fmla="*/ 553 h 662"/>
                  <a:gd name="T32" fmla="*/ 146 w 661"/>
                  <a:gd name="T33" fmla="*/ 606 h 662"/>
                  <a:gd name="T34" fmla="*/ 217 w 661"/>
                  <a:gd name="T35" fmla="*/ 642 h 662"/>
                  <a:gd name="T36" fmla="*/ 297 w 661"/>
                  <a:gd name="T37" fmla="*/ 660 h 662"/>
                  <a:gd name="T38" fmla="*/ 382 w 661"/>
                  <a:gd name="T39" fmla="*/ 659 h 662"/>
                  <a:gd name="T40" fmla="*/ 460 w 661"/>
                  <a:gd name="T41" fmla="*/ 637 h 662"/>
                  <a:gd name="T42" fmla="*/ 529 w 661"/>
                  <a:gd name="T43" fmla="*/ 596 h 662"/>
                  <a:gd name="T44" fmla="*/ 586 w 661"/>
                  <a:gd name="T45" fmla="*/ 542 h 662"/>
                  <a:gd name="T46" fmla="*/ 629 w 661"/>
                  <a:gd name="T47" fmla="*/ 475 h 662"/>
                  <a:gd name="T48" fmla="*/ 654 w 661"/>
                  <a:gd name="T49" fmla="*/ 397 h 662"/>
                  <a:gd name="T50" fmla="*/ 657 w 661"/>
                  <a:gd name="T51" fmla="*/ 331 h 662"/>
                  <a:gd name="T52" fmla="*/ 648 w 661"/>
                  <a:gd name="T53" fmla="*/ 412 h 662"/>
                  <a:gd name="T54" fmla="*/ 618 w 661"/>
                  <a:gd name="T55" fmla="*/ 486 h 662"/>
                  <a:gd name="T56" fmla="*/ 572 w 661"/>
                  <a:gd name="T57" fmla="*/ 550 h 662"/>
                  <a:gd name="T58" fmla="*/ 514 w 661"/>
                  <a:gd name="T59" fmla="*/ 602 h 662"/>
                  <a:gd name="T60" fmla="*/ 443 w 661"/>
                  <a:gd name="T61" fmla="*/ 638 h 662"/>
                  <a:gd name="T62" fmla="*/ 365 w 661"/>
                  <a:gd name="T63" fmla="*/ 656 h 662"/>
                  <a:gd name="T64" fmla="*/ 281 w 661"/>
                  <a:gd name="T65" fmla="*/ 655 h 662"/>
                  <a:gd name="T66" fmla="*/ 203 w 661"/>
                  <a:gd name="T67" fmla="*/ 632 h 662"/>
                  <a:gd name="T68" fmla="*/ 135 w 661"/>
                  <a:gd name="T69" fmla="*/ 593 h 662"/>
                  <a:gd name="T70" fmla="*/ 78 w 661"/>
                  <a:gd name="T71" fmla="*/ 539 h 662"/>
                  <a:gd name="T72" fmla="*/ 36 w 661"/>
                  <a:gd name="T73" fmla="*/ 472 h 662"/>
                  <a:gd name="T74" fmla="*/ 10 w 661"/>
                  <a:gd name="T75" fmla="*/ 397 h 662"/>
                  <a:gd name="T76" fmla="*/ 4 w 661"/>
                  <a:gd name="T77" fmla="*/ 313 h 662"/>
                  <a:gd name="T78" fmla="*/ 18 w 661"/>
                  <a:gd name="T79" fmla="*/ 234 h 662"/>
                  <a:gd name="T80" fmla="*/ 52 w 661"/>
                  <a:gd name="T81" fmla="*/ 162 h 662"/>
                  <a:gd name="T82" fmla="*/ 99 w 661"/>
                  <a:gd name="T83" fmla="*/ 99 h 662"/>
                  <a:gd name="T84" fmla="*/ 162 w 661"/>
                  <a:gd name="T85" fmla="*/ 51 h 662"/>
                  <a:gd name="T86" fmla="*/ 234 w 661"/>
                  <a:gd name="T87" fmla="*/ 18 h 662"/>
                  <a:gd name="T88" fmla="*/ 313 w 661"/>
                  <a:gd name="T89" fmla="*/ 4 h 662"/>
                  <a:gd name="T90" fmla="*/ 397 w 661"/>
                  <a:gd name="T91" fmla="*/ 10 h 662"/>
                  <a:gd name="T92" fmla="*/ 472 w 661"/>
                  <a:gd name="T93" fmla="*/ 36 h 662"/>
                  <a:gd name="T94" fmla="*/ 539 w 661"/>
                  <a:gd name="T95" fmla="*/ 78 h 662"/>
                  <a:gd name="T96" fmla="*/ 593 w 661"/>
                  <a:gd name="T97" fmla="*/ 135 h 662"/>
                  <a:gd name="T98" fmla="*/ 632 w 661"/>
                  <a:gd name="T99" fmla="*/ 203 h 662"/>
                  <a:gd name="T100" fmla="*/ 654 w 661"/>
                  <a:gd name="T101" fmla="*/ 281 h 66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61"/>
                  <a:gd name="T154" fmla="*/ 0 h 662"/>
                  <a:gd name="T155" fmla="*/ 661 w 661"/>
                  <a:gd name="T156" fmla="*/ 662 h 66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61" h="662">
                    <a:moveTo>
                      <a:pt x="661" y="331"/>
                    </a:moveTo>
                    <a:lnTo>
                      <a:pt x="661" y="313"/>
                    </a:lnTo>
                    <a:lnTo>
                      <a:pt x="660" y="297"/>
                    </a:lnTo>
                    <a:lnTo>
                      <a:pt x="659" y="280"/>
                    </a:lnTo>
                    <a:lnTo>
                      <a:pt x="654" y="265"/>
                    </a:lnTo>
                    <a:lnTo>
                      <a:pt x="652" y="248"/>
                    </a:lnTo>
                    <a:lnTo>
                      <a:pt x="648" y="233"/>
                    </a:lnTo>
                    <a:lnTo>
                      <a:pt x="642" y="217"/>
                    </a:lnTo>
                    <a:lnTo>
                      <a:pt x="636" y="202"/>
                    </a:lnTo>
                    <a:lnTo>
                      <a:pt x="629" y="188"/>
                    </a:lnTo>
                    <a:lnTo>
                      <a:pt x="622" y="173"/>
                    </a:lnTo>
                    <a:lnTo>
                      <a:pt x="614" y="159"/>
                    </a:lnTo>
                    <a:lnTo>
                      <a:pt x="606" y="146"/>
                    </a:lnTo>
                    <a:lnTo>
                      <a:pt x="596" y="132"/>
                    </a:lnTo>
                    <a:lnTo>
                      <a:pt x="586" y="120"/>
                    </a:lnTo>
                    <a:lnTo>
                      <a:pt x="577" y="109"/>
                    </a:lnTo>
                    <a:lnTo>
                      <a:pt x="565" y="96"/>
                    </a:lnTo>
                    <a:lnTo>
                      <a:pt x="553" y="86"/>
                    </a:lnTo>
                    <a:lnTo>
                      <a:pt x="542" y="75"/>
                    </a:lnTo>
                    <a:lnTo>
                      <a:pt x="529" y="65"/>
                    </a:lnTo>
                    <a:lnTo>
                      <a:pt x="515" y="56"/>
                    </a:lnTo>
                    <a:lnTo>
                      <a:pt x="503" y="47"/>
                    </a:lnTo>
                    <a:lnTo>
                      <a:pt x="489" y="40"/>
                    </a:lnTo>
                    <a:lnTo>
                      <a:pt x="475" y="32"/>
                    </a:lnTo>
                    <a:lnTo>
                      <a:pt x="460" y="26"/>
                    </a:lnTo>
                    <a:lnTo>
                      <a:pt x="444" y="19"/>
                    </a:lnTo>
                    <a:lnTo>
                      <a:pt x="429" y="15"/>
                    </a:lnTo>
                    <a:lnTo>
                      <a:pt x="414" y="10"/>
                    </a:lnTo>
                    <a:lnTo>
                      <a:pt x="397" y="7"/>
                    </a:lnTo>
                    <a:lnTo>
                      <a:pt x="382" y="4"/>
                    </a:lnTo>
                    <a:lnTo>
                      <a:pt x="365" y="1"/>
                    </a:lnTo>
                    <a:lnTo>
                      <a:pt x="348" y="0"/>
                    </a:lnTo>
                    <a:lnTo>
                      <a:pt x="331" y="0"/>
                    </a:lnTo>
                    <a:lnTo>
                      <a:pt x="313" y="0"/>
                    </a:lnTo>
                    <a:lnTo>
                      <a:pt x="297" y="1"/>
                    </a:lnTo>
                    <a:lnTo>
                      <a:pt x="280" y="4"/>
                    </a:lnTo>
                    <a:lnTo>
                      <a:pt x="265" y="7"/>
                    </a:lnTo>
                    <a:lnTo>
                      <a:pt x="248" y="10"/>
                    </a:lnTo>
                    <a:lnTo>
                      <a:pt x="233" y="15"/>
                    </a:lnTo>
                    <a:lnTo>
                      <a:pt x="217" y="19"/>
                    </a:lnTo>
                    <a:lnTo>
                      <a:pt x="202" y="26"/>
                    </a:lnTo>
                    <a:lnTo>
                      <a:pt x="187" y="32"/>
                    </a:lnTo>
                    <a:lnTo>
                      <a:pt x="173" y="40"/>
                    </a:lnTo>
                    <a:lnTo>
                      <a:pt x="159" y="47"/>
                    </a:lnTo>
                    <a:lnTo>
                      <a:pt x="146" y="56"/>
                    </a:lnTo>
                    <a:lnTo>
                      <a:pt x="132" y="65"/>
                    </a:lnTo>
                    <a:lnTo>
                      <a:pt x="120" y="75"/>
                    </a:lnTo>
                    <a:lnTo>
                      <a:pt x="109" y="86"/>
                    </a:lnTo>
                    <a:lnTo>
                      <a:pt x="96" y="96"/>
                    </a:lnTo>
                    <a:lnTo>
                      <a:pt x="86" y="109"/>
                    </a:lnTo>
                    <a:lnTo>
                      <a:pt x="75" y="120"/>
                    </a:lnTo>
                    <a:lnTo>
                      <a:pt x="65" y="132"/>
                    </a:lnTo>
                    <a:lnTo>
                      <a:pt x="56" y="146"/>
                    </a:lnTo>
                    <a:lnTo>
                      <a:pt x="47" y="159"/>
                    </a:lnTo>
                    <a:lnTo>
                      <a:pt x="39" y="173"/>
                    </a:lnTo>
                    <a:lnTo>
                      <a:pt x="32" y="188"/>
                    </a:lnTo>
                    <a:lnTo>
                      <a:pt x="25" y="202"/>
                    </a:lnTo>
                    <a:lnTo>
                      <a:pt x="20" y="217"/>
                    </a:lnTo>
                    <a:lnTo>
                      <a:pt x="14" y="233"/>
                    </a:lnTo>
                    <a:lnTo>
                      <a:pt x="10" y="248"/>
                    </a:lnTo>
                    <a:lnTo>
                      <a:pt x="7" y="265"/>
                    </a:lnTo>
                    <a:lnTo>
                      <a:pt x="4" y="280"/>
                    </a:lnTo>
                    <a:lnTo>
                      <a:pt x="1" y="297"/>
                    </a:lnTo>
                    <a:lnTo>
                      <a:pt x="0" y="313"/>
                    </a:lnTo>
                    <a:lnTo>
                      <a:pt x="0" y="331"/>
                    </a:lnTo>
                    <a:lnTo>
                      <a:pt x="0" y="348"/>
                    </a:lnTo>
                    <a:lnTo>
                      <a:pt x="1" y="365"/>
                    </a:lnTo>
                    <a:lnTo>
                      <a:pt x="4" y="382"/>
                    </a:lnTo>
                    <a:lnTo>
                      <a:pt x="7" y="397"/>
                    </a:lnTo>
                    <a:lnTo>
                      <a:pt x="10" y="414"/>
                    </a:lnTo>
                    <a:lnTo>
                      <a:pt x="14" y="429"/>
                    </a:lnTo>
                    <a:lnTo>
                      <a:pt x="20" y="444"/>
                    </a:lnTo>
                    <a:lnTo>
                      <a:pt x="25" y="460"/>
                    </a:lnTo>
                    <a:lnTo>
                      <a:pt x="32" y="475"/>
                    </a:lnTo>
                    <a:lnTo>
                      <a:pt x="39" y="489"/>
                    </a:lnTo>
                    <a:lnTo>
                      <a:pt x="47" y="503"/>
                    </a:lnTo>
                    <a:lnTo>
                      <a:pt x="56" y="515"/>
                    </a:lnTo>
                    <a:lnTo>
                      <a:pt x="65" y="529"/>
                    </a:lnTo>
                    <a:lnTo>
                      <a:pt x="75" y="542"/>
                    </a:lnTo>
                    <a:lnTo>
                      <a:pt x="86" y="553"/>
                    </a:lnTo>
                    <a:lnTo>
                      <a:pt x="96" y="566"/>
                    </a:lnTo>
                    <a:lnTo>
                      <a:pt x="109" y="575"/>
                    </a:lnTo>
                    <a:lnTo>
                      <a:pt x="120" y="586"/>
                    </a:lnTo>
                    <a:lnTo>
                      <a:pt x="132" y="596"/>
                    </a:lnTo>
                    <a:lnTo>
                      <a:pt x="146" y="606"/>
                    </a:lnTo>
                    <a:lnTo>
                      <a:pt x="159" y="614"/>
                    </a:lnTo>
                    <a:lnTo>
                      <a:pt x="173" y="623"/>
                    </a:lnTo>
                    <a:lnTo>
                      <a:pt x="187" y="630"/>
                    </a:lnTo>
                    <a:lnTo>
                      <a:pt x="202" y="637"/>
                    </a:lnTo>
                    <a:lnTo>
                      <a:pt x="217" y="642"/>
                    </a:lnTo>
                    <a:lnTo>
                      <a:pt x="233" y="648"/>
                    </a:lnTo>
                    <a:lnTo>
                      <a:pt x="248" y="652"/>
                    </a:lnTo>
                    <a:lnTo>
                      <a:pt x="265" y="655"/>
                    </a:lnTo>
                    <a:lnTo>
                      <a:pt x="280" y="659"/>
                    </a:lnTo>
                    <a:lnTo>
                      <a:pt x="297" y="660"/>
                    </a:lnTo>
                    <a:lnTo>
                      <a:pt x="313" y="662"/>
                    </a:lnTo>
                    <a:lnTo>
                      <a:pt x="331" y="662"/>
                    </a:lnTo>
                    <a:lnTo>
                      <a:pt x="348" y="662"/>
                    </a:lnTo>
                    <a:lnTo>
                      <a:pt x="365" y="660"/>
                    </a:lnTo>
                    <a:lnTo>
                      <a:pt x="382" y="659"/>
                    </a:lnTo>
                    <a:lnTo>
                      <a:pt x="397" y="655"/>
                    </a:lnTo>
                    <a:lnTo>
                      <a:pt x="414" y="652"/>
                    </a:lnTo>
                    <a:lnTo>
                      <a:pt x="429" y="648"/>
                    </a:lnTo>
                    <a:lnTo>
                      <a:pt x="444" y="642"/>
                    </a:lnTo>
                    <a:lnTo>
                      <a:pt x="460" y="637"/>
                    </a:lnTo>
                    <a:lnTo>
                      <a:pt x="475" y="630"/>
                    </a:lnTo>
                    <a:lnTo>
                      <a:pt x="489" y="623"/>
                    </a:lnTo>
                    <a:lnTo>
                      <a:pt x="503" y="614"/>
                    </a:lnTo>
                    <a:lnTo>
                      <a:pt x="515" y="606"/>
                    </a:lnTo>
                    <a:lnTo>
                      <a:pt x="529" y="596"/>
                    </a:lnTo>
                    <a:lnTo>
                      <a:pt x="542" y="586"/>
                    </a:lnTo>
                    <a:lnTo>
                      <a:pt x="553" y="575"/>
                    </a:lnTo>
                    <a:lnTo>
                      <a:pt x="565" y="566"/>
                    </a:lnTo>
                    <a:lnTo>
                      <a:pt x="577" y="553"/>
                    </a:lnTo>
                    <a:lnTo>
                      <a:pt x="586" y="542"/>
                    </a:lnTo>
                    <a:lnTo>
                      <a:pt x="596" y="529"/>
                    </a:lnTo>
                    <a:lnTo>
                      <a:pt x="606" y="515"/>
                    </a:lnTo>
                    <a:lnTo>
                      <a:pt x="614" y="503"/>
                    </a:lnTo>
                    <a:lnTo>
                      <a:pt x="622" y="489"/>
                    </a:lnTo>
                    <a:lnTo>
                      <a:pt x="629" y="475"/>
                    </a:lnTo>
                    <a:lnTo>
                      <a:pt x="636" y="460"/>
                    </a:lnTo>
                    <a:lnTo>
                      <a:pt x="642" y="444"/>
                    </a:lnTo>
                    <a:lnTo>
                      <a:pt x="648" y="429"/>
                    </a:lnTo>
                    <a:lnTo>
                      <a:pt x="652" y="414"/>
                    </a:lnTo>
                    <a:lnTo>
                      <a:pt x="654" y="397"/>
                    </a:lnTo>
                    <a:lnTo>
                      <a:pt x="659" y="382"/>
                    </a:lnTo>
                    <a:lnTo>
                      <a:pt x="660" y="365"/>
                    </a:lnTo>
                    <a:lnTo>
                      <a:pt x="661" y="348"/>
                    </a:lnTo>
                    <a:lnTo>
                      <a:pt x="661" y="331"/>
                    </a:lnTo>
                    <a:close/>
                    <a:moveTo>
                      <a:pt x="657" y="331"/>
                    </a:moveTo>
                    <a:lnTo>
                      <a:pt x="657" y="348"/>
                    </a:lnTo>
                    <a:lnTo>
                      <a:pt x="656" y="365"/>
                    </a:lnTo>
                    <a:lnTo>
                      <a:pt x="654" y="380"/>
                    </a:lnTo>
                    <a:lnTo>
                      <a:pt x="652" y="397"/>
                    </a:lnTo>
                    <a:lnTo>
                      <a:pt x="648" y="412"/>
                    </a:lnTo>
                    <a:lnTo>
                      <a:pt x="643" y="428"/>
                    </a:lnTo>
                    <a:lnTo>
                      <a:pt x="638" y="443"/>
                    </a:lnTo>
                    <a:lnTo>
                      <a:pt x="632" y="458"/>
                    </a:lnTo>
                    <a:lnTo>
                      <a:pt x="625" y="472"/>
                    </a:lnTo>
                    <a:lnTo>
                      <a:pt x="618" y="486"/>
                    </a:lnTo>
                    <a:lnTo>
                      <a:pt x="610" y="500"/>
                    </a:lnTo>
                    <a:lnTo>
                      <a:pt x="602" y="514"/>
                    </a:lnTo>
                    <a:lnTo>
                      <a:pt x="593" y="527"/>
                    </a:lnTo>
                    <a:lnTo>
                      <a:pt x="583" y="539"/>
                    </a:lnTo>
                    <a:lnTo>
                      <a:pt x="572" y="550"/>
                    </a:lnTo>
                    <a:lnTo>
                      <a:pt x="563" y="563"/>
                    </a:lnTo>
                    <a:lnTo>
                      <a:pt x="551" y="573"/>
                    </a:lnTo>
                    <a:lnTo>
                      <a:pt x="539" y="584"/>
                    </a:lnTo>
                    <a:lnTo>
                      <a:pt x="526" y="593"/>
                    </a:lnTo>
                    <a:lnTo>
                      <a:pt x="514" y="602"/>
                    </a:lnTo>
                    <a:lnTo>
                      <a:pt x="500" y="610"/>
                    </a:lnTo>
                    <a:lnTo>
                      <a:pt x="487" y="618"/>
                    </a:lnTo>
                    <a:lnTo>
                      <a:pt x="472" y="625"/>
                    </a:lnTo>
                    <a:lnTo>
                      <a:pt x="458" y="632"/>
                    </a:lnTo>
                    <a:lnTo>
                      <a:pt x="443" y="638"/>
                    </a:lnTo>
                    <a:lnTo>
                      <a:pt x="428" y="644"/>
                    </a:lnTo>
                    <a:lnTo>
                      <a:pt x="412" y="648"/>
                    </a:lnTo>
                    <a:lnTo>
                      <a:pt x="397" y="652"/>
                    </a:lnTo>
                    <a:lnTo>
                      <a:pt x="380" y="655"/>
                    </a:lnTo>
                    <a:lnTo>
                      <a:pt x="365" y="656"/>
                    </a:lnTo>
                    <a:lnTo>
                      <a:pt x="348" y="658"/>
                    </a:lnTo>
                    <a:lnTo>
                      <a:pt x="331" y="658"/>
                    </a:lnTo>
                    <a:lnTo>
                      <a:pt x="313" y="658"/>
                    </a:lnTo>
                    <a:lnTo>
                      <a:pt x="298" y="656"/>
                    </a:lnTo>
                    <a:lnTo>
                      <a:pt x="281" y="655"/>
                    </a:lnTo>
                    <a:lnTo>
                      <a:pt x="265" y="652"/>
                    </a:lnTo>
                    <a:lnTo>
                      <a:pt x="249" y="648"/>
                    </a:lnTo>
                    <a:lnTo>
                      <a:pt x="234" y="644"/>
                    </a:lnTo>
                    <a:lnTo>
                      <a:pt x="219" y="638"/>
                    </a:lnTo>
                    <a:lnTo>
                      <a:pt x="203" y="632"/>
                    </a:lnTo>
                    <a:lnTo>
                      <a:pt x="189" y="625"/>
                    </a:lnTo>
                    <a:lnTo>
                      <a:pt x="175" y="618"/>
                    </a:lnTo>
                    <a:lnTo>
                      <a:pt x="162" y="610"/>
                    </a:lnTo>
                    <a:lnTo>
                      <a:pt x="148" y="602"/>
                    </a:lnTo>
                    <a:lnTo>
                      <a:pt x="135" y="593"/>
                    </a:lnTo>
                    <a:lnTo>
                      <a:pt x="123" y="584"/>
                    </a:lnTo>
                    <a:lnTo>
                      <a:pt x="111" y="573"/>
                    </a:lnTo>
                    <a:lnTo>
                      <a:pt x="99" y="563"/>
                    </a:lnTo>
                    <a:lnTo>
                      <a:pt x="89" y="550"/>
                    </a:lnTo>
                    <a:lnTo>
                      <a:pt x="78" y="539"/>
                    </a:lnTo>
                    <a:lnTo>
                      <a:pt x="68" y="527"/>
                    </a:lnTo>
                    <a:lnTo>
                      <a:pt x="60" y="514"/>
                    </a:lnTo>
                    <a:lnTo>
                      <a:pt x="52" y="500"/>
                    </a:lnTo>
                    <a:lnTo>
                      <a:pt x="43" y="486"/>
                    </a:lnTo>
                    <a:lnTo>
                      <a:pt x="36" y="472"/>
                    </a:lnTo>
                    <a:lnTo>
                      <a:pt x="29" y="458"/>
                    </a:lnTo>
                    <a:lnTo>
                      <a:pt x="24" y="443"/>
                    </a:lnTo>
                    <a:lnTo>
                      <a:pt x="18" y="428"/>
                    </a:lnTo>
                    <a:lnTo>
                      <a:pt x="14" y="412"/>
                    </a:lnTo>
                    <a:lnTo>
                      <a:pt x="10" y="397"/>
                    </a:lnTo>
                    <a:lnTo>
                      <a:pt x="7" y="380"/>
                    </a:lnTo>
                    <a:lnTo>
                      <a:pt x="6" y="365"/>
                    </a:lnTo>
                    <a:lnTo>
                      <a:pt x="4" y="348"/>
                    </a:lnTo>
                    <a:lnTo>
                      <a:pt x="4" y="331"/>
                    </a:lnTo>
                    <a:lnTo>
                      <a:pt x="4" y="313"/>
                    </a:lnTo>
                    <a:lnTo>
                      <a:pt x="6" y="298"/>
                    </a:lnTo>
                    <a:lnTo>
                      <a:pt x="7" y="281"/>
                    </a:lnTo>
                    <a:lnTo>
                      <a:pt x="10" y="265"/>
                    </a:lnTo>
                    <a:lnTo>
                      <a:pt x="14" y="249"/>
                    </a:lnTo>
                    <a:lnTo>
                      <a:pt x="18" y="234"/>
                    </a:lnTo>
                    <a:lnTo>
                      <a:pt x="24" y="219"/>
                    </a:lnTo>
                    <a:lnTo>
                      <a:pt x="29" y="203"/>
                    </a:lnTo>
                    <a:lnTo>
                      <a:pt x="36" y="189"/>
                    </a:lnTo>
                    <a:lnTo>
                      <a:pt x="43" y="175"/>
                    </a:lnTo>
                    <a:lnTo>
                      <a:pt x="52" y="162"/>
                    </a:lnTo>
                    <a:lnTo>
                      <a:pt x="60" y="148"/>
                    </a:lnTo>
                    <a:lnTo>
                      <a:pt x="68" y="135"/>
                    </a:lnTo>
                    <a:lnTo>
                      <a:pt x="78" y="122"/>
                    </a:lnTo>
                    <a:lnTo>
                      <a:pt x="89" y="111"/>
                    </a:lnTo>
                    <a:lnTo>
                      <a:pt x="99" y="99"/>
                    </a:lnTo>
                    <a:lnTo>
                      <a:pt x="111" y="89"/>
                    </a:lnTo>
                    <a:lnTo>
                      <a:pt x="123" y="78"/>
                    </a:lnTo>
                    <a:lnTo>
                      <a:pt x="135" y="68"/>
                    </a:lnTo>
                    <a:lnTo>
                      <a:pt x="148" y="60"/>
                    </a:lnTo>
                    <a:lnTo>
                      <a:pt x="162" y="51"/>
                    </a:lnTo>
                    <a:lnTo>
                      <a:pt x="175" y="43"/>
                    </a:lnTo>
                    <a:lnTo>
                      <a:pt x="189" y="36"/>
                    </a:lnTo>
                    <a:lnTo>
                      <a:pt x="203" y="29"/>
                    </a:lnTo>
                    <a:lnTo>
                      <a:pt x="219" y="24"/>
                    </a:lnTo>
                    <a:lnTo>
                      <a:pt x="234" y="18"/>
                    </a:lnTo>
                    <a:lnTo>
                      <a:pt x="249" y="14"/>
                    </a:lnTo>
                    <a:lnTo>
                      <a:pt x="265" y="10"/>
                    </a:lnTo>
                    <a:lnTo>
                      <a:pt x="281" y="7"/>
                    </a:lnTo>
                    <a:lnTo>
                      <a:pt x="298" y="5"/>
                    </a:lnTo>
                    <a:lnTo>
                      <a:pt x="313" y="4"/>
                    </a:lnTo>
                    <a:lnTo>
                      <a:pt x="331" y="4"/>
                    </a:lnTo>
                    <a:lnTo>
                      <a:pt x="348" y="4"/>
                    </a:lnTo>
                    <a:lnTo>
                      <a:pt x="365" y="5"/>
                    </a:lnTo>
                    <a:lnTo>
                      <a:pt x="380" y="7"/>
                    </a:lnTo>
                    <a:lnTo>
                      <a:pt x="397" y="10"/>
                    </a:lnTo>
                    <a:lnTo>
                      <a:pt x="412" y="14"/>
                    </a:lnTo>
                    <a:lnTo>
                      <a:pt x="428" y="18"/>
                    </a:lnTo>
                    <a:lnTo>
                      <a:pt x="443" y="24"/>
                    </a:lnTo>
                    <a:lnTo>
                      <a:pt x="458" y="29"/>
                    </a:lnTo>
                    <a:lnTo>
                      <a:pt x="472" y="36"/>
                    </a:lnTo>
                    <a:lnTo>
                      <a:pt x="487" y="43"/>
                    </a:lnTo>
                    <a:lnTo>
                      <a:pt x="500" y="51"/>
                    </a:lnTo>
                    <a:lnTo>
                      <a:pt x="514" y="60"/>
                    </a:lnTo>
                    <a:lnTo>
                      <a:pt x="526" y="68"/>
                    </a:lnTo>
                    <a:lnTo>
                      <a:pt x="539" y="78"/>
                    </a:lnTo>
                    <a:lnTo>
                      <a:pt x="551" y="89"/>
                    </a:lnTo>
                    <a:lnTo>
                      <a:pt x="563" y="99"/>
                    </a:lnTo>
                    <a:lnTo>
                      <a:pt x="572" y="111"/>
                    </a:lnTo>
                    <a:lnTo>
                      <a:pt x="583" y="122"/>
                    </a:lnTo>
                    <a:lnTo>
                      <a:pt x="593" y="135"/>
                    </a:lnTo>
                    <a:lnTo>
                      <a:pt x="602" y="148"/>
                    </a:lnTo>
                    <a:lnTo>
                      <a:pt x="610" y="162"/>
                    </a:lnTo>
                    <a:lnTo>
                      <a:pt x="618" y="175"/>
                    </a:lnTo>
                    <a:lnTo>
                      <a:pt x="625" y="189"/>
                    </a:lnTo>
                    <a:lnTo>
                      <a:pt x="632" y="203"/>
                    </a:lnTo>
                    <a:lnTo>
                      <a:pt x="638" y="219"/>
                    </a:lnTo>
                    <a:lnTo>
                      <a:pt x="643" y="234"/>
                    </a:lnTo>
                    <a:lnTo>
                      <a:pt x="648" y="249"/>
                    </a:lnTo>
                    <a:lnTo>
                      <a:pt x="652" y="265"/>
                    </a:lnTo>
                    <a:lnTo>
                      <a:pt x="654" y="281"/>
                    </a:lnTo>
                    <a:lnTo>
                      <a:pt x="656" y="298"/>
                    </a:lnTo>
                    <a:lnTo>
                      <a:pt x="657" y="313"/>
                    </a:lnTo>
                    <a:lnTo>
                      <a:pt x="657" y="331"/>
                    </a:lnTo>
                    <a:close/>
                  </a:path>
                </a:pathLst>
              </a:custGeom>
              <a:solidFill>
                <a:srgbClr val="EBB4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47" name="Freeform 32">
                <a:extLst>
                  <a:ext uri="{FF2B5EF4-FFF2-40B4-BE49-F238E27FC236}">
                    <a16:creationId xmlns:a16="http://schemas.microsoft.com/office/drawing/2014/main" id="{0CF2C2B8-71D1-FC80-A937-E8493ECB33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90" y="2543"/>
                <a:ext cx="659" cy="659"/>
              </a:xfrm>
              <a:custGeom>
                <a:avLst/>
                <a:gdLst>
                  <a:gd name="T0" fmla="*/ 652 w 659"/>
                  <a:gd name="T1" fmla="*/ 264 h 659"/>
                  <a:gd name="T2" fmla="*/ 627 w 659"/>
                  <a:gd name="T3" fmla="*/ 187 h 659"/>
                  <a:gd name="T4" fmla="*/ 584 w 659"/>
                  <a:gd name="T5" fmla="*/ 120 h 659"/>
                  <a:gd name="T6" fmla="*/ 527 w 659"/>
                  <a:gd name="T7" fmla="*/ 66 h 659"/>
                  <a:gd name="T8" fmla="*/ 459 w 659"/>
                  <a:gd name="T9" fmla="*/ 27 h 659"/>
                  <a:gd name="T10" fmla="*/ 381 w 659"/>
                  <a:gd name="T11" fmla="*/ 4 h 659"/>
                  <a:gd name="T12" fmla="*/ 296 w 659"/>
                  <a:gd name="T13" fmla="*/ 2 h 659"/>
                  <a:gd name="T14" fmla="*/ 216 w 659"/>
                  <a:gd name="T15" fmla="*/ 21 h 659"/>
                  <a:gd name="T16" fmla="*/ 145 w 659"/>
                  <a:gd name="T17" fmla="*/ 57 h 659"/>
                  <a:gd name="T18" fmla="*/ 87 w 659"/>
                  <a:gd name="T19" fmla="*/ 109 h 659"/>
                  <a:gd name="T20" fmla="*/ 41 w 659"/>
                  <a:gd name="T21" fmla="*/ 173 h 659"/>
                  <a:gd name="T22" fmla="*/ 12 w 659"/>
                  <a:gd name="T23" fmla="*/ 248 h 659"/>
                  <a:gd name="T24" fmla="*/ 0 w 659"/>
                  <a:gd name="T25" fmla="*/ 330 h 659"/>
                  <a:gd name="T26" fmla="*/ 12 w 659"/>
                  <a:gd name="T27" fmla="*/ 413 h 659"/>
                  <a:gd name="T28" fmla="*/ 41 w 659"/>
                  <a:gd name="T29" fmla="*/ 487 h 659"/>
                  <a:gd name="T30" fmla="*/ 87 w 659"/>
                  <a:gd name="T31" fmla="*/ 551 h 659"/>
                  <a:gd name="T32" fmla="*/ 145 w 659"/>
                  <a:gd name="T33" fmla="*/ 602 h 659"/>
                  <a:gd name="T34" fmla="*/ 216 w 659"/>
                  <a:gd name="T35" fmla="*/ 638 h 659"/>
                  <a:gd name="T36" fmla="*/ 296 w 659"/>
                  <a:gd name="T37" fmla="*/ 658 h 659"/>
                  <a:gd name="T38" fmla="*/ 381 w 659"/>
                  <a:gd name="T39" fmla="*/ 655 h 659"/>
                  <a:gd name="T40" fmla="*/ 459 w 659"/>
                  <a:gd name="T41" fmla="*/ 633 h 659"/>
                  <a:gd name="T42" fmla="*/ 527 w 659"/>
                  <a:gd name="T43" fmla="*/ 594 h 659"/>
                  <a:gd name="T44" fmla="*/ 584 w 659"/>
                  <a:gd name="T45" fmla="*/ 539 h 659"/>
                  <a:gd name="T46" fmla="*/ 627 w 659"/>
                  <a:gd name="T47" fmla="*/ 473 h 659"/>
                  <a:gd name="T48" fmla="*/ 652 w 659"/>
                  <a:gd name="T49" fmla="*/ 396 h 659"/>
                  <a:gd name="T50" fmla="*/ 655 w 659"/>
                  <a:gd name="T51" fmla="*/ 330 h 659"/>
                  <a:gd name="T52" fmla="*/ 645 w 659"/>
                  <a:gd name="T53" fmla="*/ 411 h 659"/>
                  <a:gd name="T54" fmla="*/ 616 w 659"/>
                  <a:gd name="T55" fmla="*/ 485 h 659"/>
                  <a:gd name="T56" fmla="*/ 570 w 659"/>
                  <a:gd name="T57" fmla="*/ 549 h 659"/>
                  <a:gd name="T58" fmla="*/ 511 w 659"/>
                  <a:gd name="T59" fmla="*/ 599 h 659"/>
                  <a:gd name="T60" fmla="*/ 442 w 659"/>
                  <a:gd name="T61" fmla="*/ 636 h 659"/>
                  <a:gd name="T62" fmla="*/ 362 w 659"/>
                  <a:gd name="T63" fmla="*/ 654 h 659"/>
                  <a:gd name="T64" fmla="*/ 280 w 659"/>
                  <a:gd name="T65" fmla="*/ 651 h 659"/>
                  <a:gd name="T66" fmla="*/ 204 w 659"/>
                  <a:gd name="T67" fmla="*/ 630 h 659"/>
                  <a:gd name="T68" fmla="*/ 136 w 659"/>
                  <a:gd name="T69" fmla="*/ 591 h 659"/>
                  <a:gd name="T70" fmla="*/ 78 w 659"/>
                  <a:gd name="T71" fmla="*/ 537 h 659"/>
                  <a:gd name="T72" fmla="*/ 37 w 659"/>
                  <a:gd name="T73" fmla="*/ 471 h 659"/>
                  <a:gd name="T74" fmla="*/ 12 w 659"/>
                  <a:gd name="T75" fmla="*/ 396 h 659"/>
                  <a:gd name="T76" fmla="*/ 5 w 659"/>
                  <a:gd name="T77" fmla="*/ 314 h 659"/>
                  <a:gd name="T78" fmla="*/ 20 w 659"/>
                  <a:gd name="T79" fmla="*/ 233 h 659"/>
                  <a:gd name="T80" fmla="*/ 52 w 659"/>
                  <a:gd name="T81" fmla="*/ 162 h 659"/>
                  <a:gd name="T82" fmla="*/ 99 w 659"/>
                  <a:gd name="T83" fmla="*/ 99 h 659"/>
                  <a:gd name="T84" fmla="*/ 161 w 659"/>
                  <a:gd name="T85" fmla="*/ 52 h 659"/>
                  <a:gd name="T86" fmla="*/ 233 w 659"/>
                  <a:gd name="T87" fmla="*/ 20 h 659"/>
                  <a:gd name="T88" fmla="*/ 314 w 659"/>
                  <a:gd name="T89" fmla="*/ 4 h 659"/>
                  <a:gd name="T90" fmla="*/ 396 w 659"/>
                  <a:gd name="T91" fmla="*/ 11 h 659"/>
                  <a:gd name="T92" fmla="*/ 471 w 659"/>
                  <a:gd name="T93" fmla="*/ 37 h 659"/>
                  <a:gd name="T94" fmla="*/ 537 w 659"/>
                  <a:gd name="T95" fmla="*/ 78 h 659"/>
                  <a:gd name="T96" fmla="*/ 591 w 659"/>
                  <a:gd name="T97" fmla="*/ 135 h 659"/>
                  <a:gd name="T98" fmla="*/ 630 w 659"/>
                  <a:gd name="T99" fmla="*/ 204 h 659"/>
                  <a:gd name="T100" fmla="*/ 651 w 659"/>
                  <a:gd name="T101" fmla="*/ 280 h 65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59"/>
                  <a:gd name="T154" fmla="*/ 0 h 659"/>
                  <a:gd name="T155" fmla="*/ 659 w 659"/>
                  <a:gd name="T156" fmla="*/ 659 h 65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59" h="659">
                    <a:moveTo>
                      <a:pt x="659" y="330"/>
                    </a:moveTo>
                    <a:lnTo>
                      <a:pt x="659" y="312"/>
                    </a:lnTo>
                    <a:lnTo>
                      <a:pt x="658" y="296"/>
                    </a:lnTo>
                    <a:lnTo>
                      <a:pt x="655" y="280"/>
                    </a:lnTo>
                    <a:lnTo>
                      <a:pt x="652" y="264"/>
                    </a:lnTo>
                    <a:lnTo>
                      <a:pt x="648" y="248"/>
                    </a:lnTo>
                    <a:lnTo>
                      <a:pt x="644" y="232"/>
                    </a:lnTo>
                    <a:lnTo>
                      <a:pt x="640" y="216"/>
                    </a:lnTo>
                    <a:lnTo>
                      <a:pt x="633" y="202"/>
                    </a:lnTo>
                    <a:lnTo>
                      <a:pt x="627" y="187"/>
                    </a:lnTo>
                    <a:lnTo>
                      <a:pt x="619" y="173"/>
                    </a:lnTo>
                    <a:lnTo>
                      <a:pt x="612" y="159"/>
                    </a:lnTo>
                    <a:lnTo>
                      <a:pt x="603" y="145"/>
                    </a:lnTo>
                    <a:lnTo>
                      <a:pt x="594" y="133"/>
                    </a:lnTo>
                    <a:lnTo>
                      <a:pt x="584" y="120"/>
                    </a:lnTo>
                    <a:lnTo>
                      <a:pt x="574" y="109"/>
                    </a:lnTo>
                    <a:lnTo>
                      <a:pt x="563" y="96"/>
                    </a:lnTo>
                    <a:lnTo>
                      <a:pt x="550" y="87"/>
                    </a:lnTo>
                    <a:lnTo>
                      <a:pt x="539" y="76"/>
                    </a:lnTo>
                    <a:lnTo>
                      <a:pt x="527" y="66"/>
                    </a:lnTo>
                    <a:lnTo>
                      <a:pt x="514" y="57"/>
                    </a:lnTo>
                    <a:lnTo>
                      <a:pt x="500" y="48"/>
                    </a:lnTo>
                    <a:lnTo>
                      <a:pt x="486" y="41"/>
                    </a:lnTo>
                    <a:lnTo>
                      <a:pt x="472" y="34"/>
                    </a:lnTo>
                    <a:lnTo>
                      <a:pt x="459" y="27"/>
                    </a:lnTo>
                    <a:lnTo>
                      <a:pt x="443" y="21"/>
                    </a:lnTo>
                    <a:lnTo>
                      <a:pt x="428" y="16"/>
                    </a:lnTo>
                    <a:lnTo>
                      <a:pt x="413" y="11"/>
                    </a:lnTo>
                    <a:lnTo>
                      <a:pt x="396" y="7"/>
                    </a:lnTo>
                    <a:lnTo>
                      <a:pt x="381" y="4"/>
                    </a:lnTo>
                    <a:lnTo>
                      <a:pt x="364" y="2"/>
                    </a:lnTo>
                    <a:lnTo>
                      <a:pt x="347" y="2"/>
                    </a:lnTo>
                    <a:lnTo>
                      <a:pt x="330" y="0"/>
                    </a:lnTo>
                    <a:lnTo>
                      <a:pt x="312" y="2"/>
                    </a:lnTo>
                    <a:lnTo>
                      <a:pt x="296" y="2"/>
                    </a:lnTo>
                    <a:lnTo>
                      <a:pt x="280" y="4"/>
                    </a:lnTo>
                    <a:lnTo>
                      <a:pt x="264" y="7"/>
                    </a:lnTo>
                    <a:lnTo>
                      <a:pt x="247" y="11"/>
                    </a:lnTo>
                    <a:lnTo>
                      <a:pt x="232" y="16"/>
                    </a:lnTo>
                    <a:lnTo>
                      <a:pt x="216" y="21"/>
                    </a:lnTo>
                    <a:lnTo>
                      <a:pt x="202" y="27"/>
                    </a:lnTo>
                    <a:lnTo>
                      <a:pt x="187" y="34"/>
                    </a:lnTo>
                    <a:lnTo>
                      <a:pt x="173" y="41"/>
                    </a:lnTo>
                    <a:lnTo>
                      <a:pt x="159" y="48"/>
                    </a:lnTo>
                    <a:lnTo>
                      <a:pt x="145" y="57"/>
                    </a:lnTo>
                    <a:lnTo>
                      <a:pt x="133" y="66"/>
                    </a:lnTo>
                    <a:lnTo>
                      <a:pt x="120" y="76"/>
                    </a:lnTo>
                    <a:lnTo>
                      <a:pt x="109" y="87"/>
                    </a:lnTo>
                    <a:lnTo>
                      <a:pt x="97" y="96"/>
                    </a:lnTo>
                    <a:lnTo>
                      <a:pt x="87" y="109"/>
                    </a:lnTo>
                    <a:lnTo>
                      <a:pt x="76" y="120"/>
                    </a:lnTo>
                    <a:lnTo>
                      <a:pt x="66" y="133"/>
                    </a:lnTo>
                    <a:lnTo>
                      <a:pt x="58" y="145"/>
                    </a:lnTo>
                    <a:lnTo>
                      <a:pt x="48" y="159"/>
                    </a:lnTo>
                    <a:lnTo>
                      <a:pt x="41" y="173"/>
                    </a:lnTo>
                    <a:lnTo>
                      <a:pt x="34" y="187"/>
                    </a:lnTo>
                    <a:lnTo>
                      <a:pt x="27" y="202"/>
                    </a:lnTo>
                    <a:lnTo>
                      <a:pt x="21" y="216"/>
                    </a:lnTo>
                    <a:lnTo>
                      <a:pt x="16" y="232"/>
                    </a:lnTo>
                    <a:lnTo>
                      <a:pt x="12" y="248"/>
                    </a:lnTo>
                    <a:lnTo>
                      <a:pt x="7" y="264"/>
                    </a:lnTo>
                    <a:lnTo>
                      <a:pt x="5" y="280"/>
                    </a:lnTo>
                    <a:lnTo>
                      <a:pt x="2" y="296"/>
                    </a:lnTo>
                    <a:lnTo>
                      <a:pt x="2" y="312"/>
                    </a:lnTo>
                    <a:lnTo>
                      <a:pt x="0" y="330"/>
                    </a:lnTo>
                    <a:lnTo>
                      <a:pt x="2" y="347"/>
                    </a:lnTo>
                    <a:lnTo>
                      <a:pt x="2" y="364"/>
                    </a:lnTo>
                    <a:lnTo>
                      <a:pt x="5" y="381"/>
                    </a:lnTo>
                    <a:lnTo>
                      <a:pt x="7" y="396"/>
                    </a:lnTo>
                    <a:lnTo>
                      <a:pt x="12" y="413"/>
                    </a:lnTo>
                    <a:lnTo>
                      <a:pt x="16" y="428"/>
                    </a:lnTo>
                    <a:lnTo>
                      <a:pt x="21" y="443"/>
                    </a:lnTo>
                    <a:lnTo>
                      <a:pt x="27" y="459"/>
                    </a:lnTo>
                    <a:lnTo>
                      <a:pt x="34" y="473"/>
                    </a:lnTo>
                    <a:lnTo>
                      <a:pt x="41" y="487"/>
                    </a:lnTo>
                    <a:lnTo>
                      <a:pt x="48" y="500"/>
                    </a:lnTo>
                    <a:lnTo>
                      <a:pt x="58" y="514"/>
                    </a:lnTo>
                    <a:lnTo>
                      <a:pt x="66" y="527"/>
                    </a:lnTo>
                    <a:lnTo>
                      <a:pt x="76" y="539"/>
                    </a:lnTo>
                    <a:lnTo>
                      <a:pt x="87" y="551"/>
                    </a:lnTo>
                    <a:lnTo>
                      <a:pt x="97" y="563"/>
                    </a:lnTo>
                    <a:lnTo>
                      <a:pt x="109" y="573"/>
                    </a:lnTo>
                    <a:lnTo>
                      <a:pt x="120" y="584"/>
                    </a:lnTo>
                    <a:lnTo>
                      <a:pt x="133" y="594"/>
                    </a:lnTo>
                    <a:lnTo>
                      <a:pt x="145" y="602"/>
                    </a:lnTo>
                    <a:lnTo>
                      <a:pt x="159" y="612"/>
                    </a:lnTo>
                    <a:lnTo>
                      <a:pt x="173" y="619"/>
                    </a:lnTo>
                    <a:lnTo>
                      <a:pt x="187" y="627"/>
                    </a:lnTo>
                    <a:lnTo>
                      <a:pt x="202" y="633"/>
                    </a:lnTo>
                    <a:lnTo>
                      <a:pt x="216" y="638"/>
                    </a:lnTo>
                    <a:lnTo>
                      <a:pt x="232" y="644"/>
                    </a:lnTo>
                    <a:lnTo>
                      <a:pt x="247" y="648"/>
                    </a:lnTo>
                    <a:lnTo>
                      <a:pt x="264" y="652"/>
                    </a:lnTo>
                    <a:lnTo>
                      <a:pt x="280" y="655"/>
                    </a:lnTo>
                    <a:lnTo>
                      <a:pt x="296" y="658"/>
                    </a:lnTo>
                    <a:lnTo>
                      <a:pt x="312" y="659"/>
                    </a:lnTo>
                    <a:lnTo>
                      <a:pt x="330" y="659"/>
                    </a:lnTo>
                    <a:lnTo>
                      <a:pt x="347" y="659"/>
                    </a:lnTo>
                    <a:lnTo>
                      <a:pt x="364" y="658"/>
                    </a:lnTo>
                    <a:lnTo>
                      <a:pt x="381" y="655"/>
                    </a:lnTo>
                    <a:lnTo>
                      <a:pt x="396" y="652"/>
                    </a:lnTo>
                    <a:lnTo>
                      <a:pt x="413" y="648"/>
                    </a:lnTo>
                    <a:lnTo>
                      <a:pt x="428" y="644"/>
                    </a:lnTo>
                    <a:lnTo>
                      <a:pt x="443" y="638"/>
                    </a:lnTo>
                    <a:lnTo>
                      <a:pt x="459" y="633"/>
                    </a:lnTo>
                    <a:lnTo>
                      <a:pt x="472" y="627"/>
                    </a:lnTo>
                    <a:lnTo>
                      <a:pt x="486" y="619"/>
                    </a:lnTo>
                    <a:lnTo>
                      <a:pt x="500" y="612"/>
                    </a:lnTo>
                    <a:lnTo>
                      <a:pt x="514" y="602"/>
                    </a:lnTo>
                    <a:lnTo>
                      <a:pt x="527" y="594"/>
                    </a:lnTo>
                    <a:lnTo>
                      <a:pt x="539" y="584"/>
                    </a:lnTo>
                    <a:lnTo>
                      <a:pt x="550" y="573"/>
                    </a:lnTo>
                    <a:lnTo>
                      <a:pt x="563" y="563"/>
                    </a:lnTo>
                    <a:lnTo>
                      <a:pt x="574" y="551"/>
                    </a:lnTo>
                    <a:lnTo>
                      <a:pt x="584" y="539"/>
                    </a:lnTo>
                    <a:lnTo>
                      <a:pt x="594" y="527"/>
                    </a:lnTo>
                    <a:lnTo>
                      <a:pt x="603" y="514"/>
                    </a:lnTo>
                    <a:lnTo>
                      <a:pt x="612" y="500"/>
                    </a:lnTo>
                    <a:lnTo>
                      <a:pt x="619" y="487"/>
                    </a:lnTo>
                    <a:lnTo>
                      <a:pt x="627" y="473"/>
                    </a:lnTo>
                    <a:lnTo>
                      <a:pt x="633" y="459"/>
                    </a:lnTo>
                    <a:lnTo>
                      <a:pt x="640" y="443"/>
                    </a:lnTo>
                    <a:lnTo>
                      <a:pt x="644" y="428"/>
                    </a:lnTo>
                    <a:lnTo>
                      <a:pt x="648" y="413"/>
                    </a:lnTo>
                    <a:lnTo>
                      <a:pt x="652" y="396"/>
                    </a:lnTo>
                    <a:lnTo>
                      <a:pt x="655" y="381"/>
                    </a:lnTo>
                    <a:lnTo>
                      <a:pt x="658" y="364"/>
                    </a:lnTo>
                    <a:lnTo>
                      <a:pt x="659" y="347"/>
                    </a:lnTo>
                    <a:lnTo>
                      <a:pt x="659" y="330"/>
                    </a:lnTo>
                    <a:close/>
                    <a:moveTo>
                      <a:pt x="655" y="330"/>
                    </a:moveTo>
                    <a:lnTo>
                      <a:pt x="655" y="347"/>
                    </a:lnTo>
                    <a:lnTo>
                      <a:pt x="653" y="363"/>
                    </a:lnTo>
                    <a:lnTo>
                      <a:pt x="651" y="379"/>
                    </a:lnTo>
                    <a:lnTo>
                      <a:pt x="648" y="396"/>
                    </a:lnTo>
                    <a:lnTo>
                      <a:pt x="645" y="411"/>
                    </a:lnTo>
                    <a:lnTo>
                      <a:pt x="641" y="427"/>
                    </a:lnTo>
                    <a:lnTo>
                      <a:pt x="635" y="442"/>
                    </a:lnTo>
                    <a:lnTo>
                      <a:pt x="630" y="456"/>
                    </a:lnTo>
                    <a:lnTo>
                      <a:pt x="623" y="471"/>
                    </a:lnTo>
                    <a:lnTo>
                      <a:pt x="616" y="485"/>
                    </a:lnTo>
                    <a:lnTo>
                      <a:pt x="608" y="499"/>
                    </a:lnTo>
                    <a:lnTo>
                      <a:pt x="599" y="512"/>
                    </a:lnTo>
                    <a:lnTo>
                      <a:pt x="591" y="524"/>
                    </a:lnTo>
                    <a:lnTo>
                      <a:pt x="581" y="537"/>
                    </a:lnTo>
                    <a:lnTo>
                      <a:pt x="570" y="549"/>
                    </a:lnTo>
                    <a:lnTo>
                      <a:pt x="560" y="560"/>
                    </a:lnTo>
                    <a:lnTo>
                      <a:pt x="549" y="570"/>
                    </a:lnTo>
                    <a:lnTo>
                      <a:pt x="537" y="581"/>
                    </a:lnTo>
                    <a:lnTo>
                      <a:pt x="524" y="591"/>
                    </a:lnTo>
                    <a:lnTo>
                      <a:pt x="511" y="599"/>
                    </a:lnTo>
                    <a:lnTo>
                      <a:pt x="499" y="608"/>
                    </a:lnTo>
                    <a:lnTo>
                      <a:pt x="485" y="616"/>
                    </a:lnTo>
                    <a:lnTo>
                      <a:pt x="471" y="623"/>
                    </a:lnTo>
                    <a:lnTo>
                      <a:pt x="456" y="630"/>
                    </a:lnTo>
                    <a:lnTo>
                      <a:pt x="442" y="636"/>
                    </a:lnTo>
                    <a:lnTo>
                      <a:pt x="427" y="641"/>
                    </a:lnTo>
                    <a:lnTo>
                      <a:pt x="411" y="645"/>
                    </a:lnTo>
                    <a:lnTo>
                      <a:pt x="396" y="648"/>
                    </a:lnTo>
                    <a:lnTo>
                      <a:pt x="379" y="651"/>
                    </a:lnTo>
                    <a:lnTo>
                      <a:pt x="362" y="654"/>
                    </a:lnTo>
                    <a:lnTo>
                      <a:pt x="347" y="655"/>
                    </a:lnTo>
                    <a:lnTo>
                      <a:pt x="330" y="655"/>
                    </a:lnTo>
                    <a:lnTo>
                      <a:pt x="314" y="655"/>
                    </a:lnTo>
                    <a:lnTo>
                      <a:pt x="297" y="654"/>
                    </a:lnTo>
                    <a:lnTo>
                      <a:pt x="280" y="651"/>
                    </a:lnTo>
                    <a:lnTo>
                      <a:pt x="265" y="648"/>
                    </a:lnTo>
                    <a:lnTo>
                      <a:pt x="248" y="645"/>
                    </a:lnTo>
                    <a:lnTo>
                      <a:pt x="233" y="641"/>
                    </a:lnTo>
                    <a:lnTo>
                      <a:pt x="218" y="636"/>
                    </a:lnTo>
                    <a:lnTo>
                      <a:pt x="204" y="630"/>
                    </a:lnTo>
                    <a:lnTo>
                      <a:pt x="188" y="623"/>
                    </a:lnTo>
                    <a:lnTo>
                      <a:pt x="174" y="616"/>
                    </a:lnTo>
                    <a:lnTo>
                      <a:pt x="161" y="608"/>
                    </a:lnTo>
                    <a:lnTo>
                      <a:pt x="148" y="599"/>
                    </a:lnTo>
                    <a:lnTo>
                      <a:pt x="136" y="591"/>
                    </a:lnTo>
                    <a:lnTo>
                      <a:pt x="123" y="581"/>
                    </a:lnTo>
                    <a:lnTo>
                      <a:pt x="112" y="570"/>
                    </a:lnTo>
                    <a:lnTo>
                      <a:pt x="99" y="560"/>
                    </a:lnTo>
                    <a:lnTo>
                      <a:pt x="90" y="549"/>
                    </a:lnTo>
                    <a:lnTo>
                      <a:pt x="78" y="537"/>
                    </a:lnTo>
                    <a:lnTo>
                      <a:pt x="69" y="524"/>
                    </a:lnTo>
                    <a:lnTo>
                      <a:pt x="60" y="512"/>
                    </a:lnTo>
                    <a:lnTo>
                      <a:pt x="52" y="499"/>
                    </a:lnTo>
                    <a:lnTo>
                      <a:pt x="44" y="485"/>
                    </a:lnTo>
                    <a:lnTo>
                      <a:pt x="37" y="471"/>
                    </a:lnTo>
                    <a:lnTo>
                      <a:pt x="30" y="456"/>
                    </a:lnTo>
                    <a:lnTo>
                      <a:pt x="24" y="442"/>
                    </a:lnTo>
                    <a:lnTo>
                      <a:pt x="20" y="427"/>
                    </a:lnTo>
                    <a:lnTo>
                      <a:pt x="14" y="411"/>
                    </a:lnTo>
                    <a:lnTo>
                      <a:pt x="12" y="396"/>
                    </a:lnTo>
                    <a:lnTo>
                      <a:pt x="9" y="379"/>
                    </a:lnTo>
                    <a:lnTo>
                      <a:pt x="6" y="363"/>
                    </a:lnTo>
                    <a:lnTo>
                      <a:pt x="5" y="347"/>
                    </a:lnTo>
                    <a:lnTo>
                      <a:pt x="5" y="330"/>
                    </a:lnTo>
                    <a:lnTo>
                      <a:pt x="5" y="314"/>
                    </a:lnTo>
                    <a:lnTo>
                      <a:pt x="6" y="297"/>
                    </a:lnTo>
                    <a:lnTo>
                      <a:pt x="9" y="280"/>
                    </a:lnTo>
                    <a:lnTo>
                      <a:pt x="12" y="265"/>
                    </a:lnTo>
                    <a:lnTo>
                      <a:pt x="14" y="248"/>
                    </a:lnTo>
                    <a:lnTo>
                      <a:pt x="20" y="233"/>
                    </a:lnTo>
                    <a:lnTo>
                      <a:pt x="24" y="218"/>
                    </a:lnTo>
                    <a:lnTo>
                      <a:pt x="30" y="204"/>
                    </a:lnTo>
                    <a:lnTo>
                      <a:pt x="37" y="188"/>
                    </a:lnTo>
                    <a:lnTo>
                      <a:pt x="44" y="174"/>
                    </a:lnTo>
                    <a:lnTo>
                      <a:pt x="52" y="162"/>
                    </a:lnTo>
                    <a:lnTo>
                      <a:pt x="60" y="148"/>
                    </a:lnTo>
                    <a:lnTo>
                      <a:pt x="69" y="135"/>
                    </a:lnTo>
                    <a:lnTo>
                      <a:pt x="78" y="123"/>
                    </a:lnTo>
                    <a:lnTo>
                      <a:pt x="90" y="112"/>
                    </a:lnTo>
                    <a:lnTo>
                      <a:pt x="99" y="99"/>
                    </a:lnTo>
                    <a:lnTo>
                      <a:pt x="112" y="89"/>
                    </a:lnTo>
                    <a:lnTo>
                      <a:pt x="123" y="78"/>
                    </a:lnTo>
                    <a:lnTo>
                      <a:pt x="136" y="69"/>
                    </a:lnTo>
                    <a:lnTo>
                      <a:pt x="148" y="60"/>
                    </a:lnTo>
                    <a:lnTo>
                      <a:pt x="161" y="52"/>
                    </a:lnTo>
                    <a:lnTo>
                      <a:pt x="174" y="43"/>
                    </a:lnTo>
                    <a:lnTo>
                      <a:pt x="188" y="37"/>
                    </a:lnTo>
                    <a:lnTo>
                      <a:pt x="204" y="30"/>
                    </a:lnTo>
                    <a:lnTo>
                      <a:pt x="218" y="24"/>
                    </a:lnTo>
                    <a:lnTo>
                      <a:pt x="233" y="20"/>
                    </a:lnTo>
                    <a:lnTo>
                      <a:pt x="248" y="14"/>
                    </a:lnTo>
                    <a:lnTo>
                      <a:pt x="265" y="11"/>
                    </a:lnTo>
                    <a:lnTo>
                      <a:pt x="280" y="9"/>
                    </a:lnTo>
                    <a:lnTo>
                      <a:pt x="297" y="6"/>
                    </a:lnTo>
                    <a:lnTo>
                      <a:pt x="314" y="4"/>
                    </a:lnTo>
                    <a:lnTo>
                      <a:pt x="330" y="4"/>
                    </a:lnTo>
                    <a:lnTo>
                      <a:pt x="347" y="4"/>
                    </a:lnTo>
                    <a:lnTo>
                      <a:pt x="362" y="6"/>
                    </a:lnTo>
                    <a:lnTo>
                      <a:pt x="379" y="9"/>
                    </a:lnTo>
                    <a:lnTo>
                      <a:pt x="396" y="11"/>
                    </a:lnTo>
                    <a:lnTo>
                      <a:pt x="411" y="14"/>
                    </a:lnTo>
                    <a:lnTo>
                      <a:pt x="427" y="20"/>
                    </a:lnTo>
                    <a:lnTo>
                      <a:pt x="442" y="24"/>
                    </a:lnTo>
                    <a:lnTo>
                      <a:pt x="456" y="30"/>
                    </a:lnTo>
                    <a:lnTo>
                      <a:pt x="471" y="37"/>
                    </a:lnTo>
                    <a:lnTo>
                      <a:pt x="485" y="43"/>
                    </a:lnTo>
                    <a:lnTo>
                      <a:pt x="499" y="52"/>
                    </a:lnTo>
                    <a:lnTo>
                      <a:pt x="511" y="60"/>
                    </a:lnTo>
                    <a:lnTo>
                      <a:pt x="524" y="69"/>
                    </a:lnTo>
                    <a:lnTo>
                      <a:pt x="537" y="78"/>
                    </a:lnTo>
                    <a:lnTo>
                      <a:pt x="549" y="89"/>
                    </a:lnTo>
                    <a:lnTo>
                      <a:pt x="560" y="99"/>
                    </a:lnTo>
                    <a:lnTo>
                      <a:pt x="570" y="112"/>
                    </a:lnTo>
                    <a:lnTo>
                      <a:pt x="581" y="123"/>
                    </a:lnTo>
                    <a:lnTo>
                      <a:pt x="591" y="135"/>
                    </a:lnTo>
                    <a:lnTo>
                      <a:pt x="599" y="148"/>
                    </a:lnTo>
                    <a:lnTo>
                      <a:pt x="608" y="162"/>
                    </a:lnTo>
                    <a:lnTo>
                      <a:pt x="616" y="174"/>
                    </a:lnTo>
                    <a:lnTo>
                      <a:pt x="623" y="188"/>
                    </a:lnTo>
                    <a:lnTo>
                      <a:pt x="630" y="204"/>
                    </a:lnTo>
                    <a:lnTo>
                      <a:pt x="635" y="218"/>
                    </a:lnTo>
                    <a:lnTo>
                      <a:pt x="641" y="233"/>
                    </a:lnTo>
                    <a:lnTo>
                      <a:pt x="645" y="248"/>
                    </a:lnTo>
                    <a:lnTo>
                      <a:pt x="648" y="265"/>
                    </a:lnTo>
                    <a:lnTo>
                      <a:pt x="651" y="280"/>
                    </a:lnTo>
                    <a:lnTo>
                      <a:pt x="653" y="297"/>
                    </a:lnTo>
                    <a:lnTo>
                      <a:pt x="655" y="314"/>
                    </a:lnTo>
                    <a:lnTo>
                      <a:pt x="655" y="330"/>
                    </a:lnTo>
                    <a:close/>
                  </a:path>
                </a:pathLst>
              </a:custGeom>
              <a:solidFill>
                <a:srgbClr val="EBB4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48" name="Freeform 33">
                <a:extLst>
                  <a:ext uri="{FF2B5EF4-FFF2-40B4-BE49-F238E27FC236}">
                    <a16:creationId xmlns:a16="http://schemas.microsoft.com/office/drawing/2014/main" id="{A79F60DE-79B4-D5D3-286E-469B163843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93" y="2546"/>
                <a:ext cx="653" cy="654"/>
              </a:xfrm>
              <a:custGeom>
                <a:avLst/>
                <a:gdLst>
                  <a:gd name="T0" fmla="*/ 648 w 653"/>
                  <a:gd name="T1" fmla="*/ 261 h 654"/>
                  <a:gd name="T2" fmla="*/ 621 w 653"/>
                  <a:gd name="T3" fmla="*/ 185 h 654"/>
                  <a:gd name="T4" fmla="*/ 579 w 653"/>
                  <a:gd name="T5" fmla="*/ 118 h 654"/>
                  <a:gd name="T6" fmla="*/ 522 w 653"/>
                  <a:gd name="T7" fmla="*/ 64 h 654"/>
                  <a:gd name="T8" fmla="*/ 454 w 653"/>
                  <a:gd name="T9" fmla="*/ 25 h 654"/>
                  <a:gd name="T10" fmla="*/ 376 w 653"/>
                  <a:gd name="T11" fmla="*/ 3 h 654"/>
                  <a:gd name="T12" fmla="*/ 294 w 653"/>
                  <a:gd name="T13" fmla="*/ 1 h 654"/>
                  <a:gd name="T14" fmla="*/ 215 w 653"/>
                  <a:gd name="T15" fmla="*/ 20 h 654"/>
                  <a:gd name="T16" fmla="*/ 144 w 653"/>
                  <a:gd name="T17" fmla="*/ 56 h 654"/>
                  <a:gd name="T18" fmla="*/ 85 w 653"/>
                  <a:gd name="T19" fmla="*/ 107 h 654"/>
                  <a:gd name="T20" fmla="*/ 39 w 653"/>
                  <a:gd name="T21" fmla="*/ 171 h 654"/>
                  <a:gd name="T22" fmla="*/ 10 w 653"/>
                  <a:gd name="T23" fmla="*/ 245 h 654"/>
                  <a:gd name="T24" fmla="*/ 0 w 653"/>
                  <a:gd name="T25" fmla="*/ 327 h 654"/>
                  <a:gd name="T26" fmla="*/ 10 w 653"/>
                  <a:gd name="T27" fmla="*/ 408 h 654"/>
                  <a:gd name="T28" fmla="*/ 39 w 653"/>
                  <a:gd name="T29" fmla="*/ 482 h 654"/>
                  <a:gd name="T30" fmla="*/ 85 w 653"/>
                  <a:gd name="T31" fmla="*/ 546 h 654"/>
                  <a:gd name="T32" fmla="*/ 144 w 653"/>
                  <a:gd name="T33" fmla="*/ 598 h 654"/>
                  <a:gd name="T34" fmla="*/ 215 w 653"/>
                  <a:gd name="T35" fmla="*/ 634 h 654"/>
                  <a:gd name="T36" fmla="*/ 294 w 653"/>
                  <a:gd name="T37" fmla="*/ 652 h 654"/>
                  <a:gd name="T38" fmla="*/ 376 w 653"/>
                  <a:gd name="T39" fmla="*/ 651 h 654"/>
                  <a:gd name="T40" fmla="*/ 454 w 653"/>
                  <a:gd name="T41" fmla="*/ 628 h 654"/>
                  <a:gd name="T42" fmla="*/ 522 w 653"/>
                  <a:gd name="T43" fmla="*/ 589 h 654"/>
                  <a:gd name="T44" fmla="*/ 579 w 653"/>
                  <a:gd name="T45" fmla="*/ 535 h 654"/>
                  <a:gd name="T46" fmla="*/ 621 w 653"/>
                  <a:gd name="T47" fmla="*/ 468 h 654"/>
                  <a:gd name="T48" fmla="*/ 648 w 653"/>
                  <a:gd name="T49" fmla="*/ 393 h 654"/>
                  <a:gd name="T50" fmla="*/ 650 w 653"/>
                  <a:gd name="T51" fmla="*/ 327 h 654"/>
                  <a:gd name="T52" fmla="*/ 639 w 653"/>
                  <a:gd name="T53" fmla="*/ 408 h 654"/>
                  <a:gd name="T54" fmla="*/ 611 w 653"/>
                  <a:gd name="T55" fmla="*/ 481 h 654"/>
                  <a:gd name="T56" fmla="*/ 566 w 653"/>
                  <a:gd name="T57" fmla="*/ 545 h 654"/>
                  <a:gd name="T58" fmla="*/ 507 w 653"/>
                  <a:gd name="T59" fmla="*/ 595 h 654"/>
                  <a:gd name="T60" fmla="*/ 437 w 653"/>
                  <a:gd name="T61" fmla="*/ 631 h 654"/>
                  <a:gd name="T62" fmla="*/ 359 w 653"/>
                  <a:gd name="T63" fmla="*/ 648 h 654"/>
                  <a:gd name="T64" fmla="*/ 277 w 653"/>
                  <a:gd name="T65" fmla="*/ 647 h 654"/>
                  <a:gd name="T66" fmla="*/ 201 w 653"/>
                  <a:gd name="T67" fmla="*/ 624 h 654"/>
                  <a:gd name="T68" fmla="*/ 134 w 653"/>
                  <a:gd name="T69" fmla="*/ 585 h 654"/>
                  <a:gd name="T70" fmla="*/ 77 w 653"/>
                  <a:gd name="T71" fmla="*/ 532 h 654"/>
                  <a:gd name="T72" fmla="*/ 35 w 653"/>
                  <a:gd name="T73" fmla="*/ 467 h 654"/>
                  <a:gd name="T74" fmla="*/ 10 w 653"/>
                  <a:gd name="T75" fmla="*/ 392 h 654"/>
                  <a:gd name="T76" fmla="*/ 4 w 653"/>
                  <a:gd name="T77" fmla="*/ 311 h 654"/>
                  <a:gd name="T78" fmla="*/ 18 w 653"/>
                  <a:gd name="T79" fmla="*/ 231 h 654"/>
                  <a:gd name="T80" fmla="*/ 50 w 653"/>
                  <a:gd name="T81" fmla="*/ 159 h 654"/>
                  <a:gd name="T82" fmla="*/ 98 w 653"/>
                  <a:gd name="T83" fmla="*/ 98 h 654"/>
                  <a:gd name="T84" fmla="*/ 159 w 653"/>
                  <a:gd name="T85" fmla="*/ 50 h 654"/>
                  <a:gd name="T86" fmla="*/ 231 w 653"/>
                  <a:gd name="T87" fmla="*/ 18 h 654"/>
                  <a:gd name="T88" fmla="*/ 311 w 653"/>
                  <a:gd name="T89" fmla="*/ 4 h 654"/>
                  <a:gd name="T90" fmla="*/ 391 w 653"/>
                  <a:gd name="T91" fmla="*/ 10 h 654"/>
                  <a:gd name="T92" fmla="*/ 467 w 653"/>
                  <a:gd name="T93" fmla="*/ 35 h 654"/>
                  <a:gd name="T94" fmla="*/ 532 w 653"/>
                  <a:gd name="T95" fmla="*/ 78 h 654"/>
                  <a:gd name="T96" fmla="*/ 586 w 653"/>
                  <a:gd name="T97" fmla="*/ 134 h 654"/>
                  <a:gd name="T98" fmla="*/ 624 w 653"/>
                  <a:gd name="T99" fmla="*/ 201 h 654"/>
                  <a:gd name="T100" fmla="*/ 646 w 653"/>
                  <a:gd name="T101" fmla="*/ 277 h 65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53"/>
                  <a:gd name="T154" fmla="*/ 0 h 654"/>
                  <a:gd name="T155" fmla="*/ 653 w 653"/>
                  <a:gd name="T156" fmla="*/ 654 h 65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53" h="654">
                    <a:moveTo>
                      <a:pt x="653" y="327"/>
                    </a:moveTo>
                    <a:lnTo>
                      <a:pt x="653" y="309"/>
                    </a:lnTo>
                    <a:lnTo>
                      <a:pt x="652" y="294"/>
                    </a:lnTo>
                    <a:lnTo>
                      <a:pt x="650" y="277"/>
                    </a:lnTo>
                    <a:lnTo>
                      <a:pt x="648" y="261"/>
                    </a:lnTo>
                    <a:lnTo>
                      <a:pt x="644" y="245"/>
                    </a:lnTo>
                    <a:lnTo>
                      <a:pt x="639" y="230"/>
                    </a:lnTo>
                    <a:lnTo>
                      <a:pt x="634" y="215"/>
                    </a:lnTo>
                    <a:lnTo>
                      <a:pt x="628" y="199"/>
                    </a:lnTo>
                    <a:lnTo>
                      <a:pt x="621" y="185"/>
                    </a:lnTo>
                    <a:lnTo>
                      <a:pt x="614" y="171"/>
                    </a:lnTo>
                    <a:lnTo>
                      <a:pt x="606" y="158"/>
                    </a:lnTo>
                    <a:lnTo>
                      <a:pt x="598" y="144"/>
                    </a:lnTo>
                    <a:lnTo>
                      <a:pt x="589" y="131"/>
                    </a:lnTo>
                    <a:lnTo>
                      <a:pt x="579" y="118"/>
                    </a:lnTo>
                    <a:lnTo>
                      <a:pt x="568" y="107"/>
                    </a:lnTo>
                    <a:lnTo>
                      <a:pt x="559" y="95"/>
                    </a:lnTo>
                    <a:lnTo>
                      <a:pt x="547" y="85"/>
                    </a:lnTo>
                    <a:lnTo>
                      <a:pt x="535" y="74"/>
                    </a:lnTo>
                    <a:lnTo>
                      <a:pt x="522" y="64"/>
                    </a:lnTo>
                    <a:lnTo>
                      <a:pt x="510" y="56"/>
                    </a:lnTo>
                    <a:lnTo>
                      <a:pt x="496" y="47"/>
                    </a:lnTo>
                    <a:lnTo>
                      <a:pt x="483" y="39"/>
                    </a:lnTo>
                    <a:lnTo>
                      <a:pt x="468" y="32"/>
                    </a:lnTo>
                    <a:lnTo>
                      <a:pt x="454" y="25"/>
                    </a:lnTo>
                    <a:lnTo>
                      <a:pt x="439" y="20"/>
                    </a:lnTo>
                    <a:lnTo>
                      <a:pt x="424" y="14"/>
                    </a:lnTo>
                    <a:lnTo>
                      <a:pt x="408" y="10"/>
                    </a:lnTo>
                    <a:lnTo>
                      <a:pt x="393" y="6"/>
                    </a:lnTo>
                    <a:lnTo>
                      <a:pt x="376" y="3"/>
                    </a:lnTo>
                    <a:lnTo>
                      <a:pt x="361" y="1"/>
                    </a:lnTo>
                    <a:lnTo>
                      <a:pt x="344" y="0"/>
                    </a:lnTo>
                    <a:lnTo>
                      <a:pt x="327" y="0"/>
                    </a:lnTo>
                    <a:lnTo>
                      <a:pt x="309" y="0"/>
                    </a:lnTo>
                    <a:lnTo>
                      <a:pt x="294" y="1"/>
                    </a:lnTo>
                    <a:lnTo>
                      <a:pt x="277" y="3"/>
                    </a:lnTo>
                    <a:lnTo>
                      <a:pt x="261" y="6"/>
                    </a:lnTo>
                    <a:lnTo>
                      <a:pt x="245" y="10"/>
                    </a:lnTo>
                    <a:lnTo>
                      <a:pt x="230" y="14"/>
                    </a:lnTo>
                    <a:lnTo>
                      <a:pt x="215" y="20"/>
                    </a:lnTo>
                    <a:lnTo>
                      <a:pt x="199" y="25"/>
                    </a:lnTo>
                    <a:lnTo>
                      <a:pt x="185" y="32"/>
                    </a:lnTo>
                    <a:lnTo>
                      <a:pt x="171" y="39"/>
                    </a:lnTo>
                    <a:lnTo>
                      <a:pt x="158" y="47"/>
                    </a:lnTo>
                    <a:lnTo>
                      <a:pt x="144" y="56"/>
                    </a:lnTo>
                    <a:lnTo>
                      <a:pt x="131" y="64"/>
                    </a:lnTo>
                    <a:lnTo>
                      <a:pt x="119" y="74"/>
                    </a:lnTo>
                    <a:lnTo>
                      <a:pt x="107" y="85"/>
                    </a:lnTo>
                    <a:lnTo>
                      <a:pt x="95" y="95"/>
                    </a:lnTo>
                    <a:lnTo>
                      <a:pt x="85" y="107"/>
                    </a:lnTo>
                    <a:lnTo>
                      <a:pt x="74" y="118"/>
                    </a:lnTo>
                    <a:lnTo>
                      <a:pt x="64" y="131"/>
                    </a:lnTo>
                    <a:lnTo>
                      <a:pt x="56" y="144"/>
                    </a:lnTo>
                    <a:lnTo>
                      <a:pt x="48" y="158"/>
                    </a:lnTo>
                    <a:lnTo>
                      <a:pt x="39" y="171"/>
                    </a:lnTo>
                    <a:lnTo>
                      <a:pt x="32" y="185"/>
                    </a:lnTo>
                    <a:lnTo>
                      <a:pt x="25" y="199"/>
                    </a:lnTo>
                    <a:lnTo>
                      <a:pt x="20" y="215"/>
                    </a:lnTo>
                    <a:lnTo>
                      <a:pt x="14" y="230"/>
                    </a:lnTo>
                    <a:lnTo>
                      <a:pt x="10" y="245"/>
                    </a:lnTo>
                    <a:lnTo>
                      <a:pt x="6" y="261"/>
                    </a:lnTo>
                    <a:lnTo>
                      <a:pt x="3" y="277"/>
                    </a:lnTo>
                    <a:lnTo>
                      <a:pt x="2" y="294"/>
                    </a:lnTo>
                    <a:lnTo>
                      <a:pt x="0" y="309"/>
                    </a:lnTo>
                    <a:lnTo>
                      <a:pt x="0" y="327"/>
                    </a:lnTo>
                    <a:lnTo>
                      <a:pt x="0" y="344"/>
                    </a:lnTo>
                    <a:lnTo>
                      <a:pt x="2" y="361"/>
                    </a:lnTo>
                    <a:lnTo>
                      <a:pt x="3" y="376"/>
                    </a:lnTo>
                    <a:lnTo>
                      <a:pt x="6" y="393"/>
                    </a:lnTo>
                    <a:lnTo>
                      <a:pt x="10" y="408"/>
                    </a:lnTo>
                    <a:lnTo>
                      <a:pt x="14" y="424"/>
                    </a:lnTo>
                    <a:lnTo>
                      <a:pt x="20" y="439"/>
                    </a:lnTo>
                    <a:lnTo>
                      <a:pt x="25" y="454"/>
                    </a:lnTo>
                    <a:lnTo>
                      <a:pt x="32" y="468"/>
                    </a:lnTo>
                    <a:lnTo>
                      <a:pt x="39" y="482"/>
                    </a:lnTo>
                    <a:lnTo>
                      <a:pt x="48" y="496"/>
                    </a:lnTo>
                    <a:lnTo>
                      <a:pt x="56" y="510"/>
                    </a:lnTo>
                    <a:lnTo>
                      <a:pt x="64" y="523"/>
                    </a:lnTo>
                    <a:lnTo>
                      <a:pt x="74" y="535"/>
                    </a:lnTo>
                    <a:lnTo>
                      <a:pt x="85" y="546"/>
                    </a:lnTo>
                    <a:lnTo>
                      <a:pt x="95" y="559"/>
                    </a:lnTo>
                    <a:lnTo>
                      <a:pt x="107" y="569"/>
                    </a:lnTo>
                    <a:lnTo>
                      <a:pt x="119" y="580"/>
                    </a:lnTo>
                    <a:lnTo>
                      <a:pt x="131" y="589"/>
                    </a:lnTo>
                    <a:lnTo>
                      <a:pt x="144" y="598"/>
                    </a:lnTo>
                    <a:lnTo>
                      <a:pt x="158" y="606"/>
                    </a:lnTo>
                    <a:lnTo>
                      <a:pt x="171" y="614"/>
                    </a:lnTo>
                    <a:lnTo>
                      <a:pt x="185" y="621"/>
                    </a:lnTo>
                    <a:lnTo>
                      <a:pt x="199" y="628"/>
                    </a:lnTo>
                    <a:lnTo>
                      <a:pt x="215" y="634"/>
                    </a:lnTo>
                    <a:lnTo>
                      <a:pt x="230" y="640"/>
                    </a:lnTo>
                    <a:lnTo>
                      <a:pt x="245" y="644"/>
                    </a:lnTo>
                    <a:lnTo>
                      <a:pt x="261" y="648"/>
                    </a:lnTo>
                    <a:lnTo>
                      <a:pt x="277" y="651"/>
                    </a:lnTo>
                    <a:lnTo>
                      <a:pt x="294" y="652"/>
                    </a:lnTo>
                    <a:lnTo>
                      <a:pt x="309" y="654"/>
                    </a:lnTo>
                    <a:lnTo>
                      <a:pt x="327" y="654"/>
                    </a:lnTo>
                    <a:lnTo>
                      <a:pt x="344" y="654"/>
                    </a:lnTo>
                    <a:lnTo>
                      <a:pt x="361" y="652"/>
                    </a:lnTo>
                    <a:lnTo>
                      <a:pt x="376" y="651"/>
                    </a:lnTo>
                    <a:lnTo>
                      <a:pt x="393" y="648"/>
                    </a:lnTo>
                    <a:lnTo>
                      <a:pt x="408" y="644"/>
                    </a:lnTo>
                    <a:lnTo>
                      <a:pt x="424" y="640"/>
                    </a:lnTo>
                    <a:lnTo>
                      <a:pt x="439" y="634"/>
                    </a:lnTo>
                    <a:lnTo>
                      <a:pt x="454" y="628"/>
                    </a:lnTo>
                    <a:lnTo>
                      <a:pt x="468" y="621"/>
                    </a:lnTo>
                    <a:lnTo>
                      <a:pt x="483" y="614"/>
                    </a:lnTo>
                    <a:lnTo>
                      <a:pt x="496" y="606"/>
                    </a:lnTo>
                    <a:lnTo>
                      <a:pt x="510" y="598"/>
                    </a:lnTo>
                    <a:lnTo>
                      <a:pt x="522" y="589"/>
                    </a:lnTo>
                    <a:lnTo>
                      <a:pt x="535" y="580"/>
                    </a:lnTo>
                    <a:lnTo>
                      <a:pt x="547" y="569"/>
                    </a:lnTo>
                    <a:lnTo>
                      <a:pt x="559" y="559"/>
                    </a:lnTo>
                    <a:lnTo>
                      <a:pt x="568" y="546"/>
                    </a:lnTo>
                    <a:lnTo>
                      <a:pt x="579" y="535"/>
                    </a:lnTo>
                    <a:lnTo>
                      <a:pt x="589" y="523"/>
                    </a:lnTo>
                    <a:lnTo>
                      <a:pt x="598" y="510"/>
                    </a:lnTo>
                    <a:lnTo>
                      <a:pt x="606" y="496"/>
                    </a:lnTo>
                    <a:lnTo>
                      <a:pt x="614" y="482"/>
                    </a:lnTo>
                    <a:lnTo>
                      <a:pt x="621" y="468"/>
                    </a:lnTo>
                    <a:lnTo>
                      <a:pt x="628" y="454"/>
                    </a:lnTo>
                    <a:lnTo>
                      <a:pt x="634" y="439"/>
                    </a:lnTo>
                    <a:lnTo>
                      <a:pt x="639" y="424"/>
                    </a:lnTo>
                    <a:lnTo>
                      <a:pt x="644" y="408"/>
                    </a:lnTo>
                    <a:lnTo>
                      <a:pt x="648" y="393"/>
                    </a:lnTo>
                    <a:lnTo>
                      <a:pt x="650" y="376"/>
                    </a:lnTo>
                    <a:lnTo>
                      <a:pt x="652" y="361"/>
                    </a:lnTo>
                    <a:lnTo>
                      <a:pt x="653" y="344"/>
                    </a:lnTo>
                    <a:lnTo>
                      <a:pt x="653" y="327"/>
                    </a:lnTo>
                    <a:close/>
                    <a:moveTo>
                      <a:pt x="650" y="327"/>
                    </a:moveTo>
                    <a:lnTo>
                      <a:pt x="649" y="343"/>
                    </a:lnTo>
                    <a:lnTo>
                      <a:pt x="648" y="360"/>
                    </a:lnTo>
                    <a:lnTo>
                      <a:pt x="646" y="376"/>
                    </a:lnTo>
                    <a:lnTo>
                      <a:pt x="644" y="392"/>
                    </a:lnTo>
                    <a:lnTo>
                      <a:pt x="639" y="408"/>
                    </a:lnTo>
                    <a:lnTo>
                      <a:pt x="635" y="424"/>
                    </a:lnTo>
                    <a:lnTo>
                      <a:pt x="631" y="438"/>
                    </a:lnTo>
                    <a:lnTo>
                      <a:pt x="624" y="453"/>
                    </a:lnTo>
                    <a:lnTo>
                      <a:pt x="618" y="467"/>
                    </a:lnTo>
                    <a:lnTo>
                      <a:pt x="611" y="481"/>
                    </a:lnTo>
                    <a:lnTo>
                      <a:pt x="603" y="495"/>
                    </a:lnTo>
                    <a:lnTo>
                      <a:pt x="595" y="507"/>
                    </a:lnTo>
                    <a:lnTo>
                      <a:pt x="586" y="520"/>
                    </a:lnTo>
                    <a:lnTo>
                      <a:pt x="577" y="532"/>
                    </a:lnTo>
                    <a:lnTo>
                      <a:pt x="566" y="545"/>
                    </a:lnTo>
                    <a:lnTo>
                      <a:pt x="556" y="556"/>
                    </a:lnTo>
                    <a:lnTo>
                      <a:pt x="545" y="566"/>
                    </a:lnTo>
                    <a:lnTo>
                      <a:pt x="532" y="577"/>
                    </a:lnTo>
                    <a:lnTo>
                      <a:pt x="520" y="585"/>
                    </a:lnTo>
                    <a:lnTo>
                      <a:pt x="507" y="595"/>
                    </a:lnTo>
                    <a:lnTo>
                      <a:pt x="495" y="603"/>
                    </a:lnTo>
                    <a:lnTo>
                      <a:pt x="481" y="612"/>
                    </a:lnTo>
                    <a:lnTo>
                      <a:pt x="467" y="619"/>
                    </a:lnTo>
                    <a:lnTo>
                      <a:pt x="453" y="624"/>
                    </a:lnTo>
                    <a:lnTo>
                      <a:pt x="437" y="631"/>
                    </a:lnTo>
                    <a:lnTo>
                      <a:pt x="424" y="635"/>
                    </a:lnTo>
                    <a:lnTo>
                      <a:pt x="408" y="640"/>
                    </a:lnTo>
                    <a:lnTo>
                      <a:pt x="391" y="644"/>
                    </a:lnTo>
                    <a:lnTo>
                      <a:pt x="376" y="647"/>
                    </a:lnTo>
                    <a:lnTo>
                      <a:pt x="359" y="648"/>
                    </a:lnTo>
                    <a:lnTo>
                      <a:pt x="344" y="649"/>
                    </a:lnTo>
                    <a:lnTo>
                      <a:pt x="327" y="651"/>
                    </a:lnTo>
                    <a:lnTo>
                      <a:pt x="311" y="649"/>
                    </a:lnTo>
                    <a:lnTo>
                      <a:pt x="294" y="648"/>
                    </a:lnTo>
                    <a:lnTo>
                      <a:pt x="277" y="647"/>
                    </a:lnTo>
                    <a:lnTo>
                      <a:pt x="262" y="644"/>
                    </a:lnTo>
                    <a:lnTo>
                      <a:pt x="247" y="640"/>
                    </a:lnTo>
                    <a:lnTo>
                      <a:pt x="231" y="635"/>
                    </a:lnTo>
                    <a:lnTo>
                      <a:pt x="216" y="631"/>
                    </a:lnTo>
                    <a:lnTo>
                      <a:pt x="201" y="624"/>
                    </a:lnTo>
                    <a:lnTo>
                      <a:pt x="187" y="619"/>
                    </a:lnTo>
                    <a:lnTo>
                      <a:pt x="173" y="612"/>
                    </a:lnTo>
                    <a:lnTo>
                      <a:pt x="159" y="603"/>
                    </a:lnTo>
                    <a:lnTo>
                      <a:pt x="146" y="595"/>
                    </a:lnTo>
                    <a:lnTo>
                      <a:pt x="134" y="585"/>
                    </a:lnTo>
                    <a:lnTo>
                      <a:pt x="121" y="577"/>
                    </a:lnTo>
                    <a:lnTo>
                      <a:pt x="110" y="566"/>
                    </a:lnTo>
                    <a:lnTo>
                      <a:pt x="98" y="556"/>
                    </a:lnTo>
                    <a:lnTo>
                      <a:pt x="88" y="545"/>
                    </a:lnTo>
                    <a:lnTo>
                      <a:pt x="77" y="532"/>
                    </a:lnTo>
                    <a:lnTo>
                      <a:pt x="68" y="520"/>
                    </a:lnTo>
                    <a:lnTo>
                      <a:pt x="59" y="507"/>
                    </a:lnTo>
                    <a:lnTo>
                      <a:pt x="50" y="495"/>
                    </a:lnTo>
                    <a:lnTo>
                      <a:pt x="42" y="481"/>
                    </a:lnTo>
                    <a:lnTo>
                      <a:pt x="35" y="467"/>
                    </a:lnTo>
                    <a:lnTo>
                      <a:pt x="29" y="453"/>
                    </a:lnTo>
                    <a:lnTo>
                      <a:pt x="24" y="438"/>
                    </a:lnTo>
                    <a:lnTo>
                      <a:pt x="18" y="424"/>
                    </a:lnTo>
                    <a:lnTo>
                      <a:pt x="14" y="408"/>
                    </a:lnTo>
                    <a:lnTo>
                      <a:pt x="10" y="392"/>
                    </a:lnTo>
                    <a:lnTo>
                      <a:pt x="7" y="376"/>
                    </a:lnTo>
                    <a:lnTo>
                      <a:pt x="6" y="360"/>
                    </a:lnTo>
                    <a:lnTo>
                      <a:pt x="4" y="343"/>
                    </a:lnTo>
                    <a:lnTo>
                      <a:pt x="3" y="327"/>
                    </a:lnTo>
                    <a:lnTo>
                      <a:pt x="4" y="311"/>
                    </a:lnTo>
                    <a:lnTo>
                      <a:pt x="6" y="294"/>
                    </a:lnTo>
                    <a:lnTo>
                      <a:pt x="7" y="277"/>
                    </a:lnTo>
                    <a:lnTo>
                      <a:pt x="10" y="262"/>
                    </a:lnTo>
                    <a:lnTo>
                      <a:pt x="14" y="247"/>
                    </a:lnTo>
                    <a:lnTo>
                      <a:pt x="18" y="231"/>
                    </a:lnTo>
                    <a:lnTo>
                      <a:pt x="24" y="216"/>
                    </a:lnTo>
                    <a:lnTo>
                      <a:pt x="29" y="201"/>
                    </a:lnTo>
                    <a:lnTo>
                      <a:pt x="35" y="187"/>
                    </a:lnTo>
                    <a:lnTo>
                      <a:pt x="42" y="173"/>
                    </a:lnTo>
                    <a:lnTo>
                      <a:pt x="50" y="159"/>
                    </a:lnTo>
                    <a:lnTo>
                      <a:pt x="59" y="146"/>
                    </a:lnTo>
                    <a:lnTo>
                      <a:pt x="68" y="134"/>
                    </a:lnTo>
                    <a:lnTo>
                      <a:pt x="77" y="121"/>
                    </a:lnTo>
                    <a:lnTo>
                      <a:pt x="88" y="110"/>
                    </a:lnTo>
                    <a:lnTo>
                      <a:pt x="98" y="98"/>
                    </a:lnTo>
                    <a:lnTo>
                      <a:pt x="110" y="88"/>
                    </a:lnTo>
                    <a:lnTo>
                      <a:pt x="121" y="78"/>
                    </a:lnTo>
                    <a:lnTo>
                      <a:pt x="134" y="68"/>
                    </a:lnTo>
                    <a:lnTo>
                      <a:pt x="146" y="59"/>
                    </a:lnTo>
                    <a:lnTo>
                      <a:pt x="159" y="50"/>
                    </a:lnTo>
                    <a:lnTo>
                      <a:pt x="173" y="43"/>
                    </a:lnTo>
                    <a:lnTo>
                      <a:pt x="187" y="35"/>
                    </a:lnTo>
                    <a:lnTo>
                      <a:pt x="201" y="29"/>
                    </a:lnTo>
                    <a:lnTo>
                      <a:pt x="216" y="24"/>
                    </a:lnTo>
                    <a:lnTo>
                      <a:pt x="231" y="18"/>
                    </a:lnTo>
                    <a:lnTo>
                      <a:pt x="247" y="14"/>
                    </a:lnTo>
                    <a:lnTo>
                      <a:pt x="262" y="10"/>
                    </a:lnTo>
                    <a:lnTo>
                      <a:pt x="277" y="7"/>
                    </a:lnTo>
                    <a:lnTo>
                      <a:pt x="294" y="6"/>
                    </a:lnTo>
                    <a:lnTo>
                      <a:pt x="311" y="4"/>
                    </a:lnTo>
                    <a:lnTo>
                      <a:pt x="327" y="4"/>
                    </a:lnTo>
                    <a:lnTo>
                      <a:pt x="344" y="4"/>
                    </a:lnTo>
                    <a:lnTo>
                      <a:pt x="359" y="6"/>
                    </a:lnTo>
                    <a:lnTo>
                      <a:pt x="376" y="7"/>
                    </a:lnTo>
                    <a:lnTo>
                      <a:pt x="391" y="10"/>
                    </a:lnTo>
                    <a:lnTo>
                      <a:pt x="408" y="14"/>
                    </a:lnTo>
                    <a:lnTo>
                      <a:pt x="424" y="18"/>
                    </a:lnTo>
                    <a:lnTo>
                      <a:pt x="437" y="24"/>
                    </a:lnTo>
                    <a:lnTo>
                      <a:pt x="453" y="29"/>
                    </a:lnTo>
                    <a:lnTo>
                      <a:pt x="467" y="35"/>
                    </a:lnTo>
                    <a:lnTo>
                      <a:pt x="481" y="43"/>
                    </a:lnTo>
                    <a:lnTo>
                      <a:pt x="495" y="50"/>
                    </a:lnTo>
                    <a:lnTo>
                      <a:pt x="507" y="59"/>
                    </a:lnTo>
                    <a:lnTo>
                      <a:pt x="520" y="68"/>
                    </a:lnTo>
                    <a:lnTo>
                      <a:pt x="532" y="78"/>
                    </a:lnTo>
                    <a:lnTo>
                      <a:pt x="545" y="88"/>
                    </a:lnTo>
                    <a:lnTo>
                      <a:pt x="556" y="98"/>
                    </a:lnTo>
                    <a:lnTo>
                      <a:pt x="566" y="110"/>
                    </a:lnTo>
                    <a:lnTo>
                      <a:pt x="577" y="121"/>
                    </a:lnTo>
                    <a:lnTo>
                      <a:pt x="586" y="134"/>
                    </a:lnTo>
                    <a:lnTo>
                      <a:pt x="595" y="146"/>
                    </a:lnTo>
                    <a:lnTo>
                      <a:pt x="603" y="159"/>
                    </a:lnTo>
                    <a:lnTo>
                      <a:pt x="611" y="173"/>
                    </a:lnTo>
                    <a:lnTo>
                      <a:pt x="618" y="187"/>
                    </a:lnTo>
                    <a:lnTo>
                      <a:pt x="624" y="201"/>
                    </a:lnTo>
                    <a:lnTo>
                      <a:pt x="631" y="216"/>
                    </a:lnTo>
                    <a:lnTo>
                      <a:pt x="635" y="231"/>
                    </a:lnTo>
                    <a:lnTo>
                      <a:pt x="639" y="247"/>
                    </a:lnTo>
                    <a:lnTo>
                      <a:pt x="644" y="262"/>
                    </a:lnTo>
                    <a:lnTo>
                      <a:pt x="646" y="277"/>
                    </a:lnTo>
                    <a:lnTo>
                      <a:pt x="648" y="294"/>
                    </a:lnTo>
                    <a:lnTo>
                      <a:pt x="649" y="311"/>
                    </a:lnTo>
                    <a:lnTo>
                      <a:pt x="650" y="327"/>
                    </a:lnTo>
                    <a:close/>
                  </a:path>
                </a:pathLst>
              </a:custGeom>
              <a:solidFill>
                <a:srgbClr val="EBB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49" name="Freeform 34">
                <a:extLst>
                  <a:ext uri="{FF2B5EF4-FFF2-40B4-BE49-F238E27FC236}">
                    <a16:creationId xmlns:a16="http://schemas.microsoft.com/office/drawing/2014/main" id="{24DC0A1C-EA57-F244-2AC9-EB6CB6B43EC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95" y="2547"/>
                <a:ext cx="650" cy="651"/>
              </a:xfrm>
              <a:custGeom>
                <a:avLst/>
                <a:gdLst>
                  <a:gd name="T0" fmla="*/ 643 w 650"/>
                  <a:gd name="T1" fmla="*/ 261 h 651"/>
                  <a:gd name="T2" fmla="*/ 618 w 650"/>
                  <a:gd name="T3" fmla="*/ 184 h 651"/>
                  <a:gd name="T4" fmla="*/ 576 w 650"/>
                  <a:gd name="T5" fmla="*/ 119 h 651"/>
                  <a:gd name="T6" fmla="*/ 519 w 650"/>
                  <a:gd name="T7" fmla="*/ 65 h 651"/>
                  <a:gd name="T8" fmla="*/ 451 w 650"/>
                  <a:gd name="T9" fmla="*/ 26 h 651"/>
                  <a:gd name="T10" fmla="*/ 374 w 650"/>
                  <a:gd name="T11" fmla="*/ 5 h 651"/>
                  <a:gd name="T12" fmla="*/ 292 w 650"/>
                  <a:gd name="T13" fmla="*/ 2 h 651"/>
                  <a:gd name="T14" fmla="*/ 213 w 650"/>
                  <a:gd name="T15" fmla="*/ 20 h 651"/>
                  <a:gd name="T16" fmla="*/ 143 w 650"/>
                  <a:gd name="T17" fmla="*/ 56 h 651"/>
                  <a:gd name="T18" fmla="*/ 85 w 650"/>
                  <a:gd name="T19" fmla="*/ 108 h 651"/>
                  <a:gd name="T20" fmla="*/ 39 w 650"/>
                  <a:gd name="T21" fmla="*/ 170 h 651"/>
                  <a:gd name="T22" fmla="*/ 9 w 650"/>
                  <a:gd name="T23" fmla="*/ 244 h 651"/>
                  <a:gd name="T24" fmla="*/ 0 w 650"/>
                  <a:gd name="T25" fmla="*/ 326 h 651"/>
                  <a:gd name="T26" fmla="*/ 9 w 650"/>
                  <a:gd name="T27" fmla="*/ 407 h 651"/>
                  <a:gd name="T28" fmla="*/ 39 w 650"/>
                  <a:gd name="T29" fmla="*/ 481 h 651"/>
                  <a:gd name="T30" fmla="*/ 85 w 650"/>
                  <a:gd name="T31" fmla="*/ 545 h 651"/>
                  <a:gd name="T32" fmla="*/ 143 w 650"/>
                  <a:gd name="T33" fmla="*/ 595 h 651"/>
                  <a:gd name="T34" fmla="*/ 213 w 650"/>
                  <a:gd name="T35" fmla="*/ 632 h 651"/>
                  <a:gd name="T36" fmla="*/ 292 w 650"/>
                  <a:gd name="T37" fmla="*/ 650 h 651"/>
                  <a:gd name="T38" fmla="*/ 374 w 650"/>
                  <a:gd name="T39" fmla="*/ 647 h 651"/>
                  <a:gd name="T40" fmla="*/ 451 w 650"/>
                  <a:gd name="T41" fmla="*/ 626 h 651"/>
                  <a:gd name="T42" fmla="*/ 519 w 650"/>
                  <a:gd name="T43" fmla="*/ 587 h 651"/>
                  <a:gd name="T44" fmla="*/ 576 w 650"/>
                  <a:gd name="T45" fmla="*/ 533 h 651"/>
                  <a:gd name="T46" fmla="*/ 618 w 650"/>
                  <a:gd name="T47" fmla="*/ 467 h 651"/>
                  <a:gd name="T48" fmla="*/ 643 w 650"/>
                  <a:gd name="T49" fmla="*/ 392 h 651"/>
                  <a:gd name="T50" fmla="*/ 646 w 650"/>
                  <a:gd name="T51" fmla="*/ 326 h 651"/>
                  <a:gd name="T52" fmla="*/ 636 w 650"/>
                  <a:gd name="T53" fmla="*/ 406 h 651"/>
                  <a:gd name="T54" fmla="*/ 607 w 650"/>
                  <a:gd name="T55" fmla="*/ 478 h 651"/>
                  <a:gd name="T56" fmla="*/ 562 w 650"/>
                  <a:gd name="T57" fmla="*/ 542 h 651"/>
                  <a:gd name="T58" fmla="*/ 505 w 650"/>
                  <a:gd name="T59" fmla="*/ 593 h 651"/>
                  <a:gd name="T60" fmla="*/ 435 w 650"/>
                  <a:gd name="T61" fmla="*/ 627 h 651"/>
                  <a:gd name="T62" fmla="*/ 357 w 650"/>
                  <a:gd name="T63" fmla="*/ 646 h 651"/>
                  <a:gd name="T64" fmla="*/ 275 w 650"/>
                  <a:gd name="T65" fmla="*/ 644 h 651"/>
                  <a:gd name="T66" fmla="*/ 200 w 650"/>
                  <a:gd name="T67" fmla="*/ 622 h 651"/>
                  <a:gd name="T68" fmla="*/ 133 w 650"/>
                  <a:gd name="T69" fmla="*/ 583 h 651"/>
                  <a:gd name="T70" fmla="*/ 78 w 650"/>
                  <a:gd name="T71" fmla="*/ 530 h 651"/>
                  <a:gd name="T72" fmla="*/ 36 w 650"/>
                  <a:gd name="T73" fmla="*/ 466 h 651"/>
                  <a:gd name="T74" fmla="*/ 11 w 650"/>
                  <a:gd name="T75" fmla="*/ 391 h 651"/>
                  <a:gd name="T76" fmla="*/ 4 w 650"/>
                  <a:gd name="T77" fmla="*/ 310 h 651"/>
                  <a:gd name="T78" fmla="*/ 18 w 650"/>
                  <a:gd name="T79" fmla="*/ 230 h 651"/>
                  <a:gd name="T80" fmla="*/ 50 w 650"/>
                  <a:gd name="T81" fmla="*/ 159 h 651"/>
                  <a:gd name="T82" fmla="*/ 97 w 650"/>
                  <a:gd name="T83" fmla="*/ 98 h 651"/>
                  <a:gd name="T84" fmla="*/ 158 w 650"/>
                  <a:gd name="T85" fmla="*/ 51 h 651"/>
                  <a:gd name="T86" fmla="*/ 229 w 650"/>
                  <a:gd name="T87" fmla="*/ 19 h 651"/>
                  <a:gd name="T88" fmla="*/ 309 w 650"/>
                  <a:gd name="T89" fmla="*/ 5 h 651"/>
                  <a:gd name="T90" fmla="*/ 389 w 650"/>
                  <a:gd name="T91" fmla="*/ 12 h 651"/>
                  <a:gd name="T92" fmla="*/ 465 w 650"/>
                  <a:gd name="T93" fmla="*/ 37 h 651"/>
                  <a:gd name="T94" fmla="*/ 529 w 650"/>
                  <a:gd name="T95" fmla="*/ 78 h 651"/>
                  <a:gd name="T96" fmla="*/ 582 w 650"/>
                  <a:gd name="T97" fmla="*/ 134 h 651"/>
                  <a:gd name="T98" fmla="*/ 621 w 650"/>
                  <a:gd name="T99" fmla="*/ 201 h 651"/>
                  <a:gd name="T100" fmla="*/ 643 w 650"/>
                  <a:gd name="T101" fmla="*/ 276 h 65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50"/>
                  <a:gd name="T154" fmla="*/ 0 h 651"/>
                  <a:gd name="T155" fmla="*/ 650 w 650"/>
                  <a:gd name="T156" fmla="*/ 651 h 65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50" h="651">
                    <a:moveTo>
                      <a:pt x="650" y="326"/>
                    </a:moveTo>
                    <a:lnTo>
                      <a:pt x="650" y="310"/>
                    </a:lnTo>
                    <a:lnTo>
                      <a:pt x="648" y="293"/>
                    </a:lnTo>
                    <a:lnTo>
                      <a:pt x="646" y="276"/>
                    </a:lnTo>
                    <a:lnTo>
                      <a:pt x="643" y="261"/>
                    </a:lnTo>
                    <a:lnTo>
                      <a:pt x="640" y="244"/>
                    </a:lnTo>
                    <a:lnTo>
                      <a:pt x="636" y="229"/>
                    </a:lnTo>
                    <a:lnTo>
                      <a:pt x="630" y="214"/>
                    </a:lnTo>
                    <a:lnTo>
                      <a:pt x="625" y="200"/>
                    </a:lnTo>
                    <a:lnTo>
                      <a:pt x="618" y="184"/>
                    </a:lnTo>
                    <a:lnTo>
                      <a:pt x="611" y="170"/>
                    </a:lnTo>
                    <a:lnTo>
                      <a:pt x="603" y="158"/>
                    </a:lnTo>
                    <a:lnTo>
                      <a:pt x="594" y="144"/>
                    </a:lnTo>
                    <a:lnTo>
                      <a:pt x="586" y="131"/>
                    </a:lnTo>
                    <a:lnTo>
                      <a:pt x="576" y="119"/>
                    </a:lnTo>
                    <a:lnTo>
                      <a:pt x="565" y="108"/>
                    </a:lnTo>
                    <a:lnTo>
                      <a:pt x="555" y="95"/>
                    </a:lnTo>
                    <a:lnTo>
                      <a:pt x="544" y="85"/>
                    </a:lnTo>
                    <a:lnTo>
                      <a:pt x="532" y="74"/>
                    </a:lnTo>
                    <a:lnTo>
                      <a:pt x="519" y="65"/>
                    </a:lnTo>
                    <a:lnTo>
                      <a:pt x="506" y="56"/>
                    </a:lnTo>
                    <a:lnTo>
                      <a:pt x="494" y="48"/>
                    </a:lnTo>
                    <a:lnTo>
                      <a:pt x="480" y="39"/>
                    </a:lnTo>
                    <a:lnTo>
                      <a:pt x="466" y="33"/>
                    </a:lnTo>
                    <a:lnTo>
                      <a:pt x="451" y="26"/>
                    </a:lnTo>
                    <a:lnTo>
                      <a:pt x="437" y="20"/>
                    </a:lnTo>
                    <a:lnTo>
                      <a:pt x="422" y="16"/>
                    </a:lnTo>
                    <a:lnTo>
                      <a:pt x="406" y="10"/>
                    </a:lnTo>
                    <a:lnTo>
                      <a:pt x="391" y="7"/>
                    </a:lnTo>
                    <a:lnTo>
                      <a:pt x="374" y="5"/>
                    </a:lnTo>
                    <a:lnTo>
                      <a:pt x="357" y="2"/>
                    </a:lnTo>
                    <a:lnTo>
                      <a:pt x="342" y="0"/>
                    </a:lnTo>
                    <a:lnTo>
                      <a:pt x="325" y="0"/>
                    </a:lnTo>
                    <a:lnTo>
                      <a:pt x="309" y="0"/>
                    </a:lnTo>
                    <a:lnTo>
                      <a:pt x="292" y="2"/>
                    </a:lnTo>
                    <a:lnTo>
                      <a:pt x="275" y="5"/>
                    </a:lnTo>
                    <a:lnTo>
                      <a:pt x="260" y="7"/>
                    </a:lnTo>
                    <a:lnTo>
                      <a:pt x="243" y="10"/>
                    </a:lnTo>
                    <a:lnTo>
                      <a:pt x="228" y="16"/>
                    </a:lnTo>
                    <a:lnTo>
                      <a:pt x="213" y="20"/>
                    </a:lnTo>
                    <a:lnTo>
                      <a:pt x="199" y="26"/>
                    </a:lnTo>
                    <a:lnTo>
                      <a:pt x="183" y="33"/>
                    </a:lnTo>
                    <a:lnTo>
                      <a:pt x="169" y="39"/>
                    </a:lnTo>
                    <a:lnTo>
                      <a:pt x="156" y="48"/>
                    </a:lnTo>
                    <a:lnTo>
                      <a:pt x="143" y="56"/>
                    </a:lnTo>
                    <a:lnTo>
                      <a:pt x="131" y="65"/>
                    </a:lnTo>
                    <a:lnTo>
                      <a:pt x="118" y="74"/>
                    </a:lnTo>
                    <a:lnTo>
                      <a:pt x="107" y="85"/>
                    </a:lnTo>
                    <a:lnTo>
                      <a:pt x="94" y="95"/>
                    </a:lnTo>
                    <a:lnTo>
                      <a:pt x="85" y="108"/>
                    </a:lnTo>
                    <a:lnTo>
                      <a:pt x="73" y="119"/>
                    </a:lnTo>
                    <a:lnTo>
                      <a:pt x="64" y="131"/>
                    </a:lnTo>
                    <a:lnTo>
                      <a:pt x="55" y="144"/>
                    </a:lnTo>
                    <a:lnTo>
                      <a:pt x="47" y="158"/>
                    </a:lnTo>
                    <a:lnTo>
                      <a:pt x="39" y="170"/>
                    </a:lnTo>
                    <a:lnTo>
                      <a:pt x="32" y="184"/>
                    </a:lnTo>
                    <a:lnTo>
                      <a:pt x="25" y="200"/>
                    </a:lnTo>
                    <a:lnTo>
                      <a:pt x="19" y="214"/>
                    </a:lnTo>
                    <a:lnTo>
                      <a:pt x="15" y="229"/>
                    </a:lnTo>
                    <a:lnTo>
                      <a:pt x="9" y="244"/>
                    </a:lnTo>
                    <a:lnTo>
                      <a:pt x="7" y="261"/>
                    </a:lnTo>
                    <a:lnTo>
                      <a:pt x="4" y="276"/>
                    </a:lnTo>
                    <a:lnTo>
                      <a:pt x="1" y="293"/>
                    </a:lnTo>
                    <a:lnTo>
                      <a:pt x="0" y="310"/>
                    </a:lnTo>
                    <a:lnTo>
                      <a:pt x="0" y="326"/>
                    </a:lnTo>
                    <a:lnTo>
                      <a:pt x="0" y="343"/>
                    </a:lnTo>
                    <a:lnTo>
                      <a:pt x="1" y="359"/>
                    </a:lnTo>
                    <a:lnTo>
                      <a:pt x="4" y="375"/>
                    </a:lnTo>
                    <a:lnTo>
                      <a:pt x="7" y="392"/>
                    </a:lnTo>
                    <a:lnTo>
                      <a:pt x="9" y="407"/>
                    </a:lnTo>
                    <a:lnTo>
                      <a:pt x="15" y="423"/>
                    </a:lnTo>
                    <a:lnTo>
                      <a:pt x="19" y="438"/>
                    </a:lnTo>
                    <a:lnTo>
                      <a:pt x="25" y="452"/>
                    </a:lnTo>
                    <a:lnTo>
                      <a:pt x="32" y="467"/>
                    </a:lnTo>
                    <a:lnTo>
                      <a:pt x="39" y="481"/>
                    </a:lnTo>
                    <a:lnTo>
                      <a:pt x="47" y="495"/>
                    </a:lnTo>
                    <a:lnTo>
                      <a:pt x="55" y="508"/>
                    </a:lnTo>
                    <a:lnTo>
                      <a:pt x="64" y="520"/>
                    </a:lnTo>
                    <a:lnTo>
                      <a:pt x="73" y="533"/>
                    </a:lnTo>
                    <a:lnTo>
                      <a:pt x="85" y="545"/>
                    </a:lnTo>
                    <a:lnTo>
                      <a:pt x="94" y="556"/>
                    </a:lnTo>
                    <a:lnTo>
                      <a:pt x="107" y="566"/>
                    </a:lnTo>
                    <a:lnTo>
                      <a:pt x="118" y="577"/>
                    </a:lnTo>
                    <a:lnTo>
                      <a:pt x="131" y="587"/>
                    </a:lnTo>
                    <a:lnTo>
                      <a:pt x="143" y="595"/>
                    </a:lnTo>
                    <a:lnTo>
                      <a:pt x="156" y="604"/>
                    </a:lnTo>
                    <a:lnTo>
                      <a:pt x="169" y="612"/>
                    </a:lnTo>
                    <a:lnTo>
                      <a:pt x="183" y="619"/>
                    </a:lnTo>
                    <a:lnTo>
                      <a:pt x="199" y="626"/>
                    </a:lnTo>
                    <a:lnTo>
                      <a:pt x="213" y="632"/>
                    </a:lnTo>
                    <a:lnTo>
                      <a:pt x="228" y="637"/>
                    </a:lnTo>
                    <a:lnTo>
                      <a:pt x="243" y="641"/>
                    </a:lnTo>
                    <a:lnTo>
                      <a:pt x="260" y="644"/>
                    </a:lnTo>
                    <a:lnTo>
                      <a:pt x="275" y="647"/>
                    </a:lnTo>
                    <a:lnTo>
                      <a:pt x="292" y="650"/>
                    </a:lnTo>
                    <a:lnTo>
                      <a:pt x="309" y="651"/>
                    </a:lnTo>
                    <a:lnTo>
                      <a:pt x="325" y="651"/>
                    </a:lnTo>
                    <a:lnTo>
                      <a:pt x="342" y="651"/>
                    </a:lnTo>
                    <a:lnTo>
                      <a:pt x="357" y="650"/>
                    </a:lnTo>
                    <a:lnTo>
                      <a:pt x="374" y="647"/>
                    </a:lnTo>
                    <a:lnTo>
                      <a:pt x="391" y="644"/>
                    </a:lnTo>
                    <a:lnTo>
                      <a:pt x="406" y="641"/>
                    </a:lnTo>
                    <a:lnTo>
                      <a:pt x="422" y="637"/>
                    </a:lnTo>
                    <a:lnTo>
                      <a:pt x="437" y="632"/>
                    </a:lnTo>
                    <a:lnTo>
                      <a:pt x="451" y="626"/>
                    </a:lnTo>
                    <a:lnTo>
                      <a:pt x="466" y="619"/>
                    </a:lnTo>
                    <a:lnTo>
                      <a:pt x="480" y="612"/>
                    </a:lnTo>
                    <a:lnTo>
                      <a:pt x="494" y="604"/>
                    </a:lnTo>
                    <a:lnTo>
                      <a:pt x="506" y="595"/>
                    </a:lnTo>
                    <a:lnTo>
                      <a:pt x="519" y="587"/>
                    </a:lnTo>
                    <a:lnTo>
                      <a:pt x="532" y="577"/>
                    </a:lnTo>
                    <a:lnTo>
                      <a:pt x="544" y="566"/>
                    </a:lnTo>
                    <a:lnTo>
                      <a:pt x="555" y="556"/>
                    </a:lnTo>
                    <a:lnTo>
                      <a:pt x="565" y="545"/>
                    </a:lnTo>
                    <a:lnTo>
                      <a:pt x="576" y="533"/>
                    </a:lnTo>
                    <a:lnTo>
                      <a:pt x="586" y="520"/>
                    </a:lnTo>
                    <a:lnTo>
                      <a:pt x="594" y="508"/>
                    </a:lnTo>
                    <a:lnTo>
                      <a:pt x="603" y="495"/>
                    </a:lnTo>
                    <a:lnTo>
                      <a:pt x="611" y="481"/>
                    </a:lnTo>
                    <a:lnTo>
                      <a:pt x="618" y="467"/>
                    </a:lnTo>
                    <a:lnTo>
                      <a:pt x="625" y="452"/>
                    </a:lnTo>
                    <a:lnTo>
                      <a:pt x="630" y="438"/>
                    </a:lnTo>
                    <a:lnTo>
                      <a:pt x="636" y="423"/>
                    </a:lnTo>
                    <a:lnTo>
                      <a:pt x="640" y="407"/>
                    </a:lnTo>
                    <a:lnTo>
                      <a:pt x="643" y="392"/>
                    </a:lnTo>
                    <a:lnTo>
                      <a:pt x="646" y="375"/>
                    </a:lnTo>
                    <a:lnTo>
                      <a:pt x="648" y="359"/>
                    </a:lnTo>
                    <a:lnTo>
                      <a:pt x="650" y="343"/>
                    </a:lnTo>
                    <a:lnTo>
                      <a:pt x="650" y="326"/>
                    </a:lnTo>
                    <a:close/>
                    <a:moveTo>
                      <a:pt x="646" y="326"/>
                    </a:moveTo>
                    <a:lnTo>
                      <a:pt x="646" y="342"/>
                    </a:lnTo>
                    <a:lnTo>
                      <a:pt x="644" y="359"/>
                    </a:lnTo>
                    <a:lnTo>
                      <a:pt x="643" y="375"/>
                    </a:lnTo>
                    <a:lnTo>
                      <a:pt x="640" y="391"/>
                    </a:lnTo>
                    <a:lnTo>
                      <a:pt x="636" y="406"/>
                    </a:lnTo>
                    <a:lnTo>
                      <a:pt x="632" y="421"/>
                    </a:lnTo>
                    <a:lnTo>
                      <a:pt x="626" y="437"/>
                    </a:lnTo>
                    <a:lnTo>
                      <a:pt x="621" y="450"/>
                    </a:lnTo>
                    <a:lnTo>
                      <a:pt x="614" y="466"/>
                    </a:lnTo>
                    <a:lnTo>
                      <a:pt x="607" y="478"/>
                    </a:lnTo>
                    <a:lnTo>
                      <a:pt x="600" y="492"/>
                    </a:lnTo>
                    <a:lnTo>
                      <a:pt x="591" y="505"/>
                    </a:lnTo>
                    <a:lnTo>
                      <a:pt x="582" y="519"/>
                    </a:lnTo>
                    <a:lnTo>
                      <a:pt x="573" y="530"/>
                    </a:lnTo>
                    <a:lnTo>
                      <a:pt x="562" y="542"/>
                    </a:lnTo>
                    <a:lnTo>
                      <a:pt x="552" y="554"/>
                    </a:lnTo>
                    <a:lnTo>
                      <a:pt x="541" y="563"/>
                    </a:lnTo>
                    <a:lnTo>
                      <a:pt x="529" y="574"/>
                    </a:lnTo>
                    <a:lnTo>
                      <a:pt x="518" y="583"/>
                    </a:lnTo>
                    <a:lnTo>
                      <a:pt x="505" y="593"/>
                    </a:lnTo>
                    <a:lnTo>
                      <a:pt x="491" y="601"/>
                    </a:lnTo>
                    <a:lnTo>
                      <a:pt x="479" y="608"/>
                    </a:lnTo>
                    <a:lnTo>
                      <a:pt x="465" y="615"/>
                    </a:lnTo>
                    <a:lnTo>
                      <a:pt x="449" y="622"/>
                    </a:lnTo>
                    <a:lnTo>
                      <a:pt x="435" y="627"/>
                    </a:lnTo>
                    <a:lnTo>
                      <a:pt x="420" y="633"/>
                    </a:lnTo>
                    <a:lnTo>
                      <a:pt x="405" y="637"/>
                    </a:lnTo>
                    <a:lnTo>
                      <a:pt x="389" y="640"/>
                    </a:lnTo>
                    <a:lnTo>
                      <a:pt x="374" y="644"/>
                    </a:lnTo>
                    <a:lnTo>
                      <a:pt x="357" y="646"/>
                    </a:lnTo>
                    <a:lnTo>
                      <a:pt x="341" y="647"/>
                    </a:lnTo>
                    <a:lnTo>
                      <a:pt x="325" y="647"/>
                    </a:lnTo>
                    <a:lnTo>
                      <a:pt x="309" y="647"/>
                    </a:lnTo>
                    <a:lnTo>
                      <a:pt x="292" y="646"/>
                    </a:lnTo>
                    <a:lnTo>
                      <a:pt x="275" y="644"/>
                    </a:lnTo>
                    <a:lnTo>
                      <a:pt x="260" y="640"/>
                    </a:lnTo>
                    <a:lnTo>
                      <a:pt x="245" y="637"/>
                    </a:lnTo>
                    <a:lnTo>
                      <a:pt x="229" y="633"/>
                    </a:lnTo>
                    <a:lnTo>
                      <a:pt x="214" y="627"/>
                    </a:lnTo>
                    <a:lnTo>
                      <a:pt x="200" y="622"/>
                    </a:lnTo>
                    <a:lnTo>
                      <a:pt x="186" y="615"/>
                    </a:lnTo>
                    <a:lnTo>
                      <a:pt x="172" y="608"/>
                    </a:lnTo>
                    <a:lnTo>
                      <a:pt x="158" y="601"/>
                    </a:lnTo>
                    <a:lnTo>
                      <a:pt x="146" y="593"/>
                    </a:lnTo>
                    <a:lnTo>
                      <a:pt x="133" y="583"/>
                    </a:lnTo>
                    <a:lnTo>
                      <a:pt x="121" y="574"/>
                    </a:lnTo>
                    <a:lnTo>
                      <a:pt x="108" y="563"/>
                    </a:lnTo>
                    <a:lnTo>
                      <a:pt x="97" y="554"/>
                    </a:lnTo>
                    <a:lnTo>
                      <a:pt x="87" y="542"/>
                    </a:lnTo>
                    <a:lnTo>
                      <a:pt x="78" y="530"/>
                    </a:lnTo>
                    <a:lnTo>
                      <a:pt x="68" y="519"/>
                    </a:lnTo>
                    <a:lnTo>
                      <a:pt x="58" y="505"/>
                    </a:lnTo>
                    <a:lnTo>
                      <a:pt x="50" y="492"/>
                    </a:lnTo>
                    <a:lnTo>
                      <a:pt x="43" y="478"/>
                    </a:lnTo>
                    <a:lnTo>
                      <a:pt x="36" y="466"/>
                    </a:lnTo>
                    <a:lnTo>
                      <a:pt x="29" y="450"/>
                    </a:lnTo>
                    <a:lnTo>
                      <a:pt x="23" y="437"/>
                    </a:lnTo>
                    <a:lnTo>
                      <a:pt x="18" y="421"/>
                    </a:lnTo>
                    <a:lnTo>
                      <a:pt x="14" y="406"/>
                    </a:lnTo>
                    <a:lnTo>
                      <a:pt x="11" y="391"/>
                    </a:lnTo>
                    <a:lnTo>
                      <a:pt x="8" y="375"/>
                    </a:lnTo>
                    <a:lnTo>
                      <a:pt x="5" y="359"/>
                    </a:lnTo>
                    <a:lnTo>
                      <a:pt x="4" y="342"/>
                    </a:lnTo>
                    <a:lnTo>
                      <a:pt x="4" y="326"/>
                    </a:lnTo>
                    <a:lnTo>
                      <a:pt x="4" y="310"/>
                    </a:lnTo>
                    <a:lnTo>
                      <a:pt x="5" y="293"/>
                    </a:lnTo>
                    <a:lnTo>
                      <a:pt x="8" y="276"/>
                    </a:lnTo>
                    <a:lnTo>
                      <a:pt x="11" y="261"/>
                    </a:lnTo>
                    <a:lnTo>
                      <a:pt x="14" y="246"/>
                    </a:lnTo>
                    <a:lnTo>
                      <a:pt x="18" y="230"/>
                    </a:lnTo>
                    <a:lnTo>
                      <a:pt x="23" y="215"/>
                    </a:lnTo>
                    <a:lnTo>
                      <a:pt x="29" y="201"/>
                    </a:lnTo>
                    <a:lnTo>
                      <a:pt x="36" y="187"/>
                    </a:lnTo>
                    <a:lnTo>
                      <a:pt x="43" y="173"/>
                    </a:lnTo>
                    <a:lnTo>
                      <a:pt x="50" y="159"/>
                    </a:lnTo>
                    <a:lnTo>
                      <a:pt x="58" y="147"/>
                    </a:lnTo>
                    <a:lnTo>
                      <a:pt x="68" y="134"/>
                    </a:lnTo>
                    <a:lnTo>
                      <a:pt x="78" y="122"/>
                    </a:lnTo>
                    <a:lnTo>
                      <a:pt x="87" y="109"/>
                    </a:lnTo>
                    <a:lnTo>
                      <a:pt x="97" y="98"/>
                    </a:lnTo>
                    <a:lnTo>
                      <a:pt x="108" y="88"/>
                    </a:lnTo>
                    <a:lnTo>
                      <a:pt x="121" y="78"/>
                    </a:lnTo>
                    <a:lnTo>
                      <a:pt x="133" y="69"/>
                    </a:lnTo>
                    <a:lnTo>
                      <a:pt x="146" y="59"/>
                    </a:lnTo>
                    <a:lnTo>
                      <a:pt x="158" y="51"/>
                    </a:lnTo>
                    <a:lnTo>
                      <a:pt x="172" y="44"/>
                    </a:lnTo>
                    <a:lnTo>
                      <a:pt x="186" y="37"/>
                    </a:lnTo>
                    <a:lnTo>
                      <a:pt x="200" y="30"/>
                    </a:lnTo>
                    <a:lnTo>
                      <a:pt x="214" y="24"/>
                    </a:lnTo>
                    <a:lnTo>
                      <a:pt x="229" y="19"/>
                    </a:lnTo>
                    <a:lnTo>
                      <a:pt x="245" y="14"/>
                    </a:lnTo>
                    <a:lnTo>
                      <a:pt x="260" y="12"/>
                    </a:lnTo>
                    <a:lnTo>
                      <a:pt x="275" y="9"/>
                    </a:lnTo>
                    <a:lnTo>
                      <a:pt x="292" y="6"/>
                    </a:lnTo>
                    <a:lnTo>
                      <a:pt x="309" y="5"/>
                    </a:lnTo>
                    <a:lnTo>
                      <a:pt x="325" y="5"/>
                    </a:lnTo>
                    <a:lnTo>
                      <a:pt x="341" y="5"/>
                    </a:lnTo>
                    <a:lnTo>
                      <a:pt x="357" y="6"/>
                    </a:lnTo>
                    <a:lnTo>
                      <a:pt x="374" y="9"/>
                    </a:lnTo>
                    <a:lnTo>
                      <a:pt x="389" y="12"/>
                    </a:lnTo>
                    <a:lnTo>
                      <a:pt x="405" y="14"/>
                    </a:lnTo>
                    <a:lnTo>
                      <a:pt x="420" y="19"/>
                    </a:lnTo>
                    <a:lnTo>
                      <a:pt x="435" y="24"/>
                    </a:lnTo>
                    <a:lnTo>
                      <a:pt x="449" y="30"/>
                    </a:lnTo>
                    <a:lnTo>
                      <a:pt x="465" y="37"/>
                    </a:lnTo>
                    <a:lnTo>
                      <a:pt x="479" y="44"/>
                    </a:lnTo>
                    <a:lnTo>
                      <a:pt x="491" y="51"/>
                    </a:lnTo>
                    <a:lnTo>
                      <a:pt x="505" y="59"/>
                    </a:lnTo>
                    <a:lnTo>
                      <a:pt x="518" y="69"/>
                    </a:lnTo>
                    <a:lnTo>
                      <a:pt x="529" y="78"/>
                    </a:lnTo>
                    <a:lnTo>
                      <a:pt x="541" y="88"/>
                    </a:lnTo>
                    <a:lnTo>
                      <a:pt x="552" y="98"/>
                    </a:lnTo>
                    <a:lnTo>
                      <a:pt x="562" y="109"/>
                    </a:lnTo>
                    <a:lnTo>
                      <a:pt x="573" y="122"/>
                    </a:lnTo>
                    <a:lnTo>
                      <a:pt x="582" y="134"/>
                    </a:lnTo>
                    <a:lnTo>
                      <a:pt x="591" y="147"/>
                    </a:lnTo>
                    <a:lnTo>
                      <a:pt x="600" y="159"/>
                    </a:lnTo>
                    <a:lnTo>
                      <a:pt x="607" y="173"/>
                    </a:lnTo>
                    <a:lnTo>
                      <a:pt x="614" y="187"/>
                    </a:lnTo>
                    <a:lnTo>
                      <a:pt x="621" y="201"/>
                    </a:lnTo>
                    <a:lnTo>
                      <a:pt x="626" y="215"/>
                    </a:lnTo>
                    <a:lnTo>
                      <a:pt x="632" y="230"/>
                    </a:lnTo>
                    <a:lnTo>
                      <a:pt x="636" y="246"/>
                    </a:lnTo>
                    <a:lnTo>
                      <a:pt x="640" y="261"/>
                    </a:lnTo>
                    <a:lnTo>
                      <a:pt x="643" y="276"/>
                    </a:lnTo>
                    <a:lnTo>
                      <a:pt x="644" y="293"/>
                    </a:lnTo>
                    <a:lnTo>
                      <a:pt x="646" y="310"/>
                    </a:lnTo>
                    <a:lnTo>
                      <a:pt x="646" y="326"/>
                    </a:lnTo>
                    <a:close/>
                  </a:path>
                </a:pathLst>
              </a:custGeom>
              <a:solidFill>
                <a:srgbClr val="EBB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50" name="Freeform 35">
                <a:extLst>
                  <a:ext uri="{FF2B5EF4-FFF2-40B4-BE49-F238E27FC236}">
                    <a16:creationId xmlns:a16="http://schemas.microsoft.com/office/drawing/2014/main" id="{92570BD1-2E59-3E5C-9A20-D1F2D38FD4E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96" y="2550"/>
                <a:ext cx="647" cy="647"/>
              </a:xfrm>
              <a:custGeom>
                <a:avLst/>
                <a:gdLst>
                  <a:gd name="T0" fmla="*/ 641 w 647"/>
                  <a:gd name="T1" fmla="*/ 258 h 647"/>
                  <a:gd name="T2" fmla="*/ 615 w 647"/>
                  <a:gd name="T3" fmla="*/ 183 h 647"/>
                  <a:gd name="T4" fmla="*/ 574 w 647"/>
                  <a:gd name="T5" fmla="*/ 117 h 647"/>
                  <a:gd name="T6" fmla="*/ 517 w 647"/>
                  <a:gd name="T7" fmla="*/ 64 h 647"/>
                  <a:gd name="T8" fmla="*/ 450 w 647"/>
                  <a:gd name="T9" fmla="*/ 25 h 647"/>
                  <a:gd name="T10" fmla="*/ 373 w 647"/>
                  <a:gd name="T11" fmla="*/ 3 h 647"/>
                  <a:gd name="T12" fmla="*/ 291 w 647"/>
                  <a:gd name="T13" fmla="*/ 2 h 647"/>
                  <a:gd name="T14" fmla="*/ 213 w 647"/>
                  <a:gd name="T15" fmla="*/ 20 h 647"/>
                  <a:gd name="T16" fmla="*/ 143 w 647"/>
                  <a:gd name="T17" fmla="*/ 55 h 647"/>
                  <a:gd name="T18" fmla="*/ 85 w 647"/>
                  <a:gd name="T19" fmla="*/ 106 h 647"/>
                  <a:gd name="T20" fmla="*/ 39 w 647"/>
                  <a:gd name="T21" fmla="*/ 169 h 647"/>
                  <a:gd name="T22" fmla="*/ 11 w 647"/>
                  <a:gd name="T23" fmla="*/ 243 h 647"/>
                  <a:gd name="T24" fmla="*/ 0 w 647"/>
                  <a:gd name="T25" fmla="*/ 323 h 647"/>
                  <a:gd name="T26" fmla="*/ 11 w 647"/>
                  <a:gd name="T27" fmla="*/ 404 h 647"/>
                  <a:gd name="T28" fmla="*/ 39 w 647"/>
                  <a:gd name="T29" fmla="*/ 477 h 647"/>
                  <a:gd name="T30" fmla="*/ 85 w 647"/>
                  <a:gd name="T31" fmla="*/ 541 h 647"/>
                  <a:gd name="T32" fmla="*/ 143 w 647"/>
                  <a:gd name="T33" fmla="*/ 591 h 647"/>
                  <a:gd name="T34" fmla="*/ 213 w 647"/>
                  <a:gd name="T35" fmla="*/ 627 h 647"/>
                  <a:gd name="T36" fmla="*/ 291 w 647"/>
                  <a:gd name="T37" fmla="*/ 644 h 647"/>
                  <a:gd name="T38" fmla="*/ 373 w 647"/>
                  <a:gd name="T39" fmla="*/ 643 h 647"/>
                  <a:gd name="T40" fmla="*/ 450 w 647"/>
                  <a:gd name="T41" fmla="*/ 620 h 647"/>
                  <a:gd name="T42" fmla="*/ 517 w 647"/>
                  <a:gd name="T43" fmla="*/ 581 h 647"/>
                  <a:gd name="T44" fmla="*/ 574 w 647"/>
                  <a:gd name="T45" fmla="*/ 528 h 647"/>
                  <a:gd name="T46" fmla="*/ 615 w 647"/>
                  <a:gd name="T47" fmla="*/ 463 h 647"/>
                  <a:gd name="T48" fmla="*/ 641 w 647"/>
                  <a:gd name="T49" fmla="*/ 388 h 647"/>
                  <a:gd name="T50" fmla="*/ 643 w 647"/>
                  <a:gd name="T51" fmla="*/ 323 h 647"/>
                  <a:gd name="T52" fmla="*/ 634 w 647"/>
                  <a:gd name="T53" fmla="*/ 403 h 647"/>
                  <a:gd name="T54" fmla="*/ 604 w 647"/>
                  <a:gd name="T55" fmla="*/ 475 h 647"/>
                  <a:gd name="T56" fmla="*/ 560 w 647"/>
                  <a:gd name="T57" fmla="*/ 538 h 647"/>
                  <a:gd name="T58" fmla="*/ 503 w 647"/>
                  <a:gd name="T59" fmla="*/ 588 h 647"/>
                  <a:gd name="T60" fmla="*/ 433 w 647"/>
                  <a:gd name="T61" fmla="*/ 623 h 647"/>
                  <a:gd name="T62" fmla="*/ 356 w 647"/>
                  <a:gd name="T63" fmla="*/ 641 h 647"/>
                  <a:gd name="T64" fmla="*/ 276 w 647"/>
                  <a:gd name="T65" fmla="*/ 638 h 647"/>
                  <a:gd name="T66" fmla="*/ 199 w 647"/>
                  <a:gd name="T67" fmla="*/ 617 h 647"/>
                  <a:gd name="T68" fmla="*/ 132 w 647"/>
                  <a:gd name="T69" fmla="*/ 578 h 647"/>
                  <a:gd name="T70" fmla="*/ 78 w 647"/>
                  <a:gd name="T71" fmla="*/ 526 h 647"/>
                  <a:gd name="T72" fmla="*/ 36 w 647"/>
                  <a:gd name="T73" fmla="*/ 461 h 647"/>
                  <a:gd name="T74" fmla="*/ 11 w 647"/>
                  <a:gd name="T75" fmla="*/ 388 h 647"/>
                  <a:gd name="T76" fmla="*/ 6 w 647"/>
                  <a:gd name="T77" fmla="*/ 307 h 647"/>
                  <a:gd name="T78" fmla="*/ 20 w 647"/>
                  <a:gd name="T79" fmla="*/ 227 h 647"/>
                  <a:gd name="T80" fmla="*/ 50 w 647"/>
                  <a:gd name="T81" fmla="*/ 158 h 647"/>
                  <a:gd name="T82" fmla="*/ 97 w 647"/>
                  <a:gd name="T83" fmla="*/ 96 h 647"/>
                  <a:gd name="T84" fmla="*/ 159 w 647"/>
                  <a:gd name="T85" fmla="*/ 50 h 647"/>
                  <a:gd name="T86" fmla="*/ 228 w 647"/>
                  <a:gd name="T87" fmla="*/ 18 h 647"/>
                  <a:gd name="T88" fmla="*/ 308 w 647"/>
                  <a:gd name="T89" fmla="*/ 4 h 647"/>
                  <a:gd name="T90" fmla="*/ 388 w 647"/>
                  <a:gd name="T91" fmla="*/ 10 h 647"/>
                  <a:gd name="T92" fmla="*/ 462 w 647"/>
                  <a:gd name="T93" fmla="*/ 35 h 647"/>
                  <a:gd name="T94" fmla="*/ 526 w 647"/>
                  <a:gd name="T95" fmla="*/ 77 h 647"/>
                  <a:gd name="T96" fmla="*/ 579 w 647"/>
                  <a:gd name="T97" fmla="*/ 131 h 647"/>
                  <a:gd name="T98" fmla="*/ 618 w 647"/>
                  <a:gd name="T99" fmla="*/ 198 h 647"/>
                  <a:gd name="T100" fmla="*/ 639 w 647"/>
                  <a:gd name="T101" fmla="*/ 275 h 64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47"/>
                  <a:gd name="T154" fmla="*/ 0 h 647"/>
                  <a:gd name="T155" fmla="*/ 647 w 647"/>
                  <a:gd name="T156" fmla="*/ 647 h 64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47" h="647">
                    <a:moveTo>
                      <a:pt x="647" y="323"/>
                    </a:moveTo>
                    <a:lnTo>
                      <a:pt x="646" y="307"/>
                    </a:lnTo>
                    <a:lnTo>
                      <a:pt x="645" y="290"/>
                    </a:lnTo>
                    <a:lnTo>
                      <a:pt x="643" y="273"/>
                    </a:lnTo>
                    <a:lnTo>
                      <a:pt x="641" y="258"/>
                    </a:lnTo>
                    <a:lnTo>
                      <a:pt x="636" y="243"/>
                    </a:lnTo>
                    <a:lnTo>
                      <a:pt x="632" y="227"/>
                    </a:lnTo>
                    <a:lnTo>
                      <a:pt x="628" y="212"/>
                    </a:lnTo>
                    <a:lnTo>
                      <a:pt x="621" y="197"/>
                    </a:lnTo>
                    <a:lnTo>
                      <a:pt x="615" y="183"/>
                    </a:lnTo>
                    <a:lnTo>
                      <a:pt x="608" y="169"/>
                    </a:lnTo>
                    <a:lnTo>
                      <a:pt x="600" y="155"/>
                    </a:lnTo>
                    <a:lnTo>
                      <a:pt x="592" y="142"/>
                    </a:lnTo>
                    <a:lnTo>
                      <a:pt x="583" y="130"/>
                    </a:lnTo>
                    <a:lnTo>
                      <a:pt x="574" y="117"/>
                    </a:lnTo>
                    <a:lnTo>
                      <a:pt x="563" y="106"/>
                    </a:lnTo>
                    <a:lnTo>
                      <a:pt x="553" y="94"/>
                    </a:lnTo>
                    <a:lnTo>
                      <a:pt x="542" y="84"/>
                    </a:lnTo>
                    <a:lnTo>
                      <a:pt x="529" y="74"/>
                    </a:lnTo>
                    <a:lnTo>
                      <a:pt x="517" y="64"/>
                    </a:lnTo>
                    <a:lnTo>
                      <a:pt x="504" y="55"/>
                    </a:lnTo>
                    <a:lnTo>
                      <a:pt x="492" y="46"/>
                    </a:lnTo>
                    <a:lnTo>
                      <a:pt x="478" y="39"/>
                    </a:lnTo>
                    <a:lnTo>
                      <a:pt x="464" y="31"/>
                    </a:lnTo>
                    <a:lnTo>
                      <a:pt x="450" y="25"/>
                    </a:lnTo>
                    <a:lnTo>
                      <a:pt x="434" y="20"/>
                    </a:lnTo>
                    <a:lnTo>
                      <a:pt x="421" y="14"/>
                    </a:lnTo>
                    <a:lnTo>
                      <a:pt x="405" y="10"/>
                    </a:lnTo>
                    <a:lnTo>
                      <a:pt x="388" y="6"/>
                    </a:lnTo>
                    <a:lnTo>
                      <a:pt x="373" y="3"/>
                    </a:lnTo>
                    <a:lnTo>
                      <a:pt x="356" y="2"/>
                    </a:lnTo>
                    <a:lnTo>
                      <a:pt x="341" y="0"/>
                    </a:lnTo>
                    <a:lnTo>
                      <a:pt x="324" y="0"/>
                    </a:lnTo>
                    <a:lnTo>
                      <a:pt x="308" y="0"/>
                    </a:lnTo>
                    <a:lnTo>
                      <a:pt x="291" y="2"/>
                    </a:lnTo>
                    <a:lnTo>
                      <a:pt x="274" y="3"/>
                    </a:lnTo>
                    <a:lnTo>
                      <a:pt x="259" y="6"/>
                    </a:lnTo>
                    <a:lnTo>
                      <a:pt x="244" y="10"/>
                    </a:lnTo>
                    <a:lnTo>
                      <a:pt x="228" y="14"/>
                    </a:lnTo>
                    <a:lnTo>
                      <a:pt x="213" y="20"/>
                    </a:lnTo>
                    <a:lnTo>
                      <a:pt x="198" y="25"/>
                    </a:lnTo>
                    <a:lnTo>
                      <a:pt x="184" y="31"/>
                    </a:lnTo>
                    <a:lnTo>
                      <a:pt x="170" y="39"/>
                    </a:lnTo>
                    <a:lnTo>
                      <a:pt x="156" y="46"/>
                    </a:lnTo>
                    <a:lnTo>
                      <a:pt x="143" y="55"/>
                    </a:lnTo>
                    <a:lnTo>
                      <a:pt x="131" y="64"/>
                    </a:lnTo>
                    <a:lnTo>
                      <a:pt x="118" y="74"/>
                    </a:lnTo>
                    <a:lnTo>
                      <a:pt x="107" y="84"/>
                    </a:lnTo>
                    <a:lnTo>
                      <a:pt x="95" y="94"/>
                    </a:lnTo>
                    <a:lnTo>
                      <a:pt x="85" y="106"/>
                    </a:lnTo>
                    <a:lnTo>
                      <a:pt x="74" y="117"/>
                    </a:lnTo>
                    <a:lnTo>
                      <a:pt x="65" y="130"/>
                    </a:lnTo>
                    <a:lnTo>
                      <a:pt x="56" y="142"/>
                    </a:lnTo>
                    <a:lnTo>
                      <a:pt x="47" y="155"/>
                    </a:lnTo>
                    <a:lnTo>
                      <a:pt x="39" y="169"/>
                    </a:lnTo>
                    <a:lnTo>
                      <a:pt x="32" y="183"/>
                    </a:lnTo>
                    <a:lnTo>
                      <a:pt x="26" y="197"/>
                    </a:lnTo>
                    <a:lnTo>
                      <a:pt x="21" y="212"/>
                    </a:lnTo>
                    <a:lnTo>
                      <a:pt x="15" y="227"/>
                    </a:lnTo>
                    <a:lnTo>
                      <a:pt x="11" y="243"/>
                    </a:lnTo>
                    <a:lnTo>
                      <a:pt x="7" y="258"/>
                    </a:lnTo>
                    <a:lnTo>
                      <a:pt x="4" y="273"/>
                    </a:lnTo>
                    <a:lnTo>
                      <a:pt x="3" y="290"/>
                    </a:lnTo>
                    <a:lnTo>
                      <a:pt x="1" y="307"/>
                    </a:lnTo>
                    <a:lnTo>
                      <a:pt x="0" y="323"/>
                    </a:lnTo>
                    <a:lnTo>
                      <a:pt x="1" y="339"/>
                    </a:lnTo>
                    <a:lnTo>
                      <a:pt x="3" y="356"/>
                    </a:lnTo>
                    <a:lnTo>
                      <a:pt x="4" y="372"/>
                    </a:lnTo>
                    <a:lnTo>
                      <a:pt x="7" y="388"/>
                    </a:lnTo>
                    <a:lnTo>
                      <a:pt x="11" y="404"/>
                    </a:lnTo>
                    <a:lnTo>
                      <a:pt x="15" y="420"/>
                    </a:lnTo>
                    <a:lnTo>
                      <a:pt x="21" y="434"/>
                    </a:lnTo>
                    <a:lnTo>
                      <a:pt x="26" y="449"/>
                    </a:lnTo>
                    <a:lnTo>
                      <a:pt x="32" y="463"/>
                    </a:lnTo>
                    <a:lnTo>
                      <a:pt x="39" y="477"/>
                    </a:lnTo>
                    <a:lnTo>
                      <a:pt x="47" y="491"/>
                    </a:lnTo>
                    <a:lnTo>
                      <a:pt x="56" y="503"/>
                    </a:lnTo>
                    <a:lnTo>
                      <a:pt x="65" y="516"/>
                    </a:lnTo>
                    <a:lnTo>
                      <a:pt x="74" y="528"/>
                    </a:lnTo>
                    <a:lnTo>
                      <a:pt x="85" y="541"/>
                    </a:lnTo>
                    <a:lnTo>
                      <a:pt x="95" y="552"/>
                    </a:lnTo>
                    <a:lnTo>
                      <a:pt x="107" y="562"/>
                    </a:lnTo>
                    <a:lnTo>
                      <a:pt x="118" y="573"/>
                    </a:lnTo>
                    <a:lnTo>
                      <a:pt x="131" y="581"/>
                    </a:lnTo>
                    <a:lnTo>
                      <a:pt x="143" y="591"/>
                    </a:lnTo>
                    <a:lnTo>
                      <a:pt x="156" y="599"/>
                    </a:lnTo>
                    <a:lnTo>
                      <a:pt x="170" y="608"/>
                    </a:lnTo>
                    <a:lnTo>
                      <a:pt x="184" y="615"/>
                    </a:lnTo>
                    <a:lnTo>
                      <a:pt x="198" y="620"/>
                    </a:lnTo>
                    <a:lnTo>
                      <a:pt x="213" y="627"/>
                    </a:lnTo>
                    <a:lnTo>
                      <a:pt x="228" y="631"/>
                    </a:lnTo>
                    <a:lnTo>
                      <a:pt x="244" y="636"/>
                    </a:lnTo>
                    <a:lnTo>
                      <a:pt x="259" y="640"/>
                    </a:lnTo>
                    <a:lnTo>
                      <a:pt x="274" y="643"/>
                    </a:lnTo>
                    <a:lnTo>
                      <a:pt x="291" y="644"/>
                    </a:lnTo>
                    <a:lnTo>
                      <a:pt x="308" y="645"/>
                    </a:lnTo>
                    <a:lnTo>
                      <a:pt x="324" y="647"/>
                    </a:lnTo>
                    <a:lnTo>
                      <a:pt x="341" y="645"/>
                    </a:lnTo>
                    <a:lnTo>
                      <a:pt x="356" y="644"/>
                    </a:lnTo>
                    <a:lnTo>
                      <a:pt x="373" y="643"/>
                    </a:lnTo>
                    <a:lnTo>
                      <a:pt x="388" y="640"/>
                    </a:lnTo>
                    <a:lnTo>
                      <a:pt x="405" y="636"/>
                    </a:lnTo>
                    <a:lnTo>
                      <a:pt x="421" y="631"/>
                    </a:lnTo>
                    <a:lnTo>
                      <a:pt x="434" y="627"/>
                    </a:lnTo>
                    <a:lnTo>
                      <a:pt x="450" y="620"/>
                    </a:lnTo>
                    <a:lnTo>
                      <a:pt x="464" y="615"/>
                    </a:lnTo>
                    <a:lnTo>
                      <a:pt x="478" y="608"/>
                    </a:lnTo>
                    <a:lnTo>
                      <a:pt x="492" y="599"/>
                    </a:lnTo>
                    <a:lnTo>
                      <a:pt x="504" y="591"/>
                    </a:lnTo>
                    <a:lnTo>
                      <a:pt x="517" y="581"/>
                    </a:lnTo>
                    <a:lnTo>
                      <a:pt x="529" y="573"/>
                    </a:lnTo>
                    <a:lnTo>
                      <a:pt x="542" y="562"/>
                    </a:lnTo>
                    <a:lnTo>
                      <a:pt x="553" y="552"/>
                    </a:lnTo>
                    <a:lnTo>
                      <a:pt x="563" y="541"/>
                    </a:lnTo>
                    <a:lnTo>
                      <a:pt x="574" y="528"/>
                    </a:lnTo>
                    <a:lnTo>
                      <a:pt x="583" y="516"/>
                    </a:lnTo>
                    <a:lnTo>
                      <a:pt x="592" y="503"/>
                    </a:lnTo>
                    <a:lnTo>
                      <a:pt x="600" y="491"/>
                    </a:lnTo>
                    <a:lnTo>
                      <a:pt x="608" y="477"/>
                    </a:lnTo>
                    <a:lnTo>
                      <a:pt x="615" y="463"/>
                    </a:lnTo>
                    <a:lnTo>
                      <a:pt x="621" y="449"/>
                    </a:lnTo>
                    <a:lnTo>
                      <a:pt x="628" y="434"/>
                    </a:lnTo>
                    <a:lnTo>
                      <a:pt x="632" y="420"/>
                    </a:lnTo>
                    <a:lnTo>
                      <a:pt x="636" y="404"/>
                    </a:lnTo>
                    <a:lnTo>
                      <a:pt x="641" y="388"/>
                    </a:lnTo>
                    <a:lnTo>
                      <a:pt x="643" y="372"/>
                    </a:lnTo>
                    <a:lnTo>
                      <a:pt x="645" y="356"/>
                    </a:lnTo>
                    <a:lnTo>
                      <a:pt x="646" y="339"/>
                    </a:lnTo>
                    <a:lnTo>
                      <a:pt x="647" y="323"/>
                    </a:lnTo>
                    <a:close/>
                    <a:moveTo>
                      <a:pt x="643" y="323"/>
                    </a:moveTo>
                    <a:lnTo>
                      <a:pt x="643" y="339"/>
                    </a:lnTo>
                    <a:lnTo>
                      <a:pt x="642" y="356"/>
                    </a:lnTo>
                    <a:lnTo>
                      <a:pt x="639" y="371"/>
                    </a:lnTo>
                    <a:lnTo>
                      <a:pt x="636" y="388"/>
                    </a:lnTo>
                    <a:lnTo>
                      <a:pt x="634" y="403"/>
                    </a:lnTo>
                    <a:lnTo>
                      <a:pt x="629" y="418"/>
                    </a:lnTo>
                    <a:lnTo>
                      <a:pt x="624" y="432"/>
                    </a:lnTo>
                    <a:lnTo>
                      <a:pt x="618" y="447"/>
                    </a:lnTo>
                    <a:lnTo>
                      <a:pt x="611" y="461"/>
                    </a:lnTo>
                    <a:lnTo>
                      <a:pt x="604" y="475"/>
                    </a:lnTo>
                    <a:lnTo>
                      <a:pt x="597" y="488"/>
                    </a:lnTo>
                    <a:lnTo>
                      <a:pt x="589" y="502"/>
                    </a:lnTo>
                    <a:lnTo>
                      <a:pt x="579" y="514"/>
                    </a:lnTo>
                    <a:lnTo>
                      <a:pt x="570" y="526"/>
                    </a:lnTo>
                    <a:lnTo>
                      <a:pt x="560" y="538"/>
                    </a:lnTo>
                    <a:lnTo>
                      <a:pt x="550" y="549"/>
                    </a:lnTo>
                    <a:lnTo>
                      <a:pt x="539" y="559"/>
                    </a:lnTo>
                    <a:lnTo>
                      <a:pt x="526" y="569"/>
                    </a:lnTo>
                    <a:lnTo>
                      <a:pt x="515" y="578"/>
                    </a:lnTo>
                    <a:lnTo>
                      <a:pt x="503" y="588"/>
                    </a:lnTo>
                    <a:lnTo>
                      <a:pt x="489" y="597"/>
                    </a:lnTo>
                    <a:lnTo>
                      <a:pt x="476" y="604"/>
                    </a:lnTo>
                    <a:lnTo>
                      <a:pt x="462" y="610"/>
                    </a:lnTo>
                    <a:lnTo>
                      <a:pt x="448" y="617"/>
                    </a:lnTo>
                    <a:lnTo>
                      <a:pt x="433" y="623"/>
                    </a:lnTo>
                    <a:lnTo>
                      <a:pt x="419" y="627"/>
                    </a:lnTo>
                    <a:lnTo>
                      <a:pt x="404" y="633"/>
                    </a:lnTo>
                    <a:lnTo>
                      <a:pt x="388" y="636"/>
                    </a:lnTo>
                    <a:lnTo>
                      <a:pt x="372" y="638"/>
                    </a:lnTo>
                    <a:lnTo>
                      <a:pt x="356" y="641"/>
                    </a:lnTo>
                    <a:lnTo>
                      <a:pt x="340" y="641"/>
                    </a:lnTo>
                    <a:lnTo>
                      <a:pt x="324" y="643"/>
                    </a:lnTo>
                    <a:lnTo>
                      <a:pt x="308" y="641"/>
                    </a:lnTo>
                    <a:lnTo>
                      <a:pt x="291" y="641"/>
                    </a:lnTo>
                    <a:lnTo>
                      <a:pt x="276" y="638"/>
                    </a:lnTo>
                    <a:lnTo>
                      <a:pt x="259" y="636"/>
                    </a:lnTo>
                    <a:lnTo>
                      <a:pt x="244" y="633"/>
                    </a:lnTo>
                    <a:lnTo>
                      <a:pt x="228" y="627"/>
                    </a:lnTo>
                    <a:lnTo>
                      <a:pt x="214" y="623"/>
                    </a:lnTo>
                    <a:lnTo>
                      <a:pt x="199" y="617"/>
                    </a:lnTo>
                    <a:lnTo>
                      <a:pt x="185" y="610"/>
                    </a:lnTo>
                    <a:lnTo>
                      <a:pt x="171" y="604"/>
                    </a:lnTo>
                    <a:lnTo>
                      <a:pt x="159" y="597"/>
                    </a:lnTo>
                    <a:lnTo>
                      <a:pt x="145" y="588"/>
                    </a:lnTo>
                    <a:lnTo>
                      <a:pt x="132" y="578"/>
                    </a:lnTo>
                    <a:lnTo>
                      <a:pt x="121" y="569"/>
                    </a:lnTo>
                    <a:lnTo>
                      <a:pt x="109" y="559"/>
                    </a:lnTo>
                    <a:lnTo>
                      <a:pt x="97" y="549"/>
                    </a:lnTo>
                    <a:lnTo>
                      <a:pt x="88" y="538"/>
                    </a:lnTo>
                    <a:lnTo>
                      <a:pt x="78" y="526"/>
                    </a:lnTo>
                    <a:lnTo>
                      <a:pt x="68" y="514"/>
                    </a:lnTo>
                    <a:lnTo>
                      <a:pt x="58" y="502"/>
                    </a:lnTo>
                    <a:lnTo>
                      <a:pt x="50" y="488"/>
                    </a:lnTo>
                    <a:lnTo>
                      <a:pt x="43" y="475"/>
                    </a:lnTo>
                    <a:lnTo>
                      <a:pt x="36" y="461"/>
                    </a:lnTo>
                    <a:lnTo>
                      <a:pt x="29" y="447"/>
                    </a:lnTo>
                    <a:lnTo>
                      <a:pt x="24" y="432"/>
                    </a:lnTo>
                    <a:lnTo>
                      <a:pt x="20" y="418"/>
                    </a:lnTo>
                    <a:lnTo>
                      <a:pt x="15" y="403"/>
                    </a:lnTo>
                    <a:lnTo>
                      <a:pt x="11" y="388"/>
                    </a:lnTo>
                    <a:lnTo>
                      <a:pt x="8" y="371"/>
                    </a:lnTo>
                    <a:lnTo>
                      <a:pt x="6" y="356"/>
                    </a:lnTo>
                    <a:lnTo>
                      <a:pt x="6" y="339"/>
                    </a:lnTo>
                    <a:lnTo>
                      <a:pt x="4" y="323"/>
                    </a:lnTo>
                    <a:lnTo>
                      <a:pt x="6" y="307"/>
                    </a:lnTo>
                    <a:lnTo>
                      <a:pt x="6" y="290"/>
                    </a:lnTo>
                    <a:lnTo>
                      <a:pt x="8" y="275"/>
                    </a:lnTo>
                    <a:lnTo>
                      <a:pt x="11" y="258"/>
                    </a:lnTo>
                    <a:lnTo>
                      <a:pt x="15" y="243"/>
                    </a:lnTo>
                    <a:lnTo>
                      <a:pt x="20" y="227"/>
                    </a:lnTo>
                    <a:lnTo>
                      <a:pt x="24" y="213"/>
                    </a:lnTo>
                    <a:lnTo>
                      <a:pt x="29" y="198"/>
                    </a:lnTo>
                    <a:lnTo>
                      <a:pt x="36" y="184"/>
                    </a:lnTo>
                    <a:lnTo>
                      <a:pt x="43" y="170"/>
                    </a:lnTo>
                    <a:lnTo>
                      <a:pt x="50" y="158"/>
                    </a:lnTo>
                    <a:lnTo>
                      <a:pt x="58" y="144"/>
                    </a:lnTo>
                    <a:lnTo>
                      <a:pt x="68" y="131"/>
                    </a:lnTo>
                    <a:lnTo>
                      <a:pt x="78" y="120"/>
                    </a:lnTo>
                    <a:lnTo>
                      <a:pt x="88" y="108"/>
                    </a:lnTo>
                    <a:lnTo>
                      <a:pt x="97" y="96"/>
                    </a:lnTo>
                    <a:lnTo>
                      <a:pt x="109" y="87"/>
                    </a:lnTo>
                    <a:lnTo>
                      <a:pt x="121" y="77"/>
                    </a:lnTo>
                    <a:lnTo>
                      <a:pt x="132" y="67"/>
                    </a:lnTo>
                    <a:lnTo>
                      <a:pt x="145" y="57"/>
                    </a:lnTo>
                    <a:lnTo>
                      <a:pt x="159" y="50"/>
                    </a:lnTo>
                    <a:lnTo>
                      <a:pt x="171" y="42"/>
                    </a:lnTo>
                    <a:lnTo>
                      <a:pt x="185" y="35"/>
                    </a:lnTo>
                    <a:lnTo>
                      <a:pt x="199" y="28"/>
                    </a:lnTo>
                    <a:lnTo>
                      <a:pt x="214" y="23"/>
                    </a:lnTo>
                    <a:lnTo>
                      <a:pt x="228" y="18"/>
                    </a:lnTo>
                    <a:lnTo>
                      <a:pt x="244" y="14"/>
                    </a:lnTo>
                    <a:lnTo>
                      <a:pt x="259" y="10"/>
                    </a:lnTo>
                    <a:lnTo>
                      <a:pt x="276" y="7"/>
                    </a:lnTo>
                    <a:lnTo>
                      <a:pt x="291" y="6"/>
                    </a:lnTo>
                    <a:lnTo>
                      <a:pt x="308" y="4"/>
                    </a:lnTo>
                    <a:lnTo>
                      <a:pt x="324" y="3"/>
                    </a:lnTo>
                    <a:lnTo>
                      <a:pt x="340" y="4"/>
                    </a:lnTo>
                    <a:lnTo>
                      <a:pt x="356" y="6"/>
                    </a:lnTo>
                    <a:lnTo>
                      <a:pt x="372" y="7"/>
                    </a:lnTo>
                    <a:lnTo>
                      <a:pt x="388" y="10"/>
                    </a:lnTo>
                    <a:lnTo>
                      <a:pt x="404" y="14"/>
                    </a:lnTo>
                    <a:lnTo>
                      <a:pt x="419" y="18"/>
                    </a:lnTo>
                    <a:lnTo>
                      <a:pt x="433" y="23"/>
                    </a:lnTo>
                    <a:lnTo>
                      <a:pt x="448" y="28"/>
                    </a:lnTo>
                    <a:lnTo>
                      <a:pt x="462" y="35"/>
                    </a:lnTo>
                    <a:lnTo>
                      <a:pt x="476" y="42"/>
                    </a:lnTo>
                    <a:lnTo>
                      <a:pt x="489" y="50"/>
                    </a:lnTo>
                    <a:lnTo>
                      <a:pt x="503" y="57"/>
                    </a:lnTo>
                    <a:lnTo>
                      <a:pt x="515" y="67"/>
                    </a:lnTo>
                    <a:lnTo>
                      <a:pt x="526" y="77"/>
                    </a:lnTo>
                    <a:lnTo>
                      <a:pt x="539" y="87"/>
                    </a:lnTo>
                    <a:lnTo>
                      <a:pt x="550" y="96"/>
                    </a:lnTo>
                    <a:lnTo>
                      <a:pt x="560" y="108"/>
                    </a:lnTo>
                    <a:lnTo>
                      <a:pt x="570" y="120"/>
                    </a:lnTo>
                    <a:lnTo>
                      <a:pt x="579" y="131"/>
                    </a:lnTo>
                    <a:lnTo>
                      <a:pt x="589" y="144"/>
                    </a:lnTo>
                    <a:lnTo>
                      <a:pt x="597" y="158"/>
                    </a:lnTo>
                    <a:lnTo>
                      <a:pt x="604" y="170"/>
                    </a:lnTo>
                    <a:lnTo>
                      <a:pt x="611" y="184"/>
                    </a:lnTo>
                    <a:lnTo>
                      <a:pt x="618" y="198"/>
                    </a:lnTo>
                    <a:lnTo>
                      <a:pt x="624" y="213"/>
                    </a:lnTo>
                    <a:lnTo>
                      <a:pt x="629" y="227"/>
                    </a:lnTo>
                    <a:lnTo>
                      <a:pt x="634" y="243"/>
                    </a:lnTo>
                    <a:lnTo>
                      <a:pt x="636" y="258"/>
                    </a:lnTo>
                    <a:lnTo>
                      <a:pt x="639" y="275"/>
                    </a:lnTo>
                    <a:lnTo>
                      <a:pt x="642" y="290"/>
                    </a:lnTo>
                    <a:lnTo>
                      <a:pt x="643" y="307"/>
                    </a:lnTo>
                    <a:lnTo>
                      <a:pt x="643" y="323"/>
                    </a:lnTo>
                    <a:close/>
                  </a:path>
                </a:pathLst>
              </a:custGeom>
              <a:solidFill>
                <a:srgbClr val="EBB6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51" name="Freeform 36">
                <a:extLst>
                  <a:ext uri="{FF2B5EF4-FFF2-40B4-BE49-F238E27FC236}">
                    <a16:creationId xmlns:a16="http://schemas.microsoft.com/office/drawing/2014/main" id="{0DF452C7-7206-4632-ED51-6C42E29F99A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99" y="2552"/>
                <a:ext cx="642" cy="642"/>
              </a:xfrm>
              <a:custGeom>
                <a:avLst/>
                <a:gdLst>
                  <a:gd name="T0" fmla="*/ 636 w 642"/>
                  <a:gd name="T1" fmla="*/ 256 h 642"/>
                  <a:gd name="T2" fmla="*/ 610 w 642"/>
                  <a:gd name="T3" fmla="*/ 182 h 642"/>
                  <a:gd name="T4" fmla="*/ 569 w 642"/>
                  <a:gd name="T5" fmla="*/ 117 h 642"/>
                  <a:gd name="T6" fmla="*/ 514 w 642"/>
                  <a:gd name="T7" fmla="*/ 64 h 642"/>
                  <a:gd name="T8" fmla="*/ 445 w 642"/>
                  <a:gd name="T9" fmla="*/ 25 h 642"/>
                  <a:gd name="T10" fmla="*/ 370 w 642"/>
                  <a:gd name="T11" fmla="*/ 4 h 642"/>
                  <a:gd name="T12" fmla="*/ 288 w 642"/>
                  <a:gd name="T13" fmla="*/ 1 h 642"/>
                  <a:gd name="T14" fmla="*/ 210 w 642"/>
                  <a:gd name="T15" fmla="*/ 19 h 642"/>
                  <a:gd name="T16" fmla="*/ 142 w 642"/>
                  <a:gd name="T17" fmla="*/ 54 h 642"/>
                  <a:gd name="T18" fmla="*/ 83 w 642"/>
                  <a:gd name="T19" fmla="*/ 104 h 642"/>
                  <a:gd name="T20" fmla="*/ 39 w 642"/>
                  <a:gd name="T21" fmla="*/ 168 h 642"/>
                  <a:gd name="T22" fmla="*/ 10 w 642"/>
                  <a:gd name="T23" fmla="*/ 241 h 642"/>
                  <a:gd name="T24" fmla="*/ 0 w 642"/>
                  <a:gd name="T25" fmla="*/ 321 h 642"/>
                  <a:gd name="T26" fmla="*/ 10 w 642"/>
                  <a:gd name="T27" fmla="*/ 401 h 642"/>
                  <a:gd name="T28" fmla="*/ 39 w 642"/>
                  <a:gd name="T29" fmla="*/ 473 h 642"/>
                  <a:gd name="T30" fmla="*/ 83 w 642"/>
                  <a:gd name="T31" fmla="*/ 537 h 642"/>
                  <a:gd name="T32" fmla="*/ 142 w 642"/>
                  <a:gd name="T33" fmla="*/ 588 h 642"/>
                  <a:gd name="T34" fmla="*/ 210 w 642"/>
                  <a:gd name="T35" fmla="*/ 622 h 642"/>
                  <a:gd name="T36" fmla="*/ 288 w 642"/>
                  <a:gd name="T37" fmla="*/ 641 h 642"/>
                  <a:gd name="T38" fmla="*/ 370 w 642"/>
                  <a:gd name="T39" fmla="*/ 639 h 642"/>
                  <a:gd name="T40" fmla="*/ 445 w 642"/>
                  <a:gd name="T41" fmla="*/ 617 h 642"/>
                  <a:gd name="T42" fmla="*/ 514 w 642"/>
                  <a:gd name="T43" fmla="*/ 578 h 642"/>
                  <a:gd name="T44" fmla="*/ 569 w 642"/>
                  <a:gd name="T45" fmla="*/ 525 h 642"/>
                  <a:gd name="T46" fmla="*/ 610 w 642"/>
                  <a:gd name="T47" fmla="*/ 461 h 642"/>
                  <a:gd name="T48" fmla="*/ 636 w 642"/>
                  <a:gd name="T49" fmla="*/ 386 h 642"/>
                  <a:gd name="T50" fmla="*/ 638 w 642"/>
                  <a:gd name="T51" fmla="*/ 321 h 642"/>
                  <a:gd name="T52" fmla="*/ 628 w 642"/>
                  <a:gd name="T53" fmla="*/ 400 h 642"/>
                  <a:gd name="T54" fmla="*/ 600 w 642"/>
                  <a:gd name="T55" fmla="*/ 472 h 642"/>
                  <a:gd name="T56" fmla="*/ 555 w 642"/>
                  <a:gd name="T57" fmla="*/ 535 h 642"/>
                  <a:gd name="T58" fmla="*/ 498 w 642"/>
                  <a:gd name="T59" fmla="*/ 583 h 642"/>
                  <a:gd name="T60" fmla="*/ 430 w 642"/>
                  <a:gd name="T61" fmla="*/ 620 h 642"/>
                  <a:gd name="T62" fmla="*/ 353 w 642"/>
                  <a:gd name="T63" fmla="*/ 636 h 642"/>
                  <a:gd name="T64" fmla="*/ 273 w 642"/>
                  <a:gd name="T65" fmla="*/ 635 h 642"/>
                  <a:gd name="T66" fmla="*/ 198 w 642"/>
                  <a:gd name="T67" fmla="*/ 613 h 642"/>
                  <a:gd name="T68" fmla="*/ 131 w 642"/>
                  <a:gd name="T69" fmla="*/ 575 h 642"/>
                  <a:gd name="T70" fmla="*/ 76 w 642"/>
                  <a:gd name="T71" fmla="*/ 522 h 642"/>
                  <a:gd name="T72" fmla="*/ 35 w 642"/>
                  <a:gd name="T73" fmla="*/ 458 h 642"/>
                  <a:gd name="T74" fmla="*/ 10 w 642"/>
                  <a:gd name="T75" fmla="*/ 384 h 642"/>
                  <a:gd name="T76" fmla="*/ 4 w 642"/>
                  <a:gd name="T77" fmla="*/ 305 h 642"/>
                  <a:gd name="T78" fmla="*/ 18 w 642"/>
                  <a:gd name="T79" fmla="*/ 227 h 642"/>
                  <a:gd name="T80" fmla="*/ 50 w 642"/>
                  <a:gd name="T81" fmla="*/ 156 h 642"/>
                  <a:gd name="T82" fmla="*/ 96 w 642"/>
                  <a:gd name="T83" fmla="*/ 96 h 642"/>
                  <a:gd name="T84" fmla="*/ 156 w 642"/>
                  <a:gd name="T85" fmla="*/ 50 h 642"/>
                  <a:gd name="T86" fmla="*/ 227 w 642"/>
                  <a:gd name="T87" fmla="*/ 18 h 642"/>
                  <a:gd name="T88" fmla="*/ 305 w 642"/>
                  <a:gd name="T89" fmla="*/ 4 h 642"/>
                  <a:gd name="T90" fmla="*/ 384 w 642"/>
                  <a:gd name="T91" fmla="*/ 9 h 642"/>
                  <a:gd name="T92" fmla="*/ 458 w 642"/>
                  <a:gd name="T93" fmla="*/ 34 h 642"/>
                  <a:gd name="T94" fmla="*/ 522 w 642"/>
                  <a:gd name="T95" fmla="*/ 76 h 642"/>
                  <a:gd name="T96" fmla="*/ 575 w 642"/>
                  <a:gd name="T97" fmla="*/ 131 h 642"/>
                  <a:gd name="T98" fmla="*/ 614 w 642"/>
                  <a:gd name="T99" fmla="*/ 197 h 642"/>
                  <a:gd name="T100" fmla="*/ 635 w 642"/>
                  <a:gd name="T101" fmla="*/ 273 h 64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42"/>
                  <a:gd name="T154" fmla="*/ 0 h 642"/>
                  <a:gd name="T155" fmla="*/ 642 w 642"/>
                  <a:gd name="T156" fmla="*/ 642 h 64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42" h="642">
                    <a:moveTo>
                      <a:pt x="642" y="321"/>
                    </a:moveTo>
                    <a:lnTo>
                      <a:pt x="642" y="305"/>
                    </a:lnTo>
                    <a:lnTo>
                      <a:pt x="640" y="288"/>
                    </a:lnTo>
                    <a:lnTo>
                      <a:pt x="639" y="271"/>
                    </a:lnTo>
                    <a:lnTo>
                      <a:pt x="636" y="256"/>
                    </a:lnTo>
                    <a:lnTo>
                      <a:pt x="632" y="241"/>
                    </a:lnTo>
                    <a:lnTo>
                      <a:pt x="628" y="225"/>
                    </a:lnTo>
                    <a:lnTo>
                      <a:pt x="622" y="210"/>
                    </a:lnTo>
                    <a:lnTo>
                      <a:pt x="617" y="196"/>
                    </a:lnTo>
                    <a:lnTo>
                      <a:pt x="610" y="182"/>
                    </a:lnTo>
                    <a:lnTo>
                      <a:pt x="603" y="168"/>
                    </a:lnTo>
                    <a:lnTo>
                      <a:pt x="596" y="154"/>
                    </a:lnTo>
                    <a:lnTo>
                      <a:pt x="587" y="142"/>
                    </a:lnTo>
                    <a:lnTo>
                      <a:pt x="578" y="129"/>
                    </a:lnTo>
                    <a:lnTo>
                      <a:pt x="569" y="117"/>
                    </a:lnTo>
                    <a:lnTo>
                      <a:pt x="558" y="104"/>
                    </a:lnTo>
                    <a:lnTo>
                      <a:pt x="548" y="93"/>
                    </a:lnTo>
                    <a:lnTo>
                      <a:pt x="537" y="83"/>
                    </a:lnTo>
                    <a:lnTo>
                      <a:pt x="525" y="73"/>
                    </a:lnTo>
                    <a:lnTo>
                      <a:pt x="514" y="64"/>
                    </a:lnTo>
                    <a:lnTo>
                      <a:pt x="501" y="54"/>
                    </a:lnTo>
                    <a:lnTo>
                      <a:pt x="487" y="46"/>
                    </a:lnTo>
                    <a:lnTo>
                      <a:pt x="475" y="39"/>
                    </a:lnTo>
                    <a:lnTo>
                      <a:pt x="461" y="32"/>
                    </a:lnTo>
                    <a:lnTo>
                      <a:pt x="445" y="25"/>
                    </a:lnTo>
                    <a:lnTo>
                      <a:pt x="431" y="19"/>
                    </a:lnTo>
                    <a:lnTo>
                      <a:pt x="416" y="14"/>
                    </a:lnTo>
                    <a:lnTo>
                      <a:pt x="401" y="9"/>
                    </a:lnTo>
                    <a:lnTo>
                      <a:pt x="385" y="7"/>
                    </a:lnTo>
                    <a:lnTo>
                      <a:pt x="370" y="4"/>
                    </a:lnTo>
                    <a:lnTo>
                      <a:pt x="353" y="1"/>
                    </a:lnTo>
                    <a:lnTo>
                      <a:pt x="337" y="0"/>
                    </a:lnTo>
                    <a:lnTo>
                      <a:pt x="321" y="0"/>
                    </a:lnTo>
                    <a:lnTo>
                      <a:pt x="305" y="0"/>
                    </a:lnTo>
                    <a:lnTo>
                      <a:pt x="288" y="1"/>
                    </a:lnTo>
                    <a:lnTo>
                      <a:pt x="271" y="4"/>
                    </a:lnTo>
                    <a:lnTo>
                      <a:pt x="256" y="7"/>
                    </a:lnTo>
                    <a:lnTo>
                      <a:pt x="241" y="9"/>
                    </a:lnTo>
                    <a:lnTo>
                      <a:pt x="225" y="14"/>
                    </a:lnTo>
                    <a:lnTo>
                      <a:pt x="210" y="19"/>
                    </a:lnTo>
                    <a:lnTo>
                      <a:pt x="196" y="25"/>
                    </a:lnTo>
                    <a:lnTo>
                      <a:pt x="182" y="32"/>
                    </a:lnTo>
                    <a:lnTo>
                      <a:pt x="168" y="39"/>
                    </a:lnTo>
                    <a:lnTo>
                      <a:pt x="154" y="46"/>
                    </a:lnTo>
                    <a:lnTo>
                      <a:pt x="142" y="54"/>
                    </a:lnTo>
                    <a:lnTo>
                      <a:pt x="129" y="64"/>
                    </a:lnTo>
                    <a:lnTo>
                      <a:pt x="117" y="73"/>
                    </a:lnTo>
                    <a:lnTo>
                      <a:pt x="104" y="83"/>
                    </a:lnTo>
                    <a:lnTo>
                      <a:pt x="93" y="93"/>
                    </a:lnTo>
                    <a:lnTo>
                      <a:pt x="83" y="104"/>
                    </a:lnTo>
                    <a:lnTo>
                      <a:pt x="74" y="117"/>
                    </a:lnTo>
                    <a:lnTo>
                      <a:pt x="64" y="129"/>
                    </a:lnTo>
                    <a:lnTo>
                      <a:pt x="54" y="142"/>
                    </a:lnTo>
                    <a:lnTo>
                      <a:pt x="46" y="154"/>
                    </a:lnTo>
                    <a:lnTo>
                      <a:pt x="39" y="168"/>
                    </a:lnTo>
                    <a:lnTo>
                      <a:pt x="32" y="182"/>
                    </a:lnTo>
                    <a:lnTo>
                      <a:pt x="25" y="196"/>
                    </a:lnTo>
                    <a:lnTo>
                      <a:pt x="19" y="210"/>
                    </a:lnTo>
                    <a:lnTo>
                      <a:pt x="14" y="225"/>
                    </a:lnTo>
                    <a:lnTo>
                      <a:pt x="10" y="241"/>
                    </a:lnTo>
                    <a:lnTo>
                      <a:pt x="7" y="256"/>
                    </a:lnTo>
                    <a:lnTo>
                      <a:pt x="4" y="271"/>
                    </a:lnTo>
                    <a:lnTo>
                      <a:pt x="1" y="288"/>
                    </a:lnTo>
                    <a:lnTo>
                      <a:pt x="0" y="305"/>
                    </a:lnTo>
                    <a:lnTo>
                      <a:pt x="0" y="321"/>
                    </a:lnTo>
                    <a:lnTo>
                      <a:pt x="0" y="337"/>
                    </a:lnTo>
                    <a:lnTo>
                      <a:pt x="1" y="354"/>
                    </a:lnTo>
                    <a:lnTo>
                      <a:pt x="4" y="370"/>
                    </a:lnTo>
                    <a:lnTo>
                      <a:pt x="7" y="386"/>
                    </a:lnTo>
                    <a:lnTo>
                      <a:pt x="10" y="401"/>
                    </a:lnTo>
                    <a:lnTo>
                      <a:pt x="14" y="416"/>
                    </a:lnTo>
                    <a:lnTo>
                      <a:pt x="19" y="432"/>
                    </a:lnTo>
                    <a:lnTo>
                      <a:pt x="25" y="445"/>
                    </a:lnTo>
                    <a:lnTo>
                      <a:pt x="32" y="461"/>
                    </a:lnTo>
                    <a:lnTo>
                      <a:pt x="39" y="473"/>
                    </a:lnTo>
                    <a:lnTo>
                      <a:pt x="46" y="487"/>
                    </a:lnTo>
                    <a:lnTo>
                      <a:pt x="54" y="500"/>
                    </a:lnTo>
                    <a:lnTo>
                      <a:pt x="64" y="514"/>
                    </a:lnTo>
                    <a:lnTo>
                      <a:pt x="74" y="525"/>
                    </a:lnTo>
                    <a:lnTo>
                      <a:pt x="83" y="537"/>
                    </a:lnTo>
                    <a:lnTo>
                      <a:pt x="93" y="549"/>
                    </a:lnTo>
                    <a:lnTo>
                      <a:pt x="104" y="558"/>
                    </a:lnTo>
                    <a:lnTo>
                      <a:pt x="117" y="569"/>
                    </a:lnTo>
                    <a:lnTo>
                      <a:pt x="129" y="578"/>
                    </a:lnTo>
                    <a:lnTo>
                      <a:pt x="142" y="588"/>
                    </a:lnTo>
                    <a:lnTo>
                      <a:pt x="154" y="596"/>
                    </a:lnTo>
                    <a:lnTo>
                      <a:pt x="168" y="603"/>
                    </a:lnTo>
                    <a:lnTo>
                      <a:pt x="182" y="610"/>
                    </a:lnTo>
                    <a:lnTo>
                      <a:pt x="196" y="617"/>
                    </a:lnTo>
                    <a:lnTo>
                      <a:pt x="210" y="622"/>
                    </a:lnTo>
                    <a:lnTo>
                      <a:pt x="225" y="628"/>
                    </a:lnTo>
                    <a:lnTo>
                      <a:pt x="241" y="632"/>
                    </a:lnTo>
                    <a:lnTo>
                      <a:pt x="256" y="635"/>
                    </a:lnTo>
                    <a:lnTo>
                      <a:pt x="271" y="639"/>
                    </a:lnTo>
                    <a:lnTo>
                      <a:pt x="288" y="641"/>
                    </a:lnTo>
                    <a:lnTo>
                      <a:pt x="305" y="642"/>
                    </a:lnTo>
                    <a:lnTo>
                      <a:pt x="321" y="642"/>
                    </a:lnTo>
                    <a:lnTo>
                      <a:pt x="337" y="642"/>
                    </a:lnTo>
                    <a:lnTo>
                      <a:pt x="353" y="641"/>
                    </a:lnTo>
                    <a:lnTo>
                      <a:pt x="370" y="639"/>
                    </a:lnTo>
                    <a:lnTo>
                      <a:pt x="385" y="635"/>
                    </a:lnTo>
                    <a:lnTo>
                      <a:pt x="401" y="632"/>
                    </a:lnTo>
                    <a:lnTo>
                      <a:pt x="416" y="628"/>
                    </a:lnTo>
                    <a:lnTo>
                      <a:pt x="431" y="622"/>
                    </a:lnTo>
                    <a:lnTo>
                      <a:pt x="445" y="617"/>
                    </a:lnTo>
                    <a:lnTo>
                      <a:pt x="461" y="610"/>
                    </a:lnTo>
                    <a:lnTo>
                      <a:pt x="475" y="603"/>
                    </a:lnTo>
                    <a:lnTo>
                      <a:pt x="487" y="596"/>
                    </a:lnTo>
                    <a:lnTo>
                      <a:pt x="501" y="588"/>
                    </a:lnTo>
                    <a:lnTo>
                      <a:pt x="514" y="578"/>
                    </a:lnTo>
                    <a:lnTo>
                      <a:pt x="525" y="569"/>
                    </a:lnTo>
                    <a:lnTo>
                      <a:pt x="537" y="558"/>
                    </a:lnTo>
                    <a:lnTo>
                      <a:pt x="548" y="549"/>
                    </a:lnTo>
                    <a:lnTo>
                      <a:pt x="558" y="537"/>
                    </a:lnTo>
                    <a:lnTo>
                      <a:pt x="569" y="525"/>
                    </a:lnTo>
                    <a:lnTo>
                      <a:pt x="578" y="514"/>
                    </a:lnTo>
                    <a:lnTo>
                      <a:pt x="587" y="500"/>
                    </a:lnTo>
                    <a:lnTo>
                      <a:pt x="596" y="487"/>
                    </a:lnTo>
                    <a:lnTo>
                      <a:pt x="603" y="473"/>
                    </a:lnTo>
                    <a:lnTo>
                      <a:pt x="610" y="461"/>
                    </a:lnTo>
                    <a:lnTo>
                      <a:pt x="617" y="445"/>
                    </a:lnTo>
                    <a:lnTo>
                      <a:pt x="622" y="432"/>
                    </a:lnTo>
                    <a:lnTo>
                      <a:pt x="628" y="416"/>
                    </a:lnTo>
                    <a:lnTo>
                      <a:pt x="632" y="401"/>
                    </a:lnTo>
                    <a:lnTo>
                      <a:pt x="636" y="386"/>
                    </a:lnTo>
                    <a:lnTo>
                      <a:pt x="639" y="370"/>
                    </a:lnTo>
                    <a:lnTo>
                      <a:pt x="640" y="354"/>
                    </a:lnTo>
                    <a:lnTo>
                      <a:pt x="642" y="337"/>
                    </a:lnTo>
                    <a:lnTo>
                      <a:pt x="642" y="321"/>
                    </a:lnTo>
                    <a:close/>
                    <a:moveTo>
                      <a:pt x="638" y="321"/>
                    </a:moveTo>
                    <a:lnTo>
                      <a:pt x="638" y="337"/>
                    </a:lnTo>
                    <a:lnTo>
                      <a:pt x="636" y="354"/>
                    </a:lnTo>
                    <a:lnTo>
                      <a:pt x="635" y="369"/>
                    </a:lnTo>
                    <a:lnTo>
                      <a:pt x="632" y="384"/>
                    </a:lnTo>
                    <a:lnTo>
                      <a:pt x="628" y="400"/>
                    </a:lnTo>
                    <a:lnTo>
                      <a:pt x="624" y="415"/>
                    </a:lnTo>
                    <a:lnTo>
                      <a:pt x="619" y="430"/>
                    </a:lnTo>
                    <a:lnTo>
                      <a:pt x="614" y="444"/>
                    </a:lnTo>
                    <a:lnTo>
                      <a:pt x="607" y="458"/>
                    </a:lnTo>
                    <a:lnTo>
                      <a:pt x="600" y="472"/>
                    </a:lnTo>
                    <a:lnTo>
                      <a:pt x="592" y="486"/>
                    </a:lnTo>
                    <a:lnTo>
                      <a:pt x="585" y="498"/>
                    </a:lnTo>
                    <a:lnTo>
                      <a:pt x="575" y="511"/>
                    </a:lnTo>
                    <a:lnTo>
                      <a:pt x="565" y="522"/>
                    </a:lnTo>
                    <a:lnTo>
                      <a:pt x="555" y="535"/>
                    </a:lnTo>
                    <a:lnTo>
                      <a:pt x="546" y="546"/>
                    </a:lnTo>
                    <a:lnTo>
                      <a:pt x="534" y="556"/>
                    </a:lnTo>
                    <a:lnTo>
                      <a:pt x="522" y="565"/>
                    </a:lnTo>
                    <a:lnTo>
                      <a:pt x="511" y="575"/>
                    </a:lnTo>
                    <a:lnTo>
                      <a:pt x="498" y="583"/>
                    </a:lnTo>
                    <a:lnTo>
                      <a:pt x="486" y="592"/>
                    </a:lnTo>
                    <a:lnTo>
                      <a:pt x="472" y="600"/>
                    </a:lnTo>
                    <a:lnTo>
                      <a:pt x="458" y="607"/>
                    </a:lnTo>
                    <a:lnTo>
                      <a:pt x="444" y="613"/>
                    </a:lnTo>
                    <a:lnTo>
                      <a:pt x="430" y="620"/>
                    </a:lnTo>
                    <a:lnTo>
                      <a:pt x="415" y="624"/>
                    </a:lnTo>
                    <a:lnTo>
                      <a:pt x="401" y="628"/>
                    </a:lnTo>
                    <a:lnTo>
                      <a:pt x="384" y="632"/>
                    </a:lnTo>
                    <a:lnTo>
                      <a:pt x="369" y="635"/>
                    </a:lnTo>
                    <a:lnTo>
                      <a:pt x="353" y="636"/>
                    </a:lnTo>
                    <a:lnTo>
                      <a:pt x="337" y="638"/>
                    </a:lnTo>
                    <a:lnTo>
                      <a:pt x="321" y="638"/>
                    </a:lnTo>
                    <a:lnTo>
                      <a:pt x="305" y="638"/>
                    </a:lnTo>
                    <a:lnTo>
                      <a:pt x="288" y="636"/>
                    </a:lnTo>
                    <a:lnTo>
                      <a:pt x="273" y="635"/>
                    </a:lnTo>
                    <a:lnTo>
                      <a:pt x="257" y="632"/>
                    </a:lnTo>
                    <a:lnTo>
                      <a:pt x="242" y="628"/>
                    </a:lnTo>
                    <a:lnTo>
                      <a:pt x="227" y="624"/>
                    </a:lnTo>
                    <a:lnTo>
                      <a:pt x="211" y="620"/>
                    </a:lnTo>
                    <a:lnTo>
                      <a:pt x="198" y="613"/>
                    </a:lnTo>
                    <a:lnTo>
                      <a:pt x="184" y="607"/>
                    </a:lnTo>
                    <a:lnTo>
                      <a:pt x="170" y="600"/>
                    </a:lnTo>
                    <a:lnTo>
                      <a:pt x="156" y="592"/>
                    </a:lnTo>
                    <a:lnTo>
                      <a:pt x="143" y="583"/>
                    </a:lnTo>
                    <a:lnTo>
                      <a:pt x="131" y="575"/>
                    </a:lnTo>
                    <a:lnTo>
                      <a:pt x="120" y="565"/>
                    </a:lnTo>
                    <a:lnTo>
                      <a:pt x="107" y="556"/>
                    </a:lnTo>
                    <a:lnTo>
                      <a:pt x="96" y="546"/>
                    </a:lnTo>
                    <a:lnTo>
                      <a:pt x="86" y="535"/>
                    </a:lnTo>
                    <a:lnTo>
                      <a:pt x="76" y="522"/>
                    </a:lnTo>
                    <a:lnTo>
                      <a:pt x="67" y="511"/>
                    </a:lnTo>
                    <a:lnTo>
                      <a:pt x="58" y="498"/>
                    </a:lnTo>
                    <a:lnTo>
                      <a:pt x="50" y="486"/>
                    </a:lnTo>
                    <a:lnTo>
                      <a:pt x="42" y="472"/>
                    </a:lnTo>
                    <a:lnTo>
                      <a:pt x="35" y="458"/>
                    </a:lnTo>
                    <a:lnTo>
                      <a:pt x="29" y="444"/>
                    </a:lnTo>
                    <a:lnTo>
                      <a:pt x="23" y="430"/>
                    </a:lnTo>
                    <a:lnTo>
                      <a:pt x="18" y="415"/>
                    </a:lnTo>
                    <a:lnTo>
                      <a:pt x="14" y="400"/>
                    </a:lnTo>
                    <a:lnTo>
                      <a:pt x="10" y="384"/>
                    </a:lnTo>
                    <a:lnTo>
                      <a:pt x="7" y="369"/>
                    </a:lnTo>
                    <a:lnTo>
                      <a:pt x="5" y="354"/>
                    </a:lnTo>
                    <a:lnTo>
                      <a:pt x="4" y="337"/>
                    </a:lnTo>
                    <a:lnTo>
                      <a:pt x="4" y="321"/>
                    </a:lnTo>
                    <a:lnTo>
                      <a:pt x="4" y="305"/>
                    </a:lnTo>
                    <a:lnTo>
                      <a:pt x="5" y="288"/>
                    </a:lnTo>
                    <a:lnTo>
                      <a:pt x="7" y="273"/>
                    </a:lnTo>
                    <a:lnTo>
                      <a:pt x="10" y="257"/>
                    </a:lnTo>
                    <a:lnTo>
                      <a:pt x="14" y="242"/>
                    </a:lnTo>
                    <a:lnTo>
                      <a:pt x="18" y="227"/>
                    </a:lnTo>
                    <a:lnTo>
                      <a:pt x="23" y="211"/>
                    </a:lnTo>
                    <a:lnTo>
                      <a:pt x="29" y="197"/>
                    </a:lnTo>
                    <a:lnTo>
                      <a:pt x="35" y="184"/>
                    </a:lnTo>
                    <a:lnTo>
                      <a:pt x="42" y="170"/>
                    </a:lnTo>
                    <a:lnTo>
                      <a:pt x="50" y="156"/>
                    </a:lnTo>
                    <a:lnTo>
                      <a:pt x="58" y="143"/>
                    </a:lnTo>
                    <a:lnTo>
                      <a:pt x="67" y="131"/>
                    </a:lnTo>
                    <a:lnTo>
                      <a:pt x="76" y="119"/>
                    </a:lnTo>
                    <a:lnTo>
                      <a:pt x="86" y="107"/>
                    </a:lnTo>
                    <a:lnTo>
                      <a:pt x="96" y="96"/>
                    </a:lnTo>
                    <a:lnTo>
                      <a:pt x="107" y="86"/>
                    </a:lnTo>
                    <a:lnTo>
                      <a:pt x="120" y="76"/>
                    </a:lnTo>
                    <a:lnTo>
                      <a:pt x="131" y="67"/>
                    </a:lnTo>
                    <a:lnTo>
                      <a:pt x="143" y="58"/>
                    </a:lnTo>
                    <a:lnTo>
                      <a:pt x="156" y="50"/>
                    </a:lnTo>
                    <a:lnTo>
                      <a:pt x="170" y="41"/>
                    </a:lnTo>
                    <a:lnTo>
                      <a:pt x="184" y="34"/>
                    </a:lnTo>
                    <a:lnTo>
                      <a:pt x="198" y="29"/>
                    </a:lnTo>
                    <a:lnTo>
                      <a:pt x="211" y="23"/>
                    </a:lnTo>
                    <a:lnTo>
                      <a:pt x="227" y="18"/>
                    </a:lnTo>
                    <a:lnTo>
                      <a:pt x="242" y="14"/>
                    </a:lnTo>
                    <a:lnTo>
                      <a:pt x="257" y="9"/>
                    </a:lnTo>
                    <a:lnTo>
                      <a:pt x="273" y="7"/>
                    </a:lnTo>
                    <a:lnTo>
                      <a:pt x="288" y="5"/>
                    </a:lnTo>
                    <a:lnTo>
                      <a:pt x="305" y="4"/>
                    </a:lnTo>
                    <a:lnTo>
                      <a:pt x="321" y="4"/>
                    </a:lnTo>
                    <a:lnTo>
                      <a:pt x="337" y="4"/>
                    </a:lnTo>
                    <a:lnTo>
                      <a:pt x="353" y="5"/>
                    </a:lnTo>
                    <a:lnTo>
                      <a:pt x="369" y="7"/>
                    </a:lnTo>
                    <a:lnTo>
                      <a:pt x="384" y="9"/>
                    </a:lnTo>
                    <a:lnTo>
                      <a:pt x="401" y="14"/>
                    </a:lnTo>
                    <a:lnTo>
                      <a:pt x="415" y="18"/>
                    </a:lnTo>
                    <a:lnTo>
                      <a:pt x="430" y="23"/>
                    </a:lnTo>
                    <a:lnTo>
                      <a:pt x="444" y="29"/>
                    </a:lnTo>
                    <a:lnTo>
                      <a:pt x="458" y="34"/>
                    </a:lnTo>
                    <a:lnTo>
                      <a:pt x="472" y="41"/>
                    </a:lnTo>
                    <a:lnTo>
                      <a:pt x="486" y="50"/>
                    </a:lnTo>
                    <a:lnTo>
                      <a:pt x="498" y="58"/>
                    </a:lnTo>
                    <a:lnTo>
                      <a:pt x="511" y="67"/>
                    </a:lnTo>
                    <a:lnTo>
                      <a:pt x="522" y="76"/>
                    </a:lnTo>
                    <a:lnTo>
                      <a:pt x="534" y="86"/>
                    </a:lnTo>
                    <a:lnTo>
                      <a:pt x="546" y="96"/>
                    </a:lnTo>
                    <a:lnTo>
                      <a:pt x="555" y="107"/>
                    </a:lnTo>
                    <a:lnTo>
                      <a:pt x="565" y="119"/>
                    </a:lnTo>
                    <a:lnTo>
                      <a:pt x="575" y="131"/>
                    </a:lnTo>
                    <a:lnTo>
                      <a:pt x="585" y="143"/>
                    </a:lnTo>
                    <a:lnTo>
                      <a:pt x="592" y="156"/>
                    </a:lnTo>
                    <a:lnTo>
                      <a:pt x="600" y="170"/>
                    </a:lnTo>
                    <a:lnTo>
                      <a:pt x="607" y="184"/>
                    </a:lnTo>
                    <a:lnTo>
                      <a:pt x="614" y="197"/>
                    </a:lnTo>
                    <a:lnTo>
                      <a:pt x="619" y="211"/>
                    </a:lnTo>
                    <a:lnTo>
                      <a:pt x="624" y="227"/>
                    </a:lnTo>
                    <a:lnTo>
                      <a:pt x="628" y="242"/>
                    </a:lnTo>
                    <a:lnTo>
                      <a:pt x="632" y="257"/>
                    </a:lnTo>
                    <a:lnTo>
                      <a:pt x="635" y="273"/>
                    </a:lnTo>
                    <a:lnTo>
                      <a:pt x="636" y="288"/>
                    </a:lnTo>
                    <a:lnTo>
                      <a:pt x="638" y="305"/>
                    </a:lnTo>
                    <a:lnTo>
                      <a:pt x="638" y="321"/>
                    </a:lnTo>
                    <a:close/>
                  </a:path>
                </a:pathLst>
              </a:custGeom>
              <a:solidFill>
                <a:srgbClr val="EBB6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52" name="Freeform 37">
                <a:extLst>
                  <a:ext uri="{FF2B5EF4-FFF2-40B4-BE49-F238E27FC236}">
                    <a16:creationId xmlns:a16="http://schemas.microsoft.com/office/drawing/2014/main" id="{E4D7F03E-A134-1EEC-B93A-5C3C50D3AF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00" y="2553"/>
                <a:ext cx="639" cy="640"/>
              </a:xfrm>
              <a:custGeom>
                <a:avLst/>
                <a:gdLst>
                  <a:gd name="T0" fmla="*/ 632 w 639"/>
                  <a:gd name="T1" fmla="*/ 255 h 640"/>
                  <a:gd name="T2" fmla="*/ 607 w 639"/>
                  <a:gd name="T3" fmla="*/ 181 h 640"/>
                  <a:gd name="T4" fmla="*/ 566 w 639"/>
                  <a:gd name="T5" fmla="*/ 117 h 640"/>
                  <a:gd name="T6" fmla="*/ 511 w 639"/>
                  <a:gd name="T7" fmla="*/ 64 h 640"/>
                  <a:gd name="T8" fmla="*/ 444 w 639"/>
                  <a:gd name="T9" fmla="*/ 25 h 640"/>
                  <a:gd name="T10" fmla="*/ 368 w 639"/>
                  <a:gd name="T11" fmla="*/ 4 h 640"/>
                  <a:gd name="T12" fmla="*/ 287 w 639"/>
                  <a:gd name="T13" fmla="*/ 3 h 640"/>
                  <a:gd name="T14" fmla="*/ 210 w 639"/>
                  <a:gd name="T15" fmla="*/ 20 h 640"/>
                  <a:gd name="T16" fmla="*/ 141 w 639"/>
                  <a:gd name="T17" fmla="*/ 54 h 640"/>
                  <a:gd name="T18" fmla="*/ 84 w 639"/>
                  <a:gd name="T19" fmla="*/ 105 h 640"/>
                  <a:gd name="T20" fmla="*/ 39 w 639"/>
                  <a:gd name="T21" fmla="*/ 167 h 640"/>
                  <a:gd name="T22" fmla="*/ 11 w 639"/>
                  <a:gd name="T23" fmla="*/ 240 h 640"/>
                  <a:gd name="T24" fmla="*/ 0 w 639"/>
                  <a:gd name="T25" fmla="*/ 320 h 640"/>
                  <a:gd name="T26" fmla="*/ 11 w 639"/>
                  <a:gd name="T27" fmla="*/ 400 h 640"/>
                  <a:gd name="T28" fmla="*/ 39 w 639"/>
                  <a:gd name="T29" fmla="*/ 472 h 640"/>
                  <a:gd name="T30" fmla="*/ 84 w 639"/>
                  <a:gd name="T31" fmla="*/ 535 h 640"/>
                  <a:gd name="T32" fmla="*/ 141 w 639"/>
                  <a:gd name="T33" fmla="*/ 585 h 640"/>
                  <a:gd name="T34" fmla="*/ 210 w 639"/>
                  <a:gd name="T35" fmla="*/ 620 h 640"/>
                  <a:gd name="T36" fmla="*/ 287 w 639"/>
                  <a:gd name="T37" fmla="*/ 638 h 640"/>
                  <a:gd name="T38" fmla="*/ 368 w 639"/>
                  <a:gd name="T39" fmla="*/ 635 h 640"/>
                  <a:gd name="T40" fmla="*/ 444 w 639"/>
                  <a:gd name="T41" fmla="*/ 614 h 640"/>
                  <a:gd name="T42" fmla="*/ 511 w 639"/>
                  <a:gd name="T43" fmla="*/ 575 h 640"/>
                  <a:gd name="T44" fmla="*/ 566 w 639"/>
                  <a:gd name="T45" fmla="*/ 523 h 640"/>
                  <a:gd name="T46" fmla="*/ 607 w 639"/>
                  <a:gd name="T47" fmla="*/ 458 h 640"/>
                  <a:gd name="T48" fmla="*/ 632 w 639"/>
                  <a:gd name="T49" fmla="*/ 385 h 640"/>
                  <a:gd name="T50" fmla="*/ 635 w 639"/>
                  <a:gd name="T51" fmla="*/ 320 h 640"/>
                  <a:gd name="T52" fmla="*/ 625 w 639"/>
                  <a:gd name="T53" fmla="*/ 399 h 640"/>
                  <a:gd name="T54" fmla="*/ 598 w 639"/>
                  <a:gd name="T55" fmla="*/ 470 h 640"/>
                  <a:gd name="T56" fmla="*/ 553 w 639"/>
                  <a:gd name="T57" fmla="*/ 532 h 640"/>
                  <a:gd name="T58" fmla="*/ 496 w 639"/>
                  <a:gd name="T59" fmla="*/ 581 h 640"/>
                  <a:gd name="T60" fmla="*/ 428 w 639"/>
                  <a:gd name="T61" fmla="*/ 616 h 640"/>
                  <a:gd name="T62" fmla="*/ 352 w 639"/>
                  <a:gd name="T63" fmla="*/ 634 h 640"/>
                  <a:gd name="T64" fmla="*/ 272 w 639"/>
                  <a:gd name="T65" fmla="*/ 631 h 640"/>
                  <a:gd name="T66" fmla="*/ 197 w 639"/>
                  <a:gd name="T67" fmla="*/ 610 h 640"/>
                  <a:gd name="T68" fmla="*/ 131 w 639"/>
                  <a:gd name="T69" fmla="*/ 573 h 640"/>
                  <a:gd name="T70" fmla="*/ 77 w 639"/>
                  <a:gd name="T71" fmla="*/ 521 h 640"/>
                  <a:gd name="T72" fmla="*/ 35 w 639"/>
                  <a:gd name="T73" fmla="*/ 457 h 640"/>
                  <a:gd name="T74" fmla="*/ 11 w 639"/>
                  <a:gd name="T75" fmla="*/ 383 h 640"/>
                  <a:gd name="T76" fmla="*/ 4 w 639"/>
                  <a:gd name="T77" fmla="*/ 304 h 640"/>
                  <a:gd name="T78" fmla="*/ 18 w 639"/>
                  <a:gd name="T79" fmla="*/ 226 h 640"/>
                  <a:gd name="T80" fmla="*/ 50 w 639"/>
                  <a:gd name="T81" fmla="*/ 156 h 640"/>
                  <a:gd name="T82" fmla="*/ 96 w 639"/>
                  <a:gd name="T83" fmla="*/ 96 h 640"/>
                  <a:gd name="T84" fmla="*/ 156 w 639"/>
                  <a:gd name="T85" fmla="*/ 50 h 640"/>
                  <a:gd name="T86" fmla="*/ 226 w 639"/>
                  <a:gd name="T87" fmla="*/ 18 h 640"/>
                  <a:gd name="T88" fmla="*/ 304 w 639"/>
                  <a:gd name="T89" fmla="*/ 4 h 640"/>
                  <a:gd name="T90" fmla="*/ 383 w 639"/>
                  <a:gd name="T91" fmla="*/ 11 h 640"/>
                  <a:gd name="T92" fmla="*/ 457 w 639"/>
                  <a:gd name="T93" fmla="*/ 36 h 640"/>
                  <a:gd name="T94" fmla="*/ 521 w 639"/>
                  <a:gd name="T95" fmla="*/ 77 h 640"/>
                  <a:gd name="T96" fmla="*/ 572 w 639"/>
                  <a:gd name="T97" fmla="*/ 131 h 640"/>
                  <a:gd name="T98" fmla="*/ 610 w 639"/>
                  <a:gd name="T99" fmla="*/ 196 h 640"/>
                  <a:gd name="T100" fmla="*/ 631 w 639"/>
                  <a:gd name="T101" fmla="*/ 272 h 64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39"/>
                  <a:gd name="T154" fmla="*/ 0 h 640"/>
                  <a:gd name="T155" fmla="*/ 639 w 639"/>
                  <a:gd name="T156" fmla="*/ 640 h 64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39" h="640">
                    <a:moveTo>
                      <a:pt x="639" y="320"/>
                    </a:moveTo>
                    <a:lnTo>
                      <a:pt x="639" y="304"/>
                    </a:lnTo>
                    <a:lnTo>
                      <a:pt x="638" y="287"/>
                    </a:lnTo>
                    <a:lnTo>
                      <a:pt x="635" y="272"/>
                    </a:lnTo>
                    <a:lnTo>
                      <a:pt x="632" y="255"/>
                    </a:lnTo>
                    <a:lnTo>
                      <a:pt x="630" y="240"/>
                    </a:lnTo>
                    <a:lnTo>
                      <a:pt x="625" y="224"/>
                    </a:lnTo>
                    <a:lnTo>
                      <a:pt x="620" y="210"/>
                    </a:lnTo>
                    <a:lnTo>
                      <a:pt x="614" y="195"/>
                    </a:lnTo>
                    <a:lnTo>
                      <a:pt x="607" y="181"/>
                    </a:lnTo>
                    <a:lnTo>
                      <a:pt x="600" y="167"/>
                    </a:lnTo>
                    <a:lnTo>
                      <a:pt x="593" y="155"/>
                    </a:lnTo>
                    <a:lnTo>
                      <a:pt x="585" y="141"/>
                    </a:lnTo>
                    <a:lnTo>
                      <a:pt x="575" y="128"/>
                    </a:lnTo>
                    <a:lnTo>
                      <a:pt x="566" y="117"/>
                    </a:lnTo>
                    <a:lnTo>
                      <a:pt x="556" y="105"/>
                    </a:lnTo>
                    <a:lnTo>
                      <a:pt x="546" y="93"/>
                    </a:lnTo>
                    <a:lnTo>
                      <a:pt x="535" y="84"/>
                    </a:lnTo>
                    <a:lnTo>
                      <a:pt x="522" y="74"/>
                    </a:lnTo>
                    <a:lnTo>
                      <a:pt x="511" y="64"/>
                    </a:lnTo>
                    <a:lnTo>
                      <a:pt x="499" y="54"/>
                    </a:lnTo>
                    <a:lnTo>
                      <a:pt x="485" y="47"/>
                    </a:lnTo>
                    <a:lnTo>
                      <a:pt x="472" y="39"/>
                    </a:lnTo>
                    <a:lnTo>
                      <a:pt x="458" y="32"/>
                    </a:lnTo>
                    <a:lnTo>
                      <a:pt x="444" y="25"/>
                    </a:lnTo>
                    <a:lnTo>
                      <a:pt x="429" y="20"/>
                    </a:lnTo>
                    <a:lnTo>
                      <a:pt x="415" y="15"/>
                    </a:lnTo>
                    <a:lnTo>
                      <a:pt x="400" y="11"/>
                    </a:lnTo>
                    <a:lnTo>
                      <a:pt x="384" y="7"/>
                    </a:lnTo>
                    <a:lnTo>
                      <a:pt x="368" y="4"/>
                    </a:lnTo>
                    <a:lnTo>
                      <a:pt x="352" y="3"/>
                    </a:lnTo>
                    <a:lnTo>
                      <a:pt x="336" y="1"/>
                    </a:lnTo>
                    <a:lnTo>
                      <a:pt x="320" y="0"/>
                    </a:lnTo>
                    <a:lnTo>
                      <a:pt x="304" y="1"/>
                    </a:lnTo>
                    <a:lnTo>
                      <a:pt x="287" y="3"/>
                    </a:lnTo>
                    <a:lnTo>
                      <a:pt x="272" y="4"/>
                    </a:lnTo>
                    <a:lnTo>
                      <a:pt x="255" y="7"/>
                    </a:lnTo>
                    <a:lnTo>
                      <a:pt x="240" y="11"/>
                    </a:lnTo>
                    <a:lnTo>
                      <a:pt x="224" y="15"/>
                    </a:lnTo>
                    <a:lnTo>
                      <a:pt x="210" y="20"/>
                    </a:lnTo>
                    <a:lnTo>
                      <a:pt x="195" y="25"/>
                    </a:lnTo>
                    <a:lnTo>
                      <a:pt x="181" y="32"/>
                    </a:lnTo>
                    <a:lnTo>
                      <a:pt x="167" y="39"/>
                    </a:lnTo>
                    <a:lnTo>
                      <a:pt x="155" y="47"/>
                    </a:lnTo>
                    <a:lnTo>
                      <a:pt x="141" y="54"/>
                    </a:lnTo>
                    <a:lnTo>
                      <a:pt x="128" y="64"/>
                    </a:lnTo>
                    <a:lnTo>
                      <a:pt x="117" y="74"/>
                    </a:lnTo>
                    <a:lnTo>
                      <a:pt x="105" y="84"/>
                    </a:lnTo>
                    <a:lnTo>
                      <a:pt x="93" y="93"/>
                    </a:lnTo>
                    <a:lnTo>
                      <a:pt x="84" y="105"/>
                    </a:lnTo>
                    <a:lnTo>
                      <a:pt x="74" y="117"/>
                    </a:lnTo>
                    <a:lnTo>
                      <a:pt x="64" y="128"/>
                    </a:lnTo>
                    <a:lnTo>
                      <a:pt x="54" y="141"/>
                    </a:lnTo>
                    <a:lnTo>
                      <a:pt x="46" y="155"/>
                    </a:lnTo>
                    <a:lnTo>
                      <a:pt x="39" y="167"/>
                    </a:lnTo>
                    <a:lnTo>
                      <a:pt x="32" y="181"/>
                    </a:lnTo>
                    <a:lnTo>
                      <a:pt x="25" y="195"/>
                    </a:lnTo>
                    <a:lnTo>
                      <a:pt x="20" y="210"/>
                    </a:lnTo>
                    <a:lnTo>
                      <a:pt x="16" y="224"/>
                    </a:lnTo>
                    <a:lnTo>
                      <a:pt x="11" y="240"/>
                    </a:lnTo>
                    <a:lnTo>
                      <a:pt x="7" y="255"/>
                    </a:lnTo>
                    <a:lnTo>
                      <a:pt x="4" y="272"/>
                    </a:lnTo>
                    <a:lnTo>
                      <a:pt x="2" y="287"/>
                    </a:lnTo>
                    <a:lnTo>
                      <a:pt x="2" y="304"/>
                    </a:lnTo>
                    <a:lnTo>
                      <a:pt x="0" y="320"/>
                    </a:lnTo>
                    <a:lnTo>
                      <a:pt x="2" y="336"/>
                    </a:lnTo>
                    <a:lnTo>
                      <a:pt x="2" y="353"/>
                    </a:lnTo>
                    <a:lnTo>
                      <a:pt x="4" y="368"/>
                    </a:lnTo>
                    <a:lnTo>
                      <a:pt x="7" y="385"/>
                    </a:lnTo>
                    <a:lnTo>
                      <a:pt x="11" y="400"/>
                    </a:lnTo>
                    <a:lnTo>
                      <a:pt x="16" y="415"/>
                    </a:lnTo>
                    <a:lnTo>
                      <a:pt x="20" y="429"/>
                    </a:lnTo>
                    <a:lnTo>
                      <a:pt x="25" y="444"/>
                    </a:lnTo>
                    <a:lnTo>
                      <a:pt x="32" y="458"/>
                    </a:lnTo>
                    <a:lnTo>
                      <a:pt x="39" y="472"/>
                    </a:lnTo>
                    <a:lnTo>
                      <a:pt x="46" y="485"/>
                    </a:lnTo>
                    <a:lnTo>
                      <a:pt x="54" y="499"/>
                    </a:lnTo>
                    <a:lnTo>
                      <a:pt x="64" y="511"/>
                    </a:lnTo>
                    <a:lnTo>
                      <a:pt x="74" y="523"/>
                    </a:lnTo>
                    <a:lnTo>
                      <a:pt x="84" y="535"/>
                    </a:lnTo>
                    <a:lnTo>
                      <a:pt x="93" y="546"/>
                    </a:lnTo>
                    <a:lnTo>
                      <a:pt x="105" y="556"/>
                    </a:lnTo>
                    <a:lnTo>
                      <a:pt x="117" y="566"/>
                    </a:lnTo>
                    <a:lnTo>
                      <a:pt x="128" y="575"/>
                    </a:lnTo>
                    <a:lnTo>
                      <a:pt x="141" y="585"/>
                    </a:lnTo>
                    <a:lnTo>
                      <a:pt x="155" y="594"/>
                    </a:lnTo>
                    <a:lnTo>
                      <a:pt x="167" y="601"/>
                    </a:lnTo>
                    <a:lnTo>
                      <a:pt x="181" y="607"/>
                    </a:lnTo>
                    <a:lnTo>
                      <a:pt x="195" y="614"/>
                    </a:lnTo>
                    <a:lnTo>
                      <a:pt x="210" y="620"/>
                    </a:lnTo>
                    <a:lnTo>
                      <a:pt x="224" y="624"/>
                    </a:lnTo>
                    <a:lnTo>
                      <a:pt x="240" y="630"/>
                    </a:lnTo>
                    <a:lnTo>
                      <a:pt x="255" y="633"/>
                    </a:lnTo>
                    <a:lnTo>
                      <a:pt x="272" y="635"/>
                    </a:lnTo>
                    <a:lnTo>
                      <a:pt x="287" y="638"/>
                    </a:lnTo>
                    <a:lnTo>
                      <a:pt x="304" y="638"/>
                    </a:lnTo>
                    <a:lnTo>
                      <a:pt x="320" y="640"/>
                    </a:lnTo>
                    <a:lnTo>
                      <a:pt x="336" y="638"/>
                    </a:lnTo>
                    <a:lnTo>
                      <a:pt x="352" y="638"/>
                    </a:lnTo>
                    <a:lnTo>
                      <a:pt x="368" y="635"/>
                    </a:lnTo>
                    <a:lnTo>
                      <a:pt x="384" y="633"/>
                    </a:lnTo>
                    <a:lnTo>
                      <a:pt x="400" y="630"/>
                    </a:lnTo>
                    <a:lnTo>
                      <a:pt x="415" y="624"/>
                    </a:lnTo>
                    <a:lnTo>
                      <a:pt x="429" y="620"/>
                    </a:lnTo>
                    <a:lnTo>
                      <a:pt x="444" y="614"/>
                    </a:lnTo>
                    <a:lnTo>
                      <a:pt x="458" y="607"/>
                    </a:lnTo>
                    <a:lnTo>
                      <a:pt x="472" y="601"/>
                    </a:lnTo>
                    <a:lnTo>
                      <a:pt x="485" y="594"/>
                    </a:lnTo>
                    <a:lnTo>
                      <a:pt x="499" y="585"/>
                    </a:lnTo>
                    <a:lnTo>
                      <a:pt x="511" y="575"/>
                    </a:lnTo>
                    <a:lnTo>
                      <a:pt x="522" y="566"/>
                    </a:lnTo>
                    <a:lnTo>
                      <a:pt x="535" y="556"/>
                    </a:lnTo>
                    <a:lnTo>
                      <a:pt x="546" y="546"/>
                    </a:lnTo>
                    <a:lnTo>
                      <a:pt x="556" y="535"/>
                    </a:lnTo>
                    <a:lnTo>
                      <a:pt x="566" y="523"/>
                    </a:lnTo>
                    <a:lnTo>
                      <a:pt x="575" y="511"/>
                    </a:lnTo>
                    <a:lnTo>
                      <a:pt x="585" y="499"/>
                    </a:lnTo>
                    <a:lnTo>
                      <a:pt x="593" y="485"/>
                    </a:lnTo>
                    <a:lnTo>
                      <a:pt x="600" y="472"/>
                    </a:lnTo>
                    <a:lnTo>
                      <a:pt x="607" y="458"/>
                    </a:lnTo>
                    <a:lnTo>
                      <a:pt x="614" y="444"/>
                    </a:lnTo>
                    <a:lnTo>
                      <a:pt x="620" y="429"/>
                    </a:lnTo>
                    <a:lnTo>
                      <a:pt x="625" y="415"/>
                    </a:lnTo>
                    <a:lnTo>
                      <a:pt x="630" y="400"/>
                    </a:lnTo>
                    <a:lnTo>
                      <a:pt x="632" y="385"/>
                    </a:lnTo>
                    <a:lnTo>
                      <a:pt x="635" y="368"/>
                    </a:lnTo>
                    <a:lnTo>
                      <a:pt x="638" y="353"/>
                    </a:lnTo>
                    <a:lnTo>
                      <a:pt x="639" y="336"/>
                    </a:lnTo>
                    <a:lnTo>
                      <a:pt x="639" y="320"/>
                    </a:lnTo>
                    <a:close/>
                    <a:moveTo>
                      <a:pt x="635" y="320"/>
                    </a:moveTo>
                    <a:lnTo>
                      <a:pt x="635" y="336"/>
                    </a:lnTo>
                    <a:lnTo>
                      <a:pt x="634" y="353"/>
                    </a:lnTo>
                    <a:lnTo>
                      <a:pt x="631" y="368"/>
                    </a:lnTo>
                    <a:lnTo>
                      <a:pt x="628" y="383"/>
                    </a:lnTo>
                    <a:lnTo>
                      <a:pt x="625" y="399"/>
                    </a:lnTo>
                    <a:lnTo>
                      <a:pt x="621" y="414"/>
                    </a:lnTo>
                    <a:lnTo>
                      <a:pt x="616" y="428"/>
                    </a:lnTo>
                    <a:lnTo>
                      <a:pt x="610" y="443"/>
                    </a:lnTo>
                    <a:lnTo>
                      <a:pt x="604" y="457"/>
                    </a:lnTo>
                    <a:lnTo>
                      <a:pt x="598" y="470"/>
                    </a:lnTo>
                    <a:lnTo>
                      <a:pt x="589" y="483"/>
                    </a:lnTo>
                    <a:lnTo>
                      <a:pt x="581" y="496"/>
                    </a:lnTo>
                    <a:lnTo>
                      <a:pt x="572" y="509"/>
                    </a:lnTo>
                    <a:lnTo>
                      <a:pt x="563" y="521"/>
                    </a:lnTo>
                    <a:lnTo>
                      <a:pt x="553" y="532"/>
                    </a:lnTo>
                    <a:lnTo>
                      <a:pt x="543" y="543"/>
                    </a:lnTo>
                    <a:lnTo>
                      <a:pt x="532" y="553"/>
                    </a:lnTo>
                    <a:lnTo>
                      <a:pt x="521" y="563"/>
                    </a:lnTo>
                    <a:lnTo>
                      <a:pt x="508" y="573"/>
                    </a:lnTo>
                    <a:lnTo>
                      <a:pt x="496" y="581"/>
                    </a:lnTo>
                    <a:lnTo>
                      <a:pt x="483" y="589"/>
                    </a:lnTo>
                    <a:lnTo>
                      <a:pt x="469" y="598"/>
                    </a:lnTo>
                    <a:lnTo>
                      <a:pt x="457" y="605"/>
                    </a:lnTo>
                    <a:lnTo>
                      <a:pt x="443" y="610"/>
                    </a:lnTo>
                    <a:lnTo>
                      <a:pt x="428" y="616"/>
                    </a:lnTo>
                    <a:lnTo>
                      <a:pt x="414" y="621"/>
                    </a:lnTo>
                    <a:lnTo>
                      <a:pt x="398" y="626"/>
                    </a:lnTo>
                    <a:lnTo>
                      <a:pt x="383" y="628"/>
                    </a:lnTo>
                    <a:lnTo>
                      <a:pt x="368" y="631"/>
                    </a:lnTo>
                    <a:lnTo>
                      <a:pt x="352" y="634"/>
                    </a:lnTo>
                    <a:lnTo>
                      <a:pt x="336" y="635"/>
                    </a:lnTo>
                    <a:lnTo>
                      <a:pt x="320" y="635"/>
                    </a:lnTo>
                    <a:lnTo>
                      <a:pt x="304" y="635"/>
                    </a:lnTo>
                    <a:lnTo>
                      <a:pt x="287" y="634"/>
                    </a:lnTo>
                    <a:lnTo>
                      <a:pt x="272" y="631"/>
                    </a:lnTo>
                    <a:lnTo>
                      <a:pt x="256" y="628"/>
                    </a:lnTo>
                    <a:lnTo>
                      <a:pt x="241" y="626"/>
                    </a:lnTo>
                    <a:lnTo>
                      <a:pt x="226" y="621"/>
                    </a:lnTo>
                    <a:lnTo>
                      <a:pt x="212" y="616"/>
                    </a:lnTo>
                    <a:lnTo>
                      <a:pt x="197" y="610"/>
                    </a:lnTo>
                    <a:lnTo>
                      <a:pt x="183" y="605"/>
                    </a:lnTo>
                    <a:lnTo>
                      <a:pt x="170" y="598"/>
                    </a:lnTo>
                    <a:lnTo>
                      <a:pt x="156" y="589"/>
                    </a:lnTo>
                    <a:lnTo>
                      <a:pt x="144" y="581"/>
                    </a:lnTo>
                    <a:lnTo>
                      <a:pt x="131" y="573"/>
                    </a:lnTo>
                    <a:lnTo>
                      <a:pt x="120" y="563"/>
                    </a:lnTo>
                    <a:lnTo>
                      <a:pt x="107" y="553"/>
                    </a:lnTo>
                    <a:lnTo>
                      <a:pt x="96" y="543"/>
                    </a:lnTo>
                    <a:lnTo>
                      <a:pt x="87" y="532"/>
                    </a:lnTo>
                    <a:lnTo>
                      <a:pt x="77" y="521"/>
                    </a:lnTo>
                    <a:lnTo>
                      <a:pt x="67" y="509"/>
                    </a:lnTo>
                    <a:lnTo>
                      <a:pt x="59" y="496"/>
                    </a:lnTo>
                    <a:lnTo>
                      <a:pt x="50" y="483"/>
                    </a:lnTo>
                    <a:lnTo>
                      <a:pt x="42" y="470"/>
                    </a:lnTo>
                    <a:lnTo>
                      <a:pt x="35" y="457"/>
                    </a:lnTo>
                    <a:lnTo>
                      <a:pt x="29" y="443"/>
                    </a:lnTo>
                    <a:lnTo>
                      <a:pt x="24" y="428"/>
                    </a:lnTo>
                    <a:lnTo>
                      <a:pt x="18" y="414"/>
                    </a:lnTo>
                    <a:lnTo>
                      <a:pt x="14" y="399"/>
                    </a:lnTo>
                    <a:lnTo>
                      <a:pt x="11" y="383"/>
                    </a:lnTo>
                    <a:lnTo>
                      <a:pt x="9" y="368"/>
                    </a:lnTo>
                    <a:lnTo>
                      <a:pt x="6" y="353"/>
                    </a:lnTo>
                    <a:lnTo>
                      <a:pt x="4" y="336"/>
                    </a:lnTo>
                    <a:lnTo>
                      <a:pt x="4" y="320"/>
                    </a:lnTo>
                    <a:lnTo>
                      <a:pt x="4" y="304"/>
                    </a:lnTo>
                    <a:lnTo>
                      <a:pt x="6" y="287"/>
                    </a:lnTo>
                    <a:lnTo>
                      <a:pt x="9" y="272"/>
                    </a:lnTo>
                    <a:lnTo>
                      <a:pt x="11" y="256"/>
                    </a:lnTo>
                    <a:lnTo>
                      <a:pt x="14" y="241"/>
                    </a:lnTo>
                    <a:lnTo>
                      <a:pt x="18" y="226"/>
                    </a:lnTo>
                    <a:lnTo>
                      <a:pt x="24" y="212"/>
                    </a:lnTo>
                    <a:lnTo>
                      <a:pt x="29" y="196"/>
                    </a:lnTo>
                    <a:lnTo>
                      <a:pt x="35" y="183"/>
                    </a:lnTo>
                    <a:lnTo>
                      <a:pt x="42" y="170"/>
                    </a:lnTo>
                    <a:lnTo>
                      <a:pt x="50" y="156"/>
                    </a:lnTo>
                    <a:lnTo>
                      <a:pt x="59" y="144"/>
                    </a:lnTo>
                    <a:lnTo>
                      <a:pt x="67" y="131"/>
                    </a:lnTo>
                    <a:lnTo>
                      <a:pt x="77" y="120"/>
                    </a:lnTo>
                    <a:lnTo>
                      <a:pt x="87" y="107"/>
                    </a:lnTo>
                    <a:lnTo>
                      <a:pt x="96" y="96"/>
                    </a:lnTo>
                    <a:lnTo>
                      <a:pt x="107" y="86"/>
                    </a:lnTo>
                    <a:lnTo>
                      <a:pt x="120" y="77"/>
                    </a:lnTo>
                    <a:lnTo>
                      <a:pt x="131" y="67"/>
                    </a:lnTo>
                    <a:lnTo>
                      <a:pt x="144" y="59"/>
                    </a:lnTo>
                    <a:lnTo>
                      <a:pt x="156" y="50"/>
                    </a:lnTo>
                    <a:lnTo>
                      <a:pt x="170" y="43"/>
                    </a:lnTo>
                    <a:lnTo>
                      <a:pt x="183" y="36"/>
                    </a:lnTo>
                    <a:lnTo>
                      <a:pt x="197" y="29"/>
                    </a:lnTo>
                    <a:lnTo>
                      <a:pt x="212" y="24"/>
                    </a:lnTo>
                    <a:lnTo>
                      <a:pt x="226" y="18"/>
                    </a:lnTo>
                    <a:lnTo>
                      <a:pt x="241" y="14"/>
                    </a:lnTo>
                    <a:lnTo>
                      <a:pt x="256" y="11"/>
                    </a:lnTo>
                    <a:lnTo>
                      <a:pt x="272" y="8"/>
                    </a:lnTo>
                    <a:lnTo>
                      <a:pt x="287" y="6"/>
                    </a:lnTo>
                    <a:lnTo>
                      <a:pt x="304" y="4"/>
                    </a:lnTo>
                    <a:lnTo>
                      <a:pt x="320" y="4"/>
                    </a:lnTo>
                    <a:lnTo>
                      <a:pt x="336" y="4"/>
                    </a:lnTo>
                    <a:lnTo>
                      <a:pt x="352" y="6"/>
                    </a:lnTo>
                    <a:lnTo>
                      <a:pt x="368" y="8"/>
                    </a:lnTo>
                    <a:lnTo>
                      <a:pt x="383" y="11"/>
                    </a:lnTo>
                    <a:lnTo>
                      <a:pt x="398" y="14"/>
                    </a:lnTo>
                    <a:lnTo>
                      <a:pt x="414" y="18"/>
                    </a:lnTo>
                    <a:lnTo>
                      <a:pt x="428" y="24"/>
                    </a:lnTo>
                    <a:lnTo>
                      <a:pt x="443" y="29"/>
                    </a:lnTo>
                    <a:lnTo>
                      <a:pt x="457" y="36"/>
                    </a:lnTo>
                    <a:lnTo>
                      <a:pt x="469" y="43"/>
                    </a:lnTo>
                    <a:lnTo>
                      <a:pt x="483" y="50"/>
                    </a:lnTo>
                    <a:lnTo>
                      <a:pt x="496" y="59"/>
                    </a:lnTo>
                    <a:lnTo>
                      <a:pt x="508" y="67"/>
                    </a:lnTo>
                    <a:lnTo>
                      <a:pt x="521" y="77"/>
                    </a:lnTo>
                    <a:lnTo>
                      <a:pt x="532" y="86"/>
                    </a:lnTo>
                    <a:lnTo>
                      <a:pt x="543" y="96"/>
                    </a:lnTo>
                    <a:lnTo>
                      <a:pt x="553" y="107"/>
                    </a:lnTo>
                    <a:lnTo>
                      <a:pt x="563" y="120"/>
                    </a:lnTo>
                    <a:lnTo>
                      <a:pt x="572" y="131"/>
                    </a:lnTo>
                    <a:lnTo>
                      <a:pt x="581" y="144"/>
                    </a:lnTo>
                    <a:lnTo>
                      <a:pt x="589" y="156"/>
                    </a:lnTo>
                    <a:lnTo>
                      <a:pt x="598" y="170"/>
                    </a:lnTo>
                    <a:lnTo>
                      <a:pt x="604" y="183"/>
                    </a:lnTo>
                    <a:lnTo>
                      <a:pt x="610" y="196"/>
                    </a:lnTo>
                    <a:lnTo>
                      <a:pt x="616" y="212"/>
                    </a:lnTo>
                    <a:lnTo>
                      <a:pt x="621" y="226"/>
                    </a:lnTo>
                    <a:lnTo>
                      <a:pt x="625" y="241"/>
                    </a:lnTo>
                    <a:lnTo>
                      <a:pt x="628" y="256"/>
                    </a:lnTo>
                    <a:lnTo>
                      <a:pt x="631" y="272"/>
                    </a:lnTo>
                    <a:lnTo>
                      <a:pt x="634" y="287"/>
                    </a:lnTo>
                    <a:lnTo>
                      <a:pt x="635" y="304"/>
                    </a:lnTo>
                    <a:lnTo>
                      <a:pt x="635" y="320"/>
                    </a:lnTo>
                    <a:close/>
                  </a:path>
                </a:pathLst>
              </a:custGeom>
              <a:solidFill>
                <a:srgbClr val="EBB7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53" name="Freeform 38">
                <a:extLst>
                  <a:ext uri="{FF2B5EF4-FFF2-40B4-BE49-F238E27FC236}">
                    <a16:creationId xmlns:a16="http://schemas.microsoft.com/office/drawing/2014/main" id="{2F84CB57-56A7-EF5F-EB49-FA08303E2DD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03" y="2556"/>
                <a:ext cx="634" cy="634"/>
              </a:xfrm>
              <a:custGeom>
                <a:avLst/>
                <a:gdLst>
                  <a:gd name="T0" fmla="*/ 628 w 634"/>
                  <a:gd name="T1" fmla="*/ 253 h 634"/>
                  <a:gd name="T2" fmla="*/ 603 w 634"/>
                  <a:gd name="T3" fmla="*/ 180 h 634"/>
                  <a:gd name="T4" fmla="*/ 561 w 634"/>
                  <a:gd name="T5" fmla="*/ 115 h 634"/>
                  <a:gd name="T6" fmla="*/ 507 w 634"/>
                  <a:gd name="T7" fmla="*/ 63 h 634"/>
                  <a:gd name="T8" fmla="*/ 440 w 634"/>
                  <a:gd name="T9" fmla="*/ 25 h 634"/>
                  <a:gd name="T10" fmla="*/ 365 w 634"/>
                  <a:gd name="T11" fmla="*/ 3 h 634"/>
                  <a:gd name="T12" fmla="*/ 284 w 634"/>
                  <a:gd name="T13" fmla="*/ 1 h 634"/>
                  <a:gd name="T14" fmla="*/ 207 w 634"/>
                  <a:gd name="T15" fmla="*/ 19 h 634"/>
                  <a:gd name="T16" fmla="*/ 139 w 634"/>
                  <a:gd name="T17" fmla="*/ 54 h 634"/>
                  <a:gd name="T18" fmla="*/ 82 w 634"/>
                  <a:gd name="T19" fmla="*/ 103 h 634"/>
                  <a:gd name="T20" fmla="*/ 38 w 634"/>
                  <a:gd name="T21" fmla="*/ 166 h 634"/>
                  <a:gd name="T22" fmla="*/ 10 w 634"/>
                  <a:gd name="T23" fmla="*/ 238 h 634"/>
                  <a:gd name="T24" fmla="*/ 0 w 634"/>
                  <a:gd name="T25" fmla="*/ 317 h 634"/>
                  <a:gd name="T26" fmla="*/ 10 w 634"/>
                  <a:gd name="T27" fmla="*/ 396 h 634"/>
                  <a:gd name="T28" fmla="*/ 38 w 634"/>
                  <a:gd name="T29" fmla="*/ 468 h 634"/>
                  <a:gd name="T30" fmla="*/ 82 w 634"/>
                  <a:gd name="T31" fmla="*/ 531 h 634"/>
                  <a:gd name="T32" fmla="*/ 139 w 634"/>
                  <a:gd name="T33" fmla="*/ 579 h 634"/>
                  <a:gd name="T34" fmla="*/ 207 w 634"/>
                  <a:gd name="T35" fmla="*/ 616 h 634"/>
                  <a:gd name="T36" fmla="*/ 284 w 634"/>
                  <a:gd name="T37" fmla="*/ 632 h 634"/>
                  <a:gd name="T38" fmla="*/ 365 w 634"/>
                  <a:gd name="T39" fmla="*/ 631 h 634"/>
                  <a:gd name="T40" fmla="*/ 440 w 634"/>
                  <a:gd name="T41" fmla="*/ 609 h 634"/>
                  <a:gd name="T42" fmla="*/ 507 w 634"/>
                  <a:gd name="T43" fmla="*/ 571 h 634"/>
                  <a:gd name="T44" fmla="*/ 561 w 634"/>
                  <a:gd name="T45" fmla="*/ 518 h 634"/>
                  <a:gd name="T46" fmla="*/ 603 w 634"/>
                  <a:gd name="T47" fmla="*/ 454 h 634"/>
                  <a:gd name="T48" fmla="*/ 628 w 634"/>
                  <a:gd name="T49" fmla="*/ 380 h 634"/>
                  <a:gd name="T50" fmla="*/ 631 w 634"/>
                  <a:gd name="T51" fmla="*/ 317 h 634"/>
                  <a:gd name="T52" fmla="*/ 620 w 634"/>
                  <a:gd name="T53" fmla="*/ 396 h 634"/>
                  <a:gd name="T54" fmla="*/ 592 w 634"/>
                  <a:gd name="T55" fmla="*/ 467 h 634"/>
                  <a:gd name="T56" fmla="*/ 549 w 634"/>
                  <a:gd name="T57" fmla="*/ 528 h 634"/>
                  <a:gd name="T58" fmla="*/ 491 w 634"/>
                  <a:gd name="T59" fmla="*/ 577 h 634"/>
                  <a:gd name="T60" fmla="*/ 425 w 634"/>
                  <a:gd name="T61" fmla="*/ 611 h 634"/>
                  <a:gd name="T62" fmla="*/ 349 w 634"/>
                  <a:gd name="T63" fmla="*/ 628 h 634"/>
                  <a:gd name="T64" fmla="*/ 269 w 634"/>
                  <a:gd name="T65" fmla="*/ 627 h 634"/>
                  <a:gd name="T66" fmla="*/ 195 w 634"/>
                  <a:gd name="T67" fmla="*/ 606 h 634"/>
                  <a:gd name="T68" fmla="*/ 129 w 634"/>
                  <a:gd name="T69" fmla="*/ 568 h 634"/>
                  <a:gd name="T70" fmla="*/ 75 w 634"/>
                  <a:gd name="T71" fmla="*/ 517 h 634"/>
                  <a:gd name="T72" fmla="*/ 35 w 634"/>
                  <a:gd name="T73" fmla="*/ 453 h 634"/>
                  <a:gd name="T74" fmla="*/ 10 w 634"/>
                  <a:gd name="T75" fmla="*/ 380 h 634"/>
                  <a:gd name="T76" fmla="*/ 4 w 634"/>
                  <a:gd name="T77" fmla="*/ 301 h 634"/>
                  <a:gd name="T78" fmla="*/ 18 w 634"/>
                  <a:gd name="T79" fmla="*/ 224 h 634"/>
                  <a:gd name="T80" fmla="*/ 49 w 634"/>
                  <a:gd name="T81" fmla="*/ 154 h 634"/>
                  <a:gd name="T82" fmla="*/ 95 w 634"/>
                  <a:gd name="T83" fmla="*/ 95 h 634"/>
                  <a:gd name="T84" fmla="*/ 155 w 634"/>
                  <a:gd name="T85" fmla="*/ 49 h 634"/>
                  <a:gd name="T86" fmla="*/ 224 w 634"/>
                  <a:gd name="T87" fmla="*/ 18 h 634"/>
                  <a:gd name="T88" fmla="*/ 301 w 634"/>
                  <a:gd name="T89" fmla="*/ 4 h 634"/>
                  <a:gd name="T90" fmla="*/ 380 w 634"/>
                  <a:gd name="T91" fmla="*/ 10 h 634"/>
                  <a:gd name="T92" fmla="*/ 453 w 634"/>
                  <a:gd name="T93" fmla="*/ 35 h 634"/>
                  <a:gd name="T94" fmla="*/ 517 w 634"/>
                  <a:gd name="T95" fmla="*/ 75 h 634"/>
                  <a:gd name="T96" fmla="*/ 568 w 634"/>
                  <a:gd name="T97" fmla="*/ 129 h 634"/>
                  <a:gd name="T98" fmla="*/ 606 w 634"/>
                  <a:gd name="T99" fmla="*/ 195 h 634"/>
                  <a:gd name="T100" fmla="*/ 627 w 634"/>
                  <a:gd name="T101" fmla="*/ 269 h 63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34"/>
                  <a:gd name="T154" fmla="*/ 0 h 634"/>
                  <a:gd name="T155" fmla="*/ 634 w 634"/>
                  <a:gd name="T156" fmla="*/ 634 h 63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34" h="634">
                    <a:moveTo>
                      <a:pt x="634" y="317"/>
                    </a:moveTo>
                    <a:lnTo>
                      <a:pt x="634" y="301"/>
                    </a:lnTo>
                    <a:lnTo>
                      <a:pt x="632" y="284"/>
                    </a:lnTo>
                    <a:lnTo>
                      <a:pt x="631" y="269"/>
                    </a:lnTo>
                    <a:lnTo>
                      <a:pt x="628" y="253"/>
                    </a:lnTo>
                    <a:lnTo>
                      <a:pt x="624" y="238"/>
                    </a:lnTo>
                    <a:lnTo>
                      <a:pt x="620" y="223"/>
                    </a:lnTo>
                    <a:lnTo>
                      <a:pt x="615" y="207"/>
                    </a:lnTo>
                    <a:lnTo>
                      <a:pt x="610" y="193"/>
                    </a:lnTo>
                    <a:lnTo>
                      <a:pt x="603" y="180"/>
                    </a:lnTo>
                    <a:lnTo>
                      <a:pt x="596" y="166"/>
                    </a:lnTo>
                    <a:lnTo>
                      <a:pt x="588" y="152"/>
                    </a:lnTo>
                    <a:lnTo>
                      <a:pt x="581" y="139"/>
                    </a:lnTo>
                    <a:lnTo>
                      <a:pt x="571" y="127"/>
                    </a:lnTo>
                    <a:lnTo>
                      <a:pt x="561" y="115"/>
                    </a:lnTo>
                    <a:lnTo>
                      <a:pt x="551" y="103"/>
                    </a:lnTo>
                    <a:lnTo>
                      <a:pt x="542" y="92"/>
                    </a:lnTo>
                    <a:lnTo>
                      <a:pt x="530" y="82"/>
                    </a:lnTo>
                    <a:lnTo>
                      <a:pt x="518" y="72"/>
                    </a:lnTo>
                    <a:lnTo>
                      <a:pt x="507" y="63"/>
                    </a:lnTo>
                    <a:lnTo>
                      <a:pt x="494" y="54"/>
                    </a:lnTo>
                    <a:lnTo>
                      <a:pt x="482" y="46"/>
                    </a:lnTo>
                    <a:lnTo>
                      <a:pt x="468" y="37"/>
                    </a:lnTo>
                    <a:lnTo>
                      <a:pt x="454" y="30"/>
                    </a:lnTo>
                    <a:lnTo>
                      <a:pt x="440" y="25"/>
                    </a:lnTo>
                    <a:lnTo>
                      <a:pt x="426" y="19"/>
                    </a:lnTo>
                    <a:lnTo>
                      <a:pt x="411" y="14"/>
                    </a:lnTo>
                    <a:lnTo>
                      <a:pt x="397" y="10"/>
                    </a:lnTo>
                    <a:lnTo>
                      <a:pt x="380" y="5"/>
                    </a:lnTo>
                    <a:lnTo>
                      <a:pt x="365" y="3"/>
                    </a:lnTo>
                    <a:lnTo>
                      <a:pt x="349" y="1"/>
                    </a:lnTo>
                    <a:lnTo>
                      <a:pt x="333" y="0"/>
                    </a:lnTo>
                    <a:lnTo>
                      <a:pt x="317" y="0"/>
                    </a:lnTo>
                    <a:lnTo>
                      <a:pt x="301" y="0"/>
                    </a:lnTo>
                    <a:lnTo>
                      <a:pt x="284" y="1"/>
                    </a:lnTo>
                    <a:lnTo>
                      <a:pt x="269" y="3"/>
                    </a:lnTo>
                    <a:lnTo>
                      <a:pt x="253" y="5"/>
                    </a:lnTo>
                    <a:lnTo>
                      <a:pt x="238" y="10"/>
                    </a:lnTo>
                    <a:lnTo>
                      <a:pt x="223" y="14"/>
                    </a:lnTo>
                    <a:lnTo>
                      <a:pt x="207" y="19"/>
                    </a:lnTo>
                    <a:lnTo>
                      <a:pt x="194" y="25"/>
                    </a:lnTo>
                    <a:lnTo>
                      <a:pt x="180" y="30"/>
                    </a:lnTo>
                    <a:lnTo>
                      <a:pt x="166" y="37"/>
                    </a:lnTo>
                    <a:lnTo>
                      <a:pt x="152" y="46"/>
                    </a:lnTo>
                    <a:lnTo>
                      <a:pt x="139" y="54"/>
                    </a:lnTo>
                    <a:lnTo>
                      <a:pt x="127" y="63"/>
                    </a:lnTo>
                    <a:lnTo>
                      <a:pt x="116" y="72"/>
                    </a:lnTo>
                    <a:lnTo>
                      <a:pt x="103" y="82"/>
                    </a:lnTo>
                    <a:lnTo>
                      <a:pt x="92" y="92"/>
                    </a:lnTo>
                    <a:lnTo>
                      <a:pt x="82" y="103"/>
                    </a:lnTo>
                    <a:lnTo>
                      <a:pt x="72" y="115"/>
                    </a:lnTo>
                    <a:lnTo>
                      <a:pt x="63" y="127"/>
                    </a:lnTo>
                    <a:lnTo>
                      <a:pt x="54" y="139"/>
                    </a:lnTo>
                    <a:lnTo>
                      <a:pt x="46" y="152"/>
                    </a:lnTo>
                    <a:lnTo>
                      <a:pt x="38" y="166"/>
                    </a:lnTo>
                    <a:lnTo>
                      <a:pt x="31" y="180"/>
                    </a:lnTo>
                    <a:lnTo>
                      <a:pt x="25" y="193"/>
                    </a:lnTo>
                    <a:lnTo>
                      <a:pt x="19" y="207"/>
                    </a:lnTo>
                    <a:lnTo>
                      <a:pt x="14" y="223"/>
                    </a:lnTo>
                    <a:lnTo>
                      <a:pt x="10" y="238"/>
                    </a:lnTo>
                    <a:lnTo>
                      <a:pt x="6" y="253"/>
                    </a:lnTo>
                    <a:lnTo>
                      <a:pt x="3" y="269"/>
                    </a:lnTo>
                    <a:lnTo>
                      <a:pt x="1" y="284"/>
                    </a:lnTo>
                    <a:lnTo>
                      <a:pt x="0" y="301"/>
                    </a:lnTo>
                    <a:lnTo>
                      <a:pt x="0" y="317"/>
                    </a:lnTo>
                    <a:lnTo>
                      <a:pt x="0" y="333"/>
                    </a:lnTo>
                    <a:lnTo>
                      <a:pt x="1" y="350"/>
                    </a:lnTo>
                    <a:lnTo>
                      <a:pt x="3" y="365"/>
                    </a:lnTo>
                    <a:lnTo>
                      <a:pt x="6" y="380"/>
                    </a:lnTo>
                    <a:lnTo>
                      <a:pt x="10" y="396"/>
                    </a:lnTo>
                    <a:lnTo>
                      <a:pt x="14" y="411"/>
                    </a:lnTo>
                    <a:lnTo>
                      <a:pt x="19" y="426"/>
                    </a:lnTo>
                    <a:lnTo>
                      <a:pt x="25" y="440"/>
                    </a:lnTo>
                    <a:lnTo>
                      <a:pt x="31" y="454"/>
                    </a:lnTo>
                    <a:lnTo>
                      <a:pt x="38" y="468"/>
                    </a:lnTo>
                    <a:lnTo>
                      <a:pt x="46" y="482"/>
                    </a:lnTo>
                    <a:lnTo>
                      <a:pt x="54" y="494"/>
                    </a:lnTo>
                    <a:lnTo>
                      <a:pt x="63" y="507"/>
                    </a:lnTo>
                    <a:lnTo>
                      <a:pt x="72" y="518"/>
                    </a:lnTo>
                    <a:lnTo>
                      <a:pt x="82" y="531"/>
                    </a:lnTo>
                    <a:lnTo>
                      <a:pt x="92" y="542"/>
                    </a:lnTo>
                    <a:lnTo>
                      <a:pt x="103" y="552"/>
                    </a:lnTo>
                    <a:lnTo>
                      <a:pt x="116" y="561"/>
                    </a:lnTo>
                    <a:lnTo>
                      <a:pt x="127" y="571"/>
                    </a:lnTo>
                    <a:lnTo>
                      <a:pt x="139" y="579"/>
                    </a:lnTo>
                    <a:lnTo>
                      <a:pt x="152" y="588"/>
                    </a:lnTo>
                    <a:lnTo>
                      <a:pt x="166" y="596"/>
                    </a:lnTo>
                    <a:lnTo>
                      <a:pt x="180" y="603"/>
                    </a:lnTo>
                    <a:lnTo>
                      <a:pt x="194" y="609"/>
                    </a:lnTo>
                    <a:lnTo>
                      <a:pt x="207" y="616"/>
                    </a:lnTo>
                    <a:lnTo>
                      <a:pt x="223" y="620"/>
                    </a:lnTo>
                    <a:lnTo>
                      <a:pt x="238" y="624"/>
                    </a:lnTo>
                    <a:lnTo>
                      <a:pt x="253" y="628"/>
                    </a:lnTo>
                    <a:lnTo>
                      <a:pt x="269" y="631"/>
                    </a:lnTo>
                    <a:lnTo>
                      <a:pt x="284" y="632"/>
                    </a:lnTo>
                    <a:lnTo>
                      <a:pt x="301" y="634"/>
                    </a:lnTo>
                    <a:lnTo>
                      <a:pt x="317" y="634"/>
                    </a:lnTo>
                    <a:lnTo>
                      <a:pt x="333" y="634"/>
                    </a:lnTo>
                    <a:lnTo>
                      <a:pt x="349" y="632"/>
                    </a:lnTo>
                    <a:lnTo>
                      <a:pt x="365" y="631"/>
                    </a:lnTo>
                    <a:lnTo>
                      <a:pt x="380" y="628"/>
                    </a:lnTo>
                    <a:lnTo>
                      <a:pt x="397" y="624"/>
                    </a:lnTo>
                    <a:lnTo>
                      <a:pt x="411" y="620"/>
                    </a:lnTo>
                    <a:lnTo>
                      <a:pt x="426" y="616"/>
                    </a:lnTo>
                    <a:lnTo>
                      <a:pt x="440" y="609"/>
                    </a:lnTo>
                    <a:lnTo>
                      <a:pt x="454" y="603"/>
                    </a:lnTo>
                    <a:lnTo>
                      <a:pt x="468" y="596"/>
                    </a:lnTo>
                    <a:lnTo>
                      <a:pt x="482" y="588"/>
                    </a:lnTo>
                    <a:lnTo>
                      <a:pt x="494" y="579"/>
                    </a:lnTo>
                    <a:lnTo>
                      <a:pt x="507" y="571"/>
                    </a:lnTo>
                    <a:lnTo>
                      <a:pt x="518" y="561"/>
                    </a:lnTo>
                    <a:lnTo>
                      <a:pt x="530" y="552"/>
                    </a:lnTo>
                    <a:lnTo>
                      <a:pt x="542" y="542"/>
                    </a:lnTo>
                    <a:lnTo>
                      <a:pt x="551" y="531"/>
                    </a:lnTo>
                    <a:lnTo>
                      <a:pt x="561" y="518"/>
                    </a:lnTo>
                    <a:lnTo>
                      <a:pt x="571" y="507"/>
                    </a:lnTo>
                    <a:lnTo>
                      <a:pt x="581" y="494"/>
                    </a:lnTo>
                    <a:lnTo>
                      <a:pt x="588" y="482"/>
                    </a:lnTo>
                    <a:lnTo>
                      <a:pt x="596" y="468"/>
                    </a:lnTo>
                    <a:lnTo>
                      <a:pt x="603" y="454"/>
                    </a:lnTo>
                    <a:lnTo>
                      <a:pt x="610" y="440"/>
                    </a:lnTo>
                    <a:lnTo>
                      <a:pt x="615" y="426"/>
                    </a:lnTo>
                    <a:lnTo>
                      <a:pt x="620" y="411"/>
                    </a:lnTo>
                    <a:lnTo>
                      <a:pt x="624" y="396"/>
                    </a:lnTo>
                    <a:lnTo>
                      <a:pt x="628" y="380"/>
                    </a:lnTo>
                    <a:lnTo>
                      <a:pt x="631" y="365"/>
                    </a:lnTo>
                    <a:lnTo>
                      <a:pt x="632" y="350"/>
                    </a:lnTo>
                    <a:lnTo>
                      <a:pt x="634" y="333"/>
                    </a:lnTo>
                    <a:lnTo>
                      <a:pt x="634" y="317"/>
                    </a:lnTo>
                    <a:close/>
                    <a:moveTo>
                      <a:pt x="631" y="317"/>
                    </a:moveTo>
                    <a:lnTo>
                      <a:pt x="629" y="333"/>
                    </a:lnTo>
                    <a:lnTo>
                      <a:pt x="628" y="350"/>
                    </a:lnTo>
                    <a:lnTo>
                      <a:pt x="627" y="365"/>
                    </a:lnTo>
                    <a:lnTo>
                      <a:pt x="624" y="380"/>
                    </a:lnTo>
                    <a:lnTo>
                      <a:pt x="620" y="396"/>
                    </a:lnTo>
                    <a:lnTo>
                      <a:pt x="615" y="409"/>
                    </a:lnTo>
                    <a:lnTo>
                      <a:pt x="611" y="425"/>
                    </a:lnTo>
                    <a:lnTo>
                      <a:pt x="606" y="439"/>
                    </a:lnTo>
                    <a:lnTo>
                      <a:pt x="599" y="453"/>
                    </a:lnTo>
                    <a:lnTo>
                      <a:pt x="592" y="467"/>
                    </a:lnTo>
                    <a:lnTo>
                      <a:pt x="585" y="479"/>
                    </a:lnTo>
                    <a:lnTo>
                      <a:pt x="576" y="492"/>
                    </a:lnTo>
                    <a:lnTo>
                      <a:pt x="568" y="504"/>
                    </a:lnTo>
                    <a:lnTo>
                      <a:pt x="558" y="517"/>
                    </a:lnTo>
                    <a:lnTo>
                      <a:pt x="549" y="528"/>
                    </a:lnTo>
                    <a:lnTo>
                      <a:pt x="539" y="539"/>
                    </a:lnTo>
                    <a:lnTo>
                      <a:pt x="528" y="549"/>
                    </a:lnTo>
                    <a:lnTo>
                      <a:pt x="517" y="559"/>
                    </a:lnTo>
                    <a:lnTo>
                      <a:pt x="504" y="568"/>
                    </a:lnTo>
                    <a:lnTo>
                      <a:pt x="491" y="577"/>
                    </a:lnTo>
                    <a:lnTo>
                      <a:pt x="479" y="585"/>
                    </a:lnTo>
                    <a:lnTo>
                      <a:pt x="466" y="592"/>
                    </a:lnTo>
                    <a:lnTo>
                      <a:pt x="453" y="599"/>
                    </a:lnTo>
                    <a:lnTo>
                      <a:pt x="439" y="606"/>
                    </a:lnTo>
                    <a:lnTo>
                      <a:pt x="425" y="611"/>
                    </a:lnTo>
                    <a:lnTo>
                      <a:pt x="409" y="616"/>
                    </a:lnTo>
                    <a:lnTo>
                      <a:pt x="395" y="620"/>
                    </a:lnTo>
                    <a:lnTo>
                      <a:pt x="380" y="624"/>
                    </a:lnTo>
                    <a:lnTo>
                      <a:pt x="365" y="627"/>
                    </a:lnTo>
                    <a:lnTo>
                      <a:pt x="349" y="628"/>
                    </a:lnTo>
                    <a:lnTo>
                      <a:pt x="333" y="630"/>
                    </a:lnTo>
                    <a:lnTo>
                      <a:pt x="317" y="631"/>
                    </a:lnTo>
                    <a:lnTo>
                      <a:pt x="301" y="630"/>
                    </a:lnTo>
                    <a:lnTo>
                      <a:pt x="285" y="628"/>
                    </a:lnTo>
                    <a:lnTo>
                      <a:pt x="269" y="627"/>
                    </a:lnTo>
                    <a:lnTo>
                      <a:pt x="253" y="624"/>
                    </a:lnTo>
                    <a:lnTo>
                      <a:pt x="238" y="620"/>
                    </a:lnTo>
                    <a:lnTo>
                      <a:pt x="224" y="616"/>
                    </a:lnTo>
                    <a:lnTo>
                      <a:pt x="209" y="611"/>
                    </a:lnTo>
                    <a:lnTo>
                      <a:pt x="195" y="606"/>
                    </a:lnTo>
                    <a:lnTo>
                      <a:pt x="181" y="599"/>
                    </a:lnTo>
                    <a:lnTo>
                      <a:pt x="167" y="592"/>
                    </a:lnTo>
                    <a:lnTo>
                      <a:pt x="155" y="585"/>
                    </a:lnTo>
                    <a:lnTo>
                      <a:pt x="142" y="577"/>
                    </a:lnTo>
                    <a:lnTo>
                      <a:pt x="129" y="568"/>
                    </a:lnTo>
                    <a:lnTo>
                      <a:pt x="117" y="559"/>
                    </a:lnTo>
                    <a:lnTo>
                      <a:pt x="106" y="549"/>
                    </a:lnTo>
                    <a:lnTo>
                      <a:pt x="95" y="539"/>
                    </a:lnTo>
                    <a:lnTo>
                      <a:pt x="85" y="528"/>
                    </a:lnTo>
                    <a:lnTo>
                      <a:pt x="75" y="517"/>
                    </a:lnTo>
                    <a:lnTo>
                      <a:pt x="65" y="504"/>
                    </a:lnTo>
                    <a:lnTo>
                      <a:pt x="57" y="492"/>
                    </a:lnTo>
                    <a:lnTo>
                      <a:pt x="49" y="479"/>
                    </a:lnTo>
                    <a:lnTo>
                      <a:pt x="42" y="467"/>
                    </a:lnTo>
                    <a:lnTo>
                      <a:pt x="35" y="453"/>
                    </a:lnTo>
                    <a:lnTo>
                      <a:pt x="28" y="439"/>
                    </a:lnTo>
                    <a:lnTo>
                      <a:pt x="22" y="425"/>
                    </a:lnTo>
                    <a:lnTo>
                      <a:pt x="18" y="409"/>
                    </a:lnTo>
                    <a:lnTo>
                      <a:pt x="14" y="396"/>
                    </a:lnTo>
                    <a:lnTo>
                      <a:pt x="10" y="380"/>
                    </a:lnTo>
                    <a:lnTo>
                      <a:pt x="7" y="365"/>
                    </a:lnTo>
                    <a:lnTo>
                      <a:pt x="6" y="350"/>
                    </a:lnTo>
                    <a:lnTo>
                      <a:pt x="4" y="333"/>
                    </a:lnTo>
                    <a:lnTo>
                      <a:pt x="4" y="317"/>
                    </a:lnTo>
                    <a:lnTo>
                      <a:pt x="4" y="301"/>
                    </a:lnTo>
                    <a:lnTo>
                      <a:pt x="6" y="285"/>
                    </a:lnTo>
                    <a:lnTo>
                      <a:pt x="7" y="269"/>
                    </a:lnTo>
                    <a:lnTo>
                      <a:pt x="10" y="253"/>
                    </a:lnTo>
                    <a:lnTo>
                      <a:pt x="14" y="238"/>
                    </a:lnTo>
                    <a:lnTo>
                      <a:pt x="18" y="224"/>
                    </a:lnTo>
                    <a:lnTo>
                      <a:pt x="22" y="209"/>
                    </a:lnTo>
                    <a:lnTo>
                      <a:pt x="28" y="195"/>
                    </a:lnTo>
                    <a:lnTo>
                      <a:pt x="35" y="181"/>
                    </a:lnTo>
                    <a:lnTo>
                      <a:pt x="42" y="167"/>
                    </a:lnTo>
                    <a:lnTo>
                      <a:pt x="49" y="154"/>
                    </a:lnTo>
                    <a:lnTo>
                      <a:pt x="57" y="142"/>
                    </a:lnTo>
                    <a:lnTo>
                      <a:pt x="65" y="129"/>
                    </a:lnTo>
                    <a:lnTo>
                      <a:pt x="75" y="117"/>
                    </a:lnTo>
                    <a:lnTo>
                      <a:pt x="85" y="106"/>
                    </a:lnTo>
                    <a:lnTo>
                      <a:pt x="95" y="95"/>
                    </a:lnTo>
                    <a:lnTo>
                      <a:pt x="106" y="85"/>
                    </a:lnTo>
                    <a:lnTo>
                      <a:pt x="117" y="75"/>
                    </a:lnTo>
                    <a:lnTo>
                      <a:pt x="129" y="65"/>
                    </a:lnTo>
                    <a:lnTo>
                      <a:pt x="142" y="57"/>
                    </a:lnTo>
                    <a:lnTo>
                      <a:pt x="155" y="49"/>
                    </a:lnTo>
                    <a:lnTo>
                      <a:pt x="167" y="42"/>
                    </a:lnTo>
                    <a:lnTo>
                      <a:pt x="181" y="35"/>
                    </a:lnTo>
                    <a:lnTo>
                      <a:pt x="195" y="28"/>
                    </a:lnTo>
                    <a:lnTo>
                      <a:pt x="209" y="22"/>
                    </a:lnTo>
                    <a:lnTo>
                      <a:pt x="224" y="18"/>
                    </a:lnTo>
                    <a:lnTo>
                      <a:pt x="238" y="14"/>
                    </a:lnTo>
                    <a:lnTo>
                      <a:pt x="253" y="10"/>
                    </a:lnTo>
                    <a:lnTo>
                      <a:pt x="269" y="7"/>
                    </a:lnTo>
                    <a:lnTo>
                      <a:pt x="285" y="5"/>
                    </a:lnTo>
                    <a:lnTo>
                      <a:pt x="301" y="4"/>
                    </a:lnTo>
                    <a:lnTo>
                      <a:pt x="317" y="4"/>
                    </a:lnTo>
                    <a:lnTo>
                      <a:pt x="333" y="4"/>
                    </a:lnTo>
                    <a:lnTo>
                      <a:pt x="349" y="5"/>
                    </a:lnTo>
                    <a:lnTo>
                      <a:pt x="365" y="7"/>
                    </a:lnTo>
                    <a:lnTo>
                      <a:pt x="380" y="10"/>
                    </a:lnTo>
                    <a:lnTo>
                      <a:pt x="395" y="14"/>
                    </a:lnTo>
                    <a:lnTo>
                      <a:pt x="409" y="18"/>
                    </a:lnTo>
                    <a:lnTo>
                      <a:pt x="425" y="22"/>
                    </a:lnTo>
                    <a:lnTo>
                      <a:pt x="439" y="28"/>
                    </a:lnTo>
                    <a:lnTo>
                      <a:pt x="453" y="35"/>
                    </a:lnTo>
                    <a:lnTo>
                      <a:pt x="466" y="42"/>
                    </a:lnTo>
                    <a:lnTo>
                      <a:pt x="479" y="49"/>
                    </a:lnTo>
                    <a:lnTo>
                      <a:pt x="491" y="57"/>
                    </a:lnTo>
                    <a:lnTo>
                      <a:pt x="504" y="65"/>
                    </a:lnTo>
                    <a:lnTo>
                      <a:pt x="517" y="75"/>
                    </a:lnTo>
                    <a:lnTo>
                      <a:pt x="528" y="85"/>
                    </a:lnTo>
                    <a:lnTo>
                      <a:pt x="539" y="95"/>
                    </a:lnTo>
                    <a:lnTo>
                      <a:pt x="549" y="106"/>
                    </a:lnTo>
                    <a:lnTo>
                      <a:pt x="558" y="117"/>
                    </a:lnTo>
                    <a:lnTo>
                      <a:pt x="568" y="129"/>
                    </a:lnTo>
                    <a:lnTo>
                      <a:pt x="576" y="142"/>
                    </a:lnTo>
                    <a:lnTo>
                      <a:pt x="585" y="154"/>
                    </a:lnTo>
                    <a:lnTo>
                      <a:pt x="592" y="167"/>
                    </a:lnTo>
                    <a:lnTo>
                      <a:pt x="599" y="181"/>
                    </a:lnTo>
                    <a:lnTo>
                      <a:pt x="606" y="195"/>
                    </a:lnTo>
                    <a:lnTo>
                      <a:pt x="611" y="209"/>
                    </a:lnTo>
                    <a:lnTo>
                      <a:pt x="615" y="224"/>
                    </a:lnTo>
                    <a:lnTo>
                      <a:pt x="620" y="238"/>
                    </a:lnTo>
                    <a:lnTo>
                      <a:pt x="624" y="253"/>
                    </a:lnTo>
                    <a:lnTo>
                      <a:pt x="627" y="269"/>
                    </a:lnTo>
                    <a:lnTo>
                      <a:pt x="628" y="285"/>
                    </a:lnTo>
                    <a:lnTo>
                      <a:pt x="629" y="301"/>
                    </a:lnTo>
                    <a:lnTo>
                      <a:pt x="631" y="317"/>
                    </a:lnTo>
                    <a:close/>
                  </a:path>
                </a:pathLst>
              </a:custGeom>
              <a:solidFill>
                <a:srgbClr val="ECB7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54" name="Freeform 39">
                <a:extLst>
                  <a:ext uri="{FF2B5EF4-FFF2-40B4-BE49-F238E27FC236}">
                    <a16:creationId xmlns:a16="http://schemas.microsoft.com/office/drawing/2014/main" id="{27B57111-231E-1C7D-B8B5-FE6914E63F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04" y="2557"/>
                <a:ext cx="631" cy="631"/>
              </a:xfrm>
              <a:custGeom>
                <a:avLst/>
                <a:gdLst>
                  <a:gd name="T0" fmla="*/ 624 w 631"/>
                  <a:gd name="T1" fmla="*/ 252 h 631"/>
                  <a:gd name="T2" fmla="*/ 600 w 631"/>
                  <a:gd name="T3" fmla="*/ 179 h 631"/>
                  <a:gd name="T4" fmla="*/ 559 w 631"/>
                  <a:gd name="T5" fmla="*/ 116 h 631"/>
                  <a:gd name="T6" fmla="*/ 504 w 631"/>
                  <a:gd name="T7" fmla="*/ 63 h 631"/>
                  <a:gd name="T8" fmla="*/ 439 w 631"/>
                  <a:gd name="T9" fmla="*/ 25 h 631"/>
                  <a:gd name="T10" fmla="*/ 364 w 631"/>
                  <a:gd name="T11" fmla="*/ 4 h 631"/>
                  <a:gd name="T12" fmla="*/ 283 w 631"/>
                  <a:gd name="T13" fmla="*/ 2 h 631"/>
                  <a:gd name="T14" fmla="*/ 208 w 631"/>
                  <a:gd name="T15" fmla="*/ 20 h 631"/>
                  <a:gd name="T16" fmla="*/ 140 w 631"/>
                  <a:gd name="T17" fmla="*/ 55 h 631"/>
                  <a:gd name="T18" fmla="*/ 83 w 631"/>
                  <a:gd name="T19" fmla="*/ 103 h 631"/>
                  <a:gd name="T20" fmla="*/ 38 w 631"/>
                  <a:gd name="T21" fmla="*/ 166 h 631"/>
                  <a:gd name="T22" fmla="*/ 10 w 631"/>
                  <a:gd name="T23" fmla="*/ 237 h 631"/>
                  <a:gd name="T24" fmla="*/ 0 w 631"/>
                  <a:gd name="T25" fmla="*/ 316 h 631"/>
                  <a:gd name="T26" fmla="*/ 10 w 631"/>
                  <a:gd name="T27" fmla="*/ 395 h 631"/>
                  <a:gd name="T28" fmla="*/ 38 w 631"/>
                  <a:gd name="T29" fmla="*/ 466 h 631"/>
                  <a:gd name="T30" fmla="*/ 83 w 631"/>
                  <a:gd name="T31" fmla="*/ 528 h 631"/>
                  <a:gd name="T32" fmla="*/ 140 w 631"/>
                  <a:gd name="T33" fmla="*/ 577 h 631"/>
                  <a:gd name="T34" fmla="*/ 208 w 631"/>
                  <a:gd name="T35" fmla="*/ 612 h 631"/>
                  <a:gd name="T36" fmla="*/ 283 w 631"/>
                  <a:gd name="T37" fmla="*/ 630 h 631"/>
                  <a:gd name="T38" fmla="*/ 364 w 631"/>
                  <a:gd name="T39" fmla="*/ 627 h 631"/>
                  <a:gd name="T40" fmla="*/ 439 w 631"/>
                  <a:gd name="T41" fmla="*/ 606 h 631"/>
                  <a:gd name="T42" fmla="*/ 504 w 631"/>
                  <a:gd name="T43" fmla="*/ 569 h 631"/>
                  <a:gd name="T44" fmla="*/ 559 w 631"/>
                  <a:gd name="T45" fmla="*/ 517 h 631"/>
                  <a:gd name="T46" fmla="*/ 600 w 631"/>
                  <a:gd name="T47" fmla="*/ 453 h 631"/>
                  <a:gd name="T48" fmla="*/ 624 w 631"/>
                  <a:gd name="T49" fmla="*/ 379 h 631"/>
                  <a:gd name="T50" fmla="*/ 627 w 631"/>
                  <a:gd name="T51" fmla="*/ 316 h 631"/>
                  <a:gd name="T52" fmla="*/ 617 w 631"/>
                  <a:gd name="T53" fmla="*/ 393 h 631"/>
                  <a:gd name="T54" fmla="*/ 589 w 631"/>
                  <a:gd name="T55" fmla="*/ 464 h 631"/>
                  <a:gd name="T56" fmla="*/ 546 w 631"/>
                  <a:gd name="T57" fmla="*/ 525 h 631"/>
                  <a:gd name="T58" fmla="*/ 490 w 631"/>
                  <a:gd name="T59" fmla="*/ 574 h 631"/>
                  <a:gd name="T60" fmla="*/ 422 w 631"/>
                  <a:gd name="T61" fmla="*/ 609 h 631"/>
                  <a:gd name="T62" fmla="*/ 347 w 631"/>
                  <a:gd name="T63" fmla="*/ 626 h 631"/>
                  <a:gd name="T64" fmla="*/ 269 w 631"/>
                  <a:gd name="T65" fmla="*/ 624 h 631"/>
                  <a:gd name="T66" fmla="*/ 195 w 631"/>
                  <a:gd name="T67" fmla="*/ 603 h 631"/>
                  <a:gd name="T68" fmla="*/ 130 w 631"/>
                  <a:gd name="T69" fmla="*/ 566 h 631"/>
                  <a:gd name="T70" fmla="*/ 76 w 631"/>
                  <a:gd name="T71" fmla="*/ 514 h 631"/>
                  <a:gd name="T72" fmla="*/ 35 w 631"/>
                  <a:gd name="T73" fmla="*/ 450 h 631"/>
                  <a:gd name="T74" fmla="*/ 10 w 631"/>
                  <a:gd name="T75" fmla="*/ 379 h 631"/>
                  <a:gd name="T76" fmla="*/ 5 w 631"/>
                  <a:gd name="T77" fmla="*/ 300 h 631"/>
                  <a:gd name="T78" fmla="*/ 18 w 631"/>
                  <a:gd name="T79" fmla="*/ 223 h 631"/>
                  <a:gd name="T80" fmla="*/ 49 w 631"/>
                  <a:gd name="T81" fmla="*/ 155 h 631"/>
                  <a:gd name="T82" fmla="*/ 95 w 631"/>
                  <a:gd name="T83" fmla="*/ 95 h 631"/>
                  <a:gd name="T84" fmla="*/ 155 w 631"/>
                  <a:gd name="T85" fmla="*/ 49 h 631"/>
                  <a:gd name="T86" fmla="*/ 223 w 631"/>
                  <a:gd name="T87" fmla="*/ 18 h 631"/>
                  <a:gd name="T88" fmla="*/ 300 w 631"/>
                  <a:gd name="T89" fmla="*/ 4 h 631"/>
                  <a:gd name="T90" fmla="*/ 379 w 631"/>
                  <a:gd name="T91" fmla="*/ 11 h 631"/>
                  <a:gd name="T92" fmla="*/ 450 w 631"/>
                  <a:gd name="T93" fmla="*/ 35 h 631"/>
                  <a:gd name="T94" fmla="*/ 514 w 631"/>
                  <a:gd name="T95" fmla="*/ 75 h 631"/>
                  <a:gd name="T96" fmla="*/ 566 w 631"/>
                  <a:gd name="T97" fmla="*/ 130 h 631"/>
                  <a:gd name="T98" fmla="*/ 603 w 631"/>
                  <a:gd name="T99" fmla="*/ 195 h 631"/>
                  <a:gd name="T100" fmla="*/ 624 w 631"/>
                  <a:gd name="T101" fmla="*/ 269 h 63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31"/>
                  <a:gd name="T154" fmla="*/ 0 h 631"/>
                  <a:gd name="T155" fmla="*/ 631 w 631"/>
                  <a:gd name="T156" fmla="*/ 631 h 63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31" h="631">
                    <a:moveTo>
                      <a:pt x="631" y="316"/>
                    </a:moveTo>
                    <a:lnTo>
                      <a:pt x="631" y="300"/>
                    </a:lnTo>
                    <a:lnTo>
                      <a:pt x="630" y="283"/>
                    </a:lnTo>
                    <a:lnTo>
                      <a:pt x="627" y="268"/>
                    </a:lnTo>
                    <a:lnTo>
                      <a:pt x="624" y="252"/>
                    </a:lnTo>
                    <a:lnTo>
                      <a:pt x="621" y="237"/>
                    </a:lnTo>
                    <a:lnTo>
                      <a:pt x="617" y="222"/>
                    </a:lnTo>
                    <a:lnTo>
                      <a:pt x="612" y="208"/>
                    </a:lnTo>
                    <a:lnTo>
                      <a:pt x="606" y="192"/>
                    </a:lnTo>
                    <a:lnTo>
                      <a:pt x="600" y="179"/>
                    </a:lnTo>
                    <a:lnTo>
                      <a:pt x="594" y="166"/>
                    </a:lnTo>
                    <a:lnTo>
                      <a:pt x="585" y="152"/>
                    </a:lnTo>
                    <a:lnTo>
                      <a:pt x="577" y="140"/>
                    </a:lnTo>
                    <a:lnTo>
                      <a:pt x="568" y="127"/>
                    </a:lnTo>
                    <a:lnTo>
                      <a:pt x="559" y="116"/>
                    </a:lnTo>
                    <a:lnTo>
                      <a:pt x="549" y="103"/>
                    </a:lnTo>
                    <a:lnTo>
                      <a:pt x="539" y="92"/>
                    </a:lnTo>
                    <a:lnTo>
                      <a:pt x="528" y="82"/>
                    </a:lnTo>
                    <a:lnTo>
                      <a:pt x="517" y="73"/>
                    </a:lnTo>
                    <a:lnTo>
                      <a:pt x="504" y="63"/>
                    </a:lnTo>
                    <a:lnTo>
                      <a:pt x="492" y="55"/>
                    </a:lnTo>
                    <a:lnTo>
                      <a:pt x="479" y="46"/>
                    </a:lnTo>
                    <a:lnTo>
                      <a:pt x="465" y="39"/>
                    </a:lnTo>
                    <a:lnTo>
                      <a:pt x="453" y="32"/>
                    </a:lnTo>
                    <a:lnTo>
                      <a:pt x="439" y="25"/>
                    </a:lnTo>
                    <a:lnTo>
                      <a:pt x="424" y="20"/>
                    </a:lnTo>
                    <a:lnTo>
                      <a:pt x="410" y="14"/>
                    </a:lnTo>
                    <a:lnTo>
                      <a:pt x="394" y="10"/>
                    </a:lnTo>
                    <a:lnTo>
                      <a:pt x="379" y="7"/>
                    </a:lnTo>
                    <a:lnTo>
                      <a:pt x="364" y="4"/>
                    </a:lnTo>
                    <a:lnTo>
                      <a:pt x="348" y="2"/>
                    </a:lnTo>
                    <a:lnTo>
                      <a:pt x="332" y="0"/>
                    </a:lnTo>
                    <a:lnTo>
                      <a:pt x="316" y="0"/>
                    </a:lnTo>
                    <a:lnTo>
                      <a:pt x="300" y="0"/>
                    </a:lnTo>
                    <a:lnTo>
                      <a:pt x="283" y="2"/>
                    </a:lnTo>
                    <a:lnTo>
                      <a:pt x="268" y="4"/>
                    </a:lnTo>
                    <a:lnTo>
                      <a:pt x="252" y="7"/>
                    </a:lnTo>
                    <a:lnTo>
                      <a:pt x="237" y="10"/>
                    </a:lnTo>
                    <a:lnTo>
                      <a:pt x="222" y="14"/>
                    </a:lnTo>
                    <a:lnTo>
                      <a:pt x="208" y="20"/>
                    </a:lnTo>
                    <a:lnTo>
                      <a:pt x="193" y="25"/>
                    </a:lnTo>
                    <a:lnTo>
                      <a:pt x="179" y="32"/>
                    </a:lnTo>
                    <a:lnTo>
                      <a:pt x="166" y="39"/>
                    </a:lnTo>
                    <a:lnTo>
                      <a:pt x="152" y="46"/>
                    </a:lnTo>
                    <a:lnTo>
                      <a:pt x="140" y="55"/>
                    </a:lnTo>
                    <a:lnTo>
                      <a:pt x="127" y="63"/>
                    </a:lnTo>
                    <a:lnTo>
                      <a:pt x="116" y="73"/>
                    </a:lnTo>
                    <a:lnTo>
                      <a:pt x="103" y="82"/>
                    </a:lnTo>
                    <a:lnTo>
                      <a:pt x="92" y="92"/>
                    </a:lnTo>
                    <a:lnTo>
                      <a:pt x="83" y="103"/>
                    </a:lnTo>
                    <a:lnTo>
                      <a:pt x="73" y="116"/>
                    </a:lnTo>
                    <a:lnTo>
                      <a:pt x="63" y="127"/>
                    </a:lnTo>
                    <a:lnTo>
                      <a:pt x="55" y="140"/>
                    </a:lnTo>
                    <a:lnTo>
                      <a:pt x="46" y="152"/>
                    </a:lnTo>
                    <a:lnTo>
                      <a:pt x="38" y="166"/>
                    </a:lnTo>
                    <a:lnTo>
                      <a:pt x="31" y="179"/>
                    </a:lnTo>
                    <a:lnTo>
                      <a:pt x="25" y="192"/>
                    </a:lnTo>
                    <a:lnTo>
                      <a:pt x="20" y="208"/>
                    </a:lnTo>
                    <a:lnTo>
                      <a:pt x="14" y="222"/>
                    </a:lnTo>
                    <a:lnTo>
                      <a:pt x="10" y="237"/>
                    </a:lnTo>
                    <a:lnTo>
                      <a:pt x="7" y="252"/>
                    </a:lnTo>
                    <a:lnTo>
                      <a:pt x="5" y="268"/>
                    </a:lnTo>
                    <a:lnTo>
                      <a:pt x="2" y="283"/>
                    </a:lnTo>
                    <a:lnTo>
                      <a:pt x="0" y="300"/>
                    </a:lnTo>
                    <a:lnTo>
                      <a:pt x="0" y="316"/>
                    </a:lnTo>
                    <a:lnTo>
                      <a:pt x="0" y="332"/>
                    </a:lnTo>
                    <a:lnTo>
                      <a:pt x="2" y="349"/>
                    </a:lnTo>
                    <a:lnTo>
                      <a:pt x="5" y="364"/>
                    </a:lnTo>
                    <a:lnTo>
                      <a:pt x="7" y="379"/>
                    </a:lnTo>
                    <a:lnTo>
                      <a:pt x="10" y="395"/>
                    </a:lnTo>
                    <a:lnTo>
                      <a:pt x="14" y="410"/>
                    </a:lnTo>
                    <a:lnTo>
                      <a:pt x="20" y="424"/>
                    </a:lnTo>
                    <a:lnTo>
                      <a:pt x="25" y="439"/>
                    </a:lnTo>
                    <a:lnTo>
                      <a:pt x="31" y="453"/>
                    </a:lnTo>
                    <a:lnTo>
                      <a:pt x="38" y="466"/>
                    </a:lnTo>
                    <a:lnTo>
                      <a:pt x="46" y="479"/>
                    </a:lnTo>
                    <a:lnTo>
                      <a:pt x="55" y="492"/>
                    </a:lnTo>
                    <a:lnTo>
                      <a:pt x="63" y="505"/>
                    </a:lnTo>
                    <a:lnTo>
                      <a:pt x="73" y="517"/>
                    </a:lnTo>
                    <a:lnTo>
                      <a:pt x="83" y="528"/>
                    </a:lnTo>
                    <a:lnTo>
                      <a:pt x="92" y="539"/>
                    </a:lnTo>
                    <a:lnTo>
                      <a:pt x="103" y="549"/>
                    </a:lnTo>
                    <a:lnTo>
                      <a:pt x="116" y="559"/>
                    </a:lnTo>
                    <a:lnTo>
                      <a:pt x="127" y="569"/>
                    </a:lnTo>
                    <a:lnTo>
                      <a:pt x="140" y="577"/>
                    </a:lnTo>
                    <a:lnTo>
                      <a:pt x="152" y="585"/>
                    </a:lnTo>
                    <a:lnTo>
                      <a:pt x="166" y="594"/>
                    </a:lnTo>
                    <a:lnTo>
                      <a:pt x="179" y="601"/>
                    </a:lnTo>
                    <a:lnTo>
                      <a:pt x="193" y="606"/>
                    </a:lnTo>
                    <a:lnTo>
                      <a:pt x="208" y="612"/>
                    </a:lnTo>
                    <a:lnTo>
                      <a:pt x="222" y="617"/>
                    </a:lnTo>
                    <a:lnTo>
                      <a:pt x="237" y="622"/>
                    </a:lnTo>
                    <a:lnTo>
                      <a:pt x="252" y="624"/>
                    </a:lnTo>
                    <a:lnTo>
                      <a:pt x="268" y="627"/>
                    </a:lnTo>
                    <a:lnTo>
                      <a:pt x="283" y="630"/>
                    </a:lnTo>
                    <a:lnTo>
                      <a:pt x="300" y="631"/>
                    </a:lnTo>
                    <a:lnTo>
                      <a:pt x="316" y="631"/>
                    </a:lnTo>
                    <a:lnTo>
                      <a:pt x="332" y="631"/>
                    </a:lnTo>
                    <a:lnTo>
                      <a:pt x="348" y="630"/>
                    </a:lnTo>
                    <a:lnTo>
                      <a:pt x="364" y="627"/>
                    </a:lnTo>
                    <a:lnTo>
                      <a:pt x="379" y="624"/>
                    </a:lnTo>
                    <a:lnTo>
                      <a:pt x="394" y="622"/>
                    </a:lnTo>
                    <a:lnTo>
                      <a:pt x="410" y="617"/>
                    </a:lnTo>
                    <a:lnTo>
                      <a:pt x="424" y="612"/>
                    </a:lnTo>
                    <a:lnTo>
                      <a:pt x="439" y="606"/>
                    </a:lnTo>
                    <a:lnTo>
                      <a:pt x="453" y="601"/>
                    </a:lnTo>
                    <a:lnTo>
                      <a:pt x="465" y="594"/>
                    </a:lnTo>
                    <a:lnTo>
                      <a:pt x="479" y="585"/>
                    </a:lnTo>
                    <a:lnTo>
                      <a:pt x="492" y="577"/>
                    </a:lnTo>
                    <a:lnTo>
                      <a:pt x="504" y="569"/>
                    </a:lnTo>
                    <a:lnTo>
                      <a:pt x="517" y="559"/>
                    </a:lnTo>
                    <a:lnTo>
                      <a:pt x="528" y="549"/>
                    </a:lnTo>
                    <a:lnTo>
                      <a:pt x="539" y="539"/>
                    </a:lnTo>
                    <a:lnTo>
                      <a:pt x="549" y="528"/>
                    </a:lnTo>
                    <a:lnTo>
                      <a:pt x="559" y="517"/>
                    </a:lnTo>
                    <a:lnTo>
                      <a:pt x="568" y="505"/>
                    </a:lnTo>
                    <a:lnTo>
                      <a:pt x="577" y="492"/>
                    </a:lnTo>
                    <a:lnTo>
                      <a:pt x="585" y="479"/>
                    </a:lnTo>
                    <a:lnTo>
                      <a:pt x="594" y="466"/>
                    </a:lnTo>
                    <a:lnTo>
                      <a:pt x="600" y="453"/>
                    </a:lnTo>
                    <a:lnTo>
                      <a:pt x="606" y="439"/>
                    </a:lnTo>
                    <a:lnTo>
                      <a:pt x="612" y="424"/>
                    </a:lnTo>
                    <a:lnTo>
                      <a:pt x="617" y="410"/>
                    </a:lnTo>
                    <a:lnTo>
                      <a:pt x="621" y="395"/>
                    </a:lnTo>
                    <a:lnTo>
                      <a:pt x="624" y="379"/>
                    </a:lnTo>
                    <a:lnTo>
                      <a:pt x="627" y="364"/>
                    </a:lnTo>
                    <a:lnTo>
                      <a:pt x="630" y="349"/>
                    </a:lnTo>
                    <a:lnTo>
                      <a:pt x="631" y="332"/>
                    </a:lnTo>
                    <a:lnTo>
                      <a:pt x="631" y="316"/>
                    </a:lnTo>
                    <a:close/>
                    <a:moveTo>
                      <a:pt x="627" y="316"/>
                    </a:moveTo>
                    <a:lnTo>
                      <a:pt x="627" y="332"/>
                    </a:lnTo>
                    <a:lnTo>
                      <a:pt x="626" y="347"/>
                    </a:lnTo>
                    <a:lnTo>
                      <a:pt x="624" y="364"/>
                    </a:lnTo>
                    <a:lnTo>
                      <a:pt x="621" y="379"/>
                    </a:lnTo>
                    <a:lnTo>
                      <a:pt x="617" y="393"/>
                    </a:lnTo>
                    <a:lnTo>
                      <a:pt x="613" y="408"/>
                    </a:lnTo>
                    <a:lnTo>
                      <a:pt x="609" y="422"/>
                    </a:lnTo>
                    <a:lnTo>
                      <a:pt x="603" y="438"/>
                    </a:lnTo>
                    <a:lnTo>
                      <a:pt x="596" y="450"/>
                    </a:lnTo>
                    <a:lnTo>
                      <a:pt x="589" y="464"/>
                    </a:lnTo>
                    <a:lnTo>
                      <a:pt x="582" y="477"/>
                    </a:lnTo>
                    <a:lnTo>
                      <a:pt x="574" y="491"/>
                    </a:lnTo>
                    <a:lnTo>
                      <a:pt x="566" y="502"/>
                    </a:lnTo>
                    <a:lnTo>
                      <a:pt x="556" y="514"/>
                    </a:lnTo>
                    <a:lnTo>
                      <a:pt x="546" y="525"/>
                    </a:lnTo>
                    <a:lnTo>
                      <a:pt x="536" y="537"/>
                    </a:lnTo>
                    <a:lnTo>
                      <a:pt x="525" y="546"/>
                    </a:lnTo>
                    <a:lnTo>
                      <a:pt x="514" y="556"/>
                    </a:lnTo>
                    <a:lnTo>
                      <a:pt x="502" y="566"/>
                    </a:lnTo>
                    <a:lnTo>
                      <a:pt x="490" y="574"/>
                    </a:lnTo>
                    <a:lnTo>
                      <a:pt x="478" y="583"/>
                    </a:lnTo>
                    <a:lnTo>
                      <a:pt x="464" y="590"/>
                    </a:lnTo>
                    <a:lnTo>
                      <a:pt x="450" y="597"/>
                    </a:lnTo>
                    <a:lnTo>
                      <a:pt x="438" y="603"/>
                    </a:lnTo>
                    <a:lnTo>
                      <a:pt x="422" y="609"/>
                    </a:lnTo>
                    <a:lnTo>
                      <a:pt x="408" y="613"/>
                    </a:lnTo>
                    <a:lnTo>
                      <a:pt x="393" y="617"/>
                    </a:lnTo>
                    <a:lnTo>
                      <a:pt x="379" y="622"/>
                    </a:lnTo>
                    <a:lnTo>
                      <a:pt x="364" y="624"/>
                    </a:lnTo>
                    <a:lnTo>
                      <a:pt x="347" y="626"/>
                    </a:lnTo>
                    <a:lnTo>
                      <a:pt x="332" y="627"/>
                    </a:lnTo>
                    <a:lnTo>
                      <a:pt x="316" y="627"/>
                    </a:lnTo>
                    <a:lnTo>
                      <a:pt x="300" y="627"/>
                    </a:lnTo>
                    <a:lnTo>
                      <a:pt x="284" y="626"/>
                    </a:lnTo>
                    <a:lnTo>
                      <a:pt x="269" y="624"/>
                    </a:lnTo>
                    <a:lnTo>
                      <a:pt x="252" y="622"/>
                    </a:lnTo>
                    <a:lnTo>
                      <a:pt x="238" y="617"/>
                    </a:lnTo>
                    <a:lnTo>
                      <a:pt x="223" y="613"/>
                    </a:lnTo>
                    <a:lnTo>
                      <a:pt x="209" y="609"/>
                    </a:lnTo>
                    <a:lnTo>
                      <a:pt x="195" y="603"/>
                    </a:lnTo>
                    <a:lnTo>
                      <a:pt x="181" y="597"/>
                    </a:lnTo>
                    <a:lnTo>
                      <a:pt x="167" y="590"/>
                    </a:lnTo>
                    <a:lnTo>
                      <a:pt x="155" y="583"/>
                    </a:lnTo>
                    <a:lnTo>
                      <a:pt x="142" y="574"/>
                    </a:lnTo>
                    <a:lnTo>
                      <a:pt x="130" y="566"/>
                    </a:lnTo>
                    <a:lnTo>
                      <a:pt x="117" y="556"/>
                    </a:lnTo>
                    <a:lnTo>
                      <a:pt x="106" y="546"/>
                    </a:lnTo>
                    <a:lnTo>
                      <a:pt x="95" y="537"/>
                    </a:lnTo>
                    <a:lnTo>
                      <a:pt x="85" y="525"/>
                    </a:lnTo>
                    <a:lnTo>
                      <a:pt x="76" y="514"/>
                    </a:lnTo>
                    <a:lnTo>
                      <a:pt x="66" y="502"/>
                    </a:lnTo>
                    <a:lnTo>
                      <a:pt x="57" y="491"/>
                    </a:lnTo>
                    <a:lnTo>
                      <a:pt x="49" y="477"/>
                    </a:lnTo>
                    <a:lnTo>
                      <a:pt x="42" y="464"/>
                    </a:lnTo>
                    <a:lnTo>
                      <a:pt x="35" y="450"/>
                    </a:lnTo>
                    <a:lnTo>
                      <a:pt x="30" y="438"/>
                    </a:lnTo>
                    <a:lnTo>
                      <a:pt x="24" y="422"/>
                    </a:lnTo>
                    <a:lnTo>
                      <a:pt x="18" y="408"/>
                    </a:lnTo>
                    <a:lnTo>
                      <a:pt x="14" y="393"/>
                    </a:lnTo>
                    <a:lnTo>
                      <a:pt x="10" y="379"/>
                    </a:lnTo>
                    <a:lnTo>
                      <a:pt x="9" y="364"/>
                    </a:lnTo>
                    <a:lnTo>
                      <a:pt x="6" y="347"/>
                    </a:lnTo>
                    <a:lnTo>
                      <a:pt x="5" y="332"/>
                    </a:lnTo>
                    <a:lnTo>
                      <a:pt x="5" y="316"/>
                    </a:lnTo>
                    <a:lnTo>
                      <a:pt x="5" y="300"/>
                    </a:lnTo>
                    <a:lnTo>
                      <a:pt x="6" y="284"/>
                    </a:lnTo>
                    <a:lnTo>
                      <a:pt x="9" y="269"/>
                    </a:lnTo>
                    <a:lnTo>
                      <a:pt x="10" y="254"/>
                    </a:lnTo>
                    <a:lnTo>
                      <a:pt x="14" y="238"/>
                    </a:lnTo>
                    <a:lnTo>
                      <a:pt x="18" y="223"/>
                    </a:lnTo>
                    <a:lnTo>
                      <a:pt x="24" y="209"/>
                    </a:lnTo>
                    <a:lnTo>
                      <a:pt x="30" y="195"/>
                    </a:lnTo>
                    <a:lnTo>
                      <a:pt x="35" y="181"/>
                    </a:lnTo>
                    <a:lnTo>
                      <a:pt x="42" y="167"/>
                    </a:lnTo>
                    <a:lnTo>
                      <a:pt x="49" y="155"/>
                    </a:lnTo>
                    <a:lnTo>
                      <a:pt x="57" y="142"/>
                    </a:lnTo>
                    <a:lnTo>
                      <a:pt x="66" y="130"/>
                    </a:lnTo>
                    <a:lnTo>
                      <a:pt x="76" y="117"/>
                    </a:lnTo>
                    <a:lnTo>
                      <a:pt x="85" y="106"/>
                    </a:lnTo>
                    <a:lnTo>
                      <a:pt x="95" y="95"/>
                    </a:lnTo>
                    <a:lnTo>
                      <a:pt x="106" y="85"/>
                    </a:lnTo>
                    <a:lnTo>
                      <a:pt x="117" y="75"/>
                    </a:lnTo>
                    <a:lnTo>
                      <a:pt x="130" y="66"/>
                    </a:lnTo>
                    <a:lnTo>
                      <a:pt x="142" y="57"/>
                    </a:lnTo>
                    <a:lnTo>
                      <a:pt x="155" y="49"/>
                    </a:lnTo>
                    <a:lnTo>
                      <a:pt x="167" y="42"/>
                    </a:lnTo>
                    <a:lnTo>
                      <a:pt x="181" y="35"/>
                    </a:lnTo>
                    <a:lnTo>
                      <a:pt x="195" y="29"/>
                    </a:lnTo>
                    <a:lnTo>
                      <a:pt x="209" y="24"/>
                    </a:lnTo>
                    <a:lnTo>
                      <a:pt x="223" y="18"/>
                    </a:lnTo>
                    <a:lnTo>
                      <a:pt x="238" y="14"/>
                    </a:lnTo>
                    <a:lnTo>
                      <a:pt x="252" y="11"/>
                    </a:lnTo>
                    <a:lnTo>
                      <a:pt x="269" y="9"/>
                    </a:lnTo>
                    <a:lnTo>
                      <a:pt x="284" y="6"/>
                    </a:lnTo>
                    <a:lnTo>
                      <a:pt x="300" y="4"/>
                    </a:lnTo>
                    <a:lnTo>
                      <a:pt x="316" y="4"/>
                    </a:lnTo>
                    <a:lnTo>
                      <a:pt x="332" y="4"/>
                    </a:lnTo>
                    <a:lnTo>
                      <a:pt x="347" y="6"/>
                    </a:lnTo>
                    <a:lnTo>
                      <a:pt x="364" y="9"/>
                    </a:lnTo>
                    <a:lnTo>
                      <a:pt x="379" y="11"/>
                    </a:lnTo>
                    <a:lnTo>
                      <a:pt x="393" y="14"/>
                    </a:lnTo>
                    <a:lnTo>
                      <a:pt x="408" y="18"/>
                    </a:lnTo>
                    <a:lnTo>
                      <a:pt x="422" y="24"/>
                    </a:lnTo>
                    <a:lnTo>
                      <a:pt x="438" y="29"/>
                    </a:lnTo>
                    <a:lnTo>
                      <a:pt x="450" y="35"/>
                    </a:lnTo>
                    <a:lnTo>
                      <a:pt x="464" y="42"/>
                    </a:lnTo>
                    <a:lnTo>
                      <a:pt x="478" y="49"/>
                    </a:lnTo>
                    <a:lnTo>
                      <a:pt x="490" y="57"/>
                    </a:lnTo>
                    <a:lnTo>
                      <a:pt x="502" y="66"/>
                    </a:lnTo>
                    <a:lnTo>
                      <a:pt x="514" y="75"/>
                    </a:lnTo>
                    <a:lnTo>
                      <a:pt x="525" y="85"/>
                    </a:lnTo>
                    <a:lnTo>
                      <a:pt x="536" y="95"/>
                    </a:lnTo>
                    <a:lnTo>
                      <a:pt x="546" y="106"/>
                    </a:lnTo>
                    <a:lnTo>
                      <a:pt x="556" y="117"/>
                    </a:lnTo>
                    <a:lnTo>
                      <a:pt x="566" y="130"/>
                    </a:lnTo>
                    <a:lnTo>
                      <a:pt x="574" y="142"/>
                    </a:lnTo>
                    <a:lnTo>
                      <a:pt x="582" y="155"/>
                    </a:lnTo>
                    <a:lnTo>
                      <a:pt x="589" y="167"/>
                    </a:lnTo>
                    <a:lnTo>
                      <a:pt x="596" y="181"/>
                    </a:lnTo>
                    <a:lnTo>
                      <a:pt x="603" y="195"/>
                    </a:lnTo>
                    <a:lnTo>
                      <a:pt x="609" y="209"/>
                    </a:lnTo>
                    <a:lnTo>
                      <a:pt x="613" y="223"/>
                    </a:lnTo>
                    <a:lnTo>
                      <a:pt x="617" y="238"/>
                    </a:lnTo>
                    <a:lnTo>
                      <a:pt x="621" y="254"/>
                    </a:lnTo>
                    <a:lnTo>
                      <a:pt x="624" y="269"/>
                    </a:lnTo>
                    <a:lnTo>
                      <a:pt x="626" y="284"/>
                    </a:lnTo>
                    <a:lnTo>
                      <a:pt x="627" y="300"/>
                    </a:lnTo>
                    <a:lnTo>
                      <a:pt x="627" y="316"/>
                    </a:lnTo>
                    <a:close/>
                  </a:path>
                </a:pathLst>
              </a:custGeom>
              <a:solidFill>
                <a:srgbClr val="ECB7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55" name="Freeform 40">
                <a:extLst>
                  <a:ext uri="{FF2B5EF4-FFF2-40B4-BE49-F238E27FC236}">
                    <a16:creationId xmlns:a16="http://schemas.microsoft.com/office/drawing/2014/main" id="{B9A87831-B462-A2F6-63D1-61A2FA49B1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07" y="2560"/>
                <a:ext cx="627" cy="627"/>
              </a:xfrm>
              <a:custGeom>
                <a:avLst/>
                <a:gdLst>
                  <a:gd name="T0" fmla="*/ 620 w 627"/>
                  <a:gd name="T1" fmla="*/ 249 h 627"/>
                  <a:gd name="T2" fmla="*/ 595 w 627"/>
                  <a:gd name="T3" fmla="*/ 177 h 627"/>
                  <a:gd name="T4" fmla="*/ 554 w 627"/>
                  <a:gd name="T5" fmla="*/ 113 h 627"/>
                  <a:gd name="T6" fmla="*/ 500 w 627"/>
                  <a:gd name="T7" fmla="*/ 61 h 627"/>
                  <a:gd name="T8" fmla="*/ 435 w 627"/>
                  <a:gd name="T9" fmla="*/ 24 h 627"/>
                  <a:gd name="T10" fmla="*/ 361 w 627"/>
                  <a:gd name="T11" fmla="*/ 3 h 627"/>
                  <a:gd name="T12" fmla="*/ 281 w 627"/>
                  <a:gd name="T13" fmla="*/ 1 h 627"/>
                  <a:gd name="T14" fmla="*/ 205 w 627"/>
                  <a:gd name="T15" fmla="*/ 18 h 627"/>
                  <a:gd name="T16" fmla="*/ 138 w 627"/>
                  <a:gd name="T17" fmla="*/ 53 h 627"/>
                  <a:gd name="T18" fmla="*/ 81 w 627"/>
                  <a:gd name="T19" fmla="*/ 102 h 627"/>
                  <a:gd name="T20" fmla="*/ 38 w 627"/>
                  <a:gd name="T21" fmla="*/ 163 h 627"/>
                  <a:gd name="T22" fmla="*/ 10 w 627"/>
                  <a:gd name="T23" fmla="*/ 234 h 627"/>
                  <a:gd name="T24" fmla="*/ 0 w 627"/>
                  <a:gd name="T25" fmla="*/ 313 h 627"/>
                  <a:gd name="T26" fmla="*/ 10 w 627"/>
                  <a:gd name="T27" fmla="*/ 392 h 627"/>
                  <a:gd name="T28" fmla="*/ 38 w 627"/>
                  <a:gd name="T29" fmla="*/ 463 h 627"/>
                  <a:gd name="T30" fmla="*/ 81 w 627"/>
                  <a:gd name="T31" fmla="*/ 524 h 627"/>
                  <a:gd name="T32" fmla="*/ 138 w 627"/>
                  <a:gd name="T33" fmla="*/ 573 h 627"/>
                  <a:gd name="T34" fmla="*/ 205 w 627"/>
                  <a:gd name="T35" fmla="*/ 607 h 627"/>
                  <a:gd name="T36" fmla="*/ 281 w 627"/>
                  <a:gd name="T37" fmla="*/ 624 h 627"/>
                  <a:gd name="T38" fmla="*/ 361 w 627"/>
                  <a:gd name="T39" fmla="*/ 623 h 627"/>
                  <a:gd name="T40" fmla="*/ 435 w 627"/>
                  <a:gd name="T41" fmla="*/ 602 h 627"/>
                  <a:gd name="T42" fmla="*/ 500 w 627"/>
                  <a:gd name="T43" fmla="*/ 564 h 627"/>
                  <a:gd name="T44" fmla="*/ 554 w 627"/>
                  <a:gd name="T45" fmla="*/ 513 h 627"/>
                  <a:gd name="T46" fmla="*/ 595 w 627"/>
                  <a:gd name="T47" fmla="*/ 449 h 627"/>
                  <a:gd name="T48" fmla="*/ 620 w 627"/>
                  <a:gd name="T49" fmla="*/ 376 h 627"/>
                  <a:gd name="T50" fmla="*/ 623 w 627"/>
                  <a:gd name="T51" fmla="*/ 313 h 627"/>
                  <a:gd name="T52" fmla="*/ 613 w 627"/>
                  <a:gd name="T53" fmla="*/ 390 h 627"/>
                  <a:gd name="T54" fmla="*/ 585 w 627"/>
                  <a:gd name="T55" fmla="*/ 460 h 627"/>
                  <a:gd name="T56" fmla="*/ 542 w 627"/>
                  <a:gd name="T57" fmla="*/ 521 h 627"/>
                  <a:gd name="T58" fmla="*/ 486 w 627"/>
                  <a:gd name="T59" fmla="*/ 570 h 627"/>
                  <a:gd name="T60" fmla="*/ 419 w 627"/>
                  <a:gd name="T61" fmla="*/ 603 h 627"/>
                  <a:gd name="T62" fmla="*/ 344 w 627"/>
                  <a:gd name="T63" fmla="*/ 621 h 627"/>
                  <a:gd name="T64" fmla="*/ 266 w 627"/>
                  <a:gd name="T65" fmla="*/ 619 h 627"/>
                  <a:gd name="T66" fmla="*/ 192 w 627"/>
                  <a:gd name="T67" fmla="*/ 598 h 627"/>
                  <a:gd name="T68" fmla="*/ 128 w 627"/>
                  <a:gd name="T69" fmla="*/ 561 h 627"/>
                  <a:gd name="T70" fmla="*/ 74 w 627"/>
                  <a:gd name="T71" fmla="*/ 510 h 627"/>
                  <a:gd name="T72" fmla="*/ 34 w 627"/>
                  <a:gd name="T73" fmla="*/ 447 h 627"/>
                  <a:gd name="T74" fmla="*/ 10 w 627"/>
                  <a:gd name="T75" fmla="*/ 375 h 627"/>
                  <a:gd name="T76" fmla="*/ 4 w 627"/>
                  <a:gd name="T77" fmla="*/ 297 h 627"/>
                  <a:gd name="T78" fmla="*/ 17 w 627"/>
                  <a:gd name="T79" fmla="*/ 222 h 627"/>
                  <a:gd name="T80" fmla="*/ 49 w 627"/>
                  <a:gd name="T81" fmla="*/ 152 h 627"/>
                  <a:gd name="T82" fmla="*/ 93 w 627"/>
                  <a:gd name="T83" fmla="*/ 93 h 627"/>
                  <a:gd name="T84" fmla="*/ 152 w 627"/>
                  <a:gd name="T85" fmla="*/ 49 h 627"/>
                  <a:gd name="T86" fmla="*/ 220 w 627"/>
                  <a:gd name="T87" fmla="*/ 17 h 627"/>
                  <a:gd name="T88" fmla="*/ 297 w 627"/>
                  <a:gd name="T89" fmla="*/ 4 h 627"/>
                  <a:gd name="T90" fmla="*/ 375 w 627"/>
                  <a:gd name="T91" fmla="*/ 10 h 627"/>
                  <a:gd name="T92" fmla="*/ 447 w 627"/>
                  <a:gd name="T93" fmla="*/ 33 h 627"/>
                  <a:gd name="T94" fmla="*/ 510 w 627"/>
                  <a:gd name="T95" fmla="*/ 74 h 627"/>
                  <a:gd name="T96" fmla="*/ 561 w 627"/>
                  <a:gd name="T97" fmla="*/ 128 h 627"/>
                  <a:gd name="T98" fmla="*/ 597 w 627"/>
                  <a:gd name="T99" fmla="*/ 192 h 627"/>
                  <a:gd name="T100" fmla="*/ 618 w 627"/>
                  <a:gd name="T101" fmla="*/ 266 h 62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27"/>
                  <a:gd name="T154" fmla="*/ 0 h 627"/>
                  <a:gd name="T155" fmla="*/ 627 w 627"/>
                  <a:gd name="T156" fmla="*/ 627 h 62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27" h="627">
                    <a:moveTo>
                      <a:pt x="627" y="313"/>
                    </a:moveTo>
                    <a:lnTo>
                      <a:pt x="625" y="297"/>
                    </a:lnTo>
                    <a:lnTo>
                      <a:pt x="624" y="281"/>
                    </a:lnTo>
                    <a:lnTo>
                      <a:pt x="623" y="265"/>
                    </a:lnTo>
                    <a:lnTo>
                      <a:pt x="620" y="249"/>
                    </a:lnTo>
                    <a:lnTo>
                      <a:pt x="616" y="234"/>
                    </a:lnTo>
                    <a:lnTo>
                      <a:pt x="611" y="220"/>
                    </a:lnTo>
                    <a:lnTo>
                      <a:pt x="607" y="205"/>
                    </a:lnTo>
                    <a:lnTo>
                      <a:pt x="602" y="191"/>
                    </a:lnTo>
                    <a:lnTo>
                      <a:pt x="595" y="177"/>
                    </a:lnTo>
                    <a:lnTo>
                      <a:pt x="588" y="163"/>
                    </a:lnTo>
                    <a:lnTo>
                      <a:pt x="581" y="150"/>
                    </a:lnTo>
                    <a:lnTo>
                      <a:pt x="572" y="138"/>
                    </a:lnTo>
                    <a:lnTo>
                      <a:pt x="564" y="125"/>
                    </a:lnTo>
                    <a:lnTo>
                      <a:pt x="554" y="113"/>
                    </a:lnTo>
                    <a:lnTo>
                      <a:pt x="545" y="102"/>
                    </a:lnTo>
                    <a:lnTo>
                      <a:pt x="535" y="91"/>
                    </a:lnTo>
                    <a:lnTo>
                      <a:pt x="524" y="81"/>
                    </a:lnTo>
                    <a:lnTo>
                      <a:pt x="513" y="71"/>
                    </a:lnTo>
                    <a:lnTo>
                      <a:pt x="500" y="61"/>
                    </a:lnTo>
                    <a:lnTo>
                      <a:pt x="487" y="53"/>
                    </a:lnTo>
                    <a:lnTo>
                      <a:pt x="475" y="45"/>
                    </a:lnTo>
                    <a:lnTo>
                      <a:pt x="462" y="38"/>
                    </a:lnTo>
                    <a:lnTo>
                      <a:pt x="449" y="31"/>
                    </a:lnTo>
                    <a:lnTo>
                      <a:pt x="435" y="24"/>
                    </a:lnTo>
                    <a:lnTo>
                      <a:pt x="421" y="18"/>
                    </a:lnTo>
                    <a:lnTo>
                      <a:pt x="405" y="14"/>
                    </a:lnTo>
                    <a:lnTo>
                      <a:pt x="391" y="10"/>
                    </a:lnTo>
                    <a:lnTo>
                      <a:pt x="376" y="6"/>
                    </a:lnTo>
                    <a:lnTo>
                      <a:pt x="361" y="3"/>
                    </a:lnTo>
                    <a:lnTo>
                      <a:pt x="345" y="1"/>
                    </a:lnTo>
                    <a:lnTo>
                      <a:pt x="329" y="0"/>
                    </a:lnTo>
                    <a:lnTo>
                      <a:pt x="313" y="0"/>
                    </a:lnTo>
                    <a:lnTo>
                      <a:pt x="297" y="0"/>
                    </a:lnTo>
                    <a:lnTo>
                      <a:pt x="281" y="1"/>
                    </a:lnTo>
                    <a:lnTo>
                      <a:pt x="265" y="3"/>
                    </a:lnTo>
                    <a:lnTo>
                      <a:pt x="249" y="6"/>
                    </a:lnTo>
                    <a:lnTo>
                      <a:pt x="234" y="10"/>
                    </a:lnTo>
                    <a:lnTo>
                      <a:pt x="220" y="14"/>
                    </a:lnTo>
                    <a:lnTo>
                      <a:pt x="205" y="18"/>
                    </a:lnTo>
                    <a:lnTo>
                      <a:pt x="191" y="24"/>
                    </a:lnTo>
                    <a:lnTo>
                      <a:pt x="177" y="31"/>
                    </a:lnTo>
                    <a:lnTo>
                      <a:pt x="163" y="38"/>
                    </a:lnTo>
                    <a:lnTo>
                      <a:pt x="151" y="45"/>
                    </a:lnTo>
                    <a:lnTo>
                      <a:pt x="138" y="53"/>
                    </a:lnTo>
                    <a:lnTo>
                      <a:pt x="125" y="61"/>
                    </a:lnTo>
                    <a:lnTo>
                      <a:pt x="113" y="71"/>
                    </a:lnTo>
                    <a:lnTo>
                      <a:pt x="102" y="81"/>
                    </a:lnTo>
                    <a:lnTo>
                      <a:pt x="91" y="91"/>
                    </a:lnTo>
                    <a:lnTo>
                      <a:pt x="81" y="102"/>
                    </a:lnTo>
                    <a:lnTo>
                      <a:pt x="71" y="113"/>
                    </a:lnTo>
                    <a:lnTo>
                      <a:pt x="61" y="125"/>
                    </a:lnTo>
                    <a:lnTo>
                      <a:pt x="53" y="138"/>
                    </a:lnTo>
                    <a:lnTo>
                      <a:pt x="45" y="150"/>
                    </a:lnTo>
                    <a:lnTo>
                      <a:pt x="38" y="163"/>
                    </a:lnTo>
                    <a:lnTo>
                      <a:pt x="31" y="177"/>
                    </a:lnTo>
                    <a:lnTo>
                      <a:pt x="24" y="191"/>
                    </a:lnTo>
                    <a:lnTo>
                      <a:pt x="18" y="205"/>
                    </a:lnTo>
                    <a:lnTo>
                      <a:pt x="14" y="220"/>
                    </a:lnTo>
                    <a:lnTo>
                      <a:pt x="10" y="234"/>
                    </a:lnTo>
                    <a:lnTo>
                      <a:pt x="6" y="249"/>
                    </a:lnTo>
                    <a:lnTo>
                      <a:pt x="3" y="265"/>
                    </a:lnTo>
                    <a:lnTo>
                      <a:pt x="2" y="281"/>
                    </a:lnTo>
                    <a:lnTo>
                      <a:pt x="0" y="297"/>
                    </a:lnTo>
                    <a:lnTo>
                      <a:pt x="0" y="313"/>
                    </a:lnTo>
                    <a:lnTo>
                      <a:pt x="0" y="329"/>
                    </a:lnTo>
                    <a:lnTo>
                      <a:pt x="2" y="346"/>
                    </a:lnTo>
                    <a:lnTo>
                      <a:pt x="3" y="361"/>
                    </a:lnTo>
                    <a:lnTo>
                      <a:pt x="6" y="376"/>
                    </a:lnTo>
                    <a:lnTo>
                      <a:pt x="10" y="392"/>
                    </a:lnTo>
                    <a:lnTo>
                      <a:pt x="14" y="405"/>
                    </a:lnTo>
                    <a:lnTo>
                      <a:pt x="18" y="421"/>
                    </a:lnTo>
                    <a:lnTo>
                      <a:pt x="24" y="435"/>
                    </a:lnTo>
                    <a:lnTo>
                      <a:pt x="31" y="449"/>
                    </a:lnTo>
                    <a:lnTo>
                      <a:pt x="38" y="463"/>
                    </a:lnTo>
                    <a:lnTo>
                      <a:pt x="45" y="475"/>
                    </a:lnTo>
                    <a:lnTo>
                      <a:pt x="53" y="488"/>
                    </a:lnTo>
                    <a:lnTo>
                      <a:pt x="61" y="500"/>
                    </a:lnTo>
                    <a:lnTo>
                      <a:pt x="71" y="513"/>
                    </a:lnTo>
                    <a:lnTo>
                      <a:pt x="81" y="524"/>
                    </a:lnTo>
                    <a:lnTo>
                      <a:pt x="91" y="535"/>
                    </a:lnTo>
                    <a:lnTo>
                      <a:pt x="102" y="545"/>
                    </a:lnTo>
                    <a:lnTo>
                      <a:pt x="113" y="555"/>
                    </a:lnTo>
                    <a:lnTo>
                      <a:pt x="125" y="564"/>
                    </a:lnTo>
                    <a:lnTo>
                      <a:pt x="138" y="573"/>
                    </a:lnTo>
                    <a:lnTo>
                      <a:pt x="151" y="581"/>
                    </a:lnTo>
                    <a:lnTo>
                      <a:pt x="163" y="588"/>
                    </a:lnTo>
                    <a:lnTo>
                      <a:pt x="177" y="595"/>
                    </a:lnTo>
                    <a:lnTo>
                      <a:pt x="191" y="602"/>
                    </a:lnTo>
                    <a:lnTo>
                      <a:pt x="205" y="607"/>
                    </a:lnTo>
                    <a:lnTo>
                      <a:pt x="220" y="612"/>
                    </a:lnTo>
                    <a:lnTo>
                      <a:pt x="234" y="616"/>
                    </a:lnTo>
                    <a:lnTo>
                      <a:pt x="249" y="620"/>
                    </a:lnTo>
                    <a:lnTo>
                      <a:pt x="265" y="623"/>
                    </a:lnTo>
                    <a:lnTo>
                      <a:pt x="281" y="624"/>
                    </a:lnTo>
                    <a:lnTo>
                      <a:pt x="297" y="626"/>
                    </a:lnTo>
                    <a:lnTo>
                      <a:pt x="313" y="627"/>
                    </a:lnTo>
                    <a:lnTo>
                      <a:pt x="329" y="626"/>
                    </a:lnTo>
                    <a:lnTo>
                      <a:pt x="345" y="624"/>
                    </a:lnTo>
                    <a:lnTo>
                      <a:pt x="361" y="623"/>
                    </a:lnTo>
                    <a:lnTo>
                      <a:pt x="376" y="620"/>
                    </a:lnTo>
                    <a:lnTo>
                      <a:pt x="391" y="616"/>
                    </a:lnTo>
                    <a:lnTo>
                      <a:pt x="405" y="612"/>
                    </a:lnTo>
                    <a:lnTo>
                      <a:pt x="421" y="607"/>
                    </a:lnTo>
                    <a:lnTo>
                      <a:pt x="435" y="602"/>
                    </a:lnTo>
                    <a:lnTo>
                      <a:pt x="449" y="595"/>
                    </a:lnTo>
                    <a:lnTo>
                      <a:pt x="462" y="588"/>
                    </a:lnTo>
                    <a:lnTo>
                      <a:pt x="475" y="581"/>
                    </a:lnTo>
                    <a:lnTo>
                      <a:pt x="487" y="573"/>
                    </a:lnTo>
                    <a:lnTo>
                      <a:pt x="500" y="564"/>
                    </a:lnTo>
                    <a:lnTo>
                      <a:pt x="513" y="555"/>
                    </a:lnTo>
                    <a:lnTo>
                      <a:pt x="524" y="545"/>
                    </a:lnTo>
                    <a:lnTo>
                      <a:pt x="535" y="535"/>
                    </a:lnTo>
                    <a:lnTo>
                      <a:pt x="545" y="524"/>
                    </a:lnTo>
                    <a:lnTo>
                      <a:pt x="554" y="513"/>
                    </a:lnTo>
                    <a:lnTo>
                      <a:pt x="564" y="500"/>
                    </a:lnTo>
                    <a:lnTo>
                      <a:pt x="572" y="488"/>
                    </a:lnTo>
                    <a:lnTo>
                      <a:pt x="581" y="475"/>
                    </a:lnTo>
                    <a:lnTo>
                      <a:pt x="588" y="463"/>
                    </a:lnTo>
                    <a:lnTo>
                      <a:pt x="595" y="449"/>
                    </a:lnTo>
                    <a:lnTo>
                      <a:pt x="602" y="435"/>
                    </a:lnTo>
                    <a:lnTo>
                      <a:pt x="607" y="421"/>
                    </a:lnTo>
                    <a:lnTo>
                      <a:pt x="611" y="405"/>
                    </a:lnTo>
                    <a:lnTo>
                      <a:pt x="616" y="392"/>
                    </a:lnTo>
                    <a:lnTo>
                      <a:pt x="620" y="376"/>
                    </a:lnTo>
                    <a:lnTo>
                      <a:pt x="623" y="361"/>
                    </a:lnTo>
                    <a:lnTo>
                      <a:pt x="624" y="346"/>
                    </a:lnTo>
                    <a:lnTo>
                      <a:pt x="625" y="329"/>
                    </a:lnTo>
                    <a:lnTo>
                      <a:pt x="627" y="313"/>
                    </a:lnTo>
                    <a:close/>
                    <a:moveTo>
                      <a:pt x="623" y="313"/>
                    </a:moveTo>
                    <a:lnTo>
                      <a:pt x="621" y="329"/>
                    </a:lnTo>
                    <a:lnTo>
                      <a:pt x="621" y="344"/>
                    </a:lnTo>
                    <a:lnTo>
                      <a:pt x="618" y="359"/>
                    </a:lnTo>
                    <a:lnTo>
                      <a:pt x="616" y="375"/>
                    </a:lnTo>
                    <a:lnTo>
                      <a:pt x="613" y="390"/>
                    </a:lnTo>
                    <a:lnTo>
                      <a:pt x="609" y="405"/>
                    </a:lnTo>
                    <a:lnTo>
                      <a:pt x="603" y="419"/>
                    </a:lnTo>
                    <a:lnTo>
                      <a:pt x="597" y="433"/>
                    </a:lnTo>
                    <a:lnTo>
                      <a:pt x="592" y="447"/>
                    </a:lnTo>
                    <a:lnTo>
                      <a:pt x="585" y="460"/>
                    </a:lnTo>
                    <a:lnTo>
                      <a:pt x="578" y="474"/>
                    </a:lnTo>
                    <a:lnTo>
                      <a:pt x="570" y="486"/>
                    </a:lnTo>
                    <a:lnTo>
                      <a:pt x="561" y="497"/>
                    </a:lnTo>
                    <a:lnTo>
                      <a:pt x="552" y="510"/>
                    </a:lnTo>
                    <a:lnTo>
                      <a:pt x="542" y="521"/>
                    </a:lnTo>
                    <a:lnTo>
                      <a:pt x="532" y="532"/>
                    </a:lnTo>
                    <a:lnTo>
                      <a:pt x="521" y="542"/>
                    </a:lnTo>
                    <a:lnTo>
                      <a:pt x="510" y="552"/>
                    </a:lnTo>
                    <a:lnTo>
                      <a:pt x="497" y="561"/>
                    </a:lnTo>
                    <a:lnTo>
                      <a:pt x="486" y="570"/>
                    </a:lnTo>
                    <a:lnTo>
                      <a:pt x="474" y="578"/>
                    </a:lnTo>
                    <a:lnTo>
                      <a:pt x="460" y="585"/>
                    </a:lnTo>
                    <a:lnTo>
                      <a:pt x="447" y="592"/>
                    </a:lnTo>
                    <a:lnTo>
                      <a:pt x="433" y="598"/>
                    </a:lnTo>
                    <a:lnTo>
                      <a:pt x="419" y="603"/>
                    </a:lnTo>
                    <a:lnTo>
                      <a:pt x="405" y="609"/>
                    </a:lnTo>
                    <a:lnTo>
                      <a:pt x="390" y="613"/>
                    </a:lnTo>
                    <a:lnTo>
                      <a:pt x="375" y="616"/>
                    </a:lnTo>
                    <a:lnTo>
                      <a:pt x="359" y="619"/>
                    </a:lnTo>
                    <a:lnTo>
                      <a:pt x="344" y="621"/>
                    </a:lnTo>
                    <a:lnTo>
                      <a:pt x="329" y="621"/>
                    </a:lnTo>
                    <a:lnTo>
                      <a:pt x="313" y="623"/>
                    </a:lnTo>
                    <a:lnTo>
                      <a:pt x="297" y="621"/>
                    </a:lnTo>
                    <a:lnTo>
                      <a:pt x="281" y="621"/>
                    </a:lnTo>
                    <a:lnTo>
                      <a:pt x="266" y="619"/>
                    </a:lnTo>
                    <a:lnTo>
                      <a:pt x="251" y="616"/>
                    </a:lnTo>
                    <a:lnTo>
                      <a:pt x="235" y="613"/>
                    </a:lnTo>
                    <a:lnTo>
                      <a:pt x="220" y="609"/>
                    </a:lnTo>
                    <a:lnTo>
                      <a:pt x="206" y="603"/>
                    </a:lnTo>
                    <a:lnTo>
                      <a:pt x="192" y="598"/>
                    </a:lnTo>
                    <a:lnTo>
                      <a:pt x="178" y="592"/>
                    </a:lnTo>
                    <a:lnTo>
                      <a:pt x="166" y="585"/>
                    </a:lnTo>
                    <a:lnTo>
                      <a:pt x="152" y="578"/>
                    </a:lnTo>
                    <a:lnTo>
                      <a:pt x="139" y="570"/>
                    </a:lnTo>
                    <a:lnTo>
                      <a:pt x="128" y="561"/>
                    </a:lnTo>
                    <a:lnTo>
                      <a:pt x="116" y="552"/>
                    </a:lnTo>
                    <a:lnTo>
                      <a:pt x="105" y="542"/>
                    </a:lnTo>
                    <a:lnTo>
                      <a:pt x="93" y="532"/>
                    </a:lnTo>
                    <a:lnTo>
                      <a:pt x="84" y="521"/>
                    </a:lnTo>
                    <a:lnTo>
                      <a:pt x="74" y="510"/>
                    </a:lnTo>
                    <a:lnTo>
                      <a:pt x="66" y="497"/>
                    </a:lnTo>
                    <a:lnTo>
                      <a:pt x="56" y="486"/>
                    </a:lnTo>
                    <a:lnTo>
                      <a:pt x="49" y="474"/>
                    </a:lnTo>
                    <a:lnTo>
                      <a:pt x="41" y="460"/>
                    </a:lnTo>
                    <a:lnTo>
                      <a:pt x="34" y="447"/>
                    </a:lnTo>
                    <a:lnTo>
                      <a:pt x="28" y="433"/>
                    </a:lnTo>
                    <a:lnTo>
                      <a:pt x="22" y="419"/>
                    </a:lnTo>
                    <a:lnTo>
                      <a:pt x="17" y="405"/>
                    </a:lnTo>
                    <a:lnTo>
                      <a:pt x="13" y="390"/>
                    </a:lnTo>
                    <a:lnTo>
                      <a:pt x="10" y="375"/>
                    </a:lnTo>
                    <a:lnTo>
                      <a:pt x="7" y="359"/>
                    </a:lnTo>
                    <a:lnTo>
                      <a:pt x="6" y="344"/>
                    </a:lnTo>
                    <a:lnTo>
                      <a:pt x="4" y="329"/>
                    </a:lnTo>
                    <a:lnTo>
                      <a:pt x="3" y="313"/>
                    </a:lnTo>
                    <a:lnTo>
                      <a:pt x="4" y="297"/>
                    </a:lnTo>
                    <a:lnTo>
                      <a:pt x="6" y="281"/>
                    </a:lnTo>
                    <a:lnTo>
                      <a:pt x="7" y="266"/>
                    </a:lnTo>
                    <a:lnTo>
                      <a:pt x="10" y="251"/>
                    </a:lnTo>
                    <a:lnTo>
                      <a:pt x="13" y="235"/>
                    </a:lnTo>
                    <a:lnTo>
                      <a:pt x="17" y="222"/>
                    </a:lnTo>
                    <a:lnTo>
                      <a:pt x="22" y="206"/>
                    </a:lnTo>
                    <a:lnTo>
                      <a:pt x="28" y="192"/>
                    </a:lnTo>
                    <a:lnTo>
                      <a:pt x="34" y="178"/>
                    </a:lnTo>
                    <a:lnTo>
                      <a:pt x="41" y="166"/>
                    </a:lnTo>
                    <a:lnTo>
                      <a:pt x="49" y="152"/>
                    </a:lnTo>
                    <a:lnTo>
                      <a:pt x="56" y="139"/>
                    </a:lnTo>
                    <a:lnTo>
                      <a:pt x="66" y="128"/>
                    </a:lnTo>
                    <a:lnTo>
                      <a:pt x="74" y="116"/>
                    </a:lnTo>
                    <a:lnTo>
                      <a:pt x="84" y="104"/>
                    </a:lnTo>
                    <a:lnTo>
                      <a:pt x="93" y="93"/>
                    </a:lnTo>
                    <a:lnTo>
                      <a:pt x="105" y="84"/>
                    </a:lnTo>
                    <a:lnTo>
                      <a:pt x="116" y="74"/>
                    </a:lnTo>
                    <a:lnTo>
                      <a:pt x="128" y="65"/>
                    </a:lnTo>
                    <a:lnTo>
                      <a:pt x="139" y="56"/>
                    </a:lnTo>
                    <a:lnTo>
                      <a:pt x="152" y="49"/>
                    </a:lnTo>
                    <a:lnTo>
                      <a:pt x="166" y="40"/>
                    </a:lnTo>
                    <a:lnTo>
                      <a:pt x="178" y="33"/>
                    </a:lnTo>
                    <a:lnTo>
                      <a:pt x="192" y="28"/>
                    </a:lnTo>
                    <a:lnTo>
                      <a:pt x="206" y="22"/>
                    </a:lnTo>
                    <a:lnTo>
                      <a:pt x="220" y="17"/>
                    </a:lnTo>
                    <a:lnTo>
                      <a:pt x="235" y="13"/>
                    </a:lnTo>
                    <a:lnTo>
                      <a:pt x="251" y="10"/>
                    </a:lnTo>
                    <a:lnTo>
                      <a:pt x="266" y="7"/>
                    </a:lnTo>
                    <a:lnTo>
                      <a:pt x="281" y="6"/>
                    </a:lnTo>
                    <a:lnTo>
                      <a:pt x="297" y="4"/>
                    </a:lnTo>
                    <a:lnTo>
                      <a:pt x="313" y="3"/>
                    </a:lnTo>
                    <a:lnTo>
                      <a:pt x="329" y="4"/>
                    </a:lnTo>
                    <a:lnTo>
                      <a:pt x="344" y="6"/>
                    </a:lnTo>
                    <a:lnTo>
                      <a:pt x="359" y="7"/>
                    </a:lnTo>
                    <a:lnTo>
                      <a:pt x="375" y="10"/>
                    </a:lnTo>
                    <a:lnTo>
                      <a:pt x="390" y="13"/>
                    </a:lnTo>
                    <a:lnTo>
                      <a:pt x="405" y="17"/>
                    </a:lnTo>
                    <a:lnTo>
                      <a:pt x="419" y="22"/>
                    </a:lnTo>
                    <a:lnTo>
                      <a:pt x="433" y="28"/>
                    </a:lnTo>
                    <a:lnTo>
                      <a:pt x="447" y="33"/>
                    </a:lnTo>
                    <a:lnTo>
                      <a:pt x="460" y="40"/>
                    </a:lnTo>
                    <a:lnTo>
                      <a:pt x="474" y="49"/>
                    </a:lnTo>
                    <a:lnTo>
                      <a:pt x="486" y="56"/>
                    </a:lnTo>
                    <a:lnTo>
                      <a:pt x="497" y="65"/>
                    </a:lnTo>
                    <a:lnTo>
                      <a:pt x="510" y="74"/>
                    </a:lnTo>
                    <a:lnTo>
                      <a:pt x="521" y="84"/>
                    </a:lnTo>
                    <a:lnTo>
                      <a:pt x="532" y="93"/>
                    </a:lnTo>
                    <a:lnTo>
                      <a:pt x="542" y="104"/>
                    </a:lnTo>
                    <a:lnTo>
                      <a:pt x="552" y="116"/>
                    </a:lnTo>
                    <a:lnTo>
                      <a:pt x="561" y="128"/>
                    </a:lnTo>
                    <a:lnTo>
                      <a:pt x="570" y="139"/>
                    </a:lnTo>
                    <a:lnTo>
                      <a:pt x="578" y="152"/>
                    </a:lnTo>
                    <a:lnTo>
                      <a:pt x="585" y="166"/>
                    </a:lnTo>
                    <a:lnTo>
                      <a:pt x="592" y="178"/>
                    </a:lnTo>
                    <a:lnTo>
                      <a:pt x="597" y="192"/>
                    </a:lnTo>
                    <a:lnTo>
                      <a:pt x="603" y="206"/>
                    </a:lnTo>
                    <a:lnTo>
                      <a:pt x="609" y="222"/>
                    </a:lnTo>
                    <a:lnTo>
                      <a:pt x="613" y="235"/>
                    </a:lnTo>
                    <a:lnTo>
                      <a:pt x="616" y="251"/>
                    </a:lnTo>
                    <a:lnTo>
                      <a:pt x="618" y="266"/>
                    </a:lnTo>
                    <a:lnTo>
                      <a:pt x="621" y="281"/>
                    </a:lnTo>
                    <a:lnTo>
                      <a:pt x="621" y="297"/>
                    </a:lnTo>
                    <a:lnTo>
                      <a:pt x="623" y="313"/>
                    </a:lnTo>
                    <a:close/>
                  </a:path>
                </a:pathLst>
              </a:custGeom>
              <a:solidFill>
                <a:srgbClr val="EDB8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56" name="Freeform 41">
                <a:extLst>
                  <a:ext uri="{FF2B5EF4-FFF2-40B4-BE49-F238E27FC236}">
                    <a16:creationId xmlns:a16="http://schemas.microsoft.com/office/drawing/2014/main" id="{363D9884-9125-C0F4-9B14-D4F0B0185B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09" y="2561"/>
                <a:ext cx="622" cy="623"/>
              </a:xfrm>
              <a:custGeom>
                <a:avLst/>
                <a:gdLst>
                  <a:gd name="T0" fmla="*/ 616 w 622"/>
                  <a:gd name="T1" fmla="*/ 250 h 623"/>
                  <a:gd name="T2" fmla="*/ 591 w 622"/>
                  <a:gd name="T3" fmla="*/ 177 h 623"/>
                  <a:gd name="T4" fmla="*/ 551 w 622"/>
                  <a:gd name="T5" fmla="*/ 113 h 623"/>
                  <a:gd name="T6" fmla="*/ 497 w 622"/>
                  <a:gd name="T7" fmla="*/ 62 h 623"/>
                  <a:gd name="T8" fmla="*/ 433 w 622"/>
                  <a:gd name="T9" fmla="*/ 25 h 623"/>
                  <a:gd name="T10" fmla="*/ 359 w 622"/>
                  <a:gd name="T11" fmla="*/ 5 h 623"/>
                  <a:gd name="T12" fmla="*/ 279 w 622"/>
                  <a:gd name="T13" fmla="*/ 2 h 623"/>
                  <a:gd name="T14" fmla="*/ 204 w 622"/>
                  <a:gd name="T15" fmla="*/ 20 h 623"/>
                  <a:gd name="T16" fmla="*/ 137 w 622"/>
                  <a:gd name="T17" fmla="*/ 53 h 623"/>
                  <a:gd name="T18" fmla="*/ 80 w 622"/>
                  <a:gd name="T19" fmla="*/ 102 h 623"/>
                  <a:gd name="T20" fmla="*/ 37 w 622"/>
                  <a:gd name="T21" fmla="*/ 163 h 623"/>
                  <a:gd name="T22" fmla="*/ 9 w 622"/>
                  <a:gd name="T23" fmla="*/ 234 h 623"/>
                  <a:gd name="T24" fmla="*/ 0 w 622"/>
                  <a:gd name="T25" fmla="*/ 312 h 623"/>
                  <a:gd name="T26" fmla="*/ 9 w 622"/>
                  <a:gd name="T27" fmla="*/ 389 h 623"/>
                  <a:gd name="T28" fmla="*/ 37 w 622"/>
                  <a:gd name="T29" fmla="*/ 460 h 623"/>
                  <a:gd name="T30" fmla="*/ 80 w 622"/>
                  <a:gd name="T31" fmla="*/ 521 h 623"/>
                  <a:gd name="T32" fmla="*/ 137 w 622"/>
                  <a:gd name="T33" fmla="*/ 570 h 623"/>
                  <a:gd name="T34" fmla="*/ 204 w 622"/>
                  <a:gd name="T35" fmla="*/ 605 h 623"/>
                  <a:gd name="T36" fmla="*/ 279 w 622"/>
                  <a:gd name="T37" fmla="*/ 622 h 623"/>
                  <a:gd name="T38" fmla="*/ 359 w 622"/>
                  <a:gd name="T39" fmla="*/ 620 h 623"/>
                  <a:gd name="T40" fmla="*/ 433 w 622"/>
                  <a:gd name="T41" fmla="*/ 599 h 623"/>
                  <a:gd name="T42" fmla="*/ 497 w 622"/>
                  <a:gd name="T43" fmla="*/ 562 h 623"/>
                  <a:gd name="T44" fmla="*/ 551 w 622"/>
                  <a:gd name="T45" fmla="*/ 510 h 623"/>
                  <a:gd name="T46" fmla="*/ 591 w 622"/>
                  <a:gd name="T47" fmla="*/ 446 h 623"/>
                  <a:gd name="T48" fmla="*/ 616 w 622"/>
                  <a:gd name="T49" fmla="*/ 375 h 623"/>
                  <a:gd name="T50" fmla="*/ 618 w 622"/>
                  <a:gd name="T51" fmla="*/ 312 h 623"/>
                  <a:gd name="T52" fmla="*/ 608 w 622"/>
                  <a:gd name="T53" fmla="*/ 389 h 623"/>
                  <a:gd name="T54" fmla="*/ 582 w 622"/>
                  <a:gd name="T55" fmla="*/ 459 h 623"/>
                  <a:gd name="T56" fmla="*/ 538 w 622"/>
                  <a:gd name="T57" fmla="*/ 519 h 623"/>
                  <a:gd name="T58" fmla="*/ 483 w 622"/>
                  <a:gd name="T59" fmla="*/ 567 h 623"/>
                  <a:gd name="T60" fmla="*/ 416 w 622"/>
                  <a:gd name="T61" fmla="*/ 601 h 623"/>
                  <a:gd name="T62" fmla="*/ 342 w 622"/>
                  <a:gd name="T63" fmla="*/ 618 h 623"/>
                  <a:gd name="T64" fmla="*/ 264 w 622"/>
                  <a:gd name="T65" fmla="*/ 616 h 623"/>
                  <a:gd name="T66" fmla="*/ 192 w 622"/>
                  <a:gd name="T67" fmla="*/ 595 h 623"/>
                  <a:gd name="T68" fmla="*/ 126 w 622"/>
                  <a:gd name="T69" fmla="*/ 558 h 623"/>
                  <a:gd name="T70" fmla="*/ 73 w 622"/>
                  <a:gd name="T71" fmla="*/ 508 h 623"/>
                  <a:gd name="T72" fmla="*/ 34 w 622"/>
                  <a:gd name="T73" fmla="*/ 445 h 623"/>
                  <a:gd name="T74" fmla="*/ 9 w 622"/>
                  <a:gd name="T75" fmla="*/ 374 h 623"/>
                  <a:gd name="T76" fmla="*/ 4 w 622"/>
                  <a:gd name="T77" fmla="*/ 296 h 623"/>
                  <a:gd name="T78" fmla="*/ 18 w 622"/>
                  <a:gd name="T79" fmla="*/ 221 h 623"/>
                  <a:gd name="T80" fmla="*/ 48 w 622"/>
                  <a:gd name="T81" fmla="*/ 152 h 623"/>
                  <a:gd name="T82" fmla="*/ 93 w 622"/>
                  <a:gd name="T83" fmla="*/ 94 h 623"/>
                  <a:gd name="T84" fmla="*/ 151 w 622"/>
                  <a:gd name="T85" fmla="*/ 49 h 623"/>
                  <a:gd name="T86" fmla="*/ 220 w 622"/>
                  <a:gd name="T87" fmla="*/ 19 h 623"/>
                  <a:gd name="T88" fmla="*/ 295 w 622"/>
                  <a:gd name="T89" fmla="*/ 5 h 623"/>
                  <a:gd name="T90" fmla="*/ 373 w 622"/>
                  <a:gd name="T91" fmla="*/ 10 h 623"/>
                  <a:gd name="T92" fmla="*/ 444 w 622"/>
                  <a:gd name="T93" fmla="*/ 35 h 623"/>
                  <a:gd name="T94" fmla="*/ 506 w 622"/>
                  <a:gd name="T95" fmla="*/ 74 h 623"/>
                  <a:gd name="T96" fmla="*/ 557 w 622"/>
                  <a:gd name="T97" fmla="*/ 129 h 623"/>
                  <a:gd name="T98" fmla="*/ 594 w 622"/>
                  <a:gd name="T99" fmla="*/ 193 h 623"/>
                  <a:gd name="T100" fmla="*/ 615 w 622"/>
                  <a:gd name="T101" fmla="*/ 265 h 62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22"/>
                  <a:gd name="T154" fmla="*/ 0 h 623"/>
                  <a:gd name="T155" fmla="*/ 622 w 622"/>
                  <a:gd name="T156" fmla="*/ 623 h 623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22" h="623">
                    <a:moveTo>
                      <a:pt x="622" y="312"/>
                    </a:moveTo>
                    <a:lnTo>
                      <a:pt x="622" y="296"/>
                    </a:lnTo>
                    <a:lnTo>
                      <a:pt x="621" y="280"/>
                    </a:lnTo>
                    <a:lnTo>
                      <a:pt x="619" y="265"/>
                    </a:lnTo>
                    <a:lnTo>
                      <a:pt x="616" y="250"/>
                    </a:lnTo>
                    <a:lnTo>
                      <a:pt x="612" y="234"/>
                    </a:lnTo>
                    <a:lnTo>
                      <a:pt x="608" y="219"/>
                    </a:lnTo>
                    <a:lnTo>
                      <a:pt x="604" y="205"/>
                    </a:lnTo>
                    <a:lnTo>
                      <a:pt x="598" y="191"/>
                    </a:lnTo>
                    <a:lnTo>
                      <a:pt x="591" y="177"/>
                    </a:lnTo>
                    <a:lnTo>
                      <a:pt x="584" y="163"/>
                    </a:lnTo>
                    <a:lnTo>
                      <a:pt x="577" y="151"/>
                    </a:lnTo>
                    <a:lnTo>
                      <a:pt x="569" y="138"/>
                    </a:lnTo>
                    <a:lnTo>
                      <a:pt x="561" y="126"/>
                    </a:lnTo>
                    <a:lnTo>
                      <a:pt x="551" y="113"/>
                    </a:lnTo>
                    <a:lnTo>
                      <a:pt x="541" y="102"/>
                    </a:lnTo>
                    <a:lnTo>
                      <a:pt x="531" y="91"/>
                    </a:lnTo>
                    <a:lnTo>
                      <a:pt x="520" y="81"/>
                    </a:lnTo>
                    <a:lnTo>
                      <a:pt x="509" y="71"/>
                    </a:lnTo>
                    <a:lnTo>
                      <a:pt x="497" y="62"/>
                    </a:lnTo>
                    <a:lnTo>
                      <a:pt x="485" y="53"/>
                    </a:lnTo>
                    <a:lnTo>
                      <a:pt x="473" y="45"/>
                    </a:lnTo>
                    <a:lnTo>
                      <a:pt x="459" y="38"/>
                    </a:lnTo>
                    <a:lnTo>
                      <a:pt x="445" y="31"/>
                    </a:lnTo>
                    <a:lnTo>
                      <a:pt x="433" y="25"/>
                    </a:lnTo>
                    <a:lnTo>
                      <a:pt x="417" y="20"/>
                    </a:lnTo>
                    <a:lnTo>
                      <a:pt x="403" y="14"/>
                    </a:lnTo>
                    <a:lnTo>
                      <a:pt x="388" y="10"/>
                    </a:lnTo>
                    <a:lnTo>
                      <a:pt x="374" y="7"/>
                    </a:lnTo>
                    <a:lnTo>
                      <a:pt x="359" y="5"/>
                    </a:lnTo>
                    <a:lnTo>
                      <a:pt x="342" y="2"/>
                    </a:lnTo>
                    <a:lnTo>
                      <a:pt x="327" y="0"/>
                    </a:lnTo>
                    <a:lnTo>
                      <a:pt x="311" y="0"/>
                    </a:lnTo>
                    <a:lnTo>
                      <a:pt x="295" y="0"/>
                    </a:lnTo>
                    <a:lnTo>
                      <a:pt x="279" y="2"/>
                    </a:lnTo>
                    <a:lnTo>
                      <a:pt x="264" y="5"/>
                    </a:lnTo>
                    <a:lnTo>
                      <a:pt x="247" y="7"/>
                    </a:lnTo>
                    <a:lnTo>
                      <a:pt x="233" y="10"/>
                    </a:lnTo>
                    <a:lnTo>
                      <a:pt x="218" y="14"/>
                    </a:lnTo>
                    <a:lnTo>
                      <a:pt x="204" y="20"/>
                    </a:lnTo>
                    <a:lnTo>
                      <a:pt x="190" y="25"/>
                    </a:lnTo>
                    <a:lnTo>
                      <a:pt x="176" y="31"/>
                    </a:lnTo>
                    <a:lnTo>
                      <a:pt x="162" y="38"/>
                    </a:lnTo>
                    <a:lnTo>
                      <a:pt x="150" y="45"/>
                    </a:lnTo>
                    <a:lnTo>
                      <a:pt x="137" y="53"/>
                    </a:lnTo>
                    <a:lnTo>
                      <a:pt x="125" y="62"/>
                    </a:lnTo>
                    <a:lnTo>
                      <a:pt x="112" y="71"/>
                    </a:lnTo>
                    <a:lnTo>
                      <a:pt x="101" y="81"/>
                    </a:lnTo>
                    <a:lnTo>
                      <a:pt x="90" y="91"/>
                    </a:lnTo>
                    <a:lnTo>
                      <a:pt x="80" y="102"/>
                    </a:lnTo>
                    <a:lnTo>
                      <a:pt x="71" y="113"/>
                    </a:lnTo>
                    <a:lnTo>
                      <a:pt x="61" y="126"/>
                    </a:lnTo>
                    <a:lnTo>
                      <a:pt x="52" y="138"/>
                    </a:lnTo>
                    <a:lnTo>
                      <a:pt x="44" y="151"/>
                    </a:lnTo>
                    <a:lnTo>
                      <a:pt x="37" y="163"/>
                    </a:lnTo>
                    <a:lnTo>
                      <a:pt x="30" y="177"/>
                    </a:lnTo>
                    <a:lnTo>
                      <a:pt x="25" y="191"/>
                    </a:lnTo>
                    <a:lnTo>
                      <a:pt x="19" y="205"/>
                    </a:lnTo>
                    <a:lnTo>
                      <a:pt x="13" y="219"/>
                    </a:lnTo>
                    <a:lnTo>
                      <a:pt x="9" y="234"/>
                    </a:lnTo>
                    <a:lnTo>
                      <a:pt x="5" y="250"/>
                    </a:lnTo>
                    <a:lnTo>
                      <a:pt x="4" y="265"/>
                    </a:lnTo>
                    <a:lnTo>
                      <a:pt x="1" y="280"/>
                    </a:lnTo>
                    <a:lnTo>
                      <a:pt x="0" y="296"/>
                    </a:lnTo>
                    <a:lnTo>
                      <a:pt x="0" y="312"/>
                    </a:lnTo>
                    <a:lnTo>
                      <a:pt x="0" y="328"/>
                    </a:lnTo>
                    <a:lnTo>
                      <a:pt x="1" y="343"/>
                    </a:lnTo>
                    <a:lnTo>
                      <a:pt x="4" y="360"/>
                    </a:lnTo>
                    <a:lnTo>
                      <a:pt x="5" y="375"/>
                    </a:lnTo>
                    <a:lnTo>
                      <a:pt x="9" y="389"/>
                    </a:lnTo>
                    <a:lnTo>
                      <a:pt x="13" y="404"/>
                    </a:lnTo>
                    <a:lnTo>
                      <a:pt x="19" y="418"/>
                    </a:lnTo>
                    <a:lnTo>
                      <a:pt x="25" y="434"/>
                    </a:lnTo>
                    <a:lnTo>
                      <a:pt x="30" y="446"/>
                    </a:lnTo>
                    <a:lnTo>
                      <a:pt x="37" y="460"/>
                    </a:lnTo>
                    <a:lnTo>
                      <a:pt x="44" y="473"/>
                    </a:lnTo>
                    <a:lnTo>
                      <a:pt x="52" y="487"/>
                    </a:lnTo>
                    <a:lnTo>
                      <a:pt x="61" y="498"/>
                    </a:lnTo>
                    <a:lnTo>
                      <a:pt x="71" y="510"/>
                    </a:lnTo>
                    <a:lnTo>
                      <a:pt x="80" y="521"/>
                    </a:lnTo>
                    <a:lnTo>
                      <a:pt x="90" y="533"/>
                    </a:lnTo>
                    <a:lnTo>
                      <a:pt x="101" y="542"/>
                    </a:lnTo>
                    <a:lnTo>
                      <a:pt x="112" y="552"/>
                    </a:lnTo>
                    <a:lnTo>
                      <a:pt x="125" y="562"/>
                    </a:lnTo>
                    <a:lnTo>
                      <a:pt x="137" y="570"/>
                    </a:lnTo>
                    <a:lnTo>
                      <a:pt x="150" y="579"/>
                    </a:lnTo>
                    <a:lnTo>
                      <a:pt x="162" y="586"/>
                    </a:lnTo>
                    <a:lnTo>
                      <a:pt x="176" y="593"/>
                    </a:lnTo>
                    <a:lnTo>
                      <a:pt x="190" y="599"/>
                    </a:lnTo>
                    <a:lnTo>
                      <a:pt x="204" y="605"/>
                    </a:lnTo>
                    <a:lnTo>
                      <a:pt x="218" y="609"/>
                    </a:lnTo>
                    <a:lnTo>
                      <a:pt x="233" y="613"/>
                    </a:lnTo>
                    <a:lnTo>
                      <a:pt x="247" y="618"/>
                    </a:lnTo>
                    <a:lnTo>
                      <a:pt x="264" y="620"/>
                    </a:lnTo>
                    <a:lnTo>
                      <a:pt x="279" y="622"/>
                    </a:lnTo>
                    <a:lnTo>
                      <a:pt x="295" y="623"/>
                    </a:lnTo>
                    <a:lnTo>
                      <a:pt x="311" y="623"/>
                    </a:lnTo>
                    <a:lnTo>
                      <a:pt x="327" y="623"/>
                    </a:lnTo>
                    <a:lnTo>
                      <a:pt x="342" y="622"/>
                    </a:lnTo>
                    <a:lnTo>
                      <a:pt x="359" y="620"/>
                    </a:lnTo>
                    <a:lnTo>
                      <a:pt x="374" y="618"/>
                    </a:lnTo>
                    <a:lnTo>
                      <a:pt x="388" y="613"/>
                    </a:lnTo>
                    <a:lnTo>
                      <a:pt x="403" y="609"/>
                    </a:lnTo>
                    <a:lnTo>
                      <a:pt x="417" y="605"/>
                    </a:lnTo>
                    <a:lnTo>
                      <a:pt x="433" y="599"/>
                    </a:lnTo>
                    <a:lnTo>
                      <a:pt x="445" y="593"/>
                    </a:lnTo>
                    <a:lnTo>
                      <a:pt x="459" y="586"/>
                    </a:lnTo>
                    <a:lnTo>
                      <a:pt x="473" y="579"/>
                    </a:lnTo>
                    <a:lnTo>
                      <a:pt x="485" y="570"/>
                    </a:lnTo>
                    <a:lnTo>
                      <a:pt x="497" y="562"/>
                    </a:lnTo>
                    <a:lnTo>
                      <a:pt x="509" y="552"/>
                    </a:lnTo>
                    <a:lnTo>
                      <a:pt x="520" y="542"/>
                    </a:lnTo>
                    <a:lnTo>
                      <a:pt x="531" y="533"/>
                    </a:lnTo>
                    <a:lnTo>
                      <a:pt x="541" y="521"/>
                    </a:lnTo>
                    <a:lnTo>
                      <a:pt x="551" y="510"/>
                    </a:lnTo>
                    <a:lnTo>
                      <a:pt x="561" y="498"/>
                    </a:lnTo>
                    <a:lnTo>
                      <a:pt x="569" y="487"/>
                    </a:lnTo>
                    <a:lnTo>
                      <a:pt x="577" y="473"/>
                    </a:lnTo>
                    <a:lnTo>
                      <a:pt x="584" y="460"/>
                    </a:lnTo>
                    <a:lnTo>
                      <a:pt x="591" y="446"/>
                    </a:lnTo>
                    <a:lnTo>
                      <a:pt x="598" y="434"/>
                    </a:lnTo>
                    <a:lnTo>
                      <a:pt x="604" y="418"/>
                    </a:lnTo>
                    <a:lnTo>
                      <a:pt x="608" y="404"/>
                    </a:lnTo>
                    <a:lnTo>
                      <a:pt x="612" y="389"/>
                    </a:lnTo>
                    <a:lnTo>
                      <a:pt x="616" y="375"/>
                    </a:lnTo>
                    <a:lnTo>
                      <a:pt x="619" y="360"/>
                    </a:lnTo>
                    <a:lnTo>
                      <a:pt x="621" y="343"/>
                    </a:lnTo>
                    <a:lnTo>
                      <a:pt x="622" y="328"/>
                    </a:lnTo>
                    <a:lnTo>
                      <a:pt x="622" y="312"/>
                    </a:lnTo>
                    <a:close/>
                    <a:moveTo>
                      <a:pt x="618" y="312"/>
                    </a:moveTo>
                    <a:lnTo>
                      <a:pt x="618" y="328"/>
                    </a:lnTo>
                    <a:lnTo>
                      <a:pt x="616" y="343"/>
                    </a:lnTo>
                    <a:lnTo>
                      <a:pt x="615" y="358"/>
                    </a:lnTo>
                    <a:lnTo>
                      <a:pt x="612" y="374"/>
                    </a:lnTo>
                    <a:lnTo>
                      <a:pt x="608" y="389"/>
                    </a:lnTo>
                    <a:lnTo>
                      <a:pt x="604" y="403"/>
                    </a:lnTo>
                    <a:lnTo>
                      <a:pt x="600" y="417"/>
                    </a:lnTo>
                    <a:lnTo>
                      <a:pt x="594" y="431"/>
                    </a:lnTo>
                    <a:lnTo>
                      <a:pt x="589" y="445"/>
                    </a:lnTo>
                    <a:lnTo>
                      <a:pt x="582" y="459"/>
                    </a:lnTo>
                    <a:lnTo>
                      <a:pt x="573" y="471"/>
                    </a:lnTo>
                    <a:lnTo>
                      <a:pt x="566" y="484"/>
                    </a:lnTo>
                    <a:lnTo>
                      <a:pt x="557" y="496"/>
                    </a:lnTo>
                    <a:lnTo>
                      <a:pt x="548" y="508"/>
                    </a:lnTo>
                    <a:lnTo>
                      <a:pt x="538" y="519"/>
                    </a:lnTo>
                    <a:lnTo>
                      <a:pt x="529" y="530"/>
                    </a:lnTo>
                    <a:lnTo>
                      <a:pt x="518" y="540"/>
                    </a:lnTo>
                    <a:lnTo>
                      <a:pt x="506" y="549"/>
                    </a:lnTo>
                    <a:lnTo>
                      <a:pt x="495" y="558"/>
                    </a:lnTo>
                    <a:lnTo>
                      <a:pt x="483" y="567"/>
                    </a:lnTo>
                    <a:lnTo>
                      <a:pt x="470" y="574"/>
                    </a:lnTo>
                    <a:lnTo>
                      <a:pt x="458" y="583"/>
                    </a:lnTo>
                    <a:lnTo>
                      <a:pt x="444" y="590"/>
                    </a:lnTo>
                    <a:lnTo>
                      <a:pt x="430" y="595"/>
                    </a:lnTo>
                    <a:lnTo>
                      <a:pt x="416" y="601"/>
                    </a:lnTo>
                    <a:lnTo>
                      <a:pt x="402" y="605"/>
                    </a:lnTo>
                    <a:lnTo>
                      <a:pt x="388" y="609"/>
                    </a:lnTo>
                    <a:lnTo>
                      <a:pt x="373" y="613"/>
                    </a:lnTo>
                    <a:lnTo>
                      <a:pt x="357" y="616"/>
                    </a:lnTo>
                    <a:lnTo>
                      <a:pt x="342" y="618"/>
                    </a:lnTo>
                    <a:lnTo>
                      <a:pt x="327" y="619"/>
                    </a:lnTo>
                    <a:lnTo>
                      <a:pt x="311" y="619"/>
                    </a:lnTo>
                    <a:lnTo>
                      <a:pt x="295" y="619"/>
                    </a:lnTo>
                    <a:lnTo>
                      <a:pt x="279" y="618"/>
                    </a:lnTo>
                    <a:lnTo>
                      <a:pt x="264" y="616"/>
                    </a:lnTo>
                    <a:lnTo>
                      <a:pt x="249" y="613"/>
                    </a:lnTo>
                    <a:lnTo>
                      <a:pt x="233" y="609"/>
                    </a:lnTo>
                    <a:lnTo>
                      <a:pt x="220" y="605"/>
                    </a:lnTo>
                    <a:lnTo>
                      <a:pt x="206" y="601"/>
                    </a:lnTo>
                    <a:lnTo>
                      <a:pt x="192" y="595"/>
                    </a:lnTo>
                    <a:lnTo>
                      <a:pt x="178" y="590"/>
                    </a:lnTo>
                    <a:lnTo>
                      <a:pt x="164" y="583"/>
                    </a:lnTo>
                    <a:lnTo>
                      <a:pt x="151" y="574"/>
                    </a:lnTo>
                    <a:lnTo>
                      <a:pt x="139" y="567"/>
                    </a:lnTo>
                    <a:lnTo>
                      <a:pt x="126" y="558"/>
                    </a:lnTo>
                    <a:lnTo>
                      <a:pt x="115" y="549"/>
                    </a:lnTo>
                    <a:lnTo>
                      <a:pt x="104" y="540"/>
                    </a:lnTo>
                    <a:lnTo>
                      <a:pt x="93" y="530"/>
                    </a:lnTo>
                    <a:lnTo>
                      <a:pt x="83" y="519"/>
                    </a:lnTo>
                    <a:lnTo>
                      <a:pt x="73" y="508"/>
                    </a:lnTo>
                    <a:lnTo>
                      <a:pt x="65" y="496"/>
                    </a:lnTo>
                    <a:lnTo>
                      <a:pt x="55" y="484"/>
                    </a:lnTo>
                    <a:lnTo>
                      <a:pt x="48" y="471"/>
                    </a:lnTo>
                    <a:lnTo>
                      <a:pt x="40" y="459"/>
                    </a:lnTo>
                    <a:lnTo>
                      <a:pt x="34" y="445"/>
                    </a:lnTo>
                    <a:lnTo>
                      <a:pt x="27" y="431"/>
                    </a:lnTo>
                    <a:lnTo>
                      <a:pt x="22" y="417"/>
                    </a:lnTo>
                    <a:lnTo>
                      <a:pt x="18" y="403"/>
                    </a:lnTo>
                    <a:lnTo>
                      <a:pt x="13" y="389"/>
                    </a:lnTo>
                    <a:lnTo>
                      <a:pt x="9" y="374"/>
                    </a:lnTo>
                    <a:lnTo>
                      <a:pt x="7" y="358"/>
                    </a:lnTo>
                    <a:lnTo>
                      <a:pt x="5" y="343"/>
                    </a:lnTo>
                    <a:lnTo>
                      <a:pt x="4" y="328"/>
                    </a:lnTo>
                    <a:lnTo>
                      <a:pt x="4" y="312"/>
                    </a:lnTo>
                    <a:lnTo>
                      <a:pt x="4" y="296"/>
                    </a:lnTo>
                    <a:lnTo>
                      <a:pt x="5" y="280"/>
                    </a:lnTo>
                    <a:lnTo>
                      <a:pt x="7" y="265"/>
                    </a:lnTo>
                    <a:lnTo>
                      <a:pt x="9" y="250"/>
                    </a:lnTo>
                    <a:lnTo>
                      <a:pt x="13" y="234"/>
                    </a:lnTo>
                    <a:lnTo>
                      <a:pt x="18" y="221"/>
                    </a:lnTo>
                    <a:lnTo>
                      <a:pt x="22" y="207"/>
                    </a:lnTo>
                    <a:lnTo>
                      <a:pt x="27" y="193"/>
                    </a:lnTo>
                    <a:lnTo>
                      <a:pt x="34" y="179"/>
                    </a:lnTo>
                    <a:lnTo>
                      <a:pt x="40" y="165"/>
                    </a:lnTo>
                    <a:lnTo>
                      <a:pt x="48" y="152"/>
                    </a:lnTo>
                    <a:lnTo>
                      <a:pt x="55" y="140"/>
                    </a:lnTo>
                    <a:lnTo>
                      <a:pt x="65" y="129"/>
                    </a:lnTo>
                    <a:lnTo>
                      <a:pt x="73" y="116"/>
                    </a:lnTo>
                    <a:lnTo>
                      <a:pt x="83" y="105"/>
                    </a:lnTo>
                    <a:lnTo>
                      <a:pt x="93" y="94"/>
                    </a:lnTo>
                    <a:lnTo>
                      <a:pt x="104" y="84"/>
                    </a:lnTo>
                    <a:lnTo>
                      <a:pt x="115" y="74"/>
                    </a:lnTo>
                    <a:lnTo>
                      <a:pt x="126" y="66"/>
                    </a:lnTo>
                    <a:lnTo>
                      <a:pt x="139" y="58"/>
                    </a:lnTo>
                    <a:lnTo>
                      <a:pt x="151" y="49"/>
                    </a:lnTo>
                    <a:lnTo>
                      <a:pt x="164" y="41"/>
                    </a:lnTo>
                    <a:lnTo>
                      <a:pt x="178" y="35"/>
                    </a:lnTo>
                    <a:lnTo>
                      <a:pt x="192" y="28"/>
                    </a:lnTo>
                    <a:lnTo>
                      <a:pt x="206" y="23"/>
                    </a:lnTo>
                    <a:lnTo>
                      <a:pt x="220" y="19"/>
                    </a:lnTo>
                    <a:lnTo>
                      <a:pt x="233" y="14"/>
                    </a:lnTo>
                    <a:lnTo>
                      <a:pt x="249" y="10"/>
                    </a:lnTo>
                    <a:lnTo>
                      <a:pt x="264" y="7"/>
                    </a:lnTo>
                    <a:lnTo>
                      <a:pt x="279" y="6"/>
                    </a:lnTo>
                    <a:lnTo>
                      <a:pt x="295" y="5"/>
                    </a:lnTo>
                    <a:lnTo>
                      <a:pt x="311" y="5"/>
                    </a:lnTo>
                    <a:lnTo>
                      <a:pt x="327" y="5"/>
                    </a:lnTo>
                    <a:lnTo>
                      <a:pt x="342" y="6"/>
                    </a:lnTo>
                    <a:lnTo>
                      <a:pt x="357" y="7"/>
                    </a:lnTo>
                    <a:lnTo>
                      <a:pt x="373" y="10"/>
                    </a:lnTo>
                    <a:lnTo>
                      <a:pt x="388" y="14"/>
                    </a:lnTo>
                    <a:lnTo>
                      <a:pt x="402" y="19"/>
                    </a:lnTo>
                    <a:lnTo>
                      <a:pt x="416" y="23"/>
                    </a:lnTo>
                    <a:lnTo>
                      <a:pt x="430" y="28"/>
                    </a:lnTo>
                    <a:lnTo>
                      <a:pt x="444" y="35"/>
                    </a:lnTo>
                    <a:lnTo>
                      <a:pt x="458" y="41"/>
                    </a:lnTo>
                    <a:lnTo>
                      <a:pt x="470" y="49"/>
                    </a:lnTo>
                    <a:lnTo>
                      <a:pt x="483" y="58"/>
                    </a:lnTo>
                    <a:lnTo>
                      <a:pt x="495" y="66"/>
                    </a:lnTo>
                    <a:lnTo>
                      <a:pt x="506" y="74"/>
                    </a:lnTo>
                    <a:lnTo>
                      <a:pt x="518" y="84"/>
                    </a:lnTo>
                    <a:lnTo>
                      <a:pt x="529" y="94"/>
                    </a:lnTo>
                    <a:lnTo>
                      <a:pt x="538" y="105"/>
                    </a:lnTo>
                    <a:lnTo>
                      <a:pt x="548" y="116"/>
                    </a:lnTo>
                    <a:lnTo>
                      <a:pt x="557" y="129"/>
                    </a:lnTo>
                    <a:lnTo>
                      <a:pt x="566" y="140"/>
                    </a:lnTo>
                    <a:lnTo>
                      <a:pt x="573" y="152"/>
                    </a:lnTo>
                    <a:lnTo>
                      <a:pt x="582" y="165"/>
                    </a:lnTo>
                    <a:lnTo>
                      <a:pt x="589" y="179"/>
                    </a:lnTo>
                    <a:lnTo>
                      <a:pt x="594" y="193"/>
                    </a:lnTo>
                    <a:lnTo>
                      <a:pt x="600" y="207"/>
                    </a:lnTo>
                    <a:lnTo>
                      <a:pt x="604" y="221"/>
                    </a:lnTo>
                    <a:lnTo>
                      <a:pt x="608" y="234"/>
                    </a:lnTo>
                    <a:lnTo>
                      <a:pt x="612" y="250"/>
                    </a:lnTo>
                    <a:lnTo>
                      <a:pt x="615" y="265"/>
                    </a:lnTo>
                    <a:lnTo>
                      <a:pt x="616" y="280"/>
                    </a:lnTo>
                    <a:lnTo>
                      <a:pt x="618" y="296"/>
                    </a:lnTo>
                    <a:lnTo>
                      <a:pt x="618" y="312"/>
                    </a:lnTo>
                    <a:close/>
                  </a:path>
                </a:pathLst>
              </a:custGeom>
              <a:solidFill>
                <a:srgbClr val="EDB8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57" name="Freeform 42">
                <a:extLst>
                  <a:ext uri="{FF2B5EF4-FFF2-40B4-BE49-F238E27FC236}">
                    <a16:creationId xmlns:a16="http://schemas.microsoft.com/office/drawing/2014/main" id="{D598C189-53DF-75AE-3584-376689B8F4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10" y="2563"/>
                <a:ext cx="620" cy="620"/>
              </a:xfrm>
              <a:custGeom>
                <a:avLst/>
                <a:gdLst>
                  <a:gd name="T0" fmla="*/ 613 w 620"/>
                  <a:gd name="T1" fmla="*/ 248 h 620"/>
                  <a:gd name="T2" fmla="*/ 589 w 620"/>
                  <a:gd name="T3" fmla="*/ 175 h 620"/>
                  <a:gd name="T4" fmla="*/ 549 w 620"/>
                  <a:gd name="T5" fmla="*/ 113 h 620"/>
                  <a:gd name="T6" fmla="*/ 494 w 620"/>
                  <a:gd name="T7" fmla="*/ 62 h 620"/>
                  <a:gd name="T8" fmla="*/ 430 w 620"/>
                  <a:gd name="T9" fmla="*/ 25 h 620"/>
                  <a:gd name="T10" fmla="*/ 356 w 620"/>
                  <a:gd name="T11" fmla="*/ 4 h 620"/>
                  <a:gd name="T12" fmla="*/ 278 w 620"/>
                  <a:gd name="T13" fmla="*/ 3 h 620"/>
                  <a:gd name="T14" fmla="*/ 203 w 620"/>
                  <a:gd name="T15" fmla="*/ 19 h 620"/>
                  <a:gd name="T16" fmla="*/ 136 w 620"/>
                  <a:gd name="T17" fmla="*/ 53 h 620"/>
                  <a:gd name="T18" fmla="*/ 81 w 620"/>
                  <a:gd name="T19" fmla="*/ 101 h 620"/>
                  <a:gd name="T20" fmla="*/ 38 w 620"/>
                  <a:gd name="T21" fmla="*/ 163 h 620"/>
                  <a:gd name="T22" fmla="*/ 10 w 620"/>
                  <a:gd name="T23" fmla="*/ 232 h 620"/>
                  <a:gd name="T24" fmla="*/ 0 w 620"/>
                  <a:gd name="T25" fmla="*/ 310 h 620"/>
                  <a:gd name="T26" fmla="*/ 10 w 620"/>
                  <a:gd name="T27" fmla="*/ 387 h 620"/>
                  <a:gd name="T28" fmla="*/ 38 w 620"/>
                  <a:gd name="T29" fmla="*/ 457 h 620"/>
                  <a:gd name="T30" fmla="*/ 81 w 620"/>
                  <a:gd name="T31" fmla="*/ 518 h 620"/>
                  <a:gd name="T32" fmla="*/ 136 w 620"/>
                  <a:gd name="T33" fmla="*/ 567 h 620"/>
                  <a:gd name="T34" fmla="*/ 203 w 620"/>
                  <a:gd name="T35" fmla="*/ 600 h 620"/>
                  <a:gd name="T36" fmla="*/ 278 w 620"/>
                  <a:gd name="T37" fmla="*/ 618 h 620"/>
                  <a:gd name="T38" fmla="*/ 356 w 620"/>
                  <a:gd name="T39" fmla="*/ 616 h 620"/>
                  <a:gd name="T40" fmla="*/ 430 w 620"/>
                  <a:gd name="T41" fmla="*/ 595 h 620"/>
                  <a:gd name="T42" fmla="*/ 494 w 620"/>
                  <a:gd name="T43" fmla="*/ 558 h 620"/>
                  <a:gd name="T44" fmla="*/ 549 w 620"/>
                  <a:gd name="T45" fmla="*/ 507 h 620"/>
                  <a:gd name="T46" fmla="*/ 589 w 620"/>
                  <a:gd name="T47" fmla="*/ 444 h 620"/>
                  <a:gd name="T48" fmla="*/ 613 w 620"/>
                  <a:gd name="T49" fmla="*/ 372 h 620"/>
                  <a:gd name="T50" fmla="*/ 615 w 620"/>
                  <a:gd name="T51" fmla="*/ 310 h 620"/>
                  <a:gd name="T52" fmla="*/ 606 w 620"/>
                  <a:gd name="T53" fmla="*/ 386 h 620"/>
                  <a:gd name="T54" fmla="*/ 578 w 620"/>
                  <a:gd name="T55" fmla="*/ 455 h 620"/>
                  <a:gd name="T56" fmla="*/ 536 w 620"/>
                  <a:gd name="T57" fmla="*/ 515 h 620"/>
                  <a:gd name="T58" fmla="*/ 480 w 620"/>
                  <a:gd name="T59" fmla="*/ 563 h 620"/>
                  <a:gd name="T60" fmla="*/ 415 w 620"/>
                  <a:gd name="T61" fmla="*/ 597 h 620"/>
                  <a:gd name="T62" fmla="*/ 341 w 620"/>
                  <a:gd name="T63" fmla="*/ 614 h 620"/>
                  <a:gd name="T64" fmla="*/ 263 w 620"/>
                  <a:gd name="T65" fmla="*/ 611 h 620"/>
                  <a:gd name="T66" fmla="*/ 191 w 620"/>
                  <a:gd name="T67" fmla="*/ 592 h 620"/>
                  <a:gd name="T68" fmla="*/ 127 w 620"/>
                  <a:gd name="T69" fmla="*/ 554 h 620"/>
                  <a:gd name="T70" fmla="*/ 74 w 620"/>
                  <a:gd name="T71" fmla="*/ 504 h 620"/>
                  <a:gd name="T72" fmla="*/ 35 w 620"/>
                  <a:gd name="T73" fmla="*/ 443 h 620"/>
                  <a:gd name="T74" fmla="*/ 11 w 620"/>
                  <a:gd name="T75" fmla="*/ 372 h 620"/>
                  <a:gd name="T76" fmla="*/ 4 w 620"/>
                  <a:gd name="T77" fmla="*/ 294 h 620"/>
                  <a:gd name="T78" fmla="*/ 18 w 620"/>
                  <a:gd name="T79" fmla="*/ 219 h 620"/>
                  <a:gd name="T80" fmla="*/ 49 w 620"/>
                  <a:gd name="T81" fmla="*/ 152 h 620"/>
                  <a:gd name="T82" fmla="*/ 93 w 620"/>
                  <a:gd name="T83" fmla="*/ 93 h 620"/>
                  <a:gd name="T84" fmla="*/ 152 w 620"/>
                  <a:gd name="T85" fmla="*/ 49 h 620"/>
                  <a:gd name="T86" fmla="*/ 219 w 620"/>
                  <a:gd name="T87" fmla="*/ 18 h 620"/>
                  <a:gd name="T88" fmla="*/ 294 w 620"/>
                  <a:gd name="T89" fmla="*/ 5 h 620"/>
                  <a:gd name="T90" fmla="*/ 372 w 620"/>
                  <a:gd name="T91" fmla="*/ 11 h 620"/>
                  <a:gd name="T92" fmla="*/ 443 w 620"/>
                  <a:gd name="T93" fmla="*/ 35 h 620"/>
                  <a:gd name="T94" fmla="*/ 504 w 620"/>
                  <a:gd name="T95" fmla="*/ 74 h 620"/>
                  <a:gd name="T96" fmla="*/ 554 w 620"/>
                  <a:gd name="T97" fmla="*/ 127 h 620"/>
                  <a:gd name="T98" fmla="*/ 592 w 620"/>
                  <a:gd name="T99" fmla="*/ 191 h 620"/>
                  <a:gd name="T100" fmla="*/ 611 w 620"/>
                  <a:gd name="T101" fmla="*/ 263 h 62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620"/>
                  <a:gd name="T154" fmla="*/ 0 h 620"/>
                  <a:gd name="T155" fmla="*/ 620 w 620"/>
                  <a:gd name="T156" fmla="*/ 620 h 62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620" h="620">
                    <a:moveTo>
                      <a:pt x="620" y="310"/>
                    </a:moveTo>
                    <a:lnTo>
                      <a:pt x="618" y="294"/>
                    </a:lnTo>
                    <a:lnTo>
                      <a:pt x="618" y="278"/>
                    </a:lnTo>
                    <a:lnTo>
                      <a:pt x="615" y="263"/>
                    </a:lnTo>
                    <a:lnTo>
                      <a:pt x="613" y="248"/>
                    </a:lnTo>
                    <a:lnTo>
                      <a:pt x="610" y="232"/>
                    </a:lnTo>
                    <a:lnTo>
                      <a:pt x="606" y="219"/>
                    </a:lnTo>
                    <a:lnTo>
                      <a:pt x="600" y="203"/>
                    </a:lnTo>
                    <a:lnTo>
                      <a:pt x="594" y="189"/>
                    </a:lnTo>
                    <a:lnTo>
                      <a:pt x="589" y="175"/>
                    </a:lnTo>
                    <a:lnTo>
                      <a:pt x="582" y="163"/>
                    </a:lnTo>
                    <a:lnTo>
                      <a:pt x="575" y="149"/>
                    </a:lnTo>
                    <a:lnTo>
                      <a:pt x="567" y="136"/>
                    </a:lnTo>
                    <a:lnTo>
                      <a:pt x="558" y="125"/>
                    </a:lnTo>
                    <a:lnTo>
                      <a:pt x="549" y="113"/>
                    </a:lnTo>
                    <a:lnTo>
                      <a:pt x="539" y="101"/>
                    </a:lnTo>
                    <a:lnTo>
                      <a:pt x="529" y="90"/>
                    </a:lnTo>
                    <a:lnTo>
                      <a:pt x="518" y="81"/>
                    </a:lnTo>
                    <a:lnTo>
                      <a:pt x="507" y="71"/>
                    </a:lnTo>
                    <a:lnTo>
                      <a:pt x="494" y="62"/>
                    </a:lnTo>
                    <a:lnTo>
                      <a:pt x="483" y="53"/>
                    </a:lnTo>
                    <a:lnTo>
                      <a:pt x="471" y="46"/>
                    </a:lnTo>
                    <a:lnTo>
                      <a:pt x="457" y="37"/>
                    </a:lnTo>
                    <a:lnTo>
                      <a:pt x="444" y="30"/>
                    </a:lnTo>
                    <a:lnTo>
                      <a:pt x="430" y="25"/>
                    </a:lnTo>
                    <a:lnTo>
                      <a:pt x="416" y="19"/>
                    </a:lnTo>
                    <a:lnTo>
                      <a:pt x="402" y="14"/>
                    </a:lnTo>
                    <a:lnTo>
                      <a:pt x="387" y="10"/>
                    </a:lnTo>
                    <a:lnTo>
                      <a:pt x="372" y="7"/>
                    </a:lnTo>
                    <a:lnTo>
                      <a:pt x="356" y="4"/>
                    </a:lnTo>
                    <a:lnTo>
                      <a:pt x="341" y="3"/>
                    </a:lnTo>
                    <a:lnTo>
                      <a:pt x="326" y="1"/>
                    </a:lnTo>
                    <a:lnTo>
                      <a:pt x="310" y="0"/>
                    </a:lnTo>
                    <a:lnTo>
                      <a:pt x="294" y="1"/>
                    </a:lnTo>
                    <a:lnTo>
                      <a:pt x="278" y="3"/>
                    </a:lnTo>
                    <a:lnTo>
                      <a:pt x="263" y="4"/>
                    </a:lnTo>
                    <a:lnTo>
                      <a:pt x="248" y="7"/>
                    </a:lnTo>
                    <a:lnTo>
                      <a:pt x="232" y="10"/>
                    </a:lnTo>
                    <a:lnTo>
                      <a:pt x="217" y="14"/>
                    </a:lnTo>
                    <a:lnTo>
                      <a:pt x="203" y="19"/>
                    </a:lnTo>
                    <a:lnTo>
                      <a:pt x="189" y="25"/>
                    </a:lnTo>
                    <a:lnTo>
                      <a:pt x="175" y="30"/>
                    </a:lnTo>
                    <a:lnTo>
                      <a:pt x="163" y="37"/>
                    </a:lnTo>
                    <a:lnTo>
                      <a:pt x="149" y="46"/>
                    </a:lnTo>
                    <a:lnTo>
                      <a:pt x="136" y="53"/>
                    </a:lnTo>
                    <a:lnTo>
                      <a:pt x="125" y="62"/>
                    </a:lnTo>
                    <a:lnTo>
                      <a:pt x="113" y="71"/>
                    </a:lnTo>
                    <a:lnTo>
                      <a:pt x="102" y="81"/>
                    </a:lnTo>
                    <a:lnTo>
                      <a:pt x="90" y="90"/>
                    </a:lnTo>
                    <a:lnTo>
                      <a:pt x="81" y="101"/>
                    </a:lnTo>
                    <a:lnTo>
                      <a:pt x="71" y="113"/>
                    </a:lnTo>
                    <a:lnTo>
                      <a:pt x="63" y="125"/>
                    </a:lnTo>
                    <a:lnTo>
                      <a:pt x="53" y="136"/>
                    </a:lnTo>
                    <a:lnTo>
                      <a:pt x="46" y="149"/>
                    </a:lnTo>
                    <a:lnTo>
                      <a:pt x="38" y="163"/>
                    </a:lnTo>
                    <a:lnTo>
                      <a:pt x="31" y="175"/>
                    </a:lnTo>
                    <a:lnTo>
                      <a:pt x="25" y="189"/>
                    </a:lnTo>
                    <a:lnTo>
                      <a:pt x="19" y="203"/>
                    </a:lnTo>
                    <a:lnTo>
                      <a:pt x="14" y="219"/>
                    </a:lnTo>
                    <a:lnTo>
                      <a:pt x="10" y="232"/>
                    </a:lnTo>
                    <a:lnTo>
                      <a:pt x="7" y="248"/>
                    </a:lnTo>
                    <a:lnTo>
                      <a:pt x="4" y="263"/>
                    </a:lnTo>
                    <a:lnTo>
                      <a:pt x="3" y="278"/>
                    </a:lnTo>
                    <a:lnTo>
                      <a:pt x="1" y="294"/>
                    </a:lnTo>
                    <a:lnTo>
                      <a:pt x="0" y="310"/>
                    </a:lnTo>
                    <a:lnTo>
                      <a:pt x="1" y="326"/>
                    </a:lnTo>
                    <a:lnTo>
                      <a:pt x="3" y="341"/>
                    </a:lnTo>
                    <a:lnTo>
                      <a:pt x="4" y="356"/>
                    </a:lnTo>
                    <a:lnTo>
                      <a:pt x="7" y="372"/>
                    </a:lnTo>
                    <a:lnTo>
                      <a:pt x="10" y="387"/>
                    </a:lnTo>
                    <a:lnTo>
                      <a:pt x="14" y="402"/>
                    </a:lnTo>
                    <a:lnTo>
                      <a:pt x="19" y="416"/>
                    </a:lnTo>
                    <a:lnTo>
                      <a:pt x="25" y="430"/>
                    </a:lnTo>
                    <a:lnTo>
                      <a:pt x="31" y="444"/>
                    </a:lnTo>
                    <a:lnTo>
                      <a:pt x="38" y="457"/>
                    </a:lnTo>
                    <a:lnTo>
                      <a:pt x="46" y="471"/>
                    </a:lnTo>
                    <a:lnTo>
                      <a:pt x="53" y="483"/>
                    </a:lnTo>
                    <a:lnTo>
                      <a:pt x="63" y="494"/>
                    </a:lnTo>
                    <a:lnTo>
                      <a:pt x="71" y="507"/>
                    </a:lnTo>
                    <a:lnTo>
                      <a:pt x="81" y="518"/>
                    </a:lnTo>
                    <a:lnTo>
                      <a:pt x="90" y="529"/>
                    </a:lnTo>
                    <a:lnTo>
                      <a:pt x="102" y="539"/>
                    </a:lnTo>
                    <a:lnTo>
                      <a:pt x="113" y="549"/>
                    </a:lnTo>
                    <a:lnTo>
                      <a:pt x="125" y="558"/>
                    </a:lnTo>
                    <a:lnTo>
                      <a:pt x="136" y="567"/>
                    </a:lnTo>
                    <a:lnTo>
                      <a:pt x="149" y="575"/>
                    </a:lnTo>
                    <a:lnTo>
                      <a:pt x="163" y="582"/>
                    </a:lnTo>
                    <a:lnTo>
                      <a:pt x="175" y="589"/>
                    </a:lnTo>
                    <a:lnTo>
                      <a:pt x="189" y="595"/>
                    </a:lnTo>
                    <a:lnTo>
                      <a:pt x="203" y="600"/>
                    </a:lnTo>
                    <a:lnTo>
                      <a:pt x="217" y="606"/>
                    </a:lnTo>
                    <a:lnTo>
                      <a:pt x="232" y="610"/>
                    </a:lnTo>
                    <a:lnTo>
                      <a:pt x="248" y="613"/>
                    </a:lnTo>
                    <a:lnTo>
                      <a:pt x="263" y="616"/>
                    </a:lnTo>
                    <a:lnTo>
                      <a:pt x="278" y="618"/>
                    </a:lnTo>
                    <a:lnTo>
                      <a:pt x="294" y="618"/>
                    </a:lnTo>
                    <a:lnTo>
                      <a:pt x="310" y="620"/>
                    </a:lnTo>
                    <a:lnTo>
                      <a:pt x="326" y="618"/>
                    </a:lnTo>
                    <a:lnTo>
                      <a:pt x="341" y="618"/>
                    </a:lnTo>
                    <a:lnTo>
                      <a:pt x="356" y="616"/>
                    </a:lnTo>
                    <a:lnTo>
                      <a:pt x="372" y="613"/>
                    </a:lnTo>
                    <a:lnTo>
                      <a:pt x="387" y="610"/>
                    </a:lnTo>
                    <a:lnTo>
                      <a:pt x="402" y="606"/>
                    </a:lnTo>
                    <a:lnTo>
                      <a:pt x="416" y="600"/>
                    </a:lnTo>
                    <a:lnTo>
                      <a:pt x="430" y="595"/>
                    </a:lnTo>
                    <a:lnTo>
                      <a:pt x="444" y="589"/>
                    </a:lnTo>
                    <a:lnTo>
                      <a:pt x="457" y="582"/>
                    </a:lnTo>
                    <a:lnTo>
                      <a:pt x="471" y="575"/>
                    </a:lnTo>
                    <a:lnTo>
                      <a:pt x="483" y="567"/>
                    </a:lnTo>
                    <a:lnTo>
                      <a:pt x="494" y="558"/>
                    </a:lnTo>
                    <a:lnTo>
                      <a:pt x="507" y="549"/>
                    </a:lnTo>
                    <a:lnTo>
                      <a:pt x="518" y="539"/>
                    </a:lnTo>
                    <a:lnTo>
                      <a:pt x="529" y="529"/>
                    </a:lnTo>
                    <a:lnTo>
                      <a:pt x="539" y="518"/>
                    </a:lnTo>
                    <a:lnTo>
                      <a:pt x="549" y="507"/>
                    </a:lnTo>
                    <a:lnTo>
                      <a:pt x="558" y="494"/>
                    </a:lnTo>
                    <a:lnTo>
                      <a:pt x="567" y="483"/>
                    </a:lnTo>
                    <a:lnTo>
                      <a:pt x="575" y="471"/>
                    </a:lnTo>
                    <a:lnTo>
                      <a:pt x="582" y="457"/>
                    </a:lnTo>
                    <a:lnTo>
                      <a:pt x="589" y="444"/>
                    </a:lnTo>
                    <a:lnTo>
                      <a:pt x="594" y="430"/>
                    </a:lnTo>
                    <a:lnTo>
                      <a:pt x="600" y="416"/>
                    </a:lnTo>
                    <a:lnTo>
                      <a:pt x="606" y="402"/>
                    </a:lnTo>
                    <a:lnTo>
                      <a:pt x="610" y="387"/>
                    </a:lnTo>
                    <a:lnTo>
                      <a:pt x="613" y="372"/>
                    </a:lnTo>
                    <a:lnTo>
                      <a:pt x="615" y="356"/>
                    </a:lnTo>
                    <a:lnTo>
                      <a:pt x="618" y="341"/>
                    </a:lnTo>
                    <a:lnTo>
                      <a:pt x="618" y="326"/>
                    </a:lnTo>
                    <a:lnTo>
                      <a:pt x="620" y="310"/>
                    </a:lnTo>
                    <a:close/>
                    <a:moveTo>
                      <a:pt x="615" y="310"/>
                    </a:moveTo>
                    <a:lnTo>
                      <a:pt x="615" y="326"/>
                    </a:lnTo>
                    <a:lnTo>
                      <a:pt x="614" y="341"/>
                    </a:lnTo>
                    <a:lnTo>
                      <a:pt x="611" y="356"/>
                    </a:lnTo>
                    <a:lnTo>
                      <a:pt x="608" y="372"/>
                    </a:lnTo>
                    <a:lnTo>
                      <a:pt x="606" y="386"/>
                    </a:lnTo>
                    <a:lnTo>
                      <a:pt x="601" y="401"/>
                    </a:lnTo>
                    <a:lnTo>
                      <a:pt x="597" y="415"/>
                    </a:lnTo>
                    <a:lnTo>
                      <a:pt x="592" y="429"/>
                    </a:lnTo>
                    <a:lnTo>
                      <a:pt x="585" y="443"/>
                    </a:lnTo>
                    <a:lnTo>
                      <a:pt x="578" y="455"/>
                    </a:lnTo>
                    <a:lnTo>
                      <a:pt x="571" y="468"/>
                    </a:lnTo>
                    <a:lnTo>
                      <a:pt x="562" y="480"/>
                    </a:lnTo>
                    <a:lnTo>
                      <a:pt x="554" y="493"/>
                    </a:lnTo>
                    <a:lnTo>
                      <a:pt x="546" y="504"/>
                    </a:lnTo>
                    <a:lnTo>
                      <a:pt x="536" y="515"/>
                    </a:lnTo>
                    <a:lnTo>
                      <a:pt x="526" y="526"/>
                    </a:lnTo>
                    <a:lnTo>
                      <a:pt x="515" y="536"/>
                    </a:lnTo>
                    <a:lnTo>
                      <a:pt x="504" y="546"/>
                    </a:lnTo>
                    <a:lnTo>
                      <a:pt x="493" y="554"/>
                    </a:lnTo>
                    <a:lnTo>
                      <a:pt x="480" y="563"/>
                    </a:lnTo>
                    <a:lnTo>
                      <a:pt x="468" y="571"/>
                    </a:lnTo>
                    <a:lnTo>
                      <a:pt x="455" y="578"/>
                    </a:lnTo>
                    <a:lnTo>
                      <a:pt x="443" y="585"/>
                    </a:lnTo>
                    <a:lnTo>
                      <a:pt x="429" y="592"/>
                    </a:lnTo>
                    <a:lnTo>
                      <a:pt x="415" y="597"/>
                    </a:lnTo>
                    <a:lnTo>
                      <a:pt x="401" y="602"/>
                    </a:lnTo>
                    <a:lnTo>
                      <a:pt x="386" y="606"/>
                    </a:lnTo>
                    <a:lnTo>
                      <a:pt x="372" y="609"/>
                    </a:lnTo>
                    <a:lnTo>
                      <a:pt x="356" y="611"/>
                    </a:lnTo>
                    <a:lnTo>
                      <a:pt x="341" y="614"/>
                    </a:lnTo>
                    <a:lnTo>
                      <a:pt x="326" y="616"/>
                    </a:lnTo>
                    <a:lnTo>
                      <a:pt x="310" y="616"/>
                    </a:lnTo>
                    <a:lnTo>
                      <a:pt x="294" y="616"/>
                    </a:lnTo>
                    <a:lnTo>
                      <a:pt x="278" y="614"/>
                    </a:lnTo>
                    <a:lnTo>
                      <a:pt x="263" y="611"/>
                    </a:lnTo>
                    <a:lnTo>
                      <a:pt x="248" y="609"/>
                    </a:lnTo>
                    <a:lnTo>
                      <a:pt x="234" y="606"/>
                    </a:lnTo>
                    <a:lnTo>
                      <a:pt x="219" y="602"/>
                    </a:lnTo>
                    <a:lnTo>
                      <a:pt x="205" y="597"/>
                    </a:lnTo>
                    <a:lnTo>
                      <a:pt x="191" y="592"/>
                    </a:lnTo>
                    <a:lnTo>
                      <a:pt x="177" y="585"/>
                    </a:lnTo>
                    <a:lnTo>
                      <a:pt x="164" y="578"/>
                    </a:lnTo>
                    <a:lnTo>
                      <a:pt x="152" y="571"/>
                    </a:lnTo>
                    <a:lnTo>
                      <a:pt x="139" y="563"/>
                    </a:lnTo>
                    <a:lnTo>
                      <a:pt x="127" y="554"/>
                    </a:lnTo>
                    <a:lnTo>
                      <a:pt x="116" y="546"/>
                    </a:lnTo>
                    <a:lnTo>
                      <a:pt x="104" y="536"/>
                    </a:lnTo>
                    <a:lnTo>
                      <a:pt x="93" y="526"/>
                    </a:lnTo>
                    <a:lnTo>
                      <a:pt x="83" y="515"/>
                    </a:lnTo>
                    <a:lnTo>
                      <a:pt x="74" y="504"/>
                    </a:lnTo>
                    <a:lnTo>
                      <a:pt x="65" y="493"/>
                    </a:lnTo>
                    <a:lnTo>
                      <a:pt x="57" y="480"/>
                    </a:lnTo>
                    <a:lnTo>
                      <a:pt x="49" y="468"/>
                    </a:lnTo>
                    <a:lnTo>
                      <a:pt x="42" y="455"/>
                    </a:lnTo>
                    <a:lnTo>
                      <a:pt x="35" y="443"/>
                    </a:lnTo>
                    <a:lnTo>
                      <a:pt x="28" y="429"/>
                    </a:lnTo>
                    <a:lnTo>
                      <a:pt x="24" y="415"/>
                    </a:lnTo>
                    <a:lnTo>
                      <a:pt x="18" y="401"/>
                    </a:lnTo>
                    <a:lnTo>
                      <a:pt x="14" y="386"/>
                    </a:lnTo>
                    <a:lnTo>
                      <a:pt x="11" y="372"/>
                    </a:lnTo>
                    <a:lnTo>
                      <a:pt x="8" y="356"/>
                    </a:lnTo>
                    <a:lnTo>
                      <a:pt x="6" y="341"/>
                    </a:lnTo>
                    <a:lnTo>
                      <a:pt x="4" y="326"/>
                    </a:lnTo>
                    <a:lnTo>
                      <a:pt x="4" y="310"/>
                    </a:lnTo>
                    <a:lnTo>
                      <a:pt x="4" y="294"/>
                    </a:lnTo>
                    <a:lnTo>
                      <a:pt x="6" y="278"/>
                    </a:lnTo>
                    <a:lnTo>
                      <a:pt x="8" y="263"/>
                    </a:lnTo>
                    <a:lnTo>
                      <a:pt x="11" y="248"/>
                    </a:lnTo>
                    <a:lnTo>
                      <a:pt x="14" y="234"/>
                    </a:lnTo>
                    <a:lnTo>
                      <a:pt x="18" y="219"/>
                    </a:lnTo>
                    <a:lnTo>
                      <a:pt x="24" y="205"/>
                    </a:lnTo>
                    <a:lnTo>
                      <a:pt x="28" y="191"/>
                    </a:lnTo>
                    <a:lnTo>
                      <a:pt x="35" y="177"/>
                    </a:lnTo>
                    <a:lnTo>
                      <a:pt x="42" y="164"/>
                    </a:lnTo>
                    <a:lnTo>
                      <a:pt x="49" y="152"/>
                    </a:lnTo>
                    <a:lnTo>
                      <a:pt x="57" y="139"/>
                    </a:lnTo>
                    <a:lnTo>
                      <a:pt x="65" y="127"/>
                    </a:lnTo>
                    <a:lnTo>
                      <a:pt x="74" y="115"/>
                    </a:lnTo>
                    <a:lnTo>
                      <a:pt x="83" y="104"/>
                    </a:lnTo>
                    <a:lnTo>
                      <a:pt x="93" y="93"/>
                    </a:lnTo>
                    <a:lnTo>
                      <a:pt x="104" y="83"/>
                    </a:lnTo>
                    <a:lnTo>
                      <a:pt x="116" y="74"/>
                    </a:lnTo>
                    <a:lnTo>
                      <a:pt x="127" y="65"/>
                    </a:lnTo>
                    <a:lnTo>
                      <a:pt x="139" y="57"/>
                    </a:lnTo>
                    <a:lnTo>
                      <a:pt x="152" y="49"/>
                    </a:lnTo>
                    <a:lnTo>
                      <a:pt x="164" y="42"/>
                    </a:lnTo>
                    <a:lnTo>
                      <a:pt x="177" y="35"/>
                    </a:lnTo>
                    <a:lnTo>
                      <a:pt x="191" y="28"/>
                    </a:lnTo>
                    <a:lnTo>
                      <a:pt x="205" y="23"/>
                    </a:lnTo>
                    <a:lnTo>
                      <a:pt x="219" y="18"/>
                    </a:lnTo>
                    <a:lnTo>
                      <a:pt x="234" y="14"/>
                    </a:lnTo>
                    <a:lnTo>
                      <a:pt x="248" y="11"/>
                    </a:lnTo>
                    <a:lnTo>
                      <a:pt x="263" y="8"/>
                    </a:lnTo>
                    <a:lnTo>
                      <a:pt x="278" y="5"/>
                    </a:lnTo>
                    <a:lnTo>
                      <a:pt x="294" y="5"/>
                    </a:lnTo>
                    <a:lnTo>
                      <a:pt x="310" y="4"/>
                    </a:lnTo>
                    <a:lnTo>
                      <a:pt x="326" y="5"/>
                    </a:lnTo>
                    <a:lnTo>
                      <a:pt x="341" y="5"/>
                    </a:lnTo>
                    <a:lnTo>
                      <a:pt x="356" y="8"/>
                    </a:lnTo>
                    <a:lnTo>
                      <a:pt x="372" y="11"/>
                    </a:lnTo>
                    <a:lnTo>
                      <a:pt x="386" y="14"/>
                    </a:lnTo>
                    <a:lnTo>
                      <a:pt x="401" y="18"/>
                    </a:lnTo>
                    <a:lnTo>
                      <a:pt x="415" y="23"/>
                    </a:lnTo>
                    <a:lnTo>
                      <a:pt x="429" y="28"/>
                    </a:lnTo>
                    <a:lnTo>
                      <a:pt x="443" y="35"/>
                    </a:lnTo>
                    <a:lnTo>
                      <a:pt x="455" y="42"/>
                    </a:lnTo>
                    <a:lnTo>
                      <a:pt x="468" y="49"/>
                    </a:lnTo>
                    <a:lnTo>
                      <a:pt x="480" y="57"/>
                    </a:lnTo>
                    <a:lnTo>
                      <a:pt x="493" y="65"/>
                    </a:lnTo>
                    <a:lnTo>
                      <a:pt x="504" y="74"/>
                    </a:lnTo>
                    <a:lnTo>
                      <a:pt x="515" y="83"/>
                    </a:lnTo>
                    <a:lnTo>
                      <a:pt x="526" y="93"/>
                    </a:lnTo>
                    <a:lnTo>
                      <a:pt x="536" y="104"/>
                    </a:lnTo>
                    <a:lnTo>
                      <a:pt x="546" y="115"/>
                    </a:lnTo>
                    <a:lnTo>
                      <a:pt x="554" y="127"/>
                    </a:lnTo>
                    <a:lnTo>
                      <a:pt x="562" y="139"/>
                    </a:lnTo>
                    <a:lnTo>
                      <a:pt x="571" y="152"/>
                    </a:lnTo>
                    <a:lnTo>
                      <a:pt x="578" y="164"/>
                    </a:lnTo>
                    <a:lnTo>
                      <a:pt x="585" y="177"/>
                    </a:lnTo>
                    <a:lnTo>
                      <a:pt x="592" y="191"/>
                    </a:lnTo>
                    <a:lnTo>
                      <a:pt x="597" y="205"/>
                    </a:lnTo>
                    <a:lnTo>
                      <a:pt x="601" y="219"/>
                    </a:lnTo>
                    <a:lnTo>
                      <a:pt x="606" y="234"/>
                    </a:lnTo>
                    <a:lnTo>
                      <a:pt x="608" y="248"/>
                    </a:lnTo>
                    <a:lnTo>
                      <a:pt x="611" y="263"/>
                    </a:lnTo>
                    <a:lnTo>
                      <a:pt x="614" y="278"/>
                    </a:lnTo>
                    <a:lnTo>
                      <a:pt x="615" y="294"/>
                    </a:lnTo>
                    <a:lnTo>
                      <a:pt x="615" y="310"/>
                    </a:lnTo>
                    <a:close/>
                  </a:path>
                </a:pathLst>
              </a:custGeom>
              <a:solidFill>
                <a:srgbClr val="EDB9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58" name="Freeform 43">
                <a:extLst>
                  <a:ext uri="{FF2B5EF4-FFF2-40B4-BE49-F238E27FC236}">
                    <a16:creationId xmlns:a16="http://schemas.microsoft.com/office/drawing/2014/main" id="{C08ADCAE-44A9-085D-2983-365A5392DC0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13" y="2566"/>
                <a:ext cx="614" cy="614"/>
              </a:xfrm>
              <a:custGeom>
                <a:avLst/>
                <a:gdLst>
                  <a:gd name="T0" fmla="*/ 611 w 614"/>
                  <a:gd name="T1" fmla="*/ 260 h 614"/>
                  <a:gd name="T2" fmla="*/ 596 w 614"/>
                  <a:gd name="T3" fmla="*/ 202 h 614"/>
                  <a:gd name="T4" fmla="*/ 569 w 614"/>
                  <a:gd name="T5" fmla="*/ 147 h 614"/>
                  <a:gd name="T6" fmla="*/ 534 w 614"/>
                  <a:gd name="T7" fmla="*/ 100 h 614"/>
                  <a:gd name="T8" fmla="*/ 491 w 614"/>
                  <a:gd name="T9" fmla="*/ 61 h 614"/>
                  <a:gd name="T10" fmla="*/ 440 w 614"/>
                  <a:gd name="T11" fmla="*/ 30 h 614"/>
                  <a:gd name="T12" fmla="*/ 384 w 614"/>
                  <a:gd name="T13" fmla="*/ 9 h 614"/>
                  <a:gd name="T14" fmla="*/ 323 w 614"/>
                  <a:gd name="T15" fmla="*/ 0 h 614"/>
                  <a:gd name="T16" fmla="*/ 260 w 614"/>
                  <a:gd name="T17" fmla="*/ 2 h 614"/>
                  <a:gd name="T18" fmla="*/ 202 w 614"/>
                  <a:gd name="T19" fmla="*/ 18 h 614"/>
                  <a:gd name="T20" fmla="*/ 147 w 614"/>
                  <a:gd name="T21" fmla="*/ 44 h 614"/>
                  <a:gd name="T22" fmla="*/ 100 w 614"/>
                  <a:gd name="T23" fmla="*/ 79 h 614"/>
                  <a:gd name="T24" fmla="*/ 61 w 614"/>
                  <a:gd name="T25" fmla="*/ 124 h 614"/>
                  <a:gd name="T26" fmla="*/ 30 w 614"/>
                  <a:gd name="T27" fmla="*/ 174 h 614"/>
                  <a:gd name="T28" fmla="*/ 9 w 614"/>
                  <a:gd name="T29" fmla="*/ 229 h 614"/>
                  <a:gd name="T30" fmla="*/ 0 w 614"/>
                  <a:gd name="T31" fmla="*/ 291 h 614"/>
                  <a:gd name="T32" fmla="*/ 3 w 614"/>
                  <a:gd name="T33" fmla="*/ 353 h 614"/>
                  <a:gd name="T34" fmla="*/ 18 w 614"/>
                  <a:gd name="T35" fmla="*/ 412 h 614"/>
                  <a:gd name="T36" fmla="*/ 44 w 614"/>
                  <a:gd name="T37" fmla="*/ 466 h 614"/>
                  <a:gd name="T38" fmla="*/ 79 w 614"/>
                  <a:gd name="T39" fmla="*/ 514 h 614"/>
                  <a:gd name="T40" fmla="*/ 122 w 614"/>
                  <a:gd name="T41" fmla="*/ 553 h 614"/>
                  <a:gd name="T42" fmla="*/ 174 w 614"/>
                  <a:gd name="T43" fmla="*/ 585 h 614"/>
                  <a:gd name="T44" fmla="*/ 229 w 614"/>
                  <a:gd name="T45" fmla="*/ 604 h 614"/>
                  <a:gd name="T46" fmla="*/ 291 w 614"/>
                  <a:gd name="T47" fmla="*/ 614 h 614"/>
                  <a:gd name="T48" fmla="*/ 353 w 614"/>
                  <a:gd name="T49" fmla="*/ 611 h 614"/>
                  <a:gd name="T50" fmla="*/ 412 w 614"/>
                  <a:gd name="T51" fmla="*/ 596 h 614"/>
                  <a:gd name="T52" fmla="*/ 466 w 614"/>
                  <a:gd name="T53" fmla="*/ 569 h 614"/>
                  <a:gd name="T54" fmla="*/ 514 w 614"/>
                  <a:gd name="T55" fmla="*/ 535 h 614"/>
                  <a:gd name="T56" fmla="*/ 553 w 614"/>
                  <a:gd name="T57" fmla="*/ 491 h 614"/>
                  <a:gd name="T58" fmla="*/ 585 w 614"/>
                  <a:gd name="T59" fmla="*/ 440 h 614"/>
                  <a:gd name="T60" fmla="*/ 604 w 614"/>
                  <a:gd name="T61" fmla="*/ 384 h 614"/>
                  <a:gd name="T62" fmla="*/ 614 w 614"/>
                  <a:gd name="T63" fmla="*/ 323 h 614"/>
                  <a:gd name="T64" fmla="*/ 608 w 614"/>
                  <a:gd name="T65" fmla="*/ 338 h 614"/>
                  <a:gd name="T66" fmla="*/ 597 w 614"/>
                  <a:gd name="T67" fmla="*/ 397 h 614"/>
                  <a:gd name="T68" fmla="*/ 573 w 614"/>
                  <a:gd name="T69" fmla="*/ 451 h 614"/>
                  <a:gd name="T70" fmla="*/ 522 w 614"/>
                  <a:gd name="T71" fmla="*/ 522 h 614"/>
                  <a:gd name="T72" fmla="*/ 476 w 614"/>
                  <a:gd name="T73" fmla="*/ 558 h 614"/>
                  <a:gd name="T74" fmla="*/ 424 w 614"/>
                  <a:gd name="T75" fmla="*/ 586 h 614"/>
                  <a:gd name="T76" fmla="*/ 367 w 614"/>
                  <a:gd name="T77" fmla="*/ 604 h 614"/>
                  <a:gd name="T78" fmla="*/ 307 w 614"/>
                  <a:gd name="T79" fmla="*/ 610 h 614"/>
                  <a:gd name="T80" fmla="*/ 246 w 614"/>
                  <a:gd name="T81" fmla="*/ 604 h 614"/>
                  <a:gd name="T82" fmla="*/ 189 w 614"/>
                  <a:gd name="T83" fmla="*/ 586 h 614"/>
                  <a:gd name="T84" fmla="*/ 138 w 614"/>
                  <a:gd name="T85" fmla="*/ 558 h 614"/>
                  <a:gd name="T86" fmla="*/ 92 w 614"/>
                  <a:gd name="T87" fmla="*/ 522 h 614"/>
                  <a:gd name="T88" fmla="*/ 55 w 614"/>
                  <a:gd name="T89" fmla="*/ 476 h 614"/>
                  <a:gd name="T90" fmla="*/ 28 w 614"/>
                  <a:gd name="T91" fmla="*/ 425 h 614"/>
                  <a:gd name="T92" fmla="*/ 9 w 614"/>
                  <a:gd name="T93" fmla="*/ 367 h 614"/>
                  <a:gd name="T94" fmla="*/ 4 w 614"/>
                  <a:gd name="T95" fmla="*/ 307 h 614"/>
                  <a:gd name="T96" fmla="*/ 9 w 614"/>
                  <a:gd name="T97" fmla="*/ 246 h 614"/>
                  <a:gd name="T98" fmla="*/ 28 w 614"/>
                  <a:gd name="T99" fmla="*/ 189 h 614"/>
                  <a:gd name="T100" fmla="*/ 55 w 614"/>
                  <a:gd name="T101" fmla="*/ 138 h 614"/>
                  <a:gd name="T102" fmla="*/ 92 w 614"/>
                  <a:gd name="T103" fmla="*/ 92 h 614"/>
                  <a:gd name="T104" fmla="*/ 163 w 614"/>
                  <a:gd name="T105" fmla="*/ 40 h 614"/>
                  <a:gd name="T106" fmla="*/ 217 w 614"/>
                  <a:gd name="T107" fmla="*/ 16 h 614"/>
                  <a:gd name="T108" fmla="*/ 275 w 614"/>
                  <a:gd name="T109" fmla="*/ 5 h 614"/>
                  <a:gd name="T110" fmla="*/ 338 w 614"/>
                  <a:gd name="T111" fmla="*/ 5 h 614"/>
                  <a:gd name="T112" fmla="*/ 397 w 614"/>
                  <a:gd name="T113" fmla="*/ 16 h 614"/>
                  <a:gd name="T114" fmla="*/ 451 w 614"/>
                  <a:gd name="T115" fmla="*/ 40 h 614"/>
                  <a:gd name="T116" fmla="*/ 522 w 614"/>
                  <a:gd name="T117" fmla="*/ 92 h 614"/>
                  <a:gd name="T118" fmla="*/ 573 w 614"/>
                  <a:gd name="T119" fmla="*/ 163 h 614"/>
                  <a:gd name="T120" fmla="*/ 597 w 614"/>
                  <a:gd name="T121" fmla="*/ 217 h 614"/>
                  <a:gd name="T122" fmla="*/ 608 w 614"/>
                  <a:gd name="T123" fmla="*/ 275 h 61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614"/>
                  <a:gd name="T187" fmla="*/ 0 h 614"/>
                  <a:gd name="T188" fmla="*/ 614 w 614"/>
                  <a:gd name="T189" fmla="*/ 614 h 61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614" h="614">
                    <a:moveTo>
                      <a:pt x="614" y="307"/>
                    </a:moveTo>
                    <a:lnTo>
                      <a:pt x="614" y="291"/>
                    </a:lnTo>
                    <a:lnTo>
                      <a:pt x="612" y="275"/>
                    </a:lnTo>
                    <a:lnTo>
                      <a:pt x="611" y="260"/>
                    </a:lnTo>
                    <a:lnTo>
                      <a:pt x="608" y="245"/>
                    </a:lnTo>
                    <a:lnTo>
                      <a:pt x="604" y="229"/>
                    </a:lnTo>
                    <a:lnTo>
                      <a:pt x="600" y="216"/>
                    </a:lnTo>
                    <a:lnTo>
                      <a:pt x="596" y="202"/>
                    </a:lnTo>
                    <a:lnTo>
                      <a:pt x="590" y="188"/>
                    </a:lnTo>
                    <a:lnTo>
                      <a:pt x="585" y="174"/>
                    </a:lnTo>
                    <a:lnTo>
                      <a:pt x="578" y="160"/>
                    </a:lnTo>
                    <a:lnTo>
                      <a:pt x="569" y="147"/>
                    </a:lnTo>
                    <a:lnTo>
                      <a:pt x="562" y="135"/>
                    </a:lnTo>
                    <a:lnTo>
                      <a:pt x="553" y="124"/>
                    </a:lnTo>
                    <a:lnTo>
                      <a:pt x="544" y="111"/>
                    </a:lnTo>
                    <a:lnTo>
                      <a:pt x="534" y="100"/>
                    </a:lnTo>
                    <a:lnTo>
                      <a:pt x="525" y="89"/>
                    </a:lnTo>
                    <a:lnTo>
                      <a:pt x="514" y="79"/>
                    </a:lnTo>
                    <a:lnTo>
                      <a:pt x="502" y="69"/>
                    </a:lnTo>
                    <a:lnTo>
                      <a:pt x="491" y="61"/>
                    </a:lnTo>
                    <a:lnTo>
                      <a:pt x="479" y="53"/>
                    </a:lnTo>
                    <a:lnTo>
                      <a:pt x="466" y="44"/>
                    </a:lnTo>
                    <a:lnTo>
                      <a:pt x="454" y="36"/>
                    </a:lnTo>
                    <a:lnTo>
                      <a:pt x="440" y="30"/>
                    </a:lnTo>
                    <a:lnTo>
                      <a:pt x="426" y="23"/>
                    </a:lnTo>
                    <a:lnTo>
                      <a:pt x="412" y="18"/>
                    </a:lnTo>
                    <a:lnTo>
                      <a:pt x="398" y="14"/>
                    </a:lnTo>
                    <a:lnTo>
                      <a:pt x="384" y="9"/>
                    </a:lnTo>
                    <a:lnTo>
                      <a:pt x="369" y="5"/>
                    </a:lnTo>
                    <a:lnTo>
                      <a:pt x="353" y="2"/>
                    </a:lnTo>
                    <a:lnTo>
                      <a:pt x="338" y="1"/>
                    </a:lnTo>
                    <a:lnTo>
                      <a:pt x="323" y="0"/>
                    </a:lnTo>
                    <a:lnTo>
                      <a:pt x="307" y="0"/>
                    </a:lnTo>
                    <a:lnTo>
                      <a:pt x="291" y="0"/>
                    </a:lnTo>
                    <a:lnTo>
                      <a:pt x="275" y="1"/>
                    </a:lnTo>
                    <a:lnTo>
                      <a:pt x="260" y="2"/>
                    </a:lnTo>
                    <a:lnTo>
                      <a:pt x="245" y="5"/>
                    </a:lnTo>
                    <a:lnTo>
                      <a:pt x="229" y="9"/>
                    </a:lnTo>
                    <a:lnTo>
                      <a:pt x="216" y="14"/>
                    </a:lnTo>
                    <a:lnTo>
                      <a:pt x="202" y="18"/>
                    </a:lnTo>
                    <a:lnTo>
                      <a:pt x="188" y="23"/>
                    </a:lnTo>
                    <a:lnTo>
                      <a:pt x="174" y="30"/>
                    </a:lnTo>
                    <a:lnTo>
                      <a:pt x="160" y="36"/>
                    </a:lnTo>
                    <a:lnTo>
                      <a:pt x="147" y="44"/>
                    </a:lnTo>
                    <a:lnTo>
                      <a:pt x="135" y="53"/>
                    </a:lnTo>
                    <a:lnTo>
                      <a:pt x="122" y="61"/>
                    </a:lnTo>
                    <a:lnTo>
                      <a:pt x="111" y="69"/>
                    </a:lnTo>
                    <a:lnTo>
                      <a:pt x="100" y="79"/>
                    </a:lnTo>
                    <a:lnTo>
                      <a:pt x="89" y="89"/>
                    </a:lnTo>
                    <a:lnTo>
                      <a:pt x="79" y="100"/>
                    </a:lnTo>
                    <a:lnTo>
                      <a:pt x="69" y="111"/>
                    </a:lnTo>
                    <a:lnTo>
                      <a:pt x="61" y="124"/>
                    </a:lnTo>
                    <a:lnTo>
                      <a:pt x="51" y="135"/>
                    </a:lnTo>
                    <a:lnTo>
                      <a:pt x="44" y="147"/>
                    </a:lnTo>
                    <a:lnTo>
                      <a:pt x="36" y="160"/>
                    </a:lnTo>
                    <a:lnTo>
                      <a:pt x="30" y="174"/>
                    </a:lnTo>
                    <a:lnTo>
                      <a:pt x="23" y="188"/>
                    </a:lnTo>
                    <a:lnTo>
                      <a:pt x="18" y="202"/>
                    </a:lnTo>
                    <a:lnTo>
                      <a:pt x="14" y="216"/>
                    </a:lnTo>
                    <a:lnTo>
                      <a:pt x="9" y="229"/>
                    </a:lnTo>
                    <a:lnTo>
                      <a:pt x="5" y="245"/>
                    </a:lnTo>
                    <a:lnTo>
                      <a:pt x="3" y="260"/>
                    </a:lnTo>
                    <a:lnTo>
                      <a:pt x="1" y="275"/>
                    </a:lnTo>
                    <a:lnTo>
                      <a:pt x="0" y="291"/>
                    </a:lnTo>
                    <a:lnTo>
                      <a:pt x="0" y="307"/>
                    </a:lnTo>
                    <a:lnTo>
                      <a:pt x="0" y="323"/>
                    </a:lnTo>
                    <a:lnTo>
                      <a:pt x="1" y="338"/>
                    </a:lnTo>
                    <a:lnTo>
                      <a:pt x="3" y="353"/>
                    </a:lnTo>
                    <a:lnTo>
                      <a:pt x="5" y="369"/>
                    </a:lnTo>
                    <a:lnTo>
                      <a:pt x="9" y="384"/>
                    </a:lnTo>
                    <a:lnTo>
                      <a:pt x="14" y="398"/>
                    </a:lnTo>
                    <a:lnTo>
                      <a:pt x="18" y="412"/>
                    </a:lnTo>
                    <a:lnTo>
                      <a:pt x="23" y="426"/>
                    </a:lnTo>
                    <a:lnTo>
                      <a:pt x="30" y="440"/>
                    </a:lnTo>
                    <a:lnTo>
                      <a:pt x="36" y="454"/>
                    </a:lnTo>
                    <a:lnTo>
                      <a:pt x="44" y="466"/>
                    </a:lnTo>
                    <a:lnTo>
                      <a:pt x="51" y="479"/>
                    </a:lnTo>
                    <a:lnTo>
                      <a:pt x="61" y="491"/>
                    </a:lnTo>
                    <a:lnTo>
                      <a:pt x="69" y="503"/>
                    </a:lnTo>
                    <a:lnTo>
                      <a:pt x="79" y="514"/>
                    </a:lnTo>
                    <a:lnTo>
                      <a:pt x="89" y="525"/>
                    </a:lnTo>
                    <a:lnTo>
                      <a:pt x="100" y="535"/>
                    </a:lnTo>
                    <a:lnTo>
                      <a:pt x="111" y="544"/>
                    </a:lnTo>
                    <a:lnTo>
                      <a:pt x="122" y="553"/>
                    </a:lnTo>
                    <a:lnTo>
                      <a:pt x="135" y="562"/>
                    </a:lnTo>
                    <a:lnTo>
                      <a:pt x="147" y="569"/>
                    </a:lnTo>
                    <a:lnTo>
                      <a:pt x="160" y="578"/>
                    </a:lnTo>
                    <a:lnTo>
                      <a:pt x="174" y="585"/>
                    </a:lnTo>
                    <a:lnTo>
                      <a:pt x="188" y="590"/>
                    </a:lnTo>
                    <a:lnTo>
                      <a:pt x="202" y="596"/>
                    </a:lnTo>
                    <a:lnTo>
                      <a:pt x="216" y="600"/>
                    </a:lnTo>
                    <a:lnTo>
                      <a:pt x="229" y="604"/>
                    </a:lnTo>
                    <a:lnTo>
                      <a:pt x="245" y="608"/>
                    </a:lnTo>
                    <a:lnTo>
                      <a:pt x="260" y="611"/>
                    </a:lnTo>
                    <a:lnTo>
                      <a:pt x="275" y="613"/>
                    </a:lnTo>
                    <a:lnTo>
                      <a:pt x="291" y="614"/>
                    </a:lnTo>
                    <a:lnTo>
                      <a:pt x="307" y="614"/>
                    </a:lnTo>
                    <a:lnTo>
                      <a:pt x="323" y="614"/>
                    </a:lnTo>
                    <a:lnTo>
                      <a:pt x="338" y="613"/>
                    </a:lnTo>
                    <a:lnTo>
                      <a:pt x="353" y="611"/>
                    </a:lnTo>
                    <a:lnTo>
                      <a:pt x="369" y="608"/>
                    </a:lnTo>
                    <a:lnTo>
                      <a:pt x="384" y="604"/>
                    </a:lnTo>
                    <a:lnTo>
                      <a:pt x="398" y="600"/>
                    </a:lnTo>
                    <a:lnTo>
                      <a:pt x="412" y="596"/>
                    </a:lnTo>
                    <a:lnTo>
                      <a:pt x="426" y="590"/>
                    </a:lnTo>
                    <a:lnTo>
                      <a:pt x="440" y="585"/>
                    </a:lnTo>
                    <a:lnTo>
                      <a:pt x="454" y="578"/>
                    </a:lnTo>
                    <a:lnTo>
                      <a:pt x="466" y="569"/>
                    </a:lnTo>
                    <a:lnTo>
                      <a:pt x="479" y="562"/>
                    </a:lnTo>
                    <a:lnTo>
                      <a:pt x="491" y="553"/>
                    </a:lnTo>
                    <a:lnTo>
                      <a:pt x="502" y="544"/>
                    </a:lnTo>
                    <a:lnTo>
                      <a:pt x="514" y="535"/>
                    </a:lnTo>
                    <a:lnTo>
                      <a:pt x="525" y="525"/>
                    </a:lnTo>
                    <a:lnTo>
                      <a:pt x="534" y="514"/>
                    </a:lnTo>
                    <a:lnTo>
                      <a:pt x="544" y="503"/>
                    </a:lnTo>
                    <a:lnTo>
                      <a:pt x="553" y="491"/>
                    </a:lnTo>
                    <a:lnTo>
                      <a:pt x="562" y="479"/>
                    </a:lnTo>
                    <a:lnTo>
                      <a:pt x="569" y="466"/>
                    </a:lnTo>
                    <a:lnTo>
                      <a:pt x="578" y="454"/>
                    </a:lnTo>
                    <a:lnTo>
                      <a:pt x="585" y="440"/>
                    </a:lnTo>
                    <a:lnTo>
                      <a:pt x="590" y="426"/>
                    </a:lnTo>
                    <a:lnTo>
                      <a:pt x="596" y="412"/>
                    </a:lnTo>
                    <a:lnTo>
                      <a:pt x="600" y="398"/>
                    </a:lnTo>
                    <a:lnTo>
                      <a:pt x="604" y="384"/>
                    </a:lnTo>
                    <a:lnTo>
                      <a:pt x="608" y="369"/>
                    </a:lnTo>
                    <a:lnTo>
                      <a:pt x="611" y="353"/>
                    </a:lnTo>
                    <a:lnTo>
                      <a:pt x="612" y="338"/>
                    </a:lnTo>
                    <a:lnTo>
                      <a:pt x="614" y="323"/>
                    </a:lnTo>
                    <a:lnTo>
                      <a:pt x="614" y="307"/>
                    </a:lnTo>
                    <a:close/>
                    <a:moveTo>
                      <a:pt x="611" y="307"/>
                    </a:moveTo>
                    <a:lnTo>
                      <a:pt x="610" y="323"/>
                    </a:lnTo>
                    <a:lnTo>
                      <a:pt x="608" y="338"/>
                    </a:lnTo>
                    <a:lnTo>
                      <a:pt x="607" y="353"/>
                    </a:lnTo>
                    <a:lnTo>
                      <a:pt x="604" y="367"/>
                    </a:lnTo>
                    <a:lnTo>
                      <a:pt x="601" y="383"/>
                    </a:lnTo>
                    <a:lnTo>
                      <a:pt x="597" y="397"/>
                    </a:lnTo>
                    <a:lnTo>
                      <a:pt x="591" y="411"/>
                    </a:lnTo>
                    <a:lnTo>
                      <a:pt x="586" y="425"/>
                    </a:lnTo>
                    <a:lnTo>
                      <a:pt x="580" y="438"/>
                    </a:lnTo>
                    <a:lnTo>
                      <a:pt x="573" y="451"/>
                    </a:lnTo>
                    <a:lnTo>
                      <a:pt x="566" y="465"/>
                    </a:lnTo>
                    <a:lnTo>
                      <a:pt x="558" y="476"/>
                    </a:lnTo>
                    <a:lnTo>
                      <a:pt x="541" y="500"/>
                    </a:lnTo>
                    <a:lnTo>
                      <a:pt x="522" y="522"/>
                    </a:lnTo>
                    <a:lnTo>
                      <a:pt x="511" y="532"/>
                    </a:lnTo>
                    <a:lnTo>
                      <a:pt x="500" y="542"/>
                    </a:lnTo>
                    <a:lnTo>
                      <a:pt x="488" y="550"/>
                    </a:lnTo>
                    <a:lnTo>
                      <a:pt x="476" y="558"/>
                    </a:lnTo>
                    <a:lnTo>
                      <a:pt x="465" y="567"/>
                    </a:lnTo>
                    <a:lnTo>
                      <a:pt x="451" y="574"/>
                    </a:lnTo>
                    <a:lnTo>
                      <a:pt x="438" y="581"/>
                    </a:lnTo>
                    <a:lnTo>
                      <a:pt x="424" y="586"/>
                    </a:lnTo>
                    <a:lnTo>
                      <a:pt x="410" y="592"/>
                    </a:lnTo>
                    <a:lnTo>
                      <a:pt x="397" y="597"/>
                    </a:lnTo>
                    <a:lnTo>
                      <a:pt x="383" y="601"/>
                    </a:lnTo>
                    <a:lnTo>
                      <a:pt x="367" y="604"/>
                    </a:lnTo>
                    <a:lnTo>
                      <a:pt x="353" y="607"/>
                    </a:lnTo>
                    <a:lnTo>
                      <a:pt x="338" y="608"/>
                    </a:lnTo>
                    <a:lnTo>
                      <a:pt x="323" y="610"/>
                    </a:lnTo>
                    <a:lnTo>
                      <a:pt x="307" y="610"/>
                    </a:lnTo>
                    <a:lnTo>
                      <a:pt x="291" y="610"/>
                    </a:lnTo>
                    <a:lnTo>
                      <a:pt x="275" y="608"/>
                    </a:lnTo>
                    <a:lnTo>
                      <a:pt x="260" y="607"/>
                    </a:lnTo>
                    <a:lnTo>
                      <a:pt x="246" y="604"/>
                    </a:lnTo>
                    <a:lnTo>
                      <a:pt x="231" y="601"/>
                    </a:lnTo>
                    <a:lnTo>
                      <a:pt x="217" y="597"/>
                    </a:lnTo>
                    <a:lnTo>
                      <a:pt x="203" y="592"/>
                    </a:lnTo>
                    <a:lnTo>
                      <a:pt x="189" y="586"/>
                    </a:lnTo>
                    <a:lnTo>
                      <a:pt x="175" y="581"/>
                    </a:lnTo>
                    <a:lnTo>
                      <a:pt x="163" y="574"/>
                    </a:lnTo>
                    <a:lnTo>
                      <a:pt x="150" y="567"/>
                    </a:lnTo>
                    <a:lnTo>
                      <a:pt x="138" y="558"/>
                    </a:lnTo>
                    <a:lnTo>
                      <a:pt x="125" y="550"/>
                    </a:lnTo>
                    <a:lnTo>
                      <a:pt x="114" y="542"/>
                    </a:lnTo>
                    <a:lnTo>
                      <a:pt x="103" y="532"/>
                    </a:lnTo>
                    <a:lnTo>
                      <a:pt x="92" y="522"/>
                    </a:lnTo>
                    <a:lnTo>
                      <a:pt x="82" y="511"/>
                    </a:lnTo>
                    <a:lnTo>
                      <a:pt x="72" y="500"/>
                    </a:lnTo>
                    <a:lnTo>
                      <a:pt x="64" y="489"/>
                    </a:lnTo>
                    <a:lnTo>
                      <a:pt x="55" y="476"/>
                    </a:lnTo>
                    <a:lnTo>
                      <a:pt x="47" y="465"/>
                    </a:lnTo>
                    <a:lnTo>
                      <a:pt x="40" y="451"/>
                    </a:lnTo>
                    <a:lnTo>
                      <a:pt x="33" y="438"/>
                    </a:lnTo>
                    <a:lnTo>
                      <a:pt x="28" y="425"/>
                    </a:lnTo>
                    <a:lnTo>
                      <a:pt x="22" y="411"/>
                    </a:lnTo>
                    <a:lnTo>
                      <a:pt x="16" y="397"/>
                    </a:lnTo>
                    <a:lnTo>
                      <a:pt x="12" y="383"/>
                    </a:lnTo>
                    <a:lnTo>
                      <a:pt x="9" y="367"/>
                    </a:lnTo>
                    <a:lnTo>
                      <a:pt x="7" y="353"/>
                    </a:lnTo>
                    <a:lnTo>
                      <a:pt x="5" y="338"/>
                    </a:lnTo>
                    <a:lnTo>
                      <a:pt x="4" y="323"/>
                    </a:lnTo>
                    <a:lnTo>
                      <a:pt x="4" y="307"/>
                    </a:lnTo>
                    <a:lnTo>
                      <a:pt x="4" y="291"/>
                    </a:lnTo>
                    <a:lnTo>
                      <a:pt x="5" y="275"/>
                    </a:lnTo>
                    <a:lnTo>
                      <a:pt x="7" y="260"/>
                    </a:lnTo>
                    <a:lnTo>
                      <a:pt x="9" y="246"/>
                    </a:lnTo>
                    <a:lnTo>
                      <a:pt x="12" y="231"/>
                    </a:lnTo>
                    <a:lnTo>
                      <a:pt x="16" y="217"/>
                    </a:lnTo>
                    <a:lnTo>
                      <a:pt x="22" y="203"/>
                    </a:lnTo>
                    <a:lnTo>
                      <a:pt x="28" y="189"/>
                    </a:lnTo>
                    <a:lnTo>
                      <a:pt x="33" y="175"/>
                    </a:lnTo>
                    <a:lnTo>
                      <a:pt x="40" y="163"/>
                    </a:lnTo>
                    <a:lnTo>
                      <a:pt x="47" y="150"/>
                    </a:lnTo>
                    <a:lnTo>
                      <a:pt x="55" y="138"/>
                    </a:lnTo>
                    <a:lnTo>
                      <a:pt x="64" y="125"/>
                    </a:lnTo>
                    <a:lnTo>
                      <a:pt x="72" y="114"/>
                    </a:lnTo>
                    <a:lnTo>
                      <a:pt x="82" y="103"/>
                    </a:lnTo>
                    <a:lnTo>
                      <a:pt x="92" y="92"/>
                    </a:lnTo>
                    <a:lnTo>
                      <a:pt x="114" y="72"/>
                    </a:lnTo>
                    <a:lnTo>
                      <a:pt x="138" y="55"/>
                    </a:lnTo>
                    <a:lnTo>
                      <a:pt x="150" y="47"/>
                    </a:lnTo>
                    <a:lnTo>
                      <a:pt x="163" y="40"/>
                    </a:lnTo>
                    <a:lnTo>
                      <a:pt x="175" y="33"/>
                    </a:lnTo>
                    <a:lnTo>
                      <a:pt x="189" y="27"/>
                    </a:lnTo>
                    <a:lnTo>
                      <a:pt x="203" y="22"/>
                    </a:lnTo>
                    <a:lnTo>
                      <a:pt x="217" y="16"/>
                    </a:lnTo>
                    <a:lnTo>
                      <a:pt x="231" y="14"/>
                    </a:lnTo>
                    <a:lnTo>
                      <a:pt x="246" y="9"/>
                    </a:lnTo>
                    <a:lnTo>
                      <a:pt x="260" y="7"/>
                    </a:lnTo>
                    <a:lnTo>
                      <a:pt x="275" y="5"/>
                    </a:lnTo>
                    <a:lnTo>
                      <a:pt x="291" y="4"/>
                    </a:lnTo>
                    <a:lnTo>
                      <a:pt x="307" y="4"/>
                    </a:lnTo>
                    <a:lnTo>
                      <a:pt x="323" y="4"/>
                    </a:lnTo>
                    <a:lnTo>
                      <a:pt x="338" y="5"/>
                    </a:lnTo>
                    <a:lnTo>
                      <a:pt x="353" y="7"/>
                    </a:lnTo>
                    <a:lnTo>
                      <a:pt x="367" y="9"/>
                    </a:lnTo>
                    <a:lnTo>
                      <a:pt x="383" y="14"/>
                    </a:lnTo>
                    <a:lnTo>
                      <a:pt x="397" y="16"/>
                    </a:lnTo>
                    <a:lnTo>
                      <a:pt x="410" y="22"/>
                    </a:lnTo>
                    <a:lnTo>
                      <a:pt x="424" y="27"/>
                    </a:lnTo>
                    <a:lnTo>
                      <a:pt x="438" y="33"/>
                    </a:lnTo>
                    <a:lnTo>
                      <a:pt x="451" y="40"/>
                    </a:lnTo>
                    <a:lnTo>
                      <a:pt x="465" y="47"/>
                    </a:lnTo>
                    <a:lnTo>
                      <a:pt x="476" y="55"/>
                    </a:lnTo>
                    <a:lnTo>
                      <a:pt x="500" y="72"/>
                    </a:lnTo>
                    <a:lnTo>
                      <a:pt x="522" y="92"/>
                    </a:lnTo>
                    <a:lnTo>
                      <a:pt x="541" y="114"/>
                    </a:lnTo>
                    <a:lnTo>
                      <a:pt x="558" y="138"/>
                    </a:lnTo>
                    <a:lnTo>
                      <a:pt x="566" y="150"/>
                    </a:lnTo>
                    <a:lnTo>
                      <a:pt x="573" y="163"/>
                    </a:lnTo>
                    <a:lnTo>
                      <a:pt x="580" y="175"/>
                    </a:lnTo>
                    <a:lnTo>
                      <a:pt x="586" y="189"/>
                    </a:lnTo>
                    <a:lnTo>
                      <a:pt x="591" y="203"/>
                    </a:lnTo>
                    <a:lnTo>
                      <a:pt x="597" y="217"/>
                    </a:lnTo>
                    <a:lnTo>
                      <a:pt x="601" y="231"/>
                    </a:lnTo>
                    <a:lnTo>
                      <a:pt x="604" y="246"/>
                    </a:lnTo>
                    <a:lnTo>
                      <a:pt x="607" y="260"/>
                    </a:lnTo>
                    <a:lnTo>
                      <a:pt x="608" y="275"/>
                    </a:lnTo>
                    <a:lnTo>
                      <a:pt x="610" y="291"/>
                    </a:lnTo>
                    <a:lnTo>
                      <a:pt x="611" y="307"/>
                    </a:lnTo>
                    <a:close/>
                  </a:path>
                </a:pathLst>
              </a:custGeom>
              <a:solidFill>
                <a:srgbClr val="EDB9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59" name="Freeform 44">
                <a:extLst>
                  <a:ext uri="{FF2B5EF4-FFF2-40B4-BE49-F238E27FC236}">
                    <a16:creationId xmlns:a16="http://schemas.microsoft.com/office/drawing/2014/main" id="{70D94A02-B5A2-5841-BAE5-D138FDB8F95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14" y="2567"/>
                <a:ext cx="611" cy="612"/>
              </a:xfrm>
              <a:custGeom>
                <a:avLst/>
                <a:gdLst>
                  <a:gd name="T0" fmla="*/ 607 w 611"/>
                  <a:gd name="T1" fmla="*/ 259 h 612"/>
                  <a:gd name="T2" fmla="*/ 593 w 611"/>
                  <a:gd name="T3" fmla="*/ 201 h 612"/>
                  <a:gd name="T4" fmla="*/ 567 w 611"/>
                  <a:gd name="T5" fmla="*/ 148 h 612"/>
                  <a:gd name="T6" fmla="*/ 532 w 611"/>
                  <a:gd name="T7" fmla="*/ 100 h 612"/>
                  <a:gd name="T8" fmla="*/ 489 w 611"/>
                  <a:gd name="T9" fmla="*/ 61 h 612"/>
                  <a:gd name="T10" fmla="*/ 439 w 611"/>
                  <a:gd name="T11" fmla="*/ 31 h 612"/>
                  <a:gd name="T12" fmla="*/ 382 w 611"/>
                  <a:gd name="T13" fmla="*/ 10 h 612"/>
                  <a:gd name="T14" fmla="*/ 322 w 611"/>
                  <a:gd name="T15" fmla="*/ 1 h 612"/>
                  <a:gd name="T16" fmla="*/ 259 w 611"/>
                  <a:gd name="T17" fmla="*/ 4 h 612"/>
                  <a:gd name="T18" fmla="*/ 201 w 611"/>
                  <a:gd name="T19" fmla="*/ 19 h 612"/>
                  <a:gd name="T20" fmla="*/ 148 w 611"/>
                  <a:gd name="T21" fmla="*/ 45 h 612"/>
                  <a:gd name="T22" fmla="*/ 100 w 611"/>
                  <a:gd name="T23" fmla="*/ 79 h 612"/>
                  <a:gd name="T24" fmla="*/ 61 w 611"/>
                  <a:gd name="T25" fmla="*/ 123 h 612"/>
                  <a:gd name="T26" fmla="*/ 31 w 611"/>
                  <a:gd name="T27" fmla="*/ 173 h 612"/>
                  <a:gd name="T28" fmla="*/ 10 w 611"/>
                  <a:gd name="T29" fmla="*/ 230 h 612"/>
                  <a:gd name="T30" fmla="*/ 0 w 611"/>
                  <a:gd name="T31" fmla="*/ 290 h 612"/>
                  <a:gd name="T32" fmla="*/ 4 w 611"/>
                  <a:gd name="T33" fmla="*/ 352 h 612"/>
                  <a:gd name="T34" fmla="*/ 20 w 611"/>
                  <a:gd name="T35" fmla="*/ 411 h 612"/>
                  <a:gd name="T36" fmla="*/ 45 w 611"/>
                  <a:gd name="T37" fmla="*/ 464 h 612"/>
                  <a:gd name="T38" fmla="*/ 79 w 611"/>
                  <a:gd name="T39" fmla="*/ 511 h 612"/>
                  <a:gd name="T40" fmla="*/ 123 w 611"/>
                  <a:gd name="T41" fmla="*/ 550 h 612"/>
                  <a:gd name="T42" fmla="*/ 173 w 611"/>
                  <a:gd name="T43" fmla="*/ 581 h 612"/>
                  <a:gd name="T44" fmla="*/ 230 w 611"/>
                  <a:gd name="T45" fmla="*/ 602 h 612"/>
                  <a:gd name="T46" fmla="*/ 290 w 611"/>
                  <a:gd name="T47" fmla="*/ 612 h 612"/>
                  <a:gd name="T48" fmla="*/ 352 w 611"/>
                  <a:gd name="T49" fmla="*/ 607 h 612"/>
                  <a:gd name="T50" fmla="*/ 411 w 611"/>
                  <a:gd name="T51" fmla="*/ 593 h 612"/>
                  <a:gd name="T52" fmla="*/ 464 w 611"/>
                  <a:gd name="T53" fmla="*/ 567 h 612"/>
                  <a:gd name="T54" fmla="*/ 511 w 611"/>
                  <a:gd name="T55" fmla="*/ 532 h 612"/>
                  <a:gd name="T56" fmla="*/ 550 w 611"/>
                  <a:gd name="T57" fmla="*/ 489 h 612"/>
                  <a:gd name="T58" fmla="*/ 581 w 611"/>
                  <a:gd name="T59" fmla="*/ 439 h 612"/>
                  <a:gd name="T60" fmla="*/ 602 w 611"/>
                  <a:gd name="T61" fmla="*/ 382 h 612"/>
                  <a:gd name="T62" fmla="*/ 611 w 611"/>
                  <a:gd name="T63" fmla="*/ 322 h 612"/>
                  <a:gd name="T64" fmla="*/ 606 w 611"/>
                  <a:gd name="T65" fmla="*/ 337 h 612"/>
                  <a:gd name="T66" fmla="*/ 593 w 611"/>
                  <a:gd name="T67" fmla="*/ 396 h 612"/>
                  <a:gd name="T68" fmla="*/ 571 w 611"/>
                  <a:gd name="T69" fmla="*/ 450 h 612"/>
                  <a:gd name="T70" fmla="*/ 519 w 611"/>
                  <a:gd name="T71" fmla="*/ 520 h 612"/>
                  <a:gd name="T72" fmla="*/ 450 w 611"/>
                  <a:gd name="T73" fmla="*/ 571 h 612"/>
                  <a:gd name="T74" fmla="*/ 396 w 611"/>
                  <a:gd name="T75" fmla="*/ 593 h 612"/>
                  <a:gd name="T76" fmla="*/ 337 w 611"/>
                  <a:gd name="T77" fmla="*/ 606 h 612"/>
                  <a:gd name="T78" fmla="*/ 274 w 611"/>
                  <a:gd name="T79" fmla="*/ 606 h 612"/>
                  <a:gd name="T80" fmla="*/ 216 w 611"/>
                  <a:gd name="T81" fmla="*/ 593 h 612"/>
                  <a:gd name="T82" fmla="*/ 162 w 611"/>
                  <a:gd name="T83" fmla="*/ 571 h 612"/>
                  <a:gd name="T84" fmla="*/ 92 w 611"/>
                  <a:gd name="T85" fmla="*/ 520 h 612"/>
                  <a:gd name="T86" fmla="*/ 40 w 611"/>
                  <a:gd name="T87" fmla="*/ 450 h 612"/>
                  <a:gd name="T88" fmla="*/ 18 w 611"/>
                  <a:gd name="T89" fmla="*/ 396 h 612"/>
                  <a:gd name="T90" fmla="*/ 6 w 611"/>
                  <a:gd name="T91" fmla="*/ 337 h 612"/>
                  <a:gd name="T92" fmla="*/ 6 w 611"/>
                  <a:gd name="T93" fmla="*/ 274 h 612"/>
                  <a:gd name="T94" fmla="*/ 18 w 611"/>
                  <a:gd name="T95" fmla="*/ 216 h 612"/>
                  <a:gd name="T96" fmla="*/ 40 w 611"/>
                  <a:gd name="T97" fmla="*/ 162 h 612"/>
                  <a:gd name="T98" fmla="*/ 92 w 611"/>
                  <a:gd name="T99" fmla="*/ 92 h 612"/>
                  <a:gd name="T100" fmla="*/ 162 w 611"/>
                  <a:gd name="T101" fmla="*/ 40 h 612"/>
                  <a:gd name="T102" fmla="*/ 216 w 611"/>
                  <a:gd name="T103" fmla="*/ 18 h 612"/>
                  <a:gd name="T104" fmla="*/ 274 w 611"/>
                  <a:gd name="T105" fmla="*/ 6 h 612"/>
                  <a:gd name="T106" fmla="*/ 337 w 611"/>
                  <a:gd name="T107" fmla="*/ 6 h 612"/>
                  <a:gd name="T108" fmla="*/ 396 w 611"/>
                  <a:gd name="T109" fmla="*/ 18 h 612"/>
                  <a:gd name="T110" fmla="*/ 450 w 611"/>
                  <a:gd name="T111" fmla="*/ 40 h 612"/>
                  <a:gd name="T112" fmla="*/ 519 w 611"/>
                  <a:gd name="T113" fmla="*/ 92 h 612"/>
                  <a:gd name="T114" fmla="*/ 571 w 611"/>
                  <a:gd name="T115" fmla="*/ 162 h 612"/>
                  <a:gd name="T116" fmla="*/ 593 w 611"/>
                  <a:gd name="T117" fmla="*/ 216 h 612"/>
                  <a:gd name="T118" fmla="*/ 606 w 611"/>
                  <a:gd name="T119" fmla="*/ 274 h 61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611"/>
                  <a:gd name="T181" fmla="*/ 0 h 612"/>
                  <a:gd name="T182" fmla="*/ 611 w 611"/>
                  <a:gd name="T183" fmla="*/ 612 h 61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611" h="612">
                    <a:moveTo>
                      <a:pt x="611" y="306"/>
                    </a:moveTo>
                    <a:lnTo>
                      <a:pt x="611" y="290"/>
                    </a:lnTo>
                    <a:lnTo>
                      <a:pt x="610" y="274"/>
                    </a:lnTo>
                    <a:lnTo>
                      <a:pt x="607" y="259"/>
                    </a:lnTo>
                    <a:lnTo>
                      <a:pt x="604" y="244"/>
                    </a:lnTo>
                    <a:lnTo>
                      <a:pt x="602" y="230"/>
                    </a:lnTo>
                    <a:lnTo>
                      <a:pt x="597" y="215"/>
                    </a:lnTo>
                    <a:lnTo>
                      <a:pt x="593" y="201"/>
                    </a:lnTo>
                    <a:lnTo>
                      <a:pt x="588" y="187"/>
                    </a:lnTo>
                    <a:lnTo>
                      <a:pt x="581" y="173"/>
                    </a:lnTo>
                    <a:lnTo>
                      <a:pt x="574" y="160"/>
                    </a:lnTo>
                    <a:lnTo>
                      <a:pt x="567" y="148"/>
                    </a:lnTo>
                    <a:lnTo>
                      <a:pt x="558" y="135"/>
                    </a:lnTo>
                    <a:lnTo>
                      <a:pt x="550" y="123"/>
                    </a:lnTo>
                    <a:lnTo>
                      <a:pt x="542" y="111"/>
                    </a:lnTo>
                    <a:lnTo>
                      <a:pt x="532" y="100"/>
                    </a:lnTo>
                    <a:lnTo>
                      <a:pt x="522" y="89"/>
                    </a:lnTo>
                    <a:lnTo>
                      <a:pt x="511" y="79"/>
                    </a:lnTo>
                    <a:lnTo>
                      <a:pt x="500" y="70"/>
                    </a:lnTo>
                    <a:lnTo>
                      <a:pt x="489" y="61"/>
                    </a:lnTo>
                    <a:lnTo>
                      <a:pt x="476" y="53"/>
                    </a:lnTo>
                    <a:lnTo>
                      <a:pt x="464" y="45"/>
                    </a:lnTo>
                    <a:lnTo>
                      <a:pt x="451" y="38"/>
                    </a:lnTo>
                    <a:lnTo>
                      <a:pt x="439" y="31"/>
                    </a:lnTo>
                    <a:lnTo>
                      <a:pt x="425" y="24"/>
                    </a:lnTo>
                    <a:lnTo>
                      <a:pt x="411" y="19"/>
                    </a:lnTo>
                    <a:lnTo>
                      <a:pt x="397" y="14"/>
                    </a:lnTo>
                    <a:lnTo>
                      <a:pt x="382" y="10"/>
                    </a:lnTo>
                    <a:lnTo>
                      <a:pt x="368" y="7"/>
                    </a:lnTo>
                    <a:lnTo>
                      <a:pt x="352" y="4"/>
                    </a:lnTo>
                    <a:lnTo>
                      <a:pt x="337" y="1"/>
                    </a:lnTo>
                    <a:lnTo>
                      <a:pt x="322" y="1"/>
                    </a:lnTo>
                    <a:lnTo>
                      <a:pt x="306" y="0"/>
                    </a:lnTo>
                    <a:lnTo>
                      <a:pt x="290" y="1"/>
                    </a:lnTo>
                    <a:lnTo>
                      <a:pt x="274" y="1"/>
                    </a:lnTo>
                    <a:lnTo>
                      <a:pt x="259" y="4"/>
                    </a:lnTo>
                    <a:lnTo>
                      <a:pt x="244" y="7"/>
                    </a:lnTo>
                    <a:lnTo>
                      <a:pt x="230" y="10"/>
                    </a:lnTo>
                    <a:lnTo>
                      <a:pt x="215" y="14"/>
                    </a:lnTo>
                    <a:lnTo>
                      <a:pt x="201" y="19"/>
                    </a:lnTo>
                    <a:lnTo>
                      <a:pt x="187" y="24"/>
                    </a:lnTo>
                    <a:lnTo>
                      <a:pt x="173" y="31"/>
                    </a:lnTo>
                    <a:lnTo>
                      <a:pt x="160" y="38"/>
                    </a:lnTo>
                    <a:lnTo>
                      <a:pt x="148" y="45"/>
                    </a:lnTo>
                    <a:lnTo>
                      <a:pt x="135" y="53"/>
                    </a:lnTo>
                    <a:lnTo>
                      <a:pt x="123" y="61"/>
                    </a:lnTo>
                    <a:lnTo>
                      <a:pt x="112" y="70"/>
                    </a:lnTo>
                    <a:lnTo>
                      <a:pt x="100" y="79"/>
                    </a:lnTo>
                    <a:lnTo>
                      <a:pt x="89" y="89"/>
                    </a:lnTo>
                    <a:lnTo>
                      <a:pt x="79" y="100"/>
                    </a:lnTo>
                    <a:lnTo>
                      <a:pt x="70" y="111"/>
                    </a:lnTo>
                    <a:lnTo>
                      <a:pt x="61" y="123"/>
                    </a:lnTo>
                    <a:lnTo>
                      <a:pt x="53" y="135"/>
                    </a:lnTo>
                    <a:lnTo>
                      <a:pt x="45" y="148"/>
                    </a:lnTo>
                    <a:lnTo>
                      <a:pt x="38" y="160"/>
                    </a:lnTo>
                    <a:lnTo>
                      <a:pt x="31" y="173"/>
                    </a:lnTo>
                    <a:lnTo>
                      <a:pt x="24" y="187"/>
                    </a:lnTo>
                    <a:lnTo>
                      <a:pt x="20" y="201"/>
                    </a:lnTo>
                    <a:lnTo>
                      <a:pt x="14" y="215"/>
                    </a:lnTo>
                    <a:lnTo>
                      <a:pt x="10" y="230"/>
                    </a:lnTo>
                    <a:lnTo>
                      <a:pt x="7" y="244"/>
                    </a:lnTo>
                    <a:lnTo>
                      <a:pt x="4" y="259"/>
                    </a:lnTo>
                    <a:lnTo>
                      <a:pt x="2" y="274"/>
                    </a:lnTo>
                    <a:lnTo>
                      <a:pt x="0" y="290"/>
                    </a:lnTo>
                    <a:lnTo>
                      <a:pt x="0" y="306"/>
                    </a:lnTo>
                    <a:lnTo>
                      <a:pt x="0" y="322"/>
                    </a:lnTo>
                    <a:lnTo>
                      <a:pt x="2" y="337"/>
                    </a:lnTo>
                    <a:lnTo>
                      <a:pt x="4" y="352"/>
                    </a:lnTo>
                    <a:lnTo>
                      <a:pt x="7" y="368"/>
                    </a:lnTo>
                    <a:lnTo>
                      <a:pt x="10" y="382"/>
                    </a:lnTo>
                    <a:lnTo>
                      <a:pt x="14" y="397"/>
                    </a:lnTo>
                    <a:lnTo>
                      <a:pt x="20" y="411"/>
                    </a:lnTo>
                    <a:lnTo>
                      <a:pt x="24" y="425"/>
                    </a:lnTo>
                    <a:lnTo>
                      <a:pt x="31" y="439"/>
                    </a:lnTo>
                    <a:lnTo>
                      <a:pt x="38" y="451"/>
                    </a:lnTo>
                    <a:lnTo>
                      <a:pt x="45" y="464"/>
                    </a:lnTo>
                    <a:lnTo>
                      <a:pt x="53" y="476"/>
                    </a:lnTo>
                    <a:lnTo>
                      <a:pt x="61" y="489"/>
                    </a:lnTo>
                    <a:lnTo>
                      <a:pt x="70" y="500"/>
                    </a:lnTo>
                    <a:lnTo>
                      <a:pt x="79" y="511"/>
                    </a:lnTo>
                    <a:lnTo>
                      <a:pt x="89" y="522"/>
                    </a:lnTo>
                    <a:lnTo>
                      <a:pt x="100" y="532"/>
                    </a:lnTo>
                    <a:lnTo>
                      <a:pt x="112" y="542"/>
                    </a:lnTo>
                    <a:lnTo>
                      <a:pt x="123" y="550"/>
                    </a:lnTo>
                    <a:lnTo>
                      <a:pt x="135" y="559"/>
                    </a:lnTo>
                    <a:lnTo>
                      <a:pt x="148" y="567"/>
                    </a:lnTo>
                    <a:lnTo>
                      <a:pt x="160" y="574"/>
                    </a:lnTo>
                    <a:lnTo>
                      <a:pt x="173" y="581"/>
                    </a:lnTo>
                    <a:lnTo>
                      <a:pt x="187" y="588"/>
                    </a:lnTo>
                    <a:lnTo>
                      <a:pt x="201" y="593"/>
                    </a:lnTo>
                    <a:lnTo>
                      <a:pt x="215" y="598"/>
                    </a:lnTo>
                    <a:lnTo>
                      <a:pt x="230" y="602"/>
                    </a:lnTo>
                    <a:lnTo>
                      <a:pt x="244" y="605"/>
                    </a:lnTo>
                    <a:lnTo>
                      <a:pt x="259" y="607"/>
                    </a:lnTo>
                    <a:lnTo>
                      <a:pt x="274" y="610"/>
                    </a:lnTo>
                    <a:lnTo>
                      <a:pt x="290" y="612"/>
                    </a:lnTo>
                    <a:lnTo>
                      <a:pt x="306" y="612"/>
                    </a:lnTo>
                    <a:lnTo>
                      <a:pt x="322" y="612"/>
                    </a:lnTo>
                    <a:lnTo>
                      <a:pt x="337" y="610"/>
                    </a:lnTo>
                    <a:lnTo>
                      <a:pt x="352" y="607"/>
                    </a:lnTo>
                    <a:lnTo>
                      <a:pt x="368" y="605"/>
                    </a:lnTo>
                    <a:lnTo>
                      <a:pt x="382" y="602"/>
                    </a:lnTo>
                    <a:lnTo>
                      <a:pt x="397" y="598"/>
                    </a:lnTo>
                    <a:lnTo>
                      <a:pt x="411" y="593"/>
                    </a:lnTo>
                    <a:lnTo>
                      <a:pt x="425" y="588"/>
                    </a:lnTo>
                    <a:lnTo>
                      <a:pt x="439" y="581"/>
                    </a:lnTo>
                    <a:lnTo>
                      <a:pt x="451" y="574"/>
                    </a:lnTo>
                    <a:lnTo>
                      <a:pt x="464" y="567"/>
                    </a:lnTo>
                    <a:lnTo>
                      <a:pt x="476" y="559"/>
                    </a:lnTo>
                    <a:lnTo>
                      <a:pt x="489" y="550"/>
                    </a:lnTo>
                    <a:lnTo>
                      <a:pt x="500" y="542"/>
                    </a:lnTo>
                    <a:lnTo>
                      <a:pt x="511" y="532"/>
                    </a:lnTo>
                    <a:lnTo>
                      <a:pt x="522" y="522"/>
                    </a:lnTo>
                    <a:lnTo>
                      <a:pt x="532" y="511"/>
                    </a:lnTo>
                    <a:lnTo>
                      <a:pt x="542" y="500"/>
                    </a:lnTo>
                    <a:lnTo>
                      <a:pt x="550" y="489"/>
                    </a:lnTo>
                    <a:lnTo>
                      <a:pt x="558" y="476"/>
                    </a:lnTo>
                    <a:lnTo>
                      <a:pt x="567" y="464"/>
                    </a:lnTo>
                    <a:lnTo>
                      <a:pt x="574" y="451"/>
                    </a:lnTo>
                    <a:lnTo>
                      <a:pt x="581" y="439"/>
                    </a:lnTo>
                    <a:lnTo>
                      <a:pt x="588" y="425"/>
                    </a:lnTo>
                    <a:lnTo>
                      <a:pt x="593" y="411"/>
                    </a:lnTo>
                    <a:lnTo>
                      <a:pt x="597" y="397"/>
                    </a:lnTo>
                    <a:lnTo>
                      <a:pt x="602" y="382"/>
                    </a:lnTo>
                    <a:lnTo>
                      <a:pt x="604" y="368"/>
                    </a:lnTo>
                    <a:lnTo>
                      <a:pt x="607" y="352"/>
                    </a:lnTo>
                    <a:lnTo>
                      <a:pt x="610" y="337"/>
                    </a:lnTo>
                    <a:lnTo>
                      <a:pt x="611" y="322"/>
                    </a:lnTo>
                    <a:lnTo>
                      <a:pt x="611" y="306"/>
                    </a:lnTo>
                    <a:close/>
                    <a:moveTo>
                      <a:pt x="607" y="306"/>
                    </a:moveTo>
                    <a:lnTo>
                      <a:pt x="607" y="322"/>
                    </a:lnTo>
                    <a:lnTo>
                      <a:pt x="606" y="337"/>
                    </a:lnTo>
                    <a:lnTo>
                      <a:pt x="604" y="352"/>
                    </a:lnTo>
                    <a:lnTo>
                      <a:pt x="602" y="366"/>
                    </a:lnTo>
                    <a:lnTo>
                      <a:pt x="597" y="382"/>
                    </a:lnTo>
                    <a:lnTo>
                      <a:pt x="593" y="396"/>
                    </a:lnTo>
                    <a:lnTo>
                      <a:pt x="589" y="410"/>
                    </a:lnTo>
                    <a:lnTo>
                      <a:pt x="584" y="424"/>
                    </a:lnTo>
                    <a:lnTo>
                      <a:pt x="578" y="436"/>
                    </a:lnTo>
                    <a:lnTo>
                      <a:pt x="571" y="450"/>
                    </a:lnTo>
                    <a:lnTo>
                      <a:pt x="564" y="463"/>
                    </a:lnTo>
                    <a:lnTo>
                      <a:pt x="556" y="475"/>
                    </a:lnTo>
                    <a:lnTo>
                      <a:pt x="539" y="497"/>
                    </a:lnTo>
                    <a:lnTo>
                      <a:pt x="519" y="520"/>
                    </a:lnTo>
                    <a:lnTo>
                      <a:pt x="497" y="539"/>
                    </a:lnTo>
                    <a:lnTo>
                      <a:pt x="475" y="556"/>
                    </a:lnTo>
                    <a:lnTo>
                      <a:pt x="462" y="564"/>
                    </a:lnTo>
                    <a:lnTo>
                      <a:pt x="450" y="571"/>
                    </a:lnTo>
                    <a:lnTo>
                      <a:pt x="436" y="578"/>
                    </a:lnTo>
                    <a:lnTo>
                      <a:pt x="423" y="584"/>
                    </a:lnTo>
                    <a:lnTo>
                      <a:pt x="409" y="589"/>
                    </a:lnTo>
                    <a:lnTo>
                      <a:pt x="396" y="593"/>
                    </a:lnTo>
                    <a:lnTo>
                      <a:pt x="382" y="598"/>
                    </a:lnTo>
                    <a:lnTo>
                      <a:pt x="366" y="602"/>
                    </a:lnTo>
                    <a:lnTo>
                      <a:pt x="352" y="605"/>
                    </a:lnTo>
                    <a:lnTo>
                      <a:pt x="337" y="606"/>
                    </a:lnTo>
                    <a:lnTo>
                      <a:pt x="322" y="607"/>
                    </a:lnTo>
                    <a:lnTo>
                      <a:pt x="306" y="607"/>
                    </a:lnTo>
                    <a:lnTo>
                      <a:pt x="290" y="607"/>
                    </a:lnTo>
                    <a:lnTo>
                      <a:pt x="274" y="606"/>
                    </a:lnTo>
                    <a:lnTo>
                      <a:pt x="260" y="605"/>
                    </a:lnTo>
                    <a:lnTo>
                      <a:pt x="245" y="602"/>
                    </a:lnTo>
                    <a:lnTo>
                      <a:pt x="230" y="598"/>
                    </a:lnTo>
                    <a:lnTo>
                      <a:pt x="216" y="593"/>
                    </a:lnTo>
                    <a:lnTo>
                      <a:pt x="202" y="589"/>
                    </a:lnTo>
                    <a:lnTo>
                      <a:pt x="188" y="584"/>
                    </a:lnTo>
                    <a:lnTo>
                      <a:pt x="176" y="578"/>
                    </a:lnTo>
                    <a:lnTo>
                      <a:pt x="162" y="571"/>
                    </a:lnTo>
                    <a:lnTo>
                      <a:pt x="149" y="564"/>
                    </a:lnTo>
                    <a:lnTo>
                      <a:pt x="137" y="556"/>
                    </a:lnTo>
                    <a:lnTo>
                      <a:pt x="114" y="539"/>
                    </a:lnTo>
                    <a:lnTo>
                      <a:pt x="92" y="520"/>
                    </a:lnTo>
                    <a:lnTo>
                      <a:pt x="73" y="497"/>
                    </a:lnTo>
                    <a:lnTo>
                      <a:pt x="56" y="475"/>
                    </a:lnTo>
                    <a:lnTo>
                      <a:pt x="47" y="463"/>
                    </a:lnTo>
                    <a:lnTo>
                      <a:pt x="40" y="450"/>
                    </a:lnTo>
                    <a:lnTo>
                      <a:pt x="34" y="436"/>
                    </a:lnTo>
                    <a:lnTo>
                      <a:pt x="28" y="424"/>
                    </a:lnTo>
                    <a:lnTo>
                      <a:pt x="22" y="410"/>
                    </a:lnTo>
                    <a:lnTo>
                      <a:pt x="18" y="396"/>
                    </a:lnTo>
                    <a:lnTo>
                      <a:pt x="14" y="382"/>
                    </a:lnTo>
                    <a:lnTo>
                      <a:pt x="10" y="366"/>
                    </a:lnTo>
                    <a:lnTo>
                      <a:pt x="8" y="352"/>
                    </a:lnTo>
                    <a:lnTo>
                      <a:pt x="6" y="337"/>
                    </a:lnTo>
                    <a:lnTo>
                      <a:pt x="4" y="322"/>
                    </a:lnTo>
                    <a:lnTo>
                      <a:pt x="4" y="306"/>
                    </a:lnTo>
                    <a:lnTo>
                      <a:pt x="4" y="290"/>
                    </a:lnTo>
                    <a:lnTo>
                      <a:pt x="6" y="274"/>
                    </a:lnTo>
                    <a:lnTo>
                      <a:pt x="8" y="261"/>
                    </a:lnTo>
                    <a:lnTo>
                      <a:pt x="10" y="245"/>
                    </a:lnTo>
                    <a:lnTo>
                      <a:pt x="14" y="230"/>
                    </a:lnTo>
                    <a:lnTo>
                      <a:pt x="18" y="216"/>
                    </a:lnTo>
                    <a:lnTo>
                      <a:pt x="22" y="202"/>
                    </a:lnTo>
                    <a:lnTo>
                      <a:pt x="28" y="188"/>
                    </a:lnTo>
                    <a:lnTo>
                      <a:pt x="34" y="176"/>
                    </a:lnTo>
                    <a:lnTo>
                      <a:pt x="40" y="162"/>
                    </a:lnTo>
                    <a:lnTo>
                      <a:pt x="47" y="149"/>
                    </a:lnTo>
                    <a:lnTo>
                      <a:pt x="56" y="138"/>
                    </a:lnTo>
                    <a:lnTo>
                      <a:pt x="73" y="114"/>
                    </a:lnTo>
                    <a:lnTo>
                      <a:pt x="92" y="92"/>
                    </a:lnTo>
                    <a:lnTo>
                      <a:pt x="114" y="74"/>
                    </a:lnTo>
                    <a:lnTo>
                      <a:pt x="137" y="56"/>
                    </a:lnTo>
                    <a:lnTo>
                      <a:pt x="149" y="47"/>
                    </a:lnTo>
                    <a:lnTo>
                      <a:pt x="162" y="40"/>
                    </a:lnTo>
                    <a:lnTo>
                      <a:pt x="176" y="33"/>
                    </a:lnTo>
                    <a:lnTo>
                      <a:pt x="188" y="28"/>
                    </a:lnTo>
                    <a:lnTo>
                      <a:pt x="202" y="22"/>
                    </a:lnTo>
                    <a:lnTo>
                      <a:pt x="216" y="18"/>
                    </a:lnTo>
                    <a:lnTo>
                      <a:pt x="230" y="14"/>
                    </a:lnTo>
                    <a:lnTo>
                      <a:pt x="245" y="10"/>
                    </a:lnTo>
                    <a:lnTo>
                      <a:pt x="260" y="8"/>
                    </a:lnTo>
                    <a:lnTo>
                      <a:pt x="274" y="6"/>
                    </a:lnTo>
                    <a:lnTo>
                      <a:pt x="290" y="4"/>
                    </a:lnTo>
                    <a:lnTo>
                      <a:pt x="306" y="4"/>
                    </a:lnTo>
                    <a:lnTo>
                      <a:pt x="322" y="4"/>
                    </a:lnTo>
                    <a:lnTo>
                      <a:pt x="337" y="6"/>
                    </a:lnTo>
                    <a:lnTo>
                      <a:pt x="352" y="8"/>
                    </a:lnTo>
                    <a:lnTo>
                      <a:pt x="366" y="10"/>
                    </a:lnTo>
                    <a:lnTo>
                      <a:pt x="382" y="14"/>
                    </a:lnTo>
                    <a:lnTo>
                      <a:pt x="396" y="18"/>
                    </a:lnTo>
                    <a:lnTo>
                      <a:pt x="409" y="22"/>
                    </a:lnTo>
                    <a:lnTo>
                      <a:pt x="423" y="28"/>
                    </a:lnTo>
                    <a:lnTo>
                      <a:pt x="436" y="33"/>
                    </a:lnTo>
                    <a:lnTo>
                      <a:pt x="450" y="40"/>
                    </a:lnTo>
                    <a:lnTo>
                      <a:pt x="462" y="47"/>
                    </a:lnTo>
                    <a:lnTo>
                      <a:pt x="475" y="56"/>
                    </a:lnTo>
                    <a:lnTo>
                      <a:pt x="497" y="74"/>
                    </a:lnTo>
                    <a:lnTo>
                      <a:pt x="519" y="92"/>
                    </a:lnTo>
                    <a:lnTo>
                      <a:pt x="539" y="114"/>
                    </a:lnTo>
                    <a:lnTo>
                      <a:pt x="556" y="138"/>
                    </a:lnTo>
                    <a:lnTo>
                      <a:pt x="564" y="149"/>
                    </a:lnTo>
                    <a:lnTo>
                      <a:pt x="571" y="162"/>
                    </a:lnTo>
                    <a:lnTo>
                      <a:pt x="578" y="176"/>
                    </a:lnTo>
                    <a:lnTo>
                      <a:pt x="584" y="188"/>
                    </a:lnTo>
                    <a:lnTo>
                      <a:pt x="589" y="202"/>
                    </a:lnTo>
                    <a:lnTo>
                      <a:pt x="593" y="216"/>
                    </a:lnTo>
                    <a:lnTo>
                      <a:pt x="597" y="230"/>
                    </a:lnTo>
                    <a:lnTo>
                      <a:pt x="602" y="245"/>
                    </a:lnTo>
                    <a:lnTo>
                      <a:pt x="604" y="261"/>
                    </a:lnTo>
                    <a:lnTo>
                      <a:pt x="606" y="274"/>
                    </a:lnTo>
                    <a:lnTo>
                      <a:pt x="607" y="290"/>
                    </a:lnTo>
                    <a:lnTo>
                      <a:pt x="607" y="306"/>
                    </a:lnTo>
                    <a:close/>
                  </a:path>
                </a:pathLst>
              </a:custGeom>
              <a:solidFill>
                <a:srgbClr val="EDB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60" name="Freeform 45">
                <a:extLst>
                  <a:ext uri="{FF2B5EF4-FFF2-40B4-BE49-F238E27FC236}">
                    <a16:creationId xmlns:a16="http://schemas.microsoft.com/office/drawing/2014/main" id="{8EE846EC-A260-7F33-A7E8-EE6888B528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17" y="2570"/>
                <a:ext cx="607" cy="606"/>
              </a:xfrm>
              <a:custGeom>
                <a:avLst/>
                <a:gdLst>
                  <a:gd name="T0" fmla="*/ 603 w 607"/>
                  <a:gd name="T1" fmla="*/ 256 h 606"/>
                  <a:gd name="T2" fmla="*/ 587 w 607"/>
                  <a:gd name="T3" fmla="*/ 199 h 606"/>
                  <a:gd name="T4" fmla="*/ 562 w 607"/>
                  <a:gd name="T5" fmla="*/ 146 h 606"/>
                  <a:gd name="T6" fmla="*/ 496 w 607"/>
                  <a:gd name="T7" fmla="*/ 68 h 606"/>
                  <a:gd name="T8" fmla="*/ 434 w 607"/>
                  <a:gd name="T9" fmla="*/ 29 h 606"/>
                  <a:gd name="T10" fmla="*/ 379 w 607"/>
                  <a:gd name="T11" fmla="*/ 10 h 606"/>
                  <a:gd name="T12" fmla="*/ 319 w 607"/>
                  <a:gd name="T13" fmla="*/ 0 h 606"/>
                  <a:gd name="T14" fmla="*/ 256 w 607"/>
                  <a:gd name="T15" fmla="*/ 3 h 606"/>
                  <a:gd name="T16" fmla="*/ 199 w 607"/>
                  <a:gd name="T17" fmla="*/ 18 h 606"/>
                  <a:gd name="T18" fmla="*/ 146 w 607"/>
                  <a:gd name="T19" fmla="*/ 43 h 606"/>
                  <a:gd name="T20" fmla="*/ 78 w 607"/>
                  <a:gd name="T21" fmla="*/ 99 h 606"/>
                  <a:gd name="T22" fmla="*/ 43 w 607"/>
                  <a:gd name="T23" fmla="*/ 146 h 606"/>
                  <a:gd name="T24" fmla="*/ 18 w 607"/>
                  <a:gd name="T25" fmla="*/ 199 h 606"/>
                  <a:gd name="T26" fmla="*/ 3 w 607"/>
                  <a:gd name="T27" fmla="*/ 256 h 606"/>
                  <a:gd name="T28" fmla="*/ 0 w 607"/>
                  <a:gd name="T29" fmla="*/ 319 h 606"/>
                  <a:gd name="T30" fmla="*/ 8 w 607"/>
                  <a:gd name="T31" fmla="*/ 379 h 606"/>
                  <a:gd name="T32" fmla="*/ 29 w 607"/>
                  <a:gd name="T33" fmla="*/ 434 h 606"/>
                  <a:gd name="T34" fmla="*/ 60 w 607"/>
                  <a:gd name="T35" fmla="*/ 485 h 606"/>
                  <a:gd name="T36" fmla="*/ 99 w 607"/>
                  <a:gd name="T37" fmla="*/ 528 h 606"/>
                  <a:gd name="T38" fmla="*/ 146 w 607"/>
                  <a:gd name="T39" fmla="*/ 563 h 606"/>
                  <a:gd name="T40" fmla="*/ 199 w 607"/>
                  <a:gd name="T41" fmla="*/ 588 h 606"/>
                  <a:gd name="T42" fmla="*/ 256 w 607"/>
                  <a:gd name="T43" fmla="*/ 603 h 606"/>
                  <a:gd name="T44" fmla="*/ 319 w 607"/>
                  <a:gd name="T45" fmla="*/ 606 h 606"/>
                  <a:gd name="T46" fmla="*/ 379 w 607"/>
                  <a:gd name="T47" fmla="*/ 597 h 606"/>
                  <a:gd name="T48" fmla="*/ 434 w 607"/>
                  <a:gd name="T49" fmla="*/ 577 h 606"/>
                  <a:gd name="T50" fmla="*/ 484 w 607"/>
                  <a:gd name="T51" fmla="*/ 546 h 606"/>
                  <a:gd name="T52" fmla="*/ 537 w 607"/>
                  <a:gd name="T53" fmla="*/ 496 h 606"/>
                  <a:gd name="T54" fmla="*/ 576 w 607"/>
                  <a:gd name="T55" fmla="*/ 434 h 606"/>
                  <a:gd name="T56" fmla="*/ 597 w 607"/>
                  <a:gd name="T57" fmla="*/ 379 h 606"/>
                  <a:gd name="T58" fmla="*/ 606 w 607"/>
                  <a:gd name="T59" fmla="*/ 319 h 606"/>
                  <a:gd name="T60" fmla="*/ 601 w 607"/>
                  <a:gd name="T61" fmla="*/ 334 h 606"/>
                  <a:gd name="T62" fmla="*/ 589 w 607"/>
                  <a:gd name="T63" fmla="*/ 393 h 606"/>
                  <a:gd name="T64" fmla="*/ 567 w 607"/>
                  <a:gd name="T65" fmla="*/ 446 h 606"/>
                  <a:gd name="T66" fmla="*/ 515 w 607"/>
                  <a:gd name="T67" fmla="*/ 515 h 606"/>
                  <a:gd name="T68" fmla="*/ 445 w 607"/>
                  <a:gd name="T69" fmla="*/ 567 h 606"/>
                  <a:gd name="T70" fmla="*/ 393 w 607"/>
                  <a:gd name="T71" fmla="*/ 589 h 606"/>
                  <a:gd name="T72" fmla="*/ 334 w 607"/>
                  <a:gd name="T73" fmla="*/ 600 h 606"/>
                  <a:gd name="T74" fmla="*/ 273 w 607"/>
                  <a:gd name="T75" fmla="*/ 600 h 606"/>
                  <a:gd name="T76" fmla="*/ 214 w 607"/>
                  <a:gd name="T77" fmla="*/ 589 h 606"/>
                  <a:gd name="T78" fmla="*/ 160 w 607"/>
                  <a:gd name="T79" fmla="*/ 567 h 606"/>
                  <a:gd name="T80" fmla="*/ 90 w 607"/>
                  <a:gd name="T81" fmla="*/ 515 h 606"/>
                  <a:gd name="T82" fmla="*/ 39 w 607"/>
                  <a:gd name="T83" fmla="*/ 446 h 606"/>
                  <a:gd name="T84" fmla="*/ 17 w 607"/>
                  <a:gd name="T85" fmla="*/ 393 h 606"/>
                  <a:gd name="T86" fmla="*/ 5 w 607"/>
                  <a:gd name="T87" fmla="*/ 334 h 606"/>
                  <a:gd name="T88" fmla="*/ 5 w 607"/>
                  <a:gd name="T89" fmla="*/ 273 h 606"/>
                  <a:gd name="T90" fmla="*/ 17 w 607"/>
                  <a:gd name="T91" fmla="*/ 214 h 606"/>
                  <a:gd name="T92" fmla="*/ 39 w 607"/>
                  <a:gd name="T93" fmla="*/ 160 h 606"/>
                  <a:gd name="T94" fmla="*/ 90 w 607"/>
                  <a:gd name="T95" fmla="*/ 90 h 606"/>
                  <a:gd name="T96" fmla="*/ 160 w 607"/>
                  <a:gd name="T97" fmla="*/ 39 h 606"/>
                  <a:gd name="T98" fmla="*/ 214 w 607"/>
                  <a:gd name="T99" fmla="*/ 16 h 606"/>
                  <a:gd name="T100" fmla="*/ 273 w 607"/>
                  <a:gd name="T101" fmla="*/ 5 h 606"/>
                  <a:gd name="T102" fmla="*/ 334 w 607"/>
                  <a:gd name="T103" fmla="*/ 5 h 606"/>
                  <a:gd name="T104" fmla="*/ 393 w 607"/>
                  <a:gd name="T105" fmla="*/ 16 h 606"/>
                  <a:gd name="T106" fmla="*/ 445 w 607"/>
                  <a:gd name="T107" fmla="*/ 39 h 606"/>
                  <a:gd name="T108" fmla="*/ 515 w 607"/>
                  <a:gd name="T109" fmla="*/ 90 h 606"/>
                  <a:gd name="T110" fmla="*/ 567 w 607"/>
                  <a:gd name="T111" fmla="*/ 160 h 606"/>
                  <a:gd name="T112" fmla="*/ 589 w 607"/>
                  <a:gd name="T113" fmla="*/ 214 h 606"/>
                  <a:gd name="T114" fmla="*/ 601 w 607"/>
                  <a:gd name="T115" fmla="*/ 273 h 60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607"/>
                  <a:gd name="T175" fmla="*/ 0 h 606"/>
                  <a:gd name="T176" fmla="*/ 607 w 607"/>
                  <a:gd name="T177" fmla="*/ 606 h 60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607" h="606">
                    <a:moveTo>
                      <a:pt x="607" y="303"/>
                    </a:moveTo>
                    <a:lnTo>
                      <a:pt x="606" y="287"/>
                    </a:lnTo>
                    <a:lnTo>
                      <a:pt x="604" y="271"/>
                    </a:lnTo>
                    <a:lnTo>
                      <a:pt x="603" y="256"/>
                    </a:lnTo>
                    <a:lnTo>
                      <a:pt x="600" y="242"/>
                    </a:lnTo>
                    <a:lnTo>
                      <a:pt x="597" y="227"/>
                    </a:lnTo>
                    <a:lnTo>
                      <a:pt x="593" y="213"/>
                    </a:lnTo>
                    <a:lnTo>
                      <a:pt x="587" y="199"/>
                    </a:lnTo>
                    <a:lnTo>
                      <a:pt x="582" y="185"/>
                    </a:lnTo>
                    <a:lnTo>
                      <a:pt x="576" y="171"/>
                    </a:lnTo>
                    <a:lnTo>
                      <a:pt x="569" y="159"/>
                    </a:lnTo>
                    <a:lnTo>
                      <a:pt x="562" y="146"/>
                    </a:lnTo>
                    <a:lnTo>
                      <a:pt x="554" y="134"/>
                    </a:lnTo>
                    <a:lnTo>
                      <a:pt x="537" y="110"/>
                    </a:lnTo>
                    <a:lnTo>
                      <a:pt x="518" y="88"/>
                    </a:lnTo>
                    <a:lnTo>
                      <a:pt x="496" y="68"/>
                    </a:lnTo>
                    <a:lnTo>
                      <a:pt x="472" y="51"/>
                    </a:lnTo>
                    <a:lnTo>
                      <a:pt x="461" y="43"/>
                    </a:lnTo>
                    <a:lnTo>
                      <a:pt x="447" y="36"/>
                    </a:lnTo>
                    <a:lnTo>
                      <a:pt x="434" y="29"/>
                    </a:lnTo>
                    <a:lnTo>
                      <a:pt x="420" y="23"/>
                    </a:lnTo>
                    <a:lnTo>
                      <a:pt x="406" y="18"/>
                    </a:lnTo>
                    <a:lnTo>
                      <a:pt x="393" y="12"/>
                    </a:lnTo>
                    <a:lnTo>
                      <a:pt x="379" y="10"/>
                    </a:lnTo>
                    <a:lnTo>
                      <a:pt x="363" y="5"/>
                    </a:lnTo>
                    <a:lnTo>
                      <a:pt x="349" y="3"/>
                    </a:lnTo>
                    <a:lnTo>
                      <a:pt x="334" y="1"/>
                    </a:lnTo>
                    <a:lnTo>
                      <a:pt x="319" y="0"/>
                    </a:lnTo>
                    <a:lnTo>
                      <a:pt x="303" y="0"/>
                    </a:lnTo>
                    <a:lnTo>
                      <a:pt x="287" y="0"/>
                    </a:lnTo>
                    <a:lnTo>
                      <a:pt x="271" y="1"/>
                    </a:lnTo>
                    <a:lnTo>
                      <a:pt x="256" y="3"/>
                    </a:lnTo>
                    <a:lnTo>
                      <a:pt x="242" y="5"/>
                    </a:lnTo>
                    <a:lnTo>
                      <a:pt x="227" y="10"/>
                    </a:lnTo>
                    <a:lnTo>
                      <a:pt x="213" y="12"/>
                    </a:lnTo>
                    <a:lnTo>
                      <a:pt x="199" y="18"/>
                    </a:lnTo>
                    <a:lnTo>
                      <a:pt x="185" y="23"/>
                    </a:lnTo>
                    <a:lnTo>
                      <a:pt x="171" y="29"/>
                    </a:lnTo>
                    <a:lnTo>
                      <a:pt x="159" y="36"/>
                    </a:lnTo>
                    <a:lnTo>
                      <a:pt x="146" y="43"/>
                    </a:lnTo>
                    <a:lnTo>
                      <a:pt x="134" y="51"/>
                    </a:lnTo>
                    <a:lnTo>
                      <a:pt x="110" y="68"/>
                    </a:lnTo>
                    <a:lnTo>
                      <a:pt x="88" y="88"/>
                    </a:lnTo>
                    <a:lnTo>
                      <a:pt x="78" y="99"/>
                    </a:lnTo>
                    <a:lnTo>
                      <a:pt x="68" y="110"/>
                    </a:lnTo>
                    <a:lnTo>
                      <a:pt x="60" y="121"/>
                    </a:lnTo>
                    <a:lnTo>
                      <a:pt x="51" y="134"/>
                    </a:lnTo>
                    <a:lnTo>
                      <a:pt x="43" y="146"/>
                    </a:lnTo>
                    <a:lnTo>
                      <a:pt x="36" y="159"/>
                    </a:lnTo>
                    <a:lnTo>
                      <a:pt x="29" y="171"/>
                    </a:lnTo>
                    <a:lnTo>
                      <a:pt x="24" y="185"/>
                    </a:lnTo>
                    <a:lnTo>
                      <a:pt x="18" y="199"/>
                    </a:lnTo>
                    <a:lnTo>
                      <a:pt x="12" y="213"/>
                    </a:lnTo>
                    <a:lnTo>
                      <a:pt x="8" y="227"/>
                    </a:lnTo>
                    <a:lnTo>
                      <a:pt x="5" y="242"/>
                    </a:lnTo>
                    <a:lnTo>
                      <a:pt x="3" y="256"/>
                    </a:lnTo>
                    <a:lnTo>
                      <a:pt x="1" y="271"/>
                    </a:lnTo>
                    <a:lnTo>
                      <a:pt x="0" y="287"/>
                    </a:lnTo>
                    <a:lnTo>
                      <a:pt x="0" y="303"/>
                    </a:lnTo>
                    <a:lnTo>
                      <a:pt x="0" y="319"/>
                    </a:lnTo>
                    <a:lnTo>
                      <a:pt x="1" y="334"/>
                    </a:lnTo>
                    <a:lnTo>
                      <a:pt x="3" y="349"/>
                    </a:lnTo>
                    <a:lnTo>
                      <a:pt x="5" y="363"/>
                    </a:lnTo>
                    <a:lnTo>
                      <a:pt x="8" y="379"/>
                    </a:lnTo>
                    <a:lnTo>
                      <a:pt x="12" y="393"/>
                    </a:lnTo>
                    <a:lnTo>
                      <a:pt x="18" y="407"/>
                    </a:lnTo>
                    <a:lnTo>
                      <a:pt x="24" y="421"/>
                    </a:lnTo>
                    <a:lnTo>
                      <a:pt x="29" y="434"/>
                    </a:lnTo>
                    <a:lnTo>
                      <a:pt x="36" y="447"/>
                    </a:lnTo>
                    <a:lnTo>
                      <a:pt x="43" y="461"/>
                    </a:lnTo>
                    <a:lnTo>
                      <a:pt x="51" y="472"/>
                    </a:lnTo>
                    <a:lnTo>
                      <a:pt x="60" y="485"/>
                    </a:lnTo>
                    <a:lnTo>
                      <a:pt x="68" y="496"/>
                    </a:lnTo>
                    <a:lnTo>
                      <a:pt x="78" y="507"/>
                    </a:lnTo>
                    <a:lnTo>
                      <a:pt x="88" y="518"/>
                    </a:lnTo>
                    <a:lnTo>
                      <a:pt x="99" y="528"/>
                    </a:lnTo>
                    <a:lnTo>
                      <a:pt x="110" y="538"/>
                    </a:lnTo>
                    <a:lnTo>
                      <a:pt x="121" y="546"/>
                    </a:lnTo>
                    <a:lnTo>
                      <a:pt x="134" y="554"/>
                    </a:lnTo>
                    <a:lnTo>
                      <a:pt x="146" y="563"/>
                    </a:lnTo>
                    <a:lnTo>
                      <a:pt x="159" y="570"/>
                    </a:lnTo>
                    <a:lnTo>
                      <a:pt x="171" y="577"/>
                    </a:lnTo>
                    <a:lnTo>
                      <a:pt x="185" y="582"/>
                    </a:lnTo>
                    <a:lnTo>
                      <a:pt x="199" y="588"/>
                    </a:lnTo>
                    <a:lnTo>
                      <a:pt x="213" y="593"/>
                    </a:lnTo>
                    <a:lnTo>
                      <a:pt x="227" y="597"/>
                    </a:lnTo>
                    <a:lnTo>
                      <a:pt x="242" y="600"/>
                    </a:lnTo>
                    <a:lnTo>
                      <a:pt x="256" y="603"/>
                    </a:lnTo>
                    <a:lnTo>
                      <a:pt x="271" y="604"/>
                    </a:lnTo>
                    <a:lnTo>
                      <a:pt x="287" y="606"/>
                    </a:lnTo>
                    <a:lnTo>
                      <a:pt x="303" y="606"/>
                    </a:lnTo>
                    <a:lnTo>
                      <a:pt x="319" y="606"/>
                    </a:lnTo>
                    <a:lnTo>
                      <a:pt x="334" y="604"/>
                    </a:lnTo>
                    <a:lnTo>
                      <a:pt x="349" y="603"/>
                    </a:lnTo>
                    <a:lnTo>
                      <a:pt x="363" y="600"/>
                    </a:lnTo>
                    <a:lnTo>
                      <a:pt x="379" y="597"/>
                    </a:lnTo>
                    <a:lnTo>
                      <a:pt x="393" y="593"/>
                    </a:lnTo>
                    <a:lnTo>
                      <a:pt x="406" y="588"/>
                    </a:lnTo>
                    <a:lnTo>
                      <a:pt x="420" y="582"/>
                    </a:lnTo>
                    <a:lnTo>
                      <a:pt x="434" y="577"/>
                    </a:lnTo>
                    <a:lnTo>
                      <a:pt x="447" y="570"/>
                    </a:lnTo>
                    <a:lnTo>
                      <a:pt x="461" y="563"/>
                    </a:lnTo>
                    <a:lnTo>
                      <a:pt x="472" y="554"/>
                    </a:lnTo>
                    <a:lnTo>
                      <a:pt x="484" y="546"/>
                    </a:lnTo>
                    <a:lnTo>
                      <a:pt x="496" y="538"/>
                    </a:lnTo>
                    <a:lnTo>
                      <a:pt x="507" y="528"/>
                    </a:lnTo>
                    <a:lnTo>
                      <a:pt x="518" y="518"/>
                    </a:lnTo>
                    <a:lnTo>
                      <a:pt x="537" y="496"/>
                    </a:lnTo>
                    <a:lnTo>
                      <a:pt x="554" y="472"/>
                    </a:lnTo>
                    <a:lnTo>
                      <a:pt x="562" y="461"/>
                    </a:lnTo>
                    <a:lnTo>
                      <a:pt x="569" y="447"/>
                    </a:lnTo>
                    <a:lnTo>
                      <a:pt x="576" y="434"/>
                    </a:lnTo>
                    <a:lnTo>
                      <a:pt x="582" y="421"/>
                    </a:lnTo>
                    <a:lnTo>
                      <a:pt x="587" y="407"/>
                    </a:lnTo>
                    <a:lnTo>
                      <a:pt x="593" y="393"/>
                    </a:lnTo>
                    <a:lnTo>
                      <a:pt x="597" y="379"/>
                    </a:lnTo>
                    <a:lnTo>
                      <a:pt x="600" y="363"/>
                    </a:lnTo>
                    <a:lnTo>
                      <a:pt x="603" y="349"/>
                    </a:lnTo>
                    <a:lnTo>
                      <a:pt x="604" y="334"/>
                    </a:lnTo>
                    <a:lnTo>
                      <a:pt x="606" y="319"/>
                    </a:lnTo>
                    <a:lnTo>
                      <a:pt x="607" y="303"/>
                    </a:lnTo>
                    <a:close/>
                    <a:moveTo>
                      <a:pt x="603" y="303"/>
                    </a:moveTo>
                    <a:lnTo>
                      <a:pt x="601" y="319"/>
                    </a:lnTo>
                    <a:lnTo>
                      <a:pt x="601" y="334"/>
                    </a:lnTo>
                    <a:lnTo>
                      <a:pt x="599" y="348"/>
                    </a:lnTo>
                    <a:lnTo>
                      <a:pt x="596" y="363"/>
                    </a:lnTo>
                    <a:lnTo>
                      <a:pt x="593" y="377"/>
                    </a:lnTo>
                    <a:lnTo>
                      <a:pt x="589" y="393"/>
                    </a:lnTo>
                    <a:lnTo>
                      <a:pt x="585" y="405"/>
                    </a:lnTo>
                    <a:lnTo>
                      <a:pt x="579" y="419"/>
                    </a:lnTo>
                    <a:lnTo>
                      <a:pt x="572" y="433"/>
                    </a:lnTo>
                    <a:lnTo>
                      <a:pt x="567" y="446"/>
                    </a:lnTo>
                    <a:lnTo>
                      <a:pt x="560" y="458"/>
                    </a:lnTo>
                    <a:lnTo>
                      <a:pt x="551" y="471"/>
                    </a:lnTo>
                    <a:lnTo>
                      <a:pt x="535" y="493"/>
                    </a:lnTo>
                    <a:lnTo>
                      <a:pt x="515" y="515"/>
                    </a:lnTo>
                    <a:lnTo>
                      <a:pt x="493" y="533"/>
                    </a:lnTo>
                    <a:lnTo>
                      <a:pt x="471" y="551"/>
                    </a:lnTo>
                    <a:lnTo>
                      <a:pt x="458" y="558"/>
                    </a:lnTo>
                    <a:lnTo>
                      <a:pt x="445" y="567"/>
                    </a:lnTo>
                    <a:lnTo>
                      <a:pt x="433" y="572"/>
                    </a:lnTo>
                    <a:lnTo>
                      <a:pt x="419" y="579"/>
                    </a:lnTo>
                    <a:lnTo>
                      <a:pt x="406" y="585"/>
                    </a:lnTo>
                    <a:lnTo>
                      <a:pt x="393" y="589"/>
                    </a:lnTo>
                    <a:lnTo>
                      <a:pt x="377" y="593"/>
                    </a:lnTo>
                    <a:lnTo>
                      <a:pt x="363" y="596"/>
                    </a:lnTo>
                    <a:lnTo>
                      <a:pt x="348" y="599"/>
                    </a:lnTo>
                    <a:lnTo>
                      <a:pt x="334" y="600"/>
                    </a:lnTo>
                    <a:lnTo>
                      <a:pt x="319" y="602"/>
                    </a:lnTo>
                    <a:lnTo>
                      <a:pt x="303" y="603"/>
                    </a:lnTo>
                    <a:lnTo>
                      <a:pt x="287" y="602"/>
                    </a:lnTo>
                    <a:lnTo>
                      <a:pt x="273" y="600"/>
                    </a:lnTo>
                    <a:lnTo>
                      <a:pt x="257" y="599"/>
                    </a:lnTo>
                    <a:lnTo>
                      <a:pt x="242" y="596"/>
                    </a:lnTo>
                    <a:lnTo>
                      <a:pt x="228" y="593"/>
                    </a:lnTo>
                    <a:lnTo>
                      <a:pt x="214" y="589"/>
                    </a:lnTo>
                    <a:lnTo>
                      <a:pt x="200" y="585"/>
                    </a:lnTo>
                    <a:lnTo>
                      <a:pt x="186" y="579"/>
                    </a:lnTo>
                    <a:lnTo>
                      <a:pt x="173" y="572"/>
                    </a:lnTo>
                    <a:lnTo>
                      <a:pt x="160" y="567"/>
                    </a:lnTo>
                    <a:lnTo>
                      <a:pt x="147" y="558"/>
                    </a:lnTo>
                    <a:lnTo>
                      <a:pt x="135" y="551"/>
                    </a:lnTo>
                    <a:lnTo>
                      <a:pt x="113" y="533"/>
                    </a:lnTo>
                    <a:lnTo>
                      <a:pt x="90" y="515"/>
                    </a:lnTo>
                    <a:lnTo>
                      <a:pt x="72" y="493"/>
                    </a:lnTo>
                    <a:lnTo>
                      <a:pt x="54" y="471"/>
                    </a:lnTo>
                    <a:lnTo>
                      <a:pt x="47" y="458"/>
                    </a:lnTo>
                    <a:lnTo>
                      <a:pt x="39" y="446"/>
                    </a:lnTo>
                    <a:lnTo>
                      <a:pt x="33" y="433"/>
                    </a:lnTo>
                    <a:lnTo>
                      <a:pt x="26" y="419"/>
                    </a:lnTo>
                    <a:lnTo>
                      <a:pt x="21" y="405"/>
                    </a:lnTo>
                    <a:lnTo>
                      <a:pt x="17" y="393"/>
                    </a:lnTo>
                    <a:lnTo>
                      <a:pt x="12" y="377"/>
                    </a:lnTo>
                    <a:lnTo>
                      <a:pt x="10" y="363"/>
                    </a:lnTo>
                    <a:lnTo>
                      <a:pt x="7" y="348"/>
                    </a:lnTo>
                    <a:lnTo>
                      <a:pt x="5" y="334"/>
                    </a:lnTo>
                    <a:lnTo>
                      <a:pt x="4" y="319"/>
                    </a:lnTo>
                    <a:lnTo>
                      <a:pt x="3" y="303"/>
                    </a:lnTo>
                    <a:lnTo>
                      <a:pt x="4" y="287"/>
                    </a:lnTo>
                    <a:lnTo>
                      <a:pt x="5" y="273"/>
                    </a:lnTo>
                    <a:lnTo>
                      <a:pt x="7" y="258"/>
                    </a:lnTo>
                    <a:lnTo>
                      <a:pt x="10" y="242"/>
                    </a:lnTo>
                    <a:lnTo>
                      <a:pt x="12" y="228"/>
                    </a:lnTo>
                    <a:lnTo>
                      <a:pt x="17" y="214"/>
                    </a:lnTo>
                    <a:lnTo>
                      <a:pt x="21" y="200"/>
                    </a:lnTo>
                    <a:lnTo>
                      <a:pt x="26" y="186"/>
                    </a:lnTo>
                    <a:lnTo>
                      <a:pt x="33" y="173"/>
                    </a:lnTo>
                    <a:lnTo>
                      <a:pt x="39" y="160"/>
                    </a:lnTo>
                    <a:lnTo>
                      <a:pt x="47" y="147"/>
                    </a:lnTo>
                    <a:lnTo>
                      <a:pt x="54" y="135"/>
                    </a:lnTo>
                    <a:lnTo>
                      <a:pt x="72" y="113"/>
                    </a:lnTo>
                    <a:lnTo>
                      <a:pt x="90" y="90"/>
                    </a:lnTo>
                    <a:lnTo>
                      <a:pt x="113" y="72"/>
                    </a:lnTo>
                    <a:lnTo>
                      <a:pt x="135" y="54"/>
                    </a:lnTo>
                    <a:lnTo>
                      <a:pt x="147" y="47"/>
                    </a:lnTo>
                    <a:lnTo>
                      <a:pt x="160" y="39"/>
                    </a:lnTo>
                    <a:lnTo>
                      <a:pt x="173" y="33"/>
                    </a:lnTo>
                    <a:lnTo>
                      <a:pt x="186" y="26"/>
                    </a:lnTo>
                    <a:lnTo>
                      <a:pt x="200" y="22"/>
                    </a:lnTo>
                    <a:lnTo>
                      <a:pt x="214" y="16"/>
                    </a:lnTo>
                    <a:lnTo>
                      <a:pt x="228" y="12"/>
                    </a:lnTo>
                    <a:lnTo>
                      <a:pt x="242" y="10"/>
                    </a:lnTo>
                    <a:lnTo>
                      <a:pt x="257" y="7"/>
                    </a:lnTo>
                    <a:lnTo>
                      <a:pt x="273" y="5"/>
                    </a:lnTo>
                    <a:lnTo>
                      <a:pt x="287" y="4"/>
                    </a:lnTo>
                    <a:lnTo>
                      <a:pt x="303" y="3"/>
                    </a:lnTo>
                    <a:lnTo>
                      <a:pt x="319" y="4"/>
                    </a:lnTo>
                    <a:lnTo>
                      <a:pt x="334" y="5"/>
                    </a:lnTo>
                    <a:lnTo>
                      <a:pt x="348" y="7"/>
                    </a:lnTo>
                    <a:lnTo>
                      <a:pt x="363" y="10"/>
                    </a:lnTo>
                    <a:lnTo>
                      <a:pt x="377" y="12"/>
                    </a:lnTo>
                    <a:lnTo>
                      <a:pt x="393" y="16"/>
                    </a:lnTo>
                    <a:lnTo>
                      <a:pt x="406" y="22"/>
                    </a:lnTo>
                    <a:lnTo>
                      <a:pt x="419" y="26"/>
                    </a:lnTo>
                    <a:lnTo>
                      <a:pt x="433" y="33"/>
                    </a:lnTo>
                    <a:lnTo>
                      <a:pt x="445" y="39"/>
                    </a:lnTo>
                    <a:lnTo>
                      <a:pt x="458" y="47"/>
                    </a:lnTo>
                    <a:lnTo>
                      <a:pt x="471" y="54"/>
                    </a:lnTo>
                    <a:lnTo>
                      <a:pt x="493" y="72"/>
                    </a:lnTo>
                    <a:lnTo>
                      <a:pt x="515" y="90"/>
                    </a:lnTo>
                    <a:lnTo>
                      <a:pt x="535" y="113"/>
                    </a:lnTo>
                    <a:lnTo>
                      <a:pt x="551" y="135"/>
                    </a:lnTo>
                    <a:lnTo>
                      <a:pt x="560" y="147"/>
                    </a:lnTo>
                    <a:lnTo>
                      <a:pt x="567" y="160"/>
                    </a:lnTo>
                    <a:lnTo>
                      <a:pt x="572" y="173"/>
                    </a:lnTo>
                    <a:lnTo>
                      <a:pt x="579" y="186"/>
                    </a:lnTo>
                    <a:lnTo>
                      <a:pt x="585" y="200"/>
                    </a:lnTo>
                    <a:lnTo>
                      <a:pt x="589" y="214"/>
                    </a:lnTo>
                    <a:lnTo>
                      <a:pt x="593" y="228"/>
                    </a:lnTo>
                    <a:lnTo>
                      <a:pt x="596" y="242"/>
                    </a:lnTo>
                    <a:lnTo>
                      <a:pt x="599" y="258"/>
                    </a:lnTo>
                    <a:lnTo>
                      <a:pt x="601" y="273"/>
                    </a:lnTo>
                    <a:lnTo>
                      <a:pt x="601" y="287"/>
                    </a:lnTo>
                    <a:lnTo>
                      <a:pt x="603" y="303"/>
                    </a:lnTo>
                    <a:close/>
                  </a:path>
                </a:pathLst>
              </a:custGeom>
              <a:solidFill>
                <a:srgbClr val="EDB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61" name="Freeform 46">
                <a:extLst>
                  <a:ext uri="{FF2B5EF4-FFF2-40B4-BE49-F238E27FC236}">
                    <a16:creationId xmlns:a16="http://schemas.microsoft.com/office/drawing/2014/main" id="{5FA205A5-30CD-C412-AB96-7BF28BC2D87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18" y="2571"/>
                <a:ext cx="603" cy="603"/>
              </a:xfrm>
              <a:custGeom>
                <a:avLst/>
                <a:gdLst>
                  <a:gd name="T0" fmla="*/ 600 w 603"/>
                  <a:gd name="T1" fmla="*/ 257 h 603"/>
                  <a:gd name="T2" fmla="*/ 585 w 603"/>
                  <a:gd name="T3" fmla="*/ 198 h 603"/>
                  <a:gd name="T4" fmla="*/ 560 w 603"/>
                  <a:gd name="T5" fmla="*/ 145 h 603"/>
                  <a:gd name="T6" fmla="*/ 493 w 603"/>
                  <a:gd name="T7" fmla="*/ 70 h 603"/>
                  <a:gd name="T8" fmla="*/ 432 w 603"/>
                  <a:gd name="T9" fmla="*/ 29 h 603"/>
                  <a:gd name="T10" fmla="*/ 378 w 603"/>
                  <a:gd name="T11" fmla="*/ 10 h 603"/>
                  <a:gd name="T12" fmla="*/ 318 w 603"/>
                  <a:gd name="T13" fmla="*/ 0 h 603"/>
                  <a:gd name="T14" fmla="*/ 256 w 603"/>
                  <a:gd name="T15" fmla="*/ 4 h 603"/>
                  <a:gd name="T16" fmla="*/ 198 w 603"/>
                  <a:gd name="T17" fmla="*/ 18 h 603"/>
                  <a:gd name="T18" fmla="*/ 145 w 603"/>
                  <a:gd name="T19" fmla="*/ 43 h 603"/>
                  <a:gd name="T20" fmla="*/ 69 w 603"/>
                  <a:gd name="T21" fmla="*/ 110 h 603"/>
                  <a:gd name="T22" fmla="*/ 30 w 603"/>
                  <a:gd name="T23" fmla="*/ 172 h 603"/>
                  <a:gd name="T24" fmla="*/ 10 w 603"/>
                  <a:gd name="T25" fmla="*/ 226 h 603"/>
                  <a:gd name="T26" fmla="*/ 0 w 603"/>
                  <a:gd name="T27" fmla="*/ 286 h 603"/>
                  <a:gd name="T28" fmla="*/ 4 w 603"/>
                  <a:gd name="T29" fmla="*/ 348 h 603"/>
                  <a:gd name="T30" fmla="*/ 18 w 603"/>
                  <a:gd name="T31" fmla="*/ 406 h 603"/>
                  <a:gd name="T32" fmla="*/ 43 w 603"/>
                  <a:gd name="T33" fmla="*/ 459 h 603"/>
                  <a:gd name="T34" fmla="*/ 110 w 603"/>
                  <a:gd name="T35" fmla="*/ 535 h 603"/>
                  <a:gd name="T36" fmla="*/ 172 w 603"/>
                  <a:gd name="T37" fmla="*/ 574 h 603"/>
                  <a:gd name="T38" fmla="*/ 226 w 603"/>
                  <a:gd name="T39" fmla="*/ 594 h 603"/>
                  <a:gd name="T40" fmla="*/ 286 w 603"/>
                  <a:gd name="T41" fmla="*/ 603 h 603"/>
                  <a:gd name="T42" fmla="*/ 348 w 603"/>
                  <a:gd name="T43" fmla="*/ 601 h 603"/>
                  <a:gd name="T44" fmla="*/ 405 w 603"/>
                  <a:gd name="T45" fmla="*/ 585 h 603"/>
                  <a:gd name="T46" fmla="*/ 458 w 603"/>
                  <a:gd name="T47" fmla="*/ 560 h 603"/>
                  <a:gd name="T48" fmla="*/ 535 w 603"/>
                  <a:gd name="T49" fmla="*/ 493 h 603"/>
                  <a:gd name="T50" fmla="*/ 574 w 603"/>
                  <a:gd name="T51" fmla="*/ 432 h 603"/>
                  <a:gd name="T52" fmla="*/ 593 w 603"/>
                  <a:gd name="T53" fmla="*/ 378 h 603"/>
                  <a:gd name="T54" fmla="*/ 603 w 603"/>
                  <a:gd name="T55" fmla="*/ 318 h 603"/>
                  <a:gd name="T56" fmla="*/ 598 w 603"/>
                  <a:gd name="T57" fmla="*/ 332 h 603"/>
                  <a:gd name="T58" fmla="*/ 586 w 603"/>
                  <a:gd name="T59" fmla="*/ 390 h 603"/>
                  <a:gd name="T60" fmla="*/ 563 w 603"/>
                  <a:gd name="T61" fmla="*/ 443 h 603"/>
                  <a:gd name="T62" fmla="*/ 513 w 603"/>
                  <a:gd name="T63" fmla="*/ 513 h 603"/>
                  <a:gd name="T64" fmla="*/ 443 w 603"/>
                  <a:gd name="T65" fmla="*/ 563 h 603"/>
                  <a:gd name="T66" fmla="*/ 390 w 603"/>
                  <a:gd name="T67" fmla="*/ 587 h 603"/>
                  <a:gd name="T68" fmla="*/ 332 w 603"/>
                  <a:gd name="T69" fmla="*/ 598 h 603"/>
                  <a:gd name="T70" fmla="*/ 272 w 603"/>
                  <a:gd name="T71" fmla="*/ 598 h 603"/>
                  <a:gd name="T72" fmla="*/ 213 w 603"/>
                  <a:gd name="T73" fmla="*/ 587 h 603"/>
                  <a:gd name="T74" fmla="*/ 160 w 603"/>
                  <a:gd name="T75" fmla="*/ 563 h 603"/>
                  <a:gd name="T76" fmla="*/ 91 w 603"/>
                  <a:gd name="T77" fmla="*/ 513 h 603"/>
                  <a:gd name="T78" fmla="*/ 41 w 603"/>
                  <a:gd name="T79" fmla="*/ 443 h 603"/>
                  <a:gd name="T80" fmla="*/ 17 w 603"/>
                  <a:gd name="T81" fmla="*/ 390 h 603"/>
                  <a:gd name="T82" fmla="*/ 6 w 603"/>
                  <a:gd name="T83" fmla="*/ 332 h 603"/>
                  <a:gd name="T84" fmla="*/ 6 w 603"/>
                  <a:gd name="T85" fmla="*/ 272 h 603"/>
                  <a:gd name="T86" fmla="*/ 17 w 603"/>
                  <a:gd name="T87" fmla="*/ 213 h 603"/>
                  <a:gd name="T88" fmla="*/ 41 w 603"/>
                  <a:gd name="T89" fmla="*/ 160 h 603"/>
                  <a:gd name="T90" fmla="*/ 91 w 603"/>
                  <a:gd name="T91" fmla="*/ 91 h 603"/>
                  <a:gd name="T92" fmla="*/ 160 w 603"/>
                  <a:gd name="T93" fmla="*/ 41 h 603"/>
                  <a:gd name="T94" fmla="*/ 213 w 603"/>
                  <a:gd name="T95" fmla="*/ 18 h 603"/>
                  <a:gd name="T96" fmla="*/ 272 w 603"/>
                  <a:gd name="T97" fmla="*/ 6 h 603"/>
                  <a:gd name="T98" fmla="*/ 332 w 603"/>
                  <a:gd name="T99" fmla="*/ 6 h 603"/>
                  <a:gd name="T100" fmla="*/ 390 w 603"/>
                  <a:gd name="T101" fmla="*/ 18 h 603"/>
                  <a:gd name="T102" fmla="*/ 443 w 603"/>
                  <a:gd name="T103" fmla="*/ 41 h 603"/>
                  <a:gd name="T104" fmla="*/ 513 w 603"/>
                  <a:gd name="T105" fmla="*/ 91 h 603"/>
                  <a:gd name="T106" fmla="*/ 563 w 603"/>
                  <a:gd name="T107" fmla="*/ 160 h 603"/>
                  <a:gd name="T108" fmla="*/ 586 w 603"/>
                  <a:gd name="T109" fmla="*/ 213 h 603"/>
                  <a:gd name="T110" fmla="*/ 598 w 603"/>
                  <a:gd name="T111" fmla="*/ 272 h 60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03"/>
                  <a:gd name="T169" fmla="*/ 0 h 603"/>
                  <a:gd name="T170" fmla="*/ 603 w 603"/>
                  <a:gd name="T171" fmla="*/ 603 h 603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03" h="603">
                    <a:moveTo>
                      <a:pt x="603" y="302"/>
                    </a:moveTo>
                    <a:lnTo>
                      <a:pt x="603" y="286"/>
                    </a:lnTo>
                    <a:lnTo>
                      <a:pt x="602" y="270"/>
                    </a:lnTo>
                    <a:lnTo>
                      <a:pt x="600" y="257"/>
                    </a:lnTo>
                    <a:lnTo>
                      <a:pt x="598" y="241"/>
                    </a:lnTo>
                    <a:lnTo>
                      <a:pt x="593" y="226"/>
                    </a:lnTo>
                    <a:lnTo>
                      <a:pt x="589" y="212"/>
                    </a:lnTo>
                    <a:lnTo>
                      <a:pt x="585" y="198"/>
                    </a:lnTo>
                    <a:lnTo>
                      <a:pt x="580" y="184"/>
                    </a:lnTo>
                    <a:lnTo>
                      <a:pt x="574" y="172"/>
                    </a:lnTo>
                    <a:lnTo>
                      <a:pt x="567" y="158"/>
                    </a:lnTo>
                    <a:lnTo>
                      <a:pt x="560" y="145"/>
                    </a:lnTo>
                    <a:lnTo>
                      <a:pt x="552" y="134"/>
                    </a:lnTo>
                    <a:lnTo>
                      <a:pt x="535" y="110"/>
                    </a:lnTo>
                    <a:lnTo>
                      <a:pt x="515" y="88"/>
                    </a:lnTo>
                    <a:lnTo>
                      <a:pt x="493" y="70"/>
                    </a:lnTo>
                    <a:lnTo>
                      <a:pt x="471" y="52"/>
                    </a:lnTo>
                    <a:lnTo>
                      <a:pt x="458" y="43"/>
                    </a:lnTo>
                    <a:lnTo>
                      <a:pt x="446" y="36"/>
                    </a:lnTo>
                    <a:lnTo>
                      <a:pt x="432" y="29"/>
                    </a:lnTo>
                    <a:lnTo>
                      <a:pt x="419" y="24"/>
                    </a:lnTo>
                    <a:lnTo>
                      <a:pt x="405" y="18"/>
                    </a:lnTo>
                    <a:lnTo>
                      <a:pt x="392" y="14"/>
                    </a:lnTo>
                    <a:lnTo>
                      <a:pt x="378" y="10"/>
                    </a:lnTo>
                    <a:lnTo>
                      <a:pt x="362" y="6"/>
                    </a:lnTo>
                    <a:lnTo>
                      <a:pt x="348" y="4"/>
                    </a:lnTo>
                    <a:lnTo>
                      <a:pt x="333" y="2"/>
                    </a:lnTo>
                    <a:lnTo>
                      <a:pt x="318" y="0"/>
                    </a:lnTo>
                    <a:lnTo>
                      <a:pt x="302" y="0"/>
                    </a:lnTo>
                    <a:lnTo>
                      <a:pt x="286" y="0"/>
                    </a:lnTo>
                    <a:lnTo>
                      <a:pt x="270" y="2"/>
                    </a:lnTo>
                    <a:lnTo>
                      <a:pt x="256" y="4"/>
                    </a:lnTo>
                    <a:lnTo>
                      <a:pt x="241" y="6"/>
                    </a:lnTo>
                    <a:lnTo>
                      <a:pt x="226" y="10"/>
                    </a:lnTo>
                    <a:lnTo>
                      <a:pt x="212" y="14"/>
                    </a:lnTo>
                    <a:lnTo>
                      <a:pt x="198" y="18"/>
                    </a:lnTo>
                    <a:lnTo>
                      <a:pt x="184" y="24"/>
                    </a:lnTo>
                    <a:lnTo>
                      <a:pt x="172" y="29"/>
                    </a:lnTo>
                    <a:lnTo>
                      <a:pt x="158" y="36"/>
                    </a:lnTo>
                    <a:lnTo>
                      <a:pt x="145" y="43"/>
                    </a:lnTo>
                    <a:lnTo>
                      <a:pt x="133" y="52"/>
                    </a:lnTo>
                    <a:lnTo>
                      <a:pt x="110" y="70"/>
                    </a:lnTo>
                    <a:lnTo>
                      <a:pt x="88" y="88"/>
                    </a:lnTo>
                    <a:lnTo>
                      <a:pt x="69" y="110"/>
                    </a:lnTo>
                    <a:lnTo>
                      <a:pt x="52" y="134"/>
                    </a:lnTo>
                    <a:lnTo>
                      <a:pt x="43" y="145"/>
                    </a:lnTo>
                    <a:lnTo>
                      <a:pt x="36" y="158"/>
                    </a:lnTo>
                    <a:lnTo>
                      <a:pt x="30" y="172"/>
                    </a:lnTo>
                    <a:lnTo>
                      <a:pt x="24" y="184"/>
                    </a:lnTo>
                    <a:lnTo>
                      <a:pt x="18" y="198"/>
                    </a:lnTo>
                    <a:lnTo>
                      <a:pt x="14" y="212"/>
                    </a:lnTo>
                    <a:lnTo>
                      <a:pt x="10" y="226"/>
                    </a:lnTo>
                    <a:lnTo>
                      <a:pt x="6" y="241"/>
                    </a:lnTo>
                    <a:lnTo>
                      <a:pt x="4" y="257"/>
                    </a:lnTo>
                    <a:lnTo>
                      <a:pt x="2" y="270"/>
                    </a:lnTo>
                    <a:lnTo>
                      <a:pt x="0" y="286"/>
                    </a:lnTo>
                    <a:lnTo>
                      <a:pt x="0" y="302"/>
                    </a:lnTo>
                    <a:lnTo>
                      <a:pt x="0" y="318"/>
                    </a:lnTo>
                    <a:lnTo>
                      <a:pt x="2" y="333"/>
                    </a:lnTo>
                    <a:lnTo>
                      <a:pt x="4" y="348"/>
                    </a:lnTo>
                    <a:lnTo>
                      <a:pt x="6" y="362"/>
                    </a:lnTo>
                    <a:lnTo>
                      <a:pt x="10" y="378"/>
                    </a:lnTo>
                    <a:lnTo>
                      <a:pt x="14" y="392"/>
                    </a:lnTo>
                    <a:lnTo>
                      <a:pt x="18" y="406"/>
                    </a:lnTo>
                    <a:lnTo>
                      <a:pt x="24" y="420"/>
                    </a:lnTo>
                    <a:lnTo>
                      <a:pt x="30" y="432"/>
                    </a:lnTo>
                    <a:lnTo>
                      <a:pt x="36" y="446"/>
                    </a:lnTo>
                    <a:lnTo>
                      <a:pt x="43" y="459"/>
                    </a:lnTo>
                    <a:lnTo>
                      <a:pt x="52" y="471"/>
                    </a:lnTo>
                    <a:lnTo>
                      <a:pt x="69" y="493"/>
                    </a:lnTo>
                    <a:lnTo>
                      <a:pt x="88" y="516"/>
                    </a:lnTo>
                    <a:lnTo>
                      <a:pt x="110" y="535"/>
                    </a:lnTo>
                    <a:lnTo>
                      <a:pt x="133" y="552"/>
                    </a:lnTo>
                    <a:lnTo>
                      <a:pt x="145" y="560"/>
                    </a:lnTo>
                    <a:lnTo>
                      <a:pt x="158" y="567"/>
                    </a:lnTo>
                    <a:lnTo>
                      <a:pt x="172" y="574"/>
                    </a:lnTo>
                    <a:lnTo>
                      <a:pt x="184" y="580"/>
                    </a:lnTo>
                    <a:lnTo>
                      <a:pt x="198" y="585"/>
                    </a:lnTo>
                    <a:lnTo>
                      <a:pt x="212" y="589"/>
                    </a:lnTo>
                    <a:lnTo>
                      <a:pt x="226" y="594"/>
                    </a:lnTo>
                    <a:lnTo>
                      <a:pt x="241" y="598"/>
                    </a:lnTo>
                    <a:lnTo>
                      <a:pt x="256" y="601"/>
                    </a:lnTo>
                    <a:lnTo>
                      <a:pt x="270" y="602"/>
                    </a:lnTo>
                    <a:lnTo>
                      <a:pt x="286" y="603"/>
                    </a:lnTo>
                    <a:lnTo>
                      <a:pt x="302" y="603"/>
                    </a:lnTo>
                    <a:lnTo>
                      <a:pt x="318" y="603"/>
                    </a:lnTo>
                    <a:lnTo>
                      <a:pt x="333" y="602"/>
                    </a:lnTo>
                    <a:lnTo>
                      <a:pt x="348" y="601"/>
                    </a:lnTo>
                    <a:lnTo>
                      <a:pt x="362" y="598"/>
                    </a:lnTo>
                    <a:lnTo>
                      <a:pt x="378" y="594"/>
                    </a:lnTo>
                    <a:lnTo>
                      <a:pt x="392" y="589"/>
                    </a:lnTo>
                    <a:lnTo>
                      <a:pt x="405" y="585"/>
                    </a:lnTo>
                    <a:lnTo>
                      <a:pt x="419" y="580"/>
                    </a:lnTo>
                    <a:lnTo>
                      <a:pt x="432" y="574"/>
                    </a:lnTo>
                    <a:lnTo>
                      <a:pt x="446" y="567"/>
                    </a:lnTo>
                    <a:lnTo>
                      <a:pt x="458" y="560"/>
                    </a:lnTo>
                    <a:lnTo>
                      <a:pt x="471" y="552"/>
                    </a:lnTo>
                    <a:lnTo>
                      <a:pt x="493" y="535"/>
                    </a:lnTo>
                    <a:lnTo>
                      <a:pt x="515" y="516"/>
                    </a:lnTo>
                    <a:lnTo>
                      <a:pt x="535" y="493"/>
                    </a:lnTo>
                    <a:lnTo>
                      <a:pt x="552" y="471"/>
                    </a:lnTo>
                    <a:lnTo>
                      <a:pt x="560" y="459"/>
                    </a:lnTo>
                    <a:lnTo>
                      <a:pt x="567" y="446"/>
                    </a:lnTo>
                    <a:lnTo>
                      <a:pt x="574" y="432"/>
                    </a:lnTo>
                    <a:lnTo>
                      <a:pt x="580" y="420"/>
                    </a:lnTo>
                    <a:lnTo>
                      <a:pt x="585" y="406"/>
                    </a:lnTo>
                    <a:lnTo>
                      <a:pt x="589" y="392"/>
                    </a:lnTo>
                    <a:lnTo>
                      <a:pt x="593" y="378"/>
                    </a:lnTo>
                    <a:lnTo>
                      <a:pt x="598" y="362"/>
                    </a:lnTo>
                    <a:lnTo>
                      <a:pt x="600" y="348"/>
                    </a:lnTo>
                    <a:lnTo>
                      <a:pt x="602" y="333"/>
                    </a:lnTo>
                    <a:lnTo>
                      <a:pt x="603" y="318"/>
                    </a:lnTo>
                    <a:lnTo>
                      <a:pt x="603" y="302"/>
                    </a:lnTo>
                    <a:close/>
                    <a:moveTo>
                      <a:pt x="599" y="302"/>
                    </a:moveTo>
                    <a:lnTo>
                      <a:pt x="599" y="318"/>
                    </a:lnTo>
                    <a:lnTo>
                      <a:pt x="598" y="332"/>
                    </a:lnTo>
                    <a:lnTo>
                      <a:pt x="596" y="347"/>
                    </a:lnTo>
                    <a:lnTo>
                      <a:pt x="593" y="362"/>
                    </a:lnTo>
                    <a:lnTo>
                      <a:pt x="591" y="376"/>
                    </a:lnTo>
                    <a:lnTo>
                      <a:pt x="586" y="390"/>
                    </a:lnTo>
                    <a:lnTo>
                      <a:pt x="581" y="404"/>
                    </a:lnTo>
                    <a:lnTo>
                      <a:pt x="575" y="418"/>
                    </a:lnTo>
                    <a:lnTo>
                      <a:pt x="570" y="431"/>
                    </a:lnTo>
                    <a:lnTo>
                      <a:pt x="563" y="443"/>
                    </a:lnTo>
                    <a:lnTo>
                      <a:pt x="556" y="456"/>
                    </a:lnTo>
                    <a:lnTo>
                      <a:pt x="549" y="468"/>
                    </a:lnTo>
                    <a:lnTo>
                      <a:pt x="531" y="491"/>
                    </a:lnTo>
                    <a:lnTo>
                      <a:pt x="513" y="513"/>
                    </a:lnTo>
                    <a:lnTo>
                      <a:pt x="490" y="531"/>
                    </a:lnTo>
                    <a:lnTo>
                      <a:pt x="468" y="549"/>
                    </a:lnTo>
                    <a:lnTo>
                      <a:pt x="456" y="556"/>
                    </a:lnTo>
                    <a:lnTo>
                      <a:pt x="443" y="563"/>
                    </a:lnTo>
                    <a:lnTo>
                      <a:pt x="431" y="570"/>
                    </a:lnTo>
                    <a:lnTo>
                      <a:pt x="418" y="576"/>
                    </a:lnTo>
                    <a:lnTo>
                      <a:pt x="404" y="581"/>
                    </a:lnTo>
                    <a:lnTo>
                      <a:pt x="390" y="587"/>
                    </a:lnTo>
                    <a:lnTo>
                      <a:pt x="376" y="589"/>
                    </a:lnTo>
                    <a:lnTo>
                      <a:pt x="362" y="594"/>
                    </a:lnTo>
                    <a:lnTo>
                      <a:pt x="347" y="596"/>
                    </a:lnTo>
                    <a:lnTo>
                      <a:pt x="332" y="598"/>
                    </a:lnTo>
                    <a:lnTo>
                      <a:pt x="318" y="599"/>
                    </a:lnTo>
                    <a:lnTo>
                      <a:pt x="302" y="599"/>
                    </a:lnTo>
                    <a:lnTo>
                      <a:pt x="287" y="599"/>
                    </a:lnTo>
                    <a:lnTo>
                      <a:pt x="272" y="598"/>
                    </a:lnTo>
                    <a:lnTo>
                      <a:pt x="256" y="596"/>
                    </a:lnTo>
                    <a:lnTo>
                      <a:pt x="241" y="594"/>
                    </a:lnTo>
                    <a:lnTo>
                      <a:pt x="227" y="589"/>
                    </a:lnTo>
                    <a:lnTo>
                      <a:pt x="213" y="587"/>
                    </a:lnTo>
                    <a:lnTo>
                      <a:pt x="199" y="581"/>
                    </a:lnTo>
                    <a:lnTo>
                      <a:pt x="185" y="576"/>
                    </a:lnTo>
                    <a:lnTo>
                      <a:pt x="173" y="570"/>
                    </a:lnTo>
                    <a:lnTo>
                      <a:pt x="160" y="563"/>
                    </a:lnTo>
                    <a:lnTo>
                      <a:pt x="148" y="556"/>
                    </a:lnTo>
                    <a:lnTo>
                      <a:pt x="135" y="549"/>
                    </a:lnTo>
                    <a:lnTo>
                      <a:pt x="113" y="531"/>
                    </a:lnTo>
                    <a:lnTo>
                      <a:pt x="91" y="513"/>
                    </a:lnTo>
                    <a:lnTo>
                      <a:pt x="73" y="491"/>
                    </a:lnTo>
                    <a:lnTo>
                      <a:pt x="55" y="468"/>
                    </a:lnTo>
                    <a:lnTo>
                      <a:pt x="48" y="456"/>
                    </a:lnTo>
                    <a:lnTo>
                      <a:pt x="41" y="443"/>
                    </a:lnTo>
                    <a:lnTo>
                      <a:pt x="34" y="431"/>
                    </a:lnTo>
                    <a:lnTo>
                      <a:pt x="28" y="418"/>
                    </a:lnTo>
                    <a:lnTo>
                      <a:pt x="23" y="404"/>
                    </a:lnTo>
                    <a:lnTo>
                      <a:pt x="17" y="390"/>
                    </a:lnTo>
                    <a:lnTo>
                      <a:pt x="14" y="376"/>
                    </a:lnTo>
                    <a:lnTo>
                      <a:pt x="10" y="362"/>
                    </a:lnTo>
                    <a:lnTo>
                      <a:pt x="7" y="347"/>
                    </a:lnTo>
                    <a:lnTo>
                      <a:pt x="6" y="332"/>
                    </a:lnTo>
                    <a:lnTo>
                      <a:pt x="4" y="318"/>
                    </a:lnTo>
                    <a:lnTo>
                      <a:pt x="4" y="302"/>
                    </a:lnTo>
                    <a:lnTo>
                      <a:pt x="4" y="287"/>
                    </a:lnTo>
                    <a:lnTo>
                      <a:pt x="6" y="272"/>
                    </a:lnTo>
                    <a:lnTo>
                      <a:pt x="7" y="257"/>
                    </a:lnTo>
                    <a:lnTo>
                      <a:pt x="10" y="243"/>
                    </a:lnTo>
                    <a:lnTo>
                      <a:pt x="14" y="227"/>
                    </a:lnTo>
                    <a:lnTo>
                      <a:pt x="17" y="213"/>
                    </a:lnTo>
                    <a:lnTo>
                      <a:pt x="23" y="199"/>
                    </a:lnTo>
                    <a:lnTo>
                      <a:pt x="28" y="185"/>
                    </a:lnTo>
                    <a:lnTo>
                      <a:pt x="34" y="173"/>
                    </a:lnTo>
                    <a:lnTo>
                      <a:pt x="41" y="160"/>
                    </a:lnTo>
                    <a:lnTo>
                      <a:pt x="48" y="148"/>
                    </a:lnTo>
                    <a:lnTo>
                      <a:pt x="55" y="135"/>
                    </a:lnTo>
                    <a:lnTo>
                      <a:pt x="73" y="113"/>
                    </a:lnTo>
                    <a:lnTo>
                      <a:pt x="91" y="91"/>
                    </a:lnTo>
                    <a:lnTo>
                      <a:pt x="113" y="73"/>
                    </a:lnTo>
                    <a:lnTo>
                      <a:pt x="135" y="54"/>
                    </a:lnTo>
                    <a:lnTo>
                      <a:pt x="148" y="48"/>
                    </a:lnTo>
                    <a:lnTo>
                      <a:pt x="160" y="41"/>
                    </a:lnTo>
                    <a:lnTo>
                      <a:pt x="173" y="34"/>
                    </a:lnTo>
                    <a:lnTo>
                      <a:pt x="185" y="28"/>
                    </a:lnTo>
                    <a:lnTo>
                      <a:pt x="199" y="22"/>
                    </a:lnTo>
                    <a:lnTo>
                      <a:pt x="213" y="18"/>
                    </a:lnTo>
                    <a:lnTo>
                      <a:pt x="227" y="14"/>
                    </a:lnTo>
                    <a:lnTo>
                      <a:pt x="241" y="10"/>
                    </a:lnTo>
                    <a:lnTo>
                      <a:pt x="256" y="7"/>
                    </a:lnTo>
                    <a:lnTo>
                      <a:pt x="272" y="6"/>
                    </a:lnTo>
                    <a:lnTo>
                      <a:pt x="287" y="4"/>
                    </a:lnTo>
                    <a:lnTo>
                      <a:pt x="302" y="4"/>
                    </a:lnTo>
                    <a:lnTo>
                      <a:pt x="318" y="4"/>
                    </a:lnTo>
                    <a:lnTo>
                      <a:pt x="332" y="6"/>
                    </a:lnTo>
                    <a:lnTo>
                      <a:pt x="347" y="7"/>
                    </a:lnTo>
                    <a:lnTo>
                      <a:pt x="362" y="10"/>
                    </a:lnTo>
                    <a:lnTo>
                      <a:pt x="376" y="14"/>
                    </a:lnTo>
                    <a:lnTo>
                      <a:pt x="390" y="18"/>
                    </a:lnTo>
                    <a:lnTo>
                      <a:pt x="404" y="22"/>
                    </a:lnTo>
                    <a:lnTo>
                      <a:pt x="418" y="28"/>
                    </a:lnTo>
                    <a:lnTo>
                      <a:pt x="431" y="34"/>
                    </a:lnTo>
                    <a:lnTo>
                      <a:pt x="443" y="41"/>
                    </a:lnTo>
                    <a:lnTo>
                      <a:pt x="456" y="48"/>
                    </a:lnTo>
                    <a:lnTo>
                      <a:pt x="468" y="54"/>
                    </a:lnTo>
                    <a:lnTo>
                      <a:pt x="490" y="73"/>
                    </a:lnTo>
                    <a:lnTo>
                      <a:pt x="513" y="91"/>
                    </a:lnTo>
                    <a:lnTo>
                      <a:pt x="531" y="113"/>
                    </a:lnTo>
                    <a:lnTo>
                      <a:pt x="549" y="135"/>
                    </a:lnTo>
                    <a:lnTo>
                      <a:pt x="556" y="148"/>
                    </a:lnTo>
                    <a:lnTo>
                      <a:pt x="563" y="160"/>
                    </a:lnTo>
                    <a:lnTo>
                      <a:pt x="570" y="173"/>
                    </a:lnTo>
                    <a:lnTo>
                      <a:pt x="575" y="185"/>
                    </a:lnTo>
                    <a:lnTo>
                      <a:pt x="581" y="199"/>
                    </a:lnTo>
                    <a:lnTo>
                      <a:pt x="586" y="213"/>
                    </a:lnTo>
                    <a:lnTo>
                      <a:pt x="591" y="227"/>
                    </a:lnTo>
                    <a:lnTo>
                      <a:pt x="593" y="243"/>
                    </a:lnTo>
                    <a:lnTo>
                      <a:pt x="596" y="257"/>
                    </a:lnTo>
                    <a:lnTo>
                      <a:pt x="598" y="272"/>
                    </a:lnTo>
                    <a:lnTo>
                      <a:pt x="599" y="287"/>
                    </a:lnTo>
                    <a:lnTo>
                      <a:pt x="599" y="302"/>
                    </a:lnTo>
                    <a:close/>
                  </a:path>
                </a:pathLst>
              </a:custGeom>
              <a:solidFill>
                <a:srgbClr val="EDB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62" name="Freeform 47">
                <a:extLst>
                  <a:ext uri="{FF2B5EF4-FFF2-40B4-BE49-F238E27FC236}">
                    <a16:creationId xmlns:a16="http://schemas.microsoft.com/office/drawing/2014/main" id="{72B9A7B3-D24E-4AAA-8B83-282C62177E1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20" y="2573"/>
                <a:ext cx="600" cy="600"/>
              </a:xfrm>
              <a:custGeom>
                <a:avLst/>
                <a:gdLst>
                  <a:gd name="T0" fmla="*/ 596 w 600"/>
                  <a:gd name="T1" fmla="*/ 255 h 600"/>
                  <a:gd name="T2" fmla="*/ 582 w 600"/>
                  <a:gd name="T3" fmla="*/ 197 h 600"/>
                  <a:gd name="T4" fmla="*/ 557 w 600"/>
                  <a:gd name="T5" fmla="*/ 144 h 600"/>
                  <a:gd name="T6" fmla="*/ 490 w 600"/>
                  <a:gd name="T7" fmla="*/ 69 h 600"/>
                  <a:gd name="T8" fmla="*/ 430 w 600"/>
                  <a:gd name="T9" fmla="*/ 30 h 600"/>
                  <a:gd name="T10" fmla="*/ 374 w 600"/>
                  <a:gd name="T11" fmla="*/ 9 h 600"/>
                  <a:gd name="T12" fmla="*/ 316 w 600"/>
                  <a:gd name="T13" fmla="*/ 1 h 600"/>
                  <a:gd name="T14" fmla="*/ 254 w 600"/>
                  <a:gd name="T15" fmla="*/ 4 h 600"/>
                  <a:gd name="T16" fmla="*/ 197 w 600"/>
                  <a:gd name="T17" fmla="*/ 19 h 600"/>
                  <a:gd name="T18" fmla="*/ 144 w 600"/>
                  <a:gd name="T19" fmla="*/ 44 h 600"/>
                  <a:gd name="T20" fmla="*/ 69 w 600"/>
                  <a:gd name="T21" fmla="*/ 110 h 600"/>
                  <a:gd name="T22" fmla="*/ 30 w 600"/>
                  <a:gd name="T23" fmla="*/ 170 h 600"/>
                  <a:gd name="T24" fmla="*/ 9 w 600"/>
                  <a:gd name="T25" fmla="*/ 225 h 600"/>
                  <a:gd name="T26" fmla="*/ 1 w 600"/>
                  <a:gd name="T27" fmla="*/ 284 h 600"/>
                  <a:gd name="T28" fmla="*/ 4 w 600"/>
                  <a:gd name="T29" fmla="*/ 345 h 600"/>
                  <a:gd name="T30" fmla="*/ 18 w 600"/>
                  <a:gd name="T31" fmla="*/ 402 h 600"/>
                  <a:gd name="T32" fmla="*/ 44 w 600"/>
                  <a:gd name="T33" fmla="*/ 455 h 600"/>
                  <a:gd name="T34" fmla="*/ 110 w 600"/>
                  <a:gd name="T35" fmla="*/ 532 h 600"/>
                  <a:gd name="T36" fmla="*/ 170 w 600"/>
                  <a:gd name="T37" fmla="*/ 569 h 600"/>
                  <a:gd name="T38" fmla="*/ 225 w 600"/>
                  <a:gd name="T39" fmla="*/ 590 h 600"/>
                  <a:gd name="T40" fmla="*/ 284 w 600"/>
                  <a:gd name="T41" fmla="*/ 599 h 600"/>
                  <a:gd name="T42" fmla="*/ 345 w 600"/>
                  <a:gd name="T43" fmla="*/ 596 h 600"/>
                  <a:gd name="T44" fmla="*/ 403 w 600"/>
                  <a:gd name="T45" fmla="*/ 582 h 600"/>
                  <a:gd name="T46" fmla="*/ 455 w 600"/>
                  <a:gd name="T47" fmla="*/ 555 h 600"/>
                  <a:gd name="T48" fmla="*/ 532 w 600"/>
                  <a:gd name="T49" fmla="*/ 490 h 600"/>
                  <a:gd name="T50" fmla="*/ 569 w 600"/>
                  <a:gd name="T51" fmla="*/ 430 h 600"/>
                  <a:gd name="T52" fmla="*/ 590 w 600"/>
                  <a:gd name="T53" fmla="*/ 374 h 600"/>
                  <a:gd name="T54" fmla="*/ 598 w 600"/>
                  <a:gd name="T55" fmla="*/ 316 h 600"/>
                  <a:gd name="T56" fmla="*/ 594 w 600"/>
                  <a:gd name="T57" fmla="*/ 330 h 600"/>
                  <a:gd name="T58" fmla="*/ 582 w 600"/>
                  <a:gd name="T59" fmla="*/ 388 h 600"/>
                  <a:gd name="T60" fmla="*/ 546 w 600"/>
                  <a:gd name="T61" fmla="*/ 465 h 600"/>
                  <a:gd name="T62" fmla="*/ 465 w 600"/>
                  <a:gd name="T63" fmla="*/ 546 h 600"/>
                  <a:gd name="T64" fmla="*/ 388 w 600"/>
                  <a:gd name="T65" fmla="*/ 582 h 600"/>
                  <a:gd name="T66" fmla="*/ 330 w 600"/>
                  <a:gd name="T67" fmla="*/ 594 h 600"/>
                  <a:gd name="T68" fmla="*/ 270 w 600"/>
                  <a:gd name="T69" fmla="*/ 594 h 600"/>
                  <a:gd name="T70" fmla="*/ 211 w 600"/>
                  <a:gd name="T71" fmla="*/ 582 h 600"/>
                  <a:gd name="T72" fmla="*/ 135 w 600"/>
                  <a:gd name="T73" fmla="*/ 546 h 600"/>
                  <a:gd name="T74" fmla="*/ 55 w 600"/>
                  <a:gd name="T75" fmla="*/ 465 h 600"/>
                  <a:gd name="T76" fmla="*/ 18 w 600"/>
                  <a:gd name="T77" fmla="*/ 388 h 600"/>
                  <a:gd name="T78" fmla="*/ 5 w 600"/>
                  <a:gd name="T79" fmla="*/ 330 h 600"/>
                  <a:gd name="T80" fmla="*/ 5 w 600"/>
                  <a:gd name="T81" fmla="*/ 270 h 600"/>
                  <a:gd name="T82" fmla="*/ 18 w 600"/>
                  <a:gd name="T83" fmla="*/ 211 h 600"/>
                  <a:gd name="T84" fmla="*/ 55 w 600"/>
                  <a:gd name="T85" fmla="*/ 135 h 600"/>
                  <a:gd name="T86" fmla="*/ 135 w 600"/>
                  <a:gd name="T87" fmla="*/ 55 h 600"/>
                  <a:gd name="T88" fmla="*/ 211 w 600"/>
                  <a:gd name="T89" fmla="*/ 18 h 600"/>
                  <a:gd name="T90" fmla="*/ 270 w 600"/>
                  <a:gd name="T91" fmla="*/ 5 h 600"/>
                  <a:gd name="T92" fmla="*/ 330 w 600"/>
                  <a:gd name="T93" fmla="*/ 5 h 600"/>
                  <a:gd name="T94" fmla="*/ 388 w 600"/>
                  <a:gd name="T95" fmla="*/ 18 h 600"/>
                  <a:gd name="T96" fmla="*/ 465 w 600"/>
                  <a:gd name="T97" fmla="*/ 55 h 600"/>
                  <a:gd name="T98" fmla="*/ 546 w 600"/>
                  <a:gd name="T99" fmla="*/ 135 h 600"/>
                  <a:gd name="T100" fmla="*/ 582 w 600"/>
                  <a:gd name="T101" fmla="*/ 211 h 600"/>
                  <a:gd name="T102" fmla="*/ 594 w 600"/>
                  <a:gd name="T103" fmla="*/ 270 h 60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600"/>
                  <a:gd name="T157" fmla="*/ 0 h 600"/>
                  <a:gd name="T158" fmla="*/ 600 w 600"/>
                  <a:gd name="T159" fmla="*/ 600 h 60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600" h="600">
                    <a:moveTo>
                      <a:pt x="600" y="300"/>
                    </a:moveTo>
                    <a:lnTo>
                      <a:pt x="598" y="284"/>
                    </a:lnTo>
                    <a:lnTo>
                      <a:pt x="598" y="270"/>
                    </a:lnTo>
                    <a:lnTo>
                      <a:pt x="596" y="255"/>
                    </a:lnTo>
                    <a:lnTo>
                      <a:pt x="593" y="239"/>
                    </a:lnTo>
                    <a:lnTo>
                      <a:pt x="590" y="225"/>
                    </a:lnTo>
                    <a:lnTo>
                      <a:pt x="586" y="211"/>
                    </a:lnTo>
                    <a:lnTo>
                      <a:pt x="582" y="197"/>
                    </a:lnTo>
                    <a:lnTo>
                      <a:pt x="576" y="183"/>
                    </a:lnTo>
                    <a:lnTo>
                      <a:pt x="569" y="170"/>
                    </a:lnTo>
                    <a:lnTo>
                      <a:pt x="564" y="157"/>
                    </a:lnTo>
                    <a:lnTo>
                      <a:pt x="557" y="144"/>
                    </a:lnTo>
                    <a:lnTo>
                      <a:pt x="548" y="132"/>
                    </a:lnTo>
                    <a:lnTo>
                      <a:pt x="532" y="110"/>
                    </a:lnTo>
                    <a:lnTo>
                      <a:pt x="512" y="87"/>
                    </a:lnTo>
                    <a:lnTo>
                      <a:pt x="490" y="69"/>
                    </a:lnTo>
                    <a:lnTo>
                      <a:pt x="468" y="51"/>
                    </a:lnTo>
                    <a:lnTo>
                      <a:pt x="455" y="44"/>
                    </a:lnTo>
                    <a:lnTo>
                      <a:pt x="442" y="36"/>
                    </a:lnTo>
                    <a:lnTo>
                      <a:pt x="430" y="30"/>
                    </a:lnTo>
                    <a:lnTo>
                      <a:pt x="416" y="23"/>
                    </a:lnTo>
                    <a:lnTo>
                      <a:pt x="403" y="19"/>
                    </a:lnTo>
                    <a:lnTo>
                      <a:pt x="390" y="13"/>
                    </a:lnTo>
                    <a:lnTo>
                      <a:pt x="374" y="9"/>
                    </a:lnTo>
                    <a:lnTo>
                      <a:pt x="360" y="7"/>
                    </a:lnTo>
                    <a:lnTo>
                      <a:pt x="345" y="4"/>
                    </a:lnTo>
                    <a:lnTo>
                      <a:pt x="331" y="2"/>
                    </a:lnTo>
                    <a:lnTo>
                      <a:pt x="316" y="1"/>
                    </a:lnTo>
                    <a:lnTo>
                      <a:pt x="300" y="0"/>
                    </a:lnTo>
                    <a:lnTo>
                      <a:pt x="284" y="1"/>
                    </a:lnTo>
                    <a:lnTo>
                      <a:pt x="270" y="2"/>
                    </a:lnTo>
                    <a:lnTo>
                      <a:pt x="254" y="4"/>
                    </a:lnTo>
                    <a:lnTo>
                      <a:pt x="239" y="7"/>
                    </a:lnTo>
                    <a:lnTo>
                      <a:pt x="225" y="9"/>
                    </a:lnTo>
                    <a:lnTo>
                      <a:pt x="211" y="13"/>
                    </a:lnTo>
                    <a:lnTo>
                      <a:pt x="197" y="19"/>
                    </a:lnTo>
                    <a:lnTo>
                      <a:pt x="183" y="23"/>
                    </a:lnTo>
                    <a:lnTo>
                      <a:pt x="170" y="30"/>
                    </a:lnTo>
                    <a:lnTo>
                      <a:pt x="157" y="36"/>
                    </a:lnTo>
                    <a:lnTo>
                      <a:pt x="144" y="44"/>
                    </a:lnTo>
                    <a:lnTo>
                      <a:pt x="132" y="51"/>
                    </a:lnTo>
                    <a:lnTo>
                      <a:pt x="110" y="69"/>
                    </a:lnTo>
                    <a:lnTo>
                      <a:pt x="87" y="87"/>
                    </a:lnTo>
                    <a:lnTo>
                      <a:pt x="69" y="110"/>
                    </a:lnTo>
                    <a:lnTo>
                      <a:pt x="51" y="132"/>
                    </a:lnTo>
                    <a:lnTo>
                      <a:pt x="44" y="144"/>
                    </a:lnTo>
                    <a:lnTo>
                      <a:pt x="36" y="157"/>
                    </a:lnTo>
                    <a:lnTo>
                      <a:pt x="30" y="170"/>
                    </a:lnTo>
                    <a:lnTo>
                      <a:pt x="23" y="183"/>
                    </a:lnTo>
                    <a:lnTo>
                      <a:pt x="18" y="197"/>
                    </a:lnTo>
                    <a:lnTo>
                      <a:pt x="14" y="211"/>
                    </a:lnTo>
                    <a:lnTo>
                      <a:pt x="9" y="225"/>
                    </a:lnTo>
                    <a:lnTo>
                      <a:pt x="7" y="239"/>
                    </a:lnTo>
                    <a:lnTo>
                      <a:pt x="4" y="255"/>
                    </a:lnTo>
                    <a:lnTo>
                      <a:pt x="2" y="270"/>
                    </a:lnTo>
                    <a:lnTo>
                      <a:pt x="1" y="284"/>
                    </a:lnTo>
                    <a:lnTo>
                      <a:pt x="0" y="300"/>
                    </a:lnTo>
                    <a:lnTo>
                      <a:pt x="1" y="316"/>
                    </a:lnTo>
                    <a:lnTo>
                      <a:pt x="2" y="331"/>
                    </a:lnTo>
                    <a:lnTo>
                      <a:pt x="4" y="345"/>
                    </a:lnTo>
                    <a:lnTo>
                      <a:pt x="7" y="360"/>
                    </a:lnTo>
                    <a:lnTo>
                      <a:pt x="9" y="374"/>
                    </a:lnTo>
                    <a:lnTo>
                      <a:pt x="14" y="390"/>
                    </a:lnTo>
                    <a:lnTo>
                      <a:pt x="18" y="402"/>
                    </a:lnTo>
                    <a:lnTo>
                      <a:pt x="23" y="416"/>
                    </a:lnTo>
                    <a:lnTo>
                      <a:pt x="30" y="430"/>
                    </a:lnTo>
                    <a:lnTo>
                      <a:pt x="36" y="443"/>
                    </a:lnTo>
                    <a:lnTo>
                      <a:pt x="44" y="455"/>
                    </a:lnTo>
                    <a:lnTo>
                      <a:pt x="51" y="468"/>
                    </a:lnTo>
                    <a:lnTo>
                      <a:pt x="69" y="490"/>
                    </a:lnTo>
                    <a:lnTo>
                      <a:pt x="87" y="512"/>
                    </a:lnTo>
                    <a:lnTo>
                      <a:pt x="110" y="532"/>
                    </a:lnTo>
                    <a:lnTo>
                      <a:pt x="132" y="548"/>
                    </a:lnTo>
                    <a:lnTo>
                      <a:pt x="144" y="555"/>
                    </a:lnTo>
                    <a:lnTo>
                      <a:pt x="157" y="564"/>
                    </a:lnTo>
                    <a:lnTo>
                      <a:pt x="170" y="569"/>
                    </a:lnTo>
                    <a:lnTo>
                      <a:pt x="183" y="576"/>
                    </a:lnTo>
                    <a:lnTo>
                      <a:pt x="197" y="582"/>
                    </a:lnTo>
                    <a:lnTo>
                      <a:pt x="211" y="586"/>
                    </a:lnTo>
                    <a:lnTo>
                      <a:pt x="225" y="590"/>
                    </a:lnTo>
                    <a:lnTo>
                      <a:pt x="239" y="593"/>
                    </a:lnTo>
                    <a:lnTo>
                      <a:pt x="254" y="596"/>
                    </a:lnTo>
                    <a:lnTo>
                      <a:pt x="270" y="597"/>
                    </a:lnTo>
                    <a:lnTo>
                      <a:pt x="284" y="599"/>
                    </a:lnTo>
                    <a:lnTo>
                      <a:pt x="300" y="600"/>
                    </a:lnTo>
                    <a:lnTo>
                      <a:pt x="316" y="599"/>
                    </a:lnTo>
                    <a:lnTo>
                      <a:pt x="331" y="597"/>
                    </a:lnTo>
                    <a:lnTo>
                      <a:pt x="345" y="596"/>
                    </a:lnTo>
                    <a:lnTo>
                      <a:pt x="360" y="593"/>
                    </a:lnTo>
                    <a:lnTo>
                      <a:pt x="374" y="590"/>
                    </a:lnTo>
                    <a:lnTo>
                      <a:pt x="390" y="586"/>
                    </a:lnTo>
                    <a:lnTo>
                      <a:pt x="403" y="582"/>
                    </a:lnTo>
                    <a:lnTo>
                      <a:pt x="416" y="576"/>
                    </a:lnTo>
                    <a:lnTo>
                      <a:pt x="430" y="569"/>
                    </a:lnTo>
                    <a:lnTo>
                      <a:pt x="442" y="564"/>
                    </a:lnTo>
                    <a:lnTo>
                      <a:pt x="455" y="555"/>
                    </a:lnTo>
                    <a:lnTo>
                      <a:pt x="468" y="548"/>
                    </a:lnTo>
                    <a:lnTo>
                      <a:pt x="490" y="532"/>
                    </a:lnTo>
                    <a:lnTo>
                      <a:pt x="512" y="512"/>
                    </a:lnTo>
                    <a:lnTo>
                      <a:pt x="532" y="490"/>
                    </a:lnTo>
                    <a:lnTo>
                      <a:pt x="548" y="468"/>
                    </a:lnTo>
                    <a:lnTo>
                      <a:pt x="557" y="455"/>
                    </a:lnTo>
                    <a:lnTo>
                      <a:pt x="564" y="443"/>
                    </a:lnTo>
                    <a:lnTo>
                      <a:pt x="569" y="430"/>
                    </a:lnTo>
                    <a:lnTo>
                      <a:pt x="576" y="416"/>
                    </a:lnTo>
                    <a:lnTo>
                      <a:pt x="582" y="402"/>
                    </a:lnTo>
                    <a:lnTo>
                      <a:pt x="586" y="390"/>
                    </a:lnTo>
                    <a:lnTo>
                      <a:pt x="590" y="374"/>
                    </a:lnTo>
                    <a:lnTo>
                      <a:pt x="593" y="360"/>
                    </a:lnTo>
                    <a:lnTo>
                      <a:pt x="596" y="345"/>
                    </a:lnTo>
                    <a:lnTo>
                      <a:pt x="598" y="331"/>
                    </a:lnTo>
                    <a:lnTo>
                      <a:pt x="598" y="316"/>
                    </a:lnTo>
                    <a:lnTo>
                      <a:pt x="600" y="300"/>
                    </a:lnTo>
                    <a:close/>
                    <a:moveTo>
                      <a:pt x="596" y="300"/>
                    </a:moveTo>
                    <a:lnTo>
                      <a:pt x="596" y="314"/>
                    </a:lnTo>
                    <a:lnTo>
                      <a:pt x="594" y="330"/>
                    </a:lnTo>
                    <a:lnTo>
                      <a:pt x="591" y="345"/>
                    </a:lnTo>
                    <a:lnTo>
                      <a:pt x="590" y="359"/>
                    </a:lnTo>
                    <a:lnTo>
                      <a:pt x="586" y="374"/>
                    </a:lnTo>
                    <a:lnTo>
                      <a:pt x="582" y="388"/>
                    </a:lnTo>
                    <a:lnTo>
                      <a:pt x="578" y="402"/>
                    </a:lnTo>
                    <a:lnTo>
                      <a:pt x="572" y="415"/>
                    </a:lnTo>
                    <a:lnTo>
                      <a:pt x="559" y="441"/>
                    </a:lnTo>
                    <a:lnTo>
                      <a:pt x="546" y="465"/>
                    </a:lnTo>
                    <a:lnTo>
                      <a:pt x="527" y="489"/>
                    </a:lnTo>
                    <a:lnTo>
                      <a:pt x="509" y="509"/>
                    </a:lnTo>
                    <a:lnTo>
                      <a:pt x="488" y="528"/>
                    </a:lnTo>
                    <a:lnTo>
                      <a:pt x="465" y="546"/>
                    </a:lnTo>
                    <a:lnTo>
                      <a:pt x="441" y="560"/>
                    </a:lnTo>
                    <a:lnTo>
                      <a:pt x="415" y="572"/>
                    </a:lnTo>
                    <a:lnTo>
                      <a:pt x="402" y="578"/>
                    </a:lnTo>
                    <a:lnTo>
                      <a:pt x="388" y="582"/>
                    </a:lnTo>
                    <a:lnTo>
                      <a:pt x="374" y="586"/>
                    </a:lnTo>
                    <a:lnTo>
                      <a:pt x="359" y="589"/>
                    </a:lnTo>
                    <a:lnTo>
                      <a:pt x="345" y="592"/>
                    </a:lnTo>
                    <a:lnTo>
                      <a:pt x="330" y="594"/>
                    </a:lnTo>
                    <a:lnTo>
                      <a:pt x="314" y="596"/>
                    </a:lnTo>
                    <a:lnTo>
                      <a:pt x="300" y="596"/>
                    </a:lnTo>
                    <a:lnTo>
                      <a:pt x="285" y="596"/>
                    </a:lnTo>
                    <a:lnTo>
                      <a:pt x="270" y="594"/>
                    </a:lnTo>
                    <a:lnTo>
                      <a:pt x="254" y="592"/>
                    </a:lnTo>
                    <a:lnTo>
                      <a:pt x="241" y="589"/>
                    </a:lnTo>
                    <a:lnTo>
                      <a:pt x="227" y="586"/>
                    </a:lnTo>
                    <a:lnTo>
                      <a:pt x="211" y="582"/>
                    </a:lnTo>
                    <a:lnTo>
                      <a:pt x="199" y="578"/>
                    </a:lnTo>
                    <a:lnTo>
                      <a:pt x="185" y="572"/>
                    </a:lnTo>
                    <a:lnTo>
                      <a:pt x="158" y="560"/>
                    </a:lnTo>
                    <a:lnTo>
                      <a:pt x="135" y="546"/>
                    </a:lnTo>
                    <a:lnTo>
                      <a:pt x="112" y="528"/>
                    </a:lnTo>
                    <a:lnTo>
                      <a:pt x="90" y="509"/>
                    </a:lnTo>
                    <a:lnTo>
                      <a:pt x="72" y="489"/>
                    </a:lnTo>
                    <a:lnTo>
                      <a:pt x="55" y="465"/>
                    </a:lnTo>
                    <a:lnTo>
                      <a:pt x="40" y="441"/>
                    </a:lnTo>
                    <a:lnTo>
                      <a:pt x="28" y="415"/>
                    </a:lnTo>
                    <a:lnTo>
                      <a:pt x="22" y="402"/>
                    </a:lnTo>
                    <a:lnTo>
                      <a:pt x="18" y="388"/>
                    </a:lnTo>
                    <a:lnTo>
                      <a:pt x="14" y="374"/>
                    </a:lnTo>
                    <a:lnTo>
                      <a:pt x="11" y="359"/>
                    </a:lnTo>
                    <a:lnTo>
                      <a:pt x="8" y="345"/>
                    </a:lnTo>
                    <a:lnTo>
                      <a:pt x="5" y="330"/>
                    </a:lnTo>
                    <a:lnTo>
                      <a:pt x="5" y="314"/>
                    </a:lnTo>
                    <a:lnTo>
                      <a:pt x="4" y="300"/>
                    </a:lnTo>
                    <a:lnTo>
                      <a:pt x="5" y="285"/>
                    </a:lnTo>
                    <a:lnTo>
                      <a:pt x="5" y="270"/>
                    </a:lnTo>
                    <a:lnTo>
                      <a:pt x="8" y="255"/>
                    </a:lnTo>
                    <a:lnTo>
                      <a:pt x="11" y="241"/>
                    </a:lnTo>
                    <a:lnTo>
                      <a:pt x="14" y="227"/>
                    </a:lnTo>
                    <a:lnTo>
                      <a:pt x="18" y="211"/>
                    </a:lnTo>
                    <a:lnTo>
                      <a:pt x="22" y="199"/>
                    </a:lnTo>
                    <a:lnTo>
                      <a:pt x="28" y="185"/>
                    </a:lnTo>
                    <a:lnTo>
                      <a:pt x="40" y="158"/>
                    </a:lnTo>
                    <a:lnTo>
                      <a:pt x="55" y="135"/>
                    </a:lnTo>
                    <a:lnTo>
                      <a:pt x="72" y="112"/>
                    </a:lnTo>
                    <a:lnTo>
                      <a:pt x="90" y="90"/>
                    </a:lnTo>
                    <a:lnTo>
                      <a:pt x="112" y="72"/>
                    </a:lnTo>
                    <a:lnTo>
                      <a:pt x="135" y="55"/>
                    </a:lnTo>
                    <a:lnTo>
                      <a:pt x="158" y="40"/>
                    </a:lnTo>
                    <a:lnTo>
                      <a:pt x="185" y="27"/>
                    </a:lnTo>
                    <a:lnTo>
                      <a:pt x="199" y="22"/>
                    </a:lnTo>
                    <a:lnTo>
                      <a:pt x="211" y="18"/>
                    </a:lnTo>
                    <a:lnTo>
                      <a:pt x="227" y="13"/>
                    </a:lnTo>
                    <a:lnTo>
                      <a:pt x="241" y="11"/>
                    </a:lnTo>
                    <a:lnTo>
                      <a:pt x="254" y="8"/>
                    </a:lnTo>
                    <a:lnTo>
                      <a:pt x="270" y="5"/>
                    </a:lnTo>
                    <a:lnTo>
                      <a:pt x="285" y="5"/>
                    </a:lnTo>
                    <a:lnTo>
                      <a:pt x="300" y="4"/>
                    </a:lnTo>
                    <a:lnTo>
                      <a:pt x="314" y="5"/>
                    </a:lnTo>
                    <a:lnTo>
                      <a:pt x="330" y="5"/>
                    </a:lnTo>
                    <a:lnTo>
                      <a:pt x="345" y="8"/>
                    </a:lnTo>
                    <a:lnTo>
                      <a:pt x="359" y="11"/>
                    </a:lnTo>
                    <a:lnTo>
                      <a:pt x="374" y="13"/>
                    </a:lnTo>
                    <a:lnTo>
                      <a:pt x="388" y="18"/>
                    </a:lnTo>
                    <a:lnTo>
                      <a:pt x="402" y="22"/>
                    </a:lnTo>
                    <a:lnTo>
                      <a:pt x="415" y="27"/>
                    </a:lnTo>
                    <a:lnTo>
                      <a:pt x="441" y="40"/>
                    </a:lnTo>
                    <a:lnTo>
                      <a:pt x="465" y="55"/>
                    </a:lnTo>
                    <a:lnTo>
                      <a:pt x="488" y="72"/>
                    </a:lnTo>
                    <a:lnTo>
                      <a:pt x="509" y="90"/>
                    </a:lnTo>
                    <a:lnTo>
                      <a:pt x="527" y="112"/>
                    </a:lnTo>
                    <a:lnTo>
                      <a:pt x="546" y="135"/>
                    </a:lnTo>
                    <a:lnTo>
                      <a:pt x="559" y="158"/>
                    </a:lnTo>
                    <a:lnTo>
                      <a:pt x="572" y="185"/>
                    </a:lnTo>
                    <a:lnTo>
                      <a:pt x="578" y="199"/>
                    </a:lnTo>
                    <a:lnTo>
                      <a:pt x="582" y="211"/>
                    </a:lnTo>
                    <a:lnTo>
                      <a:pt x="586" y="227"/>
                    </a:lnTo>
                    <a:lnTo>
                      <a:pt x="590" y="241"/>
                    </a:lnTo>
                    <a:lnTo>
                      <a:pt x="591" y="255"/>
                    </a:lnTo>
                    <a:lnTo>
                      <a:pt x="594" y="270"/>
                    </a:lnTo>
                    <a:lnTo>
                      <a:pt x="596" y="285"/>
                    </a:lnTo>
                    <a:lnTo>
                      <a:pt x="596" y="300"/>
                    </a:lnTo>
                    <a:close/>
                  </a:path>
                </a:pathLst>
              </a:custGeom>
              <a:solidFill>
                <a:srgbClr val="EDBB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63" name="Freeform 48">
                <a:extLst>
                  <a:ext uri="{FF2B5EF4-FFF2-40B4-BE49-F238E27FC236}">
                    <a16:creationId xmlns:a16="http://schemas.microsoft.com/office/drawing/2014/main" id="{5C94C62B-F4F1-4A50-C82D-717C40781AA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22" y="2575"/>
                <a:ext cx="595" cy="595"/>
              </a:xfrm>
              <a:custGeom>
                <a:avLst/>
                <a:gdLst>
                  <a:gd name="T0" fmla="*/ 592 w 595"/>
                  <a:gd name="T1" fmla="*/ 253 h 595"/>
                  <a:gd name="T2" fmla="*/ 577 w 595"/>
                  <a:gd name="T3" fmla="*/ 195 h 595"/>
                  <a:gd name="T4" fmla="*/ 552 w 595"/>
                  <a:gd name="T5" fmla="*/ 144 h 595"/>
                  <a:gd name="T6" fmla="*/ 486 w 595"/>
                  <a:gd name="T7" fmla="*/ 69 h 595"/>
                  <a:gd name="T8" fmla="*/ 427 w 595"/>
                  <a:gd name="T9" fmla="*/ 30 h 595"/>
                  <a:gd name="T10" fmla="*/ 372 w 595"/>
                  <a:gd name="T11" fmla="*/ 10 h 595"/>
                  <a:gd name="T12" fmla="*/ 314 w 595"/>
                  <a:gd name="T13" fmla="*/ 0 h 595"/>
                  <a:gd name="T14" fmla="*/ 252 w 595"/>
                  <a:gd name="T15" fmla="*/ 3 h 595"/>
                  <a:gd name="T16" fmla="*/ 195 w 595"/>
                  <a:gd name="T17" fmla="*/ 18 h 595"/>
                  <a:gd name="T18" fmla="*/ 144 w 595"/>
                  <a:gd name="T19" fmla="*/ 44 h 595"/>
                  <a:gd name="T20" fmla="*/ 69 w 595"/>
                  <a:gd name="T21" fmla="*/ 109 h 595"/>
                  <a:gd name="T22" fmla="*/ 30 w 595"/>
                  <a:gd name="T23" fmla="*/ 169 h 595"/>
                  <a:gd name="T24" fmla="*/ 10 w 595"/>
                  <a:gd name="T25" fmla="*/ 223 h 595"/>
                  <a:gd name="T26" fmla="*/ 0 w 595"/>
                  <a:gd name="T27" fmla="*/ 283 h 595"/>
                  <a:gd name="T28" fmla="*/ 3 w 595"/>
                  <a:gd name="T29" fmla="*/ 343 h 595"/>
                  <a:gd name="T30" fmla="*/ 19 w 595"/>
                  <a:gd name="T31" fmla="*/ 400 h 595"/>
                  <a:gd name="T32" fmla="*/ 44 w 595"/>
                  <a:gd name="T33" fmla="*/ 452 h 595"/>
                  <a:gd name="T34" fmla="*/ 109 w 595"/>
                  <a:gd name="T35" fmla="*/ 527 h 595"/>
                  <a:gd name="T36" fmla="*/ 169 w 595"/>
                  <a:gd name="T37" fmla="*/ 566 h 595"/>
                  <a:gd name="T38" fmla="*/ 223 w 595"/>
                  <a:gd name="T39" fmla="*/ 585 h 595"/>
                  <a:gd name="T40" fmla="*/ 283 w 595"/>
                  <a:gd name="T41" fmla="*/ 595 h 595"/>
                  <a:gd name="T42" fmla="*/ 343 w 595"/>
                  <a:gd name="T43" fmla="*/ 592 h 595"/>
                  <a:gd name="T44" fmla="*/ 400 w 595"/>
                  <a:gd name="T45" fmla="*/ 577 h 595"/>
                  <a:gd name="T46" fmla="*/ 452 w 595"/>
                  <a:gd name="T47" fmla="*/ 552 h 595"/>
                  <a:gd name="T48" fmla="*/ 527 w 595"/>
                  <a:gd name="T49" fmla="*/ 487 h 595"/>
                  <a:gd name="T50" fmla="*/ 566 w 595"/>
                  <a:gd name="T51" fmla="*/ 427 h 595"/>
                  <a:gd name="T52" fmla="*/ 587 w 595"/>
                  <a:gd name="T53" fmla="*/ 372 h 595"/>
                  <a:gd name="T54" fmla="*/ 595 w 595"/>
                  <a:gd name="T55" fmla="*/ 314 h 595"/>
                  <a:gd name="T56" fmla="*/ 589 w 595"/>
                  <a:gd name="T57" fmla="*/ 328 h 595"/>
                  <a:gd name="T58" fmla="*/ 578 w 595"/>
                  <a:gd name="T59" fmla="*/ 385 h 595"/>
                  <a:gd name="T60" fmla="*/ 541 w 595"/>
                  <a:gd name="T61" fmla="*/ 461 h 595"/>
                  <a:gd name="T62" fmla="*/ 461 w 595"/>
                  <a:gd name="T63" fmla="*/ 541 h 595"/>
                  <a:gd name="T64" fmla="*/ 385 w 595"/>
                  <a:gd name="T65" fmla="*/ 579 h 595"/>
                  <a:gd name="T66" fmla="*/ 328 w 595"/>
                  <a:gd name="T67" fmla="*/ 590 h 595"/>
                  <a:gd name="T68" fmla="*/ 268 w 595"/>
                  <a:gd name="T69" fmla="*/ 590 h 595"/>
                  <a:gd name="T70" fmla="*/ 211 w 595"/>
                  <a:gd name="T71" fmla="*/ 579 h 595"/>
                  <a:gd name="T72" fmla="*/ 134 w 595"/>
                  <a:gd name="T73" fmla="*/ 541 h 595"/>
                  <a:gd name="T74" fmla="*/ 55 w 595"/>
                  <a:gd name="T75" fmla="*/ 461 h 595"/>
                  <a:gd name="T76" fmla="*/ 17 w 595"/>
                  <a:gd name="T77" fmla="*/ 385 h 595"/>
                  <a:gd name="T78" fmla="*/ 6 w 595"/>
                  <a:gd name="T79" fmla="*/ 328 h 595"/>
                  <a:gd name="T80" fmla="*/ 6 w 595"/>
                  <a:gd name="T81" fmla="*/ 268 h 595"/>
                  <a:gd name="T82" fmla="*/ 17 w 595"/>
                  <a:gd name="T83" fmla="*/ 211 h 595"/>
                  <a:gd name="T84" fmla="*/ 55 w 595"/>
                  <a:gd name="T85" fmla="*/ 134 h 595"/>
                  <a:gd name="T86" fmla="*/ 134 w 595"/>
                  <a:gd name="T87" fmla="*/ 55 h 595"/>
                  <a:gd name="T88" fmla="*/ 211 w 595"/>
                  <a:gd name="T89" fmla="*/ 17 h 595"/>
                  <a:gd name="T90" fmla="*/ 268 w 595"/>
                  <a:gd name="T91" fmla="*/ 6 h 595"/>
                  <a:gd name="T92" fmla="*/ 328 w 595"/>
                  <a:gd name="T93" fmla="*/ 6 h 595"/>
                  <a:gd name="T94" fmla="*/ 385 w 595"/>
                  <a:gd name="T95" fmla="*/ 17 h 595"/>
                  <a:gd name="T96" fmla="*/ 461 w 595"/>
                  <a:gd name="T97" fmla="*/ 55 h 595"/>
                  <a:gd name="T98" fmla="*/ 541 w 595"/>
                  <a:gd name="T99" fmla="*/ 134 h 595"/>
                  <a:gd name="T100" fmla="*/ 578 w 595"/>
                  <a:gd name="T101" fmla="*/ 211 h 595"/>
                  <a:gd name="T102" fmla="*/ 589 w 595"/>
                  <a:gd name="T103" fmla="*/ 268 h 595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595"/>
                  <a:gd name="T157" fmla="*/ 0 h 595"/>
                  <a:gd name="T158" fmla="*/ 595 w 595"/>
                  <a:gd name="T159" fmla="*/ 595 h 595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595" h="595">
                    <a:moveTo>
                      <a:pt x="595" y="298"/>
                    </a:moveTo>
                    <a:lnTo>
                      <a:pt x="595" y="283"/>
                    </a:lnTo>
                    <a:lnTo>
                      <a:pt x="594" y="268"/>
                    </a:lnTo>
                    <a:lnTo>
                      <a:pt x="592" y="253"/>
                    </a:lnTo>
                    <a:lnTo>
                      <a:pt x="589" y="239"/>
                    </a:lnTo>
                    <a:lnTo>
                      <a:pt x="587" y="223"/>
                    </a:lnTo>
                    <a:lnTo>
                      <a:pt x="582" y="209"/>
                    </a:lnTo>
                    <a:lnTo>
                      <a:pt x="577" y="195"/>
                    </a:lnTo>
                    <a:lnTo>
                      <a:pt x="571" y="181"/>
                    </a:lnTo>
                    <a:lnTo>
                      <a:pt x="566" y="169"/>
                    </a:lnTo>
                    <a:lnTo>
                      <a:pt x="559" y="156"/>
                    </a:lnTo>
                    <a:lnTo>
                      <a:pt x="552" y="144"/>
                    </a:lnTo>
                    <a:lnTo>
                      <a:pt x="545" y="131"/>
                    </a:lnTo>
                    <a:lnTo>
                      <a:pt x="527" y="109"/>
                    </a:lnTo>
                    <a:lnTo>
                      <a:pt x="509" y="87"/>
                    </a:lnTo>
                    <a:lnTo>
                      <a:pt x="486" y="69"/>
                    </a:lnTo>
                    <a:lnTo>
                      <a:pt x="464" y="50"/>
                    </a:lnTo>
                    <a:lnTo>
                      <a:pt x="452" y="44"/>
                    </a:lnTo>
                    <a:lnTo>
                      <a:pt x="439" y="37"/>
                    </a:lnTo>
                    <a:lnTo>
                      <a:pt x="427" y="30"/>
                    </a:lnTo>
                    <a:lnTo>
                      <a:pt x="414" y="24"/>
                    </a:lnTo>
                    <a:lnTo>
                      <a:pt x="400" y="18"/>
                    </a:lnTo>
                    <a:lnTo>
                      <a:pt x="386" y="14"/>
                    </a:lnTo>
                    <a:lnTo>
                      <a:pt x="372" y="10"/>
                    </a:lnTo>
                    <a:lnTo>
                      <a:pt x="358" y="6"/>
                    </a:lnTo>
                    <a:lnTo>
                      <a:pt x="343" y="3"/>
                    </a:lnTo>
                    <a:lnTo>
                      <a:pt x="328" y="2"/>
                    </a:lnTo>
                    <a:lnTo>
                      <a:pt x="314" y="0"/>
                    </a:lnTo>
                    <a:lnTo>
                      <a:pt x="298" y="0"/>
                    </a:lnTo>
                    <a:lnTo>
                      <a:pt x="283" y="0"/>
                    </a:lnTo>
                    <a:lnTo>
                      <a:pt x="268" y="2"/>
                    </a:lnTo>
                    <a:lnTo>
                      <a:pt x="252" y="3"/>
                    </a:lnTo>
                    <a:lnTo>
                      <a:pt x="237" y="6"/>
                    </a:lnTo>
                    <a:lnTo>
                      <a:pt x="223" y="10"/>
                    </a:lnTo>
                    <a:lnTo>
                      <a:pt x="209" y="14"/>
                    </a:lnTo>
                    <a:lnTo>
                      <a:pt x="195" y="18"/>
                    </a:lnTo>
                    <a:lnTo>
                      <a:pt x="181" y="24"/>
                    </a:lnTo>
                    <a:lnTo>
                      <a:pt x="169" y="30"/>
                    </a:lnTo>
                    <a:lnTo>
                      <a:pt x="156" y="37"/>
                    </a:lnTo>
                    <a:lnTo>
                      <a:pt x="144" y="44"/>
                    </a:lnTo>
                    <a:lnTo>
                      <a:pt x="131" y="50"/>
                    </a:lnTo>
                    <a:lnTo>
                      <a:pt x="109" y="69"/>
                    </a:lnTo>
                    <a:lnTo>
                      <a:pt x="87" y="87"/>
                    </a:lnTo>
                    <a:lnTo>
                      <a:pt x="69" y="109"/>
                    </a:lnTo>
                    <a:lnTo>
                      <a:pt x="51" y="131"/>
                    </a:lnTo>
                    <a:lnTo>
                      <a:pt x="44" y="144"/>
                    </a:lnTo>
                    <a:lnTo>
                      <a:pt x="37" y="156"/>
                    </a:lnTo>
                    <a:lnTo>
                      <a:pt x="30" y="169"/>
                    </a:lnTo>
                    <a:lnTo>
                      <a:pt x="24" y="181"/>
                    </a:lnTo>
                    <a:lnTo>
                      <a:pt x="19" y="195"/>
                    </a:lnTo>
                    <a:lnTo>
                      <a:pt x="13" y="209"/>
                    </a:lnTo>
                    <a:lnTo>
                      <a:pt x="10" y="223"/>
                    </a:lnTo>
                    <a:lnTo>
                      <a:pt x="6" y="239"/>
                    </a:lnTo>
                    <a:lnTo>
                      <a:pt x="3" y="253"/>
                    </a:lnTo>
                    <a:lnTo>
                      <a:pt x="2" y="268"/>
                    </a:lnTo>
                    <a:lnTo>
                      <a:pt x="0" y="283"/>
                    </a:lnTo>
                    <a:lnTo>
                      <a:pt x="0" y="298"/>
                    </a:lnTo>
                    <a:lnTo>
                      <a:pt x="0" y="314"/>
                    </a:lnTo>
                    <a:lnTo>
                      <a:pt x="2" y="328"/>
                    </a:lnTo>
                    <a:lnTo>
                      <a:pt x="3" y="343"/>
                    </a:lnTo>
                    <a:lnTo>
                      <a:pt x="6" y="358"/>
                    </a:lnTo>
                    <a:lnTo>
                      <a:pt x="10" y="372"/>
                    </a:lnTo>
                    <a:lnTo>
                      <a:pt x="13" y="386"/>
                    </a:lnTo>
                    <a:lnTo>
                      <a:pt x="19" y="400"/>
                    </a:lnTo>
                    <a:lnTo>
                      <a:pt x="24" y="414"/>
                    </a:lnTo>
                    <a:lnTo>
                      <a:pt x="30" y="427"/>
                    </a:lnTo>
                    <a:lnTo>
                      <a:pt x="37" y="439"/>
                    </a:lnTo>
                    <a:lnTo>
                      <a:pt x="44" y="452"/>
                    </a:lnTo>
                    <a:lnTo>
                      <a:pt x="51" y="464"/>
                    </a:lnTo>
                    <a:lnTo>
                      <a:pt x="69" y="487"/>
                    </a:lnTo>
                    <a:lnTo>
                      <a:pt x="87" y="509"/>
                    </a:lnTo>
                    <a:lnTo>
                      <a:pt x="109" y="527"/>
                    </a:lnTo>
                    <a:lnTo>
                      <a:pt x="131" y="545"/>
                    </a:lnTo>
                    <a:lnTo>
                      <a:pt x="144" y="552"/>
                    </a:lnTo>
                    <a:lnTo>
                      <a:pt x="156" y="559"/>
                    </a:lnTo>
                    <a:lnTo>
                      <a:pt x="169" y="566"/>
                    </a:lnTo>
                    <a:lnTo>
                      <a:pt x="181" y="572"/>
                    </a:lnTo>
                    <a:lnTo>
                      <a:pt x="195" y="577"/>
                    </a:lnTo>
                    <a:lnTo>
                      <a:pt x="209" y="583"/>
                    </a:lnTo>
                    <a:lnTo>
                      <a:pt x="223" y="585"/>
                    </a:lnTo>
                    <a:lnTo>
                      <a:pt x="237" y="590"/>
                    </a:lnTo>
                    <a:lnTo>
                      <a:pt x="252" y="592"/>
                    </a:lnTo>
                    <a:lnTo>
                      <a:pt x="268" y="594"/>
                    </a:lnTo>
                    <a:lnTo>
                      <a:pt x="283" y="595"/>
                    </a:lnTo>
                    <a:lnTo>
                      <a:pt x="298" y="595"/>
                    </a:lnTo>
                    <a:lnTo>
                      <a:pt x="314" y="595"/>
                    </a:lnTo>
                    <a:lnTo>
                      <a:pt x="328" y="594"/>
                    </a:lnTo>
                    <a:lnTo>
                      <a:pt x="343" y="592"/>
                    </a:lnTo>
                    <a:lnTo>
                      <a:pt x="358" y="590"/>
                    </a:lnTo>
                    <a:lnTo>
                      <a:pt x="372" y="585"/>
                    </a:lnTo>
                    <a:lnTo>
                      <a:pt x="386" y="583"/>
                    </a:lnTo>
                    <a:lnTo>
                      <a:pt x="400" y="577"/>
                    </a:lnTo>
                    <a:lnTo>
                      <a:pt x="414" y="572"/>
                    </a:lnTo>
                    <a:lnTo>
                      <a:pt x="427" y="566"/>
                    </a:lnTo>
                    <a:lnTo>
                      <a:pt x="439" y="559"/>
                    </a:lnTo>
                    <a:lnTo>
                      <a:pt x="452" y="552"/>
                    </a:lnTo>
                    <a:lnTo>
                      <a:pt x="464" y="545"/>
                    </a:lnTo>
                    <a:lnTo>
                      <a:pt x="486" y="527"/>
                    </a:lnTo>
                    <a:lnTo>
                      <a:pt x="509" y="509"/>
                    </a:lnTo>
                    <a:lnTo>
                      <a:pt x="527" y="487"/>
                    </a:lnTo>
                    <a:lnTo>
                      <a:pt x="545" y="464"/>
                    </a:lnTo>
                    <a:lnTo>
                      <a:pt x="552" y="452"/>
                    </a:lnTo>
                    <a:lnTo>
                      <a:pt x="559" y="439"/>
                    </a:lnTo>
                    <a:lnTo>
                      <a:pt x="566" y="427"/>
                    </a:lnTo>
                    <a:lnTo>
                      <a:pt x="571" y="414"/>
                    </a:lnTo>
                    <a:lnTo>
                      <a:pt x="577" y="400"/>
                    </a:lnTo>
                    <a:lnTo>
                      <a:pt x="582" y="386"/>
                    </a:lnTo>
                    <a:lnTo>
                      <a:pt x="587" y="372"/>
                    </a:lnTo>
                    <a:lnTo>
                      <a:pt x="589" y="358"/>
                    </a:lnTo>
                    <a:lnTo>
                      <a:pt x="592" y="343"/>
                    </a:lnTo>
                    <a:lnTo>
                      <a:pt x="594" y="328"/>
                    </a:lnTo>
                    <a:lnTo>
                      <a:pt x="595" y="314"/>
                    </a:lnTo>
                    <a:lnTo>
                      <a:pt x="595" y="298"/>
                    </a:lnTo>
                    <a:close/>
                    <a:moveTo>
                      <a:pt x="591" y="298"/>
                    </a:moveTo>
                    <a:lnTo>
                      <a:pt x="591" y="312"/>
                    </a:lnTo>
                    <a:lnTo>
                      <a:pt x="589" y="328"/>
                    </a:lnTo>
                    <a:lnTo>
                      <a:pt x="588" y="343"/>
                    </a:lnTo>
                    <a:lnTo>
                      <a:pt x="585" y="357"/>
                    </a:lnTo>
                    <a:lnTo>
                      <a:pt x="582" y="371"/>
                    </a:lnTo>
                    <a:lnTo>
                      <a:pt x="578" y="385"/>
                    </a:lnTo>
                    <a:lnTo>
                      <a:pt x="574" y="399"/>
                    </a:lnTo>
                    <a:lnTo>
                      <a:pt x="569" y="413"/>
                    </a:lnTo>
                    <a:lnTo>
                      <a:pt x="556" y="438"/>
                    </a:lnTo>
                    <a:lnTo>
                      <a:pt x="541" y="461"/>
                    </a:lnTo>
                    <a:lnTo>
                      <a:pt x="524" y="485"/>
                    </a:lnTo>
                    <a:lnTo>
                      <a:pt x="506" y="506"/>
                    </a:lnTo>
                    <a:lnTo>
                      <a:pt x="485" y="524"/>
                    </a:lnTo>
                    <a:lnTo>
                      <a:pt x="461" y="541"/>
                    </a:lnTo>
                    <a:lnTo>
                      <a:pt x="438" y="556"/>
                    </a:lnTo>
                    <a:lnTo>
                      <a:pt x="413" y="569"/>
                    </a:lnTo>
                    <a:lnTo>
                      <a:pt x="399" y="574"/>
                    </a:lnTo>
                    <a:lnTo>
                      <a:pt x="385" y="579"/>
                    </a:lnTo>
                    <a:lnTo>
                      <a:pt x="371" y="583"/>
                    </a:lnTo>
                    <a:lnTo>
                      <a:pt x="357" y="585"/>
                    </a:lnTo>
                    <a:lnTo>
                      <a:pt x="343" y="588"/>
                    </a:lnTo>
                    <a:lnTo>
                      <a:pt x="328" y="590"/>
                    </a:lnTo>
                    <a:lnTo>
                      <a:pt x="312" y="591"/>
                    </a:lnTo>
                    <a:lnTo>
                      <a:pt x="298" y="591"/>
                    </a:lnTo>
                    <a:lnTo>
                      <a:pt x="283" y="591"/>
                    </a:lnTo>
                    <a:lnTo>
                      <a:pt x="268" y="590"/>
                    </a:lnTo>
                    <a:lnTo>
                      <a:pt x="252" y="588"/>
                    </a:lnTo>
                    <a:lnTo>
                      <a:pt x="239" y="585"/>
                    </a:lnTo>
                    <a:lnTo>
                      <a:pt x="225" y="583"/>
                    </a:lnTo>
                    <a:lnTo>
                      <a:pt x="211" y="579"/>
                    </a:lnTo>
                    <a:lnTo>
                      <a:pt x="197" y="574"/>
                    </a:lnTo>
                    <a:lnTo>
                      <a:pt x="183" y="569"/>
                    </a:lnTo>
                    <a:lnTo>
                      <a:pt x="158" y="556"/>
                    </a:lnTo>
                    <a:lnTo>
                      <a:pt x="134" y="541"/>
                    </a:lnTo>
                    <a:lnTo>
                      <a:pt x="110" y="524"/>
                    </a:lnTo>
                    <a:lnTo>
                      <a:pt x="90" y="506"/>
                    </a:lnTo>
                    <a:lnTo>
                      <a:pt x="71" y="485"/>
                    </a:lnTo>
                    <a:lnTo>
                      <a:pt x="55" y="461"/>
                    </a:lnTo>
                    <a:lnTo>
                      <a:pt x="39" y="438"/>
                    </a:lnTo>
                    <a:lnTo>
                      <a:pt x="27" y="413"/>
                    </a:lnTo>
                    <a:lnTo>
                      <a:pt x="21" y="399"/>
                    </a:lnTo>
                    <a:lnTo>
                      <a:pt x="17" y="385"/>
                    </a:lnTo>
                    <a:lnTo>
                      <a:pt x="13" y="371"/>
                    </a:lnTo>
                    <a:lnTo>
                      <a:pt x="10" y="357"/>
                    </a:lnTo>
                    <a:lnTo>
                      <a:pt x="7" y="343"/>
                    </a:lnTo>
                    <a:lnTo>
                      <a:pt x="6" y="328"/>
                    </a:lnTo>
                    <a:lnTo>
                      <a:pt x="5" y="312"/>
                    </a:lnTo>
                    <a:lnTo>
                      <a:pt x="5" y="298"/>
                    </a:lnTo>
                    <a:lnTo>
                      <a:pt x="5" y="283"/>
                    </a:lnTo>
                    <a:lnTo>
                      <a:pt x="6" y="268"/>
                    </a:lnTo>
                    <a:lnTo>
                      <a:pt x="7" y="253"/>
                    </a:lnTo>
                    <a:lnTo>
                      <a:pt x="10" y="239"/>
                    </a:lnTo>
                    <a:lnTo>
                      <a:pt x="13" y="225"/>
                    </a:lnTo>
                    <a:lnTo>
                      <a:pt x="17" y="211"/>
                    </a:lnTo>
                    <a:lnTo>
                      <a:pt x="21" y="197"/>
                    </a:lnTo>
                    <a:lnTo>
                      <a:pt x="27" y="184"/>
                    </a:lnTo>
                    <a:lnTo>
                      <a:pt x="39" y="158"/>
                    </a:lnTo>
                    <a:lnTo>
                      <a:pt x="55" y="134"/>
                    </a:lnTo>
                    <a:lnTo>
                      <a:pt x="71" y="110"/>
                    </a:lnTo>
                    <a:lnTo>
                      <a:pt x="90" y="89"/>
                    </a:lnTo>
                    <a:lnTo>
                      <a:pt x="110" y="71"/>
                    </a:lnTo>
                    <a:lnTo>
                      <a:pt x="134" y="55"/>
                    </a:lnTo>
                    <a:lnTo>
                      <a:pt x="158" y="39"/>
                    </a:lnTo>
                    <a:lnTo>
                      <a:pt x="183" y="27"/>
                    </a:lnTo>
                    <a:lnTo>
                      <a:pt x="197" y="23"/>
                    </a:lnTo>
                    <a:lnTo>
                      <a:pt x="211" y="17"/>
                    </a:lnTo>
                    <a:lnTo>
                      <a:pt x="225" y="13"/>
                    </a:lnTo>
                    <a:lnTo>
                      <a:pt x="239" y="10"/>
                    </a:lnTo>
                    <a:lnTo>
                      <a:pt x="252" y="7"/>
                    </a:lnTo>
                    <a:lnTo>
                      <a:pt x="268" y="6"/>
                    </a:lnTo>
                    <a:lnTo>
                      <a:pt x="283" y="5"/>
                    </a:lnTo>
                    <a:lnTo>
                      <a:pt x="298" y="5"/>
                    </a:lnTo>
                    <a:lnTo>
                      <a:pt x="312" y="5"/>
                    </a:lnTo>
                    <a:lnTo>
                      <a:pt x="328" y="6"/>
                    </a:lnTo>
                    <a:lnTo>
                      <a:pt x="343" y="7"/>
                    </a:lnTo>
                    <a:lnTo>
                      <a:pt x="357" y="10"/>
                    </a:lnTo>
                    <a:lnTo>
                      <a:pt x="371" y="13"/>
                    </a:lnTo>
                    <a:lnTo>
                      <a:pt x="385" y="17"/>
                    </a:lnTo>
                    <a:lnTo>
                      <a:pt x="399" y="23"/>
                    </a:lnTo>
                    <a:lnTo>
                      <a:pt x="413" y="27"/>
                    </a:lnTo>
                    <a:lnTo>
                      <a:pt x="438" y="39"/>
                    </a:lnTo>
                    <a:lnTo>
                      <a:pt x="461" y="55"/>
                    </a:lnTo>
                    <a:lnTo>
                      <a:pt x="485" y="71"/>
                    </a:lnTo>
                    <a:lnTo>
                      <a:pt x="506" y="89"/>
                    </a:lnTo>
                    <a:lnTo>
                      <a:pt x="524" y="110"/>
                    </a:lnTo>
                    <a:lnTo>
                      <a:pt x="541" y="134"/>
                    </a:lnTo>
                    <a:lnTo>
                      <a:pt x="556" y="158"/>
                    </a:lnTo>
                    <a:lnTo>
                      <a:pt x="569" y="184"/>
                    </a:lnTo>
                    <a:lnTo>
                      <a:pt x="574" y="197"/>
                    </a:lnTo>
                    <a:lnTo>
                      <a:pt x="578" y="211"/>
                    </a:lnTo>
                    <a:lnTo>
                      <a:pt x="582" y="225"/>
                    </a:lnTo>
                    <a:lnTo>
                      <a:pt x="585" y="239"/>
                    </a:lnTo>
                    <a:lnTo>
                      <a:pt x="588" y="253"/>
                    </a:lnTo>
                    <a:lnTo>
                      <a:pt x="589" y="268"/>
                    </a:lnTo>
                    <a:lnTo>
                      <a:pt x="591" y="283"/>
                    </a:lnTo>
                    <a:lnTo>
                      <a:pt x="591" y="298"/>
                    </a:lnTo>
                    <a:close/>
                  </a:path>
                </a:pathLst>
              </a:custGeom>
              <a:solidFill>
                <a:srgbClr val="EDBB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64" name="Freeform 49">
                <a:extLst>
                  <a:ext uri="{FF2B5EF4-FFF2-40B4-BE49-F238E27FC236}">
                    <a16:creationId xmlns:a16="http://schemas.microsoft.com/office/drawing/2014/main" id="{8831845E-E56B-1E3A-A8BD-B8BB560D26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24" y="2577"/>
                <a:ext cx="592" cy="592"/>
              </a:xfrm>
              <a:custGeom>
                <a:avLst/>
                <a:gdLst>
                  <a:gd name="T0" fmla="*/ 587 w 592"/>
                  <a:gd name="T1" fmla="*/ 251 h 592"/>
                  <a:gd name="T2" fmla="*/ 574 w 592"/>
                  <a:gd name="T3" fmla="*/ 195 h 592"/>
                  <a:gd name="T4" fmla="*/ 523 w 592"/>
                  <a:gd name="T5" fmla="*/ 108 h 592"/>
                  <a:gd name="T6" fmla="*/ 437 w 592"/>
                  <a:gd name="T7" fmla="*/ 36 h 592"/>
                  <a:gd name="T8" fmla="*/ 370 w 592"/>
                  <a:gd name="T9" fmla="*/ 9 h 592"/>
                  <a:gd name="T10" fmla="*/ 310 w 592"/>
                  <a:gd name="T11" fmla="*/ 1 h 592"/>
                  <a:gd name="T12" fmla="*/ 250 w 592"/>
                  <a:gd name="T13" fmla="*/ 4 h 592"/>
                  <a:gd name="T14" fmla="*/ 195 w 592"/>
                  <a:gd name="T15" fmla="*/ 18 h 592"/>
                  <a:gd name="T16" fmla="*/ 108 w 592"/>
                  <a:gd name="T17" fmla="*/ 68 h 592"/>
                  <a:gd name="T18" fmla="*/ 36 w 592"/>
                  <a:gd name="T19" fmla="*/ 154 h 592"/>
                  <a:gd name="T20" fmla="*/ 10 w 592"/>
                  <a:gd name="T21" fmla="*/ 223 h 592"/>
                  <a:gd name="T22" fmla="*/ 1 w 592"/>
                  <a:gd name="T23" fmla="*/ 281 h 592"/>
                  <a:gd name="T24" fmla="*/ 4 w 592"/>
                  <a:gd name="T25" fmla="*/ 341 h 592"/>
                  <a:gd name="T26" fmla="*/ 18 w 592"/>
                  <a:gd name="T27" fmla="*/ 398 h 592"/>
                  <a:gd name="T28" fmla="*/ 68 w 592"/>
                  <a:gd name="T29" fmla="*/ 485 h 592"/>
                  <a:gd name="T30" fmla="*/ 154 w 592"/>
                  <a:gd name="T31" fmla="*/ 556 h 592"/>
                  <a:gd name="T32" fmla="*/ 223 w 592"/>
                  <a:gd name="T33" fmla="*/ 582 h 592"/>
                  <a:gd name="T34" fmla="*/ 281 w 592"/>
                  <a:gd name="T35" fmla="*/ 592 h 592"/>
                  <a:gd name="T36" fmla="*/ 341 w 592"/>
                  <a:gd name="T37" fmla="*/ 588 h 592"/>
                  <a:gd name="T38" fmla="*/ 398 w 592"/>
                  <a:gd name="T39" fmla="*/ 574 h 592"/>
                  <a:gd name="T40" fmla="*/ 484 w 592"/>
                  <a:gd name="T41" fmla="*/ 524 h 592"/>
                  <a:gd name="T42" fmla="*/ 555 w 592"/>
                  <a:gd name="T43" fmla="*/ 437 h 592"/>
                  <a:gd name="T44" fmla="*/ 582 w 592"/>
                  <a:gd name="T45" fmla="*/ 370 h 592"/>
                  <a:gd name="T46" fmla="*/ 592 w 592"/>
                  <a:gd name="T47" fmla="*/ 310 h 592"/>
                  <a:gd name="T48" fmla="*/ 586 w 592"/>
                  <a:gd name="T49" fmla="*/ 326 h 592"/>
                  <a:gd name="T50" fmla="*/ 575 w 592"/>
                  <a:gd name="T51" fmla="*/ 383 h 592"/>
                  <a:gd name="T52" fmla="*/ 537 w 592"/>
                  <a:gd name="T53" fmla="*/ 459 h 592"/>
                  <a:gd name="T54" fmla="*/ 459 w 592"/>
                  <a:gd name="T55" fmla="*/ 538 h 592"/>
                  <a:gd name="T56" fmla="*/ 383 w 592"/>
                  <a:gd name="T57" fmla="*/ 575 h 592"/>
                  <a:gd name="T58" fmla="*/ 326 w 592"/>
                  <a:gd name="T59" fmla="*/ 586 h 592"/>
                  <a:gd name="T60" fmla="*/ 266 w 592"/>
                  <a:gd name="T61" fmla="*/ 586 h 592"/>
                  <a:gd name="T62" fmla="*/ 209 w 592"/>
                  <a:gd name="T63" fmla="*/ 575 h 592"/>
                  <a:gd name="T64" fmla="*/ 132 w 592"/>
                  <a:gd name="T65" fmla="*/ 538 h 592"/>
                  <a:gd name="T66" fmla="*/ 54 w 592"/>
                  <a:gd name="T67" fmla="*/ 459 h 592"/>
                  <a:gd name="T68" fmla="*/ 18 w 592"/>
                  <a:gd name="T69" fmla="*/ 383 h 592"/>
                  <a:gd name="T70" fmla="*/ 5 w 592"/>
                  <a:gd name="T71" fmla="*/ 326 h 592"/>
                  <a:gd name="T72" fmla="*/ 5 w 592"/>
                  <a:gd name="T73" fmla="*/ 266 h 592"/>
                  <a:gd name="T74" fmla="*/ 18 w 592"/>
                  <a:gd name="T75" fmla="*/ 209 h 592"/>
                  <a:gd name="T76" fmla="*/ 54 w 592"/>
                  <a:gd name="T77" fmla="*/ 132 h 592"/>
                  <a:gd name="T78" fmla="*/ 132 w 592"/>
                  <a:gd name="T79" fmla="*/ 54 h 592"/>
                  <a:gd name="T80" fmla="*/ 209 w 592"/>
                  <a:gd name="T81" fmla="*/ 18 h 592"/>
                  <a:gd name="T82" fmla="*/ 266 w 592"/>
                  <a:gd name="T83" fmla="*/ 5 h 592"/>
                  <a:gd name="T84" fmla="*/ 326 w 592"/>
                  <a:gd name="T85" fmla="*/ 5 h 592"/>
                  <a:gd name="T86" fmla="*/ 383 w 592"/>
                  <a:gd name="T87" fmla="*/ 18 h 592"/>
                  <a:gd name="T88" fmla="*/ 459 w 592"/>
                  <a:gd name="T89" fmla="*/ 54 h 592"/>
                  <a:gd name="T90" fmla="*/ 537 w 592"/>
                  <a:gd name="T91" fmla="*/ 132 h 592"/>
                  <a:gd name="T92" fmla="*/ 575 w 592"/>
                  <a:gd name="T93" fmla="*/ 209 h 592"/>
                  <a:gd name="T94" fmla="*/ 586 w 592"/>
                  <a:gd name="T95" fmla="*/ 266 h 59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92"/>
                  <a:gd name="T145" fmla="*/ 0 h 592"/>
                  <a:gd name="T146" fmla="*/ 592 w 592"/>
                  <a:gd name="T147" fmla="*/ 592 h 59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92" h="592">
                    <a:moveTo>
                      <a:pt x="592" y="296"/>
                    </a:moveTo>
                    <a:lnTo>
                      <a:pt x="592" y="281"/>
                    </a:lnTo>
                    <a:lnTo>
                      <a:pt x="590" y="266"/>
                    </a:lnTo>
                    <a:lnTo>
                      <a:pt x="587" y="251"/>
                    </a:lnTo>
                    <a:lnTo>
                      <a:pt x="586" y="237"/>
                    </a:lnTo>
                    <a:lnTo>
                      <a:pt x="582" y="223"/>
                    </a:lnTo>
                    <a:lnTo>
                      <a:pt x="578" y="207"/>
                    </a:lnTo>
                    <a:lnTo>
                      <a:pt x="574" y="195"/>
                    </a:lnTo>
                    <a:lnTo>
                      <a:pt x="568" y="181"/>
                    </a:lnTo>
                    <a:lnTo>
                      <a:pt x="555" y="154"/>
                    </a:lnTo>
                    <a:lnTo>
                      <a:pt x="542" y="131"/>
                    </a:lnTo>
                    <a:lnTo>
                      <a:pt x="523" y="108"/>
                    </a:lnTo>
                    <a:lnTo>
                      <a:pt x="505" y="86"/>
                    </a:lnTo>
                    <a:lnTo>
                      <a:pt x="484" y="68"/>
                    </a:lnTo>
                    <a:lnTo>
                      <a:pt x="461" y="51"/>
                    </a:lnTo>
                    <a:lnTo>
                      <a:pt x="437" y="36"/>
                    </a:lnTo>
                    <a:lnTo>
                      <a:pt x="411" y="23"/>
                    </a:lnTo>
                    <a:lnTo>
                      <a:pt x="398" y="18"/>
                    </a:lnTo>
                    <a:lnTo>
                      <a:pt x="384" y="14"/>
                    </a:lnTo>
                    <a:lnTo>
                      <a:pt x="370" y="9"/>
                    </a:lnTo>
                    <a:lnTo>
                      <a:pt x="355" y="7"/>
                    </a:lnTo>
                    <a:lnTo>
                      <a:pt x="341" y="4"/>
                    </a:lnTo>
                    <a:lnTo>
                      <a:pt x="326" y="1"/>
                    </a:lnTo>
                    <a:lnTo>
                      <a:pt x="310" y="1"/>
                    </a:lnTo>
                    <a:lnTo>
                      <a:pt x="296" y="0"/>
                    </a:lnTo>
                    <a:lnTo>
                      <a:pt x="281" y="1"/>
                    </a:lnTo>
                    <a:lnTo>
                      <a:pt x="266" y="1"/>
                    </a:lnTo>
                    <a:lnTo>
                      <a:pt x="250" y="4"/>
                    </a:lnTo>
                    <a:lnTo>
                      <a:pt x="237" y="7"/>
                    </a:lnTo>
                    <a:lnTo>
                      <a:pt x="223" y="9"/>
                    </a:lnTo>
                    <a:lnTo>
                      <a:pt x="207" y="14"/>
                    </a:lnTo>
                    <a:lnTo>
                      <a:pt x="195" y="18"/>
                    </a:lnTo>
                    <a:lnTo>
                      <a:pt x="181" y="23"/>
                    </a:lnTo>
                    <a:lnTo>
                      <a:pt x="154" y="36"/>
                    </a:lnTo>
                    <a:lnTo>
                      <a:pt x="131" y="51"/>
                    </a:lnTo>
                    <a:lnTo>
                      <a:pt x="108" y="68"/>
                    </a:lnTo>
                    <a:lnTo>
                      <a:pt x="86" y="86"/>
                    </a:lnTo>
                    <a:lnTo>
                      <a:pt x="68" y="108"/>
                    </a:lnTo>
                    <a:lnTo>
                      <a:pt x="51" y="131"/>
                    </a:lnTo>
                    <a:lnTo>
                      <a:pt x="36" y="154"/>
                    </a:lnTo>
                    <a:lnTo>
                      <a:pt x="24" y="181"/>
                    </a:lnTo>
                    <a:lnTo>
                      <a:pt x="18" y="195"/>
                    </a:lnTo>
                    <a:lnTo>
                      <a:pt x="14" y="207"/>
                    </a:lnTo>
                    <a:lnTo>
                      <a:pt x="10" y="223"/>
                    </a:lnTo>
                    <a:lnTo>
                      <a:pt x="7" y="237"/>
                    </a:lnTo>
                    <a:lnTo>
                      <a:pt x="4" y="251"/>
                    </a:lnTo>
                    <a:lnTo>
                      <a:pt x="1" y="266"/>
                    </a:lnTo>
                    <a:lnTo>
                      <a:pt x="1" y="281"/>
                    </a:lnTo>
                    <a:lnTo>
                      <a:pt x="0" y="296"/>
                    </a:lnTo>
                    <a:lnTo>
                      <a:pt x="1" y="310"/>
                    </a:lnTo>
                    <a:lnTo>
                      <a:pt x="1" y="326"/>
                    </a:lnTo>
                    <a:lnTo>
                      <a:pt x="4" y="341"/>
                    </a:lnTo>
                    <a:lnTo>
                      <a:pt x="7" y="355"/>
                    </a:lnTo>
                    <a:lnTo>
                      <a:pt x="10" y="370"/>
                    </a:lnTo>
                    <a:lnTo>
                      <a:pt x="14" y="384"/>
                    </a:lnTo>
                    <a:lnTo>
                      <a:pt x="18" y="398"/>
                    </a:lnTo>
                    <a:lnTo>
                      <a:pt x="24" y="411"/>
                    </a:lnTo>
                    <a:lnTo>
                      <a:pt x="36" y="437"/>
                    </a:lnTo>
                    <a:lnTo>
                      <a:pt x="51" y="461"/>
                    </a:lnTo>
                    <a:lnTo>
                      <a:pt x="68" y="485"/>
                    </a:lnTo>
                    <a:lnTo>
                      <a:pt x="86" y="505"/>
                    </a:lnTo>
                    <a:lnTo>
                      <a:pt x="108" y="524"/>
                    </a:lnTo>
                    <a:lnTo>
                      <a:pt x="131" y="542"/>
                    </a:lnTo>
                    <a:lnTo>
                      <a:pt x="154" y="556"/>
                    </a:lnTo>
                    <a:lnTo>
                      <a:pt x="181" y="568"/>
                    </a:lnTo>
                    <a:lnTo>
                      <a:pt x="195" y="574"/>
                    </a:lnTo>
                    <a:lnTo>
                      <a:pt x="207" y="578"/>
                    </a:lnTo>
                    <a:lnTo>
                      <a:pt x="223" y="582"/>
                    </a:lnTo>
                    <a:lnTo>
                      <a:pt x="237" y="585"/>
                    </a:lnTo>
                    <a:lnTo>
                      <a:pt x="250" y="588"/>
                    </a:lnTo>
                    <a:lnTo>
                      <a:pt x="266" y="590"/>
                    </a:lnTo>
                    <a:lnTo>
                      <a:pt x="281" y="592"/>
                    </a:lnTo>
                    <a:lnTo>
                      <a:pt x="296" y="592"/>
                    </a:lnTo>
                    <a:lnTo>
                      <a:pt x="310" y="592"/>
                    </a:lnTo>
                    <a:lnTo>
                      <a:pt x="326" y="590"/>
                    </a:lnTo>
                    <a:lnTo>
                      <a:pt x="341" y="588"/>
                    </a:lnTo>
                    <a:lnTo>
                      <a:pt x="355" y="585"/>
                    </a:lnTo>
                    <a:lnTo>
                      <a:pt x="370" y="582"/>
                    </a:lnTo>
                    <a:lnTo>
                      <a:pt x="384" y="578"/>
                    </a:lnTo>
                    <a:lnTo>
                      <a:pt x="398" y="574"/>
                    </a:lnTo>
                    <a:lnTo>
                      <a:pt x="411" y="568"/>
                    </a:lnTo>
                    <a:lnTo>
                      <a:pt x="437" y="556"/>
                    </a:lnTo>
                    <a:lnTo>
                      <a:pt x="461" y="542"/>
                    </a:lnTo>
                    <a:lnTo>
                      <a:pt x="484" y="524"/>
                    </a:lnTo>
                    <a:lnTo>
                      <a:pt x="505" y="505"/>
                    </a:lnTo>
                    <a:lnTo>
                      <a:pt x="523" y="485"/>
                    </a:lnTo>
                    <a:lnTo>
                      <a:pt x="542" y="461"/>
                    </a:lnTo>
                    <a:lnTo>
                      <a:pt x="555" y="437"/>
                    </a:lnTo>
                    <a:lnTo>
                      <a:pt x="568" y="411"/>
                    </a:lnTo>
                    <a:lnTo>
                      <a:pt x="574" y="398"/>
                    </a:lnTo>
                    <a:lnTo>
                      <a:pt x="578" y="384"/>
                    </a:lnTo>
                    <a:lnTo>
                      <a:pt x="582" y="370"/>
                    </a:lnTo>
                    <a:lnTo>
                      <a:pt x="586" y="355"/>
                    </a:lnTo>
                    <a:lnTo>
                      <a:pt x="587" y="341"/>
                    </a:lnTo>
                    <a:lnTo>
                      <a:pt x="590" y="326"/>
                    </a:lnTo>
                    <a:lnTo>
                      <a:pt x="592" y="310"/>
                    </a:lnTo>
                    <a:lnTo>
                      <a:pt x="592" y="296"/>
                    </a:lnTo>
                    <a:close/>
                    <a:moveTo>
                      <a:pt x="587" y="296"/>
                    </a:moveTo>
                    <a:lnTo>
                      <a:pt x="587" y="310"/>
                    </a:lnTo>
                    <a:lnTo>
                      <a:pt x="586" y="326"/>
                    </a:lnTo>
                    <a:lnTo>
                      <a:pt x="585" y="340"/>
                    </a:lnTo>
                    <a:lnTo>
                      <a:pt x="582" y="355"/>
                    </a:lnTo>
                    <a:lnTo>
                      <a:pt x="578" y="369"/>
                    </a:lnTo>
                    <a:lnTo>
                      <a:pt x="575" y="383"/>
                    </a:lnTo>
                    <a:lnTo>
                      <a:pt x="569" y="397"/>
                    </a:lnTo>
                    <a:lnTo>
                      <a:pt x="565" y="409"/>
                    </a:lnTo>
                    <a:lnTo>
                      <a:pt x="553" y="434"/>
                    </a:lnTo>
                    <a:lnTo>
                      <a:pt x="537" y="459"/>
                    </a:lnTo>
                    <a:lnTo>
                      <a:pt x="521" y="482"/>
                    </a:lnTo>
                    <a:lnTo>
                      <a:pt x="503" y="503"/>
                    </a:lnTo>
                    <a:lnTo>
                      <a:pt x="482" y="521"/>
                    </a:lnTo>
                    <a:lnTo>
                      <a:pt x="459" y="538"/>
                    </a:lnTo>
                    <a:lnTo>
                      <a:pt x="434" y="553"/>
                    </a:lnTo>
                    <a:lnTo>
                      <a:pt x="409" y="564"/>
                    </a:lnTo>
                    <a:lnTo>
                      <a:pt x="397" y="570"/>
                    </a:lnTo>
                    <a:lnTo>
                      <a:pt x="383" y="575"/>
                    </a:lnTo>
                    <a:lnTo>
                      <a:pt x="369" y="578"/>
                    </a:lnTo>
                    <a:lnTo>
                      <a:pt x="355" y="582"/>
                    </a:lnTo>
                    <a:lnTo>
                      <a:pt x="340" y="585"/>
                    </a:lnTo>
                    <a:lnTo>
                      <a:pt x="326" y="586"/>
                    </a:lnTo>
                    <a:lnTo>
                      <a:pt x="310" y="588"/>
                    </a:lnTo>
                    <a:lnTo>
                      <a:pt x="296" y="588"/>
                    </a:lnTo>
                    <a:lnTo>
                      <a:pt x="281" y="588"/>
                    </a:lnTo>
                    <a:lnTo>
                      <a:pt x="266" y="586"/>
                    </a:lnTo>
                    <a:lnTo>
                      <a:pt x="252" y="585"/>
                    </a:lnTo>
                    <a:lnTo>
                      <a:pt x="237" y="582"/>
                    </a:lnTo>
                    <a:lnTo>
                      <a:pt x="223" y="578"/>
                    </a:lnTo>
                    <a:lnTo>
                      <a:pt x="209" y="575"/>
                    </a:lnTo>
                    <a:lnTo>
                      <a:pt x="196" y="570"/>
                    </a:lnTo>
                    <a:lnTo>
                      <a:pt x="182" y="564"/>
                    </a:lnTo>
                    <a:lnTo>
                      <a:pt x="157" y="553"/>
                    </a:lnTo>
                    <a:lnTo>
                      <a:pt x="132" y="538"/>
                    </a:lnTo>
                    <a:lnTo>
                      <a:pt x="110" y="521"/>
                    </a:lnTo>
                    <a:lnTo>
                      <a:pt x="89" y="503"/>
                    </a:lnTo>
                    <a:lnTo>
                      <a:pt x="71" y="482"/>
                    </a:lnTo>
                    <a:lnTo>
                      <a:pt x="54" y="459"/>
                    </a:lnTo>
                    <a:lnTo>
                      <a:pt x="39" y="434"/>
                    </a:lnTo>
                    <a:lnTo>
                      <a:pt x="28" y="409"/>
                    </a:lnTo>
                    <a:lnTo>
                      <a:pt x="22" y="397"/>
                    </a:lnTo>
                    <a:lnTo>
                      <a:pt x="18" y="383"/>
                    </a:lnTo>
                    <a:lnTo>
                      <a:pt x="14" y="369"/>
                    </a:lnTo>
                    <a:lnTo>
                      <a:pt x="10" y="355"/>
                    </a:lnTo>
                    <a:lnTo>
                      <a:pt x="8" y="340"/>
                    </a:lnTo>
                    <a:lnTo>
                      <a:pt x="5" y="326"/>
                    </a:lnTo>
                    <a:lnTo>
                      <a:pt x="4" y="310"/>
                    </a:lnTo>
                    <a:lnTo>
                      <a:pt x="4" y="296"/>
                    </a:lnTo>
                    <a:lnTo>
                      <a:pt x="4" y="281"/>
                    </a:lnTo>
                    <a:lnTo>
                      <a:pt x="5" y="266"/>
                    </a:lnTo>
                    <a:lnTo>
                      <a:pt x="8" y="252"/>
                    </a:lnTo>
                    <a:lnTo>
                      <a:pt x="10" y="237"/>
                    </a:lnTo>
                    <a:lnTo>
                      <a:pt x="14" y="223"/>
                    </a:lnTo>
                    <a:lnTo>
                      <a:pt x="18" y="209"/>
                    </a:lnTo>
                    <a:lnTo>
                      <a:pt x="22" y="196"/>
                    </a:lnTo>
                    <a:lnTo>
                      <a:pt x="28" y="182"/>
                    </a:lnTo>
                    <a:lnTo>
                      <a:pt x="39" y="157"/>
                    </a:lnTo>
                    <a:lnTo>
                      <a:pt x="54" y="132"/>
                    </a:lnTo>
                    <a:lnTo>
                      <a:pt x="71" y="110"/>
                    </a:lnTo>
                    <a:lnTo>
                      <a:pt x="89" y="89"/>
                    </a:lnTo>
                    <a:lnTo>
                      <a:pt x="110" y="71"/>
                    </a:lnTo>
                    <a:lnTo>
                      <a:pt x="132" y="54"/>
                    </a:lnTo>
                    <a:lnTo>
                      <a:pt x="157" y="39"/>
                    </a:lnTo>
                    <a:lnTo>
                      <a:pt x="182" y="28"/>
                    </a:lnTo>
                    <a:lnTo>
                      <a:pt x="196" y="22"/>
                    </a:lnTo>
                    <a:lnTo>
                      <a:pt x="209" y="18"/>
                    </a:lnTo>
                    <a:lnTo>
                      <a:pt x="223" y="14"/>
                    </a:lnTo>
                    <a:lnTo>
                      <a:pt x="237" y="9"/>
                    </a:lnTo>
                    <a:lnTo>
                      <a:pt x="252" y="8"/>
                    </a:lnTo>
                    <a:lnTo>
                      <a:pt x="266" y="5"/>
                    </a:lnTo>
                    <a:lnTo>
                      <a:pt x="281" y="4"/>
                    </a:lnTo>
                    <a:lnTo>
                      <a:pt x="296" y="4"/>
                    </a:lnTo>
                    <a:lnTo>
                      <a:pt x="310" y="4"/>
                    </a:lnTo>
                    <a:lnTo>
                      <a:pt x="326" y="5"/>
                    </a:lnTo>
                    <a:lnTo>
                      <a:pt x="340" y="8"/>
                    </a:lnTo>
                    <a:lnTo>
                      <a:pt x="355" y="9"/>
                    </a:lnTo>
                    <a:lnTo>
                      <a:pt x="369" y="14"/>
                    </a:lnTo>
                    <a:lnTo>
                      <a:pt x="383" y="18"/>
                    </a:lnTo>
                    <a:lnTo>
                      <a:pt x="397" y="22"/>
                    </a:lnTo>
                    <a:lnTo>
                      <a:pt x="409" y="28"/>
                    </a:lnTo>
                    <a:lnTo>
                      <a:pt x="434" y="39"/>
                    </a:lnTo>
                    <a:lnTo>
                      <a:pt x="459" y="54"/>
                    </a:lnTo>
                    <a:lnTo>
                      <a:pt x="482" y="71"/>
                    </a:lnTo>
                    <a:lnTo>
                      <a:pt x="503" y="89"/>
                    </a:lnTo>
                    <a:lnTo>
                      <a:pt x="521" y="110"/>
                    </a:lnTo>
                    <a:lnTo>
                      <a:pt x="537" y="132"/>
                    </a:lnTo>
                    <a:lnTo>
                      <a:pt x="553" y="157"/>
                    </a:lnTo>
                    <a:lnTo>
                      <a:pt x="565" y="182"/>
                    </a:lnTo>
                    <a:lnTo>
                      <a:pt x="569" y="196"/>
                    </a:lnTo>
                    <a:lnTo>
                      <a:pt x="575" y="209"/>
                    </a:lnTo>
                    <a:lnTo>
                      <a:pt x="578" y="223"/>
                    </a:lnTo>
                    <a:lnTo>
                      <a:pt x="582" y="237"/>
                    </a:lnTo>
                    <a:lnTo>
                      <a:pt x="585" y="252"/>
                    </a:lnTo>
                    <a:lnTo>
                      <a:pt x="586" y="266"/>
                    </a:lnTo>
                    <a:lnTo>
                      <a:pt x="587" y="281"/>
                    </a:lnTo>
                    <a:lnTo>
                      <a:pt x="587" y="296"/>
                    </a:lnTo>
                    <a:close/>
                  </a:path>
                </a:pathLst>
              </a:custGeom>
              <a:solidFill>
                <a:srgbClr val="EDBC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65" name="Freeform 50">
                <a:extLst>
                  <a:ext uri="{FF2B5EF4-FFF2-40B4-BE49-F238E27FC236}">
                    <a16:creationId xmlns:a16="http://schemas.microsoft.com/office/drawing/2014/main" id="{4F2DF2F4-E4BF-7E93-5D6A-EEA6BBFA39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27" y="2580"/>
                <a:ext cx="586" cy="586"/>
              </a:xfrm>
              <a:custGeom>
                <a:avLst/>
                <a:gdLst>
                  <a:gd name="T0" fmla="*/ 583 w 586"/>
                  <a:gd name="T1" fmla="*/ 248 h 586"/>
                  <a:gd name="T2" fmla="*/ 569 w 586"/>
                  <a:gd name="T3" fmla="*/ 192 h 586"/>
                  <a:gd name="T4" fmla="*/ 519 w 586"/>
                  <a:gd name="T5" fmla="*/ 105 h 586"/>
                  <a:gd name="T6" fmla="*/ 433 w 586"/>
                  <a:gd name="T7" fmla="*/ 34 h 586"/>
                  <a:gd name="T8" fmla="*/ 366 w 586"/>
                  <a:gd name="T9" fmla="*/ 8 h 586"/>
                  <a:gd name="T10" fmla="*/ 307 w 586"/>
                  <a:gd name="T11" fmla="*/ 0 h 586"/>
                  <a:gd name="T12" fmla="*/ 247 w 586"/>
                  <a:gd name="T13" fmla="*/ 2 h 586"/>
                  <a:gd name="T14" fmla="*/ 192 w 586"/>
                  <a:gd name="T15" fmla="*/ 18 h 586"/>
                  <a:gd name="T16" fmla="*/ 105 w 586"/>
                  <a:gd name="T17" fmla="*/ 66 h 586"/>
                  <a:gd name="T18" fmla="*/ 34 w 586"/>
                  <a:gd name="T19" fmla="*/ 153 h 586"/>
                  <a:gd name="T20" fmla="*/ 8 w 586"/>
                  <a:gd name="T21" fmla="*/ 220 h 586"/>
                  <a:gd name="T22" fmla="*/ 0 w 586"/>
                  <a:gd name="T23" fmla="*/ 278 h 586"/>
                  <a:gd name="T24" fmla="*/ 2 w 586"/>
                  <a:gd name="T25" fmla="*/ 338 h 586"/>
                  <a:gd name="T26" fmla="*/ 16 w 586"/>
                  <a:gd name="T27" fmla="*/ 394 h 586"/>
                  <a:gd name="T28" fmla="*/ 66 w 586"/>
                  <a:gd name="T29" fmla="*/ 480 h 586"/>
                  <a:gd name="T30" fmla="*/ 153 w 586"/>
                  <a:gd name="T31" fmla="*/ 551 h 586"/>
                  <a:gd name="T32" fmla="*/ 220 w 586"/>
                  <a:gd name="T33" fmla="*/ 578 h 586"/>
                  <a:gd name="T34" fmla="*/ 278 w 586"/>
                  <a:gd name="T35" fmla="*/ 586 h 586"/>
                  <a:gd name="T36" fmla="*/ 338 w 586"/>
                  <a:gd name="T37" fmla="*/ 583 h 586"/>
                  <a:gd name="T38" fmla="*/ 394 w 586"/>
                  <a:gd name="T39" fmla="*/ 569 h 586"/>
                  <a:gd name="T40" fmla="*/ 480 w 586"/>
                  <a:gd name="T41" fmla="*/ 519 h 586"/>
                  <a:gd name="T42" fmla="*/ 551 w 586"/>
                  <a:gd name="T43" fmla="*/ 433 h 586"/>
                  <a:gd name="T44" fmla="*/ 577 w 586"/>
                  <a:gd name="T45" fmla="*/ 366 h 586"/>
                  <a:gd name="T46" fmla="*/ 586 w 586"/>
                  <a:gd name="T47" fmla="*/ 307 h 586"/>
                  <a:gd name="T48" fmla="*/ 582 w 586"/>
                  <a:gd name="T49" fmla="*/ 323 h 586"/>
                  <a:gd name="T50" fmla="*/ 569 w 586"/>
                  <a:gd name="T51" fmla="*/ 378 h 586"/>
                  <a:gd name="T52" fmla="*/ 533 w 586"/>
                  <a:gd name="T53" fmla="*/ 455 h 586"/>
                  <a:gd name="T54" fmla="*/ 455 w 586"/>
                  <a:gd name="T55" fmla="*/ 533 h 586"/>
                  <a:gd name="T56" fmla="*/ 378 w 586"/>
                  <a:gd name="T57" fmla="*/ 569 h 586"/>
                  <a:gd name="T58" fmla="*/ 323 w 586"/>
                  <a:gd name="T59" fmla="*/ 580 h 586"/>
                  <a:gd name="T60" fmla="*/ 263 w 586"/>
                  <a:gd name="T61" fmla="*/ 580 h 586"/>
                  <a:gd name="T62" fmla="*/ 207 w 586"/>
                  <a:gd name="T63" fmla="*/ 569 h 586"/>
                  <a:gd name="T64" fmla="*/ 131 w 586"/>
                  <a:gd name="T65" fmla="*/ 533 h 586"/>
                  <a:gd name="T66" fmla="*/ 53 w 586"/>
                  <a:gd name="T67" fmla="*/ 455 h 586"/>
                  <a:gd name="T68" fmla="*/ 16 w 586"/>
                  <a:gd name="T69" fmla="*/ 378 h 586"/>
                  <a:gd name="T70" fmla="*/ 5 w 586"/>
                  <a:gd name="T71" fmla="*/ 323 h 586"/>
                  <a:gd name="T72" fmla="*/ 5 w 586"/>
                  <a:gd name="T73" fmla="*/ 263 h 586"/>
                  <a:gd name="T74" fmla="*/ 16 w 586"/>
                  <a:gd name="T75" fmla="*/ 207 h 586"/>
                  <a:gd name="T76" fmla="*/ 53 w 586"/>
                  <a:gd name="T77" fmla="*/ 130 h 586"/>
                  <a:gd name="T78" fmla="*/ 131 w 586"/>
                  <a:gd name="T79" fmla="*/ 52 h 586"/>
                  <a:gd name="T80" fmla="*/ 207 w 586"/>
                  <a:gd name="T81" fmla="*/ 16 h 586"/>
                  <a:gd name="T82" fmla="*/ 263 w 586"/>
                  <a:gd name="T83" fmla="*/ 5 h 586"/>
                  <a:gd name="T84" fmla="*/ 323 w 586"/>
                  <a:gd name="T85" fmla="*/ 5 h 586"/>
                  <a:gd name="T86" fmla="*/ 378 w 586"/>
                  <a:gd name="T87" fmla="*/ 16 h 586"/>
                  <a:gd name="T88" fmla="*/ 455 w 586"/>
                  <a:gd name="T89" fmla="*/ 52 h 586"/>
                  <a:gd name="T90" fmla="*/ 533 w 586"/>
                  <a:gd name="T91" fmla="*/ 130 h 586"/>
                  <a:gd name="T92" fmla="*/ 569 w 586"/>
                  <a:gd name="T93" fmla="*/ 207 h 586"/>
                  <a:gd name="T94" fmla="*/ 582 w 586"/>
                  <a:gd name="T95" fmla="*/ 263 h 58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86"/>
                  <a:gd name="T145" fmla="*/ 0 h 586"/>
                  <a:gd name="T146" fmla="*/ 586 w 586"/>
                  <a:gd name="T147" fmla="*/ 586 h 58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86" h="586">
                    <a:moveTo>
                      <a:pt x="586" y="293"/>
                    </a:moveTo>
                    <a:lnTo>
                      <a:pt x="586" y="278"/>
                    </a:lnTo>
                    <a:lnTo>
                      <a:pt x="584" y="263"/>
                    </a:lnTo>
                    <a:lnTo>
                      <a:pt x="583" y="248"/>
                    </a:lnTo>
                    <a:lnTo>
                      <a:pt x="580" y="234"/>
                    </a:lnTo>
                    <a:lnTo>
                      <a:pt x="577" y="220"/>
                    </a:lnTo>
                    <a:lnTo>
                      <a:pt x="573" y="206"/>
                    </a:lnTo>
                    <a:lnTo>
                      <a:pt x="569" y="192"/>
                    </a:lnTo>
                    <a:lnTo>
                      <a:pt x="564" y="179"/>
                    </a:lnTo>
                    <a:lnTo>
                      <a:pt x="551" y="153"/>
                    </a:lnTo>
                    <a:lnTo>
                      <a:pt x="536" y="129"/>
                    </a:lnTo>
                    <a:lnTo>
                      <a:pt x="519" y="105"/>
                    </a:lnTo>
                    <a:lnTo>
                      <a:pt x="501" y="84"/>
                    </a:lnTo>
                    <a:lnTo>
                      <a:pt x="480" y="66"/>
                    </a:lnTo>
                    <a:lnTo>
                      <a:pt x="456" y="50"/>
                    </a:lnTo>
                    <a:lnTo>
                      <a:pt x="433" y="34"/>
                    </a:lnTo>
                    <a:lnTo>
                      <a:pt x="408" y="22"/>
                    </a:lnTo>
                    <a:lnTo>
                      <a:pt x="394" y="18"/>
                    </a:lnTo>
                    <a:lnTo>
                      <a:pt x="380" y="12"/>
                    </a:lnTo>
                    <a:lnTo>
                      <a:pt x="366" y="8"/>
                    </a:lnTo>
                    <a:lnTo>
                      <a:pt x="352" y="5"/>
                    </a:lnTo>
                    <a:lnTo>
                      <a:pt x="338" y="2"/>
                    </a:lnTo>
                    <a:lnTo>
                      <a:pt x="323" y="1"/>
                    </a:lnTo>
                    <a:lnTo>
                      <a:pt x="307" y="0"/>
                    </a:lnTo>
                    <a:lnTo>
                      <a:pt x="293" y="0"/>
                    </a:lnTo>
                    <a:lnTo>
                      <a:pt x="278" y="0"/>
                    </a:lnTo>
                    <a:lnTo>
                      <a:pt x="263" y="1"/>
                    </a:lnTo>
                    <a:lnTo>
                      <a:pt x="247" y="2"/>
                    </a:lnTo>
                    <a:lnTo>
                      <a:pt x="234" y="5"/>
                    </a:lnTo>
                    <a:lnTo>
                      <a:pt x="220" y="8"/>
                    </a:lnTo>
                    <a:lnTo>
                      <a:pt x="206" y="12"/>
                    </a:lnTo>
                    <a:lnTo>
                      <a:pt x="192" y="18"/>
                    </a:lnTo>
                    <a:lnTo>
                      <a:pt x="178" y="22"/>
                    </a:lnTo>
                    <a:lnTo>
                      <a:pt x="153" y="34"/>
                    </a:lnTo>
                    <a:lnTo>
                      <a:pt x="129" y="50"/>
                    </a:lnTo>
                    <a:lnTo>
                      <a:pt x="105" y="66"/>
                    </a:lnTo>
                    <a:lnTo>
                      <a:pt x="85" y="84"/>
                    </a:lnTo>
                    <a:lnTo>
                      <a:pt x="66" y="105"/>
                    </a:lnTo>
                    <a:lnTo>
                      <a:pt x="50" y="129"/>
                    </a:lnTo>
                    <a:lnTo>
                      <a:pt x="34" y="153"/>
                    </a:lnTo>
                    <a:lnTo>
                      <a:pt x="22" y="179"/>
                    </a:lnTo>
                    <a:lnTo>
                      <a:pt x="16" y="192"/>
                    </a:lnTo>
                    <a:lnTo>
                      <a:pt x="12" y="206"/>
                    </a:lnTo>
                    <a:lnTo>
                      <a:pt x="8" y="220"/>
                    </a:lnTo>
                    <a:lnTo>
                      <a:pt x="5" y="234"/>
                    </a:lnTo>
                    <a:lnTo>
                      <a:pt x="2" y="248"/>
                    </a:lnTo>
                    <a:lnTo>
                      <a:pt x="1" y="263"/>
                    </a:lnTo>
                    <a:lnTo>
                      <a:pt x="0" y="278"/>
                    </a:lnTo>
                    <a:lnTo>
                      <a:pt x="0" y="293"/>
                    </a:lnTo>
                    <a:lnTo>
                      <a:pt x="0" y="307"/>
                    </a:lnTo>
                    <a:lnTo>
                      <a:pt x="1" y="323"/>
                    </a:lnTo>
                    <a:lnTo>
                      <a:pt x="2" y="338"/>
                    </a:lnTo>
                    <a:lnTo>
                      <a:pt x="5" y="352"/>
                    </a:lnTo>
                    <a:lnTo>
                      <a:pt x="8" y="366"/>
                    </a:lnTo>
                    <a:lnTo>
                      <a:pt x="12" y="380"/>
                    </a:lnTo>
                    <a:lnTo>
                      <a:pt x="16" y="394"/>
                    </a:lnTo>
                    <a:lnTo>
                      <a:pt x="22" y="408"/>
                    </a:lnTo>
                    <a:lnTo>
                      <a:pt x="34" y="433"/>
                    </a:lnTo>
                    <a:lnTo>
                      <a:pt x="50" y="456"/>
                    </a:lnTo>
                    <a:lnTo>
                      <a:pt x="66" y="480"/>
                    </a:lnTo>
                    <a:lnTo>
                      <a:pt x="85" y="501"/>
                    </a:lnTo>
                    <a:lnTo>
                      <a:pt x="105" y="519"/>
                    </a:lnTo>
                    <a:lnTo>
                      <a:pt x="129" y="536"/>
                    </a:lnTo>
                    <a:lnTo>
                      <a:pt x="153" y="551"/>
                    </a:lnTo>
                    <a:lnTo>
                      <a:pt x="178" y="564"/>
                    </a:lnTo>
                    <a:lnTo>
                      <a:pt x="192" y="569"/>
                    </a:lnTo>
                    <a:lnTo>
                      <a:pt x="206" y="574"/>
                    </a:lnTo>
                    <a:lnTo>
                      <a:pt x="220" y="578"/>
                    </a:lnTo>
                    <a:lnTo>
                      <a:pt x="234" y="580"/>
                    </a:lnTo>
                    <a:lnTo>
                      <a:pt x="247" y="583"/>
                    </a:lnTo>
                    <a:lnTo>
                      <a:pt x="263" y="585"/>
                    </a:lnTo>
                    <a:lnTo>
                      <a:pt x="278" y="586"/>
                    </a:lnTo>
                    <a:lnTo>
                      <a:pt x="293" y="586"/>
                    </a:lnTo>
                    <a:lnTo>
                      <a:pt x="307" y="586"/>
                    </a:lnTo>
                    <a:lnTo>
                      <a:pt x="323" y="585"/>
                    </a:lnTo>
                    <a:lnTo>
                      <a:pt x="338" y="583"/>
                    </a:lnTo>
                    <a:lnTo>
                      <a:pt x="352" y="580"/>
                    </a:lnTo>
                    <a:lnTo>
                      <a:pt x="366" y="578"/>
                    </a:lnTo>
                    <a:lnTo>
                      <a:pt x="380" y="574"/>
                    </a:lnTo>
                    <a:lnTo>
                      <a:pt x="394" y="569"/>
                    </a:lnTo>
                    <a:lnTo>
                      <a:pt x="408" y="564"/>
                    </a:lnTo>
                    <a:lnTo>
                      <a:pt x="433" y="551"/>
                    </a:lnTo>
                    <a:lnTo>
                      <a:pt x="456" y="536"/>
                    </a:lnTo>
                    <a:lnTo>
                      <a:pt x="480" y="519"/>
                    </a:lnTo>
                    <a:lnTo>
                      <a:pt x="501" y="501"/>
                    </a:lnTo>
                    <a:lnTo>
                      <a:pt x="519" y="480"/>
                    </a:lnTo>
                    <a:lnTo>
                      <a:pt x="536" y="456"/>
                    </a:lnTo>
                    <a:lnTo>
                      <a:pt x="551" y="433"/>
                    </a:lnTo>
                    <a:lnTo>
                      <a:pt x="564" y="408"/>
                    </a:lnTo>
                    <a:lnTo>
                      <a:pt x="569" y="394"/>
                    </a:lnTo>
                    <a:lnTo>
                      <a:pt x="573" y="380"/>
                    </a:lnTo>
                    <a:lnTo>
                      <a:pt x="577" y="366"/>
                    </a:lnTo>
                    <a:lnTo>
                      <a:pt x="580" y="352"/>
                    </a:lnTo>
                    <a:lnTo>
                      <a:pt x="583" y="338"/>
                    </a:lnTo>
                    <a:lnTo>
                      <a:pt x="584" y="323"/>
                    </a:lnTo>
                    <a:lnTo>
                      <a:pt x="586" y="307"/>
                    </a:lnTo>
                    <a:lnTo>
                      <a:pt x="586" y="293"/>
                    </a:lnTo>
                    <a:close/>
                    <a:moveTo>
                      <a:pt x="583" y="293"/>
                    </a:moveTo>
                    <a:lnTo>
                      <a:pt x="582" y="307"/>
                    </a:lnTo>
                    <a:lnTo>
                      <a:pt x="582" y="323"/>
                    </a:lnTo>
                    <a:lnTo>
                      <a:pt x="579" y="337"/>
                    </a:lnTo>
                    <a:lnTo>
                      <a:pt x="576" y="351"/>
                    </a:lnTo>
                    <a:lnTo>
                      <a:pt x="573" y="366"/>
                    </a:lnTo>
                    <a:lnTo>
                      <a:pt x="569" y="378"/>
                    </a:lnTo>
                    <a:lnTo>
                      <a:pt x="565" y="392"/>
                    </a:lnTo>
                    <a:lnTo>
                      <a:pt x="559" y="406"/>
                    </a:lnTo>
                    <a:lnTo>
                      <a:pt x="547" y="431"/>
                    </a:lnTo>
                    <a:lnTo>
                      <a:pt x="533" y="455"/>
                    </a:lnTo>
                    <a:lnTo>
                      <a:pt x="516" y="477"/>
                    </a:lnTo>
                    <a:lnTo>
                      <a:pt x="498" y="498"/>
                    </a:lnTo>
                    <a:lnTo>
                      <a:pt x="477" y="516"/>
                    </a:lnTo>
                    <a:lnTo>
                      <a:pt x="455" y="533"/>
                    </a:lnTo>
                    <a:lnTo>
                      <a:pt x="431" y="547"/>
                    </a:lnTo>
                    <a:lnTo>
                      <a:pt x="406" y="560"/>
                    </a:lnTo>
                    <a:lnTo>
                      <a:pt x="392" y="565"/>
                    </a:lnTo>
                    <a:lnTo>
                      <a:pt x="378" y="569"/>
                    </a:lnTo>
                    <a:lnTo>
                      <a:pt x="366" y="574"/>
                    </a:lnTo>
                    <a:lnTo>
                      <a:pt x="351" y="576"/>
                    </a:lnTo>
                    <a:lnTo>
                      <a:pt x="337" y="579"/>
                    </a:lnTo>
                    <a:lnTo>
                      <a:pt x="323" y="580"/>
                    </a:lnTo>
                    <a:lnTo>
                      <a:pt x="307" y="582"/>
                    </a:lnTo>
                    <a:lnTo>
                      <a:pt x="293" y="583"/>
                    </a:lnTo>
                    <a:lnTo>
                      <a:pt x="278" y="582"/>
                    </a:lnTo>
                    <a:lnTo>
                      <a:pt x="263" y="580"/>
                    </a:lnTo>
                    <a:lnTo>
                      <a:pt x="249" y="579"/>
                    </a:lnTo>
                    <a:lnTo>
                      <a:pt x="235" y="576"/>
                    </a:lnTo>
                    <a:lnTo>
                      <a:pt x="221" y="574"/>
                    </a:lnTo>
                    <a:lnTo>
                      <a:pt x="207" y="569"/>
                    </a:lnTo>
                    <a:lnTo>
                      <a:pt x="193" y="565"/>
                    </a:lnTo>
                    <a:lnTo>
                      <a:pt x="181" y="560"/>
                    </a:lnTo>
                    <a:lnTo>
                      <a:pt x="154" y="547"/>
                    </a:lnTo>
                    <a:lnTo>
                      <a:pt x="131" y="533"/>
                    </a:lnTo>
                    <a:lnTo>
                      <a:pt x="108" y="516"/>
                    </a:lnTo>
                    <a:lnTo>
                      <a:pt x="87" y="498"/>
                    </a:lnTo>
                    <a:lnTo>
                      <a:pt x="69" y="477"/>
                    </a:lnTo>
                    <a:lnTo>
                      <a:pt x="53" y="455"/>
                    </a:lnTo>
                    <a:lnTo>
                      <a:pt x="39" y="431"/>
                    </a:lnTo>
                    <a:lnTo>
                      <a:pt x="26" y="406"/>
                    </a:lnTo>
                    <a:lnTo>
                      <a:pt x="21" y="392"/>
                    </a:lnTo>
                    <a:lnTo>
                      <a:pt x="16" y="378"/>
                    </a:lnTo>
                    <a:lnTo>
                      <a:pt x="12" y="366"/>
                    </a:lnTo>
                    <a:lnTo>
                      <a:pt x="9" y="351"/>
                    </a:lnTo>
                    <a:lnTo>
                      <a:pt x="7" y="337"/>
                    </a:lnTo>
                    <a:lnTo>
                      <a:pt x="5" y="323"/>
                    </a:lnTo>
                    <a:lnTo>
                      <a:pt x="4" y="307"/>
                    </a:lnTo>
                    <a:lnTo>
                      <a:pt x="4" y="293"/>
                    </a:lnTo>
                    <a:lnTo>
                      <a:pt x="4" y="278"/>
                    </a:lnTo>
                    <a:lnTo>
                      <a:pt x="5" y="263"/>
                    </a:lnTo>
                    <a:lnTo>
                      <a:pt x="7" y="249"/>
                    </a:lnTo>
                    <a:lnTo>
                      <a:pt x="9" y="235"/>
                    </a:lnTo>
                    <a:lnTo>
                      <a:pt x="12" y="221"/>
                    </a:lnTo>
                    <a:lnTo>
                      <a:pt x="16" y="207"/>
                    </a:lnTo>
                    <a:lnTo>
                      <a:pt x="21" y="193"/>
                    </a:lnTo>
                    <a:lnTo>
                      <a:pt x="26" y="181"/>
                    </a:lnTo>
                    <a:lnTo>
                      <a:pt x="39" y="154"/>
                    </a:lnTo>
                    <a:lnTo>
                      <a:pt x="53" y="130"/>
                    </a:lnTo>
                    <a:lnTo>
                      <a:pt x="69" y="108"/>
                    </a:lnTo>
                    <a:lnTo>
                      <a:pt x="87" y="87"/>
                    </a:lnTo>
                    <a:lnTo>
                      <a:pt x="108" y="69"/>
                    </a:lnTo>
                    <a:lnTo>
                      <a:pt x="131" y="52"/>
                    </a:lnTo>
                    <a:lnTo>
                      <a:pt x="154" y="39"/>
                    </a:lnTo>
                    <a:lnTo>
                      <a:pt x="181" y="26"/>
                    </a:lnTo>
                    <a:lnTo>
                      <a:pt x="193" y="20"/>
                    </a:lnTo>
                    <a:lnTo>
                      <a:pt x="207" y="16"/>
                    </a:lnTo>
                    <a:lnTo>
                      <a:pt x="221" y="12"/>
                    </a:lnTo>
                    <a:lnTo>
                      <a:pt x="235" y="9"/>
                    </a:lnTo>
                    <a:lnTo>
                      <a:pt x="249" y="6"/>
                    </a:lnTo>
                    <a:lnTo>
                      <a:pt x="263" y="5"/>
                    </a:lnTo>
                    <a:lnTo>
                      <a:pt x="278" y="4"/>
                    </a:lnTo>
                    <a:lnTo>
                      <a:pt x="293" y="4"/>
                    </a:lnTo>
                    <a:lnTo>
                      <a:pt x="307" y="4"/>
                    </a:lnTo>
                    <a:lnTo>
                      <a:pt x="323" y="5"/>
                    </a:lnTo>
                    <a:lnTo>
                      <a:pt x="337" y="6"/>
                    </a:lnTo>
                    <a:lnTo>
                      <a:pt x="351" y="9"/>
                    </a:lnTo>
                    <a:lnTo>
                      <a:pt x="366" y="12"/>
                    </a:lnTo>
                    <a:lnTo>
                      <a:pt x="378" y="16"/>
                    </a:lnTo>
                    <a:lnTo>
                      <a:pt x="392" y="20"/>
                    </a:lnTo>
                    <a:lnTo>
                      <a:pt x="406" y="26"/>
                    </a:lnTo>
                    <a:lnTo>
                      <a:pt x="431" y="39"/>
                    </a:lnTo>
                    <a:lnTo>
                      <a:pt x="455" y="52"/>
                    </a:lnTo>
                    <a:lnTo>
                      <a:pt x="477" y="69"/>
                    </a:lnTo>
                    <a:lnTo>
                      <a:pt x="498" y="87"/>
                    </a:lnTo>
                    <a:lnTo>
                      <a:pt x="516" y="108"/>
                    </a:lnTo>
                    <a:lnTo>
                      <a:pt x="533" y="130"/>
                    </a:lnTo>
                    <a:lnTo>
                      <a:pt x="547" y="154"/>
                    </a:lnTo>
                    <a:lnTo>
                      <a:pt x="559" y="181"/>
                    </a:lnTo>
                    <a:lnTo>
                      <a:pt x="565" y="193"/>
                    </a:lnTo>
                    <a:lnTo>
                      <a:pt x="569" y="207"/>
                    </a:lnTo>
                    <a:lnTo>
                      <a:pt x="573" y="221"/>
                    </a:lnTo>
                    <a:lnTo>
                      <a:pt x="576" y="235"/>
                    </a:lnTo>
                    <a:lnTo>
                      <a:pt x="579" y="249"/>
                    </a:lnTo>
                    <a:lnTo>
                      <a:pt x="582" y="263"/>
                    </a:lnTo>
                    <a:lnTo>
                      <a:pt x="582" y="278"/>
                    </a:lnTo>
                    <a:lnTo>
                      <a:pt x="583" y="293"/>
                    </a:lnTo>
                    <a:close/>
                  </a:path>
                </a:pathLst>
              </a:custGeom>
              <a:solidFill>
                <a:srgbClr val="EDBC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66" name="Freeform 51">
                <a:extLst>
                  <a:ext uri="{FF2B5EF4-FFF2-40B4-BE49-F238E27FC236}">
                    <a16:creationId xmlns:a16="http://schemas.microsoft.com/office/drawing/2014/main" id="{92DD6B90-4634-5C2A-51EE-4397664077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28" y="2581"/>
                <a:ext cx="583" cy="584"/>
              </a:xfrm>
              <a:custGeom>
                <a:avLst/>
                <a:gdLst>
                  <a:gd name="T0" fmla="*/ 581 w 583"/>
                  <a:gd name="T1" fmla="*/ 248 h 584"/>
                  <a:gd name="T2" fmla="*/ 565 w 583"/>
                  <a:gd name="T3" fmla="*/ 192 h 584"/>
                  <a:gd name="T4" fmla="*/ 517 w 583"/>
                  <a:gd name="T5" fmla="*/ 106 h 584"/>
                  <a:gd name="T6" fmla="*/ 430 w 583"/>
                  <a:gd name="T7" fmla="*/ 35 h 584"/>
                  <a:gd name="T8" fmla="*/ 365 w 583"/>
                  <a:gd name="T9" fmla="*/ 10 h 584"/>
                  <a:gd name="T10" fmla="*/ 306 w 583"/>
                  <a:gd name="T11" fmla="*/ 0 h 584"/>
                  <a:gd name="T12" fmla="*/ 248 w 583"/>
                  <a:gd name="T13" fmla="*/ 4 h 584"/>
                  <a:gd name="T14" fmla="*/ 192 w 583"/>
                  <a:gd name="T15" fmla="*/ 18 h 584"/>
                  <a:gd name="T16" fmla="*/ 106 w 583"/>
                  <a:gd name="T17" fmla="*/ 67 h 584"/>
                  <a:gd name="T18" fmla="*/ 35 w 583"/>
                  <a:gd name="T19" fmla="*/ 153 h 584"/>
                  <a:gd name="T20" fmla="*/ 10 w 583"/>
                  <a:gd name="T21" fmla="*/ 219 h 584"/>
                  <a:gd name="T22" fmla="*/ 0 w 583"/>
                  <a:gd name="T23" fmla="*/ 277 h 584"/>
                  <a:gd name="T24" fmla="*/ 4 w 583"/>
                  <a:gd name="T25" fmla="*/ 336 h 584"/>
                  <a:gd name="T26" fmla="*/ 18 w 583"/>
                  <a:gd name="T27" fmla="*/ 393 h 584"/>
                  <a:gd name="T28" fmla="*/ 67 w 583"/>
                  <a:gd name="T29" fmla="*/ 478 h 584"/>
                  <a:gd name="T30" fmla="*/ 153 w 583"/>
                  <a:gd name="T31" fmla="*/ 549 h 584"/>
                  <a:gd name="T32" fmla="*/ 219 w 583"/>
                  <a:gd name="T33" fmla="*/ 574 h 584"/>
                  <a:gd name="T34" fmla="*/ 277 w 583"/>
                  <a:gd name="T35" fmla="*/ 584 h 584"/>
                  <a:gd name="T36" fmla="*/ 336 w 583"/>
                  <a:gd name="T37" fmla="*/ 581 h 584"/>
                  <a:gd name="T38" fmla="*/ 393 w 583"/>
                  <a:gd name="T39" fmla="*/ 566 h 584"/>
                  <a:gd name="T40" fmla="*/ 478 w 583"/>
                  <a:gd name="T41" fmla="*/ 517 h 584"/>
                  <a:gd name="T42" fmla="*/ 549 w 583"/>
                  <a:gd name="T43" fmla="*/ 430 h 584"/>
                  <a:gd name="T44" fmla="*/ 574 w 583"/>
                  <a:gd name="T45" fmla="*/ 365 h 584"/>
                  <a:gd name="T46" fmla="*/ 583 w 583"/>
                  <a:gd name="T47" fmla="*/ 306 h 584"/>
                  <a:gd name="T48" fmla="*/ 578 w 583"/>
                  <a:gd name="T49" fmla="*/ 322 h 584"/>
                  <a:gd name="T50" fmla="*/ 567 w 583"/>
                  <a:gd name="T51" fmla="*/ 377 h 584"/>
                  <a:gd name="T52" fmla="*/ 531 w 583"/>
                  <a:gd name="T53" fmla="*/ 453 h 584"/>
                  <a:gd name="T54" fmla="*/ 453 w 583"/>
                  <a:gd name="T55" fmla="*/ 531 h 584"/>
                  <a:gd name="T56" fmla="*/ 377 w 583"/>
                  <a:gd name="T57" fmla="*/ 567 h 584"/>
                  <a:gd name="T58" fmla="*/ 322 w 583"/>
                  <a:gd name="T59" fmla="*/ 578 h 584"/>
                  <a:gd name="T60" fmla="*/ 262 w 583"/>
                  <a:gd name="T61" fmla="*/ 578 h 584"/>
                  <a:gd name="T62" fmla="*/ 206 w 583"/>
                  <a:gd name="T63" fmla="*/ 567 h 584"/>
                  <a:gd name="T64" fmla="*/ 131 w 583"/>
                  <a:gd name="T65" fmla="*/ 531 h 584"/>
                  <a:gd name="T66" fmla="*/ 53 w 583"/>
                  <a:gd name="T67" fmla="*/ 453 h 584"/>
                  <a:gd name="T68" fmla="*/ 17 w 583"/>
                  <a:gd name="T69" fmla="*/ 377 h 584"/>
                  <a:gd name="T70" fmla="*/ 6 w 583"/>
                  <a:gd name="T71" fmla="*/ 322 h 584"/>
                  <a:gd name="T72" fmla="*/ 6 w 583"/>
                  <a:gd name="T73" fmla="*/ 262 h 584"/>
                  <a:gd name="T74" fmla="*/ 17 w 583"/>
                  <a:gd name="T75" fmla="*/ 206 h 584"/>
                  <a:gd name="T76" fmla="*/ 53 w 583"/>
                  <a:gd name="T77" fmla="*/ 131 h 584"/>
                  <a:gd name="T78" fmla="*/ 131 w 583"/>
                  <a:gd name="T79" fmla="*/ 53 h 584"/>
                  <a:gd name="T80" fmla="*/ 206 w 583"/>
                  <a:gd name="T81" fmla="*/ 17 h 584"/>
                  <a:gd name="T82" fmla="*/ 262 w 583"/>
                  <a:gd name="T83" fmla="*/ 5 h 584"/>
                  <a:gd name="T84" fmla="*/ 322 w 583"/>
                  <a:gd name="T85" fmla="*/ 5 h 584"/>
                  <a:gd name="T86" fmla="*/ 377 w 583"/>
                  <a:gd name="T87" fmla="*/ 17 h 584"/>
                  <a:gd name="T88" fmla="*/ 453 w 583"/>
                  <a:gd name="T89" fmla="*/ 53 h 584"/>
                  <a:gd name="T90" fmla="*/ 531 w 583"/>
                  <a:gd name="T91" fmla="*/ 131 h 584"/>
                  <a:gd name="T92" fmla="*/ 567 w 583"/>
                  <a:gd name="T93" fmla="*/ 206 h 584"/>
                  <a:gd name="T94" fmla="*/ 578 w 583"/>
                  <a:gd name="T95" fmla="*/ 262 h 58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83"/>
                  <a:gd name="T145" fmla="*/ 0 h 584"/>
                  <a:gd name="T146" fmla="*/ 583 w 583"/>
                  <a:gd name="T147" fmla="*/ 584 h 58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83" h="584">
                    <a:moveTo>
                      <a:pt x="583" y="292"/>
                    </a:moveTo>
                    <a:lnTo>
                      <a:pt x="583" y="277"/>
                    </a:lnTo>
                    <a:lnTo>
                      <a:pt x="582" y="262"/>
                    </a:lnTo>
                    <a:lnTo>
                      <a:pt x="581" y="248"/>
                    </a:lnTo>
                    <a:lnTo>
                      <a:pt x="578" y="233"/>
                    </a:lnTo>
                    <a:lnTo>
                      <a:pt x="574" y="219"/>
                    </a:lnTo>
                    <a:lnTo>
                      <a:pt x="571" y="205"/>
                    </a:lnTo>
                    <a:lnTo>
                      <a:pt x="565" y="192"/>
                    </a:lnTo>
                    <a:lnTo>
                      <a:pt x="561" y="178"/>
                    </a:lnTo>
                    <a:lnTo>
                      <a:pt x="549" y="153"/>
                    </a:lnTo>
                    <a:lnTo>
                      <a:pt x="533" y="128"/>
                    </a:lnTo>
                    <a:lnTo>
                      <a:pt x="517" y="106"/>
                    </a:lnTo>
                    <a:lnTo>
                      <a:pt x="499" y="85"/>
                    </a:lnTo>
                    <a:lnTo>
                      <a:pt x="478" y="67"/>
                    </a:lnTo>
                    <a:lnTo>
                      <a:pt x="455" y="50"/>
                    </a:lnTo>
                    <a:lnTo>
                      <a:pt x="430" y="35"/>
                    </a:lnTo>
                    <a:lnTo>
                      <a:pt x="405" y="24"/>
                    </a:lnTo>
                    <a:lnTo>
                      <a:pt x="393" y="18"/>
                    </a:lnTo>
                    <a:lnTo>
                      <a:pt x="379" y="14"/>
                    </a:lnTo>
                    <a:lnTo>
                      <a:pt x="365" y="10"/>
                    </a:lnTo>
                    <a:lnTo>
                      <a:pt x="351" y="5"/>
                    </a:lnTo>
                    <a:lnTo>
                      <a:pt x="336" y="4"/>
                    </a:lnTo>
                    <a:lnTo>
                      <a:pt x="322" y="1"/>
                    </a:lnTo>
                    <a:lnTo>
                      <a:pt x="306" y="0"/>
                    </a:lnTo>
                    <a:lnTo>
                      <a:pt x="292" y="0"/>
                    </a:lnTo>
                    <a:lnTo>
                      <a:pt x="277" y="0"/>
                    </a:lnTo>
                    <a:lnTo>
                      <a:pt x="262" y="1"/>
                    </a:lnTo>
                    <a:lnTo>
                      <a:pt x="248" y="4"/>
                    </a:lnTo>
                    <a:lnTo>
                      <a:pt x="233" y="5"/>
                    </a:lnTo>
                    <a:lnTo>
                      <a:pt x="219" y="10"/>
                    </a:lnTo>
                    <a:lnTo>
                      <a:pt x="205" y="14"/>
                    </a:lnTo>
                    <a:lnTo>
                      <a:pt x="192" y="18"/>
                    </a:lnTo>
                    <a:lnTo>
                      <a:pt x="178" y="24"/>
                    </a:lnTo>
                    <a:lnTo>
                      <a:pt x="153" y="35"/>
                    </a:lnTo>
                    <a:lnTo>
                      <a:pt x="128" y="50"/>
                    </a:lnTo>
                    <a:lnTo>
                      <a:pt x="106" y="67"/>
                    </a:lnTo>
                    <a:lnTo>
                      <a:pt x="85" y="85"/>
                    </a:lnTo>
                    <a:lnTo>
                      <a:pt x="67" y="106"/>
                    </a:lnTo>
                    <a:lnTo>
                      <a:pt x="50" y="128"/>
                    </a:lnTo>
                    <a:lnTo>
                      <a:pt x="35" y="153"/>
                    </a:lnTo>
                    <a:lnTo>
                      <a:pt x="24" y="178"/>
                    </a:lnTo>
                    <a:lnTo>
                      <a:pt x="18" y="192"/>
                    </a:lnTo>
                    <a:lnTo>
                      <a:pt x="14" y="205"/>
                    </a:lnTo>
                    <a:lnTo>
                      <a:pt x="10" y="219"/>
                    </a:lnTo>
                    <a:lnTo>
                      <a:pt x="6" y="233"/>
                    </a:lnTo>
                    <a:lnTo>
                      <a:pt x="4" y="248"/>
                    </a:lnTo>
                    <a:lnTo>
                      <a:pt x="1" y="262"/>
                    </a:lnTo>
                    <a:lnTo>
                      <a:pt x="0" y="277"/>
                    </a:lnTo>
                    <a:lnTo>
                      <a:pt x="0" y="292"/>
                    </a:lnTo>
                    <a:lnTo>
                      <a:pt x="0" y="306"/>
                    </a:lnTo>
                    <a:lnTo>
                      <a:pt x="1" y="322"/>
                    </a:lnTo>
                    <a:lnTo>
                      <a:pt x="4" y="336"/>
                    </a:lnTo>
                    <a:lnTo>
                      <a:pt x="6" y="351"/>
                    </a:lnTo>
                    <a:lnTo>
                      <a:pt x="10" y="365"/>
                    </a:lnTo>
                    <a:lnTo>
                      <a:pt x="14" y="379"/>
                    </a:lnTo>
                    <a:lnTo>
                      <a:pt x="18" y="393"/>
                    </a:lnTo>
                    <a:lnTo>
                      <a:pt x="24" y="405"/>
                    </a:lnTo>
                    <a:lnTo>
                      <a:pt x="35" y="430"/>
                    </a:lnTo>
                    <a:lnTo>
                      <a:pt x="50" y="455"/>
                    </a:lnTo>
                    <a:lnTo>
                      <a:pt x="67" y="478"/>
                    </a:lnTo>
                    <a:lnTo>
                      <a:pt x="85" y="499"/>
                    </a:lnTo>
                    <a:lnTo>
                      <a:pt x="106" y="517"/>
                    </a:lnTo>
                    <a:lnTo>
                      <a:pt x="128" y="534"/>
                    </a:lnTo>
                    <a:lnTo>
                      <a:pt x="153" y="549"/>
                    </a:lnTo>
                    <a:lnTo>
                      <a:pt x="178" y="560"/>
                    </a:lnTo>
                    <a:lnTo>
                      <a:pt x="192" y="566"/>
                    </a:lnTo>
                    <a:lnTo>
                      <a:pt x="205" y="571"/>
                    </a:lnTo>
                    <a:lnTo>
                      <a:pt x="219" y="574"/>
                    </a:lnTo>
                    <a:lnTo>
                      <a:pt x="233" y="578"/>
                    </a:lnTo>
                    <a:lnTo>
                      <a:pt x="248" y="581"/>
                    </a:lnTo>
                    <a:lnTo>
                      <a:pt x="262" y="582"/>
                    </a:lnTo>
                    <a:lnTo>
                      <a:pt x="277" y="584"/>
                    </a:lnTo>
                    <a:lnTo>
                      <a:pt x="292" y="584"/>
                    </a:lnTo>
                    <a:lnTo>
                      <a:pt x="306" y="584"/>
                    </a:lnTo>
                    <a:lnTo>
                      <a:pt x="322" y="582"/>
                    </a:lnTo>
                    <a:lnTo>
                      <a:pt x="336" y="581"/>
                    </a:lnTo>
                    <a:lnTo>
                      <a:pt x="351" y="578"/>
                    </a:lnTo>
                    <a:lnTo>
                      <a:pt x="365" y="574"/>
                    </a:lnTo>
                    <a:lnTo>
                      <a:pt x="379" y="571"/>
                    </a:lnTo>
                    <a:lnTo>
                      <a:pt x="393" y="566"/>
                    </a:lnTo>
                    <a:lnTo>
                      <a:pt x="405" y="560"/>
                    </a:lnTo>
                    <a:lnTo>
                      <a:pt x="430" y="549"/>
                    </a:lnTo>
                    <a:lnTo>
                      <a:pt x="455" y="534"/>
                    </a:lnTo>
                    <a:lnTo>
                      <a:pt x="478" y="517"/>
                    </a:lnTo>
                    <a:lnTo>
                      <a:pt x="499" y="499"/>
                    </a:lnTo>
                    <a:lnTo>
                      <a:pt x="517" y="478"/>
                    </a:lnTo>
                    <a:lnTo>
                      <a:pt x="533" y="455"/>
                    </a:lnTo>
                    <a:lnTo>
                      <a:pt x="549" y="430"/>
                    </a:lnTo>
                    <a:lnTo>
                      <a:pt x="561" y="405"/>
                    </a:lnTo>
                    <a:lnTo>
                      <a:pt x="565" y="393"/>
                    </a:lnTo>
                    <a:lnTo>
                      <a:pt x="571" y="379"/>
                    </a:lnTo>
                    <a:lnTo>
                      <a:pt x="574" y="365"/>
                    </a:lnTo>
                    <a:lnTo>
                      <a:pt x="578" y="351"/>
                    </a:lnTo>
                    <a:lnTo>
                      <a:pt x="581" y="336"/>
                    </a:lnTo>
                    <a:lnTo>
                      <a:pt x="582" y="322"/>
                    </a:lnTo>
                    <a:lnTo>
                      <a:pt x="583" y="306"/>
                    </a:lnTo>
                    <a:lnTo>
                      <a:pt x="583" y="292"/>
                    </a:lnTo>
                    <a:close/>
                    <a:moveTo>
                      <a:pt x="579" y="292"/>
                    </a:moveTo>
                    <a:lnTo>
                      <a:pt x="579" y="306"/>
                    </a:lnTo>
                    <a:lnTo>
                      <a:pt x="578" y="322"/>
                    </a:lnTo>
                    <a:lnTo>
                      <a:pt x="576" y="336"/>
                    </a:lnTo>
                    <a:lnTo>
                      <a:pt x="574" y="350"/>
                    </a:lnTo>
                    <a:lnTo>
                      <a:pt x="571" y="364"/>
                    </a:lnTo>
                    <a:lnTo>
                      <a:pt x="567" y="377"/>
                    </a:lnTo>
                    <a:lnTo>
                      <a:pt x="563" y="391"/>
                    </a:lnTo>
                    <a:lnTo>
                      <a:pt x="557" y="404"/>
                    </a:lnTo>
                    <a:lnTo>
                      <a:pt x="544" y="429"/>
                    </a:lnTo>
                    <a:lnTo>
                      <a:pt x="531" y="453"/>
                    </a:lnTo>
                    <a:lnTo>
                      <a:pt x="514" y="475"/>
                    </a:lnTo>
                    <a:lnTo>
                      <a:pt x="496" y="496"/>
                    </a:lnTo>
                    <a:lnTo>
                      <a:pt x="475" y="514"/>
                    </a:lnTo>
                    <a:lnTo>
                      <a:pt x="453" y="531"/>
                    </a:lnTo>
                    <a:lnTo>
                      <a:pt x="429" y="545"/>
                    </a:lnTo>
                    <a:lnTo>
                      <a:pt x="404" y="557"/>
                    </a:lnTo>
                    <a:lnTo>
                      <a:pt x="391" y="563"/>
                    </a:lnTo>
                    <a:lnTo>
                      <a:pt x="377" y="567"/>
                    </a:lnTo>
                    <a:lnTo>
                      <a:pt x="363" y="571"/>
                    </a:lnTo>
                    <a:lnTo>
                      <a:pt x="350" y="574"/>
                    </a:lnTo>
                    <a:lnTo>
                      <a:pt x="336" y="577"/>
                    </a:lnTo>
                    <a:lnTo>
                      <a:pt x="322" y="578"/>
                    </a:lnTo>
                    <a:lnTo>
                      <a:pt x="306" y="579"/>
                    </a:lnTo>
                    <a:lnTo>
                      <a:pt x="292" y="579"/>
                    </a:lnTo>
                    <a:lnTo>
                      <a:pt x="277" y="579"/>
                    </a:lnTo>
                    <a:lnTo>
                      <a:pt x="262" y="578"/>
                    </a:lnTo>
                    <a:lnTo>
                      <a:pt x="248" y="577"/>
                    </a:lnTo>
                    <a:lnTo>
                      <a:pt x="234" y="574"/>
                    </a:lnTo>
                    <a:lnTo>
                      <a:pt x="220" y="571"/>
                    </a:lnTo>
                    <a:lnTo>
                      <a:pt x="206" y="567"/>
                    </a:lnTo>
                    <a:lnTo>
                      <a:pt x="194" y="563"/>
                    </a:lnTo>
                    <a:lnTo>
                      <a:pt x="180" y="557"/>
                    </a:lnTo>
                    <a:lnTo>
                      <a:pt x="155" y="545"/>
                    </a:lnTo>
                    <a:lnTo>
                      <a:pt x="131" y="531"/>
                    </a:lnTo>
                    <a:lnTo>
                      <a:pt x="109" y="514"/>
                    </a:lnTo>
                    <a:lnTo>
                      <a:pt x="88" y="496"/>
                    </a:lnTo>
                    <a:lnTo>
                      <a:pt x="70" y="475"/>
                    </a:lnTo>
                    <a:lnTo>
                      <a:pt x="53" y="453"/>
                    </a:lnTo>
                    <a:lnTo>
                      <a:pt x="39" y="429"/>
                    </a:lnTo>
                    <a:lnTo>
                      <a:pt x="26" y="404"/>
                    </a:lnTo>
                    <a:lnTo>
                      <a:pt x="21" y="391"/>
                    </a:lnTo>
                    <a:lnTo>
                      <a:pt x="17" y="377"/>
                    </a:lnTo>
                    <a:lnTo>
                      <a:pt x="13" y="364"/>
                    </a:lnTo>
                    <a:lnTo>
                      <a:pt x="10" y="350"/>
                    </a:lnTo>
                    <a:lnTo>
                      <a:pt x="7" y="336"/>
                    </a:lnTo>
                    <a:lnTo>
                      <a:pt x="6" y="322"/>
                    </a:lnTo>
                    <a:lnTo>
                      <a:pt x="4" y="306"/>
                    </a:lnTo>
                    <a:lnTo>
                      <a:pt x="4" y="292"/>
                    </a:lnTo>
                    <a:lnTo>
                      <a:pt x="4" y="277"/>
                    </a:lnTo>
                    <a:lnTo>
                      <a:pt x="6" y="262"/>
                    </a:lnTo>
                    <a:lnTo>
                      <a:pt x="7" y="248"/>
                    </a:lnTo>
                    <a:lnTo>
                      <a:pt x="10" y="234"/>
                    </a:lnTo>
                    <a:lnTo>
                      <a:pt x="13" y="220"/>
                    </a:lnTo>
                    <a:lnTo>
                      <a:pt x="17" y="206"/>
                    </a:lnTo>
                    <a:lnTo>
                      <a:pt x="21" y="194"/>
                    </a:lnTo>
                    <a:lnTo>
                      <a:pt x="26" y="180"/>
                    </a:lnTo>
                    <a:lnTo>
                      <a:pt x="39" y="155"/>
                    </a:lnTo>
                    <a:lnTo>
                      <a:pt x="53" y="131"/>
                    </a:lnTo>
                    <a:lnTo>
                      <a:pt x="70" y="109"/>
                    </a:lnTo>
                    <a:lnTo>
                      <a:pt x="88" y="88"/>
                    </a:lnTo>
                    <a:lnTo>
                      <a:pt x="109" y="70"/>
                    </a:lnTo>
                    <a:lnTo>
                      <a:pt x="131" y="53"/>
                    </a:lnTo>
                    <a:lnTo>
                      <a:pt x="155" y="39"/>
                    </a:lnTo>
                    <a:lnTo>
                      <a:pt x="180" y="26"/>
                    </a:lnTo>
                    <a:lnTo>
                      <a:pt x="194" y="22"/>
                    </a:lnTo>
                    <a:lnTo>
                      <a:pt x="206" y="17"/>
                    </a:lnTo>
                    <a:lnTo>
                      <a:pt x="220" y="12"/>
                    </a:lnTo>
                    <a:lnTo>
                      <a:pt x="234" y="10"/>
                    </a:lnTo>
                    <a:lnTo>
                      <a:pt x="248" y="7"/>
                    </a:lnTo>
                    <a:lnTo>
                      <a:pt x="262" y="5"/>
                    </a:lnTo>
                    <a:lnTo>
                      <a:pt x="277" y="4"/>
                    </a:lnTo>
                    <a:lnTo>
                      <a:pt x="292" y="4"/>
                    </a:lnTo>
                    <a:lnTo>
                      <a:pt x="306" y="4"/>
                    </a:lnTo>
                    <a:lnTo>
                      <a:pt x="322" y="5"/>
                    </a:lnTo>
                    <a:lnTo>
                      <a:pt x="336" y="7"/>
                    </a:lnTo>
                    <a:lnTo>
                      <a:pt x="350" y="10"/>
                    </a:lnTo>
                    <a:lnTo>
                      <a:pt x="363" y="12"/>
                    </a:lnTo>
                    <a:lnTo>
                      <a:pt x="377" y="17"/>
                    </a:lnTo>
                    <a:lnTo>
                      <a:pt x="391" y="22"/>
                    </a:lnTo>
                    <a:lnTo>
                      <a:pt x="404" y="26"/>
                    </a:lnTo>
                    <a:lnTo>
                      <a:pt x="429" y="39"/>
                    </a:lnTo>
                    <a:lnTo>
                      <a:pt x="453" y="53"/>
                    </a:lnTo>
                    <a:lnTo>
                      <a:pt x="475" y="70"/>
                    </a:lnTo>
                    <a:lnTo>
                      <a:pt x="496" y="88"/>
                    </a:lnTo>
                    <a:lnTo>
                      <a:pt x="514" y="109"/>
                    </a:lnTo>
                    <a:lnTo>
                      <a:pt x="531" y="131"/>
                    </a:lnTo>
                    <a:lnTo>
                      <a:pt x="544" y="155"/>
                    </a:lnTo>
                    <a:lnTo>
                      <a:pt x="557" y="180"/>
                    </a:lnTo>
                    <a:lnTo>
                      <a:pt x="563" y="194"/>
                    </a:lnTo>
                    <a:lnTo>
                      <a:pt x="567" y="206"/>
                    </a:lnTo>
                    <a:lnTo>
                      <a:pt x="571" y="220"/>
                    </a:lnTo>
                    <a:lnTo>
                      <a:pt x="574" y="234"/>
                    </a:lnTo>
                    <a:lnTo>
                      <a:pt x="576" y="248"/>
                    </a:lnTo>
                    <a:lnTo>
                      <a:pt x="578" y="262"/>
                    </a:lnTo>
                    <a:lnTo>
                      <a:pt x="579" y="277"/>
                    </a:lnTo>
                    <a:lnTo>
                      <a:pt x="579" y="292"/>
                    </a:lnTo>
                    <a:close/>
                  </a:path>
                </a:pathLst>
              </a:custGeom>
              <a:solidFill>
                <a:srgbClr val="EEBD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67" name="Freeform 52">
                <a:extLst>
                  <a:ext uri="{FF2B5EF4-FFF2-40B4-BE49-F238E27FC236}">
                    <a16:creationId xmlns:a16="http://schemas.microsoft.com/office/drawing/2014/main" id="{456A32A6-4F03-6962-35AB-3460AB699E5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31" y="2584"/>
                <a:ext cx="579" cy="579"/>
              </a:xfrm>
              <a:custGeom>
                <a:avLst/>
                <a:gdLst>
                  <a:gd name="T0" fmla="*/ 575 w 579"/>
                  <a:gd name="T1" fmla="*/ 245 h 579"/>
                  <a:gd name="T2" fmla="*/ 561 w 579"/>
                  <a:gd name="T3" fmla="*/ 189 h 579"/>
                  <a:gd name="T4" fmla="*/ 512 w 579"/>
                  <a:gd name="T5" fmla="*/ 104 h 579"/>
                  <a:gd name="T6" fmla="*/ 427 w 579"/>
                  <a:gd name="T7" fmla="*/ 35 h 579"/>
                  <a:gd name="T8" fmla="*/ 362 w 579"/>
                  <a:gd name="T9" fmla="*/ 8 h 579"/>
                  <a:gd name="T10" fmla="*/ 303 w 579"/>
                  <a:gd name="T11" fmla="*/ 0 h 579"/>
                  <a:gd name="T12" fmla="*/ 245 w 579"/>
                  <a:gd name="T13" fmla="*/ 2 h 579"/>
                  <a:gd name="T14" fmla="*/ 189 w 579"/>
                  <a:gd name="T15" fmla="*/ 16 h 579"/>
                  <a:gd name="T16" fmla="*/ 104 w 579"/>
                  <a:gd name="T17" fmla="*/ 65 h 579"/>
                  <a:gd name="T18" fmla="*/ 35 w 579"/>
                  <a:gd name="T19" fmla="*/ 150 h 579"/>
                  <a:gd name="T20" fmla="*/ 8 w 579"/>
                  <a:gd name="T21" fmla="*/ 217 h 579"/>
                  <a:gd name="T22" fmla="*/ 0 w 579"/>
                  <a:gd name="T23" fmla="*/ 274 h 579"/>
                  <a:gd name="T24" fmla="*/ 3 w 579"/>
                  <a:gd name="T25" fmla="*/ 333 h 579"/>
                  <a:gd name="T26" fmla="*/ 17 w 579"/>
                  <a:gd name="T27" fmla="*/ 388 h 579"/>
                  <a:gd name="T28" fmla="*/ 65 w 579"/>
                  <a:gd name="T29" fmla="*/ 473 h 579"/>
                  <a:gd name="T30" fmla="*/ 150 w 579"/>
                  <a:gd name="T31" fmla="*/ 543 h 579"/>
                  <a:gd name="T32" fmla="*/ 217 w 579"/>
                  <a:gd name="T33" fmla="*/ 570 h 579"/>
                  <a:gd name="T34" fmla="*/ 274 w 579"/>
                  <a:gd name="T35" fmla="*/ 578 h 579"/>
                  <a:gd name="T36" fmla="*/ 333 w 579"/>
                  <a:gd name="T37" fmla="*/ 575 h 579"/>
                  <a:gd name="T38" fmla="*/ 388 w 579"/>
                  <a:gd name="T39" fmla="*/ 561 h 579"/>
                  <a:gd name="T40" fmla="*/ 473 w 579"/>
                  <a:gd name="T41" fmla="*/ 512 h 579"/>
                  <a:gd name="T42" fmla="*/ 543 w 579"/>
                  <a:gd name="T43" fmla="*/ 427 h 579"/>
                  <a:gd name="T44" fmla="*/ 569 w 579"/>
                  <a:gd name="T45" fmla="*/ 362 h 579"/>
                  <a:gd name="T46" fmla="*/ 578 w 579"/>
                  <a:gd name="T47" fmla="*/ 303 h 579"/>
                  <a:gd name="T48" fmla="*/ 573 w 579"/>
                  <a:gd name="T49" fmla="*/ 319 h 579"/>
                  <a:gd name="T50" fmla="*/ 562 w 579"/>
                  <a:gd name="T51" fmla="*/ 374 h 579"/>
                  <a:gd name="T52" fmla="*/ 526 w 579"/>
                  <a:gd name="T53" fmla="*/ 448 h 579"/>
                  <a:gd name="T54" fmla="*/ 448 w 579"/>
                  <a:gd name="T55" fmla="*/ 526 h 579"/>
                  <a:gd name="T56" fmla="*/ 374 w 579"/>
                  <a:gd name="T57" fmla="*/ 561 h 579"/>
                  <a:gd name="T58" fmla="*/ 319 w 579"/>
                  <a:gd name="T59" fmla="*/ 574 h 579"/>
                  <a:gd name="T60" fmla="*/ 260 w 579"/>
                  <a:gd name="T61" fmla="*/ 574 h 579"/>
                  <a:gd name="T62" fmla="*/ 205 w 579"/>
                  <a:gd name="T63" fmla="*/ 561 h 579"/>
                  <a:gd name="T64" fmla="*/ 129 w 579"/>
                  <a:gd name="T65" fmla="*/ 526 h 579"/>
                  <a:gd name="T66" fmla="*/ 51 w 579"/>
                  <a:gd name="T67" fmla="*/ 448 h 579"/>
                  <a:gd name="T68" fmla="*/ 17 w 579"/>
                  <a:gd name="T69" fmla="*/ 374 h 579"/>
                  <a:gd name="T70" fmla="*/ 4 w 579"/>
                  <a:gd name="T71" fmla="*/ 319 h 579"/>
                  <a:gd name="T72" fmla="*/ 4 w 579"/>
                  <a:gd name="T73" fmla="*/ 260 h 579"/>
                  <a:gd name="T74" fmla="*/ 17 w 579"/>
                  <a:gd name="T75" fmla="*/ 204 h 579"/>
                  <a:gd name="T76" fmla="*/ 51 w 579"/>
                  <a:gd name="T77" fmla="*/ 129 h 579"/>
                  <a:gd name="T78" fmla="*/ 129 w 579"/>
                  <a:gd name="T79" fmla="*/ 51 h 579"/>
                  <a:gd name="T80" fmla="*/ 205 w 579"/>
                  <a:gd name="T81" fmla="*/ 16 h 579"/>
                  <a:gd name="T82" fmla="*/ 260 w 579"/>
                  <a:gd name="T83" fmla="*/ 4 h 579"/>
                  <a:gd name="T84" fmla="*/ 319 w 579"/>
                  <a:gd name="T85" fmla="*/ 4 h 579"/>
                  <a:gd name="T86" fmla="*/ 374 w 579"/>
                  <a:gd name="T87" fmla="*/ 16 h 579"/>
                  <a:gd name="T88" fmla="*/ 448 w 579"/>
                  <a:gd name="T89" fmla="*/ 51 h 579"/>
                  <a:gd name="T90" fmla="*/ 526 w 579"/>
                  <a:gd name="T91" fmla="*/ 129 h 579"/>
                  <a:gd name="T92" fmla="*/ 562 w 579"/>
                  <a:gd name="T93" fmla="*/ 204 h 579"/>
                  <a:gd name="T94" fmla="*/ 573 w 579"/>
                  <a:gd name="T95" fmla="*/ 260 h 57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79"/>
                  <a:gd name="T145" fmla="*/ 0 h 579"/>
                  <a:gd name="T146" fmla="*/ 579 w 579"/>
                  <a:gd name="T147" fmla="*/ 579 h 57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79" h="579">
                    <a:moveTo>
                      <a:pt x="579" y="289"/>
                    </a:moveTo>
                    <a:lnTo>
                      <a:pt x="578" y="274"/>
                    </a:lnTo>
                    <a:lnTo>
                      <a:pt x="578" y="259"/>
                    </a:lnTo>
                    <a:lnTo>
                      <a:pt x="575" y="245"/>
                    </a:lnTo>
                    <a:lnTo>
                      <a:pt x="572" y="231"/>
                    </a:lnTo>
                    <a:lnTo>
                      <a:pt x="569" y="217"/>
                    </a:lnTo>
                    <a:lnTo>
                      <a:pt x="565" y="203"/>
                    </a:lnTo>
                    <a:lnTo>
                      <a:pt x="561" y="189"/>
                    </a:lnTo>
                    <a:lnTo>
                      <a:pt x="555" y="177"/>
                    </a:lnTo>
                    <a:lnTo>
                      <a:pt x="543" y="150"/>
                    </a:lnTo>
                    <a:lnTo>
                      <a:pt x="529" y="126"/>
                    </a:lnTo>
                    <a:lnTo>
                      <a:pt x="512" y="104"/>
                    </a:lnTo>
                    <a:lnTo>
                      <a:pt x="494" y="83"/>
                    </a:lnTo>
                    <a:lnTo>
                      <a:pt x="473" y="65"/>
                    </a:lnTo>
                    <a:lnTo>
                      <a:pt x="451" y="48"/>
                    </a:lnTo>
                    <a:lnTo>
                      <a:pt x="427" y="35"/>
                    </a:lnTo>
                    <a:lnTo>
                      <a:pt x="402" y="22"/>
                    </a:lnTo>
                    <a:lnTo>
                      <a:pt x="388" y="16"/>
                    </a:lnTo>
                    <a:lnTo>
                      <a:pt x="374" y="12"/>
                    </a:lnTo>
                    <a:lnTo>
                      <a:pt x="362" y="8"/>
                    </a:lnTo>
                    <a:lnTo>
                      <a:pt x="347" y="5"/>
                    </a:lnTo>
                    <a:lnTo>
                      <a:pt x="333" y="2"/>
                    </a:lnTo>
                    <a:lnTo>
                      <a:pt x="319" y="1"/>
                    </a:lnTo>
                    <a:lnTo>
                      <a:pt x="303" y="0"/>
                    </a:lnTo>
                    <a:lnTo>
                      <a:pt x="289" y="0"/>
                    </a:lnTo>
                    <a:lnTo>
                      <a:pt x="274" y="0"/>
                    </a:lnTo>
                    <a:lnTo>
                      <a:pt x="259" y="1"/>
                    </a:lnTo>
                    <a:lnTo>
                      <a:pt x="245" y="2"/>
                    </a:lnTo>
                    <a:lnTo>
                      <a:pt x="231" y="5"/>
                    </a:lnTo>
                    <a:lnTo>
                      <a:pt x="217" y="8"/>
                    </a:lnTo>
                    <a:lnTo>
                      <a:pt x="203" y="12"/>
                    </a:lnTo>
                    <a:lnTo>
                      <a:pt x="189" y="16"/>
                    </a:lnTo>
                    <a:lnTo>
                      <a:pt x="177" y="22"/>
                    </a:lnTo>
                    <a:lnTo>
                      <a:pt x="150" y="35"/>
                    </a:lnTo>
                    <a:lnTo>
                      <a:pt x="127" y="48"/>
                    </a:lnTo>
                    <a:lnTo>
                      <a:pt x="104" y="65"/>
                    </a:lnTo>
                    <a:lnTo>
                      <a:pt x="83" y="83"/>
                    </a:lnTo>
                    <a:lnTo>
                      <a:pt x="65" y="104"/>
                    </a:lnTo>
                    <a:lnTo>
                      <a:pt x="49" y="126"/>
                    </a:lnTo>
                    <a:lnTo>
                      <a:pt x="35" y="150"/>
                    </a:lnTo>
                    <a:lnTo>
                      <a:pt x="22" y="177"/>
                    </a:lnTo>
                    <a:lnTo>
                      <a:pt x="17" y="189"/>
                    </a:lnTo>
                    <a:lnTo>
                      <a:pt x="12" y="203"/>
                    </a:lnTo>
                    <a:lnTo>
                      <a:pt x="8" y="217"/>
                    </a:lnTo>
                    <a:lnTo>
                      <a:pt x="5" y="231"/>
                    </a:lnTo>
                    <a:lnTo>
                      <a:pt x="3" y="245"/>
                    </a:lnTo>
                    <a:lnTo>
                      <a:pt x="1" y="259"/>
                    </a:lnTo>
                    <a:lnTo>
                      <a:pt x="0" y="274"/>
                    </a:lnTo>
                    <a:lnTo>
                      <a:pt x="0" y="289"/>
                    </a:lnTo>
                    <a:lnTo>
                      <a:pt x="0" y="303"/>
                    </a:lnTo>
                    <a:lnTo>
                      <a:pt x="1" y="319"/>
                    </a:lnTo>
                    <a:lnTo>
                      <a:pt x="3" y="333"/>
                    </a:lnTo>
                    <a:lnTo>
                      <a:pt x="5" y="347"/>
                    </a:lnTo>
                    <a:lnTo>
                      <a:pt x="8" y="362"/>
                    </a:lnTo>
                    <a:lnTo>
                      <a:pt x="12" y="374"/>
                    </a:lnTo>
                    <a:lnTo>
                      <a:pt x="17" y="388"/>
                    </a:lnTo>
                    <a:lnTo>
                      <a:pt x="22" y="402"/>
                    </a:lnTo>
                    <a:lnTo>
                      <a:pt x="35" y="427"/>
                    </a:lnTo>
                    <a:lnTo>
                      <a:pt x="49" y="451"/>
                    </a:lnTo>
                    <a:lnTo>
                      <a:pt x="65" y="473"/>
                    </a:lnTo>
                    <a:lnTo>
                      <a:pt x="83" y="494"/>
                    </a:lnTo>
                    <a:lnTo>
                      <a:pt x="104" y="512"/>
                    </a:lnTo>
                    <a:lnTo>
                      <a:pt x="127" y="529"/>
                    </a:lnTo>
                    <a:lnTo>
                      <a:pt x="150" y="543"/>
                    </a:lnTo>
                    <a:lnTo>
                      <a:pt x="177" y="556"/>
                    </a:lnTo>
                    <a:lnTo>
                      <a:pt x="189" y="561"/>
                    </a:lnTo>
                    <a:lnTo>
                      <a:pt x="203" y="565"/>
                    </a:lnTo>
                    <a:lnTo>
                      <a:pt x="217" y="570"/>
                    </a:lnTo>
                    <a:lnTo>
                      <a:pt x="231" y="572"/>
                    </a:lnTo>
                    <a:lnTo>
                      <a:pt x="245" y="575"/>
                    </a:lnTo>
                    <a:lnTo>
                      <a:pt x="259" y="576"/>
                    </a:lnTo>
                    <a:lnTo>
                      <a:pt x="274" y="578"/>
                    </a:lnTo>
                    <a:lnTo>
                      <a:pt x="289" y="579"/>
                    </a:lnTo>
                    <a:lnTo>
                      <a:pt x="303" y="578"/>
                    </a:lnTo>
                    <a:lnTo>
                      <a:pt x="319" y="576"/>
                    </a:lnTo>
                    <a:lnTo>
                      <a:pt x="333" y="575"/>
                    </a:lnTo>
                    <a:lnTo>
                      <a:pt x="347" y="572"/>
                    </a:lnTo>
                    <a:lnTo>
                      <a:pt x="362" y="570"/>
                    </a:lnTo>
                    <a:lnTo>
                      <a:pt x="374" y="565"/>
                    </a:lnTo>
                    <a:lnTo>
                      <a:pt x="388" y="561"/>
                    </a:lnTo>
                    <a:lnTo>
                      <a:pt x="402" y="556"/>
                    </a:lnTo>
                    <a:lnTo>
                      <a:pt x="427" y="543"/>
                    </a:lnTo>
                    <a:lnTo>
                      <a:pt x="451" y="529"/>
                    </a:lnTo>
                    <a:lnTo>
                      <a:pt x="473" y="512"/>
                    </a:lnTo>
                    <a:lnTo>
                      <a:pt x="494" y="494"/>
                    </a:lnTo>
                    <a:lnTo>
                      <a:pt x="512" y="473"/>
                    </a:lnTo>
                    <a:lnTo>
                      <a:pt x="529" y="451"/>
                    </a:lnTo>
                    <a:lnTo>
                      <a:pt x="543" y="427"/>
                    </a:lnTo>
                    <a:lnTo>
                      <a:pt x="555" y="402"/>
                    </a:lnTo>
                    <a:lnTo>
                      <a:pt x="561" y="388"/>
                    </a:lnTo>
                    <a:lnTo>
                      <a:pt x="565" y="374"/>
                    </a:lnTo>
                    <a:lnTo>
                      <a:pt x="569" y="362"/>
                    </a:lnTo>
                    <a:lnTo>
                      <a:pt x="572" y="347"/>
                    </a:lnTo>
                    <a:lnTo>
                      <a:pt x="575" y="333"/>
                    </a:lnTo>
                    <a:lnTo>
                      <a:pt x="578" y="319"/>
                    </a:lnTo>
                    <a:lnTo>
                      <a:pt x="578" y="303"/>
                    </a:lnTo>
                    <a:lnTo>
                      <a:pt x="579" y="289"/>
                    </a:lnTo>
                    <a:close/>
                    <a:moveTo>
                      <a:pt x="575" y="289"/>
                    </a:moveTo>
                    <a:lnTo>
                      <a:pt x="575" y="303"/>
                    </a:lnTo>
                    <a:lnTo>
                      <a:pt x="573" y="319"/>
                    </a:lnTo>
                    <a:lnTo>
                      <a:pt x="571" y="333"/>
                    </a:lnTo>
                    <a:lnTo>
                      <a:pt x="569" y="347"/>
                    </a:lnTo>
                    <a:lnTo>
                      <a:pt x="565" y="361"/>
                    </a:lnTo>
                    <a:lnTo>
                      <a:pt x="562" y="374"/>
                    </a:lnTo>
                    <a:lnTo>
                      <a:pt x="557" y="387"/>
                    </a:lnTo>
                    <a:lnTo>
                      <a:pt x="553" y="400"/>
                    </a:lnTo>
                    <a:lnTo>
                      <a:pt x="540" y="425"/>
                    </a:lnTo>
                    <a:lnTo>
                      <a:pt x="526" y="448"/>
                    </a:lnTo>
                    <a:lnTo>
                      <a:pt x="509" y="471"/>
                    </a:lnTo>
                    <a:lnTo>
                      <a:pt x="491" y="492"/>
                    </a:lnTo>
                    <a:lnTo>
                      <a:pt x="470" y="510"/>
                    </a:lnTo>
                    <a:lnTo>
                      <a:pt x="448" y="526"/>
                    </a:lnTo>
                    <a:lnTo>
                      <a:pt x="425" y="540"/>
                    </a:lnTo>
                    <a:lnTo>
                      <a:pt x="399" y="553"/>
                    </a:lnTo>
                    <a:lnTo>
                      <a:pt x="387" y="557"/>
                    </a:lnTo>
                    <a:lnTo>
                      <a:pt x="374" y="561"/>
                    </a:lnTo>
                    <a:lnTo>
                      <a:pt x="360" y="565"/>
                    </a:lnTo>
                    <a:lnTo>
                      <a:pt x="347" y="570"/>
                    </a:lnTo>
                    <a:lnTo>
                      <a:pt x="333" y="571"/>
                    </a:lnTo>
                    <a:lnTo>
                      <a:pt x="319" y="574"/>
                    </a:lnTo>
                    <a:lnTo>
                      <a:pt x="303" y="574"/>
                    </a:lnTo>
                    <a:lnTo>
                      <a:pt x="289" y="575"/>
                    </a:lnTo>
                    <a:lnTo>
                      <a:pt x="274" y="574"/>
                    </a:lnTo>
                    <a:lnTo>
                      <a:pt x="260" y="574"/>
                    </a:lnTo>
                    <a:lnTo>
                      <a:pt x="245" y="571"/>
                    </a:lnTo>
                    <a:lnTo>
                      <a:pt x="231" y="570"/>
                    </a:lnTo>
                    <a:lnTo>
                      <a:pt x="217" y="565"/>
                    </a:lnTo>
                    <a:lnTo>
                      <a:pt x="205" y="561"/>
                    </a:lnTo>
                    <a:lnTo>
                      <a:pt x="191" y="557"/>
                    </a:lnTo>
                    <a:lnTo>
                      <a:pt x="178" y="553"/>
                    </a:lnTo>
                    <a:lnTo>
                      <a:pt x="153" y="540"/>
                    </a:lnTo>
                    <a:lnTo>
                      <a:pt x="129" y="526"/>
                    </a:lnTo>
                    <a:lnTo>
                      <a:pt x="107" y="510"/>
                    </a:lnTo>
                    <a:lnTo>
                      <a:pt x="86" y="492"/>
                    </a:lnTo>
                    <a:lnTo>
                      <a:pt x="68" y="471"/>
                    </a:lnTo>
                    <a:lnTo>
                      <a:pt x="51" y="448"/>
                    </a:lnTo>
                    <a:lnTo>
                      <a:pt x="37" y="425"/>
                    </a:lnTo>
                    <a:lnTo>
                      <a:pt x="25" y="400"/>
                    </a:lnTo>
                    <a:lnTo>
                      <a:pt x="21" y="387"/>
                    </a:lnTo>
                    <a:lnTo>
                      <a:pt x="17" y="374"/>
                    </a:lnTo>
                    <a:lnTo>
                      <a:pt x="12" y="361"/>
                    </a:lnTo>
                    <a:lnTo>
                      <a:pt x="10" y="347"/>
                    </a:lnTo>
                    <a:lnTo>
                      <a:pt x="7" y="333"/>
                    </a:lnTo>
                    <a:lnTo>
                      <a:pt x="4" y="319"/>
                    </a:lnTo>
                    <a:lnTo>
                      <a:pt x="4" y="303"/>
                    </a:lnTo>
                    <a:lnTo>
                      <a:pt x="3" y="289"/>
                    </a:lnTo>
                    <a:lnTo>
                      <a:pt x="4" y="274"/>
                    </a:lnTo>
                    <a:lnTo>
                      <a:pt x="4" y="260"/>
                    </a:lnTo>
                    <a:lnTo>
                      <a:pt x="7" y="245"/>
                    </a:lnTo>
                    <a:lnTo>
                      <a:pt x="10" y="231"/>
                    </a:lnTo>
                    <a:lnTo>
                      <a:pt x="12" y="217"/>
                    </a:lnTo>
                    <a:lnTo>
                      <a:pt x="17" y="204"/>
                    </a:lnTo>
                    <a:lnTo>
                      <a:pt x="21" y="191"/>
                    </a:lnTo>
                    <a:lnTo>
                      <a:pt x="25" y="178"/>
                    </a:lnTo>
                    <a:lnTo>
                      <a:pt x="37" y="153"/>
                    </a:lnTo>
                    <a:lnTo>
                      <a:pt x="51" y="129"/>
                    </a:lnTo>
                    <a:lnTo>
                      <a:pt x="68" y="107"/>
                    </a:lnTo>
                    <a:lnTo>
                      <a:pt x="86" y="86"/>
                    </a:lnTo>
                    <a:lnTo>
                      <a:pt x="107" y="68"/>
                    </a:lnTo>
                    <a:lnTo>
                      <a:pt x="129" y="51"/>
                    </a:lnTo>
                    <a:lnTo>
                      <a:pt x="153" y="37"/>
                    </a:lnTo>
                    <a:lnTo>
                      <a:pt x="178" y="26"/>
                    </a:lnTo>
                    <a:lnTo>
                      <a:pt x="191" y="21"/>
                    </a:lnTo>
                    <a:lnTo>
                      <a:pt x="205" y="16"/>
                    </a:lnTo>
                    <a:lnTo>
                      <a:pt x="217" y="12"/>
                    </a:lnTo>
                    <a:lnTo>
                      <a:pt x="231" y="9"/>
                    </a:lnTo>
                    <a:lnTo>
                      <a:pt x="245" y="7"/>
                    </a:lnTo>
                    <a:lnTo>
                      <a:pt x="260" y="4"/>
                    </a:lnTo>
                    <a:lnTo>
                      <a:pt x="274" y="4"/>
                    </a:lnTo>
                    <a:lnTo>
                      <a:pt x="289" y="2"/>
                    </a:lnTo>
                    <a:lnTo>
                      <a:pt x="303" y="4"/>
                    </a:lnTo>
                    <a:lnTo>
                      <a:pt x="319" y="4"/>
                    </a:lnTo>
                    <a:lnTo>
                      <a:pt x="333" y="7"/>
                    </a:lnTo>
                    <a:lnTo>
                      <a:pt x="347" y="9"/>
                    </a:lnTo>
                    <a:lnTo>
                      <a:pt x="360" y="12"/>
                    </a:lnTo>
                    <a:lnTo>
                      <a:pt x="374" y="16"/>
                    </a:lnTo>
                    <a:lnTo>
                      <a:pt x="387" y="21"/>
                    </a:lnTo>
                    <a:lnTo>
                      <a:pt x="399" y="26"/>
                    </a:lnTo>
                    <a:lnTo>
                      <a:pt x="425" y="37"/>
                    </a:lnTo>
                    <a:lnTo>
                      <a:pt x="448" y="51"/>
                    </a:lnTo>
                    <a:lnTo>
                      <a:pt x="470" y="68"/>
                    </a:lnTo>
                    <a:lnTo>
                      <a:pt x="491" y="86"/>
                    </a:lnTo>
                    <a:lnTo>
                      <a:pt x="509" y="107"/>
                    </a:lnTo>
                    <a:lnTo>
                      <a:pt x="526" y="129"/>
                    </a:lnTo>
                    <a:lnTo>
                      <a:pt x="540" y="153"/>
                    </a:lnTo>
                    <a:lnTo>
                      <a:pt x="553" y="178"/>
                    </a:lnTo>
                    <a:lnTo>
                      <a:pt x="557" y="191"/>
                    </a:lnTo>
                    <a:lnTo>
                      <a:pt x="562" y="204"/>
                    </a:lnTo>
                    <a:lnTo>
                      <a:pt x="565" y="217"/>
                    </a:lnTo>
                    <a:lnTo>
                      <a:pt x="569" y="231"/>
                    </a:lnTo>
                    <a:lnTo>
                      <a:pt x="571" y="245"/>
                    </a:lnTo>
                    <a:lnTo>
                      <a:pt x="573" y="260"/>
                    </a:lnTo>
                    <a:lnTo>
                      <a:pt x="575" y="274"/>
                    </a:lnTo>
                    <a:lnTo>
                      <a:pt x="575" y="289"/>
                    </a:lnTo>
                    <a:close/>
                  </a:path>
                </a:pathLst>
              </a:custGeom>
              <a:solidFill>
                <a:srgbClr val="EEBD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68" name="Freeform 53">
                <a:extLst>
                  <a:ext uri="{FF2B5EF4-FFF2-40B4-BE49-F238E27FC236}">
                    <a16:creationId xmlns:a16="http://schemas.microsoft.com/office/drawing/2014/main" id="{2B953553-F7E8-EC48-8182-EED1361FF36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32" y="2585"/>
                <a:ext cx="575" cy="575"/>
              </a:xfrm>
              <a:custGeom>
                <a:avLst/>
                <a:gdLst>
                  <a:gd name="T0" fmla="*/ 574 w 575"/>
                  <a:gd name="T1" fmla="*/ 258 h 575"/>
                  <a:gd name="T2" fmla="*/ 567 w 575"/>
                  <a:gd name="T3" fmla="*/ 216 h 575"/>
                  <a:gd name="T4" fmla="*/ 553 w 575"/>
                  <a:gd name="T5" fmla="*/ 176 h 575"/>
                  <a:gd name="T6" fmla="*/ 510 w 575"/>
                  <a:gd name="T7" fmla="*/ 105 h 575"/>
                  <a:gd name="T8" fmla="*/ 449 w 575"/>
                  <a:gd name="T9" fmla="*/ 49 h 575"/>
                  <a:gd name="T10" fmla="*/ 387 w 575"/>
                  <a:gd name="T11" fmla="*/ 18 h 575"/>
                  <a:gd name="T12" fmla="*/ 346 w 575"/>
                  <a:gd name="T13" fmla="*/ 6 h 575"/>
                  <a:gd name="T14" fmla="*/ 302 w 575"/>
                  <a:gd name="T15" fmla="*/ 0 h 575"/>
                  <a:gd name="T16" fmla="*/ 258 w 575"/>
                  <a:gd name="T17" fmla="*/ 1 h 575"/>
                  <a:gd name="T18" fmla="*/ 216 w 575"/>
                  <a:gd name="T19" fmla="*/ 8 h 575"/>
                  <a:gd name="T20" fmla="*/ 176 w 575"/>
                  <a:gd name="T21" fmla="*/ 22 h 575"/>
                  <a:gd name="T22" fmla="*/ 105 w 575"/>
                  <a:gd name="T23" fmla="*/ 66 h 575"/>
                  <a:gd name="T24" fmla="*/ 49 w 575"/>
                  <a:gd name="T25" fmla="*/ 127 h 575"/>
                  <a:gd name="T26" fmla="*/ 17 w 575"/>
                  <a:gd name="T27" fmla="*/ 190 h 575"/>
                  <a:gd name="T28" fmla="*/ 6 w 575"/>
                  <a:gd name="T29" fmla="*/ 230 h 575"/>
                  <a:gd name="T30" fmla="*/ 0 w 575"/>
                  <a:gd name="T31" fmla="*/ 273 h 575"/>
                  <a:gd name="T32" fmla="*/ 2 w 575"/>
                  <a:gd name="T33" fmla="*/ 318 h 575"/>
                  <a:gd name="T34" fmla="*/ 9 w 575"/>
                  <a:gd name="T35" fmla="*/ 360 h 575"/>
                  <a:gd name="T36" fmla="*/ 22 w 575"/>
                  <a:gd name="T37" fmla="*/ 400 h 575"/>
                  <a:gd name="T38" fmla="*/ 66 w 575"/>
                  <a:gd name="T39" fmla="*/ 471 h 575"/>
                  <a:gd name="T40" fmla="*/ 127 w 575"/>
                  <a:gd name="T41" fmla="*/ 527 h 575"/>
                  <a:gd name="T42" fmla="*/ 190 w 575"/>
                  <a:gd name="T43" fmla="*/ 559 h 575"/>
                  <a:gd name="T44" fmla="*/ 230 w 575"/>
                  <a:gd name="T45" fmla="*/ 570 h 575"/>
                  <a:gd name="T46" fmla="*/ 273 w 575"/>
                  <a:gd name="T47" fmla="*/ 575 h 575"/>
                  <a:gd name="T48" fmla="*/ 318 w 575"/>
                  <a:gd name="T49" fmla="*/ 574 h 575"/>
                  <a:gd name="T50" fmla="*/ 359 w 575"/>
                  <a:gd name="T51" fmla="*/ 567 h 575"/>
                  <a:gd name="T52" fmla="*/ 400 w 575"/>
                  <a:gd name="T53" fmla="*/ 553 h 575"/>
                  <a:gd name="T54" fmla="*/ 471 w 575"/>
                  <a:gd name="T55" fmla="*/ 510 h 575"/>
                  <a:gd name="T56" fmla="*/ 527 w 575"/>
                  <a:gd name="T57" fmla="*/ 449 h 575"/>
                  <a:gd name="T58" fmla="*/ 559 w 575"/>
                  <a:gd name="T59" fmla="*/ 387 h 575"/>
                  <a:gd name="T60" fmla="*/ 570 w 575"/>
                  <a:gd name="T61" fmla="*/ 346 h 575"/>
                  <a:gd name="T62" fmla="*/ 575 w 575"/>
                  <a:gd name="T63" fmla="*/ 302 h 575"/>
                  <a:gd name="T64" fmla="*/ 571 w 575"/>
                  <a:gd name="T65" fmla="*/ 302 h 575"/>
                  <a:gd name="T66" fmla="*/ 566 w 575"/>
                  <a:gd name="T67" fmla="*/ 346 h 575"/>
                  <a:gd name="T68" fmla="*/ 538 w 575"/>
                  <a:gd name="T69" fmla="*/ 424 h 575"/>
                  <a:gd name="T70" fmla="*/ 489 w 575"/>
                  <a:gd name="T71" fmla="*/ 489 h 575"/>
                  <a:gd name="T72" fmla="*/ 424 w 575"/>
                  <a:gd name="T73" fmla="*/ 538 h 575"/>
                  <a:gd name="T74" fmla="*/ 346 w 575"/>
                  <a:gd name="T75" fmla="*/ 566 h 575"/>
                  <a:gd name="T76" fmla="*/ 302 w 575"/>
                  <a:gd name="T77" fmla="*/ 571 h 575"/>
                  <a:gd name="T78" fmla="*/ 259 w 575"/>
                  <a:gd name="T79" fmla="*/ 570 h 575"/>
                  <a:gd name="T80" fmla="*/ 204 w 575"/>
                  <a:gd name="T81" fmla="*/ 559 h 575"/>
                  <a:gd name="T82" fmla="*/ 130 w 575"/>
                  <a:gd name="T83" fmla="*/ 523 h 575"/>
                  <a:gd name="T84" fmla="*/ 68 w 575"/>
                  <a:gd name="T85" fmla="*/ 468 h 575"/>
                  <a:gd name="T86" fmla="*/ 27 w 575"/>
                  <a:gd name="T87" fmla="*/ 399 h 575"/>
                  <a:gd name="T88" fmla="*/ 7 w 575"/>
                  <a:gd name="T89" fmla="*/ 332 h 575"/>
                  <a:gd name="T90" fmla="*/ 4 w 575"/>
                  <a:gd name="T91" fmla="*/ 288 h 575"/>
                  <a:gd name="T92" fmla="*/ 7 w 575"/>
                  <a:gd name="T93" fmla="*/ 245 h 575"/>
                  <a:gd name="T94" fmla="*/ 27 w 575"/>
                  <a:gd name="T95" fmla="*/ 177 h 575"/>
                  <a:gd name="T96" fmla="*/ 68 w 575"/>
                  <a:gd name="T97" fmla="*/ 107 h 575"/>
                  <a:gd name="T98" fmla="*/ 130 w 575"/>
                  <a:gd name="T99" fmla="*/ 53 h 575"/>
                  <a:gd name="T100" fmla="*/ 204 w 575"/>
                  <a:gd name="T101" fmla="*/ 17 h 575"/>
                  <a:gd name="T102" fmla="*/ 259 w 575"/>
                  <a:gd name="T103" fmla="*/ 6 h 575"/>
                  <a:gd name="T104" fmla="*/ 302 w 575"/>
                  <a:gd name="T105" fmla="*/ 4 h 575"/>
                  <a:gd name="T106" fmla="*/ 346 w 575"/>
                  <a:gd name="T107" fmla="*/ 10 h 575"/>
                  <a:gd name="T108" fmla="*/ 424 w 575"/>
                  <a:gd name="T109" fmla="*/ 38 h 575"/>
                  <a:gd name="T110" fmla="*/ 489 w 575"/>
                  <a:gd name="T111" fmla="*/ 86 h 575"/>
                  <a:gd name="T112" fmla="*/ 538 w 575"/>
                  <a:gd name="T113" fmla="*/ 152 h 575"/>
                  <a:gd name="T114" fmla="*/ 566 w 575"/>
                  <a:gd name="T115" fmla="*/ 230 h 575"/>
                  <a:gd name="T116" fmla="*/ 571 w 575"/>
                  <a:gd name="T117" fmla="*/ 273 h 57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75"/>
                  <a:gd name="T178" fmla="*/ 0 h 575"/>
                  <a:gd name="T179" fmla="*/ 575 w 575"/>
                  <a:gd name="T180" fmla="*/ 575 h 57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75" h="575">
                    <a:moveTo>
                      <a:pt x="575" y="288"/>
                    </a:moveTo>
                    <a:lnTo>
                      <a:pt x="575" y="273"/>
                    </a:lnTo>
                    <a:lnTo>
                      <a:pt x="574" y="258"/>
                    </a:lnTo>
                    <a:lnTo>
                      <a:pt x="572" y="244"/>
                    </a:lnTo>
                    <a:lnTo>
                      <a:pt x="570" y="230"/>
                    </a:lnTo>
                    <a:lnTo>
                      <a:pt x="567" y="216"/>
                    </a:lnTo>
                    <a:lnTo>
                      <a:pt x="563" y="202"/>
                    </a:lnTo>
                    <a:lnTo>
                      <a:pt x="559" y="190"/>
                    </a:lnTo>
                    <a:lnTo>
                      <a:pt x="553" y="176"/>
                    </a:lnTo>
                    <a:lnTo>
                      <a:pt x="540" y="151"/>
                    </a:lnTo>
                    <a:lnTo>
                      <a:pt x="527" y="127"/>
                    </a:lnTo>
                    <a:lnTo>
                      <a:pt x="510" y="105"/>
                    </a:lnTo>
                    <a:lnTo>
                      <a:pt x="492" y="84"/>
                    </a:lnTo>
                    <a:lnTo>
                      <a:pt x="471" y="66"/>
                    </a:lnTo>
                    <a:lnTo>
                      <a:pt x="449" y="49"/>
                    </a:lnTo>
                    <a:lnTo>
                      <a:pt x="425" y="35"/>
                    </a:lnTo>
                    <a:lnTo>
                      <a:pt x="400" y="22"/>
                    </a:lnTo>
                    <a:lnTo>
                      <a:pt x="387" y="18"/>
                    </a:lnTo>
                    <a:lnTo>
                      <a:pt x="373" y="13"/>
                    </a:lnTo>
                    <a:lnTo>
                      <a:pt x="359" y="8"/>
                    </a:lnTo>
                    <a:lnTo>
                      <a:pt x="346" y="6"/>
                    </a:lnTo>
                    <a:lnTo>
                      <a:pt x="332" y="3"/>
                    </a:lnTo>
                    <a:lnTo>
                      <a:pt x="318" y="1"/>
                    </a:lnTo>
                    <a:lnTo>
                      <a:pt x="302" y="0"/>
                    </a:lnTo>
                    <a:lnTo>
                      <a:pt x="288" y="0"/>
                    </a:lnTo>
                    <a:lnTo>
                      <a:pt x="273" y="0"/>
                    </a:lnTo>
                    <a:lnTo>
                      <a:pt x="258" y="1"/>
                    </a:lnTo>
                    <a:lnTo>
                      <a:pt x="244" y="3"/>
                    </a:lnTo>
                    <a:lnTo>
                      <a:pt x="230" y="6"/>
                    </a:lnTo>
                    <a:lnTo>
                      <a:pt x="216" y="8"/>
                    </a:lnTo>
                    <a:lnTo>
                      <a:pt x="202" y="13"/>
                    </a:lnTo>
                    <a:lnTo>
                      <a:pt x="190" y="18"/>
                    </a:lnTo>
                    <a:lnTo>
                      <a:pt x="176" y="22"/>
                    </a:lnTo>
                    <a:lnTo>
                      <a:pt x="151" y="35"/>
                    </a:lnTo>
                    <a:lnTo>
                      <a:pt x="127" y="49"/>
                    </a:lnTo>
                    <a:lnTo>
                      <a:pt x="105" y="66"/>
                    </a:lnTo>
                    <a:lnTo>
                      <a:pt x="84" y="84"/>
                    </a:lnTo>
                    <a:lnTo>
                      <a:pt x="66" y="105"/>
                    </a:lnTo>
                    <a:lnTo>
                      <a:pt x="49" y="127"/>
                    </a:lnTo>
                    <a:lnTo>
                      <a:pt x="35" y="151"/>
                    </a:lnTo>
                    <a:lnTo>
                      <a:pt x="22" y="176"/>
                    </a:lnTo>
                    <a:lnTo>
                      <a:pt x="17" y="190"/>
                    </a:lnTo>
                    <a:lnTo>
                      <a:pt x="13" y="202"/>
                    </a:lnTo>
                    <a:lnTo>
                      <a:pt x="9" y="216"/>
                    </a:lnTo>
                    <a:lnTo>
                      <a:pt x="6" y="230"/>
                    </a:lnTo>
                    <a:lnTo>
                      <a:pt x="3" y="244"/>
                    </a:lnTo>
                    <a:lnTo>
                      <a:pt x="2" y="258"/>
                    </a:lnTo>
                    <a:lnTo>
                      <a:pt x="0" y="273"/>
                    </a:lnTo>
                    <a:lnTo>
                      <a:pt x="0" y="288"/>
                    </a:lnTo>
                    <a:lnTo>
                      <a:pt x="0" y="302"/>
                    </a:lnTo>
                    <a:lnTo>
                      <a:pt x="2" y="318"/>
                    </a:lnTo>
                    <a:lnTo>
                      <a:pt x="3" y="332"/>
                    </a:lnTo>
                    <a:lnTo>
                      <a:pt x="6" y="346"/>
                    </a:lnTo>
                    <a:lnTo>
                      <a:pt x="9" y="360"/>
                    </a:lnTo>
                    <a:lnTo>
                      <a:pt x="13" y="373"/>
                    </a:lnTo>
                    <a:lnTo>
                      <a:pt x="17" y="387"/>
                    </a:lnTo>
                    <a:lnTo>
                      <a:pt x="22" y="400"/>
                    </a:lnTo>
                    <a:lnTo>
                      <a:pt x="35" y="425"/>
                    </a:lnTo>
                    <a:lnTo>
                      <a:pt x="49" y="449"/>
                    </a:lnTo>
                    <a:lnTo>
                      <a:pt x="66" y="471"/>
                    </a:lnTo>
                    <a:lnTo>
                      <a:pt x="84" y="492"/>
                    </a:lnTo>
                    <a:lnTo>
                      <a:pt x="105" y="510"/>
                    </a:lnTo>
                    <a:lnTo>
                      <a:pt x="127" y="527"/>
                    </a:lnTo>
                    <a:lnTo>
                      <a:pt x="151" y="541"/>
                    </a:lnTo>
                    <a:lnTo>
                      <a:pt x="176" y="553"/>
                    </a:lnTo>
                    <a:lnTo>
                      <a:pt x="190" y="559"/>
                    </a:lnTo>
                    <a:lnTo>
                      <a:pt x="202" y="563"/>
                    </a:lnTo>
                    <a:lnTo>
                      <a:pt x="216" y="567"/>
                    </a:lnTo>
                    <a:lnTo>
                      <a:pt x="230" y="570"/>
                    </a:lnTo>
                    <a:lnTo>
                      <a:pt x="244" y="573"/>
                    </a:lnTo>
                    <a:lnTo>
                      <a:pt x="258" y="574"/>
                    </a:lnTo>
                    <a:lnTo>
                      <a:pt x="273" y="575"/>
                    </a:lnTo>
                    <a:lnTo>
                      <a:pt x="288" y="575"/>
                    </a:lnTo>
                    <a:lnTo>
                      <a:pt x="302" y="575"/>
                    </a:lnTo>
                    <a:lnTo>
                      <a:pt x="318" y="574"/>
                    </a:lnTo>
                    <a:lnTo>
                      <a:pt x="332" y="573"/>
                    </a:lnTo>
                    <a:lnTo>
                      <a:pt x="346" y="570"/>
                    </a:lnTo>
                    <a:lnTo>
                      <a:pt x="359" y="567"/>
                    </a:lnTo>
                    <a:lnTo>
                      <a:pt x="373" y="563"/>
                    </a:lnTo>
                    <a:lnTo>
                      <a:pt x="387" y="559"/>
                    </a:lnTo>
                    <a:lnTo>
                      <a:pt x="400" y="553"/>
                    </a:lnTo>
                    <a:lnTo>
                      <a:pt x="425" y="541"/>
                    </a:lnTo>
                    <a:lnTo>
                      <a:pt x="449" y="527"/>
                    </a:lnTo>
                    <a:lnTo>
                      <a:pt x="471" y="510"/>
                    </a:lnTo>
                    <a:lnTo>
                      <a:pt x="492" y="492"/>
                    </a:lnTo>
                    <a:lnTo>
                      <a:pt x="510" y="471"/>
                    </a:lnTo>
                    <a:lnTo>
                      <a:pt x="527" y="449"/>
                    </a:lnTo>
                    <a:lnTo>
                      <a:pt x="540" y="425"/>
                    </a:lnTo>
                    <a:lnTo>
                      <a:pt x="553" y="400"/>
                    </a:lnTo>
                    <a:lnTo>
                      <a:pt x="559" y="387"/>
                    </a:lnTo>
                    <a:lnTo>
                      <a:pt x="563" y="373"/>
                    </a:lnTo>
                    <a:lnTo>
                      <a:pt x="567" y="360"/>
                    </a:lnTo>
                    <a:lnTo>
                      <a:pt x="570" y="346"/>
                    </a:lnTo>
                    <a:lnTo>
                      <a:pt x="572" y="332"/>
                    </a:lnTo>
                    <a:lnTo>
                      <a:pt x="574" y="318"/>
                    </a:lnTo>
                    <a:lnTo>
                      <a:pt x="575" y="302"/>
                    </a:lnTo>
                    <a:lnTo>
                      <a:pt x="575" y="288"/>
                    </a:lnTo>
                    <a:close/>
                    <a:moveTo>
                      <a:pt x="571" y="288"/>
                    </a:moveTo>
                    <a:lnTo>
                      <a:pt x="571" y="302"/>
                    </a:lnTo>
                    <a:lnTo>
                      <a:pt x="570" y="316"/>
                    </a:lnTo>
                    <a:lnTo>
                      <a:pt x="568" y="332"/>
                    </a:lnTo>
                    <a:lnTo>
                      <a:pt x="566" y="346"/>
                    </a:lnTo>
                    <a:lnTo>
                      <a:pt x="559" y="372"/>
                    </a:lnTo>
                    <a:lnTo>
                      <a:pt x="549" y="399"/>
                    </a:lnTo>
                    <a:lnTo>
                      <a:pt x="538" y="424"/>
                    </a:lnTo>
                    <a:lnTo>
                      <a:pt x="524" y="446"/>
                    </a:lnTo>
                    <a:lnTo>
                      <a:pt x="507" y="468"/>
                    </a:lnTo>
                    <a:lnTo>
                      <a:pt x="489" y="489"/>
                    </a:lnTo>
                    <a:lnTo>
                      <a:pt x="468" y="507"/>
                    </a:lnTo>
                    <a:lnTo>
                      <a:pt x="447" y="523"/>
                    </a:lnTo>
                    <a:lnTo>
                      <a:pt x="424" y="538"/>
                    </a:lnTo>
                    <a:lnTo>
                      <a:pt x="398" y="549"/>
                    </a:lnTo>
                    <a:lnTo>
                      <a:pt x="372" y="559"/>
                    </a:lnTo>
                    <a:lnTo>
                      <a:pt x="346" y="566"/>
                    </a:lnTo>
                    <a:lnTo>
                      <a:pt x="332" y="569"/>
                    </a:lnTo>
                    <a:lnTo>
                      <a:pt x="316" y="570"/>
                    </a:lnTo>
                    <a:lnTo>
                      <a:pt x="302" y="571"/>
                    </a:lnTo>
                    <a:lnTo>
                      <a:pt x="288" y="571"/>
                    </a:lnTo>
                    <a:lnTo>
                      <a:pt x="273" y="571"/>
                    </a:lnTo>
                    <a:lnTo>
                      <a:pt x="259" y="570"/>
                    </a:lnTo>
                    <a:lnTo>
                      <a:pt x="245" y="569"/>
                    </a:lnTo>
                    <a:lnTo>
                      <a:pt x="230" y="566"/>
                    </a:lnTo>
                    <a:lnTo>
                      <a:pt x="204" y="559"/>
                    </a:lnTo>
                    <a:lnTo>
                      <a:pt x="177" y="549"/>
                    </a:lnTo>
                    <a:lnTo>
                      <a:pt x="152" y="538"/>
                    </a:lnTo>
                    <a:lnTo>
                      <a:pt x="130" y="523"/>
                    </a:lnTo>
                    <a:lnTo>
                      <a:pt x="107" y="507"/>
                    </a:lnTo>
                    <a:lnTo>
                      <a:pt x="87" y="489"/>
                    </a:lnTo>
                    <a:lnTo>
                      <a:pt x="68" y="468"/>
                    </a:lnTo>
                    <a:lnTo>
                      <a:pt x="53" y="446"/>
                    </a:lnTo>
                    <a:lnTo>
                      <a:pt x="38" y="424"/>
                    </a:lnTo>
                    <a:lnTo>
                      <a:pt x="27" y="399"/>
                    </a:lnTo>
                    <a:lnTo>
                      <a:pt x="17" y="372"/>
                    </a:lnTo>
                    <a:lnTo>
                      <a:pt x="10" y="346"/>
                    </a:lnTo>
                    <a:lnTo>
                      <a:pt x="7" y="332"/>
                    </a:lnTo>
                    <a:lnTo>
                      <a:pt x="6" y="316"/>
                    </a:lnTo>
                    <a:lnTo>
                      <a:pt x="4" y="302"/>
                    </a:lnTo>
                    <a:lnTo>
                      <a:pt x="4" y="288"/>
                    </a:lnTo>
                    <a:lnTo>
                      <a:pt x="4" y="273"/>
                    </a:lnTo>
                    <a:lnTo>
                      <a:pt x="6" y="259"/>
                    </a:lnTo>
                    <a:lnTo>
                      <a:pt x="7" y="245"/>
                    </a:lnTo>
                    <a:lnTo>
                      <a:pt x="10" y="230"/>
                    </a:lnTo>
                    <a:lnTo>
                      <a:pt x="17" y="203"/>
                    </a:lnTo>
                    <a:lnTo>
                      <a:pt x="27" y="177"/>
                    </a:lnTo>
                    <a:lnTo>
                      <a:pt x="38" y="152"/>
                    </a:lnTo>
                    <a:lnTo>
                      <a:pt x="53" y="130"/>
                    </a:lnTo>
                    <a:lnTo>
                      <a:pt x="68" y="107"/>
                    </a:lnTo>
                    <a:lnTo>
                      <a:pt x="87" y="86"/>
                    </a:lnTo>
                    <a:lnTo>
                      <a:pt x="107" y="68"/>
                    </a:lnTo>
                    <a:lnTo>
                      <a:pt x="130" y="53"/>
                    </a:lnTo>
                    <a:lnTo>
                      <a:pt x="152" y="38"/>
                    </a:lnTo>
                    <a:lnTo>
                      <a:pt x="177" y="27"/>
                    </a:lnTo>
                    <a:lnTo>
                      <a:pt x="204" y="17"/>
                    </a:lnTo>
                    <a:lnTo>
                      <a:pt x="230" y="10"/>
                    </a:lnTo>
                    <a:lnTo>
                      <a:pt x="245" y="7"/>
                    </a:lnTo>
                    <a:lnTo>
                      <a:pt x="259" y="6"/>
                    </a:lnTo>
                    <a:lnTo>
                      <a:pt x="273" y="4"/>
                    </a:lnTo>
                    <a:lnTo>
                      <a:pt x="288" y="4"/>
                    </a:lnTo>
                    <a:lnTo>
                      <a:pt x="302" y="4"/>
                    </a:lnTo>
                    <a:lnTo>
                      <a:pt x="316" y="6"/>
                    </a:lnTo>
                    <a:lnTo>
                      <a:pt x="332" y="7"/>
                    </a:lnTo>
                    <a:lnTo>
                      <a:pt x="346" y="10"/>
                    </a:lnTo>
                    <a:lnTo>
                      <a:pt x="372" y="17"/>
                    </a:lnTo>
                    <a:lnTo>
                      <a:pt x="398" y="27"/>
                    </a:lnTo>
                    <a:lnTo>
                      <a:pt x="424" y="38"/>
                    </a:lnTo>
                    <a:lnTo>
                      <a:pt x="447" y="53"/>
                    </a:lnTo>
                    <a:lnTo>
                      <a:pt x="468" y="68"/>
                    </a:lnTo>
                    <a:lnTo>
                      <a:pt x="489" y="86"/>
                    </a:lnTo>
                    <a:lnTo>
                      <a:pt x="507" y="107"/>
                    </a:lnTo>
                    <a:lnTo>
                      <a:pt x="524" y="130"/>
                    </a:lnTo>
                    <a:lnTo>
                      <a:pt x="538" y="152"/>
                    </a:lnTo>
                    <a:lnTo>
                      <a:pt x="549" y="177"/>
                    </a:lnTo>
                    <a:lnTo>
                      <a:pt x="559" y="203"/>
                    </a:lnTo>
                    <a:lnTo>
                      <a:pt x="566" y="230"/>
                    </a:lnTo>
                    <a:lnTo>
                      <a:pt x="568" y="245"/>
                    </a:lnTo>
                    <a:lnTo>
                      <a:pt x="570" y="259"/>
                    </a:lnTo>
                    <a:lnTo>
                      <a:pt x="571" y="273"/>
                    </a:lnTo>
                    <a:lnTo>
                      <a:pt x="571" y="288"/>
                    </a:lnTo>
                    <a:close/>
                  </a:path>
                </a:pathLst>
              </a:custGeom>
              <a:solidFill>
                <a:srgbClr val="EEBD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69" name="Freeform 54">
                <a:extLst>
                  <a:ext uri="{FF2B5EF4-FFF2-40B4-BE49-F238E27FC236}">
                    <a16:creationId xmlns:a16="http://schemas.microsoft.com/office/drawing/2014/main" id="{25AA2ECE-AC2C-6A76-F5AA-0631D7DEB3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34" y="2586"/>
                <a:ext cx="572" cy="573"/>
              </a:xfrm>
              <a:custGeom>
                <a:avLst/>
                <a:gdLst>
                  <a:gd name="T0" fmla="*/ 570 w 572"/>
                  <a:gd name="T1" fmla="*/ 258 h 573"/>
                  <a:gd name="T2" fmla="*/ 562 w 572"/>
                  <a:gd name="T3" fmla="*/ 215 h 573"/>
                  <a:gd name="T4" fmla="*/ 550 w 572"/>
                  <a:gd name="T5" fmla="*/ 176 h 573"/>
                  <a:gd name="T6" fmla="*/ 506 w 572"/>
                  <a:gd name="T7" fmla="*/ 105 h 573"/>
                  <a:gd name="T8" fmla="*/ 445 w 572"/>
                  <a:gd name="T9" fmla="*/ 49 h 573"/>
                  <a:gd name="T10" fmla="*/ 384 w 572"/>
                  <a:gd name="T11" fmla="*/ 19 h 573"/>
                  <a:gd name="T12" fmla="*/ 344 w 572"/>
                  <a:gd name="T13" fmla="*/ 7 h 573"/>
                  <a:gd name="T14" fmla="*/ 300 w 572"/>
                  <a:gd name="T15" fmla="*/ 2 h 573"/>
                  <a:gd name="T16" fmla="*/ 257 w 572"/>
                  <a:gd name="T17" fmla="*/ 2 h 573"/>
                  <a:gd name="T18" fmla="*/ 214 w 572"/>
                  <a:gd name="T19" fmla="*/ 10 h 573"/>
                  <a:gd name="T20" fmla="*/ 175 w 572"/>
                  <a:gd name="T21" fmla="*/ 24 h 573"/>
                  <a:gd name="T22" fmla="*/ 104 w 572"/>
                  <a:gd name="T23" fmla="*/ 66 h 573"/>
                  <a:gd name="T24" fmla="*/ 48 w 572"/>
                  <a:gd name="T25" fmla="*/ 127 h 573"/>
                  <a:gd name="T26" fmla="*/ 18 w 572"/>
                  <a:gd name="T27" fmla="*/ 189 h 573"/>
                  <a:gd name="T28" fmla="*/ 7 w 572"/>
                  <a:gd name="T29" fmla="*/ 229 h 573"/>
                  <a:gd name="T30" fmla="*/ 1 w 572"/>
                  <a:gd name="T31" fmla="*/ 272 h 573"/>
                  <a:gd name="T32" fmla="*/ 1 w 572"/>
                  <a:gd name="T33" fmla="*/ 317 h 573"/>
                  <a:gd name="T34" fmla="*/ 9 w 572"/>
                  <a:gd name="T35" fmla="*/ 359 h 573"/>
                  <a:gd name="T36" fmla="*/ 22 w 572"/>
                  <a:gd name="T37" fmla="*/ 398 h 573"/>
                  <a:gd name="T38" fmla="*/ 65 w 572"/>
                  <a:gd name="T39" fmla="*/ 469 h 573"/>
                  <a:gd name="T40" fmla="*/ 126 w 572"/>
                  <a:gd name="T41" fmla="*/ 524 h 573"/>
                  <a:gd name="T42" fmla="*/ 188 w 572"/>
                  <a:gd name="T43" fmla="*/ 555 h 573"/>
                  <a:gd name="T44" fmla="*/ 228 w 572"/>
                  <a:gd name="T45" fmla="*/ 568 h 573"/>
                  <a:gd name="T46" fmla="*/ 271 w 572"/>
                  <a:gd name="T47" fmla="*/ 572 h 573"/>
                  <a:gd name="T48" fmla="*/ 316 w 572"/>
                  <a:gd name="T49" fmla="*/ 572 h 573"/>
                  <a:gd name="T50" fmla="*/ 357 w 572"/>
                  <a:gd name="T51" fmla="*/ 563 h 573"/>
                  <a:gd name="T52" fmla="*/ 396 w 572"/>
                  <a:gd name="T53" fmla="*/ 551 h 573"/>
                  <a:gd name="T54" fmla="*/ 467 w 572"/>
                  <a:gd name="T55" fmla="*/ 508 h 573"/>
                  <a:gd name="T56" fmla="*/ 523 w 572"/>
                  <a:gd name="T57" fmla="*/ 446 h 573"/>
                  <a:gd name="T58" fmla="*/ 554 w 572"/>
                  <a:gd name="T59" fmla="*/ 385 h 573"/>
                  <a:gd name="T60" fmla="*/ 566 w 572"/>
                  <a:gd name="T61" fmla="*/ 345 h 573"/>
                  <a:gd name="T62" fmla="*/ 572 w 572"/>
                  <a:gd name="T63" fmla="*/ 301 h 573"/>
                  <a:gd name="T64" fmla="*/ 568 w 572"/>
                  <a:gd name="T65" fmla="*/ 301 h 573"/>
                  <a:gd name="T66" fmla="*/ 562 w 572"/>
                  <a:gd name="T67" fmla="*/ 343 h 573"/>
                  <a:gd name="T68" fmla="*/ 534 w 572"/>
                  <a:gd name="T69" fmla="*/ 421 h 573"/>
                  <a:gd name="T70" fmla="*/ 486 w 572"/>
                  <a:gd name="T71" fmla="*/ 487 h 573"/>
                  <a:gd name="T72" fmla="*/ 420 w 572"/>
                  <a:gd name="T73" fmla="*/ 534 h 573"/>
                  <a:gd name="T74" fmla="*/ 342 w 572"/>
                  <a:gd name="T75" fmla="*/ 563 h 573"/>
                  <a:gd name="T76" fmla="*/ 300 w 572"/>
                  <a:gd name="T77" fmla="*/ 569 h 573"/>
                  <a:gd name="T78" fmla="*/ 257 w 572"/>
                  <a:gd name="T79" fmla="*/ 568 h 573"/>
                  <a:gd name="T80" fmla="*/ 202 w 572"/>
                  <a:gd name="T81" fmla="*/ 556 h 573"/>
                  <a:gd name="T82" fmla="*/ 128 w 572"/>
                  <a:gd name="T83" fmla="*/ 520 h 573"/>
                  <a:gd name="T84" fmla="*/ 68 w 572"/>
                  <a:gd name="T85" fmla="*/ 466 h 573"/>
                  <a:gd name="T86" fmla="*/ 26 w 572"/>
                  <a:gd name="T87" fmla="*/ 396 h 573"/>
                  <a:gd name="T88" fmla="*/ 8 w 572"/>
                  <a:gd name="T89" fmla="*/ 329 h 573"/>
                  <a:gd name="T90" fmla="*/ 4 w 572"/>
                  <a:gd name="T91" fmla="*/ 287 h 573"/>
                  <a:gd name="T92" fmla="*/ 8 w 572"/>
                  <a:gd name="T93" fmla="*/ 244 h 573"/>
                  <a:gd name="T94" fmla="*/ 26 w 572"/>
                  <a:gd name="T95" fmla="*/ 177 h 573"/>
                  <a:gd name="T96" fmla="*/ 68 w 572"/>
                  <a:gd name="T97" fmla="*/ 108 h 573"/>
                  <a:gd name="T98" fmla="*/ 128 w 572"/>
                  <a:gd name="T99" fmla="*/ 53 h 573"/>
                  <a:gd name="T100" fmla="*/ 202 w 572"/>
                  <a:gd name="T101" fmla="*/ 17 h 573"/>
                  <a:gd name="T102" fmla="*/ 257 w 572"/>
                  <a:gd name="T103" fmla="*/ 6 h 573"/>
                  <a:gd name="T104" fmla="*/ 300 w 572"/>
                  <a:gd name="T105" fmla="*/ 5 h 573"/>
                  <a:gd name="T106" fmla="*/ 342 w 572"/>
                  <a:gd name="T107" fmla="*/ 10 h 573"/>
                  <a:gd name="T108" fmla="*/ 420 w 572"/>
                  <a:gd name="T109" fmla="*/ 39 h 573"/>
                  <a:gd name="T110" fmla="*/ 486 w 572"/>
                  <a:gd name="T111" fmla="*/ 87 h 573"/>
                  <a:gd name="T112" fmla="*/ 534 w 572"/>
                  <a:gd name="T113" fmla="*/ 152 h 573"/>
                  <a:gd name="T114" fmla="*/ 562 w 572"/>
                  <a:gd name="T115" fmla="*/ 230 h 573"/>
                  <a:gd name="T116" fmla="*/ 568 w 572"/>
                  <a:gd name="T117" fmla="*/ 272 h 57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72"/>
                  <a:gd name="T178" fmla="*/ 0 h 573"/>
                  <a:gd name="T179" fmla="*/ 572 w 572"/>
                  <a:gd name="T180" fmla="*/ 573 h 57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72" h="573">
                    <a:moveTo>
                      <a:pt x="572" y="287"/>
                    </a:moveTo>
                    <a:lnTo>
                      <a:pt x="572" y="272"/>
                    </a:lnTo>
                    <a:lnTo>
                      <a:pt x="570" y="258"/>
                    </a:lnTo>
                    <a:lnTo>
                      <a:pt x="568" y="243"/>
                    </a:lnTo>
                    <a:lnTo>
                      <a:pt x="566" y="229"/>
                    </a:lnTo>
                    <a:lnTo>
                      <a:pt x="562" y="215"/>
                    </a:lnTo>
                    <a:lnTo>
                      <a:pt x="559" y="202"/>
                    </a:lnTo>
                    <a:lnTo>
                      <a:pt x="554" y="189"/>
                    </a:lnTo>
                    <a:lnTo>
                      <a:pt x="550" y="176"/>
                    </a:lnTo>
                    <a:lnTo>
                      <a:pt x="537" y="151"/>
                    </a:lnTo>
                    <a:lnTo>
                      <a:pt x="523" y="127"/>
                    </a:lnTo>
                    <a:lnTo>
                      <a:pt x="506" y="105"/>
                    </a:lnTo>
                    <a:lnTo>
                      <a:pt x="488" y="84"/>
                    </a:lnTo>
                    <a:lnTo>
                      <a:pt x="467" y="66"/>
                    </a:lnTo>
                    <a:lnTo>
                      <a:pt x="445" y="49"/>
                    </a:lnTo>
                    <a:lnTo>
                      <a:pt x="422" y="35"/>
                    </a:lnTo>
                    <a:lnTo>
                      <a:pt x="396" y="24"/>
                    </a:lnTo>
                    <a:lnTo>
                      <a:pt x="384" y="19"/>
                    </a:lnTo>
                    <a:lnTo>
                      <a:pt x="371" y="14"/>
                    </a:lnTo>
                    <a:lnTo>
                      <a:pt x="357" y="10"/>
                    </a:lnTo>
                    <a:lnTo>
                      <a:pt x="344" y="7"/>
                    </a:lnTo>
                    <a:lnTo>
                      <a:pt x="330" y="5"/>
                    </a:lnTo>
                    <a:lnTo>
                      <a:pt x="316" y="2"/>
                    </a:lnTo>
                    <a:lnTo>
                      <a:pt x="300" y="2"/>
                    </a:lnTo>
                    <a:lnTo>
                      <a:pt x="286" y="0"/>
                    </a:lnTo>
                    <a:lnTo>
                      <a:pt x="271" y="2"/>
                    </a:lnTo>
                    <a:lnTo>
                      <a:pt x="257" y="2"/>
                    </a:lnTo>
                    <a:lnTo>
                      <a:pt x="242" y="5"/>
                    </a:lnTo>
                    <a:lnTo>
                      <a:pt x="228" y="7"/>
                    </a:lnTo>
                    <a:lnTo>
                      <a:pt x="214" y="10"/>
                    </a:lnTo>
                    <a:lnTo>
                      <a:pt x="202" y="14"/>
                    </a:lnTo>
                    <a:lnTo>
                      <a:pt x="188" y="19"/>
                    </a:lnTo>
                    <a:lnTo>
                      <a:pt x="175" y="24"/>
                    </a:lnTo>
                    <a:lnTo>
                      <a:pt x="150" y="35"/>
                    </a:lnTo>
                    <a:lnTo>
                      <a:pt x="126" y="49"/>
                    </a:lnTo>
                    <a:lnTo>
                      <a:pt x="104" y="66"/>
                    </a:lnTo>
                    <a:lnTo>
                      <a:pt x="83" y="84"/>
                    </a:lnTo>
                    <a:lnTo>
                      <a:pt x="65" y="105"/>
                    </a:lnTo>
                    <a:lnTo>
                      <a:pt x="48" y="127"/>
                    </a:lnTo>
                    <a:lnTo>
                      <a:pt x="34" y="151"/>
                    </a:lnTo>
                    <a:lnTo>
                      <a:pt x="22" y="176"/>
                    </a:lnTo>
                    <a:lnTo>
                      <a:pt x="18" y="189"/>
                    </a:lnTo>
                    <a:lnTo>
                      <a:pt x="14" y="202"/>
                    </a:lnTo>
                    <a:lnTo>
                      <a:pt x="9" y="215"/>
                    </a:lnTo>
                    <a:lnTo>
                      <a:pt x="7" y="229"/>
                    </a:lnTo>
                    <a:lnTo>
                      <a:pt x="4" y="243"/>
                    </a:lnTo>
                    <a:lnTo>
                      <a:pt x="1" y="258"/>
                    </a:lnTo>
                    <a:lnTo>
                      <a:pt x="1" y="272"/>
                    </a:lnTo>
                    <a:lnTo>
                      <a:pt x="0" y="287"/>
                    </a:lnTo>
                    <a:lnTo>
                      <a:pt x="1" y="301"/>
                    </a:lnTo>
                    <a:lnTo>
                      <a:pt x="1" y="317"/>
                    </a:lnTo>
                    <a:lnTo>
                      <a:pt x="4" y="331"/>
                    </a:lnTo>
                    <a:lnTo>
                      <a:pt x="7" y="345"/>
                    </a:lnTo>
                    <a:lnTo>
                      <a:pt x="9" y="359"/>
                    </a:lnTo>
                    <a:lnTo>
                      <a:pt x="14" y="372"/>
                    </a:lnTo>
                    <a:lnTo>
                      <a:pt x="18" y="385"/>
                    </a:lnTo>
                    <a:lnTo>
                      <a:pt x="22" y="398"/>
                    </a:lnTo>
                    <a:lnTo>
                      <a:pt x="34" y="423"/>
                    </a:lnTo>
                    <a:lnTo>
                      <a:pt x="48" y="446"/>
                    </a:lnTo>
                    <a:lnTo>
                      <a:pt x="65" y="469"/>
                    </a:lnTo>
                    <a:lnTo>
                      <a:pt x="83" y="490"/>
                    </a:lnTo>
                    <a:lnTo>
                      <a:pt x="104" y="508"/>
                    </a:lnTo>
                    <a:lnTo>
                      <a:pt x="126" y="524"/>
                    </a:lnTo>
                    <a:lnTo>
                      <a:pt x="150" y="538"/>
                    </a:lnTo>
                    <a:lnTo>
                      <a:pt x="175" y="551"/>
                    </a:lnTo>
                    <a:lnTo>
                      <a:pt x="188" y="555"/>
                    </a:lnTo>
                    <a:lnTo>
                      <a:pt x="202" y="559"/>
                    </a:lnTo>
                    <a:lnTo>
                      <a:pt x="214" y="563"/>
                    </a:lnTo>
                    <a:lnTo>
                      <a:pt x="228" y="568"/>
                    </a:lnTo>
                    <a:lnTo>
                      <a:pt x="242" y="569"/>
                    </a:lnTo>
                    <a:lnTo>
                      <a:pt x="257" y="572"/>
                    </a:lnTo>
                    <a:lnTo>
                      <a:pt x="271" y="572"/>
                    </a:lnTo>
                    <a:lnTo>
                      <a:pt x="286" y="573"/>
                    </a:lnTo>
                    <a:lnTo>
                      <a:pt x="300" y="572"/>
                    </a:lnTo>
                    <a:lnTo>
                      <a:pt x="316" y="572"/>
                    </a:lnTo>
                    <a:lnTo>
                      <a:pt x="330" y="569"/>
                    </a:lnTo>
                    <a:lnTo>
                      <a:pt x="344" y="568"/>
                    </a:lnTo>
                    <a:lnTo>
                      <a:pt x="357" y="563"/>
                    </a:lnTo>
                    <a:lnTo>
                      <a:pt x="371" y="559"/>
                    </a:lnTo>
                    <a:lnTo>
                      <a:pt x="384" y="555"/>
                    </a:lnTo>
                    <a:lnTo>
                      <a:pt x="396" y="551"/>
                    </a:lnTo>
                    <a:lnTo>
                      <a:pt x="422" y="538"/>
                    </a:lnTo>
                    <a:lnTo>
                      <a:pt x="445" y="524"/>
                    </a:lnTo>
                    <a:lnTo>
                      <a:pt x="467" y="508"/>
                    </a:lnTo>
                    <a:lnTo>
                      <a:pt x="488" y="490"/>
                    </a:lnTo>
                    <a:lnTo>
                      <a:pt x="506" y="469"/>
                    </a:lnTo>
                    <a:lnTo>
                      <a:pt x="523" y="446"/>
                    </a:lnTo>
                    <a:lnTo>
                      <a:pt x="537" y="423"/>
                    </a:lnTo>
                    <a:lnTo>
                      <a:pt x="550" y="398"/>
                    </a:lnTo>
                    <a:lnTo>
                      <a:pt x="554" y="385"/>
                    </a:lnTo>
                    <a:lnTo>
                      <a:pt x="559" y="372"/>
                    </a:lnTo>
                    <a:lnTo>
                      <a:pt x="562" y="359"/>
                    </a:lnTo>
                    <a:lnTo>
                      <a:pt x="566" y="345"/>
                    </a:lnTo>
                    <a:lnTo>
                      <a:pt x="568" y="331"/>
                    </a:lnTo>
                    <a:lnTo>
                      <a:pt x="570" y="317"/>
                    </a:lnTo>
                    <a:lnTo>
                      <a:pt x="572" y="301"/>
                    </a:lnTo>
                    <a:lnTo>
                      <a:pt x="572" y="287"/>
                    </a:lnTo>
                    <a:close/>
                    <a:moveTo>
                      <a:pt x="568" y="287"/>
                    </a:moveTo>
                    <a:lnTo>
                      <a:pt x="568" y="301"/>
                    </a:lnTo>
                    <a:lnTo>
                      <a:pt x="566" y="315"/>
                    </a:lnTo>
                    <a:lnTo>
                      <a:pt x="565" y="329"/>
                    </a:lnTo>
                    <a:lnTo>
                      <a:pt x="562" y="343"/>
                    </a:lnTo>
                    <a:lnTo>
                      <a:pt x="555" y="371"/>
                    </a:lnTo>
                    <a:lnTo>
                      <a:pt x="545" y="396"/>
                    </a:lnTo>
                    <a:lnTo>
                      <a:pt x="534" y="421"/>
                    </a:lnTo>
                    <a:lnTo>
                      <a:pt x="519" y="445"/>
                    </a:lnTo>
                    <a:lnTo>
                      <a:pt x="504" y="466"/>
                    </a:lnTo>
                    <a:lnTo>
                      <a:pt x="486" y="487"/>
                    </a:lnTo>
                    <a:lnTo>
                      <a:pt x="465" y="505"/>
                    </a:lnTo>
                    <a:lnTo>
                      <a:pt x="444" y="520"/>
                    </a:lnTo>
                    <a:lnTo>
                      <a:pt x="420" y="534"/>
                    </a:lnTo>
                    <a:lnTo>
                      <a:pt x="395" y="547"/>
                    </a:lnTo>
                    <a:lnTo>
                      <a:pt x="370" y="556"/>
                    </a:lnTo>
                    <a:lnTo>
                      <a:pt x="342" y="563"/>
                    </a:lnTo>
                    <a:lnTo>
                      <a:pt x="328" y="566"/>
                    </a:lnTo>
                    <a:lnTo>
                      <a:pt x="314" y="568"/>
                    </a:lnTo>
                    <a:lnTo>
                      <a:pt x="300" y="569"/>
                    </a:lnTo>
                    <a:lnTo>
                      <a:pt x="286" y="569"/>
                    </a:lnTo>
                    <a:lnTo>
                      <a:pt x="271" y="569"/>
                    </a:lnTo>
                    <a:lnTo>
                      <a:pt x="257" y="568"/>
                    </a:lnTo>
                    <a:lnTo>
                      <a:pt x="243" y="566"/>
                    </a:lnTo>
                    <a:lnTo>
                      <a:pt x="229" y="563"/>
                    </a:lnTo>
                    <a:lnTo>
                      <a:pt x="202" y="556"/>
                    </a:lnTo>
                    <a:lnTo>
                      <a:pt x="176" y="547"/>
                    </a:lnTo>
                    <a:lnTo>
                      <a:pt x="151" y="534"/>
                    </a:lnTo>
                    <a:lnTo>
                      <a:pt x="128" y="520"/>
                    </a:lnTo>
                    <a:lnTo>
                      <a:pt x="107" y="505"/>
                    </a:lnTo>
                    <a:lnTo>
                      <a:pt x="86" y="487"/>
                    </a:lnTo>
                    <a:lnTo>
                      <a:pt x="68" y="466"/>
                    </a:lnTo>
                    <a:lnTo>
                      <a:pt x="53" y="445"/>
                    </a:lnTo>
                    <a:lnTo>
                      <a:pt x="39" y="421"/>
                    </a:lnTo>
                    <a:lnTo>
                      <a:pt x="26" y="396"/>
                    </a:lnTo>
                    <a:lnTo>
                      <a:pt x="16" y="371"/>
                    </a:lnTo>
                    <a:lnTo>
                      <a:pt x="9" y="343"/>
                    </a:lnTo>
                    <a:lnTo>
                      <a:pt x="8" y="329"/>
                    </a:lnTo>
                    <a:lnTo>
                      <a:pt x="5" y="315"/>
                    </a:lnTo>
                    <a:lnTo>
                      <a:pt x="4" y="301"/>
                    </a:lnTo>
                    <a:lnTo>
                      <a:pt x="4" y="287"/>
                    </a:lnTo>
                    <a:lnTo>
                      <a:pt x="4" y="272"/>
                    </a:lnTo>
                    <a:lnTo>
                      <a:pt x="5" y="258"/>
                    </a:lnTo>
                    <a:lnTo>
                      <a:pt x="8" y="244"/>
                    </a:lnTo>
                    <a:lnTo>
                      <a:pt x="9" y="230"/>
                    </a:lnTo>
                    <a:lnTo>
                      <a:pt x="16" y="202"/>
                    </a:lnTo>
                    <a:lnTo>
                      <a:pt x="26" y="177"/>
                    </a:lnTo>
                    <a:lnTo>
                      <a:pt x="39" y="152"/>
                    </a:lnTo>
                    <a:lnTo>
                      <a:pt x="53" y="129"/>
                    </a:lnTo>
                    <a:lnTo>
                      <a:pt x="68" y="108"/>
                    </a:lnTo>
                    <a:lnTo>
                      <a:pt x="86" y="87"/>
                    </a:lnTo>
                    <a:lnTo>
                      <a:pt x="107" y="69"/>
                    </a:lnTo>
                    <a:lnTo>
                      <a:pt x="128" y="53"/>
                    </a:lnTo>
                    <a:lnTo>
                      <a:pt x="151" y="39"/>
                    </a:lnTo>
                    <a:lnTo>
                      <a:pt x="176" y="27"/>
                    </a:lnTo>
                    <a:lnTo>
                      <a:pt x="202" y="17"/>
                    </a:lnTo>
                    <a:lnTo>
                      <a:pt x="229" y="10"/>
                    </a:lnTo>
                    <a:lnTo>
                      <a:pt x="243" y="9"/>
                    </a:lnTo>
                    <a:lnTo>
                      <a:pt x="257" y="6"/>
                    </a:lnTo>
                    <a:lnTo>
                      <a:pt x="271" y="5"/>
                    </a:lnTo>
                    <a:lnTo>
                      <a:pt x="286" y="5"/>
                    </a:lnTo>
                    <a:lnTo>
                      <a:pt x="300" y="5"/>
                    </a:lnTo>
                    <a:lnTo>
                      <a:pt x="314" y="6"/>
                    </a:lnTo>
                    <a:lnTo>
                      <a:pt x="328" y="9"/>
                    </a:lnTo>
                    <a:lnTo>
                      <a:pt x="342" y="10"/>
                    </a:lnTo>
                    <a:lnTo>
                      <a:pt x="370" y="17"/>
                    </a:lnTo>
                    <a:lnTo>
                      <a:pt x="395" y="27"/>
                    </a:lnTo>
                    <a:lnTo>
                      <a:pt x="420" y="39"/>
                    </a:lnTo>
                    <a:lnTo>
                      <a:pt x="444" y="53"/>
                    </a:lnTo>
                    <a:lnTo>
                      <a:pt x="465" y="69"/>
                    </a:lnTo>
                    <a:lnTo>
                      <a:pt x="486" y="87"/>
                    </a:lnTo>
                    <a:lnTo>
                      <a:pt x="504" y="108"/>
                    </a:lnTo>
                    <a:lnTo>
                      <a:pt x="519" y="129"/>
                    </a:lnTo>
                    <a:lnTo>
                      <a:pt x="534" y="152"/>
                    </a:lnTo>
                    <a:lnTo>
                      <a:pt x="545" y="177"/>
                    </a:lnTo>
                    <a:lnTo>
                      <a:pt x="555" y="202"/>
                    </a:lnTo>
                    <a:lnTo>
                      <a:pt x="562" y="230"/>
                    </a:lnTo>
                    <a:lnTo>
                      <a:pt x="565" y="244"/>
                    </a:lnTo>
                    <a:lnTo>
                      <a:pt x="566" y="258"/>
                    </a:lnTo>
                    <a:lnTo>
                      <a:pt x="568" y="272"/>
                    </a:lnTo>
                    <a:lnTo>
                      <a:pt x="568" y="287"/>
                    </a:lnTo>
                    <a:close/>
                  </a:path>
                </a:pathLst>
              </a:custGeom>
              <a:solidFill>
                <a:srgbClr val="EEBE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70" name="Freeform 55">
                <a:extLst>
                  <a:ext uri="{FF2B5EF4-FFF2-40B4-BE49-F238E27FC236}">
                    <a16:creationId xmlns:a16="http://schemas.microsoft.com/office/drawing/2014/main" id="{DBC87221-D788-CD3C-E182-F62D0A2BD15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36" y="2589"/>
                <a:ext cx="567" cy="567"/>
              </a:xfrm>
              <a:custGeom>
                <a:avLst/>
                <a:gdLst>
                  <a:gd name="T0" fmla="*/ 566 w 567"/>
                  <a:gd name="T1" fmla="*/ 255 h 567"/>
                  <a:gd name="T2" fmla="*/ 555 w 567"/>
                  <a:gd name="T3" fmla="*/ 199 h 567"/>
                  <a:gd name="T4" fmla="*/ 520 w 567"/>
                  <a:gd name="T5" fmla="*/ 126 h 567"/>
                  <a:gd name="T6" fmla="*/ 464 w 567"/>
                  <a:gd name="T7" fmla="*/ 64 h 567"/>
                  <a:gd name="T8" fmla="*/ 394 w 567"/>
                  <a:gd name="T9" fmla="*/ 23 h 567"/>
                  <a:gd name="T10" fmla="*/ 328 w 567"/>
                  <a:gd name="T11" fmla="*/ 3 h 567"/>
                  <a:gd name="T12" fmla="*/ 284 w 567"/>
                  <a:gd name="T13" fmla="*/ 0 h 567"/>
                  <a:gd name="T14" fmla="*/ 241 w 567"/>
                  <a:gd name="T15" fmla="*/ 3 h 567"/>
                  <a:gd name="T16" fmla="*/ 173 w 567"/>
                  <a:gd name="T17" fmla="*/ 23 h 567"/>
                  <a:gd name="T18" fmla="*/ 103 w 567"/>
                  <a:gd name="T19" fmla="*/ 64 h 567"/>
                  <a:gd name="T20" fmla="*/ 49 w 567"/>
                  <a:gd name="T21" fmla="*/ 126 h 567"/>
                  <a:gd name="T22" fmla="*/ 13 w 567"/>
                  <a:gd name="T23" fmla="*/ 199 h 567"/>
                  <a:gd name="T24" fmla="*/ 2 w 567"/>
                  <a:gd name="T25" fmla="*/ 255 h 567"/>
                  <a:gd name="T26" fmla="*/ 0 w 567"/>
                  <a:gd name="T27" fmla="*/ 298 h 567"/>
                  <a:gd name="T28" fmla="*/ 6 w 567"/>
                  <a:gd name="T29" fmla="*/ 342 h 567"/>
                  <a:gd name="T30" fmla="*/ 34 w 567"/>
                  <a:gd name="T31" fmla="*/ 420 h 567"/>
                  <a:gd name="T32" fmla="*/ 83 w 567"/>
                  <a:gd name="T33" fmla="*/ 485 h 567"/>
                  <a:gd name="T34" fmla="*/ 148 w 567"/>
                  <a:gd name="T35" fmla="*/ 534 h 567"/>
                  <a:gd name="T36" fmla="*/ 226 w 567"/>
                  <a:gd name="T37" fmla="*/ 562 h 567"/>
                  <a:gd name="T38" fmla="*/ 269 w 567"/>
                  <a:gd name="T39" fmla="*/ 567 h 567"/>
                  <a:gd name="T40" fmla="*/ 312 w 567"/>
                  <a:gd name="T41" fmla="*/ 566 h 567"/>
                  <a:gd name="T42" fmla="*/ 368 w 567"/>
                  <a:gd name="T43" fmla="*/ 555 h 567"/>
                  <a:gd name="T44" fmla="*/ 443 w 567"/>
                  <a:gd name="T45" fmla="*/ 519 h 567"/>
                  <a:gd name="T46" fmla="*/ 503 w 567"/>
                  <a:gd name="T47" fmla="*/ 464 h 567"/>
                  <a:gd name="T48" fmla="*/ 545 w 567"/>
                  <a:gd name="T49" fmla="*/ 395 h 567"/>
                  <a:gd name="T50" fmla="*/ 564 w 567"/>
                  <a:gd name="T51" fmla="*/ 328 h 567"/>
                  <a:gd name="T52" fmla="*/ 567 w 567"/>
                  <a:gd name="T53" fmla="*/ 284 h 567"/>
                  <a:gd name="T54" fmla="*/ 562 w 567"/>
                  <a:gd name="T55" fmla="*/ 312 h 567"/>
                  <a:gd name="T56" fmla="*/ 550 w 567"/>
                  <a:gd name="T57" fmla="*/ 367 h 567"/>
                  <a:gd name="T58" fmla="*/ 516 w 567"/>
                  <a:gd name="T59" fmla="*/ 441 h 567"/>
                  <a:gd name="T60" fmla="*/ 461 w 567"/>
                  <a:gd name="T61" fmla="*/ 500 h 567"/>
                  <a:gd name="T62" fmla="*/ 393 w 567"/>
                  <a:gd name="T63" fmla="*/ 542 h 567"/>
                  <a:gd name="T64" fmla="*/ 326 w 567"/>
                  <a:gd name="T65" fmla="*/ 560 h 567"/>
                  <a:gd name="T66" fmla="*/ 284 w 567"/>
                  <a:gd name="T67" fmla="*/ 563 h 567"/>
                  <a:gd name="T68" fmla="*/ 241 w 567"/>
                  <a:gd name="T69" fmla="*/ 560 h 567"/>
                  <a:gd name="T70" fmla="*/ 174 w 567"/>
                  <a:gd name="T71" fmla="*/ 542 h 567"/>
                  <a:gd name="T72" fmla="*/ 106 w 567"/>
                  <a:gd name="T73" fmla="*/ 500 h 567"/>
                  <a:gd name="T74" fmla="*/ 52 w 567"/>
                  <a:gd name="T75" fmla="*/ 441 h 567"/>
                  <a:gd name="T76" fmla="*/ 17 w 567"/>
                  <a:gd name="T77" fmla="*/ 367 h 567"/>
                  <a:gd name="T78" fmla="*/ 6 w 567"/>
                  <a:gd name="T79" fmla="*/ 312 h 567"/>
                  <a:gd name="T80" fmla="*/ 5 w 567"/>
                  <a:gd name="T81" fmla="*/ 269 h 567"/>
                  <a:gd name="T82" fmla="*/ 10 w 567"/>
                  <a:gd name="T83" fmla="*/ 227 h 567"/>
                  <a:gd name="T84" fmla="*/ 38 w 567"/>
                  <a:gd name="T85" fmla="*/ 151 h 567"/>
                  <a:gd name="T86" fmla="*/ 85 w 567"/>
                  <a:gd name="T87" fmla="*/ 85 h 567"/>
                  <a:gd name="T88" fmla="*/ 151 w 567"/>
                  <a:gd name="T89" fmla="*/ 38 h 567"/>
                  <a:gd name="T90" fmla="*/ 227 w 567"/>
                  <a:gd name="T91" fmla="*/ 10 h 567"/>
                  <a:gd name="T92" fmla="*/ 269 w 567"/>
                  <a:gd name="T93" fmla="*/ 4 h 567"/>
                  <a:gd name="T94" fmla="*/ 312 w 567"/>
                  <a:gd name="T95" fmla="*/ 6 h 567"/>
                  <a:gd name="T96" fmla="*/ 367 w 567"/>
                  <a:gd name="T97" fmla="*/ 17 h 567"/>
                  <a:gd name="T98" fmla="*/ 440 w 567"/>
                  <a:gd name="T99" fmla="*/ 52 h 567"/>
                  <a:gd name="T100" fmla="*/ 500 w 567"/>
                  <a:gd name="T101" fmla="*/ 106 h 567"/>
                  <a:gd name="T102" fmla="*/ 542 w 567"/>
                  <a:gd name="T103" fmla="*/ 174 h 567"/>
                  <a:gd name="T104" fmla="*/ 560 w 567"/>
                  <a:gd name="T105" fmla="*/ 241 h 567"/>
                  <a:gd name="T106" fmla="*/ 564 w 567"/>
                  <a:gd name="T107" fmla="*/ 284 h 56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67"/>
                  <a:gd name="T163" fmla="*/ 0 h 567"/>
                  <a:gd name="T164" fmla="*/ 567 w 567"/>
                  <a:gd name="T165" fmla="*/ 567 h 567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67" h="567">
                    <a:moveTo>
                      <a:pt x="567" y="284"/>
                    </a:moveTo>
                    <a:lnTo>
                      <a:pt x="567" y="269"/>
                    </a:lnTo>
                    <a:lnTo>
                      <a:pt x="566" y="255"/>
                    </a:lnTo>
                    <a:lnTo>
                      <a:pt x="564" y="241"/>
                    </a:lnTo>
                    <a:lnTo>
                      <a:pt x="562" y="226"/>
                    </a:lnTo>
                    <a:lnTo>
                      <a:pt x="555" y="199"/>
                    </a:lnTo>
                    <a:lnTo>
                      <a:pt x="545" y="173"/>
                    </a:lnTo>
                    <a:lnTo>
                      <a:pt x="534" y="148"/>
                    </a:lnTo>
                    <a:lnTo>
                      <a:pt x="520" y="126"/>
                    </a:lnTo>
                    <a:lnTo>
                      <a:pt x="503" y="103"/>
                    </a:lnTo>
                    <a:lnTo>
                      <a:pt x="485" y="82"/>
                    </a:lnTo>
                    <a:lnTo>
                      <a:pt x="464" y="64"/>
                    </a:lnTo>
                    <a:lnTo>
                      <a:pt x="443" y="49"/>
                    </a:lnTo>
                    <a:lnTo>
                      <a:pt x="420" y="34"/>
                    </a:lnTo>
                    <a:lnTo>
                      <a:pt x="394" y="23"/>
                    </a:lnTo>
                    <a:lnTo>
                      <a:pt x="368" y="13"/>
                    </a:lnTo>
                    <a:lnTo>
                      <a:pt x="342" y="6"/>
                    </a:lnTo>
                    <a:lnTo>
                      <a:pt x="328" y="3"/>
                    </a:lnTo>
                    <a:lnTo>
                      <a:pt x="312" y="2"/>
                    </a:lnTo>
                    <a:lnTo>
                      <a:pt x="298" y="0"/>
                    </a:lnTo>
                    <a:lnTo>
                      <a:pt x="284" y="0"/>
                    </a:lnTo>
                    <a:lnTo>
                      <a:pt x="269" y="0"/>
                    </a:lnTo>
                    <a:lnTo>
                      <a:pt x="255" y="2"/>
                    </a:lnTo>
                    <a:lnTo>
                      <a:pt x="241" y="3"/>
                    </a:lnTo>
                    <a:lnTo>
                      <a:pt x="226" y="6"/>
                    </a:lnTo>
                    <a:lnTo>
                      <a:pt x="200" y="13"/>
                    </a:lnTo>
                    <a:lnTo>
                      <a:pt x="173" y="23"/>
                    </a:lnTo>
                    <a:lnTo>
                      <a:pt x="148" y="34"/>
                    </a:lnTo>
                    <a:lnTo>
                      <a:pt x="126" y="49"/>
                    </a:lnTo>
                    <a:lnTo>
                      <a:pt x="103" y="64"/>
                    </a:lnTo>
                    <a:lnTo>
                      <a:pt x="83" y="82"/>
                    </a:lnTo>
                    <a:lnTo>
                      <a:pt x="64" y="103"/>
                    </a:lnTo>
                    <a:lnTo>
                      <a:pt x="49" y="126"/>
                    </a:lnTo>
                    <a:lnTo>
                      <a:pt x="34" y="148"/>
                    </a:lnTo>
                    <a:lnTo>
                      <a:pt x="23" y="173"/>
                    </a:lnTo>
                    <a:lnTo>
                      <a:pt x="13" y="199"/>
                    </a:lnTo>
                    <a:lnTo>
                      <a:pt x="6" y="226"/>
                    </a:lnTo>
                    <a:lnTo>
                      <a:pt x="3" y="241"/>
                    </a:lnTo>
                    <a:lnTo>
                      <a:pt x="2" y="255"/>
                    </a:lnTo>
                    <a:lnTo>
                      <a:pt x="0" y="269"/>
                    </a:lnTo>
                    <a:lnTo>
                      <a:pt x="0" y="284"/>
                    </a:lnTo>
                    <a:lnTo>
                      <a:pt x="0" y="298"/>
                    </a:lnTo>
                    <a:lnTo>
                      <a:pt x="2" y="312"/>
                    </a:lnTo>
                    <a:lnTo>
                      <a:pt x="3" y="328"/>
                    </a:lnTo>
                    <a:lnTo>
                      <a:pt x="6" y="342"/>
                    </a:lnTo>
                    <a:lnTo>
                      <a:pt x="13" y="368"/>
                    </a:lnTo>
                    <a:lnTo>
                      <a:pt x="23" y="395"/>
                    </a:lnTo>
                    <a:lnTo>
                      <a:pt x="34" y="420"/>
                    </a:lnTo>
                    <a:lnTo>
                      <a:pt x="49" y="442"/>
                    </a:lnTo>
                    <a:lnTo>
                      <a:pt x="64" y="464"/>
                    </a:lnTo>
                    <a:lnTo>
                      <a:pt x="83" y="485"/>
                    </a:lnTo>
                    <a:lnTo>
                      <a:pt x="103" y="503"/>
                    </a:lnTo>
                    <a:lnTo>
                      <a:pt x="126" y="519"/>
                    </a:lnTo>
                    <a:lnTo>
                      <a:pt x="148" y="534"/>
                    </a:lnTo>
                    <a:lnTo>
                      <a:pt x="173" y="545"/>
                    </a:lnTo>
                    <a:lnTo>
                      <a:pt x="200" y="555"/>
                    </a:lnTo>
                    <a:lnTo>
                      <a:pt x="226" y="562"/>
                    </a:lnTo>
                    <a:lnTo>
                      <a:pt x="241" y="565"/>
                    </a:lnTo>
                    <a:lnTo>
                      <a:pt x="255" y="566"/>
                    </a:lnTo>
                    <a:lnTo>
                      <a:pt x="269" y="567"/>
                    </a:lnTo>
                    <a:lnTo>
                      <a:pt x="284" y="567"/>
                    </a:lnTo>
                    <a:lnTo>
                      <a:pt x="298" y="567"/>
                    </a:lnTo>
                    <a:lnTo>
                      <a:pt x="312" y="566"/>
                    </a:lnTo>
                    <a:lnTo>
                      <a:pt x="328" y="565"/>
                    </a:lnTo>
                    <a:lnTo>
                      <a:pt x="342" y="562"/>
                    </a:lnTo>
                    <a:lnTo>
                      <a:pt x="368" y="555"/>
                    </a:lnTo>
                    <a:lnTo>
                      <a:pt x="394" y="545"/>
                    </a:lnTo>
                    <a:lnTo>
                      <a:pt x="420" y="534"/>
                    </a:lnTo>
                    <a:lnTo>
                      <a:pt x="443" y="519"/>
                    </a:lnTo>
                    <a:lnTo>
                      <a:pt x="464" y="503"/>
                    </a:lnTo>
                    <a:lnTo>
                      <a:pt x="485" y="485"/>
                    </a:lnTo>
                    <a:lnTo>
                      <a:pt x="503" y="464"/>
                    </a:lnTo>
                    <a:lnTo>
                      <a:pt x="520" y="442"/>
                    </a:lnTo>
                    <a:lnTo>
                      <a:pt x="534" y="420"/>
                    </a:lnTo>
                    <a:lnTo>
                      <a:pt x="545" y="395"/>
                    </a:lnTo>
                    <a:lnTo>
                      <a:pt x="555" y="368"/>
                    </a:lnTo>
                    <a:lnTo>
                      <a:pt x="562" y="342"/>
                    </a:lnTo>
                    <a:lnTo>
                      <a:pt x="564" y="328"/>
                    </a:lnTo>
                    <a:lnTo>
                      <a:pt x="566" y="312"/>
                    </a:lnTo>
                    <a:lnTo>
                      <a:pt x="567" y="298"/>
                    </a:lnTo>
                    <a:lnTo>
                      <a:pt x="567" y="284"/>
                    </a:lnTo>
                    <a:close/>
                    <a:moveTo>
                      <a:pt x="564" y="284"/>
                    </a:moveTo>
                    <a:lnTo>
                      <a:pt x="563" y="298"/>
                    </a:lnTo>
                    <a:lnTo>
                      <a:pt x="562" y="312"/>
                    </a:lnTo>
                    <a:lnTo>
                      <a:pt x="560" y="326"/>
                    </a:lnTo>
                    <a:lnTo>
                      <a:pt x="557" y="340"/>
                    </a:lnTo>
                    <a:lnTo>
                      <a:pt x="550" y="367"/>
                    </a:lnTo>
                    <a:lnTo>
                      <a:pt x="542" y="393"/>
                    </a:lnTo>
                    <a:lnTo>
                      <a:pt x="530" y="417"/>
                    </a:lnTo>
                    <a:lnTo>
                      <a:pt x="516" y="441"/>
                    </a:lnTo>
                    <a:lnTo>
                      <a:pt x="500" y="461"/>
                    </a:lnTo>
                    <a:lnTo>
                      <a:pt x="482" y="482"/>
                    </a:lnTo>
                    <a:lnTo>
                      <a:pt x="461" y="500"/>
                    </a:lnTo>
                    <a:lnTo>
                      <a:pt x="440" y="516"/>
                    </a:lnTo>
                    <a:lnTo>
                      <a:pt x="417" y="530"/>
                    </a:lnTo>
                    <a:lnTo>
                      <a:pt x="393" y="542"/>
                    </a:lnTo>
                    <a:lnTo>
                      <a:pt x="367" y="551"/>
                    </a:lnTo>
                    <a:lnTo>
                      <a:pt x="340" y="558"/>
                    </a:lnTo>
                    <a:lnTo>
                      <a:pt x="326" y="560"/>
                    </a:lnTo>
                    <a:lnTo>
                      <a:pt x="312" y="562"/>
                    </a:lnTo>
                    <a:lnTo>
                      <a:pt x="298" y="563"/>
                    </a:lnTo>
                    <a:lnTo>
                      <a:pt x="284" y="563"/>
                    </a:lnTo>
                    <a:lnTo>
                      <a:pt x="269" y="563"/>
                    </a:lnTo>
                    <a:lnTo>
                      <a:pt x="255" y="562"/>
                    </a:lnTo>
                    <a:lnTo>
                      <a:pt x="241" y="560"/>
                    </a:lnTo>
                    <a:lnTo>
                      <a:pt x="227" y="558"/>
                    </a:lnTo>
                    <a:lnTo>
                      <a:pt x="201" y="551"/>
                    </a:lnTo>
                    <a:lnTo>
                      <a:pt x="174" y="542"/>
                    </a:lnTo>
                    <a:lnTo>
                      <a:pt x="151" y="530"/>
                    </a:lnTo>
                    <a:lnTo>
                      <a:pt x="127" y="516"/>
                    </a:lnTo>
                    <a:lnTo>
                      <a:pt x="106" y="500"/>
                    </a:lnTo>
                    <a:lnTo>
                      <a:pt x="85" y="482"/>
                    </a:lnTo>
                    <a:lnTo>
                      <a:pt x="67" y="461"/>
                    </a:lnTo>
                    <a:lnTo>
                      <a:pt x="52" y="441"/>
                    </a:lnTo>
                    <a:lnTo>
                      <a:pt x="38" y="417"/>
                    </a:lnTo>
                    <a:lnTo>
                      <a:pt x="25" y="393"/>
                    </a:lnTo>
                    <a:lnTo>
                      <a:pt x="17" y="367"/>
                    </a:lnTo>
                    <a:lnTo>
                      <a:pt x="10" y="340"/>
                    </a:lnTo>
                    <a:lnTo>
                      <a:pt x="7" y="326"/>
                    </a:lnTo>
                    <a:lnTo>
                      <a:pt x="6" y="312"/>
                    </a:lnTo>
                    <a:lnTo>
                      <a:pt x="5" y="298"/>
                    </a:lnTo>
                    <a:lnTo>
                      <a:pt x="5" y="284"/>
                    </a:lnTo>
                    <a:lnTo>
                      <a:pt x="5" y="269"/>
                    </a:lnTo>
                    <a:lnTo>
                      <a:pt x="6" y="255"/>
                    </a:lnTo>
                    <a:lnTo>
                      <a:pt x="7" y="241"/>
                    </a:lnTo>
                    <a:lnTo>
                      <a:pt x="10" y="227"/>
                    </a:lnTo>
                    <a:lnTo>
                      <a:pt x="17" y="201"/>
                    </a:lnTo>
                    <a:lnTo>
                      <a:pt x="25" y="174"/>
                    </a:lnTo>
                    <a:lnTo>
                      <a:pt x="38" y="151"/>
                    </a:lnTo>
                    <a:lnTo>
                      <a:pt x="52" y="127"/>
                    </a:lnTo>
                    <a:lnTo>
                      <a:pt x="67" y="106"/>
                    </a:lnTo>
                    <a:lnTo>
                      <a:pt x="85" y="85"/>
                    </a:lnTo>
                    <a:lnTo>
                      <a:pt x="106" y="69"/>
                    </a:lnTo>
                    <a:lnTo>
                      <a:pt x="127" y="52"/>
                    </a:lnTo>
                    <a:lnTo>
                      <a:pt x="151" y="38"/>
                    </a:lnTo>
                    <a:lnTo>
                      <a:pt x="174" y="25"/>
                    </a:lnTo>
                    <a:lnTo>
                      <a:pt x="201" y="17"/>
                    </a:lnTo>
                    <a:lnTo>
                      <a:pt x="227" y="10"/>
                    </a:lnTo>
                    <a:lnTo>
                      <a:pt x="241" y="7"/>
                    </a:lnTo>
                    <a:lnTo>
                      <a:pt x="255" y="6"/>
                    </a:lnTo>
                    <a:lnTo>
                      <a:pt x="269" y="4"/>
                    </a:lnTo>
                    <a:lnTo>
                      <a:pt x="284" y="4"/>
                    </a:lnTo>
                    <a:lnTo>
                      <a:pt x="298" y="4"/>
                    </a:lnTo>
                    <a:lnTo>
                      <a:pt x="312" y="6"/>
                    </a:lnTo>
                    <a:lnTo>
                      <a:pt x="326" y="7"/>
                    </a:lnTo>
                    <a:lnTo>
                      <a:pt x="340" y="10"/>
                    </a:lnTo>
                    <a:lnTo>
                      <a:pt x="367" y="17"/>
                    </a:lnTo>
                    <a:lnTo>
                      <a:pt x="393" y="25"/>
                    </a:lnTo>
                    <a:lnTo>
                      <a:pt x="417" y="38"/>
                    </a:lnTo>
                    <a:lnTo>
                      <a:pt x="440" y="52"/>
                    </a:lnTo>
                    <a:lnTo>
                      <a:pt x="461" y="69"/>
                    </a:lnTo>
                    <a:lnTo>
                      <a:pt x="482" y="85"/>
                    </a:lnTo>
                    <a:lnTo>
                      <a:pt x="500" y="106"/>
                    </a:lnTo>
                    <a:lnTo>
                      <a:pt x="516" y="127"/>
                    </a:lnTo>
                    <a:lnTo>
                      <a:pt x="530" y="151"/>
                    </a:lnTo>
                    <a:lnTo>
                      <a:pt x="542" y="174"/>
                    </a:lnTo>
                    <a:lnTo>
                      <a:pt x="550" y="201"/>
                    </a:lnTo>
                    <a:lnTo>
                      <a:pt x="557" y="227"/>
                    </a:lnTo>
                    <a:lnTo>
                      <a:pt x="560" y="241"/>
                    </a:lnTo>
                    <a:lnTo>
                      <a:pt x="562" y="255"/>
                    </a:lnTo>
                    <a:lnTo>
                      <a:pt x="563" y="269"/>
                    </a:lnTo>
                    <a:lnTo>
                      <a:pt x="564" y="284"/>
                    </a:lnTo>
                    <a:close/>
                  </a:path>
                </a:pathLst>
              </a:custGeom>
              <a:solidFill>
                <a:srgbClr val="EEBE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71" name="Freeform 56">
                <a:extLst>
                  <a:ext uri="{FF2B5EF4-FFF2-40B4-BE49-F238E27FC236}">
                    <a16:creationId xmlns:a16="http://schemas.microsoft.com/office/drawing/2014/main" id="{548F17F0-D0A6-D0C9-4C29-646E9E3484B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38" y="2591"/>
                <a:ext cx="564" cy="564"/>
              </a:xfrm>
              <a:custGeom>
                <a:avLst/>
                <a:gdLst>
                  <a:gd name="T0" fmla="*/ 562 w 564"/>
                  <a:gd name="T1" fmla="*/ 253 h 564"/>
                  <a:gd name="T2" fmla="*/ 551 w 564"/>
                  <a:gd name="T3" fmla="*/ 197 h 564"/>
                  <a:gd name="T4" fmla="*/ 515 w 564"/>
                  <a:gd name="T5" fmla="*/ 124 h 564"/>
                  <a:gd name="T6" fmla="*/ 461 w 564"/>
                  <a:gd name="T7" fmla="*/ 64 h 564"/>
                  <a:gd name="T8" fmla="*/ 391 w 564"/>
                  <a:gd name="T9" fmla="*/ 22 h 564"/>
                  <a:gd name="T10" fmla="*/ 324 w 564"/>
                  <a:gd name="T11" fmla="*/ 4 h 564"/>
                  <a:gd name="T12" fmla="*/ 282 w 564"/>
                  <a:gd name="T13" fmla="*/ 0 h 564"/>
                  <a:gd name="T14" fmla="*/ 239 w 564"/>
                  <a:gd name="T15" fmla="*/ 4 h 564"/>
                  <a:gd name="T16" fmla="*/ 172 w 564"/>
                  <a:gd name="T17" fmla="*/ 22 h 564"/>
                  <a:gd name="T18" fmla="*/ 103 w 564"/>
                  <a:gd name="T19" fmla="*/ 64 h 564"/>
                  <a:gd name="T20" fmla="*/ 49 w 564"/>
                  <a:gd name="T21" fmla="*/ 124 h 564"/>
                  <a:gd name="T22" fmla="*/ 12 w 564"/>
                  <a:gd name="T23" fmla="*/ 197 h 564"/>
                  <a:gd name="T24" fmla="*/ 1 w 564"/>
                  <a:gd name="T25" fmla="*/ 253 h 564"/>
                  <a:gd name="T26" fmla="*/ 0 w 564"/>
                  <a:gd name="T27" fmla="*/ 296 h 564"/>
                  <a:gd name="T28" fmla="*/ 5 w 564"/>
                  <a:gd name="T29" fmla="*/ 338 h 564"/>
                  <a:gd name="T30" fmla="*/ 35 w 564"/>
                  <a:gd name="T31" fmla="*/ 416 h 564"/>
                  <a:gd name="T32" fmla="*/ 82 w 564"/>
                  <a:gd name="T33" fmla="*/ 482 h 564"/>
                  <a:gd name="T34" fmla="*/ 147 w 564"/>
                  <a:gd name="T35" fmla="*/ 529 h 564"/>
                  <a:gd name="T36" fmla="*/ 225 w 564"/>
                  <a:gd name="T37" fmla="*/ 558 h 564"/>
                  <a:gd name="T38" fmla="*/ 267 w 564"/>
                  <a:gd name="T39" fmla="*/ 564 h 564"/>
                  <a:gd name="T40" fmla="*/ 310 w 564"/>
                  <a:gd name="T41" fmla="*/ 563 h 564"/>
                  <a:gd name="T42" fmla="*/ 366 w 564"/>
                  <a:gd name="T43" fmla="*/ 551 h 564"/>
                  <a:gd name="T44" fmla="*/ 440 w 564"/>
                  <a:gd name="T45" fmla="*/ 515 h 564"/>
                  <a:gd name="T46" fmla="*/ 500 w 564"/>
                  <a:gd name="T47" fmla="*/ 461 h 564"/>
                  <a:gd name="T48" fmla="*/ 541 w 564"/>
                  <a:gd name="T49" fmla="*/ 391 h 564"/>
                  <a:gd name="T50" fmla="*/ 561 w 564"/>
                  <a:gd name="T51" fmla="*/ 324 h 564"/>
                  <a:gd name="T52" fmla="*/ 564 w 564"/>
                  <a:gd name="T53" fmla="*/ 282 h 564"/>
                  <a:gd name="T54" fmla="*/ 558 w 564"/>
                  <a:gd name="T55" fmla="*/ 310 h 564"/>
                  <a:gd name="T56" fmla="*/ 547 w 564"/>
                  <a:gd name="T57" fmla="*/ 365 h 564"/>
                  <a:gd name="T58" fmla="*/ 512 w 564"/>
                  <a:gd name="T59" fmla="*/ 437 h 564"/>
                  <a:gd name="T60" fmla="*/ 458 w 564"/>
                  <a:gd name="T61" fmla="*/ 496 h 564"/>
                  <a:gd name="T62" fmla="*/ 390 w 564"/>
                  <a:gd name="T63" fmla="*/ 537 h 564"/>
                  <a:gd name="T64" fmla="*/ 324 w 564"/>
                  <a:gd name="T65" fmla="*/ 557 h 564"/>
                  <a:gd name="T66" fmla="*/ 282 w 564"/>
                  <a:gd name="T67" fmla="*/ 560 h 564"/>
                  <a:gd name="T68" fmla="*/ 239 w 564"/>
                  <a:gd name="T69" fmla="*/ 557 h 564"/>
                  <a:gd name="T70" fmla="*/ 174 w 564"/>
                  <a:gd name="T71" fmla="*/ 537 h 564"/>
                  <a:gd name="T72" fmla="*/ 106 w 564"/>
                  <a:gd name="T73" fmla="*/ 496 h 564"/>
                  <a:gd name="T74" fmla="*/ 51 w 564"/>
                  <a:gd name="T75" fmla="*/ 437 h 564"/>
                  <a:gd name="T76" fmla="*/ 16 w 564"/>
                  <a:gd name="T77" fmla="*/ 365 h 564"/>
                  <a:gd name="T78" fmla="*/ 5 w 564"/>
                  <a:gd name="T79" fmla="*/ 310 h 564"/>
                  <a:gd name="T80" fmla="*/ 4 w 564"/>
                  <a:gd name="T81" fmla="*/ 267 h 564"/>
                  <a:gd name="T82" fmla="*/ 10 w 564"/>
                  <a:gd name="T83" fmla="*/ 225 h 564"/>
                  <a:gd name="T84" fmla="*/ 37 w 564"/>
                  <a:gd name="T85" fmla="*/ 149 h 564"/>
                  <a:gd name="T86" fmla="*/ 85 w 564"/>
                  <a:gd name="T87" fmla="*/ 85 h 564"/>
                  <a:gd name="T88" fmla="*/ 149 w 564"/>
                  <a:gd name="T89" fmla="*/ 37 h 564"/>
                  <a:gd name="T90" fmla="*/ 225 w 564"/>
                  <a:gd name="T91" fmla="*/ 9 h 564"/>
                  <a:gd name="T92" fmla="*/ 267 w 564"/>
                  <a:gd name="T93" fmla="*/ 4 h 564"/>
                  <a:gd name="T94" fmla="*/ 310 w 564"/>
                  <a:gd name="T95" fmla="*/ 5 h 564"/>
                  <a:gd name="T96" fmla="*/ 365 w 564"/>
                  <a:gd name="T97" fmla="*/ 16 h 564"/>
                  <a:gd name="T98" fmla="*/ 437 w 564"/>
                  <a:gd name="T99" fmla="*/ 51 h 564"/>
                  <a:gd name="T100" fmla="*/ 497 w 564"/>
                  <a:gd name="T101" fmla="*/ 106 h 564"/>
                  <a:gd name="T102" fmla="*/ 537 w 564"/>
                  <a:gd name="T103" fmla="*/ 174 h 564"/>
                  <a:gd name="T104" fmla="*/ 557 w 564"/>
                  <a:gd name="T105" fmla="*/ 239 h 564"/>
                  <a:gd name="T106" fmla="*/ 560 w 564"/>
                  <a:gd name="T107" fmla="*/ 282 h 56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64"/>
                  <a:gd name="T163" fmla="*/ 0 h 564"/>
                  <a:gd name="T164" fmla="*/ 564 w 564"/>
                  <a:gd name="T165" fmla="*/ 564 h 564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64" h="564">
                    <a:moveTo>
                      <a:pt x="564" y="282"/>
                    </a:moveTo>
                    <a:lnTo>
                      <a:pt x="564" y="267"/>
                    </a:lnTo>
                    <a:lnTo>
                      <a:pt x="562" y="253"/>
                    </a:lnTo>
                    <a:lnTo>
                      <a:pt x="561" y="239"/>
                    </a:lnTo>
                    <a:lnTo>
                      <a:pt x="558" y="225"/>
                    </a:lnTo>
                    <a:lnTo>
                      <a:pt x="551" y="197"/>
                    </a:lnTo>
                    <a:lnTo>
                      <a:pt x="541" y="172"/>
                    </a:lnTo>
                    <a:lnTo>
                      <a:pt x="530" y="147"/>
                    </a:lnTo>
                    <a:lnTo>
                      <a:pt x="515" y="124"/>
                    </a:lnTo>
                    <a:lnTo>
                      <a:pt x="500" y="103"/>
                    </a:lnTo>
                    <a:lnTo>
                      <a:pt x="482" y="82"/>
                    </a:lnTo>
                    <a:lnTo>
                      <a:pt x="461" y="64"/>
                    </a:lnTo>
                    <a:lnTo>
                      <a:pt x="440" y="48"/>
                    </a:lnTo>
                    <a:lnTo>
                      <a:pt x="416" y="34"/>
                    </a:lnTo>
                    <a:lnTo>
                      <a:pt x="391" y="22"/>
                    </a:lnTo>
                    <a:lnTo>
                      <a:pt x="366" y="12"/>
                    </a:lnTo>
                    <a:lnTo>
                      <a:pt x="338" y="5"/>
                    </a:lnTo>
                    <a:lnTo>
                      <a:pt x="324" y="4"/>
                    </a:lnTo>
                    <a:lnTo>
                      <a:pt x="310" y="1"/>
                    </a:lnTo>
                    <a:lnTo>
                      <a:pt x="296" y="0"/>
                    </a:lnTo>
                    <a:lnTo>
                      <a:pt x="282" y="0"/>
                    </a:lnTo>
                    <a:lnTo>
                      <a:pt x="267" y="0"/>
                    </a:lnTo>
                    <a:lnTo>
                      <a:pt x="253" y="1"/>
                    </a:lnTo>
                    <a:lnTo>
                      <a:pt x="239" y="4"/>
                    </a:lnTo>
                    <a:lnTo>
                      <a:pt x="225" y="5"/>
                    </a:lnTo>
                    <a:lnTo>
                      <a:pt x="198" y="12"/>
                    </a:lnTo>
                    <a:lnTo>
                      <a:pt x="172" y="22"/>
                    </a:lnTo>
                    <a:lnTo>
                      <a:pt x="147" y="34"/>
                    </a:lnTo>
                    <a:lnTo>
                      <a:pt x="124" y="48"/>
                    </a:lnTo>
                    <a:lnTo>
                      <a:pt x="103" y="64"/>
                    </a:lnTo>
                    <a:lnTo>
                      <a:pt x="82" y="82"/>
                    </a:lnTo>
                    <a:lnTo>
                      <a:pt x="64" y="103"/>
                    </a:lnTo>
                    <a:lnTo>
                      <a:pt x="49" y="124"/>
                    </a:lnTo>
                    <a:lnTo>
                      <a:pt x="35" y="147"/>
                    </a:lnTo>
                    <a:lnTo>
                      <a:pt x="22" y="172"/>
                    </a:lnTo>
                    <a:lnTo>
                      <a:pt x="12" y="197"/>
                    </a:lnTo>
                    <a:lnTo>
                      <a:pt x="5" y="225"/>
                    </a:lnTo>
                    <a:lnTo>
                      <a:pt x="4" y="239"/>
                    </a:lnTo>
                    <a:lnTo>
                      <a:pt x="1" y="253"/>
                    </a:lnTo>
                    <a:lnTo>
                      <a:pt x="0" y="267"/>
                    </a:lnTo>
                    <a:lnTo>
                      <a:pt x="0" y="282"/>
                    </a:lnTo>
                    <a:lnTo>
                      <a:pt x="0" y="296"/>
                    </a:lnTo>
                    <a:lnTo>
                      <a:pt x="1" y="310"/>
                    </a:lnTo>
                    <a:lnTo>
                      <a:pt x="4" y="324"/>
                    </a:lnTo>
                    <a:lnTo>
                      <a:pt x="5" y="338"/>
                    </a:lnTo>
                    <a:lnTo>
                      <a:pt x="12" y="366"/>
                    </a:lnTo>
                    <a:lnTo>
                      <a:pt x="22" y="391"/>
                    </a:lnTo>
                    <a:lnTo>
                      <a:pt x="35" y="416"/>
                    </a:lnTo>
                    <a:lnTo>
                      <a:pt x="49" y="440"/>
                    </a:lnTo>
                    <a:lnTo>
                      <a:pt x="64" y="461"/>
                    </a:lnTo>
                    <a:lnTo>
                      <a:pt x="82" y="482"/>
                    </a:lnTo>
                    <a:lnTo>
                      <a:pt x="103" y="500"/>
                    </a:lnTo>
                    <a:lnTo>
                      <a:pt x="124" y="515"/>
                    </a:lnTo>
                    <a:lnTo>
                      <a:pt x="147" y="529"/>
                    </a:lnTo>
                    <a:lnTo>
                      <a:pt x="172" y="542"/>
                    </a:lnTo>
                    <a:lnTo>
                      <a:pt x="198" y="551"/>
                    </a:lnTo>
                    <a:lnTo>
                      <a:pt x="225" y="558"/>
                    </a:lnTo>
                    <a:lnTo>
                      <a:pt x="239" y="561"/>
                    </a:lnTo>
                    <a:lnTo>
                      <a:pt x="253" y="563"/>
                    </a:lnTo>
                    <a:lnTo>
                      <a:pt x="267" y="564"/>
                    </a:lnTo>
                    <a:lnTo>
                      <a:pt x="282" y="564"/>
                    </a:lnTo>
                    <a:lnTo>
                      <a:pt x="296" y="564"/>
                    </a:lnTo>
                    <a:lnTo>
                      <a:pt x="310" y="563"/>
                    </a:lnTo>
                    <a:lnTo>
                      <a:pt x="324" y="561"/>
                    </a:lnTo>
                    <a:lnTo>
                      <a:pt x="338" y="558"/>
                    </a:lnTo>
                    <a:lnTo>
                      <a:pt x="366" y="551"/>
                    </a:lnTo>
                    <a:lnTo>
                      <a:pt x="391" y="542"/>
                    </a:lnTo>
                    <a:lnTo>
                      <a:pt x="416" y="529"/>
                    </a:lnTo>
                    <a:lnTo>
                      <a:pt x="440" y="515"/>
                    </a:lnTo>
                    <a:lnTo>
                      <a:pt x="461" y="500"/>
                    </a:lnTo>
                    <a:lnTo>
                      <a:pt x="482" y="482"/>
                    </a:lnTo>
                    <a:lnTo>
                      <a:pt x="500" y="461"/>
                    </a:lnTo>
                    <a:lnTo>
                      <a:pt x="515" y="440"/>
                    </a:lnTo>
                    <a:lnTo>
                      <a:pt x="530" y="416"/>
                    </a:lnTo>
                    <a:lnTo>
                      <a:pt x="541" y="391"/>
                    </a:lnTo>
                    <a:lnTo>
                      <a:pt x="551" y="366"/>
                    </a:lnTo>
                    <a:lnTo>
                      <a:pt x="558" y="338"/>
                    </a:lnTo>
                    <a:lnTo>
                      <a:pt x="561" y="324"/>
                    </a:lnTo>
                    <a:lnTo>
                      <a:pt x="562" y="310"/>
                    </a:lnTo>
                    <a:lnTo>
                      <a:pt x="564" y="296"/>
                    </a:lnTo>
                    <a:lnTo>
                      <a:pt x="564" y="282"/>
                    </a:lnTo>
                    <a:close/>
                    <a:moveTo>
                      <a:pt x="560" y="282"/>
                    </a:moveTo>
                    <a:lnTo>
                      <a:pt x="560" y="296"/>
                    </a:lnTo>
                    <a:lnTo>
                      <a:pt x="558" y="310"/>
                    </a:lnTo>
                    <a:lnTo>
                      <a:pt x="557" y="324"/>
                    </a:lnTo>
                    <a:lnTo>
                      <a:pt x="554" y="338"/>
                    </a:lnTo>
                    <a:lnTo>
                      <a:pt x="547" y="365"/>
                    </a:lnTo>
                    <a:lnTo>
                      <a:pt x="537" y="390"/>
                    </a:lnTo>
                    <a:lnTo>
                      <a:pt x="526" y="415"/>
                    </a:lnTo>
                    <a:lnTo>
                      <a:pt x="512" y="437"/>
                    </a:lnTo>
                    <a:lnTo>
                      <a:pt x="497" y="458"/>
                    </a:lnTo>
                    <a:lnTo>
                      <a:pt x="479" y="479"/>
                    </a:lnTo>
                    <a:lnTo>
                      <a:pt x="458" y="496"/>
                    </a:lnTo>
                    <a:lnTo>
                      <a:pt x="437" y="512"/>
                    </a:lnTo>
                    <a:lnTo>
                      <a:pt x="415" y="526"/>
                    </a:lnTo>
                    <a:lnTo>
                      <a:pt x="390" y="537"/>
                    </a:lnTo>
                    <a:lnTo>
                      <a:pt x="365" y="547"/>
                    </a:lnTo>
                    <a:lnTo>
                      <a:pt x="338" y="554"/>
                    </a:lnTo>
                    <a:lnTo>
                      <a:pt x="324" y="557"/>
                    </a:lnTo>
                    <a:lnTo>
                      <a:pt x="310" y="558"/>
                    </a:lnTo>
                    <a:lnTo>
                      <a:pt x="296" y="560"/>
                    </a:lnTo>
                    <a:lnTo>
                      <a:pt x="282" y="560"/>
                    </a:lnTo>
                    <a:lnTo>
                      <a:pt x="267" y="560"/>
                    </a:lnTo>
                    <a:lnTo>
                      <a:pt x="253" y="558"/>
                    </a:lnTo>
                    <a:lnTo>
                      <a:pt x="239" y="557"/>
                    </a:lnTo>
                    <a:lnTo>
                      <a:pt x="225" y="554"/>
                    </a:lnTo>
                    <a:lnTo>
                      <a:pt x="199" y="547"/>
                    </a:lnTo>
                    <a:lnTo>
                      <a:pt x="174" y="537"/>
                    </a:lnTo>
                    <a:lnTo>
                      <a:pt x="149" y="526"/>
                    </a:lnTo>
                    <a:lnTo>
                      <a:pt x="126" y="512"/>
                    </a:lnTo>
                    <a:lnTo>
                      <a:pt x="106" y="496"/>
                    </a:lnTo>
                    <a:lnTo>
                      <a:pt x="85" y="479"/>
                    </a:lnTo>
                    <a:lnTo>
                      <a:pt x="68" y="458"/>
                    </a:lnTo>
                    <a:lnTo>
                      <a:pt x="51" y="437"/>
                    </a:lnTo>
                    <a:lnTo>
                      <a:pt x="37" y="415"/>
                    </a:lnTo>
                    <a:lnTo>
                      <a:pt x="26" y="390"/>
                    </a:lnTo>
                    <a:lnTo>
                      <a:pt x="16" y="365"/>
                    </a:lnTo>
                    <a:lnTo>
                      <a:pt x="10" y="338"/>
                    </a:lnTo>
                    <a:lnTo>
                      <a:pt x="7" y="324"/>
                    </a:lnTo>
                    <a:lnTo>
                      <a:pt x="5" y="310"/>
                    </a:lnTo>
                    <a:lnTo>
                      <a:pt x="4" y="296"/>
                    </a:lnTo>
                    <a:lnTo>
                      <a:pt x="4" y="282"/>
                    </a:lnTo>
                    <a:lnTo>
                      <a:pt x="4" y="267"/>
                    </a:lnTo>
                    <a:lnTo>
                      <a:pt x="5" y="253"/>
                    </a:lnTo>
                    <a:lnTo>
                      <a:pt x="7" y="239"/>
                    </a:lnTo>
                    <a:lnTo>
                      <a:pt x="10" y="225"/>
                    </a:lnTo>
                    <a:lnTo>
                      <a:pt x="16" y="199"/>
                    </a:lnTo>
                    <a:lnTo>
                      <a:pt x="26" y="174"/>
                    </a:lnTo>
                    <a:lnTo>
                      <a:pt x="37" y="149"/>
                    </a:lnTo>
                    <a:lnTo>
                      <a:pt x="51" y="126"/>
                    </a:lnTo>
                    <a:lnTo>
                      <a:pt x="68" y="106"/>
                    </a:lnTo>
                    <a:lnTo>
                      <a:pt x="85" y="85"/>
                    </a:lnTo>
                    <a:lnTo>
                      <a:pt x="106" y="68"/>
                    </a:lnTo>
                    <a:lnTo>
                      <a:pt x="126" y="51"/>
                    </a:lnTo>
                    <a:lnTo>
                      <a:pt x="149" y="37"/>
                    </a:lnTo>
                    <a:lnTo>
                      <a:pt x="174" y="26"/>
                    </a:lnTo>
                    <a:lnTo>
                      <a:pt x="199" y="16"/>
                    </a:lnTo>
                    <a:lnTo>
                      <a:pt x="225" y="9"/>
                    </a:lnTo>
                    <a:lnTo>
                      <a:pt x="239" y="7"/>
                    </a:lnTo>
                    <a:lnTo>
                      <a:pt x="253" y="5"/>
                    </a:lnTo>
                    <a:lnTo>
                      <a:pt x="267" y="4"/>
                    </a:lnTo>
                    <a:lnTo>
                      <a:pt x="282" y="4"/>
                    </a:lnTo>
                    <a:lnTo>
                      <a:pt x="296" y="4"/>
                    </a:lnTo>
                    <a:lnTo>
                      <a:pt x="310" y="5"/>
                    </a:lnTo>
                    <a:lnTo>
                      <a:pt x="324" y="7"/>
                    </a:lnTo>
                    <a:lnTo>
                      <a:pt x="338" y="9"/>
                    </a:lnTo>
                    <a:lnTo>
                      <a:pt x="365" y="16"/>
                    </a:lnTo>
                    <a:lnTo>
                      <a:pt x="390" y="26"/>
                    </a:lnTo>
                    <a:lnTo>
                      <a:pt x="415" y="37"/>
                    </a:lnTo>
                    <a:lnTo>
                      <a:pt x="437" y="51"/>
                    </a:lnTo>
                    <a:lnTo>
                      <a:pt x="458" y="68"/>
                    </a:lnTo>
                    <a:lnTo>
                      <a:pt x="479" y="85"/>
                    </a:lnTo>
                    <a:lnTo>
                      <a:pt x="497" y="106"/>
                    </a:lnTo>
                    <a:lnTo>
                      <a:pt x="512" y="126"/>
                    </a:lnTo>
                    <a:lnTo>
                      <a:pt x="526" y="149"/>
                    </a:lnTo>
                    <a:lnTo>
                      <a:pt x="537" y="174"/>
                    </a:lnTo>
                    <a:lnTo>
                      <a:pt x="547" y="199"/>
                    </a:lnTo>
                    <a:lnTo>
                      <a:pt x="554" y="225"/>
                    </a:lnTo>
                    <a:lnTo>
                      <a:pt x="557" y="239"/>
                    </a:lnTo>
                    <a:lnTo>
                      <a:pt x="558" y="253"/>
                    </a:lnTo>
                    <a:lnTo>
                      <a:pt x="560" y="267"/>
                    </a:lnTo>
                    <a:lnTo>
                      <a:pt x="560" y="282"/>
                    </a:lnTo>
                    <a:close/>
                  </a:path>
                </a:pathLst>
              </a:custGeom>
              <a:solidFill>
                <a:srgbClr val="EEB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72" name="Freeform 57">
                <a:extLst>
                  <a:ext uri="{FF2B5EF4-FFF2-40B4-BE49-F238E27FC236}">
                    <a16:creationId xmlns:a16="http://schemas.microsoft.com/office/drawing/2014/main" id="{BF1FFF3E-48E8-2235-F8ED-7BF261512F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41" y="2593"/>
                <a:ext cx="559" cy="559"/>
              </a:xfrm>
              <a:custGeom>
                <a:avLst/>
                <a:gdLst>
                  <a:gd name="T0" fmla="*/ 557 w 559"/>
                  <a:gd name="T1" fmla="*/ 251 h 559"/>
                  <a:gd name="T2" fmla="*/ 545 w 559"/>
                  <a:gd name="T3" fmla="*/ 197 h 559"/>
                  <a:gd name="T4" fmla="*/ 511 w 559"/>
                  <a:gd name="T5" fmla="*/ 123 h 559"/>
                  <a:gd name="T6" fmla="*/ 456 w 559"/>
                  <a:gd name="T7" fmla="*/ 65 h 559"/>
                  <a:gd name="T8" fmla="*/ 388 w 559"/>
                  <a:gd name="T9" fmla="*/ 21 h 559"/>
                  <a:gd name="T10" fmla="*/ 321 w 559"/>
                  <a:gd name="T11" fmla="*/ 3 h 559"/>
                  <a:gd name="T12" fmla="*/ 279 w 559"/>
                  <a:gd name="T13" fmla="*/ 0 h 559"/>
                  <a:gd name="T14" fmla="*/ 236 w 559"/>
                  <a:gd name="T15" fmla="*/ 3 h 559"/>
                  <a:gd name="T16" fmla="*/ 169 w 559"/>
                  <a:gd name="T17" fmla="*/ 21 h 559"/>
                  <a:gd name="T18" fmla="*/ 101 w 559"/>
                  <a:gd name="T19" fmla="*/ 65 h 559"/>
                  <a:gd name="T20" fmla="*/ 47 w 559"/>
                  <a:gd name="T21" fmla="*/ 123 h 559"/>
                  <a:gd name="T22" fmla="*/ 12 w 559"/>
                  <a:gd name="T23" fmla="*/ 197 h 559"/>
                  <a:gd name="T24" fmla="*/ 1 w 559"/>
                  <a:gd name="T25" fmla="*/ 251 h 559"/>
                  <a:gd name="T26" fmla="*/ 0 w 559"/>
                  <a:gd name="T27" fmla="*/ 294 h 559"/>
                  <a:gd name="T28" fmla="*/ 5 w 559"/>
                  <a:gd name="T29" fmla="*/ 336 h 559"/>
                  <a:gd name="T30" fmla="*/ 33 w 559"/>
                  <a:gd name="T31" fmla="*/ 413 h 559"/>
                  <a:gd name="T32" fmla="*/ 80 w 559"/>
                  <a:gd name="T33" fmla="*/ 478 h 559"/>
                  <a:gd name="T34" fmla="*/ 146 w 559"/>
                  <a:gd name="T35" fmla="*/ 526 h 559"/>
                  <a:gd name="T36" fmla="*/ 222 w 559"/>
                  <a:gd name="T37" fmla="*/ 554 h 559"/>
                  <a:gd name="T38" fmla="*/ 264 w 559"/>
                  <a:gd name="T39" fmla="*/ 559 h 559"/>
                  <a:gd name="T40" fmla="*/ 307 w 559"/>
                  <a:gd name="T41" fmla="*/ 558 h 559"/>
                  <a:gd name="T42" fmla="*/ 362 w 559"/>
                  <a:gd name="T43" fmla="*/ 547 h 559"/>
                  <a:gd name="T44" fmla="*/ 435 w 559"/>
                  <a:gd name="T45" fmla="*/ 512 h 559"/>
                  <a:gd name="T46" fmla="*/ 495 w 559"/>
                  <a:gd name="T47" fmla="*/ 457 h 559"/>
                  <a:gd name="T48" fmla="*/ 537 w 559"/>
                  <a:gd name="T49" fmla="*/ 389 h 559"/>
                  <a:gd name="T50" fmla="*/ 555 w 559"/>
                  <a:gd name="T51" fmla="*/ 322 h 559"/>
                  <a:gd name="T52" fmla="*/ 559 w 559"/>
                  <a:gd name="T53" fmla="*/ 280 h 559"/>
                  <a:gd name="T54" fmla="*/ 554 w 559"/>
                  <a:gd name="T55" fmla="*/ 308 h 559"/>
                  <a:gd name="T56" fmla="*/ 543 w 559"/>
                  <a:gd name="T57" fmla="*/ 361 h 559"/>
                  <a:gd name="T58" fmla="*/ 508 w 559"/>
                  <a:gd name="T59" fmla="*/ 434 h 559"/>
                  <a:gd name="T60" fmla="*/ 455 w 559"/>
                  <a:gd name="T61" fmla="*/ 492 h 559"/>
                  <a:gd name="T62" fmla="*/ 387 w 559"/>
                  <a:gd name="T63" fmla="*/ 534 h 559"/>
                  <a:gd name="T64" fmla="*/ 321 w 559"/>
                  <a:gd name="T65" fmla="*/ 552 h 559"/>
                  <a:gd name="T66" fmla="*/ 279 w 559"/>
                  <a:gd name="T67" fmla="*/ 556 h 559"/>
                  <a:gd name="T68" fmla="*/ 236 w 559"/>
                  <a:gd name="T69" fmla="*/ 552 h 559"/>
                  <a:gd name="T70" fmla="*/ 171 w 559"/>
                  <a:gd name="T71" fmla="*/ 534 h 559"/>
                  <a:gd name="T72" fmla="*/ 104 w 559"/>
                  <a:gd name="T73" fmla="*/ 492 h 559"/>
                  <a:gd name="T74" fmla="*/ 50 w 559"/>
                  <a:gd name="T75" fmla="*/ 434 h 559"/>
                  <a:gd name="T76" fmla="*/ 15 w 559"/>
                  <a:gd name="T77" fmla="*/ 361 h 559"/>
                  <a:gd name="T78" fmla="*/ 4 w 559"/>
                  <a:gd name="T79" fmla="*/ 308 h 559"/>
                  <a:gd name="T80" fmla="*/ 4 w 559"/>
                  <a:gd name="T81" fmla="*/ 265 h 559"/>
                  <a:gd name="T82" fmla="*/ 8 w 559"/>
                  <a:gd name="T83" fmla="*/ 225 h 559"/>
                  <a:gd name="T84" fmla="*/ 36 w 559"/>
                  <a:gd name="T85" fmla="*/ 148 h 559"/>
                  <a:gd name="T86" fmla="*/ 83 w 559"/>
                  <a:gd name="T87" fmla="*/ 84 h 559"/>
                  <a:gd name="T88" fmla="*/ 147 w 559"/>
                  <a:gd name="T89" fmla="*/ 37 h 559"/>
                  <a:gd name="T90" fmla="*/ 224 w 559"/>
                  <a:gd name="T91" fmla="*/ 9 h 559"/>
                  <a:gd name="T92" fmla="*/ 264 w 559"/>
                  <a:gd name="T93" fmla="*/ 5 h 559"/>
                  <a:gd name="T94" fmla="*/ 307 w 559"/>
                  <a:gd name="T95" fmla="*/ 5 h 559"/>
                  <a:gd name="T96" fmla="*/ 360 w 559"/>
                  <a:gd name="T97" fmla="*/ 16 h 559"/>
                  <a:gd name="T98" fmla="*/ 433 w 559"/>
                  <a:gd name="T99" fmla="*/ 51 h 559"/>
                  <a:gd name="T100" fmla="*/ 491 w 559"/>
                  <a:gd name="T101" fmla="*/ 105 h 559"/>
                  <a:gd name="T102" fmla="*/ 533 w 559"/>
                  <a:gd name="T103" fmla="*/ 172 h 559"/>
                  <a:gd name="T104" fmla="*/ 551 w 559"/>
                  <a:gd name="T105" fmla="*/ 237 h 559"/>
                  <a:gd name="T106" fmla="*/ 555 w 559"/>
                  <a:gd name="T107" fmla="*/ 280 h 559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59"/>
                  <a:gd name="T163" fmla="*/ 0 h 559"/>
                  <a:gd name="T164" fmla="*/ 559 w 559"/>
                  <a:gd name="T165" fmla="*/ 559 h 559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59" h="559">
                    <a:moveTo>
                      <a:pt x="559" y="280"/>
                    </a:moveTo>
                    <a:lnTo>
                      <a:pt x="558" y="265"/>
                    </a:lnTo>
                    <a:lnTo>
                      <a:pt x="557" y="251"/>
                    </a:lnTo>
                    <a:lnTo>
                      <a:pt x="555" y="237"/>
                    </a:lnTo>
                    <a:lnTo>
                      <a:pt x="552" y="223"/>
                    </a:lnTo>
                    <a:lnTo>
                      <a:pt x="545" y="197"/>
                    </a:lnTo>
                    <a:lnTo>
                      <a:pt x="537" y="170"/>
                    </a:lnTo>
                    <a:lnTo>
                      <a:pt x="525" y="147"/>
                    </a:lnTo>
                    <a:lnTo>
                      <a:pt x="511" y="123"/>
                    </a:lnTo>
                    <a:lnTo>
                      <a:pt x="495" y="102"/>
                    </a:lnTo>
                    <a:lnTo>
                      <a:pt x="477" y="81"/>
                    </a:lnTo>
                    <a:lnTo>
                      <a:pt x="456" y="65"/>
                    </a:lnTo>
                    <a:lnTo>
                      <a:pt x="435" y="48"/>
                    </a:lnTo>
                    <a:lnTo>
                      <a:pt x="412" y="34"/>
                    </a:lnTo>
                    <a:lnTo>
                      <a:pt x="388" y="21"/>
                    </a:lnTo>
                    <a:lnTo>
                      <a:pt x="362" y="13"/>
                    </a:lnTo>
                    <a:lnTo>
                      <a:pt x="335" y="6"/>
                    </a:lnTo>
                    <a:lnTo>
                      <a:pt x="321" y="3"/>
                    </a:lnTo>
                    <a:lnTo>
                      <a:pt x="307" y="2"/>
                    </a:lnTo>
                    <a:lnTo>
                      <a:pt x="293" y="0"/>
                    </a:lnTo>
                    <a:lnTo>
                      <a:pt x="279" y="0"/>
                    </a:lnTo>
                    <a:lnTo>
                      <a:pt x="264" y="0"/>
                    </a:lnTo>
                    <a:lnTo>
                      <a:pt x="250" y="2"/>
                    </a:lnTo>
                    <a:lnTo>
                      <a:pt x="236" y="3"/>
                    </a:lnTo>
                    <a:lnTo>
                      <a:pt x="222" y="6"/>
                    </a:lnTo>
                    <a:lnTo>
                      <a:pt x="196" y="13"/>
                    </a:lnTo>
                    <a:lnTo>
                      <a:pt x="169" y="21"/>
                    </a:lnTo>
                    <a:lnTo>
                      <a:pt x="146" y="34"/>
                    </a:lnTo>
                    <a:lnTo>
                      <a:pt x="122" y="48"/>
                    </a:lnTo>
                    <a:lnTo>
                      <a:pt x="101" y="65"/>
                    </a:lnTo>
                    <a:lnTo>
                      <a:pt x="80" y="81"/>
                    </a:lnTo>
                    <a:lnTo>
                      <a:pt x="62" y="102"/>
                    </a:lnTo>
                    <a:lnTo>
                      <a:pt x="47" y="123"/>
                    </a:lnTo>
                    <a:lnTo>
                      <a:pt x="33" y="147"/>
                    </a:lnTo>
                    <a:lnTo>
                      <a:pt x="20" y="170"/>
                    </a:lnTo>
                    <a:lnTo>
                      <a:pt x="12" y="197"/>
                    </a:lnTo>
                    <a:lnTo>
                      <a:pt x="5" y="223"/>
                    </a:lnTo>
                    <a:lnTo>
                      <a:pt x="2" y="237"/>
                    </a:lnTo>
                    <a:lnTo>
                      <a:pt x="1" y="251"/>
                    </a:lnTo>
                    <a:lnTo>
                      <a:pt x="0" y="265"/>
                    </a:lnTo>
                    <a:lnTo>
                      <a:pt x="0" y="280"/>
                    </a:lnTo>
                    <a:lnTo>
                      <a:pt x="0" y="294"/>
                    </a:lnTo>
                    <a:lnTo>
                      <a:pt x="1" y="308"/>
                    </a:lnTo>
                    <a:lnTo>
                      <a:pt x="2" y="322"/>
                    </a:lnTo>
                    <a:lnTo>
                      <a:pt x="5" y="336"/>
                    </a:lnTo>
                    <a:lnTo>
                      <a:pt x="12" y="363"/>
                    </a:lnTo>
                    <a:lnTo>
                      <a:pt x="20" y="389"/>
                    </a:lnTo>
                    <a:lnTo>
                      <a:pt x="33" y="413"/>
                    </a:lnTo>
                    <a:lnTo>
                      <a:pt x="47" y="437"/>
                    </a:lnTo>
                    <a:lnTo>
                      <a:pt x="62" y="457"/>
                    </a:lnTo>
                    <a:lnTo>
                      <a:pt x="80" y="478"/>
                    </a:lnTo>
                    <a:lnTo>
                      <a:pt x="101" y="496"/>
                    </a:lnTo>
                    <a:lnTo>
                      <a:pt x="122" y="512"/>
                    </a:lnTo>
                    <a:lnTo>
                      <a:pt x="146" y="526"/>
                    </a:lnTo>
                    <a:lnTo>
                      <a:pt x="169" y="538"/>
                    </a:lnTo>
                    <a:lnTo>
                      <a:pt x="196" y="547"/>
                    </a:lnTo>
                    <a:lnTo>
                      <a:pt x="222" y="554"/>
                    </a:lnTo>
                    <a:lnTo>
                      <a:pt x="236" y="556"/>
                    </a:lnTo>
                    <a:lnTo>
                      <a:pt x="250" y="558"/>
                    </a:lnTo>
                    <a:lnTo>
                      <a:pt x="264" y="559"/>
                    </a:lnTo>
                    <a:lnTo>
                      <a:pt x="279" y="559"/>
                    </a:lnTo>
                    <a:lnTo>
                      <a:pt x="293" y="559"/>
                    </a:lnTo>
                    <a:lnTo>
                      <a:pt x="307" y="558"/>
                    </a:lnTo>
                    <a:lnTo>
                      <a:pt x="321" y="556"/>
                    </a:lnTo>
                    <a:lnTo>
                      <a:pt x="335" y="554"/>
                    </a:lnTo>
                    <a:lnTo>
                      <a:pt x="362" y="547"/>
                    </a:lnTo>
                    <a:lnTo>
                      <a:pt x="388" y="538"/>
                    </a:lnTo>
                    <a:lnTo>
                      <a:pt x="412" y="526"/>
                    </a:lnTo>
                    <a:lnTo>
                      <a:pt x="435" y="512"/>
                    </a:lnTo>
                    <a:lnTo>
                      <a:pt x="456" y="496"/>
                    </a:lnTo>
                    <a:lnTo>
                      <a:pt x="477" y="478"/>
                    </a:lnTo>
                    <a:lnTo>
                      <a:pt x="495" y="457"/>
                    </a:lnTo>
                    <a:lnTo>
                      <a:pt x="511" y="437"/>
                    </a:lnTo>
                    <a:lnTo>
                      <a:pt x="525" y="413"/>
                    </a:lnTo>
                    <a:lnTo>
                      <a:pt x="537" y="389"/>
                    </a:lnTo>
                    <a:lnTo>
                      <a:pt x="545" y="363"/>
                    </a:lnTo>
                    <a:lnTo>
                      <a:pt x="552" y="336"/>
                    </a:lnTo>
                    <a:lnTo>
                      <a:pt x="555" y="322"/>
                    </a:lnTo>
                    <a:lnTo>
                      <a:pt x="557" y="308"/>
                    </a:lnTo>
                    <a:lnTo>
                      <a:pt x="558" y="294"/>
                    </a:lnTo>
                    <a:lnTo>
                      <a:pt x="559" y="280"/>
                    </a:lnTo>
                    <a:close/>
                    <a:moveTo>
                      <a:pt x="555" y="280"/>
                    </a:moveTo>
                    <a:lnTo>
                      <a:pt x="554" y="294"/>
                    </a:lnTo>
                    <a:lnTo>
                      <a:pt x="554" y="308"/>
                    </a:lnTo>
                    <a:lnTo>
                      <a:pt x="551" y="322"/>
                    </a:lnTo>
                    <a:lnTo>
                      <a:pt x="550" y="335"/>
                    </a:lnTo>
                    <a:lnTo>
                      <a:pt x="543" y="361"/>
                    </a:lnTo>
                    <a:lnTo>
                      <a:pt x="533" y="388"/>
                    </a:lnTo>
                    <a:lnTo>
                      <a:pt x="522" y="411"/>
                    </a:lnTo>
                    <a:lnTo>
                      <a:pt x="508" y="434"/>
                    </a:lnTo>
                    <a:lnTo>
                      <a:pt x="491" y="456"/>
                    </a:lnTo>
                    <a:lnTo>
                      <a:pt x="474" y="476"/>
                    </a:lnTo>
                    <a:lnTo>
                      <a:pt x="455" y="492"/>
                    </a:lnTo>
                    <a:lnTo>
                      <a:pt x="433" y="509"/>
                    </a:lnTo>
                    <a:lnTo>
                      <a:pt x="410" y="523"/>
                    </a:lnTo>
                    <a:lnTo>
                      <a:pt x="387" y="534"/>
                    </a:lnTo>
                    <a:lnTo>
                      <a:pt x="360" y="544"/>
                    </a:lnTo>
                    <a:lnTo>
                      <a:pt x="334" y="551"/>
                    </a:lnTo>
                    <a:lnTo>
                      <a:pt x="321" y="552"/>
                    </a:lnTo>
                    <a:lnTo>
                      <a:pt x="307" y="555"/>
                    </a:lnTo>
                    <a:lnTo>
                      <a:pt x="293" y="555"/>
                    </a:lnTo>
                    <a:lnTo>
                      <a:pt x="279" y="556"/>
                    </a:lnTo>
                    <a:lnTo>
                      <a:pt x="264" y="555"/>
                    </a:lnTo>
                    <a:lnTo>
                      <a:pt x="250" y="555"/>
                    </a:lnTo>
                    <a:lnTo>
                      <a:pt x="236" y="552"/>
                    </a:lnTo>
                    <a:lnTo>
                      <a:pt x="224" y="551"/>
                    </a:lnTo>
                    <a:lnTo>
                      <a:pt x="197" y="544"/>
                    </a:lnTo>
                    <a:lnTo>
                      <a:pt x="171" y="534"/>
                    </a:lnTo>
                    <a:lnTo>
                      <a:pt x="147" y="523"/>
                    </a:lnTo>
                    <a:lnTo>
                      <a:pt x="125" y="509"/>
                    </a:lnTo>
                    <a:lnTo>
                      <a:pt x="104" y="492"/>
                    </a:lnTo>
                    <a:lnTo>
                      <a:pt x="83" y="476"/>
                    </a:lnTo>
                    <a:lnTo>
                      <a:pt x="66" y="456"/>
                    </a:lnTo>
                    <a:lnTo>
                      <a:pt x="50" y="434"/>
                    </a:lnTo>
                    <a:lnTo>
                      <a:pt x="36" y="411"/>
                    </a:lnTo>
                    <a:lnTo>
                      <a:pt x="25" y="388"/>
                    </a:lnTo>
                    <a:lnTo>
                      <a:pt x="15" y="361"/>
                    </a:lnTo>
                    <a:lnTo>
                      <a:pt x="8" y="335"/>
                    </a:lnTo>
                    <a:lnTo>
                      <a:pt x="7" y="322"/>
                    </a:lnTo>
                    <a:lnTo>
                      <a:pt x="4" y="308"/>
                    </a:lnTo>
                    <a:lnTo>
                      <a:pt x="4" y="294"/>
                    </a:lnTo>
                    <a:lnTo>
                      <a:pt x="2" y="280"/>
                    </a:lnTo>
                    <a:lnTo>
                      <a:pt x="4" y="265"/>
                    </a:lnTo>
                    <a:lnTo>
                      <a:pt x="4" y="251"/>
                    </a:lnTo>
                    <a:lnTo>
                      <a:pt x="7" y="237"/>
                    </a:lnTo>
                    <a:lnTo>
                      <a:pt x="8" y="225"/>
                    </a:lnTo>
                    <a:lnTo>
                      <a:pt x="15" y="198"/>
                    </a:lnTo>
                    <a:lnTo>
                      <a:pt x="25" y="172"/>
                    </a:lnTo>
                    <a:lnTo>
                      <a:pt x="36" y="148"/>
                    </a:lnTo>
                    <a:lnTo>
                      <a:pt x="50" y="126"/>
                    </a:lnTo>
                    <a:lnTo>
                      <a:pt x="66" y="105"/>
                    </a:lnTo>
                    <a:lnTo>
                      <a:pt x="83" y="84"/>
                    </a:lnTo>
                    <a:lnTo>
                      <a:pt x="104" y="67"/>
                    </a:lnTo>
                    <a:lnTo>
                      <a:pt x="125" y="51"/>
                    </a:lnTo>
                    <a:lnTo>
                      <a:pt x="147" y="37"/>
                    </a:lnTo>
                    <a:lnTo>
                      <a:pt x="171" y="26"/>
                    </a:lnTo>
                    <a:lnTo>
                      <a:pt x="197" y="16"/>
                    </a:lnTo>
                    <a:lnTo>
                      <a:pt x="224" y="9"/>
                    </a:lnTo>
                    <a:lnTo>
                      <a:pt x="236" y="7"/>
                    </a:lnTo>
                    <a:lnTo>
                      <a:pt x="250" y="5"/>
                    </a:lnTo>
                    <a:lnTo>
                      <a:pt x="264" y="5"/>
                    </a:lnTo>
                    <a:lnTo>
                      <a:pt x="279" y="3"/>
                    </a:lnTo>
                    <a:lnTo>
                      <a:pt x="293" y="5"/>
                    </a:lnTo>
                    <a:lnTo>
                      <a:pt x="307" y="5"/>
                    </a:lnTo>
                    <a:lnTo>
                      <a:pt x="321" y="7"/>
                    </a:lnTo>
                    <a:lnTo>
                      <a:pt x="334" y="9"/>
                    </a:lnTo>
                    <a:lnTo>
                      <a:pt x="360" y="16"/>
                    </a:lnTo>
                    <a:lnTo>
                      <a:pt x="387" y="26"/>
                    </a:lnTo>
                    <a:lnTo>
                      <a:pt x="410" y="37"/>
                    </a:lnTo>
                    <a:lnTo>
                      <a:pt x="433" y="51"/>
                    </a:lnTo>
                    <a:lnTo>
                      <a:pt x="455" y="67"/>
                    </a:lnTo>
                    <a:lnTo>
                      <a:pt x="474" y="84"/>
                    </a:lnTo>
                    <a:lnTo>
                      <a:pt x="491" y="105"/>
                    </a:lnTo>
                    <a:lnTo>
                      <a:pt x="508" y="126"/>
                    </a:lnTo>
                    <a:lnTo>
                      <a:pt x="522" y="148"/>
                    </a:lnTo>
                    <a:lnTo>
                      <a:pt x="533" y="172"/>
                    </a:lnTo>
                    <a:lnTo>
                      <a:pt x="543" y="198"/>
                    </a:lnTo>
                    <a:lnTo>
                      <a:pt x="550" y="225"/>
                    </a:lnTo>
                    <a:lnTo>
                      <a:pt x="551" y="237"/>
                    </a:lnTo>
                    <a:lnTo>
                      <a:pt x="554" y="251"/>
                    </a:lnTo>
                    <a:lnTo>
                      <a:pt x="554" y="265"/>
                    </a:lnTo>
                    <a:lnTo>
                      <a:pt x="555" y="280"/>
                    </a:lnTo>
                    <a:close/>
                  </a:path>
                </a:pathLst>
              </a:custGeom>
              <a:solidFill>
                <a:srgbClr val="EFB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73" name="Freeform 58">
                <a:extLst>
                  <a:ext uri="{FF2B5EF4-FFF2-40B4-BE49-F238E27FC236}">
                    <a16:creationId xmlns:a16="http://schemas.microsoft.com/office/drawing/2014/main" id="{CCA808DE-047A-81CC-439E-9D53989F64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42" y="2595"/>
                <a:ext cx="556" cy="556"/>
              </a:xfrm>
              <a:custGeom>
                <a:avLst/>
                <a:gdLst>
                  <a:gd name="T0" fmla="*/ 554 w 556"/>
                  <a:gd name="T1" fmla="*/ 249 h 556"/>
                  <a:gd name="T2" fmla="*/ 543 w 556"/>
                  <a:gd name="T3" fmla="*/ 195 h 556"/>
                  <a:gd name="T4" fmla="*/ 508 w 556"/>
                  <a:gd name="T5" fmla="*/ 122 h 556"/>
                  <a:gd name="T6" fmla="*/ 454 w 556"/>
                  <a:gd name="T7" fmla="*/ 64 h 556"/>
                  <a:gd name="T8" fmla="*/ 386 w 556"/>
                  <a:gd name="T9" fmla="*/ 22 h 556"/>
                  <a:gd name="T10" fmla="*/ 320 w 556"/>
                  <a:gd name="T11" fmla="*/ 3 h 556"/>
                  <a:gd name="T12" fmla="*/ 278 w 556"/>
                  <a:gd name="T13" fmla="*/ 0 h 556"/>
                  <a:gd name="T14" fmla="*/ 235 w 556"/>
                  <a:gd name="T15" fmla="*/ 3 h 556"/>
                  <a:gd name="T16" fmla="*/ 170 w 556"/>
                  <a:gd name="T17" fmla="*/ 22 h 556"/>
                  <a:gd name="T18" fmla="*/ 102 w 556"/>
                  <a:gd name="T19" fmla="*/ 64 h 556"/>
                  <a:gd name="T20" fmla="*/ 47 w 556"/>
                  <a:gd name="T21" fmla="*/ 122 h 556"/>
                  <a:gd name="T22" fmla="*/ 12 w 556"/>
                  <a:gd name="T23" fmla="*/ 195 h 556"/>
                  <a:gd name="T24" fmla="*/ 1 w 556"/>
                  <a:gd name="T25" fmla="*/ 249 h 556"/>
                  <a:gd name="T26" fmla="*/ 0 w 556"/>
                  <a:gd name="T27" fmla="*/ 292 h 556"/>
                  <a:gd name="T28" fmla="*/ 6 w 556"/>
                  <a:gd name="T29" fmla="*/ 334 h 556"/>
                  <a:gd name="T30" fmla="*/ 33 w 556"/>
                  <a:gd name="T31" fmla="*/ 411 h 556"/>
                  <a:gd name="T32" fmla="*/ 81 w 556"/>
                  <a:gd name="T33" fmla="*/ 475 h 556"/>
                  <a:gd name="T34" fmla="*/ 145 w 556"/>
                  <a:gd name="T35" fmla="*/ 522 h 556"/>
                  <a:gd name="T36" fmla="*/ 221 w 556"/>
                  <a:gd name="T37" fmla="*/ 550 h 556"/>
                  <a:gd name="T38" fmla="*/ 263 w 556"/>
                  <a:gd name="T39" fmla="*/ 556 h 556"/>
                  <a:gd name="T40" fmla="*/ 306 w 556"/>
                  <a:gd name="T41" fmla="*/ 554 h 556"/>
                  <a:gd name="T42" fmla="*/ 361 w 556"/>
                  <a:gd name="T43" fmla="*/ 543 h 556"/>
                  <a:gd name="T44" fmla="*/ 433 w 556"/>
                  <a:gd name="T45" fmla="*/ 508 h 556"/>
                  <a:gd name="T46" fmla="*/ 493 w 556"/>
                  <a:gd name="T47" fmla="*/ 454 h 556"/>
                  <a:gd name="T48" fmla="*/ 533 w 556"/>
                  <a:gd name="T49" fmla="*/ 386 h 556"/>
                  <a:gd name="T50" fmla="*/ 553 w 556"/>
                  <a:gd name="T51" fmla="*/ 320 h 556"/>
                  <a:gd name="T52" fmla="*/ 556 w 556"/>
                  <a:gd name="T53" fmla="*/ 278 h 556"/>
                  <a:gd name="T54" fmla="*/ 550 w 556"/>
                  <a:gd name="T55" fmla="*/ 306 h 556"/>
                  <a:gd name="T56" fmla="*/ 539 w 556"/>
                  <a:gd name="T57" fmla="*/ 359 h 556"/>
                  <a:gd name="T58" fmla="*/ 505 w 556"/>
                  <a:gd name="T59" fmla="*/ 432 h 556"/>
                  <a:gd name="T60" fmla="*/ 452 w 556"/>
                  <a:gd name="T61" fmla="*/ 489 h 556"/>
                  <a:gd name="T62" fmla="*/ 384 w 556"/>
                  <a:gd name="T63" fmla="*/ 531 h 556"/>
                  <a:gd name="T64" fmla="*/ 320 w 556"/>
                  <a:gd name="T65" fmla="*/ 549 h 556"/>
                  <a:gd name="T66" fmla="*/ 278 w 556"/>
                  <a:gd name="T67" fmla="*/ 552 h 556"/>
                  <a:gd name="T68" fmla="*/ 237 w 556"/>
                  <a:gd name="T69" fmla="*/ 549 h 556"/>
                  <a:gd name="T70" fmla="*/ 171 w 556"/>
                  <a:gd name="T71" fmla="*/ 531 h 556"/>
                  <a:gd name="T72" fmla="*/ 103 w 556"/>
                  <a:gd name="T73" fmla="*/ 489 h 556"/>
                  <a:gd name="T74" fmla="*/ 50 w 556"/>
                  <a:gd name="T75" fmla="*/ 432 h 556"/>
                  <a:gd name="T76" fmla="*/ 17 w 556"/>
                  <a:gd name="T77" fmla="*/ 359 h 556"/>
                  <a:gd name="T78" fmla="*/ 6 w 556"/>
                  <a:gd name="T79" fmla="*/ 306 h 556"/>
                  <a:gd name="T80" fmla="*/ 4 w 556"/>
                  <a:gd name="T81" fmla="*/ 263 h 556"/>
                  <a:gd name="T82" fmla="*/ 10 w 556"/>
                  <a:gd name="T83" fmla="*/ 223 h 556"/>
                  <a:gd name="T84" fmla="*/ 38 w 556"/>
                  <a:gd name="T85" fmla="*/ 148 h 556"/>
                  <a:gd name="T86" fmla="*/ 84 w 556"/>
                  <a:gd name="T87" fmla="*/ 83 h 556"/>
                  <a:gd name="T88" fmla="*/ 148 w 556"/>
                  <a:gd name="T89" fmla="*/ 37 h 556"/>
                  <a:gd name="T90" fmla="*/ 223 w 556"/>
                  <a:gd name="T91" fmla="*/ 10 h 556"/>
                  <a:gd name="T92" fmla="*/ 263 w 556"/>
                  <a:gd name="T93" fmla="*/ 4 h 556"/>
                  <a:gd name="T94" fmla="*/ 306 w 556"/>
                  <a:gd name="T95" fmla="*/ 5 h 556"/>
                  <a:gd name="T96" fmla="*/ 359 w 556"/>
                  <a:gd name="T97" fmla="*/ 17 h 556"/>
                  <a:gd name="T98" fmla="*/ 432 w 556"/>
                  <a:gd name="T99" fmla="*/ 50 h 556"/>
                  <a:gd name="T100" fmla="*/ 489 w 556"/>
                  <a:gd name="T101" fmla="*/ 103 h 556"/>
                  <a:gd name="T102" fmla="*/ 530 w 556"/>
                  <a:gd name="T103" fmla="*/ 171 h 556"/>
                  <a:gd name="T104" fmla="*/ 549 w 556"/>
                  <a:gd name="T105" fmla="*/ 237 h 556"/>
                  <a:gd name="T106" fmla="*/ 551 w 556"/>
                  <a:gd name="T107" fmla="*/ 278 h 55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56"/>
                  <a:gd name="T163" fmla="*/ 0 h 556"/>
                  <a:gd name="T164" fmla="*/ 556 w 556"/>
                  <a:gd name="T165" fmla="*/ 556 h 55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56" h="556">
                    <a:moveTo>
                      <a:pt x="556" y="278"/>
                    </a:moveTo>
                    <a:lnTo>
                      <a:pt x="556" y="263"/>
                    </a:lnTo>
                    <a:lnTo>
                      <a:pt x="554" y="249"/>
                    </a:lnTo>
                    <a:lnTo>
                      <a:pt x="553" y="235"/>
                    </a:lnTo>
                    <a:lnTo>
                      <a:pt x="550" y="221"/>
                    </a:lnTo>
                    <a:lnTo>
                      <a:pt x="543" y="195"/>
                    </a:lnTo>
                    <a:lnTo>
                      <a:pt x="533" y="170"/>
                    </a:lnTo>
                    <a:lnTo>
                      <a:pt x="522" y="145"/>
                    </a:lnTo>
                    <a:lnTo>
                      <a:pt x="508" y="122"/>
                    </a:lnTo>
                    <a:lnTo>
                      <a:pt x="493" y="102"/>
                    </a:lnTo>
                    <a:lnTo>
                      <a:pt x="475" y="81"/>
                    </a:lnTo>
                    <a:lnTo>
                      <a:pt x="454" y="64"/>
                    </a:lnTo>
                    <a:lnTo>
                      <a:pt x="433" y="47"/>
                    </a:lnTo>
                    <a:lnTo>
                      <a:pt x="411" y="33"/>
                    </a:lnTo>
                    <a:lnTo>
                      <a:pt x="386" y="22"/>
                    </a:lnTo>
                    <a:lnTo>
                      <a:pt x="361" y="12"/>
                    </a:lnTo>
                    <a:lnTo>
                      <a:pt x="334" y="5"/>
                    </a:lnTo>
                    <a:lnTo>
                      <a:pt x="320" y="3"/>
                    </a:lnTo>
                    <a:lnTo>
                      <a:pt x="306" y="1"/>
                    </a:lnTo>
                    <a:lnTo>
                      <a:pt x="292" y="0"/>
                    </a:lnTo>
                    <a:lnTo>
                      <a:pt x="278" y="0"/>
                    </a:lnTo>
                    <a:lnTo>
                      <a:pt x="263" y="0"/>
                    </a:lnTo>
                    <a:lnTo>
                      <a:pt x="249" y="1"/>
                    </a:lnTo>
                    <a:lnTo>
                      <a:pt x="235" y="3"/>
                    </a:lnTo>
                    <a:lnTo>
                      <a:pt x="221" y="5"/>
                    </a:lnTo>
                    <a:lnTo>
                      <a:pt x="195" y="12"/>
                    </a:lnTo>
                    <a:lnTo>
                      <a:pt x="170" y="22"/>
                    </a:lnTo>
                    <a:lnTo>
                      <a:pt x="145" y="33"/>
                    </a:lnTo>
                    <a:lnTo>
                      <a:pt x="122" y="47"/>
                    </a:lnTo>
                    <a:lnTo>
                      <a:pt x="102" y="64"/>
                    </a:lnTo>
                    <a:lnTo>
                      <a:pt x="81" y="81"/>
                    </a:lnTo>
                    <a:lnTo>
                      <a:pt x="64" y="102"/>
                    </a:lnTo>
                    <a:lnTo>
                      <a:pt x="47" y="122"/>
                    </a:lnTo>
                    <a:lnTo>
                      <a:pt x="33" y="145"/>
                    </a:lnTo>
                    <a:lnTo>
                      <a:pt x="22" y="170"/>
                    </a:lnTo>
                    <a:lnTo>
                      <a:pt x="12" y="195"/>
                    </a:lnTo>
                    <a:lnTo>
                      <a:pt x="6" y="221"/>
                    </a:lnTo>
                    <a:lnTo>
                      <a:pt x="3" y="235"/>
                    </a:lnTo>
                    <a:lnTo>
                      <a:pt x="1" y="249"/>
                    </a:lnTo>
                    <a:lnTo>
                      <a:pt x="0" y="263"/>
                    </a:lnTo>
                    <a:lnTo>
                      <a:pt x="0" y="278"/>
                    </a:lnTo>
                    <a:lnTo>
                      <a:pt x="0" y="292"/>
                    </a:lnTo>
                    <a:lnTo>
                      <a:pt x="1" y="306"/>
                    </a:lnTo>
                    <a:lnTo>
                      <a:pt x="3" y="320"/>
                    </a:lnTo>
                    <a:lnTo>
                      <a:pt x="6" y="334"/>
                    </a:lnTo>
                    <a:lnTo>
                      <a:pt x="12" y="361"/>
                    </a:lnTo>
                    <a:lnTo>
                      <a:pt x="22" y="386"/>
                    </a:lnTo>
                    <a:lnTo>
                      <a:pt x="33" y="411"/>
                    </a:lnTo>
                    <a:lnTo>
                      <a:pt x="47" y="433"/>
                    </a:lnTo>
                    <a:lnTo>
                      <a:pt x="64" y="454"/>
                    </a:lnTo>
                    <a:lnTo>
                      <a:pt x="81" y="475"/>
                    </a:lnTo>
                    <a:lnTo>
                      <a:pt x="102" y="492"/>
                    </a:lnTo>
                    <a:lnTo>
                      <a:pt x="122" y="508"/>
                    </a:lnTo>
                    <a:lnTo>
                      <a:pt x="145" y="522"/>
                    </a:lnTo>
                    <a:lnTo>
                      <a:pt x="170" y="533"/>
                    </a:lnTo>
                    <a:lnTo>
                      <a:pt x="195" y="543"/>
                    </a:lnTo>
                    <a:lnTo>
                      <a:pt x="221" y="550"/>
                    </a:lnTo>
                    <a:lnTo>
                      <a:pt x="235" y="553"/>
                    </a:lnTo>
                    <a:lnTo>
                      <a:pt x="249" y="554"/>
                    </a:lnTo>
                    <a:lnTo>
                      <a:pt x="263" y="556"/>
                    </a:lnTo>
                    <a:lnTo>
                      <a:pt x="278" y="556"/>
                    </a:lnTo>
                    <a:lnTo>
                      <a:pt x="292" y="556"/>
                    </a:lnTo>
                    <a:lnTo>
                      <a:pt x="306" y="554"/>
                    </a:lnTo>
                    <a:lnTo>
                      <a:pt x="320" y="553"/>
                    </a:lnTo>
                    <a:lnTo>
                      <a:pt x="334" y="550"/>
                    </a:lnTo>
                    <a:lnTo>
                      <a:pt x="361" y="543"/>
                    </a:lnTo>
                    <a:lnTo>
                      <a:pt x="386" y="533"/>
                    </a:lnTo>
                    <a:lnTo>
                      <a:pt x="411" y="522"/>
                    </a:lnTo>
                    <a:lnTo>
                      <a:pt x="433" y="508"/>
                    </a:lnTo>
                    <a:lnTo>
                      <a:pt x="454" y="492"/>
                    </a:lnTo>
                    <a:lnTo>
                      <a:pt x="475" y="475"/>
                    </a:lnTo>
                    <a:lnTo>
                      <a:pt x="493" y="454"/>
                    </a:lnTo>
                    <a:lnTo>
                      <a:pt x="508" y="433"/>
                    </a:lnTo>
                    <a:lnTo>
                      <a:pt x="522" y="411"/>
                    </a:lnTo>
                    <a:lnTo>
                      <a:pt x="533" y="386"/>
                    </a:lnTo>
                    <a:lnTo>
                      <a:pt x="543" y="361"/>
                    </a:lnTo>
                    <a:lnTo>
                      <a:pt x="550" y="334"/>
                    </a:lnTo>
                    <a:lnTo>
                      <a:pt x="553" y="320"/>
                    </a:lnTo>
                    <a:lnTo>
                      <a:pt x="554" y="306"/>
                    </a:lnTo>
                    <a:lnTo>
                      <a:pt x="556" y="292"/>
                    </a:lnTo>
                    <a:lnTo>
                      <a:pt x="556" y="278"/>
                    </a:lnTo>
                    <a:close/>
                    <a:moveTo>
                      <a:pt x="551" y="278"/>
                    </a:moveTo>
                    <a:lnTo>
                      <a:pt x="551" y="292"/>
                    </a:lnTo>
                    <a:lnTo>
                      <a:pt x="550" y="306"/>
                    </a:lnTo>
                    <a:lnTo>
                      <a:pt x="549" y="320"/>
                    </a:lnTo>
                    <a:lnTo>
                      <a:pt x="546" y="333"/>
                    </a:lnTo>
                    <a:lnTo>
                      <a:pt x="539" y="359"/>
                    </a:lnTo>
                    <a:lnTo>
                      <a:pt x="530" y="384"/>
                    </a:lnTo>
                    <a:lnTo>
                      <a:pt x="519" y="408"/>
                    </a:lnTo>
                    <a:lnTo>
                      <a:pt x="505" y="432"/>
                    </a:lnTo>
                    <a:lnTo>
                      <a:pt x="489" y="453"/>
                    </a:lnTo>
                    <a:lnTo>
                      <a:pt x="472" y="472"/>
                    </a:lnTo>
                    <a:lnTo>
                      <a:pt x="452" y="489"/>
                    </a:lnTo>
                    <a:lnTo>
                      <a:pt x="432" y="506"/>
                    </a:lnTo>
                    <a:lnTo>
                      <a:pt x="408" y="518"/>
                    </a:lnTo>
                    <a:lnTo>
                      <a:pt x="384" y="531"/>
                    </a:lnTo>
                    <a:lnTo>
                      <a:pt x="359" y="539"/>
                    </a:lnTo>
                    <a:lnTo>
                      <a:pt x="333" y="546"/>
                    </a:lnTo>
                    <a:lnTo>
                      <a:pt x="320" y="549"/>
                    </a:lnTo>
                    <a:lnTo>
                      <a:pt x="306" y="550"/>
                    </a:lnTo>
                    <a:lnTo>
                      <a:pt x="292" y="552"/>
                    </a:lnTo>
                    <a:lnTo>
                      <a:pt x="278" y="552"/>
                    </a:lnTo>
                    <a:lnTo>
                      <a:pt x="263" y="552"/>
                    </a:lnTo>
                    <a:lnTo>
                      <a:pt x="249" y="550"/>
                    </a:lnTo>
                    <a:lnTo>
                      <a:pt x="237" y="549"/>
                    </a:lnTo>
                    <a:lnTo>
                      <a:pt x="223" y="546"/>
                    </a:lnTo>
                    <a:lnTo>
                      <a:pt x="196" y="539"/>
                    </a:lnTo>
                    <a:lnTo>
                      <a:pt x="171" y="531"/>
                    </a:lnTo>
                    <a:lnTo>
                      <a:pt x="148" y="518"/>
                    </a:lnTo>
                    <a:lnTo>
                      <a:pt x="125" y="506"/>
                    </a:lnTo>
                    <a:lnTo>
                      <a:pt x="103" y="489"/>
                    </a:lnTo>
                    <a:lnTo>
                      <a:pt x="84" y="472"/>
                    </a:lnTo>
                    <a:lnTo>
                      <a:pt x="67" y="453"/>
                    </a:lnTo>
                    <a:lnTo>
                      <a:pt x="50" y="432"/>
                    </a:lnTo>
                    <a:lnTo>
                      <a:pt x="38" y="408"/>
                    </a:lnTo>
                    <a:lnTo>
                      <a:pt x="25" y="384"/>
                    </a:lnTo>
                    <a:lnTo>
                      <a:pt x="17" y="359"/>
                    </a:lnTo>
                    <a:lnTo>
                      <a:pt x="10" y="333"/>
                    </a:lnTo>
                    <a:lnTo>
                      <a:pt x="7" y="320"/>
                    </a:lnTo>
                    <a:lnTo>
                      <a:pt x="6" y="306"/>
                    </a:lnTo>
                    <a:lnTo>
                      <a:pt x="4" y="292"/>
                    </a:lnTo>
                    <a:lnTo>
                      <a:pt x="4" y="278"/>
                    </a:lnTo>
                    <a:lnTo>
                      <a:pt x="4" y="263"/>
                    </a:lnTo>
                    <a:lnTo>
                      <a:pt x="6" y="249"/>
                    </a:lnTo>
                    <a:lnTo>
                      <a:pt x="7" y="237"/>
                    </a:lnTo>
                    <a:lnTo>
                      <a:pt x="10" y="223"/>
                    </a:lnTo>
                    <a:lnTo>
                      <a:pt x="17" y="196"/>
                    </a:lnTo>
                    <a:lnTo>
                      <a:pt x="25" y="171"/>
                    </a:lnTo>
                    <a:lnTo>
                      <a:pt x="38" y="148"/>
                    </a:lnTo>
                    <a:lnTo>
                      <a:pt x="50" y="125"/>
                    </a:lnTo>
                    <a:lnTo>
                      <a:pt x="67" y="103"/>
                    </a:lnTo>
                    <a:lnTo>
                      <a:pt x="84" y="83"/>
                    </a:lnTo>
                    <a:lnTo>
                      <a:pt x="103" y="67"/>
                    </a:lnTo>
                    <a:lnTo>
                      <a:pt x="125" y="50"/>
                    </a:lnTo>
                    <a:lnTo>
                      <a:pt x="148" y="37"/>
                    </a:lnTo>
                    <a:lnTo>
                      <a:pt x="171" y="25"/>
                    </a:lnTo>
                    <a:lnTo>
                      <a:pt x="196" y="17"/>
                    </a:lnTo>
                    <a:lnTo>
                      <a:pt x="223" y="10"/>
                    </a:lnTo>
                    <a:lnTo>
                      <a:pt x="237" y="7"/>
                    </a:lnTo>
                    <a:lnTo>
                      <a:pt x="249" y="5"/>
                    </a:lnTo>
                    <a:lnTo>
                      <a:pt x="263" y="4"/>
                    </a:lnTo>
                    <a:lnTo>
                      <a:pt x="278" y="4"/>
                    </a:lnTo>
                    <a:lnTo>
                      <a:pt x="292" y="4"/>
                    </a:lnTo>
                    <a:lnTo>
                      <a:pt x="306" y="5"/>
                    </a:lnTo>
                    <a:lnTo>
                      <a:pt x="320" y="7"/>
                    </a:lnTo>
                    <a:lnTo>
                      <a:pt x="333" y="10"/>
                    </a:lnTo>
                    <a:lnTo>
                      <a:pt x="359" y="17"/>
                    </a:lnTo>
                    <a:lnTo>
                      <a:pt x="384" y="25"/>
                    </a:lnTo>
                    <a:lnTo>
                      <a:pt x="408" y="37"/>
                    </a:lnTo>
                    <a:lnTo>
                      <a:pt x="432" y="50"/>
                    </a:lnTo>
                    <a:lnTo>
                      <a:pt x="452" y="67"/>
                    </a:lnTo>
                    <a:lnTo>
                      <a:pt x="472" y="83"/>
                    </a:lnTo>
                    <a:lnTo>
                      <a:pt x="489" y="103"/>
                    </a:lnTo>
                    <a:lnTo>
                      <a:pt x="505" y="125"/>
                    </a:lnTo>
                    <a:lnTo>
                      <a:pt x="519" y="148"/>
                    </a:lnTo>
                    <a:lnTo>
                      <a:pt x="530" y="171"/>
                    </a:lnTo>
                    <a:lnTo>
                      <a:pt x="539" y="196"/>
                    </a:lnTo>
                    <a:lnTo>
                      <a:pt x="546" y="223"/>
                    </a:lnTo>
                    <a:lnTo>
                      <a:pt x="549" y="237"/>
                    </a:lnTo>
                    <a:lnTo>
                      <a:pt x="550" y="249"/>
                    </a:lnTo>
                    <a:lnTo>
                      <a:pt x="551" y="263"/>
                    </a:lnTo>
                    <a:lnTo>
                      <a:pt x="551" y="278"/>
                    </a:lnTo>
                    <a:close/>
                  </a:path>
                </a:pathLst>
              </a:custGeom>
              <a:solidFill>
                <a:srgbClr val="EFC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74" name="Freeform 59">
                <a:extLst>
                  <a:ext uri="{FF2B5EF4-FFF2-40B4-BE49-F238E27FC236}">
                    <a16:creationId xmlns:a16="http://schemas.microsoft.com/office/drawing/2014/main" id="{CF89591E-B9BB-6F29-18D2-55F7748D3AD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43" y="2596"/>
                <a:ext cx="553" cy="553"/>
              </a:xfrm>
              <a:custGeom>
                <a:avLst/>
                <a:gdLst>
                  <a:gd name="T0" fmla="*/ 552 w 553"/>
                  <a:gd name="T1" fmla="*/ 248 h 553"/>
                  <a:gd name="T2" fmla="*/ 541 w 553"/>
                  <a:gd name="T3" fmla="*/ 195 h 553"/>
                  <a:gd name="T4" fmla="*/ 506 w 553"/>
                  <a:gd name="T5" fmla="*/ 123 h 553"/>
                  <a:gd name="T6" fmla="*/ 453 w 553"/>
                  <a:gd name="T7" fmla="*/ 64 h 553"/>
                  <a:gd name="T8" fmla="*/ 385 w 553"/>
                  <a:gd name="T9" fmla="*/ 23 h 553"/>
                  <a:gd name="T10" fmla="*/ 319 w 553"/>
                  <a:gd name="T11" fmla="*/ 4 h 553"/>
                  <a:gd name="T12" fmla="*/ 277 w 553"/>
                  <a:gd name="T13" fmla="*/ 0 h 553"/>
                  <a:gd name="T14" fmla="*/ 234 w 553"/>
                  <a:gd name="T15" fmla="*/ 4 h 553"/>
                  <a:gd name="T16" fmla="*/ 169 w 553"/>
                  <a:gd name="T17" fmla="*/ 23 h 553"/>
                  <a:gd name="T18" fmla="*/ 102 w 553"/>
                  <a:gd name="T19" fmla="*/ 64 h 553"/>
                  <a:gd name="T20" fmla="*/ 48 w 553"/>
                  <a:gd name="T21" fmla="*/ 123 h 553"/>
                  <a:gd name="T22" fmla="*/ 13 w 553"/>
                  <a:gd name="T23" fmla="*/ 195 h 553"/>
                  <a:gd name="T24" fmla="*/ 2 w 553"/>
                  <a:gd name="T25" fmla="*/ 248 h 553"/>
                  <a:gd name="T26" fmla="*/ 2 w 553"/>
                  <a:gd name="T27" fmla="*/ 291 h 553"/>
                  <a:gd name="T28" fmla="*/ 6 w 553"/>
                  <a:gd name="T29" fmla="*/ 332 h 553"/>
                  <a:gd name="T30" fmla="*/ 34 w 553"/>
                  <a:gd name="T31" fmla="*/ 408 h 553"/>
                  <a:gd name="T32" fmla="*/ 81 w 553"/>
                  <a:gd name="T33" fmla="*/ 473 h 553"/>
                  <a:gd name="T34" fmla="*/ 145 w 553"/>
                  <a:gd name="T35" fmla="*/ 520 h 553"/>
                  <a:gd name="T36" fmla="*/ 222 w 553"/>
                  <a:gd name="T37" fmla="*/ 548 h 553"/>
                  <a:gd name="T38" fmla="*/ 262 w 553"/>
                  <a:gd name="T39" fmla="*/ 552 h 553"/>
                  <a:gd name="T40" fmla="*/ 305 w 553"/>
                  <a:gd name="T41" fmla="*/ 552 h 553"/>
                  <a:gd name="T42" fmla="*/ 358 w 553"/>
                  <a:gd name="T43" fmla="*/ 541 h 553"/>
                  <a:gd name="T44" fmla="*/ 431 w 553"/>
                  <a:gd name="T45" fmla="*/ 506 h 553"/>
                  <a:gd name="T46" fmla="*/ 489 w 553"/>
                  <a:gd name="T47" fmla="*/ 453 h 553"/>
                  <a:gd name="T48" fmla="*/ 531 w 553"/>
                  <a:gd name="T49" fmla="*/ 385 h 553"/>
                  <a:gd name="T50" fmla="*/ 549 w 553"/>
                  <a:gd name="T51" fmla="*/ 319 h 553"/>
                  <a:gd name="T52" fmla="*/ 553 w 553"/>
                  <a:gd name="T53" fmla="*/ 277 h 553"/>
                  <a:gd name="T54" fmla="*/ 543 w 553"/>
                  <a:gd name="T55" fmla="*/ 332 h 553"/>
                  <a:gd name="T56" fmla="*/ 516 w 553"/>
                  <a:gd name="T57" fmla="*/ 407 h 553"/>
                  <a:gd name="T58" fmla="*/ 470 w 553"/>
                  <a:gd name="T59" fmla="*/ 470 h 553"/>
                  <a:gd name="T60" fmla="*/ 407 w 553"/>
                  <a:gd name="T61" fmla="*/ 516 h 553"/>
                  <a:gd name="T62" fmla="*/ 332 w 553"/>
                  <a:gd name="T63" fmla="*/ 544 h 553"/>
                  <a:gd name="T64" fmla="*/ 250 w 553"/>
                  <a:gd name="T65" fmla="*/ 548 h 553"/>
                  <a:gd name="T66" fmla="*/ 172 w 553"/>
                  <a:gd name="T67" fmla="*/ 527 h 553"/>
                  <a:gd name="T68" fmla="*/ 103 w 553"/>
                  <a:gd name="T69" fmla="*/ 486 h 553"/>
                  <a:gd name="T70" fmla="*/ 52 w 553"/>
                  <a:gd name="T71" fmla="*/ 429 h 553"/>
                  <a:gd name="T72" fmla="*/ 17 w 553"/>
                  <a:gd name="T73" fmla="*/ 358 h 553"/>
                  <a:gd name="T74" fmla="*/ 5 w 553"/>
                  <a:gd name="T75" fmla="*/ 277 h 553"/>
                  <a:gd name="T76" fmla="*/ 17 w 553"/>
                  <a:gd name="T77" fmla="*/ 195 h 553"/>
                  <a:gd name="T78" fmla="*/ 52 w 553"/>
                  <a:gd name="T79" fmla="*/ 124 h 553"/>
                  <a:gd name="T80" fmla="*/ 103 w 553"/>
                  <a:gd name="T81" fmla="*/ 67 h 553"/>
                  <a:gd name="T82" fmla="*/ 172 w 553"/>
                  <a:gd name="T83" fmla="*/ 27 h 553"/>
                  <a:gd name="T84" fmla="*/ 250 w 553"/>
                  <a:gd name="T85" fmla="*/ 6 h 553"/>
                  <a:gd name="T86" fmla="*/ 332 w 553"/>
                  <a:gd name="T87" fmla="*/ 10 h 553"/>
                  <a:gd name="T88" fmla="*/ 407 w 553"/>
                  <a:gd name="T89" fmla="*/ 38 h 553"/>
                  <a:gd name="T90" fmla="*/ 470 w 553"/>
                  <a:gd name="T91" fmla="*/ 84 h 553"/>
                  <a:gd name="T92" fmla="*/ 516 w 553"/>
                  <a:gd name="T93" fmla="*/ 147 h 553"/>
                  <a:gd name="T94" fmla="*/ 543 w 553"/>
                  <a:gd name="T95" fmla="*/ 222 h 55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53"/>
                  <a:gd name="T145" fmla="*/ 0 h 553"/>
                  <a:gd name="T146" fmla="*/ 553 w 553"/>
                  <a:gd name="T147" fmla="*/ 553 h 55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53" h="553">
                    <a:moveTo>
                      <a:pt x="553" y="277"/>
                    </a:moveTo>
                    <a:lnTo>
                      <a:pt x="552" y="262"/>
                    </a:lnTo>
                    <a:lnTo>
                      <a:pt x="552" y="248"/>
                    </a:lnTo>
                    <a:lnTo>
                      <a:pt x="549" y="234"/>
                    </a:lnTo>
                    <a:lnTo>
                      <a:pt x="548" y="222"/>
                    </a:lnTo>
                    <a:lnTo>
                      <a:pt x="541" y="195"/>
                    </a:lnTo>
                    <a:lnTo>
                      <a:pt x="531" y="169"/>
                    </a:lnTo>
                    <a:lnTo>
                      <a:pt x="520" y="145"/>
                    </a:lnTo>
                    <a:lnTo>
                      <a:pt x="506" y="123"/>
                    </a:lnTo>
                    <a:lnTo>
                      <a:pt x="489" y="102"/>
                    </a:lnTo>
                    <a:lnTo>
                      <a:pt x="472" y="81"/>
                    </a:lnTo>
                    <a:lnTo>
                      <a:pt x="453" y="64"/>
                    </a:lnTo>
                    <a:lnTo>
                      <a:pt x="431" y="48"/>
                    </a:lnTo>
                    <a:lnTo>
                      <a:pt x="408" y="34"/>
                    </a:lnTo>
                    <a:lnTo>
                      <a:pt x="385" y="23"/>
                    </a:lnTo>
                    <a:lnTo>
                      <a:pt x="358" y="13"/>
                    </a:lnTo>
                    <a:lnTo>
                      <a:pt x="332" y="6"/>
                    </a:lnTo>
                    <a:lnTo>
                      <a:pt x="319" y="4"/>
                    </a:lnTo>
                    <a:lnTo>
                      <a:pt x="305" y="2"/>
                    </a:lnTo>
                    <a:lnTo>
                      <a:pt x="291" y="2"/>
                    </a:lnTo>
                    <a:lnTo>
                      <a:pt x="277" y="0"/>
                    </a:lnTo>
                    <a:lnTo>
                      <a:pt x="262" y="2"/>
                    </a:lnTo>
                    <a:lnTo>
                      <a:pt x="248" y="2"/>
                    </a:lnTo>
                    <a:lnTo>
                      <a:pt x="234" y="4"/>
                    </a:lnTo>
                    <a:lnTo>
                      <a:pt x="222" y="6"/>
                    </a:lnTo>
                    <a:lnTo>
                      <a:pt x="195" y="13"/>
                    </a:lnTo>
                    <a:lnTo>
                      <a:pt x="169" y="23"/>
                    </a:lnTo>
                    <a:lnTo>
                      <a:pt x="145" y="34"/>
                    </a:lnTo>
                    <a:lnTo>
                      <a:pt x="123" y="48"/>
                    </a:lnTo>
                    <a:lnTo>
                      <a:pt x="102" y="64"/>
                    </a:lnTo>
                    <a:lnTo>
                      <a:pt x="81" y="81"/>
                    </a:lnTo>
                    <a:lnTo>
                      <a:pt x="64" y="102"/>
                    </a:lnTo>
                    <a:lnTo>
                      <a:pt x="48" y="123"/>
                    </a:lnTo>
                    <a:lnTo>
                      <a:pt x="34" y="145"/>
                    </a:lnTo>
                    <a:lnTo>
                      <a:pt x="23" y="169"/>
                    </a:lnTo>
                    <a:lnTo>
                      <a:pt x="13" y="195"/>
                    </a:lnTo>
                    <a:lnTo>
                      <a:pt x="6" y="222"/>
                    </a:lnTo>
                    <a:lnTo>
                      <a:pt x="5" y="234"/>
                    </a:lnTo>
                    <a:lnTo>
                      <a:pt x="2" y="248"/>
                    </a:lnTo>
                    <a:lnTo>
                      <a:pt x="2" y="262"/>
                    </a:lnTo>
                    <a:lnTo>
                      <a:pt x="0" y="277"/>
                    </a:lnTo>
                    <a:lnTo>
                      <a:pt x="2" y="291"/>
                    </a:lnTo>
                    <a:lnTo>
                      <a:pt x="2" y="305"/>
                    </a:lnTo>
                    <a:lnTo>
                      <a:pt x="5" y="319"/>
                    </a:lnTo>
                    <a:lnTo>
                      <a:pt x="6" y="332"/>
                    </a:lnTo>
                    <a:lnTo>
                      <a:pt x="13" y="358"/>
                    </a:lnTo>
                    <a:lnTo>
                      <a:pt x="23" y="385"/>
                    </a:lnTo>
                    <a:lnTo>
                      <a:pt x="34" y="408"/>
                    </a:lnTo>
                    <a:lnTo>
                      <a:pt x="48" y="431"/>
                    </a:lnTo>
                    <a:lnTo>
                      <a:pt x="64" y="453"/>
                    </a:lnTo>
                    <a:lnTo>
                      <a:pt x="81" y="473"/>
                    </a:lnTo>
                    <a:lnTo>
                      <a:pt x="102" y="489"/>
                    </a:lnTo>
                    <a:lnTo>
                      <a:pt x="123" y="506"/>
                    </a:lnTo>
                    <a:lnTo>
                      <a:pt x="145" y="520"/>
                    </a:lnTo>
                    <a:lnTo>
                      <a:pt x="169" y="531"/>
                    </a:lnTo>
                    <a:lnTo>
                      <a:pt x="195" y="541"/>
                    </a:lnTo>
                    <a:lnTo>
                      <a:pt x="222" y="548"/>
                    </a:lnTo>
                    <a:lnTo>
                      <a:pt x="234" y="549"/>
                    </a:lnTo>
                    <a:lnTo>
                      <a:pt x="248" y="552"/>
                    </a:lnTo>
                    <a:lnTo>
                      <a:pt x="262" y="552"/>
                    </a:lnTo>
                    <a:lnTo>
                      <a:pt x="277" y="553"/>
                    </a:lnTo>
                    <a:lnTo>
                      <a:pt x="291" y="552"/>
                    </a:lnTo>
                    <a:lnTo>
                      <a:pt x="305" y="552"/>
                    </a:lnTo>
                    <a:lnTo>
                      <a:pt x="319" y="549"/>
                    </a:lnTo>
                    <a:lnTo>
                      <a:pt x="332" y="548"/>
                    </a:lnTo>
                    <a:lnTo>
                      <a:pt x="358" y="541"/>
                    </a:lnTo>
                    <a:lnTo>
                      <a:pt x="385" y="531"/>
                    </a:lnTo>
                    <a:lnTo>
                      <a:pt x="408" y="520"/>
                    </a:lnTo>
                    <a:lnTo>
                      <a:pt x="431" y="506"/>
                    </a:lnTo>
                    <a:lnTo>
                      <a:pt x="453" y="489"/>
                    </a:lnTo>
                    <a:lnTo>
                      <a:pt x="472" y="473"/>
                    </a:lnTo>
                    <a:lnTo>
                      <a:pt x="489" y="453"/>
                    </a:lnTo>
                    <a:lnTo>
                      <a:pt x="506" y="431"/>
                    </a:lnTo>
                    <a:lnTo>
                      <a:pt x="520" y="408"/>
                    </a:lnTo>
                    <a:lnTo>
                      <a:pt x="531" y="385"/>
                    </a:lnTo>
                    <a:lnTo>
                      <a:pt x="541" y="358"/>
                    </a:lnTo>
                    <a:lnTo>
                      <a:pt x="548" y="332"/>
                    </a:lnTo>
                    <a:lnTo>
                      <a:pt x="549" y="319"/>
                    </a:lnTo>
                    <a:lnTo>
                      <a:pt x="552" y="305"/>
                    </a:lnTo>
                    <a:lnTo>
                      <a:pt x="552" y="291"/>
                    </a:lnTo>
                    <a:lnTo>
                      <a:pt x="553" y="277"/>
                    </a:lnTo>
                    <a:close/>
                    <a:moveTo>
                      <a:pt x="549" y="277"/>
                    </a:moveTo>
                    <a:lnTo>
                      <a:pt x="548" y="305"/>
                    </a:lnTo>
                    <a:lnTo>
                      <a:pt x="543" y="332"/>
                    </a:lnTo>
                    <a:lnTo>
                      <a:pt x="536" y="358"/>
                    </a:lnTo>
                    <a:lnTo>
                      <a:pt x="528" y="383"/>
                    </a:lnTo>
                    <a:lnTo>
                      <a:pt x="516" y="407"/>
                    </a:lnTo>
                    <a:lnTo>
                      <a:pt x="503" y="429"/>
                    </a:lnTo>
                    <a:lnTo>
                      <a:pt x="486" y="450"/>
                    </a:lnTo>
                    <a:lnTo>
                      <a:pt x="470" y="470"/>
                    </a:lnTo>
                    <a:lnTo>
                      <a:pt x="450" y="486"/>
                    </a:lnTo>
                    <a:lnTo>
                      <a:pt x="429" y="502"/>
                    </a:lnTo>
                    <a:lnTo>
                      <a:pt x="407" y="516"/>
                    </a:lnTo>
                    <a:lnTo>
                      <a:pt x="383" y="527"/>
                    </a:lnTo>
                    <a:lnTo>
                      <a:pt x="358" y="537"/>
                    </a:lnTo>
                    <a:lnTo>
                      <a:pt x="332" y="544"/>
                    </a:lnTo>
                    <a:lnTo>
                      <a:pt x="305" y="548"/>
                    </a:lnTo>
                    <a:lnTo>
                      <a:pt x="277" y="549"/>
                    </a:lnTo>
                    <a:lnTo>
                      <a:pt x="250" y="548"/>
                    </a:lnTo>
                    <a:lnTo>
                      <a:pt x="222" y="544"/>
                    </a:lnTo>
                    <a:lnTo>
                      <a:pt x="195" y="537"/>
                    </a:lnTo>
                    <a:lnTo>
                      <a:pt x="172" y="527"/>
                    </a:lnTo>
                    <a:lnTo>
                      <a:pt x="147" y="516"/>
                    </a:lnTo>
                    <a:lnTo>
                      <a:pt x="124" y="502"/>
                    </a:lnTo>
                    <a:lnTo>
                      <a:pt x="103" y="486"/>
                    </a:lnTo>
                    <a:lnTo>
                      <a:pt x="84" y="470"/>
                    </a:lnTo>
                    <a:lnTo>
                      <a:pt x="67" y="450"/>
                    </a:lnTo>
                    <a:lnTo>
                      <a:pt x="52" y="429"/>
                    </a:lnTo>
                    <a:lnTo>
                      <a:pt x="38" y="407"/>
                    </a:lnTo>
                    <a:lnTo>
                      <a:pt x="27" y="383"/>
                    </a:lnTo>
                    <a:lnTo>
                      <a:pt x="17" y="358"/>
                    </a:lnTo>
                    <a:lnTo>
                      <a:pt x="10" y="332"/>
                    </a:lnTo>
                    <a:lnTo>
                      <a:pt x="6" y="305"/>
                    </a:lnTo>
                    <a:lnTo>
                      <a:pt x="5" y="277"/>
                    </a:lnTo>
                    <a:lnTo>
                      <a:pt x="6" y="250"/>
                    </a:lnTo>
                    <a:lnTo>
                      <a:pt x="10" y="222"/>
                    </a:lnTo>
                    <a:lnTo>
                      <a:pt x="17" y="195"/>
                    </a:lnTo>
                    <a:lnTo>
                      <a:pt x="27" y="172"/>
                    </a:lnTo>
                    <a:lnTo>
                      <a:pt x="38" y="147"/>
                    </a:lnTo>
                    <a:lnTo>
                      <a:pt x="52" y="124"/>
                    </a:lnTo>
                    <a:lnTo>
                      <a:pt x="67" y="103"/>
                    </a:lnTo>
                    <a:lnTo>
                      <a:pt x="84" y="84"/>
                    </a:lnTo>
                    <a:lnTo>
                      <a:pt x="103" y="67"/>
                    </a:lnTo>
                    <a:lnTo>
                      <a:pt x="124" y="52"/>
                    </a:lnTo>
                    <a:lnTo>
                      <a:pt x="147" y="38"/>
                    </a:lnTo>
                    <a:lnTo>
                      <a:pt x="172" y="27"/>
                    </a:lnTo>
                    <a:lnTo>
                      <a:pt x="195" y="17"/>
                    </a:lnTo>
                    <a:lnTo>
                      <a:pt x="222" y="10"/>
                    </a:lnTo>
                    <a:lnTo>
                      <a:pt x="250" y="6"/>
                    </a:lnTo>
                    <a:lnTo>
                      <a:pt x="277" y="4"/>
                    </a:lnTo>
                    <a:lnTo>
                      <a:pt x="305" y="6"/>
                    </a:lnTo>
                    <a:lnTo>
                      <a:pt x="332" y="10"/>
                    </a:lnTo>
                    <a:lnTo>
                      <a:pt x="358" y="17"/>
                    </a:lnTo>
                    <a:lnTo>
                      <a:pt x="383" y="27"/>
                    </a:lnTo>
                    <a:lnTo>
                      <a:pt x="407" y="38"/>
                    </a:lnTo>
                    <a:lnTo>
                      <a:pt x="429" y="52"/>
                    </a:lnTo>
                    <a:lnTo>
                      <a:pt x="450" y="67"/>
                    </a:lnTo>
                    <a:lnTo>
                      <a:pt x="470" y="84"/>
                    </a:lnTo>
                    <a:lnTo>
                      <a:pt x="486" y="103"/>
                    </a:lnTo>
                    <a:lnTo>
                      <a:pt x="503" y="124"/>
                    </a:lnTo>
                    <a:lnTo>
                      <a:pt x="516" y="147"/>
                    </a:lnTo>
                    <a:lnTo>
                      <a:pt x="528" y="172"/>
                    </a:lnTo>
                    <a:lnTo>
                      <a:pt x="536" y="195"/>
                    </a:lnTo>
                    <a:lnTo>
                      <a:pt x="543" y="222"/>
                    </a:lnTo>
                    <a:lnTo>
                      <a:pt x="548" y="250"/>
                    </a:lnTo>
                    <a:lnTo>
                      <a:pt x="549" y="277"/>
                    </a:lnTo>
                    <a:close/>
                  </a:path>
                </a:pathLst>
              </a:custGeom>
              <a:solidFill>
                <a:srgbClr val="EFC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75" name="Freeform 60">
                <a:extLst>
                  <a:ext uri="{FF2B5EF4-FFF2-40B4-BE49-F238E27FC236}">
                    <a16:creationId xmlns:a16="http://schemas.microsoft.com/office/drawing/2014/main" id="{C5E59DCA-43EB-4C46-9D0A-154174854E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46" y="2599"/>
                <a:ext cx="547" cy="548"/>
              </a:xfrm>
              <a:custGeom>
                <a:avLst/>
                <a:gdLst>
                  <a:gd name="T0" fmla="*/ 546 w 547"/>
                  <a:gd name="T1" fmla="*/ 245 h 548"/>
                  <a:gd name="T2" fmla="*/ 535 w 547"/>
                  <a:gd name="T3" fmla="*/ 192 h 548"/>
                  <a:gd name="T4" fmla="*/ 501 w 547"/>
                  <a:gd name="T5" fmla="*/ 121 h 548"/>
                  <a:gd name="T6" fmla="*/ 448 w 547"/>
                  <a:gd name="T7" fmla="*/ 63 h 548"/>
                  <a:gd name="T8" fmla="*/ 380 w 547"/>
                  <a:gd name="T9" fmla="*/ 21 h 548"/>
                  <a:gd name="T10" fmla="*/ 316 w 547"/>
                  <a:gd name="T11" fmla="*/ 3 h 548"/>
                  <a:gd name="T12" fmla="*/ 274 w 547"/>
                  <a:gd name="T13" fmla="*/ 0 h 548"/>
                  <a:gd name="T14" fmla="*/ 233 w 547"/>
                  <a:gd name="T15" fmla="*/ 3 h 548"/>
                  <a:gd name="T16" fmla="*/ 167 w 547"/>
                  <a:gd name="T17" fmla="*/ 21 h 548"/>
                  <a:gd name="T18" fmla="*/ 99 w 547"/>
                  <a:gd name="T19" fmla="*/ 63 h 548"/>
                  <a:gd name="T20" fmla="*/ 46 w 547"/>
                  <a:gd name="T21" fmla="*/ 121 h 548"/>
                  <a:gd name="T22" fmla="*/ 13 w 547"/>
                  <a:gd name="T23" fmla="*/ 192 h 548"/>
                  <a:gd name="T24" fmla="*/ 2 w 547"/>
                  <a:gd name="T25" fmla="*/ 245 h 548"/>
                  <a:gd name="T26" fmla="*/ 0 w 547"/>
                  <a:gd name="T27" fmla="*/ 288 h 548"/>
                  <a:gd name="T28" fmla="*/ 6 w 547"/>
                  <a:gd name="T29" fmla="*/ 329 h 548"/>
                  <a:gd name="T30" fmla="*/ 34 w 547"/>
                  <a:gd name="T31" fmla="*/ 404 h 548"/>
                  <a:gd name="T32" fmla="*/ 80 w 547"/>
                  <a:gd name="T33" fmla="*/ 468 h 548"/>
                  <a:gd name="T34" fmla="*/ 144 w 547"/>
                  <a:gd name="T35" fmla="*/ 514 h 548"/>
                  <a:gd name="T36" fmla="*/ 219 w 547"/>
                  <a:gd name="T37" fmla="*/ 542 h 548"/>
                  <a:gd name="T38" fmla="*/ 259 w 547"/>
                  <a:gd name="T39" fmla="*/ 548 h 548"/>
                  <a:gd name="T40" fmla="*/ 302 w 547"/>
                  <a:gd name="T41" fmla="*/ 546 h 548"/>
                  <a:gd name="T42" fmla="*/ 355 w 547"/>
                  <a:gd name="T43" fmla="*/ 535 h 548"/>
                  <a:gd name="T44" fmla="*/ 428 w 547"/>
                  <a:gd name="T45" fmla="*/ 502 h 548"/>
                  <a:gd name="T46" fmla="*/ 485 w 547"/>
                  <a:gd name="T47" fmla="*/ 449 h 548"/>
                  <a:gd name="T48" fmla="*/ 526 w 547"/>
                  <a:gd name="T49" fmla="*/ 380 h 548"/>
                  <a:gd name="T50" fmla="*/ 545 w 547"/>
                  <a:gd name="T51" fmla="*/ 316 h 548"/>
                  <a:gd name="T52" fmla="*/ 547 w 547"/>
                  <a:gd name="T53" fmla="*/ 274 h 548"/>
                  <a:gd name="T54" fmla="*/ 539 w 547"/>
                  <a:gd name="T55" fmla="*/ 329 h 548"/>
                  <a:gd name="T56" fmla="*/ 511 w 547"/>
                  <a:gd name="T57" fmla="*/ 403 h 548"/>
                  <a:gd name="T58" fmla="*/ 465 w 547"/>
                  <a:gd name="T59" fmla="*/ 465 h 548"/>
                  <a:gd name="T60" fmla="*/ 403 w 547"/>
                  <a:gd name="T61" fmla="*/ 511 h 548"/>
                  <a:gd name="T62" fmla="*/ 329 w 547"/>
                  <a:gd name="T63" fmla="*/ 538 h 548"/>
                  <a:gd name="T64" fmla="*/ 247 w 547"/>
                  <a:gd name="T65" fmla="*/ 542 h 548"/>
                  <a:gd name="T66" fmla="*/ 169 w 547"/>
                  <a:gd name="T67" fmla="*/ 522 h 548"/>
                  <a:gd name="T68" fmla="*/ 102 w 547"/>
                  <a:gd name="T69" fmla="*/ 482 h 548"/>
                  <a:gd name="T70" fmla="*/ 50 w 547"/>
                  <a:gd name="T71" fmla="*/ 425 h 548"/>
                  <a:gd name="T72" fmla="*/ 15 w 547"/>
                  <a:gd name="T73" fmla="*/ 354 h 548"/>
                  <a:gd name="T74" fmla="*/ 4 w 547"/>
                  <a:gd name="T75" fmla="*/ 274 h 548"/>
                  <a:gd name="T76" fmla="*/ 15 w 547"/>
                  <a:gd name="T77" fmla="*/ 194 h 548"/>
                  <a:gd name="T78" fmla="*/ 50 w 547"/>
                  <a:gd name="T79" fmla="*/ 123 h 548"/>
                  <a:gd name="T80" fmla="*/ 102 w 547"/>
                  <a:gd name="T81" fmla="*/ 65 h 548"/>
                  <a:gd name="T82" fmla="*/ 169 w 547"/>
                  <a:gd name="T83" fmla="*/ 25 h 548"/>
                  <a:gd name="T84" fmla="*/ 247 w 547"/>
                  <a:gd name="T85" fmla="*/ 6 h 548"/>
                  <a:gd name="T86" fmla="*/ 329 w 547"/>
                  <a:gd name="T87" fmla="*/ 10 h 548"/>
                  <a:gd name="T88" fmla="*/ 403 w 547"/>
                  <a:gd name="T89" fmla="*/ 36 h 548"/>
                  <a:gd name="T90" fmla="*/ 465 w 547"/>
                  <a:gd name="T91" fmla="*/ 82 h 548"/>
                  <a:gd name="T92" fmla="*/ 511 w 547"/>
                  <a:gd name="T93" fmla="*/ 145 h 548"/>
                  <a:gd name="T94" fmla="*/ 539 w 547"/>
                  <a:gd name="T95" fmla="*/ 219 h 54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47"/>
                  <a:gd name="T145" fmla="*/ 0 h 548"/>
                  <a:gd name="T146" fmla="*/ 547 w 547"/>
                  <a:gd name="T147" fmla="*/ 548 h 548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47" h="548">
                    <a:moveTo>
                      <a:pt x="547" y="274"/>
                    </a:moveTo>
                    <a:lnTo>
                      <a:pt x="547" y="259"/>
                    </a:lnTo>
                    <a:lnTo>
                      <a:pt x="546" y="245"/>
                    </a:lnTo>
                    <a:lnTo>
                      <a:pt x="545" y="233"/>
                    </a:lnTo>
                    <a:lnTo>
                      <a:pt x="542" y="219"/>
                    </a:lnTo>
                    <a:lnTo>
                      <a:pt x="535" y="192"/>
                    </a:lnTo>
                    <a:lnTo>
                      <a:pt x="526" y="167"/>
                    </a:lnTo>
                    <a:lnTo>
                      <a:pt x="515" y="144"/>
                    </a:lnTo>
                    <a:lnTo>
                      <a:pt x="501" y="121"/>
                    </a:lnTo>
                    <a:lnTo>
                      <a:pt x="485" y="99"/>
                    </a:lnTo>
                    <a:lnTo>
                      <a:pt x="468" y="79"/>
                    </a:lnTo>
                    <a:lnTo>
                      <a:pt x="448" y="63"/>
                    </a:lnTo>
                    <a:lnTo>
                      <a:pt x="428" y="46"/>
                    </a:lnTo>
                    <a:lnTo>
                      <a:pt x="404" y="33"/>
                    </a:lnTo>
                    <a:lnTo>
                      <a:pt x="380" y="21"/>
                    </a:lnTo>
                    <a:lnTo>
                      <a:pt x="355" y="13"/>
                    </a:lnTo>
                    <a:lnTo>
                      <a:pt x="329" y="6"/>
                    </a:lnTo>
                    <a:lnTo>
                      <a:pt x="316" y="3"/>
                    </a:lnTo>
                    <a:lnTo>
                      <a:pt x="302" y="1"/>
                    </a:lnTo>
                    <a:lnTo>
                      <a:pt x="288" y="0"/>
                    </a:lnTo>
                    <a:lnTo>
                      <a:pt x="274" y="0"/>
                    </a:lnTo>
                    <a:lnTo>
                      <a:pt x="259" y="0"/>
                    </a:lnTo>
                    <a:lnTo>
                      <a:pt x="245" y="1"/>
                    </a:lnTo>
                    <a:lnTo>
                      <a:pt x="233" y="3"/>
                    </a:lnTo>
                    <a:lnTo>
                      <a:pt x="219" y="6"/>
                    </a:lnTo>
                    <a:lnTo>
                      <a:pt x="192" y="13"/>
                    </a:lnTo>
                    <a:lnTo>
                      <a:pt x="167" y="21"/>
                    </a:lnTo>
                    <a:lnTo>
                      <a:pt x="144" y="33"/>
                    </a:lnTo>
                    <a:lnTo>
                      <a:pt x="121" y="46"/>
                    </a:lnTo>
                    <a:lnTo>
                      <a:pt x="99" y="63"/>
                    </a:lnTo>
                    <a:lnTo>
                      <a:pt x="80" y="79"/>
                    </a:lnTo>
                    <a:lnTo>
                      <a:pt x="63" y="99"/>
                    </a:lnTo>
                    <a:lnTo>
                      <a:pt x="46" y="121"/>
                    </a:lnTo>
                    <a:lnTo>
                      <a:pt x="34" y="144"/>
                    </a:lnTo>
                    <a:lnTo>
                      <a:pt x="21" y="167"/>
                    </a:lnTo>
                    <a:lnTo>
                      <a:pt x="13" y="192"/>
                    </a:lnTo>
                    <a:lnTo>
                      <a:pt x="6" y="219"/>
                    </a:lnTo>
                    <a:lnTo>
                      <a:pt x="3" y="233"/>
                    </a:lnTo>
                    <a:lnTo>
                      <a:pt x="2" y="245"/>
                    </a:lnTo>
                    <a:lnTo>
                      <a:pt x="0" y="259"/>
                    </a:lnTo>
                    <a:lnTo>
                      <a:pt x="0" y="274"/>
                    </a:lnTo>
                    <a:lnTo>
                      <a:pt x="0" y="288"/>
                    </a:lnTo>
                    <a:lnTo>
                      <a:pt x="2" y="302"/>
                    </a:lnTo>
                    <a:lnTo>
                      <a:pt x="3" y="316"/>
                    </a:lnTo>
                    <a:lnTo>
                      <a:pt x="6" y="329"/>
                    </a:lnTo>
                    <a:lnTo>
                      <a:pt x="13" y="355"/>
                    </a:lnTo>
                    <a:lnTo>
                      <a:pt x="21" y="380"/>
                    </a:lnTo>
                    <a:lnTo>
                      <a:pt x="34" y="404"/>
                    </a:lnTo>
                    <a:lnTo>
                      <a:pt x="46" y="428"/>
                    </a:lnTo>
                    <a:lnTo>
                      <a:pt x="63" y="449"/>
                    </a:lnTo>
                    <a:lnTo>
                      <a:pt x="80" y="468"/>
                    </a:lnTo>
                    <a:lnTo>
                      <a:pt x="99" y="485"/>
                    </a:lnTo>
                    <a:lnTo>
                      <a:pt x="121" y="502"/>
                    </a:lnTo>
                    <a:lnTo>
                      <a:pt x="144" y="514"/>
                    </a:lnTo>
                    <a:lnTo>
                      <a:pt x="167" y="527"/>
                    </a:lnTo>
                    <a:lnTo>
                      <a:pt x="192" y="535"/>
                    </a:lnTo>
                    <a:lnTo>
                      <a:pt x="219" y="542"/>
                    </a:lnTo>
                    <a:lnTo>
                      <a:pt x="233" y="545"/>
                    </a:lnTo>
                    <a:lnTo>
                      <a:pt x="245" y="546"/>
                    </a:lnTo>
                    <a:lnTo>
                      <a:pt x="259" y="548"/>
                    </a:lnTo>
                    <a:lnTo>
                      <a:pt x="274" y="548"/>
                    </a:lnTo>
                    <a:lnTo>
                      <a:pt x="288" y="548"/>
                    </a:lnTo>
                    <a:lnTo>
                      <a:pt x="302" y="546"/>
                    </a:lnTo>
                    <a:lnTo>
                      <a:pt x="316" y="545"/>
                    </a:lnTo>
                    <a:lnTo>
                      <a:pt x="329" y="542"/>
                    </a:lnTo>
                    <a:lnTo>
                      <a:pt x="355" y="535"/>
                    </a:lnTo>
                    <a:lnTo>
                      <a:pt x="380" y="527"/>
                    </a:lnTo>
                    <a:lnTo>
                      <a:pt x="404" y="514"/>
                    </a:lnTo>
                    <a:lnTo>
                      <a:pt x="428" y="502"/>
                    </a:lnTo>
                    <a:lnTo>
                      <a:pt x="448" y="485"/>
                    </a:lnTo>
                    <a:lnTo>
                      <a:pt x="468" y="468"/>
                    </a:lnTo>
                    <a:lnTo>
                      <a:pt x="485" y="449"/>
                    </a:lnTo>
                    <a:lnTo>
                      <a:pt x="501" y="428"/>
                    </a:lnTo>
                    <a:lnTo>
                      <a:pt x="515" y="404"/>
                    </a:lnTo>
                    <a:lnTo>
                      <a:pt x="526" y="380"/>
                    </a:lnTo>
                    <a:lnTo>
                      <a:pt x="535" y="355"/>
                    </a:lnTo>
                    <a:lnTo>
                      <a:pt x="542" y="329"/>
                    </a:lnTo>
                    <a:lnTo>
                      <a:pt x="545" y="316"/>
                    </a:lnTo>
                    <a:lnTo>
                      <a:pt x="546" y="302"/>
                    </a:lnTo>
                    <a:lnTo>
                      <a:pt x="547" y="288"/>
                    </a:lnTo>
                    <a:lnTo>
                      <a:pt x="547" y="274"/>
                    </a:lnTo>
                    <a:close/>
                    <a:moveTo>
                      <a:pt x="543" y="274"/>
                    </a:moveTo>
                    <a:lnTo>
                      <a:pt x="542" y="301"/>
                    </a:lnTo>
                    <a:lnTo>
                      <a:pt x="539" y="329"/>
                    </a:lnTo>
                    <a:lnTo>
                      <a:pt x="532" y="354"/>
                    </a:lnTo>
                    <a:lnTo>
                      <a:pt x="522" y="379"/>
                    </a:lnTo>
                    <a:lnTo>
                      <a:pt x="511" y="403"/>
                    </a:lnTo>
                    <a:lnTo>
                      <a:pt x="497" y="425"/>
                    </a:lnTo>
                    <a:lnTo>
                      <a:pt x="482" y="446"/>
                    </a:lnTo>
                    <a:lnTo>
                      <a:pt x="465" y="465"/>
                    </a:lnTo>
                    <a:lnTo>
                      <a:pt x="446" y="482"/>
                    </a:lnTo>
                    <a:lnTo>
                      <a:pt x="425" y="497"/>
                    </a:lnTo>
                    <a:lnTo>
                      <a:pt x="403" y="511"/>
                    </a:lnTo>
                    <a:lnTo>
                      <a:pt x="379" y="522"/>
                    </a:lnTo>
                    <a:lnTo>
                      <a:pt x="354" y="532"/>
                    </a:lnTo>
                    <a:lnTo>
                      <a:pt x="329" y="538"/>
                    </a:lnTo>
                    <a:lnTo>
                      <a:pt x="301" y="542"/>
                    </a:lnTo>
                    <a:lnTo>
                      <a:pt x="274" y="543"/>
                    </a:lnTo>
                    <a:lnTo>
                      <a:pt x="247" y="542"/>
                    </a:lnTo>
                    <a:lnTo>
                      <a:pt x="219" y="538"/>
                    </a:lnTo>
                    <a:lnTo>
                      <a:pt x="194" y="532"/>
                    </a:lnTo>
                    <a:lnTo>
                      <a:pt x="169" y="522"/>
                    </a:lnTo>
                    <a:lnTo>
                      <a:pt x="145" y="511"/>
                    </a:lnTo>
                    <a:lnTo>
                      <a:pt x="123" y="497"/>
                    </a:lnTo>
                    <a:lnTo>
                      <a:pt x="102" y="482"/>
                    </a:lnTo>
                    <a:lnTo>
                      <a:pt x="82" y="465"/>
                    </a:lnTo>
                    <a:lnTo>
                      <a:pt x="66" y="446"/>
                    </a:lnTo>
                    <a:lnTo>
                      <a:pt x="50" y="425"/>
                    </a:lnTo>
                    <a:lnTo>
                      <a:pt x="36" y="403"/>
                    </a:lnTo>
                    <a:lnTo>
                      <a:pt x="25" y="379"/>
                    </a:lnTo>
                    <a:lnTo>
                      <a:pt x="15" y="354"/>
                    </a:lnTo>
                    <a:lnTo>
                      <a:pt x="10" y="329"/>
                    </a:lnTo>
                    <a:lnTo>
                      <a:pt x="6" y="301"/>
                    </a:lnTo>
                    <a:lnTo>
                      <a:pt x="4" y="274"/>
                    </a:lnTo>
                    <a:lnTo>
                      <a:pt x="6" y="247"/>
                    </a:lnTo>
                    <a:lnTo>
                      <a:pt x="10" y="219"/>
                    </a:lnTo>
                    <a:lnTo>
                      <a:pt x="15" y="194"/>
                    </a:lnTo>
                    <a:lnTo>
                      <a:pt x="25" y="169"/>
                    </a:lnTo>
                    <a:lnTo>
                      <a:pt x="36" y="145"/>
                    </a:lnTo>
                    <a:lnTo>
                      <a:pt x="50" y="123"/>
                    </a:lnTo>
                    <a:lnTo>
                      <a:pt x="66" y="102"/>
                    </a:lnTo>
                    <a:lnTo>
                      <a:pt x="82" y="82"/>
                    </a:lnTo>
                    <a:lnTo>
                      <a:pt x="102" y="65"/>
                    </a:lnTo>
                    <a:lnTo>
                      <a:pt x="123" y="50"/>
                    </a:lnTo>
                    <a:lnTo>
                      <a:pt x="145" y="36"/>
                    </a:lnTo>
                    <a:lnTo>
                      <a:pt x="169" y="25"/>
                    </a:lnTo>
                    <a:lnTo>
                      <a:pt x="194" y="15"/>
                    </a:lnTo>
                    <a:lnTo>
                      <a:pt x="219" y="10"/>
                    </a:lnTo>
                    <a:lnTo>
                      <a:pt x="247" y="6"/>
                    </a:lnTo>
                    <a:lnTo>
                      <a:pt x="274" y="4"/>
                    </a:lnTo>
                    <a:lnTo>
                      <a:pt x="301" y="6"/>
                    </a:lnTo>
                    <a:lnTo>
                      <a:pt x="329" y="10"/>
                    </a:lnTo>
                    <a:lnTo>
                      <a:pt x="354" y="15"/>
                    </a:lnTo>
                    <a:lnTo>
                      <a:pt x="379" y="25"/>
                    </a:lnTo>
                    <a:lnTo>
                      <a:pt x="403" y="36"/>
                    </a:lnTo>
                    <a:lnTo>
                      <a:pt x="425" y="50"/>
                    </a:lnTo>
                    <a:lnTo>
                      <a:pt x="446" y="65"/>
                    </a:lnTo>
                    <a:lnTo>
                      <a:pt x="465" y="82"/>
                    </a:lnTo>
                    <a:lnTo>
                      <a:pt x="482" y="102"/>
                    </a:lnTo>
                    <a:lnTo>
                      <a:pt x="497" y="123"/>
                    </a:lnTo>
                    <a:lnTo>
                      <a:pt x="511" y="145"/>
                    </a:lnTo>
                    <a:lnTo>
                      <a:pt x="522" y="169"/>
                    </a:lnTo>
                    <a:lnTo>
                      <a:pt x="532" y="194"/>
                    </a:lnTo>
                    <a:lnTo>
                      <a:pt x="539" y="219"/>
                    </a:lnTo>
                    <a:lnTo>
                      <a:pt x="542" y="247"/>
                    </a:lnTo>
                    <a:lnTo>
                      <a:pt x="543" y="274"/>
                    </a:lnTo>
                    <a:close/>
                  </a:path>
                </a:pathLst>
              </a:custGeom>
              <a:solidFill>
                <a:srgbClr val="EFC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76" name="Freeform 61">
                <a:extLst>
                  <a:ext uri="{FF2B5EF4-FFF2-40B4-BE49-F238E27FC236}">
                    <a16:creationId xmlns:a16="http://schemas.microsoft.com/office/drawing/2014/main" id="{A54ABDF0-3A00-553F-B270-6AF1D6F3C7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48" y="2600"/>
                <a:ext cx="544" cy="545"/>
              </a:xfrm>
              <a:custGeom>
                <a:avLst/>
                <a:gdLst>
                  <a:gd name="T0" fmla="*/ 538 w 544"/>
                  <a:gd name="T1" fmla="*/ 218 h 545"/>
                  <a:gd name="T2" fmla="*/ 511 w 544"/>
                  <a:gd name="T3" fmla="*/ 143 h 545"/>
                  <a:gd name="T4" fmla="*/ 465 w 544"/>
                  <a:gd name="T5" fmla="*/ 80 h 545"/>
                  <a:gd name="T6" fmla="*/ 402 w 544"/>
                  <a:gd name="T7" fmla="*/ 34 h 545"/>
                  <a:gd name="T8" fmla="*/ 327 w 544"/>
                  <a:gd name="T9" fmla="*/ 6 h 545"/>
                  <a:gd name="T10" fmla="*/ 245 w 544"/>
                  <a:gd name="T11" fmla="*/ 2 h 545"/>
                  <a:gd name="T12" fmla="*/ 167 w 544"/>
                  <a:gd name="T13" fmla="*/ 23 h 545"/>
                  <a:gd name="T14" fmla="*/ 98 w 544"/>
                  <a:gd name="T15" fmla="*/ 63 h 545"/>
                  <a:gd name="T16" fmla="*/ 47 w 544"/>
                  <a:gd name="T17" fmla="*/ 120 h 545"/>
                  <a:gd name="T18" fmla="*/ 12 w 544"/>
                  <a:gd name="T19" fmla="*/ 191 h 545"/>
                  <a:gd name="T20" fmla="*/ 0 w 544"/>
                  <a:gd name="T21" fmla="*/ 273 h 545"/>
                  <a:gd name="T22" fmla="*/ 12 w 544"/>
                  <a:gd name="T23" fmla="*/ 354 h 545"/>
                  <a:gd name="T24" fmla="*/ 47 w 544"/>
                  <a:gd name="T25" fmla="*/ 425 h 545"/>
                  <a:gd name="T26" fmla="*/ 98 w 544"/>
                  <a:gd name="T27" fmla="*/ 482 h 545"/>
                  <a:gd name="T28" fmla="*/ 167 w 544"/>
                  <a:gd name="T29" fmla="*/ 523 h 545"/>
                  <a:gd name="T30" fmla="*/ 245 w 544"/>
                  <a:gd name="T31" fmla="*/ 544 h 545"/>
                  <a:gd name="T32" fmla="*/ 327 w 544"/>
                  <a:gd name="T33" fmla="*/ 540 h 545"/>
                  <a:gd name="T34" fmla="*/ 402 w 544"/>
                  <a:gd name="T35" fmla="*/ 512 h 545"/>
                  <a:gd name="T36" fmla="*/ 465 w 544"/>
                  <a:gd name="T37" fmla="*/ 466 h 545"/>
                  <a:gd name="T38" fmla="*/ 511 w 544"/>
                  <a:gd name="T39" fmla="*/ 403 h 545"/>
                  <a:gd name="T40" fmla="*/ 538 w 544"/>
                  <a:gd name="T41" fmla="*/ 328 h 545"/>
                  <a:gd name="T42" fmla="*/ 540 w 544"/>
                  <a:gd name="T43" fmla="*/ 273 h 545"/>
                  <a:gd name="T44" fmla="*/ 527 w 544"/>
                  <a:gd name="T45" fmla="*/ 353 h 545"/>
                  <a:gd name="T46" fmla="*/ 494 w 544"/>
                  <a:gd name="T47" fmla="*/ 423 h 545"/>
                  <a:gd name="T48" fmla="*/ 442 w 544"/>
                  <a:gd name="T49" fmla="*/ 480 h 545"/>
                  <a:gd name="T50" fmla="*/ 375 w 544"/>
                  <a:gd name="T51" fmla="*/ 520 h 545"/>
                  <a:gd name="T52" fmla="*/ 299 w 544"/>
                  <a:gd name="T53" fmla="*/ 540 h 545"/>
                  <a:gd name="T54" fmla="*/ 218 w 544"/>
                  <a:gd name="T55" fmla="*/ 535 h 545"/>
                  <a:gd name="T56" fmla="*/ 144 w 544"/>
                  <a:gd name="T57" fmla="*/ 509 h 545"/>
                  <a:gd name="T58" fmla="*/ 82 w 544"/>
                  <a:gd name="T59" fmla="*/ 463 h 545"/>
                  <a:gd name="T60" fmla="*/ 36 w 544"/>
                  <a:gd name="T61" fmla="*/ 400 h 545"/>
                  <a:gd name="T62" fmla="*/ 9 w 544"/>
                  <a:gd name="T63" fmla="*/ 326 h 545"/>
                  <a:gd name="T64" fmla="*/ 5 w 544"/>
                  <a:gd name="T65" fmla="*/ 246 h 545"/>
                  <a:gd name="T66" fmla="*/ 25 w 544"/>
                  <a:gd name="T67" fmla="*/ 169 h 545"/>
                  <a:gd name="T68" fmla="*/ 65 w 544"/>
                  <a:gd name="T69" fmla="*/ 102 h 545"/>
                  <a:gd name="T70" fmla="*/ 122 w 544"/>
                  <a:gd name="T71" fmla="*/ 51 h 545"/>
                  <a:gd name="T72" fmla="*/ 192 w 544"/>
                  <a:gd name="T73" fmla="*/ 17 h 545"/>
                  <a:gd name="T74" fmla="*/ 272 w 544"/>
                  <a:gd name="T75" fmla="*/ 5 h 545"/>
                  <a:gd name="T76" fmla="*/ 352 w 544"/>
                  <a:gd name="T77" fmla="*/ 17 h 545"/>
                  <a:gd name="T78" fmla="*/ 421 w 544"/>
                  <a:gd name="T79" fmla="*/ 51 h 545"/>
                  <a:gd name="T80" fmla="*/ 479 w 544"/>
                  <a:gd name="T81" fmla="*/ 102 h 545"/>
                  <a:gd name="T82" fmla="*/ 519 w 544"/>
                  <a:gd name="T83" fmla="*/ 169 h 545"/>
                  <a:gd name="T84" fmla="*/ 538 w 544"/>
                  <a:gd name="T85" fmla="*/ 246 h 54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44"/>
                  <a:gd name="T130" fmla="*/ 0 h 545"/>
                  <a:gd name="T131" fmla="*/ 544 w 544"/>
                  <a:gd name="T132" fmla="*/ 545 h 54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44" h="545">
                    <a:moveTo>
                      <a:pt x="544" y="273"/>
                    </a:moveTo>
                    <a:lnTo>
                      <a:pt x="543" y="246"/>
                    </a:lnTo>
                    <a:lnTo>
                      <a:pt x="538" y="218"/>
                    </a:lnTo>
                    <a:lnTo>
                      <a:pt x="531" y="191"/>
                    </a:lnTo>
                    <a:lnTo>
                      <a:pt x="523" y="168"/>
                    </a:lnTo>
                    <a:lnTo>
                      <a:pt x="511" y="143"/>
                    </a:lnTo>
                    <a:lnTo>
                      <a:pt x="498" y="120"/>
                    </a:lnTo>
                    <a:lnTo>
                      <a:pt x="481" y="99"/>
                    </a:lnTo>
                    <a:lnTo>
                      <a:pt x="465" y="80"/>
                    </a:lnTo>
                    <a:lnTo>
                      <a:pt x="445" y="63"/>
                    </a:lnTo>
                    <a:lnTo>
                      <a:pt x="424" y="48"/>
                    </a:lnTo>
                    <a:lnTo>
                      <a:pt x="402" y="34"/>
                    </a:lnTo>
                    <a:lnTo>
                      <a:pt x="378" y="23"/>
                    </a:lnTo>
                    <a:lnTo>
                      <a:pt x="353" y="13"/>
                    </a:lnTo>
                    <a:lnTo>
                      <a:pt x="327" y="6"/>
                    </a:lnTo>
                    <a:lnTo>
                      <a:pt x="300" y="2"/>
                    </a:lnTo>
                    <a:lnTo>
                      <a:pt x="272" y="0"/>
                    </a:lnTo>
                    <a:lnTo>
                      <a:pt x="245" y="2"/>
                    </a:lnTo>
                    <a:lnTo>
                      <a:pt x="217" y="6"/>
                    </a:lnTo>
                    <a:lnTo>
                      <a:pt x="190" y="13"/>
                    </a:lnTo>
                    <a:lnTo>
                      <a:pt x="167" y="23"/>
                    </a:lnTo>
                    <a:lnTo>
                      <a:pt x="142" y="34"/>
                    </a:lnTo>
                    <a:lnTo>
                      <a:pt x="119" y="48"/>
                    </a:lnTo>
                    <a:lnTo>
                      <a:pt x="98" y="63"/>
                    </a:lnTo>
                    <a:lnTo>
                      <a:pt x="79" y="80"/>
                    </a:lnTo>
                    <a:lnTo>
                      <a:pt x="62" y="99"/>
                    </a:lnTo>
                    <a:lnTo>
                      <a:pt x="47" y="120"/>
                    </a:lnTo>
                    <a:lnTo>
                      <a:pt x="33" y="143"/>
                    </a:lnTo>
                    <a:lnTo>
                      <a:pt x="22" y="168"/>
                    </a:lnTo>
                    <a:lnTo>
                      <a:pt x="12" y="191"/>
                    </a:lnTo>
                    <a:lnTo>
                      <a:pt x="5" y="218"/>
                    </a:lnTo>
                    <a:lnTo>
                      <a:pt x="1" y="246"/>
                    </a:lnTo>
                    <a:lnTo>
                      <a:pt x="0" y="273"/>
                    </a:lnTo>
                    <a:lnTo>
                      <a:pt x="1" y="301"/>
                    </a:lnTo>
                    <a:lnTo>
                      <a:pt x="5" y="328"/>
                    </a:lnTo>
                    <a:lnTo>
                      <a:pt x="12" y="354"/>
                    </a:lnTo>
                    <a:lnTo>
                      <a:pt x="22" y="379"/>
                    </a:lnTo>
                    <a:lnTo>
                      <a:pt x="33" y="403"/>
                    </a:lnTo>
                    <a:lnTo>
                      <a:pt x="47" y="425"/>
                    </a:lnTo>
                    <a:lnTo>
                      <a:pt x="62" y="446"/>
                    </a:lnTo>
                    <a:lnTo>
                      <a:pt x="79" y="466"/>
                    </a:lnTo>
                    <a:lnTo>
                      <a:pt x="98" y="482"/>
                    </a:lnTo>
                    <a:lnTo>
                      <a:pt x="119" y="498"/>
                    </a:lnTo>
                    <a:lnTo>
                      <a:pt x="142" y="512"/>
                    </a:lnTo>
                    <a:lnTo>
                      <a:pt x="167" y="523"/>
                    </a:lnTo>
                    <a:lnTo>
                      <a:pt x="190" y="533"/>
                    </a:lnTo>
                    <a:lnTo>
                      <a:pt x="217" y="540"/>
                    </a:lnTo>
                    <a:lnTo>
                      <a:pt x="245" y="544"/>
                    </a:lnTo>
                    <a:lnTo>
                      <a:pt x="272" y="545"/>
                    </a:lnTo>
                    <a:lnTo>
                      <a:pt x="300" y="544"/>
                    </a:lnTo>
                    <a:lnTo>
                      <a:pt x="327" y="540"/>
                    </a:lnTo>
                    <a:lnTo>
                      <a:pt x="353" y="533"/>
                    </a:lnTo>
                    <a:lnTo>
                      <a:pt x="378" y="523"/>
                    </a:lnTo>
                    <a:lnTo>
                      <a:pt x="402" y="512"/>
                    </a:lnTo>
                    <a:lnTo>
                      <a:pt x="424" y="498"/>
                    </a:lnTo>
                    <a:lnTo>
                      <a:pt x="445" y="482"/>
                    </a:lnTo>
                    <a:lnTo>
                      <a:pt x="465" y="466"/>
                    </a:lnTo>
                    <a:lnTo>
                      <a:pt x="481" y="446"/>
                    </a:lnTo>
                    <a:lnTo>
                      <a:pt x="498" y="425"/>
                    </a:lnTo>
                    <a:lnTo>
                      <a:pt x="511" y="403"/>
                    </a:lnTo>
                    <a:lnTo>
                      <a:pt x="523" y="379"/>
                    </a:lnTo>
                    <a:lnTo>
                      <a:pt x="531" y="354"/>
                    </a:lnTo>
                    <a:lnTo>
                      <a:pt x="538" y="328"/>
                    </a:lnTo>
                    <a:lnTo>
                      <a:pt x="543" y="301"/>
                    </a:lnTo>
                    <a:lnTo>
                      <a:pt x="544" y="273"/>
                    </a:lnTo>
                    <a:close/>
                    <a:moveTo>
                      <a:pt x="540" y="273"/>
                    </a:moveTo>
                    <a:lnTo>
                      <a:pt x="538" y="300"/>
                    </a:lnTo>
                    <a:lnTo>
                      <a:pt x="534" y="326"/>
                    </a:lnTo>
                    <a:lnTo>
                      <a:pt x="527" y="353"/>
                    </a:lnTo>
                    <a:lnTo>
                      <a:pt x="519" y="377"/>
                    </a:lnTo>
                    <a:lnTo>
                      <a:pt x="508" y="400"/>
                    </a:lnTo>
                    <a:lnTo>
                      <a:pt x="494" y="423"/>
                    </a:lnTo>
                    <a:lnTo>
                      <a:pt x="479" y="443"/>
                    </a:lnTo>
                    <a:lnTo>
                      <a:pt x="462" y="463"/>
                    </a:lnTo>
                    <a:lnTo>
                      <a:pt x="442" y="480"/>
                    </a:lnTo>
                    <a:lnTo>
                      <a:pt x="421" y="495"/>
                    </a:lnTo>
                    <a:lnTo>
                      <a:pt x="399" y="509"/>
                    </a:lnTo>
                    <a:lnTo>
                      <a:pt x="375" y="520"/>
                    </a:lnTo>
                    <a:lnTo>
                      <a:pt x="352" y="528"/>
                    </a:lnTo>
                    <a:lnTo>
                      <a:pt x="325" y="535"/>
                    </a:lnTo>
                    <a:lnTo>
                      <a:pt x="299" y="540"/>
                    </a:lnTo>
                    <a:lnTo>
                      <a:pt x="272" y="541"/>
                    </a:lnTo>
                    <a:lnTo>
                      <a:pt x="245" y="540"/>
                    </a:lnTo>
                    <a:lnTo>
                      <a:pt x="218" y="535"/>
                    </a:lnTo>
                    <a:lnTo>
                      <a:pt x="192" y="528"/>
                    </a:lnTo>
                    <a:lnTo>
                      <a:pt x="168" y="520"/>
                    </a:lnTo>
                    <a:lnTo>
                      <a:pt x="144" y="509"/>
                    </a:lnTo>
                    <a:lnTo>
                      <a:pt x="122" y="495"/>
                    </a:lnTo>
                    <a:lnTo>
                      <a:pt x="101" y="480"/>
                    </a:lnTo>
                    <a:lnTo>
                      <a:pt x="82" y="463"/>
                    </a:lnTo>
                    <a:lnTo>
                      <a:pt x="65" y="443"/>
                    </a:lnTo>
                    <a:lnTo>
                      <a:pt x="50" y="423"/>
                    </a:lnTo>
                    <a:lnTo>
                      <a:pt x="36" y="400"/>
                    </a:lnTo>
                    <a:lnTo>
                      <a:pt x="25" y="377"/>
                    </a:lnTo>
                    <a:lnTo>
                      <a:pt x="16" y="353"/>
                    </a:lnTo>
                    <a:lnTo>
                      <a:pt x="9" y="326"/>
                    </a:lnTo>
                    <a:lnTo>
                      <a:pt x="5" y="300"/>
                    </a:lnTo>
                    <a:lnTo>
                      <a:pt x="4" y="273"/>
                    </a:lnTo>
                    <a:lnTo>
                      <a:pt x="5" y="246"/>
                    </a:lnTo>
                    <a:lnTo>
                      <a:pt x="9" y="219"/>
                    </a:lnTo>
                    <a:lnTo>
                      <a:pt x="16" y="193"/>
                    </a:lnTo>
                    <a:lnTo>
                      <a:pt x="25" y="169"/>
                    </a:lnTo>
                    <a:lnTo>
                      <a:pt x="36" y="145"/>
                    </a:lnTo>
                    <a:lnTo>
                      <a:pt x="50" y="123"/>
                    </a:lnTo>
                    <a:lnTo>
                      <a:pt x="65" y="102"/>
                    </a:lnTo>
                    <a:lnTo>
                      <a:pt x="82" y="83"/>
                    </a:lnTo>
                    <a:lnTo>
                      <a:pt x="101" y="66"/>
                    </a:lnTo>
                    <a:lnTo>
                      <a:pt x="122" y="51"/>
                    </a:lnTo>
                    <a:lnTo>
                      <a:pt x="144" y="37"/>
                    </a:lnTo>
                    <a:lnTo>
                      <a:pt x="168" y="25"/>
                    </a:lnTo>
                    <a:lnTo>
                      <a:pt x="192" y="17"/>
                    </a:lnTo>
                    <a:lnTo>
                      <a:pt x="218" y="10"/>
                    </a:lnTo>
                    <a:lnTo>
                      <a:pt x="245" y="6"/>
                    </a:lnTo>
                    <a:lnTo>
                      <a:pt x="272" y="5"/>
                    </a:lnTo>
                    <a:lnTo>
                      <a:pt x="299" y="6"/>
                    </a:lnTo>
                    <a:lnTo>
                      <a:pt x="325" y="10"/>
                    </a:lnTo>
                    <a:lnTo>
                      <a:pt x="352" y="17"/>
                    </a:lnTo>
                    <a:lnTo>
                      <a:pt x="375" y="25"/>
                    </a:lnTo>
                    <a:lnTo>
                      <a:pt x="399" y="37"/>
                    </a:lnTo>
                    <a:lnTo>
                      <a:pt x="421" y="51"/>
                    </a:lnTo>
                    <a:lnTo>
                      <a:pt x="442" y="66"/>
                    </a:lnTo>
                    <a:lnTo>
                      <a:pt x="462" y="83"/>
                    </a:lnTo>
                    <a:lnTo>
                      <a:pt x="479" y="102"/>
                    </a:lnTo>
                    <a:lnTo>
                      <a:pt x="494" y="123"/>
                    </a:lnTo>
                    <a:lnTo>
                      <a:pt x="508" y="145"/>
                    </a:lnTo>
                    <a:lnTo>
                      <a:pt x="519" y="169"/>
                    </a:lnTo>
                    <a:lnTo>
                      <a:pt x="527" y="193"/>
                    </a:lnTo>
                    <a:lnTo>
                      <a:pt x="534" y="219"/>
                    </a:lnTo>
                    <a:lnTo>
                      <a:pt x="538" y="246"/>
                    </a:lnTo>
                    <a:lnTo>
                      <a:pt x="540" y="273"/>
                    </a:lnTo>
                    <a:close/>
                  </a:path>
                </a:pathLst>
              </a:custGeom>
              <a:solidFill>
                <a:srgbClr val="EFC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77" name="Freeform 62">
                <a:extLst>
                  <a:ext uri="{FF2B5EF4-FFF2-40B4-BE49-F238E27FC236}">
                    <a16:creationId xmlns:a16="http://schemas.microsoft.com/office/drawing/2014/main" id="{86108E75-5198-550E-9F26-DD73CDAC122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50" y="2603"/>
                <a:ext cx="539" cy="539"/>
              </a:xfrm>
              <a:custGeom>
                <a:avLst/>
                <a:gdLst>
                  <a:gd name="T0" fmla="*/ 535 w 539"/>
                  <a:gd name="T1" fmla="*/ 215 h 539"/>
                  <a:gd name="T2" fmla="*/ 507 w 539"/>
                  <a:gd name="T3" fmla="*/ 141 h 539"/>
                  <a:gd name="T4" fmla="*/ 461 w 539"/>
                  <a:gd name="T5" fmla="*/ 78 h 539"/>
                  <a:gd name="T6" fmla="*/ 399 w 539"/>
                  <a:gd name="T7" fmla="*/ 32 h 539"/>
                  <a:gd name="T8" fmla="*/ 325 w 539"/>
                  <a:gd name="T9" fmla="*/ 6 h 539"/>
                  <a:gd name="T10" fmla="*/ 243 w 539"/>
                  <a:gd name="T11" fmla="*/ 2 h 539"/>
                  <a:gd name="T12" fmla="*/ 165 w 539"/>
                  <a:gd name="T13" fmla="*/ 21 h 539"/>
                  <a:gd name="T14" fmla="*/ 98 w 539"/>
                  <a:gd name="T15" fmla="*/ 61 h 539"/>
                  <a:gd name="T16" fmla="*/ 46 w 539"/>
                  <a:gd name="T17" fmla="*/ 119 h 539"/>
                  <a:gd name="T18" fmla="*/ 11 w 539"/>
                  <a:gd name="T19" fmla="*/ 190 h 539"/>
                  <a:gd name="T20" fmla="*/ 0 w 539"/>
                  <a:gd name="T21" fmla="*/ 270 h 539"/>
                  <a:gd name="T22" fmla="*/ 11 w 539"/>
                  <a:gd name="T23" fmla="*/ 350 h 539"/>
                  <a:gd name="T24" fmla="*/ 46 w 539"/>
                  <a:gd name="T25" fmla="*/ 421 h 539"/>
                  <a:gd name="T26" fmla="*/ 98 w 539"/>
                  <a:gd name="T27" fmla="*/ 478 h 539"/>
                  <a:gd name="T28" fmla="*/ 165 w 539"/>
                  <a:gd name="T29" fmla="*/ 518 h 539"/>
                  <a:gd name="T30" fmla="*/ 243 w 539"/>
                  <a:gd name="T31" fmla="*/ 538 h 539"/>
                  <a:gd name="T32" fmla="*/ 325 w 539"/>
                  <a:gd name="T33" fmla="*/ 534 h 539"/>
                  <a:gd name="T34" fmla="*/ 399 w 539"/>
                  <a:gd name="T35" fmla="*/ 507 h 539"/>
                  <a:gd name="T36" fmla="*/ 461 w 539"/>
                  <a:gd name="T37" fmla="*/ 461 h 539"/>
                  <a:gd name="T38" fmla="*/ 507 w 539"/>
                  <a:gd name="T39" fmla="*/ 399 h 539"/>
                  <a:gd name="T40" fmla="*/ 535 w 539"/>
                  <a:gd name="T41" fmla="*/ 325 h 539"/>
                  <a:gd name="T42" fmla="*/ 536 w 539"/>
                  <a:gd name="T43" fmla="*/ 270 h 539"/>
                  <a:gd name="T44" fmla="*/ 524 w 539"/>
                  <a:gd name="T45" fmla="*/ 349 h 539"/>
                  <a:gd name="T46" fmla="*/ 490 w 539"/>
                  <a:gd name="T47" fmla="*/ 418 h 539"/>
                  <a:gd name="T48" fmla="*/ 439 w 539"/>
                  <a:gd name="T49" fmla="*/ 475 h 539"/>
                  <a:gd name="T50" fmla="*/ 373 w 539"/>
                  <a:gd name="T51" fmla="*/ 516 h 539"/>
                  <a:gd name="T52" fmla="*/ 297 w 539"/>
                  <a:gd name="T53" fmla="*/ 535 h 539"/>
                  <a:gd name="T54" fmla="*/ 216 w 539"/>
                  <a:gd name="T55" fmla="*/ 531 h 539"/>
                  <a:gd name="T56" fmla="*/ 142 w 539"/>
                  <a:gd name="T57" fmla="*/ 505 h 539"/>
                  <a:gd name="T58" fmla="*/ 81 w 539"/>
                  <a:gd name="T59" fmla="*/ 459 h 539"/>
                  <a:gd name="T60" fmla="*/ 37 w 539"/>
                  <a:gd name="T61" fmla="*/ 397 h 539"/>
                  <a:gd name="T62" fmla="*/ 9 w 539"/>
                  <a:gd name="T63" fmla="*/ 323 h 539"/>
                  <a:gd name="T64" fmla="*/ 4 w 539"/>
                  <a:gd name="T65" fmla="*/ 243 h 539"/>
                  <a:gd name="T66" fmla="*/ 25 w 539"/>
                  <a:gd name="T67" fmla="*/ 166 h 539"/>
                  <a:gd name="T68" fmla="*/ 64 w 539"/>
                  <a:gd name="T69" fmla="*/ 101 h 539"/>
                  <a:gd name="T70" fmla="*/ 121 w 539"/>
                  <a:gd name="T71" fmla="*/ 49 h 539"/>
                  <a:gd name="T72" fmla="*/ 191 w 539"/>
                  <a:gd name="T73" fmla="*/ 16 h 539"/>
                  <a:gd name="T74" fmla="*/ 270 w 539"/>
                  <a:gd name="T75" fmla="*/ 4 h 539"/>
                  <a:gd name="T76" fmla="*/ 348 w 539"/>
                  <a:gd name="T77" fmla="*/ 16 h 539"/>
                  <a:gd name="T78" fmla="*/ 418 w 539"/>
                  <a:gd name="T79" fmla="*/ 49 h 539"/>
                  <a:gd name="T80" fmla="*/ 475 w 539"/>
                  <a:gd name="T81" fmla="*/ 101 h 539"/>
                  <a:gd name="T82" fmla="*/ 516 w 539"/>
                  <a:gd name="T83" fmla="*/ 166 h 539"/>
                  <a:gd name="T84" fmla="*/ 535 w 539"/>
                  <a:gd name="T85" fmla="*/ 243 h 53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39"/>
                  <a:gd name="T130" fmla="*/ 0 h 539"/>
                  <a:gd name="T131" fmla="*/ 539 w 539"/>
                  <a:gd name="T132" fmla="*/ 539 h 53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39" h="539">
                    <a:moveTo>
                      <a:pt x="539" y="270"/>
                    </a:moveTo>
                    <a:lnTo>
                      <a:pt x="538" y="243"/>
                    </a:lnTo>
                    <a:lnTo>
                      <a:pt x="535" y="215"/>
                    </a:lnTo>
                    <a:lnTo>
                      <a:pt x="528" y="190"/>
                    </a:lnTo>
                    <a:lnTo>
                      <a:pt x="518" y="165"/>
                    </a:lnTo>
                    <a:lnTo>
                      <a:pt x="507" y="141"/>
                    </a:lnTo>
                    <a:lnTo>
                      <a:pt x="493" y="119"/>
                    </a:lnTo>
                    <a:lnTo>
                      <a:pt x="478" y="98"/>
                    </a:lnTo>
                    <a:lnTo>
                      <a:pt x="461" y="78"/>
                    </a:lnTo>
                    <a:lnTo>
                      <a:pt x="442" y="61"/>
                    </a:lnTo>
                    <a:lnTo>
                      <a:pt x="421" y="46"/>
                    </a:lnTo>
                    <a:lnTo>
                      <a:pt x="399" y="32"/>
                    </a:lnTo>
                    <a:lnTo>
                      <a:pt x="375" y="21"/>
                    </a:lnTo>
                    <a:lnTo>
                      <a:pt x="350" y="11"/>
                    </a:lnTo>
                    <a:lnTo>
                      <a:pt x="325" y="6"/>
                    </a:lnTo>
                    <a:lnTo>
                      <a:pt x="297" y="2"/>
                    </a:lnTo>
                    <a:lnTo>
                      <a:pt x="270" y="0"/>
                    </a:lnTo>
                    <a:lnTo>
                      <a:pt x="243" y="2"/>
                    </a:lnTo>
                    <a:lnTo>
                      <a:pt x="215" y="6"/>
                    </a:lnTo>
                    <a:lnTo>
                      <a:pt x="190" y="11"/>
                    </a:lnTo>
                    <a:lnTo>
                      <a:pt x="165" y="21"/>
                    </a:lnTo>
                    <a:lnTo>
                      <a:pt x="141" y="32"/>
                    </a:lnTo>
                    <a:lnTo>
                      <a:pt x="119" y="46"/>
                    </a:lnTo>
                    <a:lnTo>
                      <a:pt x="98" y="61"/>
                    </a:lnTo>
                    <a:lnTo>
                      <a:pt x="78" y="78"/>
                    </a:lnTo>
                    <a:lnTo>
                      <a:pt x="62" y="98"/>
                    </a:lnTo>
                    <a:lnTo>
                      <a:pt x="46" y="119"/>
                    </a:lnTo>
                    <a:lnTo>
                      <a:pt x="32" y="141"/>
                    </a:lnTo>
                    <a:lnTo>
                      <a:pt x="21" y="165"/>
                    </a:lnTo>
                    <a:lnTo>
                      <a:pt x="11" y="190"/>
                    </a:lnTo>
                    <a:lnTo>
                      <a:pt x="6" y="215"/>
                    </a:lnTo>
                    <a:lnTo>
                      <a:pt x="2" y="243"/>
                    </a:lnTo>
                    <a:lnTo>
                      <a:pt x="0" y="270"/>
                    </a:lnTo>
                    <a:lnTo>
                      <a:pt x="2" y="297"/>
                    </a:lnTo>
                    <a:lnTo>
                      <a:pt x="6" y="325"/>
                    </a:lnTo>
                    <a:lnTo>
                      <a:pt x="11" y="350"/>
                    </a:lnTo>
                    <a:lnTo>
                      <a:pt x="21" y="375"/>
                    </a:lnTo>
                    <a:lnTo>
                      <a:pt x="32" y="399"/>
                    </a:lnTo>
                    <a:lnTo>
                      <a:pt x="46" y="421"/>
                    </a:lnTo>
                    <a:lnTo>
                      <a:pt x="62" y="442"/>
                    </a:lnTo>
                    <a:lnTo>
                      <a:pt x="78" y="461"/>
                    </a:lnTo>
                    <a:lnTo>
                      <a:pt x="98" y="478"/>
                    </a:lnTo>
                    <a:lnTo>
                      <a:pt x="119" y="493"/>
                    </a:lnTo>
                    <a:lnTo>
                      <a:pt x="141" y="507"/>
                    </a:lnTo>
                    <a:lnTo>
                      <a:pt x="165" y="518"/>
                    </a:lnTo>
                    <a:lnTo>
                      <a:pt x="190" y="528"/>
                    </a:lnTo>
                    <a:lnTo>
                      <a:pt x="215" y="534"/>
                    </a:lnTo>
                    <a:lnTo>
                      <a:pt x="243" y="538"/>
                    </a:lnTo>
                    <a:lnTo>
                      <a:pt x="270" y="539"/>
                    </a:lnTo>
                    <a:lnTo>
                      <a:pt x="297" y="538"/>
                    </a:lnTo>
                    <a:lnTo>
                      <a:pt x="325" y="534"/>
                    </a:lnTo>
                    <a:lnTo>
                      <a:pt x="350" y="528"/>
                    </a:lnTo>
                    <a:lnTo>
                      <a:pt x="375" y="518"/>
                    </a:lnTo>
                    <a:lnTo>
                      <a:pt x="399" y="507"/>
                    </a:lnTo>
                    <a:lnTo>
                      <a:pt x="421" y="493"/>
                    </a:lnTo>
                    <a:lnTo>
                      <a:pt x="442" y="478"/>
                    </a:lnTo>
                    <a:lnTo>
                      <a:pt x="461" y="461"/>
                    </a:lnTo>
                    <a:lnTo>
                      <a:pt x="478" y="442"/>
                    </a:lnTo>
                    <a:lnTo>
                      <a:pt x="493" y="421"/>
                    </a:lnTo>
                    <a:lnTo>
                      <a:pt x="507" y="399"/>
                    </a:lnTo>
                    <a:lnTo>
                      <a:pt x="518" y="375"/>
                    </a:lnTo>
                    <a:lnTo>
                      <a:pt x="528" y="350"/>
                    </a:lnTo>
                    <a:lnTo>
                      <a:pt x="535" y="325"/>
                    </a:lnTo>
                    <a:lnTo>
                      <a:pt x="538" y="297"/>
                    </a:lnTo>
                    <a:lnTo>
                      <a:pt x="539" y="270"/>
                    </a:lnTo>
                    <a:close/>
                    <a:moveTo>
                      <a:pt x="536" y="270"/>
                    </a:moveTo>
                    <a:lnTo>
                      <a:pt x="535" y="297"/>
                    </a:lnTo>
                    <a:lnTo>
                      <a:pt x="531" y="323"/>
                    </a:lnTo>
                    <a:lnTo>
                      <a:pt x="524" y="349"/>
                    </a:lnTo>
                    <a:lnTo>
                      <a:pt x="516" y="374"/>
                    </a:lnTo>
                    <a:lnTo>
                      <a:pt x="504" y="397"/>
                    </a:lnTo>
                    <a:lnTo>
                      <a:pt x="490" y="418"/>
                    </a:lnTo>
                    <a:lnTo>
                      <a:pt x="475" y="439"/>
                    </a:lnTo>
                    <a:lnTo>
                      <a:pt x="458" y="459"/>
                    </a:lnTo>
                    <a:lnTo>
                      <a:pt x="439" y="475"/>
                    </a:lnTo>
                    <a:lnTo>
                      <a:pt x="418" y="491"/>
                    </a:lnTo>
                    <a:lnTo>
                      <a:pt x="397" y="505"/>
                    </a:lnTo>
                    <a:lnTo>
                      <a:pt x="373" y="516"/>
                    </a:lnTo>
                    <a:lnTo>
                      <a:pt x="348" y="524"/>
                    </a:lnTo>
                    <a:lnTo>
                      <a:pt x="323" y="531"/>
                    </a:lnTo>
                    <a:lnTo>
                      <a:pt x="297" y="535"/>
                    </a:lnTo>
                    <a:lnTo>
                      <a:pt x="270" y="537"/>
                    </a:lnTo>
                    <a:lnTo>
                      <a:pt x="243" y="535"/>
                    </a:lnTo>
                    <a:lnTo>
                      <a:pt x="216" y="531"/>
                    </a:lnTo>
                    <a:lnTo>
                      <a:pt x="191" y="524"/>
                    </a:lnTo>
                    <a:lnTo>
                      <a:pt x="166" y="516"/>
                    </a:lnTo>
                    <a:lnTo>
                      <a:pt x="142" y="505"/>
                    </a:lnTo>
                    <a:lnTo>
                      <a:pt x="121" y="491"/>
                    </a:lnTo>
                    <a:lnTo>
                      <a:pt x="101" y="475"/>
                    </a:lnTo>
                    <a:lnTo>
                      <a:pt x="81" y="459"/>
                    </a:lnTo>
                    <a:lnTo>
                      <a:pt x="64" y="439"/>
                    </a:lnTo>
                    <a:lnTo>
                      <a:pt x="49" y="418"/>
                    </a:lnTo>
                    <a:lnTo>
                      <a:pt x="37" y="397"/>
                    </a:lnTo>
                    <a:lnTo>
                      <a:pt x="25" y="374"/>
                    </a:lnTo>
                    <a:lnTo>
                      <a:pt x="16" y="349"/>
                    </a:lnTo>
                    <a:lnTo>
                      <a:pt x="9" y="323"/>
                    </a:lnTo>
                    <a:lnTo>
                      <a:pt x="4" y="297"/>
                    </a:lnTo>
                    <a:lnTo>
                      <a:pt x="4" y="270"/>
                    </a:lnTo>
                    <a:lnTo>
                      <a:pt x="4" y="243"/>
                    </a:lnTo>
                    <a:lnTo>
                      <a:pt x="9" y="216"/>
                    </a:lnTo>
                    <a:lnTo>
                      <a:pt x="16" y="191"/>
                    </a:lnTo>
                    <a:lnTo>
                      <a:pt x="25" y="166"/>
                    </a:lnTo>
                    <a:lnTo>
                      <a:pt x="37" y="144"/>
                    </a:lnTo>
                    <a:lnTo>
                      <a:pt x="49" y="121"/>
                    </a:lnTo>
                    <a:lnTo>
                      <a:pt x="64" y="101"/>
                    </a:lnTo>
                    <a:lnTo>
                      <a:pt x="81" y="81"/>
                    </a:lnTo>
                    <a:lnTo>
                      <a:pt x="101" y="64"/>
                    </a:lnTo>
                    <a:lnTo>
                      <a:pt x="121" y="49"/>
                    </a:lnTo>
                    <a:lnTo>
                      <a:pt x="142" y="36"/>
                    </a:lnTo>
                    <a:lnTo>
                      <a:pt x="166" y="25"/>
                    </a:lnTo>
                    <a:lnTo>
                      <a:pt x="191" y="16"/>
                    </a:lnTo>
                    <a:lnTo>
                      <a:pt x="216" y="9"/>
                    </a:lnTo>
                    <a:lnTo>
                      <a:pt x="243" y="6"/>
                    </a:lnTo>
                    <a:lnTo>
                      <a:pt x="270" y="4"/>
                    </a:lnTo>
                    <a:lnTo>
                      <a:pt x="297" y="6"/>
                    </a:lnTo>
                    <a:lnTo>
                      <a:pt x="323" y="9"/>
                    </a:lnTo>
                    <a:lnTo>
                      <a:pt x="348" y="16"/>
                    </a:lnTo>
                    <a:lnTo>
                      <a:pt x="373" y="25"/>
                    </a:lnTo>
                    <a:lnTo>
                      <a:pt x="397" y="36"/>
                    </a:lnTo>
                    <a:lnTo>
                      <a:pt x="418" y="49"/>
                    </a:lnTo>
                    <a:lnTo>
                      <a:pt x="439" y="64"/>
                    </a:lnTo>
                    <a:lnTo>
                      <a:pt x="458" y="81"/>
                    </a:lnTo>
                    <a:lnTo>
                      <a:pt x="475" y="101"/>
                    </a:lnTo>
                    <a:lnTo>
                      <a:pt x="490" y="121"/>
                    </a:lnTo>
                    <a:lnTo>
                      <a:pt x="504" y="144"/>
                    </a:lnTo>
                    <a:lnTo>
                      <a:pt x="516" y="166"/>
                    </a:lnTo>
                    <a:lnTo>
                      <a:pt x="524" y="191"/>
                    </a:lnTo>
                    <a:lnTo>
                      <a:pt x="531" y="216"/>
                    </a:lnTo>
                    <a:lnTo>
                      <a:pt x="535" y="243"/>
                    </a:lnTo>
                    <a:lnTo>
                      <a:pt x="536" y="270"/>
                    </a:lnTo>
                    <a:close/>
                  </a:path>
                </a:pathLst>
              </a:custGeom>
              <a:solidFill>
                <a:srgbClr val="EFC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78" name="Freeform 63">
                <a:extLst>
                  <a:ext uri="{FF2B5EF4-FFF2-40B4-BE49-F238E27FC236}">
                    <a16:creationId xmlns:a16="http://schemas.microsoft.com/office/drawing/2014/main" id="{00DEB0BF-87F0-0971-4F0C-143CC3F8D5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52" y="2605"/>
                <a:ext cx="536" cy="536"/>
              </a:xfrm>
              <a:custGeom>
                <a:avLst/>
                <a:gdLst>
                  <a:gd name="T0" fmla="*/ 530 w 536"/>
                  <a:gd name="T1" fmla="*/ 214 h 536"/>
                  <a:gd name="T2" fmla="*/ 504 w 536"/>
                  <a:gd name="T3" fmla="*/ 140 h 536"/>
                  <a:gd name="T4" fmla="*/ 458 w 536"/>
                  <a:gd name="T5" fmla="*/ 78 h 536"/>
                  <a:gd name="T6" fmla="*/ 395 w 536"/>
                  <a:gd name="T7" fmla="*/ 32 h 536"/>
                  <a:gd name="T8" fmla="*/ 321 w 536"/>
                  <a:gd name="T9" fmla="*/ 5 h 536"/>
                  <a:gd name="T10" fmla="*/ 241 w 536"/>
                  <a:gd name="T11" fmla="*/ 1 h 536"/>
                  <a:gd name="T12" fmla="*/ 164 w 536"/>
                  <a:gd name="T13" fmla="*/ 20 h 536"/>
                  <a:gd name="T14" fmla="*/ 97 w 536"/>
                  <a:gd name="T15" fmla="*/ 61 h 536"/>
                  <a:gd name="T16" fmla="*/ 46 w 536"/>
                  <a:gd name="T17" fmla="*/ 118 h 536"/>
                  <a:gd name="T18" fmla="*/ 12 w 536"/>
                  <a:gd name="T19" fmla="*/ 188 h 536"/>
                  <a:gd name="T20" fmla="*/ 0 w 536"/>
                  <a:gd name="T21" fmla="*/ 268 h 536"/>
                  <a:gd name="T22" fmla="*/ 12 w 536"/>
                  <a:gd name="T23" fmla="*/ 348 h 536"/>
                  <a:gd name="T24" fmla="*/ 46 w 536"/>
                  <a:gd name="T25" fmla="*/ 418 h 536"/>
                  <a:gd name="T26" fmla="*/ 97 w 536"/>
                  <a:gd name="T27" fmla="*/ 475 h 536"/>
                  <a:gd name="T28" fmla="*/ 164 w 536"/>
                  <a:gd name="T29" fmla="*/ 515 h 536"/>
                  <a:gd name="T30" fmla="*/ 241 w 536"/>
                  <a:gd name="T31" fmla="*/ 535 h 536"/>
                  <a:gd name="T32" fmla="*/ 321 w 536"/>
                  <a:gd name="T33" fmla="*/ 530 h 536"/>
                  <a:gd name="T34" fmla="*/ 395 w 536"/>
                  <a:gd name="T35" fmla="*/ 504 h 536"/>
                  <a:gd name="T36" fmla="*/ 458 w 536"/>
                  <a:gd name="T37" fmla="*/ 458 h 536"/>
                  <a:gd name="T38" fmla="*/ 504 w 536"/>
                  <a:gd name="T39" fmla="*/ 395 h 536"/>
                  <a:gd name="T40" fmla="*/ 530 w 536"/>
                  <a:gd name="T41" fmla="*/ 321 h 536"/>
                  <a:gd name="T42" fmla="*/ 532 w 536"/>
                  <a:gd name="T43" fmla="*/ 268 h 536"/>
                  <a:gd name="T44" fmla="*/ 520 w 536"/>
                  <a:gd name="T45" fmla="*/ 347 h 536"/>
                  <a:gd name="T46" fmla="*/ 487 w 536"/>
                  <a:gd name="T47" fmla="*/ 416 h 536"/>
                  <a:gd name="T48" fmla="*/ 436 w 536"/>
                  <a:gd name="T49" fmla="*/ 472 h 536"/>
                  <a:gd name="T50" fmla="*/ 370 w 536"/>
                  <a:gd name="T51" fmla="*/ 511 h 536"/>
                  <a:gd name="T52" fmla="*/ 295 w 536"/>
                  <a:gd name="T53" fmla="*/ 530 h 536"/>
                  <a:gd name="T54" fmla="*/ 214 w 536"/>
                  <a:gd name="T55" fmla="*/ 526 h 536"/>
                  <a:gd name="T56" fmla="*/ 142 w 536"/>
                  <a:gd name="T57" fmla="*/ 500 h 536"/>
                  <a:gd name="T58" fmla="*/ 80 w 536"/>
                  <a:gd name="T59" fmla="*/ 455 h 536"/>
                  <a:gd name="T60" fmla="*/ 36 w 536"/>
                  <a:gd name="T61" fmla="*/ 394 h 536"/>
                  <a:gd name="T62" fmla="*/ 9 w 536"/>
                  <a:gd name="T63" fmla="*/ 321 h 536"/>
                  <a:gd name="T64" fmla="*/ 5 w 536"/>
                  <a:gd name="T65" fmla="*/ 241 h 536"/>
                  <a:gd name="T66" fmla="*/ 25 w 536"/>
                  <a:gd name="T67" fmla="*/ 165 h 536"/>
                  <a:gd name="T68" fmla="*/ 64 w 536"/>
                  <a:gd name="T69" fmla="*/ 100 h 536"/>
                  <a:gd name="T70" fmla="*/ 121 w 536"/>
                  <a:gd name="T71" fmla="*/ 48 h 536"/>
                  <a:gd name="T72" fmla="*/ 189 w 536"/>
                  <a:gd name="T73" fmla="*/ 15 h 536"/>
                  <a:gd name="T74" fmla="*/ 268 w 536"/>
                  <a:gd name="T75" fmla="*/ 4 h 536"/>
                  <a:gd name="T76" fmla="*/ 346 w 536"/>
                  <a:gd name="T77" fmla="*/ 15 h 536"/>
                  <a:gd name="T78" fmla="*/ 416 w 536"/>
                  <a:gd name="T79" fmla="*/ 48 h 536"/>
                  <a:gd name="T80" fmla="*/ 472 w 536"/>
                  <a:gd name="T81" fmla="*/ 100 h 536"/>
                  <a:gd name="T82" fmla="*/ 511 w 536"/>
                  <a:gd name="T83" fmla="*/ 165 h 536"/>
                  <a:gd name="T84" fmla="*/ 530 w 536"/>
                  <a:gd name="T85" fmla="*/ 241 h 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36"/>
                  <a:gd name="T130" fmla="*/ 0 h 536"/>
                  <a:gd name="T131" fmla="*/ 536 w 536"/>
                  <a:gd name="T132" fmla="*/ 536 h 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36" h="536">
                    <a:moveTo>
                      <a:pt x="536" y="268"/>
                    </a:moveTo>
                    <a:lnTo>
                      <a:pt x="534" y="241"/>
                    </a:lnTo>
                    <a:lnTo>
                      <a:pt x="530" y="214"/>
                    </a:lnTo>
                    <a:lnTo>
                      <a:pt x="523" y="188"/>
                    </a:lnTo>
                    <a:lnTo>
                      <a:pt x="515" y="164"/>
                    </a:lnTo>
                    <a:lnTo>
                      <a:pt x="504" y="140"/>
                    </a:lnTo>
                    <a:lnTo>
                      <a:pt x="490" y="118"/>
                    </a:lnTo>
                    <a:lnTo>
                      <a:pt x="475" y="97"/>
                    </a:lnTo>
                    <a:lnTo>
                      <a:pt x="458" y="78"/>
                    </a:lnTo>
                    <a:lnTo>
                      <a:pt x="438" y="61"/>
                    </a:lnTo>
                    <a:lnTo>
                      <a:pt x="417" y="46"/>
                    </a:lnTo>
                    <a:lnTo>
                      <a:pt x="395" y="32"/>
                    </a:lnTo>
                    <a:lnTo>
                      <a:pt x="371" y="20"/>
                    </a:lnTo>
                    <a:lnTo>
                      <a:pt x="348" y="12"/>
                    </a:lnTo>
                    <a:lnTo>
                      <a:pt x="321" y="5"/>
                    </a:lnTo>
                    <a:lnTo>
                      <a:pt x="295" y="1"/>
                    </a:lnTo>
                    <a:lnTo>
                      <a:pt x="268" y="0"/>
                    </a:lnTo>
                    <a:lnTo>
                      <a:pt x="241" y="1"/>
                    </a:lnTo>
                    <a:lnTo>
                      <a:pt x="214" y="5"/>
                    </a:lnTo>
                    <a:lnTo>
                      <a:pt x="188" y="12"/>
                    </a:lnTo>
                    <a:lnTo>
                      <a:pt x="164" y="20"/>
                    </a:lnTo>
                    <a:lnTo>
                      <a:pt x="140" y="32"/>
                    </a:lnTo>
                    <a:lnTo>
                      <a:pt x="118" y="46"/>
                    </a:lnTo>
                    <a:lnTo>
                      <a:pt x="97" y="61"/>
                    </a:lnTo>
                    <a:lnTo>
                      <a:pt x="78" y="78"/>
                    </a:lnTo>
                    <a:lnTo>
                      <a:pt x="61" y="97"/>
                    </a:lnTo>
                    <a:lnTo>
                      <a:pt x="46" y="118"/>
                    </a:lnTo>
                    <a:lnTo>
                      <a:pt x="32" y="140"/>
                    </a:lnTo>
                    <a:lnTo>
                      <a:pt x="21" y="164"/>
                    </a:lnTo>
                    <a:lnTo>
                      <a:pt x="12" y="188"/>
                    </a:lnTo>
                    <a:lnTo>
                      <a:pt x="5" y="214"/>
                    </a:lnTo>
                    <a:lnTo>
                      <a:pt x="1" y="241"/>
                    </a:lnTo>
                    <a:lnTo>
                      <a:pt x="0" y="268"/>
                    </a:lnTo>
                    <a:lnTo>
                      <a:pt x="1" y="295"/>
                    </a:lnTo>
                    <a:lnTo>
                      <a:pt x="5" y="321"/>
                    </a:lnTo>
                    <a:lnTo>
                      <a:pt x="12" y="348"/>
                    </a:lnTo>
                    <a:lnTo>
                      <a:pt x="21" y="372"/>
                    </a:lnTo>
                    <a:lnTo>
                      <a:pt x="32" y="395"/>
                    </a:lnTo>
                    <a:lnTo>
                      <a:pt x="46" y="418"/>
                    </a:lnTo>
                    <a:lnTo>
                      <a:pt x="61" y="438"/>
                    </a:lnTo>
                    <a:lnTo>
                      <a:pt x="78" y="458"/>
                    </a:lnTo>
                    <a:lnTo>
                      <a:pt x="97" y="475"/>
                    </a:lnTo>
                    <a:lnTo>
                      <a:pt x="118" y="490"/>
                    </a:lnTo>
                    <a:lnTo>
                      <a:pt x="140" y="504"/>
                    </a:lnTo>
                    <a:lnTo>
                      <a:pt x="164" y="515"/>
                    </a:lnTo>
                    <a:lnTo>
                      <a:pt x="188" y="523"/>
                    </a:lnTo>
                    <a:lnTo>
                      <a:pt x="214" y="530"/>
                    </a:lnTo>
                    <a:lnTo>
                      <a:pt x="241" y="535"/>
                    </a:lnTo>
                    <a:lnTo>
                      <a:pt x="268" y="536"/>
                    </a:lnTo>
                    <a:lnTo>
                      <a:pt x="295" y="535"/>
                    </a:lnTo>
                    <a:lnTo>
                      <a:pt x="321" y="530"/>
                    </a:lnTo>
                    <a:lnTo>
                      <a:pt x="348" y="523"/>
                    </a:lnTo>
                    <a:lnTo>
                      <a:pt x="371" y="515"/>
                    </a:lnTo>
                    <a:lnTo>
                      <a:pt x="395" y="504"/>
                    </a:lnTo>
                    <a:lnTo>
                      <a:pt x="417" y="490"/>
                    </a:lnTo>
                    <a:lnTo>
                      <a:pt x="438" y="475"/>
                    </a:lnTo>
                    <a:lnTo>
                      <a:pt x="458" y="458"/>
                    </a:lnTo>
                    <a:lnTo>
                      <a:pt x="475" y="438"/>
                    </a:lnTo>
                    <a:lnTo>
                      <a:pt x="490" y="418"/>
                    </a:lnTo>
                    <a:lnTo>
                      <a:pt x="504" y="395"/>
                    </a:lnTo>
                    <a:lnTo>
                      <a:pt x="515" y="372"/>
                    </a:lnTo>
                    <a:lnTo>
                      <a:pt x="523" y="348"/>
                    </a:lnTo>
                    <a:lnTo>
                      <a:pt x="530" y="321"/>
                    </a:lnTo>
                    <a:lnTo>
                      <a:pt x="534" y="295"/>
                    </a:lnTo>
                    <a:lnTo>
                      <a:pt x="536" y="268"/>
                    </a:lnTo>
                    <a:close/>
                    <a:moveTo>
                      <a:pt x="532" y="268"/>
                    </a:moveTo>
                    <a:lnTo>
                      <a:pt x="530" y="295"/>
                    </a:lnTo>
                    <a:lnTo>
                      <a:pt x="526" y="321"/>
                    </a:lnTo>
                    <a:lnTo>
                      <a:pt x="520" y="347"/>
                    </a:lnTo>
                    <a:lnTo>
                      <a:pt x="511" y="370"/>
                    </a:lnTo>
                    <a:lnTo>
                      <a:pt x="500" y="394"/>
                    </a:lnTo>
                    <a:lnTo>
                      <a:pt x="487" y="416"/>
                    </a:lnTo>
                    <a:lnTo>
                      <a:pt x="472" y="436"/>
                    </a:lnTo>
                    <a:lnTo>
                      <a:pt x="455" y="455"/>
                    </a:lnTo>
                    <a:lnTo>
                      <a:pt x="436" y="472"/>
                    </a:lnTo>
                    <a:lnTo>
                      <a:pt x="416" y="487"/>
                    </a:lnTo>
                    <a:lnTo>
                      <a:pt x="394" y="500"/>
                    </a:lnTo>
                    <a:lnTo>
                      <a:pt x="370" y="511"/>
                    </a:lnTo>
                    <a:lnTo>
                      <a:pt x="346" y="521"/>
                    </a:lnTo>
                    <a:lnTo>
                      <a:pt x="321" y="526"/>
                    </a:lnTo>
                    <a:lnTo>
                      <a:pt x="295" y="530"/>
                    </a:lnTo>
                    <a:lnTo>
                      <a:pt x="268" y="532"/>
                    </a:lnTo>
                    <a:lnTo>
                      <a:pt x="241" y="530"/>
                    </a:lnTo>
                    <a:lnTo>
                      <a:pt x="214" y="526"/>
                    </a:lnTo>
                    <a:lnTo>
                      <a:pt x="189" y="521"/>
                    </a:lnTo>
                    <a:lnTo>
                      <a:pt x="165" y="511"/>
                    </a:lnTo>
                    <a:lnTo>
                      <a:pt x="142" y="500"/>
                    </a:lnTo>
                    <a:lnTo>
                      <a:pt x="121" y="487"/>
                    </a:lnTo>
                    <a:lnTo>
                      <a:pt x="100" y="472"/>
                    </a:lnTo>
                    <a:lnTo>
                      <a:pt x="80" y="455"/>
                    </a:lnTo>
                    <a:lnTo>
                      <a:pt x="64" y="436"/>
                    </a:lnTo>
                    <a:lnTo>
                      <a:pt x="48" y="416"/>
                    </a:lnTo>
                    <a:lnTo>
                      <a:pt x="36" y="394"/>
                    </a:lnTo>
                    <a:lnTo>
                      <a:pt x="25" y="370"/>
                    </a:lnTo>
                    <a:lnTo>
                      <a:pt x="15" y="347"/>
                    </a:lnTo>
                    <a:lnTo>
                      <a:pt x="9" y="321"/>
                    </a:lnTo>
                    <a:lnTo>
                      <a:pt x="5" y="295"/>
                    </a:lnTo>
                    <a:lnTo>
                      <a:pt x="4" y="268"/>
                    </a:lnTo>
                    <a:lnTo>
                      <a:pt x="5" y="241"/>
                    </a:lnTo>
                    <a:lnTo>
                      <a:pt x="9" y="214"/>
                    </a:lnTo>
                    <a:lnTo>
                      <a:pt x="15" y="189"/>
                    </a:lnTo>
                    <a:lnTo>
                      <a:pt x="25" y="165"/>
                    </a:lnTo>
                    <a:lnTo>
                      <a:pt x="36" y="142"/>
                    </a:lnTo>
                    <a:lnTo>
                      <a:pt x="48" y="121"/>
                    </a:lnTo>
                    <a:lnTo>
                      <a:pt x="64" y="100"/>
                    </a:lnTo>
                    <a:lnTo>
                      <a:pt x="80" y="80"/>
                    </a:lnTo>
                    <a:lnTo>
                      <a:pt x="100" y="64"/>
                    </a:lnTo>
                    <a:lnTo>
                      <a:pt x="121" y="48"/>
                    </a:lnTo>
                    <a:lnTo>
                      <a:pt x="142" y="36"/>
                    </a:lnTo>
                    <a:lnTo>
                      <a:pt x="165" y="25"/>
                    </a:lnTo>
                    <a:lnTo>
                      <a:pt x="189" y="15"/>
                    </a:lnTo>
                    <a:lnTo>
                      <a:pt x="214" y="9"/>
                    </a:lnTo>
                    <a:lnTo>
                      <a:pt x="241" y="5"/>
                    </a:lnTo>
                    <a:lnTo>
                      <a:pt x="268" y="4"/>
                    </a:lnTo>
                    <a:lnTo>
                      <a:pt x="295" y="5"/>
                    </a:lnTo>
                    <a:lnTo>
                      <a:pt x="321" y="9"/>
                    </a:lnTo>
                    <a:lnTo>
                      <a:pt x="346" y="15"/>
                    </a:lnTo>
                    <a:lnTo>
                      <a:pt x="370" y="25"/>
                    </a:lnTo>
                    <a:lnTo>
                      <a:pt x="394" y="36"/>
                    </a:lnTo>
                    <a:lnTo>
                      <a:pt x="416" y="48"/>
                    </a:lnTo>
                    <a:lnTo>
                      <a:pt x="436" y="64"/>
                    </a:lnTo>
                    <a:lnTo>
                      <a:pt x="455" y="80"/>
                    </a:lnTo>
                    <a:lnTo>
                      <a:pt x="472" y="100"/>
                    </a:lnTo>
                    <a:lnTo>
                      <a:pt x="487" y="121"/>
                    </a:lnTo>
                    <a:lnTo>
                      <a:pt x="500" y="142"/>
                    </a:lnTo>
                    <a:lnTo>
                      <a:pt x="511" y="165"/>
                    </a:lnTo>
                    <a:lnTo>
                      <a:pt x="520" y="189"/>
                    </a:lnTo>
                    <a:lnTo>
                      <a:pt x="526" y="214"/>
                    </a:lnTo>
                    <a:lnTo>
                      <a:pt x="530" y="241"/>
                    </a:lnTo>
                    <a:lnTo>
                      <a:pt x="532" y="268"/>
                    </a:lnTo>
                    <a:close/>
                  </a:path>
                </a:pathLst>
              </a:custGeom>
              <a:solidFill>
                <a:srgbClr val="F0C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79" name="Freeform 64">
                <a:extLst>
                  <a:ext uri="{FF2B5EF4-FFF2-40B4-BE49-F238E27FC236}">
                    <a16:creationId xmlns:a16="http://schemas.microsoft.com/office/drawing/2014/main" id="{3DF1A0C6-E915-50BA-24E5-EEEB4C7F7A7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54" y="2607"/>
                <a:ext cx="532" cy="533"/>
              </a:xfrm>
              <a:custGeom>
                <a:avLst/>
                <a:gdLst>
                  <a:gd name="T0" fmla="*/ 527 w 532"/>
                  <a:gd name="T1" fmla="*/ 212 h 533"/>
                  <a:gd name="T2" fmla="*/ 500 w 532"/>
                  <a:gd name="T3" fmla="*/ 140 h 533"/>
                  <a:gd name="T4" fmla="*/ 454 w 532"/>
                  <a:gd name="T5" fmla="*/ 77 h 533"/>
                  <a:gd name="T6" fmla="*/ 393 w 532"/>
                  <a:gd name="T7" fmla="*/ 32 h 533"/>
                  <a:gd name="T8" fmla="*/ 319 w 532"/>
                  <a:gd name="T9" fmla="*/ 5 h 533"/>
                  <a:gd name="T10" fmla="*/ 239 w 532"/>
                  <a:gd name="T11" fmla="*/ 2 h 533"/>
                  <a:gd name="T12" fmla="*/ 162 w 532"/>
                  <a:gd name="T13" fmla="*/ 21 h 533"/>
                  <a:gd name="T14" fmla="*/ 97 w 532"/>
                  <a:gd name="T15" fmla="*/ 60 h 533"/>
                  <a:gd name="T16" fmla="*/ 45 w 532"/>
                  <a:gd name="T17" fmla="*/ 117 h 533"/>
                  <a:gd name="T18" fmla="*/ 12 w 532"/>
                  <a:gd name="T19" fmla="*/ 187 h 533"/>
                  <a:gd name="T20" fmla="*/ 0 w 532"/>
                  <a:gd name="T21" fmla="*/ 266 h 533"/>
                  <a:gd name="T22" fmla="*/ 12 w 532"/>
                  <a:gd name="T23" fmla="*/ 345 h 533"/>
                  <a:gd name="T24" fmla="*/ 45 w 532"/>
                  <a:gd name="T25" fmla="*/ 414 h 533"/>
                  <a:gd name="T26" fmla="*/ 97 w 532"/>
                  <a:gd name="T27" fmla="*/ 471 h 533"/>
                  <a:gd name="T28" fmla="*/ 162 w 532"/>
                  <a:gd name="T29" fmla="*/ 512 h 533"/>
                  <a:gd name="T30" fmla="*/ 239 w 532"/>
                  <a:gd name="T31" fmla="*/ 531 h 533"/>
                  <a:gd name="T32" fmla="*/ 319 w 532"/>
                  <a:gd name="T33" fmla="*/ 527 h 533"/>
                  <a:gd name="T34" fmla="*/ 393 w 532"/>
                  <a:gd name="T35" fmla="*/ 501 h 533"/>
                  <a:gd name="T36" fmla="*/ 454 w 532"/>
                  <a:gd name="T37" fmla="*/ 455 h 533"/>
                  <a:gd name="T38" fmla="*/ 500 w 532"/>
                  <a:gd name="T39" fmla="*/ 393 h 533"/>
                  <a:gd name="T40" fmla="*/ 527 w 532"/>
                  <a:gd name="T41" fmla="*/ 319 h 533"/>
                  <a:gd name="T42" fmla="*/ 528 w 532"/>
                  <a:gd name="T43" fmla="*/ 266 h 533"/>
                  <a:gd name="T44" fmla="*/ 516 w 532"/>
                  <a:gd name="T45" fmla="*/ 345 h 533"/>
                  <a:gd name="T46" fmla="*/ 484 w 532"/>
                  <a:gd name="T47" fmla="*/ 413 h 533"/>
                  <a:gd name="T48" fmla="*/ 432 w 532"/>
                  <a:gd name="T49" fmla="*/ 469 h 533"/>
                  <a:gd name="T50" fmla="*/ 368 w 532"/>
                  <a:gd name="T51" fmla="*/ 508 h 533"/>
                  <a:gd name="T52" fmla="*/ 293 w 532"/>
                  <a:gd name="T53" fmla="*/ 527 h 533"/>
                  <a:gd name="T54" fmla="*/ 214 w 532"/>
                  <a:gd name="T55" fmla="*/ 523 h 533"/>
                  <a:gd name="T56" fmla="*/ 141 w 532"/>
                  <a:gd name="T57" fmla="*/ 496 h 533"/>
                  <a:gd name="T58" fmla="*/ 80 w 532"/>
                  <a:gd name="T59" fmla="*/ 452 h 533"/>
                  <a:gd name="T60" fmla="*/ 35 w 532"/>
                  <a:gd name="T61" fmla="*/ 390 h 533"/>
                  <a:gd name="T62" fmla="*/ 9 w 532"/>
                  <a:gd name="T63" fmla="*/ 318 h 533"/>
                  <a:gd name="T64" fmla="*/ 5 w 532"/>
                  <a:gd name="T65" fmla="*/ 239 h 533"/>
                  <a:gd name="T66" fmla="*/ 24 w 532"/>
                  <a:gd name="T67" fmla="*/ 163 h 533"/>
                  <a:gd name="T68" fmla="*/ 63 w 532"/>
                  <a:gd name="T69" fmla="*/ 99 h 533"/>
                  <a:gd name="T70" fmla="*/ 119 w 532"/>
                  <a:gd name="T71" fmla="*/ 49 h 533"/>
                  <a:gd name="T72" fmla="*/ 188 w 532"/>
                  <a:gd name="T73" fmla="*/ 16 h 533"/>
                  <a:gd name="T74" fmla="*/ 266 w 532"/>
                  <a:gd name="T75" fmla="*/ 3 h 533"/>
                  <a:gd name="T76" fmla="*/ 344 w 532"/>
                  <a:gd name="T77" fmla="*/ 16 h 533"/>
                  <a:gd name="T78" fmla="*/ 413 w 532"/>
                  <a:gd name="T79" fmla="*/ 49 h 533"/>
                  <a:gd name="T80" fmla="*/ 468 w 532"/>
                  <a:gd name="T81" fmla="*/ 99 h 533"/>
                  <a:gd name="T82" fmla="*/ 507 w 532"/>
                  <a:gd name="T83" fmla="*/ 163 h 533"/>
                  <a:gd name="T84" fmla="*/ 527 w 532"/>
                  <a:gd name="T85" fmla="*/ 239 h 53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32"/>
                  <a:gd name="T130" fmla="*/ 0 h 533"/>
                  <a:gd name="T131" fmla="*/ 532 w 532"/>
                  <a:gd name="T132" fmla="*/ 533 h 53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32" h="533">
                    <a:moveTo>
                      <a:pt x="532" y="266"/>
                    </a:moveTo>
                    <a:lnTo>
                      <a:pt x="531" y="239"/>
                    </a:lnTo>
                    <a:lnTo>
                      <a:pt x="527" y="212"/>
                    </a:lnTo>
                    <a:lnTo>
                      <a:pt x="520" y="187"/>
                    </a:lnTo>
                    <a:lnTo>
                      <a:pt x="512" y="162"/>
                    </a:lnTo>
                    <a:lnTo>
                      <a:pt x="500" y="140"/>
                    </a:lnTo>
                    <a:lnTo>
                      <a:pt x="486" y="117"/>
                    </a:lnTo>
                    <a:lnTo>
                      <a:pt x="471" y="97"/>
                    </a:lnTo>
                    <a:lnTo>
                      <a:pt x="454" y="77"/>
                    </a:lnTo>
                    <a:lnTo>
                      <a:pt x="435" y="60"/>
                    </a:lnTo>
                    <a:lnTo>
                      <a:pt x="414" y="45"/>
                    </a:lnTo>
                    <a:lnTo>
                      <a:pt x="393" y="32"/>
                    </a:lnTo>
                    <a:lnTo>
                      <a:pt x="369" y="21"/>
                    </a:lnTo>
                    <a:lnTo>
                      <a:pt x="344" y="12"/>
                    </a:lnTo>
                    <a:lnTo>
                      <a:pt x="319" y="5"/>
                    </a:lnTo>
                    <a:lnTo>
                      <a:pt x="293" y="2"/>
                    </a:lnTo>
                    <a:lnTo>
                      <a:pt x="266" y="0"/>
                    </a:lnTo>
                    <a:lnTo>
                      <a:pt x="239" y="2"/>
                    </a:lnTo>
                    <a:lnTo>
                      <a:pt x="212" y="5"/>
                    </a:lnTo>
                    <a:lnTo>
                      <a:pt x="187" y="12"/>
                    </a:lnTo>
                    <a:lnTo>
                      <a:pt x="162" y="21"/>
                    </a:lnTo>
                    <a:lnTo>
                      <a:pt x="138" y="32"/>
                    </a:lnTo>
                    <a:lnTo>
                      <a:pt x="117" y="45"/>
                    </a:lnTo>
                    <a:lnTo>
                      <a:pt x="97" y="60"/>
                    </a:lnTo>
                    <a:lnTo>
                      <a:pt x="77" y="77"/>
                    </a:lnTo>
                    <a:lnTo>
                      <a:pt x="60" y="97"/>
                    </a:lnTo>
                    <a:lnTo>
                      <a:pt x="45" y="117"/>
                    </a:lnTo>
                    <a:lnTo>
                      <a:pt x="33" y="140"/>
                    </a:lnTo>
                    <a:lnTo>
                      <a:pt x="21" y="162"/>
                    </a:lnTo>
                    <a:lnTo>
                      <a:pt x="12" y="187"/>
                    </a:lnTo>
                    <a:lnTo>
                      <a:pt x="5" y="212"/>
                    </a:lnTo>
                    <a:lnTo>
                      <a:pt x="0" y="239"/>
                    </a:lnTo>
                    <a:lnTo>
                      <a:pt x="0" y="266"/>
                    </a:lnTo>
                    <a:lnTo>
                      <a:pt x="0" y="293"/>
                    </a:lnTo>
                    <a:lnTo>
                      <a:pt x="5" y="319"/>
                    </a:lnTo>
                    <a:lnTo>
                      <a:pt x="12" y="345"/>
                    </a:lnTo>
                    <a:lnTo>
                      <a:pt x="21" y="370"/>
                    </a:lnTo>
                    <a:lnTo>
                      <a:pt x="33" y="393"/>
                    </a:lnTo>
                    <a:lnTo>
                      <a:pt x="45" y="414"/>
                    </a:lnTo>
                    <a:lnTo>
                      <a:pt x="60" y="435"/>
                    </a:lnTo>
                    <a:lnTo>
                      <a:pt x="77" y="455"/>
                    </a:lnTo>
                    <a:lnTo>
                      <a:pt x="97" y="471"/>
                    </a:lnTo>
                    <a:lnTo>
                      <a:pt x="117" y="487"/>
                    </a:lnTo>
                    <a:lnTo>
                      <a:pt x="138" y="501"/>
                    </a:lnTo>
                    <a:lnTo>
                      <a:pt x="162" y="512"/>
                    </a:lnTo>
                    <a:lnTo>
                      <a:pt x="187" y="520"/>
                    </a:lnTo>
                    <a:lnTo>
                      <a:pt x="212" y="527"/>
                    </a:lnTo>
                    <a:lnTo>
                      <a:pt x="239" y="531"/>
                    </a:lnTo>
                    <a:lnTo>
                      <a:pt x="266" y="533"/>
                    </a:lnTo>
                    <a:lnTo>
                      <a:pt x="293" y="531"/>
                    </a:lnTo>
                    <a:lnTo>
                      <a:pt x="319" y="527"/>
                    </a:lnTo>
                    <a:lnTo>
                      <a:pt x="344" y="520"/>
                    </a:lnTo>
                    <a:lnTo>
                      <a:pt x="369" y="512"/>
                    </a:lnTo>
                    <a:lnTo>
                      <a:pt x="393" y="501"/>
                    </a:lnTo>
                    <a:lnTo>
                      <a:pt x="414" y="487"/>
                    </a:lnTo>
                    <a:lnTo>
                      <a:pt x="435" y="471"/>
                    </a:lnTo>
                    <a:lnTo>
                      <a:pt x="454" y="455"/>
                    </a:lnTo>
                    <a:lnTo>
                      <a:pt x="471" y="435"/>
                    </a:lnTo>
                    <a:lnTo>
                      <a:pt x="486" y="414"/>
                    </a:lnTo>
                    <a:lnTo>
                      <a:pt x="500" y="393"/>
                    </a:lnTo>
                    <a:lnTo>
                      <a:pt x="512" y="370"/>
                    </a:lnTo>
                    <a:lnTo>
                      <a:pt x="520" y="345"/>
                    </a:lnTo>
                    <a:lnTo>
                      <a:pt x="527" y="319"/>
                    </a:lnTo>
                    <a:lnTo>
                      <a:pt x="531" y="293"/>
                    </a:lnTo>
                    <a:lnTo>
                      <a:pt x="532" y="266"/>
                    </a:lnTo>
                    <a:close/>
                    <a:moveTo>
                      <a:pt x="528" y="266"/>
                    </a:moveTo>
                    <a:lnTo>
                      <a:pt x="527" y="293"/>
                    </a:lnTo>
                    <a:lnTo>
                      <a:pt x="523" y="318"/>
                    </a:lnTo>
                    <a:lnTo>
                      <a:pt x="516" y="345"/>
                    </a:lnTo>
                    <a:lnTo>
                      <a:pt x="507" y="368"/>
                    </a:lnTo>
                    <a:lnTo>
                      <a:pt x="496" y="390"/>
                    </a:lnTo>
                    <a:lnTo>
                      <a:pt x="484" y="413"/>
                    </a:lnTo>
                    <a:lnTo>
                      <a:pt x="468" y="432"/>
                    </a:lnTo>
                    <a:lnTo>
                      <a:pt x="452" y="452"/>
                    </a:lnTo>
                    <a:lnTo>
                      <a:pt x="432" y="469"/>
                    </a:lnTo>
                    <a:lnTo>
                      <a:pt x="413" y="484"/>
                    </a:lnTo>
                    <a:lnTo>
                      <a:pt x="390" y="496"/>
                    </a:lnTo>
                    <a:lnTo>
                      <a:pt x="368" y="508"/>
                    </a:lnTo>
                    <a:lnTo>
                      <a:pt x="344" y="516"/>
                    </a:lnTo>
                    <a:lnTo>
                      <a:pt x="318" y="523"/>
                    </a:lnTo>
                    <a:lnTo>
                      <a:pt x="293" y="527"/>
                    </a:lnTo>
                    <a:lnTo>
                      <a:pt x="266" y="528"/>
                    </a:lnTo>
                    <a:lnTo>
                      <a:pt x="239" y="527"/>
                    </a:lnTo>
                    <a:lnTo>
                      <a:pt x="214" y="523"/>
                    </a:lnTo>
                    <a:lnTo>
                      <a:pt x="188" y="516"/>
                    </a:lnTo>
                    <a:lnTo>
                      <a:pt x="163" y="508"/>
                    </a:lnTo>
                    <a:lnTo>
                      <a:pt x="141" y="496"/>
                    </a:lnTo>
                    <a:lnTo>
                      <a:pt x="119" y="484"/>
                    </a:lnTo>
                    <a:lnTo>
                      <a:pt x="99" y="469"/>
                    </a:lnTo>
                    <a:lnTo>
                      <a:pt x="80" y="452"/>
                    </a:lnTo>
                    <a:lnTo>
                      <a:pt x="63" y="432"/>
                    </a:lnTo>
                    <a:lnTo>
                      <a:pt x="48" y="413"/>
                    </a:lnTo>
                    <a:lnTo>
                      <a:pt x="35" y="390"/>
                    </a:lnTo>
                    <a:lnTo>
                      <a:pt x="24" y="368"/>
                    </a:lnTo>
                    <a:lnTo>
                      <a:pt x="16" y="345"/>
                    </a:lnTo>
                    <a:lnTo>
                      <a:pt x="9" y="318"/>
                    </a:lnTo>
                    <a:lnTo>
                      <a:pt x="5" y="293"/>
                    </a:lnTo>
                    <a:lnTo>
                      <a:pt x="3" y="266"/>
                    </a:lnTo>
                    <a:lnTo>
                      <a:pt x="5" y="239"/>
                    </a:lnTo>
                    <a:lnTo>
                      <a:pt x="9" y="214"/>
                    </a:lnTo>
                    <a:lnTo>
                      <a:pt x="16" y="188"/>
                    </a:lnTo>
                    <a:lnTo>
                      <a:pt x="24" y="163"/>
                    </a:lnTo>
                    <a:lnTo>
                      <a:pt x="35" y="141"/>
                    </a:lnTo>
                    <a:lnTo>
                      <a:pt x="48" y="119"/>
                    </a:lnTo>
                    <a:lnTo>
                      <a:pt x="63" y="99"/>
                    </a:lnTo>
                    <a:lnTo>
                      <a:pt x="80" y="80"/>
                    </a:lnTo>
                    <a:lnTo>
                      <a:pt x="99" y="63"/>
                    </a:lnTo>
                    <a:lnTo>
                      <a:pt x="119" y="49"/>
                    </a:lnTo>
                    <a:lnTo>
                      <a:pt x="141" y="35"/>
                    </a:lnTo>
                    <a:lnTo>
                      <a:pt x="163" y="24"/>
                    </a:lnTo>
                    <a:lnTo>
                      <a:pt x="188" y="16"/>
                    </a:lnTo>
                    <a:lnTo>
                      <a:pt x="214" y="9"/>
                    </a:lnTo>
                    <a:lnTo>
                      <a:pt x="239" y="5"/>
                    </a:lnTo>
                    <a:lnTo>
                      <a:pt x="266" y="3"/>
                    </a:lnTo>
                    <a:lnTo>
                      <a:pt x="293" y="5"/>
                    </a:lnTo>
                    <a:lnTo>
                      <a:pt x="318" y="9"/>
                    </a:lnTo>
                    <a:lnTo>
                      <a:pt x="344" y="16"/>
                    </a:lnTo>
                    <a:lnTo>
                      <a:pt x="368" y="24"/>
                    </a:lnTo>
                    <a:lnTo>
                      <a:pt x="390" y="35"/>
                    </a:lnTo>
                    <a:lnTo>
                      <a:pt x="413" y="49"/>
                    </a:lnTo>
                    <a:lnTo>
                      <a:pt x="432" y="63"/>
                    </a:lnTo>
                    <a:lnTo>
                      <a:pt x="452" y="80"/>
                    </a:lnTo>
                    <a:lnTo>
                      <a:pt x="468" y="99"/>
                    </a:lnTo>
                    <a:lnTo>
                      <a:pt x="484" y="119"/>
                    </a:lnTo>
                    <a:lnTo>
                      <a:pt x="496" y="141"/>
                    </a:lnTo>
                    <a:lnTo>
                      <a:pt x="507" y="163"/>
                    </a:lnTo>
                    <a:lnTo>
                      <a:pt x="516" y="188"/>
                    </a:lnTo>
                    <a:lnTo>
                      <a:pt x="523" y="214"/>
                    </a:lnTo>
                    <a:lnTo>
                      <a:pt x="527" y="239"/>
                    </a:lnTo>
                    <a:lnTo>
                      <a:pt x="528" y="266"/>
                    </a:lnTo>
                    <a:close/>
                  </a:path>
                </a:pathLst>
              </a:custGeom>
              <a:solidFill>
                <a:srgbClr val="F0C2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80" name="Freeform 65">
                <a:extLst>
                  <a:ext uri="{FF2B5EF4-FFF2-40B4-BE49-F238E27FC236}">
                    <a16:creationId xmlns:a16="http://schemas.microsoft.com/office/drawing/2014/main" id="{64C03373-FFA7-38BB-4364-B2EAFACB8D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56" y="2609"/>
                <a:ext cx="528" cy="528"/>
              </a:xfrm>
              <a:custGeom>
                <a:avLst/>
                <a:gdLst>
                  <a:gd name="T0" fmla="*/ 522 w 528"/>
                  <a:gd name="T1" fmla="*/ 210 h 528"/>
                  <a:gd name="T2" fmla="*/ 496 w 528"/>
                  <a:gd name="T3" fmla="*/ 138 h 528"/>
                  <a:gd name="T4" fmla="*/ 451 w 528"/>
                  <a:gd name="T5" fmla="*/ 76 h 528"/>
                  <a:gd name="T6" fmla="*/ 390 w 528"/>
                  <a:gd name="T7" fmla="*/ 32 h 528"/>
                  <a:gd name="T8" fmla="*/ 317 w 528"/>
                  <a:gd name="T9" fmla="*/ 5 h 528"/>
                  <a:gd name="T10" fmla="*/ 237 w 528"/>
                  <a:gd name="T11" fmla="*/ 1 h 528"/>
                  <a:gd name="T12" fmla="*/ 161 w 528"/>
                  <a:gd name="T13" fmla="*/ 21 h 528"/>
                  <a:gd name="T14" fmla="*/ 96 w 528"/>
                  <a:gd name="T15" fmla="*/ 60 h 528"/>
                  <a:gd name="T16" fmla="*/ 44 w 528"/>
                  <a:gd name="T17" fmla="*/ 117 h 528"/>
                  <a:gd name="T18" fmla="*/ 11 w 528"/>
                  <a:gd name="T19" fmla="*/ 185 h 528"/>
                  <a:gd name="T20" fmla="*/ 0 w 528"/>
                  <a:gd name="T21" fmla="*/ 264 h 528"/>
                  <a:gd name="T22" fmla="*/ 11 w 528"/>
                  <a:gd name="T23" fmla="*/ 343 h 528"/>
                  <a:gd name="T24" fmla="*/ 44 w 528"/>
                  <a:gd name="T25" fmla="*/ 412 h 528"/>
                  <a:gd name="T26" fmla="*/ 96 w 528"/>
                  <a:gd name="T27" fmla="*/ 468 h 528"/>
                  <a:gd name="T28" fmla="*/ 161 w 528"/>
                  <a:gd name="T29" fmla="*/ 507 h 528"/>
                  <a:gd name="T30" fmla="*/ 237 w 528"/>
                  <a:gd name="T31" fmla="*/ 526 h 528"/>
                  <a:gd name="T32" fmla="*/ 317 w 528"/>
                  <a:gd name="T33" fmla="*/ 522 h 528"/>
                  <a:gd name="T34" fmla="*/ 390 w 528"/>
                  <a:gd name="T35" fmla="*/ 496 h 528"/>
                  <a:gd name="T36" fmla="*/ 451 w 528"/>
                  <a:gd name="T37" fmla="*/ 451 h 528"/>
                  <a:gd name="T38" fmla="*/ 496 w 528"/>
                  <a:gd name="T39" fmla="*/ 390 h 528"/>
                  <a:gd name="T40" fmla="*/ 522 w 528"/>
                  <a:gd name="T41" fmla="*/ 317 h 528"/>
                  <a:gd name="T42" fmla="*/ 523 w 528"/>
                  <a:gd name="T43" fmla="*/ 264 h 528"/>
                  <a:gd name="T44" fmla="*/ 512 w 528"/>
                  <a:gd name="T45" fmla="*/ 341 h 528"/>
                  <a:gd name="T46" fmla="*/ 479 w 528"/>
                  <a:gd name="T47" fmla="*/ 409 h 528"/>
                  <a:gd name="T48" fmla="*/ 429 w 528"/>
                  <a:gd name="T49" fmla="*/ 465 h 528"/>
                  <a:gd name="T50" fmla="*/ 365 w 528"/>
                  <a:gd name="T51" fmla="*/ 504 h 528"/>
                  <a:gd name="T52" fmla="*/ 291 w 528"/>
                  <a:gd name="T53" fmla="*/ 522 h 528"/>
                  <a:gd name="T54" fmla="*/ 212 w 528"/>
                  <a:gd name="T55" fmla="*/ 519 h 528"/>
                  <a:gd name="T56" fmla="*/ 141 w 528"/>
                  <a:gd name="T57" fmla="*/ 493 h 528"/>
                  <a:gd name="T58" fmla="*/ 79 w 528"/>
                  <a:gd name="T59" fmla="*/ 448 h 528"/>
                  <a:gd name="T60" fmla="*/ 35 w 528"/>
                  <a:gd name="T61" fmla="*/ 388 h 528"/>
                  <a:gd name="T62" fmla="*/ 10 w 528"/>
                  <a:gd name="T63" fmla="*/ 316 h 528"/>
                  <a:gd name="T64" fmla="*/ 5 w 528"/>
                  <a:gd name="T65" fmla="*/ 237 h 528"/>
                  <a:gd name="T66" fmla="*/ 24 w 528"/>
                  <a:gd name="T67" fmla="*/ 163 h 528"/>
                  <a:gd name="T68" fmla="*/ 63 w 528"/>
                  <a:gd name="T69" fmla="*/ 99 h 528"/>
                  <a:gd name="T70" fmla="*/ 118 w 528"/>
                  <a:gd name="T71" fmla="*/ 49 h 528"/>
                  <a:gd name="T72" fmla="*/ 186 w 528"/>
                  <a:gd name="T73" fmla="*/ 15 h 528"/>
                  <a:gd name="T74" fmla="*/ 264 w 528"/>
                  <a:gd name="T75" fmla="*/ 4 h 528"/>
                  <a:gd name="T76" fmla="*/ 341 w 528"/>
                  <a:gd name="T77" fmla="*/ 15 h 528"/>
                  <a:gd name="T78" fmla="*/ 409 w 528"/>
                  <a:gd name="T79" fmla="*/ 49 h 528"/>
                  <a:gd name="T80" fmla="*/ 465 w 528"/>
                  <a:gd name="T81" fmla="*/ 99 h 528"/>
                  <a:gd name="T82" fmla="*/ 504 w 528"/>
                  <a:gd name="T83" fmla="*/ 163 h 528"/>
                  <a:gd name="T84" fmla="*/ 522 w 528"/>
                  <a:gd name="T85" fmla="*/ 237 h 52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28"/>
                  <a:gd name="T130" fmla="*/ 0 h 528"/>
                  <a:gd name="T131" fmla="*/ 528 w 528"/>
                  <a:gd name="T132" fmla="*/ 528 h 52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28" h="528">
                    <a:moveTo>
                      <a:pt x="528" y="264"/>
                    </a:moveTo>
                    <a:lnTo>
                      <a:pt x="526" y="237"/>
                    </a:lnTo>
                    <a:lnTo>
                      <a:pt x="522" y="210"/>
                    </a:lnTo>
                    <a:lnTo>
                      <a:pt x="516" y="185"/>
                    </a:lnTo>
                    <a:lnTo>
                      <a:pt x="507" y="161"/>
                    </a:lnTo>
                    <a:lnTo>
                      <a:pt x="496" y="138"/>
                    </a:lnTo>
                    <a:lnTo>
                      <a:pt x="483" y="117"/>
                    </a:lnTo>
                    <a:lnTo>
                      <a:pt x="468" y="96"/>
                    </a:lnTo>
                    <a:lnTo>
                      <a:pt x="451" y="76"/>
                    </a:lnTo>
                    <a:lnTo>
                      <a:pt x="432" y="60"/>
                    </a:lnTo>
                    <a:lnTo>
                      <a:pt x="412" y="44"/>
                    </a:lnTo>
                    <a:lnTo>
                      <a:pt x="390" y="32"/>
                    </a:lnTo>
                    <a:lnTo>
                      <a:pt x="366" y="21"/>
                    </a:lnTo>
                    <a:lnTo>
                      <a:pt x="342" y="11"/>
                    </a:lnTo>
                    <a:lnTo>
                      <a:pt x="317" y="5"/>
                    </a:lnTo>
                    <a:lnTo>
                      <a:pt x="291" y="1"/>
                    </a:lnTo>
                    <a:lnTo>
                      <a:pt x="264" y="0"/>
                    </a:lnTo>
                    <a:lnTo>
                      <a:pt x="237" y="1"/>
                    </a:lnTo>
                    <a:lnTo>
                      <a:pt x="210" y="5"/>
                    </a:lnTo>
                    <a:lnTo>
                      <a:pt x="185" y="11"/>
                    </a:lnTo>
                    <a:lnTo>
                      <a:pt x="161" y="21"/>
                    </a:lnTo>
                    <a:lnTo>
                      <a:pt x="138" y="32"/>
                    </a:lnTo>
                    <a:lnTo>
                      <a:pt x="117" y="44"/>
                    </a:lnTo>
                    <a:lnTo>
                      <a:pt x="96" y="60"/>
                    </a:lnTo>
                    <a:lnTo>
                      <a:pt x="76" y="76"/>
                    </a:lnTo>
                    <a:lnTo>
                      <a:pt x="60" y="96"/>
                    </a:lnTo>
                    <a:lnTo>
                      <a:pt x="44" y="117"/>
                    </a:lnTo>
                    <a:lnTo>
                      <a:pt x="32" y="138"/>
                    </a:lnTo>
                    <a:lnTo>
                      <a:pt x="21" y="161"/>
                    </a:lnTo>
                    <a:lnTo>
                      <a:pt x="11" y="185"/>
                    </a:lnTo>
                    <a:lnTo>
                      <a:pt x="5" y="210"/>
                    </a:lnTo>
                    <a:lnTo>
                      <a:pt x="1" y="237"/>
                    </a:lnTo>
                    <a:lnTo>
                      <a:pt x="0" y="264"/>
                    </a:lnTo>
                    <a:lnTo>
                      <a:pt x="1" y="291"/>
                    </a:lnTo>
                    <a:lnTo>
                      <a:pt x="5" y="317"/>
                    </a:lnTo>
                    <a:lnTo>
                      <a:pt x="11" y="343"/>
                    </a:lnTo>
                    <a:lnTo>
                      <a:pt x="21" y="366"/>
                    </a:lnTo>
                    <a:lnTo>
                      <a:pt x="32" y="390"/>
                    </a:lnTo>
                    <a:lnTo>
                      <a:pt x="44" y="412"/>
                    </a:lnTo>
                    <a:lnTo>
                      <a:pt x="60" y="432"/>
                    </a:lnTo>
                    <a:lnTo>
                      <a:pt x="76" y="451"/>
                    </a:lnTo>
                    <a:lnTo>
                      <a:pt x="96" y="468"/>
                    </a:lnTo>
                    <a:lnTo>
                      <a:pt x="117" y="483"/>
                    </a:lnTo>
                    <a:lnTo>
                      <a:pt x="138" y="496"/>
                    </a:lnTo>
                    <a:lnTo>
                      <a:pt x="161" y="507"/>
                    </a:lnTo>
                    <a:lnTo>
                      <a:pt x="185" y="517"/>
                    </a:lnTo>
                    <a:lnTo>
                      <a:pt x="210" y="522"/>
                    </a:lnTo>
                    <a:lnTo>
                      <a:pt x="237" y="526"/>
                    </a:lnTo>
                    <a:lnTo>
                      <a:pt x="264" y="528"/>
                    </a:lnTo>
                    <a:lnTo>
                      <a:pt x="291" y="526"/>
                    </a:lnTo>
                    <a:lnTo>
                      <a:pt x="317" y="522"/>
                    </a:lnTo>
                    <a:lnTo>
                      <a:pt x="342" y="517"/>
                    </a:lnTo>
                    <a:lnTo>
                      <a:pt x="366" y="507"/>
                    </a:lnTo>
                    <a:lnTo>
                      <a:pt x="390" y="496"/>
                    </a:lnTo>
                    <a:lnTo>
                      <a:pt x="412" y="483"/>
                    </a:lnTo>
                    <a:lnTo>
                      <a:pt x="432" y="468"/>
                    </a:lnTo>
                    <a:lnTo>
                      <a:pt x="451" y="451"/>
                    </a:lnTo>
                    <a:lnTo>
                      <a:pt x="468" y="432"/>
                    </a:lnTo>
                    <a:lnTo>
                      <a:pt x="483" y="412"/>
                    </a:lnTo>
                    <a:lnTo>
                      <a:pt x="496" y="390"/>
                    </a:lnTo>
                    <a:lnTo>
                      <a:pt x="507" y="366"/>
                    </a:lnTo>
                    <a:lnTo>
                      <a:pt x="516" y="343"/>
                    </a:lnTo>
                    <a:lnTo>
                      <a:pt x="522" y="317"/>
                    </a:lnTo>
                    <a:lnTo>
                      <a:pt x="526" y="291"/>
                    </a:lnTo>
                    <a:lnTo>
                      <a:pt x="528" y="264"/>
                    </a:lnTo>
                    <a:close/>
                    <a:moveTo>
                      <a:pt x="523" y="264"/>
                    </a:moveTo>
                    <a:lnTo>
                      <a:pt x="522" y="291"/>
                    </a:lnTo>
                    <a:lnTo>
                      <a:pt x="519" y="316"/>
                    </a:lnTo>
                    <a:lnTo>
                      <a:pt x="512" y="341"/>
                    </a:lnTo>
                    <a:lnTo>
                      <a:pt x="504" y="365"/>
                    </a:lnTo>
                    <a:lnTo>
                      <a:pt x="493" y="388"/>
                    </a:lnTo>
                    <a:lnTo>
                      <a:pt x="479" y="409"/>
                    </a:lnTo>
                    <a:lnTo>
                      <a:pt x="465" y="429"/>
                    </a:lnTo>
                    <a:lnTo>
                      <a:pt x="448" y="448"/>
                    </a:lnTo>
                    <a:lnTo>
                      <a:pt x="429" y="465"/>
                    </a:lnTo>
                    <a:lnTo>
                      <a:pt x="409" y="479"/>
                    </a:lnTo>
                    <a:lnTo>
                      <a:pt x="388" y="493"/>
                    </a:lnTo>
                    <a:lnTo>
                      <a:pt x="365" y="504"/>
                    </a:lnTo>
                    <a:lnTo>
                      <a:pt x="341" y="512"/>
                    </a:lnTo>
                    <a:lnTo>
                      <a:pt x="316" y="519"/>
                    </a:lnTo>
                    <a:lnTo>
                      <a:pt x="291" y="522"/>
                    </a:lnTo>
                    <a:lnTo>
                      <a:pt x="264" y="524"/>
                    </a:lnTo>
                    <a:lnTo>
                      <a:pt x="237" y="522"/>
                    </a:lnTo>
                    <a:lnTo>
                      <a:pt x="212" y="519"/>
                    </a:lnTo>
                    <a:lnTo>
                      <a:pt x="186" y="512"/>
                    </a:lnTo>
                    <a:lnTo>
                      <a:pt x="163" y="504"/>
                    </a:lnTo>
                    <a:lnTo>
                      <a:pt x="141" y="493"/>
                    </a:lnTo>
                    <a:lnTo>
                      <a:pt x="118" y="479"/>
                    </a:lnTo>
                    <a:lnTo>
                      <a:pt x="99" y="465"/>
                    </a:lnTo>
                    <a:lnTo>
                      <a:pt x="79" y="448"/>
                    </a:lnTo>
                    <a:lnTo>
                      <a:pt x="63" y="429"/>
                    </a:lnTo>
                    <a:lnTo>
                      <a:pt x="49" y="409"/>
                    </a:lnTo>
                    <a:lnTo>
                      <a:pt x="35" y="388"/>
                    </a:lnTo>
                    <a:lnTo>
                      <a:pt x="24" y="365"/>
                    </a:lnTo>
                    <a:lnTo>
                      <a:pt x="15" y="341"/>
                    </a:lnTo>
                    <a:lnTo>
                      <a:pt x="10" y="316"/>
                    </a:lnTo>
                    <a:lnTo>
                      <a:pt x="5" y="291"/>
                    </a:lnTo>
                    <a:lnTo>
                      <a:pt x="4" y="264"/>
                    </a:lnTo>
                    <a:lnTo>
                      <a:pt x="5" y="237"/>
                    </a:lnTo>
                    <a:lnTo>
                      <a:pt x="10" y="212"/>
                    </a:lnTo>
                    <a:lnTo>
                      <a:pt x="15" y="186"/>
                    </a:lnTo>
                    <a:lnTo>
                      <a:pt x="24" y="163"/>
                    </a:lnTo>
                    <a:lnTo>
                      <a:pt x="35" y="140"/>
                    </a:lnTo>
                    <a:lnTo>
                      <a:pt x="49" y="118"/>
                    </a:lnTo>
                    <a:lnTo>
                      <a:pt x="63" y="99"/>
                    </a:lnTo>
                    <a:lnTo>
                      <a:pt x="79" y="79"/>
                    </a:lnTo>
                    <a:lnTo>
                      <a:pt x="99" y="62"/>
                    </a:lnTo>
                    <a:lnTo>
                      <a:pt x="118" y="49"/>
                    </a:lnTo>
                    <a:lnTo>
                      <a:pt x="141" y="35"/>
                    </a:lnTo>
                    <a:lnTo>
                      <a:pt x="163" y="23"/>
                    </a:lnTo>
                    <a:lnTo>
                      <a:pt x="186" y="15"/>
                    </a:lnTo>
                    <a:lnTo>
                      <a:pt x="212" y="10"/>
                    </a:lnTo>
                    <a:lnTo>
                      <a:pt x="237" y="5"/>
                    </a:lnTo>
                    <a:lnTo>
                      <a:pt x="264" y="4"/>
                    </a:lnTo>
                    <a:lnTo>
                      <a:pt x="291" y="5"/>
                    </a:lnTo>
                    <a:lnTo>
                      <a:pt x="316" y="10"/>
                    </a:lnTo>
                    <a:lnTo>
                      <a:pt x="341" y="15"/>
                    </a:lnTo>
                    <a:lnTo>
                      <a:pt x="365" y="23"/>
                    </a:lnTo>
                    <a:lnTo>
                      <a:pt x="388" y="35"/>
                    </a:lnTo>
                    <a:lnTo>
                      <a:pt x="409" y="49"/>
                    </a:lnTo>
                    <a:lnTo>
                      <a:pt x="429" y="62"/>
                    </a:lnTo>
                    <a:lnTo>
                      <a:pt x="448" y="79"/>
                    </a:lnTo>
                    <a:lnTo>
                      <a:pt x="465" y="99"/>
                    </a:lnTo>
                    <a:lnTo>
                      <a:pt x="479" y="118"/>
                    </a:lnTo>
                    <a:lnTo>
                      <a:pt x="493" y="140"/>
                    </a:lnTo>
                    <a:lnTo>
                      <a:pt x="504" y="163"/>
                    </a:lnTo>
                    <a:lnTo>
                      <a:pt x="512" y="186"/>
                    </a:lnTo>
                    <a:lnTo>
                      <a:pt x="519" y="212"/>
                    </a:lnTo>
                    <a:lnTo>
                      <a:pt x="522" y="237"/>
                    </a:lnTo>
                    <a:lnTo>
                      <a:pt x="523" y="264"/>
                    </a:lnTo>
                    <a:close/>
                  </a:path>
                </a:pathLst>
              </a:custGeom>
              <a:solidFill>
                <a:srgbClr val="F0C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81" name="Freeform 66">
                <a:extLst>
                  <a:ext uri="{FF2B5EF4-FFF2-40B4-BE49-F238E27FC236}">
                    <a16:creationId xmlns:a16="http://schemas.microsoft.com/office/drawing/2014/main" id="{D275EB5E-5630-FA36-0B4E-6327A5A09A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57" y="2610"/>
                <a:ext cx="525" cy="525"/>
              </a:xfrm>
              <a:custGeom>
                <a:avLst/>
                <a:gdLst>
                  <a:gd name="T0" fmla="*/ 520 w 525"/>
                  <a:gd name="T1" fmla="*/ 211 h 525"/>
                  <a:gd name="T2" fmla="*/ 493 w 525"/>
                  <a:gd name="T3" fmla="*/ 138 h 525"/>
                  <a:gd name="T4" fmla="*/ 449 w 525"/>
                  <a:gd name="T5" fmla="*/ 77 h 525"/>
                  <a:gd name="T6" fmla="*/ 387 w 525"/>
                  <a:gd name="T7" fmla="*/ 32 h 525"/>
                  <a:gd name="T8" fmla="*/ 315 w 525"/>
                  <a:gd name="T9" fmla="*/ 6 h 525"/>
                  <a:gd name="T10" fmla="*/ 236 w 525"/>
                  <a:gd name="T11" fmla="*/ 2 h 525"/>
                  <a:gd name="T12" fmla="*/ 160 w 525"/>
                  <a:gd name="T13" fmla="*/ 21 h 525"/>
                  <a:gd name="T14" fmla="*/ 96 w 525"/>
                  <a:gd name="T15" fmla="*/ 60 h 525"/>
                  <a:gd name="T16" fmla="*/ 45 w 525"/>
                  <a:gd name="T17" fmla="*/ 116 h 525"/>
                  <a:gd name="T18" fmla="*/ 13 w 525"/>
                  <a:gd name="T19" fmla="*/ 185 h 525"/>
                  <a:gd name="T20" fmla="*/ 0 w 525"/>
                  <a:gd name="T21" fmla="*/ 263 h 525"/>
                  <a:gd name="T22" fmla="*/ 13 w 525"/>
                  <a:gd name="T23" fmla="*/ 342 h 525"/>
                  <a:gd name="T24" fmla="*/ 45 w 525"/>
                  <a:gd name="T25" fmla="*/ 410 h 525"/>
                  <a:gd name="T26" fmla="*/ 96 w 525"/>
                  <a:gd name="T27" fmla="*/ 466 h 525"/>
                  <a:gd name="T28" fmla="*/ 160 w 525"/>
                  <a:gd name="T29" fmla="*/ 505 h 525"/>
                  <a:gd name="T30" fmla="*/ 236 w 525"/>
                  <a:gd name="T31" fmla="*/ 524 h 525"/>
                  <a:gd name="T32" fmla="*/ 315 w 525"/>
                  <a:gd name="T33" fmla="*/ 520 h 525"/>
                  <a:gd name="T34" fmla="*/ 387 w 525"/>
                  <a:gd name="T35" fmla="*/ 493 h 525"/>
                  <a:gd name="T36" fmla="*/ 449 w 525"/>
                  <a:gd name="T37" fmla="*/ 449 h 525"/>
                  <a:gd name="T38" fmla="*/ 493 w 525"/>
                  <a:gd name="T39" fmla="*/ 387 h 525"/>
                  <a:gd name="T40" fmla="*/ 520 w 525"/>
                  <a:gd name="T41" fmla="*/ 315 h 525"/>
                  <a:gd name="T42" fmla="*/ 521 w 525"/>
                  <a:gd name="T43" fmla="*/ 263 h 525"/>
                  <a:gd name="T44" fmla="*/ 510 w 525"/>
                  <a:gd name="T45" fmla="*/ 340 h 525"/>
                  <a:gd name="T46" fmla="*/ 476 w 525"/>
                  <a:gd name="T47" fmla="*/ 407 h 525"/>
                  <a:gd name="T48" fmla="*/ 426 w 525"/>
                  <a:gd name="T49" fmla="*/ 463 h 525"/>
                  <a:gd name="T50" fmla="*/ 364 w 525"/>
                  <a:gd name="T51" fmla="*/ 500 h 525"/>
                  <a:gd name="T52" fmla="*/ 290 w 525"/>
                  <a:gd name="T53" fmla="*/ 520 h 525"/>
                  <a:gd name="T54" fmla="*/ 211 w 525"/>
                  <a:gd name="T55" fmla="*/ 516 h 525"/>
                  <a:gd name="T56" fmla="*/ 140 w 525"/>
                  <a:gd name="T57" fmla="*/ 491 h 525"/>
                  <a:gd name="T58" fmla="*/ 80 w 525"/>
                  <a:gd name="T59" fmla="*/ 446 h 525"/>
                  <a:gd name="T60" fmla="*/ 36 w 525"/>
                  <a:gd name="T61" fmla="*/ 386 h 525"/>
                  <a:gd name="T62" fmla="*/ 10 w 525"/>
                  <a:gd name="T63" fmla="*/ 315 h 525"/>
                  <a:gd name="T64" fmla="*/ 6 w 525"/>
                  <a:gd name="T65" fmla="*/ 237 h 525"/>
                  <a:gd name="T66" fmla="*/ 25 w 525"/>
                  <a:gd name="T67" fmla="*/ 162 h 525"/>
                  <a:gd name="T68" fmla="*/ 64 w 525"/>
                  <a:gd name="T69" fmla="*/ 99 h 525"/>
                  <a:gd name="T70" fmla="*/ 119 w 525"/>
                  <a:gd name="T71" fmla="*/ 49 h 525"/>
                  <a:gd name="T72" fmla="*/ 185 w 525"/>
                  <a:gd name="T73" fmla="*/ 17 h 525"/>
                  <a:gd name="T74" fmla="*/ 263 w 525"/>
                  <a:gd name="T75" fmla="*/ 4 h 525"/>
                  <a:gd name="T76" fmla="*/ 340 w 525"/>
                  <a:gd name="T77" fmla="*/ 17 h 525"/>
                  <a:gd name="T78" fmla="*/ 407 w 525"/>
                  <a:gd name="T79" fmla="*/ 49 h 525"/>
                  <a:gd name="T80" fmla="*/ 463 w 525"/>
                  <a:gd name="T81" fmla="*/ 99 h 525"/>
                  <a:gd name="T82" fmla="*/ 500 w 525"/>
                  <a:gd name="T83" fmla="*/ 162 h 525"/>
                  <a:gd name="T84" fmla="*/ 520 w 525"/>
                  <a:gd name="T85" fmla="*/ 237 h 52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25"/>
                  <a:gd name="T130" fmla="*/ 0 h 525"/>
                  <a:gd name="T131" fmla="*/ 525 w 525"/>
                  <a:gd name="T132" fmla="*/ 525 h 52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25" h="525">
                    <a:moveTo>
                      <a:pt x="525" y="263"/>
                    </a:moveTo>
                    <a:lnTo>
                      <a:pt x="524" y="236"/>
                    </a:lnTo>
                    <a:lnTo>
                      <a:pt x="520" y="211"/>
                    </a:lnTo>
                    <a:lnTo>
                      <a:pt x="513" y="185"/>
                    </a:lnTo>
                    <a:lnTo>
                      <a:pt x="504" y="160"/>
                    </a:lnTo>
                    <a:lnTo>
                      <a:pt x="493" y="138"/>
                    </a:lnTo>
                    <a:lnTo>
                      <a:pt x="481" y="116"/>
                    </a:lnTo>
                    <a:lnTo>
                      <a:pt x="465" y="96"/>
                    </a:lnTo>
                    <a:lnTo>
                      <a:pt x="449" y="77"/>
                    </a:lnTo>
                    <a:lnTo>
                      <a:pt x="429" y="60"/>
                    </a:lnTo>
                    <a:lnTo>
                      <a:pt x="410" y="46"/>
                    </a:lnTo>
                    <a:lnTo>
                      <a:pt x="387" y="32"/>
                    </a:lnTo>
                    <a:lnTo>
                      <a:pt x="365" y="21"/>
                    </a:lnTo>
                    <a:lnTo>
                      <a:pt x="341" y="13"/>
                    </a:lnTo>
                    <a:lnTo>
                      <a:pt x="315" y="6"/>
                    </a:lnTo>
                    <a:lnTo>
                      <a:pt x="290" y="2"/>
                    </a:lnTo>
                    <a:lnTo>
                      <a:pt x="263" y="0"/>
                    </a:lnTo>
                    <a:lnTo>
                      <a:pt x="236" y="2"/>
                    </a:lnTo>
                    <a:lnTo>
                      <a:pt x="211" y="6"/>
                    </a:lnTo>
                    <a:lnTo>
                      <a:pt x="185" y="13"/>
                    </a:lnTo>
                    <a:lnTo>
                      <a:pt x="160" y="21"/>
                    </a:lnTo>
                    <a:lnTo>
                      <a:pt x="138" y="32"/>
                    </a:lnTo>
                    <a:lnTo>
                      <a:pt x="116" y="46"/>
                    </a:lnTo>
                    <a:lnTo>
                      <a:pt x="96" y="60"/>
                    </a:lnTo>
                    <a:lnTo>
                      <a:pt x="77" y="77"/>
                    </a:lnTo>
                    <a:lnTo>
                      <a:pt x="60" y="96"/>
                    </a:lnTo>
                    <a:lnTo>
                      <a:pt x="45" y="116"/>
                    </a:lnTo>
                    <a:lnTo>
                      <a:pt x="32" y="138"/>
                    </a:lnTo>
                    <a:lnTo>
                      <a:pt x="21" y="160"/>
                    </a:lnTo>
                    <a:lnTo>
                      <a:pt x="13" y="185"/>
                    </a:lnTo>
                    <a:lnTo>
                      <a:pt x="6" y="211"/>
                    </a:lnTo>
                    <a:lnTo>
                      <a:pt x="2" y="236"/>
                    </a:lnTo>
                    <a:lnTo>
                      <a:pt x="0" y="263"/>
                    </a:lnTo>
                    <a:lnTo>
                      <a:pt x="2" y="290"/>
                    </a:lnTo>
                    <a:lnTo>
                      <a:pt x="6" y="315"/>
                    </a:lnTo>
                    <a:lnTo>
                      <a:pt x="13" y="342"/>
                    </a:lnTo>
                    <a:lnTo>
                      <a:pt x="21" y="365"/>
                    </a:lnTo>
                    <a:lnTo>
                      <a:pt x="32" y="387"/>
                    </a:lnTo>
                    <a:lnTo>
                      <a:pt x="45" y="410"/>
                    </a:lnTo>
                    <a:lnTo>
                      <a:pt x="60" y="429"/>
                    </a:lnTo>
                    <a:lnTo>
                      <a:pt x="77" y="449"/>
                    </a:lnTo>
                    <a:lnTo>
                      <a:pt x="96" y="466"/>
                    </a:lnTo>
                    <a:lnTo>
                      <a:pt x="116" y="481"/>
                    </a:lnTo>
                    <a:lnTo>
                      <a:pt x="138" y="493"/>
                    </a:lnTo>
                    <a:lnTo>
                      <a:pt x="160" y="505"/>
                    </a:lnTo>
                    <a:lnTo>
                      <a:pt x="185" y="513"/>
                    </a:lnTo>
                    <a:lnTo>
                      <a:pt x="211" y="520"/>
                    </a:lnTo>
                    <a:lnTo>
                      <a:pt x="236" y="524"/>
                    </a:lnTo>
                    <a:lnTo>
                      <a:pt x="263" y="525"/>
                    </a:lnTo>
                    <a:lnTo>
                      <a:pt x="290" y="524"/>
                    </a:lnTo>
                    <a:lnTo>
                      <a:pt x="315" y="520"/>
                    </a:lnTo>
                    <a:lnTo>
                      <a:pt x="341" y="513"/>
                    </a:lnTo>
                    <a:lnTo>
                      <a:pt x="365" y="505"/>
                    </a:lnTo>
                    <a:lnTo>
                      <a:pt x="387" y="493"/>
                    </a:lnTo>
                    <a:lnTo>
                      <a:pt x="410" y="481"/>
                    </a:lnTo>
                    <a:lnTo>
                      <a:pt x="429" y="466"/>
                    </a:lnTo>
                    <a:lnTo>
                      <a:pt x="449" y="449"/>
                    </a:lnTo>
                    <a:lnTo>
                      <a:pt x="465" y="429"/>
                    </a:lnTo>
                    <a:lnTo>
                      <a:pt x="481" y="410"/>
                    </a:lnTo>
                    <a:lnTo>
                      <a:pt x="493" y="387"/>
                    </a:lnTo>
                    <a:lnTo>
                      <a:pt x="504" y="365"/>
                    </a:lnTo>
                    <a:lnTo>
                      <a:pt x="513" y="342"/>
                    </a:lnTo>
                    <a:lnTo>
                      <a:pt x="520" y="315"/>
                    </a:lnTo>
                    <a:lnTo>
                      <a:pt x="524" y="290"/>
                    </a:lnTo>
                    <a:lnTo>
                      <a:pt x="525" y="263"/>
                    </a:lnTo>
                    <a:close/>
                    <a:moveTo>
                      <a:pt x="521" y="263"/>
                    </a:moveTo>
                    <a:lnTo>
                      <a:pt x="520" y="290"/>
                    </a:lnTo>
                    <a:lnTo>
                      <a:pt x="515" y="315"/>
                    </a:lnTo>
                    <a:lnTo>
                      <a:pt x="510" y="340"/>
                    </a:lnTo>
                    <a:lnTo>
                      <a:pt x="500" y="364"/>
                    </a:lnTo>
                    <a:lnTo>
                      <a:pt x="490" y="386"/>
                    </a:lnTo>
                    <a:lnTo>
                      <a:pt x="476" y="407"/>
                    </a:lnTo>
                    <a:lnTo>
                      <a:pt x="463" y="426"/>
                    </a:lnTo>
                    <a:lnTo>
                      <a:pt x="446" y="446"/>
                    </a:lnTo>
                    <a:lnTo>
                      <a:pt x="426" y="463"/>
                    </a:lnTo>
                    <a:lnTo>
                      <a:pt x="407" y="477"/>
                    </a:lnTo>
                    <a:lnTo>
                      <a:pt x="386" y="491"/>
                    </a:lnTo>
                    <a:lnTo>
                      <a:pt x="364" y="500"/>
                    </a:lnTo>
                    <a:lnTo>
                      <a:pt x="340" y="510"/>
                    </a:lnTo>
                    <a:lnTo>
                      <a:pt x="315" y="516"/>
                    </a:lnTo>
                    <a:lnTo>
                      <a:pt x="290" y="520"/>
                    </a:lnTo>
                    <a:lnTo>
                      <a:pt x="263" y="521"/>
                    </a:lnTo>
                    <a:lnTo>
                      <a:pt x="237" y="520"/>
                    </a:lnTo>
                    <a:lnTo>
                      <a:pt x="211" y="516"/>
                    </a:lnTo>
                    <a:lnTo>
                      <a:pt x="185" y="510"/>
                    </a:lnTo>
                    <a:lnTo>
                      <a:pt x="162" y="500"/>
                    </a:lnTo>
                    <a:lnTo>
                      <a:pt x="140" y="491"/>
                    </a:lnTo>
                    <a:lnTo>
                      <a:pt x="119" y="477"/>
                    </a:lnTo>
                    <a:lnTo>
                      <a:pt x="99" y="463"/>
                    </a:lnTo>
                    <a:lnTo>
                      <a:pt x="80" y="446"/>
                    </a:lnTo>
                    <a:lnTo>
                      <a:pt x="64" y="426"/>
                    </a:lnTo>
                    <a:lnTo>
                      <a:pt x="49" y="407"/>
                    </a:lnTo>
                    <a:lnTo>
                      <a:pt x="36" y="386"/>
                    </a:lnTo>
                    <a:lnTo>
                      <a:pt x="25" y="364"/>
                    </a:lnTo>
                    <a:lnTo>
                      <a:pt x="16" y="340"/>
                    </a:lnTo>
                    <a:lnTo>
                      <a:pt x="10" y="315"/>
                    </a:lnTo>
                    <a:lnTo>
                      <a:pt x="6" y="290"/>
                    </a:lnTo>
                    <a:lnTo>
                      <a:pt x="4" y="263"/>
                    </a:lnTo>
                    <a:lnTo>
                      <a:pt x="6" y="237"/>
                    </a:lnTo>
                    <a:lnTo>
                      <a:pt x="10" y="211"/>
                    </a:lnTo>
                    <a:lnTo>
                      <a:pt x="16" y="185"/>
                    </a:lnTo>
                    <a:lnTo>
                      <a:pt x="25" y="162"/>
                    </a:lnTo>
                    <a:lnTo>
                      <a:pt x="36" y="139"/>
                    </a:lnTo>
                    <a:lnTo>
                      <a:pt x="49" y="119"/>
                    </a:lnTo>
                    <a:lnTo>
                      <a:pt x="64" y="99"/>
                    </a:lnTo>
                    <a:lnTo>
                      <a:pt x="80" y="80"/>
                    </a:lnTo>
                    <a:lnTo>
                      <a:pt x="99" y="64"/>
                    </a:lnTo>
                    <a:lnTo>
                      <a:pt x="119" y="49"/>
                    </a:lnTo>
                    <a:lnTo>
                      <a:pt x="140" y="36"/>
                    </a:lnTo>
                    <a:lnTo>
                      <a:pt x="162" y="25"/>
                    </a:lnTo>
                    <a:lnTo>
                      <a:pt x="185" y="17"/>
                    </a:lnTo>
                    <a:lnTo>
                      <a:pt x="211" y="10"/>
                    </a:lnTo>
                    <a:lnTo>
                      <a:pt x="237" y="6"/>
                    </a:lnTo>
                    <a:lnTo>
                      <a:pt x="263" y="4"/>
                    </a:lnTo>
                    <a:lnTo>
                      <a:pt x="290" y="6"/>
                    </a:lnTo>
                    <a:lnTo>
                      <a:pt x="315" y="10"/>
                    </a:lnTo>
                    <a:lnTo>
                      <a:pt x="340" y="17"/>
                    </a:lnTo>
                    <a:lnTo>
                      <a:pt x="364" y="25"/>
                    </a:lnTo>
                    <a:lnTo>
                      <a:pt x="386" y="36"/>
                    </a:lnTo>
                    <a:lnTo>
                      <a:pt x="407" y="49"/>
                    </a:lnTo>
                    <a:lnTo>
                      <a:pt x="426" y="64"/>
                    </a:lnTo>
                    <a:lnTo>
                      <a:pt x="446" y="80"/>
                    </a:lnTo>
                    <a:lnTo>
                      <a:pt x="463" y="99"/>
                    </a:lnTo>
                    <a:lnTo>
                      <a:pt x="476" y="119"/>
                    </a:lnTo>
                    <a:lnTo>
                      <a:pt x="490" y="139"/>
                    </a:lnTo>
                    <a:lnTo>
                      <a:pt x="500" y="162"/>
                    </a:lnTo>
                    <a:lnTo>
                      <a:pt x="510" y="185"/>
                    </a:lnTo>
                    <a:lnTo>
                      <a:pt x="515" y="211"/>
                    </a:lnTo>
                    <a:lnTo>
                      <a:pt x="520" y="237"/>
                    </a:lnTo>
                    <a:lnTo>
                      <a:pt x="521" y="263"/>
                    </a:lnTo>
                    <a:close/>
                  </a:path>
                </a:pathLst>
              </a:custGeom>
              <a:solidFill>
                <a:srgbClr val="F0C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82" name="Freeform 67">
                <a:extLst>
                  <a:ext uri="{FF2B5EF4-FFF2-40B4-BE49-F238E27FC236}">
                    <a16:creationId xmlns:a16="http://schemas.microsoft.com/office/drawing/2014/main" id="{2F5EF0A3-76B5-D1E4-316E-BAD3B80422A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60" y="2613"/>
                <a:ext cx="519" cy="520"/>
              </a:xfrm>
              <a:custGeom>
                <a:avLst/>
                <a:gdLst>
                  <a:gd name="T0" fmla="*/ 515 w 519"/>
                  <a:gd name="T1" fmla="*/ 208 h 520"/>
                  <a:gd name="T2" fmla="*/ 489 w 519"/>
                  <a:gd name="T3" fmla="*/ 136 h 520"/>
                  <a:gd name="T4" fmla="*/ 444 w 519"/>
                  <a:gd name="T5" fmla="*/ 75 h 520"/>
                  <a:gd name="T6" fmla="*/ 384 w 519"/>
                  <a:gd name="T7" fmla="*/ 31 h 520"/>
                  <a:gd name="T8" fmla="*/ 312 w 519"/>
                  <a:gd name="T9" fmla="*/ 6 h 520"/>
                  <a:gd name="T10" fmla="*/ 233 w 519"/>
                  <a:gd name="T11" fmla="*/ 1 h 520"/>
                  <a:gd name="T12" fmla="*/ 159 w 519"/>
                  <a:gd name="T13" fmla="*/ 19 h 520"/>
                  <a:gd name="T14" fmla="*/ 95 w 519"/>
                  <a:gd name="T15" fmla="*/ 58 h 520"/>
                  <a:gd name="T16" fmla="*/ 45 w 519"/>
                  <a:gd name="T17" fmla="*/ 114 h 520"/>
                  <a:gd name="T18" fmla="*/ 11 w 519"/>
                  <a:gd name="T19" fmla="*/ 182 h 520"/>
                  <a:gd name="T20" fmla="*/ 0 w 519"/>
                  <a:gd name="T21" fmla="*/ 260 h 520"/>
                  <a:gd name="T22" fmla="*/ 11 w 519"/>
                  <a:gd name="T23" fmla="*/ 337 h 520"/>
                  <a:gd name="T24" fmla="*/ 45 w 519"/>
                  <a:gd name="T25" fmla="*/ 405 h 520"/>
                  <a:gd name="T26" fmla="*/ 95 w 519"/>
                  <a:gd name="T27" fmla="*/ 461 h 520"/>
                  <a:gd name="T28" fmla="*/ 159 w 519"/>
                  <a:gd name="T29" fmla="*/ 500 h 520"/>
                  <a:gd name="T30" fmla="*/ 233 w 519"/>
                  <a:gd name="T31" fmla="*/ 518 h 520"/>
                  <a:gd name="T32" fmla="*/ 312 w 519"/>
                  <a:gd name="T33" fmla="*/ 515 h 520"/>
                  <a:gd name="T34" fmla="*/ 384 w 519"/>
                  <a:gd name="T35" fmla="*/ 489 h 520"/>
                  <a:gd name="T36" fmla="*/ 444 w 519"/>
                  <a:gd name="T37" fmla="*/ 444 h 520"/>
                  <a:gd name="T38" fmla="*/ 489 w 519"/>
                  <a:gd name="T39" fmla="*/ 384 h 520"/>
                  <a:gd name="T40" fmla="*/ 515 w 519"/>
                  <a:gd name="T41" fmla="*/ 312 h 520"/>
                  <a:gd name="T42" fmla="*/ 517 w 519"/>
                  <a:gd name="T43" fmla="*/ 260 h 520"/>
                  <a:gd name="T44" fmla="*/ 504 w 519"/>
                  <a:gd name="T45" fmla="*/ 336 h 520"/>
                  <a:gd name="T46" fmla="*/ 472 w 519"/>
                  <a:gd name="T47" fmla="*/ 403 h 520"/>
                  <a:gd name="T48" fmla="*/ 423 w 519"/>
                  <a:gd name="T49" fmla="*/ 457 h 520"/>
                  <a:gd name="T50" fmla="*/ 359 w 519"/>
                  <a:gd name="T51" fmla="*/ 496 h 520"/>
                  <a:gd name="T52" fmla="*/ 286 w 519"/>
                  <a:gd name="T53" fmla="*/ 515 h 520"/>
                  <a:gd name="T54" fmla="*/ 208 w 519"/>
                  <a:gd name="T55" fmla="*/ 511 h 520"/>
                  <a:gd name="T56" fmla="*/ 138 w 519"/>
                  <a:gd name="T57" fmla="*/ 485 h 520"/>
                  <a:gd name="T58" fmla="*/ 78 w 519"/>
                  <a:gd name="T59" fmla="*/ 442 h 520"/>
                  <a:gd name="T60" fmla="*/ 35 w 519"/>
                  <a:gd name="T61" fmla="*/ 382 h 520"/>
                  <a:gd name="T62" fmla="*/ 8 w 519"/>
                  <a:gd name="T63" fmla="*/ 312 h 520"/>
                  <a:gd name="T64" fmla="*/ 6 w 519"/>
                  <a:gd name="T65" fmla="*/ 234 h 520"/>
                  <a:gd name="T66" fmla="*/ 24 w 519"/>
                  <a:gd name="T67" fmla="*/ 160 h 520"/>
                  <a:gd name="T68" fmla="*/ 63 w 519"/>
                  <a:gd name="T69" fmla="*/ 97 h 520"/>
                  <a:gd name="T70" fmla="*/ 117 w 519"/>
                  <a:gd name="T71" fmla="*/ 47 h 520"/>
                  <a:gd name="T72" fmla="*/ 184 w 519"/>
                  <a:gd name="T73" fmla="*/ 15 h 520"/>
                  <a:gd name="T74" fmla="*/ 260 w 519"/>
                  <a:gd name="T75" fmla="*/ 4 h 520"/>
                  <a:gd name="T76" fmla="*/ 336 w 519"/>
                  <a:gd name="T77" fmla="*/ 15 h 520"/>
                  <a:gd name="T78" fmla="*/ 402 w 519"/>
                  <a:gd name="T79" fmla="*/ 47 h 520"/>
                  <a:gd name="T80" fmla="*/ 458 w 519"/>
                  <a:gd name="T81" fmla="*/ 97 h 520"/>
                  <a:gd name="T82" fmla="*/ 496 w 519"/>
                  <a:gd name="T83" fmla="*/ 160 h 520"/>
                  <a:gd name="T84" fmla="*/ 515 w 519"/>
                  <a:gd name="T85" fmla="*/ 234 h 52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19"/>
                  <a:gd name="T130" fmla="*/ 0 h 520"/>
                  <a:gd name="T131" fmla="*/ 519 w 519"/>
                  <a:gd name="T132" fmla="*/ 520 h 52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19" h="520">
                    <a:moveTo>
                      <a:pt x="519" y="260"/>
                    </a:moveTo>
                    <a:lnTo>
                      <a:pt x="518" y="233"/>
                    </a:lnTo>
                    <a:lnTo>
                      <a:pt x="515" y="208"/>
                    </a:lnTo>
                    <a:lnTo>
                      <a:pt x="508" y="182"/>
                    </a:lnTo>
                    <a:lnTo>
                      <a:pt x="500" y="159"/>
                    </a:lnTo>
                    <a:lnTo>
                      <a:pt x="489" y="136"/>
                    </a:lnTo>
                    <a:lnTo>
                      <a:pt x="475" y="114"/>
                    </a:lnTo>
                    <a:lnTo>
                      <a:pt x="461" y="95"/>
                    </a:lnTo>
                    <a:lnTo>
                      <a:pt x="444" y="75"/>
                    </a:lnTo>
                    <a:lnTo>
                      <a:pt x="425" y="58"/>
                    </a:lnTo>
                    <a:lnTo>
                      <a:pt x="405" y="45"/>
                    </a:lnTo>
                    <a:lnTo>
                      <a:pt x="384" y="31"/>
                    </a:lnTo>
                    <a:lnTo>
                      <a:pt x="361" y="19"/>
                    </a:lnTo>
                    <a:lnTo>
                      <a:pt x="337" y="11"/>
                    </a:lnTo>
                    <a:lnTo>
                      <a:pt x="312" y="6"/>
                    </a:lnTo>
                    <a:lnTo>
                      <a:pt x="287" y="1"/>
                    </a:lnTo>
                    <a:lnTo>
                      <a:pt x="260" y="0"/>
                    </a:lnTo>
                    <a:lnTo>
                      <a:pt x="233" y="1"/>
                    </a:lnTo>
                    <a:lnTo>
                      <a:pt x="208" y="6"/>
                    </a:lnTo>
                    <a:lnTo>
                      <a:pt x="182" y="11"/>
                    </a:lnTo>
                    <a:lnTo>
                      <a:pt x="159" y="19"/>
                    </a:lnTo>
                    <a:lnTo>
                      <a:pt x="137" y="31"/>
                    </a:lnTo>
                    <a:lnTo>
                      <a:pt x="114" y="45"/>
                    </a:lnTo>
                    <a:lnTo>
                      <a:pt x="95" y="58"/>
                    </a:lnTo>
                    <a:lnTo>
                      <a:pt x="75" y="75"/>
                    </a:lnTo>
                    <a:lnTo>
                      <a:pt x="59" y="95"/>
                    </a:lnTo>
                    <a:lnTo>
                      <a:pt x="45" y="114"/>
                    </a:lnTo>
                    <a:lnTo>
                      <a:pt x="31" y="136"/>
                    </a:lnTo>
                    <a:lnTo>
                      <a:pt x="20" y="159"/>
                    </a:lnTo>
                    <a:lnTo>
                      <a:pt x="11" y="182"/>
                    </a:lnTo>
                    <a:lnTo>
                      <a:pt x="6" y="208"/>
                    </a:lnTo>
                    <a:lnTo>
                      <a:pt x="1" y="233"/>
                    </a:lnTo>
                    <a:lnTo>
                      <a:pt x="0" y="260"/>
                    </a:lnTo>
                    <a:lnTo>
                      <a:pt x="1" y="287"/>
                    </a:lnTo>
                    <a:lnTo>
                      <a:pt x="6" y="312"/>
                    </a:lnTo>
                    <a:lnTo>
                      <a:pt x="11" y="337"/>
                    </a:lnTo>
                    <a:lnTo>
                      <a:pt x="20" y="361"/>
                    </a:lnTo>
                    <a:lnTo>
                      <a:pt x="31" y="384"/>
                    </a:lnTo>
                    <a:lnTo>
                      <a:pt x="45" y="405"/>
                    </a:lnTo>
                    <a:lnTo>
                      <a:pt x="59" y="425"/>
                    </a:lnTo>
                    <a:lnTo>
                      <a:pt x="75" y="444"/>
                    </a:lnTo>
                    <a:lnTo>
                      <a:pt x="95" y="461"/>
                    </a:lnTo>
                    <a:lnTo>
                      <a:pt x="114" y="475"/>
                    </a:lnTo>
                    <a:lnTo>
                      <a:pt x="137" y="489"/>
                    </a:lnTo>
                    <a:lnTo>
                      <a:pt x="159" y="500"/>
                    </a:lnTo>
                    <a:lnTo>
                      <a:pt x="182" y="508"/>
                    </a:lnTo>
                    <a:lnTo>
                      <a:pt x="208" y="515"/>
                    </a:lnTo>
                    <a:lnTo>
                      <a:pt x="233" y="518"/>
                    </a:lnTo>
                    <a:lnTo>
                      <a:pt x="260" y="520"/>
                    </a:lnTo>
                    <a:lnTo>
                      <a:pt x="287" y="518"/>
                    </a:lnTo>
                    <a:lnTo>
                      <a:pt x="312" y="515"/>
                    </a:lnTo>
                    <a:lnTo>
                      <a:pt x="337" y="508"/>
                    </a:lnTo>
                    <a:lnTo>
                      <a:pt x="361" y="500"/>
                    </a:lnTo>
                    <a:lnTo>
                      <a:pt x="384" y="489"/>
                    </a:lnTo>
                    <a:lnTo>
                      <a:pt x="405" y="475"/>
                    </a:lnTo>
                    <a:lnTo>
                      <a:pt x="425" y="461"/>
                    </a:lnTo>
                    <a:lnTo>
                      <a:pt x="444" y="444"/>
                    </a:lnTo>
                    <a:lnTo>
                      <a:pt x="461" y="425"/>
                    </a:lnTo>
                    <a:lnTo>
                      <a:pt x="475" y="405"/>
                    </a:lnTo>
                    <a:lnTo>
                      <a:pt x="489" y="384"/>
                    </a:lnTo>
                    <a:lnTo>
                      <a:pt x="500" y="361"/>
                    </a:lnTo>
                    <a:lnTo>
                      <a:pt x="508" y="337"/>
                    </a:lnTo>
                    <a:lnTo>
                      <a:pt x="515" y="312"/>
                    </a:lnTo>
                    <a:lnTo>
                      <a:pt x="518" y="287"/>
                    </a:lnTo>
                    <a:lnTo>
                      <a:pt x="519" y="260"/>
                    </a:lnTo>
                    <a:close/>
                    <a:moveTo>
                      <a:pt x="517" y="260"/>
                    </a:moveTo>
                    <a:lnTo>
                      <a:pt x="515" y="286"/>
                    </a:lnTo>
                    <a:lnTo>
                      <a:pt x="511" y="312"/>
                    </a:lnTo>
                    <a:lnTo>
                      <a:pt x="504" y="336"/>
                    </a:lnTo>
                    <a:lnTo>
                      <a:pt x="496" y="359"/>
                    </a:lnTo>
                    <a:lnTo>
                      <a:pt x="485" y="382"/>
                    </a:lnTo>
                    <a:lnTo>
                      <a:pt x="472" y="403"/>
                    </a:lnTo>
                    <a:lnTo>
                      <a:pt x="458" y="423"/>
                    </a:lnTo>
                    <a:lnTo>
                      <a:pt x="441" y="442"/>
                    </a:lnTo>
                    <a:lnTo>
                      <a:pt x="423" y="457"/>
                    </a:lnTo>
                    <a:lnTo>
                      <a:pt x="402" y="472"/>
                    </a:lnTo>
                    <a:lnTo>
                      <a:pt x="382" y="485"/>
                    </a:lnTo>
                    <a:lnTo>
                      <a:pt x="359" y="496"/>
                    </a:lnTo>
                    <a:lnTo>
                      <a:pt x="336" y="504"/>
                    </a:lnTo>
                    <a:lnTo>
                      <a:pt x="312" y="511"/>
                    </a:lnTo>
                    <a:lnTo>
                      <a:pt x="286" y="515"/>
                    </a:lnTo>
                    <a:lnTo>
                      <a:pt x="260" y="515"/>
                    </a:lnTo>
                    <a:lnTo>
                      <a:pt x="234" y="515"/>
                    </a:lnTo>
                    <a:lnTo>
                      <a:pt x="208" y="511"/>
                    </a:lnTo>
                    <a:lnTo>
                      <a:pt x="184" y="504"/>
                    </a:lnTo>
                    <a:lnTo>
                      <a:pt x="160" y="496"/>
                    </a:lnTo>
                    <a:lnTo>
                      <a:pt x="138" y="485"/>
                    </a:lnTo>
                    <a:lnTo>
                      <a:pt x="117" y="472"/>
                    </a:lnTo>
                    <a:lnTo>
                      <a:pt x="98" y="457"/>
                    </a:lnTo>
                    <a:lnTo>
                      <a:pt x="78" y="442"/>
                    </a:lnTo>
                    <a:lnTo>
                      <a:pt x="63" y="423"/>
                    </a:lnTo>
                    <a:lnTo>
                      <a:pt x="47" y="403"/>
                    </a:lnTo>
                    <a:lnTo>
                      <a:pt x="35" y="382"/>
                    </a:lnTo>
                    <a:lnTo>
                      <a:pt x="24" y="359"/>
                    </a:lnTo>
                    <a:lnTo>
                      <a:pt x="15" y="336"/>
                    </a:lnTo>
                    <a:lnTo>
                      <a:pt x="8" y="312"/>
                    </a:lnTo>
                    <a:lnTo>
                      <a:pt x="6" y="286"/>
                    </a:lnTo>
                    <a:lnTo>
                      <a:pt x="4" y="260"/>
                    </a:lnTo>
                    <a:lnTo>
                      <a:pt x="6" y="234"/>
                    </a:lnTo>
                    <a:lnTo>
                      <a:pt x="8" y="208"/>
                    </a:lnTo>
                    <a:lnTo>
                      <a:pt x="15" y="184"/>
                    </a:lnTo>
                    <a:lnTo>
                      <a:pt x="24" y="160"/>
                    </a:lnTo>
                    <a:lnTo>
                      <a:pt x="35" y="138"/>
                    </a:lnTo>
                    <a:lnTo>
                      <a:pt x="47" y="117"/>
                    </a:lnTo>
                    <a:lnTo>
                      <a:pt x="63" y="97"/>
                    </a:lnTo>
                    <a:lnTo>
                      <a:pt x="78" y="78"/>
                    </a:lnTo>
                    <a:lnTo>
                      <a:pt x="98" y="63"/>
                    </a:lnTo>
                    <a:lnTo>
                      <a:pt x="117" y="47"/>
                    </a:lnTo>
                    <a:lnTo>
                      <a:pt x="138" y="35"/>
                    </a:lnTo>
                    <a:lnTo>
                      <a:pt x="160" y="24"/>
                    </a:lnTo>
                    <a:lnTo>
                      <a:pt x="184" y="15"/>
                    </a:lnTo>
                    <a:lnTo>
                      <a:pt x="208" y="8"/>
                    </a:lnTo>
                    <a:lnTo>
                      <a:pt x="234" y="6"/>
                    </a:lnTo>
                    <a:lnTo>
                      <a:pt x="260" y="4"/>
                    </a:lnTo>
                    <a:lnTo>
                      <a:pt x="286" y="6"/>
                    </a:lnTo>
                    <a:lnTo>
                      <a:pt x="312" y="8"/>
                    </a:lnTo>
                    <a:lnTo>
                      <a:pt x="336" y="15"/>
                    </a:lnTo>
                    <a:lnTo>
                      <a:pt x="359" y="24"/>
                    </a:lnTo>
                    <a:lnTo>
                      <a:pt x="382" y="35"/>
                    </a:lnTo>
                    <a:lnTo>
                      <a:pt x="402" y="47"/>
                    </a:lnTo>
                    <a:lnTo>
                      <a:pt x="423" y="63"/>
                    </a:lnTo>
                    <a:lnTo>
                      <a:pt x="441" y="78"/>
                    </a:lnTo>
                    <a:lnTo>
                      <a:pt x="458" y="97"/>
                    </a:lnTo>
                    <a:lnTo>
                      <a:pt x="472" y="117"/>
                    </a:lnTo>
                    <a:lnTo>
                      <a:pt x="485" y="138"/>
                    </a:lnTo>
                    <a:lnTo>
                      <a:pt x="496" y="160"/>
                    </a:lnTo>
                    <a:lnTo>
                      <a:pt x="504" y="184"/>
                    </a:lnTo>
                    <a:lnTo>
                      <a:pt x="511" y="208"/>
                    </a:lnTo>
                    <a:lnTo>
                      <a:pt x="515" y="234"/>
                    </a:lnTo>
                    <a:lnTo>
                      <a:pt x="517" y="260"/>
                    </a:lnTo>
                    <a:close/>
                  </a:path>
                </a:pathLst>
              </a:custGeom>
              <a:solidFill>
                <a:srgbClr val="F0C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83" name="Freeform 68">
                <a:extLst>
                  <a:ext uri="{FF2B5EF4-FFF2-40B4-BE49-F238E27FC236}">
                    <a16:creationId xmlns:a16="http://schemas.microsoft.com/office/drawing/2014/main" id="{60C8FFC4-CFB2-FFE3-B85D-365B98E842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61" y="2614"/>
                <a:ext cx="517" cy="517"/>
              </a:xfrm>
              <a:custGeom>
                <a:avLst/>
                <a:gdLst>
                  <a:gd name="T0" fmla="*/ 511 w 517"/>
                  <a:gd name="T1" fmla="*/ 207 h 517"/>
                  <a:gd name="T2" fmla="*/ 486 w 517"/>
                  <a:gd name="T3" fmla="*/ 135 h 517"/>
                  <a:gd name="T4" fmla="*/ 442 w 517"/>
                  <a:gd name="T5" fmla="*/ 76 h 517"/>
                  <a:gd name="T6" fmla="*/ 382 w 517"/>
                  <a:gd name="T7" fmla="*/ 32 h 517"/>
                  <a:gd name="T8" fmla="*/ 311 w 517"/>
                  <a:gd name="T9" fmla="*/ 6 h 517"/>
                  <a:gd name="T10" fmla="*/ 233 w 517"/>
                  <a:gd name="T11" fmla="*/ 2 h 517"/>
                  <a:gd name="T12" fmla="*/ 158 w 517"/>
                  <a:gd name="T13" fmla="*/ 21 h 517"/>
                  <a:gd name="T14" fmla="*/ 95 w 517"/>
                  <a:gd name="T15" fmla="*/ 60 h 517"/>
                  <a:gd name="T16" fmla="*/ 45 w 517"/>
                  <a:gd name="T17" fmla="*/ 115 h 517"/>
                  <a:gd name="T18" fmla="*/ 12 w 517"/>
                  <a:gd name="T19" fmla="*/ 181 h 517"/>
                  <a:gd name="T20" fmla="*/ 0 w 517"/>
                  <a:gd name="T21" fmla="*/ 259 h 517"/>
                  <a:gd name="T22" fmla="*/ 12 w 517"/>
                  <a:gd name="T23" fmla="*/ 336 h 517"/>
                  <a:gd name="T24" fmla="*/ 45 w 517"/>
                  <a:gd name="T25" fmla="*/ 403 h 517"/>
                  <a:gd name="T26" fmla="*/ 95 w 517"/>
                  <a:gd name="T27" fmla="*/ 459 h 517"/>
                  <a:gd name="T28" fmla="*/ 158 w 517"/>
                  <a:gd name="T29" fmla="*/ 496 h 517"/>
                  <a:gd name="T30" fmla="*/ 233 w 517"/>
                  <a:gd name="T31" fmla="*/ 516 h 517"/>
                  <a:gd name="T32" fmla="*/ 311 w 517"/>
                  <a:gd name="T33" fmla="*/ 512 h 517"/>
                  <a:gd name="T34" fmla="*/ 382 w 517"/>
                  <a:gd name="T35" fmla="*/ 487 h 517"/>
                  <a:gd name="T36" fmla="*/ 442 w 517"/>
                  <a:gd name="T37" fmla="*/ 442 h 517"/>
                  <a:gd name="T38" fmla="*/ 486 w 517"/>
                  <a:gd name="T39" fmla="*/ 382 h 517"/>
                  <a:gd name="T40" fmla="*/ 511 w 517"/>
                  <a:gd name="T41" fmla="*/ 311 h 517"/>
                  <a:gd name="T42" fmla="*/ 513 w 517"/>
                  <a:gd name="T43" fmla="*/ 259 h 517"/>
                  <a:gd name="T44" fmla="*/ 502 w 517"/>
                  <a:gd name="T45" fmla="*/ 335 h 517"/>
                  <a:gd name="T46" fmla="*/ 470 w 517"/>
                  <a:gd name="T47" fmla="*/ 402 h 517"/>
                  <a:gd name="T48" fmla="*/ 421 w 517"/>
                  <a:gd name="T49" fmla="*/ 455 h 517"/>
                  <a:gd name="T50" fmla="*/ 358 w 517"/>
                  <a:gd name="T51" fmla="*/ 494 h 517"/>
                  <a:gd name="T52" fmla="*/ 285 w 517"/>
                  <a:gd name="T53" fmla="*/ 512 h 517"/>
                  <a:gd name="T54" fmla="*/ 208 w 517"/>
                  <a:gd name="T55" fmla="*/ 507 h 517"/>
                  <a:gd name="T56" fmla="*/ 138 w 517"/>
                  <a:gd name="T57" fmla="*/ 482 h 517"/>
                  <a:gd name="T58" fmla="*/ 78 w 517"/>
                  <a:gd name="T59" fmla="*/ 439 h 517"/>
                  <a:gd name="T60" fmla="*/ 35 w 517"/>
                  <a:gd name="T61" fmla="*/ 381 h 517"/>
                  <a:gd name="T62" fmla="*/ 10 w 517"/>
                  <a:gd name="T63" fmla="*/ 310 h 517"/>
                  <a:gd name="T64" fmla="*/ 6 w 517"/>
                  <a:gd name="T65" fmla="*/ 233 h 517"/>
                  <a:gd name="T66" fmla="*/ 24 w 517"/>
                  <a:gd name="T67" fmla="*/ 161 h 517"/>
                  <a:gd name="T68" fmla="*/ 63 w 517"/>
                  <a:gd name="T69" fmla="*/ 96 h 517"/>
                  <a:gd name="T70" fmla="*/ 116 w 517"/>
                  <a:gd name="T71" fmla="*/ 48 h 517"/>
                  <a:gd name="T72" fmla="*/ 183 w 517"/>
                  <a:gd name="T73" fmla="*/ 16 h 517"/>
                  <a:gd name="T74" fmla="*/ 259 w 517"/>
                  <a:gd name="T75" fmla="*/ 5 h 517"/>
                  <a:gd name="T76" fmla="*/ 335 w 517"/>
                  <a:gd name="T77" fmla="*/ 16 h 517"/>
                  <a:gd name="T78" fmla="*/ 401 w 517"/>
                  <a:gd name="T79" fmla="*/ 48 h 517"/>
                  <a:gd name="T80" fmla="*/ 454 w 517"/>
                  <a:gd name="T81" fmla="*/ 96 h 517"/>
                  <a:gd name="T82" fmla="*/ 493 w 517"/>
                  <a:gd name="T83" fmla="*/ 161 h 517"/>
                  <a:gd name="T84" fmla="*/ 511 w 517"/>
                  <a:gd name="T85" fmla="*/ 233 h 51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17"/>
                  <a:gd name="T130" fmla="*/ 0 h 517"/>
                  <a:gd name="T131" fmla="*/ 517 w 517"/>
                  <a:gd name="T132" fmla="*/ 517 h 51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17" h="517">
                    <a:moveTo>
                      <a:pt x="517" y="259"/>
                    </a:moveTo>
                    <a:lnTo>
                      <a:pt x="516" y="233"/>
                    </a:lnTo>
                    <a:lnTo>
                      <a:pt x="511" y="207"/>
                    </a:lnTo>
                    <a:lnTo>
                      <a:pt x="506" y="181"/>
                    </a:lnTo>
                    <a:lnTo>
                      <a:pt x="496" y="158"/>
                    </a:lnTo>
                    <a:lnTo>
                      <a:pt x="486" y="135"/>
                    </a:lnTo>
                    <a:lnTo>
                      <a:pt x="472" y="115"/>
                    </a:lnTo>
                    <a:lnTo>
                      <a:pt x="459" y="95"/>
                    </a:lnTo>
                    <a:lnTo>
                      <a:pt x="442" y="76"/>
                    </a:lnTo>
                    <a:lnTo>
                      <a:pt x="422" y="60"/>
                    </a:lnTo>
                    <a:lnTo>
                      <a:pt x="403" y="45"/>
                    </a:lnTo>
                    <a:lnTo>
                      <a:pt x="382" y="32"/>
                    </a:lnTo>
                    <a:lnTo>
                      <a:pt x="360" y="21"/>
                    </a:lnTo>
                    <a:lnTo>
                      <a:pt x="336" y="13"/>
                    </a:lnTo>
                    <a:lnTo>
                      <a:pt x="311" y="6"/>
                    </a:lnTo>
                    <a:lnTo>
                      <a:pt x="286" y="2"/>
                    </a:lnTo>
                    <a:lnTo>
                      <a:pt x="259" y="0"/>
                    </a:lnTo>
                    <a:lnTo>
                      <a:pt x="233" y="2"/>
                    </a:lnTo>
                    <a:lnTo>
                      <a:pt x="207" y="6"/>
                    </a:lnTo>
                    <a:lnTo>
                      <a:pt x="181" y="13"/>
                    </a:lnTo>
                    <a:lnTo>
                      <a:pt x="158" y="21"/>
                    </a:lnTo>
                    <a:lnTo>
                      <a:pt x="136" y="32"/>
                    </a:lnTo>
                    <a:lnTo>
                      <a:pt x="115" y="45"/>
                    </a:lnTo>
                    <a:lnTo>
                      <a:pt x="95" y="60"/>
                    </a:lnTo>
                    <a:lnTo>
                      <a:pt x="76" y="76"/>
                    </a:lnTo>
                    <a:lnTo>
                      <a:pt x="60" y="95"/>
                    </a:lnTo>
                    <a:lnTo>
                      <a:pt x="45" y="115"/>
                    </a:lnTo>
                    <a:lnTo>
                      <a:pt x="32" y="135"/>
                    </a:lnTo>
                    <a:lnTo>
                      <a:pt x="21" y="158"/>
                    </a:lnTo>
                    <a:lnTo>
                      <a:pt x="12" y="181"/>
                    </a:lnTo>
                    <a:lnTo>
                      <a:pt x="6" y="207"/>
                    </a:lnTo>
                    <a:lnTo>
                      <a:pt x="2" y="233"/>
                    </a:lnTo>
                    <a:lnTo>
                      <a:pt x="0" y="259"/>
                    </a:lnTo>
                    <a:lnTo>
                      <a:pt x="2" y="286"/>
                    </a:lnTo>
                    <a:lnTo>
                      <a:pt x="6" y="311"/>
                    </a:lnTo>
                    <a:lnTo>
                      <a:pt x="12" y="336"/>
                    </a:lnTo>
                    <a:lnTo>
                      <a:pt x="21" y="360"/>
                    </a:lnTo>
                    <a:lnTo>
                      <a:pt x="32" y="382"/>
                    </a:lnTo>
                    <a:lnTo>
                      <a:pt x="45" y="403"/>
                    </a:lnTo>
                    <a:lnTo>
                      <a:pt x="60" y="422"/>
                    </a:lnTo>
                    <a:lnTo>
                      <a:pt x="76" y="442"/>
                    </a:lnTo>
                    <a:lnTo>
                      <a:pt x="95" y="459"/>
                    </a:lnTo>
                    <a:lnTo>
                      <a:pt x="115" y="473"/>
                    </a:lnTo>
                    <a:lnTo>
                      <a:pt x="136" y="487"/>
                    </a:lnTo>
                    <a:lnTo>
                      <a:pt x="158" y="496"/>
                    </a:lnTo>
                    <a:lnTo>
                      <a:pt x="181" y="506"/>
                    </a:lnTo>
                    <a:lnTo>
                      <a:pt x="207" y="512"/>
                    </a:lnTo>
                    <a:lnTo>
                      <a:pt x="233" y="516"/>
                    </a:lnTo>
                    <a:lnTo>
                      <a:pt x="259" y="517"/>
                    </a:lnTo>
                    <a:lnTo>
                      <a:pt x="286" y="516"/>
                    </a:lnTo>
                    <a:lnTo>
                      <a:pt x="311" y="512"/>
                    </a:lnTo>
                    <a:lnTo>
                      <a:pt x="336" y="506"/>
                    </a:lnTo>
                    <a:lnTo>
                      <a:pt x="360" y="496"/>
                    </a:lnTo>
                    <a:lnTo>
                      <a:pt x="382" y="487"/>
                    </a:lnTo>
                    <a:lnTo>
                      <a:pt x="403" y="473"/>
                    </a:lnTo>
                    <a:lnTo>
                      <a:pt x="422" y="459"/>
                    </a:lnTo>
                    <a:lnTo>
                      <a:pt x="442" y="442"/>
                    </a:lnTo>
                    <a:lnTo>
                      <a:pt x="459" y="422"/>
                    </a:lnTo>
                    <a:lnTo>
                      <a:pt x="472" y="403"/>
                    </a:lnTo>
                    <a:lnTo>
                      <a:pt x="486" y="382"/>
                    </a:lnTo>
                    <a:lnTo>
                      <a:pt x="496" y="360"/>
                    </a:lnTo>
                    <a:lnTo>
                      <a:pt x="506" y="336"/>
                    </a:lnTo>
                    <a:lnTo>
                      <a:pt x="511" y="311"/>
                    </a:lnTo>
                    <a:lnTo>
                      <a:pt x="516" y="286"/>
                    </a:lnTo>
                    <a:lnTo>
                      <a:pt x="517" y="259"/>
                    </a:lnTo>
                    <a:close/>
                    <a:moveTo>
                      <a:pt x="513" y="259"/>
                    </a:moveTo>
                    <a:lnTo>
                      <a:pt x="511" y="285"/>
                    </a:lnTo>
                    <a:lnTo>
                      <a:pt x="507" y="310"/>
                    </a:lnTo>
                    <a:lnTo>
                      <a:pt x="502" y="335"/>
                    </a:lnTo>
                    <a:lnTo>
                      <a:pt x="493" y="358"/>
                    </a:lnTo>
                    <a:lnTo>
                      <a:pt x="482" y="381"/>
                    </a:lnTo>
                    <a:lnTo>
                      <a:pt x="470" y="402"/>
                    </a:lnTo>
                    <a:lnTo>
                      <a:pt x="454" y="421"/>
                    </a:lnTo>
                    <a:lnTo>
                      <a:pt x="439" y="439"/>
                    </a:lnTo>
                    <a:lnTo>
                      <a:pt x="421" y="455"/>
                    </a:lnTo>
                    <a:lnTo>
                      <a:pt x="401" y="470"/>
                    </a:lnTo>
                    <a:lnTo>
                      <a:pt x="381" y="482"/>
                    </a:lnTo>
                    <a:lnTo>
                      <a:pt x="358" y="494"/>
                    </a:lnTo>
                    <a:lnTo>
                      <a:pt x="335" y="502"/>
                    </a:lnTo>
                    <a:lnTo>
                      <a:pt x="310" y="507"/>
                    </a:lnTo>
                    <a:lnTo>
                      <a:pt x="285" y="512"/>
                    </a:lnTo>
                    <a:lnTo>
                      <a:pt x="259" y="513"/>
                    </a:lnTo>
                    <a:lnTo>
                      <a:pt x="233" y="512"/>
                    </a:lnTo>
                    <a:lnTo>
                      <a:pt x="208" y="507"/>
                    </a:lnTo>
                    <a:lnTo>
                      <a:pt x="183" y="502"/>
                    </a:lnTo>
                    <a:lnTo>
                      <a:pt x="161" y="494"/>
                    </a:lnTo>
                    <a:lnTo>
                      <a:pt x="138" y="482"/>
                    </a:lnTo>
                    <a:lnTo>
                      <a:pt x="116" y="470"/>
                    </a:lnTo>
                    <a:lnTo>
                      <a:pt x="97" y="455"/>
                    </a:lnTo>
                    <a:lnTo>
                      <a:pt x="78" y="439"/>
                    </a:lnTo>
                    <a:lnTo>
                      <a:pt x="63" y="421"/>
                    </a:lnTo>
                    <a:lnTo>
                      <a:pt x="48" y="402"/>
                    </a:lnTo>
                    <a:lnTo>
                      <a:pt x="35" y="381"/>
                    </a:lnTo>
                    <a:lnTo>
                      <a:pt x="24" y="358"/>
                    </a:lnTo>
                    <a:lnTo>
                      <a:pt x="16" y="335"/>
                    </a:lnTo>
                    <a:lnTo>
                      <a:pt x="10" y="310"/>
                    </a:lnTo>
                    <a:lnTo>
                      <a:pt x="6" y="285"/>
                    </a:lnTo>
                    <a:lnTo>
                      <a:pt x="5" y="259"/>
                    </a:lnTo>
                    <a:lnTo>
                      <a:pt x="6" y="233"/>
                    </a:lnTo>
                    <a:lnTo>
                      <a:pt x="10" y="208"/>
                    </a:lnTo>
                    <a:lnTo>
                      <a:pt x="16" y="183"/>
                    </a:lnTo>
                    <a:lnTo>
                      <a:pt x="24" y="161"/>
                    </a:lnTo>
                    <a:lnTo>
                      <a:pt x="35" y="138"/>
                    </a:lnTo>
                    <a:lnTo>
                      <a:pt x="48" y="117"/>
                    </a:lnTo>
                    <a:lnTo>
                      <a:pt x="63" y="96"/>
                    </a:lnTo>
                    <a:lnTo>
                      <a:pt x="78" y="78"/>
                    </a:lnTo>
                    <a:lnTo>
                      <a:pt x="97" y="63"/>
                    </a:lnTo>
                    <a:lnTo>
                      <a:pt x="116" y="48"/>
                    </a:lnTo>
                    <a:lnTo>
                      <a:pt x="138" y="35"/>
                    </a:lnTo>
                    <a:lnTo>
                      <a:pt x="161" y="24"/>
                    </a:lnTo>
                    <a:lnTo>
                      <a:pt x="183" y="16"/>
                    </a:lnTo>
                    <a:lnTo>
                      <a:pt x="208" y="10"/>
                    </a:lnTo>
                    <a:lnTo>
                      <a:pt x="233" y="6"/>
                    </a:lnTo>
                    <a:lnTo>
                      <a:pt x="259" y="5"/>
                    </a:lnTo>
                    <a:lnTo>
                      <a:pt x="285" y="6"/>
                    </a:lnTo>
                    <a:lnTo>
                      <a:pt x="310" y="10"/>
                    </a:lnTo>
                    <a:lnTo>
                      <a:pt x="335" y="16"/>
                    </a:lnTo>
                    <a:lnTo>
                      <a:pt x="358" y="24"/>
                    </a:lnTo>
                    <a:lnTo>
                      <a:pt x="381" y="35"/>
                    </a:lnTo>
                    <a:lnTo>
                      <a:pt x="401" y="48"/>
                    </a:lnTo>
                    <a:lnTo>
                      <a:pt x="421" y="63"/>
                    </a:lnTo>
                    <a:lnTo>
                      <a:pt x="439" y="78"/>
                    </a:lnTo>
                    <a:lnTo>
                      <a:pt x="454" y="96"/>
                    </a:lnTo>
                    <a:lnTo>
                      <a:pt x="470" y="117"/>
                    </a:lnTo>
                    <a:lnTo>
                      <a:pt x="482" y="138"/>
                    </a:lnTo>
                    <a:lnTo>
                      <a:pt x="493" y="161"/>
                    </a:lnTo>
                    <a:lnTo>
                      <a:pt x="502" y="183"/>
                    </a:lnTo>
                    <a:lnTo>
                      <a:pt x="507" y="208"/>
                    </a:lnTo>
                    <a:lnTo>
                      <a:pt x="511" y="233"/>
                    </a:lnTo>
                    <a:lnTo>
                      <a:pt x="513" y="259"/>
                    </a:lnTo>
                    <a:close/>
                  </a:path>
                </a:pathLst>
              </a:custGeom>
              <a:solidFill>
                <a:srgbClr val="F0C4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84" name="Freeform 69">
                <a:extLst>
                  <a:ext uri="{FF2B5EF4-FFF2-40B4-BE49-F238E27FC236}">
                    <a16:creationId xmlns:a16="http://schemas.microsoft.com/office/drawing/2014/main" id="{4D938729-17DB-D476-0CBA-BE46761EE8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64" y="2617"/>
                <a:ext cx="513" cy="511"/>
              </a:xfrm>
              <a:custGeom>
                <a:avLst/>
                <a:gdLst>
                  <a:gd name="T0" fmla="*/ 507 w 513"/>
                  <a:gd name="T1" fmla="*/ 204 h 511"/>
                  <a:gd name="T2" fmla="*/ 481 w 513"/>
                  <a:gd name="T3" fmla="*/ 134 h 511"/>
                  <a:gd name="T4" fmla="*/ 437 w 513"/>
                  <a:gd name="T5" fmla="*/ 74 h 511"/>
                  <a:gd name="T6" fmla="*/ 378 w 513"/>
                  <a:gd name="T7" fmla="*/ 31 h 511"/>
                  <a:gd name="T8" fmla="*/ 308 w 513"/>
                  <a:gd name="T9" fmla="*/ 4 h 511"/>
                  <a:gd name="T10" fmla="*/ 230 w 513"/>
                  <a:gd name="T11" fmla="*/ 2 h 511"/>
                  <a:gd name="T12" fmla="*/ 156 w 513"/>
                  <a:gd name="T13" fmla="*/ 20 h 511"/>
                  <a:gd name="T14" fmla="*/ 94 w 513"/>
                  <a:gd name="T15" fmla="*/ 59 h 511"/>
                  <a:gd name="T16" fmla="*/ 43 w 513"/>
                  <a:gd name="T17" fmla="*/ 113 h 511"/>
                  <a:gd name="T18" fmla="*/ 11 w 513"/>
                  <a:gd name="T19" fmla="*/ 180 h 511"/>
                  <a:gd name="T20" fmla="*/ 0 w 513"/>
                  <a:gd name="T21" fmla="*/ 256 h 511"/>
                  <a:gd name="T22" fmla="*/ 11 w 513"/>
                  <a:gd name="T23" fmla="*/ 332 h 511"/>
                  <a:gd name="T24" fmla="*/ 43 w 513"/>
                  <a:gd name="T25" fmla="*/ 399 h 511"/>
                  <a:gd name="T26" fmla="*/ 94 w 513"/>
                  <a:gd name="T27" fmla="*/ 453 h 511"/>
                  <a:gd name="T28" fmla="*/ 156 w 513"/>
                  <a:gd name="T29" fmla="*/ 492 h 511"/>
                  <a:gd name="T30" fmla="*/ 230 w 513"/>
                  <a:gd name="T31" fmla="*/ 511 h 511"/>
                  <a:gd name="T32" fmla="*/ 308 w 513"/>
                  <a:gd name="T33" fmla="*/ 507 h 511"/>
                  <a:gd name="T34" fmla="*/ 378 w 513"/>
                  <a:gd name="T35" fmla="*/ 481 h 511"/>
                  <a:gd name="T36" fmla="*/ 437 w 513"/>
                  <a:gd name="T37" fmla="*/ 438 h 511"/>
                  <a:gd name="T38" fmla="*/ 481 w 513"/>
                  <a:gd name="T39" fmla="*/ 378 h 511"/>
                  <a:gd name="T40" fmla="*/ 507 w 513"/>
                  <a:gd name="T41" fmla="*/ 308 h 511"/>
                  <a:gd name="T42" fmla="*/ 508 w 513"/>
                  <a:gd name="T43" fmla="*/ 256 h 511"/>
                  <a:gd name="T44" fmla="*/ 497 w 513"/>
                  <a:gd name="T45" fmla="*/ 330 h 511"/>
                  <a:gd name="T46" fmla="*/ 465 w 513"/>
                  <a:gd name="T47" fmla="*/ 397 h 511"/>
                  <a:gd name="T48" fmla="*/ 417 w 513"/>
                  <a:gd name="T49" fmla="*/ 450 h 511"/>
                  <a:gd name="T50" fmla="*/ 354 w 513"/>
                  <a:gd name="T51" fmla="*/ 488 h 511"/>
                  <a:gd name="T52" fmla="*/ 282 w 513"/>
                  <a:gd name="T53" fmla="*/ 507 h 511"/>
                  <a:gd name="T54" fmla="*/ 205 w 513"/>
                  <a:gd name="T55" fmla="*/ 503 h 511"/>
                  <a:gd name="T56" fmla="*/ 135 w 513"/>
                  <a:gd name="T57" fmla="*/ 478 h 511"/>
                  <a:gd name="T58" fmla="*/ 77 w 513"/>
                  <a:gd name="T59" fmla="*/ 435 h 511"/>
                  <a:gd name="T60" fmla="*/ 34 w 513"/>
                  <a:gd name="T61" fmla="*/ 376 h 511"/>
                  <a:gd name="T62" fmla="*/ 9 w 513"/>
                  <a:gd name="T63" fmla="*/ 307 h 511"/>
                  <a:gd name="T64" fmla="*/ 4 w 513"/>
                  <a:gd name="T65" fmla="*/ 230 h 511"/>
                  <a:gd name="T66" fmla="*/ 24 w 513"/>
                  <a:gd name="T67" fmla="*/ 158 h 511"/>
                  <a:gd name="T68" fmla="*/ 62 w 513"/>
                  <a:gd name="T69" fmla="*/ 95 h 511"/>
                  <a:gd name="T70" fmla="*/ 114 w 513"/>
                  <a:gd name="T71" fmla="*/ 46 h 511"/>
                  <a:gd name="T72" fmla="*/ 181 w 513"/>
                  <a:gd name="T73" fmla="*/ 15 h 511"/>
                  <a:gd name="T74" fmla="*/ 256 w 513"/>
                  <a:gd name="T75" fmla="*/ 3 h 511"/>
                  <a:gd name="T76" fmla="*/ 330 w 513"/>
                  <a:gd name="T77" fmla="*/ 15 h 511"/>
                  <a:gd name="T78" fmla="*/ 397 w 513"/>
                  <a:gd name="T79" fmla="*/ 46 h 511"/>
                  <a:gd name="T80" fmla="*/ 450 w 513"/>
                  <a:gd name="T81" fmla="*/ 95 h 511"/>
                  <a:gd name="T82" fmla="*/ 488 w 513"/>
                  <a:gd name="T83" fmla="*/ 158 h 511"/>
                  <a:gd name="T84" fmla="*/ 507 w 513"/>
                  <a:gd name="T85" fmla="*/ 230 h 51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13"/>
                  <a:gd name="T130" fmla="*/ 0 h 511"/>
                  <a:gd name="T131" fmla="*/ 513 w 513"/>
                  <a:gd name="T132" fmla="*/ 511 h 51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13" h="511">
                    <a:moveTo>
                      <a:pt x="513" y="256"/>
                    </a:moveTo>
                    <a:lnTo>
                      <a:pt x="511" y="230"/>
                    </a:lnTo>
                    <a:lnTo>
                      <a:pt x="507" y="204"/>
                    </a:lnTo>
                    <a:lnTo>
                      <a:pt x="500" y="180"/>
                    </a:lnTo>
                    <a:lnTo>
                      <a:pt x="492" y="156"/>
                    </a:lnTo>
                    <a:lnTo>
                      <a:pt x="481" y="134"/>
                    </a:lnTo>
                    <a:lnTo>
                      <a:pt x="468" y="113"/>
                    </a:lnTo>
                    <a:lnTo>
                      <a:pt x="454" y="93"/>
                    </a:lnTo>
                    <a:lnTo>
                      <a:pt x="437" y="74"/>
                    </a:lnTo>
                    <a:lnTo>
                      <a:pt x="419" y="59"/>
                    </a:lnTo>
                    <a:lnTo>
                      <a:pt x="398" y="43"/>
                    </a:lnTo>
                    <a:lnTo>
                      <a:pt x="378" y="31"/>
                    </a:lnTo>
                    <a:lnTo>
                      <a:pt x="355" y="20"/>
                    </a:lnTo>
                    <a:lnTo>
                      <a:pt x="332" y="11"/>
                    </a:lnTo>
                    <a:lnTo>
                      <a:pt x="308" y="4"/>
                    </a:lnTo>
                    <a:lnTo>
                      <a:pt x="282" y="2"/>
                    </a:lnTo>
                    <a:lnTo>
                      <a:pt x="256" y="0"/>
                    </a:lnTo>
                    <a:lnTo>
                      <a:pt x="230" y="2"/>
                    </a:lnTo>
                    <a:lnTo>
                      <a:pt x="204" y="4"/>
                    </a:lnTo>
                    <a:lnTo>
                      <a:pt x="180" y="11"/>
                    </a:lnTo>
                    <a:lnTo>
                      <a:pt x="156" y="20"/>
                    </a:lnTo>
                    <a:lnTo>
                      <a:pt x="134" y="31"/>
                    </a:lnTo>
                    <a:lnTo>
                      <a:pt x="113" y="43"/>
                    </a:lnTo>
                    <a:lnTo>
                      <a:pt x="94" y="59"/>
                    </a:lnTo>
                    <a:lnTo>
                      <a:pt x="74" y="74"/>
                    </a:lnTo>
                    <a:lnTo>
                      <a:pt x="59" y="93"/>
                    </a:lnTo>
                    <a:lnTo>
                      <a:pt x="43" y="113"/>
                    </a:lnTo>
                    <a:lnTo>
                      <a:pt x="31" y="134"/>
                    </a:lnTo>
                    <a:lnTo>
                      <a:pt x="20" y="156"/>
                    </a:lnTo>
                    <a:lnTo>
                      <a:pt x="11" y="180"/>
                    </a:lnTo>
                    <a:lnTo>
                      <a:pt x="4" y="204"/>
                    </a:lnTo>
                    <a:lnTo>
                      <a:pt x="2" y="230"/>
                    </a:lnTo>
                    <a:lnTo>
                      <a:pt x="0" y="256"/>
                    </a:lnTo>
                    <a:lnTo>
                      <a:pt x="2" y="282"/>
                    </a:lnTo>
                    <a:lnTo>
                      <a:pt x="4" y="308"/>
                    </a:lnTo>
                    <a:lnTo>
                      <a:pt x="11" y="332"/>
                    </a:lnTo>
                    <a:lnTo>
                      <a:pt x="20" y="355"/>
                    </a:lnTo>
                    <a:lnTo>
                      <a:pt x="31" y="378"/>
                    </a:lnTo>
                    <a:lnTo>
                      <a:pt x="43" y="399"/>
                    </a:lnTo>
                    <a:lnTo>
                      <a:pt x="59" y="419"/>
                    </a:lnTo>
                    <a:lnTo>
                      <a:pt x="74" y="438"/>
                    </a:lnTo>
                    <a:lnTo>
                      <a:pt x="94" y="453"/>
                    </a:lnTo>
                    <a:lnTo>
                      <a:pt x="113" y="468"/>
                    </a:lnTo>
                    <a:lnTo>
                      <a:pt x="134" y="481"/>
                    </a:lnTo>
                    <a:lnTo>
                      <a:pt x="156" y="492"/>
                    </a:lnTo>
                    <a:lnTo>
                      <a:pt x="180" y="500"/>
                    </a:lnTo>
                    <a:lnTo>
                      <a:pt x="204" y="507"/>
                    </a:lnTo>
                    <a:lnTo>
                      <a:pt x="230" y="511"/>
                    </a:lnTo>
                    <a:lnTo>
                      <a:pt x="256" y="511"/>
                    </a:lnTo>
                    <a:lnTo>
                      <a:pt x="282" y="511"/>
                    </a:lnTo>
                    <a:lnTo>
                      <a:pt x="308" y="507"/>
                    </a:lnTo>
                    <a:lnTo>
                      <a:pt x="332" y="500"/>
                    </a:lnTo>
                    <a:lnTo>
                      <a:pt x="355" y="492"/>
                    </a:lnTo>
                    <a:lnTo>
                      <a:pt x="378" y="481"/>
                    </a:lnTo>
                    <a:lnTo>
                      <a:pt x="398" y="468"/>
                    </a:lnTo>
                    <a:lnTo>
                      <a:pt x="419" y="453"/>
                    </a:lnTo>
                    <a:lnTo>
                      <a:pt x="437" y="438"/>
                    </a:lnTo>
                    <a:lnTo>
                      <a:pt x="454" y="419"/>
                    </a:lnTo>
                    <a:lnTo>
                      <a:pt x="468" y="399"/>
                    </a:lnTo>
                    <a:lnTo>
                      <a:pt x="481" y="378"/>
                    </a:lnTo>
                    <a:lnTo>
                      <a:pt x="492" y="355"/>
                    </a:lnTo>
                    <a:lnTo>
                      <a:pt x="500" y="332"/>
                    </a:lnTo>
                    <a:lnTo>
                      <a:pt x="507" y="308"/>
                    </a:lnTo>
                    <a:lnTo>
                      <a:pt x="511" y="282"/>
                    </a:lnTo>
                    <a:lnTo>
                      <a:pt x="513" y="256"/>
                    </a:lnTo>
                    <a:close/>
                    <a:moveTo>
                      <a:pt x="508" y="256"/>
                    </a:moveTo>
                    <a:lnTo>
                      <a:pt x="507" y="282"/>
                    </a:lnTo>
                    <a:lnTo>
                      <a:pt x="503" y="307"/>
                    </a:lnTo>
                    <a:lnTo>
                      <a:pt x="497" y="330"/>
                    </a:lnTo>
                    <a:lnTo>
                      <a:pt x="488" y="354"/>
                    </a:lnTo>
                    <a:lnTo>
                      <a:pt x="478" y="376"/>
                    </a:lnTo>
                    <a:lnTo>
                      <a:pt x="465" y="397"/>
                    </a:lnTo>
                    <a:lnTo>
                      <a:pt x="450" y="417"/>
                    </a:lnTo>
                    <a:lnTo>
                      <a:pt x="435" y="435"/>
                    </a:lnTo>
                    <a:lnTo>
                      <a:pt x="417" y="450"/>
                    </a:lnTo>
                    <a:lnTo>
                      <a:pt x="397" y="465"/>
                    </a:lnTo>
                    <a:lnTo>
                      <a:pt x="376" y="478"/>
                    </a:lnTo>
                    <a:lnTo>
                      <a:pt x="354" y="488"/>
                    </a:lnTo>
                    <a:lnTo>
                      <a:pt x="330" y="498"/>
                    </a:lnTo>
                    <a:lnTo>
                      <a:pt x="307" y="503"/>
                    </a:lnTo>
                    <a:lnTo>
                      <a:pt x="282" y="507"/>
                    </a:lnTo>
                    <a:lnTo>
                      <a:pt x="256" y="509"/>
                    </a:lnTo>
                    <a:lnTo>
                      <a:pt x="230" y="507"/>
                    </a:lnTo>
                    <a:lnTo>
                      <a:pt x="205" y="503"/>
                    </a:lnTo>
                    <a:lnTo>
                      <a:pt x="181" y="498"/>
                    </a:lnTo>
                    <a:lnTo>
                      <a:pt x="158" y="488"/>
                    </a:lnTo>
                    <a:lnTo>
                      <a:pt x="135" y="478"/>
                    </a:lnTo>
                    <a:lnTo>
                      <a:pt x="114" y="465"/>
                    </a:lnTo>
                    <a:lnTo>
                      <a:pt x="95" y="450"/>
                    </a:lnTo>
                    <a:lnTo>
                      <a:pt x="77" y="435"/>
                    </a:lnTo>
                    <a:lnTo>
                      <a:pt x="62" y="417"/>
                    </a:lnTo>
                    <a:lnTo>
                      <a:pt x="46" y="397"/>
                    </a:lnTo>
                    <a:lnTo>
                      <a:pt x="34" y="376"/>
                    </a:lnTo>
                    <a:lnTo>
                      <a:pt x="24" y="354"/>
                    </a:lnTo>
                    <a:lnTo>
                      <a:pt x="16" y="330"/>
                    </a:lnTo>
                    <a:lnTo>
                      <a:pt x="9" y="307"/>
                    </a:lnTo>
                    <a:lnTo>
                      <a:pt x="4" y="282"/>
                    </a:lnTo>
                    <a:lnTo>
                      <a:pt x="3" y="256"/>
                    </a:lnTo>
                    <a:lnTo>
                      <a:pt x="4" y="230"/>
                    </a:lnTo>
                    <a:lnTo>
                      <a:pt x="9" y="205"/>
                    </a:lnTo>
                    <a:lnTo>
                      <a:pt x="16" y="181"/>
                    </a:lnTo>
                    <a:lnTo>
                      <a:pt x="24" y="158"/>
                    </a:lnTo>
                    <a:lnTo>
                      <a:pt x="34" y="135"/>
                    </a:lnTo>
                    <a:lnTo>
                      <a:pt x="46" y="114"/>
                    </a:lnTo>
                    <a:lnTo>
                      <a:pt x="62" y="95"/>
                    </a:lnTo>
                    <a:lnTo>
                      <a:pt x="77" y="77"/>
                    </a:lnTo>
                    <a:lnTo>
                      <a:pt x="95" y="61"/>
                    </a:lnTo>
                    <a:lnTo>
                      <a:pt x="114" y="46"/>
                    </a:lnTo>
                    <a:lnTo>
                      <a:pt x="135" y="34"/>
                    </a:lnTo>
                    <a:lnTo>
                      <a:pt x="158" y="24"/>
                    </a:lnTo>
                    <a:lnTo>
                      <a:pt x="181" y="15"/>
                    </a:lnTo>
                    <a:lnTo>
                      <a:pt x="205" y="8"/>
                    </a:lnTo>
                    <a:lnTo>
                      <a:pt x="230" y="4"/>
                    </a:lnTo>
                    <a:lnTo>
                      <a:pt x="256" y="3"/>
                    </a:lnTo>
                    <a:lnTo>
                      <a:pt x="282" y="4"/>
                    </a:lnTo>
                    <a:lnTo>
                      <a:pt x="307" y="8"/>
                    </a:lnTo>
                    <a:lnTo>
                      <a:pt x="330" y="15"/>
                    </a:lnTo>
                    <a:lnTo>
                      <a:pt x="354" y="24"/>
                    </a:lnTo>
                    <a:lnTo>
                      <a:pt x="376" y="34"/>
                    </a:lnTo>
                    <a:lnTo>
                      <a:pt x="397" y="46"/>
                    </a:lnTo>
                    <a:lnTo>
                      <a:pt x="417" y="61"/>
                    </a:lnTo>
                    <a:lnTo>
                      <a:pt x="435" y="77"/>
                    </a:lnTo>
                    <a:lnTo>
                      <a:pt x="450" y="95"/>
                    </a:lnTo>
                    <a:lnTo>
                      <a:pt x="465" y="114"/>
                    </a:lnTo>
                    <a:lnTo>
                      <a:pt x="478" y="135"/>
                    </a:lnTo>
                    <a:lnTo>
                      <a:pt x="488" y="158"/>
                    </a:lnTo>
                    <a:lnTo>
                      <a:pt x="497" y="181"/>
                    </a:lnTo>
                    <a:lnTo>
                      <a:pt x="503" y="205"/>
                    </a:lnTo>
                    <a:lnTo>
                      <a:pt x="507" y="230"/>
                    </a:lnTo>
                    <a:lnTo>
                      <a:pt x="508" y="256"/>
                    </a:lnTo>
                    <a:close/>
                  </a:path>
                </a:pathLst>
              </a:custGeom>
              <a:solidFill>
                <a:srgbClr val="F0C4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85" name="Freeform 70">
                <a:extLst>
                  <a:ext uri="{FF2B5EF4-FFF2-40B4-BE49-F238E27FC236}">
                    <a16:creationId xmlns:a16="http://schemas.microsoft.com/office/drawing/2014/main" id="{8A3C0323-6A77-BA6F-4037-C1DB426C897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66" y="2619"/>
                <a:ext cx="508" cy="508"/>
              </a:xfrm>
              <a:custGeom>
                <a:avLst/>
                <a:gdLst>
                  <a:gd name="T0" fmla="*/ 502 w 508"/>
                  <a:gd name="T1" fmla="*/ 203 h 508"/>
                  <a:gd name="T2" fmla="*/ 477 w 508"/>
                  <a:gd name="T3" fmla="*/ 133 h 508"/>
                  <a:gd name="T4" fmla="*/ 434 w 508"/>
                  <a:gd name="T5" fmla="*/ 73 h 508"/>
                  <a:gd name="T6" fmla="*/ 376 w 508"/>
                  <a:gd name="T7" fmla="*/ 30 h 508"/>
                  <a:gd name="T8" fmla="*/ 305 w 508"/>
                  <a:gd name="T9" fmla="*/ 5 h 508"/>
                  <a:gd name="T10" fmla="*/ 228 w 508"/>
                  <a:gd name="T11" fmla="*/ 1 h 508"/>
                  <a:gd name="T12" fmla="*/ 156 w 508"/>
                  <a:gd name="T13" fmla="*/ 19 h 508"/>
                  <a:gd name="T14" fmla="*/ 92 w 508"/>
                  <a:gd name="T15" fmla="*/ 58 h 508"/>
                  <a:gd name="T16" fmla="*/ 43 w 508"/>
                  <a:gd name="T17" fmla="*/ 112 h 508"/>
                  <a:gd name="T18" fmla="*/ 11 w 508"/>
                  <a:gd name="T19" fmla="*/ 178 h 508"/>
                  <a:gd name="T20" fmla="*/ 0 w 508"/>
                  <a:gd name="T21" fmla="*/ 254 h 508"/>
                  <a:gd name="T22" fmla="*/ 11 w 508"/>
                  <a:gd name="T23" fmla="*/ 330 h 508"/>
                  <a:gd name="T24" fmla="*/ 43 w 508"/>
                  <a:gd name="T25" fmla="*/ 397 h 508"/>
                  <a:gd name="T26" fmla="*/ 92 w 508"/>
                  <a:gd name="T27" fmla="*/ 450 h 508"/>
                  <a:gd name="T28" fmla="*/ 156 w 508"/>
                  <a:gd name="T29" fmla="*/ 489 h 508"/>
                  <a:gd name="T30" fmla="*/ 228 w 508"/>
                  <a:gd name="T31" fmla="*/ 507 h 508"/>
                  <a:gd name="T32" fmla="*/ 305 w 508"/>
                  <a:gd name="T33" fmla="*/ 502 h 508"/>
                  <a:gd name="T34" fmla="*/ 376 w 508"/>
                  <a:gd name="T35" fmla="*/ 477 h 508"/>
                  <a:gd name="T36" fmla="*/ 434 w 508"/>
                  <a:gd name="T37" fmla="*/ 434 h 508"/>
                  <a:gd name="T38" fmla="*/ 477 w 508"/>
                  <a:gd name="T39" fmla="*/ 376 h 508"/>
                  <a:gd name="T40" fmla="*/ 502 w 508"/>
                  <a:gd name="T41" fmla="*/ 305 h 508"/>
                  <a:gd name="T42" fmla="*/ 504 w 508"/>
                  <a:gd name="T43" fmla="*/ 254 h 508"/>
                  <a:gd name="T44" fmla="*/ 493 w 508"/>
                  <a:gd name="T45" fmla="*/ 328 h 508"/>
                  <a:gd name="T46" fmla="*/ 462 w 508"/>
                  <a:gd name="T47" fmla="*/ 394 h 508"/>
                  <a:gd name="T48" fmla="*/ 413 w 508"/>
                  <a:gd name="T49" fmla="*/ 447 h 508"/>
                  <a:gd name="T50" fmla="*/ 352 w 508"/>
                  <a:gd name="T51" fmla="*/ 484 h 508"/>
                  <a:gd name="T52" fmla="*/ 280 w 508"/>
                  <a:gd name="T53" fmla="*/ 502 h 508"/>
                  <a:gd name="T54" fmla="*/ 203 w 508"/>
                  <a:gd name="T55" fmla="*/ 500 h 508"/>
                  <a:gd name="T56" fmla="*/ 135 w 508"/>
                  <a:gd name="T57" fmla="*/ 475 h 508"/>
                  <a:gd name="T58" fmla="*/ 76 w 508"/>
                  <a:gd name="T59" fmla="*/ 431 h 508"/>
                  <a:gd name="T60" fmla="*/ 34 w 508"/>
                  <a:gd name="T61" fmla="*/ 373 h 508"/>
                  <a:gd name="T62" fmla="*/ 8 w 508"/>
                  <a:gd name="T63" fmla="*/ 305 h 508"/>
                  <a:gd name="T64" fmla="*/ 5 w 508"/>
                  <a:gd name="T65" fmla="*/ 228 h 508"/>
                  <a:gd name="T66" fmla="*/ 23 w 508"/>
                  <a:gd name="T67" fmla="*/ 157 h 508"/>
                  <a:gd name="T68" fmla="*/ 61 w 508"/>
                  <a:gd name="T69" fmla="*/ 94 h 508"/>
                  <a:gd name="T70" fmla="*/ 114 w 508"/>
                  <a:gd name="T71" fmla="*/ 47 h 508"/>
                  <a:gd name="T72" fmla="*/ 179 w 508"/>
                  <a:gd name="T73" fmla="*/ 15 h 508"/>
                  <a:gd name="T74" fmla="*/ 254 w 508"/>
                  <a:gd name="T75" fmla="*/ 4 h 508"/>
                  <a:gd name="T76" fmla="*/ 328 w 508"/>
                  <a:gd name="T77" fmla="*/ 15 h 508"/>
                  <a:gd name="T78" fmla="*/ 394 w 508"/>
                  <a:gd name="T79" fmla="*/ 47 h 508"/>
                  <a:gd name="T80" fmla="*/ 447 w 508"/>
                  <a:gd name="T81" fmla="*/ 94 h 508"/>
                  <a:gd name="T82" fmla="*/ 484 w 508"/>
                  <a:gd name="T83" fmla="*/ 157 h 508"/>
                  <a:gd name="T84" fmla="*/ 502 w 508"/>
                  <a:gd name="T85" fmla="*/ 228 h 50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08"/>
                  <a:gd name="T130" fmla="*/ 0 h 508"/>
                  <a:gd name="T131" fmla="*/ 508 w 508"/>
                  <a:gd name="T132" fmla="*/ 508 h 50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08" h="508">
                    <a:moveTo>
                      <a:pt x="508" y="254"/>
                    </a:moveTo>
                    <a:lnTo>
                      <a:pt x="506" y="228"/>
                    </a:lnTo>
                    <a:lnTo>
                      <a:pt x="502" y="203"/>
                    </a:lnTo>
                    <a:lnTo>
                      <a:pt x="497" y="178"/>
                    </a:lnTo>
                    <a:lnTo>
                      <a:pt x="488" y="156"/>
                    </a:lnTo>
                    <a:lnTo>
                      <a:pt x="477" y="133"/>
                    </a:lnTo>
                    <a:lnTo>
                      <a:pt x="465" y="112"/>
                    </a:lnTo>
                    <a:lnTo>
                      <a:pt x="449" y="91"/>
                    </a:lnTo>
                    <a:lnTo>
                      <a:pt x="434" y="73"/>
                    </a:lnTo>
                    <a:lnTo>
                      <a:pt x="416" y="58"/>
                    </a:lnTo>
                    <a:lnTo>
                      <a:pt x="396" y="43"/>
                    </a:lnTo>
                    <a:lnTo>
                      <a:pt x="376" y="30"/>
                    </a:lnTo>
                    <a:lnTo>
                      <a:pt x="353" y="19"/>
                    </a:lnTo>
                    <a:lnTo>
                      <a:pt x="330" y="11"/>
                    </a:lnTo>
                    <a:lnTo>
                      <a:pt x="305" y="5"/>
                    </a:lnTo>
                    <a:lnTo>
                      <a:pt x="280" y="1"/>
                    </a:lnTo>
                    <a:lnTo>
                      <a:pt x="254" y="0"/>
                    </a:lnTo>
                    <a:lnTo>
                      <a:pt x="228" y="1"/>
                    </a:lnTo>
                    <a:lnTo>
                      <a:pt x="203" y="5"/>
                    </a:lnTo>
                    <a:lnTo>
                      <a:pt x="178" y="11"/>
                    </a:lnTo>
                    <a:lnTo>
                      <a:pt x="156" y="19"/>
                    </a:lnTo>
                    <a:lnTo>
                      <a:pt x="133" y="30"/>
                    </a:lnTo>
                    <a:lnTo>
                      <a:pt x="111" y="43"/>
                    </a:lnTo>
                    <a:lnTo>
                      <a:pt x="92" y="58"/>
                    </a:lnTo>
                    <a:lnTo>
                      <a:pt x="73" y="73"/>
                    </a:lnTo>
                    <a:lnTo>
                      <a:pt x="58" y="91"/>
                    </a:lnTo>
                    <a:lnTo>
                      <a:pt x="43" y="112"/>
                    </a:lnTo>
                    <a:lnTo>
                      <a:pt x="30" y="133"/>
                    </a:lnTo>
                    <a:lnTo>
                      <a:pt x="19" y="156"/>
                    </a:lnTo>
                    <a:lnTo>
                      <a:pt x="11" y="178"/>
                    </a:lnTo>
                    <a:lnTo>
                      <a:pt x="5" y="203"/>
                    </a:lnTo>
                    <a:lnTo>
                      <a:pt x="1" y="228"/>
                    </a:lnTo>
                    <a:lnTo>
                      <a:pt x="0" y="254"/>
                    </a:lnTo>
                    <a:lnTo>
                      <a:pt x="1" y="280"/>
                    </a:lnTo>
                    <a:lnTo>
                      <a:pt x="5" y="305"/>
                    </a:lnTo>
                    <a:lnTo>
                      <a:pt x="11" y="330"/>
                    </a:lnTo>
                    <a:lnTo>
                      <a:pt x="19" y="353"/>
                    </a:lnTo>
                    <a:lnTo>
                      <a:pt x="30" y="376"/>
                    </a:lnTo>
                    <a:lnTo>
                      <a:pt x="43" y="397"/>
                    </a:lnTo>
                    <a:lnTo>
                      <a:pt x="58" y="416"/>
                    </a:lnTo>
                    <a:lnTo>
                      <a:pt x="73" y="434"/>
                    </a:lnTo>
                    <a:lnTo>
                      <a:pt x="92" y="450"/>
                    </a:lnTo>
                    <a:lnTo>
                      <a:pt x="111" y="465"/>
                    </a:lnTo>
                    <a:lnTo>
                      <a:pt x="133" y="477"/>
                    </a:lnTo>
                    <a:lnTo>
                      <a:pt x="156" y="489"/>
                    </a:lnTo>
                    <a:lnTo>
                      <a:pt x="178" y="497"/>
                    </a:lnTo>
                    <a:lnTo>
                      <a:pt x="203" y="502"/>
                    </a:lnTo>
                    <a:lnTo>
                      <a:pt x="228" y="507"/>
                    </a:lnTo>
                    <a:lnTo>
                      <a:pt x="254" y="508"/>
                    </a:lnTo>
                    <a:lnTo>
                      <a:pt x="280" y="507"/>
                    </a:lnTo>
                    <a:lnTo>
                      <a:pt x="305" y="502"/>
                    </a:lnTo>
                    <a:lnTo>
                      <a:pt x="330" y="497"/>
                    </a:lnTo>
                    <a:lnTo>
                      <a:pt x="353" y="489"/>
                    </a:lnTo>
                    <a:lnTo>
                      <a:pt x="376" y="477"/>
                    </a:lnTo>
                    <a:lnTo>
                      <a:pt x="396" y="465"/>
                    </a:lnTo>
                    <a:lnTo>
                      <a:pt x="416" y="450"/>
                    </a:lnTo>
                    <a:lnTo>
                      <a:pt x="434" y="434"/>
                    </a:lnTo>
                    <a:lnTo>
                      <a:pt x="449" y="416"/>
                    </a:lnTo>
                    <a:lnTo>
                      <a:pt x="465" y="397"/>
                    </a:lnTo>
                    <a:lnTo>
                      <a:pt x="477" y="376"/>
                    </a:lnTo>
                    <a:lnTo>
                      <a:pt x="488" y="353"/>
                    </a:lnTo>
                    <a:lnTo>
                      <a:pt x="497" y="330"/>
                    </a:lnTo>
                    <a:lnTo>
                      <a:pt x="502" y="305"/>
                    </a:lnTo>
                    <a:lnTo>
                      <a:pt x="506" y="280"/>
                    </a:lnTo>
                    <a:lnTo>
                      <a:pt x="508" y="254"/>
                    </a:lnTo>
                    <a:close/>
                    <a:moveTo>
                      <a:pt x="504" y="254"/>
                    </a:moveTo>
                    <a:lnTo>
                      <a:pt x="502" y="280"/>
                    </a:lnTo>
                    <a:lnTo>
                      <a:pt x="500" y="305"/>
                    </a:lnTo>
                    <a:lnTo>
                      <a:pt x="493" y="328"/>
                    </a:lnTo>
                    <a:lnTo>
                      <a:pt x="484" y="351"/>
                    </a:lnTo>
                    <a:lnTo>
                      <a:pt x="474" y="373"/>
                    </a:lnTo>
                    <a:lnTo>
                      <a:pt x="462" y="394"/>
                    </a:lnTo>
                    <a:lnTo>
                      <a:pt x="447" y="413"/>
                    </a:lnTo>
                    <a:lnTo>
                      <a:pt x="431" y="431"/>
                    </a:lnTo>
                    <a:lnTo>
                      <a:pt x="413" y="447"/>
                    </a:lnTo>
                    <a:lnTo>
                      <a:pt x="394" y="462"/>
                    </a:lnTo>
                    <a:lnTo>
                      <a:pt x="373" y="475"/>
                    </a:lnTo>
                    <a:lnTo>
                      <a:pt x="352" y="484"/>
                    </a:lnTo>
                    <a:lnTo>
                      <a:pt x="328" y="493"/>
                    </a:lnTo>
                    <a:lnTo>
                      <a:pt x="305" y="500"/>
                    </a:lnTo>
                    <a:lnTo>
                      <a:pt x="280" y="502"/>
                    </a:lnTo>
                    <a:lnTo>
                      <a:pt x="254" y="504"/>
                    </a:lnTo>
                    <a:lnTo>
                      <a:pt x="228" y="502"/>
                    </a:lnTo>
                    <a:lnTo>
                      <a:pt x="203" y="500"/>
                    </a:lnTo>
                    <a:lnTo>
                      <a:pt x="179" y="493"/>
                    </a:lnTo>
                    <a:lnTo>
                      <a:pt x="157" y="484"/>
                    </a:lnTo>
                    <a:lnTo>
                      <a:pt x="135" y="475"/>
                    </a:lnTo>
                    <a:lnTo>
                      <a:pt x="114" y="462"/>
                    </a:lnTo>
                    <a:lnTo>
                      <a:pt x="94" y="447"/>
                    </a:lnTo>
                    <a:lnTo>
                      <a:pt x="76" y="431"/>
                    </a:lnTo>
                    <a:lnTo>
                      <a:pt x="61" y="413"/>
                    </a:lnTo>
                    <a:lnTo>
                      <a:pt x="47" y="394"/>
                    </a:lnTo>
                    <a:lnTo>
                      <a:pt x="34" y="373"/>
                    </a:lnTo>
                    <a:lnTo>
                      <a:pt x="23" y="351"/>
                    </a:lnTo>
                    <a:lnTo>
                      <a:pt x="15" y="328"/>
                    </a:lnTo>
                    <a:lnTo>
                      <a:pt x="8" y="305"/>
                    </a:lnTo>
                    <a:lnTo>
                      <a:pt x="5" y="280"/>
                    </a:lnTo>
                    <a:lnTo>
                      <a:pt x="4" y="254"/>
                    </a:lnTo>
                    <a:lnTo>
                      <a:pt x="5" y="228"/>
                    </a:lnTo>
                    <a:lnTo>
                      <a:pt x="8" y="203"/>
                    </a:lnTo>
                    <a:lnTo>
                      <a:pt x="15" y="179"/>
                    </a:lnTo>
                    <a:lnTo>
                      <a:pt x="23" y="157"/>
                    </a:lnTo>
                    <a:lnTo>
                      <a:pt x="34" y="135"/>
                    </a:lnTo>
                    <a:lnTo>
                      <a:pt x="47" y="114"/>
                    </a:lnTo>
                    <a:lnTo>
                      <a:pt x="61" y="94"/>
                    </a:lnTo>
                    <a:lnTo>
                      <a:pt x="76" y="78"/>
                    </a:lnTo>
                    <a:lnTo>
                      <a:pt x="94" y="61"/>
                    </a:lnTo>
                    <a:lnTo>
                      <a:pt x="114" y="47"/>
                    </a:lnTo>
                    <a:lnTo>
                      <a:pt x="135" y="34"/>
                    </a:lnTo>
                    <a:lnTo>
                      <a:pt x="157" y="23"/>
                    </a:lnTo>
                    <a:lnTo>
                      <a:pt x="179" y="15"/>
                    </a:lnTo>
                    <a:lnTo>
                      <a:pt x="203" y="9"/>
                    </a:lnTo>
                    <a:lnTo>
                      <a:pt x="228" y="5"/>
                    </a:lnTo>
                    <a:lnTo>
                      <a:pt x="254" y="4"/>
                    </a:lnTo>
                    <a:lnTo>
                      <a:pt x="280" y="5"/>
                    </a:lnTo>
                    <a:lnTo>
                      <a:pt x="305" y="9"/>
                    </a:lnTo>
                    <a:lnTo>
                      <a:pt x="328" y="15"/>
                    </a:lnTo>
                    <a:lnTo>
                      <a:pt x="352" y="23"/>
                    </a:lnTo>
                    <a:lnTo>
                      <a:pt x="373" y="34"/>
                    </a:lnTo>
                    <a:lnTo>
                      <a:pt x="394" y="47"/>
                    </a:lnTo>
                    <a:lnTo>
                      <a:pt x="413" y="61"/>
                    </a:lnTo>
                    <a:lnTo>
                      <a:pt x="431" y="78"/>
                    </a:lnTo>
                    <a:lnTo>
                      <a:pt x="447" y="94"/>
                    </a:lnTo>
                    <a:lnTo>
                      <a:pt x="462" y="114"/>
                    </a:lnTo>
                    <a:lnTo>
                      <a:pt x="474" y="135"/>
                    </a:lnTo>
                    <a:lnTo>
                      <a:pt x="484" y="157"/>
                    </a:lnTo>
                    <a:lnTo>
                      <a:pt x="493" y="179"/>
                    </a:lnTo>
                    <a:lnTo>
                      <a:pt x="500" y="203"/>
                    </a:lnTo>
                    <a:lnTo>
                      <a:pt x="502" y="228"/>
                    </a:lnTo>
                    <a:lnTo>
                      <a:pt x="504" y="254"/>
                    </a:lnTo>
                    <a:close/>
                  </a:path>
                </a:pathLst>
              </a:custGeom>
              <a:solidFill>
                <a:srgbClr val="F0C5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86" name="Freeform 71">
                <a:extLst>
                  <a:ext uri="{FF2B5EF4-FFF2-40B4-BE49-F238E27FC236}">
                    <a16:creationId xmlns:a16="http://schemas.microsoft.com/office/drawing/2014/main" id="{9B4D212C-5CAC-31D7-605D-6E9004CF89B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67" y="2620"/>
                <a:ext cx="505" cy="506"/>
              </a:xfrm>
              <a:custGeom>
                <a:avLst/>
                <a:gdLst>
                  <a:gd name="T0" fmla="*/ 500 w 505"/>
                  <a:gd name="T1" fmla="*/ 202 h 506"/>
                  <a:gd name="T2" fmla="*/ 475 w 505"/>
                  <a:gd name="T3" fmla="*/ 132 h 506"/>
                  <a:gd name="T4" fmla="*/ 432 w 505"/>
                  <a:gd name="T5" fmla="*/ 74 h 506"/>
                  <a:gd name="T6" fmla="*/ 373 w 505"/>
                  <a:gd name="T7" fmla="*/ 31 h 506"/>
                  <a:gd name="T8" fmla="*/ 304 w 505"/>
                  <a:gd name="T9" fmla="*/ 5 h 506"/>
                  <a:gd name="T10" fmla="*/ 227 w 505"/>
                  <a:gd name="T11" fmla="*/ 1 h 506"/>
                  <a:gd name="T12" fmla="*/ 155 w 505"/>
                  <a:gd name="T13" fmla="*/ 21 h 506"/>
                  <a:gd name="T14" fmla="*/ 92 w 505"/>
                  <a:gd name="T15" fmla="*/ 58 h 506"/>
                  <a:gd name="T16" fmla="*/ 43 w 505"/>
                  <a:gd name="T17" fmla="*/ 111 h 506"/>
                  <a:gd name="T18" fmla="*/ 13 w 505"/>
                  <a:gd name="T19" fmla="*/ 178 h 506"/>
                  <a:gd name="T20" fmla="*/ 0 w 505"/>
                  <a:gd name="T21" fmla="*/ 253 h 506"/>
                  <a:gd name="T22" fmla="*/ 13 w 505"/>
                  <a:gd name="T23" fmla="*/ 327 h 506"/>
                  <a:gd name="T24" fmla="*/ 43 w 505"/>
                  <a:gd name="T25" fmla="*/ 394 h 506"/>
                  <a:gd name="T26" fmla="*/ 92 w 505"/>
                  <a:gd name="T27" fmla="*/ 447 h 506"/>
                  <a:gd name="T28" fmla="*/ 155 w 505"/>
                  <a:gd name="T29" fmla="*/ 485 h 506"/>
                  <a:gd name="T30" fmla="*/ 227 w 505"/>
                  <a:gd name="T31" fmla="*/ 504 h 506"/>
                  <a:gd name="T32" fmla="*/ 304 w 505"/>
                  <a:gd name="T33" fmla="*/ 500 h 506"/>
                  <a:gd name="T34" fmla="*/ 373 w 505"/>
                  <a:gd name="T35" fmla="*/ 475 h 506"/>
                  <a:gd name="T36" fmla="*/ 432 w 505"/>
                  <a:gd name="T37" fmla="*/ 432 h 506"/>
                  <a:gd name="T38" fmla="*/ 475 w 505"/>
                  <a:gd name="T39" fmla="*/ 373 h 506"/>
                  <a:gd name="T40" fmla="*/ 500 w 505"/>
                  <a:gd name="T41" fmla="*/ 304 h 506"/>
                  <a:gd name="T42" fmla="*/ 501 w 505"/>
                  <a:gd name="T43" fmla="*/ 253 h 506"/>
                  <a:gd name="T44" fmla="*/ 490 w 505"/>
                  <a:gd name="T45" fmla="*/ 327 h 506"/>
                  <a:gd name="T46" fmla="*/ 458 w 505"/>
                  <a:gd name="T47" fmla="*/ 391 h 506"/>
                  <a:gd name="T48" fmla="*/ 411 w 505"/>
                  <a:gd name="T49" fmla="*/ 444 h 506"/>
                  <a:gd name="T50" fmla="*/ 350 w 505"/>
                  <a:gd name="T51" fmla="*/ 482 h 506"/>
                  <a:gd name="T52" fmla="*/ 279 w 505"/>
                  <a:gd name="T53" fmla="*/ 500 h 506"/>
                  <a:gd name="T54" fmla="*/ 203 w 505"/>
                  <a:gd name="T55" fmla="*/ 496 h 506"/>
                  <a:gd name="T56" fmla="*/ 135 w 505"/>
                  <a:gd name="T57" fmla="*/ 471 h 506"/>
                  <a:gd name="T58" fmla="*/ 77 w 505"/>
                  <a:gd name="T59" fmla="*/ 429 h 506"/>
                  <a:gd name="T60" fmla="*/ 35 w 505"/>
                  <a:gd name="T61" fmla="*/ 372 h 506"/>
                  <a:gd name="T62" fmla="*/ 10 w 505"/>
                  <a:gd name="T63" fmla="*/ 302 h 506"/>
                  <a:gd name="T64" fmla="*/ 6 w 505"/>
                  <a:gd name="T65" fmla="*/ 227 h 506"/>
                  <a:gd name="T66" fmla="*/ 24 w 505"/>
                  <a:gd name="T67" fmla="*/ 156 h 506"/>
                  <a:gd name="T68" fmla="*/ 61 w 505"/>
                  <a:gd name="T69" fmla="*/ 95 h 506"/>
                  <a:gd name="T70" fmla="*/ 114 w 505"/>
                  <a:gd name="T71" fmla="*/ 47 h 506"/>
                  <a:gd name="T72" fmla="*/ 180 w 505"/>
                  <a:gd name="T73" fmla="*/ 15 h 506"/>
                  <a:gd name="T74" fmla="*/ 253 w 505"/>
                  <a:gd name="T75" fmla="*/ 4 h 506"/>
                  <a:gd name="T76" fmla="*/ 327 w 505"/>
                  <a:gd name="T77" fmla="*/ 15 h 506"/>
                  <a:gd name="T78" fmla="*/ 391 w 505"/>
                  <a:gd name="T79" fmla="*/ 47 h 506"/>
                  <a:gd name="T80" fmla="*/ 444 w 505"/>
                  <a:gd name="T81" fmla="*/ 95 h 506"/>
                  <a:gd name="T82" fmla="*/ 482 w 505"/>
                  <a:gd name="T83" fmla="*/ 156 h 506"/>
                  <a:gd name="T84" fmla="*/ 500 w 505"/>
                  <a:gd name="T85" fmla="*/ 227 h 50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05"/>
                  <a:gd name="T130" fmla="*/ 0 h 506"/>
                  <a:gd name="T131" fmla="*/ 505 w 505"/>
                  <a:gd name="T132" fmla="*/ 506 h 50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05" h="506">
                    <a:moveTo>
                      <a:pt x="505" y="253"/>
                    </a:moveTo>
                    <a:lnTo>
                      <a:pt x="504" y="227"/>
                    </a:lnTo>
                    <a:lnTo>
                      <a:pt x="500" y="202"/>
                    </a:lnTo>
                    <a:lnTo>
                      <a:pt x="494" y="178"/>
                    </a:lnTo>
                    <a:lnTo>
                      <a:pt x="485" y="155"/>
                    </a:lnTo>
                    <a:lnTo>
                      <a:pt x="475" y="132"/>
                    </a:lnTo>
                    <a:lnTo>
                      <a:pt x="462" y="111"/>
                    </a:lnTo>
                    <a:lnTo>
                      <a:pt x="447" y="92"/>
                    </a:lnTo>
                    <a:lnTo>
                      <a:pt x="432" y="74"/>
                    </a:lnTo>
                    <a:lnTo>
                      <a:pt x="414" y="58"/>
                    </a:lnTo>
                    <a:lnTo>
                      <a:pt x="394" y="43"/>
                    </a:lnTo>
                    <a:lnTo>
                      <a:pt x="373" y="31"/>
                    </a:lnTo>
                    <a:lnTo>
                      <a:pt x="351" y="21"/>
                    </a:lnTo>
                    <a:lnTo>
                      <a:pt x="327" y="12"/>
                    </a:lnTo>
                    <a:lnTo>
                      <a:pt x="304" y="5"/>
                    </a:lnTo>
                    <a:lnTo>
                      <a:pt x="279" y="1"/>
                    </a:lnTo>
                    <a:lnTo>
                      <a:pt x="253" y="0"/>
                    </a:lnTo>
                    <a:lnTo>
                      <a:pt x="227" y="1"/>
                    </a:lnTo>
                    <a:lnTo>
                      <a:pt x="202" y="5"/>
                    </a:lnTo>
                    <a:lnTo>
                      <a:pt x="178" y="12"/>
                    </a:lnTo>
                    <a:lnTo>
                      <a:pt x="155" y="21"/>
                    </a:lnTo>
                    <a:lnTo>
                      <a:pt x="132" y="31"/>
                    </a:lnTo>
                    <a:lnTo>
                      <a:pt x="111" y="43"/>
                    </a:lnTo>
                    <a:lnTo>
                      <a:pt x="92" y="58"/>
                    </a:lnTo>
                    <a:lnTo>
                      <a:pt x="74" y="74"/>
                    </a:lnTo>
                    <a:lnTo>
                      <a:pt x="59" y="92"/>
                    </a:lnTo>
                    <a:lnTo>
                      <a:pt x="43" y="111"/>
                    </a:lnTo>
                    <a:lnTo>
                      <a:pt x="31" y="132"/>
                    </a:lnTo>
                    <a:lnTo>
                      <a:pt x="21" y="155"/>
                    </a:lnTo>
                    <a:lnTo>
                      <a:pt x="13" y="178"/>
                    </a:lnTo>
                    <a:lnTo>
                      <a:pt x="6" y="202"/>
                    </a:lnTo>
                    <a:lnTo>
                      <a:pt x="1" y="227"/>
                    </a:lnTo>
                    <a:lnTo>
                      <a:pt x="0" y="253"/>
                    </a:lnTo>
                    <a:lnTo>
                      <a:pt x="1" y="279"/>
                    </a:lnTo>
                    <a:lnTo>
                      <a:pt x="6" y="304"/>
                    </a:lnTo>
                    <a:lnTo>
                      <a:pt x="13" y="327"/>
                    </a:lnTo>
                    <a:lnTo>
                      <a:pt x="21" y="351"/>
                    </a:lnTo>
                    <a:lnTo>
                      <a:pt x="31" y="373"/>
                    </a:lnTo>
                    <a:lnTo>
                      <a:pt x="43" y="394"/>
                    </a:lnTo>
                    <a:lnTo>
                      <a:pt x="59" y="414"/>
                    </a:lnTo>
                    <a:lnTo>
                      <a:pt x="74" y="432"/>
                    </a:lnTo>
                    <a:lnTo>
                      <a:pt x="92" y="447"/>
                    </a:lnTo>
                    <a:lnTo>
                      <a:pt x="111" y="462"/>
                    </a:lnTo>
                    <a:lnTo>
                      <a:pt x="132" y="475"/>
                    </a:lnTo>
                    <a:lnTo>
                      <a:pt x="155" y="485"/>
                    </a:lnTo>
                    <a:lnTo>
                      <a:pt x="178" y="495"/>
                    </a:lnTo>
                    <a:lnTo>
                      <a:pt x="202" y="500"/>
                    </a:lnTo>
                    <a:lnTo>
                      <a:pt x="227" y="504"/>
                    </a:lnTo>
                    <a:lnTo>
                      <a:pt x="253" y="506"/>
                    </a:lnTo>
                    <a:lnTo>
                      <a:pt x="279" y="504"/>
                    </a:lnTo>
                    <a:lnTo>
                      <a:pt x="304" y="500"/>
                    </a:lnTo>
                    <a:lnTo>
                      <a:pt x="327" y="495"/>
                    </a:lnTo>
                    <a:lnTo>
                      <a:pt x="351" y="485"/>
                    </a:lnTo>
                    <a:lnTo>
                      <a:pt x="373" y="475"/>
                    </a:lnTo>
                    <a:lnTo>
                      <a:pt x="394" y="462"/>
                    </a:lnTo>
                    <a:lnTo>
                      <a:pt x="414" y="447"/>
                    </a:lnTo>
                    <a:lnTo>
                      <a:pt x="432" y="432"/>
                    </a:lnTo>
                    <a:lnTo>
                      <a:pt x="447" y="414"/>
                    </a:lnTo>
                    <a:lnTo>
                      <a:pt x="462" y="394"/>
                    </a:lnTo>
                    <a:lnTo>
                      <a:pt x="475" y="373"/>
                    </a:lnTo>
                    <a:lnTo>
                      <a:pt x="485" y="351"/>
                    </a:lnTo>
                    <a:lnTo>
                      <a:pt x="494" y="327"/>
                    </a:lnTo>
                    <a:lnTo>
                      <a:pt x="500" y="304"/>
                    </a:lnTo>
                    <a:lnTo>
                      <a:pt x="504" y="279"/>
                    </a:lnTo>
                    <a:lnTo>
                      <a:pt x="505" y="253"/>
                    </a:lnTo>
                    <a:close/>
                    <a:moveTo>
                      <a:pt x="501" y="253"/>
                    </a:moveTo>
                    <a:lnTo>
                      <a:pt x="500" y="279"/>
                    </a:lnTo>
                    <a:lnTo>
                      <a:pt x="496" y="302"/>
                    </a:lnTo>
                    <a:lnTo>
                      <a:pt x="490" y="327"/>
                    </a:lnTo>
                    <a:lnTo>
                      <a:pt x="482" y="350"/>
                    </a:lnTo>
                    <a:lnTo>
                      <a:pt x="471" y="372"/>
                    </a:lnTo>
                    <a:lnTo>
                      <a:pt x="458" y="391"/>
                    </a:lnTo>
                    <a:lnTo>
                      <a:pt x="444" y="411"/>
                    </a:lnTo>
                    <a:lnTo>
                      <a:pt x="429" y="429"/>
                    </a:lnTo>
                    <a:lnTo>
                      <a:pt x="411" y="444"/>
                    </a:lnTo>
                    <a:lnTo>
                      <a:pt x="391" y="458"/>
                    </a:lnTo>
                    <a:lnTo>
                      <a:pt x="372" y="471"/>
                    </a:lnTo>
                    <a:lnTo>
                      <a:pt x="350" y="482"/>
                    </a:lnTo>
                    <a:lnTo>
                      <a:pt x="327" y="490"/>
                    </a:lnTo>
                    <a:lnTo>
                      <a:pt x="302" y="496"/>
                    </a:lnTo>
                    <a:lnTo>
                      <a:pt x="279" y="500"/>
                    </a:lnTo>
                    <a:lnTo>
                      <a:pt x="253" y="501"/>
                    </a:lnTo>
                    <a:lnTo>
                      <a:pt x="227" y="500"/>
                    </a:lnTo>
                    <a:lnTo>
                      <a:pt x="203" y="496"/>
                    </a:lnTo>
                    <a:lnTo>
                      <a:pt x="180" y="490"/>
                    </a:lnTo>
                    <a:lnTo>
                      <a:pt x="156" y="482"/>
                    </a:lnTo>
                    <a:lnTo>
                      <a:pt x="135" y="471"/>
                    </a:lnTo>
                    <a:lnTo>
                      <a:pt x="114" y="458"/>
                    </a:lnTo>
                    <a:lnTo>
                      <a:pt x="95" y="444"/>
                    </a:lnTo>
                    <a:lnTo>
                      <a:pt x="77" y="429"/>
                    </a:lnTo>
                    <a:lnTo>
                      <a:pt x="61" y="411"/>
                    </a:lnTo>
                    <a:lnTo>
                      <a:pt x="47" y="391"/>
                    </a:lnTo>
                    <a:lnTo>
                      <a:pt x="35" y="372"/>
                    </a:lnTo>
                    <a:lnTo>
                      <a:pt x="24" y="350"/>
                    </a:lnTo>
                    <a:lnTo>
                      <a:pt x="15" y="327"/>
                    </a:lnTo>
                    <a:lnTo>
                      <a:pt x="10" y="302"/>
                    </a:lnTo>
                    <a:lnTo>
                      <a:pt x="6" y="279"/>
                    </a:lnTo>
                    <a:lnTo>
                      <a:pt x="4" y="253"/>
                    </a:lnTo>
                    <a:lnTo>
                      <a:pt x="6" y="227"/>
                    </a:lnTo>
                    <a:lnTo>
                      <a:pt x="10" y="203"/>
                    </a:lnTo>
                    <a:lnTo>
                      <a:pt x="15" y="180"/>
                    </a:lnTo>
                    <a:lnTo>
                      <a:pt x="24" y="156"/>
                    </a:lnTo>
                    <a:lnTo>
                      <a:pt x="35" y="135"/>
                    </a:lnTo>
                    <a:lnTo>
                      <a:pt x="47" y="114"/>
                    </a:lnTo>
                    <a:lnTo>
                      <a:pt x="61" y="95"/>
                    </a:lnTo>
                    <a:lnTo>
                      <a:pt x="77" y="78"/>
                    </a:lnTo>
                    <a:lnTo>
                      <a:pt x="95" y="61"/>
                    </a:lnTo>
                    <a:lnTo>
                      <a:pt x="114" y="47"/>
                    </a:lnTo>
                    <a:lnTo>
                      <a:pt x="135" y="35"/>
                    </a:lnTo>
                    <a:lnTo>
                      <a:pt x="156" y="24"/>
                    </a:lnTo>
                    <a:lnTo>
                      <a:pt x="180" y="15"/>
                    </a:lnTo>
                    <a:lnTo>
                      <a:pt x="203" y="10"/>
                    </a:lnTo>
                    <a:lnTo>
                      <a:pt x="227" y="5"/>
                    </a:lnTo>
                    <a:lnTo>
                      <a:pt x="253" y="4"/>
                    </a:lnTo>
                    <a:lnTo>
                      <a:pt x="279" y="5"/>
                    </a:lnTo>
                    <a:lnTo>
                      <a:pt x="302" y="10"/>
                    </a:lnTo>
                    <a:lnTo>
                      <a:pt x="327" y="15"/>
                    </a:lnTo>
                    <a:lnTo>
                      <a:pt x="350" y="24"/>
                    </a:lnTo>
                    <a:lnTo>
                      <a:pt x="372" y="35"/>
                    </a:lnTo>
                    <a:lnTo>
                      <a:pt x="391" y="47"/>
                    </a:lnTo>
                    <a:lnTo>
                      <a:pt x="411" y="61"/>
                    </a:lnTo>
                    <a:lnTo>
                      <a:pt x="429" y="78"/>
                    </a:lnTo>
                    <a:lnTo>
                      <a:pt x="444" y="95"/>
                    </a:lnTo>
                    <a:lnTo>
                      <a:pt x="458" y="114"/>
                    </a:lnTo>
                    <a:lnTo>
                      <a:pt x="471" y="135"/>
                    </a:lnTo>
                    <a:lnTo>
                      <a:pt x="482" y="156"/>
                    </a:lnTo>
                    <a:lnTo>
                      <a:pt x="490" y="180"/>
                    </a:lnTo>
                    <a:lnTo>
                      <a:pt x="496" y="203"/>
                    </a:lnTo>
                    <a:lnTo>
                      <a:pt x="500" y="227"/>
                    </a:lnTo>
                    <a:lnTo>
                      <a:pt x="501" y="253"/>
                    </a:lnTo>
                    <a:close/>
                  </a:path>
                </a:pathLst>
              </a:custGeom>
              <a:solidFill>
                <a:srgbClr val="F0C5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87" name="Freeform 72">
                <a:extLst>
                  <a:ext uri="{FF2B5EF4-FFF2-40B4-BE49-F238E27FC236}">
                    <a16:creationId xmlns:a16="http://schemas.microsoft.com/office/drawing/2014/main" id="{70292EB8-43B4-A729-1C9F-E3BA56DF41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70" y="2623"/>
                <a:ext cx="500" cy="500"/>
              </a:xfrm>
              <a:custGeom>
                <a:avLst/>
                <a:gdLst>
                  <a:gd name="T0" fmla="*/ 496 w 500"/>
                  <a:gd name="T1" fmla="*/ 199 h 500"/>
                  <a:gd name="T2" fmla="*/ 470 w 500"/>
                  <a:gd name="T3" fmla="*/ 131 h 500"/>
                  <a:gd name="T4" fmla="*/ 427 w 500"/>
                  <a:gd name="T5" fmla="*/ 74 h 500"/>
                  <a:gd name="T6" fmla="*/ 369 w 500"/>
                  <a:gd name="T7" fmla="*/ 30 h 500"/>
                  <a:gd name="T8" fmla="*/ 301 w 500"/>
                  <a:gd name="T9" fmla="*/ 5 h 500"/>
                  <a:gd name="T10" fmla="*/ 224 w 500"/>
                  <a:gd name="T11" fmla="*/ 1 h 500"/>
                  <a:gd name="T12" fmla="*/ 153 w 500"/>
                  <a:gd name="T13" fmla="*/ 19 h 500"/>
                  <a:gd name="T14" fmla="*/ 90 w 500"/>
                  <a:gd name="T15" fmla="*/ 57 h 500"/>
                  <a:gd name="T16" fmla="*/ 43 w 500"/>
                  <a:gd name="T17" fmla="*/ 110 h 500"/>
                  <a:gd name="T18" fmla="*/ 11 w 500"/>
                  <a:gd name="T19" fmla="*/ 175 h 500"/>
                  <a:gd name="T20" fmla="*/ 0 w 500"/>
                  <a:gd name="T21" fmla="*/ 250 h 500"/>
                  <a:gd name="T22" fmla="*/ 11 w 500"/>
                  <a:gd name="T23" fmla="*/ 324 h 500"/>
                  <a:gd name="T24" fmla="*/ 43 w 500"/>
                  <a:gd name="T25" fmla="*/ 390 h 500"/>
                  <a:gd name="T26" fmla="*/ 90 w 500"/>
                  <a:gd name="T27" fmla="*/ 443 h 500"/>
                  <a:gd name="T28" fmla="*/ 153 w 500"/>
                  <a:gd name="T29" fmla="*/ 480 h 500"/>
                  <a:gd name="T30" fmla="*/ 224 w 500"/>
                  <a:gd name="T31" fmla="*/ 498 h 500"/>
                  <a:gd name="T32" fmla="*/ 301 w 500"/>
                  <a:gd name="T33" fmla="*/ 496 h 500"/>
                  <a:gd name="T34" fmla="*/ 369 w 500"/>
                  <a:gd name="T35" fmla="*/ 471 h 500"/>
                  <a:gd name="T36" fmla="*/ 427 w 500"/>
                  <a:gd name="T37" fmla="*/ 427 h 500"/>
                  <a:gd name="T38" fmla="*/ 470 w 500"/>
                  <a:gd name="T39" fmla="*/ 369 h 500"/>
                  <a:gd name="T40" fmla="*/ 496 w 500"/>
                  <a:gd name="T41" fmla="*/ 301 h 500"/>
                  <a:gd name="T42" fmla="*/ 496 w 500"/>
                  <a:gd name="T43" fmla="*/ 250 h 500"/>
                  <a:gd name="T44" fmla="*/ 486 w 500"/>
                  <a:gd name="T45" fmla="*/ 323 h 500"/>
                  <a:gd name="T46" fmla="*/ 454 w 500"/>
                  <a:gd name="T47" fmla="*/ 387 h 500"/>
                  <a:gd name="T48" fmla="*/ 406 w 500"/>
                  <a:gd name="T49" fmla="*/ 440 h 500"/>
                  <a:gd name="T50" fmla="*/ 345 w 500"/>
                  <a:gd name="T51" fmla="*/ 478 h 500"/>
                  <a:gd name="T52" fmla="*/ 276 w 500"/>
                  <a:gd name="T53" fmla="*/ 494 h 500"/>
                  <a:gd name="T54" fmla="*/ 200 w 500"/>
                  <a:gd name="T55" fmla="*/ 492 h 500"/>
                  <a:gd name="T56" fmla="*/ 132 w 500"/>
                  <a:gd name="T57" fmla="*/ 466 h 500"/>
                  <a:gd name="T58" fmla="*/ 75 w 500"/>
                  <a:gd name="T59" fmla="*/ 425 h 500"/>
                  <a:gd name="T60" fmla="*/ 33 w 500"/>
                  <a:gd name="T61" fmla="*/ 368 h 500"/>
                  <a:gd name="T62" fmla="*/ 8 w 500"/>
                  <a:gd name="T63" fmla="*/ 299 h 500"/>
                  <a:gd name="T64" fmla="*/ 5 w 500"/>
                  <a:gd name="T65" fmla="*/ 224 h 500"/>
                  <a:gd name="T66" fmla="*/ 23 w 500"/>
                  <a:gd name="T67" fmla="*/ 154 h 500"/>
                  <a:gd name="T68" fmla="*/ 60 w 500"/>
                  <a:gd name="T69" fmla="*/ 93 h 500"/>
                  <a:gd name="T70" fmla="*/ 113 w 500"/>
                  <a:gd name="T71" fmla="*/ 46 h 500"/>
                  <a:gd name="T72" fmla="*/ 177 w 500"/>
                  <a:gd name="T73" fmla="*/ 15 h 500"/>
                  <a:gd name="T74" fmla="*/ 250 w 500"/>
                  <a:gd name="T75" fmla="*/ 4 h 500"/>
                  <a:gd name="T76" fmla="*/ 323 w 500"/>
                  <a:gd name="T77" fmla="*/ 15 h 500"/>
                  <a:gd name="T78" fmla="*/ 387 w 500"/>
                  <a:gd name="T79" fmla="*/ 46 h 500"/>
                  <a:gd name="T80" fmla="*/ 440 w 500"/>
                  <a:gd name="T81" fmla="*/ 93 h 500"/>
                  <a:gd name="T82" fmla="*/ 477 w 500"/>
                  <a:gd name="T83" fmla="*/ 154 h 500"/>
                  <a:gd name="T84" fmla="*/ 496 w 500"/>
                  <a:gd name="T85" fmla="*/ 224 h 5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00"/>
                  <a:gd name="T130" fmla="*/ 0 h 500"/>
                  <a:gd name="T131" fmla="*/ 500 w 500"/>
                  <a:gd name="T132" fmla="*/ 500 h 50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00" h="500">
                    <a:moveTo>
                      <a:pt x="500" y="250"/>
                    </a:moveTo>
                    <a:lnTo>
                      <a:pt x="498" y="224"/>
                    </a:lnTo>
                    <a:lnTo>
                      <a:pt x="496" y="199"/>
                    </a:lnTo>
                    <a:lnTo>
                      <a:pt x="489" y="175"/>
                    </a:lnTo>
                    <a:lnTo>
                      <a:pt x="480" y="153"/>
                    </a:lnTo>
                    <a:lnTo>
                      <a:pt x="470" y="131"/>
                    </a:lnTo>
                    <a:lnTo>
                      <a:pt x="458" y="110"/>
                    </a:lnTo>
                    <a:lnTo>
                      <a:pt x="443" y="90"/>
                    </a:lnTo>
                    <a:lnTo>
                      <a:pt x="427" y="74"/>
                    </a:lnTo>
                    <a:lnTo>
                      <a:pt x="409" y="57"/>
                    </a:lnTo>
                    <a:lnTo>
                      <a:pt x="390" y="43"/>
                    </a:lnTo>
                    <a:lnTo>
                      <a:pt x="369" y="30"/>
                    </a:lnTo>
                    <a:lnTo>
                      <a:pt x="348" y="19"/>
                    </a:lnTo>
                    <a:lnTo>
                      <a:pt x="324" y="11"/>
                    </a:lnTo>
                    <a:lnTo>
                      <a:pt x="301" y="5"/>
                    </a:lnTo>
                    <a:lnTo>
                      <a:pt x="276" y="1"/>
                    </a:lnTo>
                    <a:lnTo>
                      <a:pt x="250" y="0"/>
                    </a:lnTo>
                    <a:lnTo>
                      <a:pt x="224" y="1"/>
                    </a:lnTo>
                    <a:lnTo>
                      <a:pt x="199" y="5"/>
                    </a:lnTo>
                    <a:lnTo>
                      <a:pt x="175" y="11"/>
                    </a:lnTo>
                    <a:lnTo>
                      <a:pt x="153" y="19"/>
                    </a:lnTo>
                    <a:lnTo>
                      <a:pt x="131" y="30"/>
                    </a:lnTo>
                    <a:lnTo>
                      <a:pt x="110" y="43"/>
                    </a:lnTo>
                    <a:lnTo>
                      <a:pt x="90" y="57"/>
                    </a:lnTo>
                    <a:lnTo>
                      <a:pt x="72" y="74"/>
                    </a:lnTo>
                    <a:lnTo>
                      <a:pt x="57" y="90"/>
                    </a:lnTo>
                    <a:lnTo>
                      <a:pt x="43" y="110"/>
                    </a:lnTo>
                    <a:lnTo>
                      <a:pt x="30" y="131"/>
                    </a:lnTo>
                    <a:lnTo>
                      <a:pt x="19" y="153"/>
                    </a:lnTo>
                    <a:lnTo>
                      <a:pt x="11" y="175"/>
                    </a:lnTo>
                    <a:lnTo>
                      <a:pt x="4" y="199"/>
                    </a:lnTo>
                    <a:lnTo>
                      <a:pt x="1" y="224"/>
                    </a:lnTo>
                    <a:lnTo>
                      <a:pt x="0" y="250"/>
                    </a:lnTo>
                    <a:lnTo>
                      <a:pt x="1" y="276"/>
                    </a:lnTo>
                    <a:lnTo>
                      <a:pt x="4" y="301"/>
                    </a:lnTo>
                    <a:lnTo>
                      <a:pt x="11" y="324"/>
                    </a:lnTo>
                    <a:lnTo>
                      <a:pt x="19" y="347"/>
                    </a:lnTo>
                    <a:lnTo>
                      <a:pt x="30" y="369"/>
                    </a:lnTo>
                    <a:lnTo>
                      <a:pt x="43" y="390"/>
                    </a:lnTo>
                    <a:lnTo>
                      <a:pt x="57" y="409"/>
                    </a:lnTo>
                    <a:lnTo>
                      <a:pt x="72" y="427"/>
                    </a:lnTo>
                    <a:lnTo>
                      <a:pt x="90" y="443"/>
                    </a:lnTo>
                    <a:lnTo>
                      <a:pt x="110" y="458"/>
                    </a:lnTo>
                    <a:lnTo>
                      <a:pt x="131" y="471"/>
                    </a:lnTo>
                    <a:lnTo>
                      <a:pt x="153" y="480"/>
                    </a:lnTo>
                    <a:lnTo>
                      <a:pt x="175" y="489"/>
                    </a:lnTo>
                    <a:lnTo>
                      <a:pt x="199" y="496"/>
                    </a:lnTo>
                    <a:lnTo>
                      <a:pt x="224" y="498"/>
                    </a:lnTo>
                    <a:lnTo>
                      <a:pt x="250" y="500"/>
                    </a:lnTo>
                    <a:lnTo>
                      <a:pt x="276" y="498"/>
                    </a:lnTo>
                    <a:lnTo>
                      <a:pt x="301" y="496"/>
                    </a:lnTo>
                    <a:lnTo>
                      <a:pt x="324" y="489"/>
                    </a:lnTo>
                    <a:lnTo>
                      <a:pt x="348" y="480"/>
                    </a:lnTo>
                    <a:lnTo>
                      <a:pt x="369" y="471"/>
                    </a:lnTo>
                    <a:lnTo>
                      <a:pt x="390" y="458"/>
                    </a:lnTo>
                    <a:lnTo>
                      <a:pt x="409" y="443"/>
                    </a:lnTo>
                    <a:lnTo>
                      <a:pt x="427" y="427"/>
                    </a:lnTo>
                    <a:lnTo>
                      <a:pt x="443" y="409"/>
                    </a:lnTo>
                    <a:lnTo>
                      <a:pt x="458" y="390"/>
                    </a:lnTo>
                    <a:lnTo>
                      <a:pt x="470" y="369"/>
                    </a:lnTo>
                    <a:lnTo>
                      <a:pt x="480" y="347"/>
                    </a:lnTo>
                    <a:lnTo>
                      <a:pt x="489" y="324"/>
                    </a:lnTo>
                    <a:lnTo>
                      <a:pt x="496" y="301"/>
                    </a:lnTo>
                    <a:lnTo>
                      <a:pt x="498" y="276"/>
                    </a:lnTo>
                    <a:lnTo>
                      <a:pt x="500" y="250"/>
                    </a:lnTo>
                    <a:close/>
                    <a:moveTo>
                      <a:pt x="496" y="250"/>
                    </a:moveTo>
                    <a:lnTo>
                      <a:pt x="496" y="276"/>
                    </a:lnTo>
                    <a:lnTo>
                      <a:pt x="491" y="299"/>
                    </a:lnTo>
                    <a:lnTo>
                      <a:pt x="486" y="323"/>
                    </a:lnTo>
                    <a:lnTo>
                      <a:pt x="477" y="345"/>
                    </a:lnTo>
                    <a:lnTo>
                      <a:pt x="466" y="368"/>
                    </a:lnTo>
                    <a:lnTo>
                      <a:pt x="454" y="387"/>
                    </a:lnTo>
                    <a:lnTo>
                      <a:pt x="440" y="407"/>
                    </a:lnTo>
                    <a:lnTo>
                      <a:pt x="424" y="425"/>
                    </a:lnTo>
                    <a:lnTo>
                      <a:pt x="406" y="440"/>
                    </a:lnTo>
                    <a:lnTo>
                      <a:pt x="387" y="454"/>
                    </a:lnTo>
                    <a:lnTo>
                      <a:pt x="367" y="466"/>
                    </a:lnTo>
                    <a:lnTo>
                      <a:pt x="345" y="478"/>
                    </a:lnTo>
                    <a:lnTo>
                      <a:pt x="323" y="485"/>
                    </a:lnTo>
                    <a:lnTo>
                      <a:pt x="299" y="492"/>
                    </a:lnTo>
                    <a:lnTo>
                      <a:pt x="276" y="494"/>
                    </a:lnTo>
                    <a:lnTo>
                      <a:pt x="250" y="496"/>
                    </a:lnTo>
                    <a:lnTo>
                      <a:pt x="224" y="494"/>
                    </a:lnTo>
                    <a:lnTo>
                      <a:pt x="200" y="492"/>
                    </a:lnTo>
                    <a:lnTo>
                      <a:pt x="177" y="485"/>
                    </a:lnTo>
                    <a:lnTo>
                      <a:pt x="154" y="478"/>
                    </a:lnTo>
                    <a:lnTo>
                      <a:pt x="132" y="466"/>
                    </a:lnTo>
                    <a:lnTo>
                      <a:pt x="113" y="454"/>
                    </a:lnTo>
                    <a:lnTo>
                      <a:pt x="93" y="440"/>
                    </a:lnTo>
                    <a:lnTo>
                      <a:pt x="75" y="425"/>
                    </a:lnTo>
                    <a:lnTo>
                      <a:pt x="60" y="407"/>
                    </a:lnTo>
                    <a:lnTo>
                      <a:pt x="46" y="387"/>
                    </a:lnTo>
                    <a:lnTo>
                      <a:pt x="33" y="368"/>
                    </a:lnTo>
                    <a:lnTo>
                      <a:pt x="23" y="345"/>
                    </a:lnTo>
                    <a:lnTo>
                      <a:pt x="15" y="323"/>
                    </a:lnTo>
                    <a:lnTo>
                      <a:pt x="8" y="299"/>
                    </a:lnTo>
                    <a:lnTo>
                      <a:pt x="5" y="276"/>
                    </a:lnTo>
                    <a:lnTo>
                      <a:pt x="4" y="250"/>
                    </a:lnTo>
                    <a:lnTo>
                      <a:pt x="5" y="224"/>
                    </a:lnTo>
                    <a:lnTo>
                      <a:pt x="8" y="200"/>
                    </a:lnTo>
                    <a:lnTo>
                      <a:pt x="15" y="177"/>
                    </a:lnTo>
                    <a:lnTo>
                      <a:pt x="23" y="154"/>
                    </a:lnTo>
                    <a:lnTo>
                      <a:pt x="33" y="132"/>
                    </a:lnTo>
                    <a:lnTo>
                      <a:pt x="46" y="113"/>
                    </a:lnTo>
                    <a:lnTo>
                      <a:pt x="60" y="93"/>
                    </a:lnTo>
                    <a:lnTo>
                      <a:pt x="75" y="76"/>
                    </a:lnTo>
                    <a:lnTo>
                      <a:pt x="93" y="60"/>
                    </a:lnTo>
                    <a:lnTo>
                      <a:pt x="113" y="46"/>
                    </a:lnTo>
                    <a:lnTo>
                      <a:pt x="132" y="33"/>
                    </a:lnTo>
                    <a:lnTo>
                      <a:pt x="154" y="23"/>
                    </a:lnTo>
                    <a:lnTo>
                      <a:pt x="177" y="15"/>
                    </a:lnTo>
                    <a:lnTo>
                      <a:pt x="200" y="8"/>
                    </a:lnTo>
                    <a:lnTo>
                      <a:pt x="224" y="5"/>
                    </a:lnTo>
                    <a:lnTo>
                      <a:pt x="250" y="4"/>
                    </a:lnTo>
                    <a:lnTo>
                      <a:pt x="276" y="5"/>
                    </a:lnTo>
                    <a:lnTo>
                      <a:pt x="299" y="8"/>
                    </a:lnTo>
                    <a:lnTo>
                      <a:pt x="323" y="15"/>
                    </a:lnTo>
                    <a:lnTo>
                      <a:pt x="345" y="23"/>
                    </a:lnTo>
                    <a:lnTo>
                      <a:pt x="367" y="33"/>
                    </a:lnTo>
                    <a:lnTo>
                      <a:pt x="387" y="46"/>
                    </a:lnTo>
                    <a:lnTo>
                      <a:pt x="406" y="60"/>
                    </a:lnTo>
                    <a:lnTo>
                      <a:pt x="424" y="76"/>
                    </a:lnTo>
                    <a:lnTo>
                      <a:pt x="440" y="93"/>
                    </a:lnTo>
                    <a:lnTo>
                      <a:pt x="454" y="113"/>
                    </a:lnTo>
                    <a:lnTo>
                      <a:pt x="466" y="132"/>
                    </a:lnTo>
                    <a:lnTo>
                      <a:pt x="477" y="154"/>
                    </a:lnTo>
                    <a:lnTo>
                      <a:pt x="486" y="177"/>
                    </a:lnTo>
                    <a:lnTo>
                      <a:pt x="491" y="200"/>
                    </a:lnTo>
                    <a:lnTo>
                      <a:pt x="496" y="224"/>
                    </a:lnTo>
                    <a:lnTo>
                      <a:pt x="496" y="250"/>
                    </a:lnTo>
                    <a:close/>
                  </a:path>
                </a:pathLst>
              </a:custGeom>
              <a:solidFill>
                <a:srgbClr val="F0C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88" name="Freeform 73">
                <a:extLst>
                  <a:ext uri="{FF2B5EF4-FFF2-40B4-BE49-F238E27FC236}">
                    <a16:creationId xmlns:a16="http://schemas.microsoft.com/office/drawing/2014/main" id="{9D93AE60-5DFA-4A5F-2516-619F9AB84E1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71" y="2624"/>
                <a:ext cx="497" cy="497"/>
              </a:xfrm>
              <a:custGeom>
                <a:avLst/>
                <a:gdLst>
                  <a:gd name="T0" fmla="*/ 492 w 497"/>
                  <a:gd name="T1" fmla="*/ 199 h 497"/>
                  <a:gd name="T2" fmla="*/ 467 w 497"/>
                  <a:gd name="T3" fmla="*/ 131 h 497"/>
                  <a:gd name="T4" fmla="*/ 425 w 497"/>
                  <a:gd name="T5" fmla="*/ 74 h 497"/>
                  <a:gd name="T6" fmla="*/ 368 w 497"/>
                  <a:gd name="T7" fmla="*/ 31 h 497"/>
                  <a:gd name="T8" fmla="*/ 298 w 497"/>
                  <a:gd name="T9" fmla="*/ 6 h 497"/>
                  <a:gd name="T10" fmla="*/ 223 w 497"/>
                  <a:gd name="T11" fmla="*/ 1 h 497"/>
                  <a:gd name="T12" fmla="*/ 152 w 497"/>
                  <a:gd name="T13" fmla="*/ 20 h 497"/>
                  <a:gd name="T14" fmla="*/ 91 w 497"/>
                  <a:gd name="T15" fmla="*/ 57 h 497"/>
                  <a:gd name="T16" fmla="*/ 43 w 497"/>
                  <a:gd name="T17" fmla="*/ 110 h 497"/>
                  <a:gd name="T18" fmla="*/ 11 w 497"/>
                  <a:gd name="T19" fmla="*/ 176 h 497"/>
                  <a:gd name="T20" fmla="*/ 0 w 497"/>
                  <a:gd name="T21" fmla="*/ 249 h 497"/>
                  <a:gd name="T22" fmla="*/ 11 w 497"/>
                  <a:gd name="T23" fmla="*/ 323 h 497"/>
                  <a:gd name="T24" fmla="*/ 43 w 497"/>
                  <a:gd name="T25" fmla="*/ 387 h 497"/>
                  <a:gd name="T26" fmla="*/ 91 w 497"/>
                  <a:gd name="T27" fmla="*/ 440 h 497"/>
                  <a:gd name="T28" fmla="*/ 152 w 497"/>
                  <a:gd name="T29" fmla="*/ 478 h 497"/>
                  <a:gd name="T30" fmla="*/ 223 w 497"/>
                  <a:gd name="T31" fmla="*/ 496 h 497"/>
                  <a:gd name="T32" fmla="*/ 298 w 497"/>
                  <a:gd name="T33" fmla="*/ 492 h 497"/>
                  <a:gd name="T34" fmla="*/ 368 w 497"/>
                  <a:gd name="T35" fmla="*/ 467 h 497"/>
                  <a:gd name="T36" fmla="*/ 425 w 497"/>
                  <a:gd name="T37" fmla="*/ 425 h 497"/>
                  <a:gd name="T38" fmla="*/ 467 w 497"/>
                  <a:gd name="T39" fmla="*/ 368 h 497"/>
                  <a:gd name="T40" fmla="*/ 492 w 497"/>
                  <a:gd name="T41" fmla="*/ 298 h 497"/>
                  <a:gd name="T42" fmla="*/ 493 w 497"/>
                  <a:gd name="T43" fmla="*/ 249 h 497"/>
                  <a:gd name="T44" fmla="*/ 482 w 497"/>
                  <a:gd name="T45" fmla="*/ 322 h 497"/>
                  <a:gd name="T46" fmla="*/ 451 w 497"/>
                  <a:gd name="T47" fmla="*/ 386 h 497"/>
                  <a:gd name="T48" fmla="*/ 404 w 497"/>
                  <a:gd name="T49" fmla="*/ 438 h 497"/>
                  <a:gd name="T50" fmla="*/ 344 w 497"/>
                  <a:gd name="T51" fmla="*/ 474 h 497"/>
                  <a:gd name="T52" fmla="*/ 275 w 497"/>
                  <a:gd name="T53" fmla="*/ 492 h 497"/>
                  <a:gd name="T54" fmla="*/ 199 w 497"/>
                  <a:gd name="T55" fmla="*/ 488 h 497"/>
                  <a:gd name="T56" fmla="*/ 132 w 497"/>
                  <a:gd name="T57" fmla="*/ 464 h 497"/>
                  <a:gd name="T58" fmla="*/ 75 w 497"/>
                  <a:gd name="T59" fmla="*/ 422 h 497"/>
                  <a:gd name="T60" fmla="*/ 34 w 497"/>
                  <a:gd name="T61" fmla="*/ 365 h 497"/>
                  <a:gd name="T62" fmla="*/ 10 w 497"/>
                  <a:gd name="T63" fmla="*/ 298 h 497"/>
                  <a:gd name="T64" fmla="*/ 6 w 497"/>
                  <a:gd name="T65" fmla="*/ 224 h 497"/>
                  <a:gd name="T66" fmla="*/ 24 w 497"/>
                  <a:gd name="T67" fmla="*/ 153 h 497"/>
                  <a:gd name="T68" fmla="*/ 60 w 497"/>
                  <a:gd name="T69" fmla="*/ 93 h 497"/>
                  <a:gd name="T70" fmla="*/ 112 w 497"/>
                  <a:gd name="T71" fmla="*/ 46 h 497"/>
                  <a:gd name="T72" fmla="*/ 176 w 497"/>
                  <a:gd name="T73" fmla="*/ 15 h 497"/>
                  <a:gd name="T74" fmla="*/ 249 w 497"/>
                  <a:gd name="T75" fmla="*/ 4 h 497"/>
                  <a:gd name="T76" fmla="*/ 322 w 497"/>
                  <a:gd name="T77" fmla="*/ 15 h 497"/>
                  <a:gd name="T78" fmla="*/ 386 w 497"/>
                  <a:gd name="T79" fmla="*/ 46 h 497"/>
                  <a:gd name="T80" fmla="*/ 437 w 497"/>
                  <a:gd name="T81" fmla="*/ 93 h 497"/>
                  <a:gd name="T82" fmla="*/ 474 w 497"/>
                  <a:gd name="T83" fmla="*/ 153 h 497"/>
                  <a:gd name="T84" fmla="*/ 492 w 497"/>
                  <a:gd name="T85" fmla="*/ 224 h 49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97"/>
                  <a:gd name="T130" fmla="*/ 0 h 497"/>
                  <a:gd name="T131" fmla="*/ 497 w 497"/>
                  <a:gd name="T132" fmla="*/ 497 h 49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97" h="497">
                    <a:moveTo>
                      <a:pt x="497" y="249"/>
                    </a:moveTo>
                    <a:lnTo>
                      <a:pt x="496" y="223"/>
                    </a:lnTo>
                    <a:lnTo>
                      <a:pt x="492" y="199"/>
                    </a:lnTo>
                    <a:lnTo>
                      <a:pt x="486" y="176"/>
                    </a:lnTo>
                    <a:lnTo>
                      <a:pt x="478" y="152"/>
                    </a:lnTo>
                    <a:lnTo>
                      <a:pt x="467" y="131"/>
                    </a:lnTo>
                    <a:lnTo>
                      <a:pt x="454" y="110"/>
                    </a:lnTo>
                    <a:lnTo>
                      <a:pt x="440" y="91"/>
                    </a:lnTo>
                    <a:lnTo>
                      <a:pt x="425" y="74"/>
                    </a:lnTo>
                    <a:lnTo>
                      <a:pt x="407" y="57"/>
                    </a:lnTo>
                    <a:lnTo>
                      <a:pt x="387" y="43"/>
                    </a:lnTo>
                    <a:lnTo>
                      <a:pt x="368" y="31"/>
                    </a:lnTo>
                    <a:lnTo>
                      <a:pt x="346" y="20"/>
                    </a:lnTo>
                    <a:lnTo>
                      <a:pt x="323" y="11"/>
                    </a:lnTo>
                    <a:lnTo>
                      <a:pt x="298" y="6"/>
                    </a:lnTo>
                    <a:lnTo>
                      <a:pt x="275" y="1"/>
                    </a:lnTo>
                    <a:lnTo>
                      <a:pt x="249" y="0"/>
                    </a:lnTo>
                    <a:lnTo>
                      <a:pt x="223" y="1"/>
                    </a:lnTo>
                    <a:lnTo>
                      <a:pt x="199" y="6"/>
                    </a:lnTo>
                    <a:lnTo>
                      <a:pt x="176" y="11"/>
                    </a:lnTo>
                    <a:lnTo>
                      <a:pt x="152" y="20"/>
                    </a:lnTo>
                    <a:lnTo>
                      <a:pt x="131" y="31"/>
                    </a:lnTo>
                    <a:lnTo>
                      <a:pt x="110" y="43"/>
                    </a:lnTo>
                    <a:lnTo>
                      <a:pt x="91" y="57"/>
                    </a:lnTo>
                    <a:lnTo>
                      <a:pt x="73" y="74"/>
                    </a:lnTo>
                    <a:lnTo>
                      <a:pt x="57" y="91"/>
                    </a:lnTo>
                    <a:lnTo>
                      <a:pt x="43" y="110"/>
                    </a:lnTo>
                    <a:lnTo>
                      <a:pt x="31" y="131"/>
                    </a:lnTo>
                    <a:lnTo>
                      <a:pt x="20" y="152"/>
                    </a:lnTo>
                    <a:lnTo>
                      <a:pt x="11" y="176"/>
                    </a:lnTo>
                    <a:lnTo>
                      <a:pt x="6" y="199"/>
                    </a:lnTo>
                    <a:lnTo>
                      <a:pt x="2" y="223"/>
                    </a:lnTo>
                    <a:lnTo>
                      <a:pt x="0" y="249"/>
                    </a:lnTo>
                    <a:lnTo>
                      <a:pt x="2" y="275"/>
                    </a:lnTo>
                    <a:lnTo>
                      <a:pt x="6" y="298"/>
                    </a:lnTo>
                    <a:lnTo>
                      <a:pt x="11" y="323"/>
                    </a:lnTo>
                    <a:lnTo>
                      <a:pt x="20" y="346"/>
                    </a:lnTo>
                    <a:lnTo>
                      <a:pt x="31" y="368"/>
                    </a:lnTo>
                    <a:lnTo>
                      <a:pt x="43" y="387"/>
                    </a:lnTo>
                    <a:lnTo>
                      <a:pt x="57" y="407"/>
                    </a:lnTo>
                    <a:lnTo>
                      <a:pt x="73" y="425"/>
                    </a:lnTo>
                    <a:lnTo>
                      <a:pt x="91" y="440"/>
                    </a:lnTo>
                    <a:lnTo>
                      <a:pt x="110" y="454"/>
                    </a:lnTo>
                    <a:lnTo>
                      <a:pt x="131" y="467"/>
                    </a:lnTo>
                    <a:lnTo>
                      <a:pt x="152" y="478"/>
                    </a:lnTo>
                    <a:lnTo>
                      <a:pt x="176" y="486"/>
                    </a:lnTo>
                    <a:lnTo>
                      <a:pt x="199" y="492"/>
                    </a:lnTo>
                    <a:lnTo>
                      <a:pt x="223" y="496"/>
                    </a:lnTo>
                    <a:lnTo>
                      <a:pt x="249" y="497"/>
                    </a:lnTo>
                    <a:lnTo>
                      <a:pt x="275" y="496"/>
                    </a:lnTo>
                    <a:lnTo>
                      <a:pt x="298" y="492"/>
                    </a:lnTo>
                    <a:lnTo>
                      <a:pt x="323" y="486"/>
                    </a:lnTo>
                    <a:lnTo>
                      <a:pt x="346" y="478"/>
                    </a:lnTo>
                    <a:lnTo>
                      <a:pt x="368" y="467"/>
                    </a:lnTo>
                    <a:lnTo>
                      <a:pt x="387" y="454"/>
                    </a:lnTo>
                    <a:lnTo>
                      <a:pt x="407" y="440"/>
                    </a:lnTo>
                    <a:lnTo>
                      <a:pt x="425" y="425"/>
                    </a:lnTo>
                    <a:lnTo>
                      <a:pt x="440" y="407"/>
                    </a:lnTo>
                    <a:lnTo>
                      <a:pt x="454" y="387"/>
                    </a:lnTo>
                    <a:lnTo>
                      <a:pt x="467" y="368"/>
                    </a:lnTo>
                    <a:lnTo>
                      <a:pt x="478" y="346"/>
                    </a:lnTo>
                    <a:lnTo>
                      <a:pt x="486" y="323"/>
                    </a:lnTo>
                    <a:lnTo>
                      <a:pt x="492" y="298"/>
                    </a:lnTo>
                    <a:lnTo>
                      <a:pt x="496" y="275"/>
                    </a:lnTo>
                    <a:lnTo>
                      <a:pt x="497" y="249"/>
                    </a:lnTo>
                    <a:close/>
                    <a:moveTo>
                      <a:pt x="493" y="249"/>
                    </a:moveTo>
                    <a:lnTo>
                      <a:pt x="492" y="273"/>
                    </a:lnTo>
                    <a:lnTo>
                      <a:pt x="488" y="298"/>
                    </a:lnTo>
                    <a:lnTo>
                      <a:pt x="482" y="322"/>
                    </a:lnTo>
                    <a:lnTo>
                      <a:pt x="474" y="344"/>
                    </a:lnTo>
                    <a:lnTo>
                      <a:pt x="464" y="365"/>
                    </a:lnTo>
                    <a:lnTo>
                      <a:pt x="451" y="386"/>
                    </a:lnTo>
                    <a:lnTo>
                      <a:pt x="437" y="404"/>
                    </a:lnTo>
                    <a:lnTo>
                      <a:pt x="422" y="422"/>
                    </a:lnTo>
                    <a:lnTo>
                      <a:pt x="404" y="438"/>
                    </a:lnTo>
                    <a:lnTo>
                      <a:pt x="386" y="452"/>
                    </a:lnTo>
                    <a:lnTo>
                      <a:pt x="365" y="464"/>
                    </a:lnTo>
                    <a:lnTo>
                      <a:pt x="344" y="474"/>
                    </a:lnTo>
                    <a:lnTo>
                      <a:pt x="322" y="482"/>
                    </a:lnTo>
                    <a:lnTo>
                      <a:pt x="298" y="488"/>
                    </a:lnTo>
                    <a:lnTo>
                      <a:pt x="275" y="492"/>
                    </a:lnTo>
                    <a:lnTo>
                      <a:pt x="249" y="493"/>
                    </a:lnTo>
                    <a:lnTo>
                      <a:pt x="224" y="492"/>
                    </a:lnTo>
                    <a:lnTo>
                      <a:pt x="199" y="488"/>
                    </a:lnTo>
                    <a:lnTo>
                      <a:pt x="176" y="482"/>
                    </a:lnTo>
                    <a:lnTo>
                      <a:pt x="153" y="474"/>
                    </a:lnTo>
                    <a:lnTo>
                      <a:pt x="132" y="464"/>
                    </a:lnTo>
                    <a:lnTo>
                      <a:pt x="112" y="452"/>
                    </a:lnTo>
                    <a:lnTo>
                      <a:pt x="93" y="438"/>
                    </a:lnTo>
                    <a:lnTo>
                      <a:pt x="75" y="422"/>
                    </a:lnTo>
                    <a:lnTo>
                      <a:pt x="60" y="404"/>
                    </a:lnTo>
                    <a:lnTo>
                      <a:pt x="46" y="386"/>
                    </a:lnTo>
                    <a:lnTo>
                      <a:pt x="34" y="365"/>
                    </a:lnTo>
                    <a:lnTo>
                      <a:pt x="24" y="344"/>
                    </a:lnTo>
                    <a:lnTo>
                      <a:pt x="16" y="322"/>
                    </a:lnTo>
                    <a:lnTo>
                      <a:pt x="10" y="298"/>
                    </a:lnTo>
                    <a:lnTo>
                      <a:pt x="6" y="273"/>
                    </a:lnTo>
                    <a:lnTo>
                      <a:pt x="4" y="249"/>
                    </a:lnTo>
                    <a:lnTo>
                      <a:pt x="6" y="224"/>
                    </a:lnTo>
                    <a:lnTo>
                      <a:pt x="10" y="199"/>
                    </a:lnTo>
                    <a:lnTo>
                      <a:pt x="16" y="176"/>
                    </a:lnTo>
                    <a:lnTo>
                      <a:pt x="24" y="153"/>
                    </a:lnTo>
                    <a:lnTo>
                      <a:pt x="34" y="132"/>
                    </a:lnTo>
                    <a:lnTo>
                      <a:pt x="46" y="112"/>
                    </a:lnTo>
                    <a:lnTo>
                      <a:pt x="60" y="93"/>
                    </a:lnTo>
                    <a:lnTo>
                      <a:pt x="75" y="77"/>
                    </a:lnTo>
                    <a:lnTo>
                      <a:pt x="93" y="60"/>
                    </a:lnTo>
                    <a:lnTo>
                      <a:pt x="112" y="46"/>
                    </a:lnTo>
                    <a:lnTo>
                      <a:pt x="132" y="34"/>
                    </a:lnTo>
                    <a:lnTo>
                      <a:pt x="153" y="24"/>
                    </a:lnTo>
                    <a:lnTo>
                      <a:pt x="176" y="15"/>
                    </a:lnTo>
                    <a:lnTo>
                      <a:pt x="199" y="10"/>
                    </a:lnTo>
                    <a:lnTo>
                      <a:pt x="224" y="6"/>
                    </a:lnTo>
                    <a:lnTo>
                      <a:pt x="249" y="4"/>
                    </a:lnTo>
                    <a:lnTo>
                      <a:pt x="275" y="6"/>
                    </a:lnTo>
                    <a:lnTo>
                      <a:pt x="298" y="10"/>
                    </a:lnTo>
                    <a:lnTo>
                      <a:pt x="322" y="15"/>
                    </a:lnTo>
                    <a:lnTo>
                      <a:pt x="344" y="24"/>
                    </a:lnTo>
                    <a:lnTo>
                      <a:pt x="365" y="34"/>
                    </a:lnTo>
                    <a:lnTo>
                      <a:pt x="386" y="46"/>
                    </a:lnTo>
                    <a:lnTo>
                      <a:pt x="404" y="60"/>
                    </a:lnTo>
                    <a:lnTo>
                      <a:pt x="422" y="77"/>
                    </a:lnTo>
                    <a:lnTo>
                      <a:pt x="437" y="93"/>
                    </a:lnTo>
                    <a:lnTo>
                      <a:pt x="451" y="112"/>
                    </a:lnTo>
                    <a:lnTo>
                      <a:pt x="464" y="132"/>
                    </a:lnTo>
                    <a:lnTo>
                      <a:pt x="474" y="153"/>
                    </a:lnTo>
                    <a:lnTo>
                      <a:pt x="482" y="176"/>
                    </a:lnTo>
                    <a:lnTo>
                      <a:pt x="488" y="199"/>
                    </a:lnTo>
                    <a:lnTo>
                      <a:pt x="492" y="224"/>
                    </a:lnTo>
                    <a:lnTo>
                      <a:pt x="493" y="249"/>
                    </a:lnTo>
                    <a:close/>
                  </a:path>
                </a:pathLst>
              </a:custGeom>
              <a:solidFill>
                <a:srgbClr val="F0C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89" name="Freeform 74">
                <a:extLst>
                  <a:ext uri="{FF2B5EF4-FFF2-40B4-BE49-F238E27FC236}">
                    <a16:creationId xmlns:a16="http://schemas.microsoft.com/office/drawing/2014/main" id="{78B3FBE2-5202-83BB-5CCE-2BCFC09CA80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74" y="2627"/>
                <a:ext cx="492" cy="492"/>
              </a:xfrm>
              <a:custGeom>
                <a:avLst/>
                <a:gdLst>
                  <a:gd name="T0" fmla="*/ 487 w 492"/>
                  <a:gd name="T1" fmla="*/ 196 h 492"/>
                  <a:gd name="T2" fmla="*/ 462 w 492"/>
                  <a:gd name="T3" fmla="*/ 128 h 492"/>
                  <a:gd name="T4" fmla="*/ 420 w 492"/>
                  <a:gd name="T5" fmla="*/ 72 h 492"/>
                  <a:gd name="T6" fmla="*/ 363 w 492"/>
                  <a:gd name="T7" fmla="*/ 29 h 492"/>
                  <a:gd name="T8" fmla="*/ 295 w 492"/>
                  <a:gd name="T9" fmla="*/ 4 h 492"/>
                  <a:gd name="T10" fmla="*/ 220 w 492"/>
                  <a:gd name="T11" fmla="*/ 1 h 492"/>
                  <a:gd name="T12" fmla="*/ 150 w 492"/>
                  <a:gd name="T13" fmla="*/ 19 h 492"/>
                  <a:gd name="T14" fmla="*/ 89 w 492"/>
                  <a:gd name="T15" fmla="*/ 56 h 492"/>
                  <a:gd name="T16" fmla="*/ 42 w 492"/>
                  <a:gd name="T17" fmla="*/ 109 h 492"/>
                  <a:gd name="T18" fmla="*/ 11 w 492"/>
                  <a:gd name="T19" fmla="*/ 173 h 492"/>
                  <a:gd name="T20" fmla="*/ 0 w 492"/>
                  <a:gd name="T21" fmla="*/ 246 h 492"/>
                  <a:gd name="T22" fmla="*/ 11 w 492"/>
                  <a:gd name="T23" fmla="*/ 319 h 492"/>
                  <a:gd name="T24" fmla="*/ 42 w 492"/>
                  <a:gd name="T25" fmla="*/ 383 h 492"/>
                  <a:gd name="T26" fmla="*/ 89 w 492"/>
                  <a:gd name="T27" fmla="*/ 436 h 492"/>
                  <a:gd name="T28" fmla="*/ 150 w 492"/>
                  <a:gd name="T29" fmla="*/ 474 h 492"/>
                  <a:gd name="T30" fmla="*/ 220 w 492"/>
                  <a:gd name="T31" fmla="*/ 490 h 492"/>
                  <a:gd name="T32" fmla="*/ 295 w 492"/>
                  <a:gd name="T33" fmla="*/ 488 h 492"/>
                  <a:gd name="T34" fmla="*/ 363 w 492"/>
                  <a:gd name="T35" fmla="*/ 462 h 492"/>
                  <a:gd name="T36" fmla="*/ 420 w 492"/>
                  <a:gd name="T37" fmla="*/ 421 h 492"/>
                  <a:gd name="T38" fmla="*/ 462 w 492"/>
                  <a:gd name="T39" fmla="*/ 364 h 492"/>
                  <a:gd name="T40" fmla="*/ 487 w 492"/>
                  <a:gd name="T41" fmla="*/ 295 h 492"/>
                  <a:gd name="T42" fmla="*/ 489 w 492"/>
                  <a:gd name="T43" fmla="*/ 246 h 492"/>
                  <a:gd name="T44" fmla="*/ 478 w 492"/>
                  <a:gd name="T45" fmla="*/ 318 h 492"/>
                  <a:gd name="T46" fmla="*/ 447 w 492"/>
                  <a:gd name="T47" fmla="*/ 382 h 492"/>
                  <a:gd name="T48" fmla="*/ 400 w 492"/>
                  <a:gd name="T49" fmla="*/ 433 h 492"/>
                  <a:gd name="T50" fmla="*/ 340 w 492"/>
                  <a:gd name="T51" fmla="*/ 469 h 492"/>
                  <a:gd name="T52" fmla="*/ 270 w 492"/>
                  <a:gd name="T53" fmla="*/ 488 h 492"/>
                  <a:gd name="T54" fmla="*/ 196 w 492"/>
                  <a:gd name="T55" fmla="*/ 483 h 492"/>
                  <a:gd name="T56" fmla="*/ 131 w 492"/>
                  <a:gd name="T57" fmla="*/ 460 h 492"/>
                  <a:gd name="T58" fmla="*/ 74 w 492"/>
                  <a:gd name="T59" fmla="*/ 418 h 492"/>
                  <a:gd name="T60" fmla="*/ 32 w 492"/>
                  <a:gd name="T61" fmla="*/ 362 h 492"/>
                  <a:gd name="T62" fmla="*/ 8 w 492"/>
                  <a:gd name="T63" fmla="*/ 295 h 492"/>
                  <a:gd name="T64" fmla="*/ 4 w 492"/>
                  <a:gd name="T65" fmla="*/ 221 h 492"/>
                  <a:gd name="T66" fmla="*/ 22 w 492"/>
                  <a:gd name="T67" fmla="*/ 152 h 492"/>
                  <a:gd name="T68" fmla="*/ 58 w 492"/>
                  <a:gd name="T69" fmla="*/ 92 h 492"/>
                  <a:gd name="T70" fmla="*/ 110 w 492"/>
                  <a:gd name="T71" fmla="*/ 44 h 492"/>
                  <a:gd name="T72" fmla="*/ 174 w 492"/>
                  <a:gd name="T73" fmla="*/ 14 h 492"/>
                  <a:gd name="T74" fmla="*/ 246 w 492"/>
                  <a:gd name="T75" fmla="*/ 4 h 492"/>
                  <a:gd name="T76" fmla="*/ 317 w 492"/>
                  <a:gd name="T77" fmla="*/ 14 h 492"/>
                  <a:gd name="T78" fmla="*/ 382 w 492"/>
                  <a:gd name="T79" fmla="*/ 44 h 492"/>
                  <a:gd name="T80" fmla="*/ 433 w 492"/>
                  <a:gd name="T81" fmla="*/ 92 h 492"/>
                  <a:gd name="T82" fmla="*/ 469 w 492"/>
                  <a:gd name="T83" fmla="*/ 152 h 492"/>
                  <a:gd name="T84" fmla="*/ 487 w 492"/>
                  <a:gd name="T85" fmla="*/ 221 h 49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92"/>
                  <a:gd name="T130" fmla="*/ 0 h 492"/>
                  <a:gd name="T131" fmla="*/ 492 w 492"/>
                  <a:gd name="T132" fmla="*/ 492 h 49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92" h="492">
                    <a:moveTo>
                      <a:pt x="492" y="246"/>
                    </a:moveTo>
                    <a:lnTo>
                      <a:pt x="492" y="220"/>
                    </a:lnTo>
                    <a:lnTo>
                      <a:pt x="487" y="196"/>
                    </a:lnTo>
                    <a:lnTo>
                      <a:pt x="482" y="173"/>
                    </a:lnTo>
                    <a:lnTo>
                      <a:pt x="473" y="150"/>
                    </a:lnTo>
                    <a:lnTo>
                      <a:pt x="462" y="128"/>
                    </a:lnTo>
                    <a:lnTo>
                      <a:pt x="450" y="109"/>
                    </a:lnTo>
                    <a:lnTo>
                      <a:pt x="436" y="89"/>
                    </a:lnTo>
                    <a:lnTo>
                      <a:pt x="420" y="72"/>
                    </a:lnTo>
                    <a:lnTo>
                      <a:pt x="402" y="56"/>
                    </a:lnTo>
                    <a:lnTo>
                      <a:pt x="383" y="42"/>
                    </a:lnTo>
                    <a:lnTo>
                      <a:pt x="363" y="29"/>
                    </a:lnTo>
                    <a:lnTo>
                      <a:pt x="341" y="19"/>
                    </a:lnTo>
                    <a:lnTo>
                      <a:pt x="319" y="11"/>
                    </a:lnTo>
                    <a:lnTo>
                      <a:pt x="295" y="4"/>
                    </a:lnTo>
                    <a:lnTo>
                      <a:pt x="272" y="1"/>
                    </a:lnTo>
                    <a:lnTo>
                      <a:pt x="246" y="0"/>
                    </a:lnTo>
                    <a:lnTo>
                      <a:pt x="220" y="1"/>
                    </a:lnTo>
                    <a:lnTo>
                      <a:pt x="196" y="4"/>
                    </a:lnTo>
                    <a:lnTo>
                      <a:pt x="173" y="11"/>
                    </a:lnTo>
                    <a:lnTo>
                      <a:pt x="150" y="19"/>
                    </a:lnTo>
                    <a:lnTo>
                      <a:pt x="128" y="29"/>
                    </a:lnTo>
                    <a:lnTo>
                      <a:pt x="109" y="42"/>
                    </a:lnTo>
                    <a:lnTo>
                      <a:pt x="89" y="56"/>
                    </a:lnTo>
                    <a:lnTo>
                      <a:pt x="71" y="72"/>
                    </a:lnTo>
                    <a:lnTo>
                      <a:pt x="56" y="89"/>
                    </a:lnTo>
                    <a:lnTo>
                      <a:pt x="42" y="109"/>
                    </a:lnTo>
                    <a:lnTo>
                      <a:pt x="29" y="128"/>
                    </a:lnTo>
                    <a:lnTo>
                      <a:pt x="19" y="150"/>
                    </a:lnTo>
                    <a:lnTo>
                      <a:pt x="11" y="173"/>
                    </a:lnTo>
                    <a:lnTo>
                      <a:pt x="4" y="196"/>
                    </a:lnTo>
                    <a:lnTo>
                      <a:pt x="1" y="220"/>
                    </a:lnTo>
                    <a:lnTo>
                      <a:pt x="0" y="246"/>
                    </a:lnTo>
                    <a:lnTo>
                      <a:pt x="1" y="272"/>
                    </a:lnTo>
                    <a:lnTo>
                      <a:pt x="4" y="295"/>
                    </a:lnTo>
                    <a:lnTo>
                      <a:pt x="11" y="319"/>
                    </a:lnTo>
                    <a:lnTo>
                      <a:pt x="19" y="341"/>
                    </a:lnTo>
                    <a:lnTo>
                      <a:pt x="29" y="364"/>
                    </a:lnTo>
                    <a:lnTo>
                      <a:pt x="42" y="383"/>
                    </a:lnTo>
                    <a:lnTo>
                      <a:pt x="56" y="403"/>
                    </a:lnTo>
                    <a:lnTo>
                      <a:pt x="71" y="421"/>
                    </a:lnTo>
                    <a:lnTo>
                      <a:pt x="89" y="436"/>
                    </a:lnTo>
                    <a:lnTo>
                      <a:pt x="109" y="450"/>
                    </a:lnTo>
                    <a:lnTo>
                      <a:pt x="128" y="462"/>
                    </a:lnTo>
                    <a:lnTo>
                      <a:pt x="150" y="474"/>
                    </a:lnTo>
                    <a:lnTo>
                      <a:pt x="173" y="481"/>
                    </a:lnTo>
                    <a:lnTo>
                      <a:pt x="196" y="488"/>
                    </a:lnTo>
                    <a:lnTo>
                      <a:pt x="220" y="490"/>
                    </a:lnTo>
                    <a:lnTo>
                      <a:pt x="246" y="492"/>
                    </a:lnTo>
                    <a:lnTo>
                      <a:pt x="272" y="490"/>
                    </a:lnTo>
                    <a:lnTo>
                      <a:pt x="295" y="488"/>
                    </a:lnTo>
                    <a:lnTo>
                      <a:pt x="319" y="481"/>
                    </a:lnTo>
                    <a:lnTo>
                      <a:pt x="341" y="474"/>
                    </a:lnTo>
                    <a:lnTo>
                      <a:pt x="363" y="462"/>
                    </a:lnTo>
                    <a:lnTo>
                      <a:pt x="383" y="450"/>
                    </a:lnTo>
                    <a:lnTo>
                      <a:pt x="402" y="436"/>
                    </a:lnTo>
                    <a:lnTo>
                      <a:pt x="420" y="421"/>
                    </a:lnTo>
                    <a:lnTo>
                      <a:pt x="436" y="403"/>
                    </a:lnTo>
                    <a:lnTo>
                      <a:pt x="450" y="383"/>
                    </a:lnTo>
                    <a:lnTo>
                      <a:pt x="462" y="364"/>
                    </a:lnTo>
                    <a:lnTo>
                      <a:pt x="473" y="341"/>
                    </a:lnTo>
                    <a:lnTo>
                      <a:pt x="482" y="319"/>
                    </a:lnTo>
                    <a:lnTo>
                      <a:pt x="487" y="295"/>
                    </a:lnTo>
                    <a:lnTo>
                      <a:pt x="492" y="272"/>
                    </a:lnTo>
                    <a:lnTo>
                      <a:pt x="492" y="246"/>
                    </a:lnTo>
                    <a:close/>
                    <a:moveTo>
                      <a:pt x="489" y="246"/>
                    </a:moveTo>
                    <a:lnTo>
                      <a:pt x="487" y="270"/>
                    </a:lnTo>
                    <a:lnTo>
                      <a:pt x="483" y="295"/>
                    </a:lnTo>
                    <a:lnTo>
                      <a:pt x="478" y="318"/>
                    </a:lnTo>
                    <a:lnTo>
                      <a:pt x="469" y="340"/>
                    </a:lnTo>
                    <a:lnTo>
                      <a:pt x="459" y="362"/>
                    </a:lnTo>
                    <a:lnTo>
                      <a:pt x="447" y="382"/>
                    </a:lnTo>
                    <a:lnTo>
                      <a:pt x="433" y="400"/>
                    </a:lnTo>
                    <a:lnTo>
                      <a:pt x="418" y="418"/>
                    </a:lnTo>
                    <a:lnTo>
                      <a:pt x="400" y="433"/>
                    </a:lnTo>
                    <a:lnTo>
                      <a:pt x="382" y="447"/>
                    </a:lnTo>
                    <a:lnTo>
                      <a:pt x="362" y="460"/>
                    </a:lnTo>
                    <a:lnTo>
                      <a:pt x="340" y="469"/>
                    </a:lnTo>
                    <a:lnTo>
                      <a:pt x="317" y="478"/>
                    </a:lnTo>
                    <a:lnTo>
                      <a:pt x="295" y="483"/>
                    </a:lnTo>
                    <a:lnTo>
                      <a:pt x="270" y="488"/>
                    </a:lnTo>
                    <a:lnTo>
                      <a:pt x="246" y="489"/>
                    </a:lnTo>
                    <a:lnTo>
                      <a:pt x="221" y="488"/>
                    </a:lnTo>
                    <a:lnTo>
                      <a:pt x="196" y="483"/>
                    </a:lnTo>
                    <a:lnTo>
                      <a:pt x="174" y="478"/>
                    </a:lnTo>
                    <a:lnTo>
                      <a:pt x="152" y="469"/>
                    </a:lnTo>
                    <a:lnTo>
                      <a:pt x="131" y="460"/>
                    </a:lnTo>
                    <a:lnTo>
                      <a:pt x="110" y="447"/>
                    </a:lnTo>
                    <a:lnTo>
                      <a:pt x="92" y="433"/>
                    </a:lnTo>
                    <a:lnTo>
                      <a:pt x="74" y="418"/>
                    </a:lnTo>
                    <a:lnTo>
                      <a:pt x="58" y="400"/>
                    </a:lnTo>
                    <a:lnTo>
                      <a:pt x="45" y="382"/>
                    </a:lnTo>
                    <a:lnTo>
                      <a:pt x="32" y="362"/>
                    </a:lnTo>
                    <a:lnTo>
                      <a:pt x="22" y="340"/>
                    </a:lnTo>
                    <a:lnTo>
                      <a:pt x="14" y="318"/>
                    </a:lnTo>
                    <a:lnTo>
                      <a:pt x="8" y="295"/>
                    </a:lnTo>
                    <a:lnTo>
                      <a:pt x="4" y="270"/>
                    </a:lnTo>
                    <a:lnTo>
                      <a:pt x="3" y="246"/>
                    </a:lnTo>
                    <a:lnTo>
                      <a:pt x="4" y="221"/>
                    </a:lnTo>
                    <a:lnTo>
                      <a:pt x="8" y="196"/>
                    </a:lnTo>
                    <a:lnTo>
                      <a:pt x="14" y="174"/>
                    </a:lnTo>
                    <a:lnTo>
                      <a:pt x="22" y="152"/>
                    </a:lnTo>
                    <a:lnTo>
                      <a:pt x="32" y="131"/>
                    </a:lnTo>
                    <a:lnTo>
                      <a:pt x="45" y="110"/>
                    </a:lnTo>
                    <a:lnTo>
                      <a:pt x="58" y="92"/>
                    </a:lnTo>
                    <a:lnTo>
                      <a:pt x="74" y="75"/>
                    </a:lnTo>
                    <a:lnTo>
                      <a:pt x="92" y="58"/>
                    </a:lnTo>
                    <a:lnTo>
                      <a:pt x="110" y="44"/>
                    </a:lnTo>
                    <a:lnTo>
                      <a:pt x="131" y="33"/>
                    </a:lnTo>
                    <a:lnTo>
                      <a:pt x="152" y="22"/>
                    </a:lnTo>
                    <a:lnTo>
                      <a:pt x="174" y="14"/>
                    </a:lnTo>
                    <a:lnTo>
                      <a:pt x="196" y="8"/>
                    </a:lnTo>
                    <a:lnTo>
                      <a:pt x="221" y="4"/>
                    </a:lnTo>
                    <a:lnTo>
                      <a:pt x="246" y="4"/>
                    </a:lnTo>
                    <a:lnTo>
                      <a:pt x="270" y="4"/>
                    </a:lnTo>
                    <a:lnTo>
                      <a:pt x="295" y="8"/>
                    </a:lnTo>
                    <a:lnTo>
                      <a:pt x="317" y="14"/>
                    </a:lnTo>
                    <a:lnTo>
                      <a:pt x="340" y="22"/>
                    </a:lnTo>
                    <a:lnTo>
                      <a:pt x="362" y="33"/>
                    </a:lnTo>
                    <a:lnTo>
                      <a:pt x="382" y="44"/>
                    </a:lnTo>
                    <a:lnTo>
                      <a:pt x="400" y="58"/>
                    </a:lnTo>
                    <a:lnTo>
                      <a:pt x="418" y="75"/>
                    </a:lnTo>
                    <a:lnTo>
                      <a:pt x="433" y="92"/>
                    </a:lnTo>
                    <a:lnTo>
                      <a:pt x="447" y="110"/>
                    </a:lnTo>
                    <a:lnTo>
                      <a:pt x="459" y="131"/>
                    </a:lnTo>
                    <a:lnTo>
                      <a:pt x="469" y="152"/>
                    </a:lnTo>
                    <a:lnTo>
                      <a:pt x="478" y="174"/>
                    </a:lnTo>
                    <a:lnTo>
                      <a:pt x="483" y="196"/>
                    </a:lnTo>
                    <a:lnTo>
                      <a:pt x="487" y="221"/>
                    </a:lnTo>
                    <a:lnTo>
                      <a:pt x="489" y="246"/>
                    </a:lnTo>
                    <a:close/>
                  </a:path>
                </a:pathLst>
              </a:custGeom>
              <a:solidFill>
                <a:srgbClr val="F0C6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90" name="Freeform 75">
                <a:extLst>
                  <a:ext uri="{FF2B5EF4-FFF2-40B4-BE49-F238E27FC236}">
                    <a16:creationId xmlns:a16="http://schemas.microsoft.com/office/drawing/2014/main" id="{AF07A9E2-AD47-53BB-F169-4336F56A43A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75" y="2628"/>
                <a:ext cx="489" cy="489"/>
              </a:xfrm>
              <a:custGeom>
                <a:avLst/>
                <a:gdLst>
                  <a:gd name="T0" fmla="*/ 484 w 489"/>
                  <a:gd name="T1" fmla="*/ 195 h 489"/>
                  <a:gd name="T2" fmla="*/ 460 w 489"/>
                  <a:gd name="T3" fmla="*/ 128 h 489"/>
                  <a:gd name="T4" fmla="*/ 418 w 489"/>
                  <a:gd name="T5" fmla="*/ 73 h 489"/>
                  <a:gd name="T6" fmla="*/ 361 w 489"/>
                  <a:gd name="T7" fmla="*/ 30 h 489"/>
                  <a:gd name="T8" fmla="*/ 294 w 489"/>
                  <a:gd name="T9" fmla="*/ 6 h 489"/>
                  <a:gd name="T10" fmla="*/ 220 w 489"/>
                  <a:gd name="T11" fmla="*/ 2 h 489"/>
                  <a:gd name="T12" fmla="*/ 149 w 489"/>
                  <a:gd name="T13" fmla="*/ 20 h 489"/>
                  <a:gd name="T14" fmla="*/ 89 w 489"/>
                  <a:gd name="T15" fmla="*/ 56 h 489"/>
                  <a:gd name="T16" fmla="*/ 42 w 489"/>
                  <a:gd name="T17" fmla="*/ 108 h 489"/>
                  <a:gd name="T18" fmla="*/ 12 w 489"/>
                  <a:gd name="T19" fmla="*/ 172 h 489"/>
                  <a:gd name="T20" fmla="*/ 0 w 489"/>
                  <a:gd name="T21" fmla="*/ 245 h 489"/>
                  <a:gd name="T22" fmla="*/ 12 w 489"/>
                  <a:gd name="T23" fmla="*/ 318 h 489"/>
                  <a:gd name="T24" fmla="*/ 42 w 489"/>
                  <a:gd name="T25" fmla="*/ 382 h 489"/>
                  <a:gd name="T26" fmla="*/ 89 w 489"/>
                  <a:gd name="T27" fmla="*/ 434 h 489"/>
                  <a:gd name="T28" fmla="*/ 149 w 489"/>
                  <a:gd name="T29" fmla="*/ 470 h 489"/>
                  <a:gd name="T30" fmla="*/ 220 w 489"/>
                  <a:gd name="T31" fmla="*/ 488 h 489"/>
                  <a:gd name="T32" fmla="*/ 294 w 489"/>
                  <a:gd name="T33" fmla="*/ 484 h 489"/>
                  <a:gd name="T34" fmla="*/ 361 w 489"/>
                  <a:gd name="T35" fmla="*/ 460 h 489"/>
                  <a:gd name="T36" fmla="*/ 418 w 489"/>
                  <a:gd name="T37" fmla="*/ 418 h 489"/>
                  <a:gd name="T38" fmla="*/ 460 w 489"/>
                  <a:gd name="T39" fmla="*/ 361 h 489"/>
                  <a:gd name="T40" fmla="*/ 484 w 489"/>
                  <a:gd name="T41" fmla="*/ 294 h 489"/>
                  <a:gd name="T42" fmla="*/ 485 w 489"/>
                  <a:gd name="T43" fmla="*/ 245 h 489"/>
                  <a:gd name="T44" fmla="*/ 474 w 489"/>
                  <a:gd name="T45" fmla="*/ 317 h 489"/>
                  <a:gd name="T46" fmla="*/ 445 w 489"/>
                  <a:gd name="T47" fmla="*/ 379 h 489"/>
                  <a:gd name="T48" fmla="*/ 397 w 489"/>
                  <a:gd name="T49" fmla="*/ 431 h 489"/>
                  <a:gd name="T50" fmla="*/ 339 w 489"/>
                  <a:gd name="T51" fmla="*/ 467 h 489"/>
                  <a:gd name="T52" fmla="*/ 269 w 489"/>
                  <a:gd name="T53" fmla="*/ 484 h 489"/>
                  <a:gd name="T54" fmla="*/ 197 w 489"/>
                  <a:gd name="T55" fmla="*/ 481 h 489"/>
                  <a:gd name="T56" fmla="*/ 130 w 489"/>
                  <a:gd name="T57" fmla="*/ 456 h 489"/>
                  <a:gd name="T58" fmla="*/ 74 w 489"/>
                  <a:gd name="T59" fmla="*/ 415 h 489"/>
                  <a:gd name="T60" fmla="*/ 34 w 489"/>
                  <a:gd name="T61" fmla="*/ 360 h 489"/>
                  <a:gd name="T62" fmla="*/ 9 w 489"/>
                  <a:gd name="T63" fmla="*/ 293 h 489"/>
                  <a:gd name="T64" fmla="*/ 6 w 489"/>
                  <a:gd name="T65" fmla="*/ 220 h 489"/>
                  <a:gd name="T66" fmla="*/ 23 w 489"/>
                  <a:gd name="T67" fmla="*/ 151 h 489"/>
                  <a:gd name="T68" fmla="*/ 59 w 489"/>
                  <a:gd name="T69" fmla="*/ 92 h 489"/>
                  <a:gd name="T70" fmla="*/ 110 w 489"/>
                  <a:gd name="T71" fmla="*/ 45 h 489"/>
                  <a:gd name="T72" fmla="*/ 173 w 489"/>
                  <a:gd name="T73" fmla="*/ 16 h 489"/>
                  <a:gd name="T74" fmla="*/ 245 w 489"/>
                  <a:gd name="T75" fmla="*/ 4 h 489"/>
                  <a:gd name="T76" fmla="*/ 316 w 489"/>
                  <a:gd name="T77" fmla="*/ 16 h 489"/>
                  <a:gd name="T78" fmla="*/ 379 w 489"/>
                  <a:gd name="T79" fmla="*/ 45 h 489"/>
                  <a:gd name="T80" fmla="*/ 431 w 489"/>
                  <a:gd name="T81" fmla="*/ 92 h 489"/>
                  <a:gd name="T82" fmla="*/ 467 w 489"/>
                  <a:gd name="T83" fmla="*/ 151 h 489"/>
                  <a:gd name="T84" fmla="*/ 484 w 489"/>
                  <a:gd name="T85" fmla="*/ 220 h 48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89"/>
                  <a:gd name="T130" fmla="*/ 0 h 489"/>
                  <a:gd name="T131" fmla="*/ 489 w 489"/>
                  <a:gd name="T132" fmla="*/ 489 h 48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89" h="489">
                    <a:moveTo>
                      <a:pt x="489" y="245"/>
                    </a:moveTo>
                    <a:lnTo>
                      <a:pt x="488" y="220"/>
                    </a:lnTo>
                    <a:lnTo>
                      <a:pt x="484" y="195"/>
                    </a:lnTo>
                    <a:lnTo>
                      <a:pt x="478" y="172"/>
                    </a:lnTo>
                    <a:lnTo>
                      <a:pt x="470" y="149"/>
                    </a:lnTo>
                    <a:lnTo>
                      <a:pt x="460" y="128"/>
                    </a:lnTo>
                    <a:lnTo>
                      <a:pt x="447" y="108"/>
                    </a:lnTo>
                    <a:lnTo>
                      <a:pt x="433" y="89"/>
                    </a:lnTo>
                    <a:lnTo>
                      <a:pt x="418" y="73"/>
                    </a:lnTo>
                    <a:lnTo>
                      <a:pt x="400" y="56"/>
                    </a:lnTo>
                    <a:lnTo>
                      <a:pt x="382" y="42"/>
                    </a:lnTo>
                    <a:lnTo>
                      <a:pt x="361" y="30"/>
                    </a:lnTo>
                    <a:lnTo>
                      <a:pt x="340" y="20"/>
                    </a:lnTo>
                    <a:lnTo>
                      <a:pt x="318" y="11"/>
                    </a:lnTo>
                    <a:lnTo>
                      <a:pt x="294" y="6"/>
                    </a:lnTo>
                    <a:lnTo>
                      <a:pt x="271" y="2"/>
                    </a:lnTo>
                    <a:lnTo>
                      <a:pt x="245" y="0"/>
                    </a:lnTo>
                    <a:lnTo>
                      <a:pt x="220" y="2"/>
                    </a:lnTo>
                    <a:lnTo>
                      <a:pt x="195" y="6"/>
                    </a:lnTo>
                    <a:lnTo>
                      <a:pt x="172" y="11"/>
                    </a:lnTo>
                    <a:lnTo>
                      <a:pt x="149" y="20"/>
                    </a:lnTo>
                    <a:lnTo>
                      <a:pt x="128" y="30"/>
                    </a:lnTo>
                    <a:lnTo>
                      <a:pt x="108" y="42"/>
                    </a:lnTo>
                    <a:lnTo>
                      <a:pt x="89" y="56"/>
                    </a:lnTo>
                    <a:lnTo>
                      <a:pt x="71" y="73"/>
                    </a:lnTo>
                    <a:lnTo>
                      <a:pt x="56" y="89"/>
                    </a:lnTo>
                    <a:lnTo>
                      <a:pt x="42" y="108"/>
                    </a:lnTo>
                    <a:lnTo>
                      <a:pt x="30" y="128"/>
                    </a:lnTo>
                    <a:lnTo>
                      <a:pt x="20" y="149"/>
                    </a:lnTo>
                    <a:lnTo>
                      <a:pt x="12" y="172"/>
                    </a:lnTo>
                    <a:lnTo>
                      <a:pt x="6" y="195"/>
                    </a:lnTo>
                    <a:lnTo>
                      <a:pt x="2" y="220"/>
                    </a:lnTo>
                    <a:lnTo>
                      <a:pt x="0" y="245"/>
                    </a:lnTo>
                    <a:lnTo>
                      <a:pt x="2" y="269"/>
                    </a:lnTo>
                    <a:lnTo>
                      <a:pt x="6" y="294"/>
                    </a:lnTo>
                    <a:lnTo>
                      <a:pt x="12" y="318"/>
                    </a:lnTo>
                    <a:lnTo>
                      <a:pt x="20" y="340"/>
                    </a:lnTo>
                    <a:lnTo>
                      <a:pt x="30" y="361"/>
                    </a:lnTo>
                    <a:lnTo>
                      <a:pt x="42" y="382"/>
                    </a:lnTo>
                    <a:lnTo>
                      <a:pt x="56" y="400"/>
                    </a:lnTo>
                    <a:lnTo>
                      <a:pt x="71" y="418"/>
                    </a:lnTo>
                    <a:lnTo>
                      <a:pt x="89" y="434"/>
                    </a:lnTo>
                    <a:lnTo>
                      <a:pt x="108" y="448"/>
                    </a:lnTo>
                    <a:lnTo>
                      <a:pt x="128" y="460"/>
                    </a:lnTo>
                    <a:lnTo>
                      <a:pt x="149" y="470"/>
                    </a:lnTo>
                    <a:lnTo>
                      <a:pt x="172" y="478"/>
                    </a:lnTo>
                    <a:lnTo>
                      <a:pt x="195" y="484"/>
                    </a:lnTo>
                    <a:lnTo>
                      <a:pt x="220" y="488"/>
                    </a:lnTo>
                    <a:lnTo>
                      <a:pt x="245" y="489"/>
                    </a:lnTo>
                    <a:lnTo>
                      <a:pt x="271" y="488"/>
                    </a:lnTo>
                    <a:lnTo>
                      <a:pt x="294" y="484"/>
                    </a:lnTo>
                    <a:lnTo>
                      <a:pt x="318" y="478"/>
                    </a:lnTo>
                    <a:lnTo>
                      <a:pt x="340" y="470"/>
                    </a:lnTo>
                    <a:lnTo>
                      <a:pt x="361" y="460"/>
                    </a:lnTo>
                    <a:lnTo>
                      <a:pt x="382" y="448"/>
                    </a:lnTo>
                    <a:lnTo>
                      <a:pt x="400" y="434"/>
                    </a:lnTo>
                    <a:lnTo>
                      <a:pt x="418" y="418"/>
                    </a:lnTo>
                    <a:lnTo>
                      <a:pt x="433" y="400"/>
                    </a:lnTo>
                    <a:lnTo>
                      <a:pt x="447" y="382"/>
                    </a:lnTo>
                    <a:lnTo>
                      <a:pt x="460" y="361"/>
                    </a:lnTo>
                    <a:lnTo>
                      <a:pt x="470" y="340"/>
                    </a:lnTo>
                    <a:lnTo>
                      <a:pt x="478" y="318"/>
                    </a:lnTo>
                    <a:lnTo>
                      <a:pt x="484" y="294"/>
                    </a:lnTo>
                    <a:lnTo>
                      <a:pt x="488" y="269"/>
                    </a:lnTo>
                    <a:lnTo>
                      <a:pt x="489" y="245"/>
                    </a:lnTo>
                    <a:close/>
                    <a:moveTo>
                      <a:pt x="485" y="245"/>
                    </a:moveTo>
                    <a:lnTo>
                      <a:pt x="484" y="269"/>
                    </a:lnTo>
                    <a:lnTo>
                      <a:pt x="481" y="293"/>
                    </a:lnTo>
                    <a:lnTo>
                      <a:pt x="474" y="317"/>
                    </a:lnTo>
                    <a:lnTo>
                      <a:pt x="467" y="339"/>
                    </a:lnTo>
                    <a:lnTo>
                      <a:pt x="456" y="360"/>
                    </a:lnTo>
                    <a:lnTo>
                      <a:pt x="445" y="379"/>
                    </a:lnTo>
                    <a:lnTo>
                      <a:pt x="431" y="397"/>
                    </a:lnTo>
                    <a:lnTo>
                      <a:pt x="415" y="415"/>
                    </a:lnTo>
                    <a:lnTo>
                      <a:pt x="397" y="431"/>
                    </a:lnTo>
                    <a:lnTo>
                      <a:pt x="379" y="445"/>
                    </a:lnTo>
                    <a:lnTo>
                      <a:pt x="360" y="456"/>
                    </a:lnTo>
                    <a:lnTo>
                      <a:pt x="339" y="467"/>
                    </a:lnTo>
                    <a:lnTo>
                      <a:pt x="316" y="474"/>
                    </a:lnTo>
                    <a:lnTo>
                      <a:pt x="293" y="481"/>
                    </a:lnTo>
                    <a:lnTo>
                      <a:pt x="269" y="484"/>
                    </a:lnTo>
                    <a:lnTo>
                      <a:pt x="245" y="485"/>
                    </a:lnTo>
                    <a:lnTo>
                      <a:pt x="220" y="484"/>
                    </a:lnTo>
                    <a:lnTo>
                      <a:pt x="197" y="481"/>
                    </a:lnTo>
                    <a:lnTo>
                      <a:pt x="173" y="474"/>
                    </a:lnTo>
                    <a:lnTo>
                      <a:pt x="151" y="467"/>
                    </a:lnTo>
                    <a:lnTo>
                      <a:pt x="130" y="456"/>
                    </a:lnTo>
                    <a:lnTo>
                      <a:pt x="110" y="445"/>
                    </a:lnTo>
                    <a:lnTo>
                      <a:pt x="92" y="431"/>
                    </a:lnTo>
                    <a:lnTo>
                      <a:pt x="74" y="415"/>
                    </a:lnTo>
                    <a:lnTo>
                      <a:pt x="59" y="397"/>
                    </a:lnTo>
                    <a:lnTo>
                      <a:pt x="45" y="379"/>
                    </a:lnTo>
                    <a:lnTo>
                      <a:pt x="34" y="360"/>
                    </a:lnTo>
                    <a:lnTo>
                      <a:pt x="23" y="339"/>
                    </a:lnTo>
                    <a:lnTo>
                      <a:pt x="16" y="317"/>
                    </a:lnTo>
                    <a:lnTo>
                      <a:pt x="9" y="293"/>
                    </a:lnTo>
                    <a:lnTo>
                      <a:pt x="6" y="269"/>
                    </a:lnTo>
                    <a:lnTo>
                      <a:pt x="5" y="245"/>
                    </a:lnTo>
                    <a:lnTo>
                      <a:pt x="6" y="220"/>
                    </a:lnTo>
                    <a:lnTo>
                      <a:pt x="9" y="197"/>
                    </a:lnTo>
                    <a:lnTo>
                      <a:pt x="16" y="173"/>
                    </a:lnTo>
                    <a:lnTo>
                      <a:pt x="23" y="151"/>
                    </a:lnTo>
                    <a:lnTo>
                      <a:pt x="34" y="130"/>
                    </a:lnTo>
                    <a:lnTo>
                      <a:pt x="45" y="110"/>
                    </a:lnTo>
                    <a:lnTo>
                      <a:pt x="59" y="92"/>
                    </a:lnTo>
                    <a:lnTo>
                      <a:pt x="74" y="76"/>
                    </a:lnTo>
                    <a:lnTo>
                      <a:pt x="92" y="59"/>
                    </a:lnTo>
                    <a:lnTo>
                      <a:pt x="110" y="45"/>
                    </a:lnTo>
                    <a:lnTo>
                      <a:pt x="130" y="34"/>
                    </a:lnTo>
                    <a:lnTo>
                      <a:pt x="151" y="24"/>
                    </a:lnTo>
                    <a:lnTo>
                      <a:pt x="173" y="16"/>
                    </a:lnTo>
                    <a:lnTo>
                      <a:pt x="197" y="9"/>
                    </a:lnTo>
                    <a:lnTo>
                      <a:pt x="220" y="6"/>
                    </a:lnTo>
                    <a:lnTo>
                      <a:pt x="245" y="4"/>
                    </a:lnTo>
                    <a:lnTo>
                      <a:pt x="269" y="6"/>
                    </a:lnTo>
                    <a:lnTo>
                      <a:pt x="293" y="9"/>
                    </a:lnTo>
                    <a:lnTo>
                      <a:pt x="316" y="16"/>
                    </a:lnTo>
                    <a:lnTo>
                      <a:pt x="339" y="24"/>
                    </a:lnTo>
                    <a:lnTo>
                      <a:pt x="360" y="34"/>
                    </a:lnTo>
                    <a:lnTo>
                      <a:pt x="379" y="45"/>
                    </a:lnTo>
                    <a:lnTo>
                      <a:pt x="397" y="59"/>
                    </a:lnTo>
                    <a:lnTo>
                      <a:pt x="415" y="76"/>
                    </a:lnTo>
                    <a:lnTo>
                      <a:pt x="431" y="92"/>
                    </a:lnTo>
                    <a:lnTo>
                      <a:pt x="445" y="110"/>
                    </a:lnTo>
                    <a:lnTo>
                      <a:pt x="456" y="130"/>
                    </a:lnTo>
                    <a:lnTo>
                      <a:pt x="467" y="151"/>
                    </a:lnTo>
                    <a:lnTo>
                      <a:pt x="474" y="173"/>
                    </a:lnTo>
                    <a:lnTo>
                      <a:pt x="481" y="197"/>
                    </a:lnTo>
                    <a:lnTo>
                      <a:pt x="484" y="220"/>
                    </a:lnTo>
                    <a:lnTo>
                      <a:pt x="485" y="245"/>
                    </a:lnTo>
                    <a:close/>
                  </a:path>
                </a:pathLst>
              </a:custGeom>
              <a:solidFill>
                <a:srgbClr val="F1C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91" name="Freeform 76">
                <a:extLst>
                  <a:ext uri="{FF2B5EF4-FFF2-40B4-BE49-F238E27FC236}">
                    <a16:creationId xmlns:a16="http://schemas.microsoft.com/office/drawing/2014/main" id="{F3C07601-7D1B-4F97-D9E0-9675610EFDF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77" y="2631"/>
                <a:ext cx="486" cy="485"/>
              </a:xfrm>
              <a:custGeom>
                <a:avLst/>
                <a:gdLst>
                  <a:gd name="T0" fmla="*/ 480 w 486"/>
                  <a:gd name="T1" fmla="*/ 192 h 485"/>
                  <a:gd name="T2" fmla="*/ 456 w 486"/>
                  <a:gd name="T3" fmla="*/ 127 h 485"/>
                  <a:gd name="T4" fmla="*/ 415 w 486"/>
                  <a:gd name="T5" fmla="*/ 71 h 485"/>
                  <a:gd name="T6" fmla="*/ 359 w 486"/>
                  <a:gd name="T7" fmla="*/ 29 h 485"/>
                  <a:gd name="T8" fmla="*/ 292 w 486"/>
                  <a:gd name="T9" fmla="*/ 4 h 485"/>
                  <a:gd name="T10" fmla="*/ 218 w 486"/>
                  <a:gd name="T11" fmla="*/ 0 h 485"/>
                  <a:gd name="T12" fmla="*/ 149 w 486"/>
                  <a:gd name="T13" fmla="*/ 18 h 485"/>
                  <a:gd name="T14" fmla="*/ 89 w 486"/>
                  <a:gd name="T15" fmla="*/ 54 h 485"/>
                  <a:gd name="T16" fmla="*/ 42 w 486"/>
                  <a:gd name="T17" fmla="*/ 106 h 485"/>
                  <a:gd name="T18" fmla="*/ 11 w 486"/>
                  <a:gd name="T19" fmla="*/ 170 h 485"/>
                  <a:gd name="T20" fmla="*/ 0 w 486"/>
                  <a:gd name="T21" fmla="*/ 242 h 485"/>
                  <a:gd name="T22" fmla="*/ 11 w 486"/>
                  <a:gd name="T23" fmla="*/ 314 h 485"/>
                  <a:gd name="T24" fmla="*/ 42 w 486"/>
                  <a:gd name="T25" fmla="*/ 378 h 485"/>
                  <a:gd name="T26" fmla="*/ 89 w 486"/>
                  <a:gd name="T27" fmla="*/ 429 h 485"/>
                  <a:gd name="T28" fmla="*/ 149 w 486"/>
                  <a:gd name="T29" fmla="*/ 465 h 485"/>
                  <a:gd name="T30" fmla="*/ 218 w 486"/>
                  <a:gd name="T31" fmla="*/ 484 h 485"/>
                  <a:gd name="T32" fmla="*/ 292 w 486"/>
                  <a:gd name="T33" fmla="*/ 479 h 485"/>
                  <a:gd name="T34" fmla="*/ 359 w 486"/>
                  <a:gd name="T35" fmla="*/ 456 h 485"/>
                  <a:gd name="T36" fmla="*/ 415 w 486"/>
                  <a:gd name="T37" fmla="*/ 414 h 485"/>
                  <a:gd name="T38" fmla="*/ 456 w 486"/>
                  <a:gd name="T39" fmla="*/ 358 h 485"/>
                  <a:gd name="T40" fmla="*/ 480 w 486"/>
                  <a:gd name="T41" fmla="*/ 291 h 485"/>
                  <a:gd name="T42" fmla="*/ 482 w 486"/>
                  <a:gd name="T43" fmla="*/ 242 h 485"/>
                  <a:gd name="T44" fmla="*/ 470 w 486"/>
                  <a:gd name="T45" fmla="*/ 312 h 485"/>
                  <a:gd name="T46" fmla="*/ 441 w 486"/>
                  <a:gd name="T47" fmla="*/ 375 h 485"/>
                  <a:gd name="T48" fmla="*/ 394 w 486"/>
                  <a:gd name="T49" fmla="*/ 426 h 485"/>
                  <a:gd name="T50" fmla="*/ 335 w 486"/>
                  <a:gd name="T51" fmla="*/ 461 h 485"/>
                  <a:gd name="T52" fmla="*/ 267 w 486"/>
                  <a:gd name="T53" fmla="*/ 479 h 485"/>
                  <a:gd name="T54" fmla="*/ 195 w 486"/>
                  <a:gd name="T55" fmla="*/ 475 h 485"/>
                  <a:gd name="T56" fmla="*/ 129 w 486"/>
                  <a:gd name="T57" fmla="*/ 451 h 485"/>
                  <a:gd name="T58" fmla="*/ 74 w 486"/>
                  <a:gd name="T59" fmla="*/ 411 h 485"/>
                  <a:gd name="T60" fmla="*/ 33 w 486"/>
                  <a:gd name="T61" fmla="*/ 355 h 485"/>
                  <a:gd name="T62" fmla="*/ 10 w 486"/>
                  <a:gd name="T63" fmla="*/ 290 h 485"/>
                  <a:gd name="T64" fmla="*/ 5 w 486"/>
                  <a:gd name="T65" fmla="*/ 217 h 485"/>
                  <a:gd name="T66" fmla="*/ 23 w 486"/>
                  <a:gd name="T67" fmla="*/ 149 h 485"/>
                  <a:gd name="T68" fmla="*/ 58 w 486"/>
                  <a:gd name="T69" fmla="*/ 91 h 485"/>
                  <a:gd name="T70" fmla="*/ 110 w 486"/>
                  <a:gd name="T71" fmla="*/ 45 h 485"/>
                  <a:gd name="T72" fmla="*/ 172 w 486"/>
                  <a:gd name="T73" fmla="*/ 14 h 485"/>
                  <a:gd name="T74" fmla="*/ 243 w 486"/>
                  <a:gd name="T75" fmla="*/ 3 h 485"/>
                  <a:gd name="T76" fmla="*/ 313 w 486"/>
                  <a:gd name="T77" fmla="*/ 14 h 485"/>
                  <a:gd name="T78" fmla="*/ 376 w 486"/>
                  <a:gd name="T79" fmla="*/ 45 h 485"/>
                  <a:gd name="T80" fmla="*/ 427 w 486"/>
                  <a:gd name="T81" fmla="*/ 91 h 485"/>
                  <a:gd name="T82" fmla="*/ 462 w 486"/>
                  <a:gd name="T83" fmla="*/ 149 h 485"/>
                  <a:gd name="T84" fmla="*/ 480 w 486"/>
                  <a:gd name="T85" fmla="*/ 217 h 48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86"/>
                  <a:gd name="T130" fmla="*/ 0 h 485"/>
                  <a:gd name="T131" fmla="*/ 486 w 486"/>
                  <a:gd name="T132" fmla="*/ 485 h 48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86" h="485">
                    <a:moveTo>
                      <a:pt x="486" y="242"/>
                    </a:moveTo>
                    <a:lnTo>
                      <a:pt x="484" y="217"/>
                    </a:lnTo>
                    <a:lnTo>
                      <a:pt x="480" y="192"/>
                    </a:lnTo>
                    <a:lnTo>
                      <a:pt x="475" y="170"/>
                    </a:lnTo>
                    <a:lnTo>
                      <a:pt x="466" y="148"/>
                    </a:lnTo>
                    <a:lnTo>
                      <a:pt x="456" y="127"/>
                    </a:lnTo>
                    <a:lnTo>
                      <a:pt x="444" y="106"/>
                    </a:lnTo>
                    <a:lnTo>
                      <a:pt x="430" y="88"/>
                    </a:lnTo>
                    <a:lnTo>
                      <a:pt x="415" y="71"/>
                    </a:lnTo>
                    <a:lnTo>
                      <a:pt x="397" y="54"/>
                    </a:lnTo>
                    <a:lnTo>
                      <a:pt x="379" y="40"/>
                    </a:lnTo>
                    <a:lnTo>
                      <a:pt x="359" y="29"/>
                    </a:lnTo>
                    <a:lnTo>
                      <a:pt x="337" y="18"/>
                    </a:lnTo>
                    <a:lnTo>
                      <a:pt x="314" y="10"/>
                    </a:lnTo>
                    <a:lnTo>
                      <a:pt x="292" y="4"/>
                    </a:lnTo>
                    <a:lnTo>
                      <a:pt x="267" y="0"/>
                    </a:lnTo>
                    <a:lnTo>
                      <a:pt x="243" y="0"/>
                    </a:lnTo>
                    <a:lnTo>
                      <a:pt x="218" y="0"/>
                    </a:lnTo>
                    <a:lnTo>
                      <a:pt x="193" y="4"/>
                    </a:lnTo>
                    <a:lnTo>
                      <a:pt x="171" y="10"/>
                    </a:lnTo>
                    <a:lnTo>
                      <a:pt x="149" y="18"/>
                    </a:lnTo>
                    <a:lnTo>
                      <a:pt x="128" y="29"/>
                    </a:lnTo>
                    <a:lnTo>
                      <a:pt x="107" y="40"/>
                    </a:lnTo>
                    <a:lnTo>
                      <a:pt x="89" y="54"/>
                    </a:lnTo>
                    <a:lnTo>
                      <a:pt x="71" y="71"/>
                    </a:lnTo>
                    <a:lnTo>
                      <a:pt x="55" y="88"/>
                    </a:lnTo>
                    <a:lnTo>
                      <a:pt x="42" y="106"/>
                    </a:lnTo>
                    <a:lnTo>
                      <a:pt x="29" y="127"/>
                    </a:lnTo>
                    <a:lnTo>
                      <a:pt x="19" y="148"/>
                    </a:lnTo>
                    <a:lnTo>
                      <a:pt x="11" y="170"/>
                    </a:lnTo>
                    <a:lnTo>
                      <a:pt x="5" y="192"/>
                    </a:lnTo>
                    <a:lnTo>
                      <a:pt x="1" y="217"/>
                    </a:lnTo>
                    <a:lnTo>
                      <a:pt x="0" y="242"/>
                    </a:lnTo>
                    <a:lnTo>
                      <a:pt x="1" y="266"/>
                    </a:lnTo>
                    <a:lnTo>
                      <a:pt x="5" y="291"/>
                    </a:lnTo>
                    <a:lnTo>
                      <a:pt x="11" y="314"/>
                    </a:lnTo>
                    <a:lnTo>
                      <a:pt x="19" y="336"/>
                    </a:lnTo>
                    <a:lnTo>
                      <a:pt x="29" y="358"/>
                    </a:lnTo>
                    <a:lnTo>
                      <a:pt x="42" y="378"/>
                    </a:lnTo>
                    <a:lnTo>
                      <a:pt x="55" y="396"/>
                    </a:lnTo>
                    <a:lnTo>
                      <a:pt x="71" y="414"/>
                    </a:lnTo>
                    <a:lnTo>
                      <a:pt x="89" y="429"/>
                    </a:lnTo>
                    <a:lnTo>
                      <a:pt x="107" y="443"/>
                    </a:lnTo>
                    <a:lnTo>
                      <a:pt x="128" y="456"/>
                    </a:lnTo>
                    <a:lnTo>
                      <a:pt x="149" y="465"/>
                    </a:lnTo>
                    <a:lnTo>
                      <a:pt x="171" y="474"/>
                    </a:lnTo>
                    <a:lnTo>
                      <a:pt x="193" y="479"/>
                    </a:lnTo>
                    <a:lnTo>
                      <a:pt x="218" y="484"/>
                    </a:lnTo>
                    <a:lnTo>
                      <a:pt x="243" y="485"/>
                    </a:lnTo>
                    <a:lnTo>
                      <a:pt x="267" y="484"/>
                    </a:lnTo>
                    <a:lnTo>
                      <a:pt x="292" y="479"/>
                    </a:lnTo>
                    <a:lnTo>
                      <a:pt x="314" y="474"/>
                    </a:lnTo>
                    <a:lnTo>
                      <a:pt x="337" y="465"/>
                    </a:lnTo>
                    <a:lnTo>
                      <a:pt x="359" y="456"/>
                    </a:lnTo>
                    <a:lnTo>
                      <a:pt x="379" y="443"/>
                    </a:lnTo>
                    <a:lnTo>
                      <a:pt x="397" y="429"/>
                    </a:lnTo>
                    <a:lnTo>
                      <a:pt x="415" y="414"/>
                    </a:lnTo>
                    <a:lnTo>
                      <a:pt x="430" y="396"/>
                    </a:lnTo>
                    <a:lnTo>
                      <a:pt x="444" y="378"/>
                    </a:lnTo>
                    <a:lnTo>
                      <a:pt x="456" y="358"/>
                    </a:lnTo>
                    <a:lnTo>
                      <a:pt x="466" y="336"/>
                    </a:lnTo>
                    <a:lnTo>
                      <a:pt x="475" y="314"/>
                    </a:lnTo>
                    <a:lnTo>
                      <a:pt x="480" y="291"/>
                    </a:lnTo>
                    <a:lnTo>
                      <a:pt x="484" y="266"/>
                    </a:lnTo>
                    <a:lnTo>
                      <a:pt x="486" y="242"/>
                    </a:lnTo>
                    <a:close/>
                    <a:moveTo>
                      <a:pt x="482" y="242"/>
                    </a:moveTo>
                    <a:lnTo>
                      <a:pt x="480" y="266"/>
                    </a:lnTo>
                    <a:lnTo>
                      <a:pt x="476" y="290"/>
                    </a:lnTo>
                    <a:lnTo>
                      <a:pt x="470" y="312"/>
                    </a:lnTo>
                    <a:lnTo>
                      <a:pt x="462" y="334"/>
                    </a:lnTo>
                    <a:lnTo>
                      <a:pt x="452" y="355"/>
                    </a:lnTo>
                    <a:lnTo>
                      <a:pt x="441" y="375"/>
                    </a:lnTo>
                    <a:lnTo>
                      <a:pt x="427" y="393"/>
                    </a:lnTo>
                    <a:lnTo>
                      <a:pt x="412" y="411"/>
                    </a:lnTo>
                    <a:lnTo>
                      <a:pt x="394" y="426"/>
                    </a:lnTo>
                    <a:lnTo>
                      <a:pt x="376" y="440"/>
                    </a:lnTo>
                    <a:lnTo>
                      <a:pt x="356" y="451"/>
                    </a:lnTo>
                    <a:lnTo>
                      <a:pt x="335" y="461"/>
                    </a:lnTo>
                    <a:lnTo>
                      <a:pt x="313" y="470"/>
                    </a:lnTo>
                    <a:lnTo>
                      <a:pt x="291" y="475"/>
                    </a:lnTo>
                    <a:lnTo>
                      <a:pt x="267" y="479"/>
                    </a:lnTo>
                    <a:lnTo>
                      <a:pt x="243" y="481"/>
                    </a:lnTo>
                    <a:lnTo>
                      <a:pt x="218" y="479"/>
                    </a:lnTo>
                    <a:lnTo>
                      <a:pt x="195" y="475"/>
                    </a:lnTo>
                    <a:lnTo>
                      <a:pt x="172" y="470"/>
                    </a:lnTo>
                    <a:lnTo>
                      <a:pt x="150" y="461"/>
                    </a:lnTo>
                    <a:lnTo>
                      <a:pt x="129" y="451"/>
                    </a:lnTo>
                    <a:lnTo>
                      <a:pt x="110" y="440"/>
                    </a:lnTo>
                    <a:lnTo>
                      <a:pt x="92" y="426"/>
                    </a:lnTo>
                    <a:lnTo>
                      <a:pt x="74" y="411"/>
                    </a:lnTo>
                    <a:lnTo>
                      <a:pt x="58" y="393"/>
                    </a:lnTo>
                    <a:lnTo>
                      <a:pt x="46" y="375"/>
                    </a:lnTo>
                    <a:lnTo>
                      <a:pt x="33" y="355"/>
                    </a:lnTo>
                    <a:lnTo>
                      <a:pt x="23" y="334"/>
                    </a:lnTo>
                    <a:lnTo>
                      <a:pt x="15" y="312"/>
                    </a:lnTo>
                    <a:lnTo>
                      <a:pt x="10" y="290"/>
                    </a:lnTo>
                    <a:lnTo>
                      <a:pt x="5" y="266"/>
                    </a:lnTo>
                    <a:lnTo>
                      <a:pt x="4" y="242"/>
                    </a:lnTo>
                    <a:lnTo>
                      <a:pt x="5" y="217"/>
                    </a:lnTo>
                    <a:lnTo>
                      <a:pt x="10" y="194"/>
                    </a:lnTo>
                    <a:lnTo>
                      <a:pt x="15" y="171"/>
                    </a:lnTo>
                    <a:lnTo>
                      <a:pt x="23" y="149"/>
                    </a:lnTo>
                    <a:lnTo>
                      <a:pt x="33" y="128"/>
                    </a:lnTo>
                    <a:lnTo>
                      <a:pt x="46" y="109"/>
                    </a:lnTo>
                    <a:lnTo>
                      <a:pt x="58" y="91"/>
                    </a:lnTo>
                    <a:lnTo>
                      <a:pt x="74" y="74"/>
                    </a:lnTo>
                    <a:lnTo>
                      <a:pt x="92" y="57"/>
                    </a:lnTo>
                    <a:lnTo>
                      <a:pt x="110" y="45"/>
                    </a:lnTo>
                    <a:lnTo>
                      <a:pt x="129" y="32"/>
                    </a:lnTo>
                    <a:lnTo>
                      <a:pt x="150" y="22"/>
                    </a:lnTo>
                    <a:lnTo>
                      <a:pt x="172" y="14"/>
                    </a:lnTo>
                    <a:lnTo>
                      <a:pt x="195" y="8"/>
                    </a:lnTo>
                    <a:lnTo>
                      <a:pt x="218" y="4"/>
                    </a:lnTo>
                    <a:lnTo>
                      <a:pt x="243" y="3"/>
                    </a:lnTo>
                    <a:lnTo>
                      <a:pt x="267" y="4"/>
                    </a:lnTo>
                    <a:lnTo>
                      <a:pt x="291" y="8"/>
                    </a:lnTo>
                    <a:lnTo>
                      <a:pt x="313" y="14"/>
                    </a:lnTo>
                    <a:lnTo>
                      <a:pt x="335" y="22"/>
                    </a:lnTo>
                    <a:lnTo>
                      <a:pt x="356" y="32"/>
                    </a:lnTo>
                    <a:lnTo>
                      <a:pt x="376" y="45"/>
                    </a:lnTo>
                    <a:lnTo>
                      <a:pt x="394" y="57"/>
                    </a:lnTo>
                    <a:lnTo>
                      <a:pt x="412" y="74"/>
                    </a:lnTo>
                    <a:lnTo>
                      <a:pt x="427" y="91"/>
                    </a:lnTo>
                    <a:lnTo>
                      <a:pt x="441" y="109"/>
                    </a:lnTo>
                    <a:lnTo>
                      <a:pt x="452" y="128"/>
                    </a:lnTo>
                    <a:lnTo>
                      <a:pt x="462" y="149"/>
                    </a:lnTo>
                    <a:lnTo>
                      <a:pt x="470" y="171"/>
                    </a:lnTo>
                    <a:lnTo>
                      <a:pt x="476" y="194"/>
                    </a:lnTo>
                    <a:lnTo>
                      <a:pt x="480" y="217"/>
                    </a:lnTo>
                    <a:lnTo>
                      <a:pt x="482" y="242"/>
                    </a:lnTo>
                    <a:close/>
                  </a:path>
                </a:pathLst>
              </a:custGeom>
              <a:solidFill>
                <a:srgbClr val="F1C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92" name="Freeform 77">
                <a:extLst>
                  <a:ext uri="{FF2B5EF4-FFF2-40B4-BE49-F238E27FC236}">
                    <a16:creationId xmlns:a16="http://schemas.microsoft.com/office/drawing/2014/main" id="{96C7F07A-FDA1-CF66-7AF3-4252B40D09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80" y="2632"/>
                <a:ext cx="480" cy="481"/>
              </a:xfrm>
              <a:custGeom>
                <a:avLst/>
                <a:gdLst>
                  <a:gd name="T0" fmla="*/ 476 w 480"/>
                  <a:gd name="T1" fmla="*/ 193 h 481"/>
                  <a:gd name="T2" fmla="*/ 451 w 480"/>
                  <a:gd name="T3" fmla="*/ 126 h 481"/>
                  <a:gd name="T4" fmla="*/ 410 w 480"/>
                  <a:gd name="T5" fmla="*/ 72 h 481"/>
                  <a:gd name="T6" fmla="*/ 355 w 480"/>
                  <a:gd name="T7" fmla="*/ 30 h 481"/>
                  <a:gd name="T8" fmla="*/ 288 w 480"/>
                  <a:gd name="T9" fmla="*/ 5 h 481"/>
                  <a:gd name="T10" fmla="*/ 215 w 480"/>
                  <a:gd name="T11" fmla="*/ 2 h 481"/>
                  <a:gd name="T12" fmla="*/ 146 w 480"/>
                  <a:gd name="T13" fmla="*/ 20 h 481"/>
                  <a:gd name="T14" fmla="*/ 87 w 480"/>
                  <a:gd name="T15" fmla="*/ 55 h 481"/>
                  <a:gd name="T16" fmla="*/ 40 w 480"/>
                  <a:gd name="T17" fmla="*/ 106 h 481"/>
                  <a:gd name="T18" fmla="*/ 11 w 480"/>
                  <a:gd name="T19" fmla="*/ 169 h 481"/>
                  <a:gd name="T20" fmla="*/ 0 w 480"/>
                  <a:gd name="T21" fmla="*/ 241 h 481"/>
                  <a:gd name="T22" fmla="*/ 11 w 480"/>
                  <a:gd name="T23" fmla="*/ 313 h 481"/>
                  <a:gd name="T24" fmla="*/ 40 w 480"/>
                  <a:gd name="T25" fmla="*/ 375 h 481"/>
                  <a:gd name="T26" fmla="*/ 87 w 480"/>
                  <a:gd name="T27" fmla="*/ 427 h 481"/>
                  <a:gd name="T28" fmla="*/ 146 w 480"/>
                  <a:gd name="T29" fmla="*/ 463 h 481"/>
                  <a:gd name="T30" fmla="*/ 215 w 480"/>
                  <a:gd name="T31" fmla="*/ 480 h 481"/>
                  <a:gd name="T32" fmla="*/ 288 w 480"/>
                  <a:gd name="T33" fmla="*/ 477 h 481"/>
                  <a:gd name="T34" fmla="*/ 355 w 480"/>
                  <a:gd name="T35" fmla="*/ 452 h 481"/>
                  <a:gd name="T36" fmla="*/ 410 w 480"/>
                  <a:gd name="T37" fmla="*/ 411 h 481"/>
                  <a:gd name="T38" fmla="*/ 451 w 480"/>
                  <a:gd name="T39" fmla="*/ 356 h 481"/>
                  <a:gd name="T40" fmla="*/ 476 w 480"/>
                  <a:gd name="T41" fmla="*/ 289 h 481"/>
                  <a:gd name="T42" fmla="*/ 476 w 480"/>
                  <a:gd name="T43" fmla="*/ 241 h 481"/>
                  <a:gd name="T44" fmla="*/ 466 w 480"/>
                  <a:gd name="T45" fmla="*/ 311 h 481"/>
                  <a:gd name="T46" fmla="*/ 435 w 480"/>
                  <a:gd name="T47" fmla="*/ 372 h 481"/>
                  <a:gd name="T48" fmla="*/ 391 w 480"/>
                  <a:gd name="T49" fmla="*/ 424 h 481"/>
                  <a:gd name="T50" fmla="*/ 332 w 480"/>
                  <a:gd name="T51" fmla="*/ 459 h 481"/>
                  <a:gd name="T52" fmla="*/ 264 w 480"/>
                  <a:gd name="T53" fmla="*/ 476 h 481"/>
                  <a:gd name="T54" fmla="*/ 192 w 480"/>
                  <a:gd name="T55" fmla="*/ 473 h 481"/>
                  <a:gd name="T56" fmla="*/ 128 w 480"/>
                  <a:gd name="T57" fmla="*/ 449 h 481"/>
                  <a:gd name="T58" fmla="*/ 72 w 480"/>
                  <a:gd name="T59" fmla="*/ 409 h 481"/>
                  <a:gd name="T60" fmla="*/ 32 w 480"/>
                  <a:gd name="T61" fmla="*/ 353 h 481"/>
                  <a:gd name="T62" fmla="*/ 8 w 480"/>
                  <a:gd name="T63" fmla="*/ 289 h 481"/>
                  <a:gd name="T64" fmla="*/ 5 w 480"/>
                  <a:gd name="T65" fmla="*/ 216 h 481"/>
                  <a:gd name="T66" fmla="*/ 22 w 480"/>
                  <a:gd name="T67" fmla="*/ 148 h 481"/>
                  <a:gd name="T68" fmla="*/ 58 w 480"/>
                  <a:gd name="T69" fmla="*/ 91 h 481"/>
                  <a:gd name="T70" fmla="*/ 108 w 480"/>
                  <a:gd name="T71" fmla="*/ 45 h 481"/>
                  <a:gd name="T72" fmla="*/ 169 w 480"/>
                  <a:gd name="T73" fmla="*/ 14 h 481"/>
                  <a:gd name="T74" fmla="*/ 240 w 480"/>
                  <a:gd name="T75" fmla="*/ 5 h 481"/>
                  <a:gd name="T76" fmla="*/ 310 w 480"/>
                  <a:gd name="T77" fmla="*/ 14 h 481"/>
                  <a:gd name="T78" fmla="*/ 373 w 480"/>
                  <a:gd name="T79" fmla="*/ 45 h 481"/>
                  <a:gd name="T80" fmla="*/ 423 w 480"/>
                  <a:gd name="T81" fmla="*/ 91 h 481"/>
                  <a:gd name="T82" fmla="*/ 458 w 480"/>
                  <a:gd name="T83" fmla="*/ 148 h 481"/>
                  <a:gd name="T84" fmla="*/ 476 w 480"/>
                  <a:gd name="T85" fmla="*/ 216 h 48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80"/>
                  <a:gd name="T130" fmla="*/ 0 h 481"/>
                  <a:gd name="T131" fmla="*/ 480 w 480"/>
                  <a:gd name="T132" fmla="*/ 481 h 48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80" h="481">
                    <a:moveTo>
                      <a:pt x="480" y="241"/>
                    </a:moveTo>
                    <a:lnTo>
                      <a:pt x="479" y="216"/>
                    </a:lnTo>
                    <a:lnTo>
                      <a:pt x="476" y="193"/>
                    </a:lnTo>
                    <a:lnTo>
                      <a:pt x="469" y="169"/>
                    </a:lnTo>
                    <a:lnTo>
                      <a:pt x="462" y="147"/>
                    </a:lnTo>
                    <a:lnTo>
                      <a:pt x="451" y="126"/>
                    </a:lnTo>
                    <a:lnTo>
                      <a:pt x="440" y="106"/>
                    </a:lnTo>
                    <a:lnTo>
                      <a:pt x="426" y="88"/>
                    </a:lnTo>
                    <a:lnTo>
                      <a:pt x="410" y="72"/>
                    </a:lnTo>
                    <a:lnTo>
                      <a:pt x="392" y="55"/>
                    </a:lnTo>
                    <a:lnTo>
                      <a:pt x="374" y="41"/>
                    </a:lnTo>
                    <a:lnTo>
                      <a:pt x="355" y="30"/>
                    </a:lnTo>
                    <a:lnTo>
                      <a:pt x="334" y="20"/>
                    </a:lnTo>
                    <a:lnTo>
                      <a:pt x="311" y="12"/>
                    </a:lnTo>
                    <a:lnTo>
                      <a:pt x="288" y="5"/>
                    </a:lnTo>
                    <a:lnTo>
                      <a:pt x="264" y="2"/>
                    </a:lnTo>
                    <a:lnTo>
                      <a:pt x="240" y="0"/>
                    </a:lnTo>
                    <a:lnTo>
                      <a:pt x="215" y="2"/>
                    </a:lnTo>
                    <a:lnTo>
                      <a:pt x="192" y="5"/>
                    </a:lnTo>
                    <a:lnTo>
                      <a:pt x="168" y="12"/>
                    </a:lnTo>
                    <a:lnTo>
                      <a:pt x="146" y="20"/>
                    </a:lnTo>
                    <a:lnTo>
                      <a:pt x="125" y="30"/>
                    </a:lnTo>
                    <a:lnTo>
                      <a:pt x="105" y="41"/>
                    </a:lnTo>
                    <a:lnTo>
                      <a:pt x="87" y="55"/>
                    </a:lnTo>
                    <a:lnTo>
                      <a:pt x="69" y="72"/>
                    </a:lnTo>
                    <a:lnTo>
                      <a:pt x="54" y="88"/>
                    </a:lnTo>
                    <a:lnTo>
                      <a:pt x="40" y="106"/>
                    </a:lnTo>
                    <a:lnTo>
                      <a:pt x="29" y="126"/>
                    </a:lnTo>
                    <a:lnTo>
                      <a:pt x="18" y="147"/>
                    </a:lnTo>
                    <a:lnTo>
                      <a:pt x="11" y="169"/>
                    </a:lnTo>
                    <a:lnTo>
                      <a:pt x="4" y="193"/>
                    </a:lnTo>
                    <a:lnTo>
                      <a:pt x="1" y="216"/>
                    </a:lnTo>
                    <a:lnTo>
                      <a:pt x="0" y="241"/>
                    </a:lnTo>
                    <a:lnTo>
                      <a:pt x="1" y="265"/>
                    </a:lnTo>
                    <a:lnTo>
                      <a:pt x="4" y="289"/>
                    </a:lnTo>
                    <a:lnTo>
                      <a:pt x="11" y="313"/>
                    </a:lnTo>
                    <a:lnTo>
                      <a:pt x="18" y="335"/>
                    </a:lnTo>
                    <a:lnTo>
                      <a:pt x="29" y="356"/>
                    </a:lnTo>
                    <a:lnTo>
                      <a:pt x="40" y="375"/>
                    </a:lnTo>
                    <a:lnTo>
                      <a:pt x="54" y="393"/>
                    </a:lnTo>
                    <a:lnTo>
                      <a:pt x="69" y="411"/>
                    </a:lnTo>
                    <a:lnTo>
                      <a:pt x="87" y="427"/>
                    </a:lnTo>
                    <a:lnTo>
                      <a:pt x="105" y="441"/>
                    </a:lnTo>
                    <a:lnTo>
                      <a:pt x="125" y="452"/>
                    </a:lnTo>
                    <a:lnTo>
                      <a:pt x="146" y="463"/>
                    </a:lnTo>
                    <a:lnTo>
                      <a:pt x="168" y="470"/>
                    </a:lnTo>
                    <a:lnTo>
                      <a:pt x="192" y="477"/>
                    </a:lnTo>
                    <a:lnTo>
                      <a:pt x="215" y="480"/>
                    </a:lnTo>
                    <a:lnTo>
                      <a:pt x="240" y="481"/>
                    </a:lnTo>
                    <a:lnTo>
                      <a:pt x="264" y="480"/>
                    </a:lnTo>
                    <a:lnTo>
                      <a:pt x="288" y="477"/>
                    </a:lnTo>
                    <a:lnTo>
                      <a:pt x="311" y="470"/>
                    </a:lnTo>
                    <a:lnTo>
                      <a:pt x="334" y="463"/>
                    </a:lnTo>
                    <a:lnTo>
                      <a:pt x="355" y="452"/>
                    </a:lnTo>
                    <a:lnTo>
                      <a:pt x="374" y="441"/>
                    </a:lnTo>
                    <a:lnTo>
                      <a:pt x="392" y="427"/>
                    </a:lnTo>
                    <a:lnTo>
                      <a:pt x="410" y="411"/>
                    </a:lnTo>
                    <a:lnTo>
                      <a:pt x="426" y="393"/>
                    </a:lnTo>
                    <a:lnTo>
                      <a:pt x="440" y="375"/>
                    </a:lnTo>
                    <a:lnTo>
                      <a:pt x="451" y="356"/>
                    </a:lnTo>
                    <a:lnTo>
                      <a:pt x="462" y="335"/>
                    </a:lnTo>
                    <a:lnTo>
                      <a:pt x="469" y="313"/>
                    </a:lnTo>
                    <a:lnTo>
                      <a:pt x="476" y="289"/>
                    </a:lnTo>
                    <a:lnTo>
                      <a:pt x="479" y="265"/>
                    </a:lnTo>
                    <a:lnTo>
                      <a:pt x="480" y="241"/>
                    </a:lnTo>
                    <a:close/>
                    <a:moveTo>
                      <a:pt x="476" y="241"/>
                    </a:moveTo>
                    <a:lnTo>
                      <a:pt x="476" y="265"/>
                    </a:lnTo>
                    <a:lnTo>
                      <a:pt x="472" y="289"/>
                    </a:lnTo>
                    <a:lnTo>
                      <a:pt x="466" y="311"/>
                    </a:lnTo>
                    <a:lnTo>
                      <a:pt x="458" y="333"/>
                    </a:lnTo>
                    <a:lnTo>
                      <a:pt x="448" y="353"/>
                    </a:lnTo>
                    <a:lnTo>
                      <a:pt x="435" y="372"/>
                    </a:lnTo>
                    <a:lnTo>
                      <a:pt x="423" y="392"/>
                    </a:lnTo>
                    <a:lnTo>
                      <a:pt x="408" y="409"/>
                    </a:lnTo>
                    <a:lnTo>
                      <a:pt x="391" y="424"/>
                    </a:lnTo>
                    <a:lnTo>
                      <a:pt x="373" y="437"/>
                    </a:lnTo>
                    <a:lnTo>
                      <a:pt x="353" y="449"/>
                    </a:lnTo>
                    <a:lnTo>
                      <a:pt x="332" y="459"/>
                    </a:lnTo>
                    <a:lnTo>
                      <a:pt x="310" y="467"/>
                    </a:lnTo>
                    <a:lnTo>
                      <a:pt x="288" y="473"/>
                    </a:lnTo>
                    <a:lnTo>
                      <a:pt x="264" y="476"/>
                    </a:lnTo>
                    <a:lnTo>
                      <a:pt x="240" y="477"/>
                    </a:lnTo>
                    <a:lnTo>
                      <a:pt x="215" y="476"/>
                    </a:lnTo>
                    <a:lnTo>
                      <a:pt x="192" y="473"/>
                    </a:lnTo>
                    <a:lnTo>
                      <a:pt x="169" y="467"/>
                    </a:lnTo>
                    <a:lnTo>
                      <a:pt x="147" y="459"/>
                    </a:lnTo>
                    <a:lnTo>
                      <a:pt x="128" y="449"/>
                    </a:lnTo>
                    <a:lnTo>
                      <a:pt x="108" y="437"/>
                    </a:lnTo>
                    <a:lnTo>
                      <a:pt x="90" y="424"/>
                    </a:lnTo>
                    <a:lnTo>
                      <a:pt x="72" y="409"/>
                    </a:lnTo>
                    <a:lnTo>
                      <a:pt x="58" y="392"/>
                    </a:lnTo>
                    <a:lnTo>
                      <a:pt x="44" y="372"/>
                    </a:lnTo>
                    <a:lnTo>
                      <a:pt x="32" y="353"/>
                    </a:lnTo>
                    <a:lnTo>
                      <a:pt x="22" y="333"/>
                    </a:lnTo>
                    <a:lnTo>
                      <a:pt x="13" y="311"/>
                    </a:lnTo>
                    <a:lnTo>
                      <a:pt x="8" y="289"/>
                    </a:lnTo>
                    <a:lnTo>
                      <a:pt x="5" y="265"/>
                    </a:lnTo>
                    <a:lnTo>
                      <a:pt x="4" y="241"/>
                    </a:lnTo>
                    <a:lnTo>
                      <a:pt x="5" y="216"/>
                    </a:lnTo>
                    <a:lnTo>
                      <a:pt x="8" y="193"/>
                    </a:lnTo>
                    <a:lnTo>
                      <a:pt x="13" y="170"/>
                    </a:lnTo>
                    <a:lnTo>
                      <a:pt x="22" y="148"/>
                    </a:lnTo>
                    <a:lnTo>
                      <a:pt x="32" y="129"/>
                    </a:lnTo>
                    <a:lnTo>
                      <a:pt x="44" y="109"/>
                    </a:lnTo>
                    <a:lnTo>
                      <a:pt x="58" y="91"/>
                    </a:lnTo>
                    <a:lnTo>
                      <a:pt x="72" y="74"/>
                    </a:lnTo>
                    <a:lnTo>
                      <a:pt x="90" y="59"/>
                    </a:lnTo>
                    <a:lnTo>
                      <a:pt x="108" y="45"/>
                    </a:lnTo>
                    <a:lnTo>
                      <a:pt x="128" y="32"/>
                    </a:lnTo>
                    <a:lnTo>
                      <a:pt x="147" y="23"/>
                    </a:lnTo>
                    <a:lnTo>
                      <a:pt x="169" y="14"/>
                    </a:lnTo>
                    <a:lnTo>
                      <a:pt x="192" y="9"/>
                    </a:lnTo>
                    <a:lnTo>
                      <a:pt x="215" y="6"/>
                    </a:lnTo>
                    <a:lnTo>
                      <a:pt x="240" y="5"/>
                    </a:lnTo>
                    <a:lnTo>
                      <a:pt x="264" y="6"/>
                    </a:lnTo>
                    <a:lnTo>
                      <a:pt x="288" y="9"/>
                    </a:lnTo>
                    <a:lnTo>
                      <a:pt x="310" y="14"/>
                    </a:lnTo>
                    <a:lnTo>
                      <a:pt x="332" y="23"/>
                    </a:lnTo>
                    <a:lnTo>
                      <a:pt x="353" y="32"/>
                    </a:lnTo>
                    <a:lnTo>
                      <a:pt x="373" y="45"/>
                    </a:lnTo>
                    <a:lnTo>
                      <a:pt x="391" y="59"/>
                    </a:lnTo>
                    <a:lnTo>
                      <a:pt x="408" y="74"/>
                    </a:lnTo>
                    <a:lnTo>
                      <a:pt x="423" y="91"/>
                    </a:lnTo>
                    <a:lnTo>
                      <a:pt x="435" y="109"/>
                    </a:lnTo>
                    <a:lnTo>
                      <a:pt x="448" y="129"/>
                    </a:lnTo>
                    <a:lnTo>
                      <a:pt x="458" y="148"/>
                    </a:lnTo>
                    <a:lnTo>
                      <a:pt x="466" y="170"/>
                    </a:lnTo>
                    <a:lnTo>
                      <a:pt x="472" y="193"/>
                    </a:lnTo>
                    <a:lnTo>
                      <a:pt x="476" y="216"/>
                    </a:lnTo>
                    <a:lnTo>
                      <a:pt x="476" y="241"/>
                    </a:lnTo>
                    <a:close/>
                  </a:path>
                </a:pathLst>
              </a:custGeom>
              <a:solidFill>
                <a:srgbClr val="F2C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93" name="Freeform 78">
                <a:extLst>
                  <a:ext uri="{FF2B5EF4-FFF2-40B4-BE49-F238E27FC236}">
                    <a16:creationId xmlns:a16="http://schemas.microsoft.com/office/drawing/2014/main" id="{ED778608-ABC4-8470-5A40-83E951AE6AB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81" y="2634"/>
                <a:ext cx="478" cy="478"/>
              </a:xfrm>
              <a:custGeom>
                <a:avLst/>
                <a:gdLst>
                  <a:gd name="T0" fmla="*/ 472 w 478"/>
                  <a:gd name="T1" fmla="*/ 191 h 478"/>
                  <a:gd name="T2" fmla="*/ 448 w 478"/>
                  <a:gd name="T3" fmla="*/ 125 h 478"/>
                  <a:gd name="T4" fmla="*/ 408 w 478"/>
                  <a:gd name="T5" fmla="*/ 71 h 478"/>
                  <a:gd name="T6" fmla="*/ 352 w 478"/>
                  <a:gd name="T7" fmla="*/ 29 h 478"/>
                  <a:gd name="T8" fmla="*/ 287 w 478"/>
                  <a:gd name="T9" fmla="*/ 5 h 478"/>
                  <a:gd name="T10" fmla="*/ 214 w 478"/>
                  <a:gd name="T11" fmla="*/ 1 h 478"/>
                  <a:gd name="T12" fmla="*/ 146 w 478"/>
                  <a:gd name="T13" fmla="*/ 19 h 478"/>
                  <a:gd name="T14" fmla="*/ 88 w 478"/>
                  <a:gd name="T15" fmla="*/ 54 h 478"/>
                  <a:gd name="T16" fmla="*/ 42 w 478"/>
                  <a:gd name="T17" fmla="*/ 106 h 478"/>
                  <a:gd name="T18" fmla="*/ 11 w 478"/>
                  <a:gd name="T19" fmla="*/ 168 h 478"/>
                  <a:gd name="T20" fmla="*/ 0 w 478"/>
                  <a:gd name="T21" fmla="*/ 239 h 478"/>
                  <a:gd name="T22" fmla="*/ 11 w 478"/>
                  <a:gd name="T23" fmla="*/ 309 h 478"/>
                  <a:gd name="T24" fmla="*/ 42 w 478"/>
                  <a:gd name="T25" fmla="*/ 372 h 478"/>
                  <a:gd name="T26" fmla="*/ 88 w 478"/>
                  <a:gd name="T27" fmla="*/ 423 h 478"/>
                  <a:gd name="T28" fmla="*/ 146 w 478"/>
                  <a:gd name="T29" fmla="*/ 458 h 478"/>
                  <a:gd name="T30" fmla="*/ 214 w 478"/>
                  <a:gd name="T31" fmla="*/ 476 h 478"/>
                  <a:gd name="T32" fmla="*/ 287 w 478"/>
                  <a:gd name="T33" fmla="*/ 472 h 478"/>
                  <a:gd name="T34" fmla="*/ 352 w 478"/>
                  <a:gd name="T35" fmla="*/ 448 h 478"/>
                  <a:gd name="T36" fmla="*/ 408 w 478"/>
                  <a:gd name="T37" fmla="*/ 408 h 478"/>
                  <a:gd name="T38" fmla="*/ 448 w 478"/>
                  <a:gd name="T39" fmla="*/ 352 h 478"/>
                  <a:gd name="T40" fmla="*/ 472 w 478"/>
                  <a:gd name="T41" fmla="*/ 287 h 478"/>
                  <a:gd name="T42" fmla="*/ 473 w 478"/>
                  <a:gd name="T43" fmla="*/ 239 h 478"/>
                  <a:gd name="T44" fmla="*/ 462 w 478"/>
                  <a:gd name="T45" fmla="*/ 309 h 478"/>
                  <a:gd name="T46" fmla="*/ 433 w 478"/>
                  <a:gd name="T47" fmla="*/ 370 h 478"/>
                  <a:gd name="T48" fmla="*/ 388 w 478"/>
                  <a:gd name="T49" fmla="*/ 419 h 478"/>
                  <a:gd name="T50" fmla="*/ 330 w 478"/>
                  <a:gd name="T51" fmla="*/ 455 h 478"/>
                  <a:gd name="T52" fmla="*/ 263 w 478"/>
                  <a:gd name="T53" fmla="*/ 472 h 478"/>
                  <a:gd name="T54" fmla="*/ 192 w 478"/>
                  <a:gd name="T55" fmla="*/ 468 h 478"/>
                  <a:gd name="T56" fmla="*/ 127 w 478"/>
                  <a:gd name="T57" fmla="*/ 446 h 478"/>
                  <a:gd name="T58" fmla="*/ 72 w 478"/>
                  <a:gd name="T59" fmla="*/ 405 h 478"/>
                  <a:gd name="T60" fmla="*/ 32 w 478"/>
                  <a:gd name="T61" fmla="*/ 351 h 478"/>
                  <a:gd name="T62" fmla="*/ 10 w 478"/>
                  <a:gd name="T63" fmla="*/ 285 h 478"/>
                  <a:gd name="T64" fmla="*/ 6 w 478"/>
                  <a:gd name="T65" fmla="*/ 214 h 478"/>
                  <a:gd name="T66" fmla="*/ 22 w 478"/>
                  <a:gd name="T67" fmla="*/ 148 h 478"/>
                  <a:gd name="T68" fmla="*/ 58 w 478"/>
                  <a:gd name="T69" fmla="*/ 89 h 478"/>
                  <a:gd name="T70" fmla="*/ 107 w 478"/>
                  <a:gd name="T71" fmla="*/ 44 h 478"/>
                  <a:gd name="T72" fmla="*/ 168 w 478"/>
                  <a:gd name="T73" fmla="*/ 15 h 478"/>
                  <a:gd name="T74" fmla="*/ 239 w 478"/>
                  <a:gd name="T75" fmla="*/ 4 h 478"/>
                  <a:gd name="T76" fmla="*/ 309 w 478"/>
                  <a:gd name="T77" fmla="*/ 15 h 478"/>
                  <a:gd name="T78" fmla="*/ 370 w 478"/>
                  <a:gd name="T79" fmla="*/ 44 h 478"/>
                  <a:gd name="T80" fmla="*/ 420 w 478"/>
                  <a:gd name="T81" fmla="*/ 89 h 478"/>
                  <a:gd name="T82" fmla="*/ 455 w 478"/>
                  <a:gd name="T83" fmla="*/ 148 h 478"/>
                  <a:gd name="T84" fmla="*/ 472 w 478"/>
                  <a:gd name="T85" fmla="*/ 214 h 47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78"/>
                  <a:gd name="T130" fmla="*/ 0 h 478"/>
                  <a:gd name="T131" fmla="*/ 478 w 478"/>
                  <a:gd name="T132" fmla="*/ 478 h 47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78" h="478">
                    <a:moveTo>
                      <a:pt x="478" y="239"/>
                    </a:moveTo>
                    <a:lnTo>
                      <a:pt x="476" y="214"/>
                    </a:lnTo>
                    <a:lnTo>
                      <a:pt x="472" y="191"/>
                    </a:lnTo>
                    <a:lnTo>
                      <a:pt x="466" y="168"/>
                    </a:lnTo>
                    <a:lnTo>
                      <a:pt x="458" y="146"/>
                    </a:lnTo>
                    <a:lnTo>
                      <a:pt x="448" y="125"/>
                    </a:lnTo>
                    <a:lnTo>
                      <a:pt x="437" y="106"/>
                    </a:lnTo>
                    <a:lnTo>
                      <a:pt x="423" y="88"/>
                    </a:lnTo>
                    <a:lnTo>
                      <a:pt x="408" y="71"/>
                    </a:lnTo>
                    <a:lnTo>
                      <a:pt x="390" y="54"/>
                    </a:lnTo>
                    <a:lnTo>
                      <a:pt x="372" y="42"/>
                    </a:lnTo>
                    <a:lnTo>
                      <a:pt x="352" y="29"/>
                    </a:lnTo>
                    <a:lnTo>
                      <a:pt x="331" y="19"/>
                    </a:lnTo>
                    <a:lnTo>
                      <a:pt x="309" y="11"/>
                    </a:lnTo>
                    <a:lnTo>
                      <a:pt x="287" y="5"/>
                    </a:lnTo>
                    <a:lnTo>
                      <a:pt x="263" y="1"/>
                    </a:lnTo>
                    <a:lnTo>
                      <a:pt x="239" y="0"/>
                    </a:lnTo>
                    <a:lnTo>
                      <a:pt x="214" y="1"/>
                    </a:lnTo>
                    <a:lnTo>
                      <a:pt x="191" y="5"/>
                    </a:lnTo>
                    <a:lnTo>
                      <a:pt x="168" y="11"/>
                    </a:lnTo>
                    <a:lnTo>
                      <a:pt x="146" y="19"/>
                    </a:lnTo>
                    <a:lnTo>
                      <a:pt x="125" y="29"/>
                    </a:lnTo>
                    <a:lnTo>
                      <a:pt x="106" y="42"/>
                    </a:lnTo>
                    <a:lnTo>
                      <a:pt x="88" y="54"/>
                    </a:lnTo>
                    <a:lnTo>
                      <a:pt x="70" y="71"/>
                    </a:lnTo>
                    <a:lnTo>
                      <a:pt x="54" y="88"/>
                    </a:lnTo>
                    <a:lnTo>
                      <a:pt x="42" y="106"/>
                    </a:lnTo>
                    <a:lnTo>
                      <a:pt x="29" y="125"/>
                    </a:lnTo>
                    <a:lnTo>
                      <a:pt x="19" y="146"/>
                    </a:lnTo>
                    <a:lnTo>
                      <a:pt x="11" y="168"/>
                    </a:lnTo>
                    <a:lnTo>
                      <a:pt x="6" y="191"/>
                    </a:lnTo>
                    <a:lnTo>
                      <a:pt x="1" y="214"/>
                    </a:lnTo>
                    <a:lnTo>
                      <a:pt x="0" y="239"/>
                    </a:lnTo>
                    <a:lnTo>
                      <a:pt x="1" y="263"/>
                    </a:lnTo>
                    <a:lnTo>
                      <a:pt x="6" y="287"/>
                    </a:lnTo>
                    <a:lnTo>
                      <a:pt x="11" y="309"/>
                    </a:lnTo>
                    <a:lnTo>
                      <a:pt x="19" y="331"/>
                    </a:lnTo>
                    <a:lnTo>
                      <a:pt x="29" y="352"/>
                    </a:lnTo>
                    <a:lnTo>
                      <a:pt x="42" y="372"/>
                    </a:lnTo>
                    <a:lnTo>
                      <a:pt x="54" y="390"/>
                    </a:lnTo>
                    <a:lnTo>
                      <a:pt x="70" y="408"/>
                    </a:lnTo>
                    <a:lnTo>
                      <a:pt x="88" y="423"/>
                    </a:lnTo>
                    <a:lnTo>
                      <a:pt x="106" y="437"/>
                    </a:lnTo>
                    <a:lnTo>
                      <a:pt x="125" y="448"/>
                    </a:lnTo>
                    <a:lnTo>
                      <a:pt x="146" y="458"/>
                    </a:lnTo>
                    <a:lnTo>
                      <a:pt x="168" y="467"/>
                    </a:lnTo>
                    <a:lnTo>
                      <a:pt x="191" y="472"/>
                    </a:lnTo>
                    <a:lnTo>
                      <a:pt x="214" y="476"/>
                    </a:lnTo>
                    <a:lnTo>
                      <a:pt x="239" y="478"/>
                    </a:lnTo>
                    <a:lnTo>
                      <a:pt x="263" y="476"/>
                    </a:lnTo>
                    <a:lnTo>
                      <a:pt x="287" y="472"/>
                    </a:lnTo>
                    <a:lnTo>
                      <a:pt x="309" y="467"/>
                    </a:lnTo>
                    <a:lnTo>
                      <a:pt x="331" y="458"/>
                    </a:lnTo>
                    <a:lnTo>
                      <a:pt x="352" y="448"/>
                    </a:lnTo>
                    <a:lnTo>
                      <a:pt x="372" y="437"/>
                    </a:lnTo>
                    <a:lnTo>
                      <a:pt x="390" y="423"/>
                    </a:lnTo>
                    <a:lnTo>
                      <a:pt x="408" y="408"/>
                    </a:lnTo>
                    <a:lnTo>
                      <a:pt x="423" y="390"/>
                    </a:lnTo>
                    <a:lnTo>
                      <a:pt x="437" y="372"/>
                    </a:lnTo>
                    <a:lnTo>
                      <a:pt x="448" y="352"/>
                    </a:lnTo>
                    <a:lnTo>
                      <a:pt x="458" y="331"/>
                    </a:lnTo>
                    <a:lnTo>
                      <a:pt x="466" y="309"/>
                    </a:lnTo>
                    <a:lnTo>
                      <a:pt x="472" y="287"/>
                    </a:lnTo>
                    <a:lnTo>
                      <a:pt x="476" y="263"/>
                    </a:lnTo>
                    <a:lnTo>
                      <a:pt x="478" y="239"/>
                    </a:lnTo>
                    <a:close/>
                    <a:moveTo>
                      <a:pt x="473" y="239"/>
                    </a:moveTo>
                    <a:lnTo>
                      <a:pt x="472" y="263"/>
                    </a:lnTo>
                    <a:lnTo>
                      <a:pt x="469" y="285"/>
                    </a:lnTo>
                    <a:lnTo>
                      <a:pt x="462" y="309"/>
                    </a:lnTo>
                    <a:lnTo>
                      <a:pt x="455" y="330"/>
                    </a:lnTo>
                    <a:lnTo>
                      <a:pt x="446" y="351"/>
                    </a:lnTo>
                    <a:lnTo>
                      <a:pt x="433" y="370"/>
                    </a:lnTo>
                    <a:lnTo>
                      <a:pt x="420" y="389"/>
                    </a:lnTo>
                    <a:lnTo>
                      <a:pt x="405" y="405"/>
                    </a:lnTo>
                    <a:lnTo>
                      <a:pt x="388" y="419"/>
                    </a:lnTo>
                    <a:lnTo>
                      <a:pt x="370" y="433"/>
                    </a:lnTo>
                    <a:lnTo>
                      <a:pt x="351" y="446"/>
                    </a:lnTo>
                    <a:lnTo>
                      <a:pt x="330" y="455"/>
                    </a:lnTo>
                    <a:lnTo>
                      <a:pt x="309" y="462"/>
                    </a:lnTo>
                    <a:lnTo>
                      <a:pt x="285" y="468"/>
                    </a:lnTo>
                    <a:lnTo>
                      <a:pt x="263" y="472"/>
                    </a:lnTo>
                    <a:lnTo>
                      <a:pt x="239" y="474"/>
                    </a:lnTo>
                    <a:lnTo>
                      <a:pt x="214" y="472"/>
                    </a:lnTo>
                    <a:lnTo>
                      <a:pt x="192" y="468"/>
                    </a:lnTo>
                    <a:lnTo>
                      <a:pt x="168" y="462"/>
                    </a:lnTo>
                    <a:lnTo>
                      <a:pt x="148" y="455"/>
                    </a:lnTo>
                    <a:lnTo>
                      <a:pt x="127" y="446"/>
                    </a:lnTo>
                    <a:lnTo>
                      <a:pt x="107" y="433"/>
                    </a:lnTo>
                    <a:lnTo>
                      <a:pt x="89" y="419"/>
                    </a:lnTo>
                    <a:lnTo>
                      <a:pt x="72" y="405"/>
                    </a:lnTo>
                    <a:lnTo>
                      <a:pt x="58" y="389"/>
                    </a:lnTo>
                    <a:lnTo>
                      <a:pt x="45" y="370"/>
                    </a:lnTo>
                    <a:lnTo>
                      <a:pt x="32" y="351"/>
                    </a:lnTo>
                    <a:lnTo>
                      <a:pt x="22" y="330"/>
                    </a:lnTo>
                    <a:lnTo>
                      <a:pt x="15" y="309"/>
                    </a:lnTo>
                    <a:lnTo>
                      <a:pt x="10" y="285"/>
                    </a:lnTo>
                    <a:lnTo>
                      <a:pt x="6" y="263"/>
                    </a:lnTo>
                    <a:lnTo>
                      <a:pt x="4" y="239"/>
                    </a:lnTo>
                    <a:lnTo>
                      <a:pt x="6" y="214"/>
                    </a:lnTo>
                    <a:lnTo>
                      <a:pt x="10" y="192"/>
                    </a:lnTo>
                    <a:lnTo>
                      <a:pt x="15" y="168"/>
                    </a:lnTo>
                    <a:lnTo>
                      <a:pt x="22" y="148"/>
                    </a:lnTo>
                    <a:lnTo>
                      <a:pt x="32" y="127"/>
                    </a:lnTo>
                    <a:lnTo>
                      <a:pt x="45" y="107"/>
                    </a:lnTo>
                    <a:lnTo>
                      <a:pt x="58" y="89"/>
                    </a:lnTo>
                    <a:lnTo>
                      <a:pt x="72" y="74"/>
                    </a:lnTo>
                    <a:lnTo>
                      <a:pt x="89" y="58"/>
                    </a:lnTo>
                    <a:lnTo>
                      <a:pt x="107" y="44"/>
                    </a:lnTo>
                    <a:lnTo>
                      <a:pt x="127" y="33"/>
                    </a:lnTo>
                    <a:lnTo>
                      <a:pt x="148" y="22"/>
                    </a:lnTo>
                    <a:lnTo>
                      <a:pt x="168" y="15"/>
                    </a:lnTo>
                    <a:lnTo>
                      <a:pt x="192" y="10"/>
                    </a:lnTo>
                    <a:lnTo>
                      <a:pt x="214" y="5"/>
                    </a:lnTo>
                    <a:lnTo>
                      <a:pt x="239" y="4"/>
                    </a:lnTo>
                    <a:lnTo>
                      <a:pt x="263" y="5"/>
                    </a:lnTo>
                    <a:lnTo>
                      <a:pt x="285" y="10"/>
                    </a:lnTo>
                    <a:lnTo>
                      <a:pt x="309" y="15"/>
                    </a:lnTo>
                    <a:lnTo>
                      <a:pt x="330" y="22"/>
                    </a:lnTo>
                    <a:lnTo>
                      <a:pt x="351" y="33"/>
                    </a:lnTo>
                    <a:lnTo>
                      <a:pt x="370" y="44"/>
                    </a:lnTo>
                    <a:lnTo>
                      <a:pt x="388" y="58"/>
                    </a:lnTo>
                    <a:lnTo>
                      <a:pt x="405" y="74"/>
                    </a:lnTo>
                    <a:lnTo>
                      <a:pt x="420" y="89"/>
                    </a:lnTo>
                    <a:lnTo>
                      <a:pt x="433" y="107"/>
                    </a:lnTo>
                    <a:lnTo>
                      <a:pt x="446" y="127"/>
                    </a:lnTo>
                    <a:lnTo>
                      <a:pt x="455" y="148"/>
                    </a:lnTo>
                    <a:lnTo>
                      <a:pt x="462" y="168"/>
                    </a:lnTo>
                    <a:lnTo>
                      <a:pt x="469" y="192"/>
                    </a:lnTo>
                    <a:lnTo>
                      <a:pt x="472" y="214"/>
                    </a:lnTo>
                    <a:lnTo>
                      <a:pt x="473" y="239"/>
                    </a:lnTo>
                    <a:close/>
                  </a:path>
                </a:pathLst>
              </a:custGeom>
              <a:solidFill>
                <a:srgbClr val="F2C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94" name="Freeform 79">
                <a:extLst>
                  <a:ext uri="{FF2B5EF4-FFF2-40B4-BE49-F238E27FC236}">
                    <a16:creationId xmlns:a16="http://schemas.microsoft.com/office/drawing/2014/main" id="{0BA9D186-E13A-6DD1-FA2F-14F56B3D231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84" y="2637"/>
                <a:ext cx="472" cy="472"/>
              </a:xfrm>
              <a:custGeom>
                <a:avLst/>
                <a:gdLst>
                  <a:gd name="T0" fmla="*/ 468 w 472"/>
                  <a:gd name="T1" fmla="*/ 188 h 472"/>
                  <a:gd name="T2" fmla="*/ 444 w 472"/>
                  <a:gd name="T3" fmla="*/ 124 h 472"/>
                  <a:gd name="T4" fmla="*/ 404 w 472"/>
                  <a:gd name="T5" fmla="*/ 69 h 472"/>
                  <a:gd name="T6" fmla="*/ 349 w 472"/>
                  <a:gd name="T7" fmla="*/ 27 h 472"/>
                  <a:gd name="T8" fmla="*/ 284 w 472"/>
                  <a:gd name="T9" fmla="*/ 4 h 472"/>
                  <a:gd name="T10" fmla="*/ 211 w 472"/>
                  <a:gd name="T11" fmla="*/ 1 h 472"/>
                  <a:gd name="T12" fmla="*/ 143 w 472"/>
                  <a:gd name="T13" fmla="*/ 18 h 472"/>
                  <a:gd name="T14" fmla="*/ 86 w 472"/>
                  <a:gd name="T15" fmla="*/ 54 h 472"/>
                  <a:gd name="T16" fmla="*/ 40 w 472"/>
                  <a:gd name="T17" fmla="*/ 104 h 472"/>
                  <a:gd name="T18" fmla="*/ 9 w 472"/>
                  <a:gd name="T19" fmla="*/ 165 h 472"/>
                  <a:gd name="T20" fmla="*/ 0 w 472"/>
                  <a:gd name="T21" fmla="*/ 236 h 472"/>
                  <a:gd name="T22" fmla="*/ 9 w 472"/>
                  <a:gd name="T23" fmla="*/ 306 h 472"/>
                  <a:gd name="T24" fmla="*/ 40 w 472"/>
                  <a:gd name="T25" fmla="*/ 367 h 472"/>
                  <a:gd name="T26" fmla="*/ 86 w 472"/>
                  <a:gd name="T27" fmla="*/ 419 h 472"/>
                  <a:gd name="T28" fmla="*/ 143 w 472"/>
                  <a:gd name="T29" fmla="*/ 454 h 472"/>
                  <a:gd name="T30" fmla="*/ 211 w 472"/>
                  <a:gd name="T31" fmla="*/ 471 h 472"/>
                  <a:gd name="T32" fmla="*/ 284 w 472"/>
                  <a:gd name="T33" fmla="*/ 468 h 472"/>
                  <a:gd name="T34" fmla="*/ 349 w 472"/>
                  <a:gd name="T35" fmla="*/ 444 h 472"/>
                  <a:gd name="T36" fmla="*/ 404 w 472"/>
                  <a:gd name="T37" fmla="*/ 404 h 472"/>
                  <a:gd name="T38" fmla="*/ 444 w 472"/>
                  <a:gd name="T39" fmla="*/ 348 h 472"/>
                  <a:gd name="T40" fmla="*/ 468 w 472"/>
                  <a:gd name="T41" fmla="*/ 284 h 472"/>
                  <a:gd name="T42" fmla="*/ 469 w 472"/>
                  <a:gd name="T43" fmla="*/ 236 h 472"/>
                  <a:gd name="T44" fmla="*/ 458 w 472"/>
                  <a:gd name="T45" fmla="*/ 305 h 472"/>
                  <a:gd name="T46" fmla="*/ 429 w 472"/>
                  <a:gd name="T47" fmla="*/ 366 h 472"/>
                  <a:gd name="T48" fmla="*/ 384 w 472"/>
                  <a:gd name="T49" fmla="*/ 415 h 472"/>
                  <a:gd name="T50" fmla="*/ 327 w 472"/>
                  <a:gd name="T51" fmla="*/ 450 h 472"/>
                  <a:gd name="T52" fmla="*/ 260 w 472"/>
                  <a:gd name="T53" fmla="*/ 468 h 472"/>
                  <a:gd name="T54" fmla="*/ 189 w 472"/>
                  <a:gd name="T55" fmla="*/ 464 h 472"/>
                  <a:gd name="T56" fmla="*/ 125 w 472"/>
                  <a:gd name="T57" fmla="*/ 440 h 472"/>
                  <a:gd name="T58" fmla="*/ 71 w 472"/>
                  <a:gd name="T59" fmla="*/ 401 h 472"/>
                  <a:gd name="T60" fmla="*/ 32 w 472"/>
                  <a:gd name="T61" fmla="*/ 347 h 472"/>
                  <a:gd name="T62" fmla="*/ 8 w 472"/>
                  <a:gd name="T63" fmla="*/ 282 h 472"/>
                  <a:gd name="T64" fmla="*/ 4 w 472"/>
                  <a:gd name="T65" fmla="*/ 211 h 472"/>
                  <a:gd name="T66" fmla="*/ 22 w 472"/>
                  <a:gd name="T67" fmla="*/ 146 h 472"/>
                  <a:gd name="T68" fmla="*/ 57 w 472"/>
                  <a:gd name="T69" fmla="*/ 87 h 472"/>
                  <a:gd name="T70" fmla="*/ 106 w 472"/>
                  <a:gd name="T71" fmla="*/ 43 h 472"/>
                  <a:gd name="T72" fmla="*/ 167 w 472"/>
                  <a:gd name="T73" fmla="*/ 14 h 472"/>
                  <a:gd name="T74" fmla="*/ 236 w 472"/>
                  <a:gd name="T75" fmla="*/ 4 h 472"/>
                  <a:gd name="T76" fmla="*/ 305 w 472"/>
                  <a:gd name="T77" fmla="*/ 14 h 472"/>
                  <a:gd name="T78" fmla="*/ 366 w 472"/>
                  <a:gd name="T79" fmla="*/ 43 h 472"/>
                  <a:gd name="T80" fmla="*/ 415 w 472"/>
                  <a:gd name="T81" fmla="*/ 87 h 472"/>
                  <a:gd name="T82" fmla="*/ 449 w 472"/>
                  <a:gd name="T83" fmla="*/ 146 h 472"/>
                  <a:gd name="T84" fmla="*/ 468 w 472"/>
                  <a:gd name="T85" fmla="*/ 211 h 47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72"/>
                  <a:gd name="T130" fmla="*/ 0 h 472"/>
                  <a:gd name="T131" fmla="*/ 472 w 472"/>
                  <a:gd name="T132" fmla="*/ 472 h 47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72" h="472">
                    <a:moveTo>
                      <a:pt x="472" y="236"/>
                    </a:moveTo>
                    <a:lnTo>
                      <a:pt x="472" y="211"/>
                    </a:lnTo>
                    <a:lnTo>
                      <a:pt x="468" y="188"/>
                    </a:lnTo>
                    <a:lnTo>
                      <a:pt x="462" y="165"/>
                    </a:lnTo>
                    <a:lnTo>
                      <a:pt x="454" y="143"/>
                    </a:lnTo>
                    <a:lnTo>
                      <a:pt x="444" y="124"/>
                    </a:lnTo>
                    <a:lnTo>
                      <a:pt x="431" y="104"/>
                    </a:lnTo>
                    <a:lnTo>
                      <a:pt x="419" y="86"/>
                    </a:lnTo>
                    <a:lnTo>
                      <a:pt x="404" y="69"/>
                    </a:lnTo>
                    <a:lnTo>
                      <a:pt x="387" y="54"/>
                    </a:lnTo>
                    <a:lnTo>
                      <a:pt x="369" y="40"/>
                    </a:lnTo>
                    <a:lnTo>
                      <a:pt x="349" y="27"/>
                    </a:lnTo>
                    <a:lnTo>
                      <a:pt x="328" y="18"/>
                    </a:lnTo>
                    <a:lnTo>
                      <a:pt x="306" y="9"/>
                    </a:lnTo>
                    <a:lnTo>
                      <a:pt x="284" y="4"/>
                    </a:lnTo>
                    <a:lnTo>
                      <a:pt x="260" y="1"/>
                    </a:lnTo>
                    <a:lnTo>
                      <a:pt x="236" y="0"/>
                    </a:lnTo>
                    <a:lnTo>
                      <a:pt x="211" y="1"/>
                    </a:lnTo>
                    <a:lnTo>
                      <a:pt x="188" y="4"/>
                    </a:lnTo>
                    <a:lnTo>
                      <a:pt x="165" y="9"/>
                    </a:lnTo>
                    <a:lnTo>
                      <a:pt x="143" y="18"/>
                    </a:lnTo>
                    <a:lnTo>
                      <a:pt x="124" y="27"/>
                    </a:lnTo>
                    <a:lnTo>
                      <a:pt x="104" y="40"/>
                    </a:lnTo>
                    <a:lnTo>
                      <a:pt x="86" y="54"/>
                    </a:lnTo>
                    <a:lnTo>
                      <a:pt x="68" y="69"/>
                    </a:lnTo>
                    <a:lnTo>
                      <a:pt x="54" y="86"/>
                    </a:lnTo>
                    <a:lnTo>
                      <a:pt x="40" y="104"/>
                    </a:lnTo>
                    <a:lnTo>
                      <a:pt x="28" y="124"/>
                    </a:lnTo>
                    <a:lnTo>
                      <a:pt x="18" y="143"/>
                    </a:lnTo>
                    <a:lnTo>
                      <a:pt x="9" y="165"/>
                    </a:lnTo>
                    <a:lnTo>
                      <a:pt x="4" y="188"/>
                    </a:lnTo>
                    <a:lnTo>
                      <a:pt x="1" y="211"/>
                    </a:lnTo>
                    <a:lnTo>
                      <a:pt x="0" y="236"/>
                    </a:lnTo>
                    <a:lnTo>
                      <a:pt x="1" y="260"/>
                    </a:lnTo>
                    <a:lnTo>
                      <a:pt x="4" y="284"/>
                    </a:lnTo>
                    <a:lnTo>
                      <a:pt x="9" y="306"/>
                    </a:lnTo>
                    <a:lnTo>
                      <a:pt x="18" y="328"/>
                    </a:lnTo>
                    <a:lnTo>
                      <a:pt x="28" y="348"/>
                    </a:lnTo>
                    <a:lnTo>
                      <a:pt x="40" y="367"/>
                    </a:lnTo>
                    <a:lnTo>
                      <a:pt x="54" y="387"/>
                    </a:lnTo>
                    <a:lnTo>
                      <a:pt x="68" y="404"/>
                    </a:lnTo>
                    <a:lnTo>
                      <a:pt x="86" y="419"/>
                    </a:lnTo>
                    <a:lnTo>
                      <a:pt x="104" y="432"/>
                    </a:lnTo>
                    <a:lnTo>
                      <a:pt x="124" y="444"/>
                    </a:lnTo>
                    <a:lnTo>
                      <a:pt x="143" y="454"/>
                    </a:lnTo>
                    <a:lnTo>
                      <a:pt x="165" y="462"/>
                    </a:lnTo>
                    <a:lnTo>
                      <a:pt x="188" y="468"/>
                    </a:lnTo>
                    <a:lnTo>
                      <a:pt x="211" y="471"/>
                    </a:lnTo>
                    <a:lnTo>
                      <a:pt x="236" y="472"/>
                    </a:lnTo>
                    <a:lnTo>
                      <a:pt x="260" y="471"/>
                    </a:lnTo>
                    <a:lnTo>
                      <a:pt x="284" y="468"/>
                    </a:lnTo>
                    <a:lnTo>
                      <a:pt x="306" y="462"/>
                    </a:lnTo>
                    <a:lnTo>
                      <a:pt x="328" y="454"/>
                    </a:lnTo>
                    <a:lnTo>
                      <a:pt x="349" y="444"/>
                    </a:lnTo>
                    <a:lnTo>
                      <a:pt x="369" y="432"/>
                    </a:lnTo>
                    <a:lnTo>
                      <a:pt x="387" y="419"/>
                    </a:lnTo>
                    <a:lnTo>
                      <a:pt x="404" y="404"/>
                    </a:lnTo>
                    <a:lnTo>
                      <a:pt x="419" y="387"/>
                    </a:lnTo>
                    <a:lnTo>
                      <a:pt x="431" y="367"/>
                    </a:lnTo>
                    <a:lnTo>
                      <a:pt x="444" y="348"/>
                    </a:lnTo>
                    <a:lnTo>
                      <a:pt x="454" y="328"/>
                    </a:lnTo>
                    <a:lnTo>
                      <a:pt x="462" y="306"/>
                    </a:lnTo>
                    <a:lnTo>
                      <a:pt x="468" y="284"/>
                    </a:lnTo>
                    <a:lnTo>
                      <a:pt x="472" y="260"/>
                    </a:lnTo>
                    <a:lnTo>
                      <a:pt x="472" y="236"/>
                    </a:lnTo>
                    <a:close/>
                    <a:moveTo>
                      <a:pt x="469" y="236"/>
                    </a:moveTo>
                    <a:lnTo>
                      <a:pt x="468" y="260"/>
                    </a:lnTo>
                    <a:lnTo>
                      <a:pt x="463" y="282"/>
                    </a:lnTo>
                    <a:lnTo>
                      <a:pt x="458" y="305"/>
                    </a:lnTo>
                    <a:lnTo>
                      <a:pt x="449" y="327"/>
                    </a:lnTo>
                    <a:lnTo>
                      <a:pt x="440" y="347"/>
                    </a:lnTo>
                    <a:lnTo>
                      <a:pt x="429" y="366"/>
                    </a:lnTo>
                    <a:lnTo>
                      <a:pt x="415" y="384"/>
                    </a:lnTo>
                    <a:lnTo>
                      <a:pt x="401" y="401"/>
                    </a:lnTo>
                    <a:lnTo>
                      <a:pt x="384" y="415"/>
                    </a:lnTo>
                    <a:lnTo>
                      <a:pt x="366" y="429"/>
                    </a:lnTo>
                    <a:lnTo>
                      <a:pt x="346" y="440"/>
                    </a:lnTo>
                    <a:lnTo>
                      <a:pt x="327" y="450"/>
                    </a:lnTo>
                    <a:lnTo>
                      <a:pt x="305" y="458"/>
                    </a:lnTo>
                    <a:lnTo>
                      <a:pt x="282" y="464"/>
                    </a:lnTo>
                    <a:lnTo>
                      <a:pt x="260" y="468"/>
                    </a:lnTo>
                    <a:lnTo>
                      <a:pt x="236" y="469"/>
                    </a:lnTo>
                    <a:lnTo>
                      <a:pt x="211" y="468"/>
                    </a:lnTo>
                    <a:lnTo>
                      <a:pt x="189" y="464"/>
                    </a:lnTo>
                    <a:lnTo>
                      <a:pt x="167" y="458"/>
                    </a:lnTo>
                    <a:lnTo>
                      <a:pt x="146" y="450"/>
                    </a:lnTo>
                    <a:lnTo>
                      <a:pt x="125" y="440"/>
                    </a:lnTo>
                    <a:lnTo>
                      <a:pt x="106" y="429"/>
                    </a:lnTo>
                    <a:lnTo>
                      <a:pt x="87" y="415"/>
                    </a:lnTo>
                    <a:lnTo>
                      <a:pt x="71" y="401"/>
                    </a:lnTo>
                    <a:lnTo>
                      <a:pt x="57" y="384"/>
                    </a:lnTo>
                    <a:lnTo>
                      <a:pt x="43" y="366"/>
                    </a:lnTo>
                    <a:lnTo>
                      <a:pt x="32" y="347"/>
                    </a:lnTo>
                    <a:lnTo>
                      <a:pt x="22" y="327"/>
                    </a:lnTo>
                    <a:lnTo>
                      <a:pt x="14" y="305"/>
                    </a:lnTo>
                    <a:lnTo>
                      <a:pt x="8" y="282"/>
                    </a:lnTo>
                    <a:lnTo>
                      <a:pt x="4" y="260"/>
                    </a:lnTo>
                    <a:lnTo>
                      <a:pt x="4" y="236"/>
                    </a:lnTo>
                    <a:lnTo>
                      <a:pt x="4" y="211"/>
                    </a:lnTo>
                    <a:lnTo>
                      <a:pt x="8" y="189"/>
                    </a:lnTo>
                    <a:lnTo>
                      <a:pt x="14" y="167"/>
                    </a:lnTo>
                    <a:lnTo>
                      <a:pt x="22" y="146"/>
                    </a:lnTo>
                    <a:lnTo>
                      <a:pt x="32" y="125"/>
                    </a:lnTo>
                    <a:lnTo>
                      <a:pt x="43" y="106"/>
                    </a:lnTo>
                    <a:lnTo>
                      <a:pt x="57" y="87"/>
                    </a:lnTo>
                    <a:lnTo>
                      <a:pt x="71" y="72"/>
                    </a:lnTo>
                    <a:lnTo>
                      <a:pt x="87" y="57"/>
                    </a:lnTo>
                    <a:lnTo>
                      <a:pt x="106" y="43"/>
                    </a:lnTo>
                    <a:lnTo>
                      <a:pt x="125" y="32"/>
                    </a:lnTo>
                    <a:lnTo>
                      <a:pt x="146" y="22"/>
                    </a:lnTo>
                    <a:lnTo>
                      <a:pt x="167" y="14"/>
                    </a:lnTo>
                    <a:lnTo>
                      <a:pt x="189" y="8"/>
                    </a:lnTo>
                    <a:lnTo>
                      <a:pt x="211" y="4"/>
                    </a:lnTo>
                    <a:lnTo>
                      <a:pt x="236" y="4"/>
                    </a:lnTo>
                    <a:lnTo>
                      <a:pt x="260" y="4"/>
                    </a:lnTo>
                    <a:lnTo>
                      <a:pt x="282" y="8"/>
                    </a:lnTo>
                    <a:lnTo>
                      <a:pt x="305" y="14"/>
                    </a:lnTo>
                    <a:lnTo>
                      <a:pt x="327" y="22"/>
                    </a:lnTo>
                    <a:lnTo>
                      <a:pt x="346" y="32"/>
                    </a:lnTo>
                    <a:lnTo>
                      <a:pt x="366" y="43"/>
                    </a:lnTo>
                    <a:lnTo>
                      <a:pt x="384" y="57"/>
                    </a:lnTo>
                    <a:lnTo>
                      <a:pt x="401" y="72"/>
                    </a:lnTo>
                    <a:lnTo>
                      <a:pt x="415" y="87"/>
                    </a:lnTo>
                    <a:lnTo>
                      <a:pt x="429" y="106"/>
                    </a:lnTo>
                    <a:lnTo>
                      <a:pt x="440" y="125"/>
                    </a:lnTo>
                    <a:lnTo>
                      <a:pt x="449" y="146"/>
                    </a:lnTo>
                    <a:lnTo>
                      <a:pt x="458" y="167"/>
                    </a:lnTo>
                    <a:lnTo>
                      <a:pt x="463" y="189"/>
                    </a:lnTo>
                    <a:lnTo>
                      <a:pt x="468" y="211"/>
                    </a:lnTo>
                    <a:lnTo>
                      <a:pt x="469" y="236"/>
                    </a:lnTo>
                    <a:close/>
                  </a:path>
                </a:pathLst>
              </a:custGeom>
              <a:solidFill>
                <a:srgbClr val="F2C8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95" name="Freeform 80">
                <a:extLst>
                  <a:ext uri="{FF2B5EF4-FFF2-40B4-BE49-F238E27FC236}">
                    <a16:creationId xmlns:a16="http://schemas.microsoft.com/office/drawing/2014/main" id="{D1B67788-7C30-5535-4B5F-E5445062A8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85" y="2638"/>
                <a:ext cx="469" cy="470"/>
              </a:xfrm>
              <a:custGeom>
                <a:avLst/>
                <a:gdLst>
                  <a:gd name="T0" fmla="*/ 465 w 469"/>
                  <a:gd name="T1" fmla="*/ 188 h 470"/>
                  <a:gd name="T2" fmla="*/ 442 w 469"/>
                  <a:gd name="T3" fmla="*/ 123 h 470"/>
                  <a:gd name="T4" fmla="*/ 401 w 469"/>
                  <a:gd name="T5" fmla="*/ 70 h 470"/>
                  <a:gd name="T6" fmla="*/ 347 w 469"/>
                  <a:gd name="T7" fmla="*/ 29 h 470"/>
                  <a:gd name="T8" fmla="*/ 281 w 469"/>
                  <a:gd name="T9" fmla="*/ 6 h 470"/>
                  <a:gd name="T10" fmla="*/ 210 w 469"/>
                  <a:gd name="T11" fmla="*/ 1 h 470"/>
                  <a:gd name="T12" fmla="*/ 144 w 469"/>
                  <a:gd name="T13" fmla="*/ 18 h 470"/>
                  <a:gd name="T14" fmla="*/ 85 w 469"/>
                  <a:gd name="T15" fmla="*/ 54 h 470"/>
                  <a:gd name="T16" fmla="*/ 41 w 469"/>
                  <a:gd name="T17" fmla="*/ 103 h 470"/>
                  <a:gd name="T18" fmla="*/ 11 w 469"/>
                  <a:gd name="T19" fmla="*/ 164 h 470"/>
                  <a:gd name="T20" fmla="*/ 0 w 469"/>
                  <a:gd name="T21" fmla="*/ 235 h 470"/>
                  <a:gd name="T22" fmla="*/ 11 w 469"/>
                  <a:gd name="T23" fmla="*/ 305 h 470"/>
                  <a:gd name="T24" fmla="*/ 41 w 469"/>
                  <a:gd name="T25" fmla="*/ 366 h 470"/>
                  <a:gd name="T26" fmla="*/ 85 w 469"/>
                  <a:gd name="T27" fmla="*/ 415 h 470"/>
                  <a:gd name="T28" fmla="*/ 144 w 469"/>
                  <a:gd name="T29" fmla="*/ 451 h 470"/>
                  <a:gd name="T30" fmla="*/ 210 w 469"/>
                  <a:gd name="T31" fmla="*/ 468 h 470"/>
                  <a:gd name="T32" fmla="*/ 281 w 469"/>
                  <a:gd name="T33" fmla="*/ 464 h 470"/>
                  <a:gd name="T34" fmla="*/ 347 w 469"/>
                  <a:gd name="T35" fmla="*/ 442 h 470"/>
                  <a:gd name="T36" fmla="*/ 401 w 469"/>
                  <a:gd name="T37" fmla="*/ 401 h 470"/>
                  <a:gd name="T38" fmla="*/ 442 w 469"/>
                  <a:gd name="T39" fmla="*/ 347 h 470"/>
                  <a:gd name="T40" fmla="*/ 465 w 469"/>
                  <a:gd name="T41" fmla="*/ 281 h 470"/>
                  <a:gd name="T42" fmla="*/ 465 w 469"/>
                  <a:gd name="T43" fmla="*/ 235 h 470"/>
                  <a:gd name="T44" fmla="*/ 455 w 469"/>
                  <a:gd name="T45" fmla="*/ 304 h 470"/>
                  <a:gd name="T46" fmla="*/ 426 w 469"/>
                  <a:gd name="T47" fmla="*/ 364 h 470"/>
                  <a:gd name="T48" fmla="*/ 382 w 469"/>
                  <a:gd name="T49" fmla="*/ 412 h 470"/>
                  <a:gd name="T50" fmla="*/ 325 w 469"/>
                  <a:gd name="T51" fmla="*/ 447 h 470"/>
                  <a:gd name="T52" fmla="*/ 258 w 469"/>
                  <a:gd name="T53" fmla="*/ 464 h 470"/>
                  <a:gd name="T54" fmla="*/ 188 w 469"/>
                  <a:gd name="T55" fmla="*/ 461 h 470"/>
                  <a:gd name="T56" fmla="*/ 125 w 469"/>
                  <a:gd name="T57" fmla="*/ 438 h 470"/>
                  <a:gd name="T58" fmla="*/ 71 w 469"/>
                  <a:gd name="T59" fmla="*/ 398 h 470"/>
                  <a:gd name="T60" fmla="*/ 32 w 469"/>
                  <a:gd name="T61" fmla="*/ 344 h 470"/>
                  <a:gd name="T62" fmla="*/ 8 w 469"/>
                  <a:gd name="T63" fmla="*/ 281 h 470"/>
                  <a:gd name="T64" fmla="*/ 6 w 469"/>
                  <a:gd name="T65" fmla="*/ 212 h 470"/>
                  <a:gd name="T66" fmla="*/ 22 w 469"/>
                  <a:gd name="T67" fmla="*/ 145 h 470"/>
                  <a:gd name="T68" fmla="*/ 57 w 469"/>
                  <a:gd name="T69" fmla="*/ 88 h 470"/>
                  <a:gd name="T70" fmla="*/ 106 w 469"/>
                  <a:gd name="T71" fmla="*/ 43 h 470"/>
                  <a:gd name="T72" fmla="*/ 166 w 469"/>
                  <a:gd name="T73" fmla="*/ 14 h 470"/>
                  <a:gd name="T74" fmla="*/ 235 w 469"/>
                  <a:gd name="T75" fmla="*/ 4 h 470"/>
                  <a:gd name="T76" fmla="*/ 304 w 469"/>
                  <a:gd name="T77" fmla="*/ 14 h 470"/>
                  <a:gd name="T78" fmla="*/ 364 w 469"/>
                  <a:gd name="T79" fmla="*/ 43 h 470"/>
                  <a:gd name="T80" fmla="*/ 412 w 469"/>
                  <a:gd name="T81" fmla="*/ 88 h 470"/>
                  <a:gd name="T82" fmla="*/ 447 w 469"/>
                  <a:gd name="T83" fmla="*/ 145 h 470"/>
                  <a:gd name="T84" fmla="*/ 464 w 469"/>
                  <a:gd name="T85" fmla="*/ 212 h 47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69"/>
                  <a:gd name="T130" fmla="*/ 0 h 470"/>
                  <a:gd name="T131" fmla="*/ 469 w 469"/>
                  <a:gd name="T132" fmla="*/ 470 h 47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69" h="470">
                    <a:moveTo>
                      <a:pt x="469" y="235"/>
                    </a:moveTo>
                    <a:lnTo>
                      <a:pt x="468" y="210"/>
                    </a:lnTo>
                    <a:lnTo>
                      <a:pt x="465" y="188"/>
                    </a:lnTo>
                    <a:lnTo>
                      <a:pt x="458" y="164"/>
                    </a:lnTo>
                    <a:lnTo>
                      <a:pt x="451" y="144"/>
                    </a:lnTo>
                    <a:lnTo>
                      <a:pt x="442" y="123"/>
                    </a:lnTo>
                    <a:lnTo>
                      <a:pt x="429" y="103"/>
                    </a:lnTo>
                    <a:lnTo>
                      <a:pt x="416" y="85"/>
                    </a:lnTo>
                    <a:lnTo>
                      <a:pt x="401" y="70"/>
                    </a:lnTo>
                    <a:lnTo>
                      <a:pt x="384" y="54"/>
                    </a:lnTo>
                    <a:lnTo>
                      <a:pt x="366" y="40"/>
                    </a:lnTo>
                    <a:lnTo>
                      <a:pt x="347" y="29"/>
                    </a:lnTo>
                    <a:lnTo>
                      <a:pt x="326" y="18"/>
                    </a:lnTo>
                    <a:lnTo>
                      <a:pt x="305" y="11"/>
                    </a:lnTo>
                    <a:lnTo>
                      <a:pt x="281" y="6"/>
                    </a:lnTo>
                    <a:lnTo>
                      <a:pt x="259" y="1"/>
                    </a:lnTo>
                    <a:lnTo>
                      <a:pt x="235" y="0"/>
                    </a:lnTo>
                    <a:lnTo>
                      <a:pt x="210" y="1"/>
                    </a:lnTo>
                    <a:lnTo>
                      <a:pt x="188" y="6"/>
                    </a:lnTo>
                    <a:lnTo>
                      <a:pt x="164" y="11"/>
                    </a:lnTo>
                    <a:lnTo>
                      <a:pt x="144" y="18"/>
                    </a:lnTo>
                    <a:lnTo>
                      <a:pt x="123" y="29"/>
                    </a:lnTo>
                    <a:lnTo>
                      <a:pt x="103" y="40"/>
                    </a:lnTo>
                    <a:lnTo>
                      <a:pt x="85" y="54"/>
                    </a:lnTo>
                    <a:lnTo>
                      <a:pt x="68" y="70"/>
                    </a:lnTo>
                    <a:lnTo>
                      <a:pt x="54" y="85"/>
                    </a:lnTo>
                    <a:lnTo>
                      <a:pt x="41" y="103"/>
                    </a:lnTo>
                    <a:lnTo>
                      <a:pt x="28" y="123"/>
                    </a:lnTo>
                    <a:lnTo>
                      <a:pt x="18" y="144"/>
                    </a:lnTo>
                    <a:lnTo>
                      <a:pt x="11" y="164"/>
                    </a:lnTo>
                    <a:lnTo>
                      <a:pt x="6" y="188"/>
                    </a:lnTo>
                    <a:lnTo>
                      <a:pt x="2" y="210"/>
                    </a:lnTo>
                    <a:lnTo>
                      <a:pt x="0" y="235"/>
                    </a:lnTo>
                    <a:lnTo>
                      <a:pt x="2" y="259"/>
                    </a:lnTo>
                    <a:lnTo>
                      <a:pt x="6" y="281"/>
                    </a:lnTo>
                    <a:lnTo>
                      <a:pt x="11" y="305"/>
                    </a:lnTo>
                    <a:lnTo>
                      <a:pt x="18" y="326"/>
                    </a:lnTo>
                    <a:lnTo>
                      <a:pt x="28" y="347"/>
                    </a:lnTo>
                    <a:lnTo>
                      <a:pt x="41" y="366"/>
                    </a:lnTo>
                    <a:lnTo>
                      <a:pt x="54" y="385"/>
                    </a:lnTo>
                    <a:lnTo>
                      <a:pt x="68" y="401"/>
                    </a:lnTo>
                    <a:lnTo>
                      <a:pt x="85" y="415"/>
                    </a:lnTo>
                    <a:lnTo>
                      <a:pt x="103" y="429"/>
                    </a:lnTo>
                    <a:lnTo>
                      <a:pt x="123" y="442"/>
                    </a:lnTo>
                    <a:lnTo>
                      <a:pt x="144" y="451"/>
                    </a:lnTo>
                    <a:lnTo>
                      <a:pt x="164" y="458"/>
                    </a:lnTo>
                    <a:lnTo>
                      <a:pt x="188" y="464"/>
                    </a:lnTo>
                    <a:lnTo>
                      <a:pt x="210" y="468"/>
                    </a:lnTo>
                    <a:lnTo>
                      <a:pt x="235" y="470"/>
                    </a:lnTo>
                    <a:lnTo>
                      <a:pt x="259" y="468"/>
                    </a:lnTo>
                    <a:lnTo>
                      <a:pt x="281" y="464"/>
                    </a:lnTo>
                    <a:lnTo>
                      <a:pt x="305" y="458"/>
                    </a:lnTo>
                    <a:lnTo>
                      <a:pt x="326" y="451"/>
                    </a:lnTo>
                    <a:lnTo>
                      <a:pt x="347" y="442"/>
                    </a:lnTo>
                    <a:lnTo>
                      <a:pt x="366" y="429"/>
                    </a:lnTo>
                    <a:lnTo>
                      <a:pt x="384" y="415"/>
                    </a:lnTo>
                    <a:lnTo>
                      <a:pt x="401" y="401"/>
                    </a:lnTo>
                    <a:lnTo>
                      <a:pt x="416" y="385"/>
                    </a:lnTo>
                    <a:lnTo>
                      <a:pt x="429" y="366"/>
                    </a:lnTo>
                    <a:lnTo>
                      <a:pt x="442" y="347"/>
                    </a:lnTo>
                    <a:lnTo>
                      <a:pt x="451" y="326"/>
                    </a:lnTo>
                    <a:lnTo>
                      <a:pt x="458" y="305"/>
                    </a:lnTo>
                    <a:lnTo>
                      <a:pt x="465" y="281"/>
                    </a:lnTo>
                    <a:lnTo>
                      <a:pt x="468" y="259"/>
                    </a:lnTo>
                    <a:lnTo>
                      <a:pt x="469" y="235"/>
                    </a:lnTo>
                    <a:close/>
                    <a:moveTo>
                      <a:pt x="465" y="235"/>
                    </a:moveTo>
                    <a:lnTo>
                      <a:pt x="464" y="258"/>
                    </a:lnTo>
                    <a:lnTo>
                      <a:pt x="461" y="281"/>
                    </a:lnTo>
                    <a:lnTo>
                      <a:pt x="455" y="304"/>
                    </a:lnTo>
                    <a:lnTo>
                      <a:pt x="447" y="325"/>
                    </a:lnTo>
                    <a:lnTo>
                      <a:pt x="437" y="344"/>
                    </a:lnTo>
                    <a:lnTo>
                      <a:pt x="426" y="364"/>
                    </a:lnTo>
                    <a:lnTo>
                      <a:pt x="412" y="382"/>
                    </a:lnTo>
                    <a:lnTo>
                      <a:pt x="398" y="398"/>
                    </a:lnTo>
                    <a:lnTo>
                      <a:pt x="382" y="412"/>
                    </a:lnTo>
                    <a:lnTo>
                      <a:pt x="364" y="426"/>
                    </a:lnTo>
                    <a:lnTo>
                      <a:pt x="344" y="438"/>
                    </a:lnTo>
                    <a:lnTo>
                      <a:pt x="325" y="447"/>
                    </a:lnTo>
                    <a:lnTo>
                      <a:pt x="304" y="456"/>
                    </a:lnTo>
                    <a:lnTo>
                      <a:pt x="281" y="461"/>
                    </a:lnTo>
                    <a:lnTo>
                      <a:pt x="258" y="464"/>
                    </a:lnTo>
                    <a:lnTo>
                      <a:pt x="235" y="465"/>
                    </a:lnTo>
                    <a:lnTo>
                      <a:pt x="212" y="464"/>
                    </a:lnTo>
                    <a:lnTo>
                      <a:pt x="188" y="461"/>
                    </a:lnTo>
                    <a:lnTo>
                      <a:pt x="166" y="456"/>
                    </a:lnTo>
                    <a:lnTo>
                      <a:pt x="145" y="447"/>
                    </a:lnTo>
                    <a:lnTo>
                      <a:pt x="125" y="438"/>
                    </a:lnTo>
                    <a:lnTo>
                      <a:pt x="106" y="426"/>
                    </a:lnTo>
                    <a:lnTo>
                      <a:pt x="88" y="412"/>
                    </a:lnTo>
                    <a:lnTo>
                      <a:pt x="71" y="398"/>
                    </a:lnTo>
                    <a:lnTo>
                      <a:pt x="57" y="382"/>
                    </a:lnTo>
                    <a:lnTo>
                      <a:pt x="43" y="364"/>
                    </a:lnTo>
                    <a:lnTo>
                      <a:pt x="32" y="344"/>
                    </a:lnTo>
                    <a:lnTo>
                      <a:pt x="22" y="325"/>
                    </a:lnTo>
                    <a:lnTo>
                      <a:pt x="14" y="304"/>
                    </a:lnTo>
                    <a:lnTo>
                      <a:pt x="8" y="281"/>
                    </a:lnTo>
                    <a:lnTo>
                      <a:pt x="6" y="258"/>
                    </a:lnTo>
                    <a:lnTo>
                      <a:pt x="4" y="235"/>
                    </a:lnTo>
                    <a:lnTo>
                      <a:pt x="6" y="212"/>
                    </a:lnTo>
                    <a:lnTo>
                      <a:pt x="8" y="188"/>
                    </a:lnTo>
                    <a:lnTo>
                      <a:pt x="14" y="166"/>
                    </a:lnTo>
                    <a:lnTo>
                      <a:pt x="22" y="145"/>
                    </a:lnTo>
                    <a:lnTo>
                      <a:pt x="32" y="125"/>
                    </a:lnTo>
                    <a:lnTo>
                      <a:pt x="43" y="106"/>
                    </a:lnTo>
                    <a:lnTo>
                      <a:pt x="57" y="88"/>
                    </a:lnTo>
                    <a:lnTo>
                      <a:pt x="71" y="72"/>
                    </a:lnTo>
                    <a:lnTo>
                      <a:pt x="88" y="57"/>
                    </a:lnTo>
                    <a:lnTo>
                      <a:pt x="106" y="43"/>
                    </a:lnTo>
                    <a:lnTo>
                      <a:pt x="125" y="32"/>
                    </a:lnTo>
                    <a:lnTo>
                      <a:pt x="145" y="22"/>
                    </a:lnTo>
                    <a:lnTo>
                      <a:pt x="166" y="14"/>
                    </a:lnTo>
                    <a:lnTo>
                      <a:pt x="188" y="8"/>
                    </a:lnTo>
                    <a:lnTo>
                      <a:pt x="212" y="6"/>
                    </a:lnTo>
                    <a:lnTo>
                      <a:pt x="235" y="4"/>
                    </a:lnTo>
                    <a:lnTo>
                      <a:pt x="258" y="6"/>
                    </a:lnTo>
                    <a:lnTo>
                      <a:pt x="281" y="8"/>
                    </a:lnTo>
                    <a:lnTo>
                      <a:pt x="304" y="14"/>
                    </a:lnTo>
                    <a:lnTo>
                      <a:pt x="325" y="22"/>
                    </a:lnTo>
                    <a:lnTo>
                      <a:pt x="344" y="32"/>
                    </a:lnTo>
                    <a:lnTo>
                      <a:pt x="364" y="43"/>
                    </a:lnTo>
                    <a:lnTo>
                      <a:pt x="382" y="57"/>
                    </a:lnTo>
                    <a:lnTo>
                      <a:pt x="398" y="72"/>
                    </a:lnTo>
                    <a:lnTo>
                      <a:pt x="412" y="88"/>
                    </a:lnTo>
                    <a:lnTo>
                      <a:pt x="426" y="106"/>
                    </a:lnTo>
                    <a:lnTo>
                      <a:pt x="437" y="125"/>
                    </a:lnTo>
                    <a:lnTo>
                      <a:pt x="447" y="145"/>
                    </a:lnTo>
                    <a:lnTo>
                      <a:pt x="455" y="166"/>
                    </a:lnTo>
                    <a:lnTo>
                      <a:pt x="461" y="188"/>
                    </a:lnTo>
                    <a:lnTo>
                      <a:pt x="464" y="212"/>
                    </a:lnTo>
                    <a:lnTo>
                      <a:pt x="465" y="235"/>
                    </a:lnTo>
                    <a:close/>
                  </a:path>
                </a:pathLst>
              </a:custGeom>
              <a:solidFill>
                <a:srgbClr val="F2C9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96" name="Freeform 81">
                <a:extLst>
                  <a:ext uri="{FF2B5EF4-FFF2-40B4-BE49-F238E27FC236}">
                    <a16:creationId xmlns:a16="http://schemas.microsoft.com/office/drawing/2014/main" id="{5B27E187-83AC-814E-9B33-CE09996AACF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88" y="2641"/>
                <a:ext cx="465" cy="465"/>
              </a:xfrm>
              <a:custGeom>
                <a:avLst/>
                <a:gdLst>
                  <a:gd name="T0" fmla="*/ 459 w 465"/>
                  <a:gd name="T1" fmla="*/ 185 h 465"/>
                  <a:gd name="T2" fmla="*/ 436 w 465"/>
                  <a:gd name="T3" fmla="*/ 121 h 465"/>
                  <a:gd name="T4" fmla="*/ 397 w 465"/>
                  <a:gd name="T5" fmla="*/ 68 h 465"/>
                  <a:gd name="T6" fmla="*/ 342 w 465"/>
                  <a:gd name="T7" fmla="*/ 28 h 465"/>
                  <a:gd name="T8" fmla="*/ 278 w 465"/>
                  <a:gd name="T9" fmla="*/ 4 h 465"/>
                  <a:gd name="T10" fmla="*/ 207 w 465"/>
                  <a:gd name="T11" fmla="*/ 0 h 465"/>
                  <a:gd name="T12" fmla="*/ 142 w 465"/>
                  <a:gd name="T13" fmla="*/ 18 h 465"/>
                  <a:gd name="T14" fmla="*/ 83 w 465"/>
                  <a:gd name="T15" fmla="*/ 53 h 465"/>
                  <a:gd name="T16" fmla="*/ 39 w 465"/>
                  <a:gd name="T17" fmla="*/ 102 h 465"/>
                  <a:gd name="T18" fmla="*/ 10 w 465"/>
                  <a:gd name="T19" fmla="*/ 163 h 465"/>
                  <a:gd name="T20" fmla="*/ 0 w 465"/>
                  <a:gd name="T21" fmla="*/ 232 h 465"/>
                  <a:gd name="T22" fmla="*/ 10 w 465"/>
                  <a:gd name="T23" fmla="*/ 301 h 465"/>
                  <a:gd name="T24" fmla="*/ 39 w 465"/>
                  <a:gd name="T25" fmla="*/ 362 h 465"/>
                  <a:gd name="T26" fmla="*/ 83 w 465"/>
                  <a:gd name="T27" fmla="*/ 411 h 465"/>
                  <a:gd name="T28" fmla="*/ 142 w 465"/>
                  <a:gd name="T29" fmla="*/ 446 h 465"/>
                  <a:gd name="T30" fmla="*/ 207 w 465"/>
                  <a:gd name="T31" fmla="*/ 464 h 465"/>
                  <a:gd name="T32" fmla="*/ 278 w 465"/>
                  <a:gd name="T33" fmla="*/ 460 h 465"/>
                  <a:gd name="T34" fmla="*/ 342 w 465"/>
                  <a:gd name="T35" fmla="*/ 436 h 465"/>
                  <a:gd name="T36" fmla="*/ 397 w 465"/>
                  <a:gd name="T37" fmla="*/ 397 h 465"/>
                  <a:gd name="T38" fmla="*/ 436 w 465"/>
                  <a:gd name="T39" fmla="*/ 343 h 465"/>
                  <a:gd name="T40" fmla="*/ 459 w 465"/>
                  <a:gd name="T41" fmla="*/ 278 h 465"/>
                  <a:gd name="T42" fmla="*/ 461 w 465"/>
                  <a:gd name="T43" fmla="*/ 232 h 465"/>
                  <a:gd name="T44" fmla="*/ 450 w 465"/>
                  <a:gd name="T45" fmla="*/ 299 h 465"/>
                  <a:gd name="T46" fmla="*/ 422 w 465"/>
                  <a:gd name="T47" fmla="*/ 359 h 465"/>
                  <a:gd name="T48" fmla="*/ 377 w 465"/>
                  <a:gd name="T49" fmla="*/ 408 h 465"/>
                  <a:gd name="T50" fmla="*/ 320 w 465"/>
                  <a:gd name="T51" fmla="*/ 443 h 465"/>
                  <a:gd name="T52" fmla="*/ 255 w 465"/>
                  <a:gd name="T53" fmla="*/ 460 h 465"/>
                  <a:gd name="T54" fmla="*/ 185 w 465"/>
                  <a:gd name="T55" fmla="*/ 455 h 465"/>
                  <a:gd name="T56" fmla="*/ 122 w 465"/>
                  <a:gd name="T57" fmla="*/ 433 h 465"/>
                  <a:gd name="T58" fmla="*/ 70 w 465"/>
                  <a:gd name="T59" fmla="*/ 394 h 465"/>
                  <a:gd name="T60" fmla="*/ 31 w 465"/>
                  <a:gd name="T61" fmla="*/ 341 h 465"/>
                  <a:gd name="T62" fmla="*/ 8 w 465"/>
                  <a:gd name="T63" fmla="*/ 278 h 465"/>
                  <a:gd name="T64" fmla="*/ 4 w 465"/>
                  <a:gd name="T65" fmla="*/ 209 h 465"/>
                  <a:gd name="T66" fmla="*/ 21 w 465"/>
                  <a:gd name="T67" fmla="*/ 143 h 465"/>
                  <a:gd name="T68" fmla="*/ 56 w 465"/>
                  <a:gd name="T69" fmla="*/ 86 h 465"/>
                  <a:gd name="T70" fmla="*/ 104 w 465"/>
                  <a:gd name="T71" fmla="*/ 42 h 465"/>
                  <a:gd name="T72" fmla="*/ 164 w 465"/>
                  <a:gd name="T73" fmla="*/ 14 h 465"/>
                  <a:gd name="T74" fmla="*/ 232 w 465"/>
                  <a:gd name="T75" fmla="*/ 3 h 465"/>
                  <a:gd name="T76" fmla="*/ 299 w 465"/>
                  <a:gd name="T77" fmla="*/ 14 h 465"/>
                  <a:gd name="T78" fmla="*/ 359 w 465"/>
                  <a:gd name="T79" fmla="*/ 42 h 465"/>
                  <a:gd name="T80" fmla="*/ 408 w 465"/>
                  <a:gd name="T81" fmla="*/ 86 h 465"/>
                  <a:gd name="T82" fmla="*/ 443 w 465"/>
                  <a:gd name="T83" fmla="*/ 143 h 465"/>
                  <a:gd name="T84" fmla="*/ 459 w 465"/>
                  <a:gd name="T85" fmla="*/ 209 h 46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65"/>
                  <a:gd name="T130" fmla="*/ 0 h 465"/>
                  <a:gd name="T131" fmla="*/ 465 w 465"/>
                  <a:gd name="T132" fmla="*/ 465 h 46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65" h="465">
                    <a:moveTo>
                      <a:pt x="465" y="232"/>
                    </a:moveTo>
                    <a:lnTo>
                      <a:pt x="464" y="207"/>
                    </a:lnTo>
                    <a:lnTo>
                      <a:pt x="459" y="185"/>
                    </a:lnTo>
                    <a:lnTo>
                      <a:pt x="454" y="163"/>
                    </a:lnTo>
                    <a:lnTo>
                      <a:pt x="445" y="142"/>
                    </a:lnTo>
                    <a:lnTo>
                      <a:pt x="436" y="121"/>
                    </a:lnTo>
                    <a:lnTo>
                      <a:pt x="425" y="102"/>
                    </a:lnTo>
                    <a:lnTo>
                      <a:pt x="411" y="83"/>
                    </a:lnTo>
                    <a:lnTo>
                      <a:pt x="397" y="68"/>
                    </a:lnTo>
                    <a:lnTo>
                      <a:pt x="380" y="53"/>
                    </a:lnTo>
                    <a:lnTo>
                      <a:pt x="362" y="39"/>
                    </a:lnTo>
                    <a:lnTo>
                      <a:pt x="342" y="28"/>
                    </a:lnTo>
                    <a:lnTo>
                      <a:pt x="323" y="18"/>
                    </a:lnTo>
                    <a:lnTo>
                      <a:pt x="301" y="10"/>
                    </a:lnTo>
                    <a:lnTo>
                      <a:pt x="278" y="4"/>
                    </a:lnTo>
                    <a:lnTo>
                      <a:pt x="256" y="0"/>
                    </a:lnTo>
                    <a:lnTo>
                      <a:pt x="232" y="0"/>
                    </a:lnTo>
                    <a:lnTo>
                      <a:pt x="207" y="0"/>
                    </a:lnTo>
                    <a:lnTo>
                      <a:pt x="185" y="4"/>
                    </a:lnTo>
                    <a:lnTo>
                      <a:pt x="163" y="10"/>
                    </a:lnTo>
                    <a:lnTo>
                      <a:pt x="142" y="18"/>
                    </a:lnTo>
                    <a:lnTo>
                      <a:pt x="121" y="28"/>
                    </a:lnTo>
                    <a:lnTo>
                      <a:pt x="102" y="39"/>
                    </a:lnTo>
                    <a:lnTo>
                      <a:pt x="83" y="53"/>
                    </a:lnTo>
                    <a:lnTo>
                      <a:pt x="67" y="68"/>
                    </a:lnTo>
                    <a:lnTo>
                      <a:pt x="53" y="83"/>
                    </a:lnTo>
                    <a:lnTo>
                      <a:pt x="39" y="102"/>
                    </a:lnTo>
                    <a:lnTo>
                      <a:pt x="28" y="121"/>
                    </a:lnTo>
                    <a:lnTo>
                      <a:pt x="18" y="142"/>
                    </a:lnTo>
                    <a:lnTo>
                      <a:pt x="10" y="163"/>
                    </a:lnTo>
                    <a:lnTo>
                      <a:pt x="4" y="185"/>
                    </a:lnTo>
                    <a:lnTo>
                      <a:pt x="0" y="207"/>
                    </a:lnTo>
                    <a:lnTo>
                      <a:pt x="0" y="232"/>
                    </a:lnTo>
                    <a:lnTo>
                      <a:pt x="0" y="256"/>
                    </a:lnTo>
                    <a:lnTo>
                      <a:pt x="4" y="278"/>
                    </a:lnTo>
                    <a:lnTo>
                      <a:pt x="10" y="301"/>
                    </a:lnTo>
                    <a:lnTo>
                      <a:pt x="18" y="323"/>
                    </a:lnTo>
                    <a:lnTo>
                      <a:pt x="28" y="343"/>
                    </a:lnTo>
                    <a:lnTo>
                      <a:pt x="39" y="362"/>
                    </a:lnTo>
                    <a:lnTo>
                      <a:pt x="53" y="380"/>
                    </a:lnTo>
                    <a:lnTo>
                      <a:pt x="67" y="397"/>
                    </a:lnTo>
                    <a:lnTo>
                      <a:pt x="83" y="411"/>
                    </a:lnTo>
                    <a:lnTo>
                      <a:pt x="102" y="425"/>
                    </a:lnTo>
                    <a:lnTo>
                      <a:pt x="121" y="436"/>
                    </a:lnTo>
                    <a:lnTo>
                      <a:pt x="142" y="446"/>
                    </a:lnTo>
                    <a:lnTo>
                      <a:pt x="163" y="454"/>
                    </a:lnTo>
                    <a:lnTo>
                      <a:pt x="185" y="460"/>
                    </a:lnTo>
                    <a:lnTo>
                      <a:pt x="207" y="464"/>
                    </a:lnTo>
                    <a:lnTo>
                      <a:pt x="232" y="465"/>
                    </a:lnTo>
                    <a:lnTo>
                      <a:pt x="256" y="464"/>
                    </a:lnTo>
                    <a:lnTo>
                      <a:pt x="278" y="460"/>
                    </a:lnTo>
                    <a:lnTo>
                      <a:pt x="301" y="454"/>
                    </a:lnTo>
                    <a:lnTo>
                      <a:pt x="323" y="446"/>
                    </a:lnTo>
                    <a:lnTo>
                      <a:pt x="342" y="436"/>
                    </a:lnTo>
                    <a:lnTo>
                      <a:pt x="362" y="425"/>
                    </a:lnTo>
                    <a:lnTo>
                      <a:pt x="380" y="411"/>
                    </a:lnTo>
                    <a:lnTo>
                      <a:pt x="397" y="397"/>
                    </a:lnTo>
                    <a:lnTo>
                      <a:pt x="411" y="380"/>
                    </a:lnTo>
                    <a:lnTo>
                      <a:pt x="425" y="362"/>
                    </a:lnTo>
                    <a:lnTo>
                      <a:pt x="436" y="343"/>
                    </a:lnTo>
                    <a:lnTo>
                      <a:pt x="445" y="323"/>
                    </a:lnTo>
                    <a:lnTo>
                      <a:pt x="454" y="301"/>
                    </a:lnTo>
                    <a:lnTo>
                      <a:pt x="459" y="278"/>
                    </a:lnTo>
                    <a:lnTo>
                      <a:pt x="464" y="256"/>
                    </a:lnTo>
                    <a:lnTo>
                      <a:pt x="465" y="232"/>
                    </a:lnTo>
                    <a:close/>
                    <a:moveTo>
                      <a:pt x="461" y="232"/>
                    </a:moveTo>
                    <a:lnTo>
                      <a:pt x="459" y="255"/>
                    </a:lnTo>
                    <a:lnTo>
                      <a:pt x="455" y="278"/>
                    </a:lnTo>
                    <a:lnTo>
                      <a:pt x="450" y="299"/>
                    </a:lnTo>
                    <a:lnTo>
                      <a:pt x="443" y="320"/>
                    </a:lnTo>
                    <a:lnTo>
                      <a:pt x="433" y="341"/>
                    </a:lnTo>
                    <a:lnTo>
                      <a:pt x="422" y="359"/>
                    </a:lnTo>
                    <a:lnTo>
                      <a:pt x="408" y="377"/>
                    </a:lnTo>
                    <a:lnTo>
                      <a:pt x="394" y="394"/>
                    </a:lnTo>
                    <a:lnTo>
                      <a:pt x="377" y="408"/>
                    </a:lnTo>
                    <a:lnTo>
                      <a:pt x="359" y="422"/>
                    </a:lnTo>
                    <a:lnTo>
                      <a:pt x="341" y="433"/>
                    </a:lnTo>
                    <a:lnTo>
                      <a:pt x="320" y="443"/>
                    </a:lnTo>
                    <a:lnTo>
                      <a:pt x="299" y="450"/>
                    </a:lnTo>
                    <a:lnTo>
                      <a:pt x="278" y="455"/>
                    </a:lnTo>
                    <a:lnTo>
                      <a:pt x="255" y="460"/>
                    </a:lnTo>
                    <a:lnTo>
                      <a:pt x="232" y="461"/>
                    </a:lnTo>
                    <a:lnTo>
                      <a:pt x="209" y="460"/>
                    </a:lnTo>
                    <a:lnTo>
                      <a:pt x="185" y="455"/>
                    </a:lnTo>
                    <a:lnTo>
                      <a:pt x="164" y="450"/>
                    </a:lnTo>
                    <a:lnTo>
                      <a:pt x="143" y="443"/>
                    </a:lnTo>
                    <a:lnTo>
                      <a:pt x="122" y="433"/>
                    </a:lnTo>
                    <a:lnTo>
                      <a:pt x="104" y="422"/>
                    </a:lnTo>
                    <a:lnTo>
                      <a:pt x="86" y="408"/>
                    </a:lnTo>
                    <a:lnTo>
                      <a:pt x="70" y="394"/>
                    </a:lnTo>
                    <a:lnTo>
                      <a:pt x="56" y="377"/>
                    </a:lnTo>
                    <a:lnTo>
                      <a:pt x="42" y="359"/>
                    </a:lnTo>
                    <a:lnTo>
                      <a:pt x="31" y="341"/>
                    </a:lnTo>
                    <a:lnTo>
                      <a:pt x="21" y="320"/>
                    </a:lnTo>
                    <a:lnTo>
                      <a:pt x="14" y="299"/>
                    </a:lnTo>
                    <a:lnTo>
                      <a:pt x="8" y="278"/>
                    </a:lnTo>
                    <a:lnTo>
                      <a:pt x="4" y="255"/>
                    </a:lnTo>
                    <a:lnTo>
                      <a:pt x="3" y="232"/>
                    </a:lnTo>
                    <a:lnTo>
                      <a:pt x="4" y="209"/>
                    </a:lnTo>
                    <a:lnTo>
                      <a:pt x="8" y="185"/>
                    </a:lnTo>
                    <a:lnTo>
                      <a:pt x="14" y="164"/>
                    </a:lnTo>
                    <a:lnTo>
                      <a:pt x="21" y="143"/>
                    </a:lnTo>
                    <a:lnTo>
                      <a:pt x="31" y="122"/>
                    </a:lnTo>
                    <a:lnTo>
                      <a:pt x="42" y="104"/>
                    </a:lnTo>
                    <a:lnTo>
                      <a:pt x="56" y="86"/>
                    </a:lnTo>
                    <a:lnTo>
                      <a:pt x="70" y="71"/>
                    </a:lnTo>
                    <a:lnTo>
                      <a:pt x="86" y="56"/>
                    </a:lnTo>
                    <a:lnTo>
                      <a:pt x="104" y="42"/>
                    </a:lnTo>
                    <a:lnTo>
                      <a:pt x="122" y="30"/>
                    </a:lnTo>
                    <a:lnTo>
                      <a:pt x="143" y="21"/>
                    </a:lnTo>
                    <a:lnTo>
                      <a:pt x="164" y="14"/>
                    </a:lnTo>
                    <a:lnTo>
                      <a:pt x="185" y="8"/>
                    </a:lnTo>
                    <a:lnTo>
                      <a:pt x="209" y="4"/>
                    </a:lnTo>
                    <a:lnTo>
                      <a:pt x="232" y="3"/>
                    </a:lnTo>
                    <a:lnTo>
                      <a:pt x="255" y="4"/>
                    </a:lnTo>
                    <a:lnTo>
                      <a:pt x="278" y="8"/>
                    </a:lnTo>
                    <a:lnTo>
                      <a:pt x="299" y="14"/>
                    </a:lnTo>
                    <a:lnTo>
                      <a:pt x="320" y="21"/>
                    </a:lnTo>
                    <a:lnTo>
                      <a:pt x="341" y="30"/>
                    </a:lnTo>
                    <a:lnTo>
                      <a:pt x="359" y="42"/>
                    </a:lnTo>
                    <a:lnTo>
                      <a:pt x="377" y="56"/>
                    </a:lnTo>
                    <a:lnTo>
                      <a:pt x="394" y="71"/>
                    </a:lnTo>
                    <a:lnTo>
                      <a:pt x="408" y="86"/>
                    </a:lnTo>
                    <a:lnTo>
                      <a:pt x="422" y="104"/>
                    </a:lnTo>
                    <a:lnTo>
                      <a:pt x="433" y="122"/>
                    </a:lnTo>
                    <a:lnTo>
                      <a:pt x="443" y="143"/>
                    </a:lnTo>
                    <a:lnTo>
                      <a:pt x="450" y="164"/>
                    </a:lnTo>
                    <a:lnTo>
                      <a:pt x="455" y="185"/>
                    </a:lnTo>
                    <a:lnTo>
                      <a:pt x="459" y="209"/>
                    </a:lnTo>
                    <a:lnTo>
                      <a:pt x="461" y="232"/>
                    </a:lnTo>
                    <a:close/>
                  </a:path>
                </a:pathLst>
              </a:custGeom>
              <a:solidFill>
                <a:srgbClr val="F2C9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97" name="Freeform 82">
                <a:extLst>
                  <a:ext uri="{FF2B5EF4-FFF2-40B4-BE49-F238E27FC236}">
                    <a16:creationId xmlns:a16="http://schemas.microsoft.com/office/drawing/2014/main" id="{959AD168-6F43-3212-E6EB-4722C2A316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89" y="2642"/>
                <a:ext cx="461" cy="461"/>
              </a:xfrm>
              <a:custGeom>
                <a:avLst/>
                <a:gdLst>
                  <a:gd name="T0" fmla="*/ 457 w 461"/>
                  <a:gd name="T1" fmla="*/ 184 h 461"/>
                  <a:gd name="T2" fmla="*/ 433 w 461"/>
                  <a:gd name="T3" fmla="*/ 121 h 461"/>
                  <a:gd name="T4" fmla="*/ 394 w 461"/>
                  <a:gd name="T5" fmla="*/ 68 h 461"/>
                  <a:gd name="T6" fmla="*/ 340 w 461"/>
                  <a:gd name="T7" fmla="*/ 28 h 461"/>
                  <a:gd name="T8" fmla="*/ 277 w 461"/>
                  <a:gd name="T9" fmla="*/ 4 h 461"/>
                  <a:gd name="T10" fmla="*/ 208 w 461"/>
                  <a:gd name="T11" fmla="*/ 2 h 461"/>
                  <a:gd name="T12" fmla="*/ 141 w 461"/>
                  <a:gd name="T13" fmla="*/ 18 h 461"/>
                  <a:gd name="T14" fmla="*/ 84 w 461"/>
                  <a:gd name="T15" fmla="*/ 53 h 461"/>
                  <a:gd name="T16" fmla="*/ 39 w 461"/>
                  <a:gd name="T17" fmla="*/ 102 h 461"/>
                  <a:gd name="T18" fmla="*/ 10 w 461"/>
                  <a:gd name="T19" fmla="*/ 162 h 461"/>
                  <a:gd name="T20" fmla="*/ 0 w 461"/>
                  <a:gd name="T21" fmla="*/ 231 h 461"/>
                  <a:gd name="T22" fmla="*/ 10 w 461"/>
                  <a:gd name="T23" fmla="*/ 300 h 461"/>
                  <a:gd name="T24" fmla="*/ 39 w 461"/>
                  <a:gd name="T25" fmla="*/ 360 h 461"/>
                  <a:gd name="T26" fmla="*/ 84 w 461"/>
                  <a:gd name="T27" fmla="*/ 408 h 461"/>
                  <a:gd name="T28" fmla="*/ 141 w 461"/>
                  <a:gd name="T29" fmla="*/ 443 h 461"/>
                  <a:gd name="T30" fmla="*/ 208 w 461"/>
                  <a:gd name="T31" fmla="*/ 460 h 461"/>
                  <a:gd name="T32" fmla="*/ 277 w 461"/>
                  <a:gd name="T33" fmla="*/ 457 h 461"/>
                  <a:gd name="T34" fmla="*/ 340 w 461"/>
                  <a:gd name="T35" fmla="*/ 434 h 461"/>
                  <a:gd name="T36" fmla="*/ 394 w 461"/>
                  <a:gd name="T37" fmla="*/ 394 h 461"/>
                  <a:gd name="T38" fmla="*/ 433 w 461"/>
                  <a:gd name="T39" fmla="*/ 340 h 461"/>
                  <a:gd name="T40" fmla="*/ 457 w 461"/>
                  <a:gd name="T41" fmla="*/ 277 h 461"/>
                  <a:gd name="T42" fmla="*/ 457 w 461"/>
                  <a:gd name="T43" fmla="*/ 231 h 461"/>
                  <a:gd name="T44" fmla="*/ 447 w 461"/>
                  <a:gd name="T45" fmla="*/ 298 h 461"/>
                  <a:gd name="T46" fmla="*/ 419 w 461"/>
                  <a:gd name="T47" fmla="*/ 358 h 461"/>
                  <a:gd name="T48" fmla="*/ 375 w 461"/>
                  <a:gd name="T49" fmla="*/ 406 h 461"/>
                  <a:gd name="T50" fmla="*/ 319 w 461"/>
                  <a:gd name="T51" fmla="*/ 439 h 461"/>
                  <a:gd name="T52" fmla="*/ 254 w 461"/>
                  <a:gd name="T53" fmla="*/ 456 h 461"/>
                  <a:gd name="T54" fmla="*/ 185 w 461"/>
                  <a:gd name="T55" fmla="*/ 453 h 461"/>
                  <a:gd name="T56" fmla="*/ 123 w 461"/>
                  <a:gd name="T57" fmla="*/ 431 h 461"/>
                  <a:gd name="T58" fmla="*/ 70 w 461"/>
                  <a:gd name="T59" fmla="*/ 392 h 461"/>
                  <a:gd name="T60" fmla="*/ 31 w 461"/>
                  <a:gd name="T61" fmla="*/ 339 h 461"/>
                  <a:gd name="T62" fmla="*/ 9 w 461"/>
                  <a:gd name="T63" fmla="*/ 276 h 461"/>
                  <a:gd name="T64" fmla="*/ 6 w 461"/>
                  <a:gd name="T65" fmla="*/ 208 h 461"/>
                  <a:gd name="T66" fmla="*/ 23 w 461"/>
                  <a:gd name="T67" fmla="*/ 142 h 461"/>
                  <a:gd name="T68" fmla="*/ 56 w 461"/>
                  <a:gd name="T69" fmla="*/ 87 h 461"/>
                  <a:gd name="T70" fmla="*/ 105 w 461"/>
                  <a:gd name="T71" fmla="*/ 43 h 461"/>
                  <a:gd name="T72" fmla="*/ 163 w 461"/>
                  <a:gd name="T73" fmla="*/ 14 h 461"/>
                  <a:gd name="T74" fmla="*/ 231 w 461"/>
                  <a:gd name="T75" fmla="*/ 4 h 461"/>
                  <a:gd name="T76" fmla="*/ 298 w 461"/>
                  <a:gd name="T77" fmla="*/ 14 h 461"/>
                  <a:gd name="T78" fmla="*/ 358 w 461"/>
                  <a:gd name="T79" fmla="*/ 43 h 461"/>
                  <a:gd name="T80" fmla="*/ 405 w 461"/>
                  <a:gd name="T81" fmla="*/ 87 h 461"/>
                  <a:gd name="T82" fmla="*/ 440 w 461"/>
                  <a:gd name="T83" fmla="*/ 142 h 461"/>
                  <a:gd name="T84" fmla="*/ 456 w 461"/>
                  <a:gd name="T85" fmla="*/ 208 h 46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61"/>
                  <a:gd name="T130" fmla="*/ 0 h 461"/>
                  <a:gd name="T131" fmla="*/ 461 w 461"/>
                  <a:gd name="T132" fmla="*/ 461 h 46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61" h="461">
                    <a:moveTo>
                      <a:pt x="461" y="231"/>
                    </a:moveTo>
                    <a:lnTo>
                      <a:pt x="460" y="208"/>
                    </a:lnTo>
                    <a:lnTo>
                      <a:pt x="457" y="184"/>
                    </a:lnTo>
                    <a:lnTo>
                      <a:pt x="451" y="162"/>
                    </a:lnTo>
                    <a:lnTo>
                      <a:pt x="443" y="141"/>
                    </a:lnTo>
                    <a:lnTo>
                      <a:pt x="433" y="121"/>
                    </a:lnTo>
                    <a:lnTo>
                      <a:pt x="422" y="102"/>
                    </a:lnTo>
                    <a:lnTo>
                      <a:pt x="408" y="84"/>
                    </a:lnTo>
                    <a:lnTo>
                      <a:pt x="394" y="68"/>
                    </a:lnTo>
                    <a:lnTo>
                      <a:pt x="378" y="53"/>
                    </a:lnTo>
                    <a:lnTo>
                      <a:pt x="360" y="39"/>
                    </a:lnTo>
                    <a:lnTo>
                      <a:pt x="340" y="28"/>
                    </a:lnTo>
                    <a:lnTo>
                      <a:pt x="321" y="18"/>
                    </a:lnTo>
                    <a:lnTo>
                      <a:pt x="300" y="10"/>
                    </a:lnTo>
                    <a:lnTo>
                      <a:pt x="277" y="4"/>
                    </a:lnTo>
                    <a:lnTo>
                      <a:pt x="254" y="2"/>
                    </a:lnTo>
                    <a:lnTo>
                      <a:pt x="231" y="0"/>
                    </a:lnTo>
                    <a:lnTo>
                      <a:pt x="208" y="2"/>
                    </a:lnTo>
                    <a:lnTo>
                      <a:pt x="184" y="4"/>
                    </a:lnTo>
                    <a:lnTo>
                      <a:pt x="162" y="10"/>
                    </a:lnTo>
                    <a:lnTo>
                      <a:pt x="141" y="18"/>
                    </a:lnTo>
                    <a:lnTo>
                      <a:pt x="121" y="28"/>
                    </a:lnTo>
                    <a:lnTo>
                      <a:pt x="102" y="39"/>
                    </a:lnTo>
                    <a:lnTo>
                      <a:pt x="84" y="53"/>
                    </a:lnTo>
                    <a:lnTo>
                      <a:pt x="67" y="68"/>
                    </a:lnTo>
                    <a:lnTo>
                      <a:pt x="53" y="84"/>
                    </a:lnTo>
                    <a:lnTo>
                      <a:pt x="39" y="102"/>
                    </a:lnTo>
                    <a:lnTo>
                      <a:pt x="28" y="121"/>
                    </a:lnTo>
                    <a:lnTo>
                      <a:pt x="18" y="141"/>
                    </a:lnTo>
                    <a:lnTo>
                      <a:pt x="10" y="162"/>
                    </a:lnTo>
                    <a:lnTo>
                      <a:pt x="4" y="184"/>
                    </a:lnTo>
                    <a:lnTo>
                      <a:pt x="2" y="208"/>
                    </a:lnTo>
                    <a:lnTo>
                      <a:pt x="0" y="231"/>
                    </a:lnTo>
                    <a:lnTo>
                      <a:pt x="2" y="254"/>
                    </a:lnTo>
                    <a:lnTo>
                      <a:pt x="4" y="277"/>
                    </a:lnTo>
                    <a:lnTo>
                      <a:pt x="10" y="300"/>
                    </a:lnTo>
                    <a:lnTo>
                      <a:pt x="18" y="321"/>
                    </a:lnTo>
                    <a:lnTo>
                      <a:pt x="28" y="340"/>
                    </a:lnTo>
                    <a:lnTo>
                      <a:pt x="39" y="360"/>
                    </a:lnTo>
                    <a:lnTo>
                      <a:pt x="53" y="378"/>
                    </a:lnTo>
                    <a:lnTo>
                      <a:pt x="67" y="394"/>
                    </a:lnTo>
                    <a:lnTo>
                      <a:pt x="84" y="408"/>
                    </a:lnTo>
                    <a:lnTo>
                      <a:pt x="102" y="422"/>
                    </a:lnTo>
                    <a:lnTo>
                      <a:pt x="121" y="434"/>
                    </a:lnTo>
                    <a:lnTo>
                      <a:pt x="141" y="443"/>
                    </a:lnTo>
                    <a:lnTo>
                      <a:pt x="162" y="452"/>
                    </a:lnTo>
                    <a:lnTo>
                      <a:pt x="184" y="457"/>
                    </a:lnTo>
                    <a:lnTo>
                      <a:pt x="208" y="460"/>
                    </a:lnTo>
                    <a:lnTo>
                      <a:pt x="231" y="461"/>
                    </a:lnTo>
                    <a:lnTo>
                      <a:pt x="254" y="460"/>
                    </a:lnTo>
                    <a:lnTo>
                      <a:pt x="277" y="457"/>
                    </a:lnTo>
                    <a:lnTo>
                      <a:pt x="300" y="452"/>
                    </a:lnTo>
                    <a:lnTo>
                      <a:pt x="321" y="443"/>
                    </a:lnTo>
                    <a:lnTo>
                      <a:pt x="340" y="434"/>
                    </a:lnTo>
                    <a:lnTo>
                      <a:pt x="360" y="422"/>
                    </a:lnTo>
                    <a:lnTo>
                      <a:pt x="378" y="408"/>
                    </a:lnTo>
                    <a:lnTo>
                      <a:pt x="394" y="394"/>
                    </a:lnTo>
                    <a:lnTo>
                      <a:pt x="408" y="378"/>
                    </a:lnTo>
                    <a:lnTo>
                      <a:pt x="422" y="360"/>
                    </a:lnTo>
                    <a:lnTo>
                      <a:pt x="433" y="340"/>
                    </a:lnTo>
                    <a:lnTo>
                      <a:pt x="443" y="321"/>
                    </a:lnTo>
                    <a:lnTo>
                      <a:pt x="451" y="300"/>
                    </a:lnTo>
                    <a:lnTo>
                      <a:pt x="457" y="277"/>
                    </a:lnTo>
                    <a:lnTo>
                      <a:pt x="460" y="254"/>
                    </a:lnTo>
                    <a:lnTo>
                      <a:pt x="461" y="231"/>
                    </a:lnTo>
                    <a:close/>
                    <a:moveTo>
                      <a:pt x="457" y="231"/>
                    </a:moveTo>
                    <a:lnTo>
                      <a:pt x="456" y="254"/>
                    </a:lnTo>
                    <a:lnTo>
                      <a:pt x="453" y="276"/>
                    </a:lnTo>
                    <a:lnTo>
                      <a:pt x="447" y="298"/>
                    </a:lnTo>
                    <a:lnTo>
                      <a:pt x="440" y="319"/>
                    </a:lnTo>
                    <a:lnTo>
                      <a:pt x="431" y="339"/>
                    </a:lnTo>
                    <a:lnTo>
                      <a:pt x="419" y="358"/>
                    </a:lnTo>
                    <a:lnTo>
                      <a:pt x="405" y="375"/>
                    </a:lnTo>
                    <a:lnTo>
                      <a:pt x="392" y="392"/>
                    </a:lnTo>
                    <a:lnTo>
                      <a:pt x="375" y="406"/>
                    </a:lnTo>
                    <a:lnTo>
                      <a:pt x="358" y="418"/>
                    </a:lnTo>
                    <a:lnTo>
                      <a:pt x="339" y="431"/>
                    </a:lnTo>
                    <a:lnTo>
                      <a:pt x="319" y="439"/>
                    </a:lnTo>
                    <a:lnTo>
                      <a:pt x="298" y="447"/>
                    </a:lnTo>
                    <a:lnTo>
                      <a:pt x="276" y="453"/>
                    </a:lnTo>
                    <a:lnTo>
                      <a:pt x="254" y="456"/>
                    </a:lnTo>
                    <a:lnTo>
                      <a:pt x="231" y="457"/>
                    </a:lnTo>
                    <a:lnTo>
                      <a:pt x="208" y="456"/>
                    </a:lnTo>
                    <a:lnTo>
                      <a:pt x="185" y="453"/>
                    </a:lnTo>
                    <a:lnTo>
                      <a:pt x="163" y="447"/>
                    </a:lnTo>
                    <a:lnTo>
                      <a:pt x="142" y="439"/>
                    </a:lnTo>
                    <a:lnTo>
                      <a:pt x="123" y="431"/>
                    </a:lnTo>
                    <a:lnTo>
                      <a:pt x="105" y="418"/>
                    </a:lnTo>
                    <a:lnTo>
                      <a:pt x="87" y="406"/>
                    </a:lnTo>
                    <a:lnTo>
                      <a:pt x="70" y="392"/>
                    </a:lnTo>
                    <a:lnTo>
                      <a:pt x="56" y="375"/>
                    </a:lnTo>
                    <a:lnTo>
                      <a:pt x="43" y="358"/>
                    </a:lnTo>
                    <a:lnTo>
                      <a:pt x="31" y="339"/>
                    </a:lnTo>
                    <a:lnTo>
                      <a:pt x="23" y="319"/>
                    </a:lnTo>
                    <a:lnTo>
                      <a:pt x="14" y="298"/>
                    </a:lnTo>
                    <a:lnTo>
                      <a:pt x="9" y="276"/>
                    </a:lnTo>
                    <a:lnTo>
                      <a:pt x="6" y="254"/>
                    </a:lnTo>
                    <a:lnTo>
                      <a:pt x="4" y="231"/>
                    </a:lnTo>
                    <a:lnTo>
                      <a:pt x="6" y="208"/>
                    </a:lnTo>
                    <a:lnTo>
                      <a:pt x="9" y="186"/>
                    </a:lnTo>
                    <a:lnTo>
                      <a:pt x="14" y="163"/>
                    </a:lnTo>
                    <a:lnTo>
                      <a:pt x="23" y="142"/>
                    </a:lnTo>
                    <a:lnTo>
                      <a:pt x="31" y="123"/>
                    </a:lnTo>
                    <a:lnTo>
                      <a:pt x="43" y="105"/>
                    </a:lnTo>
                    <a:lnTo>
                      <a:pt x="56" y="87"/>
                    </a:lnTo>
                    <a:lnTo>
                      <a:pt x="70" y="71"/>
                    </a:lnTo>
                    <a:lnTo>
                      <a:pt x="87" y="56"/>
                    </a:lnTo>
                    <a:lnTo>
                      <a:pt x="105" y="43"/>
                    </a:lnTo>
                    <a:lnTo>
                      <a:pt x="123" y="31"/>
                    </a:lnTo>
                    <a:lnTo>
                      <a:pt x="142" y="22"/>
                    </a:lnTo>
                    <a:lnTo>
                      <a:pt x="163" y="14"/>
                    </a:lnTo>
                    <a:lnTo>
                      <a:pt x="185" y="9"/>
                    </a:lnTo>
                    <a:lnTo>
                      <a:pt x="208" y="6"/>
                    </a:lnTo>
                    <a:lnTo>
                      <a:pt x="231" y="4"/>
                    </a:lnTo>
                    <a:lnTo>
                      <a:pt x="254" y="6"/>
                    </a:lnTo>
                    <a:lnTo>
                      <a:pt x="276" y="9"/>
                    </a:lnTo>
                    <a:lnTo>
                      <a:pt x="298" y="14"/>
                    </a:lnTo>
                    <a:lnTo>
                      <a:pt x="319" y="22"/>
                    </a:lnTo>
                    <a:lnTo>
                      <a:pt x="339" y="31"/>
                    </a:lnTo>
                    <a:lnTo>
                      <a:pt x="358" y="43"/>
                    </a:lnTo>
                    <a:lnTo>
                      <a:pt x="375" y="56"/>
                    </a:lnTo>
                    <a:lnTo>
                      <a:pt x="392" y="71"/>
                    </a:lnTo>
                    <a:lnTo>
                      <a:pt x="405" y="87"/>
                    </a:lnTo>
                    <a:lnTo>
                      <a:pt x="419" y="105"/>
                    </a:lnTo>
                    <a:lnTo>
                      <a:pt x="431" y="123"/>
                    </a:lnTo>
                    <a:lnTo>
                      <a:pt x="440" y="142"/>
                    </a:lnTo>
                    <a:lnTo>
                      <a:pt x="447" y="163"/>
                    </a:lnTo>
                    <a:lnTo>
                      <a:pt x="453" y="186"/>
                    </a:lnTo>
                    <a:lnTo>
                      <a:pt x="456" y="208"/>
                    </a:lnTo>
                    <a:lnTo>
                      <a:pt x="457" y="231"/>
                    </a:lnTo>
                    <a:close/>
                  </a:path>
                </a:pathLst>
              </a:custGeom>
              <a:solidFill>
                <a:srgbClr val="F2C9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98" name="Freeform 83">
                <a:extLst>
                  <a:ext uri="{FF2B5EF4-FFF2-40B4-BE49-F238E27FC236}">
                    <a16:creationId xmlns:a16="http://schemas.microsoft.com/office/drawing/2014/main" id="{D1FA7F8B-70E2-F707-3B72-D832BB2C97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91" y="2644"/>
                <a:ext cx="458" cy="458"/>
              </a:xfrm>
              <a:custGeom>
                <a:avLst/>
                <a:gdLst>
                  <a:gd name="T0" fmla="*/ 452 w 458"/>
                  <a:gd name="T1" fmla="*/ 182 h 458"/>
                  <a:gd name="T2" fmla="*/ 430 w 458"/>
                  <a:gd name="T3" fmla="*/ 119 h 458"/>
                  <a:gd name="T4" fmla="*/ 391 w 458"/>
                  <a:gd name="T5" fmla="*/ 68 h 458"/>
                  <a:gd name="T6" fmla="*/ 338 w 458"/>
                  <a:gd name="T7" fmla="*/ 27 h 458"/>
                  <a:gd name="T8" fmla="*/ 275 w 458"/>
                  <a:gd name="T9" fmla="*/ 5 h 458"/>
                  <a:gd name="T10" fmla="*/ 206 w 458"/>
                  <a:gd name="T11" fmla="*/ 1 h 458"/>
                  <a:gd name="T12" fmla="*/ 140 w 458"/>
                  <a:gd name="T13" fmla="*/ 18 h 458"/>
                  <a:gd name="T14" fmla="*/ 83 w 458"/>
                  <a:gd name="T15" fmla="*/ 53 h 458"/>
                  <a:gd name="T16" fmla="*/ 39 w 458"/>
                  <a:gd name="T17" fmla="*/ 101 h 458"/>
                  <a:gd name="T18" fmla="*/ 11 w 458"/>
                  <a:gd name="T19" fmla="*/ 161 h 458"/>
                  <a:gd name="T20" fmla="*/ 0 w 458"/>
                  <a:gd name="T21" fmla="*/ 229 h 458"/>
                  <a:gd name="T22" fmla="*/ 11 w 458"/>
                  <a:gd name="T23" fmla="*/ 296 h 458"/>
                  <a:gd name="T24" fmla="*/ 39 w 458"/>
                  <a:gd name="T25" fmla="*/ 356 h 458"/>
                  <a:gd name="T26" fmla="*/ 83 w 458"/>
                  <a:gd name="T27" fmla="*/ 405 h 458"/>
                  <a:gd name="T28" fmla="*/ 140 w 458"/>
                  <a:gd name="T29" fmla="*/ 440 h 458"/>
                  <a:gd name="T30" fmla="*/ 206 w 458"/>
                  <a:gd name="T31" fmla="*/ 457 h 458"/>
                  <a:gd name="T32" fmla="*/ 275 w 458"/>
                  <a:gd name="T33" fmla="*/ 452 h 458"/>
                  <a:gd name="T34" fmla="*/ 338 w 458"/>
                  <a:gd name="T35" fmla="*/ 430 h 458"/>
                  <a:gd name="T36" fmla="*/ 391 w 458"/>
                  <a:gd name="T37" fmla="*/ 391 h 458"/>
                  <a:gd name="T38" fmla="*/ 430 w 458"/>
                  <a:gd name="T39" fmla="*/ 338 h 458"/>
                  <a:gd name="T40" fmla="*/ 452 w 458"/>
                  <a:gd name="T41" fmla="*/ 275 h 458"/>
                  <a:gd name="T42" fmla="*/ 454 w 458"/>
                  <a:gd name="T43" fmla="*/ 229 h 458"/>
                  <a:gd name="T44" fmla="*/ 444 w 458"/>
                  <a:gd name="T45" fmla="*/ 296 h 458"/>
                  <a:gd name="T46" fmla="*/ 415 w 458"/>
                  <a:gd name="T47" fmla="*/ 355 h 458"/>
                  <a:gd name="T48" fmla="*/ 371 w 458"/>
                  <a:gd name="T49" fmla="*/ 402 h 458"/>
                  <a:gd name="T50" fmla="*/ 316 w 458"/>
                  <a:gd name="T51" fmla="*/ 436 h 458"/>
                  <a:gd name="T52" fmla="*/ 252 w 458"/>
                  <a:gd name="T53" fmla="*/ 452 h 458"/>
                  <a:gd name="T54" fmla="*/ 183 w 458"/>
                  <a:gd name="T55" fmla="*/ 450 h 458"/>
                  <a:gd name="T56" fmla="*/ 122 w 458"/>
                  <a:gd name="T57" fmla="*/ 426 h 458"/>
                  <a:gd name="T58" fmla="*/ 69 w 458"/>
                  <a:gd name="T59" fmla="*/ 388 h 458"/>
                  <a:gd name="T60" fmla="*/ 32 w 458"/>
                  <a:gd name="T61" fmla="*/ 335 h 458"/>
                  <a:gd name="T62" fmla="*/ 9 w 458"/>
                  <a:gd name="T63" fmla="*/ 274 h 458"/>
                  <a:gd name="T64" fmla="*/ 5 w 458"/>
                  <a:gd name="T65" fmla="*/ 206 h 458"/>
                  <a:gd name="T66" fmla="*/ 22 w 458"/>
                  <a:gd name="T67" fmla="*/ 142 h 458"/>
                  <a:gd name="T68" fmla="*/ 55 w 458"/>
                  <a:gd name="T69" fmla="*/ 86 h 458"/>
                  <a:gd name="T70" fmla="*/ 103 w 458"/>
                  <a:gd name="T71" fmla="*/ 43 h 458"/>
                  <a:gd name="T72" fmla="*/ 163 w 458"/>
                  <a:gd name="T73" fmla="*/ 15 h 458"/>
                  <a:gd name="T74" fmla="*/ 229 w 458"/>
                  <a:gd name="T75" fmla="*/ 4 h 458"/>
                  <a:gd name="T76" fmla="*/ 296 w 458"/>
                  <a:gd name="T77" fmla="*/ 15 h 458"/>
                  <a:gd name="T78" fmla="*/ 355 w 458"/>
                  <a:gd name="T79" fmla="*/ 43 h 458"/>
                  <a:gd name="T80" fmla="*/ 402 w 458"/>
                  <a:gd name="T81" fmla="*/ 86 h 458"/>
                  <a:gd name="T82" fmla="*/ 436 w 458"/>
                  <a:gd name="T83" fmla="*/ 142 h 458"/>
                  <a:gd name="T84" fmla="*/ 452 w 458"/>
                  <a:gd name="T85" fmla="*/ 206 h 45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58"/>
                  <a:gd name="T130" fmla="*/ 0 h 458"/>
                  <a:gd name="T131" fmla="*/ 458 w 458"/>
                  <a:gd name="T132" fmla="*/ 458 h 45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58" h="458">
                    <a:moveTo>
                      <a:pt x="458" y="229"/>
                    </a:moveTo>
                    <a:lnTo>
                      <a:pt x="456" y="206"/>
                    </a:lnTo>
                    <a:lnTo>
                      <a:pt x="452" y="182"/>
                    </a:lnTo>
                    <a:lnTo>
                      <a:pt x="447" y="161"/>
                    </a:lnTo>
                    <a:lnTo>
                      <a:pt x="440" y="140"/>
                    </a:lnTo>
                    <a:lnTo>
                      <a:pt x="430" y="119"/>
                    </a:lnTo>
                    <a:lnTo>
                      <a:pt x="419" y="101"/>
                    </a:lnTo>
                    <a:lnTo>
                      <a:pt x="405" y="83"/>
                    </a:lnTo>
                    <a:lnTo>
                      <a:pt x="391" y="68"/>
                    </a:lnTo>
                    <a:lnTo>
                      <a:pt x="374" y="53"/>
                    </a:lnTo>
                    <a:lnTo>
                      <a:pt x="356" y="39"/>
                    </a:lnTo>
                    <a:lnTo>
                      <a:pt x="338" y="27"/>
                    </a:lnTo>
                    <a:lnTo>
                      <a:pt x="317" y="18"/>
                    </a:lnTo>
                    <a:lnTo>
                      <a:pt x="296" y="11"/>
                    </a:lnTo>
                    <a:lnTo>
                      <a:pt x="275" y="5"/>
                    </a:lnTo>
                    <a:lnTo>
                      <a:pt x="252" y="1"/>
                    </a:lnTo>
                    <a:lnTo>
                      <a:pt x="229" y="0"/>
                    </a:lnTo>
                    <a:lnTo>
                      <a:pt x="206" y="1"/>
                    </a:lnTo>
                    <a:lnTo>
                      <a:pt x="182" y="5"/>
                    </a:lnTo>
                    <a:lnTo>
                      <a:pt x="161" y="11"/>
                    </a:lnTo>
                    <a:lnTo>
                      <a:pt x="140" y="18"/>
                    </a:lnTo>
                    <a:lnTo>
                      <a:pt x="119" y="27"/>
                    </a:lnTo>
                    <a:lnTo>
                      <a:pt x="101" y="39"/>
                    </a:lnTo>
                    <a:lnTo>
                      <a:pt x="83" y="53"/>
                    </a:lnTo>
                    <a:lnTo>
                      <a:pt x="67" y="68"/>
                    </a:lnTo>
                    <a:lnTo>
                      <a:pt x="53" y="83"/>
                    </a:lnTo>
                    <a:lnTo>
                      <a:pt x="39" y="101"/>
                    </a:lnTo>
                    <a:lnTo>
                      <a:pt x="28" y="119"/>
                    </a:lnTo>
                    <a:lnTo>
                      <a:pt x="18" y="140"/>
                    </a:lnTo>
                    <a:lnTo>
                      <a:pt x="11" y="161"/>
                    </a:lnTo>
                    <a:lnTo>
                      <a:pt x="5" y="182"/>
                    </a:lnTo>
                    <a:lnTo>
                      <a:pt x="1" y="206"/>
                    </a:lnTo>
                    <a:lnTo>
                      <a:pt x="0" y="229"/>
                    </a:lnTo>
                    <a:lnTo>
                      <a:pt x="1" y="252"/>
                    </a:lnTo>
                    <a:lnTo>
                      <a:pt x="5" y="275"/>
                    </a:lnTo>
                    <a:lnTo>
                      <a:pt x="11" y="296"/>
                    </a:lnTo>
                    <a:lnTo>
                      <a:pt x="18" y="317"/>
                    </a:lnTo>
                    <a:lnTo>
                      <a:pt x="28" y="338"/>
                    </a:lnTo>
                    <a:lnTo>
                      <a:pt x="39" y="356"/>
                    </a:lnTo>
                    <a:lnTo>
                      <a:pt x="53" y="374"/>
                    </a:lnTo>
                    <a:lnTo>
                      <a:pt x="67" y="391"/>
                    </a:lnTo>
                    <a:lnTo>
                      <a:pt x="83" y="405"/>
                    </a:lnTo>
                    <a:lnTo>
                      <a:pt x="101" y="419"/>
                    </a:lnTo>
                    <a:lnTo>
                      <a:pt x="119" y="430"/>
                    </a:lnTo>
                    <a:lnTo>
                      <a:pt x="140" y="440"/>
                    </a:lnTo>
                    <a:lnTo>
                      <a:pt x="161" y="447"/>
                    </a:lnTo>
                    <a:lnTo>
                      <a:pt x="182" y="452"/>
                    </a:lnTo>
                    <a:lnTo>
                      <a:pt x="206" y="457"/>
                    </a:lnTo>
                    <a:lnTo>
                      <a:pt x="229" y="458"/>
                    </a:lnTo>
                    <a:lnTo>
                      <a:pt x="252" y="457"/>
                    </a:lnTo>
                    <a:lnTo>
                      <a:pt x="275" y="452"/>
                    </a:lnTo>
                    <a:lnTo>
                      <a:pt x="296" y="447"/>
                    </a:lnTo>
                    <a:lnTo>
                      <a:pt x="317" y="440"/>
                    </a:lnTo>
                    <a:lnTo>
                      <a:pt x="338" y="430"/>
                    </a:lnTo>
                    <a:lnTo>
                      <a:pt x="356" y="419"/>
                    </a:lnTo>
                    <a:lnTo>
                      <a:pt x="374" y="405"/>
                    </a:lnTo>
                    <a:lnTo>
                      <a:pt x="391" y="391"/>
                    </a:lnTo>
                    <a:lnTo>
                      <a:pt x="405" y="374"/>
                    </a:lnTo>
                    <a:lnTo>
                      <a:pt x="419" y="356"/>
                    </a:lnTo>
                    <a:lnTo>
                      <a:pt x="430" y="338"/>
                    </a:lnTo>
                    <a:lnTo>
                      <a:pt x="440" y="317"/>
                    </a:lnTo>
                    <a:lnTo>
                      <a:pt x="447" y="296"/>
                    </a:lnTo>
                    <a:lnTo>
                      <a:pt x="452" y="275"/>
                    </a:lnTo>
                    <a:lnTo>
                      <a:pt x="456" y="252"/>
                    </a:lnTo>
                    <a:lnTo>
                      <a:pt x="458" y="229"/>
                    </a:lnTo>
                    <a:close/>
                    <a:moveTo>
                      <a:pt x="454" y="229"/>
                    </a:moveTo>
                    <a:lnTo>
                      <a:pt x="452" y="252"/>
                    </a:lnTo>
                    <a:lnTo>
                      <a:pt x="449" y="274"/>
                    </a:lnTo>
                    <a:lnTo>
                      <a:pt x="444" y="296"/>
                    </a:lnTo>
                    <a:lnTo>
                      <a:pt x="436" y="316"/>
                    </a:lnTo>
                    <a:lnTo>
                      <a:pt x="426" y="335"/>
                    </a:lnTo>
                    <a:lnTo>
                      <a:pt x="415" y="355"/>
                    </a:lnTo>
                    <a:lnTo>
                      <a:pt x="402" y="372"/>
                    </a:lnTo>
                    <a:lnTo>
                      <a:pt x="388" y="388"/>
                    </a:lnTo>
                    <a:lnTo>
                      <a:pt x="371" y="402"/>
                    </a:lnTo>
                    <a:lnTo>
                      <a:pt x="355" y="415"/>
                    </a:lnTo>
                    <a:lnTo>
                      <a:pt x="335" y="426"/>
                    </a:lnTo>
                    <a:lnTo>
                      <a:pt x="316" y="436"/>
                    </a:lnTo>
                    <a:lnTo>
                      <a:pt x="296" y="444"/>
                    </a:lnTo>
                    <a:lnTo>
                      <a:pt x="274" y="450"/>
                    </a:lnTo>
                    <a:lnTo>
                      <a:pt x="252" y="452"/>
                    </a:lnTo>
                    <a:lnTo>
                      <a:pt x="229" y="454"/>
                    </a:lnTo>
                    <a:lnTo>
                      <a:pt x="206" y="452"/>
                    </a:lnTo>
                    <a:lnTo>
                      <a:pt x="183" y="450"/>
                    </a:lnTo>
                    <a:lnTo>
                      <a:pt x="163" y="444"/>
                    </a:lnTo>
                    <a:lnTo>
                      <a:pt x="142" y="436"/>
                    </a:lnTo>
                    <a:lnTo>
                      <a:pt x="122" y="426"/>
                    </a:lnTo>
                    <a:lnTo>
                      <a:pt x="103" y="415"/>
                    </a:lnTo>
                    <a:lnTo>
                      <a:pt x="86" y="402"/>
                    </a:lnTo>
                    <a:lnTo>
                      <a:pt x="69" y="388"/>
                    </a:lnTo>
                    <a:lnTo>
                      <a:pt x="55" y="372"/>
                    </a:lnTo>
                    <a:lnTo>
                      <a:pt x="43" y="355"/>
                    </a:lnTo>
                    <a:lnTo>
                      <a:pt x="32" y="335"/>
                    </a:lnTo>
                    <a:lnTo>
                      <a:pt x="22" y="316"/>
                    </a:lnTo>
                    <a:lnTo>
                      <a:pt x="14" y="296"/>
                    </a:lnTo>
                    <a:lnTo>
                      <a:pt x="9" y="274"/>
                    </a:lnTo>
                    <a:lnTo>
                      <a:pt x="5" y="252"/>
                    </a:lnTo>
                    <a:lnTo>
                      <a:pt x="4" y="229"/>
                    </a:lnTo>
                    <a:lnTo>
                      <a:pt x="5" y="206"/>
                    </a:lnTo>
                    <a:lnTo>
                      <a:pt x="9" y="184"/>
                    </a:lnTo>
                    <a:lnTo>
                      <a:pt x="14" y="163"/>
                    </a:lnTo>
                    <a:lnTo>
                      <a:pt x="22" y="142"/>
                    </a:lnTo>
                    <a:lnTo>
                      <a:pt x="32" y="122"/>
                    </a:lnTo>
                    <a:lnTo>
                      <a:pt x="43" y="103"/>
                    </a:lnTo>
                    <a:lnTo>
                      <a:pt x="55" y="86"/>
                    </a:lnTo>
                    <a:lnTo>
                      <a:pt x="69" y="71"/>
                    </a:lnTo>
                    <a:lnTo>
                      <a:pt x="86" y="55"/>
                    </a:lnTo>
                    <a:lnTo>
                      <a:pt x="103" y="43"/>
                    </a:lnTo>
                    <a:lnTo>
                      <a:pt x="122" y="32"/>
                    </a:lnTo>
                    <a:lnTo>
                      <a:pt x="142" y="22"/>
                    </a:lnTo>
                    <a:lnTo>
                      <a:pt x="163" y="15"/>
                    </a:lnTo>
                    <a:lnTo>
                      <a:pt x="183" y="9"/>
                    </a:lnTo>
                    <a:lnTo>
                      <a:pt x="206" y="5"/>
                    </a:lnTo>
                    <a:lnTo>
                      <a:pt x="229" y="4"/>
                    </a:lnTo>
                    <a:lnTo>
                      <a:pt x="252" y="5"/>
                    </a:lnTo>
                    <a:lnTo>
                      <a:pt x="274" y="9"/>
                    </a:lnTo>
                    <a:lnTo>
                      <a:pt x="296" y="15"/>
                    </a:lnTo>
                    <a:lnTo>
                      <a:pt x="316" y="22"/>
                    </a:lnTo>
                    <a:lnTo>
                      <a:pt x="335" y="32"/>
                    </a:lnTo>
                    <a:lnTo>
                      <a:pt x="355" y="43"/>
                    </a:lnTo>
                    <a:lnTo>
                      <a:pt x="371" y="55"/>
                    </a:lnTo>
                    <a:lnTo>
                      <a:pt x="388" y="71"/>
                    </a:lnTo>
                    <a:lnTo>
                      <a:pt x="402" y="86"/>
                    </a:lnTo>
                    <a:lnTo>
                      <a:pt x="415" y="103"/>
                    </a:lnTo>
                    <a:lnTo>
                      <a:pt x="426" y="122"/>
                    </a:lnTo>
                    <a:lnTo>
                      <a:pt x="436" y="142"/>
                    </a:lnTo>
                    <a:lnTo>
                      <a:pt x="444" y="163"/>
                    </a:lnTo>
                    <a:lnTo>
                      <a:pt x="449" y="184"/>
                    </a:lnTo>
                    <a:lnTo>
                      <a:pt x="452" y="206"/>
                    </a:lnTo>
                    <a:lnTo>
                      <a:pt x="454" y="229"/>
                    </a:lnTo>
                    <a:close/>
                  </a:path>
                </a:pathLst>
              </a:custGeom>
              <a:solidFill>
                <a:srgbClr val="F2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899" name="Freeform 84">
                <a:extLst>
                  <a:ext uri="{FF2B5EF4-FFF2-40B4-BE49-F238E27FC236}">
                    <a16:creationId xmlns:a16="http://schemas.microsoft.com/office/drawing/2014/main" id="{015AB193-1CB4-235C-95BE-F5F9F10183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93" y="2646"/>
                <a:ext cx="453" cy="453"/>
              </a:xfrm>
              <a:custGeom>
                <a:avLst/>
                <a:gdLst>
                  <a:gd name="T0" fmla="*/ 449 w 453"/>
                  <a:gd name="T1" fmla="*/ 182 h 453"/>
                  <a:gd name="T2" fmla="*/ 427 w 453"/>
                  <a:gd name="T3" fmla="*/ 119 h 453"/>
                  <a:gd name="T4" fmla="*/ 388 w 453"/>
                  <a:gd name="T5" fmla="*/ 67 h 453"/>
                  <a:gd name="T6" fmla="*/ 335 w 453"/>
                  <a:gd name="T7" fmla="*/ 27 h 453"/>
                  <a:gd name="T8" fmla="*/ 272 w 453"/>
                  <a:gd name="T9" fmla="*/ 5 h 453"/>
                  <a:gd name="T10" fmla="*/ 204 w 453"/>
                  <a:gd name="T11" fmla="*/ 2 h 453"/>
                  <a:gd name="T12" fmla="*/ 138 w 453"/>
                  <a:gd name="T13" fmla="*/ 18 h 453"/>
                  <a:gd name="T14" fmla="*/ 83 w 453"/>
                  <a:gd name="T15" fmla="*/ 52 h 453"/>
                  <a:gd name="T16" fmla="*/ 39 w 453"/>
                  <a:gd name="T17" fmla="*/ 101 h 453"/>
                  <a:gd name="T18" fmla="*/ 10 w 453"/>
                  <a:gd name="T19" fmla="*/ 159 h 453"/>
                  <a:gd name="T20" fmla="*/ 0 w 453"/>
                  <a:gd name="T21" fmla="*/ 227 h 453"/>
                  <a:gd name="T22" fmla="*/ 10 w 453"/>
                  <a:gd name="T23" fmla="*/ 294 h 453"/>
                  <a:gd name="T24" fmla="*/ 39 w 453"/>
                  <a:gd name="T25" fmla="*/ 354 h 453"/>
                  <a:gd name="T26" fmla="*/ 83 w 453"/>
                  <a:gd name="T27" fmla="*/ 402 h 453"/>
                  <a:gd name="T28" fmla="*/ 138 w 453"/>
                  <a:gd name="T29" fmla="*/ 435 h 453"/>
                  <a:gd name="T30" fmla="*/ 204 w 453"/>
                  <a:gd name="T31" fmla="*/ 452 h 453"/>
                  <a:gd name="T32" fmla="*/ 272 w 453"/>
                  <a:gd name="T33" fmla="*/ 449 h 453"/>
                  <a:gd name="T34" fmla="*/ 335 w 453"/>
                  <a:gd name="T35" fmla="*/ 427 h 453"/>
                  <a:gd name="T36" fmla="*/ 388 w 453"/>
                  <a:gd name="T37" fmla="*/ 388 h 453"/>
                  <a:gd name="T38" fmla="*/ 427 w 453"/>
                  <a:gd name="T39" fmla="*/ 335 h 453"/>
                  <a:gd name="T40" fmla="*/ 449 w 453"/>
                  <a:gd name="T41" fmla="*/ 272 h 453"/>
                  <a:gd name="T42" fmla="*/ 449 w 453"/>
                  <a:gd name="T43" fmla="*/ 227 h 453"/>
                  <a:gd name="T44" fmla="*/ 439 w 453"/>
                  <a:gd name="T45" fmla="*/ 293 h 453"/>
                  <a:gd name="T46" fmla="*/ 411 w 453"/>
                  <a:gd name="T47" fmla="*/ 351 h 453"/>
                  <a:gd name="T48" fmla="*/ 368 w 453"/>
                  <a:gd name="T49" fmla="*/ 399 h 453"/>
                  <a:gd name="T50" fmla="*/ 314 w 453"/>
                  <a:gd name="T51" fmla="*/ 432 h 453"/>
                  <a:gd name="T52" fmla="*/ 250 w 453"/>
                  <a:gd name="T53" fmla="*/ 449 h 453"/>
                  <a:gd name="T54" fmla="*/ 181 w 453"/>
                  <a:gd name="T55" fmla="*/ 445 h 453"/>
                  <a:gd name="T56" fmla="*/ 120 w 453"/>
                  <a:gd name="T57" fmla="*/ 423 h 453"/>
                  <a:gd name="T58" fmla="*/ 69 w 453"/>
                  <a:gd name="T59" fmla="*/ 385 h 453"/>
                  <a:gd name="T60" fmla="*/ 31 w 453"/>
                  <a:gd name="T61" fmla="*/ 333 h 453"/>
                  <a:gd name="T62" fmla="*/ 9 w 453"/>
                  <a:gd name="T63" fmla="*/ 272 h 453"/>
                  <a:gd name="T64" fmla="*/ 5 w 453"/>
                  <a:gd name="T65" fmla="*/ 204 h 453"/>
                  <a:gd name="T66" fmla="*/ 21 w 453"/>
                  <a:gd name="T67" fmla="*/ 140 h 453"/>
                  <a:gd name="T68" fmla="*/ 55 w 453"/>
                  <a:gd name="T69" fmla="*/ 85 h 453"/>
                  <a:gd name="T70" fmla="*/ 102 w 453"/>
                  <a:gd name="T71" fmla="*/ 42 h 453"/>
                  <a:gd name="T72" fmla="*/ 161 w 453"/>
                  <a:gd name="T73" fmla="*/ 14 h 453"/>
                  <a:gd name="T74" fmla="*/ 227 w 453"/>
                  <a:gd name="T75" fmla="*/ 5 h 453"/>
                  <a:gd name="T76" fmla="*/ 293 w 453"/>
                  <a:gd name="T77" fmla="*/ 14 h 453"/>
                  <a:gd name="T78" fmla="*/ 351 w 453"/>
                  <a:gd name="T79" fmla="*/ 42 h 453"/>
                  <a:gd name="T80" fmla="*/ 399 w 453"/>
                  <a:gd name="T81" fmla="*/ 85 h 453"/>
                  <a:gd name="T82" fmla="*/ 432 w 453"/>
                  <a:gd name="T83" fmla="*/ 140 h 453"/>
                  <a:gd name="T84" fmla="*/ 449 w 453"/>
                  <a:gd name="T85" fmla="*/ 204 h 45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53"/>
                  <a:gd name="T130" fmla="*/ 0 h 453"/>
                  <a:gd name="T131" fmla="*/ 453 w 453"/>
                  <a:gd name="T132" fmla="*/ 453 h 45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53" h="453">
                    <a:moveTo>
                      <a:pt x="453" y="227"/>
                    </a:moveTo>
                    <a:lnTo>
                      <a:pt x="452" y="204"/>
                    </a:lnTo>
                    <a:lnTo>
                      <a:pt x="449" y="182"/>
                    </a:lnTo>
                    <a:lnTo>
                      <a:pt x="443" y="159"/>
                    </a:lnTo>
                    <a:lnTo>
                      <a:pt x="436" y="138"/>
                    </a:lnTo>
                    <a:lnTo>
                      <a:pt x="427" y="119"/>
                    </a:lnTo>
                    <a:lnTo>
                      <a:pt x="415" y="101"/>
                    </a:lnTo>
                    <a:lnTo>
                      <a:pt x="401" y="83"/>
                    </a:lnTo>
                    <a:lnTo>
                      <a:pt x="388" y="67"/>
                    </a:lnTo>
                    <a:lnTo>
                      <a:pt x="371" y="52"/>
                    </a:lnTo>
                    <a:lnTo>
                      <a:pt x="354" y="39"/>
                    </a:lnTo>
                    <a:lnTo>
                      <a:pt x="335" y="27"/>
                    </a:lnTo>
                    <a:lnTo>
                      <a:pt x="315" y="18"/>
                    </a:lnTo>
                    <a:lnTo>
                      <a:pt x="294" y="10"/>
                    </a:lnTo>
                    <a:lnTo>
                      <a:pt x="272" y="5"/>
                    </a:lnTo>
                    <a:lnTo>
                      <a:pt x="250" y="2"/>
                    </a:lnTo>
                    <a:lnTo>
                      <a:pt x="227" y="0"/>
                    </a:lnTo>
                    <a:lnTo>
                      <a:pt x="204" y="2"/>
                    </a:lnTo>
                    <a:lnTo>
                      <a:pt x="181" y="5"/>
                    </a:lnTo>
                    <a:lnTo>
                      <a:pt x="159" y="10"/>
                    </a:lnTo>
                    <a:lnTo>
                      <a:pt x="138" y="18"/>
                    </a:lnTo>
                    <a:lnTo>
                      <a:pt x="119" y="27"/>
                    </a:lnTo>
                    <a:lnTo>
                      <a:pt x="101" y="39"/>
                    </a:lnTo>
                    <a:lnTo>
                      <a:pt x="83" y="52"/>
                    </a:lnTo>
                    <a:lnTo>
                      <a:pt x="66" y="67"/>
                    </a:lnTo>
                    <a:lnTo>
                      <a:pt x="52" y="83"/>
                    </a:lnTo>
                    <a:lnTo>
                      <a:pt x="39" y="101"/>
                    </a:lnTo>
                    <a:lnTo>
                      <a:pt x="27" y="119"/>
                    </a:lnTo>
                    <a:lnTo>
                      <a:pt x="19" y="138"/>
                    </a:lnTo>
                    <a:lnTo>
                      <a:pt x="10" y="159"/>
                    </a:lnTo>
                    <a:lnTo>
                      <a:pt x="5" y="182"/>
                    </a:lnTo>
                    <a:lnTo>
                      <a:pt x="2" y="204"/>
                    </a:lnTo>
                    <a:lnTo>
                      <a:pt x="0" y="227"/>
                    </a:lnTo>
                    <a:lnTo>
                      <a:pt x="2" y="250"/>
                    </a:lnTo>
                    <a:lnTo>
                      <a:pt x="5" y="272"/>
                    </a:lnTo>
                    <a:lnTo>
                      <a:pt x="10" y="294"/>
                    </a:lnTo>
                    <a:lnTo>
                      <a:pt x="19" y="315"/>
                    </a:lnTo>
                    <a:lnTo>
                      <a:pt x="27" y="335"/>
                    </a:lnTo>
                    <a:lnTo>
                      <a:pt x="39" y="354"/>
                    </a:lnTo>
                    <a:lnTo>
                      <a:pt x="52" y="371"/>
                    </a:lnTo>
                    <a:lnTo>
                      <a:pt x="66" y="388"/>
                    </a:lnTo>
                    <a:lnTo>
                      <a:pt x="83" y="402"/>
                    </a:lnTo>
                    <a:lnTo>
                      <a:pt x="101" y="414"/>
                    </a:lnTo>
                    <a:lnTo>
                      <a:pt x="119" y="427"/>
                    </a:lnTo>
                    <a:lnTo>
                      <a:pt x="138" y="435"/>
                    </a:lnTo>
                    <a:lnTo>
                      <a:pt x="159" y="443"/>
                    </a:lnTo>
                    <a:lnTo>
                      <a:pt x="181" y="449"/>
                    </a:lnTo>
                    <a:lnTo>
                      <a:pt x="204" y="452"/>
                    </a:lnTo>
                    <a:lnTo>
                      <a:pt x="227" y="453"/>
                    </a:lnTo>
                    <a:lnTo>
                      <a:pt x="250" y="452"/>
                    </a:lnTo>
                    <a:lnTo>
                      <a:pt x="272" y="449"/>
                    </a:lnTo>
                    <a:lnTo>
                      <a:pt x="294" y="443"/>
                    </a:lnTo>
                    <a:lnTo>
                      <a:pt x="315" y="435"/>
                    </a:lnTo>
                    <a:lnTo>
                      <a:pt x="335" y="427"/>
                    </a:lnTo>
                    <a:lnTo>
                      <a:pt x="354" y="414"/>
                    </a:lnTo>
                    <a:lnTo>
                      <a:pt x="371" y="402"/>
                    </a:lnTo>
                    <a:lnTo>
                      <a:pt x="388" y="388"/>
                    </a:lnTo>
                    <a:lnTo>
                      <a:pt x="401" y="371"/>
                    </a:lnTo>
                    <a:lnTo>
                      <a:pt x="415" y="354"/>
                    </a:lnTo>
                    <a:lnTo>
                      <a:pt x="427" y="335"/>
                    </a:lnTo>
                    <a:lnTo>
                      <a:pt x="436" y="315"/>
                    </a:lnTo>
                    <a:lnTo>
                      <a:pt x="443" y="294"/>
                    </a:lnTo>
                    <a:lnTo>
                      <a:pt x="449" y="272"/>
                    </a:lnTo>
                    <a:lnTo>
                      <a:pt x="452" y="250"/>
                    </a:lnTo>
                    <a:lnTo>
                      <a:pt x="453" y="227"/>
                    </a:lnTo>
                    <a:close/>
                    <a:moveTo>
                      <a:pt x="449" y="227"/>
                    </a:moveTo>
                    <a:lnTo>
                      <a:pt x="449" y="250"/>
                    </a:lnTo>
                    <a:lnTo>
                      <a:pt x="445" y="272"/>
                    </a:lnTo>
                    <a:lnTo>
                      <a:pt x="439" y="293"/>
                    </a:lnTo>
                    <a:lnTo>
                      <a:pt x="432" y="314"/>
                    </a:lnTo>
                    <a:lnTo>
                      <a:pt x="422" y="333"/>
                    </a:lnTo>
                    <a:lnTo>
                      <a:pt x="411" y="351"/>
                    </a:lnTo>
                    <a:lnTo>
                      <a:pt x="399" y="368"/>
                    </a:lnTo>
                    <a:lnTo>
                      <a:pt x="385" y="385"/>
                    </a:lnTo>
                    <a:lnTo>
                      <a:pt x="368" y="399"/>
                    </a:lnTo>
                    <a:lnTo>
                      <a:pt x="351" y="411"/>
                    </a:lnTo>
                    <a:lnTo>
                      <a:pt x="333" y="423"/>
                    </a:lnTo>
                    <a:lnTo>
                      <a:pt x="314" y="432"/>
                    </a:lnTo>
                    <a:lnTo>
                      <a:pt x="293" y="439"/>
                    </a:lnTo>
                    <a:lnTo>
                      <a:pt x="272" y="445"/>
                    </a:lnTo>
                    <a:lnTo>
                      <a:pt x="250" y="449"/>
                    </a:lnTo>
                    <a:lnTo>
                      <a:pt x="227" y="449"/>
                    </a:lnTo>
                    <a:lnTo>
                      <a:pt x="204" y="449"/>
                    </a:lnTo>
                    <a:lnTo>
                      <a:pt x="181" y="445"/>
                    </a:lnTo>
                    <a:lnTo>
                      <a:pt x="161" y="439"/>
                    </a:lnTo>
                    <a:lnTo>
                      <a:pt x="140" y="432"/>
                    </a:lnTo>
                    <a:lnTo>
                      <a:pt x="120" y="423"/>
                    </a:lnTo>
                    <a:lnTo>
                      <a:pt x="102" y="411"/>
                    </a:lnTo>
                    <a:lnTo>
                      <a:pt x="85" y="399"/>
                    </a:lnTo>
                    <a:lnTo>
                      <a:pt x="69" y="385"/>
                    </a:lnTo>
                    <a:lnTo>
                      <a:pt x="55" y="368"/>
                    </a:lnTo>
                    <a:lnTo>
                      <a:pt x="42" y="351"/>
                    </a:lnTo>
                    <a:lnTo>
                      <a:pt x="31" y="333"/>
                    </a:lnTo>
                    <a:lnTo>
                      <a:pt x="21" y="314"/>
                    </a:lnTo>
                    <a:lnTo>
                      <a:pt x="14" y="293"/>
                    </a:lnTo>
                    <a:lnTo>
                      <a:pt x="9" y="272"/>
                    </a:lnTo>
                    <a:lnTo>
                      <a:pt x="5" y="250"/>
                    </a:lnTo>
                    <a:lnTo>
                      <a:pt x="5" y="227"/>
                    </a:lnTo>
                    <a:lnTo>
                      <a:pt x="5" y="204"/>
                    </a:lnTo>
                    <a:lnTo>
                      <a:pt x="9" y="182"/>
                    </a:lnTo>
                    <a:lnTo>
                      <a:pt x="14" y="161"/>
                    </a:lnTo>
                    <a:lnTo>
                      <a:pt x="21" y="140"/>
                    </a:lnTo>
                    <a:lnTo>
                      <a:pt x="31" y="120"/>
                    </a:lnTo>
                    <a:lnTo>
                      <a:pt x="42" y="102"/>
                    </a:lnTo>
                    <a:lnTo>
                      <a:pt x="55" y="85"/>
                    </a:lnTo>
                    <a:lnTo>
                      <a:pt x="69" y="70"/>
                    </a:lnTo>
                    <a:lnTo>
                      <a:pt x="85" y="55"/>
                    </a:lnTo>
                    <a:lnTo>
                      <a:pt x="102" y="42"/>
                    </a:lnTo>
                    <a:lnTo>
                      <a:pt x="120" y="31"/>
                    </a:lnTo>
                    <a:lnTo>
                      <a:pt x="140" y="21"/>
                    </a:lnTo>
                    <a:lnTo>
                      <a:pt x="161" y="14"/>
                    </a:lnTo>
                    <a:lnTo>
                      <a:pt x="181" y="9"/>
                    </a:lnTo>
                    <a:lnTo>
                      <a:pt x="204" y="6"/>
                    </a:lnTo>
                    <a:lnTo>
                      <a:pt x="227" y="5"/>
                    </a:lnTo>
                    <a:lnTo>
                      <a:pt x="250" y="6"/>
                    </a:lnTo>
                    <a:lnTo>
                      <a:pt x="272" y="9"/>
                    </a:lnTo>
                    <a:lnTo>
                      <a:pt x="293" y="14"/>
                    </a:lnTo>
                    <a:lnTo>
                      <a:pt x="314" y="21"/>
                    </a:lnTo>
                    <a:lnTo>
                      <a:pt x="333" y="31"/>
                    </a:lnTo>
                    <a:lnTo>
                      <a:pt x="351" y="42"/>
                    </a:lnTo>
                    <a:lnTo>
                      <a:pt x="368" y="55"/>
                    </a:lnTo>
                    <a:lnTo>
                      <a:pt x="385" y="70"/>
                    </a:lnTo>
                    <a:lnTo>
                      <a:pt x="399" y="85"/>
                    </a:lnTo>
                    <a:lnTo>
                      <a:pt x="411" y="102"/>
                    </a:lnTo>
                    <a:lnTo>
                      <a:pt x="422" y="120"/>
                    </a:lnTo>
                    <a:lnTo>
                      <a:pt x="432" y="140"/>
                    </a:lnTo>
                    <a:lnTo>
                      <a:pt x="439" y="161"/>
                    </a:lnTo>
                    <a:lnTo>
                      <a:pt x="445" y="182"/>
                    </a:lnTo>
                    <a:lnTo>
                      <a:pt x="449" y="204"/>
                    </a:lnTo>
                    <a:lnTo>
                      <a:pt x="449" y="227"/>
                    </a:lnTo>
                    <a:close/>
                  </a:path>
                </a:pathLst>
              </a:custGeom>
              <a:solidFill>
                <a:srgbClr val="F2CA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00" name="Freeform 85">
                <a:extLst>
                  <a:ext uri="{FF2B5EF4-FFF2-40B4-BE49-F238E27FC236}">
                    <a16:creationId xmlns:a16="http://schemas.microsoft.com/office/drawing/2014/main" id="{3CBEB676-7E33-5768-2511-B8CEBDFB50F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95" y="2648"/>
                <a:ext cx="450" cy="450"/>
              </a:xfrm>
              <a:custGeom>
                <a:avLst/>
                <a:gdLst>
                  <a:gd name="T0" fmla="*/ 445 w 450"/>
                  <a:gd name="T1" fmla="*/ 180 h 450"/>
                  <a:gd name="T2" fmla="*/ 422 w 450"/>
                  <a:gd name="T3" fmla="*/ 118 h 450"/>
                  <a:gd name="T4" fmla="*/ 384 w 450"/>
                  <a:gd name="T5" fmla="*/ 67 h 450"/>
                  <a:gd name="T6" fmla="*/ 331 w 450"/>
                  <a:gd name="T7" fmla="*/ 28 h 450"/>
                  <a:gd name="T8" fmla="*/ 270 w 450"/>
                  <a:gd name="T9" fmla="*/ 5 h 450"/>
                  <a:gd name="T10" fmla="*/ 202 w 450"/>
                  <a:gd name="T11" fmla="*/ 1 h 450"/>
                  <a:gd name="T12" fmla="*/ 138 w 450"/>
                  <a:gd name="T13" fmla="*/ 18 h 450"/>
                  <a:gd name="T14" fmla="*/ 82 w 450"/>
                  <a:gd name="T15" fmla="*/ 51 h 450"/>
                  <a:gd name="T16" fmla="*/ 39 w 450"/>
                  <a:gd name="T17" fmla="*/ 99 h 450"/>
                  <a:gd name="T18" fmla="*/ 10 w 450"/>
                  <a:gd name="T19" fmla="*/ 159 h 450"/>
                  <a:gd name="T20" fmla="*/ 0 w 450"/>
                  <a:gd name="T21" fmla="*/ 225 h 450"/>
                  <a:gd name="T22" fmla="*/ 10 w 450"/>
                  <a:gd name="T23" fmla="*/ 292 h 450"/>
                  <a:gd name="T24" fmla="*/ 39 w 450"/>
                  <a:gd name="T25" fmla="*/ 351 h 450"/>
                  <a:gd name="T26" fmla="*/ 82 w 450"/>
                  <a:gd name="T27" fmla="*/ 398 h 450"/>
                  <a:gd name="T28" fmla="*/ 138 w 450"/>
                  <a:gd name="T29" fmla="*/ 432 h 450"/>
                  <a:gd name="T30" fmla="*/ 202 w 450"/>
                  <a:gd name="T31" fmla="*/ 448 h 450"/>
                  <a:gd name="T32" fmla="*/ 270 w 450"/>
                  <a:gd name="T33" fmla="*/ 446 h 450"/>
                  <a:gd name="T34" fmla="*/ 331 w 450"/>
                  <a:gd name="T35" fmla="*/ 422 h 450"/>
                  <a:gd name="T36" fmla="*/ 384 w 450"/>
                  <a:gd name="T37" fmla="*/ 384 h 450"/>
                  <a:gd name="T38" fmla="*/ 422 w 450"/>
                  <a:gd name="T39" fmla="*/ 331 h 450"/>
                  <a:gd name="T40" fmla="*/ 445 w 450"/>
                  <a:gd name="T41" fmla="*/ 270 h 450"/>
                  <a:gd name="T42" fmla="*/ 445 w 450"/>
                  <a:gd name="T43" fmla="*/ 225 h 450"/>
                  <a:gd name="T44" fmla="*/ 436 w 450"/>
                  <a:gd name="T45" fmla="*/ 291 h 450"/>
                  <a:gd name="T46" fmla="*/ 408 w 450"/>
                  <a:gd name="T47" fmla="*/ 348 h 450"/>
                  <a:gd name="T48" fmla="*/ 365 w 450"/>
                  <a:gd name="T49" fmla="*/ 395 h 450"/>
                  <a:gd name="T50" fmla="*/ 310 w 450"/>
                  <a:gd name="T51" fmla="*/ 429 h 450"/>
                  <a:gd name="T52" fmla="*/ 248 w 450"/>
                  <a:gd name="T53" fmla="*/ 444 h 450"/>
                  <a:gd name="T54" fmla="*/ 181 w 450"/>
                  <a:gd name="T55" fmla="*/ 441 h 450"/>
                  <a:gd name="T56" fmla="*/ 120 w 450"/>
                  <a:gd name="T57" fmla="*/ 419 h 450"/>
                  <a:gd name="T58" fmla="*/ 68 w 450"/>
                  <a:gd name="T59" fmla="*/ 382 h 450"/>
                  <a:gd name="T60" fmla="*/ 31 w 450"/>
                  <a:gd name="T61" fmla="*/ 330 h 450"/>
                  <a:gd name="T62" fmla="*/ 8 w 450"/>
                  <a:gd name="T63" fmla="*/ 269 h 450"/>
                  <a:gd name="T64" fmla="*/ 5 w 450"/>
                  <a:gd name="T65" fmla="*/ 202 h 450"/>
                  <a:gd name="T66" fmla="*/ 22 w 450"/>
                  <a:gd name="T67" fmla="*/ 139 h 450"/>
                  <a:gd name="T68" fmla="*/ 54 w 450"/>
                  <a:gd name="T69" fmla="*/ 85 h 450"/>
                  <a:gd name="T70" fmla="*/ 102 w 450"/>
                  <a:gd name="T71" fmla="*/ 42 h 450"/>
                  <a:gd name="T72" fmla="*/ 159 w 450"/>
                  <a:gd name="T73" fmla="*/ 14 h 450"/>
                  <a:gd name="T74" fmla="*/ 225 w 450"/>
                  <a:gd name="T75" fmla="*/ 4 h 450"/>
                  <a:gd name="T76" fmla="*/ 291 w 450"/>
                  <a:gd name="T77" fmla="*/ 14 h 450"/>
                  <a:gd name="T78" fmla="*/ 348 w 450"/>
                  <a:gd name="T79" fmla="*/ 42 h 450"/>
                  <a:gd name="T80" fmla="*/ 395 w 450"/>
                  <a:gd name="T81" fmla="*/ 85 h 450"/>
                  <a:gd name="T82" fmla="*/ 429 w 450"/>
                  <a:gd name="T83" fmla="*/ 139 h 450"/>
                  <a:gd name="T84" fmla="*/ 444 w 450"/>
                  <a:gd name="T85" fmla="*/ 202 h 45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50"/>
                  <a:gd name="T130" fmla="*/ 0 h 450"/>
                  <a:gd name="T131" fmla="*/ 450 w 450"/>
                  <a:gd name="T132" fmla="*/ 450 h 45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50" h="450">
                    <a:moveTo>
                      <a:pt x="450" y="225"/>
                    </a:moveTo>
                    <a:lnTo>
                      <a:pt x="448" y="202"/>
                    </a:lnTo>
                    <a:lnTo>
                      <a:pt x="445" y="180"/>
                    </a:lnTo>
                    <a:lnTo>
                      <a:pt x="440" y="159"/>
                    </a:lnTo>
                    <a:lnTo>
                      <a:pt x="432" y="138"/>
                    </a:lnTo>
                    <a:lnTo>
                      <a:pt x="422" y="118"/>
                    </a:lnTo>
                    <a:lnTo>
                      <a:pt x="411" y="99"/>
                    </a:lnTo>
                    <a:lnTo>
                      <a:pt x="398" y="82"/>
                    </a:lnTo>
                    <a:lnTo>
                      <a:pt x="384" y="67"/>
                    </a:lnTo>
                    <a:lnTo>
                      <a:pt x="367" y="51"/>
                    </a:lnTo>
                    <a:lnTo>
                      <a:pt x="351" y="39"/>
                    </a:lnTo>
                    <a:lnTo>
                      <a:pt x="331" y="28"/>
                    </a:lnTo>
                    <a:lnTo>
                      <a:pt x="312" y="18"/>
                    </a:lnTo>
                    <a:lnTo>
                      <a:pt x="292" y="11"/>
                    </a:lnTo>
                    <a:lnTo>
                      <a:pt x="270" y="5"/>
                    </a:lnTo>
                    <a:lnTo>
                      <a:pt x="248" y="1"/>
                    </a:lnTo>
                    <a:lnTo>
                      <a:pt x="225" y="0"/>
                    </a:lnTo>
                    <a:lnTo>
                      <a:pt x="202" y="1"/>
                    </a:lnTo>
                    <a:lnTo>
                      <a:pt x="179" y="5"/>
                    </a:lnTo>
                    <a:lnTo>
                      <a:pt x="159" y="11"/>
                    </a:lnTo>
                    <a:lnTo>
                      <a:pt x="138" y="18"/>
                    </a:lnTo>
                    <a:lnTo>
                      <a:pt x="118" y="28"/>
                    </a:lnTo>
                    <a:lnTo>
                      <a:pt x="99" y="39"/>
                    </a:lnTo>
                    <a:lnTo>
                      <a:pt x="82" y="51"/>
                    </a:lnTo>
                    <a:lnTo>
                      <a:pt x="65" y="67"/>
                    </a:lnTo>
                    <a:lnTo>
                      <a:pt x="51" y="82"/>
                    </a:lnTo>
                    <a:lnTo>
                      <a:pt x="39" y="99"/>
                    </a:lnTo>
                    <a:lnTo>
                      <a:pt x="28" y="118"/>
                    </a:lnTo>
                    <a:lnTo>
                      <a:pt x="18" y="138"/>
                    </a:lnTo>
                    <a:lnTo>
                      <a:pt x="10" y="159"/>
                    </a:lnTo>
                    <a:lnTo>
                      <a:pt x="5" y="180"/>
                    </a:lnTo>
                    <a:lnTo>
                      <a:pt x="1" y="202"/>
                    </a:lnTo>
                    <a:lnTo>
                      <a:pt x="0" y="225"/>
                    </a:lnTo>
                    <a:lnTo>
                      <a:pt x="1" y="248"/>
                    </a:lnTo>
                    <a:lnTo>
                      <a:pt x="5" y="270"/>
                    </a:lnTo>
                    <a:lnTo>
                      <a:pt x="10" y="292"/>
                    </a:lnTo>
                    <a:lnTo>
                      <a:pt x="18" y="312"/>
                    </a:lnTo>
                    <a:lnTo>
                      <a:pt x="28" y="331"/>
                    </a:lnTo>
                    <a:lnTo>
                      <a:pt x="39" y="351"/>
                    </a:lnTo>
                    <a:lnTo>
                      <a:pt x="51" y="368"/>
                    </a:lnTo>
                    <a:lnTo>
                      <a:pt x="65" y="384"/>
                    </a:lnTo>
                    <a:lnTo>
                      <a:pt x="82" y="398"/>
                    </a:lnTo>
                    <a:lnTo>
                      <a:pt x="99" y="411"/>
                    </a:lnTo>
                    <a:lnTo>
                      <a:pt x="118" y="422"/>
                    </a:lnTo>
                    <a:lnTo>
                      <a:pt x="138" y="432"/>
                    </a:lnTo>
                    <a:lnTo>
                      <a:pt x="159" y="440"/>
                    </a:lnTo>
                    <a:lnTo>
                      <a:pt x="179" y="446"/>
                    </a:lnTo>
                    <a:lnTo>
                      <a:pt x="202" y="448"/>
                    </a:lnTo>
                    <a:lnTo>
                      <a:pt x="225" y="450"/>
                    </a:lnTo>
                    <a:lnTo>
                      <a:pt x="248" y="448"/>
                    </a:lnTo>
                    <a:lnTo>
                      <a:pt x="270" y="446"/>
                    </a:lnTo>
                    <a:lnTo>
                      <a:pt x="292" y="440"/>
                    </a:lnTo>
                    <a:lnTo>
                      <a:pt x="312" y="432"/>
                    </a:lnTo>
                    <a:lnTo>
                      <a:pt x="331" y="422"/>
                    </a:lnTo>
                    <a:lnTo>
                      <a:pt x="351" y="411"/>
                    </a:lnTo>
                    <a:lnTo>
                      <a:pt x="367" y="398"/>
                    </a:lnTo>
                    <a:lnTo>
                      <a:pt x="384" y="384"/>
                    </a:lnTo>
                    <a:lnTo>
                      <a:pt x="398" y="368"/>
                    </a:lnTo>
                    <a:lnTo>
                      <a:pt x="411" y="351"/>
                    </a:lnTo>
                    <a:lnTo>
                      <a:pt x="422" y="331"/>
                    </a:lnTo>
                    <a:lnTo>
                      <a:pt x="432" y="312"/>
                    </a:lnTo>
                    <a:lnTo>
                      <a:pt x="440" y="292"/>
                    </a:lnTo>
                    <a:lnTo>
                      <a:pt x="445" y="270"/>
                    </a:lnTo>
                    <a:lnTo>
                      <a:pt x="448" y="248"/>
                    </a:lnTo>
                    <a:lnTo>
                      <a:pt x="450" y="225"/>
                    </a:lnTo>
                    <a:close/>
                    <a:moveTo>
                      <a:pt x="445" y="225"/>
                    </a:moveTo>
                    <a:lnTo>
                      <a:pt x="444" y="248"/>
                    </a:lnTo>
                    <a:lnTo>
                      <a:pt x="441" y="269"/>
                    </a:lnTo>
                    <a:lnTo>
                      <a:pt x="436" y="291"/>
                    </a:lnTo>
                    <a:lnTo>
                      <a:pt x="429" y="310"/>
                    </a:lnTo>
                    <a:lnTo>
                      <a:pt x="419" y="330"/>
                    </a:lnTo>
                    <a:lnTo>
                      <a:pt x="408" y="348"/>
                    </a:lnTo>
                    <a:lnTo>
                      <a:pt x="395" y="365"/>
                    </a:lnTo>
                    <a:lnTo>
                      <a:pt x="381" y="382"/>
                    </a:lnTo>
                    <a:lnTo>
                      <a:pt x="365" y="395"/>
                    </a:lnTo>
                    <a:lnTo>
                      <a:pt x="348" y="408"/>
                    </a:lnTo>
                    <a:lnTo>
                      <a:pt x="330" y="419"/>
                    </a:lnTo>
                    <a:lnTo>
                      <a:pt x="310" y="429"/>
                    </a:lnTo>
                    <a:lnTo>
                      <a:pt x="291" y="436"/>
                    </a:lnTo>
                    <a:lnTo>
                      <a:pt x="270" y="441"/>
                    </a:lnTo>
                    <a:lnTo>
                      <a:pt x="248" y="444"/>
                    </a:lnTo>
                    <a:lnTo>
                      <a:pt x="225" y="446"/>
                    </a:lnTo>
                    <a:lnTo>
                      <a:pt x="202" y="444"/>
                    </a:lnTo>
                    <a:lnTo>
                      <a:pt x="181" y="441"/>
                    </a:lnTo>
                    <a:lnTo>
                      <a:pt x="159" y="436"/>
                    </a:lnTo>
                    <a:lnTo>
                      <a:pt x="139" y="429"/>
                    </a:lnTo>
                    <a:lnTo>
                      <a:pt x="120" y="419"/>
                    </a:lnTo>
                    <a:lnTo>
                      <a:pt x="102" y="408"/>
                    </a:lnTo>
                    <a:lnTo>
                      <a:pt x="85" y="395"/>
                    </a:lnTo>
                    <a:lnTo>
                      <a:pt x="68" y="382"/>
                    </a:lnTo>
                    <a:lnTo>
                      <a:pt x="54" y="365"/>
                    </a:lnTo>
                    <a:lnTo>
                      <a:pt x="42" y="348"/>
                    </a:lnTo>
                    <a:lnTo>
                      <a:pt x="31" y="330"/>
                    </a:lnTo>
                    <a:lnTo>
                      <a:pt x="22" y="310"/>
                    </a:lnTo>
                    <a:lnTo>
                      <a:pt x="14" y="291"/>
                    </a:lnTo>
                    <a:lnTo>
                      <a:pt x="8" y="269"/>
                    </a:lnTo>
                    <a:lnTo>
                      <a:pt x="5" y="248"/>
                    </a:lnTo>
                    <a:lnTo>
                      <a:pt x="4" y="225"/>
                    </a:lnTo>
                    <a:lnTo>
                      <a:pt x="5" y="202"/>
                    </a:lnTo>
                    <a:lnTo>
                      <a:pt x="8" y="181"/>
                    </a:lnTo>
                    <a:lnTo>
                      <a:pt x="14" y="159"/>
                    </a:lnTo>
                    <a:lnTo>
                      <a:pt x="22" y="139"/>
                    </a:lnTo>
                    <a:lnTo>
                      <a:pt x="31" y="120"/>
                    </a:lnTo>
                    <a:lnTo>
                      <a:pt x="42" y="101"/>
                    </a:lnTo>
                    <a:lnTo>
                      <a:pt x="54" y="85"/>
                    </a:lnTo>
                    <a:lnTo>
                      <a:pt x="68" y="69"/>
                    </a:lnTo>
                    <a:lnTo>
                      <a:pt x="85" y="54"/>
                    </a:lnTo>
                    <a:lnTo>
                      <a:pt x="102" y="42"/>
                    </a:lnTo>
                    <a:lnTo>
                      <a:pt x="120" y="30"/>
                    </a:lnTo>
                    <a:lnTo>
                      <a:pt x="139" y="22"/>
                    </a:lnTo>
                    <a:lnTo>
                      <a:pt x="159" y="14"/>
                    </a:lnTo>
                    <a:lnTo>
                      <a:pt x="181" y="8"/>
                    </a:lnTo>
                    <a:lnTo>
                      <a:pt x="202" y="5"/>
                    </a:lnTo>
                    <a:lnTo>
                      <a:pt x="225" y="4"/>
                    </a:lnTo>
                    <a:lnTo>
                      <a:pt x="248" y="5"/>
                    </a:lnTo>
                    <a:lnTo>
                      <a:pt x="270" y="8"/>
                    </a:lnTo>
                    <a:lnTo>
                      <a:pt x="291" y="14"/>
                    </a:lnTo>
                    <a:lnTo>
                      <a:pt x="310" y="22"/>
                    </a:lnTo>
                    <a:lnTo>
                      <a:pt x="330" y="30"/>
                    </a:lnTo>
                    <a:lnTo>
                      <a:pt x="348" y="42"/>
                    </a:lnTo>
                    <a:lnTo>
                      <a:pt x="365" y="54"/>
                    </a:lnTo>
                    <a:lnTo>
                      <a:pt x="381" y="69"/>
                    </a:lnTo>
                    <a:lnTo>
                      <a:pt x="395" y="85"/>
                    </a:lnTo>
                    <a:lnTo>
                      <a:pt x="408" y="101"/>
                    </a:lnTo>
                    <a:lnTo>
                      <a:pt x="419" y="120"/>
                    </a:lnTo>
                    <a:lnTo>
                      <a:pt x="429" y="139"/>
                    </a:lnTo>
                    <a:lnTo>
                      <a:pt x="436" y="159"/>
                    </a:lnTo>
                    <a:lnTo>
                      <a:pt x="441" y="181"/>
                    </a:lnTo>
                    <a:lnTo>
                      <a:pt x="444" y="202"/>
                    </a:lnTo>
                    <a:lnTo>
                      <a:pt x="445" y="225"/>
                    </a:lnTo>
                    <a:close/>
                  </a:path>
                </a:pathLst>
              </a:custGeom>
              <a:solidFill>
                <a:srgbClr val="F2CB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01" name="Freeform 86">
                <a:extLst>
                  <a:ext uri="{FF2B5EF4-FFF2-40B4-BE49-F238E27FC236}">
                    <a16:creationId xmlns:a16="http://schemas.microsoft.com/office/drawing/2014/main" id="{966B9A1B-F441-B5C0-94B1-EC801441EC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98" y="2651"/>
                <a:ext cx="444" cy="444"/>
              </a:xfrm>
              <a:custGeom>
                <a:avLst/>
                <a:gdLst>
                  <a:gd name="T0" fmla="*/ 440 w 444"/>
                  <a:gd name="T1" fmla="*/ 177 h 444"/>
                  <a:gd name="T2" fmla="*/ 417 w 444"/>
                  <a:gd name="T3" fmla="*/ 115 h 444"/>
                  <a:gd name="T4" fmla="*/ 380 w 444"/>
                  <a:gd name="T5" fmla="*/ 65 h 444"/>
                  <a:gd name="T6" fmla="*/ 328 w 444"/>
                  <a:gd name="T7" fmla="*/ 26 h 444"/>
                  <a:gd name="T8" fmla="*/ 267 w 444"/>
                  <a:gd name="T9" fmla="*/ 4 h 444"/>
                  <a:gd name="T10" fmla="*/ 199 w 444"/>
                  <a:gd name="T11" fmla="*/ 1 h 444"/>
                  <a:gd name="T12" fmla="*/ 135 w 444"/>
                  <a:gd name="T13" fmla="*/ 16 h 444"/>
                  <a:gd name="T14" fmla="*/ 80 w 444"/>
                  <a:gd name="T15" fmla="*/ 50 h 444"/>
                  <a:gd name="T16" fmla="*/ 37 w 444"/>
                  <a:gd name="T17" fmla="*/ 97 h 444"/>
                  <a:gd name="T18" fmla="*/ 9 w 444"/>
                  <a:gd name="T19" fmla="*/ 156 h 444"/>
                  <a:gd name="T20" fmla="*/ 0 w 444"/>
                  <a:gd name="T21" fmla="*/ 222 h 444"/>
                  <a:gd name="T22" fmla="*/ 9 w 444"/>
                  <a:gd name="T23" fmla="*/ 288 h 444"/>
                  <a:gd name="T24" fmla="*/ 37 w 444"/>
                  <a:gd name="T25" fmla="*/ 346 h 444"/>
                  <a:gd name="T26" fmla="*/ 80 w 444"/>
                  <a:gd name="T27" fmla="*/ 394 h 444"/>
                  <a:gd name="T28" fmla="*/ 135 w 444"/>
                  <a:gd name="T29" fmla="*/ 427 h 444"/>
                  <a:gd name="T30" fmla="*/ 199 w 444"/>
                  <a:gd name="T31" fmla="*/ 444 h 444"/>
                  <a:gd name="T32" fmla="*/ 267 w 444"/>
                  <a:gd name="T33" fmla="*/ 440 h 444"/>
                  <a:gd name="T34" fmla="*/ 328 w 444"/>
                  <a:gd name="T35" fmla="*/ 418 h 444"/>
                  <a:gd name="T36" fmla="*/ 380 w 444"/>
                  <a:gd name="T37" fmla="*/ 380 h 444"/>
                  <a:gd name="T38" fmla="*/ 417 w 444"/>
                  <a:gd name="T39" fmla="*/ 328 h 444"/>
                  <a:gd name="T40" fmla="*/ 440 w 444"/>
                  <a:gd name="T41" fmla="*/ 267 h 444"/>
                  <a:gd name="T42" fmla="*/ 441 w 444"/>
                  <a:gd name="T43" fmla="*/ 222 h 444"/>
                  <a:gd name="T44" fmla="*/ 431 w 444"/>
                  <a:gd name="T45" fmla="*/ 287 h 444"/>
                  <a:gd name="T46" fmla="*/ 403 w 444"/>
                  <a:gd name="T47" fmla="*/ 344 h 444"/>
                  <a:gd name="T48" fmla="*/ 360 w 444"/>
                  <a:gd name="T49" fmla="*/ 391 h 444"/>
                  <a:gd name="T50" fmla="*/ 307 w 444"/>
                  <a:gd name="T51" fmla="*/ 423 h 444"/>
                  <a:gd name="T52" fmla="*/ 245 w 444"/>
                  <a:gd name="T53" fmla="*/ 440 h 444"/>
                  <a:gd name="T54" fmla="*/ 178 w 444"/>
                  <a:gd name="T55" fmla="*/ 436 h 444"/>
                  <a:gd name="T56" fmla="*/ 118 w 444"/>
                  <a:gd name="T57" fmla="*/ 415 h 444"/>
                  <a:gd name="T58" fmla="*/ 66 w 444"/>
                  <a:gd name="T59" fmla="*/ 377 h 444"/>
                  <a:gd name="T60" fmla="*/ 29 w 444"/>
                  <a:gd name="T61" fmla="*/ 326 h 444"/>
                  <a:gd name="T62" fmla="*/ 8 w 444"/>
                  <a:gd name="T63" fmla="*/ 266 h 444"/>
                  <a:gd name="T64" fmla="*/ 4 w 444"/>
                  <a:gd name="T65" fmla="*/ 199 h 444"/>
                  <a:gd name="T66" fmla="*/ 21 w 444"/>
                  <a:gd name="T67" fmla="*/ 136 h 444"/>
                  <a:gd name="T68" fmla="*/ 53 w 444"/>
                  <a:gd name="T69" fmla="*/ 83 h 444"/>
                  <a:gd name="T70" fmla="*/ 100 w 444"/>
                  <a:gd name="T71" fmla="*/ 40 h 444"/>
                  <a:gd name="T72" fmla="*/ 157 w 444"/>
                  <a:gd name="T73" fmla="*/ 13 h 444"/>
                  <a:gd name="T74" fmla="*/ 222 w 444"/>
                  <a:gd name="T75" fmla="*/ 4 h 444"/>
                  <a:gd name="T76" fmla="*/ 286 w 444"/>
                  <a:gd name="T77" fmla="*/ 13 h 444"/>
                  <a:gd name="T78" fmla="*/ 344 w 444"/>
                  <a:gd name="T79" fmla="*/ 40 h 444"/>
                  <a:gd name="T80" fmla="*/ 391 w 444"/>
                  <a:gd name="T81" fmla="*/ 83 h 444"/>
                  <a:gd name="T82" fmla="*/ 423 w 444"/>
                  <a:gd name="T83" fmla="*/ 136 h 444"/>
                  <a:gd name="T84" fmla="*/ 440 w 444"/>
                  <a:gd name="T85" fmla="*/ 199 h 44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44"/>
                  <a:gd name="T130" fmla="*/ 0 h 444"/>
                  <a:gd name="T131" fmla="*/ 444 w 444"/>
                  <a:gd name="T132" fmla="*/ 444 h 44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44" h="444">
                    <a:moveTo>
                      <a:pt x="444" y="222"/>
                    </a:moveTo>
                    <a:lnTo>
                      <a:pt x="444" y="199"/>
                    </a:lnTo>
                    <a:lnTo>
                      <a:pt x="440" y="177"/>
                    </a:lnTo>
                    <a:lnTo>
                      <a:pt x="434" y="156"/>
                    </a:lnTo>
                    <a:lnTo>
                      <a:pt x="427" y="135"/>
                    </a:lnTo>
                    <a:lnTo>
                      <a:pt x="417" y="115"/>
                    </a:lnTo>
                    <a:lnTo>
                      <a:pt x="406" y="97"/>
                    </a:lnTo>
                    <a:lnTo>
                      <a:pt x="394" y="80"/>
                    </a:lnTo>
                    <a:lnTo>
                      <a:pt x="380" y="65"/>
                    </a:lnTo>
                    <a:lnTo>
                      <a:pt x="363" y="50"/>
                    </a:lnTo>
                    <a:lnTo>
                      <a:pt x="346" y="37"/>
                    </a:lnTo>
                    <a:lnTo>
                      <a:pt x="328" y="26"/>
                    </a:lnTo>
                    <a:lnTo>
                      <a:pt x="309" y="16"/>
                    </a:lnTo>
                    <a:lnTo>
                      <a:pt x="288" y="9"/>
                    </a:lnTo>
                    <a:lnTo>
                      <a:pt x="267" y="4"/>
                    </a:lnTo>
                    <a:lnTo>
                      <a:pt x="245" y="1"/>
                    </a:lnTo>
                    <a:lnTo>
                      <a:pt x="222" y="0"/>
                    </a:lnTo>
                    <a:lnTo>
                      <a:pt x="199" y="1"/>
                    </a:lnTo>
                    <a:lnTo>
                      <a:pt x="176" y="4"/>
                    </a:lnTo>
                    <a:lnTo>
                      <a:pt x="156" y="9"/>
                    </a:lnTo>
                    <a:lnTo>
                      <a:pt x="135" y="16"/>
                    </a:lnTo>
                    <a:lnTo>
                      <a:pt x="115" y="26"/>
                    </a:lnTo>
                    <a:lnTo>
                      <a:pt x="97" y="37"/>
                    </a:lnTo>
                    <a:lnTo>
                      <a:pt x="80" y="50"/>
                    </a:lnTo>
                    <a:lnTo>
                      <a:pt x="64" y="65"/>
                    </a:lnTo>
                    <a:lnTo>
                      <a:pt x="50" y="80"/>
                    </a:lnTo>
                    <a:lnTo>
                      <a:pt x="37" y="97"/>
                    </a:lnTo>
                    <a:lnTo>
                      <a:pt x="26" y="115"/>
                    </a:lnTo>
                    <a:lnTo>
                      <a:pt x="16" y="135"/>
                    </a:lnTo>
                    <a:lnTo>
                      <a:pt x="9" y="156"/>
                    </a:lnTo>
                    <a:lnTo>
                      <a:pt x="4" y="177"/>
                    </a:lnTo>
                    <a:lnTo>
                      <a:pt x="0" y="199"/>
                    </a:lnTo>
                    <a:lnTo>
                      <a:pt x="0" y="222"/>
                    </a:lnTo>
                    <a:lnTo>
                      <a:pt x="0" y="245"/>
                    </a:lnTo>
                    <a:lnTo>
                      <a:pt x="4" y="267"/>
                    </a:lnTo>
                    <a:lnTo>
                      <a:pt x="9" y="288"/>
                    </a:lnTo>
                    <a:lnTo>
                      <a:pt x="16" y="309"/>
                    </a:lnTo>
                    <a:lnTo>
                      <a:pt x="26" y="328"/>
                    </a:lnTo>
                    <a:lnTo>
                      <a:pt x="37" y="346"/>
                    </a:lnTo>
                    <a:lnTo>
                      <a:pt x="50" y="363"/>
                    </a:lnTo>
                    <a:lnTo>
                      <a:pt x="64" y="380"/>
                    </a:lnTo>
                    <a:lnTo>
                      <a:pt x="80" y="394"/>
                    </a:lnTo>
                    <a:lnTo>
                      <a:pt x="97" y="406"/>
                    </a:lnTo>
                    <a:lnTo>
                      <a:pt x="115" y="418"/>
                    </a:lnTo>
                    <a:lnTo>
                      <a:pt x="135" y="427"/>
                    </a:lnTo>
                    <a:lnTo>
                      <a:pt x="156" y="434"/>
                    </a:lnTo>
                    <a:lnTo>
                      <a:pt x="176" y="440"/>
                    </a:lnTo>
                    <a:lnTo>
                      <a:pt x="199" y="444"/>
                    </a:lnTo>
                    <a:lnTo>
                      <a:pt x="222" y="444"/>
                    </a:lnTo>
                    <a:lnTo>
                      <a:pt x="245" y="444"/>
                    </a:lnTo>
                    <a:lnTo>
                      <a:pt x="267" y="440"/>
                    </a:lnTo>
                    <a:lnTo>
                      <a:pt x="288" y="434"/>
                    </a:lnTo>
                    <a:lnTo>
                      <a:pt x="309" y="427"/>
                    </a:lnTo>
                    <a:lnTo>
                      <a:pt x="328" y="418"/>
                    </a:lnTo>
                    <a:lnTo>
                      <a:pt x="346" y="406"/>
                    </a:lnTo>
                    <a:lnTo>
                      <a:pt x="363" y="394"/>
                    </a:lnTo>
                    <a:lnTo>
                      <a:pt x="380" y="380"/>
                    </a:lnTo>
                    <a:lnTo>
                      <a:pt x="394" y="363"/>
                    </a:lnTo>
                    <a:lnTo>
                      <a:pt x="406" y="346"/>
                    </a:lnTo>
                    <a:lnTo>
                      <a:pt x="417" y="328"/>
                    </a:lnTo>
                    <a:lnTo>
                      <a:pt x="427" y="309"/>
                    </a:lnTo>
                    <a:lnTo>
                      <a:pt x="434" y="288"/>
                    </a:lnTo>
                    <a:lnTo>
                      <a:pt x="440" y="267"/>
                    </a:lnTo>
                    <a:lnTo>
                      <a:pt x="444" y="245"/>
                    </a:lnTo>
                    <a:lnTo>
                      <a:pt x="444" y="222"/>
                    </a:lnTo>
                    <a:close/>
                    <a:moveTo>
                      <a:pt x="441" y="222"/>
                    </a:moveTo>
                    <a:lnTo>
                      <a:pt x="440" y="245"/>
                    </a:lnTo>
                    <a:lnTo>
                      <a:pt x="435" y="266"/>
                    </a:lnTo>
                    <a:lnTo>
                      <a:pt x="431" y="287"/>
                    </a:lnTo>
                    <a:lnTo>
                      <a:pt x="423" y="307"/>
                    </a:lnTo>
                    <a:lnTo>
                      <a:pt x="415" y="326"/>
                    </a:lnTo>
                    <a:lnTo>
                      <a:pt x="403" y="344"/>
                    </a:lnTo>
                    <a:lnTo>
                      <a:pt x="391" y="360"/>
                    </a:lnTo>
                    <a:lnTo>
                      <a:pt x="377" y="377"/>
                    </a:lnTo>
                    <a:lnTo>
                      <a:pt x="360" y="391"/>
                    </a:lnTo>
                    <a:lnTo>
                      <a:pt x="344" y="404"/>
                    </a:lnTo>
                    <a:lnTo>
                      <a:pt x="325" y="415"/>
                    </a:lnTo>
                    <a:lnTo>
                      <a:pt x="307" y="423"/>
                    </a:lnTo>
                    <a:lnTo>
                      <a:pt x="286" y="431"/>
                    </a:lnTo>
                    <a:lnTo>
                      <a:pt x="266" y="436"/>
                    </a:lnTo>
                    <a:lnTo>
                      <a:pt x="245" y="440"/>
                    </a:lnTo>
                    <a:lnTo>
                      <a:pt x="222" y="441"/>
                    </a:lnTo>
                    <a:lnTo>
                      <a:pt x="200" y="440"/>
                    </a:lnTo>
                    <a:lnTo>
                      <a:pt x="178" y="436"/>
                    </a:lnTo>
                    <a:lnTo>
                      <a:pt x="157" y="431"/>
                    </a:lnTo>
                    <a:lnTo>
                      <a:pt x="136" y="423"/>
                    </a:lnTo>
                    <a:lnTo>
                      <a:pt x="118" y="415"/>
                    </a:lnTo>
                    <a:lnTo>
                      <a:pt x="100" y="404"/>
                    </a:lnTo>
                    <a:lnTo>
                      <a:pt x="83" y="391"/>
                    </a:lnTo>
                    <a:lnTo>
                      <a:pt x="66" y="377"/>
                    </a:lnTo>
                    <a:lnTo>
                      <a:pt x="53" y="360"/>
                    </a:lnTo>
                    <a:lnTo>
                      <a:pt x="40" y="344"/>
                    </a:lnTo>
                    <a:lnTo>
                      <a:pt x="29" y="326"/>
                    </a:lnTo>
                    <a:lnTo>
                      <a:pt x="21" y="307"/>
                    </a:lnTo>
                    <a:lnTo>
                      <a:pt x="14" y="287"/>
                    </a:lnTo>
                    <a:lnTo>
                      <a:pt x="8" y="266"/>
                    </a:lnTo>
                    <a:lnTo>
                      <a:pt x="4" y="245"/>
                    </a:lnTo>
                    <a:lnTo>
                      <a:pt x="2" y="222"/>
                    </a:lnTo>
                    <a:lnTo>
                      <a:pt x="4" y="199"/>
                    </a:lnTo>
                    <a:lnTo>
                      <a:pt x="8" y="178"/>
                    </a:lnTo>
                    <a:lnTo>
                      <a:pt x="14" y="157"/>
                    </a:lnTo>
                    <a:lnTo>
                      <a:pt x="21" y="136"/>
                    </a:lnTo>
                    <a:lnTo>
                      <a:pt x="29" y="118"/>
                    </a:lnTo>
                    <a:lnTo>
                      <a:pt x="40" y="100"/>
                    </a:lnTo>
                    <a:lnTo>
                      <a:pt x="53" y="83"/>
                    </a:lnTo>
                    <a:lnTo>
                      <a:pt x="66" y="68"/>
                    </a:lnTo>
                    <a:lnTo>
                      <a:pt x="83" y="53"/>
                    </a:lnTo>
                    <a:lnTo>
                      <a:pt x="100" y="40"/>
                    </a:lnTo>
                    <a:lnTo>
                      <a:pt x="118" y="29"/>
                    </a:lnTo>
                    <a:lnTo>
                      <a:pt x="136" y="20"/>
                    </a:lnTo>
                    <a:lnTo>
                      <a:pt x="157" y="13"/>
                    </a:lnTo>
                    <a:lnTo>
                      <a:pt x="178" y="8"/>
                    </a:lnTo>
                    <a:lnTo>
                      <a:pt x="200" y="4"/>
                    </a:lnTo>
                    <a:lnTo>
                      <a:pt x="222" y="4"/>
                    </a:lnTo>
                    <a:lnTo>
                      <a:pt x="245" y="4"/>
                    </a:lnTo>
                    <a:lnTo>
                      <a:pt x="266" y="8"/>
                    </a:lnTo>
                    <a:lnTo>
                      <a:pt x="286" y="13"/>
                    </a:lnTo>
                    <a:lnTo>
                      <a:pt x="307" y="20"/>
                    </a:lnTo>
                    <a:lnTo>
                      <a:pt x="325" y="29"/>
                    </a:lnTo>
                    <a:lnTo>
                      <a:pt x="344" y="40"/>
                    </a:lnTo>
                    <a:lnTo>
                      <a:pt x="360" y="53"/>
                    </a:lnTo>
                    <a:lnTo>
                      <a:pt x="377" y="68"/>
                    </a:lnTo>
                    <a:lnTo>
                      <a:pt x="391" y="83"/>
                    </a:lnTo>
                    <a:lnTo>
                      <a:pt x="403" y="100"/>
                    </a:lnTo>
                    <a:lnTo>
                      <a:pt x="415" y="118"/>
                    </a:lnTo>
                    <a:lnTo>
                      <a:pt x="423" y="136"/>
                    </a:lnTo>
                    <a:lnTo>
                      <a:pt x="431" y="157"/>
                    </a:lnTo>
                    <a:lnTo>
                      <a:pt x="435" y="178"/>
                    </a:lnTo>
                    <a:lnTo>
                      <a:pt x="440" y="199"/>
                    </a:lnTo>
                    <a:lnTo>
                      <a:pt x="441" y="222"/>
                    </a:lnTo>
                    <a:close/>
                  </a:path>
                </a:pathLst>
              </a:custGeom>
              <a:solidFill>
                <a:srgbClr val="F2CB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02" name="Freeform 87">
                <a:extLst>
                  <a:ext uri="{FF2B5EF4-FFF2-40B4-BE49-F238E27FC236}">
                    <a16:creationId xmlns:a16="http://schemas.microsoft.com/office/drawing/2014/main" id="{13CB1739-A358-163E-AF8A-C60127F727E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99" y="2652"/>
                <a:ext cx="441" cy="442"/>
              </a:xfrm>
              <a:custGeom>
                <a:avLst/>
                <a:gdLst>
                  <a:gd name="T0" fmla="*/ 437 w 441"/>
                  <a:gd name="T1" fmla="*/ 177 h 442"/>
                  <a:gd name="T2" fmla="*/ 415 w 441"/>
                  <a:gd name="T3" fmla="*/ 116 h 442"/>
                  <a:gd name="T4" fmla="*/ 377 w 441"/>
                  <a:gd name="T5" fmla="*/ 65 h 442"/>
                  <a:gd name="T6" fmla="*/ 326 w 441"/>
                  <a:gd name="T7" fmla="*/ 26 h 442"/>
                  <a:gd name="T8" fmla="*/ 266 w 441"/>
                  <a:gd name="T9" fmla="*/ 4 h 442"/>
                  <a:gd name="T10" fmla="*/ 198 w 441"/>
                  <a:gd name="T11" fmla="*/ 1 h 442"/>
                  <a:gd name="T12" fmla="*/ 135 w 441"/>
                  <a:gd name="T13" fmla="*/ 18 h 442"/>
                  <a:gd name="T14" fmla="*/ 81 w 441"/>
                  <a:gd name="T15" fmla="*/ 50 h 442"/>
                  <a:gd name="T16" fmla="*/ 38 w 441"/>
                  <a:gd name="T17" fmla="*/ 97 h 442"/>
                  <a:gd name="T18" fmla="*/ 10 w 441"/>
                  <a:gd name="T19" fmla="*/ 155 h 442"/>
                  <a:gd name="T20" fmla="*/ 0 w 441"/>
                  <a:gd name="T21" fmla="*/ 221 h 442"/>
                  <a:gd name="T22" fmla="*/ 10 w 441"/>
                  <a:gd name="T23" fmla="*/ 287 h 442"/>
                  <a:gd name="T24" fmla="*/ 38 w 441"/>
                  <a:gd name="T25" fmla="*/ 344 h 442"/>
                  <a:gd name="T26" fmla="*/ 81 w 441"/>
                  <a:gd name="T27" fmla="*/ 391 h 442"/>
                  <a:gd name="T28" fmla="*/ 135 w 441"/>
                  <a:gd name="T29" fmla="*/ 425 h 442"/>
                  <a:gd name="T30" fmla="*/ 198 w 441"/>
                  <a:gd name="T31" fmla="*/ 440 h 442"/>
                  <a:gd name="T32" fmla="*/ 266 w 441"/>
                  <a:gd name="T33" fmla="*/ 437 h 442"/>
                  <a:gd name="T34" fmla="*/ 326 w 441"/>
                  <a:gd name="T35" fmla="*/ 415 h 442"/>
                  <a:gd name="T36" fmla="*/ 377 w 441"/>
                  <a:gd name="T37" fmla="*/ 378 h 442"/>
                  <a:gd name="T38" fmla="*/ 415 w 441"/>
                  <a:gd name="T39" fmla="*/ 326 h 442"/>
                  <a:gd name="T40" fmla="*/ 437 w 441"/>
                  <a:gd name="T41" fmla="*/ 265 h 442"/>
                  <a:gd name="T42" fmla="*/ 437 w 441"/>
                  <a:gd name="T43" fmla="*/ 221 h 442"/>
                  <a:gd name="T44" fmla="*/ 428 w 441"/>
                  <a:gd name="T45" fmla="*/ 286 h 442"/>
                  <a:gd name="T46" fmla="*/ 401 w 441"/>
                  <a:gd name="T47" fmla="*/ 343 h 442"/>
                  <a:gd name="T48" fmla="*/ 359 w 441"/>
                  <a:gd name="T49" fmla="*/ 389 h 442"/>
                  <a:gd name="T50" fmla="*/ 305 w 441"/>
                  <a:gd name="T51" fmla="*/ 421 h 442"/>
                  <a:gd name="T52" fmla="*/ 242 w 441"/>
                  <a:gd name="T53" fmla="*/ 436 h 442"/>
                  <a:gd name="T54" fmla="*/ 177 w 441"/>
                  <a:gd name="T55" fmla="*/ 433 h 442"/>
                  <a:gd name="T56" fmla="*/ 117 w 441"/>
                  <a:gd name="T57" fmla="*/ 411 h 442"/>
                  <a:gd name="T58" fmla="*/ 67 w 441"/>
                  <a:gd name="T59" fmla="*/ 375 h 442"/>
                  <a:gd name="T60" fmla="*/ 31 w 441"/>
                  <a:gd name="T61" fmla="*/ 325 h 442"/>
                  <a:gd name="T62" fmla="*/ 8 w 441"/>
                  <a:gd name="T63" fmla="*/ 265 h 442"/>
                  <a:gd name="T64" fmla="*/ 6 w 441"/>
                  <a:gd name="T65" fmla="*/ 199 h 442"/>
                  <a:gd name="T66" fmla="*/ 21 w 441"/>
                  <a:gd name="T67" fmla="*/ 136 h 442"/>
                  <a:gd name="T68" fmla="*/ 53 w 441"/>
                  <a:gd name="T69" fmla="*/ 84 h 442"/>
                  <a:gd name="T70" fmla="*/ 100 w 441"/>
                  <a:gd name="T71" fmla="*/ 42 h 442"/>
                  <a:gd name="T72" fmla="*/ 156 w 441"/>
                  <a:gd name="T73" fmla="*/ 14 h 442"/>
                  <a:gd name="T74" fmla="*/ 221 w 441"/>
                  <a:gd name="T75" fmla="*/ 4 h 442"/>
                  <a:gd name="T76" fmla="*/ 285 w 441"/>
                  <a:gd name="T77" fmla="*/ 14 h 442"/>
                  <a:gd name="T78" fmla="*/ 343 w 441"/>
                  <a:gd name="T79" fmla="*/ 42 h 442"/>
                  <a:gd name="T80" fmla="*/ 389 w 441"/>
                  <a:gd name="T81" fmla="*/ 84 h 442"/>
                  <a:gd name="T82" fmla="*/ 421 w 441"/>
                  <a:gd name="T83" fmla="*/ 136 h 442"/>
                  <a:gd name="T84" fmla="*/ 436 w 441"/>
                  <a:gd name="T85" fmla="*/ 199 h 44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41"/>
                  <a:gd name="T130" fmla="*/ 0 h 442"/>
                  <a:gd name="T131" fmla="*/ 441 w 441"/>
                  <a:gd name="T132" fmla="*/ 442 h 44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41" h="442">
                    <a:moveTo>
                      <a:pt x="441" y="221"/>
                    </a:moveTo>
                    <a:lnTo>
                      <a:pt x="440" y="198"/>
                    </a:lnTo>
                    <a:lnTo>
                      <a:pt x="437" y="177"/>
                    </a:lnTo>
                    <a:lnTo>
                      <a:pt x="432" y="155"/>
                    </a:lnTo>
                    <a:lnTo>
                      <a:pt x="425" y="135"/>
                    </a:lnTo>
                    <a:lnTo>
                      <a:pt x="415" y="116"/>
                    </a:lnTo>
                    <a:lnTo>
                      <a:pt x="404" y="97"/>
                    </a:lnTo>
                    <a:lnTo>
                      <a:pt x="391" y="81"/>
                    </a:lnTo>
                    <a:lnTo>
                      <a:pt x="377" y="65"/>
                    </a:lnTo>
                    <a:lnTo>
                      <a:pt x="361" y="50"/>
                    </a:lnTo>
                    <a:lnTo>
                      <a:pt x="344" y="38"/>
                    </a:lnTo>
                    <a:lnTo>
                      <a:pt x="326" y="26"/>
                    </a:lnTo>
                    <a:lnTo>
                      <a:pt x="306" y="18"/>
                    </a:lnTo>
                    <a:lnTo>
                      <a:pt x="287" y="10"/>
                    </a:lnTo>
                    <a:lnTo>
                      <a:pt x="266" y="4"/>
                    </a:lnTo>
                    <a:lnTo>
                      <a:pt x="244" y="1"/>
                    </a:lnTo>
                    <a:lnTo>
                      <a:pt x="221" y="0"/>
                    </a:lnTo>
                    <a:lnTo>
                      <a:pt x="198" y="1"/>
                    </a:lnTo>
                    <a:lnTo>
                      <a:pt x="177" y="4"/>
                    </a:lnTo>
                    <a:lnTo>
                      <a:pt x="155" y="10"/>
                    </a:lnTo>
                    <a:lnTo>
                      <a:pt x="135" y="18"/>
                    </a:lnTo>
                    <a:lnTo>
                      <a:pt x="116" y="26"/>
                    </a:lnTo>
                    <a:lnTo>
                      <a:pt x="98" y="38"/>
                    </a:lnTo>
                    <a:lnTo>
                      <a:pt x="81" y="50"/>
                    </a:lnTo>
                    <a:lnTo>
                      <a:pt x="64" y="65"/>
                    </a:lnTo>
                    <a:lnTo>
                      <a:pt x="50" y="81"/>
                    </a:lnTo>
                    <a:lnTo>
                      <a:pt x="38" y="97"/>
                    </a:lnTo>
                    <a:lnTo>
                      <a:pt x="27" y="116"/>
                    </a:lnTo>
                    <a:lnTo>
                      <a:pt x="18" y="135"/>
                    </a:lnTo>
                    <a:lnTo>
                      <a:pt x="10" y="155"/>
                    </a:lnTo>
                    <a:lnTo>
                      <a:pt x="4" y="177"/>
                    </a:lnTo>
                    <a:lnTo>
                      <a:pt x="1" y="198"/>
                    </a:lnTo>
                    <a:lnTo>
                      <a:pt x="0" y="221"/>
                    </a:lnTo>
                    <a:lnTo>
                      <a:pt x="1" y="244"/>
                    </a:lnTo>
                    <a:lnTo>
                      <a:pt x="4" y="265"/>
                    </a:lnTo>
                    <a:lnTo>
                      <a:pt x="10" y="287"/>
                    </a:lnTo>
                    <a:lnTo>
                      <a:pt x="18" y="306"/>
                    </a:lnTo>
                    <a:lnTo>
                      <a:pt x="27" y="326"/>
                    </a:lnTo>
                    <a:lnTo>
                      <a:pt x="38" y="344"/>
                    </a:lnTo>
                    <a:lnTo>
                      <a:pt x="50" y="361"/>
                    </a:lnTo>
                    <a:lnTo>
                      <a:pt x="64" y="378"/>
                    </a:lnTo>
                    <a:lnTo>
                      <a:pt x="81" y="391"/>
                    </a:lnTo>
                    <a:lnTo>
                      <a:pt x="98" y="404"/>
                    </a:lnTo>
                    <a:lnTo>
                      <a:pt x="116" y="415"/>
                    </a:lnTo>
                    <a:lnTo>
                      <a:pt x="135" y="425"/>
                    </a:lnTo>
                    <a:lnTo>
                      <a:pt x="155" y="432"/>
                    </a:lnTo>
                    <a:lnTo>
                      <a:pt x="177" y="437"/>
                    </a:lnTo>
                    <a:lnTo>
                      <a:pt x="198" y="440"/>
                    </a:lnTo>
                    <a:lnTo>
                      <a:pt x="221" y="442"/>
                    </a:lnTo>
                    <a:lnTo>
                      <a:pt x="244" y="440"/>
                    </a:lnTo>
                    <a:lnTo>
                      <a:pt x="266" y="437"/>
                    </a:lnTo>
                    <a:lnTo>
                      <a:pt x="287" y="432"/>
                    </a:lnTo>
                    <a:lnTo>
                      <a:pt x="306" y="425"/>
                    </a:lnTo>
                    <a:lnTo>
                      <a:pt x="326" y="415"/>
                    </a:lnTo>
                    <a:lnTo>
                      <a:pt x="344" y="404"/>
                    </a:lnTo>
                    <a:lnTo>
                      <a:pt x="361" y="391"/>
                    </a:lnTo>
                    <a:lnTo>
                      <a:pt x="377" y="378"/>
                    </a:lnTo>
                    <a:lnTo>
                      <a:pt x="391" y="361"/>
                    </a:lnTo>
                    <a:lnTo>
                      <a:pt x="404" y="344"/>
                    </a:lnTo>
                    <a:lnTo>
                      <a:pt x="415" y="326"/>
                    </a:lnTo>
                    <a:lnTo>
                      <a:pt x="425" y="306"/>
                    </a:lnTo>
                    <a:lnTo>
                      <a:pt x="432" y="287"/>
                    </a:lnTo>
                    <a:lnTo>
                      <a:pt x="437" y="265"/>
                    </a:lnTo>
                    <a:lnTo>
                      <a:pt x="440" y="244"/>
                    </a:lnTo>
                    <a:lnTo>
                      <a:pt x="441" y="221"/>
                    </a:lnTo>
                    <a:close/>
                    <a:moveTo>
                      <a:pt x="437" y="221"/>
                    </a:moveTo>
                    <a:lnTo>
                      <a:pt x="436" y="242"/>
                    </a:lnTo>
                    <a:lnTo>
                      <a:pt x="433" y="265"/>
                    </a:lnTo>
                    <a:lnTo>
                      <a:pt x="428" y="286"/>
                    </a:lnTo>
                    <a:lnTo>
                      <a:pt x="421" y="305"/>
                    </a:lnTo>
                    <a:lnTo>
                      <a:pt x="411" y="325"/>
                    </a:lnTo>
                    <a:lnTo>
                      <a:pt x="401" y="343"/>
                    </a:lnTo>
                    <a:lnTo>
                      <a:pt x="389" y="359"/>
                    </a:lnTo>
                    <a:lnTo>
                      <a:pt x="375" y="375"/>
                    </a:lnTo>
                    <a:lnTo>
                      <a:pt x="359" y="389"/>
                    </a:lnTo>
                    <a:lnTo>
                      <a:pt x="343" y="401"/>
                    </a:lnTo>
                    <a:lnTo>
                      <a:pt x="324" y="411"/>
                    </a:lnTo>
                    <a:lnTo>
                      <a:pt x="305" y="421"/>
                    </a:lnTo>
                    <a:lnTo>
                      <a:pt x="285" y="428"/>
                    </a:lnTo>
                    <a:lnTo>
                      <a:pt x="265" y="433"/>
                    </a:lnTo>
                    <a:lnTo>
                      <a:pt x="242" y="436"/>
                    </a:lnTo>
                    <a:lnTo>
                      <a:pt x="221" y="437"/>
                    </a:lnTo>
                    <a:lnTo>
                      <a:pt x="199" y="436"/>
                    </a:lnTo>
                    <a:lnTo>
                      <a:pt x="177" y="433"/>
                    </a:lnTo>
                    <a:lnTo>
                      <a:pt x="156" y="428"/>
                    </a:lnTo>
                    <a:lnTo>
                      <a:pt x="137" y="421"/>
                    </a:lnTo>
                    <a:lnTo>
                      <a:pt x="117" y="411"/>
                    </a:lnTo>
                    <a:lnTo>
                      <a:pt x="100" y="401"/>
                    </a:lnTo>
                    <a:lnTo>
                      <a:pt x="84" y="389"/>
                    </a:lnTo>
                    <a:lnTo>
                      <a:pt x="67" y="375"/>
                    </a:lnTo>
                    <a:lnTo>
                      <a:pt x="53" y="359"/>
                    </a:lnTo>
                    <a:lnTo>
                      <a:pt x="40" y="343"/>
                    </a:lnTo>
                    <a:lnTo>
                      <a:pt x="31" y="325"/>
                    </a:lnTo>
                    <a:lnTo>
                      <a:pt x="21" y="305"/>
                    </a:lnTo>
                    <a:lnTo>
                      <a:pt x="14" y="286"/>
                    </a:lnTo>
                    <a:lnTo>
                      <a:pt x="8" y="265"/>
                    </a:lnTo>
                    <a:lnTo>
                      <a:pt x="6" y="242"/>
                    </a:lnTo>
                    <a:lnTo>
                      <a:pt x="4" y="221"/>
                    </a:lnTo>
                    <a:lnTo>
                      <a:pt x="6" y="199"/>
                    </a:lnTo>
                    <a:lnTo>
                      <a:pt x="8" y="177"/>
                    </a:lnTo>
                    <a:lnTo>
                      <a:pt x="14" y="156"/>
                    </a:lnTo>
                    <a:lnTo>
                      <a:pt x="21" y="136"/>
                    </a:lnTo>
                    <a:lnTo>
                      <a:pt x="31" y="117"/>
                    </a:lnTo>
                    <a:lnTo>
                      <a:pt x="40" y="100"/>
                    </a:lnTo>
                    <a:lnTo>
                      <a:pt x="53" y="84"/>
                    </a:lnTo>
                    <a:lnTo>
                      <a:pt x="67" y="68"/>
                    </a:lnTo>
                    <a:lnTo>
                      <a:pt x="84" y="53"/>
                    </a:lnTo>
                    <a:lnTo>
                      <a:pt x="100" y="42"/>
                    </a:lnTo>
                    <a:lnTo>
                      <a:pt x="117" y="31"/>
                    </a:lnTo>
                    <a:lnTo>
                      <a:pt x="137" y="21"/>
                    </a:lnTo>
                    <a:lnTo>
                      <a:pt x="156" y="14"/>
                    </a:lnTo>
                    <a:lnTo>
                      <a:pt x="177" y="8"/>
                    </a:lnTo>
                    <a:lnTo>
                      <a:pt x="199" y="6"/>
                    </a:lnTo>
                    <a:lnTo>
                      <a:pt x="221" y="4"/>
                    </a:lnTo>
                    <a:lnTo>
                      <a:pt x="242" y="6"/>
                    </a:lnTo>
                    <a:lnTo>
                      <a:pt x="265" y="8"/>
                    </a:lnTo>
                    <a:lnTo>
                      <a:pt x="285" y="14"/>
                    </a:lnTo>
                    <a:lnTo>
                      <a:pt x="305" y="21"/>
                    </a:lnTo>
                    <a:lnTo>
                      <a:pt x="324" y="31"/>
                    </a:lnTo>
                    <a:lnTo>
                      <a:pt x="343" y="42"/>
                    </a:lnTo>
                    <a:lnTo>
                      <a:pt x="359" y="53"/>
                    </a:lnTo>
                    <a:lnTo>
                      <a:pt x="375" y="68"/>
                    </a:lnTo>
                    <a:lnTo>
                      <a:pt x="389" y="84"/>
                    </a:lnTo>
                    <a:lnTo>
                      <a:pt x="401" y="100"/>
                    </a:lnTo>
                    <a:lnTo>
                      <a:pt x="411" y="117"/>
                    </a:lnTo>
                    <a:lnTo>
                      <a:pt x="421" y="136"/>
                    </a:lnTo>
                    <a:lnTo>
                      <a:pt x="428" y="156"/>
                    </a:lnTo>
                    <a:lnTo>
                      <a:pt x="433" y="177"/>
                    </a:lnTo>
                    <a:lnTo>
                      <a:pt x="436" y="199"/>
                    </a:lnTo>
                    <a:lnTo>
                      <a:pt x="437" y="221"/>
                    </a:lnTo>
                    <a:close/>
                  </a:path>
                </a:pathLst>
              </a:custGeom>
              <a:solidFill>
                <a:srgbClr val="F2CB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03" name="Freeform 88">
                <a:extLst>
                  <a:ext uri="{FF2B5EF4-FFF2-40B4-BE49-F238E27FC236}">
                    <a16:creationId xmlns:a16="http://schemas.microsoft.com/office/drawing/2014/main" id="{6BEEF1FF-F475-005B-E8DE-018E9654327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00" y="2655"/>
                <a:ext cx="439" cy="437"/>
              </a:xfrm>
              <a:custGeom>
                <a:avLst/>
                <a:gdLst>
                  <a:gd name="T0" fmla="*/ 433 w 439"/>
                  <a:gd name="T1" fmla="*/ 174 h 437"/>
                  <a:gd name="T2" fmla="*/ 413 w 439"/>
                  <a:gd name="T3" fmla="*/ 114 h 437"/>
                  <a:gd name="T4" fmla="*/ 375 w 439"/>
                  <a:gd name="T5" fmla="*/ 64 h 437"/>
                  <a:gd name="T6" fmla="*/ 323 w 439"/>
                  <a:gd name="T7" fmla="*/ 25 h 437"/>
                  <a:gd name="T8" fmla="*/ 264 w 439"/>
                  <a:gd name="T9" fmla="*/ 4 h 437"/>
                  <a:gd name="T10" fmla="*/ 198 w 439"/>
                  <a:gd name="T11" fmla="*/ 0 h 437"/>
                  <a:gd name="T12" fmla="*/ 134 w 439"/>
                  <a:gd name="T13" fmla="*/ 16 h 437"/>
                  <a:gd name="T14" fmla="*/ 81 w 439"/>
                  <a:gd name="T15" fmla="*/ 49 h 437"/>
                  <a:gd name="T16" fmla="*/ 38 w 439"/>
                  <a:gd name="T17" fmla="*/ 96 h 437"/>
                  <a:gd name="T18" fmla="*/ 12 w 439"/>
                  <a:gd name="T19" fmla="*/ 153 h 437"/>
                  <a:gd name="T20" fmla="*/ 0 w 439"/>
                  <a:gd name="T21" fmla="*/ 218 h 437"/>
                  <a:gd name="T22" fmla="*/ 12 w 439"/>
                  <a:gd name="T23" fmla="*/ 283 h 437"/>
                  <a:gd name="T24" fmla="*/ 38 w 439"/>
                  <a:gd name="T25" fmla="*/ 340 h 437"/>
                  <a:gd name="T26" fmla="*/ 81 w 439"/>
                  <a:gd name="T27" fmla="*/ 387 h 437"/>
                  <a:gd name="T28" fmla="*/ 134 w 439"/>
                  <a:gd name="T29" fmla="*/ 419 h 437"/>
                  <a:gd name="T30" fmla="*/ 198 w 439"/>
                  <a:gd name="T31" fmla="*/ 436 h 437"/>
                  <a:gd name="T32" fmla="*/ 264 w 439"/>
                  <a:gd name="T33" fmla="*/ 432 h 437"/>
                  <a:gd name="T34" fmla="*/ 323 w 439"/>
                  <a:gd name="T35" fmla="*/ 411 h 437"/>
                  <a:gd name="T36" fmla="*/ 375 w 439"/>
                  <a:gd name="T37" fmla="*/ 373 h 437"/>
                  <a:gd name="T38" fmla="*/ 413 w 439"/>
                  <a:gd name="T39" fmla="*/ 322 h 437"/>
                  <a:gd name="T40" fmla="*/ 433 w 439"/>
                  <a:gd name="T41" fmla="*/ 262 h 437"/>
                  <a:gd name="T42" fmla="*/ 435 w 439"/>
                  <a:gd name="T43" fmla="*/ 218 h 437"/>
                  <a:gd name="T44" fmla="*/ 425 w 439"/>
                  <a:gd name="T45" fmla="*/ 281 h 437"/>
                  <a:gd name="T46" fmla="*/ 397 w 439"/>
                  <a:gd name="T47" fmla="*/ 338 h 437"/>
                  <a:gd name="T48" fmla="*/ 357 w 439"/>
                  <a:gd name="T49" fmla="*/ 384 h 437"/>
                  <a:gd name="T50" fmla="*/ 304 w 439"/>
                  <a:gd name="T51" fmla="*/ 416 h 437"/>
                  <a:gd name="T52" fmla="*/ 241 w 439"/>
                  <a:gd name="T53" fmla="*/ 432 h 437"/>
                  <a:gd name="T54" fmla="*/ 176 w 439"/>
                  <a:gd name="T55" fmla="*/ 429 h 437"/>
                  <a:gd name="T56" fmla="*/ 117 w 439"/>
                  <a:gd name="T57" fmla="*/ 407 h 437"/>
                  <a:gd name="T58" fmla="*/ 67 w 439"/>
                  <a:gd name="T59" fmla="*/ 370 h 437"/>
                  <a:gd name="T60" fmla="*/ 31 w 439"/>
                  <a:gd name="T61" fmla="*/ 320 h 437"/>
                  <a:gd name="T62" fmla="*/ 9 w 439"/>
                  <a:gd name="T63" fmla="*/ 262 h 437"/>
                  <a:gd name="T64" fmla="*/ 6 w 439"/>
                  <a:gd name="T65" fmla="*/ 196 h 437"/>
                  <a:gd name="T66" fmla="*/ 21 w 439"/>
                  <a:gd name="T67" fmla="*/ 135 h 437"/>
                  <a:gd name="T68" fmla="*/ 55 w 439"/>
                  <a:gd name="T69" fmla="*/ 81 h 437"/>
                  <a:gd name="T70" fmla="*/ 99 w 439"/>
                  <a:gd name="T71" fmla="*/ 40 h 437"/>
                  <a:gd name="T72" fmla="*/ 156 w 439"/>
                  <a:gd name="T73" fmla="*/ 12 h 437"/>
                  <a:gd name="T74" fmla="*/ 220 w 439"/>
                  <a:gd name="T75" fmla="*/ 3 h 437"/>
                  <a:gd name="T76" fmla="*/ 283 w 439"/>
                  <a:gd name="T77" fmla="*/ 12 h 437"/>
                  <a:gd name="T78" fmla="*/ 340 w 439"/>
                  <a:gd name="T79" fmla="*/ 40 h 437"/>
                  <a:gd name="T80" fmla="*/ 386 w 439"/>
                  <a:gd name="T81" fmla="*/ 81 h 437"/>
                  <a:gd name="T82" fmla="*/ 418 w 439"/>
                  <a:gd name="T83" fmla="*/ 135 h 437"/>
                  <a:gd name="T84" fmla="*/ 433 w 439"/>
                  <a:gd name="T85" fmla="*/ 196 h 43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39"/>
                  <a:gd name="T130" fmla="*/ 0 h 437"/>
                  <a:gd name="T131" fmla="*/ 439 w 439"/>
                  <a:gd name="T132" fmla="*/ 437 h 43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39" h="437">
                    <a:moveTo>
                      <a:pt x="439" y="218"/>
                    </a:moveTo>
                    <a:lnTo>
                      <a:pt x="438" y="195"/>
                    </a:lnTo>
                    <a:lnTo>
                      <a:pt x="433" y="174"/>
                    </a:lnTo>
                    <a:lnTo>
                      <a:pt x="429" y="153"/>
                    </a:lnTo>
                    <a:lnTo>
                      <a:pt x="421" y="132"/>
                    </a:lnTo>
                    <a:lnTo>
                      <a:pt x="413" y="114"/>
                    </a:lnTo>
                    <a:lnTo>
                      <a:pt x="401" y="96"/>
                    </a:lnTo>
                    <a:lnTo>
                      <a:pt x="389" y="79"/>
                    </a:lnTo>
                    <a:lnTo>
                      <a:pt x="375" y="64"/>
                    </a:lnTo>
                    <a:lnTo>
                      <a:pt x="358" y="49"/>
                    </a:lnTo>
                    <a:lnTo>
                      <a:pt x="342" y="36"/>
                    </a:lnTo>
                    <a:lnTo>
                      <a:pt x="323" y="25"/>
                    </a:lnTo>
                    <a:lnTo>
                      <a:pt x="305" y="16"/>
                    </a:lnTo>
                    <a:lnTo>
                      <a:pt x="284" y="9"/>
                    </a:lnTo>
                    <a:lnTo>
                      <a:pt x="264" y="4"/>
                    </a:lnTo>
                    <a:lnTo>
                      <a:pt x="243" y="0"/>
                    </a:lnTo>
                    <a:lnTo>
                      <a:pt x="220" y="0"/>
                    </a:lnTo>
                    <a:lnTo>
                      <a:pt x="198" y="0"/>
                    </a:lnTo>
                    <a:lnTo>
                      <a:pt x="176" y="4"/>
                    </a:lnTo>
                    <a:lnTo>
                      <a:pt x="155" y="9"/>
                    </a:lnTo>
                    <a:lnTo>
                      <a:pt x="134" y="16"/>
                    </a:lnTo>
                    <a:lnTo>
                      <a:pt x="116" y="25"/>
                    </a:lnTo>
                    <a:lnTo>
                      <a:pt x="98" y="36"/>
                    </a:lnTo>
                    <a:lnTo>
                      <a:pt x="81" y="49"/>
                    </a:lnTo>
                    <a:lnTo>
                      <a:pt x="64" y="64"/>
                    </a:lnTo>
                    <a:lnTo>
                      <a:pt x="51" y="79"/>
                    </a:lnTo>
                    <a:lnTo>
                      <a:pt x="38" y="96"/>
                    </a:lnTo>
                    <a:lnTo>
                      <a:pt x="27" y="114"/>
                    </a:lnTo>
                    <a:lnTo>
                      <a:pt x="19" y="132"/>
                    </a:lnTo>
                    <a:lnTo>
                      <a:pt x="12" y="153"/>
                    </a:lnTo>
                    <a:lnTo>
                      <a:pt x="6" y="174"/>
                    </a:lnTo>
                    <a:lnTo>
                      <a:pt x="2" y="195"/>
                    </a:lnTo>
                    <a:lnTo>
                      <a:pt x="0" y="218"/>
                    </a:lnTo>
                    <a:lnTo>
                      <a:pt x="2" y="241"/>
                    </a:lnTo>
                    <a:lnTo>
                      <a:pt x="6" y="262"/>
                    </a:lnTo>
                    <a:lnTo>
                      <a:pt x="12" y="283"/>
                    </a:lnTo>
                    <a:lnTo>
                      <a:pt x="19" y="303"/>
                    </a:lnTo>
                    <a:lnTo>
                      <a:pt x="27" y="322"/>
                    </a:lnTo>
                    <a:lnTo>
                      <a:pt x="38" y="340"/>
                    </a:lnTo>
                    <a:lnTo>
                      <a:pt x="51" y="356"/>
                    </a:lnTo>
                    <a:lnTo>
                      <a:pt x="64" y="373"/>
                    </a:lnTo>
                    <a:lnTo>
                      <a:pt x="81" y="387"/>
                    </a:lnTo>
                    <a:lnTo>
                      <a:pt x="98" y="400"/>
                    </a:lnTo>
                    <a:lnTo>
                      <a:pt x="116" y="411"/>
                    </a:lnTo>
                    <a:lnTo>
                      <a:pt x="134" y="419"/>
                    </a:lnTo>
                    <a:lnTo>
                      <a:pt x="155" y="427"/>
                    </a:lnTo>
                    <a:lnTo>
                      <a:pt x="176" y="432"/>
                    </a:lnTo>
                    <a:lnTo>
                      <a:pt x="198" y="436"/>
                    </a:lnTo>
                    <a:lnTo>
                      <a:pt x="220" y="437"/>
                    </a:lnTo>
                    <a:lnTo>
                      <a:pt x="243" y="436"/>
                    </a:lnTo>
                    <a:lnTo>
                      <a:pt x="264" y="432"/>
                    </a:lnTo>
                    <a:lnTo>
                      <a:pt x="284" y="427"/>
                    </a:lnTo>
                    <a:lnTo>
                      <a:pt x="305" y="419"/>
                    </a:lnTo>
                    <a:lnTo>
                      <a:pt x="323" y="411"/>
                    </a:lnTo>
                    <a:lnTo>
                      <a:pt x="342" y="400"/>
                    </a:lnTo>
                    <a:lnTo>
                      <a:pt x="358" y="387"/>
                    </a:lnTo>
                    <a:lnTo>
                      <a:pt x="375" y="373"/>
                    </a:lnTo>
                    <a:lnTo>
                      <a:pt x="389" y="356"/>
                    </a:lnTo>
                    <a:lnTo>
                      <a:pt x="401" y="340"/>
                    </a:lnTo>
                    <a:lnTo>
                      <a:pt x="413" y="322"/>
                    </a:lnTo>
                    <a:lnTo>
                      <a:pt x="421" y="303"/>
                    </a:lnTo>
                    <a:lnTo>
                      <a:pt x="429" y="283"/>
                    </a:lnTo>
                    <a:lnTo>
                      <a:pt x="433" y="262"/>
                    </a:lnTo>
                    <a:lnTo>
                      <a:pt x="438" y="241"/>
                    </a:lnTo>
                    <a:lnTo>
                      <a:pt x="439" y="218"/>
                    </a:lnTo>
                    <a:close/>
                    <a:moveTo>
                      <a:pt x="435" y="218"/>
                    </a:moveTo>
                    <a:lnTo>
                      <a:pt x="433" y="239"/>
                    </a:lnTo>
                    <a:lnTo>
                      <a:pt x="431" y="262"/>
                    </a:lnTo>
                    <a:lnTo>
                      <a:pt x="425" y="281"/>
                    </a:lnTo>
                    <a:lnTo>
                      <a:pt x="418" y="302"/>
                    </a:lnTo>
                    <a:lnTo>
                      <a:pt x="408" y="320"/>
                    </a:lnTo>
                    <a:lnTo>
                      <a:pt x="397" y="338"/>
                    </a:lnTo>
                    <a:lnTo>
                      <a:pt x="386" y="355"/>
                    </a:lnTo>
                    <a:lnTo>
                      <a:pt x="372" y="370"/>
                    </a:lnTo>
                    <a:lnTo>
                      <a:pt x="357" y="384"/>
                    </a:lnTo>
                    <a:lnTo>
                      <a:pt x="340" y="395"/>
                    </a:lnTo>
                    <a:lnTo>
                      <a:pt x="322" y="407"/>
                    </a:lnTo>
                    <a:lnTo>
                      <a:pt x="304" y="416"/>
                    </a:lnTo>
                    <a:lnTo>
                      <a:pt x="283" y="423"/>
                    </a:lnTo>
                    <a:lnTo>
                      <a:pt x="264" y="429"/>
                    </a:lnTo>
                    <a:lnTo>
                      <a:pt x="241" y="432"/>
                    </a:lnTo>
                    <a:lnTo>
                      <a:pt x="220" y="433"/>
                    </a:lnTo>
                    <a:lnTo>
                      <a:pt x="198" y="432"/>
                    </a:lnTo>
                    <a:lnTo>
                      <a:pt x="176" y="429"/>
                    </a:lnTo>
                    <a:lnTo>
                      <a:pt x="156" y="423"/>
                    </a:lnTo>
                    <a:lnTo>
                      <a:pt x="137" y="416"/>
                    </a:lnTo>
                    <a:lnTo>
                      <a:pt x="117" y="407"/>
                    </a:lnTo>
                    <a:lnTo>
                      <a:pt x="99" y="395"/>
                    </a:lnTo>
                    <a:lnTo>
                      <a:pt x="83" y="384"/>
                    </a:lnTo>
                    <a:lnTo>
                      <a:pt x="67" y="370"/>
                    </a:lnTo>
                    <a:lnTo>
                      <a:pt x="55" y="355"/>
                    </a:lnTo>
                    <a:lnTo>
                      <a:pt x="42" y="338"/>
                    </a:lnTo>
                    <a:lnTo>
                      <a:pt x="31" y="320"/>
                    </a:lnTo>
                    <a:lnTo>
                      <a:pt x="21" y="302"/>
                    </a:lnTo>
                    <a:lnTo>
                      <a:pt x="14" y="281"/>
                    </a:lnTo>
                    <a:lnTo>
                      <a:pt x="9" y="262"/>
                    </a:lnTo>
                    <a:lnTo>
                      <a:pt x="6" y="239"/>
                    </a:lnTo>
                    <a:lnTo>
                      <a:pt x="5" y="218"/>
                    </a:lnTo>
                    <a:lnTo>
                      <a:pt x="6" y="196"/>
                    </a:lnTo>
                    <a:lnTo>
                      <a:pt x="9" y="174"/>
                    </a:lnTo>
                    <a:lnTo>
                      <a:pt x="14" y="154"/>
                    </a:lnTo>
                    <a:lnTo>
                      <a:pt x="21" y="135"/>
                    </a:lnTo>
                    <a:lnTo>
                      <a:pt x="31" y="115"/>
                    </a:lnTo>
                    <a:lnTo>
                      <a:pt x="42" y="97"/>
                    </a:lnTo>
                    <a:lnTo>
                      <a:pt x="55" y="81"/>
                    </a:lnTo>
                    <a:lnTo>
                      <a:pt x="67" y="67"/>
                    </a:lnTo>
                    <a:lnTo>
                      <a:pt x="83" y="53"/>
                    </a:lnTo>
                    <a:lnTo>
                      <a:pt x="99" y="40"/>
                    </a:lnTo>
                    <a:lnTo>
                      <a:pt x="117" y="29"/>
                    </a:lnTo>
                    <a:lnTo>
                      <a:pt x="137" y="19"/>
                    </a:lnTo>
                    <a:lnTo>
                      <a:pt x="156" y="12"/>
                    </a:lnTo>
                    <a:lnTo>
                      <a:pt x="176" y="7"/>
                    </a:lnTo>
                    <a:lnTo>
                      <a:pt x="198" y="4"/>
                    </a:lnTo>
                    <a:lnTo>
                      <a:pt x="220" y="3"/>
                    </a:lnTo>
                    <a:lnTo>
                      <a:pt x="241" y="4"/>
                    </a:lnTo>
                    <a:lnTo>
                      <a:pt x="264" y="7"/>
                    </a:lnTo>
                    <a:lnTo>
                      <a:pt x="283" y="12"/>
                    </a:lnTo>
                    <a:lnTo>
                      <a:pt x="304" y="19"/>
                    </a:lnTo>
                    <a:lnTo>
                      <a:pt x="322" y="29"/>
                    </a:lnTo>
                    <a:lnTo>
                      <a:pt x="340" y="40"/>
                    </a:lnTo>
                    <a:lnTo>
                      <a:pt x="357" y="53"/>
                    </a:lnTo>
                    <a:lnTo>
                      <a:pt x="372" y="67"/>
                    </a:lnTo>
                    <a:lnTo>
                      <a:pt x="386" y="81"/>
                    </a:lnTo>
                    <a:lnTo>
                      <a:pt x="397" y="97"/>
                    </a:lnTo>
                    <a:lnTo>
                      <a:pt x="408" y="115"/>
                    </a:lnTo>
                    <a:lnTo>
                      <a:pt x="418" y="135"/>
                    </a:lnTo>
                    <a:lnTo>
                      <a:pt x="425" y="154"/>
                    </a:lnTo>
                    <a:lnTo>
                      <a:pt x="431" y="174"/>
                    </a:lnTo>
                    <a:lnTo>
                      <a:pt x="433" y="196"/>
                    </a:lnTo>
                    <a:lnTo>
                      <a:pt x="435" y="218"/>
                    </a:lnTo>
                    <a:close/>
                  </a:path>
                </a:pathLst>
              </a:custGeom>
              <a:solidFill>
                <a:srgbClr val="F3CB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04" name="Freeform 89">
                <a:extLst>
                  <a:ext uri="{FF2B5EF4-FFF2-40B4-BE49-F238E27FC236}">
                    <a16:creationId xmlns:a16="http://schemas.microsoft.com/office/drawing/2014/main" id="{D5A346F6-0ACA-1592-27A8-0395589F2F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03" y="2656"/>
                <a:ext cx="433" cy="433"/>
              </a:xfrm>
              <a:custGeom>
                <a:avLst/>
                <a:gdLst>
                  <a:gd name="T0" fmla="*/ 429 w 433"/>
                  <a:gd name="T1" fmla="*/ 173 h 433"/>
                  <a:gd name="T2" fmla="*/ 407 w 433"/>
                  <a:gd name="T3" fmla="*/ 113 h 433"/>
                  <a:gd name="T4" fmla="*/ 371 w 433"/>
                  <a:gd name="T5" fmla="*/ 64 h 433"/>
                  <a:gd name="T6" fmla="*/ 320 w 433"/>
                  <a:gd name="T7" fmla="*/ 27 h 433"/>
                  <a:gd name="T8" fmla="*/ 261 w 433"/>
                  <a:gd name="T9" fmla="*/ 4 h 433"/>
                  <a:gd name="T10" fmla="*/ 195 w 433"/>
                  <a:gd name="T11" fmla="*/ 2 h 433"/>
                  <a:gd name="T12" fmla="*/ 133 w 433"/>
                  <a:gd name="T13" fmla="*/ 17 h 433"/>
                  <a:gd name="T14" fmla="*/ 80 w 433"/>
                  <a:gd name="T15" fmla="*/ 49 h 433"/>
                  <a:gd name="T16" fmla="*/ 36 w 433"/>
                  <a:gd name="T17" fmla="*/ 96 h 433"/>
                  <a:gd name="T18" fmla="*/ 10 w 433"/>
                  <a:gd name="T19" fmla="*/ 152 h 433"/>
                  <a:gd name="T20" fmla="*/ 0 w 433"/>
                  <a:gd name="T21" fmla="*/ 217 h 433"/>
                  <a:gd name="T22" fmla="*/ 10 w 433"/>
                  <a:gd name="T23" fmla="*/ 282 h 433"/>
                  <a:gd name="T24" fmla="*/ 36 w 433"/>
                  <a:gd name="T25" fmla="*/ 339 h 433"/>
                  <a:gd name="T26" fmla="*/ 80 w 433"/>
                  <a:gd name="T27" fmla="*/ 385 h 433"/>
                  <a:gd name="T28" fmla="*/ 133 w 433"/>
                  <a:gd name="T29" fmla="*/ 417 h 433"/>
                  <a:gd name="T30" fmla="*/ 195 w 433"/>
                  <a:gd name="T31" fmla="*/ 432 h 433"/>
                  <a:gd name="T32" fmla="*/ 261 w 433"/>
                  <a:gd name="T33" fmla="*/ 429 h 433"/>
                  <a:gd name="T34" fmla="*/ 320 w 433"/>
                  <a:gd name="T35" fmla="*/ 407 h 433"/>
                  <a:gd name="T36" fmla="*/ 371 w 433"/>
                  <a:gd name="T37" fmla="*/ 371 h 433"/>
                  <a:gd name="T38" fmla="*/ 407 w 433"/>
                  <a:gd name="T39" fmla="*/ 321 h 433"/>
                  <a:gd name="T40" fmla="*/ 429 w 433"/>
                  <a:gd name="T41" fmla="*/ 261 h 433"/>
                  <a:gd name="T42" fmla="*/ 429 w 433"/>
                  <a:gd name="T43" fmla="*/ 217 h 433"/>
                  <a:gd name="T44" fmla="*/ 421 w 433"/>
                  <a:gd name="T45" fmla="*/ 280 h 433"/>
                  <a:gd name="T46" fmla="*/ 393 w 433"/>
                  <a:gd name="T47" fmla="*/ 336 h 433"/>
                  <a:gd name="T48" fmla="*/ 353 w 433"/>
                  <a:gd name="T49" fmla="*/ 380 h 433"/>
                  <a:gd name="T50" fmla="*/ 300 w 433"/>
                  <a:gd name="T51" fmla="*/ 413 h 433"/>
                  <a:gd name="T52" fmla="*/ 238 w 433"/>
                  <a:gd name="T53" fmla="*/ 429 h 433"/>
                  <a:gd name="T54" fmla="*/ 174 w 433"/>
                  <a:gd name="T55" fmla="*/ 425 h 433"/>
                  <a:gd name="T56" fmla="*/ 116 w 433"/>
                  <a:gd name="T57" fmla="*/ 404 h 433"/>
                  <a:gd name="T58" fmla="*/ 66 w 433"/>
                  <a:gd name="T59" fmla="*/ 368 h 433"/>
                  <a:gd name="T60" fmla="*/ 29 w 433"/>
                  <a:gd name="T61" fmla="*/ 318 h 433"/>
                  <a:gd name="T62" fmla="*/ 9 w 433"/>
                  <a:gd name="T63" fmla="*/ 259 h 433"/>
                  <a:gd name="T64" fmla="*/ 6 w 433"/>
                  <a:gd name="T65" fmla="*/ 195 h 433"/>
                  <a:gd name="T66" fmla="*/ 21 w 433"/>
                  <a:gd name="T67" fmla="*/ 134 h 433"/>
                  <a:gd name="T68" fmla="*/ 53 w 433"/>
                  <a:gd name="T69" fmla="*/ 81 h 433"/>
                  <a:gd name="T70" fmla="*/ 98 w 433"/>
                  <a:gd name="T71" fmla="*/ 41 h 433"/>
                  <a:gd name="T72" fmla="*/ 153 w 433"/>
                  <a:gd name="T73" fmla="*/ 14 h 433"/>
                  <a:gd name="T74" fmla="*/ 217 w 433"/>
                  <a:gd name="T75" fmla="*/ 4 h 433"/>
                  <a:gd name="T76" fmla="*/ 280 w 433"/>
                  <a:gd name="T77" fmla="*/ 14 h 433"/>
                  <a:gd name="T78" fmla="*/ 336 w 433"/>
                  <a:gd name="T79" fmla="*/ 41 h 433"/>
                  <a:gd name="T80" fmla="*/ 382 w 433"/>
                  <a:gd name="T81" fmla="*/ 81 h 433"/>
                  <a:gd name="T82" fmla="*/ 412 w 433"/>
                  <a:gd name="T83" fmla="*/ 134 h 433"/>
                  <a:gd name="T84" fmla="*/ 429 w 433"/>
                  <a:gd name="T85" fmla="*/ 195 h 43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33"/>
                  <a:gd name="T130" fmla="*/ 0 h 433"/>
                  <a:gd name="T131" fmla="*/ 433 w 433"/>
                  <a:gd name="T132" fmla="*/ 433 h 43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33" h="433">
                    <a:moveTo>
                      <a:pt x="433" y="217"/>
                    </a:moveTo>
                    <a:lnTo>
                      <a:pt x="432" y="195"/>
                    </a:lnTo>
                    <a:lnTo>
                      <a:pt x="429" y="173"/>
                    </a:lnTo>
                    <a:lnTo>
                      <a:pt x="424" y="152"/>
                    </a:lnTo>
                    <a:lnTo>
                      <a:pt x="417" y="132"/>
                    </a:lnTo>
                    <a:lnTo>
                      <a:pt x="407" y="113"/>
                    </a:lnTo>
                    <a:lnTo>
                      <a:pt x="397" y="96"/>
                    </a:lnTo>
                    <a:lnTo>
                      <a:pt x="385" y="80"/>
                    </a:lnTo>
                    <a:lnTo>
                      <a:pt x="371" y="64"/>
                    </a:lnTo>
                    <a:lnTo>
                      <a:pt x="355" y="49"/>
                    </a:lnTo>
                    <a:lnTo>
                      <a:pt x="339" y="38"/>
                    </a:lnTo>
                    <a:lnTo>
                      <a:pt x="320" y="27"/>
                    </a:lnTo>
                    <a:lnTo>
                      <a:pt x="301" y="17"/>
                    </a:lnTo>
                    <a:lnTo>
                      <a:pt x="281" y="10"/>
                    </a:lnTo>
                    <a:lnTo>
                      <a:pt x="261" y="4"/>
                    </a:lnTo>
                    <a:lnTo>
                      <a:pt x="238" y="2"/>
                    </a:lnTo>
                    <a:lnTo>
                      <a:pt x="217" y="0"/>
                    </a:lnTo>
                    <a:lnTo>
                      <a:pt x="195" y="2"/>
                    </a:lnTo>
                    <a:lnTo>
                      <a:pt x="173" y="4"/>
                    </a:lnTo>
                    <a:lnTo>
                      <a:pt x="152" y="10"/>
                    </a:lnTo>
                    <a:lnTo>
                      <a:pt x="133" y="17"/>
                    </a:lnTo>
                    <a:lnTo>
                      <a:pt x="113" y="27"/>
                    </a:lnTo>
                    <a:lnTo>
                      <a:pt x="96" y="38"/>
                    </a:lnTo>
                    <a:lnTo>
                      <a:pt x="80" y="49"/>
                    </a:lnTo>
                    <a:lnTo>
                      <a:pt x="63" y="64"/>
                    </a:lnTo>
                    <a:lnTo>
                      <a:pt x="49" y="80"/>
                    </a:lnTo>
                    <a:lnTo>
                      <a:pt x="36" y="96"/>
                    </a:lnTo>
                    <a:lnTo>
                      <a:pt x="27" y="113"/>
                    </a:lnTo>
                    <a:lnTo>
                      <a:pt x="17" y="132"/>
                    </a:lnTo>
                    <a:lnTo>
                      <a:pt x="10" y="152"/>
                    </a:lnTo>
                    <a:lnTo>
                      <a:pt x="4" y="173"/>
                    </a:lnTo>
                    <a:lnTo>
                      <a:pt x="2" y="195"/>
                    </a:lnTo>
                    <a:lnTo>
                      <a:pt x="0" y="217"/>
                    </a:lnTo>
                    <a:lnTo>
                      <a:pt x="2" y="238"/>
                    </a:lnTo>
                    <a:lnTo>
                      <a:pt x="4" y="261"/>
                    </a:lnTo>
                    <a:lnTo>
                      <a:pt x="10" y="282"/>
                    </a:lnTo>
                    <a:lnTo>
                      <a:pt x="17" y="301"/>
                    </a:lnTo>
                    <a:lnTo>
                      <a:pt x="27" y="321"/>
                    </a:lnTo>
                    <a:lnTo>
                      <a:pt x="36" y="339"/>
                    </a:lnTo>
                    <a:lnTo>
                      <a:pt x="49" y="355"/>
                    </a:lnTo>
                    <a:lnTo>
                      <a:pt x="63" y="371"/>
                    </a:lnTo>
                    <a:lnTo>
                      <a:pt x="80" y="385"/>
                    </a:lnTo>
                    <a:lnTo>
                      <a:pt x="96" y="397"/>
                    </a:lnTo>
                    <a:lnTo>
                      <a:pt x="113" y="407"/>
                    </a:lnTo>
                    <a:lnTo>
                      <a:pt x="133" y="417"/>
                    </a:lnTo>
                    <a:lnTo>
                      <a:pt x="152" y="424"/>
                    </a:lnTo>
                    <a:lnTo>
                      <a:pt x="173" y="429"/>
                    </a:lnTo>
                    <a:lnTo>
                      <a:pt x="195" y="432"/>
                    </a:lnTo>
                    <a:lnTo>
                      <a:pt x="217" y="433"/>
                    </a:lnTo>
                    <a:lnTo>
                      <a:pt x="238" y="432"/>
                    </a:lnTo>
                    <a:lnTo>
                      <a:pt x="261" y="429"/>
                    </a:lnTo>
                    <a:lnTo>
                      <a:pt x="281" y="424"/>
                    </a:lnTo>
                    <a:lnTo>
                      <a:pt x="301" y="417"/>
                    </a:lnTo>
                    <a:lnTo>
                      <a:pt x="320" y="407"/>
                    </a:lnTo>
                    <a:lnTo>
                      <a:pt x="339" y="397"/>
                    </a:lnTo>
                    <a:lnTo>
                      <a:pt x="355" y="385"/>
                    </a:lnTo>
                    <a:lnTo>
                      <a:pt x="371" y="371"/>
                    </a:lnTo>
                    <a:lnTo>
                      <a:pt x="385" y="355"/>
                    </a:lnTo>
                    <a:lnTo>
                      <a:pt x="397" y="339"/>
                    </a:lnTo>
                    <a:lnTo>
                      <a:pt x="407" y="321"/>
                    </a:lnTo>
                    <a:lnTo>
                      <a:pt x="417" y="301"/>
                    </a:lnTo>
                    <a:lnTo>
                      <a:pt x="424" y="282"/>
                    </a:lnTo>
                    <a:lnTo>
                      <a:pt x="429" y="261"/>
                    </a:lnTo>
                    <a:lnTo>
                      <a:pt x="432" y="238"/>
                    </a:lnTo>
                    <a:lnTo>
                      <a:pt x="433" y="217"/>
                    </a:lnTo>
                    <a:close/>
                    <a:moveTo>
                      <a:pt x="429" y="217"/>
                    </a:moveTo>
                    <a:lnTo>
                      <a:pt x="429" y="238"/>
                    </a:lnTo>
                    <a:lnTo>
                      <a:pt x="425" y="259"/>
                    </a:lnTo>
                    <a:lnTo>
                      <a:pt x="421" y="280"/>
                    </a:lnTo>
                    <a:lnTo>
                      <a:pt x="412" y="300"/>
                    </a:lnTo>
                    <a:lnTo>
                      <a:pt x="404" y="318"/>
                    </a:lnTo>
                    <a:lnTo>
                      <a:pt x="393" y="336"/>
                    </a:lnTo>
                    <a:lnTo>
                      <a:pt x="382" y="353"/>
                    </a:lnTo>
                    <a:lnTo>
                      <a:pt x="368" y="368"/>
                    </a:lnTo>
                    <a:lnTo>
                      <a:pt x="353" y="380"/>
                    </a:lnTo>
                    <a:lnTo>
                      <a:pt x="336" y="393"/>
                    </a:lnTo>
                    <a:lnTo>
                      <a:pt x="318" y="404"/>
                    </a:lnTo>
                    <a:lnTo>
                      <a:pt x="300" y="413"/>
                    </a:lnTo>
                    <a:lnTo>
                      <a:pt x="280" y="420"/>
                    </a:lnTo>
                    <a:lnTo>
                      <a:pt x="259" y="425"/>
                    </a:lnTo>
                    <a:lnTo>
                      <a:pt x="238" y="429"/>
                    </a:lnTo>
                    <a:lnTo>
                      <a:pt x="217" y="429"/>
                    </a:lnTo>
                    <a:lnTo>
                      <a:pt x="195" y="429"/>
                    </a:lnTo>
                    <a:lnTo>
                      <a:pt x="174" y="425"/>
                    </a:lnTo>
                    <a:lnTo>
                      <a:pt x="153" y="420"/>
                    </a:lnTo>
                    <a:lnTo>
                      <a:pt x="134" y="413"/>
                    </a:lnTo>
                    <a:lnTo>
                      <a:pt x="116" y="404"/>
                    </a:lnTo>
                    <a:lnTo>
                      <a:pt x="98" y="393"/>
                    </a:lnTo>
                    <a:lnTo>
                      <a:pt x="81" y="380"/>
                    </a:lnTo>
                    <a:lnTo>
                      <a:pt x="66" y="368"/>
                    </a:lnTo>
                    <a:lnTo>
                      <a:pt x="53" y="353"/>
                    </a:lnTo>
                    <a:lnTo>
                      <a:pt x="41" y="336"/>
                    </a:lnTo>
                    <a:lnTo>
                      <a:pt x="29" y="318"/>
                    </a:lnTo>
                    <a:lnTo>
                      <a:pt x="21" y="300"/>
                    </a:lnTo>
                    <a:lnTo>
                      <a:pt x="14" y="280"/>
                    </a:lnTo>
                    <a:lnTo>
                      <a:pt x="9" y="259"/>
                    </a:lnTo>
                    <a:lnTo>
                      <a:pt x="6" y="238"/>
                    </a:lnTo>
                    <a:lnTo>
                      <a:pt x="4" y="217"/>
                    </a:lnTo>
                    <a:lnTo>
                      <a:pt x="6" y="195"/>
                    </a:lnTo>
                    <a:lnTo>
                      <a:pt x="9" y="174"/>
                    </a:lnTo>
                    <a:lnTo>
                      <a:pt x="14" y="153"/>
                    </a:lnTo>
                    <a:lnTo>
                      <a:pt x="21" y="134"/>
                    </a:lnTo>
                    <a:lnTo>
                      <a:pt x="29" y="116"/>
                    </a:lnTo>
                    <a:lnTo>
                      <a:pt x="41" y="98"/>
                    </a:lnTo>
                    <a:lnTo>
                      <a:pt x="53" y="81"/>
                    </a:lnTo>
                    <a:lnTo>
                      <a:pt x="66" y="67"/>
                    </a:lnTo>
                    <a:lnTo>
                      <a:pt x="81" y="53"/>
                    </a:lnTo>
                    <a:lnTo>
                      <a:pt x="98" y="41"/>
                    </a:lnTo>
                    <a:lnTo>
                      <a:pt x="116" y="29"/>
                    </a:lnTo>
                    <a:lnTo>
                      <a:pt x="134" y="21"/>
                    </a:lnTo>
                    <a:lnTo>
                      <a:pt x="153" y="14"/>
                    </a:lnTo>
                    <a:lnTo>
                      <a:pt x="174" y="8"/>
                    </a:lnTo>
                    <a:lnTo>
                      <a:pt x="195" y="6"/>
                    </a:lnTo>
                    <a:lnTo>
                      <a:pt x="217" y="4"/>
                    </a:lnTo>
                    <a:lnTo>
                      <a:pt x="238" y="6"/>
                    </a:lnTo>
                    <a:lnTo>
                      <a:pt x="259" y="8"/>
                    </a:lnTo>
                    <a:lnTo>
                      <a:pt x="280" y="14"/>
                    </a:lnTo>
                    <a:lnTo>
                      <a:pt x="300" y="21"/>
                    </a:lnTo>
                    <a:lnTo>
                      <a:pt x="318" y="29"/>
                    </a:lnTo>
                    <a:lnTo>
                      <a:pt x="336" y="41"/>
                    </a:lnTo>
                    <a:lnTo>
                      <a:pt x="353" y="53"/>
                    </a:lnTo>
                    <a:lnTo>
                      <a:pt x="368" y="67"/>
                    </a:lnTo>
                    <a:lnTo>
                      <a:pt x="382" y="81"/>
                    </a:lnTo>
                    <a:lnTo>
                      <a:pt x="393" y="98"/>
                    </a:lnTo>
                    <a:lnTo>
                      <a:pt x="404" y="116"/>
                    </a:lnTo>
                    <a:lnTo>
                      <a:pt x="412" y="134"/>
                    </a:lnTo>
                    <a:lnTo>
                      <a:pt x="421" y="153"/>
                    </a:lnTo>
                    <a:lnTo>
                      <a:pt x="425" y="174"/>
                    </a:lnTo>
                    <a:lnTo>
                      <a:pt x="429" y="195"/>
                    </a:lnTo>
                    <a:lnTo>
                      <a:pt x="429" y="217"/>
                    </a:lnTo>
                    <a:close/>
                  </a:path>
                </a:pathLst>
              </a:custGeom>
              <a:solidFill>
                <a:srgbClr val="F3CB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05" name="Freeform 90">
                <a:extLst>
                  <a:ext uri="{FF2B5EF4-FFF2-40B4-BE49-F238E27FC236}">
                    <a16:creationId xmlns:a16="http://schemas.microsoft.com/office/drawing/2014/main" id="{68C84819-0098-6C63-334D-A6B6591E25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05" y="2658"/>
                <a:ext cx="430" cy="430"/>
              </a:xfrm>
              <a:custGeom>
                <a:avLst/>
                <a:gdLst>
                  <a:gd name="T0" fmla="*/ 426 w 430"/>
                  <a:gd name="T1" fmla="*/ 171 h 430"/>
                  <a:gd name="T2" fmla="*/ 403 w 430"/>
                  <a:gd name="T3" fmla="*/ 112 h 430"/>
                  <a:gd name="T4" fmla="*/ 367 w 430"/>
                  <a:gd name="T5" fmla="*/ 64 h 430"/>
                  <a:gd name="T6" fmla="*/ 317 w 430"/>
                  <a:gd name="T7" fmla="*/ 26 h 430"/>
                  <a:gd name="T8" fmla="*/ 259 w 430"/>
                  <a:gd name="T9" fmla="*/ 4 h 430"/>
                  <a:gd name="T10" fmla="*/ 193 w 430"/>
                  <a:gd name="T11" fmla="*/ 1 h 430"/>
                  <a:gd name="T12" fmla="*/ 132 w 430"/>
                  <a:gd name="T13" fmla="*/ 16 h 430"/>
                  <a:gd name="T14" fmla="*/ 78 w 430"/>
                  <a:gd name="T15" fmla="*/ 50 h 430"/>
                  <a:gd name="T16" fmla="*/ 37 w 430"/>
                  <a:gd name="T17" fmla="*/ 94 h 430"/>
                  <a:gd name="T18" fmla="*/ 9 w 430"/>
                  <a:gd name="T19" fmla="*/ 151 h 430"/>
                  <a:gd name="T20" fmla="*/ 0 w 430"/>
                  <a:gd name="T21" fmla="*/ 215 h 430"/>
                  <a:gd name="T22" fmla="*/ 9 w 430"/>
                  <a:gd name="T23" fmla="*/ 278 h 430"/>
                  <a:gd name="T24" fmla="*/ 37 w 430"/>
                  <a:gd name="T25" fmla="*/ 335 h 430"/>
                  <a:gd name="T26" fmla="*/ 78 w 430"/>
                  <a:gd name="T27" fmla="*/ 381 h 430"/>
                  <a:gd name="T28" fmla="*/ 132 w 430"/>
                  <a:gd name="T29" fmla="*/ 413 h 430"/>
                  <a:gd name="T30" fmla="*/ 193 w 430"/>
                  <a:gd name="T31" fmla="*/ 429 h 430"/>
                  <a:gd name="T32" fmla="*/ 259 w 430"/>
                  <a:gd name="T33" fmla="*/ 426 h 430"/>
                  <a:gd name="T34" fmla="*/ 317 w 430"/>
                  <a:gd name="T35" fmla="*/ 404 h 430"/>
                  <a:gd name="T36" fmla="*/ 367 w 430"/>
                  <a:gd name="T37" fmla="*/ 367 h 430"/>
                  <a:gd name="T38" fmla="*/ 403 w 430"/>
                  <a:gd name="T39" fmla="*/ 317 h 430"/>
                  <a:gd name="T40" fmla="*/ 426 w 430"/>
                  <a:gd name="T41" fmla="*/ 259 h 430"/>
                  <a:gd name="T42" fmla="*/ 426 w 430"/>
                  <a:gd name="T43" fmla="*/ 215 h 430"/>
                  <a:gd name="T44" fmla="*/ 416 w 430"/>
                  <a:gd name="T45" fmla="*/ 278 h 430"/>
                  <a:gd name="T46" fmla="*/ 389 w 430"/>
                  <a:gd name="T47" fmla="*/ 333 h 430"/>
                  <a:gd name="T48" fmla="*/ 349 w 430"/>
                  <a:gd name="T49" fmla="*/ 377 h 430"/>
                  <a:gd name="T50" fmla="*/ 298 w 430"/>
                  <a:gd name="T51" fmla="*/ 409 h 430"/>
                  <a:gd name="T52" fmla="*/ 236 w 430"/>
                  <a:gd name="T53" fmla="*/ 424 h 430"/>
                  <a:gd name="T54" fmla="*/ 172 w 430"/>
                  <a:gd name="T55" fmla="*/ 422 h 430"/>
                  <a:gd name="T56" fmla="*/ 114 w 430"/>
                  <a:gd name="T57" fmla="*/ 401 h 430"/>
                  <a:gd name="T58" fmla="*/ 65 w 430"/>
                  <a:gd name="T59" fmla="*/ 365 h 430"/>
                  <a:gd name="T60" fmla="*/ 29 w 430"/>
                  <a:gd name="T61" fmla="*/ 316 h 430"/>
                  <a:gd name="T62" fmla="*/ 8 w 430"/>
                  <a:gd name="T63" fmla="*/ 257 h 430"/>
                  <a:gd name="T64" fmla="*/ 5 w 430"/>
                  <a:gd name="T65" fmla="*/ 193 h 430"/>
                  <a:gd name="T66" fmla="*/ 21 w 430"/>
                  <a:gd name="T67" fmla="*/ 133 h 430"/>
                  <a:gd name="T68" fmla="*/ 53 w 430"/>
                  <a:gd name="T69" fmla="*/ 80 h 430"/>
                  <a:gd name="T70" fmla="*/ 97 w 430"/>
                  <a:gd name="T71" fmla="*/ 40 h 430"/>
                  <a:gd name="T72" fmla="*/ 153 w 430"/>
                  <a:gd name="T73" fmla="*/ 13 h 430"/>
                  <a:gd name="T74" fmla="*/ 215 w 430"/>
                  <a:gd name="T75" fmla="*/ 4 h 430"/>
                  <a:gd name="T76" fmla="*/ 278 w 430"/>
                  <a:gd name="T77" fmla="*/ 13 h 430"/>
                  <a:gd name="T78" fmla="*/ 332 w 430"/>
                  <a:gd name="T79" fmla="*/ 40 h 430"/>
                  <a:gd name="T80" fmla="*/ 377 w 430"/>
                  <a:gd name="T81" fmla="*/ 80 h 430"/>
                  <a:gd name="T82" fmla="*/ 409 w 430"/>
                  <a:gd name="T83" fmla="*/ 133 h 430"/>
                  <a:gd name="T84" fmla="*/ 424 w 430"/>
                  <a:gd name="T85" fmla="*/ 193 h 43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30"/>
                  <a:gd name="T130" fmla="*/ 0 h 430"/>
                  <a:gd name="T131" fmla="*/ 430 w 430"/>
                  <a:gd name="T132" fmla="*/ 430 h 43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30" h="430">
                    <a:moveTo>
                      <a:pt x="430" y="215"/>
                    </a:moveTo>
                    <a:lnTo>
                      <a:pt x="428" y="193"/>
                    </a:lnTo>
                    <a:lnTo>
                      <a:pt x="426" y="171"/>
                    </a:lnTo>
                    <a:lnTo>
                      <a:pt x="420" y="151"/>
                    </a:lnTo>
                    <a:lnTo>
                      <a:pt x="413" y="132"/>
                    </a:lnTo>
                    <a:lnTo>
                      <a:pt x="403" y="112"/>
                    </a:lnTo>
                    <a:lnTo>
                      <a:pt x="392" y="94"/>
                    </a:lnTo>
                    <a:lnTo>
                      <a:pt x="381" y="78"/>
                    </a:lnTo>
                    <a:lnTo>
                      <a:pt x="367" y="64"/>
                    </a:lnTo>
                    <a:lnTo>
                      <a:pt x="352" y="50"/>
                    </a:lnTo>
                    <a:lnTo>
                      <a:pt x="335" y="37"/>
                    </a:lnTo>
                    <a:lnTo>
                      <a:pt x="317" y="26"/>
                    </a:lnTo>
                    <a:lnTo>
                      <a:pt x="299" y="16"/>
                    </a:lnTo>
                    <a:lnTo>
                      <a:pt x="278" y="9"/>
                    </a:lnTo>
                    <a:lnTo>
                      <a:pt x="259" y="4"/>
                    </a:lnTo>
                    <a:lnTo>
                      <a:pt x="236" y="1"/>
                    </a:lnTo>
                    <a:lnTo>
                      <a:pt x="215" y="0"/>
                    </a:lnTo>
                    <a:lnTo>
                      <a:pt x="193" y="1"/>
                    </a:lnTo>
                    <a:lnTo>
                      <a:pt x="171" y="4"/>
                    </a:lnTo>
                    <a:lnTo>
                      <a:pt x="151" y="9"/>
                    </a:lnTo>
                    <a:lnTo>
                      <a:pt x="132" y="16"/>
                    </a:lnTo>
                    <a:lnTo>
                      <a:pt x="112" y="26"/>
                    </a:lnTo>
                    <a:lnTo>
                      <a:pt x="94" y="37"/>
                    </a:lnTo>
                    <a:lnTo>
                      <a:pt x="78" y="50"/>
                    </a:lnTo>
                    <a:lnTo>
                      <a:pt x="62" y="64"/>
                    </a:lnTo>
                    <a:lnTo>
                      <a:pt x="50" y="78"/>
                    </a:lnTo>
                    <a:lnTo>
                      <a:pt x="37" y="94"/>
                    </a:lnTo>
                    <a:lnTo>
                      <a:pt x="26" y="112"/>
                    </a:lnTo>
                    <a:lnTo>
                      <a:pt x="16" y="132"/>
                    </a:lnTo>
                    <a:lnTo>
                      <a:pt x="9" y="151"/>
                    </a:lnTo>
                    <a:lnTo>
                      <a:pt x="4" y="171"/>
                    </a:lnTo>
                    <a:lnTo>
                      <a:pt x="1" y="193"/>
                    </a:lnTo>
                    <a:lnTo>
                      <a:pt x="0" y="215"/>
                    </a:lnTo>
                    <a:lnTo>
                      <a:pt x="1" y="236"/>
                    </a:lnTo>
                    <a:lnTo>
                      <a:pt x="4" y="259"/>
                    </a:lnTo>
                    <a:lnTo>
                      <a:pt x="9" y="278"/>
                    </a:lnTo>
                    <a:lnTo>
                      <a:pt x="16" y="299"/>
                    </a:lnTo>
                    <a:lnTo>
                      <a:pt x="26" y="317"/>
                    </a:lnTo>
                    <a:lnTo>
                      <a:pt x="37" y="335"/>
                    </a:lnTo>
                    <a:lnTo>
                      <a:pt x="50" y="352"/>
                    </a:lnTo>
                    <a:lnTo>
                      <a:pt x="62" y="367"/>
                    </a:lnTo>
                    <a:lnTo>
                      <a:pt x="78" y="381"/>
                    </a:lnTo>
                    <a:lnTo>
                      <a:pt x="94" y="392"/>
                    </a:lnTo>
                    <a:lnTo>
                      <a:pt x="112" y="404"/>
                    </a:lnTo>
                    <a:lnTo>
                      <a:pt x="132" y="413"/>
                    </a:lnTo>
                    <a:lnTo>
                      <a:pt x="151" y="420"/>
                    </a:lnTo>
                    <a:lnTo>
                      <a:pt x="171" y="426"/>
                    </a:lnTo>
                    <a:lnTo>
                      <a:pt x="193" y="429"/>
                    </a:lnTo>
                    <a:lnTo>
                      <a:pt x="215" y="430"/>
                    </a:lnTo>
                    <a:lnTo>
                      <a:pt x="236" y="429"/>
                    </a:lnTo>
                    <a:lnTo>
                      <a:pt x="259" y="426"/>
                    </a:lnTo>
                    <a:lnTo>
                      <a:pt x="278" y="420"/>
                    </a:lnTo>
                    <a:lnTo>
                      <a:pt x="299" y="413"/>
                    </a:lnTo>
                    <a:lnTo>
                      <a:pt x="317" y="404"/>
                    </a:lnTo>
                    <a:lnTo>
                      <a:pt x="335" y="392"/>
                    </a:lnTo>
                    <a:lnTo>
                      <a:pt x="352" y="381"/>
                    </a:lnTo>
                    <a:lnTo>
                      <a:pt x="367" y="367"/>
                    </a:lnTo>
                    <a:lnTo>
                      <a:pt x="381" y="352"/>
                    </a:lnTo>
                    <a:lnTo>
                      <a:pt x="392" y="335"/>
                    </a:lnTo>
                    <a:lnTo>
                      <a:pt x="403" y="317"/>
                    </a:lnTo>
                    <a:lnTo>
                      <a:pt x="413" y="299"/>
                    </a:lnTo>
                    <a:lnTo>
                      <a:pt x="420" y="278"/>
                    </a:lnTo>
                    <a:lnTo>
                      <a:pt x="426" y="259"/>
                    </a:lnTo>
                    <a:lnTo>
                      <a:pt x="428" y="236"/>
                    </a:lnTo>
                    <a:lnTo>
                      <a:pt x="430" y="215"/>
                    </a:lnTo>
                    <a:close/>
                    <a:moveTo>
                      <a:pt x="426" y="215"/>
                    </a:moveTo>
                    <a:lnTo>
                      <a:pt x="424" y="236"/>
                    </a:lnTo>
                    <a:lnTo>
                      <a:pt x="422" y="257"/>
                    </a:lnTo>
                    <a:lnTo>
                      <a:pt x="416" y="278"/>
                    </a:lnTo>
                    <a:lnTo>
                      <a:pt x="409" y="296"/>
                    </a:lnTo>
                    <a:lnTo>
                      <a:pt x="401" y="316"/>
                    </a:lnTo>
                    <a:lnTo>
                      <a:pt x="389" y="333"/>
                    </a:lnTo>
                    <a:lnTo>
                      <a:pt x="377" y="349"/>
                    </a:lnTo>
                    <a:lnTo>
                      <a:pt x="364" y="365"/>
                    </a:lnTo>
                    <a:lnTo>
                      <a:pt x="349" y="377"/>
                    </a:lnTo>
                    <a:lnTo>
                      <a:pt x="332" y="390"/>
                    </a:lnTo>
                    <a:lnTo>
                      <a:pt x="316" y="401"/>
                    </a:lnTo>
                    <a:lnTo>
                      <a:pt x="298" y="409"/>
                    </a:lnTo>
                    <a:lnTo>
                      <a:pt x="278" y="416"/>
                    </a:lnTo>
                    <a:lnTo>
                      <a:pt x="257" y="422"/>
                    </a:lnTo>
                    <a:lnTo>
                      <a:pt x="236" y="424"/>
                    </a:lnTo>
                    <a:lnTo>
                      <a:pt x="215" y="426"/>
                    </a:lnTo>
                    <a:lnTo>
                      <a:pt x="193" y="424"/>
                    </a:lnTo>
                    <a:lnTo>
                      <a:pt x="172" y="422"/>
                    </a:lnTo>
                    <a:lnTo>
                      <a:pt x="153" y="416"/>
                    </a:lnTo>
                    <a:lnTo>
                      <a:pt x="133" y="409"/>
                    </a:lnTo>
                    <a:lnTo>
                      <a:pt x="114" y="401"/>
                    </a:lnTo>
                    <a:lnTo>
                      <a:pt x="97" y="390"/>
                    </a:lnTo>
                    <a:lnTo>
                      <a:pt x="80" y="377"/>
                    </a:lnTo>
                    <a:lnTo>
                      <a:pt x="65" y="365"/>
                    </a:lnTo>
                    <a:lnTo>
                      <a:pt x="53" y="349"/>
                    </a:lnTo>
                    <a:lnTo>
                      <a:pt x="40" y="333"/>
                    </a:lnTo>
                    <a:lnTo>
                      <a:pt x="29" y="316"/>
                    </a:lnTo>
                    <a:lnTo>
                      <a:pt x="21" y="296"/>
                    </a:lnTo>
                    <a:lnTo>
                      <a:pt x="14" y="278"/>
                    </a:lnTo>
                    <a:lnTo>
                      <a:pt x="8" y="257"/>
                    </a:lnTo>
                    <a:lnTo>
                      <a:pt x="5" y="236"/>
                    </a:lnTo>
                    <a:lnTo>
                      <a:pt x="4" y="215"/>
                    </a:lnTo>
                    <a:lnTo>
                      <a:pt x="5" y="193"/>
                    </a:lnTo>
                    <a:lnTo>
                      <a:pt x="8" y="172"/>
                    </a:lnTo>
                    <a:lnTo>
                      <a:pt x="14" y="153"/>
                    </a:lnTo>
                    <a:lnTo>
                      <a:pt x="21" y="133"/>
                    </a:lnTo>
                    <a:lnTo>
                      <a:pt x="29" y="114"/>
                    </a:lnTo>
                    <a:lnTo>
                      <a:pt x="40" y="97"/>
                    </a:lnTo>
                    <a:lnTo>
                      <a:pt x="53" y="80"/>
                    </a:lnTo>
                    <a:lnTo>
                      <a:pt x="65" y="66"/>
                    </a:lnTo>
                    <a:lnTo>
                      <a:pt x="80" y="52"/>
                    </a:lnTo>
                    <a:lnTo>
                      <a:pt x="97" y="40"/>
                    </a:lnTo>
                    <a:lnTo>
                      <a:pt x="114" y="29"/>
                    </a:lnTo>
                    <a:lnTo>
                      <a:pt x="133" y="20"/>
                    </a:lnTo>
                    <a:lnTo>
                      <a:pt x="153" y="13"/>
                    </a:lnTo>
                    <a:lnTo>
                      <a:pt x="172" y="8"/>
                    </a:lnTo>
                    <a:lnTo>
                      <a:pt x="193" y="5"/>
                    </a:lnTo>
                    <a:lnTo>
                      <a:pt x="215" y="4"/>
                    </a:lnTo>
                    <a:lnTo>
                      <a:pt x="236" y="5"/>
                    </a:lnTo>
                    <a:lnTo>
                      <a:pt x="257" y="8"/>
                    </a:lnTo>
                    <a:lnTo>
                      <a:pt x="278" y="13"/>
                    </a:lnTo>
                    <a:lnTo>
                      <a:pt x="298" y="20"/>
                    </a:lnTo>
                    <a:lnTo>
                      <a:pt x="316" y="29"/>
                    </a:lnTo>
                    <a:lnTo>
                      <a:pt x="332" y="40"/>
                    </a:lnTo>
                    <a:lnTo>
                      <a:pt x="349" y="52"/>
                    </a:lnTo>
                    <a:lnTo>
                      <a:pt x="364" y="66"/>
                    </a:lnTo>
                    <a:lnTo>
                      <a:pt x="377" y="80"/>
                    </a:lnTo>
                    <a:lnTo>
                      <a:pt x="389" y="97"/>
                    </a:lnTo>
                    <a:lnTo>
                      <a:pt x="401" y="114"/>
                    </a:lnTo>
                    <a:lnTo>
                      <a:pt x="409" y="133"/>
                    </a:lnTo>
                    <a:lnTo>
                      <a:pt x="416" y="153"/>
                    </a:lnTo>
                    <a:lnTo>
                      <a:pt x="422" y="172"/>
                    </a:lnTo>
                    <a:lnTo>
                      <a:pt x="424" y="193"/>
                    </a:lnTo>
                    <a:lnTo>
                      <a:pt x="426" y="215"/>
                    </a:lnTo>
                    <a:close/>
                  </a:path>
                </a:pathLst>
              </a:custGeom>
              <a:solidFill>
                <a:srgbClr val="F3C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06" name="Freeform 91">
                <a:extLst>
                  <a:ext uri="{FF2B5EF4-FFF2-40B4-BE49-F238E27FC236}">
                    <a16:creationId xmlns:a16="http://schemas.microsoft.com/office/drawing/2014/main" id="{19E1B9BF-720D-896D-45BC-B248BF67A6E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07" y="2660"/>
                <a:ext cx="425" cy="425"/>
              </a:xfrm>
              <a:custGeom>
                <a:avLst/>
                <a:gdLst>
                  <a:gd name="T0" fmla="*/ 421 w 425"/>
                  <a:gd name="T1" fmla="*/ 170 h 425"/>
                  <a:gd name="T2" fmla="*/ 400 w 425"/>
                  <a:gd name="T3" fmla="*/ 112 h 425"/>
                  <a:gd name="T4" fmla="*/ 364 w 425"/>
                  <a:gd name="T5" fmla="*/ 63 h 425"/>
                  <a:gd name="T6" fmla="*/ 314 w 425"/>
                  <a:gd name="T7" fmla="*/ 25 h 425"/>
                  <a:gd name="T8" fmla="*/ 255 w 425"/>
                  <a:gd name="T9" fmla="*/ 4 h 425"/>
                  <a:gd name="T10" fmla="*/ 191 w 425"/>
                  <a:gd name="T11" fmla="*/ 2 h 425"/>
                  <a:gd name="T12" fmla="*/ 130 w 425"/>
                  <a:gd name="T13" fmla="*/ 17 h 425"/>
                  <a:gd name="T14" fmla="*/ 77 w 425"/>
                  <a:gd name="T15" fmla="*/ 49 h 425"/>
                  <a:gd name="T16" fmla="*/ 37 w 425"/>
                  <a:gd name="T17" fmla="*/ 94 h 425"/>
                  <a:gd name="T18" fmla="*/ 10 w 425"/>
                  <a:gd name="T19" fmla="*/ 149 h 425"/>
                  <a:gd name="T20" fmla="*/ 0 w 425"/>
                  <a:gd name="T21" fmla="*/ 213 h 425"/>
                  <a:gd name="T22" fmla="*/ 10 w 425"/>
                  <a:gd name="T23" fmla="*/ 276 h 425"/>
                  <a:gd name="T24" fmla="*/ 37 w 425"/>
                  <a:gd name="T25" fmla="*/ 332 h 425"/>
                  <a:gd name="T26" fmla="*/ 77 w 425"/>
                  <a:gd name="T27" fmla="*/ 376 h 425"/>
                  <a:gd name="T28" fmla="*/ 130 w 425"/>
                  <a:gd name="T29" fmla="*/ 409 h 425"/>
                  <a:gd name="T30" fmla="*/ 191 w 425"/>
                  <a:gd name="T31" fmla="*/ 425 h 425"/>
                  <a:gd name="T32" fmla="*/ 255 w 425"/>
                  <a:gd name="T33" fmla="*/ 421 h 425"/>
                  <a:gd name="T34" fmla="*/ 314 w 425"/>
                  <a:gd name="T35" fmla="*/ 400 h 425"/>
                  <a:gd name="T36" fmla="*/ 364 w 425"/>
                  <a:gd name="T37" fmla="*/ 364 h 425"/>
                  <a:gd name="T38" fmla="*/ 400 w 425"/>
                  <a:gd name="T39" fmla="*/ 314 h 425"/>
                  <a:gd name="T40" fmla="*/ 421 w 425"/>
                  <a:gd name="T41" fmla="*/ 255 h 425"/>
                  <a:gd name="T42" fmla="*/ 422 w 425"/>
                  <a:gd name="T43" fmla="*/ 213 h 425"/>
                  <a:gd name="T44" fmla="*/ 413 w 425"/>
                  <a:gd name="T45" fmla="*/ 275 h 425"/>
                  <a:gd name="T46" fmla="*/ 386 w 425"/>
                  <a:gd name="T47" fmla="*/ 329 h 425"/>
                  <a:gd name="T48" fmla="*/ 346 w 425"/>
                  <a:gd name="T49" fmla="*/ 374 h 425"/>
                  <a:gd name="T50" fmla="*/ 294 w 425"/>
                  <a:gd name="T51" fmla="*/ 406 h 425"/>
                  <a:gd name="T52" fmla="*/ 234 w 425"/>
                  <a:gd name="T53" fmla="*/ 421 h 425"/>
                  <a:gd name="T54" fmla="*/ 170 w 425"/>
                  <a:gd name="T55" fmla="*/ 417 h 425"/>
                  <a:gd name="T56" fmla="*/ 113 w 425"/>
                  <a:gd name="T57" fmla="*/ 396 h 425"/>
                  <a:gd name="T58" fmla="*/ 64 w 425"/>
                  <a:gd name="T59" fmla="*/ 361 h 425"/>
                  <a:gd name="T60" fmla="*/ 30 w 425"/>
                  <a:gd name="T61" fmla="*/ 312 h 425"/>
                  <a:gd name="T62" fmla="*/ 9 w 425"/>
                  <a:gd name="T63" fmla="*/ 255 h 425"/>
                  <a:gd name="T64" fmla="*/ 5 w 425"/>
                  <a:gd name="T65" fmla="*/ 191 h 425"/>
                  <a:gd name="T66" fmla="*/ 20 w 425"/>
                  <a:gd name="T67" fmla="*/ 131 h 425"/>
                  <a:gd name="T68" fmla="*/ 52 w 425"/>
                  <a:gd name="T69" fmla="*/ 80 h 425"/>
                  <a:gd name="T70" fmla="*/ 96 w 425"/>
                  <a:gd name="T71" fmla="*/ 39 h 425"/>
                  <a:gd name="T72" fmla="*/ 151 w 425"/>
                  <a:gd name="T73" fmla="*/ 13 h 425"/>
                  <a:gd name="T74" fmla="*/ 213 w 425"/>
                  <a:gd name="T75" fmla="*/ 4 h 425"/>
                  <a:gd name="T76" fmla="*/ 275 w 425"/>
                  <a:gd name="T77" fmla="*/ 13 h 425"/>
                  <a:gd name="T78" fmla="*/ 329 w 425"/>
                  <a:gd name="T79" fmla="*/ 39 h 425"/>
                  <a:gd name="T80" fmla="*/ 374 w 425"/>
                  <a:gd name="T81" fmla="*/ 80 h 425"/>
                  <a:gd name="T82" fmla="*/ 406 w 425"/>
                  <a:gd name="T83" fmla="*/ 131 h 425"/>
                  <a:gd name="T84" fmla="*/ 421 w 425"/>
                  <a:gd name="T85" fmla="*/ 191 h 42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25"/>
                  <a:gd name="T130" fmla="*/ 0 h 425"/>
                  <a:gd name="T131" fmla="*/ 425 w 425"/>
                  <a:gd name="T132" fmla="*/ 425 h 42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25" h="425">
                    <a:moveTo>
                      <a:pt x="425" y="213"/>
                    </a:moveTo>
                    <a:lnTo>
                      <a:pt x="425" y="191"/>
                    </a:lnTo>
                    <a:lnTo>
                      <a:pt x="421" y="170"/>
                    </a:lnTo>
                    <a:lnTo>
                      <a:pt x="417" y="149"/>
                    </a:lnTo>
                    <a:lnTo>
                      <a:pt x="408" y="130"/>
                    </a:lnTo>
                    <a:lnTo>
                      <a:pt x="400" y="112"/>
                    </a:lnTo>
                    <a:lnTo>
                      <a:pt x="389" y="94"/>
                    </a:lnTo>
                    <a:lnTo>
                      <a:pt x="378" y="77"/>
                    </a:lnTo>
                    <a:lnTo>
                      <a:pt x="364" y="63"/>
                    </a:lnTo>
                    <a:lnTo>
                      <a:pt x="349" y="49"/>
                    </a:lnTo>
                    <a:lnTo>
                      <a:pt x="332" y="37"/>
                    </a:lnTo>
                    <a:lnTo>
                      <a:pt x="314" y="25"/>
                    </a:lnTo>
                    <a:lnTo>
                      <a:pt x="296" y="17"/>
                    </a:lnTo>
                    <a:lnTo>
                      <a:pt x="276" y="10"/>
                    </a:lnTo>
                    <a:lnTo>
                      <a:pt x="255" y="4"/>
                    </a:lnTo>
                    <a:lnTo>
                      <a:pt x="234" y="2"/>
                    </a:lnTo>
                    <a:lnTo>
                      <a:pt x="213" y="0"/>
                    </a:lnTo>
                    <a:lnTo>
                      <a:pt x="191" y="2"/>
                    </a:lnTo>
                    <a:lnTo>
                      <a:pt x="170" y="4"/>
                    </a:lnTo>
                    <a:lnTo>
                      <a:pt x="149" y="10"/>
                    </a:lnTo>
                    <a:lnTo>
                      <a:pt x="130" y="17"/>
                    </a:lnTo>
                    <a:lnTo>
                      <a:pt x="112" y="25"/>
                    </a:lnTo>
                    <a:lnTo>
                      <a:pt x="94" y="37"/>
                    </a:lnTo>
                    <a:lnTo>
                      <a:pt x="77" y="49"/>
                    </a:lnTo>
                    <a:lnTo>
                      <a:pt x="62" y="63"/>
                    </a:lnTo>
                    <a:lnTo>
                      <a:pt x="49" y="77"/>
                    </a:lnTo>
                    <a:lnTo>
                      <a:pt x="37" y="94"/>
                    </a:lnTo>
                    <a:lnTo>
                      <a:pt x="25" y="112"/>
                    </a:lnTo>
                    <a:lnTo>
                      <a:pt x="17" y="130"/>
                    </a:lnTo>
                    <a:lnTo>
                      <a:pt x="10" y="149"/>
                    </a:lnTo>
                    <a:lnTo>
                      <a:pt x="5" y="170"/>
                    </a:lnTo>
                    <a:lnTo>
                      <a:pt x="2" y="191"/>
                    </a:lnTo>
                    <a:lnTo>
                      <a:pt x="0" y="213"/>
                    </a:lnTo>
                    <a:lnTo>
                      <a:pt x="2" y="234"/>
                    </a:lnTo>
                    <a:lnTo>
                      <a:pt x="5" y="255"/>
                    </a:lnTo>
                    <a:lnTo>
                      <a:pt x="10" y="276"/>
                    </a:lnTo>
                    <a:lnTo>
                      <a:pt x="17" y="296"/>
                    </a:lnTo>
                    <a:lnTo>
                      <a:pt x="25" y="314"/>
                    </a:lnTo>
                    <a:lnTo>
                      <a:pt x="37" y="332"/>
                    </a:lnTo>
                    <a:lnTo>
                      <a:pt x="49" y="349"/>
                    </a:lnTo>
                    <a:lnTo>
                      <a:pt x="62" y="364"/>
                    </a:lnTo>
                    <a:lnTo>
                      <a:pt x="77" y="376"/>
                    </a:lnTo>
                    <a:lnTo>
                      <a:pt x="94" y="389"/>
                    </a:lnTo>
                    <a:lnTo>
                      <a:pt x="112" y="400"/>
                    </a:lnTo>
                    <a:lnTo>
                      <a:pt x="130" y="409"/>
                    </a:lnTo>
                    <a:lnTo>
                      <a:pt x="149" y="416"/>
                    </a:lnTo>
                    <a:lnTo>
                      <a:pt x="170" y="421"/>
                    </a:lnTo>
                    <a:lnTo>
                      <a:pt x="191" y="425"/>
                    </a:lnTo>
                    <a:lnTo>
                      <a:pt x="213" y="425"/>
                    </a:lnTo>
                    <a:lnTo>
                      <a:pt x="234" y="425"/>
                    </a:lnTo>
                    <a:lnTo>
                      <a:pt x="255" y="421"/>
                    </a:lnTo>
                    <a:lnTo>
                      <a:pt x="276" y="416"/>
                    </a:lnTo>
                    <a:lnTo>
                      <a:pt x="296" y="409"/>
                    </a:lnTo>
                    <a:lnTo>
                      <a:pt x="314" y="400"/>
                    </a:lnTo>
                    <a:lnTo>
                      <a:pt x="332" y="389"/>
                    </a:lnTo>
                    <a:lnTo>
                      <a:pt x="349" y="376"/>
                    </a:lnTo>
                    <a:lnTo>
                      <a:pt x="364" y="364"/>
                    </a:lnTo>
                    <a:lnTo>
                      <a:pt x="378" y="349"/>
                    </a:lnTo>
                    <a:lnTo>
                      <a:pt x="389" y="332"/>
                    </a:lnTo>
                    <a:lnTo>
                      <a:pt x="400" y="314"/>
                    </a:lnTo>
                    <a:lnTo>
                      <a:pt x="408" y="296"/>
                    </a:lnTo>
                    <a:lnTo>
                      <a:pt x="417" y="276"/>
                    </a:lnTo>
                    <a:lnTo>
                      <a:pt x="421" y="255"/>
                    </a:lnTo>
                    <a:lnTo>
                      <a:pt x="425" y="234"/>
                    </a:lnTo>
                    <a:lnTo>
                      <a:pt x="425" y="213"/>
                    </a:lnTo>
                    <a:close/>
                    <a:moveTo>
                      <a:pt x="422" y="213"/>
                    </a:moveTo>
                    <a:lnTo>
                      <a:pt x="421" y="234"/>
                    </a:lnTo>
                    <a:lnTo>
                      <a:pt x="418" y="255"/>
                    </a:lnTo>
                    <a:lnTo>
                      <a:pt x="413" y="275"/>
                    </a:lnTo>
                    <a:lnTo>
                      <a:pt x="406" y="294"/>
                    </a:lnTo>
                    <a:lnTo>
                      <a:pt x="396" y="312"/>
                    </a:lnTo>
                    <a:lnTo>
                      <a:pt x="386" y="329"/>
                    </a:lnTo>
                    <a:lnTo>
                      <a:pt x="374" y="346"/>
                    </a:lnTo>
                    <a:lnTo>
                      <a:pt x="361" y="361"/>
                    </a:lnTo>
                    <a:lnTo>
                      <a:pt x="346" y="374"/>
                    </a:lnTo>
                    <a:lnTo>
                      <a:pt x="329" y="386"/>
                    </a:lnTo>
                    <a:lnTo>
                      <a:pt x="312" y="396"/>
                    </a:lnTo>
                    <a:lnTo>
                      <a:pt x="294" y="406"/>
                    </a:lnTo>
                    <a:lnTo>
                      <a:pt x="275" y="413"/>
                    </a:lnTo>
                    <a:lnTo>
                      <a:pt x="255" y="417"/>
                    </a:lnTo>
                    <a:lnTo>
                      <a:pt x="234" y="421"/>
                    </a:lnTo>
                    <a:lnTo>
                      <a:pt x="213" y="422"/>
                    </a:lnTo>
                    <a:lnTo>
                      <a:pt x="191" y="421"/>
                    </a:lnTo>
                    <a:lnTo>
                      <a:pt x="170" y="417"/>
                    </a:lnTo>
                    <a:lnTo>
                      <a:pt x="151" y="413"/>
                    </a:lnTo>
                    <a:lnTo>
                      <a:pt x="131" y="406"/>
                    </a:lnTo>
                    <a:lnTo>
                      <a:pt x="113" y="396"/>
                    </a:lnTo>
                    <a:lnTo>
                      <a:pt x="96" y="386"/>
                    </a:lnTo>
                    <a:lnTo>
                      <a:pt x="80" y="374"/>
                    </a:lnTo>
                    <a:lnTo>
                      <a:pt x="64" y="361"/>
                    </a:lnTo>
                    <a:lnTo>
                      <a:pt x="52" y="346"/>
                    </a:lnTo>
                    <a:lnTo>
                      <a:pt x="39" y="329"/>
                    </a:lnTo>
                    <a:lnTo>
                      <a:pt x="30" y="312"/>
                    </a:lnTo>
                    <a:lnTo>
                      <a:pt x="20" y="294"/>
                    </a:lnTo>
                    <a:lnTo>
                      <a:pt x="13" y="275"/>
                    </a:lnTo>
                    <a:lnTo>
                      <a:pt x="9" y="255"/>
                    </a:lnTo>
                    <a:lnTo>
                      <a:pt x="5" y="234"/>
                    </a:lnTo>
                    <a:lnTo>
                      <a:pt x="5" y="213"/>
                    </a:lnTo>
                    <a:lnTo>
                      <a:pt x="5" y="191"/>
                    </a:lnTo>
                    <a:lnTo>
                      <a:pt x="9" y="170"/>
                    </a:lnTo>
                    <a:lnTo>
                      <a:pt x="13" y="151"/>
                    </a:lnTo>
                    <a:lnTo>
                      <a:pt x="20" y="131"/>
                    </a:lnTo>
                    <a:lnTo>
                      <a:pt x="30" y="113"/>
                    </a:lnTo>
                    <a:lnTo>
                      <a:pt x="39" y="96"/>
                    </a:lnTo>
                    <a:lnTo>
                      <a:pt x="52" y="80"/>
                    </a:lnTo>
                    <a:lnTo>
                      <a:pt x="64" y="66"/>
                    </a:lnTo>
                    <a:lnTo>
                      <a:pt x="80" y="52"/>
                    </a:lnTo>
                    <a:lnTo>
                      <a:pt x="96" y="39"/>
                    </a:lnTo>
                    <a:lnTo>
                      <a:pt x="113" y="30"/>
                    </a:lnTo>
                    <a:lnTo>
                      <a:pt x="131" y="20"/>
                    </a:lnTo>
                    <a:lnTo>
                      <a:pt x="151" y="13"/>
                    </a:lnTo>
                    <a:lnTo>
                      <a:pt x="170" y="9"/>
                    </a:lnTo>
                    <a:lnTo>
                      <a:pt x="191" y="4"/>
                    </a:lnTo>
                    <a:lnTo>
                      <a:pt x="213" y="4"/>
                    </a:lnTo>
                    <a:lnTo>
                      <a:pt x="234" y="4"/>
                    </a:lnTo>
                    <a:lnTo>
                      <a:pt x="255" y="9"/>
                    </a:lnTo>
                    <a:lnTo>
                      <a:pt x="275" y="13"/>
                    </a:lnTo>
                    <a:lnTo>
                      <a:pt x="294" y="20"/>
                    </a:lnTo>
                    <a:lnTo>
                      <a:pt x="312" y="30"/>
                    </a:lnTo>
                    <a:lnTo>
                      <a:pt x="329" y="39"/>
                    </a:lnTo>
                    <a:lnTo>
                      <a:pt x="346" y="52"/>
                    </a:lnTo>
                    <a:lnTo>
                      <a:pt x="361" y="66"/>
                    </a:lnTo>
                    <a:lnTo>
                      <a:pt x="374" y="80"/>
                    </a:lnTo>
                    <a:lnTo>
                      <a:pt x="386" y="96"/>
                    </a:lnTo>
                    <a:lnTo>
                      <a:pt x="396" y="113"/>
                    </a:lnTo>
                    <a:lnTo>
                      <a:pt x="406" y="131"/>
                    </a:lnTo>
                    <a:lnTo>
                      <a:pt x="413" y="151"/>
                    </a:lnTo>
                    <a:lnTo>
                      <a:pt x="418" y="170"/>
                    </a:lnTo>
                    <a:lnTo>
                      <a:pt x="421" y="191"/>
                    </a:lnTo>
                    <a:lnTo>
                      <a:pt x="422" y="213"/>
                    </a:lnTo>
                    <a:close/>
                  </a:path>
                </a:pathLst>
              </a:custGeom>
              <a:solidFill>
                <a:srgbClr val="F3C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07" name="Freeform 92">
                <a:extLst>
                  <a:ext uri="{FF2B5EF4-FFF2-40B4-BE49-F238E27FC236}">
                    <a16:creationId xmlns:a16="http://schemas.microsoft.com/office/drawing/2014/main" id="{78DF0460-0282-2692-85BF-6B70D0EAB1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09" y="2662"/>
                <a:ext cx="422" cy="422"/>
              </a:xfrm>
              <a:custGeom>
                <a:avLst/>
                <a:gdLst>
                  <a:gd name="T0" fmla="*/ 418 w 422"/>
                  <a:gd name="T1" fmla="*/ 168 h 422"/>
                  <a:gd name="T2" fmla="*/ 397 w 422"/>
                  <a:gd name="T3" fmla="*/ 110 h 422"/>
                  <a:gd name="T4" fmla="*/ 360 w 422"/>
                  <a:gd name="T5" fmla="*/ 62 h 422"/>
                  <a:gd name="T6" fmla="*/ 312 w 422"/>
                  <a:gd name="T7" fmla="*/ 25 h 422"/>
                  <a:gd name="T8" fmla="*/ 253 w 422"/>
                  <a:gd name="T9" fmla="*/ 4 h 422"/>
                  <a:gd name="T10" fmla="*/ 189 w 422"/>
                  <a:gd name="T11" fmla="*/ 1 h 422"/>
                  <a:gd name="T12" fmla="*/ 129 w 422"/>
                  <a:gd name="T13" fmla="*/ 16 h 422"/>
                  <a:gd name="T14" fmla="*/ 76 w 422"/>
                  <a:gd name="T15" fmla="*/ 48 h 422"/>
                  <a:gd name="T16" fmla="*/ 36 w 422"/>
                  <a:gd name="T17" fmla="*/ 93 h 422"/>
                  <a:gd name="T18" fmla="*/ 10 w 422"/>
                  <a:gd name="T19" fmla="*/ 149 h 422"/>
                  <a:gd name="T20" fmla="*/ 0 w 422"/>
                  <a:gd name="T21" fmla="*/ 211 h 422"/>
                  <a:gd name="T22" fmla="*/ 10 w 422"/>
                  <a:gd name="T23" fmla="*/ 274 h 422"/>
                  <a:gd name="T24" fmla="*/ 36 w 422"/>
                  <a:gd name="T25" fmla="*/ 329 h 422"/>
                  <a:gd name="T26" fmla="*/ 76 w 422"/>
                  <a:gd name="T27" fmla="*/ 373 h 422"/>
                  <a:gd name="T28" fmla="*/ 129 w 422"/>
                  <a:gd name="T29" fmla="*/ 405 h 422"/>
                  <a:gd name="T30" fmla="*/ 189 w 422"/>
                  <a:gd name="T31" fmla="*/ 420 h 422"/>
                  <a:gd name="T32" fmla="*/ 253 w 422"/>
                  <a:gd name="T33" fmla="*/ 418 h 422"/>
                  <a:gd name="T34" fmla="*/ 312 w 422"/>
                  <a:gd name="T35" fmla="*/ 397 h 422"/>
                  <a:gd name="T36" fmla="*/ 360 w 422"/>
                  <a:gd name="T37" fmla="*/ 361 h 422"/>
                  <a:gd name="T38" fmla="*/ 397 w 422"/>
                  <a:gd name="T39" fmla="*/ 312 h 422"/>
                  <a:gd name="T40" fmla="*/ 418 w 422"/>
                  <a:gd name="T41" fmla="*/ 253 h 422"/>
                  <a:gd name="T42" fmla="*/ 418 w 422"/>
                  <a:gd name="T43" fmla="*/ 211 h 422"/>
                  <a:gd name="T44" fmla="*/ 408 w 422"/>
                  <a:gd name="T45" fmla="*/ 273 h 422"/>
                  <a:gd name="T46" fmla="*/ 383 w 422"/>
                  <a:gd name="T47" fmla="*/ 327 h 422"/>
                  <a:gd name="T48" fmla="*/ 342 w 422"/>
                  <a:gd name="T49" fmla="*/ 370 h 422"/>
                  <a:gd name="T50" fmla="*/ 291 w 422"/>
                  <a:gd name="T51" fmla="*/ 401 h 422"/>
                  <a:gd name="T52" fmla="*/ 232 w 422"/>
                  <a:gd name="T53" fmla="*/ 416 h 422"/>
                  <a:gd name="T54" fmla="*/ 170 w 422"/>
                  <a:gd name="T55" fmla="*/ 414 h 422"/>
                  <a:gd name="T56" fmla="*/ 113 w 422"/>
                  <a:gd name="T57" fmla="*/ 393 h 422"/>
                  <a:gd name="T58" fmla="*/ 64 w 422"/>
                  <a:gd name="T59" fmla="*/ 358 h 422"/>
                  <a:gd name="T60" fmla="*/ 29 w 422"/>
                  <a:gd name="T61" fmla="*/ 309 h 422"/>
                  <a:gd name="T62" fmla="*/ 8 w 422"/>
                  <a:gd name="T63" fmla="*/ 252 h 422"/>
                  <a:gd name="T64" fmla="*/ 5 w 422"/>
                  <a:gd name="T65" fmla="*/ 189 h 422"/>
                  <a:gd name="T66" fmla="*/ 21 w 422"/>
                  <a:gd name="T67" fmla="*/ 131 h 422"/>
                  <a:gd name="T68" fmla="*/ 51 w 422"/>
                  <a:gd name="T69" fmla="*/ 79 h 422"/>
                  <a:gd name="T70" fmla="*/ 94 w 422"/>
                  <a:gd name="T71" fmla="*/ 39 h 422"/>
                  <a:gd name="T72" fmla="*/ 149 w 422"/>
                  <a:gd name="T73" fmla="*/ 14 h 422"/>
                  <a:gd name="T74" fmla="*/ 211 w 422"/>
                  <a:gd name="T75" fmla="*/ 4 h 422"/>
                  <a:gd name="T76" fmla="*/ 273 w 422"/>
                  <a:gd name="T77" fmla="*/ 14 h 422"/>
                  <a:gd name="T78" fmla="*/ 327 w 422"/>
                  <a:gd name="T79" fmla="*/ 39 h 422"/>
                  <a:gd name="T80" fmla="*/ 370 w 422"/>
                  <a:gd name="T81" fmla="*/ 79 h 422"/>
                  <a:gd name="T82" fmla="*/ 401 w 422"/>
                  <a:gd name="T83" fmla="*/ 131 h 422"/>
                  <a:gd name="T84" fmla="*/ 416 w 422"/>
                  <a:gd name="T85" fmla="*/ 189 h 42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22"/>
                  <a:gd name="T130" fmla="*/ 0 h 422"/>
                  <a:gd name="T131" fmla="*/ 422 w 422"/>
                  <a:gd name="T132" fmla="*/ 422 h 42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22" h="422">
                    <a:moveTo>
                      <a:pt x="422" y="211"/>
                    </a:moveTo>
                    <a:lnTo>
                      <a:pt x="420" y="189"/>
                    </a:lnTo>
                    <a:lnTo>
                      <a:pt x="418" y="168"/>
                    </a:lnTo>
                    <a:lnTo>
                      <a:pt x="412" y="149"/>
                    </a:lnTo>
                    <a:lnTo>
                      <a:pt x="405" y="129"/>
                    </a:lnTo>
                    <a:lnTo>
                      <a:pt x="397" y="110"/>
                    </a:lnTo>
                    <a:lnTo>
                      <a:pt x="385" y="93"/>
                    </a:lnTo>
                    <a:lnTo>
                      <a:pt x="373" y="76"/>
                    </a:lnTo>
                    <a:lnTo>
                      <a:pt x="360" y="62"/>
                    </a:lnTo>
                    <a:lnTo>
                      <a:pt x="345" y="48"/>
                    </a:lnTo>
                    <a:lnTo>
                      <a:pt x="328" y="36"/>
                    </a:lnTo>
                    <a:lnTo>
                      <a:pt x="312" y="25"/>
                    </a:lnTo>
                    <a:lnTo>
                      <a:pt x="294" y="16"/>
                    </a:lnTo>
                    <a:lnTo>
                      <a:pt x="274" y="9"/>
                    </a:lnTo>
                    <a:lnTo>
                      <a:pt x="253" y="4"/>
                    </a:lnTo>
                    <a:lnTo>
                      <a:pt x="232" y="1"/>
                    </a:lnTo>
                    <a:lnTo>
                      <a:pt x="211" y="0"/>
                    </a:lnTo>
                    <a:lnTo>
                      <a:pt x="189" y="1"/>
                    </a:lnTo>
                    <a:lnTo>
                      <a:pt x="168" y="4"/>
                    </a:lnTo>
                    <a:lnTo>
                      <a:pt x="149" y="9"/>
                    </a:lnTo>
                    <a:lnTo>
                      <a:pt x="129" y="16"/>
                    </a:lnTo>
                    <a:lnTo>
                      <a:pt x="110" y="25"/>
                    </a:lnTo>
                    <a:lnTo>
                      <a:pt x="93" y="36"/>
                    </a:lnTo>
                    <a:lnTo>
                      <a:pt x="76" y="48"/>
                    </a:lnTo>
                    <a:lnTo>
                      <a:pt x="61" y="62"/>
                    </a:lnTo>
                    <a:lnTo>
                      <a:pt x="49" y="76"/>
                    </a:lnTo>
                    <a:lnTo>
                      <a:pt x="36" y="93"/>
                    </a:lnTo>
                    <a:lnTo>
                      <a:pt x="25" y="110"/>
                    </a:lnTo>
                    <a:lnTo>
                      <a:pt x="17" y="129"/>
                    </a:lnTo>
                    <a:lnTo>
                      <a:pt x="10" y="149"/>
                    </a:lnTo>
                    <a:lnTo>
                      <a:pt x="4" y="168"/>
                    </a:lnTo>
                    <a:lnTo>
                      <a:pt x="1" y="189"/>
                    </a:lnTo>
                    <a:lnTo>
                      <a:pt x="0" y="211"/>
                    </a:lnTo>
                    <a:lnTo>
                      <a:pt x="1" y="232"/>
                    </a:lnTo>
                    <a:lnTo>
                      <a:pt x="4" y="253"/>
                    </a:lnTo>
                    <a:lnTo>
                      <a:pt x="10" y="274"/>
                    </a:lnTo>
                    <a:lnTo>
                      <a:pt x="17" y="292"/>
                    </a:lnTo>
                    <a:lnTo>
                      <a:pt x="25" y="312"/>
                    </a:lnTo>
                    <a:lnTo>
                      <a:pt x="36" y="329"/>
                    </a:lnTo>
                    <a:lnTo>
                      <a:pt x="49" y="345"/>
                    </a:lnTo>
                    <a:lnTo>
                      <a:pt x="61" y="361"/>
                    </a:lnTo>
                    <a:lnTo>
                      <a:pt x="76" y="373"/>
                    </a:lnTo>
                    <a:lnTo>
                      <a:pt x="93" y="386"/>
                    </a:lnTo>
                    <a:lnTo>
                      <a:pt x="110" y="397"/>
                    </a:lnTo>
                    <a:lnTo>
                      <a:pt x="129" y="405"/>
                    </a:lnTo>
                    <a:lnTo>
                      <a:pt x="149" y="412"/>
                    </a:lnTo>
                    <a:lnTo>
                      <a:pt x="168" y="418"/>
                    </a:lnTo>
                    <a:lnTo>
                      <a:pt x="189" y="420"/>
                    </a:lnTo>
                    <a:lnTo>
                      <a:pt x="211" y="422"/>
                    </a:lnTo>
                    <a:lnTo>
                      <a:pt x="232" y="420"/>
                    </a:lnTo>
                    <a:lnTo>
                      <a:pt x="253" y="418"/>
                    </a:lnTo>
                    <a:lnTo>
                      <a:pt x="274" y="412"/>
                    </a:lnTo>
                    <a:lnTo>
                      <a:pt x="294" y="405"/>
                    </a:lnTo>
                    <a:lnTo>
                      <a:pt x="312" y="397"/>
                    </a:lnTo>
                    <a:lnTo>
                      <a:pt x="328" y="386"/>
                    </a:lnTo>
                    <a:lnTo>
                      <a:pt x="345" y="373"/>
                    </a:lnTo>
                    <a:lnTo>
                      <a:pt x="360" y="361"/>
                    </a:lnTo>
                    <a:lnTo>
                      <a:pt x="373" y="345"/>
                    </a:lnTo>
                    <a:lnTo>
                      <a:pt x="385" y="329"/>
                    </a:lnTo>
                    <a:lnTo>
                      <a:pt x="397" y="312"/>
                    </a:lnTo>
                    <a:lnTo>
                      <a:pt x="405" y="292"/>
                    </a:lnTo>
                    <a:lnTo>
                      <a:pt x="412" y="274"/>
                    </a:lnTo>
                    <a:lnTo>
                      <a:pt x="418" y="253"/>
                    </a:lnTo>
                    <a:lnTo>
                      <a:pt x="420" y="232"/>
                    </a:lnTo>
                    <a:lnTo>
                      <a:pt x="422" y="211"/>
                    </a:lnTo>
                    <a:close/>
                    <a:moveTo>
                      <a:pt x="418" y="211"/>
                    </a:moveTo>
                    <a:lnTo>
                      <a:pt x="416" y="232"/>
                    </a:lnTo>
                    <a:lnTo>
                      <a:pt x="413" y="252"/>
                    </a:lnTo>
                    <a:lnTo>
                      <a:pt x="408" y="273"/>
                    </a:lnTo>
                    <a:lnTo>
                      <a:pt x="401" y="291"/>
                    </a:lnTo>
                    <a:lnTo>
                      <a:pt x="392" y="309"/>
                    </a:lnTo>
                    <a:lnTo>
                      <a:pt x="383" y="327"/>
                    </a:lnTo>
                    <a:lnTo>
                      <a:pt x="370" y="342"/>
                    </a:lnTo>
                    <a:lnTo>
                      <a:pt x="358" y="358"/>
                    </a:lnTo>
                    <a:lnTo>
                      <a:pt x="342" y="370"/>
                    </a:lnTo>
                    <a:lnTo>
                      <a:pt x="327" y="383"/>
                    </a:lnTo>
                    <a:lnTo>
                      <a:pt x="309" y="393"/>
                    </a:lnTo>
                    <a:lnTo>
                      <a:pt x="291" y="401"/>
                    </a:lnTo>
                    <a:lnTo>
                      <a:pt x="273" y="408"/>
                    </a:lnTo>
                    <a:lnTo>
                      <a:pt x="253" y="414"/>
                    </a:lnTo>
                    <a:lnTo>
                      <a:pt x="232" y="416"/>
                    </a:lnTo>
                    <a:lnTo>
                      <a:pt x="211" y="418"/>
                    </a:lnTo>
                    <a:lnTo>
                      <a:pt x="189" y="416"/>
                    </a:lnTo>
                    <a:lnTo>
                      <a:pt x="170" y="414"/>
                    </a:lnTo>
                    <a:lnTo>
                      <a:pt x="149" y="408"/>
                    </a:lnTo>
                    <a:lnTo>
                      <a:pt x="131" y="401"/>
                    </a:lnTo>
                    <a:lnTo>
                      <a:pt x="113" y="393"/>
                    </a:lnTo>
                    <a:lnTo>
                      <a:pt x="94" y="383"/>
                    </a:lnTo>
                    <a:lnTo>
                      <a:pt x="79" y="370"/>
                    </a:lnTo>
                    <a:lnTo>
                      <a:pt x="64" y="358"/>
                    </a:lnTo>
                    <a:lnTo>
                      <a:pt x="51" y="342"/>
                    </a:lnTo>
                    <a:lnTo>
                      <a:pt x="39" y="327"/>
                    </a:lnTo>
                    <a:lnTo>
                      <a:pt x="29" y="309"/>
                    </a:lnTo>
                    <a:lnTo>
                      <a:pt x="21" y="291"/>
                    </a:lnTo>
                    <a:lnTo>
                      <a:pt x="14" y="273"/>
                    </a:lnTo>
                    <a:lnTo>
                      <a:pt x="8" y="252"/>
                    </a:lnTo>
                    <a:lnTo>
                      <a:pt x="5" y="232"/>
                    </a:lnTo>
                    <a:lnTo>
                      <a:pt x="4" y="211"/>
                    </a:lnTo>
                    <a:lnTo>
                      <a:pt x="5" y="189"/>
                    </a:lnTo>
                    <a:lnTo>
                      <a:pt x="8" y="170"/>
                    </a:lnTo>
                    <a:lnTo>
                      <a:pt x="14" y="149"/>
                    </a:lnTo>
                    <a:lnTo>
                      <a:pt x="21" y="131"/>
                    </a:lnTo>
                    <a:lnTo>
                      <a:pt x="29" y="113"/>
                    </a:lnTo>
                    <a:lnTo>
                      <a:pt x="39" y="94"/>
                    </a:lnTo>
                    <a:lnTo>
                      <a:pt x="51" y="79"/>
                    </a:lnTo>
                    <a:lnTo>
                      <a:pt x="64" y="65"/>
                    </a:lnTo>
                    <a:lnTo>
                      <a:pt x="79" y="51"/>
                    </a:lnTo>
                    <a:lnTo>
                      <a:pt x="94" y="39"/>
                    </a:lnTo>
                    <a:lnTo>
                      <a:pt x="113" y="29"/>
                    </a:lnTo>
                    <a:lnTo>
                      <a:pt x="131" y="21"/>
                    </a:lnTo>
                    <a:lnTo>
                      <a:pt x="149" y="14"/>
                    </a:lnTo>
                    <a:lnTo>
                      <a:pt x="170" y="8"/>
                    </a:lnTo>
                    <a:lnTo>
                      <a:pt x="189" y="5"/>
                    </a:lnTo>
                    <a:lnTo>
                      <a:pt x="211" y="4"/>
                    </a:lnTo>
                    <a:lnTo>
                      <a:pt x="232" y="5"/>
                    </a:lnTo>
                    <a:lnTo>
                      <a:pt x="253" y="8"/>
                    </a:lnTo>
                    <a:lnTo>
                      <a:pt x="273" y="14"/>
                    </a:lnTo>
                    <a:lnTo>
                      <a:pt x="291" y="21"/>
                    </a:lnTo>
                    <a:lnTo>
                      <a:pt x="309" y="29"/>
                    </a:lnTo>
                    <a:lnTo>
                      <a:pt x="327" y="39"/>
                    </a:lnTo>
                    <a:lnTo>
                      <a:pt x="342" y="51"/>
                    </a:lnTo>
                    <a:lnTo>
                      <a:pt x="358" y="65"/>
                    </a:lnTo>
                    <a:lnTo>
                      <a:pt x="370" y="79"/>
                    </a:lnTo>
                    <a:lnTo>
                      <a:pt x="383" y="94"/>
                    </a:lnTo>
                    <a:lnTo>
                      <a:pt x="392" y="113"/>
                    </a:lnTo>
                    <a:lnTo>
                      <a:pt x="401" y="131"/>
                    </a:lnTo>
                    <a:lnTo>
                      <a:pt x="408" y="149"/>
                    </a:lnTo>
                    <a:lnTo>
                      <a:pt x="413" y="170"/>
                    </a:lnTo>
                    <a:lnTo>
                      <a:pt x="416" y="189"/>
                    </a:lnTo>
                    <a:lnTo>
                      <a:pt x="418" y="211"/>
                    </a:lnTo>
                    <a:close/>
                  </a:path>
                </a:pathLst>
              </a:custGeom>
              <a:solidFill>
                <a:srgbClr val="F3CC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08" name="Freeform 93">
                <a:extLst>
                  <a:ext uri="{FF2B5EF4-FFF2-40B4-BE49-F238E27FC236}">
                    <a16:creationId xmlns:a16="http://schemas.microsoft.com/office/drawing/2014/main" id="{366EF26D-E127-86C7-D5DC-69FA4CFA07F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12" y="2664"/>
                <a:ext cx="417" cy="418"/>
              </a:xfrm>
              <a:custGeom>
                <a:avLst/>
                <a:gdLst>
                  <a:gd name="T0" fmla="*/ 413 w 417"/>
                  <a:gd name="T1" fmla="*/ 166 h 418"/>
                  <a:gd name="T2" fmla="*/ 391 w 417"/>
                  <a:gd name="T3" fmla="*/ 109 h 418"/>
                  <a:gd name="T4" fmla="*/ 356 w 417"/>
                  <a:gd name="T5" fmla="*/ 62 h 418"/>
                  <a:gd name="T6" fmla="*/ 307 w 417"/>
                  <a:gd name="T7" fmla="*/ 26 h 418"/>
                  <a:gd name="T8" fmla="*/ 250 w 417"/>
                  <a:gd name="T9" fmla="*/ 5 h 418"/>
                  <a:gd name="T10" fmla="*/ 186 w 417"/>
                  <a:gd name="T11" fmla="*/ 0 h 418"/>
                  <a:gd name="T12" fmla="*/ 126 w 417"/>
                  <a:gd name="T13" fmla="*/ 16 h 418"/>
                  <a:gd name="T14" fmla="*/ 75 w 417"/>
                  <a:gd name="T15" fmla="*/ 48 h 418"/>
                  <a:gd name="T16" fmla="*/ 34 w 417"/>
                  <a:gd name="T17" fmla="*/ 92 h 418"/>
                  <a:gd name="T18" fmla="*/ 8 w 417"/>
                  <a:gd name="T19" fmla="*/ 147 h 418"/>
                  <a:gd name="T20" fmla="*/ 0 w 417"/>
                  <a:gd name="T21" fmla="*/ 209 h 418"/>
                  <a:gd name="T22" fmla="*/ 8 w 417"/>
                  <a:gd name="T23" fmla="*/ 271 h 418"/>
                  <a:gd name="T24" fmla="*/ 34 w 417"/>
                  <a:gd name="T25" fmla="*/ 325 h 418"/>
                  <a:gd name="T26" fmla="*/ 75 w 417"/>
                  <a:gd name="T27" fmla="*/ 370 h 418"/>
                  <a:gd name="T28" fmla="*/ 126 w 417"/>
                  <a:gd name="T29" fmla="*/ 402 h 418"/>
                  <a:gd name="T30" fmla="*/ 186 w 417"/>
                  <a:gd name="T31" fmla="*/ 417 h 418"/>
                  <a:gd name="T32" fmla="*/ 250 w 417"/>
                  <a:gd name="T33" fmla="*/ 413 h 418"/>
                  <a:gd name="T34" fmla="*/ 307 w 417"/>
                  <a:gd name="T35" fmla="*/ 392 h 418"/>
                  <a:gd name="T36" fmla="*/ 356 w 417"/>
                  <a:gd name="T37" fmla="*/ 357 h 418"/>
                  <a:gd name="T38" fmla="*/ 391 w 417"/>
                  <a:gd name="T39" fmla="*/ 308 h 418"/>
                  <a:gd name="T40" fmla="*/ 413 w 417"/>
                  <a:gd name="T41" fmla="*/ 251 h 418"/>
                  <a:gd name="T42" fmla="*/ 413 w 417"/>
                  <a:gd name="T43" fmla="*/ 209 h 418"/>
                  <a:gd name="T44" fmla="*/ 403 w 417"/>
                  <a:gd name="T45" fmla="*/ 269 h 418"/>
                  <a:gd name="T46" fmla="*/ 378 w 417"/>
                  <a:gd name="T47" fmla="*/ 324 h 418"/>
                  <a:gd name="T48" fmla="*/ 338 w 417"/>
                  <a:gd name="T49" fmla="*/ 367 h 418"/>
                  <a:gd name="T50" fmla="*/ 288 w 417"/>
                  <a:gd name="T51" fmla="*/ 398 h 418"/>
                  <a:gd name="T52" fmla="*/ 229 w 417"/>
                  <a:gd name="T53" fmla="*/ 413 h 418"/>
                  <a:gd name="T54" fmla="*/ 167 w 417"/>
                  <a:gd name="T55" fmla="*/ 410 h 418"/>
                  <a:gd name="T56" fmla="*/ 110 w 417"/>
                  <a:gd name="T57" fmla="*/ 389 h 418"/>
                  <a:gd name="T58" fmla="*/ 62 w 417"/>
                  <a:gd name="T59" fmla="*/ 354 h 418"/>
                  <a:gd name="T60" fmla="*/ 27 w 417"/>
                  <a:gd name="T61" fmla="*/ 307 h 418"/>
                  <a:gd name="T62" fmla="*/ 7 w 417"/>
                  <a:gd name="T63" fmla="*/ 250 h 418"/>
                  <a:gd name="T64" fmla="*/ 4 w 417"/>
                  <a:gd name="T65" fmla="*/ 189 h 418"/>
                  <a:gd name="T66" fmla="*/ 19 w 417"/>
                  <a:gd name="T67" fmla="*/ 129 h 418"/>
                  <a:gd name="T68" fmla="*/ 50 w 417"/>
                  <a:gd name="T69" fmla="*/ 79 h 418"/>
                  <a:gd name="T70" fmla="*/ 93 w 417"/>
                  <a:gd name="T71" fmla="*/ 40 h 418"/>
                  <a:gd name="T72" fmla="*/ 147 w 417"/>
                  <a:gd name="T73" fmla="*/ 13 h 418"/>
                  <a:gd name="T74" fmla="*/ 208 w 417"/>
                  <a:gd name="T75" fmla="*/ 3 h 418"/>
                  <a:gd name="T76" fmla="*/ 268 w 417"/>
                  <a:gd name="T77" fmla="*/ 13 h 418"/>
                  <a:gd name="T78" fmla="*/ 323 w 417"/>
                  <a:gd name="T79" fmla="*/ 40 h 418"/>
                  <a:gd name="T80" fmla="*/ 366 w 417"/>
                  <a:gd name="T81" fmla="*/ 79 h 418"/>
                  <a:gd name="T82" fmla="*/ 396 w 417"/>
                  <a:gd name="T83" fmla="*/ 129 h 418"/>
                  <a:gd name="T84" fmla="*/ 412 w 417"/>
                  <a:gd name="T85" fmla="*/ 189 h 41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17"/>
                  <a:gd name="T130" fmla="*/ 0 h 418"/>
                  <a:gd name="T131" fmla="*/ 417 w 417"/>
                  <a:gd name="T132" fmla="*/ 418 h 41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17" h="418">
                    <a:moveTo>
                      <a:pt x="417" y="209"/>
                    </a:moveTo>
                    <a:lnTo>
                      <a:pt x="416" y="187"/>
                    </a:lnTo>
                    <a:lnTo>
                      <a:pt x="413" y="166"/>
                    </a:lnTo>
                    <a:lnTo>
                      <a:pt x="408" y="147"/>
                    </a:lnTo>
                    <a:lnTo>
                      <a:pt x="401" y="127"/>
                    </a:lnTo>
                    <a:lnTo>
                      <a:pt x="391" y="109"/>
                    </a:lnTo>
                    <a:lnTo>
                      <a:pt x="381" y="92"/>
                    </a:lnTo>
                    <a:lnTo>
                      <a:pt x="369" y="76"/>
                    </a:lnTo>
                    <a:lnTo>
                      <a:pt x="356" y="62"/>
                    </a:lnTo>
                    <a:lnTo>
                      <a:pt x="341" y="48"/>
                    </a:lnTo>
                    <a:lnTo>
                      <a:pt x="324" y="35"/>
                    </a:lnTo>
                    <a:lnTo>
                      <a:pt x="307" y="26"/>
                    </a:lnTo>
                    <a:lnTo>
                      <a:pt x="289" y="16"/>
                    </a:lnTo>
                    <a:lnTo>
                      <a:pt x="270" y="9"/>
                    </a:lnTo>
                    <a:lnTo>
                      <a:pt x="250" y="5"/>
                    </a:lnTo>
                    <a:lnTo>
                      <a:pt x="229" y="0"/>
                    </a:lnTo>
                    <a:lnTo>
                      <a:pt x="208" y="0"/>
                    </a:lnTo>
                    <a:lnTo>
                      <a:pt x="186" y="0"/>
                    </a:lnTo>
                    <a:lnTo>
                      <a:pt x="165" y="5"/>
                    </a:lnTo>
                    <a:lnTo>
                      <a:pt x="146" y="9"/>
                    </a:lnTo>
                    <a:lnTo>
                      <a:pt x="126" y="16"/>
                    </a:lnTo>
                    <a:lnTo>
                      <a:pt x="108" y="26"/>
                    </a:lnTo>
                    <a:lnTo>
                      <a:pt x="91" y="35"/>
                    </a:lnTo>
                    <a:lnTo>
                      <a:pt x="75" y="48"/>
                    </a:lnTo>
                    <a:lnTo>
                      <a:pt x="59" y="62"/>
                    </a:lnTo>
                    <a:lnTo>
                      <a:pt x="47" y="76"/>
                    </a:lnTo>
                    <a:lnTo>
                      <a:pt x="34" y="92"/>
                    </a:lnTo>
                    <a:lnTo>
                      <a:pt x="25" y="109"/>
                    </a:lnTo>
                    <a:lnTo>
                      <a:pt x="15" y="127"/>
                    </a:lnTo>
                    <a:lnTo>
                      <a:pt x="8" y="147"/>
                    </a:lnTo>
                    <a:lnTo>
                      <a:pt x="4" y="166"/>
                    </a:lnTo>
                    <a:lnTo>
                      <a:pt x="0" y="187"/>
                    </a:lnTo>
                    <a:lnTo>
                      <a:pt x="0" y="209"/>
                    </a:lnTo>
                    <a:lnTo>
                      <a:pt x="0" y="230"/>
                    </a:lnTo>
                    <a:lnTo>
                      <a:pt x="4" y="251"/>
                    </a:lnTo>
                    <a:lnTo>
                      <a:pt x="8" y="271"/>
                    </a:lnTo>
                    <a:lnTo>
                      <a:pt x="15" y="290"/>
                    </a:lnTo>
                    <a:lnTo>
                      <a:pt x="25" y="308"/>
                    </a:lnTo>
                    <a:lnTo>
                      <a:pt x="34" y="325"/>
                    </a:lnTo>
                    <a:lnTo>
                      <a:pt x="47" y="342"/>
                    </a:lnTo>
                    <a:lnTo>
                      <a:pt x="59" y="357"/>
                    </a:lnTo>
                    <a:lnTo>
                      <a:pt x="75" y="370"/>
                    </a:lnTo>
                    <a:lnTo>
                      <a:pt x="91" y="382"/>
                    </a:lnTo>
                    <a:lnTo>
                      <a:pt x="108" y="392"/>
                    </a:lnTo>
                    <a:lnTo>
                      <a:pt x="126" y="402"/>
                    </a:lnTo>
                    <a:lnTo>
                      <a:pt x="146" y="409"/>
                    </a:lnTo>
                    <a:lnTo>
                      <a:pt x="165" y="413"/>
                    </a:lnTo>
                    <a:lnTo>
                      <a:pt x="186" y="417"/>
                    </a:lnTo>
                    <a:lnTo>
                      <a:pt x="208" y="418"/>
                    </a:lnTo>
                    <a:lnTo>
                      <a:pt x="229" y="417"/>
                    </a:lnTo>
                    <a:lnTo>
                      <a:pt x="250" y="413"/>
                    </a:lnTo>
                    <a:lnTo>
                      <a:pt x="270" y="409"/>
                    </a:lnTo>
                    <a:lnTo>
                      <a:pt x="289" y="402"/>
                    </a:lnTo>
                    <a:lnTo>
                      <a:pt x="307" y="392"/>
                    </a:lnTo>
                    <a:lnTo>
                      <a:pt x="324" y="382"/>
                    </a:lnTo>
                    <a:lnTo>
                      <a:pt x="341" y="370"/>
                    </a:lnTo>
                    <a:lnTo>
                      <a:pt x="356" y="357"/>
                    </a:lnTo>
                    <a:lnTo>
                      <a:pt x="369" y="342"/>
                    </a:lnTo>
                    <a:lnTo>
                      <a:pt x="381" y="325"/>
                    </a:lnTo>
                    <a:lnTo>
                      <a:pt x="391" y="308"/>
                    </a:lnTo>
                    <a:lnTo>
                      <a:pt x="401" y="290"/>
                    </a:lnTo>
                    <a:lnTo>
                      <a:pt x="408" y="271"/>
                    </a:lnTo>
                    <a:lnTo>
                      <a:pt x="413" y="251"/>
                    </a:lnTo>
                    <a:lnTo>
                      <a:pt x="416" y="230"/>
                    </a:lnTo>
                    <a:lnTo>
                      <a:pt x="417" y="209"/>
                    </a:lnTo>
                    <a:close/>
                    <a:moveTo>
                      <a:pt x="413" y="209"/>
                    </a:moveTo>
                    <a:lnTo>
                      <a:pt x="412" y="230"/>
                    </a:lnTo>
                    <a:lnTo>
                      <a:pt x="409" y="250"/>
                    </a:lnTo>
                    <a:lnTo>
                      <a:pt x="403" y="269"/>
                    </a:lnTo>
                    <a:lnTo>
                      <a:pt x="396" y="289"/>
                    </a:lnTo>
                    <a:lnTo>
                      <a:pt x="388" y="307"/>
                    </a:lnTo>
                    <a:lnTo>
                      <a:pt x="378" y="324"/>
                    </a:lnTo>
                    <a:lnTo>
                      <a:pt x="366" y="339"/>
                    </a:lnTo>
                    <a:lnTo>
                      <a:pt x="353" y="354"/>
                    </a:lnTo>
                    <a:lnTo>
                      <a:pt x="338" y="367"/>
                    </a:lnTo>
                    <a:lnTo>
                      <a:pt x="323" y="379"/>
                    </a:lnTo>
                    <a:lnTo>
                      <a:pt x="306" y="389"/>
                    </a:lnTo>
                    <a:lnTo>
                      <a:pt x="288" y="398"/>
                    </a:lnTo>
                    <a:lnTo>
                      <a:pt x="268" y="405"/>
                    </a:lnTo>
                    <a:lnTo>
                      <a:pt x="249" y="410"/>
                    </a:lnTo>
                    <a:lnTo>
                      <a:pt x="229" y="413"/>
                    </a:lnTo>
                    <a:lnTo>
                      <a:pt x="208" y="414"/>
                    </a:lnTo>
                    <a:lnTo>
                      <a:pt x="188" y="413"/>
                    </a:lnTo>
                    <a:lnTo>
                      <a:pt x="167" y="410"/>
                    </a:lnTo>
                    <a:lnTo>
                      <a:pt x="147" y="405"/>
                    </a:lnTo>
                    <a:lnTo>
                      <a:pt x="128" y="398"/>
                    </a:lnTo>
                    <a:lnTo>
                      <a:pt x="110" y="389"/>
                    </a:lnTo>
                    <a:lnTo>
                      <a:pt x="93" y="379"/>
                    </a:lnTo>
                    <a:lnTo>
                      <a:pt x="78" y="367"/>
                    </a:lnTo>
                    <a:lnTo>
                      <a:pt x="62" y="354"/>
                    </a:lnTo>
                    <a:lnTo>
                      <a:pt x="50" y="339"/>
                    </a:lnTo>
                    <a:lnTo>
                      <a:pt x="39" y="324"/>
                    </a:lnTo>
                    <a:lnTo>
                      <a:pt x="27" y="307"/>
                    </a:lnTo>
                    <a:lnTo>
                      <a:pt x="19" y="289"/>
                    </a:lnTo>
                    <a:lnTo>
                      <a:pt x="12" y="269"/>
                    </a:lnTo>
                    <a:lnTo>
                      <a:pt x="7" y="250"/>
                    </a:lnTo>
                    <a:lnTo>
                      <a:pt x="4" y="230"/>
                    </a:lnTo>
                    <a:lnTo>
                      <a:pt x="2" y="209"/>
                    </a:lnTo>
                    <a:lnTo>
                      <a:pt x="4" y="189"/>
                    </a:lnTo>
                    <a:lnTo>
                      <a:pt x="7" y="168"/>
                    </a:lnTo>
                    <a:lnTo>
                      <a:pt x="12" y="148"/>
                    </a:lnTo>
                    <a:lnTo>
                      <a:pt x="19" y="129"/>
                    </a:lnTo>
                    <a:lnTo>
                      <a:pt x="27" y="111"/>
                    </a:lnTo>
                    <a:lnTo>
                      <a:pt x="39" y="94"/>
                    </a:lnTo>
                    <a:lnTo>
                      <a:pt x="50" y="79"/>
                    </a:lnTo>
                    <a:lnTo>
                      <a:pt x="62" y="65"/>
                    </a:lnTo>
                    <a:lnTo>
                      <a:pt x="78" y="51"/>
                    </a:lnTo>
                    <a:lnTo>
                      <a:pt x="93" y="40"/>
                    </a:lnTo>
                    <a:lnTo>
                      <a:pt x="110" y="28"/>
                    </a:lnTo>
                    <a:lnTo>
                      <a:pt x="128" y="20"/>
                    </a:lnTo>
                    <a:lnTo>
                      <a:pt x="147" y="13"/>
                    </a:lnTo>
                    <a:lnTo>
                      <a:pt x="167" y="7"/>
                    </a:lnTo>
                    <a:lnTo>
                      <a:pt x="188" y="5"/>
                    </a:lnTo>
                    <a:lnTo>
                      <a:pt x="208" y="3"/>
                    </a:lnTo>
                    <a:lnTo>
                      <a:pt x="229" y="5"/>
                    </a:lnTo>
                    <a:lnTo>
                      <a:pt x="249" y="7"/>
                    </a:lnTo>
                    <a:lnTo>
                      <a:pt x="268" y="13"/>
                    </a:lnTo>
                    <a:lnTo>
                      <a:pt x="288" y="20"/>
                    </a:lnTo>
                    <a:lnTo>
                      <a:pt x="306" y="28"/>
                    </a:lnTo>
                    <a:lnTo>
                      <a:pt x="323" y="40"/>
                    </a:lnTo>
                    <a:lnTo>
                      <a:pt x="338" y="51"/>
                    </a:lnTo>
                    <a:lnTo>
                      <a:pt x="353" y="65"/>
                    </a:lnTo>
                    <a:lnTo>
                      <a:pt x="366" y="79"/>
                    </a:lnTo>
                    <a:lnTo>
                      <a:pt x="378" y="94"/>
                    </a:lnTo>
                    <a:lnTo>
                      <a:pt x="388" y="111"/>
                    </a:lnTo>
                    <a:lnTo>
                      <a:pt x="396" y="129"/>
                    </a:lnTo>
                    <a:lnTo>
                      <a:pt x="403" y="148"/>
                    </a:lnTo>
                    <a:lnTo>
                      <a:pt x="409" y="168"/>
                    </a:lnTo>
                    <a:lnTo>
                      <a:pt x="412" y="189"/>
                    </a:lnTo>
                    <a:lnTo>
                      <a:pt x="413" y="209"/>
                    </a:lnTo>
                    <a:close/>
                  </a:path>
                </a:pathLst>
              </a:custGeom>
              <a:solidFill>
                <a:srgbClr val="F3CD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09" name="Freeform 94">
                <a:extLst>
                  <a:ext uri="{FF2B5EF4-FFF2-40B4-BE49-F238E27FC236}">
                    <a16:creationId xmlns:a16="http://schemas.microsoft.com/office/drawing/2014/main" id="{191F9621-0A90-0C03-CADE-FB7333D695A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13" y="2666"/>
                <a:ext cx="414" cy="414"/>
              </a:xfrm>
              <a:custGeom>
                <a:avLst/>
                <a:gdLst>
                  <a:gd name="T0" fmla="*/ 409 w 414"/>
                  <a:gd name="T1" fmla="*/ 166 h 414"/>
                  <a:gd name="T2" fmla="*/ 388 w 414"/>
                  <a:gd name="T3" fmla="*/ 109 h 414"/>
                  <a:gd name="T4" fmla="*/ 354 w 414"/>
                  <a:gd name="T5" fmla="*/ 61 h 414"/>
                  <a:gd name="T6" fmla="*/ 305 w 414"/>
                  <a:gd name="T7" fmla="*/ 25 h 414"/>
                  <a:gd name="T8" fmla="*/ 249 w 414"/>
                  <a:gd name="T9" fmla="*/ 4 h 414"/>
                  <a:gd name="T10" fmla="*/ 185 w 414"/>
                  <a:gd name="T11" fmla="*/ 1 h 414"/>
                  <a:gd name="T12" fmla="*/ 127 w 414"/>
                  <a:gd name="T13" fmla="*/ 17 h 414"/>
                  <a:gd name="T14" fmla="*/ 75 w 414"/>
                  <a:gd name="T15" fmla="*/ 47 h 414"/>
                  <a:gd name="T16" fmla="*/ 35 w 414"/>
                  <a:gd name="T17" fmla="*/ 90 h 414"/>
                  <a:gd name="T18" fmla="*/ 10 w 414"/>
                  <a:gd name="T19" fmla="*/ 145 h 414"/>
                  <a:gd name="T20" fmla="*/ 0 w 414"/>
                  <a:gd name="T21" fmla="*/ 207 h 414"/>
                  <a:gd name="T22" fmla="*/ 10 w 414"/>
                  <a:gd name="T23" fmla="*/ 269 h 414"/>
                  <a:gd name="T24" fmla="*/ 35 w 414"/>
                  <a:gd name="T25" fmla="*/ 323 h 414"/>
                  <a:gd name="T26" fmla="*/ 75 w 414"/>
                  <a:gd name="T27" fmla="*/ 366 h 414"/>
                  <a:gd name="T28" fmla="*/ 127 w 414"/>
                  <a:gd name="T29" fmla="*/ 397 h 414"/>
                  <a:gd name="T30" fmla="*/ 185 w 414"/>
                  <a:gd name="T31" fmla="*/ 412 h 414"/>
                  <a:gd name="T32" fmla="*/ 249 w 414"/>
                  <a:gd name="T33" fmla="*/ 410 h 414"/>
                  <a:gd name="T34" fmla="*/ 305 w 414"/>
                  <a:gd name="T35" fmla="*/ 389 h 414"/>
                  <a:gd name="T36" fmla="*/ 354 w 414"/>
                  <a:gd name="T37" fmla="*/ 354 h 414"/>
                  <a:gd name="T38" fmla="*/ 388 w 414"/>
                  <a:gd name="T39" fmla="*/ 305 h 414"/>
                  <a:gd name="T40" fmla="*/ 409 w 414"/>
                  <a:gd name="T41" fmla="*/ 248 h 414"/>
                  <a:gd name="T42" fmla="*/ 409 w 414"/>
                  <a:gd name="T43" fmla="*/ 207 h 414"/>
                  <a:gd name="T44" fmla="*/ 401 w 414"/>
                  <a:gd name="T45" fmla="*/ 267 h 414"/>
                  <a:gd name="T46" fmla="*/ 375 w 414"/>
                  <a:gd name="T47" fmla="*/ 320 h 414"/>
                  <a:gd name="T48" fmla="*/ 336 w 414"/>
                  <a:gd name="T49" fmla="*/ 364 h 414"/>
                  <a:gd name="T50" fmla="*/ 285 w 414"/>
                  <a:gd name="T51" fmla="*/ 394 h 414"/>
                  <a:gd name="T52" fmla="*/ 227 w 414"/>
                  <a:gd name="T53" fmla="*/ 410 h 414"/>
                  <a:gd name="T54" fmla="*/ 166 w 414"/>
                  <a:gd name="T55" fmla="*/ 405 h 414"/>
                  <a:gd name="T56" fmla="*/ 110 w 414"/>
                  <a:gd name="T57" fmla="*/ 386 h 414"/>
                  <a:gd name="T58" fmla="*/ 63 w 414"/>
                  <a:gd name="T59" fmla="*/ 351 h 414"/>
                  <a:gd name="T60" fmla="*/ 28 w 414"/>
                  <a:gd name="T61" fmla="*/ 304 h 414"/>
                  <a:gd name="T62" fmla="*/ 8 w 414"/>
                  <a:gd name="T63" fmla="*/ 248 h 414"/>
                  <a:gd name="T64" fmla="*/ 6 w 414"/>
                  <a:gd name="T65" fmla="*/ 187 h 414"/>
                  <a:gd name="T66" fmla="*/ 19 w 414"/>
                  <a:gd name="T67" fmla="*/ 128 h 414"/>
                  <a:gd name="T68" fmla="*/ 50 w 414"/>
                  <a:gd name="T69" fmla="*/ 78 h 414"/>
                  <a:gd name="T70" fmla="*/ 93 w 414"/>
                  <a:gd name="T71" fmla="*/ 39 h 414"/>
                  <a:gd name="T72" fmla="*/ 146 w 414"/>
                  <a:gd name="T73" fmla="*/ 12 h 414"/>
                  <a:gd name="T74" fmla="*/ 207 w 414"/>
                  <a:gd name="T75" fmla="*/ 4 h 414"/>
                  <a:gd name="T76" fmla="*/ 267 w 414"/>
                  <a:gd name="T77" fmla="*/ 12 h 414"/>
                  <a:gd name="T78" fmla="*/ 320 w 414"/>
                  <a:gd name="T79" fmla="*/ 39 h 414"/>
                  <a:gd name="T80" fmla="*/ 363 w 414"/>
                  <a:gd name="T81" fmla="*/ 78 h 414"/>
                  <a:gd name="T82" fmla="*/ 394 w 414"/>
                  <a:gd name="T83" fmla="*/ 128 h 414"/>
                  <a:gd name="T84" fmla="*/ 409 w 414"/>
                  <a:gd name="T85" fmla="*/ 187 h 41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14"/>
                  <a:gd name="T130" fmla="*/ 0 h 414"/>
                  <a:gd name="T131" fmla="*/ 414 w 414"/>
                  <a:gd name="T132" fmla="*/ 414 h 41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14" h="414">
                    <a:moveTo>
                      <a:pt x="414" y="207"/>
                    </a:moveTo>
                    <a:lnTo>
                      <a:pt x="412" y="185"/>
                    </a:lnTo>
                    <a:lnTo>
                      <a:pt x="409" y="166"/>
                    </a:lnTo>
                    <a:lnTo>
                      <a:pt x="404" y="145"/>
                    </a:lnTo>
                    <a:lnTo>
                      <a:pt x="397" y="127"/>
                    </a:lnTo>
                    <a:lnTo>
                      <a:pt x="388" y="109"/>
                    </a:lnTo>
                    <a:lnTo>
                      <a:pt x="379" y="90"/>
                    </a:lnTo>
                    <a:lnTo>
                      <a:pt x="366" y="75"/>
                    </a:lnTo>
                    <a:lnTo>
                      <a:pt x="354" y="61"/>
                    </a:lnTo>
                    <a:lnTo>
                      <a:pt x="338" y="47"/>
                    </a:lnTo>
                    <a:lnTo>
                      <a:pt x="323" y="35"/>
                    </a:lnTo>
                    <a:lnTo>
                      <a:pt x="305" y="25"/>
                    </a:lnTo>
                    <a:lnTo>
                      <a:pt x="287" y="17"/>
                    </a:lnTo>
                    <a:lnTo>
                      <a:pt x="269" y="10"/>
                    </a:lnTo>
                    <a:lnTo>
                      <a:pt x="249" y="4"/>
                    </a:lnTo>
                    <a:lnTo>
                      <a:pt x="228" y="1"/>
                    </a:lnTo>
                    <a:lnTo>
                      <a:pt x="207" y="0"/>
                    </a:lnTo>
                    <a:lnTo>
                      <a:pt x="185" y="1"/>
                    </a:lnTo>
                    <a:lnTo>
                      <a:pt x="166" y="4"/>
                    </a:lnTo>
                    <a:lnTo>
                      <a:pt x="145" y="10"/>
                    </a:lnTo>
                    <a:lnTo>
                      <a:pt x="127" y="17"/>
                    </a:lnTo>
                    <a:lnTo>
                      <a:pt x="109" y="25"/>
                    </a:lnTo>
                    <a:lnTo>
                      <a:pt x="90" y="35"/>
                    </a:lnTo>
                    <a:lnTo>
                      <a:pt x="75" y="47"/>
                    </a:lnTo>
                    <a:lnTo>
                      <a:pt x="60" y="61"/>
                    </a:lnTo>
                    <a:lnTo>
                      <a:pt x="47" y="75"/>
                    </a:lnTo>
                    <a:lnTo>
                      <a:pt x="35" y="90"/>
                    </a:lnTo>
                    <a:lnTo>
                      <a:pt x="25" y="109"/>
                    </a:lnTo>
                    <a:lnTo>
                      <a:pt x="17" y="127"/>
                    </a:lnTo>
                    <a:lnTo>
                      <a:pt x="10" y="145"/>
                    </a:lnTo>
                    <a:lnTo>
                      <a:pt x="4" y="166"/>
                    </a:lnTo>
                    <a:lnTo>
                      <a:pt x="1" y="185"/>
                    </a:lnTo>
                    <a:lnTo>
                      <a:pt x="0" y="207"/>
                    </a:lnTo>
                    <a:lnTo>
                      <a:pt x="1" y="228"/>
                    </a:lnTo>
                    <a:lnTo>
                      <a:pt x="4" y="248"/>
                    </a:lnTo>
                    <a:lnTo>
                      <a:pt x="10" y="269"/>
                    </a:lnTo>
                    <a:lnTo>
                      <a:pt x="17" y="287"/>
                    </a:lnTo>
                    <a:lnTo>
                      <a:pt x="25" y="305"/>
                    </a:lnTo>
                    <a:lnTo>
                      <a:pt x="35" y="323"/>
                    </a:lnTo>
                    <a:lnTo>
                      <a:pt x="47" y="338"/>
                    </a:lnTo>
                    <a:lnTo>
                      <a:pt x="60" y="354"/>
                    </a:lnTo>
                    <a:lnTo>
                      <a:pt x="75" y="366"/>
                    </a:lnTo>
                    <a:lnTo>
                      <a:pt x="90" y="379"/>
                    </a:lnTo>
                    <a:lnTo>
                      <a:pt x="109" y="389"/>
                    </a:lnTo>
                    <a:lnTo>
                      <a:pt x="127" y="397"/>
                    </a:lnTo>
                    <a:lnTo>
                      <a:pt x="145" y="404"/>
                    </a:lnTo>
                    <a:lnTo>
                      <a:pt x="166" y="410"/>
                    </a:lnTo>
                    <a:lnTo>
                      <a:pt x="185" y="412"/>
                    </a:lnTo>
                    <a:lnTo>
                      <a:pt x="207" y="414"/>
                    </a:lnTo>
                    <a:lnTo>
                      <a:pt x="228" y="412"/>
                    </a:lnTo>
                    <a:lnTo>
                      <a:pt x="249" y="410"/>
                    </a:lnTo>
                    <a:lnTo>
                      <a:pt x="269" y="404"/>
                    </a:lnTo>
                    <a:lnTo>
                      <a:pt x="287" y="397"/>
                    </a:lnTo>
                    <a:lnTo>
                      <a:pt x="305" y="389"/>
                    </a:lnTo>
                    <a:lnTo>
                      <a:pt x="323" y="379"/>
                    </a:lnTo>
                    <a:lnTo>
                      <a:pt x="338" y="366"/>
                    </a:lnTo>
                    <a:lnTo>
                      <a:pt x="354" y="354"/>
                    </a:lnTo>
                    <a:lnTo>
                      <a:pt x="366" y="338"/>
                    </a:lnTo>
                    <a:lnTo>
                      <a:pt x="379" y="323"/>
                    </a:lnTo>
                    <a:lnTo>
                      <a:pt x="388" y="305"/>
                    </a:lnTo>
                    <a:lnTo>
                      <a:pt x="397" y="287"/>
                    </a:lnTo>
                    <a:lnTo>
                      <a:pt x="404" y="269"/>
                    </a:lnTo>
                    <a:lnTo>
                      <a:pt x="409" y="248"/>
                    </a:lnTo>
                    <a:lnTo>
                      <a:pt x="412" y="228"/>
                    </a:lnTo>
                    <a:lnTo>
                      <a:pt x="414" y="207"/>
                    </a:lnTo>
                    <a:close/>
                    <a:moveTo>
                      <a:pt x="409" y="207"/>
                    </a:moveTo>
                    <a:lnTo>
                      <a:pt x="409" y="227"/>
                    </a:lnTo>
                    <a:lnTo>
                      <a:pt x="405" y="248"/>
                    </a:lnTo>
                    <a:lnTo>
                      <a:pt x="401" y="267"/>
                    </a:lnTo>
                    <a:lnTo>
                      <a:pt x="394" y="286"/>
                    </a:lnTo>
                    <a:lnTo>
                      <a:pt x="386" y="304"/>
                    </a:lnTo>
                    <a:lnTo>
                      <a:pt x="375" y="320"/>
                    </a:lnTo>
                    <a:lnTo>
                      <a:pt x="363" y="336"/>
                    </a:lnTo>
                    <a:lnTo>
                      <a:pt x="351" y="351"/>
                    </a:lnTo>
                    <a:lnTo>
                      <a:pt x="336" y="364"/>
                    </a:lnTo>
                    <a:lnTo>
                      <a:pt x="320" y="375"/>
                    </a:lnTo>
                    <a:lnTo>
                      <a:pt x="304" y="386"/>
                    </a:lnTo>
                    <a:lnTo>
                      <a:pt x="285" y="394"/>
                    </a:lnTo>
                    <a:lnTo>
                      <a:pt x="267" y="401"/>
                    </a:lnTo>
                    <a:lnTo>
                      <a:pt x="248" y="405"/>
                    </a:lnTo>
                    <a:lnTo>
                      <a:pt x="227" y="410"/>
                    </a:lnTo>
                    <a:lnTo>
                      <a:pt x="207" y="410"/>
                    </a:lnTo>
                    <a:lnTo>
                      <a:pt x="187" y="410"/>
                    </a:lnTo>
                    <a:lnTo>
                      <a:pt x="166" y="405"/>
                    </a:lnTo>
                    <a:lnTo>
                      <a:pt x="146" y="401"/>
                    </a:lnTo>
                    <a:lnTo>
                      <a:pt x="128" y="394"/>
                    </a:lnTo>
                    <a:lnTo>
                      <a:pt x="110" y="386"/>
                    </a:lnTo>
                    <a:lnTo>
                      <a:pt x="93" y="375"/>
                    </a:lnTo>
                    <a:lnTo>
                      <a:pt x="78" y="364"/>
                    </a:lnTo>
                    <a:lnTo>
                      <a:pt x="63" y="351"/>
                    </a:lnTo>
                    <a:lnTo>
                      <a:pt x="50" y="336"/>
                    </a:lnTo>
                    <a:lnTo>
                      <a:pt x="39" y="320"/>
                    </a:lnTo>
                    <a:lnTo>
                      <a:pt x="28" y="304"/>
                    </a:lnTo>
                    <a:lnTo>
                      <a:pt x="19" y="286"/>
                    </a:lnTo>
                    <a:lnTo>
                      <a:pt x="13" y="267"/>
                    </a:lnTo>
                    <a:lnTo>
                      <a:pt x="8" y="248"/>
                    </a:lnTo>
                    <a:lnTo>
                      <a:pt x="6" y="227"/>
                    </a:lnTo>
                    <a:lnTo>
                      <a:pt x="4" y="207"/>
                    </a:lnTo>
                    <a:lnTo>
                      <a:pt x="6" y="187"/>
                    </a:lnTo>
                    <a:lnTo>
                      <a:pt x="8" y="166"/>
                    </a:lnTo>
                    <a:lnTo>
                      <a:pt x="13" y="146"/>
                    </a:lnTo>
                    <a:lnTo>
                      <a:pt x="19" y="128"/>
                    </a:lnTo>
                    <a:lnTo>
                      <a:pt x="28" y="110"/>
                    </a:lnTo>
                    <a:lnTo>
                      <a:pt x="39" y="93"/>
                    </a:lnTo>
                    <a:lnTo>
                      <a:pt x="50" y="78"/>
                    </a:lnTo>
                    <a:lnTo>
                      <a:pt x="63" y="64"/>
                    </a:lnTo>
                    <a:lnTo>
                      <a:pt x="78" y="50"/>
                    </a:lnTo>
                    <a:lnTo>
                      <a:pt x="93" y="39"/>
                    </a:lnTo>
                    <a:lnTo>
                      <a:pt x="110" y="28"/>
                    </a:lnTo>
                    <a:lnTo>
                      <a:pt x="128" y="19"/>
                    </a:lnTo>
                    <a:lnTo>
                      <a:pt x="146" y="12"/>
                    </a:lnTo>
                    <a:lnTo>
                      <a:pt x="166" y="8"/>
                    </a:lnTo>
                    <a:lnTo>
                      <a:pt x="187" y="5"/>
                    </a:lnTo>
                    <a:lnTo>
                      <a:pt x="207" y="4"/>
                    </a:lnTo>
                    <a:lnTo>
                      <a:pt x="227" y="5"/>
                    </a:lnTo>
                    <a:lnTo>
                      <a:pt x="248" y="8"/>
                    </a:lnTo>
                    <a:lnTo>
                      <a:pt x="267" y="12"/>
                    </a:lnTo>
                    <a:lnTo>
                      <a:pt x="285" y="19"/>
                    </a:lnTo>
                    <a:lnTo>
                      <a:pt x="304" y="28"/>
                    </a:lnTo>
                    <a:lnTo>
                      <a:pt x="320" y="39"/>
                    </a:lnTo>
                    <a:lnTo>
                      <a:pt x="336" y="50"/>
                    </a:lnTo>
                    <a:lnTo>
                      <a:pt x="351" y="64"/>
                    </a:lnTo>
                    <a:lnTo>
                      <a:pt x="363" y="78"/>
                    </a:lnTo>
                    <a:lnTo>
                      <a:pt x="375" y="93"/>
                    </a:lnTo>
                    <a:lnTo>
                      <a:pt x="386" y="110"/>
                    </a:lnTo>
                    <a:lnTo>
                      <a:pt x="394" y="128"/>
                    </a:lnTo>
                    <a:lnTo>
                      <a:pt x="401" y="146"/>
                    </a:lnTo>
                    <a:lnTo>
                      <a:pt x="405" y="166"/>
                    </a:lnTo>
                    <a:lnTo>
                      <a:pt x="409" y="187"/>
                    </a:lnTo>
                    <a:lnTo>
                      <a:pt x="409" y="207"/>
                    </a:lnTo>
                    <a:close/>
                  </a:path>
                </a:pathLst>
              </a:custGeom>
              <a:solidFill>
                <a:srgbClr val="F3CD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10" name="Freeform 95">
                <a:extLst>
                  <a:ext uri="{FF2B5EF4-FFF2-40B4-BE49-F238E27FC236}">
                    <a16:creationId xmlns:a16="http://schemas.microsoft.com/office/drawing/2014/main" id="{81C35ED9-DFCE-BD90-664F-BFD784DF58E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14" y="2667"/>
                <a:ext cx="411" cy="411"/>
              </a:xfrm>
              <a:custGeom>
                <a:avLst/>
                <a:gdLst>
                  <a:gd name="T0" fmla="*/ 407 w 411"/>
                  <a:gd name="T1" fmla="*/ 165 h 411"/>
                  <a:gd name="T2" fmla="*/ 386 w 411"/>
                  <a:gd name="T3" fmla="*/ 108 h 411"/>
                  <a:gd name="T4" fmla="*/ 351 w 411"/>
                  <a:gd name="T5" fmla="*/ 62 h 411"/>
                  <a:gd name="T6" fmla="*/ 304 w 411"/>
                  <a:gd name="T7" fmla="*/ 25 h 411"/>
                  <a:gd name="T8" fmla="*/ 247 w 411"/>
                  <a:gd name="T9" fmla="*/ 4 h 411"/>
                  <a:gd name="T10" fmla="*/ 186 w 411"/>
                  <a:gd name="T11" fmla="*/ 2 h 411"/>
                  <a:gd name="T12" fmla="*/ 126 w 411"/>
                  <a:gd name="T13" fmla="*/ 17 h 411"/>
                  <a:gd name="T14" fmla="*/ 76 w 411"/>
                  <a:gd name="T15" fmla="*/ 48 h 411"/>
                  <a:gd name="T16" fmla="*/ 37 w 411"/>
                  <a:gd name="T17" fmla="*/ 91 h 411"/>
                  <a:gd name="T18" fmla="*/ 10 w 411"/>
                  <a:gd name="T19" fmla="*/ 145 h 411"/>
                  <a:gd name="T20" fmla="*/ 0 w 411"/>
                  <a:gd name="T21" fmla="*/ 206 h 411"/>
                  <a:gd name="T22" fmla="*/ 10 w 411"/>
                  <a:gd name="T23" fmla="*/ 266 h 411"/>
                  <a:gd name="T24" fmla="*/ 37 w 411"/>
                  <a:gd name="T25" fmla="*/ 321 h 411"/>
                  <a:gd name="T26" fmla="*/ 76 w 411"/>
                  <a:gd name="T27" fmla="*/ 364 h 411"/>
                  <a:gd name="T28" fmla="*/ 126 w 411"/>
                  <a:gd name="T29" fmla="*/ 395 h 411"/>
                  <a:gd name="T30" fmla="*/ 186 w 411"/>
                  <a:gd name="T31" fmla="*/ 410 h 411"/>
                  <a:gd name="T32" fmla="*/ 247 w 411"/>
                  <a:gd name="T33" fmla="*/ 407 h 411"/>
                  <a:gd name="T34" fmla="*/ 304 w 411"/>
                  <a:gd name="T35" fmla="*/ 386 h 411"/>
                  <a:gd name="T36" fmla="*/ 351 w 411"/>
                  <a:gd name="T37" fmla="*/ 351 h 411"/>
                  <a:gd name="T38" fmla="*/ 386 w 411"/>
                  <a:gd name="T39" fmla="*/ 304 h 411"/>
                  <a:gd name="T40" fmla="*/ 407 w 411"/>
                  <a:gd name="T41" fmla="*/ 247 h 411"/>
                  <a:gd name="T42" fmla="*/ 407 w 411"/>
                  <a:gd name="T43" fmla="*/ 206 h 411"/>
                  <a:gd name="T44" fmla="*/ 397 w 411"/>
                  <a:gd name="T45" fmla="*/ 265 h 411"/>
                  <a:gd name="T46" fmla="*/ 372 w 411"/>
                  <a:gd name="T47" fmla="*/ 318 h 411"/>
                  <a:gd name="T48" fmla="*/ 333 w 411"/>
                  <a:gd name="T49" fmla="*/ 361 h 411"/>
                  <a:gd name="T50" fmla="*/ 284 w 411"/>
                  <a:gd name="T51" fmla="*/ 392 h 411"/>
                  <a:gd name="T52" fmla="*/ 226 w 411"/>
                  <a:gd name="T53" fmla="*/ 406 h 411"/>
                  <a:gd name="T54" fmla="*/ 165 w 411"/>
                  <a:gd name="T55" fmla="*/ 403 h 411"/>
                  <a:gd name="T56" fmla="*/ 110 w 411"/>
                  <a:gd name="T57" fmla="*/ 382 h 411"/>
                  <a:gd name="T58" fmla="*/ 63 w 411"/>
                  <a:gd name="T59" fmla="*/ 349 h 411"/>
                  <a:gd name="T60" fmla="*/ 30 w 411"/>
                  <a:gd name="T61" fmla="*/ 301 h 411"/>
                  <a:gd name="T62" fmla="*/ 9 w 411"/>
                  <a:gd name="T63" fmla="*/ 247 h 411"/>
                  <a:gd name="T64" fmla="*/ 6 w 411"/>
                  <a:gd name="T65" fmla="*/ 186 h 411"/>
                  <a:gd name="T66" fmla="*/ 21 w 411"/>
                  <a:gd name="T67" fmla="*/ 127 h 411"/>
                  <a:gd name="T68" fmla="*/ 50 w 411"/>
                  <a:gd name="T69" fmla="*/ 78 h 411"/>
                  <a:gd name="T70" fmla="*/ 94 w 411"/>
                  <a:gd name="T71" fmla="*/ 39 h 411"/>
                  <a:gd name="T72" fmla="*/ 147 w 411"/>
                  <a:gd name="T73" fmla="*/ 14 h 411"/>
                  <a:gd name="T74" fmla="*/ 206 w 411"/>
                  <a:gd name="T75" fmla="*/ 4 h 411"/>
                  <a:gd name="T76" fmla="*/ 265 w 411"/>
                  <a:gd name="T77" fmla="*/ 14 h 411"/>
                  <a:gd name="T78" fmla="*/ 318 w 411"/>
                  <a:gd name="T79" fmla="*/ 39 h 411"/>
                  <a:gd name="T80" fmla="*/ 361 w 411"/>
                  <a:gd name="T81" fmla="*/ 78 h 411"/>
                  <a:gd name="T82" fmla="*/ 392 w 411"/>
                  <a:gd name="T83" fmla="*/ 127 h 411"/>
                  <a:gd name="T84" fmla="*/ 406 w 411"/>
                  <a:gd name="T85" fmla="*/ 186 h 41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11"/>
                  <a:gd name="T130" fmla="*/ 0 h 411"/>
                  <a:gd name="T131" fmla="*/ 411 w 411"/>
                  <a:gd name="T132" fmla="*/ 411 h 41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11" h="411">
                    <a:moveTo>
                      <a:pt x="411" y="206"/>
                    </a:moveTo>
                    <a:lnTo>
                      <a:pt x="410" y="186"/>
                    </a:lnTo>
                    <a:lnTo>
                      <a:pt x="407" y="165"/>
                    </a:lnTo>
                    <a:lnTo>
                      <a:pt x="401" y="145"/>
                    </a:lnTo>
                    <a:lnTo>
                      <a:pt x="394" y="126"/>
                    </a:lnTo>
                    <a:lnTo>
                      <a:pt x="386" y="108"/>
                    </a:lnTo>
                    <a:lnTo>
                      <a:pt x="376" y="91"/>
                    </a:lnTo>
                    <a:lnTo>
                      <a:pt x="364" y="76"/>
                    </a:lnTo>
                    <a:lnTo>
                      <a:pt x="351" y="62"/>
                    </a:lnTo>
                    <a:lnTo>
                      <a:pt x="336" y="48"/>
                    </a:lnTo>
                    <a:lnTo>
                      <a:pt x="321" y="37"/>
                    </a:lnTo>
                    <a:lnTo>
                      <a:pt x="304" y="25"/>
                    </a:lnTo>
                    <a:lnTo>
                      <a:pt x="286" y="17"/>
                    </a:lnTo>
                    <a:lnTo>
                      <a:pt x="266" y="10"/>
                    </a:lnTo>
                    <a:lnTo>
                      <a:pt x="247" y="4"/>
                    </a:lnTo>
                    <a:lnTo>
                      <a:pt x="227" y="2"/>
                    </a:lnTo>
                    <a:lnTo>
                      <a:pt x="206" y="0"/>
                    </a:lnTo>
                    <a:lnTo>
                      <a:pt x="186" y="2"/>
                    </a:lnTo>
                    <a:lnTo>
                      <a:pt x="165" y="4"/>
                    </a:lnTo>
                    <a:lnTo>
                      <a:pt x="145" y="10"/>
                    </a:lnTo>
                    <a:lnTo>
                      <a:pt x="126" y="17"/>
                    </a:lnTo>
                    <a:lnTo>
                      <a:pt x="108" y="25"/>
                    </a:lnTo>
                    <a:lnTo>
                      <a:pt x="91" y="37"/>
                    </a:lnTo>
                    <a:lnTo>
                      <a:pt x="76" y="48"/>
                    </a:lnTo>
                    <a:lnTo>
                      <a:pt x="60" y="62"/>
                    </a:lnTo>
                    <a:lnTo>
                      <a:pt x="48" y="76"/>
                    </a:lnTo>
                    <a:lnTo>
                      <a:pt x="37" y="91"/>
                    </a:lnTo>
                    <a:lnTo>
                      <a:pt x="25" y="108"/>
                    </a:lnTo>
                    <a:lnTo>
                      <a:pt x="17" y="126"/>
                    </a:lnTo>
                    <a:lnTo>
                      <a:pt x="10" y="145"/>
                    </a:lnTo>
                    <a:lnTo>
                      <a:pt x="5" y="165"/>
                    </a:lnTo>
                    <a:lnTo>
                      <a:pt x="2" y="186"/>
                    </a:lnTo>
                    <a:lnTo>
                      <a:pt x="0" y="206"/>
                    </a:lnTo>
                    <a:lnTo>
                      <a:pt x="2" y="227"/>
                    </a:lnTo>
                    <a:lnTo>
                      <a:pt x="5" y="247"/>
                    </a:lnTo>
                    <a:lnTo>
                      <a:pt x="10" y="266"/>
                    </a:lnTo>
                    <a:lnTo>
                      <a:pt x="17" y="286"/>
                    </a:lnTo>
                    <a:lnTo>
                      <a:pt x="25" y="304"/>
                    </a:lnTo>
                    <a:lnTo>
                      <a:pt x="37" y="321"/>
                    </a:lnTo>
                    <a:lnTo>
                      <a:pt x="48" y="336"/>
                    </a:lnTo>
                    <a:lnTo>
                      <a:pt x="60" y="351"/>
                    </a:lnTo>
                    <a:lnTo>
                      <a:pt x="76" y="364"/>
                    </a:lnTo>
                    <a:lnTo>
                      <a:pt x="91" y="376"/>
                    </a:lnTo>
                    <a:lnTo>
                      <a:pt x="108" y="386"/>
                    </a:lnTo>
                    <a:lnTo>
                      <a:pt x="126" y="395"/>
                    </a:lnTo>
                    <a:lnTo>
                      <a:pt x="145" y="402"/>
                    </a:lnTo>
                    <a:lnTo>
                      <a:pt x="165" y="407"/>
                    </a:lnTo>
                    <a:lnTo>
                      <a:pt x="186" y="410"/>
                    </a:lnTo>
                    <a:lnTo>
                      <a:pt x="206" y="411"/>
                    </a:lnTo>
                    <a:lnTo>
                      <a:pt x="227" y="410"/>
                    </a:lnTo>
                    <a:lnTo>
                      <a:pt x="247" y="407"/>
                    </a:lnTo>
                    <a:lnTo>
                      <a:pt x="266" y="402"/>
                    </a:lnTo>
                    <a:lnTo>
                      <a:pt x="286" y="395"/>
                    </a:lnTo>
                    <a:lnTo>
                      <a:pt x="304" y="386"/>
                    </a:lnTo>
                    <a:lnTo>
                      <a:pt x="321" y="376"/>
                    </a:lnTo>
                    <a:lnTo>
                      <a:pt x="336" y="364"/>
                    </a:lnTo>
                    <a:lnTo>
                      <a:pt x="351" y="351"/>
                    </a:lnTo>
                    <a:lnTo>
                      <a:pt x="364" y="336"/>
                    </a:lnTo>
                    <a:lnTo>
                      <a:pt x="376" y="321"/>
                    </a:lnTo>
                    <a:lnTo>
                      <a:pt x="386" y="304"/>
                    </a:lnTo>
                    <a:lnTo>
                      <a:pt x="394" y="286"/>
                    </a:lnTo>
                    <a:lnTo>
                      <a:pt x="401" y="266"/>
                    </a:lnTo>
                    <a:lnTo>
                      <a:pt x="407" y="247"/>
                    </a:lnTo>
                    <a:lnTo>
                      <a:pt x="410" y="227"/>
                    </a:lnTo>
                    <a:lnTo>
                      <a:pt x="411" y="206"/>
                    </a:lnTo>
                    <a:close/>
                    <a:moveTo>
                      <a:pt x="407" y="206"/>
                    </a:moveTo>
                    <a:lnTo>
                      <a:pt x="406" y="226"/>
                    </a:lnTo>
                    <a:lnTo>
                      <a:pt x="403" y="247"/>
                    </a:lnTo>
                    <a:lnTo>
                      <a:pt x="397" y="265"/>
                    </a:lnTo>
                    <a:lnTo>
                      <a:pt x="392" y="285"/>
                    </a:lnTo>
                    <a:lnTo>
                      <a:pt x="382" y="301"/>
                    </a:lnTo>
                    <a:lnTo>
                      <a:pt x="372" y="318"/>
                    </a:lnTo>
                    <a:lnTo>
                      <a:pt x="361" y="333"/>
                    </a:lnTo>
                    <a:lnTo>
                      <a:pt x="348" y="349"/>
                    </a:lnTo>
                    <a:lnTo>
                      <a:pt x="333" y="361"/>
                    </a:lnTo>
                    <a:lnTo>
                      <a:pt x="318" y="372"/>
                    </a:lnTo>
                    <a:lnTo>
                      <a:pt x="301" y="382"/>
                    </a:lnTo>
                    <a:lnTo>
                      <a:pt x="284" y="392"/>
                    </a:lnTo>
                    <a:lnTo>
                      <a:pt x="265" y="397"/>
                    </a:lnTo>
                    <a:lnTo>
                      <a:pt x="247" y="403"/>
                    </a:lnTo>
                    <a:lnTo>
                      <a:pt x="226" y="406"/>
                    </a:lnTo>
                    <a:lnTo>
                      <a:pt x="206" y="407"/>
                    </a:lnTo>
                    <a:lnTo>
                      <a:pt x="186" y="406"/>
                    </a:lnTo>
                    <a:lnTo>
                      <a:pt x="165" y="403"/>
                    </a:lnTo>
                    <a:lnTo>
                      <a:pt x="147" y="397"/>
                    </a:lnTo>
                    <a:lnTo>
                      <a:pt x="127" y="392"/>
                    </a:lnTo>
                    <a:lnTo>
                      <a:pt x="110" y="382"/>
                    </a:lnTo>
                    <a:lnTo>
                      <a:pt x="94" y="372"/>
                    </a:lnTo>
                    <a:lnTo>
                      <a:pt x="78" y="361"/>
                    </a:lnTo>
                    <a:lnTo>
                      <a:pt x="63" y="349"/>
                    </a:lnTo>
                    <a:lnTo>
                      <a:pt x="50" y="333"/>
                    </a:lnTo>
                    <a:lnTo>
                      <a:pt x="39" y="318"/>
                    </a:lnTo>
                    <a:lnTo>
                      <a:pt x="30" y="301"/>
                    </a:lnTo>
                    <a:lnTo>
                      <a:pt x="21" y="285"/>
                    </a:lnTo>
                    <a:lnTo>
                      <a:pt x="14" y="265"/>
                    </a:lnTo>
                    <a:lnTo>
                      <a:pt x="9" y="247"/>
                    </a:lnTo>
                    <a:lnTo>
                      <a:pt x="6" y="226"/>
                    </a:lnTo>
                    <a:lnTo>
                      <a:pt x="5" y="206"/>
                    </a:lnTo>
                    <a:lnTo>
                      <a:pt x="6" y="186"/>
                    </a:lnTo>
                    <a:lnTo>
                      <a:pt x="9" y="165"/>
                    </a:lnTo>
                    <a:lnTo>
                      <a:pt x="14" y="147"/>
                    </a:lnTo>
                    <a:lnTo>
                      <a:pt x="21" y="127"/>
                    </a:lnTo>
                    <a:lnTo>
                      <a:pt x="30" y="110"/>
                    </a:lnTo>
                    <a:lnTo>
                      <a:pt x="39" y="94"/>
                    </a:lnTo>
                    <a:lnTo>
                      <a:pt x="50" y="78"/>
                    </a:lnTo>
                    <a:lnTo>
                      <a:pt x="63" y="64"/>
                    </a:lnTo>
                    <a:lnTo>
                      <a:pt x="78" y="50"/>
                    </a:lnTo>
                    <a:lnTo>
                      <a:pt x="94" y="39"/>
                    </a:lnTo>
                    <a:lnTo>
                      <a:pt x="110" y="30"/>
                    </a:lnTo>
                    <a:lnTo>
                      <a:pt x="127" y="21"/>
                    </a:lnTo>
                    <a:lnTo>
                      <a:pt x="147" y="14"/>
                    </a:lnTo>
                    <a:lnTo>
                      <a:pt x="165" y="9"/>
                    </a:lnTo>
                    <a:lnTo>
                      <a:pt x="186" y="6"/>
                    </a:lnTo>
                    <a:lnTo>
                      <a:pt x="206" y="4"/>
                    </a:lnTo>
                    <a:lnTo>
                      <a:pt x="226" y="6"/>
                    </a:lnTo>
                    <a:lnTo>
                      <a:pt x="247" y="9"/>
                    </a:lnTo>
                    <a:lnTo>
                      <a:pt x="265" y="14"/>
                    </a:lnTo>
                    <a:lnTo>
                      <a:pt x="284" y="21"/>
                    </a:lnTo>
                    <a:lnTo>
                      <a:pt x="301" y="30"/>
                    </a:lnTo>
                    <a:lnTo>
                      <a:pt x="318" y="39"/>
                    </a:lnTo>
                    <a:lnTo>
                      <a:pt x="333" y="50"/>
                    </a:lnTo>
                    <a:lnTo>
                      <a:pt x="348" y="64"/>
                    </a:lnTo>
                    <a:lnTo>
                      <a:pt x="361" y="78"/>
                    </a:lnTo>
                    <a:lnTo>
                      <a:pt x="372" y="94"/>
                    </a:lnTo>
                    <a:lnTo>
                      <a:pt x="382" y="110"/>
                    </a:lnTo>
                    <a:lnTo>
                      <a:pt x="392" y="127"/>
                    </a:lnTo>
                    <a:lnTo>
                      <a:pt x="397" y="147"/>
                    </a:lnTo>
                    <a:lnTo>
                      <a:pt x="403" y="165"/>
                    </a:lnTo>
                    <a:lnTo>
                      <a:pt x="406" y="186"/>
                    </a:lnTo>
                    <a:lnTo>
                      <a:pt x="407" y="206"/>
                    </a:lnTo>
                    <a:close/>
                  </a:path>
                </a:pathLst>
              </a:custGeom>
              <a:solidFill>
                <a:srgbClr val="F3CE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11" name="Freeform 96">
                <a:extLst>
                  <a:ext uri="{FF2B5EF4-FFF2-40B4-BE49-F238E27FC236}">
                    <a16:creationId xmlns:a16="http://schemas.microsoft.com/office/drawing/2014/main" id="{504437F0-C5F3-B527-D384-6B69196CD13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17" y="2670"/>
                <a:ext cx="405" cy="406"/>
              </a:xfrm>
              <a:custGeom>
                <a:avLst/>
                <a:gdLst>
                  <a:gd name="T0" fmla="*/ 401 w 405"/>
                  <a:gd name="T1" fmla="*/ 162 h 406"/>
                  <a:gd name="T2" fmla="*/ 382 w 405"/>
                  <a:gd name="T3" fmla="*/ 106 h 406"/>
                  <a:gd name="T4" fmla="*/ 347 w 405"/>
                  <a:gd name="T5" fmla="*/ 60 h 406"/>
                  <a:gd name="T6" fmla="*/ 300 w 405"/>
                  <a:gd name="T7" fmla="*/ 24 h 406"/>
                  <a:gd name="T8" fmla="*/ 244 w 405"/>
                  <a:gd name="T9" fmla="*/ 4 h 406"/>
                  <a:gd name="T10" fmla="*/ 183 w 405"/>
                  <a:gd name="T11" fmla="*/ 1 h 406"/>
                  <a:gd name="T12" fmla="*/ 124 w 405"/>
                  <a:gd name="T13" fmla="*/ 15 h 406"/>
                  <a:gd name="T14" fmla="*/ 74 w 405"/>
                  <a:gd name="T15" fmla="*/ 46 h 406"/>
                  <a:gd name="T16" fmla="*/ 35 w 405"/>
                  <a:gd name="T17" fmla="*/ 89 h 406"/>
                  <a:gd name="T18" fmla="*/ 9 w 405"/>
                  <a:gd name="T19" fmla="*/ 142 h 406"/>
                  <a:gd name="T20" fmla="*/ 0 w 405"/>
                  <a:gd name="T21" fmla="*/ 203 h 406"/>
                  <a:gd name="T22" fmla="*/ 9 w 405"/>
                  <a:gd name="T23" fmla="*/ 263 h 406"/>
                  <a:gd name="T24" fmla="*/ 35 w 405"/>
                  <a:gd name="T25" fmla="*/ 316 h 406"/>
                  <a:gd name="T26" fmla="*/ 74 w 405"/>
                  <a:gd name="T27" fmla="*/ 360 h 406"/>
                  <a:gd name="T28" fmla="*/ 124 w 405"/>
                  <a:gd name="T29" fmla="*/ 390 h 406"/>
                  <a:gd name="T30" fmla="*/ 183 w 405"/>
                  <a:gd name="T31" fmla="*/ 406 h 406"/>
                  <a:gd name="T32" fmla="*/ 244 w 405"/>
                  <a:gd name="T33" fmla="*/ 401 h 406"/>
                  <a:gd name="T34" fmla="*/ 300 w 405"/>
                  <a:gd name="T35" fmla="*/ 382 h 406"/>
                  <a:gd name="T36" fmla="*/ 347 w 405"/>
                  <a:gd name="T37" fmla="*/ 347 h 406"/>
                  <a:gd name="T38" fmla="*/ 382 w 405"/>
                  <a:gd name="T39" fmla="*/ 300 h 406"/>
                  <a:gd name="T40" fmla="*/ 401 w 405"/>
                  <a:gd name="T41" fmla="*/ 244 h 406"/>
                  <a:gd name="T42" fmla="*/ 403 w 405"/>
                  <a:gd name="T43" fmla="*/ 203 h 406"/>
                  <a:gd name="T44" fmla="*/ 393 w 405"/>
                  <a:gd name="T45" fmla="*/ 262 h 406"/>
                  <a:gd name="T46" fmla="*/ 368 w 405"/>
                  <a:gd name="T47" fmla="*/ 314 h 406"/>
                  <a:gd name="T48" fmla="*/ 329 w 405"/>
                  <a:gd name="T49" fmla="*/ 357 h 406"/>
                  <a:gd name="T50" fmla="*/ 280 w 405"/>
                  <a:gd name="T51" fmla="*/ 386 h 406"/>
                  <a:gd name="T52" fmla="*/ 223 w 405"/>
                  <a:gd name="T53" fmla="*/ 401 h 406"/>
                  <a:gd name="T54" fmla="*/ 163 w 405"/>
                  <a:gd name="T55" fmla="*/ 399 h 406"/>
                  <a:gd name="T56" fmla="*/ 107 w 405"/>
                  <a:gd name="T57" fmla="*/ 378 h 406"/>
                  <a:gd name="T58" fmla="*/ 61 w 405"/>
                  <a:gd name="T59" fmla="*/ 344 h 406"/>
                  <a:gd name="T60" fmla="*/ 28 w 405"/>
                  <a:gd name="T61" fmla="*/ 298 h 406"/>
                  <a:gd name="T62" fmla="*/ 9 w 405"/>
                  <a:gd name="T63" fmla="*/ 242 h 406"/>
                  <a:gd name="T64" fmla="*/ 4 w 405"/>
                  <a:gd name="T65" fmla="*/ 183 h 406"/>
                  <a:gd name="T66" fmla="*/ 20 w 405"/>
                  <a:gd name="T67" fmla="*/ 125 h 406"/>
                  <a:gd name="T68" fmla="*/ 49 w 405"/>
                  <a:gd name="T69" fmla="*/ 77 h 406"/>
                  <a:gd name="T70" fmla="*/ 92 w 405"/>
                  <a:gd name="T71" fmla="*/ 38 h 406"/>
                  <a:gd name="T72" fmla="*/ 144 w 405"/>
                  <a:gd name="T73" fmla="*/ 13 h 406"/>
                  <a:gd name="T74" fmla="*/ 203 w 405"/>
                  <a:gd name="T75" fmla="*/ 4 h 406"/>
                  <a:gd name="T76" fmla="*/ 262 w 405"/>
                  <a:gd name="T77" fmla="*/ 13 h 406"/>
                  <a:gd name="T78" fmla="*/ 313 w 405"/>
                  <a:gd name="T79" fmla="*/ 38 h 406"/>
                  <a:gd name="T80" fmla="*/ 357 w 405"/>
                  <a:gd name="T81" fmla="*/ 77 h 406"/>
                  <a:gd name="T82" fmla="*/ 386 w 405"/>
                  <a:gd name="T83" fmla="*/ 125 h 406"/>
                  <a:gd name="T84" fmla="*/ 401 w 405"/>
                  <a:gd name="T85" fmla="*/ 183 h 40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05"/>
                  <a:gd name="T130" fmla="*/ 0 h 406"/>
                  <a:gd name="T131" fmla="*/ 405 w 405"/>
                  <a:gd name="T132" fmla="*/ 406 h 40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05" h="406">
                    <a:moveTo>
                      <a:pt x="405" y="203"/>
                    </a:moveTo>
                    <a:lnTo>
                      <a:pt x="405" y="183"/>
                    </a:lnTo>
                    <a:lnTo>
                      <a:pt x="401" y="162"/>
                    </a:lnTo>
                    <a:lnTo>
                      <a:pt x="397" y="142"/>
                    </a:lnTo>
                    <a:lnTo>
                      <a:pt x="390" y="124"/>
                    </a:lnTo>
                    <a:lnTo>
                      <a:pt x="382" y="106"/>
                    </a:lnTo>
                    <a:lnTo>
                      <a:pt x="371" y="89"/>
                    </a:lnTo>
                    <a:lnTo>
                      <a:pt x="359" y="74"/>
                    </a:lnTo>
                    <a:lnTo>
                      <a:pt x="347" y="60"/>
                    </a:lnTo>
                    <a:lnTo>
                      <a:pt x="332" y="46"/>
                    </a:lnTo>
                    <a:lnTo>
                      <a:pt x="316" y="35"/>
                    </a:lnTo>
                    <a:lnTo>
                      <a:pt x="300" y="24"/>
                    </a:lnTo>
                    <a:lnTo>
                      <a:pt x="281" y="15"/>
                    </a:lnTo>
                    <a:lnTo>
                      <a:pt x="263" y="8"/>
                    </a:lnTo>
                    <a:lnTo>
                      <a:pt x="244" y="4"/>
                    </a:lnTo>
                    <a:lnTo>
                      <a:pt x="223" y="1"/>
                    </a:lnTo>
                    <a:lnTo>
                      <a:pt x="203" y="0"/>
                    </a:lnTo>
                    <a:lnTo>
                      <a:pt x="183" y="1"/>
                    </a:lnTo>
                    <a:lnTo>
                      <a:pt x="162" y="4"/>
                    </a:lnTo>
                    <a:lnTo>
                      <a:pt x="142" y="8"/>
                    </a:lnTo>
                    <a:lnTo>
                      <a:pt x="124" y="15"/>
                    </a:lnTo>
                    <a:lnTo>
                      <a:pt x="106" y="24"/>
                    </a:lnTo>
                    <a:lnTo>
                      <a:pt x="89" y="35"/>
                    </a:lnTo>
                    <a:lnTo>
                      <a:pt x="74" y="46"/>
                    </a:lnTo>
                    <a:lnTo>
                      <a:pt x="59" y="60"/>
                    </a:lnTo>
                    <a:lnTo>
                      <a:pt x="46" y="74"/>
                    </a:lnTo>
                    <a:lnTo>
                      <a:pt x="35" y="89"/>
                    </a:lnTo>
                    <a:lnTo>
                      <a:pt x="24" y="106"/>
                    </a:lnTo>
                    <a:lnTo>
                      <a:pt x="15" y="124"/>
                    </a:lnTo>
                    <a:lnTo>
                      <a:pt x="9" y="142"/>
                    </a:lnTo>
                    <a:lnTo>
                      <a:pt x="4" y="162"/>
                    </a:lnTo>
                    <a:lnTo>
                      <a:pt x="2" y="183"/>
                    </a:lnTo>
                    <a:lnTo>
                      <a:pt x="0" y="203"/>
                    </a:lnTo>
                    <a:lnTo>
                      <a:pt x="2" y="223"/>
                    </a:lnTo>
                    <a:lnTo>
                      <a:pt x="4" y="244"/>
                    </a:lnTo>
                    <a:lnTo>
                      <a:pt x="9" y="263"/>
                    </a:lnTo>
                    <a:lnTo>
                      <a:pt x="15" y="282"/>
                    </a:lnTo>
                    <a:lnTo>
                      <a:pt x="24" y="300"/>
                    </a:lnTo>
                    <a:lnTo>
                      <a:pt x="35" y="316"/>
                    </a:lnTo>
                    <a:lnTo>
                      <a:pt x="46" y="332"/>
                    </a:lnTo>
                    <a:lnTo>
                      <a:pt x="59" y="347"/>
                    </a:lnTo>
                    <a:lnTo>
                      <a:pt x="74" y="360"/>
                    </a:lnTo>
                    <a:lnTo>
                      <a:pt x="89" y="371"/>
                    </a:lnTo>
                    <a:lnTo>
                      <a:pt x="106" y="382"/>
                    </a:lnTo>
                    <a:lnTo>
                      <a:pt x="124" y="390"/>
                    </a:lnTo>
                    <a:lnTo>
                      <a:pt x="142" y="397"/>
                    </a:lnTo>
                    <a:lnTo>
                      <a:pt x="162" y="401"/>
                    </a:lnTo>
                    <a:lnTo>
                      <a:pt x="183" y="406"/>
                    </a:lnTo>
                    <a:lnTo>
                      <a:pt x="203" y="406"/>
                    </a:lnTo>
                    <a:lnTo>
                      <a:pt x="223" y="406"/>
                    </a:lnTo>
                    <a:lnTo>
                      <a:pt x="244" y="401"/>
                    </a:lnTo>
                    <a:lnTo>
                      <a:pt x="263" y="397"/>
                    </a:lnTo>
                    <a:lnTo>
                      <a:pt x="281" y="390"/>
                    </a:lnTo>
                    <a:lnTo>
                      <a:pt x="300" y="382"/>
                    </a:lnTo>
                    <a:lnTo>
                      <a:pt x="316" y="371"/>
                    </a:lnTo>
                    <a:lnTo>
                      <a:pt x="332" y="360"/>
                    </a:lnTo>
                    <a:lnTo>
                      <a:pt x="347" y="347"/>
                    </a:lnTo>
                    <a:lnTo>
                      <a:pt x="359" y="332"/>
                    </a:lnTo>
                    <a:lnTo>
                      <a:pt x="371" y="316"/>
                    </a:lnTo>
                    <a:lnTo>
                      <a:pt x="382" y="300"/>
                    </a:lnTo>
                    <a:lnTo>
                      <a:pt x="390" y="282"/>
                    </a:lnTo>
                    <a:lnTo>
                      <a:pt x="397" y="263"/>
                    </a:lnTo>
                    <a:lnTo>
                      <a:pt x="401" y="244"/>
                    </a:lnTo>
                    <a:lnTo>
                      <a:pt x="405" y="223"/>
                    </a:lnTo>
                    <a:lnTo>
                      <a:pt x="405" y="203"/>
                    </a:lnTo>
                    <a:close/>
                    <a:moveTo>
                      <a:pt x="403" y="203"/>
                    </a:moveTo>
                    <a:lnTo>
                      <a:pt x="401" y="223"/>
                    </a:lnTo>
                    <a:lnTo>
                      <a:pt x="398" y="242"/>
                    </a:lnTo>
                    <a:lnTo>
                      <a:pt x="393" y="262"/>
                    </a:lnTo>
                    <a:lnTo>
                      <a:pt x="386" y="280"/>
                    </a:lnTo>
                    <a:lnTo>
                      <a:pt x="377" y="298"/>
                    </a:lnTo>
                    <a:lnTo>
                      <a:pt x="368" y="314"/>
                    </a:lnTo>
                    <a:lnTo>
                      <a:pt x="357" y="329"/>
                    </a:lnTo>
                    <a:lnTo>
                      <a:pt x="344" y="344"/>
                    </a:lnTo>
                    <a:lnTo>
                      <a:pt x="329" y="357"/>
                    </a:lnTo>
                    <a:lnTo>
                      <a:pt x="313" y="368"/>
                    </a:lnTo>
                    <a:lnTo>
                      <a:pt x="298" y="378"/>
                    </a:lnTo>
                    <a:lnTo>
                      <a:pt x="280" y="386"/>
                    </a:lnTo>
                    <a:lnTo>
                      <a:pt x="262" y="393"/>
                    </a:lnTo>
                    <a:lnTo>
                      <a:pt x="242" y="399"/>
                    </a:lnTo>
                    <a:lnTo>
                      <a:pt x="223" y="401"/>
                    </a:lnTo>
                    <a:lnTo>
                      <a:pt x="203" y="401"/>
                    </a:lnTo>
                    <a:lnTo>
                      <a:pt x="183" y="401"/>
                    </a:lnTo>
                    <a:lnTo>
                      <a:pt x="163" y="399"/>
                    </a:lnTo>
                    <a:lnTo>
                      <a:pt x="144" y="393"/>
                    </a:lnTo>
                    <a:lnTo>
                      <a:pt x="125" y="386"/>
                    </a:lnTo>
                    <a:lnTo>
                      <a:pt x="107" y="378"/>
                    </a:lnTo>
                    <a:lnTo>
                      <a:pt x="92" y="368"/>
                    </a:lnTo>
                    <a:lnTo>
                      <a:pt x="77" y="357"/>
                    </a:lnTo>
                    <a:lnTo>
                      <a:pt x="61" y="344"/>
                    </a:lnTo>
                    <a:lnTo>
                      <a:pt x="49" y="329"/>
                    </a:lnTo>
                    <a:lnTo>
                      <a:pt x="38" y="314"/>
                    </a:lnTo>
                    <a:lnTo>
                      <a:pt x="28" y="298"/>
                    </a:lnTo>
                    <a:lnTo>
                      <a:pt x="20" y="280"/>
                    </a:lnTo>
                    <a:lnTo>
                      <a:pt x="13" y="262"/>
                    </a:lnTo>
                    <a:lnTo>
                      <a:pt x="9" y="242"/>
                    </a:lnTo>
                    <a:lnTo>
                      <a:pt x="4" y="223"/>
                    </a:lnTo>
                    <a:lnTo>
                      <a:pt x="4" y="203"/>
                    </a:lnTo>
                    <a:lnTo>
                      <a:pt x="4" y="183"/>
                    </a:lnTo>
                    <a:lnTo>
                      <a:pt x="9" y="163"/>
                    </a:lnTo>
                    <a:lnTo>
                      <a:pt x="13" y="144"/>
                    </a:lnTo>
                    <a:lnTo>
                      <a:pt x="20" y="125"/>
                    </a:lnTo>
                    <a:lnTo>
                      <a:pt x="28" y="107"/>
                    </a:lnTo>
                    <a:lnTo>
                      <a:pt x="38" y="92"/>
                    </a:lnTo>
                    <a:lnTo>
                      <a:pt x="49" y="77"/>
                    </a:lnTo>
                    <a:lnTo>
                      <a:pt x="61" y="63"/>
                    </a:lnTo>
                    <a:lnTo>
                      <a:pt x="77" y="49"/>
                    </a:lnTo>
                    <a:lnTo>
                      <a:pt x="92" y="38"/>
                    </a:lnTo>
                    <a:lnTo>
                      <a:pt x="107" y="28"/>
                    </a:lnTo>
                    <a:lnTo>
                      <a:pt x="125" y="20"/>
                    </a:lnTo>
                    <a:lnTo>
                      <a:pt x="144" y="13"/>
                    </a:lnTo>
                    <a:lnTo>
                      <a:pt x="163" y="8"/>
                    </a:lnTo>
                    <a:lnTo>
                      <a:pt x="183" y="4"/>
                    </a:lnTo>
                    <a:lnTo>
                      <a:pt x="203" y="4"/>
                    </a:lnTo>
                    <a:lnTo>
                      <a:pt x="223" y="4"/>
                    </a:lnTo>
                    <a:lnTo>
                      <a:pt x="242" y="8"/>
                    </a:lnTo>
                    <a:lnTo>
                      <a:pt x="262" y="13"/>
                    </a:lnTo>
                    <a:lnTo>
                      <a:pt x="280" y="20"/>
                    </a:lnTo>
                    <a:lnTo>
                      <a:pt x="298" y="28"/>
                    </a:lnTo>
                    <a:lnTo>
                      <a:pt x="313" y="38"/>
                    </a:lnTo>
                    <a:lnTo>
                      <a:pt x="329" y="49"/>
                    </a:lnTo>
                    <a:lnTo>
                      <a:pt x="344" y="63"/>
                    </a:lnTo>
                    <a:lnTo>
                      <a:pt x="357" y="77"/>
                    </a:lnTo>
                    <a:lnTo>
                      <a:pt x="368" y="92"/>
                    </a:lnTo>
                    <a:lnTo>
                      <a:pt x="377" y="107"/>
                    </a:lnTo>
                    <a:lnTo>
                      <a:pt x="386" y="125"/>
                    </a:lnTo>
                    <a:lnTo>
                      <a:pt x="393" y="144"/>
                    </a:lnTo>
                    <a:lnTo>
                      <a:pt x="398" y="163"/>
                    </a:lnTo>
                    <a:lnTo>
                      <a:pt x="401" y="183"/>
                    </a:lnTo>
                    <a:lnTo>
                      <a:pt x="403" y="203"/>
                    </a:lnTo>
                    <a:close/>
                  </a:path>
                </a:pathLst>
              </a:custGeom>
              <a:solidFill>
                <a:srgbClr val="F3CE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12" name="Freeform 97">
                <a:extLst>
                  <a:ext uri="{FF2B5EF4-FFF2-40B4-BE49-F238E27FC236}">
                    <a16:creationId xmlns:a16="http://schemas.microsoft.com/office/drawing/2014/main" id="{72F5B3A7-4BF2-964F-041E-D0F3737CEE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19" y="2671"/>
                <a:ext cx="402" cy="403"/>
              </a:xfrm>
              <a:custGeom>
                <a:avLst/>
                <a:gdLst>
                  <a:gd name="T0" fmla="*/ 398 w 402"/>
                  <a:gd name="T1" fmla="*/ 161 h 403"/>
                  <a:gd name="T2" fmla="*/ 377 w 402"/>
                  <a:gd name="T3" fmla="*/ 106 h 403"/>
                  <a:gd name="T4" fmla="*/ 343 w 402"/>
                  <a:gd name="T5" fmla="*/ 60 h 403"/>
                  <a:gd name="T6" fmla="*/ 296 w 402"/>
                  <a:gd name="T7" fmla="*/ 26 h 403"/>
                  <a:gd name="T8" fmla="*/ 242 w 402"/>
                  <a:gd name="T9" fmla="*/ 5 h 403"/>
                  <a:gd name="T10" fmla="*/ 181 w 402"/>
                  <a:gd name="T11" fmla="*/ 2 h 403"/>
                  <a:gd name="T12" fmla="*/ 122 w 402"/>
                  <a:gd name="T13" fmla="*/ 17 h 403"/>
                  <a:gd name="T14" fmla="*/ 73 w 402"/>
                  <a:gd name="T15" fmla="*/ 46 h 403"/>
                  <a:gd name="T16" fmla="*/ 34 w 402"/>
                  <a:gd name="T17" fmla="*/ 90 h 403"/>
                  <a:gd name="T18" fmla="*/ 9 w 402"/>
                  <a:gd name="T19" fmla="*/ 143 h 403"/>
                  <a:gd name="T20" fmla="*/ 0 w 402"/>
                  <a:gd name="T21" fmla="*/ 202 h 403"/>
                  <a:gd name="T22" fmla="*/ 9 w 402"/>
                  <a:gd name="T23" fmla="*/ 261 h 403"/>
                  <a:gd name="T24" fmla="*/ 34 w 402"/>
                  <a:gd name="T25" fmla="*/ 314 h 403"/>
                  <a:gd name="T26" fmla="*/ 73 w 402"/>
                  <a:gd name="T27" fmla="*/ 357 h 403"/>
                  <a:gd name="T28" fmla="*/ 122 w 402"/>
                  <a:gd name="T29" fmla="*/ 388 h 403"/>
                  <a:gd name="T30" fmla="*/ 181 w 402"/>
                  <a:gd name="T31" fmla="*/ 402 h 403"/>
                  <a:gd name="T32" fmla="*/ 242 w 402"/>
                  <a:gd name="T33" fmla="*/ 399 h 403"/>
                  <a:gd name="T34" fmla="*/ 296 w 402"/>
                  <a:gd name="T35" fmla="*/ 378 h 403"/>
                  <a:gd name="T36" fmla="*/ 343 w 402"/>
                  <a:gd name="T37" fmla="*/ 345 h 403"/>
                  <a:gd name="T38" fmla="*/ 377 w 402"/>
                  <a:gd name="T39" fmla="*/ 297 h 403"/>
                  <a:gd name="T40" fmla="*/ 398 w 402"/>
                  <a:gd name="T41" fmla="*/ 243 h 403"/>
                  <a:gd name="T42" fmla="*/ 398 w 402"/>
                  <a:gd name="T43" fmla="*/ 202 h 403"/>
                  <a:gd name="T44" fmla="*/ 389 w 402"/>
                  <a:gd name="T45" fmla="*/ 261 h 403"/>
                  <a:gd name="T46" fmla="*/ 364 w 402"/>
                  <a:gd name="T47" fmla="*/ 313 h 403"/>
                  <a:gd name="T48" fmla="*/ 327 w 402"/>
                  <a:gd name="T49" fmla="*/ 354 h 403"/>
                  <a:gd name="T50" fmla="*/ 278 w 402"/>
                  <a:gd name="T51" fmla="*/ 384 h 403"/>
                  <a:gd name="T52" fmla="*/ 221 w 402"/>
                  <a:gd name="T53" fmla="*/ 398 h 403"/>
                  <a:gd name="T54" fmla="*/ 161 w 402"/>
                  <a:gd name="T55" fmla="*/ 395 h 403"/>
                  <a:gd name="T56" fmla="*/ 107 w 402"/>
                  <a:gd name="T57" fmla="*/ 375 h 403"/>
                  <a:gd name="T58" fmla="*/ 61 w 402"/>
                  <a:gd name="T59" fmla="*/ 342 h 403"/>
                  <a:gd name="T60" fmla="*/ 27 w 402"/>
                  <a:gd name="T61" fmla="*/ 296 h 403"/>
                  <a:gd name="T62" fmla="*/ 8 w 402"/>
                  <a:gd name="T63" fmla="*/ 241 h 403"/>
                  <a:gd name="T64" fmla="*/ 5 w 402"/>
                  <a:gd name="T65" fmla="*/ 182 h 403"/>
                  <a:gd name="T66" fmla="*/ 19 w 402"/>
                  <a:gd name="T67" fmla="*/ 124 h 403"/>
                  <a:gd name="T68" fmla="*/ 48 w 402"/>
                  <a:gd name="T69" fmla="*/ 77 h 403"/>
                  <a:gd name="T70" fmla="*/ 90 w 402"/>
                  <a:gd name="T71" fmla="*/ 38 h 403"/>
                  <a:gd name="T72" fmla="*/ 142 w 402"/>
                  <a:gd name="T73" fmla="*/ 13 h 403"/>
                  <a:gd name="T74" fmla="*/ 201 w 402"/>
                  <a:gd name="T75" fmla="*/ 5 h 403"/>
                  <a:gd name="T76" fmla="*/ 260 w 402"/>
                  <a:gd name="T77" fmla="*/ 13 h 403"/>
                  <a:gd name="T78" fmla="*/ 311 w 402"/>
                  <a:gd name="T79" fmla="*/ 38 h 403"/>
                  <a:gd name="T80" fmla="*/ 353 w 402"/>
                  <a:gd name="T81" fmla="*/ 77 h 403"/>
                  <a:gd name="T82" fmla="*/ 382 w 402"/>
                  <a:gd name="T83" fmla="*/ 124 h 403"/>
                  <a:gd name="T84" fmla="*/ 396 w 402"/>
                  <a:gd name="T85" fmla="*/ 182 h 40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402"/>
                  <a:gd name="T130" fmla="*/ 0 h 403"/>
                  <a:gd name="T131" fmla="*/ 402 w 402"/>
                  <a:gd name="T132" fmla="*/ 403 h 40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402" h="403">
                    <a:moveTo>
                      <a:pt x="402" y="202"/>
                    </a:moveTo>
                    <a:lnTo>
                      <a:pt x="401" y="182"/>
                    </a:lnTo>
                    <a:lnTo>
                      <a:pt x="398" y="161"/>
                    </a:lnTo>
                    <a:lnTo>
                      <a:pt x="392" y="143"/>
                    </a:lnTo>
                    <a:lnTo>
                      <a:pt x="387" y="123"/>
                    </a:lnTo>
                    <a:lnTo>
                      <a:pt x="377" y="106"/>
                    </a:lnTo>
                    <a:lnTo>
                      <a:pt x="367" y="90"/>
                    </a:lnTo>
                    <a:lnTo>
                      <a:pt x="356" y="74"/>
                    </a:lnTo>
                    <a:lnTo>
                      <a:pt x="343" y="60"/>
                    </a:lnTo>
                    <a:lnTo>
                      <a:pt x="328" y="46"/>
                    </a:lnTo>
                    <a:lnTo>
                      <a:pt x="313" y="35"/>
                    </a:lnTo>
                    <a:lnTo>
                      <a:pt x="296" y="26"/>
                    </a:lnTo>
                    <a:lnTo>
                      <a:pt x="279" y="17"/>
                    </a:lnTo>
                    <a:lnTo>
                      <a:pt x="260" y="10"/>
                    </a:lnTo>
                    <a:lnTo>
                      <a:pt x="242" y="5"/>
                    </a:lnTo>
                    <a:lnTo>
                      <a:pt x="221" y="2"/>
                    </a:lnTo>
                    <a:lnTo>
                      <a:pt x="201" y="0"/>
                    </a:lnTo>
                    <a:lnTo>
                      <a:pt x="181" y="2"/>
                    </a:lnTo>
                    <a:lnTo>
                      <a:pt x="160" y="5"/>
                    </a:lnTo>
                    <a:lnTo>
                      <a:pt x="142" y="10"/>
                    </a:lnTo>
                    <a:lnTo>
                      <a:pt x="122" y="17"/>
                    </a:lnTo>
                    <a:lnTo>
                      <a:pt x="105" y="26"/>
                    </a:lnTo>
                    <a:lnTo>
                      <a:pt x="89" y="35"/>
                    </a:lnTo>
                    <a:lnTo>
                      <a:pt x="73" y="46"/>
                    </a:lnTo>
                    <a:lnTo>
                      <a:pt x="58" y="60"/>
                    </a:lnTo>
                    <a:lnTo>
                      <a:pt x="45" y="74"/>
                    </a:lnTo>
                    <a:lnTo>
                      <a:pt x="34" y="90"/>
                    </a:lnTo>
                    <a:lnTo>
                      <a:pt x="25" y="106"/>
                    </a:lnTo>
                    <a:lnTo>
                      <a:pt x="16" y="123"/>
                    </a:lnTo>
                    <a:lnTo>
                      <a:pt x="9" y="143"/>
                    </a:lnTo>
                    <a:lnTo>
                      <a:pt x="4" y="161"/>
                    </a:lnTo>
                    <a:lnTo>
                      <a:pt x="1" y="182"/>
                    </a:lnTo>
                    <a:lnTo>
                      <a:pt x="0" y="202"/>
                    </a:lnTo>
                    <a:lnTo>
                      <a:pt x="1" y="222"/>
                    </a:lnTo>
                    <a:lnTo>
                      <a:pt x="4" y="243"/>
                    </a:lnTo>
                    <a:lnTo>
                      <a:pt x="9" y="261"/>
                    </a:lnTo>
                    <a:lnTo>
                      <a:pt x="16" y="281"/>
                    </a:lnTo>
                    <a:lnTo>
                      <a:pt x="25" y="297"/>
                    </a:lnTo>
                    <a:lnTo>
                      <a:pt x="34" y="314"/>
                    </a:lnTo>
                    <a:lnTo>
                      <a:pt x="45" y="329"/>
                    </a:lnTo>
                    <a:lnTo>
                      <a:pt x="58" y="345"/>
                    </a:lnTo>
                    <a:lnTo>
                      <a:pt x="73" y="357"/>
                    </a:lnTo>
                    <a:lnTo>
                      <a:pt x="89" y="368"/>
                    </a:lnTo>
                    <a:lnTo>
                      <a:pt x="105" y="378"/>
                    </a:lnTo>
                    <a:lnTo>
                      <a:pt x="122" y="388"/>
                    </a:lnTo>
                    <a:lnTo>
                      <a:pt x="142" y="393"/>
                    </a:lnTo>
                    <a:lnTo>
                      <a:pt x="160" y="399"/>
                    </a:lnTo>
                    <a:lnTo>
                      <a:pt x="181" y="402"/>
                    </a:lnTo>
                    <a:lnTo>
                      <a:pt x="201" y="403"/>
                    </a:lnTo>
                    <a:lnTo>
                      <a:pt x="221" y="402"/>
                    </a:lnTo>
                    <a:lnTo>
                      <a:pt x="242" y="399"/>
                    </a:lnTo>
                    <a:lnTo>
                      <a:pt x="260" y="393"/>
                    </a:lnTo>
                    <a:lnTo>
                      <a:pt x="279" y="388"/>
                    </a:lnTo>
                    <a:lnTo>
                      <a:pt x="296" y="378"/>
                    </a:lnTo>
                    <a:lnTo>
                      <a:pt x="313" y="368"/>
                    </a:lnTo>
                    <a:lnTo>
                      <a:pt x="328" y="357"/>
                    </a:lnTo>
                    <a:lnTo>
                      <a:pt x="343" y="345"/>
                    </a:lnTo>
                    <a:lnTo>
                      <a:pt x="356" y="329"/>
                    </a:lnTo>
                    <a:lnTo>
                      <a:pt x="367" y="314"/>
                    </a:lnTo>
                    <a:lnTo>
                      <a:pt x="377" y="297"/>
                    </a:lnTo>
                    <a:lnTo>
                      <a:pt x="387" y="281"/>
                    </a:lnTo>
                    <a:lnTo>
                      <a:pt x="392" y="261"/>
                    </a:lnTo>
                    <a:lnTo>
                      <a:pt x="398" y="243"/>
                    </a:lnTo>
                    <a:lnTo>
                      <a:pt x="401" y="222"/>
                    </a:lnTo>
                    <a:lnTo>
                      <a:pt x="402" y="202"/>
                    </a:lnTo>
                    <a:close/>
                    <a:moveTo>
                      <a:pt x="398" y="202"/>
                    </a:moveTo>
                    <a:lnTo>
                      <a:pt x="396" y="222"/>
                    </a:lnTo>
                    <a:lnTo>
                      <a:pt x="394" y="241"/>
                    </a:lnTo>
                    <a:lnTo>
                      <a:pt x="389" y="261"/>
                    </a:lnTo>
                    <a:lnTo>
                      <a:pt x="382" y="279"/>
                    </a:lnTo>
                    <a:lnTo>
                      <a:pt x="374" y="296"/>
                    </a:lnTo>
                    <a:lnTo>
                      <a:pt x="364" y="313"/>
                    </a:lnTo>
                    <a:lnTo>
                      <a:pt x="353" y="328"/>
                    </a:lnTo>
                    <a:lnTo>
                      <a:pt x="341" y="342"/>
                    </a:lnTo>
                    <a:lnTo>
                      <a:pt x="327" y="354"/>
                    </a:lnTo>
                    <a:lnTo>
                      <a:pt x="311" y="365"/>
                    </a:lnTo>
                    <a:lnTo>
                      <a:pt x="295" y="375"/>
                    </a:lnTo>
                    <a:lnTo>
                      <a:pt x="278" y="384"/>
                    </a:lnTo>
                    <a:lnTo>
                      <a:pt x="260" y="391"/>
                    </a:lnTo>
                    <a:lnTo>
                      <a:pt x="240" y="395"/>
                    </a:lnTo>
                    <a:lnTo>
                      <a:pt x="221" y="398"/>
                    </a:lnTo>
                    <a:lnTo>
                      <a:pt x="201" y="399"/>
                    </a:lnTo>
                    <a:lnTo>
                      <a:pt x="181" y="398"/>
                    </a:lnTo>
                    <a:lnTo>
                      <a:pt x="161" y="395"/>
                    </a:lnTo>
                    <a:lnTo>
                      <a:pt x="142" y="391"/>
                    </a:lnTo>
                    <a:lnTo>
                      <a:pt x="123" y="384"/>
                    </a:lnTo>
                    <a:lnTo>
                      <a:pt x="107" y="375"/>
                    </a:lnTo>
                    <a:lnTo>
                      <a:pt x="90" y="365"/>
                    </a:lnTo>
                    <a:lnTo>
                      <a:pt x="76" y="354"/>
                    </a:lnTo>
                    <a:lnTo>
                      <a:pt x="61" y="342"/>
                    </a:lnTo>
                    <a:lnTo>
                      <a:pt x="48" y="328"/>
                    </a:lnTo>
                    <a:lnTo>
                      <a:pt x="37" y="313"/>
                    </a:lnTo>
                    <a:lnTo>
                      <a:pt x="27" y="296"/>
                    </a:lnTo>
                    <a:lnTo>
                      <a:pt x="19" y="279"/>
                    </a:lnTo>
                    <a:lnTo>
                      <a:pt x="12" y="261"/>
                    </a:lnTo>
                    <a:lnTo>
                      <a:pt x="8" y="241"/>
                    </a:lnTo>
                    <a:lnTo>
                      <a:pt x="5" y="222"/>
                    </a:lnTo>
                    <a:lnTo>
                      <a:pt x="4" y="202"/>
                    </a:lnTo>
                    <a:lnTo>
                      <a:pt x="5" y="182"/>
                    </a:lnTo>
                    <a:lnTo>
                      <a:pt x="8" y="162"/>
                    </a:lnTo>
                    <a:lnTo>
                      <a:pt x="12" y="143"/>
                    </a:lnTo>
                    <a:lnTo>
                      <a:pt x="19" y="124"/>
                    </a:lnTo>
                    <a:lnTo>
                      <a:pt x="27" y="108"/>
                    </a:lnTo>
                    <a:lnTo>
                      <a:pt x="37" y="91"/>
                    </a:lnTo>
                    <a:lnTo>
                      <a:pt x="48" y="77"/>
                    </a:lnTo>
                    <a:lnTo>
                      <a:pt x="61" y="63"/>
                    </a:lnTo>
                    <a:lnTo>
                      <a:pt x="76" y="49"/>
                    </a:lnTo>
                    <a:lnTo>
                      <a:pt x="90" y="38"/>
                    </a:lnTo>
                    <a:lnTo>
                      <a:pt x="107" y="28"/>
                    </a:lnTo>
                    <a:lnTo>
                      <a:pt x="123" y="20"/>
                    </a:lnTo>
                    <a:lnTo>
                      <a:pt x="142" y="13"/>
                    </a:lnTo>
                    <a:lnTo>
                      <a:pt x="161" y="9"/>
                    </a:lnTo>
                    <a:lnTo>
                      <a:pt x="181" y="6"/>
                    </a:lnTo>
                    <a:lnTo>
                      <a:pt x="201" y="5"/>
                    </a:lnTo>
                    <a:lnTo>
                      <a:pt x="221" y="6"/>
                    </a:lnTo>
                    <a:lnTo>
                      <a:pt x="240" y="9"/>
                    </a:lnTo>
                    <a:lnTo>
                      <a:pt x="260" y="13"/>
                    </a:lnTo>
                    <a:lnTo>
                      <a:pt x="278" y="20"/>
                    </a:lnTo>
                    <a:lnTo>
                      <a:pt x="295" y="28"/>
                    </a:lnTo>
                    <a:lnTo>
                      <a:pt x="311" y="38"/>
                    </a:lnTo>
                    <a:lnTo>
                      <a:pt x="327" y="49"/>
                    </a:lnTo>
                    <a:lnTo>
                      <a:pt x="341" y="63"/>
                    </a:lnTo>
                    <a:lnTo>
                      <a:pt x="353" y="77"/>
                    </a:lnTo>
                    <a:lnTo>
                      <a:pt x="364" y="91"/>
                    </a:lnTo>
                    <a:lnTo>
                      <a:pt x="374" y="108"/>
                    </a:lnTo>
                    <a:lnTo>
                      <a:pt x="382" y="124"/>
                    </a:lnTo>
                    <a:lnTo>
                      <a:pt x="389" y="143"/>
                    </a:lnTo>
                    <a:lnTo>
                      <a:pt x="394" y="162"/>
                    </a:lnTo>
                    <a:lnTo>
                      <a:pt x="396" y="182"/>
                    </a:lnTo>
                    <a:lnTo>
                      <a:pt x="398" y="202"/>
                    </a:lnTo>
                    <a:close/>
                  </a:path>
                </a:pathLst>
              </a:custGeom>
              <a:solidFill>
                <a:srgbClr val="F4CE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13" name="Freeform 98">
                <a:extLst>
                  <a:ext uri="{FF2B5EF4-FFF2-40B4-BE49-F238E27FC236}">
                    <a16:creationId xmlns:a16="http://schemas.microsoft.com/office/drawing/2014/main" id="{288EC01E-7D96-721B-2EA9-B3E8DAE828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21" y="2674"/>
                <a:ext cx="399" cy="397"/>
              </a:xfrm>
              <a:custGeom>
                <a:avLst/>
                <a:gdLst>
                  <a:gd name="T0" fmla="*/ 394 w 399"/>
                  <a:gd name="T1" fmla="*/ 159 h 397"/>
                  <a:gd name="T2" fmla="*/ 373 w 399"/>
                  <a:gd name="T3" fmla="*/ 103 h 397"/>
                  <a:gd name="T4" fmla="*/ 340 w 399"/>
                  <a:gd name="T5" fmla="*/ 59 h 397"/>
                  <a:gd name="T6" fmla="*/ 294 w 399"/>
                  <a:gd name="T7" fmla="*/ 24 h 397"/>
                  <a:gd name="T8" fmla="*/ 238 w 399"/>
                  <a:gd name="T9" fmla="*/ 4 h 397"/>
                  <a:gd name="T10" fmla="*/ 179 w 399"/>
                  <a:gd name="T11" fmla="*/ 0 h 397"/>
                  <a:gd name="T12" fmla="*/ 121 w 399"/>
                  <a:gd name="T13" fmla="*/ 16 h 397"/>
                  <a:gd name="T14" fmla="*/ 73 w 399"/>
                  <a:gd name="T15" fmla="*/ 45 h 397"/>
                  <a:gd name="T16" fmla="*/ 34 w 399"/>
                  <a:gd name="T17" fmla="*/ 88 h 397"/>
                  <a:gd name="T18" fmla="*/ 9 w 399"/>
                  <a:gd name="T19" fmla="*/ 140 h 397"/>
                  <a:gd name="T20" fmla="*/ 0 w 399"/>
                  <a:gd name="T21" fmla="*/ 199 h 397"/>
                  <a:gd name="T22" fmla="*/ 9 w 399"/>
                  <a:gd name="T23" fmla="*/ 258 h 397"/>
                  <a:gd name="T24" fmla="*/ 34 w 399"/>
                  <a:gd name="T25" fmla="*/ 310 h 397"/>
                  <a:gd name="T26" fmla="*/ 73 w 399"/>
                  <a:gd name="T27" fmla="*/ 353 h 397"/>
                  <a:gd name="T28" fmla="*/ 121 w 399"/>
                  <a:gd name="T29" fmla="*/ 382 h 397"/>
                  <a:gd name="T30" fmla="*/ 179 w 399"/>
                  <a:gd name="T31" fmla="*/ 397 h 397"/>
                  <a:gd name="T32" fmla="*/ 238 w 399"/>
                  <a:gd name="T33" fmla="*/ 395 h 397"/>
                  <a:gd name="T34" fmla="*/ 294 w 399"/>
                  <a:gd name="T35" fmla="*/ 374 h 397"/>
                  <a:gd name="T36" fmla="*/ 340 w 399"/>
                  <a:gd name="T37" fmla="*/ 340 h 397"/>
                  <a:gd name="T38" fmla="*/ 373 w 399"/>
                  <a:gd name="T39" fmla="*/ 294 h 397"/>
                  <a:gd name="T40" fmla="*/ 394 w 399"/>
                  <a:gd name="T41" fmla="*/ 238 h 397"/>
                  <a:gd name="T42" fmla="*/ 394 w 399"/>
                  <a:gd name="T43" fmla="*/ 199 h 397"/>
                  <a:gd name="T44" fmla="*/ 385 w 399"/>
                  <a:gd name="T45" fmla="*/ 257 h 397"/>
                  <a:gd name="T46" fmla="*/ 361 w 399"/>
                  <a:gd name="T47" fmla="*/ 308 h 397"/>
                  <a:gd name="T48" fmla="*/ 323 w 399"/>
                  <a:gd name="T49" fmla="*/ 350 h 397"/>
                  <a:gd name="T50" fmla="*/ 275 w 399"/>
                  <a:gd name="T51" fmla="*/ 379 h 397"/>
                  <a:gd name="T52" fmla="*/ 219 w 399"/>
                  <a:gd name="T53" fmla="*/ 393 h 397"/>
                  <a:gd name="T54" fmla="*/ 159 w 399"/>
                  <a:gd name="T55" fmla="*/ 390 h 397"/>
                  <a:gd name="T56" fmla="*/ 106 w 399"/>
                  <a:gd name="T57" fmla="*/ 371 h 397"/>
                  <a:gd name="T58" fmla="*/ 60 w 399"/>
                  <a:gd name="T59" fmla="*/ 337 h 397"/>
                  <a:gd name="T60" fmla="*/ 27 w 399"/>
                  <a:gd name="T61" fmla="*/ 291 h 397"/>
                  <a:gd name="T62" fmla="*/ 7 w 399"/>
                  <a:gd name="T63" fmla="*/ 238 h 397"/>
                  <a:gd name="T64" fmla="*/ 5 w 399"/>
                  <a:gd name="T65" fmla="*/ 179 h 397"/>
                  <a:gd name="T66" fmla="*/ 18 w 399"/>
                  <a:gd name="T67" fmla="*/ 123 h 397"/>
                  <a:gd name="T68" fmla="*/ 48 w 399"/>
                  <a:gd name="T69" fmla="*/ 74 h 397"/>
                  <a:gd name="T70" fmla="*/ 89 w 399"/>
                  <a:gd name="T71" fmla="*/ 36 h 397"/>
                  <a:gd name="T72" fmla="*/ 141 w 399"/>
                  <a:gd name="T73" fmla="*/ 13 h 397"/>
                  <a:gd name="T74" fmla="*/ 199 w 399"/>
                  <a:gd name="T75" fmla="*/ 3 h 397"/>
                  <a:gd name="T76" fmla="*/ 257 w 399"/>
                  <a:gd name="T77" fmla="*/ 13 h 397"/>
                  <a:gd name="T78" fmla="*/ 308 w 399"/>
                  <a:gd name="T79" fmla="*/ 36 h 397"/>
                  <a:gd name="T80" fmla="*/ 350 w 399"/>
                  <a:gd name="T81" fmla="*/ 74 h 397"/>
                  <a:gd name="T82" fmla="*/ 379 w 399"/>
                  <a:gd name="T83" fmla="*/ 123 h 397"/>
                  <a:gd name="T84" fmla="*/ 393 w 399"/>
                  <a:gd name="T85" fmla="*/ 179 h 39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99"/>
                  <a:gd name="T130" fmla="*/ 0 h 397"/>
                  <a:gd name="T131" fmla="*/ 399 w 399"/>
                  <a:gd name="T132" fmla="*/ 397 h 39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99" h="397">
                    <a:moveTo>
                      <a:pt x="399" y="199"/>
                    </a:moveTo>
                    <a:lnTo>
                      <a:pt x="397" y="179"/>
                    </a:lnTo>
                    <a:lnTo>
                      <a:pt x="394" y="159"/>
                    </a:lnTo>
                    <a:lnTo>
                      <a:pt x="389" y="140"/>
                    </a:lnTo>
                    <a:lnTo>
                      <a:pt x="382" y="121"/>
                    </a:lnTo>
                    <a:lnTo>
                      <a:pt x="373" y="103"/>
                    </a:lnTo>
                    <a:lnTo>
                      <a:pt x="364" y="88"/>
                    </a:lnTo>
                    <a:lnTo>
                      <a:pt x="353" y="73"/>
                    </a:lnTo>
                    <a:lnTo>
                      <a:pt x="340" y="59"/>
                    </a:lnTo>
                    <a:lnTo>
                      <a:pt x="325" y="45"/>
                    </a:lnTo>
                    <a:lnTo>
                      <a:pt x="309" y="34"/>
                    </a:lnTo>
                    <a:lnTo>
                      <a:pt x="294" y="24"/>
                    </a:lnTo>
                    <a:lnTo>
                      <a:pt x="276" y="16"/>
                    </a:lnTo>
                    <a:lnTo>
                      <a:pt x="258" y="9"/>
                    </a:lnTo>
                    <a:lnTo>
                      <a:pt x="238" y="4"/>
                    </a:lnTo>
                    <a:lnTo>
                      <a:pt x="219" y="0"/>
                    </a:lnTo>
                    <a:lnTo>
                      <a:pt x="199" y="0"/>
                    </a:lnTo>
                    <a:lnTo>
                      <a:pt x="179" y="0"/>
                    </a:lnTo>
                    <a:lnTo>
                      <a:pt x="159" y="4"/>
                    </a:lnTo>
                    <a:lnTo>
                      <a:pt x="140" y="9"/>
                    </a:lnTo>
                    <a:lnTo>
                      <a:pt x="121" y="16"/>
                    </a:lnTo>
                    <a:lnTo>
                      <a:pt x="103" y="24"/>
                    </a:lnTo>
                    <a:lnTo>
                      <a:pt x="88" y="34"/>
                    </a:lnTo>
                    <a:lnTo>
                      <a:pt x="73" y="45"/>
                    </a:lnTo>
                    <a:lnTo>
                      <a:pt x="57" y="59"/>
                    </a:lnTo>
                    <a:lnTo>
                      <a:pt x="45" y="73"/>
                    </a:lnTo>
                    <a:lnTo>
                      <a:pt x="34" y="88"/>
                    </a:lnTo>
                    <a:lnTo>
                      <a:pt x="24" y="103"/>
                    </a:lnTo>
                    <a:lnTo>
                      <a:pt x="16" y="121"/>
                    </a:lnTo>
                    <a:lnTo>
                      <a:pt x="9" y="140"/>
                    </a:lnTo>
                    <a:lnTo>
                      <a:pt x="5" y="159"/>
                    </a:lnTo>
                    <a:lnTo>
                      <a:pt x="0" y="179"/>
                    </a:lnTo>
                    <a:lnTo>
                      <a:pt x="0" y="199"/>
                    </a:lnTo>
                    <a:lnTo>
                      <a:pt x="0" y="219"/>
                    </a:lnTo>
                    <a:lnTo>
                      <a:pt x="5" y="238"/>
                    </a:lnTo>
                    <a:lnTo>
                      <a:pt x="9" y="258"/>
                    </a:lnTo>
                    <a:lnTo>
                      <a:pt x="16" y="276"/>
                    </a:lnTo>
                    <a:lnTo>
                      <a:pt x="24" y="294"/>
                    </a:lnTo>
                    <a:lnTo>
                      <a:pt x="34" y="310"/>
                    </a:lnTo>
                    <a:lnTo>
                      <a:pt x="45" y="325"/>
                    </a:lnTo>
                    <a:lnTo>
                      <a:pt x="57" y="340"/>
                    </a:lnTo>
                    <a:lnTo>
                      <a:pt x="73" y="353"/>
                    </a:lnTo>
                    <a:lnTo>
                      <a:pt x="88" y="364"/>
                    </a:lnTo>
                    <a:lnTo>
                      <a:pt x="103" y="374"/>
                    </a:lnTo>
                    <a:lnTo>
                      <a:pt x="121" y="382"/>
                    </a:lnTo>
                    <a:lnTo>
                      <a:pt x="140" y="389"/>
                    </a:lnTo>
                    <a:lnTo>
                      <a:pt x="159" y="395"/>
                    </a:lnTo>
                    <a:lnTo>
                      <a:pt x="179" y="397"/>
                    </a:lnTo>
                    <a:lnTo>
                      <a:pt x="199" y="397"/>
                    </a:lnTo>
                    <a:lnTo>
                      <a:pt x="219" y="397"/>
                    </a:lnTo>
                    <a:lnTo>
                      <a:pt x="238" y="395"/>
                    </a:lnTo>
                    <a:lnTo>
                      <a:pt x="258" y="389"/>
                    </a:lnTo>
                    <a:lnTo>
                      <a:pt x="276" y="382"/>
                    </a:lnTo>
                    <a:lnTo>
                      <a:pt x="294" y="374"/>
                    </a:lnTo>
                    <a:lnTo>
                      <a:pt x="309" y="364"/>
                    </a:lnTo>
                    <a:lnTo>
                      <a:pt x="325" y="353"/>
                    </a:lnTo>
                    <a:lnTo>
                      <a:pt x="340" y="340"/>
                    </a:lnTo>
                    <a:lnTo>
                      <a:pt x="353" y="325"/>
                    </a:lnTo>
                    <a:lnTo>
                      <a:pt x="364" y="310"/>
                    </a:lnTo>
                    <a:lnTo>
                      <a:pt x="373" y="294"/>
                    </a:lnTo>
                    <a:lnTo>
                      <a:pt x="382" y="276"/>
                    </a:lnTo>
                    <a:lnTo>
                      <a:pt x="389" y="258"/>
                    </a:lnTo>
                    <a:lnTo>
                      <a:pt x="394" y="238"/>
                    </a:lnTo>
                    <a:lnTo>
                      <a:pt x="397" y="219"/>
                    </a:lnTo>
                    <a:lnTo>
                      <a:pt x="399" y="199"/>
                    </a:lnTo>
                    <a:close/>
                    <a:moveTo>
                      <a:pt x="394" y="199"/>
                    </a:moveTo>
                    <a:lnTo>
                      <a:pt x="393" y="219"/>
                    </a:lnTo>
                    <a:lnTo>
                      <a:pt x="390" y="238"/>
                    </a:lnTo>
                    <a:lnTo>
                      <a:pt x="385" y="257"/>
                    </a:lnTo>
                    <a:lnTo>
                      <a:pt x="379" y="275"/>
                    </a:lnTo>
                    <a:lnTo>
                      <a:pt x="371" y="291"/>
                    </a:lnTo>
                    <a:lnTo>
                      <a:pt x="361" y="308"/>
                    </a:lnTo>
                    <a:lnTo>
                      <a:pt x="350" y="323"/>
                    </a:lnTo>
                    <a:lnTo>
                      <a:pt x="337" y="337"/>
                    </a:lnTo>
                    <a:lnTo>
                      <a:pt x="323" y="350"/>
                    </a:lnTo>
                    <a:lnTo>
                      <a:pt x="308" y="361"/>
                    </a:lnTo>
                    <a:lnTo>
                      <a:pt x="291" y="371"/>
                    </a:lnTo>
                    <a:lnTo>
                      <a:pt x="275" y="379"/>
                    </a:lnTo>
                    <a:lnTo>
                      <a:pt x="257" y="385"/>
                    </a:lnTo>
                    <a:lnTo>
                      <a:pt x="238" y="390"/>
                    </a:lnTo>
                    <a:lnTo>
                      <a:pt x="219" y="393"/>
                    </a:lnTo>
                    <a:lnTo>
                      <a:pt x="199" y="395"/>
                    </a:lnTo>
                    <a:lnTo>
                      <a:pt x="179" y="393"/>
                    </a:lnTo>
                    <a:lnTo>
                      <a:pt x="159" y="390"/>
                    </a:lnTo>
                    <a:lnTo>
                      <a:pt x="141" y="385"/>
                    </a:lnTo>
                    <a:lnTo>
                      <a:pt x="123" y="379"/>
                    </a:lnTo>
                    <a:lnTo>
                      <a:pt x="106" y="371"/>
                    </a:lnTo>
                    <a:lnTo>
                      <a:pt x="89" y="361"/>
                    </a:lnTo>
                    <a:lnTo>
                      <a:pt x="74" y="350"/>
                    </a:lnTo>
                    <a:lnTo>
                      <a:pt x="60" y="337"/>
                    </a:lnTo>
                    <a:lnTo>
                      <a:pt x="48" y="323"/>
                    </a:lnTo>
                    <a:lnTo>
                      <a:pt x="37" y="308"/>
                    </a:lnTo>
                    <a:lnTo>
                      <a:pt x="27" y="291"/>
                    </a:lnTo>
                    <a:lnTo>
                      <a:pt x="18" y="275"/>
                    </a:lnTo>
                    <a:lnTo>
                      <a:pt x="13" y="257"/>
                    </a:lnTo>
                    <a:lnTo>
                      <a:pt x="7" y="238"/>
                    </a:lnTo>
                    <a:lnTo>
                      <a:pt x="5" y="219"/>
                    </a:lnTo>
                    <a:lnTo>
                      <a:pt x="3" y="199"/>
                    </a:lnTo>
                    <a:lnTo>
                      <a:pt x="5" y="179"/>
                    </a:lnTo>
                    <a:lnTo>
                      <a:pt x="7" y="159"/>
                    </a:lnTo>
                    <a:lnTo>
                      <a:pt x="13" y="141"/>
                    </a:lnTo>
                    <a:lnTo>
                      <a:pt x="18" y="123"/>
                    </a:lnTo>
                    <a:lnTo>
                      <a:pt x="27" y="106"/>
                    </a:lnTo>
                    <a:lnTo>
                      <a:pt x="37" y="89"/>
                    </a:lnTo>
                    <a:lnTo>
                      <a:pt x="48" y="74"/>
                    </a:lnTo>
                    <a:lnTo>
                      <a:pt x="60" y="62"/>
                    </a:lnTo>
                    <a:lnTo>
                      <a:pt x="74" y="48"/>
                    </a:lnTo>
                    <a:lnTo>
                      <a:pt x="89" y="36"/>
                    </a:lnTo>
                    <a:lnTo>
                      <a:pt x="106" y="27"/>
                    </a:lnTo>
                    <a:lnTo>
                      <a:pt x="123" y="18"/>
                    </a:lnTo>
                    <a:lnTo>
                      <a:pt x="141" y="13"/>
                    </a:lnTo>
                    <a:lnTo>
                      <a:pt x="159" y="7"/>
                    </a:lnTo>
                    <a:lnTo>
                      <a:pt x="179" y="4"/>
                    </a:lnTo>
                    <a:lnTo>
                      <a:pt x="199" y="3"/>
                    </a:lnTo>
                    <a:lnTo>
                      <a:pt x="219" y="4"/>
                    </a:lnTo>
                    <a:lnTo>
                      <a:pt x="238" y="7"/>
                    </a:lnTo>
                    <a:lnTo>
                      <a:pt x="257" y="13"/>
                    </a:lnTo>
                    <a:lnTo>
                      <a:pt x="275" y="18"/>
                    </a:lnTo>
                    <a:lnTo>
                      <a:pt x="291" y="27"/>
                    </a:lnTo>
                    <a:lnTo>
                      <a:pt x="308" y="36"/>
                    </a:lnTo>
                    <a:lnTo>
                      <a:pt x="323" y="48"/>
                    </a:lnTo>
                    <a:lnTo>
                      <a:pt x="337" y="62"/>
                    </a:lnTo>
                    <a:lnTo>
                      <a:pt x="350" y="74"/>
                    </a:lnTo>
                    <a:lnTo>
                      <a:pt x="361" y="89"/>
                    </a:lnTo>
                    <a:lnTo>
                      <a:pt x="371" y="106"/>
                    </a:lnTo>
                    <a:lnTo>
                      <a:pt x="379" y="123"/>
                    </a:lnTo>
                    <a:lnTo>
                      <a:pt x="385" y="141"/>
                    </a:lnTo>
                    <a:lnTo>
                      <a:pt x="390" y="159"/>
                    </a:lnTo>
                    <a:lnTo>
                      <a:pt x="393" y="179"/>
                    </a:lnTo>
                    <a:lnTo>
                      <a:pt x="394" y="199"/>
                    </a:lnTo>
                    <a:close/>
                  </a:path>
                </a:pathLst>
              </a:custGeom>
              <a:solidFill>
                <a:srgbClr val="F4CF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14" name="Freeform 99">
                <a:extLst>
                  <a:ext uri="{FF2B5EF4-FFF2-40B4-BE49-F238E27FC236}">
                    <a16:creationId xmlns:a16="http://schemas.microsoft.com/office/drawing/2014/main" id="{16855C2E-9FBD-E850-10F1-82B0D0E231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23" y="2676"/>
                <a:ext cx="394" cy="394"/>
              </a:xfrm>
              <a:custGeom>
                <a:avLst/>
                <a:gdLst>
                  <a:gd name="T0" fmla="*/ 390 w 394"/>
                  <a:gd name="T1" fmla="*/ 157 h 394"/>
                  <a:gd name="T2" fmla="*/ 370 w 394"/>
                  <a:gd name="T3" fmla="*/ 103 h 394"/>
                  <a:gd name="T4" fmla="*/ 337 w 394"/>
                  <a:gd name="T5" fmla="*/ 58 h 394"/>
                  <a:gd name="T6" fmla="*/ 291 w 394"/>
                  <a:gd name="T7" fmla="*/ 23 h 394"/>
                  <a:gd name="T8" fmla="*/ 236 w 394"/>
                  <a:gd name="T9" fmla="*/ 4 h 394"/>
                  <a:gd name="T10" fmla="*/ 177 w 394"/>
                  <a:gd name="T11" fmla="*/ 1 h 394"/>
                  <a:gd name="T12" fmla="*/ 119 w 394"/>
                  <a:gd name="T13" fmla="*/ 15 h 394"/>
                  <a:gd name="T14" fmla="*/ 72 w 394"/>
                  <a:gd name="T15" fmla="*/ 44 h 394"/>
                  <a:gd name="T16" fmla="*/ 33 w 394"/>
                  <a:gd name="T17" fmla="*/ 86 h 394"/>
                  <a:gd name="T18" fmla="*/ 8 w 394"/>
                  <a:gd name="T19" fmla="*/ 138 h 394"/>
                  <a:gd name="T20" fmla="*/ 0 w 394"/>
                  <a:gd name="T21" fmla="*/ 197 h 394"/>
                  <a:gd name="T22" fmla="*/ 8 w 394"/>
                  <a:gd name="T23" fmla="*/ 256 h 394"/>
                  <a:gd name="T24" fmla="*/ 33 w 394"/>
                  <a:gd name="T25" fmla="*/ 308 h 394"/>
                  <a:gd name="T26" fmla="*/ 72 w 394"/>
                  <a:gd name="T27" fmla="*/ 349 h 394"/>
                  <a:gd name="T28" fmla="*/ 119 w 394"/>
                  <a:gd name="T29" fmla="*/ 379 h 394"/>
                  <a:gd name="T30" fmla="*/ 177 w 394"/>
                  <a:gd name="T31" fmla="*/ 393 h 394"/>
                  <a:gd name="T32" fmla="*/ 236 w 394"/>
                  <a:gd name="T33" fmla="*/ 390 h 394"/>
                  <a:gd name="T34" fmla="*/ 291 w 394"/>
                  <a:gd name="T35" fmla="*/ 370 h 394"/>
                  <a:gd name="T36" fmla="*/ 337 w 394"/>
                  <a:gd name="T37" fmla="*/ 337 h 394"/>
                  <a:gd name="T38" fmla="*/ 370 w 394"/>
                  <a:gd name="T39" fmla="*/ 291 h 394"/>
                  <a:gd name="T40" fmla="*/ 390 w 394"/>
                  <a:gd name="T41" fmla="*/ 236 h 394"/>
                  <a:gd name="T42" fmla="*/ 390 w 394"/>
                  <a:gd name="T43" fmla="*/ 197 h 394"/>
                  <a:gd name="T44" fmla="*/ 381 w 394"/>
                  <a:gd name="T45" fmla="*/ 255 h 394"/>
                  <a:gd name="T46" fmla="*/ 358 w 394"/>
                  <a:gd name="T47" fmla="*/ 305 h 394"/>
                  <a:gd name="T48" fmla="*/ 320 w 394"/>
                  <a:gd name="T49" fmla="*/ 347 h 394"/>
                  <a:gd name="T50" fmla="*/ 273 w 394"/>
                  <a:gd name="T51" fmla="*/ 374 h 394"/>
                  <a:gd name="T52" fmla="*/ 217 w 394"/>
                  <a:gd name="T53" fmla="*/ 388 h 394"/>
                  <a:gd name="T54" fmla="*/ 158 w 394"/>
                  <a:gd name="T55" fmla="*/ 386 h 394"/>
                  <a:gd name="T56" fmla="*/ 104 w 394"/>
                  <a:gd name="T57" fmla="*/ 366 h 394"/>
                  <a:gd name="T58" fmla="*/ 60 w 394"/>
                  <a:gd name="T59" fmla="*/ 334 h 394"/>
                  <a:gd name="T60" fmla="*/ 28 w 394"/>
                  <a:gd name="T61" fmla="*/ 289 h 394"/>
                  <a:gd name="T62" fmla="*/ 8 w 394"/>
                  <a:gd name="T63" fmla="*/ 235 h 394"/>
                  <a:gd name="T64" fmla="*/ 5 w 394"/>
                  <a:gd name="T65" fmla="*/ 177 h 394"/>
                  <a:gd name="T66" fmla="*/ 19 w 394"/>
                  <a:gd name="T67" fmla="*/ 122 h 394"/>
                  <a:gd name="T68" fmla="*/ 48 w 394"/>
                  <a:gd name="T69" fmla="*/ 73 h 394"/>
                  <a:gd name="T70" fmla="*/ 89 w 394"/>
                  <a:gd name="T71" fmla="*/ 37 h 394"/>
                  <a:gd name="T72" fmla="*/ 139 w 394"/>
                  <a:gd name="T73" fmla="*/ 12 h 394"/>
                  <a:gd name="T74" fmla="*/ 197 w 394"/>
                  <a:gd name="T75" fmla="*/ 4 h 394"/>
                  <a:gd name="T76" fmla="*/ 255 w 394"/>
                  <a:gd name="T77" fmla="*/ 12 h 394"/>
                  <a:gd name="T78" fmla="*/ 305 w 394"/>
                  <a:gd name="T79" fmla="*/ 37 h 394"/>
                  <a:gd name="T80" fmla="*/ 346 w 394"/>
                  <a:gd name="T81" fmla="*/ 73 h 394"/>
                  <a:gd name="T82" fmla="*/ 374 w 394"/>
                  <a:gd name="T83" fmla="*/ 122 h 394"/>
                  <a:gd name="T84" fmla="*/ 390 w 394"/>
                  <a:gd name="T85" fmla="*/ 177 h 39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94"/>
                  <a:gd name="T130" fmla="*/ 0 h 394"/>
                  <a:gd name="T131" fmla="*/ 394 w 394"/>
                  <a:gd name="T132" fmla="*/ 394 h 39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94" h="394">
                    <a:moveTo>
                      <a:pt x="394" y="197"/>
                    </a:moveTo>
                    <a:lnTo>
                      <a:pt x="392" y="177"/>
                    </a:lnTo>
                    <a:lnTo>
                      <a:pt x="390" y="157"/>
                    </a:lnTo>
                    <a:lnTo>
                      <a:pt x="385" y="138"/>
                    </a:lnTo>
                    <a:lnTo>
                      <a:pt x="378" y="119"/>
                    </a:lnTo>
                    <a:lnTo>
                      <a:pt x="370" y="103"/>
                    </a:lnTo>
                    <a:lnTo>
                      <a:pt x="360" y="86"/>
                    </a:lnTo>
                    <a:lnTo>
                      <a:pt x="349" y="72"/>
                    </a:lnTo>
                    <a:lnTo>
                      <a:pt x="337" y="58"/>
                    </a:lnTo>
                    <a:lnTo>
                      <a:pt x="323" y="44"/>
                    </a:lnTo>
                    <a:lnTo>
                      <a:pt x="307" y="33"/>
                    </a:lnTo>
                    <a:lnTo>
                      <a:pt x="291" y="23"/>
                    </a:lnTo>
                    <a:lnTo>
                      <a:pt x="274" y="15"/>
                    </a:lnTo>
                    <a:lnTo>
                      <a:pt x="256" y="8"/>
                    </a:lnTo>
                    <a:lnTo>
                      <a:pt x="236" y="4"/>
                    </a:lnTo>
                    <a:lnTo>
                      <a:pt x="217" y="1"/>
                    </a:lnTo>
                    <a:lnTo>
                      <a:pt x="197" y="0"/>
                    </a:lnTo>
                    <a:lnTo>
                      <a:pt x="177" y="1"/>
                    </a:lnTo>
                    <a:lnTo>
                      <a:pt x="157" y="4"/>
                    </a:lnTo>
                    <a:lnTo>
                      <a:pt x="138" y="8"/>
                    </a:lnTo>
                    <a:lnTo>
                      <a:pt x="119" y="15"/>
                    </a:lnTo>
                    <a:lnTo>
                      <a:pt x="103" y="23"/>
                    </a:lnTo>
                    <a:lnTo>
                      <a:pt x="86" y="33"/>
                    </a:lnTo>
                    <a:lnTo>
                      <a:pt x="72" y="44"/>
                    </a:lnTo>
                    <a:lnTo>
                      <a:pt x="57" y="58"/>
                    </a:lnTo>
                    <a:lnTo>
                      <a:pt x="44" y="72"/>
                    </a:lnTo>
                    <a:lnTo>
                      <a:pt x="33" y="86"/>
                    </a:lnTo>
                    <a:lnTo>
                      <a:pt x="23" y="103"/>
                    </a:lnTo>
                    <a:lnTo>
                      <a:pt x="15" y="119"/>
                    </a:lnTo>
                    <a:lnTo>
                      <a:pt x="8" y="138"/>
                    </a:lnTo>
                    <a:lnTo>
                      <a:pt x="4" y="157"/>
                    </a:lnTo>
                    <a:lnTo>
                      <a:pt x="1" y="177"/>
                    </a:lnTo>
                    <a:lnTo>
                      <a:pt x="0" y="197"/>
                    </a:lnTo>
                    <a:lnTo>
                      <a:pt x="1" y="217"/>
                    </a:lnTo>
                    <a:lnTo>
                      <a:pt x="4" y="236"/>
                    </a:lnTo>
                    <a:lnTo>
                      <a:pt x="8" y="256"/>
                    </a:lnTo>
                    <a:lnTo>
                      <a:pt x="15" y="274"/>
                    </a:lnTo>
                    <a:lnTo>
                      <a:pt x="23" y="291"/>
                    </a:lnTo>
                    <a:lnTo>
                      <a:pt x="33" y="308"/>
                    </a:lnTo>
                    <a:lnTo>
                      <a:pt x="44" y="323"/>
                    </a:lnTo>
                    <a:lnTo>
                      <a:pt x="57" y="337"/>
                    </a:lnTo>
                    <a:lnTo>
                      <a:pt x="72" y="349"/>
                    </a:lnTo>
                    <a:lnTo>
                      <a:pt x="86" y="360"/>
                    </a:lnTo>
                    <a:lnTo>
                      <a:pt x="103" y="370"/>
                    </a:lnTo>
                    <a:lnTo>
                      <a:pt x="119" y="379"/>
                    </a:lnTo>
                    <a:lnTo>
                      <a:pt x="138" y="386"/>
                    </a:lnTo>
                    <a:lnTo>
                      <a:pt x="157" y="390"/>
                    </a:lnTo>
                    <a:lnTo>
                      <a:pt x="177" y="393"/>
                    </a:lnTo>
                    <a:lnTo>
                      <a:pt x="197" y="394"/>
                    </a:lnTo>
                    <a:lnTo>
                      <a:pt x="217" y="393"/>
                    </a:lnTo>
                    <a:lnTo>
                      <a:pt x="236" y="390"/>
                    </a:lnTo>
                    <a:lnTo>
                      <a:pt x="256" y="386"/>
                    </a:lnTo>
                    <a:lnTo>
                      <a:pt x="274" y="379"/>
                    </a:lnTo>
                    <a:lnTo>
                      <a:pt x="291" y="370"/>
                    </a:lnTo>
                    <a:lnTo>
                      <a:pt x="307" y="360"/>
                    </a:lnTo>
                    <a:lnTo>
                      <a:pt x="323" y="349"/>
                    </a:lnTo>
                    <a:lnTo>
                      <a:pt x="337" y="337"/>
                    </a:lnTo>
                    <a:lnTo>
                      <a:pt x="349" y="323"/>
                    </a:lnTo>
                    <a:lnTo>
                      <a:pt x="360" y="308"/>
                    </a:lnTo>
                    <a:lnTo>
                      <a:pt x="370" y="291"/>
                    </a:lnTo>
                    <a:lnTo>
                      <a:pt x="378" y="274"/>
                    </a:lnTo>
                    <a:lnTo>
                      <a:pt x="385" y="256"/>
                    </a:lnTo>
                    <a:lnTo>
                      <a:pt x="390" y="236"/>
                    </a:lnTo>
                    <a:lnTo>
                      <a:pt x="392" y="217"/>
                    </a:lnTo>
                    <a:lnTo>
                      <a:pt x="394" y="197"/>
                    </a:lnTo>
                    <a:close/>
                    <a:moveTo>
                      <a:pt x="390" y="197"/>
                    </a:moveTo>
                    <a:lnTo>
                      <a:pt x="390" y="217"/>
                    </a:lnTo>
                    <a:lnTo>
                      <a:pt x="385" y="235"/>
                    </a:lnTo>
                    <a:lnTo>
                      <a:pt x="381" y="255"/>
                    </a:lnTo>
                    <a:lnTo>
                      <a:pt x="374" y="273"/>
                    </a:lnTo>
                    <a:lnTo>
                      <a:pt x="367" y="289"/>
                    </a:lnTo>
                    <a:lnTo>
                      <a:pt x="358" y="305"/>
                    </a:lnTo>
                    <a:lnTo>
                      <a:pt x="346" y="320"/>
                    </a:lnTo>
                    <a:lnTo>
                      <a:pt x="334" y="334"/>
                    </a:lnTo>
                    <a:lnTo>
                      <a:pt x="320" y="347"/>
                    </a:lnTo>
                    <a:lnTo>
                      <a:pt x="305" y="358"/>
                    </a:lnTo>
                    <a:lnTo>
                      <a:pt x="289" y="366"/>
                    </a:lnTo>
                    <a:lnTo>
                      <a:pt x="273" y="374"/>
                    </a:lnTo>
                    <a:lnTo>
                      <a:pt x="255" y="381"/>
                    </a:lnTo>
                    <a:lnTo>
                      <a:pt x="236" y="386"/>
                    </a:lnTo>
                    <a:lnTo>
                      <a:pt x="217" y="388"/>
                    </a:lnTo>
                    <a:lnTo>
                      <a:pt x="197" y="390"/>
                    </a:lnTo>
                    <a:lnTo>
                      <a:pt x="177" y="388"/>
                    </a:lnTo>
                    <a:lnTo>
                      <a:pt x="158" y="386"/>
                    </a:lnTo>
                    <a:lnTo>
                      <a:pt x="139" y="381"/>
                    </a:lnTo>
                    <a:lnTo>
                      <a:pt x="122" y="374"/>
                    </a:lnTo>
                    <a:lnTo>
                      <a:pt x="104" y="366"/>
                    </a:lnTo>
                    <a:lnTo>
                      <a:pt x="89" y="358"/>
                    </a:lnTo>
                    <a:lnTo>
                      <a:pt x="74" y="347"/>
                    </a:lnTo>
                    <a:lnTo>
                      <a:pt x="60" y="334"/>
                    </a:lnTo>
                    <a:lnTo>
                      <a:pt x="48" y="320"/>
                    </a:lnTo>
                    <a:lnTo>
                      <a:pt x="37" y="305"/>
                    </a:lnTo>
                    <a:lnTo>
                      <a:pt x="28" y="289"/>
                    </a:lnTo>
                    <a:lnTo>
                      <a:pt x="19" y="273"/>
                    </a:lnTo>
                    <a:lnTo>
                      <a:pt x="12" y="255"/>
                    </a:lnTo>
                    <a:lnTo>
                      <a:pt x="8" y="235"/>
                    </a:lnTo>
                    <a:lnTo>
                      <a:pt x="5" y="217"/>
                    </a:lnTo>
                    <a:lnTo>
                      <a:pt x="4" y="197"/>
                    </a:lnTo>
                    <a:lnTo>
                      <a:pt x="5" y="177"/>
                    </a:lnTo>
                    <a:lnTo>
                      <a:pt x="8" y="158"/>
                    </a:lnTo>
                    <a:lnTo>
                      <a:pt x="12" y="139"/>
                    </a:lnTo>
                    <a:lnTo>
                      <a:pt x="19" y="122"/>
                    </a:lnTo>
                    <a:lnTo>
                      <a:pt x="28" y="104"/>
                    </a:lnTo>
                    <a:lnTo>
                      <a:pt x="37" y="89"/>
                    </a:lnTo>
                    <a:lnTo>
                      <a:pt x="48" y="73"/>
                    </a:lnTo>
                    <a:lnTo>
                      <a:pt x="60" y="61"/>
                    </a:lnTo>
                    <a:lnTo>
                      <a:pt x="74" y="48"/>
                    </a:lnTo>
                    <a:lnTo>
                      <a:pt x="89" y="37"/>
                    </a:lnTo>
                    <a:lnTo>
                      <a:pt x="104" y="28"/>
                    </a:lnTo>
                    <a:lnTo>
                      <a:pt x="122" y="19"/>
                    </a:lnTo>
                    <a:lnTo>
                      <a:pt x="139" y="12"/>
                    </a:lnTo>
                    <a:lnTo>
                      <a:pt x="158" y="8"/>
                    </a:lnTo>
                    <a:lnTo>
                      <a:pt x="177" y="5"/>
                    </a:lnTo>
                    <a:lnTo>
                      <a:pt x="197" y="4"/>
                    </a:lnTo>
                    <a:lnTo>
                      <a:pt x="217" y="5"/>
                    </a:lnTo>
                    <a:lnTo>
                      <a:pt x="236" y="8"/>
                    </a:lnTo>
                    <a:lnTo>
                      <a:pt x="255" y="12"/>
                    </a:lnTo>
                    <a:lnTo>
                      <a:pt x="273" y="19"/>
                    </a:lnTo>
                    <a:lnTo>
                      <a:pt x="289" y="28"/>
                    </a:lnTo>
                    <a:lnTo>
                      <a:pt x="305" y="37"/>
                    </a:lnTo>
                    <a:lnTo>
                      <a:pt x="320" y="48"/>
                    </a:lnTo>
                    <a:lnTo>
                      <a:pt x="334" y="61"/>
                    </a:lnTo>
                    <a:lnTo>
                      <a:pt x="346" y="73"/>
                    </a:lnTo>
                    <a:lnTo>
                      <a:pt x="358" y="89"/>
                    </a:lnTo>
                    <a:lnTo>
                      <a:pt x="367" y="104"/>
                    </a:lnTo>
                    <a:lnTo>
                      <a:pt x="374" y="122"/>
                    </a:lnTo>
                    <a:lnTo>
                      <a:pt x="381" y="139"/>
                    </a:lnTo>
                    <a:lnTo>
                      <a:pt x="385" y="158"/>
                    </a:lnTo>
                    <a:lnTo>
                      <a:pt x="390" y="177"/>
                    </a:lnTo>
                    <a:lnTo>
                      <a:pt x="390" y="197"/>
                    </a:lnTo>
                    <a:close/>
                  </a:path>
                </a:pathLst>
              </a:custGeom>
              <a:solidFill>
                <a:srgbClr val="F4CF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15" name="Freeform 100">
                <a:extLst>
                  <a:ext uri="{FF2B5EF4-FFF2-40B4-BE49-F238E27FC236}">
                    <a16:creationId xmlns:a16="http://schemas.microsoft.com/office/drawing/2014/main" id="{2373F520-9368-5C1B-56E9-E833B7F78C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24" y="2677"/>
                <a:ext cx="391" cy="392"/>
              </a:xfrm>
              <a:custGeom>
                <a:avLst/>
                <a:gdLst>
                  <a:gd name="T0" fmla="*/ 387 w 391"/>
                  <a:gd name="T1" fmla="*/ 156 h 392"/>
                  <a:gd name="T2" fmla="*/ 368 w 391"/>
                  <a:gd name="T3" fmla="*/ 103 h 392"/>
                  <a:gd name="T4" fmla="*/ 334 w 391"/>
                  <a:gd name="T5" fmla="*/ 59 h 392"/>
                  <a:gd name="T6" fmla="*/ 288 w 391"/>
                  <a:gd name="T7" fmla="*/ 24 h 392"/>
                  <a:gd name="T8" fmla="*/ 235 w 391"/>
                  <a:gd name="T9" fmla="*/ 4 h 392"/>
                  <a:gd name="T10" fmla="*/ 176 w 391"/>
                  <a:gd name="T11" fmla="*/ 1 h 392"/>
                  <a:gd name="T12" fmla="*/ 120 w 391"/>
                  <a:gd name="T13" fmla="*/ 15 h 392"/>
                  <a:gd name="T14" fmla="*/ 71 w 391"/>
                  <a:gd name="T15" fmla="*/ 45 h 392"/>
                  <a:gd name="T16" fmla="*/ 34 w 391"/>
                  <a:gd name="T17" fmla="*/ 86 h 392"/>
                  <a:gd name="T18" fmla="*/ 10 w 391"/>
                  <a:gd name="T19" fmla="*/ 138 h 392"/>
                  <a:gd name="T20" fmla="*/ 0 w 391"/>
                  <a:gd name="T21" fmla="*/ 196 h 392"/>
                  <a:gd name="T22" fmla="*/ 10 w 391"/>
                  <a:gd name="T23" fmla="*/ 254 h 392"/>
                  <a:gd name="T24" fmla="*/ 34 w 391"/>
                  <a:gd name="T25" fmla="*/ 305 h 392"/>
                  <a:gd name="T26" fmla="*/ 71 w 391"/>
                  <a:gd name="T27" fmla="*/ 347 h 392"/>
                  <a:gd name="T28" fmla="*/ 120 w 391"/>
                  <a:gd name="T29" fmla="*/ 376 h 392"/>
                  <a:gd name="T30" fmla="*/ 176 w 391"/>
                  <a:gd name="T31" fmla="*/ 390 h 392"/>
                  <a:gd name="T32" fmla="*/ 235 w 391"/>
                  <a:gd name="T33" fmla="*/ 387 h 392"/>
                  <a:gd name="T34" fmla="*/ 288 w 391"/>
                  <a:gd name="T35" fmla="*/ 368 h 392"/>
                  <a:gd name="T36" fmla="*/ 334 w 391"/>
                  <a:gd name="T37" fmla="*/ 334 h 392"/>
                  <a:gd name="T38" fmla="*/ 368 w 391"/>
                  <a:gd name="T39" fmla="*/ 288 h 392"/>
                  <a:gd name="T40" fmla="*/ 387 w 391"/>
                  <a:gd name="T41" fmla="*/ 235 h 392"/>
                  <a:gd name="T42" fmla="*/ 387 w 391"/>
                  <a:gd name="T43" fmla="*/ 196 h 392"/>
                  <a:gd name="T44" fmla="*/ 379 w 391"/>
                  <a:gd name="T45" fmla="*/ 252 h 392"/>
                  <a:gd name="T46" fmla="*/ 354 w 391"/>
                  <a:gd name="T47" fmla="*/ 302 h 392"/>
                  <a:gd name="T48" fmla="*/ 318 w 391"/>
                  <a:gd name="T49" fmla="*/ 343 h 392"/>
                  <a:gd name="T50" fmla="*/ 270 w 391"/>
                  <a:gd name="T51" fmla="*/ 372 h 392"/>
                  <a:gd name="T52" fmla="*/ 216 w 391"/>
                  <a:gd name="T53" fmla="*/ 386 h 392"/>
                  <a:gd name="T54" fmla="*/ 157 w 391"/>
                  <a:gd name="T55" fmla="*/ 383 h 392"/>
                  <a:gd name="T56" fmla="*/ 105 w 391"/>
                  <a:gd name="T57" fmla="*/ 364 h 392"/>
                  <a:gd name="T58" fmla="*/ 60 w 391"/>
                  <a:gd name="T59" fmla="*/ 332 h 392"/>
                  <a:gd name="T60" fmla="*/ 28 w 391"/>
                  <a:gd name="T61" fmla="*/ 287 h 392"/>
                  <a:gd name="T62" fmla="*/ 8 w 391"/>
                  <a:gd name="T63" fmla="*/ 234 h 392"/>
                  <a:gd name="T64" fmla="*/ 6 w 391"/>
                  <a:gd name="T65" fmla="*/ 177 h 392"/>
                  <a:gd name="T66" fmla="*/ 20 w 391"/>
                  <a:gd name="T67" fmla="*/ 121 h 392"/>
                  <a:gd name="T68" fmla="*/ 49 w 391"/>
                  <a:gd name="T69" fmla="*/ 74 h 392"/>
                  <a:gd name="T70" fmla="*/ 89 w 391"/>
                  <a:gd name="T71" fmla="*/ 38 h 392"/>
                  <a:gd name="T72" fmla="*/ 139 w 391"/>
                  <a:gd name="T73" fmla="*/ 13 h 392"/>
                  <a:gd name="T74" fmla="*/ 196 w 391"/>
                  <a:gd name="T75" fmla="*/ 4 h 392"/>
                  <a:gd name="T76" fmla="*/ 252 w 391"/>
                  <a:gd name="T77" fmla="*/ 13 h 392"/>
                  <a:gd name="T78" fmla="*/ 302 w 391"/>
                  <a:gd name="T79" fmla="*/ 38 h 392"/>
                  <a:gd name="T80" fmla="*/ 343 w 391"/>
                  <a:gd name="T81" fmla="*/ 74 h 392"/>
                  <a:gd name="T82" fmla="*/ 372 w 391"/>
                  <a:gd name="T83" fmla="*/ 121 h 392"/>
                  <a:gd name="T84" fmla="*/ 386 w 391"/>
                  <a:gd name="T85" fmla="*/ 177 h 39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91"/>
                  <a:gd name="T130" fmla="*/ 0 h 392"/>
                  <a:gd name="T131" fmla="*/ 391 w 391"/>
                  <a:gd name="T132" fmla="*/ 392 h 39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91" h="392">
                    <a:moveTo>
                      <a:pt x="391" y="196"/>
                    </a:moveTo>
                    <a:lnTo>
                      <a:pt x="390" y="176"/>
                    </a:lnTo>
                    <a:lnTo>
                      <a:pt x="387" y="156"/>
                    </a:lnTo>
                    <a:lnTo>
                      <a:pt x="382" y="138"/>
                    </a:lnTo>
                    <a:lnTo>
                      <a:pt x="376" y="120"/>
                    </a:lnTo>
                    <a:lnTo>
                      <a:pt x="368" y="103"/>
                    </a:lnTo>
                    <a:lnTo>
                      <a:pt x="358" y="86"/>
                    </a:lnTo>
                    <a:lnTo>
                      <a:pt x="347" y="71"/>
                    </a:lnTo>
                    <a:lnTo>
                      <a:pt x="334" y="59"/>
                    </a:lnTo>
                    <a:lnTo>
                      <a:pt x="320" y="45"/>
                    </a:lnTo>
                    <a:lnTo>
                      <a:pt x="305" y="33"/>
                    </a:lnTo>
                    <a:lnTo>
                      <a:pt x="288" y="24"/>
                    </a:lnTo>
                    <a:lnTo>
                      <a:pt x="272" y="15"/>
                    </a:lnTo>
                    <a:lnTo>
                      <a:pt x="254" y="10"/>
                    </a:lnTo>
                    <a:lnTo>
                      <a:pt x="235" y="4"/>
                    </a:lnTo>
                    <a:lnTo>
                      <a:pt x="216" y="1"/>
                    </a:lnTo>
                    <a:lnTo>
                      <a:pt x="196" y="0"/>
                    </a:lnTo>
                    <a:lnTo>
                      <a:pt x="176" y="1"/>
                    </a:lnTo>
                    <a:lnTo>
                      <a:pt x="156" y="4"/>
                    </a:lnTo>
                    <a:lnTo>
                      <a:pt x="138" y="10"/>
                    </a:lnTo>
                    <a:lnTo>
                      <a:pt x="120" y="15"/>
                    </a:lnTo>
                    <a:lnTo>
                      <a:pt x="103" y="24"/>
                    </a:lnTo>
                    <a:lnTo>
                      <a:pt x="86" y="33"/>
                    </a:lnTo>
                    <a:lnTo>
                      <a:pt x="71" y="45"/>
                    </a:lnTo>
                    <a:lnTo>
                      <a:pt x="57" y="59"/>
                    </a:lnTo>
                    <a:lnTo>
                      <a:pt x="45" y="71"/>
                    </a:lnTo>
                    <a:lnTo>
                      <a:pt x="34" y="86"/>
                    </a:lnTo>
                    <a:lnTo>
                      <a:pt x="24" y="103"/>
                    </a:lnTo>
                    <a:lnTo>
                      <a:pt x="15" y="120"/>
                    </a:lnTo>
                    <a:lnTo>
                      <a:pt x="10" y="138"/>
                    </a:lnTo>
                    <a:lnTo>
                      <a:pt x="4" y="156"/>
                    </a:lnTo>
                    <a:lnTo>
                      <a:pt x="2" y="176"/>
                    </a:lnTo>
                    <a:lnTo>
                      <a:pt x="0" y="196"/>
                    </a:lnTo>
                    <a:lnTo>
                      <a:pt x="2" y="216"/>
                    </a:lnTo>
                    <a:lnTo>
                      <a:pt x="4" y="235"/>
                    </a:lnTo>
                    <a:lnTo>
                      <a:pt x="10" y="254"/>
                    </a:lnTo>
                    <a:lnTo>
                      <a:pt x="15" y="272"/>
                    </a:lnTo>
                    <a:lnTo>
                      <a:pt x="24" y="288"/>
                    </a:lnTo>
                    <a:lnTo>
                      <a:pt x="34" y="305"/>
                    </a:lnTo>
                    <a:lnTo>
                      <a:pt x="45" y="320"/>
                    </a:lnTo>
                    <a:lnTo>
                      <a:pt x="57" y="334"/>
                    </a:lnTo>
                    <a:lnTo>
                      <a:pt x="71" y="347"/>
                    </a:lnTo>
                    <a:lnTo>
                      <a:pt x="86" y="358"/>
                    </a:lnTo>
                    <a:lnTo>
                      <a:pt x="103" y="368"/>
                    </a:lnTo>
                    <a:lnTo>
                      <a:pt x="120" y="376"/>
                    </a:lnTo>
                    <a:lnTo>
                      <a:pt x="138" y="382"/>
                    </a:lnTo>
                    <a:lnTo>
                      <a:pt x="156" y="387"/>
                    </a:lnTo>
                    <a:lnTo>
                      <a:pt x="176" y="390"/>
                    </a:lnTo>
                    <a:lnTo>
                      <a:pt x="196" y="392"/>
                    </a:lnTo>
                    <a:lnTo>
                      <a:pt x="216" y="390"/>
                    </a:lnTo>
                    <a:lnTo>
                      <a:pt x="235" y="387"/>
                    </a:lnTo>
                    <a:lnTo>
                      <a:pt x="254" y="382"/>
                    </a:lnTo>
                    <a:lnTo>
                      <a:pt x="272" y="376"/>
                    </a:lnTo>
                    <a:lnTo>
                      <a:pt x="288" y="368"/>
                    </a:lnTo>
                    <a:lnTo>
                      <a:pt x="305" y="358"/>
                    </a:lnTo>
                    <a:lnTo>
                      <a:pt x="320" y="347"/>
                    </a:lnTo>
                    <a:lnTo>
                      <a:pt x="334" y="334"/>
                    </a:lnTo>
                    <a:lnTo>
                      <a:pt x="347" y="320"/>
                    </a:lnTo>
                    <a:lnTo>
                      <a:pt x="358" y="305"/>
                    </a:lnTo>
                    <a:lnTo>
                      <a:pt x="368" y="288"/>
                    </a:lnTo>
                    <a:lnTo>
                      <a:pt x="376" y="272"/>
                    </a:lnTo>
                    <a:lnTo>
                      <a:pt x="382" y="254"/>
                    </a:lnTo>
                    <a:lnTo>
                      <a:pt x="387" y="235"/>
                    </a:lnTo>
                    <a:lnTo>
                      <a:pt x="390" y="216"/>
                    </a:lnTo>
                    <a:lnTo>
                      <a:pt x="391" y="196"/>
                    </a:lnTo>
                    <a:close/>
                    <a:moveTo>
                      <a:pt x="387" y="196"/>
                    </a:moveTo>
                    <a:lnTo>
                      <a:pt x="386" y="216"/>
                    </a:lnTo>
                    <a:lnTo>
                      <a:pt x="383" y="234"/>
                    </a:lnTo>
                    <a:lnTo>
                      <a:pt x="379" y="252"/>
                    </a:lnTo>
                    <a:lnTo>
                      <a:pt x="372" y="270"/>
                    </a:lnTo>
                    <a:lnTo>
                      <a:pt x="364" y="287"/>
                    </a:lnTo>
                    <a:lnTo>
                      <a:pt x="354" y="302"/>
                    </a:lnTo>
                    <a:lnTo>
                      <a:pt x="343" y="318"/>
                    </a:lnTo>
                    <a:lnTo>
                      <a:pt x="332" y="332"/>
                    </a:lnTo>
                    <a:lnTo>
                      <a:pt x="318" y="343"/>
                    </a:lnTo>
                    <a:lnTo>
                      <a:pt x="302" y="354"/>
                    </a:lnTo>
                    <a:lnTo>
                      <a:pt x="287" y="364"/>
                    </a:lnTo>
                    <a:lnTo>
                      <a:pt x="270" y="372"/>
                    </a:lnTo>
                    <a:lnTo>
                      <a:pt x="252" y="379"/>
                    </a:lnTo>
                    <a:lnTo>
                      <a:pt x="234" y="383"/>
                    </a:lnTo>
                    <a:lnTo>
                      <a:pt x="216" y="386"/>
                    </a:lnTo>
                    <a:lnTo>
                      <a:pt x="196" y="387"/>
                    </a:lnTo>
                    <a:lnTo>
                      <a:pt x="177" y="386"/>
                    </a:lnTo>
                    <a:lnTo>
                      <a:pt x="157" y="383"/>
                    </a:lnTo>
                    <a:lnTo>
                      <a:pt x="139" y="379"/>
                    </a:lnTo>
                    <a:lnTo>
                      <a:pt x="121" y="372"/>
                    </a:lnTo>
                    <a:lnTo>
                      <a:pt x="105" y="364"/>
                    </a:lnTo>
                    <a:lnTo>
                      <a:pt x="89" y="354"/>
                    </a:lnTo>
                    <a:lnTo>
                      <a:pt x="74" y="343"/>
                    </a:lnTo>
                    <a:lnTo>
                      <a:pt x="60" y="332"/>
                    </a:lnTo>
                    <a:lnTo>
                      <a:pt x="49" y="318"/>
                    </a:lnTo>
                    <a:lnTo>
                      <a:pt x="38" y="302"/>
                    </a:lnTo>
                    <a:lnTo>
                      <a:pt x="28" y="287"/>
                    </a:lnTo>
                    <a:lnTo>
                      <a:pt x="20" y="270"/>
                    </a:lnTo>
                    <a:lnTo>
                      <a:pt x="13" y="252"/>
                    </a:lnTo>
                    <a:lnTo>
                      <a:pt x="8" y="234"/>
                    </a:lnTo>
                    <a:lnTo>
                      <a:pt x="6" y="216"/>
                    </a:lnTo>
                    <a:lnTo>
                      <a:pt x="4" y="196"/>
                    </a:lnTo>
                    <a:lnTo>
                      <a:pt x="6" y="177"/>
                    </a:lnTo>
                    <a:lnTo>
                      <a:pt x="8" y="157"/>
                    </a:lnTo>
                    <a:lnTo>
                      <a:pt x="13" y="139"/>
                    </a:lnTo>
                    <a:lnTo>
                      <a:pt x="20" y="121"/>
                    </a:lnTo>
                    <a:lnTo>
                      <a:pt x="28" y="105"/>
                    </a:lnTo>
                    <a:lnTo>
                      <a:pt x="38" y="89"/>
                    </a:lnTo>
                    <a:lnTo>
                      <a:pt x="49" y="74"/>
                    </a:lnTo>
                    <a:lnTo>
                      <a:pt x="60" y="61"/>
                    </a:lnTo>
                    <a:lnTo>
                      <a:pt x="74" y="49"/>
                    </a:lnTo>
                    <a:lnTo>
                      <a:pt x="89" y="38"/>
                    </a:lnTo>
                    <a:lnTo>
                      <a:pt x="105" y="28"/>
                    </a:lnTo>
                    <a:lnTo>
                      <a:pt x="121" y="20"/>
                    </a:lnTo>
                    <a:lnTo>
                      <a:pt x="139" y="13"/>
                    </a:lnTo>
                    <a:lnTo>
                      <a:pt x="157" y="8"/>
                    </a:lnTo>
                    <a:lnTo>
                      <a:pt x="177" y="6"/>
                    </a:lnTo>
                    <a:lnTo>
                      <a:pt x="196" y="4"/>
                    </a:lnTo>
                    <a:lnTo>
                      <a:pt x="216" y="6"/>
                    </a:lnTo>
                    <a:lnTo>
                      <a:pt x="234" y="8"/>
                    </a:lnTo>
                    <a:lnTo>
                      <a:pt x="252" y="13"/>
                    </a:lnTo>
                    <a:lnTo>
                      <a:pt x="270" y="20"/>
                    </a:lnTo>
                    <a:lnTo>
                      <a:pt x="287" y="28"/>
                    </a:lnTo>
                    <a:lnTo>
                      <a:pt x="302" y="38"/>
                    </a:lnTo>
                    <a:lnTo>
                      <a:pt x="318" y="49"/>
                    </a:lnTo>
                    <a:lnTo>
                      <a:pt x="332" y="61"/>
                    </a:lnTo>
                    <a:lnTo>
                      <a:pt x="343" y="74"/>
                    </a:lnTo>
                    <a:lnTo>
                      <a:pt x="354" y="89"/>
                    </a:lnTo>
                    <a:lnTo>
                      <a:pt x="364" y="105"/>
                    </a:lnTo>
                    <a:lnTo>
                      <a:pt x="372" y="121"/>
                    </a:lnTo>
                    <a:lnTo>
                      <a:pt x="379" y="139"/>
                    </a:lnTo>
                    <a:lnTo>
                      <a:pt x="383" y="157"/>
                    </a:lnTo>
                    <a:lnTo>
                      <a:pt x="386" y="177"/>
                    </a:lnTo>
                    <a:lnTo>
                      <a:pt x="387" y="196"/>
                    </a:lnTo>
                    <a:close/>
                  </a:path>
                </a:pathLst>
              </a:custGeom>
              <a:solidFill>
                <a:srgbClr val="F4D0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16" name="Freeform 101">
                <a:extLst>
                  <a:ext uri="{FF2B5EF4-FFF2-40B4-BE49-F238E27FC236}">
                    <a16:creationId xmlns:a16="http://schemas.microsoft.com/office/drawing/2014/main" id="{C248C5EE-5346-1391-FE74-DBBEA7F631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27" y="2680"/>
                <a:ext cx="386" cy="386"/>
              </a:xfrm>
              <a:custGeom>
                <a:avLst/>
                <a:gdLst>
                  <a:gd name="T0" fmla="*/ 381 w 386"/>
                  <a:gd name="T1" fmla="*/ 154 h 386"/>
                  <a:gd name="T2" fmla="*/ 363 w 386"/>
                  <a:gd name="T3" fmla="*/ 100 h 386"/>
                  <a:gd name="T4" fmla="*/ 330 w 386"/>
                  <a:gd name="T5" fmla="*/ 57 h 386"/>
                  <a:gd name="T6" fmla="*/ 285 w 386"/>
                  <a:gd name="T7" fmla="*/ 24 h 386"/>
                  <a:gd name="T8" fmla="*/ 232 w 386"/>
                  <a:gd name="T9" fmla="*/ 4 h 386"/>
                  <a:gd name="T10" fmla="*/ 173 w 386"/>
                  <a:gd name="T11" fmla="*/ 1 h 386"/>
                  <a:gd name="T12" fmla="*/ 118 w 386"/>
                  <a:gd name="T13" fmla="*/ 15 h 386"/>
                  <a:gd name="T14" fmla="*/ 70 w 386"/>
                  <a:gd name="T15" fmla="*/ 44 h 386"/>
                  <a:gd name="T16" fmla="*/ 33 w 386"/>
                  <a:gd name="T17" fmla="*/ 85 h 386"/>
                  <a:gd name="T18" fmla="*/ 8 w 386"/>
                  <a:gd name="T19" fmla="*/ 135 h 386"/>
                  <a:gd name="T20" fmla="*/ 0 w 386"/>
                  <a:gd name="T21" fmla="*/ 193 h 386"/>
                  <a:gd name="T22" fmla="*/ 8 w 386"/>
                  <a:gd name="T23" fmla="*/ 251 h 386"/>
                  <a:gd name="T24" fmla="*/ 33 w 386"/>
                  <a:gd name="T25" fmla="*/ 301 h 386"/>
                  <a:gd name="T26" fmla="*/ 70 w 386"/>
                  <a:gd name="T27" fmla="*/ 343 h 386"/>
                  <a:gd name="T28" fmla="*/ 118 w 386"/>
                  <a:gd name="T29" fmla="*/ 370 h 386"/>
                  <a:gd name="T30" fmla="*/ 173 w 386"/>
                  <a:gd name="T31" fmla="*/ 384 h 386"/>
                  <a:gd name="T32" fmla="*/ 232 w 386"/>
                  <a:gd name="T33" fmla="*/ 382 h 386"/>
                  <a:gd name="T34" fmla="*/ 285 w 386"/>
                  <a:gd name="T35" fmla="*/ 362 h 386"/>
                  <a:gd name="T36" fmla="*/ 330 w 386"/>
                  <a:gd name="T37" fmla="*/ 330 h 386"/>
                  <a:gd name="T38" fmla="*/ 363 w 386"/>
                  <a:gd name="T39" fmla="*/ 285 h 386"/>
                  <a:gd name="T40" fmla="*/ 381 w 386"/>
                  <a:gd name="T41" fmla="*/ 231 h 386"/>
                  <a:gd name="T42" fmla="*/ 381 w 386"/>
                  <a:gd name="T43" fmla="*/ 193 h 386"/>
                  <a:gd name="T44" fmla="*/ 373 w 386"/>
                  <a:gd name="T45" fmla="*/ 249 h 386"/>
                  <a:gd name="T46" fmla="*/ 349 w 386"/>
                  <a:gd name="T47" fmla="*/ 298 h 386"/>
                  <a:gd name="T48" fmla="*/ 313 w 386"/>
                  <a:gd name="T49" fmla="*/ 338 h 386"/>
                  <a:gd name="T50" fmla="*/ 266 w 386"/>
                  <a:gd name="T51" fmla="*/ 368 h 386"/>
                  <a:gd name="T52" fmla="*/ 212 w 386"/>
                  <a:gd name="T53" fmla="*/ 382 h 386"/>
                  <a:gd name="T54" fmla="*/ 154 w 386"/>
                  <a:gd name="T55" fmla="*/ 379 h 386"/>
                  <a:gd name="T56" fmla="*/ 103 w 386"/>
                  <a:gd name="T57" fmla="*/ 359 h 386"/>
                  <a:gd name="T58" fmla="*/ 58 w 386"/>
                  <a:gd name="T59" fmla="*/ 327 h 386"/>
                  <a:gd name="T60" fmla="*/ 26 w 386"/>
                  <a:gd name="T61" fmla="*/ 283 h 386"/>
                  <a:gd name="T62" fmla="*/ 7 w 386"/>
                  <a:gd name="T63" fmla="*/ 231 h 386"/>
                  <a:gd name="T64" fmla="*/ 4 w 386"/>
                  <a:gd name="T65" fmla="*/ 174 h 386"/>
                  <a:gd name="T66" fmla="*/ 18 w 386"/>
                  <a:gd name="T67" fmla="*/ 120 h 386"/>
                  <a:gd name="T68" fmla="*/ 47 w 386"/>
                  <a:gd name="T69" fmla="*/ 72 h 386"/>
                  <a:gd name="T70" fmla="*/ 88 w 386"/>
                  <a:gd name="T71" fmla="*/ 36 h 386"/>
                  <a:gd name="T72" fmla="*/ 136 w 386"/>
                  <a:gd name="T73" fmla="*/ 12 h 386"/>
                  <a:gd name="T74" fmla="*/ 193 w 386"/>
                  <a:gd name="T75" fmla="*/ 4 h 386"/>
                  <a:gd name="T76" fmla="*/ 249 w 386"/>
                  <a:gd name="T77" fmla="*/ 12 h 386"/>
                  <a:gd name="T78" fmla="*/ 299 w 386"/>
                  <a:gd name="T79" fmla="*/ 36 h 386"/>
                  <a:gd name="T80" fmla="*/ 338 w 386"/>
                  <a:gd name="T81" fmla="*/ 72 h 386"/>
                  <a:gd name="T82" fmla="*/ 367 w 386"/>
                  <a:gd name="T83" fmla="*/ 120 h 386"/>
                  <a:gd name="T84" fmla="*/ 381 w 386"/>
                  <a:gd name="T85" fmla="*/ 174 h 38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86"/>
                  <a:gd name="T130" fmla="*/ 0 h 386"/>
                  <a:gd name="T131" fmla="*/ 386 w 386"/>
                  <a:gd name="T132" fmla="*/ 386 h 38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86" h="386">
                    <a:moveTo>
                      <a:pt x="386" y="193"/>
                    </a:moveTo>
                    <a:lnTo>
                      <a:pt x="386" y="173"/>
                    </a:lnTo>
                    <a:lnTo>
                      <a:pt x="381" y="154"/>
                    </a:lnTo>
                    <a:lnTo>
                      <a:pt x="377" y="135"/>
                    </a:lnTo>
                    <a:lnTo>
                      <a:pt x="370" y="118"/>
                    </a:lnTo>
                    <a:lnTo>
                      <a:pt x="363" y="100"/>
                    </a:lnTo>
                    <a:lnTo>
                      <a:pt x="354" y="85"/>
                    </a:lnTo>
                    <a:lnTo>
                      <a:pt x="342" y="69"/>
                    </a:lnTo>
                    <a:lnTo>
                      <a:pt x="330" y="57"/>
                    </a:lnTo>
                    <a:lnTo>
                      <a:pt x="316" y="44"/>
                    </a:lnTo>
                    <a:lnTo>
                      <a:pt x="301" y="33"/>
                    </a:lnTo>
                    <a:lnTo>
                      <a:pt x="285" y="24"/>
                    </a:lnTo>
                    <a:lnTo>
                      <a:pt x="269" y="15"/>
                    </a:lnTo>
                    <a:lnTo>
                      <a:pt x="251" y="8"/>
                    </a:lnTo>
                    <a:lnTo>
                      <a:pt x="232" y="4"/>
                    </a:lnTo>
                    <a:lnTo>
                      <a:pt x="213" y="1"/>
                    </a:lnTo>
                    <a:lnTo>
                      <a:pt x="193" y="0"/>
                    </a:lnTo>
                    <a:lnTo>
                      <a:pt x="173" y="1"/>
                    </a:lnTo>
                    <a:lnTo>
                      <a:pt x="154" y="4"/>
                    </a:lnTo>
                    <a:lnTo>
                      <a:pt x="135" y="8"/>
                    </a:lnTo>
                    <a:lnTo>
                      <a:pt x="118" y="15"/>
                    </a:lnTo>
                    <a:lnTo>
                      <a:pt x="100" y="24"/>
                    </a:lnTo>
                    <a:lnTo>
                      <a:pt x="85" y="33"/>
                    </a:lnTo>
                    <a:lnTo>
                      <a:pt x="70" y="44"/>
                    </a:lnTo>
                    <a:lnTo>
                      <a:pt x="56" y="57"/>
                    </a:lnTo>
                    <a:lnTo>
                      <a:pt x="44" y="69"/>
                    </a:lnTo>
                    <a:lnTo>
                      <a:pt x="33" y="85"/>
                    </a:lnTo>
                    <a:lnTo>
                      <a:pt x="24" y="100"/>
                    </a:lnTo>
                    <a:lnTo>
                      <a:pt x="15" y="118"/>
                    </a:lnTo>
                    <a:lnTo>
                      <a:pt x="8" y="135"/>
                    </a:lnTo>
                    <a:lnTo>
                      <a:pt x="4" y="154"/>
                    </a:lnTo>
                    <a:lnTo>
                      <a:pt x="1" y="173"/>
                    </a:lnTo>
                    <a:lnTo>
                      <a:pt x="0" y="193"/>
                    </a:lnTo>
                    <a:lnTo>
                      <a:pt x="1" y="213"/>
                    </a:lnTo>
                    <a:lnTo>
                      <a:pt x="4" y="231"/>
                    </a:lnTo>
                    <a:lnTo>
                      <a:pt x="8" y="251"/>
                    </a:lnTo>
                    <a:lnTo>
                      <a:pt x="15" y="269"/>
                    </a:lnTo>
                    <a:lnTo>
                      <a:pt x="24" y="285"/>
                    </a:lnTo>
                    <a:lnTo>
                      <a:pt x="33" y="301"/>
                    </a:lnTo>
                    <a:lnTo>
                      <a:pt x="44" y="316"/>
                    </a:lnTo>
                    <a:lnTo>
                      <a:pt x="56" y="330"/>
                    </a:lnTo>
                    <a:lnTo>
                      <a:pt x="70" y="343"/>
                    </a:lnTo>
                    <a:lnTo>
                      <a:pt x="85" y="354"/>
                    </a:lnTo>
                    <a:lnTo>
                      <a:pt x="100" y="362"/>
                    </a:lnTo>
                    <a:lnTo>
                      <a:pt x="118" y="370"/>
                    </a:lnTo>
                    <a:lnTo>
                      <a:pt x="135" y="377"/>
                    </a:lnTo>
                    <a:lnTo>
                      <a:pt x="154" y="382"/>
                    </a:lnTo>
                    <a:lnTo>
                      <a:pt x="173" y="384"/>
                    </a:lnTo>
                    <a:lnTo>
                      <a:pt x="193" y="386"/>
                    </a:lnTo>
                    <a:lnTo>
                      <a:pt x="213" y="384"/>
                    </a:lnTo>
                    <a:lnTo>
                      <a:pt x="232" y="382"/>
                    </a:lnTo>
                    <a:lnTo>
                      <a:pt x="251" y="377"/>
                    </a:lnTo>
                    <a:lnTo>
                      <a:pt x="269" y="370"/>
                    </a:lnTo>
                    <a:lnTo>
                      <a:pt x="285" y="362"/>
                    </a:lnTo>
                    <a:lnTo>
                      <a:pt x="301" y="354"/>
                    </a:lnTo>
                    <a:lnTo>
                      <a:pt x="316" y="343"/>
                    </a:lnTo>
                    <a:lnTo>
                      <a:pt x="330" y="330"/>
                    </a:lnTo>
                    <a:lnTo>
                      <a:pt x="342" y="316"/>
                    </a:lnTo>
                    <a:lnTo>
                      <a:pt x="354" y="301"/>
                    </a:lnTo>
                    <a:lnTo>
                      <a:pt x="363" y="285"/>
                    </a:lnTo>
                    <a:lnTo>
                      <a:pt x="370" y="269"/>
                    </a:lnTo>
                    <a:lnTo>
                      <a:pt x="377" y="251"/>
                    </a:lnTo>
                    <a:lnTo>
                      <a:pt x="381" y="231"/>
                    </a:lnTo>
                    <a:lnTo>
                      <a:pt x="386" y="213"/>
                    </a:lnTo>
                    <a:lnTo>
                      <a:pt x="386" y="193"/>
                    </a:lnTo>
                    <a:close/>
                    <a:moveTo>
                      <a:pt x="381" y="193"/>
                    </a:moveTo>
                    <a:lnTo>
                      <a:pt x="381" y="212"/>
                    </a:lnTo>
                    <a:lnTo>
                      <a:pt x="379" y="231"/>
                    </a:lnTo>
                    <a:lnTo>
                      <a:pt x="373" y="249"/>
                    </a:lnTo>
                    <a:lnTo>
                      <a:pt x="367" y="266"/>
                    </a:lnTo>
                    <a:lnTo>
                      <a:pt x="359" y="283"/>
                    </a:lnTo>
                    <a:lnTo>
                      <a:pt x="349" y="298"/>
                    </a:lnTo>
                    <a:lnTo>
                      <a:pt x="338" y="313"/>
                    </a:lnTo>
                    <a:lnTo>
                      <a:pt x="327" y="327"/>
                    </a:lnTo>
                    <a:lnTo>
                      <a:pt x="313" y="338"/>
                    </a:lnTo>
                    <a:lnTo>
                      <a:pt x="299" y="350"/>
                    </a:lnTo>
                    <a:lnTo>
                      <a:pt x="283" y="359"/>
                    </a:lnTo>
                    <a:lnTo>
                      <a:pt x="266" y="368"/>
                    </a:lnTo>
                    <a:lnTo>
                      <a:pt x="249" y="373"/>
                    </a:lnTo>
                    <a:lnTo>
                      <a:pt x="231" y="379"/>
                    </a:lnTo>
                    <a:lnTo>
                      <a:pt x="212" y="382"/>
                    </a:lnTo>
                    <a:lnTo>
                      <a:pt x="193" y="382"/>
                    </a:lnTo>
                    <a:lnTo>
                      <a:pt x="174" y="382"/>
                    </a:lnTo>
                    <a:lnTo>
                      <a:pt x="154" y="379"/>
                    </a:lnTo>
                    <a:lnTo>
                      <a:pt x="136" y="373"/>
                    </a:lnTo>
                    <a:lnTo>
                      <a:pt x="120" y="368"/>
                    </a:lnTo>
                    <a:lnTo>
                      <a:pt x="103" y="359"/>
                    </a:lnTo>
                    <a:lnTo>
                      <a:pt x="88" y="350"/>
                    </a:lnTo>
                    <a:lnTo>
                      <a:pt x="72" y="338"/>
                    </a:lnTo>
                    <a:lnTo>
                      <a:pt x="58" y="327"/>
                    </a:lnTo>
                    <a:lnTo>
                      <a:pt x="47" y="313"/>
                    </a:lnTo>
                    <a:lnTo>
                      <a:pt x="36" y="298"/>
                    </a:lnTo>
                    <a:lnTo>
                      <a:pt x="26" y="283"/>
                    </a:lnTo>
                    <a:lnTo>
                      <a:pt x="18" y="266"/>
                    </a:lnTo>
                    <a:lnTo>
                      <a:pt x="12" y="249"/>
                    </a:lnTo>
                    <a:lnTo>
                      <a:pt x="7" y="231"/>
                    </a:lnTo>
                    <a:lnTo>
                      <a:pt x="4" y="212"/>
                    </a:lnTo>
                    <a:lnTo>
                      <a:pt x="4" y="193"/>
                    </a:lnTo>
                    <a:lnTo>
                      <a:pt x="4" y="174"/>
                    </a:lnTo>
                    <a:lnTo>
                      <a:pt x="7" y="154"/>
                    </a:lnTo>
                    <a:lnTo>
                      <a:pt x="12" y="136"/>
                    </a:lnTo>
                    <a:lnTo>
                      <a:pt x="18" y="120"/>
                    </a:lnTo>
                    <a:lnTo>
                      <a:pt x="26" y="103"/>
                    </a:lnTo>
                    <a:lnTo>
                      <a:pt x="36" y="88"/>
                    </a:lnTo>
                    <a:lnTo>
                      <a:pt x="47" y="72"/>
                    </a:lnTo>
                    <a:lnTo>
                      <a:pt x="58" y="60"/>
                    </a:lnTo>
                    <a:lnTo>
                      <a:pt x="72" y="47"/>
                    </a:lnTo>
                    <a:lnTo>
                      <a:pt x="88" y="36"/>
                    </a:lnTo>
                    <a:lnTo>
                      <a:pt x="103" y="26"/>
                    </a:lnTo>
                    <a:lnTo>
                      <a:pt x="120" y="18"/>
                    </a:lnTo>
                    <a:lnTo>
                      <a:pt x="136" y="12"/>
                    </a:lnTo>
                    <a:lnTo>
                      <a:pt x="154" y="7"/>
                    </a:lnTo>
                    <a:lnTo>
                      <a:pt x="174" y="4"/>
                    </a:lnTo>
                    <a:lnTo>
                      <a:pt x="193" y="4"/>
                    </a:lnTo>
                    <a:lnTo>
                      <a:pt x="212" y="4"/>
                    </a:lnTo>
                    <a:lnTo>
                      <a:pt x="231" y="7"/>
                    </a:lnTo>
                    <a:lnTo>
                      <a:pt x="249" y="12"/>
                    </a:lnTo>
                    <a:lnTo>
                      <a:pt x="266" y="18"/>
                    </a:lnTo>
                    <a:lnTo>
                      <a:pt x="283" y="26"/>
                    </a:lnTo>
                    <a:lnTo>
                      <a:pt x="299" y="36"/>
                    </a:lnTo>
                    <a:lnTo>
                      <a:pt x="313" y="47"/>
                    </a:lnTo>
                    <a:lnTo>
                      <a:pt x="327" y="60"/>
                    </a:lnTo>
                    <a:lnTo>
                      <a:pt x="338" y="72"/>
                    </a:lnTo>
                    <a:lnTo>
                      <a:pt x="349" y="88"/>
                    </a:lnTo>
                    <a:lnTo>
                      <a:pt x="359" y="103"/>
                    </a:lnTo>
                    <a:lnTo>
                      <a:pt x="367" y="120"/>
                    </a:lnTo>
                    <a:lnTo>
                      <a:pt x="373" y="136"/>
                    </a:lnTo>
                    <a:lnTo>
                      <a:pt x="379" y="154"/>
                    </a:lnTo>
                    <a:lnTo>
                      <a:pt x="381" y="174"/>
                    </a:lnTo>
                    <a:lnTo>
                      <a:pt x="381" y="193"/>
                    </a:lnTo>
                    <a:close/>
                  </a:path>
                </a:pathLst>
              </a:custGeom>
              <a:solidFill>
                <a:srgbClr val="F4D0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17" name="Freeform 102">
                <a:extLst>
                  <a:ext uri="{FF2B5EF4-FFF2-40B4-BE49-F238E27FC236}">
                    <a16:creationId xmlns:a16="http://schemas.microsoft.com/office/drawing/2014/main" id="{4D329BA0-38F1-072E-097F-401AB36AE6E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28" y="2681"/>
                <a:ext cx="383" cy="383"/>
              </a:xfrm>
              <a:custGeom>
                <a:avLst/>
                <a:gdLst>
                  <a:gd name="T0" fmla="*/ 379 w 383"/>
                  <a:gd name="T1" fmla="*/ 153 h 383"/>
                  <a:gd name="T2" fmla="*/ 360 w 383"/>
                  <a:gd name="T3" fmla="*/ 101 h 383"/>
                  <a:gd name="T4" fmla="*/ 328 w 383"/>
                  <a:gd name="T5" fmla="*/ 57 h 383"/>
                  <a:gd name="T6" fmla="*/ 283 w 383"/>
                  <a:gd name="T7" fmla="*/ 24 h 383"/>
                  <a:gd name="T8" fmla="*/ 230 w 383"/>
                  <a:gd name="T9" fmla="*/ 4 h 383"/>
                  <a:gd name="T10" fmla="*/ 173 w 383"/>
                  <a:gd name="T11" fmla="*/ 2 h 383"/>
                  <a:gd name="T12" fmla="*/ 117 w 383"/>
                  <a:gd name="T13" fmla="*/ 16 h 383"/>
                  <a:gd name="T14" fmla="*/ 70 w 383"/>
                  <a:gd name="T15" fmla="*/ 45 h 383"/>
                  <a:gd name="T16" fmla="*/ 34 w 383"/>
                  <a:gd name="T17" fmla="*/ 85 h 383"/>
                  <a:gd name="T18" fmla="*/ 9 w 383"/>
                  <a:gd name="T19" fmla="*/ 135 h 383"/>
                  <a:gd name="T20" fmla="*/ 0 w 383"/>
                  <a:gd name="T21" fmla="*/ 192 h 383"/>
                  <a:gd name="T22" fmla="*/ 9 w 383"/>
                  <a:gd name="T23" fmla="*/ 248 h 383"/>
                  <a:gd name="T24" fmla="*/ 34 w 383"/>
                  <a:gd name="T25" fmla="*/ 298 h 383"/>
                  <a:gd name="T26" fmla="*/ 70 w 383"/>
                  <a:gd name="T27" fmla="*/ 339 h 383"/>
                  <a:gd name="T28" fmla="*/ 117 w 383"/>
                  <a:gd name="T29" fmla="*/ 368 h 383"/>
                  <a:gd name="T30" fmla="*/ 173 w 383"/>
                  <a:gd name="T31" fmla="*/ 382 h 383"/>
                  <a:gd name="T32" fmla="*/ 230 w 383"/>
                  <a:gd name="T33" fmla="*/ 379 h 383"/>
                  <a:gd name="T34" fmla="*/ 283 w 383"/>
                  <a:gd name="T35" fmla="*/ 360 h 383"/>
                  <a:gd name="T36" fmla="*/ 328 w 383"/>
                  <a:gd name="T37" fmla="*/ 328 h 383"/>
                  <a:gd name="T38" fmla="*/ 360 w 383"/>
                  <a:gd name="T39" fmla="*/ 283 h 383"/>
                  <a:gd name="T40" fmla="*/ 379 w 383"/>
                  <a:gd name="T41" fmla="*/ 230 h 383"/>
                  <a:gd name="T42" fmla="*/ 379 w 383"/>
                  <a:gd name="T43" fmla="*/ 192 h 383"/>
                  <a:gd name="T44" fmla="*/ 371 w 383"/>
                  <a:gd name="T45" fmla="*/ 248 h 383"/>
                  <a:gd name="T46" fmla="*/ 347 w 383"/>
                  <a:gd name="T47" fmla="*/ 297 h 383"/>
                  <a:gd name="T48" fmla="*/ 311 w 383"/>
                  <a:gd name="T49" fmla="*/ 336 h 383"/>
                  <a:gd name="T50" fmla="*/ 265 w 383"/>
                  <a:gd name="T51" fmla="*/ 364 h 383"/>
                  <a:gd name="T52" fmla="*/ 211 w 383"/>
                  <a:gd name="T53" fmla="*/ 378 h 383"/>
                  <a:gd name="T54" fmla="*/ 153 w 383"/>
                  <a:gd name="T55" fmla="*/ 375 h 383"/>
                  <a:gd name="T56" fmla="*/ 102 w 383"/>
                  <a:gd name="T57" fmla="*/ 357 h 383"/>
                  <a:gd name="T58" fmla="*/ 59 w 383"/>
                  <a:gd name="T59" fmla="*/ 325 h 383"/>
                  <a:gd name="T60" fmla="*/ 27 w 383"/>
                  <a:gd name="T61" fmla="*/ 282 h 383"/>
                  <a:gd name="T62" fmla="*/ 9 w 383"/>
                  <a:gd name="T63" fmla="*/ 230 h 383"/>
                  <a:gd name="T64" fmla="*/ 6 w 383"/>
                  <a:gd name="T65" fmla="*/ 173 h 383"/>
                  <a:gd name="T66" fmla="*/ 20 w 383"/>
                  <a:gd name="T67" fmla="*/ 119 h 383"/>
                  <a:gd name="T68" fmla="*/ 48 w 383"/>
                  <a:gd name="T69" fmla="*/ 73 h 383"/>
                  <a:gd name="T70" fmla="*/ 87 w 383"/>
                  <a:gd name="T71" fmla="*/ 36 h 383"/>
                  <a:gd name="T72" fmla="*/ 137 w 383"/>
                  <a:gd name="T73" fmla="*/ 13 h 383"/>
                  <a:gd name="T74" fmla="*/ 192 w 383"/>
                  <a:gd name="T75" fmla="*/ 4 h 383"/>
                  <a:gd name="T76" fmla="*/ 248 w 383"/>
                  <a:gd name="T77" fmla="*/ 13 h 383"/>
                  <a:gd name="T78" fmla="*/ 297 w 383"/>
                  <a:gd name="T79" fmla="*/ 36 h 383"/>
                  <a:gd name="T80" fmla="*/ 336 w 383"/>
                  <a:gd name="T81" fmla="*/ 73 h 383"/>
                  <a:gd name="T82" fmla="*/ 364 w 383"/>
                  <a:gd name="T83" fmla="*/ 119 h 383"/>
                  <a:gd name="T84" fmla="*/ 378 w 383"/>
                  <a:gd name="T85" fmla="*/ 173 h 38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83"/>
                  <a:gd name="T130" fmla="*/ 0 h 383"/>
                  <a:gd name="T131" fmla="*/ 383 w 383"/>
                  <a:gd name="T132" fmla="*/ 383 h 38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83" h="383">
                    <a:moveTo>
                      <a:pt x="383" y="192"/>
                    </a:moveTo>
                    <a:lnTo>
                      <a:pt x="382" y="173"/>
                    </a:lnTo>
                    <a:lnTo>
                      <a:pt x="379" y="153"/>
                    </a:lnTo>
                    <a:lnTo>
                      <a:pt x="375" y="135"/>
                    </a:lnTo>
                    <a:lnTo>
                      <a:pt x="368" y="117"/>
                    </a:lnTo>
                    <a:lnTo>
                      <a:pt x="360" y="101"/>
                    </a:lnTo>
                    <a:lnTo>
                      <a:pt x="350" y="85"/>
                    </a:lnTo>
                    <a:lnTo>
                      <a:pt x="339" y="70"/>
                    </a:lnTo>
                    <a:lnTo>
                      <a:pt x="328" y="57"/>
                    </a:lnTo>
                    <a:lnTo>
                      <a:pt x="314" y="45"/>
                    </a:lnTo>
                    <a:lnTo>
                      <a:pt x="298" y="34"/>
                    </a:lnTo>
                    <a:lnTo>
                      <a:pt x="283" y="24"/>
                    </a:lnTo>
                    <a:lnTo>
                      <a:pt x="266" y="16"/>
                    </a:lnTo>
                    <a:lnTo>
                      <a:pt x="248" y="9"/>
                    </a:lnTo>
                    <a:lnTo>
                      <a:pt x="230" y="4"/>
                    </a:lnTo>
                    <a:lnTo>
                      <a:pt x="212" y="2"/>
                    </a:lnTo>
                    <a:lnTo>
                      <a:pt x="192" y="0"/>
                    </a:lnTo>
                    <a:lnTo>
                      <a:pt x="173" y="2"/>
                    </a:lnTo>
                    <a:lnTo>
                      <a:pt x="153" y="4"/>
                    </a:lnTo>
                    <a:lnTo>
                      <a:pt x="135" y="9"/>
                    </a:lnTo>
                    <a:lnTo>
                      <a:pt x="117" y="16"/>
                    </a:lnTo>
                    <a:lnTo>
                      <a:pt x="101" y="24"/>
                    </a:lnTo>
                    <a:lnTo>
                      <a:pt x="85" y="34"/>
                    </a:lnTo>
                    <a:lnTo>
                      <a:pt x="70" y="45"/>
                    </a:lnTo>
                    <a:lnTo>
                      <a:pt x="56" y="57"/>
                    </a:lnTo>
                    <a:lnTo>
                      <a:pt x="45" y="70"/>
                    </a:lnTo>
                    <a:lnTo>
                      <a:pt x="34" y="85"/>
                    </a:lnTo>
                    <a:lnTo>
                      <a:pt x="24" y="101"/>
                    </a:lnTo>
                    <a:lnTo>
                      <a:pt x="16" y="117"/>
                    </a:lnTo>
                    <a:lnTo>
                      <a:pt x="9" y="135"/>
                    </a:lnTo>
                    <a:lnTo>
                      <a:pt x="4" y="153"/>
                    </a:lnTo>
                    <a:lnTo>
                      <a:pt x="2" y="173"/>
                    </a:lnTo>
                    <a:lnTo>
                      <a:pt x="0" y="192"/>
                    </a:lnTo>
                    <a:lnTo>
                      <a:pt x="2" y="212"/>
                    </a:lnTo>
                    <a:lnTo>
                      <a:pt x="4" y="230"/>
                    </a:lnTo>
                    <a:lnTo>
                      <a:pt x="9" y="248"/>
                    </a:lnTo>
                    <a:lnTo>
                      <a:pt x="16" y="266"/>
                    </a:lnTo>
                    <a:lnTo>
                      <a:pt x="24" y="283"/>
                    </a:lnTo>
                    <a:lnTo>
                      <a:pt x="34" y="298"/>
                    </a:lnTo>
                    <a:lnTo>
                      <a:pt x="45" y="314"/>
                    </a:lnTo>
                    <a:lnTo>
                      <a:pt x="56" y="328"/>
                    </a:lnTo>
                    <a:lnTo>
                      <a:pt x="70" y="339"/>
                    </a:lnTo>
                    <a:lnTo>
                      <a:pt x="85" y="350"/>
                    </a:lnTo>
                    <a:lnTo>
                      <a:pt x="101" y="360"/>
                    </a:lnTo>
                    <a:lnTo>
                      <a:pt x="117" y="368"/>
                    </a:lnTo>
                    <a:lnTo>
                      <a:pt x="135" y="375"/>
                    </a:lnTo>
                    <a:lnTo>
                      <a:pt x="153" y="379"/>
                    </a:lnTo>
                    <a:lnTo>
                      <a:pt x="173" y="382"/>
                    </a:lnTo>
                    <a:lnTo>
                      <a:pt x="192" y="383"/>
                    </a:lnTo>
                    <a:lnTo>
                      <a:pt x="212" y="382"/>
                    </a:lnTo>
                    <a:lnTo>
                      <a:pt x="230" y="379"/>
                    </a:lnTo>
                    <a:lnTo>
                      <a:pt x="248" y="375"/>
                    </a:lnTo>
                    <a:lnTo>
                      <a:pt x="266" y="368"/>
                    </a:lnTo>
                    <a:lnTo>
                      <a:pt x="283" y="360"/>
                    </a:lnTo>
                    <a:lnTo>
                      <a:pt x="298" y="350"/>
                    </a:lnTo>
                    <a:lnTo>
                      <a:pt x="314" y="339"/>
                    </a:lnTo>
                    <a:lnTo>
                      <a:pt x="328" y="328"/>
                    </a:lnTo>
                    <a:lnTo>
                      <a:pt x="339" y="314"/>
                    </a:lnTo>
                    <a:lnTo>
                      <a:pt x="350" y="298"/>
                    </a:lnTo>
                    <a:lnTo>
                      <a:pt x="360" y="283"/>
                    </a:lnTo>
                    <a:lnTo>
                      <a:pt x="368" y="266"/>
                    </a:lnTo>
                    <a:lnTo>
                      <a:pt x="375" y="248"/>
                    </a:lnTo>
                    <a:lnTo>
                      <a:pt x="379" y="230"/>
                    </a:lnTo>
                    <a:lnTo>
                      <a:pt x="382" y="212"/>
                    </a:lnTo>
                    <a:lnTo>
                      <a:pt x="383" y="192"/>
                    </a:lnTo>
                    <a:close/>
                    <a:moveTo>
                      <a:pt x="379" y="192"/>
                    </a:moveTo>
                    <a:lnTo>
                      <a:pt x="378" y="211"/>
                    </a:lnTo>
                    <a:lnTo>
                      <a:pt x="375" y="230"/>
                    </a:lnTo>
                    <a:lnTo>
                      <a:pt x="371" y="248"/>
                    </a:lnTo>
                    <a:lnTo>
                      <a:pt x="364" y="265"/>
                    </a:lnTo>
                    <a:lnTo>
                      <a:pt x="357" y="282"/>
                    </a:lnTo>
                    <a:lnTo>
                      <a:pt x="347" y="297"/>
                    </a:lnTo>
                    <a:lnTo>
                      <a:pt x="336" y="311"/>
                    </a:lnTo>
                    <a:lnTo>
                      <a:pt x="325" y="325"/>
                    </a:lnTo>
                    <a:lnTo>
                      <a:pt x="311" y="336"/>
                    </a:lnTo>
                    <a:lnTo>
                      <a:pt x="297" y="347"/>
                    </a:lnTo>
                    <a:lnTo>
                      <a:pt x="282" y="357"/>
                    </a:lnTo>
                    <a:lnTo>
                      <a:pt x="265" y="364"/>
                    </a:lnTo>
                    <a:lnTo>
                      <a:pt x="248" y="371"/>
                    </a:lnTo>
                    <a:lnTo>
                      <a:pt x="230" y="375"/>
                    </a:lnTo>
                    <a:lnTo>
                      <a:pt x="211" y="378"/>
                    </a:lnTo>
                    <a:lnTo>
                      <a:pt x="192" y="379"/>
                    </a:lnTo>
                    <a:lnTo>
                      <a:pt x="173" y="378"/>
                    </a:lnTo>
                    <a:lnTo>
                      <a:pt x="153" y="375"/>
                    </a:lnTo>
                    <a:lnTo>
                      <a:pt x="137" y="371"/>
                    </a:lnTo>
                    <a:lnTo>
                      <a:pt x="119" y="364"/>
                    </a:lnTo>
                    <a:lnTo>
                      <a:pt x="102" y="357"/>
                    </a:lnTo>
                    <a:lnTo>
                      <a:pt x="87" y="347"/>
                    </a:lnTo>
                    <a:lnTo>
                      <a:pt x="73" y="336"/>
                    </a:lnTo>
                    <a:lnTo>
                      <a:pt x="59" y="325"/>
                    </a:lnTo>
                    <a:lnTo>
                      <a:pt x="48" y="311"/>
                    </a:lnTo>
                    <a:lnTo>
                      <a:pt x="36" y="297"/>
                    </a:lnTo>
                    <a:lnTo>
                      <a:pt x="27" y="282"/>
                    </a:lnTo>
                    <a:lnTo>
                      <a:pt x="20" y="265"/>
                    </a:lnTo>
                    <a:lnTo>
                      <a:pt x="13" y="248"/>
                    </a:lnTo>
                    <a:lnTo>
                      <a:pt x="9" y="230"/>
                    </a:lnTo>
                    <a:lnTo>
                      <a:pt x="6" y="211"/>
                    </a:lnTo>
                    <a:lnTo>
                      <a:pt x="4" y="192"/>
                    </a:lnTo>
                    <a:lnTo>
                      <a:pt x="6" y="173"/>
                    </a:lnTo>
                    <a:lnTo>
                      <a:pt x="9" y="153"/>
                    </a:lnTo>
                    <a:lnTo>
                      <a:pt x="13" y="137"/>
                    </a:lnTo>
                    <a:lnTo>
                      <a:pt x="20" y="119"/>
                    </a:lnTo>
                    <a:lnTo>
                      <a:pt x="27" y="102"/>
                    </a:lnTo>
                    <a:lnTo>
                      <a:pt x="36" y="87"/>
                    </a:lnTo>
                    <a:lnTo>
                      <a:pt x="48" y="73"/>
                    </a:lnTo>
                    <a:lnTo>
                      <a:pt x="59" y="60"/>
                    </a:lnTo>
                    <a:lnTo>
                      <a:pt x="73" y="48"/>
                    </a:lnTo>
                    <a:lnTo>
                      <a:pt x="87" y="36"/>
                    </a:lnTo>
                    <a:lnTo>
                      <a:pt x="102" y="27"/>
                    </a:lnTo>
                    <a:lnTo>
                      <a:pt x="119" y="20"/>
                    </a:lnTo>
                    <a:lnTo>
                      <a:pt x="137" y="13"/>
                    </a:lnTo>
                    <a:lnTo>
                      <a:pt x="153" y="9"/>
                    </a:lnTo>
                    <a:lnTo>
                      <a:pt x="173" y="6"/>
                    </a:lnTo>
                    <a:lnTo>
                      <a:pt x="192" y="4"/>
                    </a:lnTo>
                    <a:lnTo>
                      <a:pt x="211" y="6"/>
                    </a:lnTo>
                    <a:lnTo>
                      <a:pt x="230" y="9"/>
                    </a:lnTo>
                    <a:lnTo>
                      <a:pt x="248" y="13"/>
                    </a:lnTo>
                    <a:lnTo>
                      <a:pt x="265" y="20"/>
                    </a:lnTo>
                    <a:lnTo>
                      <a:pt x="282" y="27"/>
                    </a:lnTo>
                    <a:lnTo>
                      <a:pt x="297" y="36"/>
                    </a:lnTo>
                    <a:lnTo>
                      <a:pt x="311" y="48"/>
                    </a:lnTo>
                    <a:lnTo>
                      <a:pt x="325" y="60"/>
                    </a:lnTo>
                    <a:lnTo>
                      <a:pt x="336" y="73"/>
                    </a:lnTo>
                    <a:lnTo>
                      <a:pt x="347" y="87"/>
                    </a:lnTo>
                    <a:lnTo>
                      <a:pt x="357" y="102"/>
                    </a:lnTo>
                    <a:lnTo>
                      <a:pt x="364" y="119"/>
                    </a:lnTo>
                    <a:lnTo>
                      <a:pt x="371" y="137"/>
                    </a:lnTo>
                    <a:lnTo>
                      <a:pt x="375" y="153"/>
                    </a:lnTo>
                    <a:lnTo>
                      <a:pt x="378" y="173"/>
                    </a:lnTo>
                    <a:lnTo>
                      <a:pt x="379" y="192"/>
                    </a:lnTo>
                    <a:close/>
                  </a:path>
                </a:pathLst>
              </a:custGeom>
              <a:solidFill>
                <a:srgbClr val="F4D0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18" name="Freeform 103">
                <a:extLst>
                  <a:ext uri="{FF2B5EF4-FFF2-40B4-BE49-F238E27FC236}">
                    <a16:creationId xmlns:a16="http://schemas.microsoft.com/office/drawing/2014/main" id="{88703C07-9E2C-4598-A8B3-A67A5146E07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31" y="2684"/>
                <a:ext cx="377" cy="378"/>
              </a:xfrm>
              <a:custGeom>
                <a:avLst/>
                <a:gdLst>
                  <a:gd name="T0" fmla="*/ 375 w 377"/>
                  <a:gd name="T1" fmla="*/ 150 h 378"/>
                  <a:gd name="T2" fmla="*/ 355 w 377"/>
                  <a:gd name="T3" fmla="*/ 99 h 378"/>
                  <a:gd name="T4" fmla="*/ 323 w 377"/>
                  <a:gd name="T5" fmla="*/ 56 h 378"/>
                  <a:gd name="T6" fmla="*/ 279 w 377"/>
                  <a:gd name="T7" fmla="*/ 22 h 378"/>
                  <a:gd name="T8" fmla="*/ 227 w 377"/>
                  <a:gd name="T9" fmla="*/ 3 h 378"/>
                  <a:gd name="T10" fmla="*/ 170 w 377"/>
                  <a:gd name="T11" fmla="*/ 0 h 378"/>
                  <a:gd name="T12" fmla="*/ 116 w 377"/>
                  <a:gd name="T13" fmla="*/ 14 h 378"/>
                  <a:gd name="T14" fmla="*/ 68 w 377"/>
                  <a:gd name="T15" fmla="*/ 43 h 378"/>
                  <a:gd name="T16" fmla="*/ 32 w 377"/>
                  <a:gd name="T17" fmla="*/ 84 h 378"/>
                  <a:gd name="T18" fmla="*/ 8 w 377"/>
                  <a:gd name="T19" fmla="*/ 132 h 378"/>
                  <a:gd name="T20" fmla="*/ 0 w 377"/>
                  <a:gd name="T21" fmla="*/ 189 h 378"/>
                  <a:gd name="T22" fmla="*/ 8 w 377"/>
                  <a:gd name="T23" fmla="*/ 245 h 378"/>
                  <a:gd name="T24" fmla="*/ 32 w 377"/>
                  <a:gd name="T25" fmla="*/ 294 h 378"/>
                  <a:gd name="T26" fmla="*/ 68 w 377"/>
                  <a:gd name="T27" fmla="*/ 334 h 378"/>
                  <a:gd name="T28" fmla="*/ 116 w 377"/>
                  <a:gd name="T29" fmla="*/ 364 h 378"/>
                  <a:gd name="T30" fmla="*/ 170 w 377"/>
                  <a:gd name="T31" fmla="*/ 378 h 378"/>
                  <a:gd name="T32" fmla="*/ 227 w 377"/>
                  <a:gd name="T33" fmla="*/ 375 h 378"/>
                  <a:gd name="T34" fmla="*/ 279 w 377"/>
                  <a:gd name="T35" fmla="*/ 355 h 378"/>
                  <a:gd name="T36" fmla="*/ 323 w 377"/>
                  <a:gd name="T37" fmla="*/ 323 h 378"/>
                  <a:gd name="T38" fmla="*/ 355 w 377"/>
                  <a:gd name="T39" fmla="*/ 279 h 378"/>
                  <a:gd name="T40" fmla="*/ 375 w 377"/>
                  <a:gd name="T41" fmla="*/ 227 h 378"/>
                  <a:gd name="T42" fmla="*/ 375 w 377"/>
                  <a:gd name="T43" fmla="*/ 189 h 378"/>
                  <a:gd name="T44" fmla="*/ 366 w 377"/>
                  <a:gd name="T45" fmla="*/ 244 h 378"/>
                  <a:gd name="T46" fmla="*/ 343 w 377"/>
                  <a:gd name="T47" fmla="*/ 293 h 378"/>
                  <a:gd name="T48" fmla="*/ 306 w 377"/>
                  <a:gd name="T49" fmla="*/ 332 h 378"/>
                  <a:gd name="T50" fmla="*/ 260 w 377"/>
                  <a:gd name="T51" fmla="*/ 359 h 378"/>
                  <a:gd name="T52" fmla="*/ 208 w 377"/>
                  <a:gd name="T53" fmla="*/ 373 h 378"/>
                  <a:gd name="T54" fmla="*/ 152 w 377"/>
                  <a:gd name="T55" fmla="*/ 371 h 378"/>
                  <a:gd name="T56" fmla="*/ 100 w 377"/>
                  <a:gd name="T57" fmla="*/ 351 h 378"/>
                  <a:gd name="T58" fmla="*/ 57 w 377"/>
                  <a:gd name="T59" fmla="*/ 320 h 378"/>
                  <a:gd name="T60" fmla="*/ 27 w 377"/>
                  <a:gd name="T61" fmla="*/ 277 h 378"/>
                  <a:gd name="T62" fmla="*/ 7 w 377"/>
                  <a:gd name="T63" fmla="*/ 226 h 378"/>
                  <a:gd name="T64" fmla="*/ 4 w 377"/>
                  <a:gd name="T65" fmla="*/ 170 h 378"/>
                  <a:gd name="T66" fmla="*/ 18 w 377"/>
                  <a:gd name="T67" fmla="*/ 117 h 378"/>
                  <a:gd name="T68" fmla="*/ 46 w 377"/>
                  <a:gd name="T69" fmla="*/ 71 h 378"/>
                  <a:gd name="T70" fmla="*/ 85 w 377"/>
                  <a:gd name="T71" fmla="*/ 35 h 378"/>
                  <a:gd name="T72" fmla="*/ 134 w 377"/>
                  <a:gd name="T73" fmla="*/ 13 h 378"/>
                  <a:gd name="T74" fmla="*/ 189 w 377"/>
                  <a:gd name="T75" fmla="*/ 4 h 378"/>
                  <a:gd name="T76" fmla="*/ 244 w 377"/>
                  <a:gd name="T77" fmla="*/ 13 h 378"/>
                  <a:gd name="T78" fmla="*/ 292 w 377"/>
                  <a:gd name="T79" fmla="*/ 35 h 378"/>
                  <a:gd name="T80" fmla="*/ 331 w 377"/>
                  <a:gd name="T81" fmla="*/ 71 h 378"/>
                  <a:gd name="T82" fmla="*/ 359 w 377"/>
                  <a:gd name="T83" fmla="*/ 117 h 378"/>
                  <a:gd name="T84" fmla="*/ 373 w 377"/>
                  <a:gd name="T85" fmla="*/ 170 h 37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77"/>
                  <a:gd name="T130" fmla="*/ 0 h 378"/>
                  <a:gd name="T131" fmla="*/ 377 w 377"/>
                  <a:gd name="T132" fmla="*/ 378 h 37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77" h="378">
                    <a:moveTo>
                      <a:pt x="377" y="189"/>
                    </a:moveTo>
                    <a:lnTo>
                      <a:pt x="377" y="170"/>
                    </a:lnTo>
                    <a:lnTo>
                      <a:pt x="375" y="150"/>
                    </a:lnTo>
                    <a:lnTo>
                      <a:pt x="369" y="132"/>
                    </a:lnTo>
                    <a:lnTo>
                      <a:pt x="363" y="116"/>
                    </a:lnTo>
                    <a:lnTo>
                      <a:pt x="355" y="99"/>
                    </a:lnTo>
                    <a:lnTo>
                      <a:pt x="345" y="84"/>
                    </a:lnTo>
                    <a:lnTo>
                      <a:pt x="334" y="68"/>
                    </a:lnTo>
                    <a:lnTo>
                      <a:pt x="323" y="56"/>
                    </a:lnTo>
                    <a:lnTo>
                      <a:pt x="309" y="43"/>
                    </a:lnTo>
                    <a:lnTo>
                      <a:pt x="295" y="32"/>
                    </a:lnTo>
                    <a:lnTo>
                      <a:pt x="279" y="22"/>
                    </a:lnTo>
                    <a:lnTo>
                      <a:pt x="262" y="14"/>
                    </a:lnTo>
                    <a:lnTo>
                      <a:pt x="245" y="8"/>
                    </a:lnTo>
                    <a:lnTo>
                      <a:pt x="227" y="3"/>
                    </a:lnTo>
                    <a:lnTo>
                      <a:pt x="208" y="0"/>
                    </a:lnTo>
                    <a:lnTo>
                      <a:pt x="189" y="0"/>
                    </a:lnTo>
                    <a:lnTo>
                      <a:pt x="170" y="0"/>
                    </a:lnTo>
                    <a:lnTo>
                      <a:pt x="150" y="3"/>
                    </a:lnTo>
                    <a:lnTo>
                      <a:pt x="132" y="8"/>
                    </a:lnTo>
                    <a:lnTo>
                      <a:pt x="116" y="14"/>
                    </a:lnTo>
                    <a:lnTo>
                      <a:pt x="99" y="22"/>
                    </a:lnTo>
                    <a:lnTo>
                      <a:pt x="84" y="32"/>
                    </a:lnTo>
                    <a:lnTo>
                      <a:pt x="68" y="43"/>
                    </a:lnTo>
                    <a:lnTo>
                      <a:pt x="54" y="56"/>
                    </a:lnTo>
                    <a:lnTo>
                      <a:pt x="43" y="68"/>
                    </a:lnTo>
                    <a:lnTo>
                      <a:pt x="32" y="84"/>
                    </a:lnTo>
                    <a:lnTo>
                      <a:pt x="22" y="99"/>
                    </a:lnTo>
                    <a:lnTo>
                      <a:pt x="14" y="116"/>
                    </a:lnTo>
                    <a:lnTo>
                      <a:pt x="8" y="132"/>
                    </a:lnTo>
                    <a:lnTo>
                      <a:pt x="3" y="150"/>
                    </a:lnTo>
                    <a:lnTo>
                      <a:pt x="0" y="170"/>
                    </a:lnTo>
                    <a:lnTo>
                      <a:pt x="0" y="189"/>
                    </a:lnTo>
                    <a:lnTo>
                      <a:pt x="0" y="208"/>
                    </a:lnTo>
                    <a:lnTo>
                      <a:pt x="3" y="227"/>
                    </a:lnTo>
                    <a:lnTo>
                      <a:pt x="8" y="245"/>
                    </a:lnTo>
                    <a:lnTo>
                      <a:pt x="14" y="262"/>
                    </a:lnTo>
                    <a:lnTo>
                      <a:pt x="22" y="279"/>
                    </a:lnTo>
                    <a:lnTo>
                      <a:pt x="32" y="294"/>
                    </a:lnTo>
                    <a:lnTo>
                      <a:pt x="43" y="309"/>
                    </a:lnTo>
                    <a:lnTo>
                      <a:pt x="54" y="323"/>
                    </a:lnTo>
                    <a:lnTo>
                      <a:pt x="68" y="334"/>
                    </a:lnTo>
                    <a:lnTo>
                      <a:pt x="84" y="346"/>
                    </a:lnTo>
                    <a:lnTo>
                      <a:pt x="99" y="355"/>
                    </a:lnTo>
                    <a:lnTo>
                      <a:pt x="116" y="364"/>
                    </a:lnTo>
                    <a:lnTo>
                      <a:pt x="132" y="369"/>
                    </a:lnTo>
                    <a:lnTo>
                      <a:pt x="150" y="375"/>
                    </a:lnTo>
                    <a:lnTo>
                      <a:pt x="170" y="378"/>
                    </a:lnTo>
                    <a:lnTo>
                      <a:pt x="189" y="378"/>
                    </a:lnTo>
                    <a:lnTo>
                      <a:pt x="208" y="378"/>
                    </a:lnTo>
                    <a:lnTo>
                      <a:pt x="227" y="375"/>
                    </a:lnTo>
                    <a:lnTo>
                      <a:pt x="245" y="369"/>
                    </a:lnTo>
                    <a:lnTo>
                      <a:pt x="262" y="364"/>
                    </a:lnTo>
                    <a:lnTo>
                      <a:pt x="279" y="355"/>
                    </a:lnTo>
                    <a:lnTo>
                      <a:pt x="295" y="346"/>
                    </a:lnTo>
                    <a:lnTo>
                      <a:pt x="309" y="334"/>
                    </a:lnTo>
                    <a:lnTo>
                      <a:pt x="323" y="323"/>
                    </a:lnTo>
                    <a:lnTo>
                      <a:pt x="334" y="309"/>
                    </a:lnTo>
                    <a:lnTo>
                      <a:pt x="345" y="294"/>
                    </a:lnTo>
                    <a:lnTo>
                      <a:pt x="355" y="279"/>
                    </a:lnTo>
                    <a:lnTo>
                      <a:pt x="363" y="262"/>
                    </a:lnTo>
                    <a:lnTo>
                      <a:pt x="369" y="245"/>
                    </a:lnTo>
                    <a:lnTo>
                      <a:pt x="375" y="227"/>
                    </a:lnTo>
                    <a:lnTo>
                      <a:pt x="377" y="208"/>
                    </a:lnTo>
                    <a:lnTo>
                      <a:pt x="377" y="189"/>
                    </a:lnTo>
                    <a:close/>
                    <a:moveTo>
                      <a:pt x="375" y="189"/>
                    </a:moveTo>
                    <a:lnTo>
                      <a:pt x="373" y="208"/>
                    </a:lnTo>
                    <a:lnTo>
                      <a:pt x="370" y="226"/>
                    </a:lnTo>
                    <a:lnTo>
                      <a:pt x="366" y="244"/>
                    </a:lnTo>
                    <a:lnTo>
                      <a:pt x="359" y="261"/>
                    </a:lnTo>
                    <a:lnTo>
                      <a:pt x="352" y="277"/>
                    </a:lnTo>
                    <a:lnTo>
                      <a:pt x="343" y="293"/>
                    </a:lnTo>
                    <a:lnTo>
                      <a:pt x="331" y="307"/>
                    </a:lnTo>
                    <a:lnTo>
                      <a:pt x="320" y="320"/>
                    </a:lnTo>
                    <a:lnTo>
                      <a:pt x="306" y="332"/>
                    </a:lnTo>
                    <a:lnTo>
                      <a:pt x="292" y="343"/>
                    </a:lnTo>
                    <a:lnTo>
                      <a:pt x="277" y="351"/>
                    </a:lnTo>
                    <a:lnTo>
                      <a:pt x="260" y="359"/>
                    </a:lnTo>
                    <a:lnTo>
                      <a:pt x="244" y="366"/>
                    </a:lnTo>
                    <a:lnTo>
                      <a:pt x="226" y="371"/>
                    </a:lnTo>
                    <a:lnTo>
                      <a:pt x="208" y="373"/>
                    </a:lnTo>
                    <a:lnTo>
                      <a:pt x="189" y="375"/>
                    </a:lnTo>
                    <a:lnTo>
                      <a:pt x="170" y="373"/>
                    </a:lnTo>
                    <a:lnTo>
                      <a:pt x="152" y="371"/>
                    </a:lnTo>
                    <a:lnTo>
                      <a:pt x="134" y="366"/>
                    </a:lnTo>
                    <a:lnTo>
                      <a:pt x="117" y="359"/>
                    </a:lnTo>
                    <a:lnTo>
                      <a:pt x="100" y="351"/>
                    </a:lnTo>
                    <a:lnTo>
                      <a:pt x="85" y="343"/>
                    </a:lnTo>
                    <a:lnTo>
                      <a:pt x="71" y="332"/>
                    </a:lnTo>
                    <a:lnTo>
                      <a:pt x="57" y="320"/>
                    </a:lnTo>
                    <a:lnTo>
                      <a:pt x="46" y="307"/>
                    </a:lnTo>
                    <a:lnTo>
                      <a:pt x="35" y="293"/>
                    </a:lnTo>
                    <a:lnTo>
                      <a:pt x="27" y="277"/>
                    </a:lnTo>
                    <a:lnTo>
                      <a:pt x="18" y="261"/>
                    </a:lnTo>
                    <a:lnTo>
                      <a:pt x="13" y="244"/>
                    </a:lnTo>
                    <a:lnTo>
                      <a:pt x="7" y="226"/>
                    </a:lnTo>
                    <a:lnTo>
                      <a:pt x="4" y="208"/>
                    </a:lnTo>
                    <a:lnTo>
                      <a:pt x="4" y="189"/>
                    </a:lnTo>
                    <a:lnTo>
                      <a:pt x="4" y="170"/>
                    </a:lnTo>
                    <a:lnTo>
                      <a:pt x="7" y="152"/>
                    </a:lnTo>
                    <a:lnTo>
                      <a:pt x="13" y="134"/>
                    </a:lnTo>
                    <a:lnTo>
                      <a:pt x="18" y="117"/>
                    </a:lnTo>
                    <a:lnTo>
                      <a:pt x="27" y="100"/>
                    </a:lnTo>
                    <a:lnTo>
                      <a:pt x="35" y="85"/>
                    </a:lnTo>
                    <a:lnTo>
                      <a:pt x="46" y="71"/>
                    </a:lnTo>
                    <a:lnTo>
                      <a:pt x="57" y="59"/>
                    </a:lnTo>
                    <a:lnTo>
                      <a:pt x="71" y="46"/>
                    </a:lnTo>
                    <a:lnTo>
                      <a:pt x="85" y="35"/>
                    </a:lnTo>
                    <a:lnTo>
                      <a:pt x="100" y="26"/>
                    </a:lnTo>
                    <a:lnTo>
                      <a:pt x="117" y="18"/>
                    </a:lnTo>
                    <a:lnTo>
                      <a:pt x="134" y="13"/>
                    </a:lnTo>
                    <a:lnTo>
                      <a:pt x="152" y="7"/>
                    </a:lnTo>
                    <a:lnTo>
                      <a:pt x="170" y="4"/>
                    </a:lnTo>
                    <a:lnTo>
                      <a:pt x="189" y="4"/>
                    </a:lnTo>
                    <a:lnTo>
                      <a:pt x="208" y="4"/>
                    </a:lnTo>
                    <a:lnTo>
                      <a:pt x="226" y="7"/>
                    </a:lnTo>
                    <a:lnTo>
                      <a:pt x="244" y="13"/>
                    </a:lnTo>
                    <a:lnTo>
                      <a:pt x="260" y="18"/>
                    </a:lnTo>
                    <a:lnTo>
                      <a:pt x="277" y="26"/>
                    </a:lnTo>
                    <a:lnTo>
                      <a:pt x="292" y="35"/>
                    </a:lnTo>
                    <a:lnTo>
                      <a:pt x="306" y="46"/>
                    </a:lnTo>
                    <a:lnTo>
                      <a:pt x="320" y="59"/>
                    </a:lnTo>
                    <a:lnTo>
                      <a:pt x="331" y="71"/>
                    </a:lnTo>
                    <a:lnTo>
                      <a:pt x="343" y="85"/>
                    </a:lnTo>
                    <a:lnTo>
                      <a:pt x="352" y="100"/>
                    </a:lnTo>
                    <a:lnTo>
                      <a:pt x="359" y="117"/>
                    </a:lnTo>
                    <a:lnTo>
                      <a:pt x="366" y="134"/>
                    </a:lnTo>
                    <a:lnTo>
                      <a:pt x="370" y="152"/>
                    </a:lnTo>
                    <a:lnTo>
                      <a:pt x="373" y="170"/>
                    </a:lnTo>
                    <a:lnTo>
                      <a:pt x="375" y="189"/>
                    </a:lnTo>
                    <a:close/>
                  </a:path>
                </a:pathLst>
              </a:custGeom>
              <a:solidFill>
                <a:srgbClr val="F4D0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19" name="Freeform 104">
                <a:extLst>
                  <a:ext uri="{FF2B5EF4-FFF2-40B4-BE49-F238E27FC236}">
                    <a16:creationId xmlns:a16="http://schemas.microsoft.com/office/drawing/2014/main" id="{0696F1FE-FC5C-F2E0-633C-38504E2E365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32" y="2685"/>
                <a:ext cx="375" cy="375"/>
              </a:xfrm>
              <a:custGeom>
                <a:avLst/>
                <a:gdLst>
                  <a:gd name="T0" fmla="*/ 371 w 375"/>
                  <a:gd name="T1" fmla="*/ 149 h 375"/>
                  <a:gd name="T2" fmla="*/ 353 w 375"/>
                  <a:gd name="T3" fmla="*/ 98 h 375"/>
                  <a:gd name="T4" fmla="*/ 321 w 375"/>
                  <a:gd name="T5" fmla="*/ 56 h 375"/>
                  <a:gd name="T6" fmla="*/ 278 w 375"/>
                  <a:gd name="T7" fmla="*/ 23 h 375"/>
                  <a:gd name="T8" fmla="*/ 226 w 375"/>
                  <a:gd name="T9" fmla="*/ 5 h 375"/>
                  <a:gd name="T10" fmla="*/ 169 w 375"/>
                  <a:gd name="T11" fmla="*/ 2 h 375"/>
                  <a:gd name="T12" fmla="*/ 115 w 375"/>
                  <a:gd name="T13" fmla="*/ 16 h 375"/>
                  <a:gd name="T14" fmla="*/ 69 w 375"/>
                  <a:gd name="T15" fmla="*/ 44 h 375"/>
                  <a:gd name="T16" fmla="*/ 32 w 375"/>
                  <a:gd name="T17" fmla="*/ 83 h 375"/>
                  <a:gd name="T18" fmla="*/ 9 w 375"/>
                  <a:gd name="T19" fmla="*/ 133 h 375"/>
                  <a:gd name="T20" fmla="*/ 0 w 375"/>
                  <a:gd name="T21" fmla="*/ 188 h 375"/>
                  <a:gd name="T22" fmla="*/ 9 w 375"/>
                  <a:gd name="T23" fmla="*/ 244 h 375"/>
                  <a:gd name="T24" fmla="*/ 32 w 375"/>
                  <a:gd name="T25" fmla="*/ 293 h 375"/>
                  <a:gd name="T26" fmla="*/ 69 w 375"/>
                  <a:gd name="T27" fmla="*/ 332 h 375"/>
                  <a:gd name="T28" fmla="*/ 115 w 375"/>
                  <a:gd name="T29" fmla="*/ 360 h 375"/>
                  <a:gd name="T30" fmla="*/ 169 w 375"/>
                  <a:gd name="T31" fmla="*/ 374 h 375"/>
                  <a:gd name="T32" fmla="*/ 226 w 375"/>
                  <a:gd name="T33" fmla="*/ 371 h 375"/>
                  <a:gd name="T34" fmla="*/ 278 w 375"/>
                  <a:gd name="T35" fmla="*/ 353 h 375"/>
                  <a:gd name="T36" fmla="*/ 321 w 375"/>
                  <a:gd name="T37" fmla="*/ 321 h 375"/>
                  <a:gd name="T38" fmla="*/ 353 w 375"/>
                  <a:gd name="T39" fmla="*/ 278 h 375"/>
                  <a:gd name="T40" fmla="*/ 371 w 375"/>
                  <a:gd name="T41" fmla="*/ 226 h 375"/>
                  <a:gd name="T42" fmla="*/ 371 w 375"/>
                  <a:gd name="T43" fmla="*/ 188 h 375"/>
                  <a:gd name="T44" fmla="*/ 362 w 375"/>
                  <a:gd name="T45" fmla="*/ 243 h 375"/>
                  <a:gd name="T46" fmla="*/ 340 w 375"/>
                  <a:gd name="T47" fmla="*/ 290 h 375"/>
                  <a:gd name="T48" fmla="*/ 304 w 375"/>
                  <a:gd name="T49" fmla="*/ 329 h 375"/>
                  <a:gd name="T50" fmla="*/ 259 w 375"/>
                  <a:gd name="T51" fmla="*/ 357 h 375"/>
                  <a:gd name="T52" fmla="*/ 207 w 375"/>
                  <a:gd name="T53" fmla="*/ 370 h 375"/>
                  <a:gd name="T54" fmla="*/ 151 w 375"/>
                  <a:gd name="T55" fmla="*/ 367 h 375"/>
                  <a:gd name="T56" fmla="*/ 101 w 375"/>
                  <a:gd name="T57" fmla="*/ 349 h 375"/>
                  <a:gd name="T58" fmla="*/ 58 w 375"/>
                  <a:gd name="T59" fmla="*/ 318 h 375"/>
                  <a:gd name="T60" fmla="*/ 27 w 375"/>
                  <a:gd name="T61" fmla="*/ 275 h 375"/>
                  <a:gd name="T62" fmla="*/ 9 w 375"/>
                  <a:gd name="T63" fmla="*/ 225 h 375"/>
                  <a:gd name="T64" fmla="*/ 6 w 375"/>
                  <a:gd name="T65" fmla="*/ 169 h 375"/>
                  <a:gd name="T66" fmla="*/ 19 w 375"/>
                  <a:gd name="T67" fmla="*/ 116 h 375"/>
                  <a:gd name="T68" fmla="*/ 46 w 375"/>
                  <a:gd name="T69" fmla="*/ 71 h 375"/>
                  <a:gd name="T70" fmla="*/ 85 w 375"/>
                  <a:gd name="T71" fmla="*/ 35 h 375"/>
                  <a:gd name="T72" fmla="*/ 133 w 375"/>
                  <a:gd name="T73" fmla="*/ 13 h 375"/>
                  <a:gd name="T74" fmla="*/ 188 w 375"/>
                  <a:gd name="T75" fmla="*/ 5 h 375"/>
                  <a:gd name="T76" fmla="*/ 243 w 375"/>
                  <a:gd name="T77" fmla="*/ 13 h 375"/>
                  <a:gd name="T78" fmla="*/ 290 w 375"/>
                  <a:gd name="T79" fmla="*/ 35 h 375"/>
                  <a:gd name="T80" fmla="*/ 329 w 375"/>
                  <a:gd name="T81" fmla="*/ 71 h 375"/>
                  <a:gd name="T82" fmla="*/ 357 w 375"/>
                  <a:gd name="T83" fmla="*/ 116 h 375"/>
                  <a:gd name="T84" fmla="*/ 371 w 375"/>
                  <a:gd name="T85" fmla="*/ 169 h 3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75"/>
                  <a:gd name="T130" fmla="*/ 0 h 375"/>
                  <a:gd name="T131" fmla="*/ 375 w 375"/>
                  <a:gd name="T132" fmla="*/ 375 h 37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75" h="375">
                    <a:moveTo>
                      <a:pt x="375" y="188"/>
                    </a:moveTo>
                    <a:lnTo>
                      <a:pt x="374" y="169"/>
                    </a:lnTo>
                    <a:lnTo>
                      <a:pt x="371" y="149"/>
                    </a:lnTo>
                    <a:lnTo>
                      <a:pt x="367" y="133"/>
                    </a:lnTo>
                    <a:lnTo>
                      <a:pt x="360" y="115"/>
                    </a:lnTo>
                    <a:lnTo>
                      <a:pt x="353" y="98"/>
                    </a:lnTo>
                    <a:lnTo>
                      <a:pt x="343" y="83"/>
                    </a:lnTo>
                    <a:lnTo>
                      <a:pt x="332" y="69"/>
                    </a:lnTo>
                    <a:lnTo>
                      <a:pt x="321" y="56"/>
                    </a:lnTo>
                    <a:lnTo>
                      <a:pt x="307" y="44"/>
                    </a:lnTo>
                    <a:lnTo>
                      <a:pt x="293" y="32"/>
                    </a:lnTo>
                    <a:lnTo>
                      <a:pt x="278" y="23"/>
                    </a:lnTo>
                    <a:lnTo>
                      <a:pt x="261" y="16"/>
                    </a:lnTo>
                    <a:lnTo>
                      <a:pt x="244" y="9"/>
                    </a:lnTo>
                    <a:lnTo>
                      <a:pt x="226" y="5"/>
                    </a:lnTo>
                    <a:lnTo>
                      <a:pt x="207" y="2"/>
                    </a:lnTo>
                    <a:lnTo>
                      <a:pt x="188" y="0"/>
                    </a:lnTo>
                    <a:lnTo>
                      <a:pt x="169" y="2"/>
                    </a:lnTo>
                    <a:lnTo>
                      <a:pt x="149" y="5"/>
                    </a:lnTo>
                    <a:lnTo>
                      <a:pt x="133" y="9"/>
                    </a:lnTo>
                    <a:lnTo>
                      <a:pt x="115" y="16"/>
                    </a:lnTo>
                    <a:lnTo>
                      <a:pt x="98" y="23"/>
                    </a:lnTo>
                    <a:lnTo>
                      <a:pt x="83" y="32"/>
                    </a:lnTo>
                    <a:lnTo>
                      <a:pt x="69" y="44"/>
                    </a:lnTo>
                    <a:lnTo>
                      <a:pt x="55" y="56"/>
                    </a:lnTo>
                    <a:lnTo>
                      <a:pt x="44" y="69"/>
                    </a:lnTo>
                    <a:lnTo>
                      <a:pt x="32" y="83"/>
                    </a:lnTo>
                    <a:lnTo>
                      <a:pt x="23" y="98"/>
                    </a:lnTo>
                    <a:lnTo>
                      <a:pt x="16" y="115"/>
                    </a:lnTo>
                    <a:lnTo>
                      <a:pt x="9" y="133"/>
                    </a:lnTo>
                    <a:lnTo>
                      <a:pt x="5" y="149"/>
                    </a:lnTo>
                    <a:lnTo>
                      <a:pt x="2" y="169"/>
                    </a:lnTo>
                    <a:lnTo>
                      <a:pt x="0" y="188"/>
                    </a:lnTo>
                    <a:lnTo>
                      <a:pt x="2" y="207"/>
                    </a:lnTo>
                    <a:lnTo>
                      <a:pt x="5" y="226"/>
                    </a:lnTo>
                    <a:lnTo>
                      <a:pt x="9" y="244"/>
                    </a:lnTo>
                    <a:lnTo>
                      <a:pt x="16" y="261"/>
                    </a:lnTo>
                    <a:lnTo>
                      <a:pt x="23" y="278"/>
                    </a:lnTo>
                    <a:lnTo>
                      <a:pt x="32" y="293"/>
                    </a:lnTo>
                    <a:lnTo>
                      <a:pt x="44" y="307"/>
                    </a:lnTo>
                    <a:lnTo>
                      <a:pt x="55" y="321"/>
                    </a:lnTo>
                    <a:lnTo>
                      <a:pt x="69" y="332"/>
                    </a:lnTo>
                    <a:lnTo>
                      <a:pt x="83" y="343"/>
                    </a:lnTo>
                    <a:lnTo>
                      <a:pt x="98" y="353"/>
                    </a:lnTo>
                    <a:lnTo>
                      <a:pt x="115" y="360"/>
                    </a:lnTo>
                    <a:lnTo>
                      <a:pt x="133" y="367"/>
                    </a:lnTo>
                    <a:lnTo>
                      <a:pt x="149" y="371"/>
                    </a:lnTo>
                    <a:lnTo>
                      <a:pt x="169" y="374"/>
                    </a:lnTo>
                    <a:lnTo>
                      <a:pt x="188" y="375"/>
                    </a:lnTo>
                    <a:lnTo>
                      <a:pt x="207" y="374"/>
                    </a:lnTo>
                    <a:lnTo>
                      <a:pt x="226" y="371"/>
                    </a:lnTo>
                    <a:lnTo>
                      <a:pt x="244" y="367"/>
                    </a:lnTo>
                    <a:lnTo>
                      <a:pt x="261" y="360"/>
                    </a:lnTo>
                    <a:lnTo>
                      <a:pt x="278" y="353"/>
                    </a:lnTo>
                    <a:lnTo>
                      <a:pt x="293" y="343"/>
                    </a:lnTo>
                    <a:lnTo>
                      <a:pt x="307" y="332"/>
                    </a:lnTo>
                    <a:lnTo>
                      <a:pt x="321" y="321"/>
                    </a:lnTo>
                    <a:lnTo>
                      <a:pt x="332" y="307"/>
                    </a:lnTo>
                    <a:lnTo>
                      <a:pt x="343" y="293"/>
                    </a:lnTo>
                    <a:lnTo>
                      <a:pt x="353" y="278"/>
                    </a:lnTo>
                    <a:lnTo>
                      <a:pt x="360" y="261"/>
                    </a:lnTo>
                    <a:lnTo>
                      <a:pt x="367" y="244"/>
                    </a:lnTo>
                    <a:lnTo>
                      <a:pt x="371" y="226"/>
                    </a:lnTo>
                    <a:lnTo>
                      <a:pt x="374" y="207"/>
                    </a:lnTo>
                    <a:lnTo>
                      <a:pt x="375" y="188"/>
                    </a:lnTo>
                    <a:close/>
                    <a:moveTo>
                      <a:pt x="371" y="188"/>
                    </a:moveTo>
                    <a:lnTo>
                      <a:pt x="371" y="207"/>
                    </a:lnTo>
                    <a:lnTo>
                      <a:pt x="368" y="225"/>
                    </a:lnTo>
                    <a:lnTo>
                      <a:pt x="362" y="243"/>
                    </a:lnTo>
                    <a:lnTo>
                      <a:pt x="357" y="260"/>
                    </a:lnTo>
                    <a:lnTo>
                      <a:pt x="349" y="275"/>
                    </a:lnTo>
                    <a:lnTo>
                      <a:pt x="340" y="290"/>
                    </a:lnTo>
                    <a:lnTo>
                      <a:pt x="329" y="304"/>
                    </a:lnTo>
                    <a:lnTo>
                      <a:pt x="318" y="318"/>
                    </a:lnTo>
                    <a:lnTo>
                      <a:pt x="304" y="329"/>
                    </a:lnTo>
                    <a:lnTo>
                      <a:pt x="290" y="340"/>
                    </a:lnTo>
                    <a:lnTo>
                      <a:pt x="275" y="349"/>
                    </a:lnTo>
                    <a:lnTo>
                      <a:pt x="259" y="357"/>
                    </a:lnTo>
                    <a:lnTo>
                      <a:pt x="243" y="363"/>
                    </a:lnTo>
                    <a:lnTo>
                      <a:pt x="225" y="367"/>
                    </a:lnTo>
                    <a:lnTo>
                      <a:pt x="207" y="370"/>
                    </a:lnTo>
                    <a:lnTo>
                      <a:pt x="188" y="371"/>
                    </a:lnTo>
                    <a:lnTo>
                      <a:pt x="169" y="370"/>
                    </a:lnTo>
                    <a:lnTo>
                      <a:pt x="151" y="367"/>
                    </a:lnTo>
                    <a:lnTo>
                      <a:pt x="133" y="363"/>
                    </a:lnTo>
                    <a:lnTo>
                      <a:pt x="116" y="357"/>
                    </a:lnTo>
                    <a:lnTo>
                      <a:pt x="101" y="349"/>
                    </a:lnTo>
                    <a:lnTo>
                      <a:pt x="85" y="340"/>
                    </a:lnTo>
                    <a:lnTo>
                      <a:pt x="71" y="329"/>
                    </a:lnTo>
                    <a:lnTo>
                      <a:pt x="58" y="318"/>
                    </a:lnTo>
                    <a:lnTo>
                      <a:pt x="46" y="304"/>
                    </a:lnTo>
                    <a:lnTo>
                      <a:pt x="35" y="290"/>
                    </a:lnTo>
                    <a:lnTo>
                      <a:pt x="27" y="275"/>
                    </a:lnTo>
                    <a:lnTo>
                      <a:pt x="19" y="260"/>
                    </a:lnTo>
                    <a:lnTo>
                      <a:pt x="13" y="243"/>
                    </a:lnTo>
                    <a:lnTo>
                      <a:pt x="9" y="225"/>
                    </a:lnTo>
                    <a:lnTo>
                      <a:pt x="6" y="207"/>
                    </a:lnTo>
                    <a:lnTo>
                      <a:pt x="5" y="188"/>
                    </a:lnTo>
                    <a:lnTo>
                      <a:pt x="6" y="169"/>
                    </a:lnTo>
                    <a:lnTo>
                      <a:pt x="9" y="151"/>
                    </a:lnTo>
                    <a:lnTo>
                      <a:pt x="13" y="133"/>
                    </a:lnTo>
                    <a:lnTo>
                      <a:pt x="19" y="116"/>
                    </a:lnTo>
                    <a:lnTo>
                      <a:pt x="27" y="101"/>
                    </a:lnTo>
                    <a:lnTo>
                      <a:pt x="35" y="85"/>
                    </a:lnTo>
                    <a:lnTo>
                      <a:pt x="46" y="71"/>
                    </a:lnTo>
                    <a:lnTo>
                      <a:pt x="58" y="59"/>
                    </a:lnTo>
                    <a:lnTo>
                      <a:pt x="71" y="46"/>
                    </a:lnTo>
                    <a:lnTo>
                      <a:pt x="85" y="35"/>
                    </a:lnTo>
                    <a:lnTo>
                      <a:pt x="101" y="27"/>
                    </a:lnTo>
                    <a:lnTo>
                      <a:pt x="116" y="19"/>
                    </a:lnTo>
                    <a:lnTo>
                      <a:pt x="133" y="13"/>
                    </a:lnTo>
                    <a:lnTo>
                      <a:pt x="151" y="9"/>
                    </a:lnTo>
                    <a:lnTo>
                      <a:pt x="169" y="6"/>
                    </a:lnTo>
                    <a:lnTo>
                      <a:pt x="188" y="5"/>
                    </a:lnTo>
                    <a:lnTo>
                      <a:pt x="207" y="6"/>
                    </a:lnTo>
                    <a:lnTo>
                      <a:pt x="225" y="9"/>
                    </a:lnTo>
                    <a:lnTo>
                      <a:pt x="243" y="13"/>
                    </a:lnTo>
                    <a:lnTo>
                      <a:pt x="259" y="19"/>
                    </a:lnTo>
                    <a:lnTo>
                      <a:pt x="275" y="27"/>
                    </a:lnTo>
                    <a:lnTo>
                      <a:pt x="290" y="35"/>
                    </a:lnTo>
                    <a:lnTo>
                      <a:pt x="304" y="46"/>
                    </a:lnTo>
                    <a:lnTo>
                      <a:pt x="318" y="59"/>
                    </a:lnTo>
                    <a:lnTo>
                      <a:pt x="329" y="71"/>
                    </a:lnTo>
                    <a:lnTo>
                      <a:pt x="340" y="85"/>
                    </a:lnTo>
                    <a:lnTo>
                      <a:pt x="349" y="101"/>
                    </a:lnTo>
                    <a:lnTo>
                      <a:pt x="357" y="116"/>
                    </a:lnTo>
                    <a:lnTo>
                      <a:pt x="362" y="133"/>
                    </a:lnTo>
                    <a:lnTo>
                      <a:pt x="368" y="151"/>
                    </a:lnTo>
                    <a:lnTo>
                      <a:pt x="371" y="169"/>
                    </a:lnTo>
                    <a:lnTo>
                      <a:pt x="371" y="188"/>
                    </a:lnTo>
                    <a:close/>
                  </a:path>
                </a:pathLst>
              </a:custGeom>
              <a:solidFill>
                <a:srgbClr val="F4D0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20" name="Freeform 105">
                <a:extLst>
                  <a:ext uri="{FF2B5EF4-FFF2-40B4-BE49-F238E27FC236}">
                    <a16:creationId xmlns:a16="http://schemas.microsoft.com/office/drawing/2014/main" id="{C5EE8C5A-3E27-1882-9D50-78E4DE0F50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35" y="2688"/>
                <a:ext cx="371" cy="371"/>
              </a:xfrm>
              <a:custGeom>
                <a:avLst/>
                <a:gdLst>
                  <a:gd name="T0" fmla="*/ 366 w 371"/>
                  <a:gd name="T1" fmla="*/ 148 h 371"/>
                  <a:gd name="T2" fmla="*/ 348 w 371"/>
                  <a:gd name="T3" fmla="*/ 96 h 371"/>
                  <a:gd name="T4" fmla="*/ 316 w 371"/>
                  <a:gd name="T5" fmla="*/ 55 h 371"/>
                  <a:gd name="T6" fmla="*/ 273 w 371"/>
                  <a:gd name="T7" fmla="*/ 22 h 371"/>
                  <a:gd name="T8" fmla="*/ 222 w 371"/>
                  <a:gd name="T9" fmla="*/ 3 h 371"/>
                  <a:gd name="T10" fmla="*/ 166 w 371"/>
                  <a:gd name="T11" fmla="*/ 0 h 371"/>
                  <a:gd name="T12" fmla="*/ 113 w 371"/>
                  <a:gd name="T13" fmla="*/ 14 h 371"/>
                  <a:gd name="T14" fmla="*/ 67 w 371"/>
                  <a:gd name="T15" fmla="*/ 42 h 371"/>
                  <a:gd name="T16" fmla="*/ 31 w 371"/>
                  <a:gd name="T17" fmla="*/ 81 h 371"/>
                  <a:gd name="T18" fmla="*/ 9 w 371"/>
                  <a:gd name="T19" fmla="*/ 130 h 371"/>
                  <a:gd name="T20" fmla="*/ 0 w 371"/>
                  <a:gd name="T21" fmla="*/ 185 h 371"/>
                  <a:gd name="T22" fmla="*/ 9 w 371"/>
                  <a:gd name="T23" fmla="*/ 240 h 371"/>
                  <a:gd name="T24" fmla="*/ 31 w 371"/>
                  <a:gd name="T25" fmla="*/ 289 h 371"/>
                  <a:gd name="T26" fmla="*/ 67 w 371"/>
                  <a:gd name="T27" fmla="*/ 328 h 371"/>
                  <a:gd name="T28" fmla="*/ 113 w 371"/>
                  <a:gd name="T29" fmla="*/ 355 h 371"/>
                  <a:gd name="T30" fmla="*/ 166 w 371"/>
                  <a:gd name="T31" fmla="*/ 369 h 371"/>
                  <a:gd name="T32" fmla="*/ 222 w 371"/>
                  <a:gd name="T33" fmla="*/ 367 h 371"/>
                  <a:gd name="T34" fmla="*/ 273 w 371"/>
                  <a:gd name="T35" fmla="*/ 347 h 371"/>
                  <a:gd name="T36" fmla="*/ 316 w 371"/>
                  <a:gd name="T37" fmla="*/ 316 h 371"/>
                  <a:gd name="T38" fmla="*/ 348 w 371"/>
                  <a:gd name="T39" fmla="*/ 273 h 371"/>
                  <a:gd name="T40" fmla="*/ 366 w 371"/>
                  <a:gd name="T41" fmla="*/ 222 h 371"/>
                  <a:gd name="T42" fmla="*/ 366 w 371"/>
                  <a:gd name="T43" fmla="*/ 185 h 371"/>
                  <a:gd name="T44" fmla="*/ 358 w 371"/>
                  <a:gd name="T45" fmla="*/ 238 h 371"/>
                  <a:gd name="T46" fmla="*/ 336 w 371"/>
                  <a:gd name="T47" fmla="*/ 286 h 371"/>
                  <a:gd name="T48" fmla="*/ 300 w 371"/>
                  <a:gd name="T49" fmla="*/ 325 h 371"/>
                  <a:gd name="T50" fmla="*/ 255 w 371"/>
                  <a:gd name="T51" fmla="*/ 351 h 371"/>
                  <a:gd name="T52" fmla="*/ 204 w 371"/>
                  <a:gd name="T53" fmla="*/ 365 h 371"/>
                  <a:gd name="T54" fmla="*/ 148 w 371"/>
                  <a:gd name="T55" fmla="*/ 362 h 371"/>
                  <a:gd name="T56" fmla="*/ 99 w 371"/>
                  <a:gd name="T57" fmla="*/ 344 h 371"/>
                  <a:gd name="T58" fmla="*/ 56 w 371"/>
                  <a:gd name="T59" fmla="*/ 314 h 371"/>
                  <a:gd name="T60" fmla="*/ 25 w 371"/>
                  <a:gd name="T61" fmla="*/ 272 h 371"/>
                  <a:gd name="T62" fmla="*/ 7 w 371"/>
                  <a:gd name="T63" fmla="*/ 222 h 371"/>
                  <a:gd name="T64" fmla="*/ 4 w 371"/>
                  <a:gd name="T65" fmla="*/ 166 h 371"/>
                  <a:gd name="T66" fmla="*/ 18 w 371"/>
                  <a:gd name="T67" fmla="*/ 114 h 371"/>
                  <a:gd name="T68" fmla="*/ 45 w 371"/>
                  <a:gd name="T69" fmla="*/ 70 h 371"/>
                  <a:gd name="T70" fmla="*/ 84 w 371"/>
                  <a:gd name="T71" fmla="*/ 35 h 371"/>
                  <a:gd name="T72" fmla="*/ 131 w 371"/>
                  <a:gd name="T73" fmla="*/ 11 h 371"/>
                  <a:gd name="T74" fmla="*/ 185 w 371"/>
                  <a:gd name="T75" fmla="*/ 3 h 371"/>
                  <a:gd name="T76" fmla="*/ 238 w 371"/>
                  <a:gd name="T77" fmla="*/ 11 h 371"/>
                  <a:gd name="T78" fmla="*/ 286 w 371"/>
                  <a:gd name="T79" fmla="*/ 35 h 371"/>
                  <a:gd name="T80" fmla="*/ 325 w 371"/>
                  <a:gd name="T81" fmla="*/ 70 h 371"/>
                  <a:gd name="T82" fmla="*/ 353 w 371"/>
                  <a:gd name="T83" fmla="*/ 114 h 371"/>
                  <a:gd name="T84" fmla="*/ 365 w 371"/>
                  <a:gd name="T85" fmla="*/ 166 h 37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71"/>
                  <a:gd name="T130" fmla="*/ 0 h 371"/>
                  <a:gd name="T131" fmla="*/ 371 w 371"/>
                  <a:gd name="T132" fmla="*/ 371 h 37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71" h="371">
                    <a:moveTo>
                      <a:pt x="371" y="185"/>
                    </a:moveTo>
                    <a:lnTo>
                      <a:pt x="369" y="166"/>
                    </a:lnTo>
                    <a:lnTo>
                      <a:pt x="366" y="148"/>
                    </a:lnTo>
                    <a:lnTo>
                      <a:pt x="362" y="130"/>
                    </a:lnTo>
                    <a:lnTo>
                      <a:pt x="355" y="113"/>
                    </a:lnTo>
                    <a:lnTo>
                      <a:pt x="348" y="96"/>
                    </a:lnTo>
                    <a:lnTo>
                      <a:pt x="339" y="81"/>
                    </a:lnTo>
                    <a:lnTo>
                      <a:pt x="327" y="67"/>
                    </a:lnTo>
                    <a:lnTo>
                      <a:pt x="316" y="55"/>
                    </a:lnTo>
                    <a:lnTo>
                      <a:pt x="302" y="42"/>
                    </a:lnTo>
                    <a:lnTo>
                      <a:pt x="288" y="31"/>
                    </a:lnTo>
                    <a:lnTo>
                      <a:pt x="273" y="22"/>
                    </a:lnTo>
                    <a:lnTo>
                      <a:pt x="256" y="14"/>
                    </a:lnTo>
                    <a:lnTo>
                      <a:pt x="240" y="9"/>
                    </a:lnTo>
                    <a:lnTo>
                      <a:pt x="222" y="3"/>
                    </a:lnTo>
                    <a:lnTo>
                      <a:pt x="204" y="0"/>
                    </a:lnTo>
                    <a:lnTo>
                      <a:pt x="185" y="0"/>
                    </a:lnTo>
                    <a:lnTo>
                      <a:pt x="166" y="0"/>
                    </a:lnTo>
                    <a:lnTo>
                      <a:pt x="148" y="3"/>
                    </a:lnTo>
                    <a:lnTo>
                      <a:pt x="130" y="9"/>
                    </a:lnTo>
                    <a:lnTo>
                      <a:pt x="113" y="14"/>
                    </a:lnTo>
                    <a:lnTo>
                      <a:pt x="96" y="22"/>
                    </a:lnTo>
                    <a:lnTo>
                      <a:pt x="81" y="31"/>
                    </a:lnTo>
                    <a:lnTo>
                      <a:pt x="67" y="42"/>
                    </a:lnTo>
                    <a:lnTo>
                      <a:pt x="53" y="55"/>
                    </a:lnTo>
                    <a:lnTo>
                      <a:pt x="42" y="67"/>
                    </a:lnTo>
                    <a:lnTo>
                      <a:pt x="31" y="81"/>
                    </a:lnTo>
                    <a:lnTo>
                      <a:pt x="23" y="96"/>
                    </a:lnTo>
                    <a:lnTo>
                      <a:pt x="14" y="113"/>
                    </a:lnTo>
                    <a:lnTo>
                      <a:pt x="9" y="130"/>
                    </a:lnTo>
                    <a:lnTo>
                      <a:pt x="3" y="148"/>
                    </a:lnTo>
                    <a:lnTo>
                      <a:pt x="0" y="166"/>
                    </a:lnTo>
                    <a:lnTo>
                      <a:pt x="0" y="185"/>
                    </a:lnTo>
                    <a:lnTo>
                      <a:pt x="0" y="204"/>
                    </a:lnTo>
                    <a:lnTo>
                      <a:pt x="3" y="222"/>
                    </a:lnTo>
                    <a:lnTo>
                      <a:pt x="9" y="240"/>
                    </a:lnTo>
                    <a:lnTo>
                      <a:pt x="14" y="257"/>
                    </a:lnTo>
                    <a:lnTo>
                      <a:pt x="23" y="273"/>
                    </a:lnTo>
                    <a:lnTo>
                      <a:pt x="31" y="289"/>
                    </a:lnTo>
                    <a:lnTo>
                      <a:pt x="42" y="303"/>
                    </a:lnTo>
                    <a:lnTo>
                      <a:pt x="53" y="316"/>
                    </a:lnTo>
                    <a:lnTo>
                      <a:pt x="67" y="328"/>
                    </a:lnTo>
                    <a:lnTo>
                      <a:pt x="81" y="339"/>
                    </a:lnTo>
                    <a:lnTo>
                      <a:pt x="96" y="347"/>
                    </a:lnTo>
                    <a:lnTo>
                      <a:pt x="113" y="355"/>
                    </a:lnTo>
                    <a:lnTo>
                      <a:pt x="130" y="362"/>
                    </a:lnTo>
                    <a:lnTo>
                      <a:pt x="148" y="367"/>
                    </a:lnTo>
                    <a:lnTo>
                      <a:pt x="166" y="369"/>
                    </a:lnTo>
                    <a:lnTo>
                      <a:pt x="185" y="371"/>
                    </a:lnTo>
                    <a:lnTo>
                      <a:pt x="204" y="369"/>
                    </a:lnTo>
                    <a:lnTo>
                      <a:pt x="222" y="367"/>
                    </a:lnTo>
                    <a:lnTo>
                      <a:pt x="240" y="362"/>
                    </a:lnTo>
                    <a:lnTo>
                      <a:pt x="256" y="355"/>
                    </a:lnTo>
                    <a:lnTo>
                      <a:pt x="273" y="347"/>
                    </a:lnTo>
                    <a:lnTo>
                      <a:pt x="288" y="339"/>
                    </a:lnTo>
                    <a:lnTo>
                      <a:pt x="302" y="328"/>
                    </a:lnTo>
                    <a:lnTo>
                      <a:pt x="316" y="316"/>
                    </a:lnTo>
                    <a:lnTo>
                      <a:pt x="327" y="303"/>
                    </a:lnTo>
                    <a:lnTo>
                      <a:pt x="339" y="289"/>
                    </a:lnTo>
                    <a:lnTo>
                      <a:pt x="348" y="273"/>
                    </a:lnTo>
                    <a:lnTo>
                      <a:pt x="355" y="257"/>
                    </a:lnTo>
                    <a:lnTo>
                      <a:pt x="362" y="240"/>
                    </a:lnTo>
                    <a:lnTo>
                      <a:pt x="366" y="222"/>
                    </a:lnTo>
                    <a:lnTo>
                      <a:pt x="369" y="204"/>
                    </a:lnTo>
                    <a:lnTo>
                      <a:pt x="371" y="185"/>
                    </a:lnTo>
                    <a:close/>
                    <a:moveTo>
                      <a:pt x="366" y="185"/>
                    </a:moveTo>
                    <a:lnTo>
                      <a:pt x="365" y="204"/>
                    </a:lnTo>
                    <a:lnTo>
                      <a:pt x="362" y="222"/>
                    </a:lnTo>
                    <a:lnTo>
                      <a:pt x="358" y="238"/>
                    </a:lnTo>
                    <a:lnTo>
                      <a:pt x="353" y="255"/>
                    </a:lnTo>
                    <a:lnTo>
                      <a:pt x="344" y="272"/>
                    </a:lnTo>
                    <a:lnTo>
                      <a:pt x="336" y="286"/>
                    </a:lnTo>
                    <a:lnTo>
                      <a:pt x="325" y="300"/>
                    </a:lnTo>
                    <a:lnTo>
                      <a:pt x="314" y="314"/>
                    </a:lnTo>
                    <a:lnTo>
                      <a:pt x="300" y="325"/>
                    </a:lnTo>
                    <a:lnTo>
                      <a:pt x="286" y="335"/>
                    </a:lnTo>
                    <a:lnTo>
                      <a:pt x="272" y="344"/>
                    </a:lnTo>
                    <a:lnTo>
                      <a:pt x="255" y="351"/>
                    </a:lnTo>
                    <a:lnTo>
                      <a:pt x="238" y="358"/>
                    </a:lnTo>
                    <a:lnTo>
                      <a:pt x="222" y="362"/>
                    </a:lnTo>
                    <a:lnTo>
                      <a:pt x="204" y="365"/>
                    </a:lnTo>
                    <a:lnTo>
                      <a:pt x="185" y="367"/>
                    </a:lnTo>
                    <a:lnTo>
                      <a:pt x="166" y="365"/>
                    </a:lnTo>
                    <a:lnTo>
                      <a:pt x="148" y="362"/>
                    </a:lnTo>
                    <a:lnTo>
                      <a:pt x="131" y="358"/>
                    </a:lnTo>
                    <a:lnTo>
                      <a:pt x="114" y="351"/>
                    </a:lnTo>
                    <a:lnTo>
                      <a:pt x="99" y="344"/>
                    </a:lnTo>
                    <a:lnTo>
                      <a:pt x="84" y="335"/>
                    </a:lnTo>
                    <a:lnTo>
                      <a:pt x="70" y="325"/>
                    </a:lnTo>
                    <a:lnTo>
                      <a:pt x="56" y="314"/>
                    </a:lnTo>
                    <a:lnTo>
                      <a:pt x="45" y="300"/>
                    </a:lnTo>
                    <a:lnTo>
                      <a:pt x="35" y="286"/>
                    </a:lnTo>
                    <a:lnTo>
                      <a:pt x="25" y="272"/>
                    </a:lnTo>
                    <a:lnTo>
                      <a:pt x="18" y="255"/>
                    </a:lnTo>
                    <a:lnTo>
                      <a:pt x="11" y="238"/>
                    </a:lnTo>
                    <a:lnTo>
                      <a:pt x="7" y="222"/>
                    </a:lnTo>
                    <a:lnTo>
                      <a:pt x="4" y="204"/>
                    </a:lnTo>
                    <a:lnTo>
                      <a:pt x="3" y="185"/>
                    </a:lnTo>
                    <a:lnTo>
                      <a:pt x="4" y="166"/>
                    </a:lnTo>
                    <a:lnTo>
                      <a:pt x="7" y="148"/>
                    </a:lnTo>
                    <a:lnTo>
                      <a:pt x="11" y="131"/>
                    </a:lnTo>
                    <a:lnTo>
                      <a:pt x="18" y="114"/>
                    </a:lnTo>
                    <a:lnTo>
                      <a:pt x="25" y="99"/>
                    </a:lnTo>
                    <a:lnTo>
                      <a:pt x="35" y="84"/>
                    </a:lnTo>
                    <a:lnTo>
                      <a:pt x="45" y="70"/>
                    </a:lnTo>
                    <a:lnTo>
                      <a:pt x="56" y="57"/>
                    </a:lnTo>
                    <a:lnTo>
                      <a:pt x="70" y="45"/>
                    </a:lnTo>
                    <a:lnTo>
                      <a:pt x="84" y="35"/>
                    </a:lnTo>
                    <a:lnTo>
                      <a:pt x="99" y="25"/>
                    </a:lnTo>
                    <a:lnTo>
                      <a:pt x="114" y="18"/>
                    </a:lnTo>
                    <a:lnTo>
                      <a:pt x="131" y="11"/>
                    </a:lnTo>
                    <a:lnTo>
                      <a:pt x="148" y="7"/>
                    </a:lnTo>
                    <a:lnTo>
                      <a:pt x="166" y="4"/>
                    </a:lnTo>
                    <a:lnTo>
                      <a:pt x="185" y="3"/>
                    </a:lnTo>
                    <a:lnTo>
                      <a:pt x="204" y="4"/>
                    </a:lnTo>
                    <a:lnTo>
                      <a:pt x="222" y="7"/>
                    </a:lnTo>
                    <a:lnTo>
                      <a:pt x="238" y="11"/>
                    </a:lnTo>
                    <a:lnTo>
                      <a:pt x="255" y="18"/>
                    </a:lnTo>
                    <a:lnTo>
                      <a:pt x="272" y="25"/>
                    </a:lnTo>
                    <a:lnTo>
                      <a:pt x="286" y="35"/>
                    </a:lnTo>
                    <a:lnTo>
                      <a:pt x="300" y="45"/>
                    </a:lnTo>
                    <a:lnTo>
                      <a:pt x="314" y="57"/>
                    </a:lnTo>
                    <a:lnTo>
                      <a:pt x="325" y="70"/>
                    </a:lnTo>
                    <a:lnTo>
                      <a:pt x="336" y="84"/>
                    </a:lnTo>
                    <a:lnTo>
                      <a:pt x="344" y="99"/>
                    </a:lnTo>
                    <a:lnTo>
                      <a:pt x="353" y="114"/>
                    </a:lnTo>
                    <a:lnTo>
                      <a:pt x="358" y="131"/>
                    </a:lnTo>
                    <a:lnTo>
                      <a:pt x="362" y="148"/>
                    </a:lnTo>
                    <a:lnTo>
                      <a:pt x="365" y="166"/>
                    </a:lnTo>
                    <a:lnTo>
                      <a:pt x="366" y="185"/>
                    </a:lnTo>
                    <a:close/>
                  </a:path>
                </a:pathLst>
              </a:custGeom>
              <a:solidFill>
                <a:srgbClr val="F4D1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21" name="Freeform 106">
                <a:extLst>
                  <a:ext uri="{FF2B5EF4-FFF2-40B4-BE49-F238E27FC236}">
                    <a16:creationId xmlns:a16="http://schemas.microsoft.com/office/drawing/2014/main" id="{3D52FC0B-1A71-9BC1-6274-6EB46D85AB8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37" y="2690"/>
                <a:ext cx="366" cy="366"/>
              </a:xfrm>
              <a:custGeom>
                <a:avLst/>
                <a:gdLst>
                  <a:gd name="T0" fmla="*/ 363 w 366"/>
                  <a:gd name="T1" fmla="*/ 146 h 366"/>
                  <a:gd name="T2" fmla="*/ 344 w 366"/>
                  <a:gd name="T3" fmla="*/ 96 h 366"/>
                  <a:gd name="T4" fmla="*/ 313 w 366"/>
                  <a:gd name="T5" fmla="*/ 54 h 366"/>
                  <a:gd name="T6" fmla="*/ 270 w 366"/>
                  <a:gd name="T7" fmla="*/ 22 h 366"/>
                  <a:gd name="T8" fmla="*/ 220 w 366"/>
                  <a:gd name="T9" fmla="*/ 4 h 366"/>
                  <a:gd name="T10" fmla="*/ 164 w 366"/>
                  <a:gd name="T11" fmla="*/ 1 h 366"/>
                  <a:gd name="T12" fmla="*/ 111 w 366"/>
                  <a:gd name="T13" fmla="*/ 14 h 366"/>
                  <a:gd name="T14" fmla="*/ 66 w 366"/>
                  <a:gd name="T15" fmla="*/ 41 h 366"/>
                  <a:gd name="T16" fmla="*/ 30 w 366"/>
                  <a:gd name="T17" fmla="*/ 80 h 366"/>
                  <a:gd name="T18" fmla="*/ 8 w 366"/>
                  <a:gd name="T19" fmla="*/ 128 h 366"/>
                  <a:gd name="T20" fmla="*/ 0 w 366"/>
                  <a:gd name="T21" fmla="*/ 183 h 366"/>
                  <a:gd name="T22" fmla="*/ 8 w 366"/>
                  <a:gd name="T23" fmla="*/ 238 h 366"/>
                  <a:gd name="T24" fmla="*/ 30 w 366"/>
                  <a:gd name="T25" fmla="*/ 285 h 366"/>
                  <a:gd name="T26" fmla="*/ 66 w 366"/>
                  <a:gd name="T27" fmla="*/ 324 h 366"/>
                  <a:gd name="T28" fmla="*/ 111 w 366"/>
                  <a:gd name="T29" fmla="*/ 352 h 366"/>
                  <a:gd name="T30" fmla="*/ 164 w 366"/>
                  <a:gd name="T31" fmla="*/ 365 h 366"/>
                  <a:gd name="T32" fmla="*/ 220 w 366"/>
                  <a:gd name="T33" fmla="*/ 362 h 366"/>
                  <a:gd name="T34" fmla="*/ 270 w 366"/>
                  <a:gd name="T35" fmla="*/ 344 h 366"/>
                  <a:gd name="T36" fmla="*/ 313 w 366"/>
                  <a:gd name="T37" fmla="*/ 313 h 366"/>
                  <a:gd name="T38" fmla="*/ 344 w 366"/>
                  <a:gd name="T39" fmla="*/ 270 h 366"/>
                  <a:gd name="T40" fmla="*/ 363 w 366"/>
                  <a:gd name="T41" fmla="*/ 220 h 366"/>
                  <a:gd name="T42" fmla="*/ 362 w 366"/>
                  <a:gd name="T43" fmla="*/ 183 h 366"/>
                  <a:gd name="T44" fmla="*/ 355 w 366"/>
                  <a:gd name="T45" fmla="*/ 236 h 366"/>
                  <a:gd name="T46" fmla="*/ 331 w 366"/>
                  <a:gd name="T47" fmla="*/ 284 h 366"/>
                  <a:gd name="T48" fmla="*/ 296 w 366"/>
                  <a:gd name="T49" fmla="*/ 321 h 366"/>
                  <a:gd name="T50" fmla="*/ 253 w 366"/>
                  <a:gd name="T51" fmla="*/ 348 h 366"/>
                  <a:gd name="T52" fmla="*/ 202 w 366"/>
                  <a:gd name="T53" fmla="*/ 362 h 366"/>
                  <a:gd name="T54" fmla="*/ 147 w 366"/>
                  <a:gd name="T55" fmla="*/ 359 h 366"/>
                  <a:gd name="T56" fmla="*/ 97 w 366"/>
                  <a:gd name="T57" fmla="*/ 341 h 366"/>
                  <a:gd name="T58" fmla="*/ 55 w 366"/>
                  <a:gd name="T59" fmla="*/ 310 h 366"/>
                  <a:gd name="T60" fmla="*/ 25 w 366"/>
                  <a:gd name="T61" fmla="*/ 268 h 366"/>
                  <a:gd name="T62" fmla="*/ 7 w 366"/>
                  <a:gd name="T63" fmla="*/ 220 h 366"/>
                  <a:gd name="T64" fmla="*/ 4 w 366"/>
                  <a:gd name="T65" fmla="*/ 164 h 366"/>
                  <a:gd name="T66" fmla="*/ 18 w 366"/>
                  <a:gd name="T67" fmla="*/ 112 h 366"/>
                  <a:gd name="T68" fmla="*/ 44 w 366"/>
                  <a:gd name="T69" fmla="*/ 69 h 366"/>
                  <a:gd name="T70" fmla="*/ 83 w 366"/>
                  <a:gd name="T71" fmla="*/ 34 h 366"/>
                  <a:gd name="T72" fmla="*/ 129 w 366"/>
                  <a:gd name="T73" fmla="*/ 12 h 366"/>
                  <a:gd name="T74" fmla="*/ 183 w 366"/>
                  <a:gd name="T75" fmla="*/ 4 h 366"/>
                  <a:gd name="T76" fmla="*/ 236 w 366"/>
                  <a:gd name="T77" fmla="*/ 12 h 366"/>
                  <a:gd name="T78" fmla="*/ 284 w 366"/>
                  <a:gd name="T79" fmla="*/ 34 h 366"/>
                  <a:gd name="T80" fmla="*/ 321 w 366"/>
                  <a:gd name="T81" fmla="*/ 69 h 366"/>
                  <a:gd name="T82" fmla="*/ 348 w 366"/>
                  <a:gd name="T83" fmla="*/ 112 h 366"/>
                  <a:gd name="T84" fmla="*/ 362 w 366"/>
                  <a:gd name="T85" fmla="*/ 164 h 36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66"/>
                  <a:gd name="T130" fmla="*/ 0 h 366"/>
                  <a:gd name="T131" fmla="*/ 366 w 366"/>
                  <a:gd name="T132" fmla="*/ 366 h 36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66" h="366">
                    <a:moveTo>
                      <a:pt x="366" y="183"/>
                    </a:moveTo>
                    <a:lnTo>
                      <a:pt x="366" y="164"/>
                    </a:lnTo>
                    <a:lnTo>
                      <a:pt x="363" y="146"/>
                    </a:lnTo>
                    <a:lnTo>
                      <a:pt x="357" y="128"/>
                    </a:lnTo>
                    <a:lnTo>
                      <a:pt x="352" y="111"/>
                    </a:lnTo>
                    <a:lnTo>
                      <a:pt x="344" y="96"/>
                    </a:lnTo>
                    <a:lnTo>
                      <a:pt x="335" y="80"/>
                    </a:lnTo>
                    <a:lnTo>
                      <a:pt x="324" y="66"/>
                    </a:lnTo>
                    <a:lnTo>
                      <a:pt x="313" y="54"/>
                    </a:lnTo>
                    <a:lnTo>
                      <a:pt x="299" y="41"/>
                    </a:lnTo>
                    <a:lnTo>
                      <a:pt x="285" y="30"/>
                    </a:lnTo>
                    <a:lnTo>
                      <a:pt x="270" y="22"/>
                    </a:lnTo>
                    <a:lnTo>
                      <a:pt x="254" y="14"/>
                    </a:lnTo>
                    <a:lnTo>
                      <a:pt x="238" y="8"/>
                    </a:lnTo>
                    <a:lnTo>
                      <a:pt x="220" y="4"/>
                    </a:lnTo>
                    <a:lnTo>
                      <a:pt x="202" y="1"/>
                    </a:lnTo>
                    <a:lnTo>
                      <a:pt x="183" y="0"/>
                    </a:lnTo>
                    <a:lnTo>
                      <a:pt x="164" y="1"/>
                    </a:lnTo>
                    <a:lnTo>
                      <a:pt x="146" y="4"/>
                    </a:lnTo>
                    <a:lnTo>
                      <a:pt x="128" y="8"/>
                    </a:lnTo>
                    <a:lnTo>
                      <a:pt x="111" y="14"/>
                    </a:lnTo>
                    <a:lnTo>
                      <a:pt x="96" y="22"/>
                    </a:lnTo>
                    <a:lnTo>
                      <a:pt x="80" y="30"/>
                    </a:lnTo>
                    <a:lnTo>
                      <a:pt x="66" y="41"/>
                    </a:lnTo>
                    <a:lnTo>
                      <a:pt x="53" y="54"/>
                    </a:lnTo>
                    <a:lnTo>
                      <a:pt x="41" y="66"/>
                    </a:lnTo>
                    <a:lnTo>
                      <a:pt x="30" y="80"/>
                    </a:lnTo>
                    <a:lnTo>
                      <a:pt x="22" y="96"/>
                    </a:lnTo>
                    <a:lnTo>
                      <a:pt x="14" y="111"/>
                    </a:lnTo>
                    <a:lnTo>
                      <a:pt x="8" y="128"/>
                    </a:lnTo>
                    <a:lnTo>
                      <a:pt x="4" y="146"/>
                    </a:lnTo>
                    <a:lnTo>
                      <a:pt x="1" y="164"/>
                    </a:lnTo>
                    <a:lnTo>
                      <a:pt x="0" y="183"/>
                    </a:lnTo>
                    <a:lnTo>
                      <a:pt x="1" y="202"/>
                    </a:lnTo>
                    <a:lnTo>
                      <a:pt x="4" y="220"/>
                    </a:lnTo>
                    <a:lnTo>
                      <a:pt x="8" y="238"/>
                    </a:lnTo>
                    <a:lnTo>
                      <a:pt x="14" y="255"/>
                    </a:lnTo>
                    <a:lnTo>
                      <a:pt x="22" y="270"/>
                    </a:lnTo>
                    <a:lnTo>
                      <a:pt x="30" y="285"/>
                    </a:lnTo>
                    <a:lnTo>
                      <a:pt x="41" y="299"/>
                    </a:lnTo>
                    <a:lnTo>
                      <a:pt x="53" y="313"/>
                    </a:lnTo>
                    <a:lnTo>
                      <a:pt x="66" y="324"/>
                    </a:lnTo>
                    <a:lnTo>
                      <a:pt x="80" y="335"/>
                    </a:lnTo>
                    <a:lnTo>
                      <a:pt x="96" y="344"/>
                    </a:lnTo>
                    <a:lnTo>
                      <a:pt x="111" y="352"/>
                    </a:lnTo>
                    <a:lnTo>
                      <a:pt x="128" y="358"/>
                    </a:lnTo>
                    <a:lnTo>
                      <a:pt x="146" y="362"/>
                    </a:lnTo>
                    <a:lnTo>
                      <a:pt x="164" y="365"/>
                    </a:lnTo>
                    <a:lnTo>
                      <a:pt x="183" y="366"/>
                    </a:lnTo>
                    <a:lnTo>
                      <a:pt x="202" y="365"/>
                    </a:lnTo>
                    <a:lnTo>
                      <a:pt x="220" y="362"/>
                    </a:lnTo>
                    <a:lnTo>
                      <a:pt x="238" y="358"/>
                    </a:lnTo>
                    <a:lnTo>
                      <a:pt x="254" y="352"/>
                    </a:lnTo>
                    <a:lnTo>
                      <a:pt x="270" y="344"/>
                    </a:lnTo>
                    <a:lnTo>
                      <a:pt x="285" y="335"/>
                    </a:lnTo>
                    <a:lnTo>
                      <a:pt x="299" y="324"/>
                    </a:lnTo>
                    <a:lnTo>
                      <a:pt x="313" y="313"/>
                    </a:lnTo>
                    <a:lnTo>
                      <a:pt x="324" y="299"/>
                    </a:lnTo>
                    <a:lnTo>
                      <a:pt x="335" y="285"/>
                    </a:lnTo>
                    <a:lnTo>
                      <a:pt x="344" y="270"/>
                    </a:lnTo>
                    <a:lnTo>
                      <a:pt x="352" y="255"/>
                    </a:lnTo>
                    <a:lnTo>
                      <a:pt x="357" y="238"/>
                    </a:lnTo>
                    <a:lnTo>
                      <a:pt x="363" y="220"/>
                    </a:lnTo>
                    <a:lnTo>
                      <a:pt x="366" y="202"/>
                    </a:lnTo>
                    <a:lnTo>
                      <a:pt x="366" y="183"/>
                    </a:lnTo>
                    <a:close/>
                    <a:moveTo>
                      <a:pt x="362" y="183"/>
                    </a:moveTo>
                    <a:lnTo>
                      <a:pt x="362" y="202"/>
                    </a:lnTo>
                    <a:lnTo>
                      <a:pt x="359" y="220"/>
                    </a:lnTo>
                    <a:lnTo>
                      <a:pt x="355" y="236"/>
                    </a:lnTo>
                    <a:lnTo>
                      <a:pt x="348" y="253"/>
                    </a:lnTo>
                    <a:lnTo>
                      <a:pt x="341" y="268"/>
                    </a:lnTo>
                    <a:lnTo>
                      <a:pt x="331" y="284"/>
                    </a:lnTo>
                    <a:lnTo>
                      <a:pt x="321" y="296"/>
                    </a:lnTo>
                    <a:lnTo>
                      <a:pt x="310" y="310"/>
                    </a:lnTo>
                    <a:lnTo>
                      <a:pt x="296" y="321"/>
                    </a:lnTo>
                    <a:lnTo>
                      <a:pt x="284" y="331"/>
                    </a:lnTo>
                    <a:lnTo>
                      <a:pt x="268" y="341"/>
                    </a:lnTo>
                    <a:lnTo>
                      <a:pt x="253" y="348"/>
                    </a:lnTo>
                    <a:lnTo>
                      <a:pt x="236" y="355"/>
                    </a:lnTo>
                    <a:lnTo>
                      <a:pt x="220" y="359"/>
                    </a:lnTo>
                    <a:lnTo>
                      <a:pt x="202" y="362"/>
                    </a:lnTo>
                    <a:lnTo>
                      <a:pt x="183" y="362"/>
                    </a:lnTo>
                    <a:lnTo>
                      <a:pt x="164" y="362"/>
                    </a:lnTo>
                    <a:lnTo>
                      <a:pt x="147" y="359"/>
                    </a:lnTo>
                    <a:lnTo>
                      <a:pt x="129" y="355"/>
                    </a:lnTo>
                    <a:lnTo>
                      <a:pt x="112" y="348"/>
                    </a:lnTo>
                    <a:lnTo>
                      <a:pt x="97" y="341"/>
                    </a:lnTo>
                    <a:lnTo>
                      <a:pt x="83" y="331"/>
                    </a:lnTo>
                    <a:lnTo>
                      <a:pt x="69" y="321"/>
                    </a:lnTo>
                    <a:lnTo>
                      <a:pt x="55" y="310"/>
                    </a:lnTo>
                    <a:lnTo>
                      <a:pt x="44" y="296"/>
                    </a:lnTo>
                    <a:lnTo>
                      <a:pt x="34" y="284"/>
                    </a:lnTo>
                    <a:lnTo>
                      <a:pt x="25" y="268"/>
                    </a:lnTo>
                    <a:lnTo>
                      <a:pt x="18" y="253"/>
                    </a:lnTo>
                    <a:lnTo>
                      <a:pt x="12" y="236"/>
                    </a:lnTo>
                    <a:lnTo>
                      <a:pt x="7" y="220"/>
                    </a:lnTo>
                    <a:lnTo>
                      <a:pt x="4" y="202"/>
                    </a:lnTo>
                    <a:lnTo>
                      <a:pt x="4" y="183"/>
                    </a:lnTo>
                    <a:lnTo>
                      <a:pt x="4" y="164"/>
                    </a:lnTo>
                    <a:lnTo>
                      <a:pt x="7" y="147"/>
                    </a:lnTo>
                    <a:lnTo>
                      <a:pt x="12" y="129"/>
                    </a:lnTo>
                    <a:lnTo>
                      <a:pt x="18" y="112"/>
                    </a:lnTo>
                    <a:lnTo>
                      <a:pt x="25" y="97"/>
                    </a:lnTo>
                    <a:lnTo>
                      <a:pt x="34" y="83"/>
                    </a:lnTo>
                    <a:lnTo>
                      <a:pt x="44" y="69"/>
                    </a:lnTo>
                    <a:lnTo>
                      <a:pt x="55" y="57"/>
                    </a:lnTo>
                    <a:lnTo>
                      <a:pt x="69" y="44"/>
                    </a:lnTo>
                    <a:lnTo>
                      <a:pt x="83" y="34"/>
                    </a:lnTo>
                    <a:lnTo>
                      <a:pt x="97" y="25"/>
                    </a:lnTo>
                    <a:lnTo>
                      <a:pt x="112" y="18"/>
                    </a:lnTo>
                    <a:lnTo>
                      <a:pt x="129" y="12"/>
                    </a:lnTo>
                    <a:lnTo>
                      <a:pt x="147" y="7"/>
                    </a:lnTo>
                    <a:lnTo>
                      <a:pt x="164" y="4"/>
                    </a:lnTo>
                    <a:lnTo>
                      <a:pt x="183" y="4"/>
                    </a:lnTo>
                    <a:lnTo>
                      <a:pt x="202" y="4"/>
                    </a:lnTo>
                    <a:lnTo>
                      <a:pt x="220" y="7"/>
                    </a:lnTo>
                    <a:lnTo>
                      <a:pt x="236" y="12"/>
                    </a:lnTo>
                    <a:lnTo>
                      <a:pt x="253" y="18"/>
                    </a:lnTo>
                    <a:lnTo>
                      <a:pt x="268" y="25"/>
                    </a:lnTo>
                    <a:lnTo>
                      <a:pt x="284" y="34"/>
                    </a:lnTo>
                    <a:lnTo>
                      <a:pt x="296" y="44"/>
                    </a:lnTo>
                    <a:lnTo>
                      <a:pt x="310" y="57"/>
                    </a:lnTo>
                    <a:lnTo>
                      <a:pt x="321" y="69"/>
                    </a:lnTo>
                    <a:lnTo>
                      <a:pt x="331" y="83"/>
                    </a:lnTo>
                    <a:lnTo>
                      <a:pt x="341" y="97"/>
                    </a:lnTo>
                    <a:lnTo>
                      <a:pt x="348" y="112"/>
                    </a:lnTo>
                    <a:lnTo>
                      <a:pt x="355" y="129"/>
                    </a:lnTo>
                    <a:lnTo>
                      <a:pt x="359" y="147"/>
                    </a:lnTo>
                    <a:lnTo>
                      <a:pt x="362" y="164"/>
                    </a:lnTo>
                    <a:lnTo>
                      <a:pt x="362" y="183"/>
                    </a:lnTo>
                    <a:close/>
                  </a:path>
                </a:pathLst>
              </a:custGeom>
              <a:solidFill>
                <a:srgbClr val="F4D1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22" name="Freeform 107">
                <a:extLst>
                  <a:ext uri="{FF2B5EF4-FFF2-40B4-BE49-F238E27FC236}">
                    <a16:creationId xmlns:a16="http://schemas.microsoft.com/office/drawing/2014/main" id="{A7F8AC10-4960-7E6C-28A8-8709DA5A64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38" y="2691"/>
                <a:ext cx="363" cy="364"/>
              </a:xfrm>
              <a:custGeom>
                <a:avLst/>
                <a:gdLst>
                  <a:gd name="T0" fmla="*/ 359 w 363"/>
                  <a:gd name="T1" fmla="*/ 145 h 364"/>
                  <a:gd name="T2" fmla="*/ 341 w 363"/>
                  <a:gd name="T3" fmla="*/ 96 h 364"/>
                  <a:gd name="T4" fmla="*/ 311 w 363"/>
                  <a:gd name="T5" fmla="*/ 54 h 364"/>
                  <a:gd name="T6" fmla="*/ 269 w 363"/>
                  <a:gd name="T7" fmla="*/ 22 h 364"/>
                  <a:gd name="T8" fmla="*/ 219 w 363"/>
                  <a:gd name="T9" fmla="*/ 4 h 364"/>
                  <a:gd name="T10" fmla="*/ 163 w 363"/>
                  <a:gd name="T11" fmla="*/ 1 h 364"/>
                  <a:gd name="T12" fmla="*/ 111 w 363"/>
                  <a:gd name="T13" fmla="*/ 15 h 364"/>
                  <a:gd name="T14" fmla="*/ 67 w 363"/>
                  <a:gd name="T15" fmla="*/ 42 h 364"/>
                  <a:gd name="T16" fmla="*/ 32 w 363"/>
                  <a:gd name="T17" fmla="*/ 81 h 364"/>
                  <a:gd name="T18" fmla="*/ 8 w 363"/>
                  <a:gd name="T19" fmla="*/ 128 h 364"/>
                  <a:gd name="T20" fmla="*/ 0 w 363"/>
                  <a:gd name="T21" fmla="*/ 182 h 364"/>
                  <a:gd name="T22" fmla="*/ 8 w 363"/>
                  <a:gd name="T23" fmla="*/ 235 h 364"/>
                  <a:gd name="T24" fmla="*/ 32 w 363"/>
                  <a:gd name="T25" fmla="*/ 283 h 364"/>
                  <a:gd name="T26" fmla="*/ 67 w 363"/>
                  <a:gd name="T27" fmla="*/ 322 h 364"/>
                  <a:gd name="T28" fmla="*/ 111 w 363"/>
                  <a:gd name="T29" fmla="*/ 348 h 364"/>
                  <a:gd name="T30" fmla="*/ 163 w 363"/>
                  <a:gd name="T31" fmla="*/ 362 h 364"/>
                  <a:gd name="T32" fmla="*/ 219 w 363"/>
                  <a:gd name="T33" fmla="*/ 359 h 364"/>
                  <a:gd name="T34" fmla="*/ 269 w 363"/>
                  <a:gd name="T35" fmla="*/ 341 h 364"/>
                  <a:gd name="T36" fmla="*/ 311 w 363"/>
                  <a:gd name="T37" fmla="*/ 311 h 364"/>
                  <a:gd name="T38" fmla="*/ 341 w 363"/>
                  <a:gd name="T39" fmla="*/ 269 h 364"/>
                  <a:gd name="T40" fmla="*/ 359 w 363"/>
                  <a:gd name="T41" fmla="*/ 219 h 364"/>
                  <a:gd name="T42" fmla="*/ 359 w 363"/>
                  <a:gd name="T43" fmla="*/ 182 h 364"/>
                  <a:gd name="T44" fmla="*/ 351 w 363"/>
                  <a:gd name="T45" fmla="*/ 234 h 364"/>
                  <a:gd name="T46" fmla="*/ 329 w 363"/>
                  <a:gd name="T47" fmla="*/ 281 h 364"/>
                  <a:gd name="T48" fmla="*/ 295 w 363"/>
                  <a:gd name="T49" fmla="*/ 319 h 364"/>
                  <a:gd name="T50" fmla="*/ 251 w 363"/>
                  <a:gd name="T51" fmla="*/ 345 h 364"/>
                  <a:gd name="T52" fmla="*/ 201 w 363"/>
                  <a:gd name="T53" fmla="*/ 358 h 364"/>
                  <a:gd name="T54" fmla="*/ 146 w 363"/>
                  <a:gd name="T55" fmla="*/ 355 h 364"/>
                  <a:gd name="T56" fmla="*/ 98 w 363"/>
                  <a:gd name="T57" fmla="*/ 339 h 364"/>
                  <a:gd name="T58" fmla="*/ 56 w 363"/>
                  <a:gd name="T59" fmla="*/ 308 h 364"/>
                  <a:gd name="T60" fmla="*/ 26 w 363"/>
                  <a:gd name="T61" fmla="*/ 266 h 364"/>
                  <a:gd name="T62" fmla="*/ 8 w 363"/>
                  <a:gd name="T63" fmla="*/ 217 h 364"/>
                  <a:gd name="T64" fmla="*/ 6 w 363"/>
                  <a:gd name="T65" fmla="*/ 164 h 364"/>
                  <a:gd name="T66" fmla="*/ 18 w 363"/>
                  <a:gd name="T67" fmla="*/ 113 h 364"/>
                  <a:gd name="T68" fmla="*/ 45 w 363"/>
                  <a:gd name="T69" fmla="*/ 70 h 364"/>
                  <a:gd name="T70" fmla="*/ 82 w 363"/>
                  <a:gd name="T71" fmla="*/ 35 h 364"/>
                  <a:gd name="T72" fmla="*/ 130 w 363"/>
                  <a:gd name="T73" fmla="*/ 13 h 364"/>
                  <a:gd name="T74" fmla="*/ 182 w 363"/>
                  <a:gd name="T75" fmla="*/ 4 h 364"/>
                  <a:gd name="T76" fmla="*/ 234 w 363"/>
                  <a:gd name="T77" fmla="*/ 13 h 364"/>
                  <a:gd name="T78" fmla="*/ 281 w 363"/>
                  <a:gd name="T79" fmla="*/ 35 h 364"/>
                  <a:gd name="T80" fmla="*/ 319 w 363"/>
                  <a:gd name="T81" fmla="*/ 70 h 364"/>
                  <a:gd name="T82" fmla="*/ 345 w 363"/>
                  <a:gd name="T83" fmla="*/ 113 h 364"/>
                  <a:gd name="T84" fmla="*/ 358 w 363"/>
                  <a:gd name="T85" fmla="*/ 164 h 36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63"/>
                  <a:gd name="T130" fmla="*/ 0 h 364"/>
                  <a:gd name="T131" fmla="*/ 363 w 363"/>
                  <a:gd name="T132" fmla="*/ 364 h 36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63" h="364">
                    <a:moveTo>
                      <a:pt x="363" y="182"/>
                    </a:moveTo>
                    <a:lnTo>
                      <a:pt x="362" y="163"/>
                    </a:lnTo>
                    <a:lnTo>
                      <a:pt x="359" y="145"/>
                    </a:lnTo>
                    <a:lnTo>
                      <a:pt x="355" y="128"/>
                    </a:lnTo>
                    <a:lnTo>
                      <a:pt x="350" y="111"/>
                    </a:lnTo>
                    <a:lnTo>
                      <a:pt x="341" y="96"/>
                    </a:lnTo>
                    <a:lnTo>
                      <a:pt x="333" y="81"/>
                    </a:lnTo>
                    <a:lnTo>
                      <a:pt x="322" y="67"/>
                    </a:lnTo>
                    <a:lnTo>
                      <a:pt x="311" y="54"/>
                    </a:lnTo>
                    <a:lnTo>
                      <a:pt x="297" y="42"/>
                    </a:lnTo>
                    <a:lnTo>
                      <a:pt x="283" y="32"/>
                    </a:lnTo>
                    <a:lnTo>
                      <a:pt x="269" y="22"/>
                    </a:lnTo>
                    <a:lnTo>
                      <a:pt x="252" y="15"/>
                    </a:lnTo>
                    <a:lnTo>
                      <a:pt x="235" y="8"/>
                    </a:lnTo>
                    <a:lnTo>
                      <a:pt x="219" y="4"/>
                    </a:lnTo>
                    <a:lnTo>
                      <a:pt x="201" y="1"/>
                    </a:lnTo>
                    <a:lnTo>
                      <a:pt x="182" y="0"/>
                    </a:lnTo>
                    <a:lnTo>
                      <a:pt x="163" y="1"/>
                    </a:lnTo>
                    <a:lnTo>
                      <a:pt x="145" y="4"/>
                    </a:lnTo>
                    <a:lnTo>
                      <a:pt x="128" y="8"/>
                    </a:lnTo>
                    <a:lnTo>
                      <a:pt x="111" y="15"/>
                    </a:lnTo>
                    <a:lnTo>
                      <a:pt x="96" y="22"/>
                    </a:lnTo>
                    <a:lnTo>
                      <a:pt x="81" y="32"/>
                    </a:lnTo>
                    <a:lnTo>
                      <a:pt x="67" y="42"/>
                    </a:lnTo>
                    <a:lnTo>
                      <a:pt x="53" y="54"/>
                    </a:lnTo>
                    <a:lnTo>
                      <a:pt x="42" y="67"/>
                    </a:lnTo>
                    <a:lnTo>
                      <a:pt x="32" y="81"/>
                    </a:lnTo>
                    <a:lnTo>
                      <a:pt x="22" y="96"/>
                    </a:lnTo>
                    <a:lnTo>
                      <a:pt x="15" y="111"/>
                    </a:lnTo>
                    <a:lnTo>
                      <a:pt x="8" y="128"/>
                    </a:lnTo>
                    <a:lnTo>
                      <a:pt x="4" y="145"/>
                    </a:lnTo>
                    <a:lnTo>
                      <a:pt x="1" y="163"/>
                    </a:lnTo>
                    <a:lnTo>
                      <a:pt x="0" y="182"/>
                    </a:lnTo>
                    <a:lnTo>
                      <a:pt x="1" y="201"/>
                    </a:lnTo>
                    <a:lnTo>
                      <a:pt x="4" y="219"/>
                    </a:lnTo>
                    <a:lnTo>
                      <a:pt x="8" y="235"/>
                    </a:lnTo>
                    <a:lnTo>
                      <a:pt x="15" y="252"/>
                    </a:lnTo>
                    <a:lnTo>
                      <a:pt x="22" y="269"/>
                    </a:lnTo>
                    <a:lnTo>
                      <a:pt x="32" y="283"/>
                    </a:lnTo>
                    <a:lnTo>
                      <a:pt x="42" y="297"/>
                    </a:lnTo>
                    <a:lnTo>
                      <a:pt x="53" y="311"/>
                    </a:lnTo>
                    <a:lnTo>
                      <a:pt x="67" y="322"/>
                    </a:lnTo>
                    <a:lnTo>
                      <a:pt x="81" y="332"/>
                    </a:lnTo>
                    <a:lnTo>
                      <a:pt x="96" y="341"/>
                    </a:lnTo>
                    <a:lnTo>
                      <a:pt x="111" y="348"/>
                    </a:lnTo>
                    <a:lnTo>
                      <a:pt x="128" y="355"/>
                    </a:lnTo>
                    <a:lnTo>
                      <a:pt x="145" y="359"/>
                    </a:lnTo>
                    <a:lnTo>
                      <a:pt x="163" y="362"/>
                    </a:lnTo>
                    <a:lnTo>
                      <a:pt x="182" y="364"/>
                    </a:lnTo>
                    <a:lnTo>
                      <a:pt x="201" y="362"/>
                    </a:lnTo>
                    <a:lnTo>
                      <a:pt x="219" y="359"/>
                    </a:lnTo>
                    <a:lnTo>
                      <a:pt x="235" y="355"/>
                    </a:lnTo>
                    <a:lnTo>
                      <a:pt x="252" y="348"/>
                    </a:lnTo>
                    <a:lnTo>
                      <a:pt x="269" y="341"/>
                    </a:lnTo>
                    <a:lnTo>
                      <a:pt x="283" y="332"/>
                    </a:lnTo>
                    <a:lnTo>
                      <a:pt x="297" y="322"/>
                    </a:lnTo>
                    <a:lnTo>
                      <a:pt x="311" y="311"/>
                    </a:lnTo>
                    <a:lnTo>
                      <a:pt x="322" y="297"/>
                    </a:lnTo>
                    <a:lnTo>
                      <a:pt x="333" y="283"/>
                    </a:lnTo>
                    <a:lnTo>
                      <a:pt x="341" y="269"/>
                    </a:lnTo>
                    <a:lnTo>
                      <a:pt x="350" y="252"/>
                    </a:lnTo>
                    <a:lnTo>
                      <a:pt x="355" y="235"/>
                    </a:lnTo>
                    <a:lnTo>
                      <a:pt x="359" y="219"/>
                    </a:lnTo>
                    <a:lnTo>
                      <a:pt x="362" y="201"/>
                    </a:lnTo>
                    <a:lnTo>
                      <a:pt x="363" y="182"/>
                    </a:lnTo>
                    <a:close/>
                    <a:moveTo>
                      <a:pt x="359" y="182"/>
                    </a:moveTo>
                    <a:lnTo>
                      <a:pt x="358" y="201"/>
                    </a:lnTo>
                    <a:lnTo>
                      <a:pt x="355" y="217"/>
                    </a:lnTo>
                    <a:lnTo>
                      <a:pt x="351" y="234"/>
                    </a:lnTo>
                    <a:lnTo>
                      <a:pt x="345" y="251"/>
                    </a:lnTo>
                    <a:lnTo>
                      <a:pt x="338" y="266"/>
                    </a:lnTo>
                    <a:lnTo>
                      <a:pt x="329" y="281"/>
                    </a:lnTo>
                    <a:lnTo>
                      <a:pt x="319" y="295"/>
                    </a:lnTo>
                    <a:lnTo>
                      <a:pt x="308" y="308"/>
                    </a:lnTo>
                    <a:lnTo>
                      <a:pt x="295" y="319"/>
                    </a:lnTo>
                    <a:lnTo>
                      <a:pt x="281" y="329"/>
                    </a:lnTo>
                    <a:lnTo>
                      <a:pt x="266" y="339"/>
                    </a:lnTo>
                    <a:lnTo>
                      <a:pt x="251" y="345"/>
                    </a:lnTo>
                    <a:lnTo>
                      <a:pt x="234" y="351"/>
                    </a:lnTo>
                    <a:lnTo>
                      <a:pt x="217" y="355"/>
                    </a:lnTo>
                    <a:lnTo>
                      <a:pt x="201" y="358"/>
                    </a:lnTo>
                    <a:lnTo>
                      <a:pt x="182" y="359"/>
                    </a:lnTo>
                    <a:lnTo>
                      <a:pt x="164" y="358"/>
                    </a:lnTo>
                    <a:lnTo>
                      <a:pt x="146" y="355"/>
                    </a:lnTo>
                    <a:lnTo>
                      <a:pt x="130" y="351"/>
                    </a:lnTo>
                    <a:lnTo>
                      <a:pt x="113" y="345"/>
                    </a:lnTo>
                    <a:lnTo>
                      <a:pt x="98" y="339"/>
                    </a:lnTo>
                    <a:lnTo>
                      <a:pt x="82" y="329"/>
                    </a:lnTo>
                    <a:lnTo>
                      <a:pt x="70" y="319"/>
                    </a:lnTo>
                    <a:lnTo>
                      <a:pt x="56" y="308"/>
                    </a:lnTo>
                    <a:lnTo>
                      <a:pt x="45" y="295"/>
                    </a:lnTo>
                    <a:lnTo>
                      <a:pt x="35" y="281"/>
                    </a:lnTo>
                    <a:lnTo>
                      <a:pt x="26" y="266"/>
                    </a:lnTo>
                    <a:lnTo>
                      <a:pt x="18" y="251"/>
                    </a:lnTo>
                    <a:lnTo>
                      <a:pt x="13" y="234"/>
                    </a:lnTo>
                    <a:lnTo>
                      <a:pt x="8" y="217"/>
                    </a:lnTo>
                    <a:lnTo>
                      <a:pt x="6" y="201"/>
                    </a:lnTo>
                    <a:lnTo>
                      <a:pt x="4" y="182"/>
                    </a:lnTo>
                    <a:lnTo>
                      <a:pt x="6" y="164"/>
                    </a:lnTo>
                    <a:lnTo>
                      <a:pt x="8" y="146"/>
                    </a:lnTo>
                    <a:lnTo>
                      <a:pt x="13" y="130"/>
                    </a:lnTo>
                    <a:lnTo>
                      <a:pt x="18" y="113"/>
                    </a:lnTo>
                    <a:lnTo>
                      <a:pt x="26" y="97"/>
                    </a:lnTo>
                    <a:lnTo>
                      <a:pt x="35" y="82"/>
                    </a:lnTo>
                    <a:lnTo>
                      <a:pt x="45" y="70"/>
                    </a:lnTo>
                    <a:lnTo>
                      <a:pt x="56" y="57"/>
                    </a:lnTo>
                    <a:lnTo>
                      <a:pt x="70" y="45"/>
                    </a:lnTo>
                    <a:lnTo>
                      <a:pt x="82" y="35"/>
                    </a:lnTo>
                    <a:lnTo>
                      <a:pt x="98" y="26"/>
                    </a:lnTo>
                    <a:lnTo>
                      <a:pt x="113" y="18"/>
                    </a:lnTo>
                    <a:lnTo>
                      <a:pt x="130" y="13"/>
                    </a:lnTo>
                    <a:lnTo>
                      <a:pt x="146" y="8"/>
                    </a:lnTo>
                    <a:lnTo>
                      <a:pt x="164" y="6"/>
                    </a:lnTo>
                    <a:lnTo>
                      <a:pt x="182" y="4"/>
                    </a:lnTo>
                    <a:lnTo>
                      <a:pt x="201" y="6"/>
                    </a:lnTo>
                    <a:lnTo>
                      <a:pt x="217" y="8"/>
                    </a:lnTo>
                    <a:lnTo>
                      <a:pt x="234" y="13"/>
                    </a:lnTo>
                    <a:lnTo>
                      <a:pt x="251" y="18"/>
                    </a:lnTo>
                    <a:lnTo>
                      <a:pt x="266" y="26"/>
                    </a:lnTo>
                    <a:lnTo>
                      <a:pt x="281" y="35"/>
                    </a:lnTo>
                    <a:lnTo>
                      <a:pt x="295" y="45"/>
                    </a:lnTo>
                    <a:lnTo>
                      <a:pt x="308" y="57"/>
                    </a:lnTo>
                    <a:lnTo>
                      <a:pt x="319" y="70"/>
                    </a:lnTo>
                    <a:lnTo>
                      <a:pt x="329" y="82"/>
                    </a:lnTo>
                    <a:lnTo>
                      <a:pt x="338" y="97"/>
                    </a:lnTo>
                    <a:lnTo>
                      <a:pt x="345" y="113"/>
                    </a:lnTo>
                    <a:lnTo>
                      <a:pt x="351" y="130"/>
                    </a:lnTo>
                    <a:lnTo>
                      <a:pt x="355" y="146"/>
                    </a:lnTo>
                    <a:lnTo>
                      <a:pt x="358" y="164"/>
                    </a:lnTo>
                    <a:lnTo>
                      <a:pt x="359" y="182"/>
                    </a:lnTo>
                    <a:close/>
                  </a:path>
                </a:pathLst>
              </a:custGeom>
              <a:solidFill>
                <a:srgbClr val="F4D1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23" name="Freeform 108">
                <a:extLst>
                  <a:ext uri="{FF2B5EF4-FFF2-40B4-BE49-F238E27FC236}">
                    <a16:creationId xmlns:a16="http://schemas.microsoft.com/office/drawing/2014/main" id="{25C834CD-0DD6-5A17-B136-AA33CA7298D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41" y="2694"/>
                <a:ext cx="358" cy="358"/>
              </a:xfrm>
              <a:custGeom>
                <a:avLst/>
                <a:gdLst>
                  <a:gd name="T0" fmla="*/ 355 w 358"/>
                  <a:gd name="T1" fmla="*/ 143 h 358"/>
                  <a:gd name="T2" fmla="*/ 337 w 358"/>
                  <a:gd name="T3" fmla="*/ 93 h 358"/>
                  <a:gd name="T4" fmla="*/ 306 w 358"/>
                  <a:gd name="T5" fmla="*/ 53 h 358"/>
                  <a:gd name="T6" fmla="*/ 264 w 358"/>
                  <a:gd name="T7" fmla="*/ 21 h 358"/>
                  <a:gd name="T8" fmla="*/ 216 w 358"/>
                  <a:gd name="T9" fmla="*/ 3 h 358"/>
                  <a:gd name="T10" fmla="*/ 160 w 358"/>
                  <a:gd name="T11" fmla="*/ 0 h 358"/>
                  <a:gd name="T12" fmla="*/ 108 w 358"/>
                  <a:gd name="T13" fmla="*/ 14 h 358"/>
                  <a:gd name="T14" fmla="*/ 65 w 358"/>
                  <a:gd name="T15" fmla="*/ 40 h 358"/>
                  <a:gd name="T16" fmla="*/ 30 w 358"/>
                  <a:gd name="T17" fmla="*/ 79 h 358"/>
                  <a:gd name="T18" fmla="*/ 8 w 358"/>
                  <a:gd name="T19" fmla="*/ 125 h 358"/>
                  <a:gd name="T20" fmla="*/ 0 w 358"/>
                  <a:gd name="T21" fmla="*/ 179 h 358"/>
                  <a:gd name="T22" fmla="*/ 8 w 358"/>
                  <a:gd name="T23" fmla="*/ 232 h 358"/>
                  <a:gd name="T24" fmla="*/ 30 w 358"/>
                  <a:gd name="T25" fmla="*/ 280 h 358"/>
                  <a:gd name="T26" fmla="*/ 65 w 358"/>
                  <a:gd name="T27" fmla="*/ 317 h 358"/>
                  <a:gd name="T28" fmla="*/ 108 w 358"/>
                  <a:gd name="T29" fmla="*/ 344 h 358"/>
                  <a:gd name="T30" fmla="*/ 160 w 358"/>
                  <a:gd name="T31" fmla="*/ 358 h 358"/>
                  <a:gd name="T32" fmla="*/ 216 w 358"/>
                  <a:gd name="T33" fmla="*/ 355 h 358"/>
                  <a:gd name="T34" fmla="*/ 264 w 358"/>
                  <a:gd name="T35" fmla="*/ 337 h 358"/>
                  <a:gd name="T36" fmla="*/ 306 w 358"/>
                  <a:gd name="T37" fmla="*/ 306 h 358"/>
                  <a:gd name="T38" fmla="*/ 337 w 358"/>
                  <a:gd name="T39" fmla="*/ 264 h 358"/>
                  <a:gd name="T40" fmla="*/ 355 w 358"/>
                  <a:gd name="T41" fmla="*/ 216 h 358"/>
                  <a:gd name="T42" fmla="*/ 355 w 358"/>
                  <a:gd name="T43" fmla="*/ 179 h 358"/>
                  <a:gd name="T44" fmla="*/ 347 w 358"/>
                  <a:gd name="T45" fmla="*/ 231 h 358"/>
                  <a:gd name="T46" fmla="*/ 324 w 358"/>
                  <a:gd name="T47" fmla="*/ 277 h 358"/>
                  <a:gd name="T48" fmla="*/ 291 w 358"/>
                  <a:gd name="T49" fmla="*/ 315 h 358"/>
                  <a:gd name="T50" fmla="*/ 248 w 358"/>
                  <a:gd name="T51" fmla="*/ 341 h 358"/>
                  <a:gd name="T52" fmla="*/ 196 w 358"/>
                  <a:gd name="T53" fmla="*/ 354 h 358"/>
                  <a:gd name="T54" fmla="*/ 143 w 358"/>
                  <a:gd name="T55" fmla="*/ 351 h 358"/>
                  <a:gd name="T56" fmla="*/ 96 w 358"/>
                  <a:gd name="T57" fmla="*/ 333 h 358"/>
                  <a:gd name="T58" fmla="*/ 54 w 358"/>
                  <a:gd name="T59" fmla="*/ 303 h 358"/>
                  <a:gd name="T60" fmla="*/ 25 w 358"/>
                  <a:gd name="T61" fmla="*/ 263 h 358"/>
                  <a:gd name="T62" fmla="*/ 7 w 358"/>
                  <a:gd name="T63" fmla="*/ 214 h 358"/>
                  <a:gd name="T64" fmla="*/ 4 w 358"/>
                  <a:gd name="T65" fmla="*/ 161 h 358"/>
                  <a:gd name="T66" fmla="*/ 18 w 358"/>
                  <a:gd name="T67" fmla="*/ 111 h 358"/>
                  <a:gd name="T68" fmla="*/ 43 w 358"/>
                  <a:gd name="T69" fmla="*/ 67 h 358"/>
                  <a:gd name="T70" fmla="*/ 81 w 358"/>
                  <a:gd name="T71" fmla="*/ 33 h 358"/>
                  <a:gd name="T72" fmla="*/ 127 w 358"/>
                  <a:gd name="T73" fmla="*/ 11 h 358"/>
                  <a:gd name="T74" fmla="*/ 179 w 358"/>
                  <a:gd name="T75" fmla="*/ 4 h 358"/>
                  <a:gd name="T76" fmla="*/ 231 w 358"/>
                  <a:gd name="T77" fmla="*/ 11 h 358"/>
                  <a:gd name="T78" fmla="*/ 277 w 358"/>
                  <a:gd name="T79" fmla="*/ 33 h 358"/>
                  <a:gd name="T80" fmla="*/ 315 w 358"/>
                  <a:gd name="T81" fmla="*/ 67 h 358"/>
                  <a:gd name="T82" fmla="*/ 341 w 358"/>
                  <a:gd name="T83" fmla="*/ 111 h 358"/>
                  <a:gd name="T84" fmla="*/ 353 w 358"/>
                  <a:gd name="T85" fmla="*/ 161 h 35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58"/>
                  <a:gd name="T130" fmla="*/ 0 h 358"/>
                  <a:gd name="T131" fmla="*/ 358 w 358"/>
                  <a:gd name="T132" fmla="*/ 358 h 35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58" h="358">
                    <a:moveTo>
                      <a:pt x="358" y="179"/>
                    </a:moveTo>
                    <a:lnTo>
                      <a:pt x="358" y="160"/>
                    </a:lnTo>
                    <a:lnTo>
                      <a:pt x="355" y="143"/>
                    </a:lnTo>
                    <a:lnTo>
                      <a:pt x="351" y="125"/>
                    </a:lnTo>
                    <a:lnTo>
                      <a:pt x="344" y="108"/>
                    </a:lnTo>
                    <a:lnTo>
                      <a:pt x="337" y="93"/>
                    </a:lnTo>
                    <a:lnTo>
                      <a:pt x="327" y="79"/>
                    </a:lnTo>
                    <a:lnTo>
                      <a:pt x="317" y="65"/>
                    </a:lnTo>
                    <a:lnTo>
                      <a:pt x="306" y="53"/>
                    </a:lnTo>
                    <a:lnTo>
                      <a:pt x="292" y="40"/>
                    </a:lnTo>
                    <a:lnTo>
                      <a:pt x="280" y="30"/>
                    </a:lnTo>
                    <a:lnTo>
                      <a:pt x="264" y="21"/>
                    </a:lnTo>
                    <a:lnTo>
                      <a:pt x="249" y="14"/>
                    </a:lnTo>
                    <a:lnTo>
                      <a:pt x="232" y="8"/>
                    </a:lnTo>
                    <a:lnTo>
                      <a:pt x="216" y="3"/>
                    </a:lnTo>
                    <a:lnTo>
                      <a:pt x="198" y="0"/>
                    </a:lnTo>
                    <a:lnTo>
                      <a:pt x="179" y="0"/>
                    </a:lnTo>
                    <a:lnTo>
                      <a:pt x="160" y="0"/>
                    </a:lnTo>
                    <a:lnTo>
                      <a:pt x="143" y="3"/>
                    </a:lnTo>
                    <a:lnTo>
                      <a:pt x="125" y="8"/>
                    </a:lnTo>
                    <a:lnTo>
                      <a:pt x="108" y="14"/>
                    </a:lnTo>
                    <a:lnTo>
                      <a:pt x="93" y="21"/>
                    </a:lnTo>
                    <a:lnTo>
                      <a:pt x="79" y="30"/>
                    </a:lnTo>
                    <a:lnTo>
                      <a:pt x="65" y="40"/>
                    </a:lnTo>
                    <a:lnTo>
                      <a:pt x="51" y="53"/>
                    </a:lnTo>
                    <a:lnTo>
                      <a:pt x="40" y="65"/>
                    </a:lnTo>
                    <a:lnTo>
                      <a:pt x="30" y="79"/>
                    </a:lnTo>
                    <a:lnTo>
                      <a:pt x="21" y="93"/>
                    </a:lnTo>
                    <a:lnTo>
                      <a:pt x="14" y="108"/>
                    </a:lnTo>
                    <a:lnTo>
                      <a:pt x="8" y="125"/>
                    </a:lnTo>
                    <a:lnTo>
                      <a:pt x="3" y="143"/>
                    </a:lnTo>
                    <a:lnTo>
                      <a:pt x="0" y="160"/>
                    </a:lnTo>
                    <a:lnTo>
                      <a:pt x="0" y="179"/>
                    </a:lnTo>
                    <a:lnTo>
                      <a:pt x="0" y="198"/>
                    </a:lnTo>
                    <a:lnTo>
                      <a:pt x="3" y="216"/>
                    </a:lnTo>
                    <a:lnTo>
                      <a:pt x="8" y="232"/>
                    </a:lnTo>
                    <a:lnTo>
                      <a:pt x="14" y="249"/>
                    </a:lnTo>
                    <a:lnTo>
                      <a:pt x="21" y="264"/>
                    </a:lnTo>
                    <a:lnTo>
                      <a:pt x="30" y="280"/>
                    </a:lnTo>
                    <a:lnTo>
                      <a:pt x="40" y="292"/>
                    </a:lnTo>
                    <a:lnTo>
                      <a:pt x="51" y="306"/>
                    </a:lnTo>
                    <a:lnTo>
                      <a:pt x="65" y="317"/>
                    </a:lnTo>
                    <a:lnTo>
                      <a:pt x="79" y="327"/>
                    </a:lnTo>
                    <a:lnTo>
                      <a:pt x="93" y="337"/>
                    </a:lnTo>
                    <a:lnTo>
                      <a:pt x="108" y="344"/>
                    </a:lnTo>
                    <a:lnTo>
                      <a:pt x="125" y="351"/>
                    </a:lnTo>
                    <a:lnTo>
                      <a:pt x="143" y="355"/>
                    </a:lnTo>
                    <a:lnTo>
                      <a:pt x="160" y="358"/>
                    </a:lnTo>
                    <a:lnTo>
                      <a:pt x="179" y="358"/>
                    </a:lnTo>
                    <a:lnTo>
                      <a:pt x="198" y="358"/>
                    </a:lnTo>
                    <a:lnTo>
                      <a:pt x="216" y="355"/>
                    </a:lnTo>
                    <a:lnTo>
                      <a:pt x="232" y="351"/>
                    </a:lnTo>
                    <a:lnTo>
                      <a:pt x="249" y="344"/>
                    </a:lnTo>
                    <a:lnTo>
                      <a:pt x="264" y="337"/>
                    </a:lnTo>
                    <a:lnTo>
                      <a:pt x="280" y="327"/>
                    </a:lnTo>
                    <a:lnTo>
                      <a:pt x="292" y="317"/>
                    </a:lnTo>
                    <a:lnTo>
                      <a:pt x="306" y="306"/>
                    </a:lnTo>
                    <a:lnTo>
                      <a:pt x="317" y="292"/>
                    </a:lnTo>
                    <a:lnTo>
                      <a:pt x="327" y="280"/>
                    </a:lnTo>
                    <a:lnTo>
                      <a:pt x="337" y="264"/>
                    </a:lnTo>
                    <a:lnTo>
                      <a:pt x="344" y="249"/>
                    </a:lnTo>
                    <a:lnTo>
                      <a:pt x="351" y="232"/>
                    </a:lnTo>
                    <a:lnTo>
                      <a:pt x="355" y="216"/>
                    </a:lnTo>
                    <a:lnTo>
                      <a:pt x="358" y="198"/>
                    </a:lnTo>
                    <a:lnTo>
                      <a:pt x="358" y="179"/>
                    </a:lnTo>
                    <a:close/>
                    <a:moveTo>
                      <a:pt x="355" y="179"/>
                    </a:moveTo>
                    <a:lnTo>
                      <a:pt x="353" y="196"/>
                    </a:lnTo>
                    <a:lnTo>
                      <a:pt x="351" y="214"/>
                    </a:lnTo>
                    <a:lnTo>
                      <a:pt x="347" y="231"/>
                    </a:lnTo>
                    <a:lnTo>
                      <a:pt x="341" y="248"/>
                    </a:lnTo>
                    <a:lnTo>
                      <a:pt x="333" y="263"/>
                    </a:lnTo>
                    <a:lnTo>
                      <a:pt x="324" y="277"/>
                    </a:lnTo>
                    <a:lnTo>
                      <a:pt x="315" y="291"/>
                    </a:lnTo>
                    <a:lnTo>
                      <a:pt x="303" y="303"/>
                    </a:lnTo>
                    <a:lnTo>
                      <a:pt x="291" y="315"/>
                    </a:lnTo>
                    <a:lnTo>
                      <a:pt x="277" y="324"/>
                    </a:lnTo>
                    <a:lnTo>
                      <a:pt x="263" y="333"/>
                    </a:lnTo>
                    <a:lnTo>
                      <a:pt x="248" y="341"/>
                    </a:lnTo>
                    <a:lnTo>
                      <a:pt x="231" y="347"/>
                    </a:lnTo>
                    <a:lnTo>
                      <a:pt x="214" y="351"/>
                    </a:lnTo>
                    <a:lnTo>
                      <a:pt x="196" y="354"/>
                    </a:lnTo>
                    <a:lnTo>
                      <a:pt x="179" y="354"/>
                    </a:lnTo>
                    <a:lnTo>
                      <a:pt x="161" y="354"/>
                    </a:lnTo>
                    <a:lnTo>
                      <a:pt x="143" y="351"/>
                    </a:lnTo>
                    <a:lnTo>
                      <a:pt x="127" y="347"/>
                    </a:lnTo>
                    <a:lnTo>
                      <a:pt x="111" y="341"/>
                    </a:lnTo>
                    <a:lnTo>
                      <a:pt x="96" y="333"/>
                    </a:lnTo>
                    <a:lnTo>
                      <a:pt x="81" y="324"/>
                    </a:lnTo>
                    <a:lnTo>
                      <a:pt x="67" y="315"/>
                    </a:lnTo>
                    <a:lnTo>
                      <a:pt x="54" y="303"/>
                    </a:lnTo>
                    <a:lnTo>
                      <a:pt x="43" y="291"/>
                    </a:lnTo>
                    <a:lnTo>
                      <a:pt x="33" y="277"/>
                    </a:lnTo>
                    <a:lnTo>
                      <a:pt x="25" y="263"/>
                    </a:lnTo>
                    <a:lnTo>
                      <a:pt x="18" y="248"/>
                    </a:lnTo>
                    <a:lnTo>
                      <a:pt x="11" y="231"/>
                    </a:lnTo>
                    <a:lnTo>
                      <a:pt x="7" y="214"/>
                    </a:lnTo>
                    <a:lnTo>
                      <a:pt x="4" y="196"/>
                    </a:lnTo>
                    <a:lnTo>
                      <a:pt x="4" y="179"/>
                    </a:lnTo>
                    <a:lnTo>
                      <a:pt x="4" y="161"/>
                    </a:lnTo>
                    <a:lnTo>
                      <a:pt x="7" y="143"/>
                    </a:lnTo>
                    <a:lnTo>
                      <a:pt x="11" y="127"/>
                    </a:lnTo>
                    <a:lnTo>
                      <a:pt x="18" y="111"/>
                    </a:lnTo>
                    <a:lnTo>
                      <a:pt x="25" y="96"/>
                    </a:lnTo>
                    <a:lnTo>
                      <a:pt x="33" y="81"/>
                    </a:lnTo>
                    <a:lnTo>
                      <a:pt x="43" y="67"/>
                    </a:lnTo>
                    <a:lnTo>
                      <a:pt x="54" y="55"/>
                    </a:lnTo>
                    <a:lnTo>
                      <a:pt x="67" y="43"/>
                    </a:lnTo>
                    <a:lnTo>
                      <a:pt x="81" y="33"/>
                    </a:lnTo>
                    <a:lnTo>
                      <a:pt x="96" y="25"/>
                    </a:lnTo>
                    <a:lnTo>
                      <a:pt x="111" y="18"/>
                    </a:lnTo>
                    <a:lnTo>
                      <a:pt x="127" y="11"/>
                    </a:lnTo>
                    <a:lnTo>
                      <a:pt x="143" y="7"/>
                    </a:lnTo>
                    <a:lnTo>
                      <a:pt x="161" y="4"/>
                    </a:lnTo>
                    <a:lnTo>
                      <a:pt x="179" y="4"/>
                    </a:lnTo>
                    <a:lnTo>
                      <a:pt x="196" y="4"/>
                    </a:lnTo>
                    <a:lnTo>
                      <a:pt x="214" y="7"/>
                    </a:lnTo>
                    <a:lnTo>
                      <a:pt x="231" y="11"/>
                    </a:lnTo>
                    <a:lnTo>
                      <a:pt x="248" y="18"/>
                    </a:lnTo>
                    <a:lnTo>
                      <a:pt x="263" y="25"/>
                    </a:lnTo>
                    <a:lnTo>
                      <a:pt x="277" y="33"/>
                    </a:lnTo>
                    <a:lnTo>
                      <a:pt x="291" y="43"/>
                    </a:lnTo>
                    <a:lnTo>
                      <a:pt x="303" y="55"/>
                    </a:lnTo>
                    <a:lnTo>
                      <a:pt x="315" y="67"/>
                    </a:lnTo>
                    <a:lnTo>
                      <a:pt x="324" y="81"/>
                    </a:lnTo>
                    <a:lnTo>
                      <a:pt x="333" y="96"/>
                    </a:lnTo>
                    <a:lnTo>
                      <a:pt x="341" y="111"/>
                    </a:lnTo>
                    <a:lnTo>
                      <a:pt x="347" y="127"/>
                    </a:lnTo>
                    <a:lnTo>
                      <a:pt x="351" y="143"/>
                    </a:lnTo>
                    <a:lnTo>
                      <a:pt x="353" y="161"/>
                    </a:lnTo>
                    <a:lnTo>
                      <a:pt x="355" y="179"/>
                    </a:lnTo>
                    <a:close/>
                  </a:path>
                </a:pathLst>
              </a:custGeom>
              <a:solidFill>
                <a:srgbClr val="F4D2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24" name="Freeform 109">
                <a:extLst>
                  <a:ext uri="{FF2B5EF4-FFF2-40B4-BE49-F238E27FC236}">
                    <a16:creationId xmlns:a16="http://schemas.microsoft.com/office/drawing/2014/main" id="{A137C790-D003-B2EA-E5D9-F82842BA887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42" y="2695"/>
                <a:ext cx="355" cy="355"/>
              </a:xfrm>
              <a:custGeom>
                <a:avLst/>
                <a:gdLst>
                  <a:gd name="T0" fmla="*/ 351 w 355"/>
                  <a:gd name="T1" fmla="*/ 142 h 355"/>
                  <a:gd name="T2" fmla="*/ 334 w 355"/>
                  <a:gd name="T3" fmla="*/ 93 h 355"/>
                  <a:gd name="T4" fmla="*/ 304 w 355"/>
                  <a:gd name="T5" fmla="*/ 53 h 355"/>
                  <a:gd name="T6" fmla="*/ 262 w 355"/>
                  <a:gd name="T7" fmla="*/ 22 h 355"/>
                  <a:gd name="T8" fmla="*/ 213 w 355"/>
                  <a:gd name="T9" fmla="*/ 4 h 355"/>
                  <a:gd name="T10" fmla="*/ 160 w 355"/>
                  <a:gd name="T11" fmla="*/ 2 h 355"/>
                  <a:gd name="T12" fmla="*/ 109 w 355"/>
                  <a:gd name="T13" fmla="*/ 14 h 355"/>
                  <a:gd name="T14" fmla="*/ 66 w 355"/>
                  <a:gd name="T15" fmla="*/ 41 h 355"/>
                  <a:gd name="T16" fmla="*/ 31 w 355"/>
                  <a:gd name="T17" fmla="*/ 78 h 355"/>
                  <a:gd name="T18" fmla="*/ 9 w 355"/>
                  <a:gd name="T19" fmla="*/ 126 h 355"/>
                  <a:gd name="T20" fmla="*/ 0 w 355"/>
                  <a:gd name="T21" fmla="*/ 178 h 355"/>
                  <a:gd name="T22" fmla="*/ 9 w 355"/>
                  <a:gd name="T23" fmla="*/ 230 h 355"/>
                  <a:gd name="T24" fmla="*/ 31 w 355"/>
                  <a:gd name="T25" fmla="*/ 277 h 355"/>
                  <a:gd name="T26" fmla="*/ 66 w 355"/>
                  <a:gd name="T27" fmla="*/ 315 h 355"/>
                  <a:gd name="T28" fmla="*/ 109 w 355"/>
                  <a:gd name="T29" fmla="*/ 341 h 355"/>
                  <a:gd name="T30" fmla="*/ 160 w 355"/>
                  <a:gd name="T31" fmla="*/ 354 h 355"/>
                  <a:gd name="T32" fmla="*/ 213 w 355"/>
                  <a:gd name="T33" fmla="*/ 351 h 355"/>
                  <a:gd name="T34" fmla="*/ 262 w 355"/>
                  <a:gd name="T35" fmla="*/ 335 h 355"/>
                  <a:gd name="T36" fmla="*/ 304 w 355"/>
                  <a:gd name="T37" fmla="*/ 304 h 355"/>
                  <a:gd name="T38" fmla="*/ 334 w 355"/>
                  <a:gd name="T39" fmla="*/ 262 h 355"/>
                  <a:gd name="T40" fmla="*/ 351 w 355"/>
                  <a:gd name="T41" fmla="*/ 213 h 355"/>
                  <a:gd name="T42" fmla="*/ 351 w 355"/>
                  <a:gd name="T43" fmla="*/ 178 h 355"/>
                  <a:gd name="T44" fmla="*/ 344 w 355"/>
                  <a:gd name="T45" fmla="*/ 230 h 355"/>
                  <a:gd name="T46" fmla="*/ 322 w 355"/>
                  <a:gd name="T47" fmla="*/ 275 h 355"/>
                  <a:gd name="T48" fmla="*/ 288 w 355"/>
                  <a:gd name="T49" fmla="*/ 312 h 355"/>
                  <a:gd name="T50" fmla="*/ 245 w 355"/>
                  <a:gd name="T51" fmla="*/ 337 h 355"/>
                  <a:gd name="T52" fmla="*/ 195 w 355"/>
                  <a:gd name="T53" fmla="*/ 350 h 355"/>
                  <a:gd name="T54" fmla="*/ 142 w 355"/>
                  <a:gd name="T55" fmla="*/ 348 h 355"/>
                  <a:gd name="T56" fmla="*/ 95 w 355"/>
                  <a:gd name="T57" fmla="*/ 330 h 355"/>
                  <a:gd name="T58" fmla="*/ 55 w 355"/>
                  <a:gd name="T59" fmla="*/ 301 h 355"/>
                  <a:gd name="T60" fmla="*/ 25 w 355"/>
                  <a:gd name="T61" fmla="*/ 261 h 355"/>
                  <a:gd name="T62" fmla="*/ 9 w 355"/>
                  <a:gd name="T63" fmla="*/ 213 h 355"/>
                  <a:gd name="T64" fmla="*/ 6 w 355"/>
                  <a:gd name="T65" fmla="*/ 160 h 355"/>
                  <a:gd name="T66" fmla="*/ 18 w 355"/>
                  <a:gd name="T67" fmla="*/ 110 h 355"/>
                  <a:gd name="T68" fmla="*/ 43 w 355"/>
                  <a:gd name="T69" fmla="*/ 67 h 355"/>
                  <a:gd name="T70" fmla="*/ 81 w 355"/>
                  <a:gd name="T71" fmla="*/ 34 h 355"/>
                  <a:gd name="T72" fmla="*/ 127 w 355"/>
                  <a:gd name="T73" fmla="*/ 13 h 355"/>
                  <a:gd name="T74" fmla="*/ 178 w 355"/>
                  <a:gd name="T75" fmla="*/ 4 h 355"/>
                  <a:gd name="T76" fmla="*/ 230 w 355"/>
                  <a:gd name="T77" fmla="*/ 13 h 355"/>
                  <a:gd name="T78" fmla="*/ 275 w 355"/>
                  <a:gd name="T79" fmla="*/ 34 h 355"/>
                  <a:gd name="T80" fmla="*/ 312 w 355"/>
                  <a:gd name="T81" fmla="*/ 67 h 355"/>
                  <a:gd name="T82" fmla="*/ 337 w 355"/>
                  <a:gd name="T83" fmla="*/ 110 h 355"/>
                  <a:gd name="T84" fmla="*/ 350 w 355"/>
                  <a:gd name="T85" fmla="*/ 160 h 35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55"/>
                  <a:gd name="T130" fmla="*/ 0 h 355"/>
                  <a:gd name="T131" fmla="*/ 355 w 355"/>
                  <a:gd name="T132" fmla="*/ 355 h 35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55" h="355">
                    <a:moveTo>
                      <a:pt x="355" y="178"/>
                    </a:moveTo>
                    <a:lnTo>
                      <a:pt x="354" y="160"/>
                    </a:lnTo>
                    <a:lnTo>
                      <a:pt x="351" y="142"/>
                    </a:lnTo>
                    <a:lnTo>
                      <a:pt x="347" y="126"/>
                    </a:lnTo>
                    <a:lnTo>
                      <a:pt x="341" y="109"/>
                    </a:lnTo>
                    <a:lnTo>
                      <a:pt x="334" y="93"/>
                    </a:lnTo>
                    <a:lnTo>
                      <a:pt x="325" y="78"/>
                    </a:lnTo>
                    <a:lnTo>
                      <a:pt x="315" y="66"/>
                    </a:lnTo>
                    <a:lnTo>
                      <a:pt x="304" y="53"/>
                    </a:lnTo>
                    <a:lnTo>
                      <a:pt x="291" y="41"/>
                    </a:lnTo>
                    <a:lnTo>
                      <a:pt x="277" y="31"/>
                    </a:lnTo>
                    <a:lnTo>
                      <a:pt x="262" y="22"/>
                    </a:lnTo>
                    <a:lnTo>
                      <a:pt x="247" y="14"/>
                    </a:lnTo>
                    <a:lnTo>
                      <a:pt x="230" y="9"/>
                    </a:lnTo>
                    <a:lnTo>
                      <a:pt x="213" y="4"/>
                    </a:lnTo>
                    <a:lnTo>
                      <a:pt x="197" y="2"/>
                    </a:lnTo>
                    <a:lnTo>
                      <a:pt x="178" y="0"/>
                    </a:lnTo>
                    <a:lnTo>
                      <a:pt x="160" y="2"/>
                    </a:lnTo>
                    <a:lnTo>
                      <a:pt x="142" y="4"/>
                    </a:lnTo>
                    <a:lnTo>
                      <a:pt x="126" y="9"/>
                    </a:lnTo>
                    <a:lnTo>
                      <a:pt x="109" y="14"/>
                    </a:lnTo>
                    <a:lnTo>
                      <a:pt x="94" y="22"/>
                    </a:lnTo>
                    <a:lnTo>
                      <a:pt x="78" y="31"/>
                    </a:lnTo>
                    <a:lnTo>
                      <a:pt x="66" y="41"/>
                    </a:lnTo>
                    <a:lnTo>
                      <a:pt x="52" y="53"/>
                    </a:lnTo>
                    <a:lnTo>
                      <a:pt x="41" y="66"/>
                    </a:lnTo>
                    <a:lnTo>
                      <a:pt x="31" y="78"/>
                    </a:lnTo>
                    <a:lnTo>
                      <a:pt x="22" y="93"/>
                    </a:lnTo>
                    <a:lnTo>
                      <a:pt x="14" y="109"/>
                    </a:lnTo>
                    <a:lnTo>
                      <a:pt x="9" y="126"/>
                    </a:lnTo>
                    <a:lnTo>
                      <a:pt x="4" y="142"/>
                    </a:lnTo>
                    <a:lnTo>
                      <a:pt x="2" y="160"/>
                    </a:lnTo>
                    <a:lnTo>
                      <a:pt x="0" y="178"/>
                    </a:lnTo>
                    <a:lnTo>
                      <a:pt x="2" y="197"/>
                    </a:lnTo>
                    <a:lnTo>
                      <a:pt x="4" y="213"/>
                    </a:lnTo>
                    <a:lnTo>
                      <a:pt x="9" y="230"/>
                    </a:lnTo>
                    <a:lnTo>
                      <a:pt x="14" y="247"/>
                    </a:lnTo>
                    <a:lnTo>
                      <a:pt x="22" y="262"/>
                    </a:lnTo>
                    <a:lnTo>
                      <a:pt x="31" y="277"/>
                    </a:lnTo>
                    <a:lnTo>
                      <a:pt x="41" y="291"/>
                    </a:lnTo>
                    <a:lnTo>
                      <a:pt x="52" y="304"/>
                    </a:lnTo>
                    <a:lnTo>
                      <a:pt x="66" y="315"/>
                    </a:lnTo>
                    <a:lnTo>
                      <a:pt x="78" y="325"/>
                    </a:lnTo>
                    <a:lnTo>
                      <a:pt x="94" y="335"/>
                    </a:lnTo>
                    <a:lnTo>
                      <a:pt x="109" y="341"/>
                    </a:lnTo>
                    <a:lnTo>
                      <a:pt x="126" y="347"/>
                    </a:lnTo>
                    <a:lnTo>
                      <a:pt x="142" y="351"/>
                    </a:lnTo>
                    <a:lnTo>
                      <a:pt x="160" y="354"/>
                    </a:lnTo>
                    <a:lnTo>
                      <a:pt x="178" y="355"/>
                    </a:lnTo>
                    <a:lnTo>
                      <a:pt x="197" y="354"/>
                    </a:lnTo>
                    <a:lnTo>
                      <a:pt x="213" y="351"/>
                    </a:lnTo>
                    <a:lnTo>
                      <a:pt x="230" y="347"/>
                    </a:lnTo>
                    <a:lnTo>
                      <a:pt x="247" y="341"/>
                    </a:lnTo>
                    <a:lnTo>
                      <a:pt x="262" y="335"/>
                    </a:lnTo>
                    <a:lnTo>
                      <a:pt x="277" y="325"/>
                    </a:lnTo>
                    <a:lnTo>
                      <a:pt x="291" y="315"/>
                    </a:lnTo>
                    <a:lnTo>
                      <a:pt x="304" y="304"/>
                    </a:lnTo>
                    <a:lnTo>
                      <a:pt x="315" y="291"/>
                    </a:lnTo>
                    <a:lnTo>
                      <a:pt x="325" y="277"/>
                    </a:lnTo>
                    <a:lnTo>
                      <a:pt x="334" y="262"/>
                    </a:lnTo>
                    <a:lnTo>
                      <a:pt x="341" y="247"/>
                    </a:lnTo>
                    <a:lnTo>
                      <a:pt x="347" y="230"/>
                    </a:lnTo>
                    <a:lnTo>
                      <a:pt x="351" y="213"/>
                    </a:lnTo>
                    <a:lnTo>
                      <a:pt x="354" y="197"/>
                    </a:lnTo>
                    <a:lnTo>
                      <a:pt x="355" y="178"/>
                    </a:lnTo>
                    <a:close/>
                    <a:moveTo>
                      <a:pt x="351" y="178"/>
                    </a:moveTo>
                    <a:lnTo>
                      <a:pt x="350" y="195"/>
                    </a:lnTo>
                    <a:lnTo>
                      <a:pt x="348" y="213"/>
                    </a:lnTo>
                    <a:lnTo>
                      <a:pt x="344" y="230"/>
                    </a:lnTo>
                    <a:lnTo>
                      <a:pt x="337" y="245"/>
                    </a:lnTo>
                    <a:lnTo>
                      <a:pt x="330" y="261"/>
                    </a:lnTo>
                    <a:lnTo>
                      <a:pt x="322" y="275"/>
                    </a:lnTo>
                    <a:lnTo>
                      <a:pt x="312" y="289"/>
                    </a:lnTo>
                    <a:lnTo>
                      <a:pt x="301" y="301"/>
                    </a:lnTo>
                    <a:lnTo>
                      <a:pt x="288" y="312"/>
                    </a:lnTo>
                    <a:lnTo>
                      <a:pt x="275" y="322"/>
                    </a:lnTo>
                    <a:lnTo>
                      <a:pt x="261" y="330"/>
                    </a:lnTo>
                    <a:lnTo>
                      <a:pt x="245" y="337"/>
                    </a:lnTo>
                    <a:lnTo>
                      <a:pt x="230" y="343"/>
                    </a:lnTo>
                    <a:lnTo>
                      <a:pt x="213" y="348"/>
                    </a:lnTo>
                    <a:lnTo>
                      <a:pt x="195" y="350"/>
                    </a:lnTo>
                    <a:lnTo>
                      <a:pt x="178" y="351"/>
                    </a:lnTo>
                    <a:lnTo>
                      <a:pt x="160" y="350"/>
                    </a:lnTo>
                    <a:lnTo>
                      <a:pt x="142" y="348"/>
                    </a:lnTo>
                    <a:lnTo>
                      <a:pt x="127" y="343"/>
                    </a:lnTo>
                    <a:lnTo>
                      <a:pt x="110" y="337"/>
                    </a:lnTo>
                    <a:lnTo>
                      <a:pt x="95" y="330"/>
                    </a:lnTo>
                    <a:lnTo>
                      <a:pt x="81" y="322"/>
                    </a:lnTo>
                    <a:lnTo>
                      <a:pt x="67" y="312"/>
                    </a:lnTo>
                    <a:lnTo>
                      <a:pt x="55" y="301"/>
                    </a:lnTo>
                    <a:lnTo>
                      <a:pt x="43" y="289"/>
                    </a:lnTo>
                    <a:lnTo>
                      <a:pt x="34" y="275"/>
                    </a:lnTo>
                    <a:lnTo>
                      <a:pt x="25" y="261"/>
                    </a:lnTo>
                    <a:lnTo>
                      <a:pt x="18" y="245"/>
                    </a:lnTo>
                    <a:lnTo>
                      <a:pt x="13" y="230"/>
                    </a:lnTo>
                    <a:lnTo>
                      <a:pt x="9" y="213"/>
                    </a:lnTo>
                    <a:lnTo>
                      <a:pt x="6" y="195"/>
                    </a:lnTo>
                    <a:lnTo>
                      <a:pt x="4" y="178"/>
                    </a:lnTo>
                    <a:lnTo>
                      <a:pt x="6" y="160"/>
                    </a:lnTo>
                    <a:lnTo>
                      <a:pt x="9" y="142"/>
                    </a:lnTo>
                    <a:lnTo>
                      <a:pt x="13" y="127"/>
                    </a:lnTo>
                    <a:lnTo>
                      <a:pt x="18" y="110"/>
                    </a:lnTo>
                    <a:lnTo>
                      <a:pt x="25" y="95"/>
                    </a:lnTo>
                    <a:lnTo>
                      <a:pt x="34" y="81"/>
                    </a:lnTo>
                    <a:lnTo>
                      <a:pt x="43" y="67"/>
                    </a:lnTo>
                    <a:lnTo>
                      <a:pt x="55" y="56"/>
                    </a:lnTo>
                    <a:lnTo>
                      <a:pt x="67" y="43"/>
                    </a:lnTo>
                    <a:lnTo>
                      <a:pt x="81" y="34"/>
                    </a:lnTo>
                    <a:lnTo>
                      <a:pt x="95" y="25"/>
                    </a:lnTo>
                    <a:lnTo>
                      <a:pt x="110" y="18"/>
                    </a:lnTo>
                    <a:lnTo>
                      <a:pt x="127" y="13"/>
                    </a:lnTo>
                    <a:lnTo>
                      <a:pt x="142" y="9"/>
                    </a:lnTo>
                    <a:lnTo>
                      <a:pt x="160" y="6"/>
                    </a:lnTo>
                    <a:lnTo>
                      <a:pt x="178" y="4"/>
                    </a:lnTo>
                    <a:lnTo>
                      <a:pt x="195" y="6"/>
                    </a:lnTo>
                    <a:lnTo>
                      <a:pt x="213" y="9"/>
                    </a:lnTo>
                    <a:lnTo>
                      <a:pt x="230" y="13"/>
                    </a:lnTo>
                    <a:lnTo>
                      <a:pt x="245" y="18"/>
                    </a:lnTo>
                    <a:lnTo>
                      <a:pt x="261" y="25"/>
                    </a:lnTo>
                    <a:lnTo>
                      <a:pt x="275" y="34"/>
                    </a:lnTo>
                    <a:lnTo>
                      <a:pt x="288" y="43"/>
                    </a:lnTo>
                    <a:lnTo>
                      <a:pt x="301" y="56"/>
                    </a:lnTo>
                    <a:lnTo>
                      <a:pt x="312" y="67"/>
                    </a:lnTo>
                    <a:lnTo>
                      <a:pt x="322" y="81"/>
                    </a:lnTo>
                    <a:lnTo>
                      <a:pt x="330" y="95"/>
                    </a:lnTo>
                    <a:lnTo>
                      <a:pt x="337" y="110"/>
                    </a:lnTo>
                    <a:lnTo>
                      <a:pt x="344" y="127"/>
                    </a:lnTo>
                    <a:lnTo>
                      <a:pt x="348" y="142"/>
                    </a:lnTo>
                    <a:lnTo>
                      <a:pt x="350" y="160"/>
                    </a:lnTo>
                    <a:lnTo>
                      <a:pt x="351" y="178"/>
                    </a:lnTo>
                    <a:close/>
                  </a:path>
                </a:pathLst>
              </a:custGeom>
              <a:solidFill>
                <a:srgbClr val="F4D2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25" name="Freeform 110">
                <a:extLst>
                  <a:ext uri="{FF2B5EF4-FFF2-40B4-BE49-F238E27FC236}">
                    <a16:creationId xmlns:a16="http://schemas.microsoft.com/office/drawing/2014/main" id="{D48E1A0F-C2C8-3816-71F8-BC8C6CF46AC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45" y="2698"/>
                <a:ext cx="351" cy="350"/>
              </a:xfrm>
              <a:custGeom>
                <a:avLst/>
                <a:gdLst>
                  <a:gd name="T0" fmla="*/ 347 w 351"/>
                  <a:gd name="T1" fmla="*/ 139 h 350"/>
                  <a:gd name="T2" fmla="*/ 329 w 351"/>
                  <a:gd name="T3" fmla="*/ 92 h 350"/>
                  <a:gd name="T4" fmla="*/ 299 w 351"/>
                  <a:gd name="T5" fmla="*/ 51 h 350"/>
                  <a:gd name="T6" fmla="*/ 259 w 351"/>
                  <a:gd name="T7" fmla="*/ 21 h 350"/>
                  <a:gd name="T8" fmla="*/ 210 w 351"/>
                  <a:gd name="T9" fmla="*/ 3 h 350"/>
                  <a:gd name="T10" fmla="*/ 157 w 351"/>
                  <a:gd name="T11" fmla="*/ 0 h 350"/>
                  <a:gd name="T12" fmla="*/ 107 w 351"/>
                  <a:gd name="T13" fmla="*/ 14 h 350"/>
                  <a:gd name="T14" fmla="*/ 63 w 351"/>
                  <a:gd name="T15" fmla="*/ 39 h 350"/>
                  <a:gd name="T16" fmla="*/ 29 w 351"/>
                  <a:gd name="T17" fmla="*/ 77 h 350"/>
                  <a:gd name="T18" fmla="*/ 7 w 351"/>
                  <a:gd name="T19" fmla="*/ 123 h 350"/>
                  <a:gd name="T20" fmla="*/ 0 w 351"/>
                  <a:gd name="T21" fmla="*/ 175 h 350"/>
                  <a:gd name="T22" fmla="*/ 7 w 351"/>
                  <a:gd name="T23" fmla="*/ 227 h 350"/>
                  <a:gd name="T24" fmla="*/ 29 w 351"/>
                  <a:gd name="T25" fmla="*/ 273 h 350"/>
                  <a:gd name="T26" fmla="*/ 63 w 351"/>
                  <a:gd name="T27" fmla="*/ 311 h 350"/>
                  <a:gd name="T28" fmla="*/ 107 w 351"/>
                  <a:gd name="T29" fmla="*/ 337 h 350"/>
                  <a:gd name="T30" fmla="*/ 157 w 351"/>
                  <a:gd name="T31" fmla="*/ 350 h 350"/>
                  <a:gd name="T32" fmla="*/ 210 w 351"/>
                  <a:gd name="T33" fmla="*/ 347 h 350"/>
                  <a:gd name="T34" fmla="*/ 259 w 351"/>
                  <a:gd name="T35" fmla="*/ 329 h 350"/>
                  <a:gd name="T36" fmla="*/ 299 w 351"/>
                  <a:gd name="T37" fmla="*/ 299 h 350"/>
                  <a:gd name="T38" fmla="*/ 329 w 351"/>
                  <a:gd name="T39" fmla="*/ 259 h 350"/>
                  <a:gd name="T40" fmla="*/ 347 w 351"/>
                  <a:gd name="T41" fmla="*/ 210 h 350"/>
                  <a:gd name="T42" fmla="*/ 347 w 351"/>
                  <a:gd name="T43" fmla="*/ 175 h 350"/>
                  <a:gd name="T44" fmla="*/ 338 w 351"/>
                  <a:gd name="T45" fmla="*/ 226 h 350"/>
                  <a:gd name="T46" fmla="*/ 317 w 351"/>
                  <a:gd name="T47" fmla="*/ 270 h 350"/>
                  <a:gd name="T48" fmla="*/ 284 w 351"/>
                  <a:gd name="T49" fmla="*/ 308 h 350"/>
                  <a:gd name="T50" fmla="*/ 241 w 351"/>
                  <a:gd name="T51" fmla="*/ 333 h 350"/>
                  <a:gd name="T52" fmla="*/ 192 w 351"/>
                  <a:gd name="T53" fmla="*/ 345 h 350"/>
                  <a:gd name="T54" fmla="*/ 141 w 351"/>
                  <a:gd name="T55" fmla="*/ 343 h 350"/>
                  <a:gd name="T56" fmla="*/ 93 w 351"/>
                  <a:gd name="T57" fmla="*/ 326 h 350"/>
                  <a:gd name="T58" fmla="*/ 53 w 351"/>
                  <a:gd name="T59" fmla="*/ 297 h 350"/>
                  <a:gd name="T60" fmla="*/ 24 w 351"/>
                  <a:gd name="T61" fmla="*/ 256 h 350"/>
                  <a:gd name="T62" fmla="*/ 7 w 351"/>
                  <a:gd name="T63" fmla="*/ 209 h 350"/>
                  <a:gd name="T64" fmla="*/ 4 w 351"/>
                  <a:gd name="T65" fmla="*/ 157 h 350"/>
                  <a:gd name="T66" fmla="*/ 17 w 351"/>
                  <a:gd name="T67" fmla="*/ 109 h 350"/>
                  <a:gd name="T68" fmla="*/ 43 w 351"/>
                  <a:gd name="T69" fmla="*/ 65 h 350"/>
                  <a:gd name="T70" fmla="*/ 79 w 351"/>
                  <a:gd name="T71" fmla="*/ 32 h 350"/>
                  <a:gd name="T72" fmla="*/ 124 w 351"/>
                  <a:gd name="T73" fmla="*/ 11 h 350"/>
                  <a:gd name="T74" fmla="*/ 175 w 351"/>
                  <a:gd name="T75" fmla="*/ 3 h 350"/>
                  <a:gd name="T76" fmla="*/ 226 w 351"/>
                  <a:gd name="T77" fmla="*/ 11 h 350"/>
                  <a:gd name="T78" fmla="*/ 270 w 351"/>
                  <a:gd name="T79" fmla="*/ 32 h 350"/>
                  <a:gd name="T80" fmla="*/ 308 w 351"/>
                  <a:gd name="T81" fmla="*/ 65 h 350"/>
                  <a:gd name="T82" fmla="*/ 333 w 351"/>
                  <a:gd name="T83" fmla="*/ 109 h 350"/>
                  <a:gd name="T84" fmla="*/ 345 w 351"/>
                  <a:gd name="T85" fmla="*/ 157 h 35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51"/>
                  <a:gd name="T130" fmla="*/ 0 h 350"/>
                  <a:gd name="T131" fmla="*/ 351 w 351"/>
                  <a:gd name="T132" fmla="*/ 350 h 35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51" h="350">
                    <a:moveTo>
                      <a:pt x="351" y="175"/>
                    </a:moveTo>
                    <a:lnTo>
                      <a:pt x="349" y="157"/>
                    </a:lnTo>
                    <a:lnTo>
                      <a:pt x="347" y="139"/>
                    </a:lnTo>
                    <a:lnTo>
                      <a:pt x="343" y="123"/>
                    </a:lnTo>
                    <a:lnTo>
                      <a:pt x="337" y="107"/>
                    </a:lnTo>
                    <a:lnTo>
                      <a:pt x="329" y="92"/>
                    </a:lnTo>
                    <a:lnTo>
                      <a:pt x="320" y="77"/>
                    </a:lnTo>
                    <a:lnTo>
                      <a:pt x="311" y="63"/>
                    </a:lnTo>
                    <a:lnTo>
                      <a:pt x="299" y="51"/>
                    </a:lnTo>
                    <a:lnTo>
                      <a:pt x="287" y="39"/>
                    </a:lnTo>
                    <a:lnTo>
                      <a:pt x="273" y="29"/>
                    </a:lnTo>
                    <a:lnTo>
                      <a:pt x="259" y="21"/>
                    </a:lnTo>
                    <a:lnTo>
                      <a:pt x="244" y="14"/>
                    </a:lnTo>
                    <a:lnTo>
                      <a:pt x="227" y="7"/>
                    </a:lnTo>
                    <a:lnTo>
                      <a:pt x="210" y="3"/>
                    </a:lnTo>
                    <a:lnTo>
                      <a:pt x="192" y="0"/>
                    </a:lnTo>
                    <a:lnTo>
                      <a:pt x="175" y="0"/>
                    </a:lnTo>
                    <a:lnTo>
                      <a:pt x="157" y="0"/>
                    </a:lnTo>
                    <a:lnTo>
                      <a:pt x="139" y="3"/>
                    </a:lnTo>
                    <a:lnTo>
                      <a:pt x="123" y="7"/>
                    </a:lnTo>
                    <a:lnTo>
                      <a:pt x="107" y="14"/>
                    </a:lnTo>
                    <a:lnTo>
                      <a:pt x="92" y="21"/>
                    </a:lnTo>
                    <a:lnTo>
                      <a:pt x="77" y="29"/>
                    </a:lnTo>
                    <a:lnTo>
                      <a:pt x="63" y="39"/>
                    </a:lnTo>
                    <a:lnTo>
                      <a:pt x="50" y="51"/>
                    </a:lnTo>
                    <a:lnTo>
                      <a:pt x="39" y="63"/>
                    </a:lnTo>
                    <a:lnTo>
                      <a:pt x="29" y="77"/>
                    </a:lnTo>
                    <a:lnTo>
                      <a:pt x="21" y="92"/>
                    </a:lnTo>
                    <a:lnTo>
                      <a:pt x="14" y="107"/>
                    </a:lnTo>
                    <a:lnTo>
                      <a:pt x="7" y="123"/>
                    </a:lnTo>
                    <a:lnTo>
                      <a:pt x="3" y="139"/>
                    </a:lnTo>
                    <a:lnTo>
                      <a:pt x="0" y="157"/>
                    </a:lnTo>
                    <a:lnTo>
                      <a:pt x="0" y="175"/>
                    </a:lnTo>
                    <a:lnTo>
                      <a:pt x="0" y="192"/>
                    </a:lnTo>
                    <a:lnTo>
                      <a:pt x="3" y="210"/>
                    </a:lnTo>
                    <a:lnTo>
                      <a:pt x="7" y="227"/>
                    </a:lnTo>
                    <a:lnTo>
                      <a:pt x="14" y="244"/>
                    </a:lnTo>
                    <a:lnTo>
                      <a:pt x="21" y="259"/>
                    </a:lnTo>
                    <a:lnTo>
                      <a:pt x="29" y="273"/>
                    </a:lnTo>
                    <a:lnTo>
                      <a:pt x="39" y="287"/>
                    </a:lnTo>
                    <a:lnTo>
                      <a:pt x="50" y="299"/>
                    </a:lnTo>
                    <a:lnTo>
                      <a:pt x="63" y="311"/>
                    </a:lnTo>
                    <a:lnTo>
                      <a:pt x="77" y="320"/>
                    </a:lnTo>
                    <a:lnTo>
                      <a:pt x="92" y="329"/>
                    </a:lnTo>
                    <a:lnTo>
                      <a:pt x="107" y="337"/>
                    </a:lnTo>
                    <a:lnTo>
                      <a:pt x="123" y="343"/>
                    </a:lnTo>
                    <a:lnTo>
                      <a:pt x="139" y="347"/>
                    </a:lnTo>
                    <a:lnTo>
                      <a:pt x="157" y="350"/>
                    </a:lnTo>
                    <a:lnTo>
                      <a:pt x="175" y="350"/>
                    </a:lnTo>
                    <a:lnTo>
                      <a:pt x="192" y="350"/>
                    </a:lnTo>
                    <a:lnTo>
                      <a:pt x="210" y="347"/>
                    </a:lnTo>
                    <a:lnTo>
                      <a:pt x="227" y="343"/>
                    </a:lnTo>
                    <a:lnTo>
                      <a:pt x="244" y="337"/>
                    </a:lnTo>
                    <a:lnTo>
                      <a:pt x="259" y="329"/>
                    </a:lnTo>
                    <a:lnTo>
                      <a:pt x="273" y="320"/>
                    </a:lnTo>
                    <a:lnTo>
                      <a:pt x="287" y="311"/>
                    </a:lnTo>
                    <a:lnTo>
                      <a:pt x="299" y="299"/>
                    </a:lnTo>
                    <a:lnTo>
                      <a:pt x="311" y="287"/>
                    </a:lnTo>
                    <a:lnTo>
                      <a:pt x="320" y="273"/>
                    </a:lnTo>
                    <a:lnTo>
                      <a:pt x="329" y="259"/>
                    </a:lnTo>
                    <a:lnTo>
                      <a:pt x="337" y="244"/>
                    </a:lnTo>
                    <a:lnTo>
                      <a:pt x="343" y="227"/>
                    </a:lnTo>
                    <a:lnTo>
                      <a:pt x="347" y="210"/>
                    </a:lnTo>
                    <a:lnTo>
                      <a:pt x="349" y="192"/>
                    </a:lnTo>
                    <a:lnTo>
                      <a:pt x="351" y="175"/>
                    </a:lnTo>
                    <a:close/>
                    <a:moveTo>
                      <a:pt x="347" y="175"/>
                    </a:moveTo>
                    <a:lnTo>
                      <a:pt x="345" y="192"/>
                    </a:lnTo>
                    <a:lnTo>
                      <a:pt x="343" y="209"/>
                    </a:lnTo>
                    <a:lnTo>
                      <a:pt x="338" y="226"/>
                    </a:lnTo>
                    <a:lnTo>
                      <a:pt x="333" y="241"/>
                    </a:lnTo>
                    <a:lnTo>
                      <a:pt x="326" y="256"/>
                    </a:lnTo>
                    <a:lnTo>
                      <a:pt x="317" y="270"/>
                    </a:lnTo>
                    <a:lnTo>
                      <a:pt x="308" y="284"/>
                    </a:lnTo>
                    <a:lnTo>
                      <a:pt x="297" y="297"/>
                    </a:lnTo>
                    <a:lnTo>
                      <a:pt x="284" y="308"/>
                    </a:lnTo>
                    <a:lnTo>
                      <a:pt x="270" y="318"/>
                    </a:lnTo>
                    <a:lnTo>
                      <a:pt x="256" y="326"/>
                    </a:lnTo>
                    <a:lnTo>
                      <a:pt x="241" y="333"/>
                    </a:lnTo>
                    <a:lnTo>
                      <a:pt x="226" y="338"/>
                    </a:lnTo>
                    <a:lnTo>
                      <a:pt x="209" y="343"/>
                    </a:lnTo>
                    <a:lnTo>
                      <a:pt x="192" y="345"/>
                    </a:lnTo>
                    <a:lnTo>
                      <a:pt x="175" y="347"/>
                    </a:lnTo>
                    <a:lnTo>
                      <a:pt x="157" y="345"/>
                    </a:lnTo>
                    <a:lnTo>
                      <a:pt x="141" y="343"/>
                    </a:lnTo>
                    <a:lnTo>
                      <a:pt x="124" y="338"/>
                    </a:lnTo>
                    <a:lnTo>
                      <a:pt x="109" y="333"/>
                    </a:lnTo>
                    <a:lnTo>
                      <a:pt x="93" y="326"/>
                    </a:lnTo>
                    <a:lnTo>
                      <a:pt x="79" y="318"/>
                    </a:lnTo>
                    <a:lnTo>
                      <a:pt x="65" y="308"/>
                    </a:lnTo>
                    <a:lnTo>
                      <a:pt x="53" y="297"/>
                    </a:lnTo>
                    <a:lnTo>
                      <a:pt x="43" y="284"/>
                    </a:lnTo>
                    <a:lnTo>
                      <a:pt x="32" y="270"/>
                    </a:lnTo>
                    <a:lnTo>
                      <a:pt x="24" y="256"/>
                    </a:lnTo>
                    <a:lnTo>
                      <a:pt x="17" y="241"/>
                    </a:lnTo>
                    <a:lnTo>
                      <a:pt x="11" y="226"/>
                    </a:lnTo>
                    <a:lnTo>
                      <a:pt x="7" y="209"/>
                    </a:lnTo>
                    <a:lnTo>
                      <a:pt x="4" y="192"/>
                    </a:lnTo>
                    <a:lnTo>
                      <a:pt x="3" y="175"/>
                    </a:lnTo>
                    <a:lnTo>
                      <a:pt x="4" y="157"/>
                    </a:lnTo>
                    <a:lnTo>
                      <a:pt x="7" y="141"/>
                    </a:lnTo>
                    <a:lnTo>
                      <a:pt x="11" y="124"/>
                    </a:lnTo>
                    <a:lnTo>
                      <a:pt x="17" y="109"/>
                    </a:lnTo>
                    <a:lnTo>
                      <a:pt x="24" y="93"/>
                    </a:lnTo>
                    <a:lnTo>
                      <a:pt x="32" y="79"/>
                    </a:lnTo>
                    <a:lnTo>
                      <a:pt x="43" y="65"/>
                    </a:lnTo>
                    <a:lnTo>
                      <a:pt x="53" y="54"/>
                    </a:lnTo>
                    <a:lnTo>
                      <a:pt x="65" y="43"/>
                    </a:lnTo>
                    <a:lnTo>
                      <a:pt x="79" y="32"/>
                    </a:lnTo>
                    <a:lnTo>
                      <a:pt x="93" y="24"/>
                    </a:lnTo>
                    <a:lnTo>
                      <a:pt x="109" y="17"/>
                    </a:lnTo>
                    <a:lnTo>
                      <a:pt x="124" y="11"/>
                    </a:lnTo>
                    <a:lnTo>
                      <a:pt x="141" y="7"/>
                    </a:lnTo>
                    <a:lnTo>
                      <a:pt x="157" y="4"/>
                    </a:lnTo>
                    <a:lnTo>
                      <a:pt x="175" y="3"/>
                    </a:lnTo>
                    <a:lnTo>
                      <a:pt x="192" y="4"/>
                    </a:lnTo>
                    <a:lnTo>
                      <a:pt x="209" y="7"/>
                    </a:lnTo>
                    <a:lnTo>
                      <a:pt x="226" y="11"/>
                    </a:lnTo>
                    <a:lnTo>
                      <a:pt x="241" y="17"/>
                    </a:lnTo>
                    <a:lnTo>
                      <a:pt x="256" y="24"/>
                    </a:lnTo>
                    <a:lnTo>
                      <a:pt x="270" y="32"/>
                    </a:lnTo>
                    <a:lnTo>
                      <a:pt x="284" y="43"/>
                    </a:lnTo>
                    <a:lnTo>
                      <a:pt x="297" y="54"/>
                    </a:lnTo>
                    <a:lnTo>
                      <a:pt x="308" y="65"/>
                    </a:lnTo>
                    <a:lnTo>
                      <a:pt x="317" y="79"/>
                    </a:lnTo>
                    <a:lnTo>
                      <a:pt x="326" y="93"/>
                    </a:lnTo>
                    <a:lnTo>
                      <a:pt x="333" y="109"/>
                    </a:lnTo>
                    <a:lnTo>
                      <a:pt x="338" y="124"/>
                    </a:lnTo>
                    <a:lnTo>
                      <a:pt x="343" y="141"/>
                    </a:lnTo>
                    <a:lnTo>
                      <a:pt x="345" y="157"/>
                    </a:lnTo>
                    <a:lnTo>
                      <a:pt x="347" y="175"/>
                    </a:lnTo>
                    <a:close/>
                  </a:path>
                </a:pathLst>
              </a:custGeom>
              <a:solidFill>
                <a:srgbClr val="F5D3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26" name="Freeform 111">
                <a:extLst>
                  <a:ext uri="{FF2B5EF4-FFF2-40B4-BE49-F238E27FC236}">
                    <a16:creationId xmlns:a16="http://schemas.microsoft.com/office/drawing/2014/main" id="{1296F826-CCD5-9449-7CD9-199678F007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46" y="2699"/>
                <a:ext cx="347" cy="347"/>
              </a:xfrm>
              <a:custGeom>
                <a:avLst/>
                <a:gdLst>
                  <a:gd name="T0" fmla="*/ 344 w 347"/>
                  <a:gd name="T1" fmla="*/ 138 h 347"/>
                  <a:gd name="T2" fmla="*/ 326 w 347"/>
                  <a:gd name="T3" fmla="*/ 91 h 347"/>
                  <a:gd name="T4" fmla="*/ 297 w 347"/>
                  <a:gd name="T5" fmla="*/ 52 h 347"/>
                  <a:gd name="T6" fmla="*/ 257 w 347"/>
                  <a:gd name="T7" fmla="*/ 21 h 347"/>
                  <a:gd name="T8" fmla="*/ 209 w 347"/>
                  <a:gd name="T9" fmla="*/ 5 h 347"/>
                  <a:gd name="T10" fmla="*/ 156 w 347"/>
                  <a:gd name="T11" fmla="*/ 2 h 347"/>
                  <a:gd name="T12" fmla="*/ 106 w 347"/>
                  <a:gd name="T13" fmla="*/ 14 h 347"/>
                  <a:gd name="T14" fmla="*/ 63 w 347"/>
                  <a:gd name="T15" fmla="*/ 39 h 347"/>
                  <a:gd name="T16" fmla="*/ 30 w 347"/>
                  <a:gd name="T17" fmla="*/ 77 h 347"/>
                  <a:gd name="T18" fmla="*/ 9 w 347"/>
                  <a:gd name="T19" fmla="*/ 123 h 347"/>
                  <a:gd name="T20" fmla="*/ 0 w 347"/>
                  <a:gd name="T21" fmla="*/ 174 h 347"/>
                  <a:gd name="T22" fmla="*/ 9 w 347"/>
                  <a:gd name="T23" fmla="*/ 226 h 347"/>
                  <a:gd name="T24" fmla="*/ 30 w 347"/>
                  <a:gd name="T25" fmla="*/ 271 h 347"/>
                  <a:gd name="T26" fmla="*/ 63 w 347"/>
                  <a:gd name="T27" fmla="*/ 308 h 347"/>
                  <a:gd name="T28" fmla="*/ 106 w 347"/>
                  <a:gd name="T29" fmla="*/ 333 h 347"/>
                  <a:gd name="T30" fmla="*/ 156 w 347"/>
                  <a:gd name="T31" fmla="*/ 346 h 347"/>
                  <a:gd name="T32" fmla="*/ 209 w 347"/>
                  <a:gd name="T33" fmla="*/ 344 h 347"/>
                  <a:gd name="T34" fmla="*/ 257 w 347"/>
                  <a:gd name="T35" fmla="*/ 326 h 347"/>
                  <a:gd name="T36" fmla="*/ 297 w 347"/>
                  <a:gd name="T37" fmla="*/ 297 h 347"/>
                  <a:gd name="T38" fmla="*/ 326 w 347"/>
                  <a:gd name="T39" fmla="*/ 257 h 347"/>
                  <a:gd name="T40" fmla="*/ 344 w 347"/>
                  <a:gd name="T41" fmla="*/ 209 h 347"/>
                  <a:gd name="T42" fmla="*/ 343 w 347"/>
                  <a:gd name="T43" fmla="*/ 174 h 347"/>
                  <a:gd name="T44" fmla="*/ 336 w 347"/>
                  <a:gd name="T45" fmla="*/ 225 h 347"/>
                  <a:gd name="T46" fmla="*/ 314 w 347"/>
                  <a:gd name="T47" fmla="*/ 269 h 347"/>
                  <a:gd name="T48" fmla="*/ 282 w 347"/>
                  <a:gd name="T49" fmla="*/ 304 h 347"/>
                  <a:gd name="T50" fmla="*/ 240 w 347"/>
                  <a:gd name="T51" fmla="*/ 331 h 347"/>
                  <a:gd name="T52" fmla="*/ 191 w 347"/>
                  <a:gd name="T53" fmla="*/ 343 h 347"/>
                  <a:gd name="T54" fmla="*/ 140 w 347"/>
                  <a:gd name="T55" fmla="*/ 340 h 347"/>
                  <a:gd name="T56" fmla="*/ 94 w 347"/>
                  <a:gd name="T57" fmla="*/ 324 h 347"/>
                  <a:gd name="T58" fmla="*/ 55 w 347"/>
                  <a:gd name="T59" fmla="*/ 294 h 347"/>
                  <a:gd name="T60" fmla="*/ 25 w 347"/>
                  <a:gd name="T61" fmla="*/ 255 h 347"/>
                  <a:gd name="T62" fmla="*/ 7 w 347"/>
                  <a:gd name="T63" fmla="*/ 208 h 347"/>
                  <a:gd name="T64" fmla="*/ 5 w 347"/>
                  <a:gd name="T65" fmla="*/ 156 h 347"/>
                  <a:gd name="T66" fmla="*/ 17 w 347"/>
                  <a:gd name="T67" fmla="*/ 108 h 347"/>
                  <a:gd name="T68" fmla="*/ 44 w 347"/>
                  <a:gd name="T69" fmla="*/ 66 h 347"/>
                  <a:gd name="T70" fmla="*/ 80 w 347"/>
                  <a:gd name="T71" fmla="*/ 34 h 347"/>
                  <a:gd name="T72" fmla="*/ 123 w 347"/>
                  <a:gd name="T73" fmla="*/ 11 h 347"/>
                  <a:gd name="T74" fmla="*/ 174 w 347"/>
                  <a:gd name="T75" fmla="*/ 5 h 347"/>
                  <a:gd name="T76" fmla="*/ 225 w 347"/>
                  <a:gd name="T77" fmla="*/ 11 h 347"/>
                  <a:gd name="T78" fmla="*/ 269 w 347"/>
                  <a:gd name="T79" fmla="*/ 34 h 347"/>
                  <a:gd name="T80" fmla="*/ 304 w 347"/>
                  <a:gd name="T81" fmla="*/ 66 h 347"/>
                  <a:gd name="T82" fmla="*/ 330 w 347"/>
                  <a:gd name="T83" fmla="*/ 108 h 347"/>
                  <a:gd name="T84" fmla="*/ 343 w 347"/>
                  <a:gd name="T85" fmla="*/ 156 h 34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47"/>
                  <a:gd name="T130" fmla="*/ 0 h 347"/>
                  <a:gd name="T131" fmla="*/ 347 w 347"/>
                  <a:gd name="T132" fmla="*/ 347 h 34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47" h="347">
                    <a:moveTo>
                      <a:pt x="347" y="174"/>
                    </a:moveTo>
                    <a:lnTo>
                      <a:pt x="346" y="156"/>
                    </a:lnTo>
                    <a:lnTo>
                      <a:pt x="344" y="138"/>
                    </a:lnTo>
                    <a:lnTo>
                      <a:pt x="340" y="123"/>
                    </a:lnTo>
                    <a:lnTo>
                      <a:pt x="333" y="106"/>
                    </a:lnTo>
                    <a:lnTo>
                      <a:pt x="326" y="91"/>
                    </a:lnTo>
                    <a:lnTo>
                      <a:pt x="318" y="77"/>
                    </a:lnTo>
                    <a:lnTo>
                      <a:pt x="308" y="63"/>
                    </a:lnTo>
                    <a:lnTo>
                      <a:pt x="297" y="52"/>
                    </a:lnTo>
                    <a:lnTo>
                      <a:pt x="284" y="39"/>
                    </a:lnTo>
                    <a:lnTo>
                      <a:pt x="271" y="30"/>
                    </a:lnTo>
                    <a:lnTo>
                      <a:pt x="257" y="21"/>
                    </a:lnTo>
                    <a:lnTo>
                      <a:pt x="241" y="14"/>
                    </a:lnTo>
                    <a:lnTo>
                      <a:pt x="226" y="9"/>
                    </a:lnTo>
                    <a:lnTo>
                      <a:pt x="209" y="5"/>
                    </a:lnTo>
                    <a:lnTo>
                      <a:pt x="191" y="2"/>
                    </a:lnTo>
                    <a:lnTo>
                      <a:pt x="174" y="0"/>
                    </a:lnTo>
                    <a:lnTo>
                      <a:pt x="156" y="2"/>
                    </a:lnTo>
                    <a:lnTo>
                      <a:pt x="138" y="5"/>
                    </a:lnTo>
                    <a:lnTo>
                      <a:pt x="123" y="9"/>
                    </a:lnTo>
                    <a:lnTo>
                      <a:pt x="106" y="14"/>
                    </a:lnTo>
                    <a:lnTo>
                      <a:pt x="91" y="21"/>
                    </a:lnTo>
                    <a:lnTo>
                      <a:pt x="77" y="30"/>
                    </a:lnTo>
                    <a:lnTo>
                      <a:pt x="63" y="39"/>
                    </a:lnTo>
                    <a:lnTo>
                      <a:pt x="51" y="52"/>
                    </a:lnTo>
                    <a:lnTo>
                      <a:pt x="39" y="63"/>
                    </a:lnTo>
                    <a:lnTo>
                      <a:pt x="30" y="77"/>
                    </a:lnTo>
                    <a:lnTo>
                      <a:pt x="21" y="91"/>
                    </a:lnTo>
                    <a:lnTo>
                      <a:pt x="14" y="106"/>
                    </a:lnTo>
                    <a:lnTo>
                      <a:pt x="9" y="123"/>
                    </a:lnTo>
                    <a:lnTo>
                      <a:pt x="5" y="138"/>
                    </a:lnTo>
                    <a:lnTo>
                      <a:pt x="2" y="156"/>
                    </a:lnTo>
                    <a:lnTo>
                      <a:pt x="0" y="174"/>
                    </a:lnTo>
                    <a:lnTo>
                      <a:pt x="2" y="191"/>
                    </a:lnTo>
                    <a:lnTo>
                      <a:pt x="5" y="209"/>
                    </a:lnTo>
                    <a:lnTo>
                      <a:pt x="9" y="226"/>
                    </a:lnTo>
                    <a:lnTo>
                      <a:pt x="14" y="241"/>
                    </a:lnTo>
                    <a:lnTo>
                      <a:pt x="21" y="257"/>
                    </a:lnTo>
                    <a:lnTo>
                      <a:pt x="30" y="271"/>
                    </a:lnTo>
                    <a:lnTo>
                      <a:pt x="39" y="285"/>
                    </a:lnTo>
                    <a:lnTo>
                      <a:pt x="51" y="297"/>
                    </a:lnTo>
                    <a:lnTo>
                      <a:pt x="63" y="308"/>
                    </a:lnTo>
                    <a:lnTo>
                      <a:pt x="77" y="318"/>
                    </a:lnTo>
                    <a:lnTo>
                      <a:pt x="91" y="326"/>
                    </a:lnTo>
                    <a:lnTo>
                      <a:pt x="106" y="333"/>
                    </a:lnTo>
                    <a:lnTo>
                      <a:pt x="123" y="339"/>
                    </a:lnTo>
                    <a:lnTo>
                      <a:pt x="138" y="344"/>
                    </a:lnTo>
                    <a:lnTo>
                      <a:pt x="156" y="346"/>
                    </a:lnTo>
                    <a:lnTo>
                      <a:pt x="174" y="347"/>
                    </a:lnTo>
                    <a:lnTo>
                      <a:pt x="191" y="346"/>
                    </a:lnTo>
                    <a:lnTo>
                      <a:pt x="209" y="344"/>
                    </a:lnTo>
                    <a:lnTo>
                      <a:pt x="226" y="339"/>
                    </a:lnTo>
                    <a:lnTo>
                      <a:pt x="241" y="333"/>
                    </a:lnTo>
                    <a:lnTo>
                      <a:pt x="257" y="326"/>
                    </a:lnTo>
                    <a:lnTo>
                      <a:pt x="271" y="318"/>
                    </a:lnTo>
                    <a:lnTo>
                      <a:pt x="284" y="308"/>
                    </a:lnTo>
                    <a:lnTo>
                      <a:pt x="297" y="297"/>
                    </a:lnTo>
                    <a:lnTo>
                      <a:pt x="308" y="285"/>
                    </a:lnTo>
                    <a:lnTo>
                      <a:pt x="318" y="271"/>
                    </a:lnTo>
                    <a:lnTo>
                      <a:pt x="326" y="257"/>
                    </a:lnTo>
                    <a:lnTo>
                      <a:pt x="333" y="241"/>
                    </a:lnTo>
                    <a:lnTo>
                      <a:pt x="340" y="226"/>
                    </a:lnTo>
                    <a:lnTo>
                      <a:pt x="344" y="209"/>
                    </a:lnTo>
                    <a:lnTo>
                      <a:pt x="346" y="191"/>
                    </a:lnTo>
                    <a:lnTo>
                      <a:pt x="347" y="174"/>
                    </a:lnTo>
                    <a:close/>
                    <a:moveTo>
                      <a:pt x="343" y="174"/>
                    </a:moveTo>
                    <a:lnTo>
                      <a:pt x="343" y="191"/>
                    </a:lnTo>
                    <a:lnTo>
                      <a:pt x="340" y="208"/>
                    </a:lnTo>
                    <a:lnTo>
                      <a:pt x="336" y="225"/>
                    </a:lnTo>
                    <a:lnTo>
                      <a:pt x="330" y="240"/>
                    </a:lnTo>
                    <a:lnTo>
                      <a:pt x="323" y="255"/>
                    </a:lnTo>
                    <a:lnTo>
                      <a:pt x="314" y="269"/>
                    </a:lnTo>
                    <a:lnTo>
                      <a:pt x="304" y="282"/>
                    </a:lnTo>
                    <a:lnTo>
                      <a:pt x="294" y="294"/>
                    </a:lnTo>
                    <a:lnTo>
                      <a:pt x="282" y="304"/>
                    </a:lnTo>
                    <a:lnTo>
                      <a:pt x="269" y="314"/>
                    </a:lnTo>
                    <a:lnTo>
                      <a:pt x="255" y="324"/>
                    </a:lnTo>
                    <a:lnTo>
                      <a:pt x="240" y="331"/>
                    </a:lnTo>
                    <a:lnTo>
                      <a:pt x="225" y="336"/>
                    </a:lnTo>
                    <a:lnTo>
                      <a:pt x="208" y="340"/>
                    </a:lnTo>
                    <a:lnTo>
                      <a:pt x="191" y="343"/>
                    </a:lnTo>
                    <a:lnTo>
                      <a:pt x="174" y="343"/>
                    </a:lnTo>
                    <a:lnTo>
                      <a:pt x="156" y="343"/>
                    </a:lnTo>
                    <a:lnTo>
                      <a:pt x="140" y="340"/>
                    </a:lnTo>
                    <a:lnTo>
                      <a:pt x="123" y="336"/>
                    </a:lnTo>
                    <a:lnTo>
                      <a:pt x="108" y="331"/>
                    </a:lnTo>
                    <a:lnTo>
                      <a:pt x="94" y="324"/>
                    </a:lnTo>
                    <a:lnTo>
                      <a:pt x="80" y="314"/>
                    </a:lnTo>
                    <a:lnTo>
                      <a:pt x="66" y="304"/>
                    </a:lnTo>
                    <a:lnTo>
                      <a:pt x="55" y="294"/>
                    </a:lnTo>
                    <a:lnTo>
                      <a:pt x="44" y="282"/>
                    </a:lnTo>
                    <a:lnTo>
                      <a:pt x="34" y="269"/>
                    </a:lnTo>
                    <a:lnTo>
                      <a:pt x="25" y="255"/>
                    </a:lnTo>
                    <a:lnTo>
                      <a:pt x="17" y="240"/>
                    </a:lnTo>
                    <a:lnTo>
                      <a:pt x="12" y="225"/>
                    </a:lnTo>
                    <a:lnTo>
                      <a:pt x="7" y="208"/>
                    </a:lnTo>
                    <a:lnTo>
                      <a:pt x="5" y="191"/>
                    </a:lnTo>
                    <a:lnTo>
                      <a:pt x="5" y="174"/>
                    </a:lnTo>
                    <a:lnTo>
                      <a:pt x="5" y="156"/>
                    </a:lnTo>
                    <a:lnTo>
                      <a:pt x="7" y="140"/>
                    </a:lnTo>
                    <a:lnTo>
                      <a:pt x="12" y="123"/>
                    </a:lnTo>
                    <a:lnTo>
                      <a:pt x="17" y="108"/>
                    </a:lnTo>
                    <a:lnTo>
                      <a:pt x="25" y="94"/>
                    </a:lnTo>
                    <a:lnTo>
                      <a:pt x="34" y="80"/>
                    </a:lnTo>
                    <a:lnTo>
                      <a:pt x="44" y="66"/>
                    </a:lnTo>
                    <a:lnTo>
                      <a:pt x="55" y="55"/>
                    </a:lnTo>
                    <a:lnTo>
                      <a:pt x="66" y="44"/>
                    </a:lnTo>
                    <a:lnTo>
                      <a:pt x="80" y="34"/>
                    </a:lnTo>
                    <a:lnTo>
                      <a:pt x="94" y="25"/>
                    </a:lnTo>
                    <a:lnTo>
                      <a:pt x="108" y="17"/>
                    </a:lnTo>
                    <a:lnTo>
                      <a:pt x="123" y="11"/>
                    </a:lnTo>
                    <a:lnTo>
                      <a:pt x="140" y="7"/>
                    </a:lnTo>
                    <a:lnTo>
                      <a:pt x="156" y="6"/>
                    </a:lnTo>
                    <a:lnTo>
                      <a:pt x="174" y="5"/>
                    </a:lnTo>
                    <a:lnTo>
                      <a:pt x="191" y="6"/>
                    </a:lnTo>
                    <a:lnTo>
                      <a:pt x="208" y="7"/>
                    </a:lnTo>
                    <a:lnTo>
                      <a:pt x="225" y="11"/>
                    </a:lnTo>
                    <a:lnTo>
                      <a:pt x="240" y="17"/>
                    </a:lnTo>
                    <a:lnTo>
                      <a:pt x="255" y="25"/>
                    </a:lnTo>
                    <a:lnTo>
                      <a:pt x="269" y="34"/>
                    </a:lnTo>
                    <a:lnTo>
                      <a:pt x="282" y="44"/>
                    </a:lnTo>
                    <a:lnTo>
                      <a:pt x="294" y="55"/>
                    </a:lnTo>
                    <a:lnTo>
                      <a:pt x="304" y="66"/>
                    </a:lnTo>
                    <a:lnTo>
                      <a:pt x="314" y="80"/>
                    </a:lnTo>
                    <a:lnTo>
                      <a:pt x="323" y="94"/>
                    </a:lnTo>
                    <a:lnTo>
                      <a:pt x="330" y="108"/>
                    </a:lnTo>
                    <a:lnTo>
                      <a:pt x="336" y="123"/>
                    </a:lnTo>
                    <a:lnTo>
                      <a:pt x="340" y="140"/>
                    </a:lnTo>
                    <a:lnTo>
                      <a:pt x="343" y="156"/>
                    </a:lnTo>
                    <a:lnTo>
                      <a:pt x="343" y="174"/>
                    </a:lnTo>
                    <a:close/>
                  </a:path>
                </a:pathLst>
              </a:custGeom>
              <a:solidFill>
                <a:srgbClr val="F5D3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27" name="Freeform 112">
                <a:extLst>
                  <a:ext uri="{FF2B5EF4-FFF2-40B4-BE49-F238E27FC236}">
                    <a16:creationId xmlns:a16="http://schemas.microsoft.com/office/drawing/2014/main" id="{47B3C80C-898B-6044-91DA-183F7EDA00C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48" y="2701"/>
                <a:ext cx="344" cy="344"/>
              </a:xfrm>
              <a:custGeom>
                <a:avLst/>
                <a:gdLst>
                  <a:gd name="T0" fmla="*/ 340 w 344"/>
                  <a:gd name="T1" fmla="*/ 138 h 344"/>
                  <a:gd name="T2" fmla="*/ 323 w 344"/>
                  <a:gd name="T3" fmla="*/ 90 h 344"/>
                  <a:gd name="T4" fmla="*/ 294 w 344"/>
                  <a:gd name="T5" fmla="*/ 51 h 344"/>
                  <a:gd name="T6" fmla="*/ 253 w 344"/>
                  <a:gd name="T7" fmla="*/ 21 h 344"/>
                  <a:gd name="T8" fmla="*/ 206 w 344"/>
                  <a:gd name="T9" fmla="*/ 4 h 344"/>
                  <a:gd name="T10" fmla="*/ 154 w 344"/>
                  <a:gd name="T11" fmla="*/ 1 h 344"/>
                  <a:gd name="T12" fmla="*/ 106 w 344"/>
                  <a:gd name="T13" fmla="*/ 14 h 344"/>
                  <a:gd name="T14" fmla="*/ 62 w 344"/>
                  <a:gd name="T15" fmla="*/ 40 h 344"/>
                  <a:gd name="T16" fmla="*/ 29 w 344"/>
                  <a:gd name="T17" fmla="*/ 76 h 344"/>
                  <a:gd name="T18" fmla="*/ 8 w 344"/>
                  <a:gd name="T19" fmla="*/ 121 h 344"/>
                  <a:gd name="T20" fmla="*/ 0 w 344"/>
                  <a:gd name="T21" fmla="*/ 172 h 344"/>
                  <a:gd name="T22" fmla="*/ 8 w 344"/>
                  <a:gd name="T23" fmla="*/ 223 h 344"/>
                  <a:gd name="T24" fmla="*/ 29 w 344"/>
                  <a:gd name="T25" fmla="*/ 267 h 344"/>
                  <a:gd name="T26" fmla="*/ 62 w 344"/>
                  <a:gd name="T27" fmla="*/ 305 h 344"/>
                  <a:gd name="T28" fmla="*/ 106 w 344"/>
                  <a:gd name="T29" fmla="*/ 330 h 344"/>
                  <a:gd name="T30" fmla="*/ 154 w 344"/>
                  <a:gd name="T31" fmla="*/ 342 h 344"/>
                  <a:gd name="T32" fmla="*/ 206 w 344"/>
                  <a:gd name="T33" fmla="*/ 340 h 344"/>
                  <a:gd name="T34" fmla="*/ 253 w 344"/>
                  <a:gd name="T35" fmla="*/ 323 h 344"/>
                  <a:gd name="T36" fmla="*/ 294 w 344"/>
                  <a:gd name="T37" fmla="*/ 294 h 344"/>
                  <a:gd name="T38" fmla="*/ 323 w 344"/>
                  <a:gd name="T39" fmla="*/ 253 h 344"/>
                  <a:gd name="T40" fmla="*/ 340 w 344"/>
                  <a:gd name="T41" fmla="*/ 206 h 344"/>
                  <a:gd name="T42" fmla="*/ 340 w 344"/>
                  <a:gd name="T43" fmla="*/ 172 h 344"/>
                  <a:gd name="T44" fmla="*/ 331 w 344"/>
                  <a:gd name="T45" fmla="*/ 221 h 344"/>
                  <a:gd name="T46" fmla="*/ 310 w 344"/>
                  <a:gd name="T47" fmla="*/ 266 h 344"/>
                  <a:gd name="T48" fmla="*/ 278 w 344"/>
                  <a:gd name="T49" fmla="*/ 301 h 344"/>
                  <a:gd name="T50" fmla="*/ 236 w 344"/>
                  <a:gd name="T51" fmla="*/ 326 h 344"/>
                  <a:gd name="T52" fmla="*/ 189 w 344"/>
                  <a:gd name="T53" fmla="*/ 338 h 344"/>
                  <a:gd name="T54" fmla="*/ 138 w 344"/>
                  <a:gd name="T55" fmla="*/ 335 h 344"/>
                  <a:gd name="T56" fmla="*/ 92 w 344"/>
                  <a:gd name="T57" fmla="*/ 319 h 344"/>
                  <a:gd name="T58" fmla="*/ 54 w 344"/>
                  <a:gd name="T59" fmla="*/ 291 h 344"/>
                  <a:gd name="T60" fmla="*/ 25 w 344"/>
                  <a:gd name="T61" fmla="*/ 252 h 344"/>
                  <a:gd name="T62" fmla="*/ 8 w 344"/>
                  <a:gd name="T63" fmla="*/ 206 h 344"/>
                  <a:gd name="T64" fmla="*/ 5 w 344"/>
                  <a:gd name="T65" fmla="*/ 154 h 344"/>
                  <a:gd name="T66" fmla="*/ 18 w 344"/>
                  <a:gd name="T67" fmla="*/ 107 h 344"/>
                  <a:gd name="T68" fmla="*/ 43 w 344"/>
                  <a:gd name="T69" fmla="*/ 65 h 344"/>
                  <a:gd name="T70" fmla="*/ 78 w 344"/>
                  <a:gd name="T71" fmla="*/ 33 h 344"/>
                  <a:gd name="T72" fmla="*/ 122 w 344"/>
                  <a:gd name="T73" fmla="*/ 12 h 344"/>
                  <a:gd name="T74" fmla="*/ 172 w 344"/>
                  <a:gd name="T75" fmla="*/ 4 h 344"/>
                  <a:gd name="T76" fmla="*/ 221 w 344"/>
                  <a:gd name="T77" fmla="*/ 12 h 344"/>
                  <a:gd name="T78" fmla="*/ 266 w 344"/>
                  <a:gd name="T79" fmla="*/ 33 h 344"/>
                  <a:gd name="T80" fmla="*/ 301 w 344"/>
                  <a:gd name="T81" fmla="*/ 65 h 344"/>
                  <a:gd name="T82" fmla="*/ 326 w 344"/>
                  <a:gd name="T83" fmla="*/ 107 h 344"/>
                  <a:gd name="T84" fmla="*/ 338 w 344"/>
                  <a:gd name="T85" fmla="*/ 154 h 34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44"/>
                  <a:gd name="T130" fmla="*/ 0 h 344"/>
                  <a:gd name="T131" fmla="*/ 344 w 344"/>
                  <a:gd name="T132" fmla="*/ 344 h 34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44" h="344">
                    <a:moveTo>
                      <a:pt x="344" y="172"/>
                    </a:moveTo>
                    <a:lnTo>
                      <a:pt x="342" y="154"/>
                    </a:lnTo>
                    <a:lnTo>
                      <a:pt x="340" y="138"/>
                    </a:lnTo>
                    <a:lnTo>
                      <a:pt x="335" y="121"/>
                    </a:lnTo>
                    <a:lnTo>
                      <a:pt x="330" y="106"/>
                    </a:lnTo>
                    <a:lnTo>
                      <a:pt x="323" y="90"/>
                    </a:lnTo>
                    <a:lnTo>
                      <a:pt x="314" y="76"/>
                    </a:lnTo>
                    <a:lnTo>
                      <a:pt x="305" y="62"/>
                    </a:lnTo>
                    <a:lnTo>
                      <a:pt x="294" y="51"/>
                    </a:lnTo>
                    <a:lnTo>
                      <a:pt x="281" y="40"/>
                    </a:lnTo>
                    <a:lnTo>
                      <a:pt x="267" y="29"/>
                    </a:lnTo>
                    <a:lnTo>
                      <a:pt x="253" y="21"/>
                    </a:lnTo>
                    <a:lnTo>
                      <a:pt x="238" y="14"/>
                    </a:lnTo>
                    <a:lnTo>
                      <a:pt x="223" y="8"/>
                    </a:lnTo>
                    <a:lnTo>
                      <a:pt x="206" y="4"/>
                    </a:lnTo>
                    <a:lnTo>
                      <a:pt x="189" y="1"/>
                    </a:lnTo>
                    <a:lnTo>
                      <a:pt x="172" y="0"/>
                    </a:lnTo>
                    <a:lnTo>
                      <a:pt x="154" y="1"/>
                    </a:lnTo>
                    <a:lnTo>
                      <a:pt x="138" y="4"/>
                    </a:lnTo>
                    <a:lnTo>
                      <a:pt x="121" y="8"/>
                    </a:lnTo>
                    <a:lnTo>
                      <a:pt x="106" y="14"/>
                    </a:lnTo>
                    <a:lnTo>
                      <a:pt x="90" y="21"/>
                    </a:lnTo>
                    <a:lnTo>
                      <a:pt x="76" y="29"/>
                    </a:lnTo>
                    <a:lnTo>
                      <a:pt x="62" y="40"/>
                    </a:lnTo>
                    <a:lnTo>
                      <a:pt x="51" y="51"/>
                    </a:lnTo>
                    <a:lnTo>
                      <a:pt x="40" y="62"/>
                    </a:lnTo>
                    <a:lnTo>
                      <a:pt x="29" y="76"/>
                    </a:lnTo>
                    <a:lnTo>
                      <a:pt x="21" y="90"/>
                    </a:lnTo>
                    <a:lnTo>
                      <a:pt x="14" y="106"/>
                    </a:lnTo>
                    <a:lnTo>
                      <a:pt x="8" y="121"/>
                    </a:lnTo>
                    <a:lnTo>
                      <a:pt x="4" y="138"/>
                    </a:lnTo>
                    <a:lnTo>
                      <a:pt x="1" y="154"/>
                    </a:lnTo>
                    <a:lnTo>
                      <a:pt x="0" y="172"/>
                    </a:lnTo>
                    <a:lnTo>
                      <a:pt x="1" y="189"/>
                    </a:lnTo>
                    <a:lnTo>
                      <a:pt x="4" y="206"/>
                    </a:lnTo>
                    <a:lnTo>
                      <a:pt x="8" y="223"/>
                    </a:lnTo>
                    <a:lnTo>
                      <a:pt x="14" y="238"/>
                    </a:lnTo>
                    <a:lnTo>
                      <a:pt x="21" y="253"/>
                    </a:lnTo>
                    <a:lnTo>
                      <a:pt x="29" y="267"/>
                    </a:lnTo>
                    <a:lnTo>
                      <a:pt x="40" y="281"/>
                    </a:lnTo>
                    <a:lnTo>
                      <a:pt x="51" y="294"/>
                    </a:lnTo>
                    <a:lnTo>
                      <a:pt x="62" y="305"/>
                    </a:lnTo>
                    <a:lnTo>
                      <a:pt x="76" y="315"/>
                    </a:lnTo>
                    <a:lnTo>
                      <a:pt x="90" y="323"/>
                    </a:lnTo>
                    <a:lnTo>
                      <a:pt x="106" y="330"/>
                    </a:lnTo>
                    <a:lnTo>
                      <a:pt x="121" y="335"/>
                    </a:lnTo>
                    <a:lnTo>
                      <a:pt x="138" y="340"/>
                    </a:lnTo>
                    <a:lnTo>
                      <a:pt x="154" y="342"/>
                    </a:lnTo>
                    <a:lnTo>
                      <a:pt x="172" y="344"/>
                    </a:lnTo>
                    <a:lnTo>
                      <a:pt x="189" y="342"/>
                    </a:lnTo>
                    <a:lnTo>
                      <a:pt x="206" y="340"/>
                    </a:lnTo>
                    <a:lnTo>
                      <a:pt x="223" y="335"/>
                    </a:lnTo>
                    <a:lnTo>
                      <a:pt x="238" y="330"/>
                    </a:lnTo>
                    <a:lnTo>
                      <a:pt x="253" y="323"/>
                    </a:lnTo>
                    <a:lnTo>
                      <a:pt x="267" y="315"/>
                    </a:lnTo>
                    <a:lnTo>
                      <a:pt x="281" y="305"/>
                    </a:lnTo>
                    <a:lnTo>
                      <a:pt x="294" y="294"/>
                    </a:lnTo>
                    <a:lnTo>
                      <a:pt x="305" y="281"/>
                    </a:lnTo>
                    <a:lnTo>
                      <a:pt x="314" y="267"/>
                    </a:lnTo>
                    <a:lnTo>
                      <a:pt x="323" y="253"/>
                    </a:lnTo>
                    <a:lnTo>
                      <a:pt x="330" y="238"/>
                    </a:lnTo>
                    <a:lnTo>
                      <a:pt x="335" y="223"/>
                    </a:lnTo>
                    <a:lnTo>
                      <a:pt x="340" y="206"/>
                    </a:lnTo>
                    <a:lnTo>
                      <a:pt x="342" y="189"/>
                    </a:lnTo>
                    <a:lnTo>
                      <a:pt x="344" y="172"/>
                    </a:lnTo>
                    <a:close/>
                    <a:moveTo>
                      <a:pt x="340" y="172"/>
                    </a:moveTo>
                    <a:lnTo>
                      <a:pt x="338" y="189"/>
                    </a:lnTo>
                    <a:lnTo>
                      <a:pt x="335" y="206"/>
                    </a:lnTo>
                    <a:lnTo>
                      <a:pt x="331" y="221"/>
                    </a:lnTo>
                    <a:lnTo>
                      <a:pt x="326" y="237"/>
                    </a:lnTo>
                    <a:lnTo>
                      <a:pt x="319" y="252"/>
                    </a:lnTo>
                    <a:lnTo>
                      <a:pt x="310" y="266"/>
                    </a:lnTo>
                    <a:lnTo>
                      <a:pt x="301" y="278"/>
                    </a:lnTo>
                    <a:lnTo>
                      <a:pt x="291" y="291"/>
                    </a:lnTo>
                    <a:lnTo>
                      <a:pt x="278" y="301"/>
                    </a:lnTo>
                    <a:lnTo>
                      <a:pt x="266" y="310"/>
                    </a:lnTo>
                    <a:lnTo>
                      <a:pt x="252" y="319"/>
                    </a:lnTo>
                    <a:lnTo>
                      <a:pt x="236" y="326"/>
                    </a:lnTo>
                    <a:lnTo>
                      <a:pt x="221" y="331"/>
                    </a:lnTo>
                    <a:lnTo>
                      <a:pt x="206" y="335"/>
                    </a:lnTo>
                    <a:lnTo>
                      <a:pt x="189" y="338"/>
                    </a:lnTo>
                    <a:lnTo>
                      <a:pt x="172" y="340"/>
                    </a:lnTo>
                    <a:lnTo>
                      <a:pt x="154" y="338"/>
                    </a:lnTo>
                    <a:lnTo>
                      <a:pt x="138" y="335"/>
                    </a:lnTo>
                    <a:lnTo>
                      <a:pt x="122" y="331"/>
                    </a:lnTo>
                    <a:lnTo>
                      <a:pt x="107" y="326"/>
                    </a:lnTo>
                    <a:lnTo>
                      <a:pt x="92" y="319"/>
                    </a:lnTo>
                    <a:lnTo>
                      <a:pt x="78" y="310"/>
                    </a:lnTo>
                    <a:lnTo>
                      <a:pt x="65" y="301"/>
                    </a:lnTo>
                    <a:lnTo>
                      <a:pt x="54" y="291"/>
                    </a:lnTo>
                    <a:lnTo>
                      <a:pt x="43" y="278"/>
                    </a:lnTo>
                    <a:lnTo>
                      <a:pt x="33" y="266"/>
                    </a:lnTo>
                    <a:lnTo>
                      <a:pt x="25" y="252"/>
                    </a:lnTo>
                    <a:lnTo>
                      <a:pt x="18" y="237"/>
                    </a:lnTo>
                    <a:lnTo>
                      <a:pt x="12" y="221"/>
                    </a:lnTo>
                    <a:lnTo>
                      <a:pt x="8" y="206"/>
                    </a:lnTo>
                    <a:lnTo>
                      <a:pt x="5" y="189"/>
                    </a:lnTo>
                    <a:lnTo>
                      <a:pt x="4" y="172"/>
                    </a:lnTo>
                    <a:lnTo>
                      <a:pt x="5" y="154"/>
                    </a:lnTo>
                    <a:lnTo>
                      <a:pt x="8" y="138"/>
                    </a:lnTo>
                    <a:lnTo>
                      <a:pt x="12" y="122"/>
                    </a:lnTo>
                    <a:lnTo>
                      <a:pt x="18" y="107"/>
                    </a:lnTo>
                    <a:lnTo>
                      <a:pt x="25" y="92"/>
                    </a:lnTo>
                    <a:lnTo>
                      <a:pt x="33" y="78"/>
                    </a:lnTo>
                    <a:lnTo>
                      <a:pt x="43" y="65"/>
                    </a:lnTo>
                    <a:lnTo>
                      <a:pt x="54" y="54"/>
                    </a:lnTo>
                    <a:lnTo>
                      <a:pt x="65" y="43"/>
                    </a:lnTo>
                    <a:lnTo>
                      <a:pt x="78" y="33"/>
                    </a:lnTo>
                    <a:lnTo>
                      <a:pt x="92" y="25"/>
                    </a:lnTo>
                    <a:lnTo>
                      <a:pt x="107" y="18"/>
                    </a:lnTo>
                    <a:lnTo>
                      <a:pt x="122" y="12"/>
                    </a:lnTo>
                    <a:lnTo>
                      <a:pt x="138" y="8"/>
                    </a:lnTo>
                    <a:lnTo>
                      <a:pt x="154" y="5"/>
                    </a:lnTo>
                    <a:lnTo>
                      <a:pt x="172" y="4"/>
                    </a:lnTo>
                    <a:lnTo>
                      <a:pt x="189" y="5"/>
                    </a:lnTo>
                    <a:lnTo>
                      <a:pt x="206" y="8"/>
                    </a:lnTo>
                    <a:lnTo>
                      <a:pt x="221" y="12"/>
                    </a:lnTo>
                    <a:lnTo>
                      <a:pt x="236" y="18"/>
                    </a:lnTo>
                    <a:lnTo>
                      <a:pt x="252" y="25"/>
                    </a:lnTo>
                    <a:lnTo>
                      <a:pt x="266" y="33"/>
                    </a:lnTo>
                    <a:lnTo>
                      <a:pt x="278" y="43"/>
                    </a:lnTo>
                    <a:lnTo>
                      <a:pt x="291" y="54"/>
                    </a:lnTo>
                    <a:lnTo>
                      <a:pt x="301" y="65"/>
                    </a:lnTo>
                    <a:lnTo>
                      <a:pt x="310" y="78"/>
                    </a:lnTo>
                    <a:lnTo>
                      <a:pt x="319" y="92"/>
                    </a:lnTo>
                    <a:lnTo>
                      <a:pt x="326" y="107"/>
                    </a:lnTo>
                    <a:lnTo>
                      <a:pt x="331" y="122"/>
                    </a:lnTo>
                    <a:lnTo>
                      <a:pt x="335" y="138"/>
                    </a:lnTo>
                    <a:lnTo>
                      <a:pt x="338" y="154"/>
                    </a:lnTo>
                    <a:lnTo>
                      <a:pt x="340" y="172"/>
                    </a:lnTo>
                    <a:close/>
                  </a:path>
                </a:pathLst>
              </a:custGeom>
              <a:solidFill>
                <a:srgbClr val="F5D3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28" name="Freeform 113">
                <a:extLst>
                  <a:ext uri="{FF2B5EF4-FFF2-40B4-BE49-F238E27FC236}">
                    <a16:creationId xmlns:a16="http://schemas.microsoft.com/office/drawing/2014/main" id="{C8BAE272-6AE0-E250-CADE-9AC658EDC0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51" y="2704"/>
                <a:ext cx="338" cy="338"/>
              </a:xfrm>
              <a:custGeom>
                <a:avLst/>
                <a:gdLst>
                  <a:gd name="T0" fmla="*/ 335 w 338"/>
                  <a:gd name="T1" fmla="*/ 135 h 338"/>
                  <a:gd name="T2" fmla="*/ 318 w 338"/>
                  <a:gd name="T3" fmla="*/ 89 h 338"/>
                  <a:gd name="T4" fmla="*/ 289 w 338"/>
                  <a:gd name="T5" fmla="*/ 50 h 338"/>
                  <a:gd name="T6" fmla="*/ 250 w 338"/>
                  <a:gd name="T7" fmla="*/ 20 h 338"/>
                  <a:gd name="T8" fmla="*/ 203 w 338"/>
                  <a:gd name="T9" fmla="*/ 2 h 338"/>
                  <a:gd name="T10" fmla="*/ 151 w 338"/>
                  <a:gd name="T11" fmla="*/ 1 h 338"/>
                  <a:gd name="T12" fmla="*/ 103 w 338"/>
                  <a:gd name="T13" fmla="*/ 12 h 338"/>
                  <a:gd name="T14" fmla="*/ 61 w 338"/>
                  <a:gd name="T15" fmla="*/ 39 h 338"/>
                  <a:gd name="T16" fmla="*/ 29 w 338"/>
                  <a:gd name="T17" fmla="*/ 75 h 338"/>
                  <a:gd name="T18" fmla="*/ 7 w 338"/>
                  <a:gd name="T19" fmla="*/ 118 h 338"/>
                  <a:gd name="T20" fmla="*/ 0 w 338"/>
                  <a:gd name="T21" fmla="*/ 169 h 338"/>
                  <a:gd name="T22" fmla="*/ 7 w 338"/>
                  <a:gd name="T23" fmla="*/ 220 h 338"/>
                  <a:gd name="T24" fmla="*/ 29 w 338"/>
                  <a:gd name="T25" fmla="*/ 264 h 338"/>
                  <a:gd name="T26" fmla="*/ 61 w 338"/>
                  <a:gd name="T27" fmla="*/ 299 h 338"/>
                  <a:gd name="T28" fmla="*/ 103 w 338"/>
                  <a:gd name="T29" fmla="*/ 326 h 338"/>
                  <a:gd name="T30" fmla="*/ 151 w 338"/>
                  <a:gd name="T31" fmla="*/ 338 h 338"/>
                  <a:gd name="T32" fmla="*/ 203 w 338"/>
                  <a:gd name="T33" fmla="*/ 335 h 338"/>
                  <a:gd name="T34" fmla="*/ 250 w 338"/>
                  <a:gd name="T35" fmla="*/ 319 h 338"/>
                  <a:gd name="T36" fmla="*/ 289 w 338"/>
                  <a:gd name="T37" fmla="*/ 289 h 338"/>
                  <a:gd name="T38" fmla="*/ 318 w 338"/>
                  <a:gd name="T39" fmla="*/ 250 h 338"/>
                  <a:gd name="T40" fmla="*/ 335 w 338"/>
                  <a:gd name="T41" fmla="*/ 203 h 338"/>
                  <a:gd name="T42" fmla="*/ 334 w 338"/>
                  <a:gd name="T43" fmla="*/ 169 h 338"/>
                  <a:gd name="T44" fmla="*/ 327 w 338"/>
                  <a:gd name="T45" fmla="*/ 218 h 338"/>
                  <a:gd name="T46" fmla="*/ 306 w 338"/>
                  <a:gd name="T47" fmla="*/ 261 h 338"/>
                  <a:gd name="T48" fmla="*/ 274 w 338"/>
                  <a:gd name="T49" fmla="*/ 296 h 338"/>
                  <a:gd name="T50" fmla="*/ 233 w 338"/>
                  <a:gd name="T51" fmla="*/ 321 h 338"/>
                  <a:gd name="T52" fmla="*/ 186 w 338"/>
                  <a:gd name="T53" fmla="*/ 334 h 338"/>
                  <a:gd name="T54" fmla="*/ 136 w 338"/>
                  <a:gd name="T55" fmla="*/ 331 h 338"/>
                  <a:gd name="T56" fmla="*/ 90 w 338"/>
                  <a:gd name="T57" fmla="*/ 314 h 338"/>
                  <a:gd name="T58" fmla="*/ 52 w 338"/>
                  <a:gd name="T59" fmla="*/ 287 h 338"/>
                  <a:gd name="T60" fmla="*/ 23 w 338"/>
                  <a:gd name="T61" fmla="*/ 248 h 338"/>
                  <a:gd name="T62" fmla="*/ 7 w 338"/>
                  <a:gd name="T63" fmla="*/ 203 h 338"/>
                  <a:gd name="T64" fmla="*/ 4 w 338"/>
                  <a:gd name="T65" fmla="*/ 151 h 338"/>
                  <a:gd name="T66" fmla="*/ 16 w 338"/>
                  <a:gd name="T67" fmla="*/ 104 h 338"/>
                  <a:gd name="T68" fmla="*/ 41 w 338"/>
                  <a:gd name="T69" fmla="*/ 64 h 338"/>
                  <a:gd name="T70" fmla="*/ 76 w 338"/>
                  <a:gd name="T71" fmla="*/ 32 h 338"/>
                  <a:gd name="T72" fmla="*/ 119 w 338"/>
                  <a:gd name="T73" fmla="*/ 11 h 338"/>
                  <a:gd name="T74" fmla="*/ 169 w 338"/>
                  <a:gd name="T75" fmla="*/ 4 h 338"/>
                  <a:gd name="T76" fmla="*/ 218 w 338"/>
                  <a:gd name="T77" fmla="*/ 11 h 338"/>
                  <a:gd name="T78" fmla="*/ 261 w 338"/>
                  <a:gd name="T79" fmla="*/ 32 h 338"/>
                  <a:gd name="T80" fmla="*/ 296 w 338"/>
                  <a:gd name="T81" fmla="*/ 64 h 338"/>
                  <a:gd name="T82" fmla="*/ 321 w 338"/>
                  <a:gd name="T83" fmla="*/ 104 h 338"/>
                  <a:gd name="T84" fmla="*/ 334 w 338"/>
                  <a:gd name="T85" fmla="*/ 151 h 33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38"/>
                  <a:gd name="T130" fmla="*/ 0 h 338"/>
                  <a:gd name="T131" fmla="*/ 338 w 338"/>
                  <a:gd name="T132" fmla="*/ 338 h 33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38" h="338">
                    <a:moveTo>
                      <a:pt x="338" y="169"/>
                    </a:moveTo>
                    <a:lnTo>
                      <a:pt x="338" y="151"/>
                    </a:lnTo>
                    <a:lnTo>
                      <a:pt x="335" y="135"/>
                    </a:lnTo>
                    <a:lnTo>
                      <a:pt x="331" y="118"/>
                    </a:lnTo>
                    <a:lnTo>
                      <a:pt x="325" y="103"/>
                    </a:lnTo>
                    <a:lnTo>
                      <a:pt x="318" y="89"/>
                    </a:lnTo>
                    <a:lnTo>
                      <a:pt x="309" y="75"/>
                    </a:lnTo>
                    <a:lnTo>
                      <a:pt x="299" y="61"/>
                    </a:lnTo>
                    <a:lnTo>
                      <a:pt x="289" y="50"/>
                    </a:lnTo>
                    <a:lnTo>
                      <a:pt x="277" y="39"/>
                    </a:lnTo>
                    <a:lnTo>
                      <a:pt x="264" y="29"/>
                    </a:lnTo>
                    <a:lnTo>
                      <a:pt x="250" y="20"/>
                    </a:lnTo>
                    <a:lnTo>
                      <a:pt x="235" y="12"/>
                    </a:lnTo>
                    <a:lnTo>
                      <a:pt x="220" y="6"/>
                    </a:lnTo>
                    <a:lnTo>
                      <a:pt x="203" y="2"/>
                    </a:lnTo>
                    <a:lnTo>
                      <a:pt x="186" y="1"/>
                    </a:lnTo>
                    <a:lnTo>
                      <a:pt x="169" y="0"/>
                    </a:lnTo>
                    <a:lnTo>
                      <a:pt x="151" y="1"/>
                    </a:lnTo>
                    <a:lnTo>
                      <a:pt x="135" y="2"/>
                    </a:lnTo>
                    <a:lnTo>
                      <a:pt x="118" y="6"/>
                    </a:lnTo>
                    <a:lnTo>
                      <a:pt x="103" y="12"/>
                    </a:lnTo>
                    <a:lnTo>
                      <a:pt x="89" y="20"/>
                    </a:lnTo>
                    <a:lnTo>
                      <a:pt x="75" y="29"/>
                    </a:lnTo>
                    <a:lnTo>
                      <a:pt x="61" y="39"/>
                    </a:lnTo>
                    <a:lnTo>
                      <a:pt x="50" y="50"/>
                    </a:lnTo>
                    <a:lnTo>
                      <a:pt x="39" y="61"/>
                    </a:lnTo>
                    <a:lnTo>
                      <a:pt x="29" y="75"/>
                    </a:lnTo>
                    <a:lnTo>
                      <a:pt x="20" y="89"/>
                    </a:lnTo>
                    <a:lnTo>
                      <a:pt x="12" y="103"/>
                    </a:lnTo>
                    <a:lnTo>
                      <a:pt x="7" y="118"/>
                    </a:lnTo>
                    <a:lnTo>
                      <a:pt x="2" y="135"/>
                    </a:lnTo>
                    <a:lnTo>
                      <a:pt x="0" y="151"/>
                    </a:lnTo>
                    <a:lnTo>
                      <a:pt x="0" y="169"/>
                    </a:lnTo>
                    <a:lnTo>
                      <a:pt x="0" y="186"/>
                    </a:lnTo>
                    <a:lnTo>
                      <a:pt x="2" y="203"/>
                    </a:lnTo>
                    <a:lnTo>
                      <a:pt x="7" y="220"/>
                    </a:lnTo>
                    <a:lnTo>
                      <a:pt x="12" y="235"/>
                    </a:lnTo>
                    <a:lnTo>
                      <a:pt x="20" y="250"/>
                    </a:lnTo>
                    <a:lnTo>
                      <a:pt x="29" y="264"/>
                    </a:lnTo>
                    <a:lnTo>
                      <a:pt x="39" y="277"/>
                    </a:lnTo>
                    <a:lnTo>
                      <a:pt x="50" y="289"/>
                    </a:lnTo>
                    <a:lnTo>
                      <a:pt x="61" y="299"/>
                    </a:lnTo>
                    <a:lnTo>
                      <a:pt x="75" y="309"/>
                    </a:lnTo>
                    <a:lnTo>
                      <a:pt x="89" y="319"/>
                    </a:lnTo>
                    <a:lnTo>
                      <a:pt x="103" y="326"/>
                    </a:lnTo>
                    <a:lnTo>
                      <a:pt x="118" y="331"/>
                    </a:lnTo>
                    <a:lnTo>
                      <a:pt x="135" y="335"/>
                    </a:lnTo>
                    <a:lnTo>
                      <a:pt x="151" y="338"/>
                    </a:lnTo>
                    <a:lnTo>
                      <a:pt x="169" y="338"/>
                    </a:lnTo>
                    <a:lnTo>
                      <a:pt x="186" y="338"/>
                    </a:lnTo>
                    <a:lnTo>
                      <a:pt x="203" y="335"/>
                    </a:lnTo>
                    <a:lnTo>
                      <a:pt x="220" y="331"/>
                    </a:lnTo>
                    <a:lnTo>
                      <a:pt x="235" y="326"/>
                    </a:lnTo>
                    <a:lnTo>
                      <a:pt x="250" y="319"/>
                    </a:lnTo>
                    <a:lnTo>
                      <a:pt x="264" y="309"/>
                    </a:lnTo>
                    <a:lnTo>
                      <a:pt x="277" y="299"/>
                    </a:lnTo>
                    <a:lnTo>
                      <a:pt x="289" y="289"/>
                    </a:lnTo>
                    <a:lnTo>
                      <a:pt x="299" y="277"/>
                    </a:lnTo>
                    <a:lnTo>
                      <a:pt x="309" y="264"/>
                    </a:lnTo>
                    <a:lnTo>
                      <a:pt x="318" y="250"/>
                    </a:lnTo>
                    <a:lnTo>
                      <a:pt x="325" y="235"/>
                    </a:lnTo>
                    <a:lnTo>
                      <a:pt x="331" y="220"/>
                    </a:lnTo>
                    <a:lnTo>
                      <a:pt x="335" y="203"/>
                    </a:lnTo>
                    <a:lnTo>
                      <a:pt x="338" y="186"/>
                    </a:lnTo>
                    <a:lnTo>
                      <a:pt x="338" y="169"/>
                    </a:lnTo>
                    <a:close/>
                    <a:moveTo>
                      <a:pt x="334" y="169"/>
                    </a:moveTo>
                    <a:lnTo>
                      <a:pt x="334" y="186"/>
                    </a:lnTo>
                    <a:lnTo>
                      <a:pt x="331" y="203"/>
                    </a:lnTo>
                    <a:lnTo>
                      <a:pt x="327" y="218"/>
                    </a:lnTo>
                    <a:lnTo>
                      <a:pt x="321" y="234"/>
                    </a:lnTo>
                    <a:lnTo>
                      <a:pt x="314" y="248"/>
                    </a:lnTo>
                    <a:lnTo>
                      <a:pt x="306" y="261"/>
                    </a:lnTo>
                    <a:lnTo>
                      <a:pt x="296" y="274"/>
                    </a:lnTo>
                    <a:lnTo>
                      <a:pt x="286" y="287"/>
                    </a:lnTo>
                    <a:lnTo>
                      <a:pt x="274" y="296"/>
                    </a:lnTo>
                    <a:lnTo>
                      <a:pt x="261" y="306"/>
                    </a:lnTo>
                    <a:lnTo>
                      <a:pt x="247" y="314"/>
                    </a:lnTo>
                    <a:lnTo>
                      <a:pt x="233" y="321"/>
                    </a:lnTo>
                    <a:lnTo>
                      <a:pt x="218" y="327"/>
                    </a:lnTo>
                    <a:lnTo>
                      <a:pt x="203" y="331"/>
                    </a:lnTo>
                    <a:lnTo>
                      <a:pt x="186" y="334"/>
                    </a:lnTo>
                    <a:lnTo>
                      <a:pt x="169" y="334"/>
                    </a:lnTo>
                    <a:lnTo>
                      <a:pt x="151" y="334"/>
                    </a:lnTo>
                    <a:lnTo>
                      <a:pt x="136" y="331"/>
                    </a:lnTo>
                    <a:lnTo>
                      <a:pt x="119" y="327"/>
                    </a:lnTo>
                    <a:lnTo>
                      <a:pt x="104" y="321"/>
                    </a:lnTo>
                    <a:lnTo>
                      <a:pt x="90" y="314"/>
                    </a:lnTo>
                    <a:lnTo>
                      <a:pt x="76" y="306"/>
                    </a:lnTo>
                    <a:lnTo>
                      <a:pt x="64" y="296"/>
                    </a:lnTo>
                    <a:lnTo>
                      <a:pt x="52" y="287"/>
                    </a:lnTo>
                    <a:lnTo>
                      <a:pt x="41" y="274"/>
                    </a:lnTo>
                    <a:lnTo>
                      <a:pt x="32" y="261"/>
                    </a:lnTo>
                    <a:lnTo>
                      <a:pt x="23" y="248"/>
                    </a:lnTo>
                    <a:lnTo>
                      <a:pt x="16" y="234"/>
                    </a:lnTo>
                    <a:lnTo>
                      <a:pt x="11" y="218"/>
                    </a:lnTo>
                    <a:lnTo>
                      <a:pt x="7" y="203"/>
                    </a:lnTo>
                    <a:lnTo>
                      <a:pt x="4" y="186"/>
                    </a:lnTo>
                    <a:lnTo>
                      <a:pt x="4" y="169"/>
                    </a:lnTo>
                    <a:lnTo>
                      <a:pt x="4" y="151"/>
                    </a:lnTo>
                    <a:lnTo>
                      <a:pt x="7" y="136"/>
                    </a:lnTo>
                    <a:lnTo>
                      <a:pt x="11" y="119"/>
                    </a:lnTo>
                    <a:lnTo>
                      <a:pt x="16" y="104"/>
                    </a:lnTo>
                    <a:lnTo>
                      <a:pt x="23" y="90"/>
                    </a:lnTo>
                    <a:lnTo>
                      <a:pt x="32" y="76"/>
                    </a:lnTo>
                    <a:lnTo>
                      <a:pt x="41" y="64"/>
                    </a:lnTo>
                    <a:lnTo>
                      <a:pt x="52" y="52"/>
                    </a:lnTo>
                    <a:lnTo>
                      <a:pt x="64" y="41"/>
                    </a:lnTo>
                    <a:lnTo>
                      <a:pt x="76" y="32"/>
                    </a:lnTo>
                    <a:lnTo>
                      <a:pt x="90" y="23"/>
                    </a:lnTo>
                    <a:lnTo>
                      <a:pt x="104" y="16"/>
                    </a:lnTo>
                    <a:lnTo>
                      <a:pt x="119" y="11"/>
                    </a:lnTo>
                    <a:lnTo>
                      <a:pt x="136" y="6"/>
                    </a:lnTo>
                    <a:lnTo>
                      <a:pt x="151" y="4"/>
                    </a:lnTo>
                    <a:lnTo>
                      <a:pt x="169" y="4"/>
                    </a:lnTo>
                    <a:lnTo>
                      <a:pt x="186" y="4"/>
                    </a:lnTo>
                    <a:lnTo>
                      <a:pt x="203" y="6"/>
                    </a:lnTo>
                    <a:lnTo>
                      <a:pt x="218" y="11"/>
                    </a:lnTo>
                    <a:lnTo>
                      <a:pt x="233" y="16"/>
                    </a:lnTo>
                    <a:lnTo>
                      <a:pt x="247" y="23"/>
                    </a:lnTo>
                    <a:lnTo>
                      <a:pt x="261" y="32"/>
                    </a:lnTo>
                    <a:lnTo>
                      <a:pt x="274" y="41"/>
                    </a:lnTo>
                    <a:lnTo>
                      <a:pt x="286" y="52"/>
                    </a:lnTo>
                    <a:lnTo>
                      <a:pt x="296" y="64"/>
                    </a:lnTo>
                    <a:lnTo>
                      <a:pt x="306" y="76"/>
                    </a:lnTo>
                    <a:lnTo>
                      <a:pt x="314" y="90"/>
                    </a:lnTo>
                    <a:lnTo>
                      <a:pt x="321" y="104"/>
                    </a:lnTo>
                    <a:lnTo>
                      <a:pt x="327" y="119"/>
                    </a:lnTo>
                    <a:lnTo>
                      <a:pt x="331" y="136"/>
                    </a:lnTo>
                    <a:lnTo>
                      <a:pt x="334" y="151"/>
                    </a:lnTo>
                    <a:lnTo>
                      <a:pt x="334" y="169"/>
                    </a:lnTo>
                    <a:close/>
                  </a:path>
                </a:pathLst>
              </a:custGeom>
              <a:solidFill>
                <a:srgbClr val="F5D5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29" name="Freeform 114">
                <a:extLst>
                  <a:ext uri="{FF2B5EF4-FFF2-40B4-BE49-F238E27FC236}">
                    <a16:creationId xmlns:a16="http://schemas.microsoft.com/office/drawing/2014/main" id="{EE704C40-C01F-93BF-0F0C-02F60BBBE04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52" y="2705"/>
                <a:ext cx="336" cy="336"/>
              </a:xfrm>
              <a:custGeom>
                <a:avLst/>
                <a:gdLst>
                  <a:gd name="T0" fmla="*/ 331 w 336"/>
                  <a:gd name="T1" fmla="*/ 134 h 336"/>
                  <a:gd name="T2" fmla="*/ 315 w 336"/>
                  <a:gd name="T3" fmla="*/ 88 h 336"/>
                  <a:gd name="T4" fmla="*/ 287 w 336"/>
                  <a:gd name="T5" fmla="*/ 50 h 336"/>
                  <a:gd name="T6" fmla="*/ 248 w 336"/>
                  <a:gd name="T7" fmla="*/ 21 h 336"/>
                  <a:gd name="T8" fmla="*/ 202 w 336"/>
                  <a:gd name="T9" fmla="*/ 4 h 336"/>
                  <a:gd name="T10" fmla="*/ 150 w 336"/>
                  <a:gd name="T11" fmla="*/ 1 h 336"/>
                  <a:gd name="T12" fmla="*/ 103 w 336"/>
                  <a:gd name="T13" fmla="*/ 14 h 336"/>
                  <a:gd name="T14" fmla="*/ 61 w 336"/>
                  <a:gd name="T15" fmla="*/ 39 h 336"/>
                  <a:gd name="T16" fmla="*/ 29 w 336"/>
                  <a:gd name="T17" fmla="*/ 74 h 336"/>
                  <a:gd name="T18" fmla="*/ 8 w 336"/>
                  <a:gd name="T19" fmla="*/ 118 h 336"/>
                  <a:gd name="T20" fmla="*/ 0 w 336"/>
                  <a:gd name="T21" fmla="*/ 168 h 336"/>
                  <a:gd name="T22" fmla="*/ 8 w 336"/>
                  <a:gd name="T23" fmla="*/ 217 h 336"/>
                  <a:gd name="T24" fmla="*/ 29 w 336"/>
                  <a:gd name="T25" fmla="*/ 262 h 336"/>
                  <a:gd name="T26" fmla="*/ 61 w 336"/>
                  <a:gd name="T27" fmla="*/ 297 h 336"/>
                  <a:gd name="T28" fmla="*/ 103 w 336"/>
                  <a:gd name="T29" fmla="*/ 322 h 336"/>
                  <a:gd name="T30" fmla="*/ 150 w 336"/>
                  <a:gd name="T31" fmla="*/ 334 h 336"/>
                  <a:gd name="T32" fmla="*/ 202 w 336"/>
                  <a:gd name="T33" fmla="*/ 331 h 336"/>
                  <a:gd name="T34" fmla="*/ 248 w 336"/>
                  <a:gd name="T35" fmla="*/ 315 h 336"/>
                  <a:gd name="T36" fmla="*/ 287 w 336"/>
                  <a:gd name="T37" fmla="*/ 287 h 336"/>
                  <a:gd name="T38" fmla="*/ 315 w 336"/>
                  <a:gd name="T39" fmla="*/ 248 h 336"/>
                  <a:gd name="T40" fmla="*/ 331 w 336"/>
                  <a:gd name="T41" fmla="*/ 202 h 336"/>
                  <a:gd name="T42" fmla="*/ 331 w 336"/>
                  <a:gd name="T43" fmla="*/ 168 h 336"/>
                  <a:gd name="T44" fmla="*/ 324 w 336"/>
                  <a:gd name="T45" fmla="*/ 216 h 336"/>
                  <a:gd name="T46" fmla="*/ 304 w 336"/>
                  <a:gd name="T47" fmla="*/ 259 h 336"/>
                  <a:gd name="T48" fmla="*/ 271 w 336"/>
                  <a:gd name="T49" fmla="*/ 294 h 336"/>
                  <a:gd name="T50" fmla="*/ 231 w 336"/>
                  <a:gd name="T51" fmla="*/ 319 h 336"/>
                  <a:gd name="T52" fmla="*/ 185 w 336"/>
                  <a:gd name="T53" fmla="*/ 330 h 336"/>
                  <a:gd name="T54" fmla="*/ 135 w 336"/>
                  <a:gd name="T55" fmla="*/ 329 h 336"/>
                  <a:gd name="T56" fmla="*/ 90 w 336"/>
                  <a:gd name="T57" fmla="*/ 312 h 336"/>
                  <a:gd name="T58" fmla="*/ 53 w 336"/>
                  <a:gd name="T59" fmla="*/ 284 h 336"/>
                  <a:gd name="T60" fmla="*/ 24 w 336"/>
                  <a:gd name="T61" fmla="*/ 247 h 336"/>
                  <a:gd name="T62" fmla="*/ 7 w 336"/>
                  <a:gd name="T63" fmla="*/ 201 h 336"/>
                  <a:gd name="T64" fmla="*/ 6 w 336"/>
                  <a:gd name="T65" fmla="*/ 152 h 336"/>
                  <a:gd name="T66" fmla="*/ 17 w 336"/>
                  <a:gd name="T67" fmla="*/ 104 h 336"/>
                  <a:gd name="T68" fmla="*/ 42 w 336"/>
                  <a:gd name="T69" fmla="*/ 64 h 336"/>
                  <a:gd name="T70" fmla="*/ 77 w 336"/>
                  <a:gd name="T71" fmla="*/ 32 h 336"/>
                  <a:gd name="T72" fmla="*/ 120 w 336"/>
                  <a:gd name="T73" fmla="*/ 11 h 336"/>
                  <a:gd name="T74" fmla="*/ 168 w 336"/>
                  <a:gd name="T75" fmla="*/ 4 h 336"/>
                  <a:gd name="T76" fmla="*/ 216 w 336"/>
                  <a:gd name="T77" fmla="*/ 11 h 336"/>
                  <a:gd name="T78" fmla="*/ 259 w 336"/>
                  <a:gd name="T79" fmla="*/ 32 h 336"/>
                  <a:gd name="T80" fmla="*/ 294 w 336"/>
                  <a:gd name="T81" fmla="*/ 64 h 336"/>
                  <a:gd name="T82" fmla="*/ 319 w 336"/>
                  <a:gd name="T83" fmla="*/ 104 h 336"/>
                  <a:gd name="T84" fmla="*/ 330 w 336"/>
                  <a:gd name="T85" fmla="*/ 152 h 3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36"/>
                  <a:gd name="T130" fmla="*/ 0 h 336"/>
                  <a:gd name="T131" fmla="*/ 336 w 336"/>
                  <a:gd name="T132" fmla="*/ 336 h 3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36" h="336">
                    <a:moveTo>
                      <a:pt x="336" y="168"/>
                    </a:moveTo>
                    <a:lnTo>
                      <a:pt x="334" y="150"/>
                    </a:lnTo>
                    <a:lnTo>
                      <a:pt x="331" y="134"/>
                    </a:lnTo>
                    <a:lnTo>
                      <a:pt x="327" y="118"/>
                    </a:lnTo>
                    <a:lnTo>
                      <a:pt x="322" y="103"/>
                    </a:lnTo>
                    <a:lnTo>
                      <a:pt x="315" y="88"/>
                    </a:lnTo>
                    <a:lnTo>
                      <a:pt x="306" y="74"/>
                    </a:lnTo>
                    <a:lnTo>
                      <a:pt x="297" y="61"/>
                    </a:lnTo>
                    <a:lnTo>
                      <a:pt x="287" y="50"/>
                    </a:lnTo>
                    <a:lnTo>
                      <a:pt x="274" y="39"/>
                    </a:lnTo>
                    <a:lnTo>
                      <a:pt x="262" y="29"/>
                    </a:lnTo>
                    <a:lnTo>
                      <a:pt x="248" y="21"/>
                    </a:lnTo>
                    <a:lnTo>
                      <a:pt x="232" y="14"/>
                    </a:lnTo>
                    <a:lnTo>
                      <a:pt x="217" y="8"/>
                    </a:lnTo>
                    <a:lnTo>
                      <a:pt x="202" y="4"/>
                    </a:lnTo>
                    <a:lnTo>
                      <a:pt x="185" y="1"/>
                    </a:lnTo>
                    <a:lnTo>
                      <a:pt x="168" y="0"/>
                    </a:lnTo>
                    <a:lnTo>
                      <a:pt x="150" y="1"/>
                    </a:lnTo>
                    <a:lnTo>
                      <a:pt x="134" y="4"/>
                    </a:lnTo>
                    <a:lnTo>
                      <a:pt x="118" y="8"/>
                    </a:lnTo>
                    <a:lnTo>
                      <a:pt x="103" y="14"/>
                    </a:lnTo>
                    <a:lnTo>
                      <a:pt x="88" y="21"/>
                    </a:lnTo>
                    <a:lnTo>
                      <a:pt x="74" y="29"/>
                    </a:lnTo>
                    <a:lnTo>
                      <a:pt x="61" y="39"/>
                    </a:lnTo>
                    <a:lnTo>
                      <a:pt x="50" y="50"/>
                    </a:lnTo>
                    <a:lnTo>
                      <a:pt x="39" y="61"/>
                    </a:lnTo>
                    <a:lnTo>
                      <a:pt x="29" y="74"/>
                    </a:lnTo>
                    <a:lnTo>
                      <a:pt x="21" y="88"/>
                    </a:lnTo>
                    <a:lnTo>
                      <a:pt x="14" y="103"/>
                    </a:lnTo>
                    <a:lnTo>
                      <a:pt x="8" y="118"/>
                    </a:lnTo>
                    <a:lnTo>
                      <a:pt x="4" y="134"/>
                    </a:lnTo>
                    <a:lnTo>
                      <a:pt x="1" y="150"/>
                    </a:lnTo>
                    <a:lnTo>
                      <a:pt x="0" y="168"/>
                    </a:lnTo>
                    <a:lnTo>
                      <a:pt x="1" y="185"/>
                    </a:lnTo>
                    <a:lnTo>
                      <a:pt x="4" y="202"/>
                    </a:lnTo>
                    <a:lnTo>
                      <a:pt x="8" y="217"/>
                    </a:lnTo>
                    <a:lnTo>
                      <a:pt x="14" y="233"/>
                    </a:lnTo>
                    <a:lnTo>
                      <a:pt x="21" y="248"/>
                    </a:lnTo>
                    <a:lnTo>
                      <a:pt x="29" y="262"/>
                    </a:lnTo>
                    <a:lnTo>
                      <a:pt x="39" y="274"/>
                    </a:lnTo>
                    <a:lnTo>
                      <a:pt x="50" y="287"/>
                    </a:lnTo>
                    <a:lnTo>
                      <a:pt x="61" y="297"/>
                    </a:lnTo>
                    <a:lnTo>
                      <a:pt x="74" y="306"/>
                    </a:lnTo>
                    <a:lnTo>
                      <a:pt x="88" y="315"/>
                    </a:lnTo>
                    <a:lnTo>
                      <a:pt x="103" y="322"/>
                    </a:lnTo>
                    <a:lnTo>
                      <a:pt x="118" y="327"/>
                    </a:lnTo>
                    <a:lnTo>
                      <a:pt x="134" y="331"/>
                    </a:lnTo>
                    <a:lnTo>
                      <a:pt x="150" y="334"/>
                    </a:lnTo>
                    <a:lnTo>
                      <a:pt x="168" y="336"/>
                    </a:lnTo>
                    <a:lnTo>
                      <a:pt x="185" y="334"/>
                    </a:lnTo>
                    <a:lnTo>
                      <a:pt x="202" y="331"/>
                    </a:lnTo>
                    <a:lnTo>
                      <a:pt x="217" y="327"/>
                    </a:lnTo>
                    <a:lnTo>
                      <a:pt x="232" y="322"/>
                    </a:lnTo>
                    <a:lnTo>
                      <a:pt x="248" y="315"/>
                    </a:lnTo>
                    <a:lnTo>
                      <a:pt x="262" y="306"/>
                    </a:lnTo>
                    <a:lnTo>
                      <a:pt x="274" y="297"/>
                    </a:lnTo>
                    <a:lnTo>
                      <a:pt x="287" y="287"/>
                    </a:lnTo>
                    <a:lnTo>
                      <a:pt x="297" y="274"/>
                    </a:lnTo>
                    <a:lnTo>
                      <a:pt x="306" y="262"/>
                    </a:lnTo>
                    <a:lnTo>
                      <a:pt x="315" y="248"/>
                    </a:lnTo>
                    <a:lnTo>
                      <a:pt x="322" y="233"/>
                    </a:lnTo>
                    <a:lnTo>
                      <a:pt x="327" y="217"/>
                    </a:lnTo>
                    <a:lnTo>
                      <a:pt x="331" y="202"/>
                    </a:lnTo>
                    <a:lnTo>
                      <a:pt x="334" y="185"/>
                    </a:lnTo>
                    <a:lnTo>
                      <a:pt x="336" y="168"/>
                    </a:lnTo>
                    <a:close/>
                    <a:moveTo>
                      <a:pt x="331" y="168"/>
                    </a:moveTo>
                    <a:lnTo>
                      <a:pt x="330" y="185"/>
                    </a:lnTo>
                    <a:lnTo>
                      <a:pt x="329" y="201"/>
                    </a:lnTo>
                    <a:lnTo>
                      <a:pt x="324" y="216"/>
                    </a:lnTo>
                    <a:lnTo>
                      <a:pt x="319" y="231"/>
                    </a:lnTo>
                    <a:lnTo>
                      <a:pt x="312" y="247"/>
                    </a:lnTo>
                    <a:lnTo>
                      <a:pt x="304" y="259"/>
                    </a:lnTo>
                    <a:lnTo>
                      <a:pt x="294" y="272"/>
                    </a:lnTo>
                    <a:lnTo>
                      <a:pt x="284" y="284"/>
                    </a:lnTo>
                    <a:lnTo>
                      <a:pt x="271" y="294"/>
                    </a:lnTo>
                    <a:lnTo>
                      <a:pt x="259" y="304"/>
                    </a:lnTo>
                    <a:lnTo>
                      <a:pt x="246" y="312"/>
                    </a:lnTo>
                    <a:lnTo>
                      <a:pt x="231" y="319"/>
                    </a:lnTo>
                    <a:lnTo>
                      <a:pt x="216" y="325"/>
                    </a:lnTo>
                    <a:lnTo>
                      <a:pt x="200" y="329"/>
                    </a:lnTo>
                    <a:lnTo>
                      <a:pt x="185" y="330"/>
                    </a:lnTo>
                    <a:lnTo>
                      <a:pt x="168" y="331"/>
                    </a:lnTo>
                    <a:lnTo>
                      <a:pt x="152" y="330"/>
                    </a:lnTo>
                    <a:lnTo>
                      <a:pt x="135" y="329"/>
                    </a:lnTo>
                    <a:lnTo>
                      <a:pt x="120" y="325"/>
                    </a:lnTo>
                    <a:lnTo>
                      <a:pt x="104" y="319"/>
                    </a:lnTo>
                    <a:lnTo>
                      <a:pt x="90" y="312"/>
                    </a:lnTo>
                    <a:lnTo>
                      <a:pt x="77" y="304"/>
                    </a:lnTo>
                    <a:lnTo>
                      <a:pt x="64" y="294"/>
                    </a:lnTo>
                    <a:lnTo>
                      <a:pt x="53" y="284"/>
                    </a:lnTo>
                    <a:lnTo>
                      <a:pt x="42" y="272"/>
                    </a:lnTo>
                    <a:lnTo>
                      <a:pt x="32" y="259"/>
                    </a:lnTo>
                    <a:lnTo>
                      <a:pt x="24" y="247"/>
                    </a:lnTo>
                    <a:lnTo>
                      <a:pt x="17" y="231"/>
                    </a:lnTo>
                    <a:lnTo>
                      <a:pt x="11" y="216"/>
                    </a:lnTo>
                    <a:lnTo>
                      <a:pt x="7" y="201"/>
                    </a:lnTo>
                    <a:lnTo>
                      <a:pt x="6" y="185"/>
                    </a:lnTo>
                    <a:lnTo>
                      <a:pt x="4" y="168"/>
                    </a:lnTo>
                    <a:lnTo>
                      <a:pt x="6" y="152"/>
                    </a:lnTo>
                    <a:lnTo>
                      <a:pt x="7" y="135"/>
                    </a:lnTo>
                    <a:lnTo>
                      <a:pt x="11" y="120"/>
                    </a:lnTo>
                    <a:lnTo>
                      <a:pt x="17" y="104"/>
                    </a:lnTo>
                    <a:lnTo>
                      <a:pt x="24" y="90"/>
                    </a:lnTo>
                    <a:lnTo>
                      <a:pt x="32" y="77"/>
                    </a:lnTo>
                    <a:lnTo>
                      <a:pt x="42" y="64"/>
                    </a:lnTo>
                    <a:lnTo>
                      <a:pt x="53" y="53"/>
                    </a:lnTo>
                    <a:lnTo>
                      <a:pt x="64" y="42"/>
                    </a:lnTo>
                    <a:lnTo>
                      <a:pt x="77" y="32"/>
                    </a:lnTo>
                    <a:lnTo>
                      <a:pt x="90" y="24"/>
                    </a:lnTo>
                    <a:lnTo>
                      <a:pt x="104" y="17"/>
                    </a:lnTo>
                    <a:lnTo>
                      <a:pt x="120" y="11"/>
                    </a:lnTo>
                    <a:lnTo>
                      <a:pt x="135" y="8"/>
                    </a:lnTo>
                    <a:lnTo>
                      <a:pt x="152" y="5"/>
                    </a:lnTo>
                    <a:lnTo>
                      <a:pt x="168" y="4"/>
                    </a:lnTo>
                    <a:lnTo>
                      <a:pt x="185" y="5"/>
                    </a:lnTo>
                    <a:lnTo>
                      <a:pt x="200" y="8"/>
                    </a:lnTo>
                    <a:lnTo>
                      <a:pt x="216" y="11"/>
                    </a:lnTo>
                    <a:lnTo>
                      <a:pt x="231" y="17"/>
                    </a:lnTo>
                    <a:lnTo>
                      <a:pt x="246" y="24"/>
                    </a:lnTo>
                    <a:lnTo>
                      <a:pt x="259" y="32"/>
                    </a:lnTo>
                    <a:lnTo>
                      <a:pt x="271" y="42"/>
                    </a:lnTo>
                    <a:lnTo>
                      <a:pt x="284" y="53"/>
                    </a:lnTo>
                    <a:lnTo>
                      <a:pt x="294" y="64"/>
                    </a:lnTo>
                    <a:lnTo>
                      <a:pt x="304" y="77"/>
                    </a:lnTo>
                    <a:lnTo>
                      <a:pt x="312" y="90"/>
                    </a:lnTo>
                    <a:lnTo>
                      <a:pt x="319" y="104"/>
                    </a:lnTo>
                    <a:lnTo>
                      <a:pt x="324" y="120"/>
                    </a:lnTo>
                    <a:lnTo>
                      <a:pt x="329" y="135"/>
                    </a:lnTo>
                    <a:lnTo>
                      <a:pt x="330" y="152"/>
                    </a:lnTo>
                    <a:lnTo>
                      <a:pt x="331" y="168"/>
                    </a:lnTo>
                    <a:close/>
                  </a:path>
                </a:pathLst>
              </a:custGeom>
              <a:solidFill>
                <a:srgbClr val="F5D5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30" name="Freeform 115">
                <a:extLst>
                  <a:ext uri="{FF2B5EF4-FFF2-40B4-BE49-F238E27FC236}">
                    <a16:creationId xmlns:a16="http://schemas.microsoft.com/office/drawing/2014/main" id="{AC37E683-5E57-2947-F51E-E609CBBCF1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55" y="2708"/>
                <a:ext cx="330" cy="330"/>
              </a:xfrm>
              <a:custGeom>
                <a:avLst/>
                <a:gdLst>
                  <a:gd name="T0" fmla="*/ 327 w 330"/>
                  <a:gd name="T1" fmla="*/ 132 h 330"/>
                  <a:gd name="T2" fmla="*/ 310 w 330"/>
                  <a:gd name="T3" fmla="*/ 86 h 330"/>
                  <a:gd name="T4" fmla="*/ 282 w 330"/>
                  <a:gd name="T5" fmla="*/ 48 h 330"/>
                  <a:gd name="T6" fmla="*/ 243 w 330"/>
                  <a:gd name="T7" fmla="*/ 19 h 330"/>
                  <a:gd name="T8" fmla="*/ 199 w 330"/>
                  <a:gd name="T9" fmla="*/ 2 h 330"/>
                  <a:gd name="T10" fmla="*/ 147 w 330"/>
                  <a:gd name="T11" fmla="*/ 0 h 330"/>
                  <a:gd name="T12" fmla="*/ 100 w 330"/>
                  <a:gd name="T13" fmla="*/ 12 h 330"/>
                  <a:gd name="T14" fmla="*/ 60 w 330"/>
                  <a:gd name="T15" fmla="*/ 37 h 330"/>
                  <a:gd name="T16" fmla="*/ 28 w 330"/>
                  <a:gd name="T17" fmla="*/ 72 h 330"/>
                  <a:gd name="T18" fmla="*/ 7 w 330"/>
                  <a:gd name="T19" fmla="*/ 115 h 330"/>
                  <a:gd name="T20" fmla="*/ 0 w 330"/>
                  <a:gd name="T21" fmla="*/ 165 h 330"/>
                  <a:gd name="T22" fmla="*/ 7 w 330"/>
                  <a:gd name="T23" fmla="*/ 214 h 330"/>
                  <a:gd name="T24" fmla="*/ 28 w 330"/>
                  <a:gd name="T25" fmla="*/ 257 h 330"/>
                  <a:gd name="T26" fmla="*/ 60 w 330"/>
                  <a:gd name="T27" fmla="*/ 292 h 330"/>
                  <a:gd name="T28" fmla="*/ 100 w 330"/>
                  <a:gd name="T29" fmla="*/ 317 h 330"/>
                  <a:gd name="T30" fmla="*/ 147 w 330"/>
                  <a:gd name="T31" fmla="*/ 330 h 330"/>
                  <a:gd name="T32" fmla="*/ 199 w 330"/>
                  <a:gd name="T33" fmla="*/ 327 h 330"/>
                  <a:gd name="T34" fmla="*/ 243 w 330"/>
                  <a:gd name="T35" fmla="*/ 310 h 330"/>
                  <a:gd name="T36" fmla="*/ 282 w 330"/>
                  <a:gd name="T37" fmla="*/ 283 h 330"/>
                  <a:gd name="T38" fmla="*/ 310 w 330"/>
                  <a:gd name="T39" fmla="*/ 244 h 330"/>
                  <a:gd name="T40" fmla="*/ 327 w 330"/>
                  <a:gd name="T41" fmla="*/ 199 h 330"/>
                  <a:gd name="T42" fmla="*/ 327 w 330"/>
                  <a:gd name="T43" fmla="*/ 165 h 330"/>
                  <a:gd name="T44" fmla="*/ 319 w 330"/>
                  <a:gd name="T45" fmla="*/ 213 h 330"/>
                  <a:gd name="T46" fmla="*/ 299 w 330"/>
                  <a:gd name="T47" fmla="*/ 255 h 330"/>
                  <a:gd name="T48" fmla="*/ 267 w 330"/>
                  <a:gd name="T49" fmla="*/ 289 h 330"/>
                  <a:gd name="T50" fmla="*/ 228 w 330"/>
                  <a:gd name="T51" fmla="*/ 313 h 330"/>
                  <a:gd name="T52" fmla="*/ 181 w 330"/>
                  <a:gd name="T53" fmla="*/ 326 h 330"/>
                  <a:gd name="T54" fmla="*/ 132 w 330"/>
                  <a:gd name="T55" fmla="*/ 323 h 330"/>
                  <a:gd name="T56" fmla="*/ 87 w 330"/>
                  <a:gd name="T57" fmla="*/ 308 h 330"/>
                  <a:gd name="T58" fmla="*/ 51 w 330"/>
                  <a:gd name="T59" fmla="*/ 280 h 330"/>
                  <a:gd name="T60" fmla="*/ 23 w 330"/>
                  <a:gd name="T61" fmla="*/ 242 h 330"/>
                  <a:gd name="T62" fmla="*/ 7 w 330"/>
                  <a:gd name="T63" fmla="*/ 198 h 330"/>
                  <a:gd name="T64" fmla="*/ 4 w 330"/>
                  <a:gd name="T65" fmla="*/ 149 h 330"/>
                  <a:gd name="T66" fmla="*/ 16 w 330"/>
                  <a:gd name="T67" fmla="*/ 101 h 330"/>
                  <a:gd name="T68" fmla="*/ 40 w 330"/>
                  <a:gd name="T69" fmla="*/ 62 h 330"/>
                  <a:gd name="T70" fmla="*/ 75 w 330"/>
                  <a:gd name="T71" fmla="*/ 30 h 330"/>
                  <a:gd name="T72" fmla="*/ 117 w 330"/>
                  <a:gd name="T73" fmla="*/ 11 h 330"/>
                  <a:gd name="T74" fmla="*/ 165 w 330"/>
                  <a:gd name="T75" fmla="*/ 4 h 330"/>
                  <a:gd name="T76" fmla="*/ 213 w 330"/>
                  <a:gd name="T77" fmla="*/ 11 h 330"/>
                  <a:gd name="T78" fmla="*/ 255 w 330"/>
                  <a:gd name="T79" fmla="*/ 30 h 330"/>
                  <a:gd name="T80" fmla="*/ 289 w 330"/>
                  <a:gd name="T81" fmla="*/ 62 h 330"/>
                  <a:gd name="T82" fmla="*/ 313 w 330"/>
                  <a:gd name="T83" fmla="*/ 101 h 330"/>
                  <a:gd name="T84" fmla="*/ 326 w 330"/>
                  <a:gd name="T85" fmla="*/ 149 h 33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30"/>
                  <a:gd name="T130" fmla="*/ 0 h 330"/>
                  <a:gd name="T131" fmla="*/ 330 w 330"/>
                  <a:gd name="T132" fmla="*/ 330 h 33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30" h="330">
                    <a:moveTo>
                      <a:pt x="330" y="165"/>
                    </a:moveTo>
                    <a:lnTo>
                      <a:pt x="330" y="147"/>
                    </a:lnTo>
                    <a:lnTo>
                      <a:pt x="327" y="132"/>
                    </a:lnTo>
                    <a:lnTo>
                      <a:pt x="323" y="115"/>
                    </a:lnTo>
                    <a:lnTo>
                      <a:pt x="317" y="100"/>
                    </a:lnTo>
                    <a:lnTo>
                      <a:pt x="310" y="86"/>
                    </a:lnTo>
                    <a:lnTo>
                      <a:pt x="302" y="72"/>
                    </a:lnTo>
                    <a:lnTo>
                      <a:pt x="292" y="60"/>
                    </a:lnTo>
                    <a:lnTo>
                      <a:pt x="282" y="48"/>
                    </a:lnTo>
                    <a:lnTo>
                      <a:pt x="270" y="37"/>
                    </a:lnTo>
                    <a:lnTo>
                      <a:pt x="257" y="28"/>
                    </a:lnTo>
                    <a:lnTo>
                      <a:pt x="243" y="19"/>
                    </a:lnTo>
                    <a:lnTo>
                      <a:pt x="229" y="12"/>
                    </a:lnTo>
                    <a:lnTo>
                      <a:pt x="214" y="7"/>
                    </a:lnTo>
                    <a:lnTo>
                      <a:pt x="199" y="2"/>
                    </a:lnTo>
                    <a:lnTo>
                      <a:pt x="182" y="0"/>
                    </a:lnTo>
                    <a:lnTo>
                      <a:pt x="165" y="0"/>
                    </a:lnTo>
                    <a:lnTo>
                      <a:pt x="147" y="0"/>
                    </a:lnTo>
                    <a:lnTo>
                      <a:pt x="132" y="2"/>
                    </a:lnTo>
                    <a:lnTo>
                      <a:pt x="115" y="7"/>
                    </a:lnTo>
                    <a:lnTo>
                      <a:pt x="100" y="12"/>
                    </a:lnTo>
                    <a:lnTo>
                      <a:pt x="86" y="19"/>
                    </a:lnTo>
                    <a:lnTo>
                      <a:pt x="72" y="28"/>
                    </a:lnTo>
                    <a:lnTo>
                      <a:pt x="60" y="37"/>
                    </a:lnTo>
                    <a:lnTo>
                      <a:pt x="48" y="48"/>
                    </a:lnTo>
                    <a:lnTo>
                      <a:pt x="37" y="60"/>
                    </a:lnTo>
                    <a:lnTo>
                      <a:pt x="28" y="72"/>
                    </a:lnTo>
                    <a:lnTo>
                      <a:pt x="19" y="86"/>
                    </a:lnTo>
                    <a:lnTo>
                      <a:pt x="12" y="100"/>
                    </a:lnTo>
                    <a:lnTo>
                      <a:pt x="7" y="115"/>
                    </a:lnTo>
                    <a:lnTo>
                      <a:pt x="3" y="132"/>
                    </a:lnTo>
                    <a:lnTo>
                      <a:pt x="0" y="147"/>
                    </a:lnTo>
                    <a:lnTo>
                      <a:pt x="0" y="165"/>
                    </a:lnTo>
                    <a:lnTo>
                      <a:pt x="0" y="182"/>
                    </a:lnTo>
                    <a:lnTo>
                      <a:pt x="3" y="199"/>
                    </a:lnTo>
                    <a:lnTo>
                      <a:pt x="7" y="214"/>
                    </a:lnTo>
                    <a:lnTo>
                      <a:pt x="12" y="230"/>
                    </a:lnTo>
                    <a:lnTo>
                      <a:pt x="19" y="244"/>
                    </a:lnTo>
                    <a:lnTo>
                      <a:pt x="28" y="257"/>
                    </a:lnTo>
                    <a:lnTo>
                      <a:pt x="37" y="270"/>
                    </a:lnTo>
                    <a:lnTo>
                      <a:pt x="48" y="283"/>
                    </a:lnTo>
                    <a:lnTo>
                      <a:pt x="60" y="292"/>
                    </a:lnTo>
                    <a:lnTo>
                      <a:pt x="72" y="302"/>
                    </a:lnTo>
                    <a:lnTo>
                      <a:pt x="86" y="310"/>
                    </a:lnTo>
                    <a:lnTo>
                      <a:pt x="100" y="317"/>
                    </a:lnTo>
                    <a:lnTo>
                      <a:pt x="115" y="323"/>
                    </a:lnTo>
                    <a:lnTo>
                      <a:pt x="132" y="327"/>
                    </a:lnTo>
                    <a:lnTo>
                      <a:pt x="147" y="330"/>
                    </a:lnTo>
                    <a:lnTo>
                      <a:pt x="165" y="330"/>
                    </a:lnTo>
                    <a:lnTo>
                      <a:pt x="182" y="330"/>
                    </a:lnTo>
                    <a:lnTo>
                      <a:pt x="199" y="327"/>
                    </a:lnTo>
                    <a:lnTo>
                      <a:pt x="214" y="323"/>
                    </a:lnTo>
                    <a:lnTo>
                      <a:pt x="229" y="317"/>
                    </a:lnTo>
                    <a:lnTo>
                      <a:pt x="243" y="310"/>
                    </a:lnTo>
                    <a:lnTo>
                      <a:pt x="257" y="302"/>
                    </a:lnTo>
                    <a:lnTo>
                      <a:pt x="270" y="292"/>
                    </a:lnTo>
                    <a:lnTo>
                      <a:pt x="282" y="283"/>
                    </a:lnTo>
                    <a:lnTo>
                      <a:pt x="292" y="270"/>
                    </a:lnTo>
                    <a:lnTo>
                      <a:pt x="302" y="257"/>
                    </a:lnTo>
                    <a:lnTo>
                      <a:pt x="310" y="244"/>
                    </a:lnTo>
                    <a:lnTo>
                      <a:pt x="317" y="230"/>
                    </a:lnTo>
                    <a:lnTo>
                      <a:pt x="323" y="214"/>
                    </a:lnTo>
                    <a:lnTo>
                      <a:pt x="327" y="199"/>
                    </a:lnTo>
                    <a:lnTo>
                      <a:pt x="330" y="182"/>
                    </a:lnTo>
                    <a:lnTo>
                      <a:pt x="330" y="165"/>
                    </a:lnTo>
                    <a:close/>
                    <a:moveTo>
                      <a:pt x="327" y="165"/>
                    </a:moveTo>
                    <a:lnTo>
                      <a:pt x="326" y="181"/>
                    </a:lnTo>
                    <a:lnTo>
                      <a:pt x="323" y="198"/>
                    </a:lnTo>
                    <a:lnTo>
                      <a:pt x="319" y="213"/>
                    </a:lnTo>
                    <a:lnTo>
                      <a:pt x="313" y="228"/>
                    </a:lnTo>
                    <a:lnTo>
                      <a:pt x="307" y="242"/>
                    </a:lnTo>
                    <a:lnTo>
                      <a:pt x="299" y="255"/>
                    </a:lnTo>
                    <a:lnTo>
                      <a:pt x="289" y="267"/>
                    </a:lnTo>
                    <a:lnTo>
                      <a:pt x="280" y="280"/>
                    </a:lnTo>
                    <a:lnTo>
                      <a:pt x="267" y="289"/>
                    </a:lnTo>
                    <a:lnTo>
                      <a:pt x="255" y="299"/>
                    </a:lnTo>
                    <a:lnTo>
                      <a:pt x="242" y="308"/>
                    </a:lnTo>
                    <a:lnTo>
                      <a:pt x="228" y="313"/>
                    </a:lnTo>
                    <a:lnTo>
                      <a:pt x="213" y="319"/>
                    </a:lnTo>
                    <a:lnTo>
                      <a:pt x="197" y="323"/>
                    </a:lnTo>
                    <a:lnTo>
                      <a:pt x="181" y="326"/>
                    </a:lnTo>
                    <a:lnTo>
                      <a:pt x="165" y="327"/>
                    </a:lnTo>
                    <a:lnTo>
                      <a:pt x="149" y="326"/>
                    </a:lnTo>
                    <a:lnTo>
                      <a:pt x="132" y="323"/>
                    </a:lnTo>
                    <a:lnTo>
                      <a:pt x="117" y="319"/>
                    </a:lnTo>
                    <a:lnTo>
                      <a:pt x="101" y="313"/>
                    </a:lnTo>
                    <a:lnTo>
                      <a:pt x="87" y="308"/>
                    </a:lnTo>
                    <a:lnTo>
                      <a:pt x="75" y="299"/>
                    </a:lnTo>
                    <a:lnTo>
                      <a:pt x="62" y="289"/>
                    </a:lnTo>
                    <a:lnTo>
                      <a:pt x="51" y="280"/>
                    </a:lnTo>
                    <a:lnTo>
                      <a:pt x="40" y="267"/>
                    </a:lnTo>
                    <a:lnTo>
                      <a:pt x="30" y="255"/>
                    </a:lnTo>
                    <a:lnTo>
                      <a:pt x="23" y="242"/>
                    </a:lnTo>
                    <a:lnTo>
                      <a:pt x="16" y="228"/>
                    </a:lnTo>
                    <a:lnTo>
                      <a:pt x="11" y="213"/>
                    </a:lnTo>
                    <a:lnTo>
                      <a:pt x="7" y="198"/>
                    </a:lnTo>
                    <a:lnTo>
                      <a:pt x="4" y="181"/>
                    </a:lnTo>
                    <a:lnTo>
                      <a:pt x="4" y="165"/>
                    </a:lnTo>
                    <a:lnTo>
                      <a:pt x="4" y="149"/>
                    </a:lnTo>
                    <a:lnTo>
                      <a:pt x="7" y="132"/>
                    </a:lnTo>
                    <a:lnTo>
                      <a:pt x="11" y="117"/>
                    </a:lnTo>
                    <a:lnTo>
                      <a:pt x="16" y="101"/>
                    </a:lnTo>
                    <a:lnTo>
                      <a:pt x="23" y="87"/>
                    </a:lnTo>
                    <a:lnTo>
                      <a:pt x="30" y="75"/>
                    </a:lnTo>
                    <a:lnTo>
                      <a:pt x="40" y="62"/>
                    </a:lnTo>
                    <a:lnTo>
                      <a:pt x="51" y="51"/>
                    </a:lnTo>
                    <a:lnTo>
                      <a:pt x="62" y="40"/>
                    </a:lnTo>
                    <a:lnTo>
                      <a:pt x="75" y="30"/>
                    </a:lnTo>
                    <a:lnTo>
                      <a:pt x="87" y="23"/>
                    </a:lnTo>
                    <a:lnTo>
                      <a:pt x="101" y="16"/>
                    </a:lnTo>
                    <a:lnTo>
                      <a:pt x="117" y="11"/>
                    </a:lnTo>
                    <a:lnTo>
                      <a:pt x="132" y="7"/>
                    </a:lnTo>
                    <a:lnTo>
                      <a:pt x="149" y="4"/>
                    </a:lnTo>
                    <a:lnTo>
                      <a:pt x="165" y="4"/>
                    </a:lnTo>
                    <a:lnTo>
                      <a:pt x="181" y="4"/>
                    </a:lnTo>
                    <a:lnTo>
                      <a:pt x="197" y="7"/>
                    </a:lnTo>
                    <a:lnTo>
                      <a:pt x="213" y="11"/>
                    </a:lnTo>
                    <a:lnTo>
                      <a:pt x="228" y="16"/>
                    </a:lnTo>
                    <a:lnTo>
                      <a:pt x="242" y="23"/>
                    </a:lnTo>
                    <a:lnTo>
                      <a:pt x="255" y="30"/>
                    </a:lnTo>
                    <a:lnTo>
                      <a:pt x="267" y="40"/>
                    </a:lnTo>
                    <a:lnTo>
                      <a:pt x="280" y="51"/>
                    </a:lnTo>
                    <a:lnTo>
                      <a:pt x="289" y="62"/>
                    </a:lnTo>
                    <a:lnTo>
                      <a:pt x="299" y="75"/>
                    </a:lnTo>
                    <a:lnTo>
                      <a:pt x="307" y="87"/>
                    </a:lnTo>
                    <a:lnTo>
                      <a:pt x="313" y="101"/>
                    </a:lnTo>
                    <a:lnTo>
                      <a:pt x="319" y="117"/>
                    </a:lnTo>
                    <a:lnTo>
                      <a:pt x="323" y="132"/>
                    </a:lnTo>
                    <a:lnTo>
                      <a:pt x="326" y="149"/>
                    </a:lnTo>
                    <a:lnTo>
                      <a:pt x="327" y="165"/>
                    </a:lnTo>
                    <a:close/>
                  </a:path>
                </a:pathLst>
              </a:custGeom>
              <a:solidFill>
                <a:srgbClr val="F5D5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31" name="Freeform 116">
                <a:extLst>
                  <a:ext uri="{FF2B5EF4-FFF2-40B4-BE49-F238E27FC236}">
                    <a16:creationId xmlns:a16="http://schemas.microsoft.com/office/drawing/2014/main" id="{E3C5F433-220A-142C-E984-EBFAEDF2D42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56" y="2709"/>
                <a:ext cx="327" cy="327"/>
              </a:xfrm>
              <a:custGeom>
                <a:avLst/>
                <a:gdLst>
                  <a:gd name="T0" fmla="*/ 325 w 327"/>
                  <a:gd name="T1" fmla="*/ 131 h 327"/>
                  <a:gd name="T2" fmla="*/ 308 w 327"/>
                  <a:gd name="T3" fmla="*/ 86 h 327"/>
                  <a:gd name="T4" fmla="*/ 280 w 327"/>
                  <a:gd name="T5" fmla="*/ 49 h 327"/>
                  <a:gd name="T6" fmla="*/ 242 w 327"/>
                  <a:gd name="T7" fmla="*/ 20 h 327"/>
                  <a:gd name="T8" fmla="*/ 196 w 327"/>
                  <a:gd name="T9" fmla="*/ 4 h 327"/>
                  <a:gd name="T10" fmla="*/ 148 w 327"/>
                  <a:gd name="T11" fmla="*/ 1 h 327"/>
                  <a:gd name="T12" fmla="*/ 100 w 327"/>
                  <a:gd name="T13" fmla="*/ 13 h 327"/>
                  <a:gd name="T14" fmla="*/ 60 w 327"/>
                  <a:gd name="T15" fmla="*/ 38 h 327"/>
                  <a:gd name="T16" fmla="*/ 28 w 327"/>
                  <a:gd name="T17" fmla="*/ 73 h 327"/>
                  <a:gd name="T18" fmla="*/ 7 w 327"/>
                  <a:gd name="T19" fmla="*/ 116 h 327"/>
                  <a:gd name="T20" fmla="*/ 0 w 327"/>
                  <a:gd name="T21" fmla="*/ 164 h 327"/>
                  <a:gd name="T22" fmla="*/ 7 w 327"/>
                  <a:gd name="T23" fmla="*/ 212 h 327"/>
                  <a:gd name="T24" fmla="*/ 28 w 327"/>
                  <a:gd name="T25" fmla="*/ 255 h 327"/>
                  <a:gd name="T26" fmla="*/ 60 w 327"/>
                  <a:gd name="T27" fmla="*/ 290 h 327"/>
                  <a:gd name="T28" fmla="*/ 100 w 327"/>
                  <a:gd name="T29" fmla="*/ 315 h 327"/>
                  <a:gd name="T30" fmla="*/ 148 w 327"/>
                  <a:gd name="T31" fmla="*/ 326 h 327"/>
                  <a:gd name="T32" fmla="*/ 196 w 327"/>
                  <a:gd name="T33" fmla="*/ 325 h 327"/>
                  <a:gd name="T34" fmla="*/ 242 w 327"/>
                  <a:gd name="T35" fmla="*/ 308 h 327"/>
                  <a:gd name="T36" fmla="*/ 280 w 327"/>
                  <a:gd name="T37" fmla="*/ 280 h 327"/>
                  <a:gd name="T38" fmla="*/ 308 w 327"/>
                  <a:gd name="T39" fmla="*/ 243 h 327"/>
                  <a:gd name="T40" fmla="*/ 325 w 327"/>
                  <a:gd name="T41" fmla="*/ 197 h 327"/>
                  <a:gd name="T42" fmla="*/ 323 w 327"/>
                  <a:gd name="T43" fmla="*/ 164 h 327"/>
                  <a:gd name="T44" fmla="*/ 316 w 327"/>
                  <a:gd name="T45" fmla="*/ 212 h 327"/>
                  <a:gd name="T46" fmla="*/ 297 w 327"/>
                  <a:gd name="T47" fmla="*/ 254 h 327"/>
                  <a:gd name="T48" fmla="*/ 265 w 327"/>
                  <a:gd name="T49" fmla="*/ 287 h 327"/>
                  <a:gd name="T50" fmla="*/ 226 w 327"/>
                  <a:gd name="T51" fmla="*/ 311 h 327"/>
                  <a:gd name="T52" fmla="*/ 180 w 327"/>
                  <a:gd name="T53" fmla="*/ 323 h 327"/>
                  <a:gd name="T54" fmla="*/ 131 w 327"/>
                  <a:gd name="T55" fmla="*/ 321 h 327"/>
                  <a:gd name="T56" fmla="*/ 88 w 327"/>
                  <a:gd name="T57" fmla="*/ 304 h 327"/>
                  <a:gd name="T58" fmla="*/ 52 w 327"/>
                  <a:gd name="T59" fmla="*/ 277 h 327"/>
                  <a:gd name="T60" fmla="*/ 24 w 327"/>
                  <a:gd name="T61" fmla="*/ 240 h 327"/>
                  <a:gd name="T62" fmla="*/ 7 w 327"/>
                  <a:gd name="T63" fmla="*/ 197 h 327"/>
                  <a:gd name="T64" fmla="*/ 6 w 327"/>
                  <a:gd name="T65" fmla="*/ 148 h 327"/>
                  <a:gd name="T66" fmla="*/ 17 w 327"/>
                  <a:gd name="T67" fmla="*/ 102 h 327"/>
                  <a:gd name="T68" fmla="*/ 41 w 327"/>
                  <a:gd name="T69" fmla="*/ 63 h 327"/>
                  <a:gd name="T70" fmla="*/ 74 w 327"/>
                  <a:gd name="T71" fmla="*/ 32 h 327"/>
                  <a:gd name="T72" fmla="*/ 116 w 327"/>
                  <a:gd name="T73" fmla="*/ 11 h 327"/>
                  <a:gd name="T74" fmla="*/ 164 w 327"/>
                  <a:gd name="T75" fmla="*/ 4 h 327"/>
                  <a:gd name="T76" fmla="*/ 212 w 327"/>
                  <a:gd name="T77" fmla="*/ 11 h 327"/>
                  <a:gd name="T78" fmla="*/ 254 w 327"/>
                  <a:gd name="T79" fmla="*/ 32 h 327"/>
                  <a:gd name="T80" fmla="*/ 287 w 327"/>
                  <a:gd name="T81" fmla="*/ 63 h 327"/>
                  <a:gd name="T82" fmla="*/ 311 w 327"/>
                  <a:gd name="T83" fmla="*/ 102 h 327"/>
                  <a:gd name="T84" fmla="*/ 323 w 327"/>
                  <a:gd name="T85" fmla="*/ 148 h 32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27"/>
                  <a:gd name="T130" fmla="*/ 0 h 327"/>
                  <a:gd name="T131" fmla="*/ 327 w 327"/>
                  <a:gd name="T132" fmla="*/ 327 h 32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27" h="327">
                    <a:moveTo>
                      <a:pt x="327" y="164"/>
                    </a:moveTo>
                    <a:lnTo>
                      <a:pt x="326" y="148"/>
                    </a:lnTo>
                    <a:lnTo>
                      <a:pt x="325" y="131"/>
                    </a:lnTo>
                    <a:lnTo>
                      <a:pt x="320" y="116"/>
                    </a:lnTo>
                    <a:lnTo>
                      <a:pt x="315" y="100"/>
                    </a:lnTo>
                    <a:lnTo>
                      <a:pt x="308" y="86"/>
                    </a:lnTo>
                    <a:lnTo>
                      <a:pt x="300" y="73"/>
                    </a:lnTo>
                    <a:lnTo>
                      <a:pt x="290" y="60"/>
                    </a:lnTo>
                    <a:lnTo>
                      <a:pt x="280" y="49"/>
                    </a:lnTo>
                    <a:lnTo>
                      <a:pt x="267" y="38"/>
                    </a:lnTo>
                    <a:lnTo>
                      <a:pt x="255" y="28"/>
                    </a:lnTo>
                    <a:lnTo>
                      <a:pt x="242" y="20"/>
                    </a:lnTo>
                    <a:lnTo>
                      <a:pt x="227" y="13"/>
                    </a:lnTo>
                    <a:lnTo>
                      <a:pt x="212" y="7"/>
                    </a:lnTo>
                    <a:lnTo>
                      <a:pt x="196" y="4"/>
                    </a:lnTo>
                    <a:lnTo>
                      <a:pt x="181" y="1"/>
                    </a:lnTo>
                    <a:lnTo>
                      <a:pt x="164" y="0"/>
                    </a:lnTo>
                    <a:lnTo>
                      <a:pt x="148" y="1"/>
                    </a:lnTo>
                    <a:lnTo>
                      <a:pt x="131" y="4"/>
                    </a:lnTo>
                    <a:lnTo>
                      <a:pt x="116" y="7"/>
                    </a:lnTo>
                    <a:lnTo>
                      <a:pt x="100" y="13"/>
                    </a:lnTo>
                    <a:lnTo>
                      <a:pt x="86" y="20"/>
                    </a:lnTo>
                    <a:lnTo>
                      <a:pt x="73" y="28"/>
                    </a:lnTo>
                    <a:lnTo>
                      <a:pt x="60" y="38"/>
                    </a:lnTo>
                    <a:lnTo>
                      <a:pt x="49" y="49"/>
                    </a:lnTo>
                    <a:lnTo>
                      <a:pt x="38" y="60"/>
                    </a:lnTo>
                    <a:lnTo>
                      <a:pt x="28" y="73"/>
                    </a:lnTo>
                    <a:lnTo>
                      <a:pt x="20" y="86"/>
                    </a:lnTo>
                    <a:lnTo>
                      <a:pt x="13" y="100"/>
                    </a:lnTo>
                    <a:lnTo>
                      <a:pt x="7" y="116"/>
                    </a:lnTo>
                    <a:lnTo>
                      <a:pt x="3" y="131"/>
                    </a:lnTo>
                    <a:lnTo>
                      <a:pt x="2" y="148"/>
                    </a:lnTo>
                    <a:lnTo>
                      <a:pt x="0" y="164"/>
                    </a:lnTo>
                    <a:lnTo>
                      <a:pt x="2" y="181"/>
                    </a:lnTo>
                    <a:lnTo>
                      <a:pt x="3" y="197"/>
                    </a:lnTo>
                    <a:lnTo>
                      <a:pt x="7" y="212"/>
                    </a:lnTo>
                    <a:lnTo>
                      <a:pt x="13" y="227"/>
                    </a:lnTo>
                    <a:lnTo>
                      <a:pt x="20" y="243"/>
                    </a:lnTo>
                    <a:lnTo>
                      <a:pt x="28" y="255"/>
                    </a:lnTo>
                    <a:lnTo>
                      <a:pt x="38" y="268"/>
                    </a:lnTo>
                    <a:lnTo>
                      <a:pt x="49" y="280"/>
                    </a:lnTo>
                    <a:lnTo>
                      <a:pt x="60" y="290"/>
                    </a:lnTo>
                    <a:lnTo>
                      <a:pt x="73" y="300"/>
                    </a:lnTo>
                    <a:lnTo>
                      <a:pt x="86" y="308"/>
                    </a:lnTo>
                    <a:lnTo>
                      <a:pt x="100" y="315"/>
                    </a:lnTo>
                    <a:lnTo>
                      <a:pt x="116" y="321"/>
                    </a:lnTo>
                    <a:lnTo>
                      <a:pt x="131" y="325"/>
                    </a:lnTo>
                    <a:lnTo>
                      <a:pt x="148" y="326"/>
                    </a:lnTo>
                    <a:lnTo>
                      <a:pt x="164" y="327"/>
                    </a:lnTo>
                    <a:lnTo>
                      <a:pt x="181" y="326"/>
                    </a:lnTo>
                    <a:lnTo>
                      <a:pt x="196" y="325"/>
                    </a:lnTo>
                    <a:lnTo>
                      <a:pt x="212" y="321"/>
                    </a:lnTo>
                    <a:lnTo>
                      <a:pt x="227" y="315"/>
                    </a:lnTo>
                    <a:lnTo>
                      <a:pt x="242" y="308"/>
                    </a:lnTo>
                    <a:lnTo>
                      <a:pt x="255" y="300"/>
                    </a:lnTo>
                    <a:lnTo>
                      <a:pt x="267" y="290"/>
                    </a:lnTo>
                    <a:lnTo>
                      <a:pt x="280" y="280"/>
                    </a:lnTo>
                    <a:lnTo>
                      <a:pt x="290" y="268"/>
                    </a:lnTo>
                    <a:lnTo>
                      <a:pt x="300" y="255"/>
                    </a:lnTo>
                    <a:lnTo>
                      <a:pt x="308" y="243"/>
                    </a:lnTo>
                    <a:lnTo>
                      <a:pt x="315" y="227"/>
                    </a:lnTo>
                    <a:lnTo>
                      <a:pt x="320" y="212"/>
                    </a:lnTo>
                    <a:lnTo>
                      <a:pt x="325" y="197"/>
                    </a:lnTo>
                    <a:lnTo>
                      <a:pt x="326" y="181"/>
                    </a:lnTo>
                    <a:lnTo>
                      <a:pt x="327" y="164"/>
                    </a:lnTo>
                    <a:close/>
                    <a:moveTo>
                      <a:pt x="323" y="164"/>
                    </a:moveTo>
                    <a:lnTo>
                      <a:pt x="323" y="180"/>
                    </a:lnTo>
                    <a:lnTo>
                      <a:pt x="320" y="197"/>
                    </a:lnTo>
                    <a:lnTo>
                      <a:pt x="316" y="212"/>
                    </a:lnTo>
                    <a:lnTo>
                      <a:pt x="311" y="226"/>
                    </a:lnTo>
                    <a:lnTo>
                      <a:pt x="304" y="240"/>
                    </a:lnTo>
                    <a:lnTo>
                      <a:pt x="297" y="254"/>
                    </a:lnTo>
                    <a:lnTo>
                      <a:pt x="287" y="265"/>
                    </a:lnTo>
                    <a:lnTo>
                      <a:pt x="277" y="277"/>
                    </a:lnTo>
                    <a:lnTo>
                      <a:pt x="265" y="287"/>
                    </a:lnTo>
                    <a:lnTo>
                      <a:pt x="254" y="297"/>
                    </a:lnTo>
                    <a:lnTo>
                      <a:pt x="240" y="304"/>
                    </a:lnTo>
                    <a:lnTo>
                      <a:pt x="226" y="311"/>
                    </a:lnTo>
                    <a:lnTo>
                      <a:pt x="212" y="316"/>
                    </a:lnTo>
                    <a:lnTo>
                      <a:pt x="196" y="321"/>
                    </a:lnTo>
                    <a:lnTo>
                      <a:pt x="180" y="323"/>
                    </a:lnTo>
                    <a:lnTo>
                      <a:pt x="164" y="323"/>
                    </a:lnTo>
                    <a:lnTo>
                      <a:pt x="148" y="323"/>
                    </a:lnTo>
                    <a:lnTo>
                      <a:pt x="131" y="321"/>
                    </a:lnTo>
                    <a:lnTo>
                      <a:pt x="116" y="316"/>
                    </a:lnTo>
                    <a:lnTo>
                      <a:pt x="102" y="311"/>
                    </a:lnTo>
                    <a:lnTo>
                      <a:pt x="88" y="304"/>
                    </a:lnTo>
                    <a:lnTo>
                      <a:pt x="74" y="297"/>
                    </a:lnTo>
                    <a:lnTo>
                      <a:pt x="63" y="287"/>
                    </a:lnTo>
                    <a:lnTo>
                      <a:pt x="52" y="277"/>
                    </a:lnTo>
                    <a:lnTo>
                      <a:pt x="41" y="265"/>
                    </a:lnTo>
                    <a:lnTo>
                      <a:pt x="32" y="254"/>
                    </a:lnTo>
                    <a:lnTo>
                      <a:pt x="24" y="240"/>
                    </a:lnTo>
                    <a:lnTo>
                      <a:pt x="17" y="226"/>
                    </a:lnTo>
                    <a:lnTo>
                      <a:pt x="11" y="212"/>
                    </a:lnTo>
                    <a:lnTo>
                      <a:pt x="7" y="197"/>
                    </a:lnTo>
                    <a:lnTo>
                      <a:pt x="6" y="180"/>
                    </a:lnTo>
                    <a:lnTo>
                      <a:pt x="4" y="164"/>
                    </a:lnTo>
                    <a:lnTo>
                      <a:pt x="6" y="148"/>
                    </a:lnTo>
                    <a:lnTo>
                      <a:pt x="7" y="131"/>
                    </a:lnTo>
                    <a:lnTo>
                      <a:pt x="11" y="116"/>
                    </a:lnTo>
                    <a:lnTo>
                      <a:pt x="17" y="102"/>
                    </a:lnTo>
                    <a:lnTo>
                      <a:pt x="24" y="88"/>
                    </a:lnTo>
                    <a:lnTo>
                      <a:pt x="32" y="74"/>
                    </a:lnTo>
                    <a:lnTo>
                      <a:pt x="41" y="63"/>
                    </a:lnTo>
                    <a:lnTo>
                      <a:pt x="52" y="52"/>
                    </a:lnTo>
                    <a:lnTo>
                      <a:pt x="63" y="40"/>
                    </a:lnTo>
                    <a:lnTo>
                      <a:pt x="74" y="32"/>
                    </a:lnTo>
                    <a:lnTo>
                      <a:pt x="88" y="24"/>
                    </a:lnTo>
                    <a:lnTo>
                      <a:pt x="102" y="17"/>
                    </a:lnTo>
                    <a:lnTo>
                      <a:pt x="116" y="11"/>
                    </a:lnTo>
                    <a:lnTo>
                      <a:pt x="131" y="7"/>
                    </a:lnTo>
                    <a:lnTo>
                      <a:pt x="148" y="6"/>
                    </a:lnTo>
                    <a:lnTo>
                      <a:pt x="164" y="4"/>
                    </a:lnTo>
                    <a:lnTo>
                      <a:pt x="180" y="6"/>
                    </a:lnTo>
                    <a:lnTo>
                      <a:pt x="196" y="7"/>
                    </a:lnTo>
                    <a:lnTo>
                      <a:pt x="212" y="11"/>
                    </a:lnTo>
                    <a:lnTo>
                      <a:pt x="226" y="17"/>
                    </a:lnTo>
                    <a:lnTo>
                      <a:pt x="240" y="24"/>
                    </a:lnTo>
                    <a:lnTo>
                      <a:pt x="254" y="32"/>
                    </a:lnTo>
                    <a:lnTo>
                      <a:pt x="265" y="40"/>
                    </a:lnTo>
                    <a:lnTo>
                      <a:pt x="277" y="52"/>
                    </a:lnTo>
                    <a:lnTo>
                      <a:pt x="287" y="63"/>
                    </a:lnTo>
                    <a:lnTo>
                      <a:pt x="297" y="74"/>
                    </a:lnTo>
                    <a:lnTo>
                      <a:pt x="304" y="88"/>
                    </a:lnTo>
                    <a:lnTo>
                      <a:pt x="311" y="102"/>
                    </a:lnTo>
                    <a:lnTo>
                      <a:pt x="316" y="116"/>
                    </a:lnTo>
                    <a:lnTo>
                      <a:pt x="320" y="131"/>
                    </a:lnTo>
                    <a:lnTo>
                      <a:pt x="323" y="148"/>
                    </a:lnTo>
                    <a:lnTo>
                      <a:pt x="323" y="164"/>
                    </a:lnTo>
                    <a:close/>
                  </a:path>
                </a:pathLst>
              </a:custGeom>
              <a:solidFill>
                <a:srgbClr val="F5D6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32" name="Freeform 117">
                <a:extLst>
                  <a:ext uri="{FF2B5EF4-FFF2-40B4-BE49-F238E27FC236}">
                    <a16:creationId xmlns:a16="http://schemas.microsoft.com/office/drawing/2014/main" id="{02810A1C-010C-23DC-EA93-748669EF9C3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59" y="2712"/>
                <a:ext cx="323" cy="323"/>
              </a:xfrm>
              <a:custGeom>
                <a:avLst/>
                <a:gdLst>
                  <a:gd name="T0" fmla="*/ 319 w 323"/>
                  <a:gd name="T1" fmla="*/ 128 h 323"/>
                  <a:gd name="T2" fmla="*/ 303 w 323"/>
                  <a:gd name="T3" fmla="*/ 83 h 323"/>
                  <a:gd name="T4" fmla="*/ 276 w 323"/>
                  <a:gd name="T5" fmla="*/ 47 h 323"/>
                  <a:gd name="T6" fmla="*/ 238 w 323"/>
                  <a:gd name="T7" fmla="*/ 19 h 323"/>
                  <a:gd name="T8" fmla="*/ 193 w 323"/>
                  <a:gd name="T9" fmla="*/ 3 h 323"/>
                  <a:gd name="T10" fmla="*/ 145 w 323"/>
                  <a:gd name="T11" fmla="*/ 0 h 323"/>
                  <a:gd name="T12" fmla="*/ 97 w 323"/>
                  <a:gd name="T13" fmla="*/ 12 h 323"/>
                  <a:gd name="T14" fmla="*/ 58 w 323"/>
                  <a:gd name="T15" fmla="*/ 36 h 323"/>
                  <a:gd name="T16" fmla="*/ 26 w 323"/>
                  <a:gd name="T17" fmla="*/ 71 h 323"/>
                  <a:gd name="T18" fmla="*/ 7 w 323"/>
                  <a:gd name="T19" fmla="*/ 113 h 323"/>
                  <a:gd name="T20" fmla="*/ 0 w 323"/>
                  <a:gd name="T21" fmla="*/ 161 h 323"/>
                  <a:gd name="T22" fmla="*/ 7 w 323"/>
                  <a:gd name="T23" fmla="*/ 209 h 323"/>
                  <a:gd name="T24" fmla="*/ 26 w 323"/>
                  <a:gd name="T25" fmla="*/ 251 h 323"/>
                  <a:gd name="T26" fmla="*/ 58 w 323"/>
                  <a:gd name="T27" fmla="*/ 285 h 323"/>
                  <a:gd name="T28" fmla="*/ 97 w 323"/>
                  <a:gd name="T29" fmla="*/ 309 h 323"/>
                  <a:gd name="T30" fmla="*/ 145 w 323"/>
                  <a:gd name="T31" fmla="*/ 322 h 323"/>
                  <a:gd name="T32" fmla="*/ 193 w 323"/>
                  <a:gd name="T33" fmla="*/ 319 h 323"/>
                  <a:gd name="T34" fmla="*/ 238 w 323"/>
                  <a:gd name="T35" fmla="*/ 304 h 323"/>
                  <a:gd name="T36" fmla="*/ 276 w 323"/>
                  <a:gd name="T37" fmla="*/ 276 h 323"/>
                  <a:gd name="T38" fmla="*/ 303 w 323"/>
                  <a:gd name="T39" fmla="*/ 238 h 323"/>
                  <a:gd name="T40" fmla="*/ 319 w 323"/>
                  <a:gd name="T41" fmla="*/ 194 h 323"/>
                  <a:gd name="T42" fmla="*/ 319 w 323"/>
                  <a:gd name="T43" fmla="*/ 161 h 323"/>
                  <a:gd name="T44" fmla="*/ 312 w 323"/>
                  <a:gd name="T45" fmla="*/ 207 h 323"/>
                  <a:gd name="T46" fmla="*/ 291 w 323"/>
                  <a:gd name="T47" fmla="*/ 249 h 323"/>
                  <a:gd name="T48" fmla="*/ 262 w 323"/>
                  <a:gd name="T49" fmla="*/ 283 h 323"/>
                  <a:gd name="T50" fmla="*/ 223 w 323"/>
                  <a:gd name="T51" fmla="*/ 306 h 323"/>
                  <a:gd name="T52" fmla="*/ 177 w 323"/>
                  <a:gd name="T53" fmla="*/ 318 h 323"/>
                  <a:gd name="T54" fmla="*/ 129 w 323"/>
                  <a:gd name="T55" fmla="*/ 315 h 323"/>
                  <a:gd name="T56" fmla="*/ 86 w 323"/>
                  <a:gd name="T57" fmla="*/ 299 h 323"/>
                  <a:gd name="T58" fmla="*/ 50 w 323"/>
                  <a:gd name="T59" fmla="*/ 273 h 323"/>
                  <a:gd name="T60" fmla="*/ 22 w 323"/>
                  <a:gd name="T61" fmla="*/ 237 h 323"/>
                  <a:gd name="T62" fmla="*/ 7 w 323"/>
                  <a:gd name="T63" fmla="*/ 192 h 323"/>
                  <a:gd name="T64" fmla="*/ 4 w 323"/>
                  <a:gd name="T65" fmla="*/ 145 h 323"/>
                  <a:gd name="T66" fmla="*/ 15 w 323"/>
                  <a:gd name="T67" fmla="*/ 99 h 323"/>
                  <a:gd name="T68" fmla="*/ 39 w 323"/>
                  <a:gd name="T69" fmla="*/ 61 h 323"/>
                  <a:gd name="T70" fmla="*/ 72 w 323"/>
                  <a:gd name="T71" fmla="*/ 31 h 323"/>
                  <a:gd name="T72" fmla="*/ 114 w 323"/>
                  <a:gd name="T73" fmla="*/ 10 h 323"/>
                  <a:gd name="T74" fmla="*/ 161 w 323"/>
                  <a:gd name="T75" fmla="*/ 3 h 323"/>
                  <a:gd name="T76" fmla="*/ 207 w 323"/>
                  <a:gd name="T77" fmla="*/ 10 h 323"/>
                  <a:gd name="T78" fmla="*/ 249 w 323"/>
                  <a:gd name="T79" fmla="*/ 31 h 323"/>
                  <a:gd name="T80" fmla="*/ 283 w 323"/>
                  <a:gd name="T81" fmla="*/ 61 h 323"/>
                  <a:gd name="T82" fmla="*/ 306 w 323"/>
                  <a:gd name="T83" fmla="*/ 99 h 323"/>
                  <a:gd name="T84" fmla="*/ 317 w 323"/>
                  <a:gd name="T85" fmla="*/ 145 h 32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23"/>
                  <a:gd name="T130" fmla="*/ 0 h 323"/>
                  <a:gd name="T131" fmla="*/ 323 w 323"/>
                  <a:gd name="T132" fmla="*/ 323 h 32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23" h="323">
                    <a:moveTo>
                      <a:pt x="323" y="161"/>
                    </a:moveTo>
                    <a:lnTo>
                      <a:pt x="322" y="145"/>
                    </a:lnTo>
                    <a:lnTo>
                      <a:pt x="319" y="128"/>
                    </a:lnTo>
                    <a:lnTo>
                      <a:pt x="315" y="113"/>
                    </a:lnTo>
                    <a:lnTo>
                      <a:pt x="309" y="97"/>
                    </a:lnTo>
                    <a:lnTo>
                      <a:pt x="303" y="83"/>
                    </a:lnTo>
                    <a:lnTo>
                      <a:pt x="295" y="71"/>
                    </a:lnTo>
                    <a:lnTo>
                      <a:pt x="285" y="58"/>
                    </a:lnTo>
                    <a:lnTo>
                      <a:pt x="276" y="47"/>
                    </a:lnTo>
                    <a:lnTo>
                      <a:pt x="263" y="36"/>
                    </a:lnTo>
                    <a:lnTo>
                      <a:pt x="251" y="26"/>
                    </a:lnTo>
                    <a:lnTo>
                      <a:pt x="238" y="19"/>
                    </a:lnTo>
                    <a:lnTo>
                      <a:pt x="224" y="12"/>
                    </a:lnTo>
                    <a:lnTo>
                      <a:pt x="209" y="7"/>
                    </a:lnTo>
                    <a:lnTo>
                      <a:pt x="193" y="3"/>
                    </a:lnTo>
                    <a:lnTo>
                      <a:pt x="177" y="0"/>
                    </a:lnTo>
                    <a:lnTo>
                      <a:pt x="161" y="0"/>
                    </a:lnTo>
                    <a:lnTo>
                      <a:pt x="145" y="0"/>
                    </a:lnTo>
                    <a:lnTo>
                      <a:pt x="128" y="3"/>
                    </a:lnTo>
                    <a:lnTo>
                      <a:pt x="113" y="7"/>
                    </a:lnTo>
                    <a:lnTo>
                      <a:pt x="97" y="12"/>
                    </a:lnTo>
                    <a:lnTo>
                      <a:pt x="83" y="19"/>
                    </a:lnTo>
                    <a:lnTo>
                      <a:pt x="71" y="26"/>
                    </a:lnTo>
                    <a:lnTo>
                      <a:pt x="58" y="36"/>
                    </a:lnTo>
                    <a:lnTo>
                      <a:pt x="47" y="47"/>
                    </a:lnTo>
                    <a:lnTo>
                      <a:pt x="36" y="58"/>
                    </a:lnTo>
                    <a:lnTo>
                      <a:pt x="26" y="71"/>
                    </a:lnTo>
                    <a:lnTo>
                      <a:pt x="19" y="83"/>
                    </a:lnTo>
                    <a:lnTo>
                      <a:pt x="12" y="97"/>
                    </a:lnTo>
                    <a:lnTo>
                      <a:pt x="7" y="113"/>
                    </a:lnTo>
                    <a:lnTo>
                      <a:pt x="3" y="128"/>
                    </a:lnTo>
                    <a:lnTo>
                      <a:pt x="0" y="145"/>
                    </a:lnTo>
                    <a:lnTo>
                      <a:pt x="0" y="161"/>
                    </a:lnTo>
                    <a:lnTo>
                      <a:pt x="0" y="177"/>
                    </a:lnTo>
                    <a:lnTo>
                      <a:pt x="3" y="194"/>
                    </a:lnTo>
                    <a:lnTo>
                      <a:pt x="7" y="209"/>
                    </a:lnTo>
                    <a:lnTo>
                      <a:pt x="12" y="224"/>
                    </a:lnTo>
                    <a:lnTo>
                      <a:pt x="19" y="238"/>
                    </a:lnTo>
                    <a:lnTo>
                      <a:pt x="26" y="251"/>
                    </a:lnTo>
                    <a:lnTo>
                      <a:pt x="36" y="263"/>
                    </a:lnTo>
                    <a:lnTo>
                      <a:pt x="47" y="276"/>
                    </a:lnTo>
                    <a:lnTo>
                      <a:pt x="58" y="285"/>
                    </a:lnTo>
                    <a:lnTo>
                      <a:pt x="71" y="295"/>
                    </a:lnTo>
                    <a:lnTo>
                      <a:pt x="83" y="304"/>
                    </a:lnTo>
                    <a:lnTo>
                      <a:pt x="97" y="309"/>
                    </a:lnTo>
                    <a:lnTo>
                      <a:pt x="113" y="315"/>
                    </a:lnTo>
                    <a:lnTo>
                      <a:pt x="128" y="319"/>
                    </a:lnTo>
                    <a:lnTo>
                      <a:pt x="145" y="322"/>
                    </a:lnTo>
                    <a:lnTo>
                      <a:pt x="161" y="323"/>
                    </a:lnTo>
                    <a:lnTo>
                      <a:pt x="177" y="322"/>
                    </a:lnTo>
                    <a:lnTo>
                      <a:pt x="193" y="319"/>
                    </a:lnTo>
                    <a:lnTo>
                      <a:pt x="209" y="315"/>
                    </a:lnTo>
                    <a:lnTo>
                      <a:pt x="224" y="309"/>
                    </a:lnTo>
                    <a:lnTo>
                      <a:pt x="238" y="304"/>
                    </a:lnTo>
                    <a:lnTo>
                      <a:pt x="251" y="295"/>
                    </a:lnTo>
                    <a:lnTo>
                      <a:pt x="263" y="285"/>
                    </a:lnTo>
                    <a:lnTo>
                      <a:pt x="276" y="276"/>
                    </a:lnTo>
                    <a:lnTo>
                      <a:pt x="285" y="263"/>
                    </a:lnTo>
                    <a:lnTo>
                      <a:pt x="295" y="251"/>
                    </a:lnTo>
                    <a:lnTo>
                      <a:pt x="303" y="238"/>
                    </a:lnTo>
                    <a:lnTo>
                      <a:pt x="309" y="224"/>
                    </a:lnTo>
                    <a:lnTo>
                      <a:pt x="315" y="209"/>
                    </a:lnTo>
                    <a:lnTo>
                      <a:pt x="319" y="194"/>
                    </a:lnTo>
                    <a:lnTo>
                      <a:pt x="322" y="177"/>
                    </a:lnTo>
                    <a:lnTo>
                      <a:pt x="323" y="161"/>
                    </a:lnTo>
                    <a:close/>
                    <a:moveTo>
                      <a:pt x="319" y="161"/>
                    </a:moveTo>
                    <a:lnTo>
                      <a:pt x="317" y="177"/>
                    </a:lnTo>
                    <a:lnTo>
                      <a:pt x="315" y="192"/>
                    </a:lnTo>
                    <a:lnTo>
                      <a:pt x="312" y="207"/>
                    </a:lnTo>
                    <a:lnTo>
                      <a:pt x="306" y="223"/>
                    </a:lnTo>
                    <a:lnTo>
                      <a:pt x="299" y="237"/>
                    </a:lnTo>
                    <a:lnTo>
                      <a:pt x="291" y="249"/>
                    </a:lnTo>
                    <a:lnTo>
                      <a:pt x="283" y="262"/>
                    </a:lnTo>
                    <a:lnTo>
                      <a:pt x="273" y="273"/>
                    </a:lnTo>
                    <a:lnTo>
                      <a:pt x="262" y="283"/>
                    </a:lnTo>
                    <a:lnTo>
                      <a:pt x="249" y="291"/>
                    </a:lnTo>
                    <a:lnTo>
                      <a:pt x="237" y="299"/>
                    </a:lnTo>
                    <a:lnTo>
                      <a:pt x="223" y="306"/>
                    </a:lnTo>
                    <a:lnTo>
                      <a:pt x="207" y="312"/>
                    </a:lnTo>
                    <a:lnTo>
                      <a:pt x="192" y="315"/>
                    </a:lnTo>
                    <a:lnTo>
                      <a:pt x="177" y="318"/>
                    </a:lnTo>
                    <a:lnTo>
                      <a:pt x="161" y="319"/>
                    </a:lnTo>
                    <a:lnTo>
                      <a:pt x="145" y="318"/>
                    </a:lnTo>
                    <a:lnTo>
                      <a:pt x="129" y="315"/>
                    </a:lnTo>
                    <a:lnTo>
                      <a:pt x="114" y="312"/>
                    </a:lnTo>
                    <a:lnTo>
                      <a:pt x="99" y="306"/>
                    </a:lnTo>
                    <a:lnTo>
                      <a:pt x="86" y="299"/>
                    </a:lnTo>
                    <a:lnTo>
                      <a:pt x="72" y="291"/>
                    </a:lnTo>
                    <a:lnTo>
                      <a:pt x="61" y="283"/>
                    </a:lnTo>
                    <a:lnTo>
                      <a:pt x="50" y="273"/>
                    </a:lnTo>
                    <a:lnTo>
                      <a:pt x="39" y="262"/>
                    </a:lnTo>
                    <a:lnTo>
                      <a:pt x="31" y="249"/>
                    </a:lnTo>
                    <a:lnTo>
                      <a:pt x="22" y="237"/>
                    </a:lnTo>
                    <a:lnTo>
                      <a:pt x="15" y="223"/>
                    </a:lnTo>
                    <a:lnTo>
                      <a:pt x="10" y="207"/>
                    </a:lnTo>
                    <a:lnTo>
                      <a:pt x="7" y="192"/>
                    </a:lnTo>
                    <a:lnTo>
                      <a:pt x="4" y="177"/>
                    </a:lnTo>
                    <a:lnTo>
                      <a:pt x="3" y="161"/>
                    </a:lnTo>
                    <a:lnTo>
                      <a:pt x="4" y="145"/>
                    </a:lnTo>
                    <a:lnTo>
                      <a:pt x="7" y="129"/>
                    </a:lnTo>
                    <a:lnTo>
                      <a:pt x="10" y="114"/>
                    </a:lnTo>
                    <a:lnTo>
                      <a:pt x="15" y="99"/>
                    </a:lnTo>
                    <a:lnTo>
                      <a:pt x="22" y="86"/>
                    </a:lnTo>
                    <a:lnTo>
                      <a:pt x="31" y="72"/>
                    </a:lnTo>
                    <a:lnTo>
                      <a:pt x="39" y="61"/>
                    </a:lnTo>
                    <a:lnTo>
                      <a:pt x="50" y="50"/>
                    </a:lnTo>
                    <a:lnTo>
                      <a:pt x="61" y="39"/>
                    </a:lnTo>
                    <a:lnTo>
                      <a:pt x="72" y="31"/>
                    </a:lnTo>
                    <a:lnTo>
                      <a:pt x="86" y="22"/>
                    </a:lnTo>
                    <a:lnTo>
                      <a:pt x="99" y="15"/>
                    </a:lnTo>
                    <a:lnTo>
                      <a:pt x="114" y="10"/>
                    </a:lnTo>
                    <a:lnTo>
                      <a:pt x="129" y="7"/>
                    </a:lnTo>
                    <a:lnTo>
                      <a:pt x="145" y="4"/>
                    </a:lnTo>
                    <a:lnTo>
                      <a:pt x="161" y="3"/>
                    </a:lnTo>
                    <a:lnTo>
                      <a:pt x="177" y="4"/>
                    </a:lnTo>
                    <a:lnTo>
                      <a:pt x="192" y="7"/>
                    </a:lnTo>
                    <a:lnTo>
                      <a:pt x="207" y="10"/>
                    </a:lnTo>
                    <a:lnTo>
                      <a:pt x="223" y="15"/>
                    </a:lnTo>
                    <a:lnTo>
                      <a:pt x="237" y="22"/>
                    </a:lnTo>
                    <a:lnTo>
                      <a:pt x="249" y="31"/>
                    </a:lnTo>
                    <a:lnTo>
                      <a:pt x="262" y="39"/>
                    </a:lnTo>
                    <a:lnTo>
                      <a:pt x="273" y="50"/>
                    </a:lnTo>
                    <a:lnTo>
                      <a:pt x="283" y="61"/>
                    </a:lnTo>
                    <a:lnTo>
                      <a:pt x="291" y="72"/>
                    </a:lnTo>
                    <a:lnTo>
                      <a:pt x="299" y="86"/>
                    </a:lnTo>
                    <a:lnTo>
                      <a:pt x="306" y="99"/>
                    </a:lnTo>
                    <a:lnTo>
                      <a:pt x="312" y="114"/>
                    </a:lnTo>
                    <a:lnTo>
                      <a:pt x="315" y="129"/>
                    </a:lnTo>
                    <a:lnTo>
                      <a:pt x="317" y="145"/>
                    </a:lnTo>
                    <a:lnTo>
                      <a:pt x="319" y="161"/>
                    </a:lnTo>
                    <a:close/>
                  </a:path>
                </a:pathLst>
              </a:custGeom>
              <a:solidFill>
                <a:srgbClr val="F6D6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33" name="Freeform 118">
                <a:extLst>
                  <a:ext uri="{FF2B5EF4-FFF2-40B4-BE49-F238E27FC236}">
                    <a16:creationId xmlns:a16="http://schemas.microsoft.com/office/drawing/2014/main" id="{45CD82D3-C4C9-E0FA-1993-852EC0DB1C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60" y="2713"/>
                <a:ext cx="319" cy="319"/>
              </a:xfrm>
              <a:custGeom>
                <a:avLst/>
                <a:gdLst>
                  <a:gd name="T0" fmla="*/ 316 w 319"/>
                  <a:gd name="T1" fmla="*/ 127 h 319"/>
                  <a:gd name="T2" fmla="*/ 300 w 319"/>
                  <a:gd name="T3" fmla="*/ 84 h 319"/>
                  <a:gd name="T4" fmla="*/ 273 w 319"/>
                  <a:gd name="T5" fmla="*/ 48 h 319"/>
                  <a:gd name="T6" fmla="*/ 236 w 319"/>
                  <a:gd name="T7" fmla="*/ 20 h 319"/>
                  <a:gd name="T8" fmla="*/ 192 w 319"/>
                  <a:gd name="T9" fmla="*/ 3 h 319"/>
                  <a:gd name="T10" fmla="*/ 144 w 319"/>
                  <a:gd name="T11" fmla="*/ 2 h 319"/>
                  <a:gd name="T12" fmla="*/ 98 w 319"/>
                  <a:gd name="T13" fmla="*/ 13 h 319"/>
                  <a:gd name="T14" fmla="*/ 59 w 319"/>
                  <a:gd name="T15" fmla="*/ 36 h 319"/>
                  <a:gd name="T16" fmla="*/ 28 w 319"/>
                  <a:gd name="T17" fmla="*/ 70 h 319"/>
                  <a:gd name="T18" fmla="*/ 7 w 319"/>
                  <a:gd name="T19" fmla="*/ 112 h 319"/>
                  <a:gd name="T20" fmla="*/ 0 w 319"/>
                  <a:gd name="T21" fmla="*/ 160 h 319"/>
                  <a:gd name="T22" fmla="*/ 7 w 319"/>
                  <a:gd name="T23" fmla="*/ 208 h 319"/>
                  <a:gd name="T24" fmla="*/ 28 w 319"/>
                  <a:gd name="T25" fmla="*/ 250 h 319"/>
                  <a:gd name="T26" fmla="*/ 59 w 319"/>
                  <a:gd name="T27" fmla="*/ 283 h 319"/>
                  <a:gd name="T28" fmla="*/ 98 w 319"/>
                  <a:gd name="T29" fmla="*/ 307 h 319"/>
                  <a:gd name="T30" fmla="*/ 144 w 319"/>
                  <a:gd name="T31" fmla="*/ 319 h 319"/>
                  <a:gd name="T32" fmla="*/ 192 w 319"/>
                  <a:gd name="T33" fmla="*/ 317 h 319"/>
                  <a:gd name="T34" fmla="*/ 236 w 319"/>
                  <a:gd name="T35" fmla="*/ 300 h 319"/>
                  <a:gd name="T36" fmla="*/ 273 w 319"/>
                  <a:gd name="T37" fmla="*/ 273 h 319"/>
                  <a:gd name="T38" fmla="*/ 300 w 319"/>
                  <a:gd name="T39" fmla="*/ 236 h 319"/>
                  <a:gd name="T40" fmla="*/ 316 w 319"/>
                  <a:gd name="T41" fmla="*/ 193 h 319"/>
                  <a:gd name="T42" fmla="*/ 315 w 319"/>
                  <a:gd name="T43" fmla="*/ 160 h 319"/>
                  <a:gd name="T44" fmla="*/ 308 w 319"/>
                  <a:gd name="T45" fmla="*/ 206 h 319"/>
                  <a:gd name="T46" fmla="*/ 289 w 319"/>
                  <a:gd name="T47" fmla="*/ 247 h 319"/>
                  <a:gd name="T48" fmla="*/ 259 w 319"/>
                  <a:gd name="T49" fmla="*/ 280 h 319"/>
                  <a:gd name="T50" fmla="*/ 220 w 319"/>
                  <a:gd name="T51" fmla="*/ 304 h 319"/>
                  <a:gd name="T52" fmla="*/ 176 w 319"/>
                  <a:gd name="T53" fmla="*/ 315 h 319"/>
                  <a:gd name="T54" fmla="*/ 128 w 319"/>
                  <a:gd name="T55" fmla="*/ 312 h 319"/>
                  <a:gd name="T56" fmla="*/ 85 w 319"/>
                  <a:gd name="T57" fmla="*/ 297 h 319"/>
                  <a:gd name="T58" fmla="*/ 50 w 319"/>
                  <a:gd name="T59" fmla="*/ 271 h 319"/>
                  <a:gd name="T60" fmla="*/ 23 w 319"/>
                  <a:gd name="T61" fmla="*/ 234 h 319"/>
                  <a:gd name="T62" fmla="*/ 7 w 319"/>
                  <a:gd name="T63" fmla="*/ 191 h 319"/>
                  <a:gd name="T64" fmla="*/ 4 w 319"/>
                  <a:gd name="T65" fmla="*/ 144 h 319"/>
                  <a:gd name="T66" fmla="*/ 17 w 319"/>
                  <a:gd name="T67" fmla="*/ 99 h 319"/>
                  <a:gd name="T68" fmla="*/ 39 w 319"/>
                  <a:gd name="T69" fmla="*/ 60 h 319"/>
                  <a:gd name="T70" fmla="*/ 73 w 319"/>
                  <a:gd name="T71" fmla="*/ 31 h 319"/>
                  <a:gd name="T72" fmla="*/ 113 w 319"/>
                  <a:gd name="T73" fmla="*/ 11 h 319"/>
                  <a:gd name="T74" fmla="*/ 160 w 319"/>
                  <a:gd name="T75" fmla="*/ 4 h 319"/>
                  <a:gd name="T76" fmla="*/ 206 w 319"/>
                  <a:gd name="T77" fmla="*/ 11 h 319"/>
                  <a:gd name="T78" fmla="*/ 247 w 319"/>
                  <a:gd name="T79" fmla="*/ 31 h 319"/>
                  <a:gd name="T80" fmla="*/ 280 w 319"/>
                  <a:gd name="T81" fmla="*/ 60 h 319"/>
                  <a:gd name="T82" fmla="*/ 304 w 319"/>
                  <a:gd name="T83" fmla="*/ 99 h 319"/>
                  <a:gd name="T84" fmla="*/ 315 w 319"/>
                  <a:gd name="T85" fmla="*/ 144 h 31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19"/>
                  <a:gd name="T130" fmla="*/ 0 h 319"/>
                  <a:gd name="T131" fmla="*/ 319 w 319"/>
                  <a:gd name="T132" fmla="*/ 319 h 31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19" h="319">
                    <a:moveTo>
                      <a:pt x="319" y="160"/>
                    </a:moveTo>
                    <a:lnTo>
                      <a:pt x="319" y="144"/>
                    </a:lnTo>
                    <a:lnTo>
                      <a:pt x="316" y="127"/>
                    </a:lnTo>
                    <a:lnTo>
                      <a:pt x="312" y="112"/>
                    </a:lnTo>
                    <a:lnTo>
                      <a:pt x="307" y="98"/>
                    </a:lnTo>
                    <a:lnTo>
                      <a:pt x="300" y="84"/>
                    </a:lnTo>
                    <a:lnTo>
                      <a:pt x="293" y="70"/>
                    </a:lnTo>
                    <a:lnTo>
                      <a:pt x="283" y="59"/>
                    </a:lnTo>
                    <a:lnTo>
                      <a:pt x="273" y="48"/>
                    </a:lnTo>
                    <a:lnTo>
                      <a:pt x="261" y="36"/>
                    </a:lnTo>
                    <a:lnTo>
                      <a:pt x="250" y="28"/>
                    </a:lnTo>
                    <a:lnTo>
                      <a:pt x="236" y="20"/>
                    </a:lnTo>
                    <a:lnTo>
                      <a:pt x="222" y="13"/>
                    </a:lnTo>
                    <a:lnTo>
                      <a:pt x="208" y="7"/>
                    </a:lnTo>
                    <a:lnTo>
                      <a:pt x="192" y="3"/>
                    </a:lnTo>
                    <a:lnTo>
                      <a:pt x="176" y="2"/>
                    </a:lnTo>
                    <a:lnTo>
                      <a:pt x="160" y="0"/>
                    </a:lnTo>
                    <a:lnTo>
                      <a:pt x="144" y="2"/>
                    </a:lnTo>
                    <a:lnTo>
                      <a:pt x="127" y="3"/>
                    </a:lnTo>
                    <a:lnTo>
                      <a:pt x="112" y="7"/>
                    </a:lnTo>
                    <a:lnTo>
                      <a:pt x="98" y="13"/>
                    </a:lnTo>
                    <a:lnTo>
                      <a:pt x="84" y="20"/>
                    </a:lnTo>
                    <a:lnTo>
                      <a:pt x="70" y="28"/>
                    </a:lnTo>
                    <a:lnTo>
                      <a:pt x="59" y="36"/>
                    </a:lnTo>
                    <a:lnTo>
                      <a:pt x="48" y="48"/>
                    </a:lnTo>
                    <a:lnTo>
                      <a:pt x="37" y="59"/>
                    </a:lnTo>
                    <a:lnTo>
                      <a:pt x="28" y="70"/>
                    </a:lnTo>
                    <a:lnTo>
                      <a:pt x="20" y="84"/>
                    </a:lnTo>
                    <a:lnTo>
                      <a:pt x="13" y="98"/>
                    </a:lnTo>
                    <a:lnTo>
                      <a:pt x="7" y="112"/>
                    </a:lnTo>
                    <a:lnTo>
                      <a:pt x="3" y="127"/>
                    </a:lnTo>
                    <a:lnTo>
                      <a:pt x="2" y="144"/>
                    </a:lnTo>
                    <a:lnTo>
                      <a:pt x="0" y="160"/>
                    </a:lnTo>
                    <a:lnTo>
                      <a:pt x="2" y="176"/>
                    </a:lnTo>
                    <a:lnTo>
                      <a:pt x="3" y="193"/>
                    </a:lnTo>
                    <a:lnTo>
                      <a:pt x="7" y="208"/>
                    </a:lnTo>
                    <a:lnTo>
                      <a:pt x="13" y="222"/>
                    </a:lnTo>
                    <a:lnTo>
                      <a:pt x="20" y="236"/>
                    </a:lnTo>
                    <a:lnTo>
                      <a:pt x="28" y="250"/>
                    </a:lnTo>
                    <a:lnTo>
                      <a:pt x="37" y="261"/>
                    </a:lnTo>
                    <a:lnTo>
                      <a:pt x="48" y="273"/>
                    </a:lnTo>
                    <a:lnTo>
                      <a:pt x="59" y="283"/>
                    </a:lnTo>
                    <a:lnTo>
                      <a:pt x="70" y="293"/>
                    </a:lnTo>
                    <a:lnTo>
                      <a:pt x="84" y="300"/>
                    </a:lnTo>
                    <a:lnTo>
                      <a:pt x="98" y="307"/>
                    </a:lnTo>
                    <a:lnTo>
                      <a:pt x="112" y="312"/>
                    </a:lnTo>
                    <a:lnTo>
                      <a:pt x="127" y="317"/>
                    </a:lnTo>
                    <a:lnTo>
                      <a:pt x="144" y="319"/>
                    </a:lnTo>
                    <a:lnTo>
                      <a:pt x="160" y="319"/>
                    </a:lnTo>
                    <a:lnTo>
                      <a:pt x="176" y="319"/>
                    </a:lnTo>
                    <a:lnTo>
                      <a:pt x="192" y="317"/>
                    </a:lnTo>
                    <a:lnTo>
                      <a:pt x="208" y="312"/>
                    </a:lnTo>
                    <a:lnTo>
                      <a:pt x="222" y="307"/>
                    </a:lnTo>
                    <a:lnTo>
                      <a:pt x="236" y="300"/>
                    </a:lnTo>
                    <a:lnTo>
                      <a:pt x="250" y="293"/>
                    </a:lnTo>
                    <a:lnTo>
                      <a:pt x="261" y="283"/>
                    </a:lnTo>
                    <a:lnTo>
                      <a:pt x="273" y="273"/>
                    </a:lnTo>
                    <a:lnTo>
                      <a:pt x="283" y="261"/>
                    </a:lnTo>
                    <a:lnTo>
                      <a:pt x="293" y="250"/>
                    </a:lnTo>
                    <a:lnTo>
                      <a:pt x="300" y="236"/>
                    </a:lnTo>
                    <a:lnTo>
                      <a:pt x="307" y="222"/>
                    </a:lnTo>
                    <a:lnTo>
                      <a:pt x="312" y="208"/>
                    </a:lnTo>
                    <a:lnTo>
                      <a:pt x="316" y="193"/>
                    </a:lnTo>
                    <a:lnTo>
                      <a:pt x="319" y="176"/>
                    </a:lnTo>
                    <a:lnTo>
                      <a:pt x="319" y="160"/>
                    </a:lnTo>
                    <a:close/>
                    <a:moveTo>
                      <a:pt x="315" y="160"/>
                    </a:moveTo>
                    <a:lnTo>
                      <a:pt x="315" y="176"/>
                    </a:lnTo>
                    <a:lnTo>
                      <a:pt x="312" y="191"/>
                    </a:lnTo>
                    <a:lnTo>
                      <a:pt x="308" y="206"/>
                    </a:lnTo>
                    <a:lnTo>
                      <a:pt x="304" y="220"/>
                    </a:lnTo>
                    <a:lnTo>
                      <a:pt x="297" y="234"/>
                    </a:lnTo>
                    <a:lnTo>
                      <a:pt x="289" y="247"/>
                    </a:lnTo>
                    <a:lnTo>
                      <a:pt x="280" y="259"/>
                    </a:lnTo>
                    <a:lnTo>
                      <a:pt x="270" y="271"/>
                    </a:lnTo>
                    <a:lnTo>
                      <a:pt x="259" y="280"/>
                    </a:lnTo>
                    <a:lnTo>
                      <a:pt x="247" y="289"/>
                    </a:lnTo>
                    <a:lnTo>
                      <a:pt x="234" y="297"/>
                    </a:lnTo>
                    <a:lnTo>
                      <a:pt x="220" y="304"/>
                    </a:lnTo>
                    <a:lnTo>
                      <a:pt x="206" y="308"/>
                    </a:lnTo>
                    <a:lnTo>
                      <a:pt x="191" y="312"/>
                    </a:lnTo>
                    <a:lnTo>
                      <a:pt x="176" y="315"/>
                    </a:lnTo>
                    <a:lnTo>
                      <a:pt x="160" y="315"/>
                    </a:lnTo>
                    <a:lnTo>
                      <a:pt x="144" y="315"/>
                    </a:lnTo>
                    <a:lnTo>
                      <a:pt x="128" y="312"/>
                    </a:lnTo>
                    <a:lnTo>
                      <a:pt x="113" y="308"/>
                    </a:lnTo>
                    <a:lnTo>
                      <a:pt x="99" y="304"/>
                    </a:lnTo>
                    <a:lnTo>
                      <a:pt x="85" y="297"/>
                    </a:lnTo>
                    <a:lnTo>
                      <a:pt x="73" y="289"/>
                    </a:lnTo>
                    <a:lnTo>
                      <a:pt x="60" y="280"/>
                    </a:lnTo>
                    <a:lnTo>
                      <a:pt x="50" y="271"/>
                    </a:lnTo>
                    <a:lnTo>
                      <a:pt x="39" y="259"/>
                    </a:lnTo>
                    <a:lnTo>
                      <a:pt x="31" y="247"/>
                    </a:lnTo>
                    <a:lnTo>
                      <a:pt x="23" y="234"/>
                    </a:lnTo>
                    <a:lnTo>
                      <a:pt x="17" y="220"/>
                    </a:lnTo>
                    <a:lnTo>
                      <a:pt x="11" y="206"/>
                    </a:lnTo>
                    <a:lnTo>
                      <a:pt x="7" y="191"/>
                    </a:lnTo>
                    <a:lnTo>
                      <a:pt x="4" y="176"/>
                    </a:lnTo>
                    <a:lnTo>
                      <a:pt x="4" y="160"/>
                    </a:lnTo>
                    <a:lnTo>
                      <a:pt x="4" y="144"/>
                    </a:lnTo>
                    <a:lnTo>
                      <a:pt x="7" y="128"/>
                    </a:lnTo>
                    <a:lnTo>
                      <a:pt x="11" y="113"/>
                    </a:lnTo>
                    <a:lnTo>
                      <a:pt x="17" y="99"/>
                    </a:lnTo>
                    <a:lnTo>
                      <a:pt x="23" y="85"/>
                    </a:lnTo>
                    <a:lnTo>
                      <a:pt x="31" y="73"/>
                    </a:lnTo>
                    <a:lnTo>
                      <a:pt x="39" y="60"/>
                    </a:lnTo>
                    <a:lnTo>
                      <a:pt x="50" y="50"/>
                    </a:lnTo>
                    <a:lnTo>
                      <a:pt x="60" y="39"/>
                    </a:lnTo>
                    <a:lnTo>
                      <a:pt x="73" y="31"/>
                    </a:lnTo>
                    <a:lnTo>
                      <a:pt x="85" y="23"/>
                    </a:lnTo>
                    <a:lnTo>
                      <a:pt x="99" y="17"/>
                    </a:lnTo>
                    <a:lnTo>
                      <a:pt x="113" y="11"/>
                    </a:lnTo>
                    <a:lnTo>
                      <a:pt x="128" y="7"/>
                    </a:lnTo>
                    <a:lnTo>
                      <a:pt x="144" y="4"/>
                    </a:lnTo>
                    <a:lnTo>
                      <a:pt x="160" y="4"/>
                    </a:lnTo>
                    <a:lnTo>
                      <a:pt x="176" y="4"/>
                    </a:lnTo>
                    <a:lnTo>
                      <a:pt x="191" y="7"/>
                    </a:lnTo>
                    <a:lnTo>
                      <a:pt x="206" y="11"/>
                    </a:lnTo>
                    <a:lnTo>
                      <a:pt x="220" y="17"/>
                    </a:lnTo>
                    <a:lnTo>
                      <a:pt x="234" y="23"/>
                    </a:lnTo>
                    <a:lnTo>
                      <a:pt x="247" y="31"/>
                    </a:lnTo>
                    <a:lnTo>
                      <a:pt x="259" y="39"/>
                    </a:lnTo>
                    <a:lnTo>
                      <a:pt x="270" y="50"/>
                    </a:lnTo>
                    <a:lnTo>
                      <a:pt x="280" y="60"/>
                    </a:lnTo>
                    <a:lnTo>
                      <a:pt x="289" y="73"/>
                    </a:lnTo>
                    <a:lnTo>
                      <a:pt x="297" y="85"/>
                    </a:lnTo>
                    <a:lnTo>
                      <a:pt x="304" y="99"/>
                    </a:lnTo>
                    <a:lnTo>
                      <a:pt x="308" y="113"/>
                    </a:lnTo>
                    <a:lnTo>
                      <a:pt x="312" y="128"/>
                    </a:lnTo>
                    <a:lnTo>
                      <a:pt x="315" y="144"/>
                    </a:lnTo>
                    <a:lnTo>
                      <a:pt x="315" y="160"/>
                    </a:lnTo>
                    <a:close/>
                  </a:path>
                </a:pathLst>
              </a:custGeom>
              <a:solidFill>
                <a:srgbClr val="F6D8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34" name="Freeform 119">
                <a:extLst>
                  <a:ext uri="{FF2B5EF4-FFF2-40B4-BE49-F238E27FC236}">
                    <a16:creationId xmlns:a16="http://schemas.microsoft.com/office/drawing/2014/main" id="{42C8AB2D-3EEE-687D-6FE6-973D366348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62" y="2715"/>
                <a:ext cx="316" cy="316"/>
              </a:xfrm>
              <a:custGeom>
                <a:avLst/>
                <a:gdLst>
                  <a:gd name="T0" fmla="*/ 312 w 316"/>
                  <a:gd name="T1" fmla="*/ 126 h 316"/>
                  <a:gd name="T2" fmla="*/ 296 w 316"/>
                  <a:gd name="T3" fmla="*/ 83 h 316"/>
                  <a:gd name="T4" fmla="*/ 270 w 316"/>
                  <a:gd name="T5" fmla="*/ 47 h 316"/>
                  <a:gd name="T6" fmla="*/ 234 w 316"/>
                  <a:gd name="T7" fmla="*/ 19 h 316"/>
                  <a:gd name="T8" fmla="*/ 189 w 316"/>
                  <a:gd name="T9" fmla="*/ 4 h 316"/>
                  <a:gd name="T10" fmla="*/ 142 w 316"/>
                  <a:gd name="T11" fmla="*/ 1 h 316"/>
                  <a:gd name="T12" fmla="*/ 96 w 316"/>
                  <a:gd name="T13" fmla="*/ 12 h 316"/>
                  <a:gd name="T14" fmla="*/ 58 w 316"/>
                  <a:gd name="T15" fmla="*/ 36 h 316"/>
                  <a:gd name="T16" fmla="*/ 28 w 316"/>
                  <a:gd name="T17" fmla="*/ 69 h 316"/>
                  <a:gd name="T18" fmla="*/ 7 w 316"/>
                  <a:gd name="T19" fmla="*/ 111 h 316"/>
                  <a:gd name="T20" fmla="*/ 0 w 316"/>
                  <a:gd name="T21" fmla="*/ 158 h 316"/>
                  <a:gd name="T22" fmla="*/ 7 w 316"/>
                  <a:gd name="T23" fmla="*/ 204 h 316"/>
                  <a:gd name="T24" fmla="*/ 28 w 316"/>
                  <a:gd name="T25" fmla="*/ 246 h 316"/>
                  <a:gd name="T26" fmla="*/ 58 w 316"/>
                  <a:gd name="T27" fmla="*/ 280 h 316"/>
                  <a:gd name="T28" fmla="*/ 96 w 316"/>
                  <a:gd name="T29" fmla="*/ 303 h 316"/>
                  <a:gd name="T30" fmla="*/ 142 w 316"/>
                  <a:gd name="T31" fmla="*/ 315 h 316"/>
                  <a:gd name="T32" fmla="*/ 189 w 316"/>
                  <a:gd name="T33" fmla="*/ 312 h 316"/>
                  <a:gd name="T34" fmla="*/ 234 w 316"/>
                  <a:gd name="T35" fmla="*/ 296 h 316"/>
                  <a:gd name="T36" fmla="*/ 270 w 316"/>
                  <a:gd name="T37" fmla="*/ 270 h 316"/>
                  <a:gd name="T38" fmla="*/ 296 w 316"/>
                  <a:gd name="T39" fmla="*/ 234 h 316"/>
                  <a:gd name="T40" fmla="*/ 312 w 316"/>
                  <a:gd name="T41" fmla="*/ 189 h 316"/>
                  <a:gd name="T42" fmla="*/ 312 w 316"/>
                  <a:gd name="T43" fmla="*/ 158 h 316"/>
                  <a:gd name="T44" fmla="*/ 305 w 316"/>
                  <a:gd name="T45" fmla="*/ 203 h 316"/>
                  <a:gd name="T46" fmla="*/ 285 w 316"/>
                  <a:gd name="T47" fmla="*/ 243 h 316"/>
                  <a:gd name="T48" fmla="*/ 256 w 316"/>
                  <a:gd name="T49" fmla="*/ 277 h 316"/>
                  <a:gd name="T50" fmla="*/ 218 w 316"/>
                  <a:gd name="T51" fmla="*/ 299 h 316"/>
                  <a:gd name="T52" fmla="*/ 174 w 316"/>
                  <a:gd name="T53" fmla="*/ 310 h 316"/>
                  <a:gd name="T54" fmla="*/ 126 w 316"/>
                  <a:gd name="T55" fmla="*/ 309 h 316"/>
                  <a:gd name="T56" fmla="*/ 85 w 316"/>
                  <a:gd name="T57" fmla="*/ 294 h 316"/>
                  <a:gd name="T58" fmla="*/ 50 w 316"/>
                  <a:gd name="T59" fmla="*/ 267 h 316"/>
                  <a:gd name="T60" fmla="*/ 22 w 316"/>
                  <a:gd name="T61" fmla="*/ 231 h 316"/>
                  <a:gd name="T62" fmla="*/ 7 w 316"/>
                  <a:gd name="T63" fmla="*/ 189 h 316"/>
                  <a:gd name="T64" fmla="*/ 5 w 316"/>
                  <a:gd name="T65" fmla="*/ 142 h 316"/>
                  <a:gd name="T66" fmla="*/ 16 w 316"/>
                  <a:gd name="T67" fmla="*/ 99 h 316"/>
                  <a:gd name="T68" fmla="*/ 39 w 316"/>
                  <a:gd name="T69" fmla="*/ 60 h 316"/>
                  <a:gd name="T70" fmla="*/ 72 w 316"/>
                  <a:gd name="T71" fmla="*/ 30 h 316"/>
                  <a:gd name="T72" fmla="*/ 112 w 316"/>
                  <a:gd name="T73" fmla="*/ 11 h 316"/>
                  <a:gd name="T74" fmla="*/ 158 w 316"/>
                  <a:gd name="T75" fmla="*/ 4 h 316"/>
                  <a:gd name="T76" fmla="*/ 203 w 316"/>
                  <a:gd name="T77" fmla="*/ 11 h 316"/>
                  <a:gd name="T78" fmla="*/ 243 w 316"/>
                  <a:gd name="T79" fmla="*/ 30 h 316"/>
                  <a:gd name="T80" fmla="*/ 277 w 316"/>
                  <a:gd name="T81" fmla="*/ 60 h 316"/>
                  <a:gd name="T82" fmla="*/ 299 w 316"/>
                  <a:gd name="T83" fmla="*/ 99 h 316"/>
                  <a:gd name="T84" fmla="*/ 310 w 316"/>
                  <a:gd name="T85" fmla="*/ 142 h 31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16"/>
                  <a:gd name="T130" fmla="*/ 0 h 316"/>
                  <a:gd name="T131" fmla="*/ 316 w 316"/>
                  <a:gd name="T132" fmla="*/ 316 h 31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16" h="316">
                    <a:moveTo>
                      <a:pt x="316" y="158"/>
                    </a:moveTo>
                    <a:lnTo>
                      <a:pt x="314" y="142"/>
                    </a:lnTo>
                    <a:lnTo>
                      <a:pt x="312" y="126"/>
                    </a:lnTo>
                    <a:lnTo>
                      <a:pt x="309" y="111"/>
                    </a:lnTo>
                    <a:lnTo>
                      <a:pt x="303" y="96"/>
                    </a:lnTo>
                    <a:lnTo>
                      <a:pt x="296" y="83"/>
                    </a:lnTo>
                    <a:lnTo>
                      <a:pt x="288" y="69"/>
                    </a:lnTo>
                    <a:lnTo>
                      <a:pt x="280" y="58"/>
                    </a:lnTo>
                    <a:lnTo>
                      <a:pt x="270" y="47"/>
                    </a:lnTo>
                    <a:lnTo>
                      <a:pt x="259" y="36"/>
                    </a:lnTo>
                    <a:lnTo>
                      <a:pt x="246" y="28"/>
                    </a:lnTo>
                    <a:lnTo>
                      <a:pt x="234" y="19"/>
                    </a:lnTo>
                    <a:lnTo>
                      <a:pt x="220" y="12"/>
                    </a:lnTo>
                    <a:lnTo>
                      <a:pt x="204" y="7"/>
                    </a:lnTo>
                    <a:lnTo>
                      <a:pt x="189" y="4"/>
                    </a:lnTo>
                    <a:lnTo>
                      <a:pt x="174" y="1"/>
                    </a:lnTo>
                    <a:lnTo>
                      <a:pt x="158" y="0"/>
                    </a:lnTo>
                    <a:lnTo>
                      <a:pt x="142" y="1"/>
                    </a:lnTo>
                    <a:lnTo>
                      <a:pt x="126" y="4"/>
                    </a:lnTo>
                    <a:lnTo>
                      <a:pt x="111" y="7"/>
                    </a:lnTo>
                    <a:lnTo>
                      <a:pt x="96" y="12"/>
                    </a:lnTo>
                    <a:lnTo>
                      <a:pt x="83" y="19"/>
                    </a:lnTo>
                    <a:lnTo>
                      <a:pt x="69" y="28"/>
                    </a:lnTo>
                    <a:lnTo>
                      <a:pt x="58" y="36"/>
                    </a:lnTo>
                    <a:lnTo>
                      <a:pt x="47" y="47"/>
                    </a:lnTo>
                    <a:lnTo>
                      <a:pt x="36" y="58"/>
                    </a:lnTo>
                    <a:lnTo>
                      <a:pt x="28" y="69"/>
                    </a:lnTo>
                    <a:lnTo>
                      <a:pt x="19" y="83"/>
                    </a:lnTo>
                    <a:lnTo>
                      <a:pt x="12" y="96"/>
                    </a:lnTo>
                    <a:lnTo>
                      <a:pt x="7" y="111"/>
                    </a:lnTo>
                    <a:lnTo>
                      <a:pt x="4" y="126"/>
                    </a:lnTo>
                    <a:lnTo>
                      <a:pt x="1" y="142"/>
                    </a:lnTo>
                    <a:lnTo>
                      <a:pt x="0" y="158"/>
                    </a:lnTo>
                    <a:lnTo>
                      <a:pt x="1" y="174"/>
                    </a:lnTo>
                    <a:lnTo>
                      <a:pt x="4" y="189"/>
                    </a:lnTo>
                    <a:lnTo>
                      <a:pt x="7" y="204"/>
                    </a:lnTo>
                    <a:lnTo>
                      <a:pt x="12" y="220"/>
                    </a:lnTo>
                    <a:lnTo>
                      <a:pt x="19" y="234"/>
                    </a:lnTo>
                    <a:lnTo>
                      <a:pt x="28" y="246"/>
                    </a:lnTo>
                    <a:lnTo>
                      <a:pt x="36" y="259"/>
                    </a:lnTo>
                    <a:lnTo>
                      <a:pt x="47" y="270"/>
                    </a:lnTo>
                    <a:lnTo>
                      <a:pt x="58" y="280"/>
                    </a:lnTo>
                    <a:lnTo>
                      <a:pt x="69" y="288"/>
                    </a:lnTo>
                    <a:lnTo>
                      <a:pt x="83" y="296"/>
                    </a:lnTo>
                    <a:lnTo>
                      <a:pt x="96" y="303"/>
                    </a:lnTo>
                    <a:lnTo>
                      <a:pt x="111" y="309"/>
                    </a:lnTo>
                    <a:lnTo>
                      <a:pt x="126" y="312"/>
                    </a:lnTo>
                    <a:lnTo>
                      <a:pt x="142" y="315"/>
                    </a:lnTo>
                    <a:lnTo>
                      <a:pt x="158" y="316"/>
                    </a:lnTo>
                    <a:lnTo>
                      <a:pt x="174" y="315"/>
                    </a:lnTo>
                    <a:lnTo>
                      <a:pt x="189" y="312"/>
                    </a:lnTo>
                    <a:lnTo>
                      <a:pt x="204" y="309"/>
                    </a:lnTo>
                    <a:lnTo>
                      <a:pt x="220" y="303"/>
                    </a:lnTo>
                    <a:lnTo>
                      <a:pt x="234" y="296"/>
                    </a:lnTo>
                    <a:lnTo>
                      <a:pt x="246" y="288"/>
                    </a:lnTo>
                    <a:lnTo>
                      <a:pt x="259" y="280"/>
                    </a:lnTo>
                    <a:lnTo>
                      <a:pt x="270" y="270"/>
                    </a:lnTo>
                    <a:lnTo>
                      <a:pt x="280" y="259"/>
                    </a:lnTo>
                    <a:lnTo>
                      <a:pt x="288" y="246"/>
                    </a:lnTo>
                    <a:lnTo>
                      <a:pt x="296" y="234"/>
                    </a:lnTo>
                    <a:lnTo>
                      <a:pt x="303" y="220"/>
                    </a:lnTo>
                    <a:lnTo>
                      <a:pt x="309" y="204"/>
                    </a:lnTo>
                    <a:lnTo>
                      <a:pt x="312" y="189"/>
                    </a:lnTo>
                    <a:lnTo>
                      <a:pt x="314" y="174"/>
                    </a:lnTo>
                    <a:lnTo>
                      <a:pt x="316" y="158"/>
                    </a:lnTo>
                    <a:close/>
                    <a:moveTo>
                      <a:pt x="312" y="158"/>
                    </a:moveTo>
                    <a:lnTo>
                      <a:pt x="310" y="174"/>
                    </a:lnTo>
                    <a:lnTo>
                      <a:pt x="309" y="189"/>
                    </a:lnTo>
                    <a:lnTo>
                      <a:pt x="305" y="203"/>
                    </a:lnTo>
                    <a:lnTo>
                      <a:pt x="299" y="218"/>
                    </a:lnTo>
                    <a:lnTo>
                      <a:pt x="294" y="231"/>
                    </a:lnTo>
                    <a:lnTo>
                      <a:pt x="285" y="243"/>
                    </a:lnTo>
                    <a:lnTo>
                      <a:pt x="277" y="256"/>
                    </a:lnTo>
                    <a:lnTo>
                      <a:pt x="267" y="267"/>
                    </a:lnTo>
                    <a:lnTo>
                      <a:pt x="256" y="277"/>
                    </a:lnTo>
                    <a:lnTo>
                      <a:pt x="243" y="285"/>
                    </a:lnTo>
                    <a:lnTo>
                      <a:pt x="231" y="294"/>
                    </a:lnTo>
                    <a:lnTo>
                      <a:pt x="218" y="299"/>
                    </a:lnTo>
                    <a:lnTo>
                      <a:pt x="203" y="305"/>
                    </a:lnTo>
                    <a:lnTo>
                      <a:pt x="189" y="309"/>
                    </a:lnTo>
                    <a:lnTo>
                      <a:pt x="174" y="310"/>
                    </a:lnTo>
                    <a:lnTo>
                      <a:pt x="158" y="312"/>
                    </a:lnTo>
                    <a:lnTo>
                      <a:pt x="142" y="310"/>
                    </a:lnTo>
                    <a:lnTo>
                      <a:pt x="126" y="309"/>
                    </a:lnTo>
                    <a:lnTo>
                      <a:pt x="112" y="305"/>
                    </a:lnTo>
                    <a:lnTo>
                      <a:pt x="99" y="299"/>
                    </a:lnTo>
                    <a:lnTo>
                      <a:pt x="85" y="294"/>
                    </a:lnTo>
                    <a:lnTo>
                      <a:pt x="72" y="285"/>
                    </a:lnTo>
                    <a:lnTo>
                      <a:pt x="60" y="277"/>
                    </a:lnTo>
                    <a:lnTo>
                      <a:pt x="50" y="267"/>
                    </a:lnTo>
                    <a:lnTo>
                      <a:pt x="39" y="256"/>
                    </a:lnTo>
                    <a:lnTo>
                      <a:pt x="30" y="243"/>
                    </a:lnTo>
                    <a:lnTo>
                      <a:pt x="22" y="231"/>
                    </a:lnTo>
                    <a:lnTo>
                      <a:pt x="16" y="218"/>
                    </a:lnTo>
                    <a:lnTo>
                      <a:pt x="11" y="203"/>
                    </a:lnTo>
                    <a:lnTo>
                      <a:pt x="7" y="189"/>
                    </a:lnTo>
                    <a:lnTo>
                      <a:pt x="5" y="174"/>
                    </a:lnTo>
                    <a:lnTo>
                      <a:pt x="4" y="158"/>
                    </a:lnTo>
                    <a:lnTo>
                      <a:pt x="5" y="142"/>
                    </a:lnTo>
                    <a:lnTo>
                      <a:pt x="7" y="126"/>
                    </a:lnTo>
                    <a:lnTo>
                      <a:pt x="11" y="113"/>
                    </a:lnTo>
                    <a:lnTo>
                      <a:pt x="16" y="99"/>
                    </a:lnTo>
                    <a:lnTo>
                      <a:pt x="22" y="85"/>
                    </a:lnTo>
                    <a:lnTo>
                      <a:pt x="30" y="72"/>
                    </a:lnTo>
                    <a:lnTo>
                      <a:pt x="39" y="60"/>
                    </a:lnTo>
                    <a:lnTo>
                      <a:pt x="50" y="50"/>
                    </a:lnTo>
                    <a:lnTo>
                      <a:pt x="60" y="39"/>
                    </a:lnTo>
                    <a:lnTo>
                      <a:pt x="72" y="30"/>
                    </a:lnTo>
                    <a:lnTo>
                      <a:pt x="85" y="23"/>
                    </a:lnTo>
                    <a:lnTo>
                      <a:pt x="99" y="16"/>
                    </a:lnTo>
                    <a:lnTo>
                      <a:pt x="112" y="11"/>
                    </a:lnTo>
                    <a:lnTo>
                      <a:pt x="126" y="7"/>
                    </a:lnTo>
                    <a:lnTo>
                      <a:pt x="142" y="5"/>
                    </a:lnTo>
                    <a:lnTo>
                      <a:pt x="158" y="4"/>
                    </a:lnTo>
                    <a:lnTo>
                      <a:pt x="174" y="5"/>
                    </a:lnTo>
                    <a:lnTo>
                      <a:pt x="189" y="7"/>
                    </a:lnTo>
                    <a:lnTo>
                      <a:pt x="203" y="11"/>
                    </a:lnTo>
                    <a:lnTo>
                      <a:pt x="218" y="16"/>
                    </a:lnTo>
                    <a:lnTo>
                      <a:pt x="231" y="23"/>
                    </a:lnTo>
                    <a:lnTo>
                      <a:pt x="243" y="30"/>
                    </a:lnTo>
                    <a:lnTo>
                      <a:pt x="256" y="39"/>
                    </a:lnTo>
                    <a:lnTo>
                      <a:pt x="267" y="50"/>
                    </a:lnTo>
                    <a:lnTo>
                      <a:pt x="277" y="60"/>
                    </a:lnTo>
                    <a:lnTo>
                      <a:pt x="285" y="72"/>
                    </a:lnTo>
                    <a:lnTo>
                      <a:pt x="294" y="85"/>
                    </a:lnTo>
                    <a:lnTo>
                      <a:pt x="299" y="99"/>
                    </a:lnTo>
                    <a:lnTo>
                      <a:pt x="305" y="113"/>
                    </a:lnTo>
                    <a:lnTo>
                      <a:pt x="309" y="126"/>
                    </a:lnTo>
                    <a:lnTo>
                      <a:pt x="310" y="142"/>
                    </a:lnTo>
                    <a:lnTo>
                      <a:pt x="312" y="158"/>
                    </a:lnTo>
                    <a:close/>
                  </a:path>
                </a:pathLst>
              </a:custGeom>
              <a:solidFill>
                <a:srgbClr val="F6D8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35" name="Freeform 120">
                <a:extLst>
                  <a:ext uri="{FF2B5EF4-FFF2-40B4-BE49-F238E27FC236}">
                    <a16:creationId xmlns:a16="http://schemas.microsoft.com/office/drawing/2014/main" id="{ADF4B391-2161-6C61-7EB3-A9110210AF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64" y="2717"/>
                <a:ext cx="311" cy="311"/>
              </a:xfrm>
              <a:custGeom>
                <a:avLst/>
                <a:gdLst>
                  <a:gd name="T0" fmla="*/ 308 w 311"/>
                  <a:gd name="T1" fmla="*/ 124 h 311"/>
                  <a:gd name="T2" fmla="*/ 293 w 311"/>
                  <a:gd name="T3" fmla="*/ 81 h 311"/>
                  <a:gd name="T4" fmla="*/ 266 w 311"/>
                  <a:gd name="T5" fmla="*/ 46 h 311"/>
                  <a:gd name="T6" fmla="*/ 230 w 311"/>
                  <a:gd name="T7" fmla="*/ 19 h 311"/>
                  <a:gd name="T8" fmla="*/ 187 w 311"/>
                  <a:gd name="T9" fmla="*/ 3 h 311"/>
                  <a:gd name="T10" fmla="*/ 140 w 311"/>
                  <a:gd name="T11" fmla="*/ 0 h 311"/>
                  <a:gd name="T12" fmla="*/ 95 w 311"/>
                  <a:gd name="T13" fmla="*/ 13 h 311"/>
                  <a:gd name="T14" fmla="*/ 56 w 311"/>
                  <a:gd name="T15" fmla="*/ 35 h 311"/>
                  <a:gd name="T16" fmla="*/ 27 w 311"/>
                  <a:gd name="T17" fmla="*/ 69 h 311"/>
                  <a:gd name="T18" fmla="*/ 7 w 311"/>
                  <a:gd name="T19" fmla="*/ 109 h 311"/>
                  <a:gd name="T20" fmla="*/ 0 w 311"/>
                  <a:gd name="T21" fmla="*/ 156 h 311"/>
                  <a:gd name="T22" fmla="*/ 7 w 311"/>
                  <a:gd name="T23" fmla="*/ 202 h 311"/>
                  <a:gd name="T24" fmla="*/ 27 w 311"/>
                  <a:gd name="T25" fmla="*/ 243 h 311"/>
                  <a:gd name="T26" fmla="*/ 56 w 311"/>
                  <a:gd name="T27" fmla="*/ 276 h 311"/>
                  <a:gd name="T28" fmla="*/ 95 w 311"/>
                  <a:gd name="T29" fmla="*/ 300 h 311"/>
                  <a:gd name="T30" fmla="*/ 140 w 311"/>
                  <a:gd name="T31" fmla="*/ 311 h 311"/>
                  <a:gd name="T32" fmla="*/ 187 w 311"/>
                  <a:gd name="T33" fmla="*/ 308 h 311"/>
                  <a:gd name="T34" fmla="*/ 230 w 311"/>
                  <a:gd name="T35" fmla="*/ 293 h 311"/>
                  <a:gd name="T36" fmla="*/ 266 w 311"/>
                  <a:gd name="T37" fmla="*/ 267 h 311"/>
                  <a:gd name="T38" fmla="*/ 293 w 311"/>
                  <a:gd name="T39" fmla="*/ 230 h 311"/>
                  <a:gd name="T40" fmla="*/ 308 w 311"/>
                  <a:gd name="T41" fmla="*/ 187 h 311"/>
                  <a:gd name="T42" fmla="*/ 308 w 311"/>
                  <a:gd name="T43" fmla="*/ 156 h 311"/>
                  <a:gd name="T44" fmla="*/ 301 w 311"/>
                  <a:gd name="T45" fmla="*/ 201 h 311"/>
                  <a:gd name="T46" fmla="*/ 282 w 311"/>
                  <a:gd name="T47" fmla="*/ 240 h 311"/>
                  <a:gd name="T48" fmla="*/ 253 w 311"/>
                  <a:gd name="T49" fmla="*/ 274 h 311"/>
                  <a:gd name="T50" fmla="*/ 215 w 311"/>
                  <a:gd name="T51" fmla="*/ 296 h 311"/>
                  <a:gd name="T52" fmla="*/ 172 w 311"/>
                  <a:gd name="T53" fmla="*/ 307 h 311"/>
                  <a:gd name="T54" fmla="*/ 126 w 311"/>
                  <a:gd name="T55" fmla="*/ 304 h 311"/>
                  <a:gd name="T56" fmla="*/ 84 w 311"/>
                  <a:gd name="T57" fmla="*/ 289 h 311"/>
                  <a:gd name="T58" fmla="*/ 49 w 311"/>
                  <a:gd name="T59" fmla="*/ 264 h 311"/>
                  <a:gd name="T60" fmla="*/ 23 w 311"/>
                  <a:gd name="T61" fmla="*/ 228 h 311"/>
                  <a:gd name="T62" fmla="*/ 7 w 311"/>
                  <a:gd name="T63" fmla="*/ 187 h 311"/>
                  <a:gd name="T64" fmla="*/ 5 w 311"/>
                  <a:gd name="T65" fmla="*/ 140 h 311"/>
                  <a:gd name="T66" fmla="*/ 16 w 311"/>
                  <a:gd name="T67" fmla="*/ 97 h 311"/>
                  <a:gd name="T68" fmla="*/ 38 w 311"/>
                  <a:gd name="T69" fmla="*/ 59 h 311"/>
                  <a:gd name="T70" fmla="*/ 72 w 311"/>
                  <a:gd name="T71" fmla="*/ 30 h 311"/>
                  <a:gd name="T72" fmla="*/ 110 w 311"/>
                  <a:gd name="T73" fmla="*/ 12 h 311"/>
                  <a:gd name="T74" fmla="*/ 156 w 311"/>
                  <a:gd name="T75" fmla="*/ 5 h 311"/>
                  <a:gd name="T76" fmla="*/ 201 w 311"/>
                  <a:gd name="T77" fmla="*/ 12 h 311"/>
                  <a:gd name="T78" fmla="*/ 240 w 311"/>
                  <a:gd name="T79" fmla="*/ 30 h 311"/>
                  <a:gd name="T80" fmla="*/ 273 w 311"/>
                  <a:gd name="T81" fmla="*/ 59 h 311"/>
                  <a:gd name="T82" fmla="*/ 296 w 311"/>
                  <a:gd name="T83" fmla="*/ 97 h 311"/>
                  <a:gd name="T84" fmla="*/ 307 w 311"/>
                  <a:gd name="T85" fmla="*/ 140 h 31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11"/>
                  <a:gd name="T130" fmla="*/ 0 h 311"/>
                  <a:gd name="T131" fmla="*/ 311 w 311"/>
                  <a:gd name="T132" fmla="*/ 311 h 31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11" h="311">
                    <a:moveTo>
                      <a:pt x="311" y="156"/>
                    </a:moveTo>
                    <a:lnTo>
                      <a:pt x="311" y="140"/>
                    </a:lnTo>
                    <a:lnTo>
                      <a:pt x="308" y="124"/>
                    </a:lnTo>
                    <a:lnTo>
                      <a:pt x="304" y="109"/>
                    </a:lnTo>
                    <a:lnTo>
                      <a:pt x="300" y="95"/>
                    </a:lnTo>
                    <a:lnTo>
                      <a:pt x="293" y="81"/>
                    </a:lnTo>
                    <a:lnTo>
                      <a:pt x="285" y="69"/>
                    </a:lnTo>
                    <a:lnTo>
                      <a:pt x="276" y="56"/>
                    </a:lnTo>
                    <a:lnTo>
                      <a:pt x="266" y="46"/>
                    </a:lnTo>
                    <a:lnTo>
                      <a:pt x="255" y="35"/>
                    </a:lnTo>
                    <a:lnTo>
                      <a:pt x="243" y="27"/>
                    </a:lnTo>
                    <a:lnTo>
                      <a:pt x="230" y="19"/>
                    </a:lnTo>
                    <a:lnTo>
                      <a:pt x="216" y="13"/>
                    </a:lnTo>
                    <a:lnTo>
                      <a:pt x="202" y="7"/>
                    </a:lnTo>
                    <a:lnTo>
                      <a:pt x="187" y="3"/>
                    </a:lnTo>
                    <a:lnTo>
                      <a:pt x="172" y="0"/>
                    </a:lnTo>
                    <a:lnTo>
                      <a:pt x="156" y="0"/>
                    </a:lnTo>
                    <a:lnTo>
                      <a:pt x="140" y="0"/>
                    </a:lnTo>
                    <a:lnTo>
                      <a:pt x="124" y="3"/>
                    </a:lnTo>
                    <a:lnTo>
                      <a:pt x="109" y="7"/>
                    </a:lnTo>
                    <a:lnTo>
                      <a:pt x="95" y="13"/>
                    </a:lnTo>
                    <a:lnTo>
                      <a:pt x="81" y="19"/>
                    </a:lnTo>
                    <a:lnTo>
                      <a:pt x="69" y="27"/>
                    </a:lnTo>
                    <a:lnTo>
                      <a:pt x="56" y="35"/>
                    </a:lnTo>
                    <a:lnTo>
                      <a:pt x="46" y="46"/>
                    </a:lnTo>
                    <a:lnTo>
                      <a:pt x="35" y="56"/>
                    </a:lnTo>
                    <a:lnTo>
                      <a:pt x="27" y="69"/>
                    </a:lnTo>
                    <a:lnTo>
                      <a:pt x="19" y="81"/>
                    </a:lnTo>
                    <a:lnTo>
                      <a:pt x="13" y="95"/>
                    </a:lnTo>
                    <a:lnTo>
                      <a:pt x="7" y="109"/>
                    </a:lnTo>
                    <a:lnTo>
                      <a:pt x="3" y="124"/>
                    </a:lnTo>
                    <a:lnTo>
                      <a:pt x="0" y="140"/>
                    </a:lnTo>
                    <a:lnTo>
                      <a:pt x="0" y="156"/>
                    </a:lnTo>
                    <a:lnTo>
                      <a:pt x="0" y="172"/>
                    </a:lnTo>
                    <a:lnTo>
                      <a:pt x="3" y="187"/>
                    </a:lnTo>
                    <a:lnTo>
                      <a:pt x="7" y="202"/>
                    </a:lnTo>
                    <a:lnTo>
                      <a:pt x="13" y="216"/>
                    </a:lnTo>
                    <a:lnTo>
                      <a:pt x="19" y="230"/>
                    </a:lnTo>
                    <a:lnTo>
                      <a:pt x="27" y="243"/>
                    </a:lnTo>
                    <a:lnTo>
                      <a:pt x="35" y="255"/>
                    </a:lnTo>
                    <a:lnTo>
                      <a:pt x="46" y="267"/>
                    </a:lnTo>
                    <a:lnTo>
                      <a:pt x="56" y="276"/>
                    </a:lnTo>
                    <a:lnTo>
                      <a:pt x="69" y="285"/>
                    </a:lnTo>
                    <a:lnTo>
                      <a:pt x="81" y="293"/>
                    </a:lnTo>
                    <a:lnTo>
                      <a:pt x="95" y="300"/>
                    </a:lnTo>
                    <a:lnTo>
                      <a:pt x="109" y="304"/>
                    </a:lnTo>
                    <a:lnTo>
                      <a:pt x="124" y="308"/>
                    </a:lnTo>
                    <a:lnTo>
                      <a:pt x="140" y="311"/>
                    </a:lnTo>
                    <a:lnTo>
                      <a:pt x="156" y="311"/>
                    </a:lnTo>
                    <a:lnTo>
                      <a:pt x="172" y="311"/>
                    </a:lnTo>
                    <a:lnTo>
                      <a:pt x="187" y="308"/>
                    </a:lnTo>
                    <a:lnTo>
                      <a:pt x="202" y="304"/>
                    </a:lnTo>
                    <a:lnTo>
                      <a:pt x="216" y="300"/>
                    </a:lnTo>
                    <a:lnTo>
                      <a:pt x="230" y="293"/>
                    </a:lnTo>
                    <a:lnTo>
                      <a:pt x="243" y="285"/>
                    </a:lnTo>
                    <a:lnTo>
                      <a:pt x="255" y="276"/>
                    </a:lnTo>
                    <a:lnTo>
                      <a:pt x="266" y="267"/>
                    </a:lnTo>
                    <a:lnTo>
                      <a:pt x="276" y="255"/>
                    </a:lnTo>
                    <a:lnTo>
                      <a:pt x="285" y="243"/>
                    </a:lnTo>
                    <a:lnTo>
                      <a:pt x="293" y="230"/>
                    </a:lnTo>
                    <a:lnTo>
                      <a:pt x="300" y="216"/>
                    </a:lnTo>
                    <a:lnTo>
                      <a:pt x="304" y="202"/>
                    </a:lnTo>
                    <a:lnTo>
                      <a:pt x="308" y="187"/>
                    </a:lnTo>
                    <a:lnTo>
                      <a:pt x="311" y="172"/>
                    </a:lnTo>
                    <a:lnTo>
                      <a:pt x="311" y="156"/>
                    </a:lnTo>
                    <a:close/>
                    <a:moveTo>
                      <a:pt x="308" y="156"/>
                    </a:moveTo>
                    <a:lnTo>
                      <a:pt x="307" y="172"/>
                    </a:lnTo>
                    <a:lnTo>
                      <a:pt x="304" y="187"/>
                    </a:lnTo>
                    <a:lnTo>
                      <a:pt x="301" y="201"/>
                    </a:lnTo>
                    <a:lnTo>
                      <a:pt x="296" y="215"/>
                    </a:lnTo>
                    <a:lnTo>
                      <a:pt x="289" y="228"/>
                    </a:lnTo>
                    <a:lnTo>
                      <a:pt x="282" y="240"/>
                    </a:lnTo>
                    <a:lnTo>
                      <a:pt x="273" y="253"/>
                    </a:lnTo>
                    <a:lnTo>
                      <a:pt x="264" y="264"/>
                    </a:lnTo>
                    <a:lnTo>
                      <a:pt x="253" y="274"/>
                    </a:lnTo>
                    <a:lnTo>
                      <a:pt x="240" y="282"/>
                    </a:lnTo>
                    <a:lnTo>
                      <a:pt x="229" y="289"/>
                    </a:lnTo>
                    <a:lnTo>
                      <a:pt x="215" y="296"/>
                    </a:lnTo>
                    <a:lnTo>
                      <a:pt x="201" y="301"/>
                    </a:lnTo>
                    <a:lnTo>
                      <a:pt x="187" y="304"/>
                    </a:lnTo>
                    <a:lnTo>
                      <a:pt x="172" y="307"/>
                    </a:lnTo>
                    <a:lnTo>
                      <a:pt x="156" y="307"/>
                    </a:lnTo>
                    <a:lnTo>
                      <a:pt x="140" y="307"/>
                    </a:lnTo>
                    <a:lnTo>
                      <a:pt x="126" y="304"/>
                    </a:lnTo>
                    <a:lnTo>
                      <a:pt x="110" y="301"/>
                    </a:lnTo>
                    <a:lnTo>
                      <a:pt x="97" y="296"/>
                    </a:lnTo>
                    <a:lnTo>
                      <a:pt x="84" y="289"/>
                    </a:lnTo>
                    <a:lnTo>
                      <a:pt x="72" y="282"/>
                    </a:lnTo>
                    <a:lnTo>
                      <a:pt x="59" y="274"/>
                    </a:lnTo>
                    <a:lnTo>
                      <a:pt x="49" y="264"/>
                    </a:lnTo>
                    <a:lnTo>
                      <a:pt x="38" y="253"/>
                    </a:lnTo>
                    <a:lnTo>
                      <a:pt x="30" y="240"/>
                    </a:lnTo>
                    <a:lnTo>
                      <a:pt x="23" y="228"/>
                    </a:lnTo>
                    <a:lnTo>
                      <a:pt x="16" y="215"/>
                    </a:lnTo>
                    <a:lnTo>
                      <a:pt x="10" y="201"/>
                    </a:lnTo>
                    <a:lnTo>
                      <a:pt x="7" y="187"/>
                    </a:lnTo>
                    <a:lnTo>
                      <a:pt x="5" y="172"/>
                    </a:lnTo>
                    <a:lnTo>
                      <a:pt x="5" y="156"/>
                    </a:lnTo>
                    <a:lnTo>
                      <a:pt x="5" y="140"/>
                    </a:lnTo>
                    <a:lnTo>
                      <a:pt x="7" y="126"/>
                    </a:lnTo>
                    <a:lnTo>
                      <a:pt x="10" y="111"/>
                    </a:lnTo>
                    <a:lnTo>
                      <a:pt x="16" y="97"/>
                    </a:lnTo>
                    <a:lnTo>
                      <a:pt x="23" y="84"/>
                    </a:lnTo>
                    <a:lnTo>
                      <a:pt x="30" y="71"/>
                    </a:lnTo>
                    <a:lnTo>
                      <a:pt x="38" y="59"/>
                    </a:lnTo>
                    <a:lnTo>
                      <a:pt x="49" y="49"/>
                    </a:lnTo>
                    <a:lnTo>
                      <a:pt x="59" y="38"/>
                    </a:lnTo>
                    <a:lnTo>
                      <a:pt x="72" y="30"/>
                    </a:lnTo>
                    <a:lnTo>
                      <a:pt x="84" y="23"/>
                    </a:lnTo>
                    <a:lnTo>
                      <a:pt x="97" y="16"/>
                    </a:lnTo>
                    <a:lnTo>
                      <a:pt x="110" y="12"/>
                    </a:lnTo>
                    <a:lnTo>
                      <a:pt x="126" y="7"/>
                    </a:lnTo>
                    <a:lnTo>
                      <a:pt x="140" y="5"/>
                    </a:lnTo>
                    <a:lnTo>
                      <a:pt x="156" y="5"/>
                    </a:lnTo>
                    <a:lnTo>
                      <a:pt x="172" y="5"/>
                    </a:lnTo>
                    <a:lnTo>
                      <a:pt x="187" y="7"/>
                    </a:lnTo>
                    <a:lnTo>
                      <a:pt x="201" y="12"/>
                    </a:lnTo>
                    <a:lnTo>
                      <a:pt x="215" y="16"/>
                    </a:lnTo>
                    <a:lnTo>
                      <a:pt x="229" y="23"/>
                    </a:lnTo>
                    <a:lnTo>
                      <a:pt x="240" y="30"/>
                    </a:lnTo>
                    <a:lnTo>
                      <a:pt x="253" y="38"/>
                    </a:lnTo>
                    <a:lnTo>
                      <a:pt x="264" y="49"/>
                    </a:lnTo>
                    <a:lnTo>
                      <a:pt x="273" y="59"/>
                    </a:lnTo>
                    <a:lnTo>
                      <a:pt x="282" y="71"/>
                    </a:lnTo>
                    <a:lnTo>
                      <a:pt x="289" y="84"/>
                    </a:lnTo>
                    <a:lnTo>
                      <a:pt x="296" y="97"/>
                    </a:lnTo>
                    <a:lnTo>
                      <a:pt x="301" y="111"/>
                    </a:lnTo>
                    <a:lnTo>
                      <a:pt x="304" y="126"/>
                    </a:lnTo>
                    <a:lnTo>
                      <a:pt x="307" y="140"/>
                    </a:lnTo>
                    <a:lnTo>
                      <a:pt x="308" y="156"/>
                    </a:lnTo>
                    <a:close/>
                  </a:path>
                </a:pathLst>
              </a:custGeom>
              <a:solidFill>
                <a:srgbClr val="F6D8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36" name="Freeform 121">
                <a:extLst>
                  <a:ext uri="{FF2B5EF4-FFF2-40B4-BE49-F238E27FC236}">
                    <a16:creationId xmlns:a16="http://schemas.microsoft.com/office/drawing/2014/main" id="{6AAE7407-7CBD-E052-3A36-9C088BDF67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66" y="2719"/>
                <a:ext cx="308" cy="308"/>
              </a:xfrm>
              <a:custGeom>
                <a:avLst/>
                <a:gdLst>
                  <a:gd name="T0" fmla="*/ 305 w 308"/>
                  <a:gd name="T1" fmla="*/ 122 h 308"/>
                  <a:gd name="T2" fmla="*/ 290 w 308"/>
                  <a:gd name="T3" fmla="*/ 81 h 308"/>
                  <a:gd name="T4" fmla="*/ 263 w 308"/>
                  <a:gd name="T5" fmla="*/ 46 h 308"/>
                  <a:gd name="T6" fmla="*/ 227 w 308"/>
                  <a:gd name="T7" fmla="*/ 19 h 308"/>
                  <a:gd name="T8" fmla="*/ 185 w 308"/>
                  <a:gd name="T9" fmla="*/ 3 h 308"/>
                  <a:gd name="T10" fmla="*/ 138 w 308"/>
                  <a:gd name="T11" fmla="*/ 1 h 308"/>
                  <a:gd name="T12" fmla="*/ 95 w 308"/>
                  <a:gd name="T13" fmla="*/ 12 h 308"/>
                  <a:gd name="T14" fmla="*/ 56 w 308"/>
                  <a:gd name="T15" fmla="*/ 35 h 308"/>
                  <a:gd name="T16" fmla="*/ 26 w 308"/>
                  <a:gd name="T17" fmla="*/ 68 h 308"/>
                  <a:gd name="T18" fmla="*/ 7 w 308"/>
                  <a:gd name="T19" fmla="*/ 109 h 308"/>
                  <a:gd name="T20" fmla="*/ 0 w 308"/>
                  <a:gd name="T21" fmla="*/ 154 h 308"/>
                  <a:gd name="T22" fmla="*/ 7 w 308"/>
                  <a:gd name="T23" fmla="*/ 199 h 308"/>
                  <a:gd name="T24" fmla="*/ 26 w 308"/>
                  <a:gd name="T25" fmla="*/ 239 h 308"/>
                  <a:gd name="T26" fmla="*/ 56 w 308"/>
                  <a:gd name="T27" fmla="*/ 273 h 308"/>
                  <a:gd name="T28" fmla="*/ 95 w 308"/>
                  <a:gd name="T29" fmla="*/ 295 h 308"/>
                  <a:gd name="T30" fmla="*/ 138 w 308"/>
                  <a:gd name="T31" fmla="*/ 306 h 308"/>
                  <a:gd name="T32" fmla="*/ 185 w 308"/>
                  <a:gd name="T33" fmla="*/ 305 h 308"/>
                  <a:gd name="T34" fmla="*/ 227 w 308"/>
                  <a:gd name="T35" fmla="*/ 290 h 308"/>
                  <a:gd name="T36" fmla="*/ 263 w 308"/>
                  <a:gd name="T37" fmla="*/ 263 h 308"/>
                  <a:gd name="T38" fmla="*/ 290 w 308"/>
                  <a:gd name="T39" fmla="*/ 227 h 308"/>
                  <a:gd name="T40" fmla="*/ 305 w 308"/>
                  <a:gd name="T41" fmla="*/ 185 h 308"/>
                  <a:gd name="T42" fmla="*/ 303 w 308"/>
                  <a:gd name="T43" fmla="*/ 154 h 308"/>
                  <a:gd name="T44" fmla="*/ 296 w 308"/>
                  <a:gd name="T45" fmla="*/ 199 h 308"/>
                  <a:gd name="T46" fmla="*/ 278 w 308"/>
                  <a:gd name="T47" fmla="*/ 238 h 308"/>
                  <a:gd name="T48" fmla="*/ 249 w 308"/>
                  <a:gd name="T49" fmla="*/ 270 h 308"/>
                  <a:gd name="T50" fmla="*/ 212 w 308"/>
                  <a:gd name="T51" fmla="*/ 292 h 308"/>
                  <a:gd name="T52" fmla="*/ 170 w 308"/>
                  <a:gd name="T53" fmla="*/ 304 h 308"/>
                  <a:gd name="T54" fmla="*/ 124 w 308"/>
                  <a:gd name="T55" fmla="*/ 301 h 308"/>
                  <a:gd name="T56" fmla="*/ 82 w 308"/>
                  <a:gd name="T57" fmla="*/ 285 h 308"/>
                  <a:gd name="T58" fmla="*/ 49 w 308"/>
                  <a:gd name="T59" fmla="*/ 260 h 308"/>
                  <a:gd name="T60" fmla="*/ 22 w 308"/>
                  <a:gd name="T61" fmla="*/ 226 h 308"/>
                  <a:gd name="T62" fmla="*/ 7 w 308"/>
                  <a:gd name="T63" fmla="*/ 184 h 308"/>
                  <a:gd name="T64" fmla="*/ 5 w 308"/>
                  <a:gd name="T65" fmla="*/ 139 h 308"/>
                  <a:gd name="T66" fmla="*/ 15 w 308"/>
                  <a:gd name="T67" fmla="*/ 96 h 308"/>
                  <a:gd name="T68" fmla="*/ 39 w 308"/>
                  <a:gd name="T69" fmla="*/ 58 h 308"/>
                  <a:gd name="T70" fmla="*/ 70 w 308"/>
                  <a:gd name="T71" fmla="*/ 29 h 308"/>
                  <a:gd name="T72" fmla="*/ 110 w 308"/>
                  <a:gd name="T73" fmla="*/ 11 h 308"/>
                  <a:gd name="T74" fmla="*/ 154 w 308"/>
                  <a:gd name="T75" fmla="*/ 4 h 308"/>
                  <a:gd name="T76" fmla="*/ 199 w 308"/>
                  <a:gd name="T77" fmla="*/ 11 h 308"/>
                  <a:gd name="T78" fmla="*/ 238 w 308"/>
                  <a:gd name="T79" fmla="*/ 29 h 308"/>
                  <a:gd name="T80" fmla="*/ 270 w 308"/>
                  <a:gd name="T81" fmla="*/ 58 h 308"/>
                  <a:gd name="T82" fmla="*/ 292 w 308"/>
                  <a:gd name="T83" fmla="*/ 96 h 308"/>
                  <a:gd name="T84" fmla="*/ 303 w 308"/>
                  <a:gd name="T85" fmla="*/ 139 h 30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08"/>
                  <a:gd name="T130" fmla="*/ 0 h 308"/>
                  <a:gd name="T131" fmla="*/ 308 w 308"/>
                  <a:gd name="T132" fmla="*/ 308 h 30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08" h="308">
                    <a:moveTo>
                      <a:pt x="308" y="154"/>
                    </a:moveTo>
                    <a:lnTo>
                      <a:pt x="306" y="138"/>
                    </a:lnTo>
                    <a:lnTo>
                      <a:pt x="305" y="122"/>
                    </a:lnTo>
                    <a:lnTo>
                      <a:pt x="301" y="109"/>
                    </a:lnTo>
                    <a:lnTo>
                      <a:pt x="295" y="95"/>
                    </a:lnTo>
                    <a:lnTo>
                      <a:pt x="290" y="81"/>
                    </a:lnTo>
                    <a:lnTo>
                      <a:pt x="281" y="68"/>
                    </a:lnTo>
                    <a:lnTo>
                      <a:pt x="273" y="56"/>
                    </a:lnTo>
                    <a:lnTo>
                      <a:pt x="263" y="46"/>
                    </a:lnTo>
                    <a:lnTo>
                      <a:pt x="252" y="35"/>
                    </a:lnTo>
                    <a:lnTo>
                      <a:pt x="239" y="26"/>
                    </a:lnTo>
                    <a:lnTo>
                      <a:pt x="227" y="19"/>
                    </a:lnTo>
                    <a:lnTo>
                      <a:pt x="214" y="12"/>
                    </a:lnTo>
                    <a:lnTo>
                      <a:pt x="199" y="7"/>
                    </a:lnTo>
                    <a:lnTo>
                      <a:pt x="185" y="3"/>
                    </a:lnTo>
                    <a:lnTo>
                      <a:pt x="170" y="1"/>
                    </a:lnTo>
                    <a:lnTo>
                      <a:pt x="154" y="0"/>
                    </a:lnTo>
                    <a:lnTo>
                      <a:pt x="138" y="1"/>
                    </a:lnTo>
                    <a:lnTo>
                      <a:pt x="122" y="3"/>
                    </a:lnTo>
                    <a:lnTo>
                      <a:pt x="108" y="7"/>
                    </a:lnTo>
                    <a:lnTo>
                      <a:pt x="95" y="12"/>
                    </a:lnTo>
                    <a:lnTo>
                      <a:pt x="81" y="19"/>
                    </a:lnTo>
                    <a:lnTo>
                      <a:pt x="68" y="26"/>
                    </a:lnTo>
                    <a:lnTo>
                      <a:pt x="56" y="35"/>
                    </a:lnTo>
                    <a:lnTo>
                      <a:pt x="46" y="46"/>
                    </a:lnTo>
                    <a:lnTo>
                      <a:pt x="35" y="56"/>
                    </a:lnTo>
                    <a:lnTo>
                      <a:pt x="26" y="68"/>
                    </a:lnTo>
                    <a:lnTo>
                      <a:pt x="18" y="81"/>
                    </a:lnTo>
                    <a:lnTo>
                      <a:pt x="12" y="95"/>
                    </a:lnTo>
                    <a:lnTo>
                      <a:pt x="7" y="109"/>
                    </a:lnTo>
                    <a:lnTo>
                      <a:pt x="3" y="122"/>
                    </a:lnTo>
                    <a:lnTo>
                      <a:pt x="1" y="138"/>
                    </a:lnTo>
                    <a:lnTo>
                      <a:pt x="0" y="154"/>
                    </a:lnTo>
                    <a:lnTo>
                      <a:pt x="1" y="170"/>
                    </a:lnTo>
                    <a:lnTo>
                      <a:pt x="3" y="185"/>
                    </a:lnTo>
                    <a:lnTo>
                      <a:pt x="7" y="199"/>
                    </a:lnTo>
                    <a:lnTo>
                      <a:pt x="12" y="214"/>
                    </a:lnTo>
                    <a:lnTo>
                      <a:pt x="18" y="227"/>
                    </a:lnTo>
                    <a:lnTo>
                      <a:pt x="26" y="239"/>
                    </a:lnTo>
                    <a:lnTo>
                      <a:pt x="35" y="252"/>
                    </a:lnTo>
                    <a:lnTo>
                      <a:pt x="46" y="263"/>
                    </a:lnTo>
                    <a:lnTo>
                      <a:pt x="56" y="273"/>
                    </a:lnTo>
                    <a:lnTo>
                      <a:pt x="68" y="281"/>
                    </a:lnTo>
                    <a:lnTo>
                      <a:pt x="81" y="290"/>
                    </a:lnTo>
                    <a:lnTo>
                      <a:pt x="95" y="295"/>
                    </a:lnTo>
                    <a:lnTo>
                      <a:pt x="108" y="301"/>
                    </a:lnTo>
                    <a:lnTo>
                      <a:pt x="122" y="305"/>
                    </a:lnTo>
                    <a:lnTo>
                      <a:pt x="138" y="306"/>
                    </a:lnTo>
                    <a:lnTo>
                      <a:pt x="154" y="308"/>
                    </a:lnTo>
                    <a:lnTo>
                      <a:pt x="170" y="306"/>
                    </a:lnTo>
                    <a:lnTo>
                      <a:pt x="185" y="305"/>
                    </a:lnTo>
                    <a:lnTo>
                      <a:pt x="199" y="301"/>
                    </a:lnTo>
                    <a:lnTo>
                      <a:pt x="214" y="295"/>
                    </a:lnTo>
                    <a:lnTo>
                      <a:pt x="227" y="290"/>
                    </a:lnTo>
                    <a:lnTo>
                      <a:pt x="239" y="281"/>
                    </a:lnTo>
                    <a:lnTo>
                      <a:pt x="252" y="273"/>
                    </a:lnTo>
                    <a:lnTo>
                      <a:pt x="263" y="263"/>
                    </a:lnTo>
                    <a:lnTo>
                      <a:pt x="273" y="252"/>
                    </a:lnTo>
                    <a:lnTo>
                      <a:pt x="281" y="239"/>
                    </a:lnTo>
                    <a:lnTo>
                      <a:pt x="290" y="227"/>
                    </a:lnTo>
                    <a:lnTo>
                      <a:pt x="295" y="214"/>
                    </a:lnTo>
                    <a:lnTo>
                      <a:pt x="301" y="199"/>
                    </a:lnTo>
                    <a:lnTo>
                      <a:pt x="305" y="185"/>
                    </a:lnTo>
                    <a:lnTo>
                      <a:pt x="306" y="170"/>
                    </a:lnTo>
                    <a:lnTo>
                      <a:pt x="308" y="154"/>
                    </a:lnTo>
                    <a:close/>
                    <a:moveTo>
                      <a:pt x="303" y="154"/>
                    </a:moveTo>
                    <a:lnTo>
                      <a:pt x="303" y="170"/>
                    </a:lnTo>
                    <a:lnTo>
                      <a:pt x="301" y="184"/>
                    </a:lnTo>
                    <a:lnTo>
                      <a:pt x="296" y="199"/>
                    </a:lnTo>
                    <a:lnTo>
                      <a:pt x="292" y="212"/>
                    </a:lnTo>
                    <a:lnTo>
                      <a:pt x="285" y="226"/>
                    </a:lnTo>
                    <a:lnTo>
                      <a:pt x="278" y="238"/>
                    </a:lnTo>
                    <a:lnTo>
                      <a:pt x="270" y="249"/>
                    </a:lnTo>
                    <a:lnTo>
                      <a:pt x="260" y="260"/>
                    </a:lnTo>
                    <a:lnTo>
                      <a:pt x="249" y="270"/>
                    </a:lnTo>
                    <a:lnTo>
                      <a:pt x="238" y="278"/>
                    </a:lnTo>
                    <a:lnTo>
                      <a:pt x="225" y="285"/>
                    </a:lnTo>
                    <a:lnTo>
                      <a:pt x="212" y="292"/>
                    </a:lnTo>
                    <a:lnTo>
                      <a:pt x="199" y="297"/>
                    </a:lnTo>
                    <a:lnTo>
                      <a:pt x="184" y="301"/>
                    </a:lnTo>
                    <a:lnTo>
                      <a:pt x="170" y="304"/>
                    </a:lnTo>
                    <a:lnTo>
                      <a:pt x="154" y="304"/>
                    </a:lnTo>
                    <a:lnTo>
                      <a:pt x="139" y="304"/>
                    </a:lnTo>
                    <a:lnTo>
                      <a:pt x="124" y="301"/>
                    </a:lnTo>
                    <a:lnTo>
                      <a:pt x="110" y="297"/>
                    </a:lnTo>
                    <a:lnTo>
                      <a:pt x="96" y="292"/>
                    </a:lnTo>
                    <a:lnTo>
                      <a:pt x="82" y="285"/>
                    </a:lnTo>
                    <a:lnTo>
                      <a:pt x="70" y="278"/>
                    </a:lnTo>
                    <a:lnTo>
                      <a:pt x="58" y="270"/>
                    </a:lnTo>
                    <a:lnTo>
                      <a:pt x="49" y="260"/>
                    </a:lnTo>
                    <a:lnTo>
                      <a:pt x="39" y="249"/>
                    </a:lnTo>
                    <a:lnTo>
                      <a:pt x="29" y="238"/>
                    </a:lnTo>
                    <a:lnTo>
                      <a:pt x="22" y="226"/>
                    </a:lnTo>
                    <a:lnTo>
                      <a:pt x="15" y="212"/>
                    </a:lnTo>
                    <a:lnTo>
                      <a:pt x="11" y="199"/>
                    </a:lnTo>
                    <a:lnTo>
                      <a:pt x="7" y="184"/>
                    </a:lnTo>
                    <a:lnTo>
                      <a:pt x="5" y="170"/>
                    </a:lnTo>
                    <a:lnTo>
                      <a:pt x="4" y="154"/>
                    </a:lnTo>
                    <a:lnTo>
                      <a:pt x="5" y="139"/>
                    </a:lnTo>
                    <a:lnTo>
                      <a:pt x="7" y="124"/>
                    </a:lnTo>
                    <a:lnTo>
                      <a:pt x="11" y="110"/>
                    </a:lnTo>
                    <a:lnTo>
                      <a:pt x="15" y="96"/>
                    </a:lnTo>
                    <a:lnTo>
                      <a:pt x="22" y="82"/>
                    </a:lnTo>
                    <a:lnTo>
                      <a:pt x="29" y="69"/>
                    </a:lnTo>
                    <a:lnTo>
                      <a:pt x="39" y="58"/>
                    </a:lnTo>
                    <a:lnTo>
                      <a:pt x="49" y="49"/>
                    </a:lnTo>
                    <a:lnTo>
                      <a:pt x="58" y="39"/>
                    </a:lnTo>
                    <a:lnTo>
                      <a:pt x="70" y="29"/>
                    </a:lnTo>
                    <a:lnTo>
                      <a:pt x="82" y="22"/>
                    </a:lnTo>
                    <a:lnTo>
                      <a:pt x="96" y="15"/>
                    </a:lnTo>
                    <a:lnTo>
                      <a:pt x="110" y="11"/>
                    </a:lnTo>
                    <a:lnTo>
                      <a:pt x="124" y="7"/>
                    </a:lnTo>
                    <a:lnTo>
                      <a:pt x="139" y="5"/>
                    </a:lnTo>
                    <a:lnTo>
                      <a:pt x="154" y="4"/>
                    </a:lnTo>
                    <a:lnTo>
                      <a:pt x="170" y="5"/>
                    </a:lnTo>
                    <a:lnTo>
                      <a:pt x="184" y="7"/>
                    </a:lnTo>
                    <a:lnTo>
                      <a:pt x="199" y="11"/>
                    </a:lnTo>
                    <a:lnTo>
                      <a:pt x="212" y="15"/>
                    </a:lnTo>
                    <a:lnTo>
                      <a:pt x="225" y="22"/>
                    </a:lnTo>
                    <a:lnTo>
                      <a:pt x="238" y="29"/>
                    </a:lnTo>
                    <a:lnTo>
                      <a:pt x="249" y="39"/>
                    </a:lnTo>
                    <a:lnTo>
                      <a:pt x="260" y="49"/>
                    </a:lnTo>
                    <a:lnTo>
                      <a:pt x="270" y="58"/>
                    </a:lnTo>
                    <a:lnTo>
                      <a:pt x="278" y="69"/>
                    </a:lnTo>
                    <a:lnTo>
                      <a:pt x="285" y="82"/>
                    </a:lnTo>
                    <a:lnTo>
                      <a:pt x="292" y="96"/>
                    </a:lnTo>
                    <a:lnTo>
                      <a:pt x="296" y="110"/>
                    </a:lnTo>
                    <a:lnTo>
                      <a:pt x="301" y="124"/>
                    </a:lnTo>
                    <a:lnTo>
                      <a:pt x="303" y="139"/>
                    </a:lnTo>
                    <a:lnTo>
                      <a:pt x="303" y="154"/>
                    </a:lnTo>
                    <a:close/>
                  </a:path>
                </a:pathLst>
              </a:custGeom>
              <a:solidFill>
                <a:srgbClr val="F6D9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37" name="Freeform 122">
                <a:extLst>
                  <a:ext uri="{FF2B5EF4-FFF2-40B4-BE49-F238E27FC236}">
                    <a16:creationId xmlns:a16="http://schemas.microsoft.com/office/drawing/2014/main" id="{A6099443-86A0-0C4F-2179-D90662110B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69" y="2722"/>
                <a:ext cx="303" cy="302"/>
              </a:xfrm>
              <a:custGeom>
                <a:avLst/>
                <a:gdLst>
                  <a:gd name="T0" fmla="*/ 299 w 303"/>
                  <a:gd name="T1" fmla="*/ 121 h 302"/>
                  <a:gd name="T2" fmla="*/ 284 w 303"/>
                  <a:gd name="T3" fmla="*/ 79 h 302"/>
                  <a:gd name="T4" fmla="*/ 259 w 303"/>
                  <a:gd name="T5" fmla="*/ 44 h 302"/>
                  <a:gd name="T6" fmla="*/ 224 w 303"/>
                  <a:gd name="T7" fmla="*/ 18 h 302"/>
                  <a:gd name="T8" fmla="*/ 182 w 303"/>
                  <a:gd name="T9" fmla="*/ 2 h 302"/>
                  <a:gd name="T10" fmla="*/ 135 w 303"/>
                  <a:gd name="T11" fmla="*/ 0 h 302"/>
                  <a:gd name="T12" fmla="*/ 92 w 303"/>
                  <a:gd name="T13" fmla="*/ 11 h 302"/>
                  <a:gd name="T14" fmla="*/ 54 w 303"/>
                  <a:gd name="T15" fmla="*/ 33 h 302"/>
                  <a:gd name="T16" fmla="*/ 25 w 303"/>
                  <a:gd name="T17" fmla="*/ 66 h 302"/>
                  <a:gd name="T18" fmla="*/ 5 w 303"/>
                  <a:gd name="T19" fmla="*/ 106 h 302"/>
                  <a:gd name="T20" fmla="*/ 0 w 303"/>
                  <a:gd name="T21" fmla="*/ 151 h 302"/>
                  <a:gd name="T22" fmla="*/ 5 w 303"/>
                  <a:gd name="T23" fmla="*/ 196 h 302"/>
                  <a:gd name="T24" fmla="*/ 25 w 303"/>
                  <a:gd name="T25" fmla="*/ 235 h 302"/>
                  <a:gd name="T26" fmla="*/ 54 w 303"/>
                  <a:gd name="T27" fmla="*/ 269 h 302"/>
                  <a:gd name="T28" fmla="*/ 92 w 303"/>
                  <a:gd name="T29" fmla="*/ 291 h 302"/>
                  <a:gd name="T30" fmla="*/ 135 w 303"/>
                  <a:gd name="T31" fmla="*/ 302 h 302"/>
                  <a:gd name="T32" fmla="*/ 182 w 303"/>
                  <a:gd name="T33" fmla="*/ 299 h 302"/>
                  <a:gd name="T34" fmla="*/ 224 w 303"/>
                  <a:gd name="T35" fmla="*/ 284 h 302"/>
                  <a:gd name="T36" fmla="*/ 259 w 303"/>
                  <a:gd name="T37" fmla="*/ 259 h 302"/>
                  <a:gd name="T38" fmla="*/ 284 w 303"/>
                  <a:gd name="T39" fmla="*/ 223 h 302"/>
                  <a:gd name="T40" fmla="*/ 299 w 303"/>
                  <a:gd name="T41" fmla="*/ 182 h 302"/>
                  <a:gd name="T42" fmla="*/ 299 w 303"/>
                  <a:gd name="T43" fmla="*/ 151 h 302"/>
                  <a:gd name="T44" fmla="*/ 292 w 303"/>
                  <a:gd name="T45" fmla="*/ 195 h 302"/>
                  <a:gd name="T46" fmla="*/ 274 w 303"/>
                  <a:gd name="T47" fmla="*/ 234 h 302"/>
                  <a:gd name="T48" fmla="*/ 245 w 303"/>
                  <a:gd name="T49" fmla="*/ 264 h 302"/>
                  <a:gd name="T50" fmla="*/ 209 w 303"/>
                  <a:gd name="T51" fmla="*/ 287 h 302"/>
                  <a:gd name="T52" fmla="*/ 165 w 303"/>
                  <a:gd name="T53" fmla="*/ 298 h 302"/>
                  <a:gd name="T54" fmla="*/ 121 w 303"/>
                  <a:gd name="T55" fmla="*/ 296 h 302"/>
                  <a:gd name="T56" fmla="*/ 80 w 303"/>
                  <a:gd name="T57" fmla="*/ 281 h 302"/>
                  <a:gd name="T58" fmla="*/ 47 w 303"/>
                  <a:gd name="T59" fmla="*/ 256 h 302"/>
                  <a:gd name="T60" fmla="*/ 21 w 303"/>
                  <a:gd name="T61" fmla="*/ 221 h 302"/>
                  <a:gd name="T62" fmla="*/ 7 w 303"/>
                  <a:gd name="T63" fmla="*/ 181 h 302"/>
                  <a:gd name="T64" fmla="*/ 4 w 303"/>
                  <a:gd name="T65" fmla="*/ 136 h 302"/>
                  <a:gd name="T66" fmla="*/ 15 w 303"/>
                  <a:gd name="T67" fmla="*/ 93 h 302"/>
                  <a:gd name="T68" fmla="*/ 37 w 303"/>
                  <a:gd name="T69" fmla="*/ 57 h 302"/>
                  <a:gd name="T70" fmla="*/ 68 w 303"/>
                  <a:gd name="T71" fmla="*/ 29 h 302"/>
                  <a:gd name="T72" fmla="*/ 107 w 303"/>
                  <a:gd name="T73" fmla="*/ 9 h 302"/>
                  <a:gd name="T74" fmla="*/ 151 w 303"/>
                  <a:gd name="T75" fmla="*/ 2 h 302"/>
                  <a:gd name="T76" fmla="*/ 195 w 303"/>
                  <a:gd name="T77" fmla="*/ 9 h 302"/>
                  <a:gd name="T78" fmla="*/ 234 w 303"/>
                  <a:gd name="T79" fmla="*/ 29 h 302"/>
                  <a:gd name="T80" fmla="*/ 264 w 303"/>
                  <a:gd name="T81" fmla="*/ 57 h 302"/>
                  <a:gd name="T82" fmla="*/ 287 w 303"/>
                  <a:gd name="T83" fmla="*/ 93 h 302"/>
                  <a:gd name="T84" fmla="*/ 298 w 303"/>
                  <a:gd name="T85" fmla="*/ 136 h 30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03"/>
                  <a:gd name="T130" fmla="*/ 0 h 302"/>
                  <a:gd name="T131" fmla="*/ 303 w 303"/>
                  <a:gd name="T132" fmla="*/ 302 h 30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03" h="302">
                    <a:moveTo>
                      <a:pt x="303" y="151"/>
                    </a:moveTo>
                    <a:lnTo>
                      <a:pt x="302" y="135"/>
                    </a:lnTo>
                    <a:lnTo>
                      <a:pt x="299" y="121"/>
                    </a:lnTo>
                    <a:lnTo>
                      <a:pt x="296" y="106"/>
                    </a:lnTo>
                    <a:lnTo>
                      <a:pt x="291" y="92"/>
                    </a:lnTo>
                    <a:lnTo>
                      <a:pt x="284" y="79"/>
                    </a:lnTo>
                    <a:lnTo>
                      <a:pt x="277" y="66"/>
                    </a:lnTo>
                    <a:lnTo>
                      <a:pt x="268" y="54"/>
                    </a:lnTo>
                    <a:lnTo>
                      <a:pt x="259" y="44"/>
                    </a:lnTo>
                    <a:lnTo>
                      <a:pt x="248" y="33"/>
                    </a:lnTo>
                    <a:lnTo>
                      <a:pt x="235" y="25"/>
                    </a:lnTo>
                    <a:lnTo>
                      <a:pt x="224" y="18"/>
                    </a:lnTo>
                    <a:lnTo>
                      <a:pt x="210" y="11"/>
                    </a:lnTo>
                    <a:lnTo>
                      <a:pt x="196" y="7"/>
                    </a:lnTo>
                    <a:lnTo>
                      <a:pt x="182" y="2"/>
                    </a:lnTo>
                    <a:lnTo>
                      <a:pt x="167" y="0"/>
                    </a:lnTo>
                    <a:lnTo>
                      <a:pt x="151" y="0"/>
                    </a:lnTo>
                    <a:lnTo>
                      <a:pt x="135" y="0"/>
                    </a:lnTo>
                    <a:lnTo>
                      <a:pt x="121" y="2"/>
                    </a:lnTo>
                    <a:lnTo>
                      <a:pt x="105" y="7"/>
                    </a:lnTo>
                    <a:lnTo>
                      <a:pt x="92" y="11"/>
                    </a:lnTo>
                    <a:lnTo>
                      <a:pt x="79" y="18"/>
                    </a:lnTo>
                    <a:lnTo>
                      <a:pt x="67" y="25"/>
                    </a:lnTo>
                    <a:lnTo>
                      <a:pt x="54" y="33"/>
                    </a:lnTo>
                    <a:lnTo>
                      <a:pt x="44" y="44"/>
                    </a:lnTo>
                    <a:lnTo>
                      <a:pt x="33" y="54"/>
                    </a:lnTo>
                    <a:lnTo>
                      <a:pt x="25" y="66"/>
                    </a:lnTo>
                    <a:lnTo>
                      <a:pt x="18" y="79"/>
                    </a:lnTo>
                    <a:lnTo>
                      <a:pt x="11" y="92"/>
                    </a:lnTo>
                    <a:lnTo>
                      <a:pt x="5" y="106"/>
                    </a:lnTo>
                    <a:lnTo>
                      <a:pt x="2" y="121"/>
                    </a:lnTo>
                    <a:lnTo>
                      <a:pt x="0" y="135"/>
                    </a:lnTo>
                    <a:lnTo>
                      <a:pt x="0" y="151"/>
                    </a:lnTo>
                    <a:lnTo>
                      <a:pt x="0" y="167"/>
                    </a:lnTo>
                    <a:lnTo>
                      <a:pt x="2" y="182"/>
                    </a:lnTo>
                    <a:lnTo>
                      <a:pt x="5" y="196"/>
                    </a:lnTo>
                    <a:lnTo>
                      <a:pt x="11" y="210"/>
                    </a:lnTo>
                    <a:lnTo>
                      <a:pt x="18" y="223"/>
                    </a:lnTo>
                    <a:lnTo>
                      <a:pt x="25" y="235"/>
                    </a:lnTo>
                    <a:lnTo>
                      <a:pt x="33" y="248"/>
                    </a:lnTo>
                    <a:lnTo>
                      <a:pt x="44" y="259"/>
                    </a:lnTo>
                    <a:lnTo>
                      <a:pt x="54" y="269"/>
                    </a:lnTo>
                    <a:lnTo>
                      <a:pt x="67" y="277"/>
                    </a:lnTo>
                    <a:lnTo>
                      <a:pt x="79" y="284"/>
                    </a:lnTo>
                    <a:lnTo>
                      <a:pt x="92" y="291"/>
                    </a:lnTo>
                    <a:lnTo>
                      <a:pt x="105" y="296"/>
                    </a:lnTo>
                    <a:lnTo>
                      <a:pt x="121" y="299"/>
                    </a:lnTo>
                    <a:lnTo>
                      <a:pt x="135" y="302"/>
                    </a:lnTo>
                    <a:lnTo>
                      <a:pt x="151" y="302"/>
                    </a:lnTo>
                    <a:lnTo>
                      <a:pt x="167" y="302"/>
                    </a:lnTo>
                    <a:lnTo>
                      <a:pt x="182" y="299"/>
                    </a:lnTo>
                    <a:lnTo>
                      <a:pt x="196" y="296"/>
                    </a:lnTo>
                    <a:lnTo>
                      <a:pt x="210" y="291"/>
                    </a:lnTo>
                    <a:lnTo>
                      <a:pt x="224" y="284"/>
                    </a:lnTo>
                    <a:lnTo>
                      <a:pt x="235" y="277"/>
                    </a:lnTo>
                    <a:lnTo>
                      <a:pt x="248" y="269"/>
                    </a:lnTo>
                    <a:lnTo>
                      <a:pt x="259" y="259"/>
                    </a:lnTo>
                    <a:lnTo>
                      <a:pt x="268" y="248"/>
                    </a:lnTo>
                    <a:lnTo>
                      <a:pt x="277" y="235"/>
                    </a:lnTo>
                    <a:lnTo>
                      <a:pt x="284" y="223"/>
                    </a:lnTo>
                    <a:lnTo>
                      <a:pt x="291" y="210"/>
                    </a:lnTo>
                    <a:lnTo>
                      <a:pt x="296" y="196"/>
                    </a:lnTo>
                    <a:lnTo>
                      <a:pt x="299" y="182"/>
                    </a:lnTo>
                    <a:lnTo>
                      <a:pt x="302" y="167"/>
                    </a:lnTo>
                    <a:lnTo>
                      <a:pt x="303" y="151"/>
                    </a:lnTo>
                    <a:close/>
                    <a:moveTo>
                      <a:pt x="299" y="151"/>
                    </a:moveTo>
                    <a:lnTo>
                      <a:pt x="298" y="165"/>
                    </a:lnTo>
                    <a:lnTo>
                      <a:pt x="296" y="181"/>
                    </a:lnTo>
                    <a:lnTo>
                      <a:pt x="292" y="195"/>
                    </a:lnTo>
                    <a:lnTo>
                      <a:pt x="287" y="209"/>
                    </a:lnTo>
                    <a:lnTo>
                      <a:pt x="281" y="221"/>
                    </a:lnTo>
                    <a:lnTo>
                      <a:pt x="274" y="234"/>
                    </a:lnTo>
                    <a:lnTo>
                      <a:pt x="264" y="245"/>
                    </a:lnTo>
                    <a:lnTo>
                      <a:pt x="256" y="256"/>
                    </a:lnTo>
                    <a:lnTo>
                      <a:pt x="245" y="264"/>
                    </a:lnTo>
                    <a:lnTo>
                      <a:pt x="234" y="274"/>
                    </a:lnTo>
                    <a:lnTo>
                      <a:pt x="221" y="281"/>
                    </a:lnTo>
                    <a:lnTo>
                      <a:pt x="209" y="287"/>
                    </a:lnTo>
                    <a:lnTo>
                      <a:pt x="195" y="292"/>
                    </a:lnTo>
                    <a:lnTo>
                      <a:pt x="181" y="296"/>
                    </a:lnTo>
                    <a:lnTo>
                      <a:pt x="165" y="298"/>
                    </a:lnTo>
                    <a:lnTo>
                      <a:pt x="151" y="299"/>
                    </a:lnTo>
                    <a:lnTo>
                      <a:pt x="136" y="298"/>
                    </a:lnTo>
                    <a:lnTo>
                      <a:pt x="121" y="296"/>
                    </a:lnTo>
                    <a:lnTo>
                      <a:pt x="107" y="292"/>
                    </a:lnTo>
                    <a:lnTo>
                      <a:pt x="93" y="287"/>
                    </a:lnTo>
                    <a:lnTo>
                      <a:pt x="80" y="281"/>
                    </a:lnTo>
                    <a:lnTo>
                      <a:pt x="68" y="274"/>
                    </a:lnTo>
                    <a:lnTo>
                      <a:pt x="57" y="264"/>
                    </a:lnTo>
                    <a:lnTo>
                      <a:pt x="47" y="256"/>
                    </a:lnTo>
                    <a:lnTo>
                      <a:pt x="37" y="245"/>
                    </a:lnTo>
                    <a:lnTo>
                      <a:pt x="29" y="234"/>
                    </a:lnTo>
                    <a:lnTo>
                      <a:pt x="21" y="221"/>
                    </a:lnTo>
                    <a:lnTo>
                      <a:pt x="15" y="209"/>
                    </a:lnTo>
                    <a:lnTo>
                      <a:pt x="9" y="195"/>
                    </a:lnTo>
                    <a:lnTo>
                      <a:pt x="7" y="181"/>
                    </a:lnTo>
                    <a:lnTo>
                      <a:pt x="4" y="165"/>
                    </a:lnTo>
                    <a:lnTo>
                      <a:pt x="2" y="151"/>
                    </a:lnTo>
                    <a:lnTo>
                      <a:pt x="4" y="136"/>
                    </a:lnTo>
                    <a:lnTo>
                      <a:pt x="7" y="121"/>
                    </a:lnTo>
                    <a:lnTo>
                      <a:pt x="9" y="107"/>
                    </a:lnTo>
                    <a:lnTo>
                      <a:pt x="15" y="93"/>
                    </a:lnTo>
                    <a:lnTo>
                      <a:pt x="21" y="80"/>
                    </a:lnTo>
                    <a:lnTo>
                      <a:pt x="29" y="68"/>
                    </a:lnTo>
                    <a:lnTo>
                      <a:pt x="37" y="57"/>
                    </a:lnTo>
                    <a:lnTo>
                      <a:pt x="47" y="47"/>
                    </a:lnTo>
                    <a:lnTo>
                      <a:pt x="57" y="37"/>
                    </a:lnTo>
                    <a:lnTo>
                      <a:pt x="68" y="29"/>
                    </a:lnTo>
                    <a:lnTo>
                      <a:pt x="80" y="21"/>
                    </a:lnTo>
                    <a:lnTo>
                      <a:pt x="93" y="15"/>
                    </a:lnTo>
                    <a:lnTo>
                      <a:pt x="107" y="9"/>
                    </a:lnTo>
                    <a:lnTo>
                      <a:pt x="121" y="7"/>
                    </a:lnTo>
                    <a:lnTo>
                      <a:pt x="136" y="4"/>
                    </a:lnTo>
                    <a:lnTo>
                      <a:pt x="151" y="2"/>
                    </a:lnTo>
                    <a:lnTo>
                      <a:pt x="165" y="4"/>
                    </a:lnTo>
                    <a:lnTo>
                      <a:pt x="181" y="7"/>
                    </a:lnTo>
                    <a:lnTo>
                      <a:pt x="195" y="9"/>
                    </a:lnTo>
                    <a:lnTo>
                      <a:pt x="209" y="15"/>
                    </a:lnTo>
                    <a:lnTo>
                      <a:pt x="221" y="21"/>
                    </a:lnTo>
                    <a:lnTo>
                      <a:pt x="234" y="29"/>
                    </a:lnTo>
                    <a:lnTo>
                      <a:pt x="245" y="37"/>
                    </a:lnTo>
                    <a:lnTo>
                      <a:pt x="256" y="47"/>
                    </a:lnTo>
                    <a:lnTo>
                      <a:pt x="264" y="57"/>
                    </a:lnTo>
                    <a:lnTo>
                      <a:pt x="274" y="68"/>
                    </a:lnTo>
                    <a:lnTo>
                      <a:pt x="281" y="80"/>
                    </a:lnTo>
                    <a:lnTo>
                      <a:pt x="287" y="93"/>
                    </a:lnTo>
                    <a:lnTo>
                      <a:pt x="292" y="107"/>
                    </a:lnTo>
                    <a:lnTo>
                      <a:pt x="296" y="121"/>
                    </a:lnTo>
                    <a:lnTo>
                      <a:pt x="298" y="136"/>
                    </a:lnTo>
                    <a:lnTo>
                      <a:pt x="299" y="151"/>
                    </a:lnTo>
                    <a:close/>
                  </a:path>
                </a:pathLst>
              </a:custGeom>
              <a:solidFill>
                <a:srgbClr val="F6D9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38" name="Freeform 123">
                <a:extLst>
                  <a:ext uri="{FF2B5EF4-FFF2-40B4-BE49-F238E27FC236}">
                    <a16:creationId xmlns:a16="http://schemas.microsoft.com/office/drawing/2014/main" id="{66B75668-A787-87D4-6315-2DFCEAB2029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70" y="2723"/>
                <a:ext cx="299" cy="300"/>
              </a:xfrm>
              <a:custGeom>
                <a:avLst/>
                <a:gdLst>
                  <a:gd name="T0" fmla="*/ 297 w 299"/>
                  <a:gd name="T1" fmla="*/ 120 h 300"/>
                  <a:gd name="T2" fmla="*/ 281 w 299"/>
                  <a:gd name="T3" fmla="*/ 78 h 300"/>
                  <a:gd name="T4" fmla="*/ 256 w 299"/>
                  <a:gd name="T5" fmla="*/ 45 h 300"/>
                  <a:gd name="T6" fmla="*/ 221 w 299"/>
                  <a:gd name="T7" fmla="*/ 18 h 300"/>
                  <a:gd name="T8" fmla="*/ 180 w 299"/>
                  <a:gd name="T9" fmla="*/ 3 h 300"/>
                  <a:gd name="T10" fmla="*/ 135 w 299"/>
                  <a:gd name="T11" fmla="*/ 1 h 300"/>
                  <a:gd name="T12" fmla="*/ 92 w 299"/>
                  <a:gd name="T13" fmla="*/ 11 h 300"/>
                  <a:gd name="T14" fmla="*/ 54 w 299"/>
                  <a:gd name="T15" fmla="*/ 35 h 300"/>
                  <a:gd name="T16" fmla="*/ 25 w 299"/>
                  <a:gd name="T17" fmla="*/ 65 h 300"/>
                  <a:gd name="T18" fmla="*/ 7 w 299"/>
                  <a:gd name="T19" fmla="*/ 106 h 300"/>
                  <a:gd name="T20" fmla="*/ 0 w 299"/>
                  <a:gd name="T21" fmla="*/ 150 h 300"/>
                  <a:gd name="T22" fmla="*/ 7 w 299"/>
                  <a:gd name="T23" fmla="*/ 195 h 300"/>
                  <a:gd name="T24" fmla="*/ 25 w 299"/>
                  <a:gd name="T25" fmla="*/ 234 h 300"/>
                  <a:gd name="T26" fmla="*/ 54 w 299"/>
                  <a:gd name="T27" fmla="*/ 266 h 300"/>
                  <a:gd name="T28" fmla="*/ 92 w 299"/>
                  <a:gd name="T29" fmla="*/ 288 h 300"/>
                  <a:gd name="T30" fmla="*/ 135 w 299"/>
                  <a:gd name="T31" fmla="*/ 300 h 300"/>
                  <a:gd name="T32" fmla="*/ 180 w 299"/>
                  <a:gd name="T33" fmla="*/ 297 h 300"/>
                  <a:gd name="T34" fmla="*/ 221 w 299"/>
                  <a:gd name="T35" fmla="*/ 281 h 300"/>
                  <a:gd name="T36" fmla="*/ 256 w 299"/>
                  <a:gd name="T37" fmla="*/ 256 h 300"/>
                  <a:gd name="T38" fmla="*/ 281 w 299"/>
                  <a:gd name="T39" fmla="*/ 222 h 300"/>
                  <a:gd name="T40" fmla="*/ 297 w 299"/>
                  <a:gd name="T41" fmla="*/ 180 h 300"/>
                  <a:gd name="T42" fmla="*/ 295 w 299"/>
                  <a:gd name="T43" fmla="*/ 150 h 300"/>
                  <a:gd name="T44" fmla="*/ 290 w 299"/>
                  <a:gd name="T45" fmla="*/ 194 h 300"/>
                  <a:gd name="T46" fmla="*/ 270 w 299"/>
                  <a:gd name="T47" fmla="*/ 231 h 300"/>
                  <a:gd name="T48" fmla="*/ 242 w 299"/>
                  <a:gd name="T49" fmla="*/ 262 h 300"/>
                  <a:gd name="T50" fmla="*/ 206 w 299"/>
                  <a:gd name="T51" fmla="*/ 284 h 300"/>
                  <a:gd name="T52" fmla="*/ 164 w 299"/>
                  <a:gd name="T53" fmla="*/ 295 h 300"/>
                  <a:gd name="T54" fmla="*/ 120 w 299"/>
                  <a:gd name="T55" fmla="*/ 293 h 300"/>
                  <a:gd name="T56" fmla="*/ 81 w 299"/>
                  <a:gd name="T57" fmla="*/ 279 h 300"/>
                  <a:gd name="T58" fmla="*/ 47 w 299"/>
                  <a:gd name="T59" fmla="*/ 254 h 300"/>
                  <a:gd name="T60" fmla="*/ 21 w 299"/>
                  <a:gd name="T61" fmla="*/ 219 h 300"/>
                  <a:gd name="T62" fmla="*/ 7 w 299"/>
                  <a:gd name="T63" fmla="*/ 180 h 300"/>
                  <a:gd name="T64" fmla="*/ 4 w 299"/>
                  <a:gd name="T65" fmla="*/ 135 h 300"/>
                  <a:gd name="T66" fmla="*/ 15 w 299"/>
                  <a:gd name="T67" fmla="*/ 93 h 300"/>
                  <a:gd name="T68" fmla="*/ 38 w 299"/>
                  <a:gd name="T69" fmla="*/ 57 h 300"/>
                  <a:gd name="T70" fmla="*/ 68 w 299"/>
                  <a:gd name="T71" fmla="*/ 29 h 300"/>
                  <a:gd name="T72" fmla="*/ 106 w 299"/>
                  <a:gd name="T73" fmla="*/ 11 h 300"/>
                  <a:gd name="T74" fmla="*/ 150 w 299"/>
                  <a:gd name="T75" fmla="*/ 4 h 300"/>
                  <a:gd name="T76" fmla="*/ 194 w 299"/>
                  <a:gd name="T77" fmla="*/ 11 h 300"/>
                  <a:gd name="T78" fmla="*/ 231 w 299"/>
                  <a:gd name="T79" fmla="*/ 29 h 300"/>
                  <a:gd name="T80" fmla="*/ 262 w 299"/>
                  <a:gd name="T81" fmla="*/ 57 h 300"/>
                  <a:gd name="T82" fmla="*/ 284 w 299"/>
                  <a:gd name="T83" fmla="*/ 93 h 300"/>
                  <a:gd name="T84" fmla="*/ 295 w 299"/>
                  <a:gd name="T85" fmla="*/ 135 h 3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99"/>
                  <a:gd name="T130" fmla="*/ 0 h 300"/>
                  <a:gd name="T131" fmla="*/ 299 w 299"/>
                  <a:gd name="T132" fmla="*/ 300 h 30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99" h="300">
                    <a:moveTo>
                      <a:pt x="299" y="150"/>
                    </a:moveTo>
                    <a:lnTo>
                      <a:pt x="299" y="135"/>
                    </a:lnTo>
                    <a:lnTo>
                      <a:pt x="297" y="120"/>
                    </a:lnTo>
                    <a:lnTo>
                      <a:pt x="292" y="106"/>
                    </a:lnTo>
                    <a:lnTo>
                      <a:pt x="288" y="92"/>
                    </a:lnTo>
                    <a:lnTo>
                      <a:pt x="281" y="78"/>
                    </a:lnTo>
                    <a:lnTo>
                      <a:pt x="274" y="65"/>
                    </a:lnTo>
                    <a:lnTo>
                      <a:pt x="266" y="54"/>
                    </a:lnTo>
                    <a:lnTo>
                      <a:pt x="256" y="45"/>
                    </a:lnTo>
                    <a:lnTo>
                      <a:pt x="245" y="35"/>
                    </a:lnTo>
                    <a:lnTo>
                      <a:pt x="234" y="25"/>
                    </a:lnTo>
                    <a:lnTo>
                      <a:pt x="221" y="18"/>
                    </a:lnTo>
                    <a:lnTo>
                      <a:pt x="208" y="11"/>
                    </a:lnTo>
                    <a:lnTo>
                      <a:pt x="195" y="7"/>
                    </a:lnTo>
                    <a:lnTo>
                      <a:pt x="180" y="3"/>
                    </a:lnTo>
                    <a:lnTo>
                      <a:pt x="166" y="1"/>
                    </a:lnTo>
                    <a:lnTo>
                      <a:pt x="150" y="0"/>
                    </a:lnTo>
                    <a:lnTo>
                      <a:pt x="135" y="1"/>
                    </a:lnTo>
                    <a:lnTo>
                      <a:pt x="120" y="3"/>
                    </a:lnTo>
                    <a:lnTo>
                      <a:pt x="106" y="7"/>
                    </a:lnTo>
                    <a:lnTo>
                      <a:pt x="92" y="11"/>
                    </a:lnTo>
                    <a:lnTo>
                      <a:pt x="78" y="18"/>
                    </a:lnTo>
                    <a:lnTo>
                      <a:pt x="66" y="25"/>
                    </a:lnTo>
                    <a:lnTo>
                      <a:pt x="54" y="35"/>
                    </a:lnTo>
                    <a:lnTo>
                      <a:pt x="45" y="45"/>
                    </a:lnTo>
                    <a:lnTo>
                      <a:pt x="35" y="54"/>
                    </a:lnTo>
                    <a:lnTo>
                      <a:pt x="25" y="65"/>
                    </a:lnTo>
                    <a:lnTo>
                      <a:pt x="18" y="78"/>
                    </a:lnTo>
                    <a:lnTo>
                      <a:pt x="11" y="92"/>
                    </a:lnTo>
                    <a:lnTo>
                      <a:pt x="7" y="106"/>
                    </a:lnTo>
                    <a:lnTo>
                      <a:pt x="3" y="120"/>
                    </a:lnTo>
                    <a:lnTo>
                      <a:pt x="1" y="135"/>
                    </a:lnTo>
                    <a:lnTo>
                      <a:pt x="0" y="150"/>
                    </a:lnTo>
                    <a:lnTo>
                      <a:pt x="1" y="166"/>
                    </a:lnTo>
                    <a:lnTo>
                      <a:pt x="3" y="180"/>
                    </a:lnTo>
                    <a:lnTo>
                      <a:pt x="7" y="195"/>
                    </a:lnTo>
                    <a:lnTo>
                      <a:pt x="11" y="208"/>
                    </a:lnTo>
                    <a:lnTo>
                      <a:pt x="18" y="222"/>
                    </a:lnTo>
                    <a:lnTo>
                      <a:pt x="25" y="234"/>
                    </a:lnTo>
                    <a:lnTo>
                      <a:pt x="35" y="245"/>
                    </a:lnTo>
                    <a:lnTo>
                      <a:pt x="45" y="256"/>
                    </a:lnTo>
                    <a:lnTo>
                      <a:pt x="54" y="266"/>
                    </a:lnTo>
                    <a:lnTo>
                      <a:pt x="66" y="274"/>
                    </a:lnTo>
                    <a:lnTo>
                      <a:pt x="78" y="281"/>
                    </a:lnTo>
                    <a:lnTo>
                      <a:pt x="92" y="288"/>
                    </a:lnTo>
                    <a:lnTo>
                      <a:pt x="106" y="293"/>
                    </a:lnTo>
                    <a:lnTo>
                      <a:pt x="120" y="297"/>
                    </a:lnTo>
                    <a:lnTo>
                      <a:pt x="135" y="300"/>
                    </a:lnTo>
                    <a:lnTo>
                      <a:pt x="150" y="300"/>
                    </a:lnTo>
                    <a:lnTo>
                      <a:pt x="166" y="300"/>
                    </a:lnTo>
                    <a:lnTo>
                      <a:pt x="180" y="297"/>
                    </a:lnTo>
                    <a:lnTo>
                      <a:pt x="195" y="293"/>
                    </a:lnTo>
                    <a:lnTo>
                      <a:pt x="208" y="288"/>
                    </a:lnTo>
                    <a:lnTo>
                      <a:pt x="221" y="281"/>
                    </a:lnTo>
                    <a:lnTo>
                      <a:pt x="234" y="274"/>
                    </a:lnTo>
                    <a:lnTo>
                      <a:pt x="245" y="266"/>
                    </a:lnTo>
                    <a:lnTo>
                      <a:pt x="256" y="256"/>
                    </a:lnTo>
                    <a:lnTo>
                      <a:pt x="266" y="245"/>
                    </a:lnTo>
                    <a:lnTo>
                      <a:pt x="274" y="234"/>
                    </a:lnTo>
                    <a:lnTo>
                      <a:pt x="281" y="222"/>
                    </a:lnTo>
                    <a:lnTo>
                      <a:pt x="288" y="208"/>
                    </a:lnTo>
                    <a:lnTo>
                      <a:pt x="292" y="195"/>
                    </a:lnTo>
                    <a:lnTo>
                      <a:pt x="297" y="180"/>
                    </a:lnTo>
                    <a:lnTo>
                      <a:pt x="299" y="166"/>
                    </a:lnTo>
                    <a:lnTo>
                      <a:pt x="299" y="150"/>
                    </a:lnTo>
                    <a:close/>
                    <a:moveTo>
                      <a:pt x="295" y="150"/>
                    </a:moveTo>
                    <a:lnTo>
                      <a:pt x="295" y="164"/>
                    </a:lnTo>
                    <a:lnTo>
                      <a:pt x="292" y="180"/>
                    </a:lnTo>
                    <a:lnTo>
                      <a:pt x="290" y="194"/>
                    </a:lnTo>
                    <a:lnTo>
                      <a:pt x="284" y="206"/>
                    </a:lnTo>
                    <a:lnTo>
                      <a:pt x="279" y="219"/>
                    </a:lnTo>
                    <a:lnTo>
                      <a:pt x="270" y="231"/>
                    </a:lnTo>
                    <a:lnTo>
                      <a:pt x="262" y="242"/>
                    </a:lnTo>
                    <a:lnTo>
                      <a:pt x="253" y="254"/>
                    </a:lnTo>
                    <a:lnTo>
                      <a:pt x="242" y="262"/>
                    </a:lnTo>
                    <a:lnTo>
                      <a:pt x="231" y="270"/>
                    </a:lnTo>
                    <a:lnTo>
                      <a:pt x="219" y="279"/>
                    </a:lnTo>
                    <a:lnTo>
                      <a:pt x="206" y="284"/>
                    </a:lnTo>
                    <a:lnTo>
                      <a:pt x="194" y="290"/>
                    </a:lnTo>
                    <a:lnTo>
                      <a:pt x="180" y="293"/>
                    </a:lnTo>
                    <a:lnTo>
                      <a:pt x="164" y="295"/>
                    </a:lnTo>
                    <a:lnTo>
                      <a:pt x="150" y="295"/>
                    </a:lnTo>
                    <a:lnTo>
                      <a:pt x="135" y="295"/>
                    </a:lnTo>
                    <a:lnTo>
                      <a:pt x="120" y="293"/>
                    </a:lnTo>
                    <a:lnTo>
                      <a:pt x="106" y="290"/>
                    </a:lnTo>
                    <a:lnTo>
                      <a:pt x="93" y="284"/>
                    </a:lnTo>
                    <a:lnTo>
                      <a:pt x="81" y="279"/>
                    </a:lnTo>
                    <a:lnTo>
                      <a:pt x="68" y="270"/>
                    </a:lnTo>
                    <a:lnTo>
                      <a:pt x="57" y="262"/>
                    </a:lnTo>
                    <a:lnTo>
                      <a:pt x="47" y="254"/>
                    </a:lnTo>
                    <a:lnTo>
                      <a:pt x="38" y="242"/>
                    </a:lnTo>
                    <a:lnTo>
                      <a:pt x="29" y="231"/>
                    </a:lnTo>
                    <a:lnTo>
                      <a:pt x="21" y="219"/>
                    </a:lnTo>
                    <a:lnTo>
                      <a:pt x="15" y="206"/>
                    </a:lnTo>
                    <a:lnTo>
                      <a:pt x="11" y="194"/>
                    </a:lnTo>
                    <a:lnTo>
                      <a:pt x="7" y="180"/>
                    </a:lnTo>
                    <a:lnTo>
                      <a:pt x="4" y="164"/>
                    </a:lnTo>
                    <a:lnTo>
                      <a:pt x="4" y="150"/>
                    </a:lnTo>
                    <a:lnTo>
                      <a:pt x="4" y="135"/>
                    </a:lnTo>
                    <a:lnTo>
                      <a:pt x="7" y="120"/>
                    </a:lnTo>
                    <a:lnTo>
                      <a:pt x="11" y="106"/>
                    </a:lnTo>
                    <a:lnTo>
                      <a:pt x="15" y="93"/>
                    </a:lnTo>
                    <a:lnTo>
                      <a:pt x="21" y="81"/>
                    </a:lnTo>
                    <a:lnTo>
                      <a:pt x="29" y="68"/>
                    </a:lnTo>
                    <a:lnTo>
                      <a:pt x="38" y="57"/>
                    </a:lnTo>
                    <a:lnTo>
                      <a:pt x="47" y="47"/>
                    </a:lnTo>
                    <a:lnTo>
                      <a:pt x="57" y="38"/>
                    </a:lnTo>
                    <a:lnTo>
                      <a:pt x="68" y="29"/>
                    </a:lnTo>
                    <a:lnTo>
                      <a:pt x="81" y="21"/>
                    </a:lnTo>
                    <a:lnTo>
                      <a:pt x="93" y="15"/>
                    </a:lnTo>
                    <a:lnTo>
                      <a:pt x="106" y="11"/>
                    </a:lnTo>
                    <a:lnTo>
                      <a:pt x="120" y="7"/>
                    </a:lnTo>
                    <a:lnTo>
                      <a:pt x="135" y="4"/>
                    </a:lnTo>
                    <a:lnTo>
                      <a:pt x="150" y="4"/>
                    </a:lnTo>
                    <a:lnTo>
                      <a:pt x="164" y="4"/>
                    </a:lnTo>
                    <a:lnTo>
                      <a:pt x="180" y="7"/>
                    </a:lnTo>
                    <a:lnTo>
                      <a:pt x="194" y="11"/>
                    </a:lnTo>
                    <a:lnTo>
                      <a:pt x="206" y="15"/>
                    </a:lnTo>
                    <a:lnTo>
                      <a:pt x="219" y="21"/>
                    </a:lnTo>
                    <a:lnTo>
                      <a:pt x="231" y="29"/>
                    </a:lnTo>
                    <a:lnTo>
                      <a:pt x="242" y="38"/>
                    </a:lnTo>
                    <a:lnTo>
                      <a:pt x="253" y="47"/>
                    </a:lnTo>
                    <a:lnTo>
                      <a:pt x="262" y="57"/>
                    </a:lnTo>
                    <a:lnTo>
                      <a:pt x="270" y="68"/>
                    </a:lnTo>
                    <a:lnTo>
                      <a:pt x="279" y="81"/>
                    </a:lnTo>
                    <a:lnTo>
                      <a:pt x="284" y="93"/>
                    </a:lnTo>
                    <a:lnTo>
                      <a:pt x="290" y="106"/>
                    </a:lnTo>
                    <a:lnTo>
                      <a:pt x="292" y="120"/>
                    </a:lnTo>
                    <a:lnTo>
                      <a:pt x="295" y="135"/>
                    </a:lnTo>
                    <a:lnTo>
                      <a:pt x="295" y="150"/>
                    </a:lnTo>
                    <a:close/>
                  </a:path>
                </a:pathLst>
              </a:custGeom>
              <a:solidFill>
                <a:srgbClr val="F6DA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39" name="Freeform 124">
                <a:extLst>
                  <a:ext uri="{FF2B5EF4-FFF2-40B4-BE49-F238E27FC236}">
                    <a16:creationId xmlns:a16="http://schemas.microsoft.com/office/drawing/2014/main" id="{CE610089-6AF4-DA75-3DF0-11D673A73F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71" y="2724"/>
                <a:ext cx="297" cy="297"/>
              </a:xfrm>
              <a:custGeom>
                <a:avLst/>
                <a:gdLst>
                  <a:gd name="T0" fmla="*/ 294 w 297"/>
                  <a:gd name="T1" fmla="*/ 119 h 297"/>
                  <a:gd name="T2" fmla="*/ 279 w 297"/>
                  <a:gd name="T3" fmla="*/ 78 h 297"/>
                  <a:gd name="T4" fmla="*/ 254 w 297"/>
                  <a:gd name="T5" fmla="*/ 45 h 297"/>
                  <a:gd name="T6" fmla="*/ 219 w 297"/>
                  <a:gd name="T7" fmla="*/ 19 h 297"/>
                  <a:gd name="T8" fmla="*/ 179 w 297"/>
                  <a:gd name="T9" fmla="*/ 5 h 297"/>
                  <a:gd name="T10" fmla="*/ 134 w 297"/>
                  <a:gd name="T11" fmla="*/ 2 h 297"/>
                  <a:gd name="T12" fmla="*/ 91 w 297"/>
                  <a:gd name="T13" fmla="*/ 13 h 297"/>
                  <a:gd name="T14" fmla="*/ 55 w 297"/>
                  <a:gd name="T15" fmla="*/ 35 h 297"/>
                  <a:gd name="T16" fmla="*/ 27 w 297"/>
                  <a:gd name="T17" fmla="*/ 66 h 297"/>
                  <a:gd name="T18" fmla="*/ 7 w 297"/>
                  <a:gd name="T19" fmla="*/ 105 h 297"/>
                  <a:gd name="T20" fmla="*/ 0 w 297"/>
                  <a:gd name="T21" fmla="*/ 149 h 297"/>
                  <a:gd name="T22" fmla="*/ 7 w 297"/>
                  <a:gd name="T23" fmla="*/ 193 h 297"/>
                  <a:gd name="T24" fmla="*/ 27 w 297"/>
                  <a:gd name="T25" fmla="*/ 232 h 297"/>
                  <a:gd name="T26" fmla="*/ 55 w 297"/>
                  <a:gd name="T27" fmla="*/ 262 h 297"/>
                  <a:gd name="T28" fmla="*/ 91 w 297"/>
                  <a:gd name="T29" fmla="*/ 285 h 297"/>
                  <a:gd name="T30" fmla="*/ 134 w 297"/>
                  <a:gd name="T31" fmla="*/ 296 h 297"/>
                  <a:gd name="T32" fmla="*/ 179 w 297"/>
                  <a:gd name="T33" fmla="*/ 294 h 297"/>
                  <a:gd name="T34" fmla="*/ 219 w 297"/>
                  <a:gd name="T35" fmla="*/ 279 h 297"/>
                  <a:gd name="T36" fmla="*/ 254 w 297"/>
                  <a:gd name="T37" fmla="*/ 254 h 297"/>
                  <a:gd name="T38" fmla="*/ 279 w 297"/>
                  <a:gd name="T39" fmla="*/ 219 h 297"/>
                  <a:gd name="T40" fmla="*/ 294 w 297"/>
                  <a:gd name="T41" fmla="*/ 179 h 297"/>
                  <a:gd name="T42" fmla="*/ 293 w 297"/>
                  <a:gd name="T43" fmla="*/ 149 h 297"/>
                  <a:gd name="T44" fmla="*/ 286 w 297"/>
                  <a:gd name="T45" fmla="*/ 191 h 297"/>
                  <a:gd name="T46" fmla="*/ 268 w 297"/>
                  <a:gd name="T47" fmla="*/ 229 h 297"/>
                  <a:gd name="T48" fmla="*/ 240 w 297"/>
                  <a:gd name="T49" fmla="*/ 260 h 297"/>
                  <a:gd name="T50" fmla="*/ 205 w 297"/>
                  <a:gd name="T51" fmla="*/ 282 h 297"/>
                  <a:gd name="T52" fmla="*/ 163 w 297"/>
                  <a:gd name="T53" fmla="*/ 292 h 297"/>
                  <a:gd name="T54" fmla="*/ 120 w 297"/>
                  <a:gd name="T55" fmla="*/ 290 h 297"/>
                  <a:gd name="T56" fmla="*/ 80 w 297"/>
                  <a:gd name="T57" fmla="*/ 275 h 297"/>
                  <a:gd name="T58" fmla="*/ 48 w 297"/>
                  <a:gd name="T59" fmla="*/ 251 h 297"/>
                  <a:gd name="T60" fmla="*/ 23 w 297"/>
                  <a:gd name="T61" fmla="*/ 218 h 297"/>
                  <a:gd name="T62" fmla="*/ 7 w 297"/>
                  <a:gd name="T63" fmla="*/ 177 h 297"/>
                  <a:gd name="T64" fmla="*/ 6 w 297"/>
                  <a:gd name="T65" fmla="*/ 134 h 297"/>
                  <a:gd name="T66" fmla="*/ 16 w 297"/>
                  <a:gd name="T67" fmla="*/ 92 h 297"/>
                  <a:gd name="T68" fmla="*/ 38 w 297"/>
                  <a:gd name="T69" fmla="*/ 58 h 297"/>
                  <a:gd name="T70" fmla="*/ 69 w 297"/>
                  <a:gd name="T71" fmla="*/ 30 h 297"/>
                  <a:gd name="T72" fmla="*/ 106 w 297"/>
                  <a:gd name="T73" fmla="*/ 12 h 297"/>
                  <a:gd name="T74" fmla="*/ 149 w 297"/>
                  <a:gd name="T75" fmla="*/ 5 h 297"/>
                  <a:gd name="T76" fmla="*/ 191 w 297"/>
                  <a:gd name="T77" fmla="*/ 12 h 297"/>
                  <a:gd name="T78" fmla="*/ 229 w 297"/>
                  <a:gd name="T79" fmla="*/ 30 h 297"/>
                  <a:gd name="T80" fmla="*/ 259 w 297"/>
                  <a:gd name="T81" fmla="*/ 58 h 297"/>
                  <a:gd name="T82" fmla="*/ 282 w 297"/>
                  <a:gd name="T83" fmla="*/ 92 h 297"/>
                  <a:gd name="T84" fmla="*/ 291 w 297"/>
                  <a:gd name="T85" fmla="*/ 134 h 29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97"/>
                  <a:gd name="T130" fmla="*/ 0 h 297"/>
                  <a:gd name="T131" fmla="*/ 297 w 297"/>
                  <a:gd name="T132" fmla="*/ 297 h 29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97" h="297">
                    <a:moveTo>
                      <a:pt x="297" y="149"/>
                    </a:moveTo>
                    <a:lnTo>
                      <a:pt x="296" y="134"/>
                    </a:lnTo>
                    <a:lnTo>
                      <a:pt x="294" y="119"/>
                    </a:lnTo>
                    <a:lnTo>
                      <a:pt x="290" y="105"/>
                    </a:lnTo>
                    <a:lnTo>
                      <a:pt x="285" y="91"/>
                    </a:lnTo>
                    <a:lnTo>
                      <a:pt x="279" y="78"/>
                    </a:lnTo>
                    <a:lnTo>
                      <a:pt x="272" y="66"/>
                    </a:lnTo>
                    <a:lnTo>
                      <a:pt x="262" y="55"/>
                    </a:lnTo>
                    <a:lnTo>
                      <a:pt x="254" y="45"/>
                    </a:lnTo>
                    <a:lnTo>
                      <a:pt x="243" y="35"/>
                    </a:lnTo>
                    <a:lnTo>
                      <a:pt x="232" y="27"/>
                    </a:lnTo>
                    <a:lnTo>
                      <a:pt x="219" y="19"/>
                    </a:lnTo>
                    <a:lnTo>
                      <a:pt x="207" y="13"/>
                    </a:lnTo>
                    <a:lnTo>
                      <a:pt x="193" y="7"/>
                    </a:lnTo>
                    <a:lnTo>
                      <a:pt x="179" y="5"/>
                    </a:lnTo>
                    <a:lnTo>
                      <a:pt x="163" y="2"/>
                    </a:lnTo>
                    <a:lnTo>
                      <a:pt x="149" y="0"/>
                    </a:lnTo>
                    <a:lnTo>
                      <a:pt x="134" y="2"/>
                    </a:lnTo>
                    <a:lnTo>
                      <a:pt x="119" y="5"/>
                    </a:lnTo>
                    <a:lnTo>
                      <a:pt x="105" y="7"/>
                    </a:lnTo>
                    <a:lnTo>
                      <a:pt x="91" y="13"/>
                    </a:lnTo>
                    <a:lnTo>
                      <a:pt x="78" y="19"/>
                    </a:lnTo>
                    <a:lnTo>
                      <a:pt x="66" y="27"/>
                    </a:lnTo>
                    <a:lnTo>
                      <a:pt x="55" y="35"/>
                    </a:lnTo>
                    <a:lnTo>
                      <a:pt x="45" y="45"/>
                    </a:lnTo>
                    <a:lnTo>
                      <a:pt x="35" y="55"/>
                    </a:lnTo>
                    <a:lnTo>
                      <a:pt x="27" y="66"/>
                    </a:lnTo>
                    <a:lnTo>
                      <a:pt x="19" y="78"/>
                    </a:lnTo>
                    <a:lnTo>
                      <a:pt x="13" y="91"/>
                    </a:lnTo>
                    <a:lnTo>
                      <a:pt x="7" y="105"/>
                    </a:lnTo>
                    <a:lnTo>
                      <a:pt x="5" y="119"/>
                    </a:lnTo>
                    <a:lnTo>
                      <a:pt x="2" y="134"/>
                    </a:lnTo>
                    <a:lnTo>
                      <a:pt x="0" y="149"/>
                    </a:lnTo>
                    <a:lnTo>
                      <a:pt x="2" y="163"/>
                    </a:lnTo>
                    <a:lnTo>
                      <a:pt x="5" y="179"/>
                    </a:lnTo>
                    <a:lnTo>
                      <a:pt x="7" y="193"/>
                    </a:lnTo>
                    <a:lnTo>
                      <a:pt x="13" y="207"/>
                    </a:lnTo>
                    <a:lnTo>
                      <a:pt x="19" y="219"/>
                    </a:lnTo>
                    <a:lnTo>
                      <a:pt x="27" y="232"/>
                    </a:lnTo>
                    <a:lnTo>
                      <a:pt x="35" y="243"/>
                    </a:lnTo>
                    <a:lnTo>
                      <a:pt x="45" y="254"/>
                    </a:lnTo>
                    <a:lnTo>
                      <a:pt x="55" y="262"/>
                    </a:lnTo>
                    <a:lnTo>
                      <a:pt x="66" y="272"/>
                    </a:lnTo>
                    <a:lnTo>
                      <a:pt x="78" y="279"/>
                    </a:lnTo>
                    <a:lnTo>
                      <a:pt x="91" y="285"/>
                    </a:lnTo>
                    <a:lnTo>
                      <a:pt x="105" y="290"/>
                    </a:lnTo>
                    <a:lnTo>
                      <a:pt x="119" y="294"/>
                    </a:lnTo>
                    <a:lnTo>
                      <a:pt x="134" y="296"/>
                    </a:lnTo>
                    <a:lnTo>
                      <a:pt x="149" y="297"/>
                    </a:lnTo>
                    <a:lnTo>
                      <a:pt x="163" y="296"/>
                    </a:lnTo>
                    <a:lnTo>
                      <a:pt x="179" y="294"/>
                    </a:lnTo>
                    <a:lnTo>
                      <a:pt x="193" y="290"/>
                    </a:lnTo>
                    <a:lnTo>
                      <a:pt x="207" y="285"/>
                    </a:lnTo>
                    <a:lnTo>
                      <a:pt x="219" y="279"/>
                    </a:lnTo>
                    <a:lnTo>
                      <a:pt x="232" y="272"/>
                    </a:lnTo>
                    <a:lnTo>
                      <a:pt x="243" y="262"/>
                    </a:lnTo>
                    <a:lnTo>
                      <a:pt x="254" y="254"/>
                    </a:lnTo>
                    <a:lnTo>
                      <a:pt x="262" y="243"/>
                    </a:lnTo>
                    <a:lnTo>
                      <a:pt x="272" y="232"/>
                    </a:lnTo>
                    <a:lnTo>
                      <a:pt x="279" y="219"/>
                    </a:lnTo>
                    <a:lnTo>
                      <a:pt x="285" y="207"/>
                    </a:lnTo>
                    <a:lnTo>
                      <a:pt x="290" y="193"/>
                    </a:lnTo>
                    <a:lnTo>
                      <a:pt x="294" y="179"/>
                    </a:lnTo>
                    <a:lnTo>
                      <a:pt x="296" y="163"/>
                    </a:lnTo>
                    <a:lnTo>
                      <a:pt x="297" y="149"/>
                    </a:lnTo>
                    <a:close/>
                    <a:moveTo>
                      <a:pt x="293" y="149"/>
                    </a:moveTo>
                    <a:lnTo>
                      <a:pt x="291" y="163"/>
                    </a:lnTo>
                    <a:lnTo>
                      <a:pt x="290" y="177"/>
                    </a:lnTo>
                    <a:lnTo>
                      <a:pt x="286" y="191"/>
                    </a:lnTo>
                    <a:lnTo>
                      <a:pt x="282" y="205"/>
                    </a:lnTo>
                    <a:lnTo>
                      <a:pt x="275" y="218"/>
                    </a:lnTo>
                    <a:lnTo>
                      <a:pt x="268" y="229"/>
                    </a:lnTo>
                    <a:lnTo>
                      <a:pt x="259" y="240"/>
                    </a:lnTo>
                    <a:lnTo>
                      <a:pt x="251" y="251"/>
                    </a:lnTo>
                    <a:lnTo>
                      <a:pt x="240" y="260"/>
                    </a:lnTo>
                    <a:lnTo>
                      <a:pt x="229" y="268"/>
                    </a:lnTo>
                    <a:lnTo>
                      <a:pt x="218" y="275"/>
                    </a:lnTo>
                    <a:lnTo>
                      <a:pt x="205" y="282"/>
                    </a:lnTo>
                    <a:lnTo>
                      <a:pt x="191" y="286"/>
                    </a:lnTo>
                    <a:lnTo>
                      <a:pt x="177" y="290"/>
                    </a:lnTo>
                    <a:lnTo>
                      <a:pt x="163" y="292"/>
                    </a:lnTo>
                    <a:lnTo>
                      <a:pt x="149" y="293"/>
                    </a:lnTo>
                    <a:lnTo>
                      <a:pt x="134" y="292"/>
                    </a:lnTo>
                    <a:lnTo>
                      <a:pt x="120" y="290"/>
                    </a:lnTo>
                    <a:lnTo>
                      <a:pt x="106" y="286"/>
                    </a:lnTo>
                    <a:lnTo>
                      <a:pt x="92" y="282"/>
                    </a:lnTo>
                    <a:lnTo>
                      <a:pt x="80" y="275"/>
                    </a:lnTo>
                    <a:lnTo>
                      <a:pt x="69" y="268"/>
                    </a:lnTo>
                    <a:lnTo>
                      <a:pt x="58" y="260"/>
                    </a:lnTo>
                    <a:lnTo>
                      <a:pt x="48" y="251"/>
                    </a:lnTo>
                    <a:lnTo>
                      <a:pt x="38" y="240"/>
                    </a:lnTo>
                    <a:lnTo>
                      <a:pt x="30" y="229"/>
                    </a:lnTo>
                    <a:lnTo>
                      <a:pt x="23" y="218"/>
                    </a:lnTo>
                    <a:lnTo>
                      <a:pt x="16" y="205"/>
                    </a:lnTo>
                    <a:lnTo>
                      <a:pt x="12" y="191"/>
                    </a:lnTo>
                    <a:lnTo>
                      <a:pt x="7" y="177"/>
                    </a:lnTo>
                    <a:lnTo>
                      <a:pt x="6" y="163"/>
                    </a:lnTo>
                    <a:lnTo>
                      <a:pt x="5" y="149"/>
                    </a:lnTo>
                    <a:lnTo>
                      <a:pt x="6" y="134"/>
                    </a:lnTo>
                    <a:lnTo>
                      <a:pt x="7" y="120"/>
                    </a:lnTo>
                    <a:lnTo>
                      <a:pt x="12" y="106"/>
                    </a:lnTo>
                    <a:lnTo>
                      <a:pt x="16" y="92"/>
                    </a:lnTo>
                    <a:lnTo>
                      <a:pt x="23" y="80"/>
                    </a:lnTo>
                    <a:lnTo>
                      <a:pt x="30" y="69"/>
                    </a:lnTo>
                    <a:lnTo>
                      <a:pt x="38" y="58"/>
                    </a:lnTo>
                    <a:lnTo>
                      <a:pt x="48" y="48"/>
                    </a:lnTo>
                    <a:lnTo>
                      <a:pt x="58" y="38"/>
                    </a:lnTo>
                    <a:lnTo>
                      <a:pt x="69" y="30"/>
                    </a:lnTo>
                    <a:lnTo>
                      <a:pt x="80" y="23"/>
                    </a:lnTo>
                    <a:lnTo>
                      <a:pt x="92" y="16"/>
                    </a:lnTo>
                    <a:lnTo>
                      <a:pt x="106" y="12"/>
                    </a:lnTo>
                    <a:lnTo>
                      <a:pt x="120" y="7"/>
                    </a:lnTo>
                    <a:lnTo>
                      <a:pt x="134" y="6"/>
                    </a:lnTo>
                    <a:lnTo>
                      <a:pt x="149" y="5"/>
                    </a:lnTo>
                    <a:lnTo>
                      <a:pt x="163" y="6"/>
                    </a:lnTo>
                    <a:lnTo>
                      <a:pt x="177" y="7"/>
                    </a:lnTo>
                    <a:lnTo>
                      <a:pt x="191" y="12"/>
                    </a:lnTo>
                    <a:lnTo>
                      <a:pt x="205" y="16"/>
                    </a:lnTo>
                    <a:lnTo>
                      <a:pt x="218" y="23"/>
                    </a:lnTo>
                    <a:lnTo>
                      <a:pt x="229" y="30"/>
                    </a:lnTo>
                    <a:lnTo>
                      <a:pt x="240" y="38"/>
                    </a:lnTo>
                    <a:lnTo>
                      <a:pt x="251" y="48"/>
                    </a:lnTo>
                    <a:lnTo>
                      <a:pt x="259" y="58"/>
                    </a:lnTo>
                    <a:lnTo>
                      <a:pt x="268" y="69"/>
                    </a:lnTo>
                    <a:lnTo>
                      <a:pt x="275" y="80"/>
                    </a:lnTo>
                    <a:lnTo>
                      <a:pt x="282" y="92"/>
                    </a:lnTo>
                    <a:lnTo>
                      <a:pt x="286" y="106"/>
                    </a:lnTo>
                    <a:lnTo>
                      <a:pt x="290" y="120"/>
                    </a:lnTo>
                    <a:lnTo>
                      <a:pt x="291" y="134"/>
                    </a:lnTo>
                    <a:lnTo>
                      <a:pt x="293" y="149"/>
                    </a:lnTo>
                    <a:close/>
                  </a:path>
                </a:pathLst>
              </a:custGeom>
              <a:solidFill>
                <a:srgbClr val="F6DA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40" name="Freeform 125">
                <a:extLst>
                  <a:ext uri="{FF2B5EF4-FFF2-40B4-BE49-F238E27FC236}">
                    <a16:creationId xmlns:a16="http://schemas.microsoft.com/office/drawing/2014/main" id="{F45BAB49-25AB-988B-D86B-9F628C1C83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74" y="2727"/>
                <a:ext cx="291" cy="291"/>
              </a:xfrm>
              <a:custGeom>
                <a:avLst/>
                <a:gdLst>
                  <a:gd name="T0" fmla="*/ 288 w 291"/>
                  <a:gd name="T1" fmla="*/ 116 h 291"/>
                  <a:gd name="T2" fmla="*/ 275 w 291"/>
                  <a:gd name="T3" fmla="*/ 77 h 291"/>
                  <a:gd name="T4" fmla="*/ 249 w 291"/>
                  <a:gd name="T5" fmla="*/ 43 h 291"/>
                  <a:gd name="T6" fmla="*/ 215 w 291"/>
                  <a:gd name="T7" fmla="*/ 17 h 291"/>
                  <a:gd name="T8" fmla="*/ 176 w 291"/>
                  <a:gd name="T9" fmla="*/ 3 h 291"/>
                  <a:gd name="T10" fmla="*/ 131 w 291"/>
                  <a:gd name="T11" fmla="*/ 0 h 291"/>
                  <a:gd name="T12" fmla="*/ 89 w 291"/>
                  <a:gd name="T13" fmla="*/ 11 h 291"/>
                  <a:gd name="T14" fmla="*/ 53 w 291"/>
                  <a:gd name="T15" fmla="*/ 34 h 291"/>
                  <a:gd name="T16" fmla="*/ 25 w 291"/>
                  <a:gd name="T17" fmla="*/ 64 h 291"/>
                  <a:gd name="T18" fmla="*/ 7 w 291"/>
                  <a:gd name="T19" fmla="*/ 102 h 291"/>
                  <a:gd name="T20" fmla="*/ 0 w 291"/>
                  <a:gd name="T21" fmla="*/ 146 h 291"/>
                  <a:gd name="T22" fmla="*/ 7 w 291"/>
                  <a:gd name="T23" fmla="*/ 190 h 291"/>
                  <a:gd name="T24" fmla="*/ 25 w 291"/>
                  <a:gd name="T25" fmla="*/ 227 h 291"/>
                  <a:gd name="T26" fmla="*/ 53 w 291"/>
                  <a:gd name="T27" fmla="*/ 258 h 291"/>
                  <a:gd name="T28" fmla="*/ 89 w 291"/>
                  <a:gd name="T29" fmla="*/ 280 h 291"/>
                  <a:gd name="T30" fmla="*/ 131 w 291"/>
                  <a:gd name="T31" fmla="*/ 291 h 291"/>
                  <a:gd name="T32" fmla="*/ 176 w 291"/>
                  <a:gd name="T33" fmla="*/ 289 h 291"/>
                  <a:gd name="T34" fmla="*/ 215 w 291"/>
                  <a:gd name="T35" fmla="*/ 275 h 291"/>
                  <a:gd name="T36" fmla="*/ 249 w 291"/>
                  <a:gd name="T37" fmla="*/ 250 h 291"/>
                  <a:gd name="T38" fmla="*/ 275 w 291"/>
                  <a:gd name="T39" fmla="*/ 215 h 291"/>
                  <a:gd name="T40" fmla="*/ 288 w 291"/>
                  <a:gd name="T41" fmla="*/ 176 h 291"/>
                  <a:gd name="T42" fmla="*/ 287 w 291"/>
                  <a:gd name="T43" fmla="*/ 146 h 291"/>
                  <a:gd name="T44" fmla="*/ 282 w 291"/>
                  <a:gd name="T45" fmla="*/ 188 h 291"/>
                  <a:gd name="T46" fmla="*/ 263 w 291"/>
                  <a:gd name="T47" fmla="*/ 226 h 291"/>
                  <a:gd name="T48" fmla="*/ 236 w 291"/>
                  <a:gd name="T49" fmla="*/ 255 h 291"/>
                  <a:gd name="T50" fmla="*/ 201 w 291"/>
                  <a:gd name="T51" fmla="*/ 276 h 291"/>
                  <a:gd name="T52" fmla="*/ 160 w 291"/>
                  <a:gd name="T53" fmla="*/ 287 h 291"/>
                  <a:gd name="T54" fmla="*/ 117 w 291"/>
                  <a:gd name="T55" fmla="*/ 284 h 291"/>
                  <a:gd name="T56" fmla="*/ 78 w 291"/>
                  <a:gd name="T57" fmla="*/ 270 h 291"/>
                  <a:gd name="T58" fmla="*/ 46 w 291"/>
                  <a:gd name="T59" fmla="*/ 247 h 291"/>
                  <a:gd name="T60" fmla="*/ 21 w 291"/>
                  <a:gd name="T61" fmla="*/ 213 h 291"/>
                  <a:gd name="T62" fmla="*/ 7 w 291"/>
                  <a:gd name="T63" fmla="*/ 174 h 291"/>
                  <a:gd name="T64" fmla="*/ 4 w 291"/>
                  <a:gd name="T65" fmla="*/ 131 h 291"/>
                  <a:gd name="T66" fmla="*/ 16 w 291"/>
                  <a:gd name="T67" fmla="*/ 91 h 291"/>
                  <a:gd name="T68" fmla="*/ 36 w 291"/>
                  <a:gd name="T69" fmla="*/ 56 h 291"/>
                  <a:gd name="T70" fmla="*/ 67 w 291"/>
                  <a:gd name="T71" fmla="*/ 28 h 291"/>
                  <a:gd name="T72" fmla="*/ 103 w 291"/>
                  <a:gd name="T73" fmla="*/ 10 h 291"/>
                  <a:gd name="T74" fmla="*/ 146 w 291"/>
                  <a:gd name="T75" fmla="*/ 4 h 291"/>
                  <a:gd name="T76" fmla="*/ 188 w 291"/>
                  <a:gd name="T77" fmla="*/ 10 h 291"/>
                  <a:gd name="T78" fmla="*/ 226 w 291"/>
                  <a:gd name="T79" fmla="*/ 28 h 291"/>
                  <a:gd name="T80" fmla="*/ 255 w 291"/>
                  <a:gd name="T81" fmla="*/ 56 h 291"/>
                  <a:gd name="T82" fmla="*/ 276 w 291"/>
                  <a:gd name="T83" fmla="*/ 91 h 291"/>
                  <a:gd name="T84" fmla="*/ 287 w 291"/>
                  <a:gd name="T85" fmla="*/ 131 h 29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91"/>
                  <a:gd name="T130" fmla="*/ 0 h 291"/>
                  <a:gd name="T131" fmla="*/ 291 w 291"/>
                  <a:gd name="T132" fmla="*/ 291 h 29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91" h="291">
                    <a:moveTo>
                      <a:pt x="291" y="146"/>
                    </a:moveTo>
                    <a:lnTo>
                      <a:pt x="291" y="131"/>
                    </a:lnTo>
                    <a:lnTo>
                      <a:pt x="288" y="116"/>
                    </a:lnTo>
                    <a:lnTo>
                      <a:pt x="286" y="102"/>
                    </a:lnTo>
                    <a:lnTo>
                      <a:pt x="280" y="89"/>
                    </a:lnTo>
                    <a:lnTo>
                      <a:pt x="275" y="77"/>
                    </a:lnTo>
                    <a:lnTo>
                      <a:pt x="266" y="64"/>
                    </a:lnTo>
                    <a:lnTo>
                      <a:pt x="258" y="53"/>
                    </a:lnTo>
                    <a:lnTo>
                      <a:pt x="249" y="43"/>
                    </a:lnTo>
                    <a:lnTo>
                      <a:pt x="238" y="34"/>
                    </a:lnTo>
                    <a:lnTo>
                      <a:pt x="227" y="25"/>
                    </a:lnTo>
                    <a:lnTo>
                      <a:pt x="215" y="17"/>
                    </a:lnTo>
                    <a:lnTo>
                      <a:pt x="202" y="11"/>
                    </a:lnTo>
                    <a:lnTo>
                      <a:pt x="190" y="7"/>
                    </a:lnTo>
                    <a:lnTo>
                      <a:pt x="176" y="3"/>
                    </a:lnTo>
                    <a:lnTo>
                      <a:pt x="160" y="0"/>
                    </a:lnTo>
                    <a:lnTo>
                      <a:pt x="146" y="0"/>
                    </a:lnTo>
                    <a:lnTo>
                      <a:pt x="131" y="0"/>
                    </a:lnTo>
                    <a:lnTo>
                      <a:pt x="116" y="3"/>
                    </a:lnTo>
                    <a:lnTo>
                      <a:pt x="102" y="7"/>
                    </a:lnTo>
                    <a:lnTo>
                      <a:pt x="89" y="11"/>
                    </a:lnTo>
                    <a:lnTo>
                      <a:pt x="77" y="17"/>
                    </a:lnTo>
                    <a:lnTo>
                      <a:pt x="64" y="25"/>
                    </a:lnTo>
                    <a:lnTo>
                      <a:pt x="53" y="34"/>
                    </a:lnTo>
                    <a:lnTo>
                      <a:pt x="43" y="43"/>
                    </a:lnTo>
                    <a:lnTo>
                      <a:pt x="34" y="53"/>
                    </a:lnTo>
                    <a:lnTo>
                      <a:pt x="25" y="64"/>
                    </a:lnTo>
                    <a:lnTo>
                      <a:pt x="17" y="77"/>
                    </a:lnTo>
                    <a:lnTo>
                      <a:pt x="11" y="89"/>
                    </a:lnTo>
                    <a:lnTo>
                      <a:pt x="7" y="102"/>
                    </a:lnTo>
                    <a:lnTo>
                      <a:pt x="3" y="116"/>
                    </a:lnTo>
                    <a:lnTo>
                      <a:pt x="0" y="131"/>
                    </a:lnTo>
                    <a:lnTo>
                      <a:pt x="0" y="146"/>
                    </a:lnTo>
                    <a:lnTo>
                      <a:pt x="0" y="160"/>
                    </a:lnTo>
                    <a:lnTo>
                      <a:pt x="3" y="176"/>
                    </a:lnTo>
                    <a:lnTo>
                      <a:pt x="7" y="190"/>
                    </a:lnTo>
                    <a:lnTo>
                      <a:pt x="11" y="202"/>
                    </a:lnTo>
                    <a:lnTo>
                      <a:pt x="17" y="215"/>
                    </a:lnTo>
                    <a:lnTo>
                      <a:pt x="25" y="227"/>
                    </a:lnTo>
                    <a:lnTo>
                      <a:pt x="34" y="238"/>
                    </a:lnTo>
                    <a:lnTo>
                      <a:pt x="43" y="250"/>
                    </a:lnTo>
                    <a:lnTo>
                      <a:pt x="53" y="258"/>
                    </a:lnTo>
                    <a:lnTo>
                      <a:pt x="64" y="266"/>
                    </a:lnTo>
                    <a:lnTo>
                      <a:pt x="77" y="275"/>
                    </a:lnTo>
                    <a:lnTo>
                      <a:pt x="89" y="280"/>
                    </a:lnTo>
                    <a:lnTo>
                      <a:pt x="102" y="286"/>
                    </a:lnTo>
                    <a:lnTo>
                      <a:pt x="116" y="289"/>
                    </a:lnTo>
                    <a:lnTo>
                      <a:pt x="131" y="291"/>
                    </a:lnTo>
                    <a:lnTo>
                      <a:pt x="146" y="291"/>
                    </a:lnTo>
                    <a:lnTo>
                      <a:pt x="160" y="291"/>
                    </a:lnTo>
                    <a:lnTo>
                      <a:pt x="176" y="289"/>
                    </a:lnTo>
                    <a:lnTo>
                      <a:pt x="190" y="286"/>
                    </a:lnTo>
                    <a:lnTo>
                      <a:pt x="202" y="280"/>
                    </a:lnTo>
                    <a:lnTo>
                      <a:pt x="215" y="275"/>
                    </a:lnTo>
                    <a:lnTo>
                      <a:pt x="227" y="266"/>
                    </a:lnTo>
                    <a:lnTo>
                      <a:pt x="238" y="258"/>
                    </a:lnTo>
                    <a:lnTo>
                      <a:pt x="249" y="250"/>
                    </a:lnTo>
                    <a:lnTo>
                      <a:pt x="258" y="238"/>
                    </a:lnTo>
                    <a:lnTo>
                      <a:pt x="266" y="227"/>
                    </a:lnTo>
                    <a:lnTo>
                      <a:pt x="275" y="215"/>
                    </a:lnTo>
                    <a:lnTo>
                      <a:pt x="280" y="202"/>
                    </a:lnTo>
                    <a:lnTo>
                      <a:pt x="286" y="190"/>
                    </a:lnTo>
                    <a:lnTo>
                      <a:pt x="288" y="176"/>
                    </a:lnTo>
                    <a:lnTo>
                      <a:pt x="291" y="160"/>
                    </a:lnTo>
                    <a:lnTo>
                      <a:pt x="291" y="146"/>
                    </a:lnTo>
                    <a:close/>
                    <a:moveTo>
                      <a:pt x="287" y="146"/>
                    </a:moveTo>
                    <a:lnTo>
                      <a:pt x="287" y="160"/>
                    </a:lnTo>
                    <a:lnTo>
                      <a:pt x="284" y="174"/>
                    </a:lnTo>
                    <a:lnTo>
                      <a:pt x="282" y="188"/>
                    </a:lnTo>
                    <a:lnTo>
                      <a:pt x="276" y="201"/>
                    </a:lnTo>
                    <a:lnTo>
                      <a:pt x="270" y="213"/>
                    </a:lnTo>
                    <a:lnTo>
                      <a:pt x="263" y="226"/>
                    </a:lnTo>
                    <a:lnTo>
                      <a:pt x="255" y="236"/>
                    </a:lnTo>
                    <a:lnTo>
                      <a:pt x="247" y="247"/>
                    </a:lnTo>
                    <a:lnTo>
                      <a:pt x="236" y="255"/>
                    </a:lnTo>
                    <a:lnTo>
                      <a:pt x="226" y="264"/>
                    </a:lnTo>
                    <a:lnTo>
                      <a:pt x="213" y="270"/>
                    </a:lnTo>
                    <a:lnTo>
                      <a:pt x="201" y="276"/>
                    </a:lnTo>
                    <a:lnTo>
                      <a:pt x="188" y="282"/>
                    </a:lnTo>
                    <a:lnTo>
                      <a:pt x="174" y="284"/>
                    </a:lnTo>
                    <a:lnTo>
                      <a:pt x="160" y="287"/>
                    </a:lnTo>
                    <a:lnTo>
                      <a:pt x="146" y="287"/>
                    </a:lnTo>
                    <a:lnTo>
                      <a:pt x="131" y="287"/>
                    </a:lnTo>
                    <a:lnTo>
                      <a:pt x="117" y="284"/>
                    </a:lnTo>
                    <a:lnTo>
                      <a:pt x="103" y="282"/>
                    </a:lnTo>
                    <a:lnTo>
                      <a:pt x="91" y="276"/>
                    </a:lnTo>
                    <a:lnTo>
                      <a:pt x="78" y="270"/>
                    </a:lnTo>
                    <a:lnTo>
                      <a:pt x="67" y="264"/>
                    </a:lnTo>
                    <a:lnTo>
                      <a:pt x="56" y="255"/>
                    </a:lnTo>
                    <a:lnTo>
                      <a:pt x="46" y="247"/>
                    </a:lnTo>
                    <a:lnTo>
                      <a:pt x="36" y="236"/>
                    </a:lnTo>
                    <a:lnTo>
                      <a:pt x="28" y="226"/>
                    </a:lnTo>
                    <a:lnTo>
                      <a:pt x="21" y="213"/>
                    </a:lnTo>
                    <a:lnTo>
                      <a:pt x="16" y="201"/>
                    </a:lnTo>
                    <a:lnTo>
                      <a:pt x="10" y="188"/>
                    </a:lnTo>
                    <a:lnTo>
                      <a:pt x="7" y="174"/>
                    </a:lnTo>
                    <a:lnTo>
                      <a:pt x="4" y="160"/>
                    </a:lnTo>
                    <a:lnTo>
                      <a:pt x="4" y="146"/>
                    </a:lnTo>
                    <a:lnTo>
                      <a:pt x="4" y="131"/>
                    </a:lnTo>
                    <a:lnTo>
                      <a:pt x="7" y="117"/>
                    </a:lnTo>
                    <a:lnTo>
                      <a:pt x="10" y="103"/>
                    </a:lnTo>
                    <a:lnTo>
                      <a:pt x="16" y="91"/>
                    </a:lnTo>
                    <a:lnTo>
                      <a:pt x="21" y="78"/>
                    </a:lnTo>
                    <a:lnTo>
                      <a:pt x="28" y="67"/>
                    </a:lnTo>
                    <a:lnTo>
                      <a:pt x="36" y="56"/>
                    </a:lnTo>
                    <a:lnTo>
                      <a:pt x="46" y="46"/>
                    </a:lnTo>
                    <a:lnTo>
                      <a:pt x="56" y="36"/>
                    </a:lnTo>
                    <a:lnTo>
                      <a:pt x="67" y="28"/>
                    </a:lnTo>
                    <a:lnTo>
                      <a:pt x="78" y="21"/>
                    </a:lnTo>
                    <a:lnTo>
                      <a:pt x="91" y="16"/>
                    </a:lnTo>
                    <a:lnTo>
                      <a:pt x="103" y="10"/>
                    </a:lnTo>
                    <a:lnTo>
                      <a:pt x="117" y="7"/>
                    </a:lnTo>
                    <a:lnTo>
                      <a:pt x="131" y="4"/>
                    </a:lnTo>
                    <a:lnTo>
                      <a:pt x="146" y="4"/>
                    </a:lnTo>
                    <a:lnTo>
                      <a:pt x="160" y="4"/>
                    </a:lnTo>
                    <a:lnTo>
                      <a:pt x="174" y="7"/>
                    </a:lnTo>
                    <a:lnTo>
                      <a:pt x="188" y="10"/>
                    </a:lnTo>
                    <a:lnTo>
                      <a:pt x="201" y="16"/>
                    </a:lnTo>
                    <a:lnTo>
                      <a:pt x="213" y="21"/>
                    </a:lnTo>
                    <a:lnTo>
                      <a:pt x="226" y="28"/>
                    </a:lnTo>
                    <a:lnTo>
                      <a:pt x="236" y="36"/>
                    </a:lnTo>
                    <a:lnTo>
                      <a:pt x="247" y="46"/>
                    </a:lnTo>
                    <a:lnTo>
                      <a:pt x="255" y="56"/>
                    </a:lnTo>
                    <a:lnTo>
                      <a:pt x="263" y="67"/>
                    </a:lnTo>
                    <a:lnTo>
                      <a:pt x="270" y="78"/>
                    </a:lnTo>
                    <a:lnTo>
                      <a:pt x="276" y="91"/>
                    </a:lnTo>
                    <a:lnTo>
                      <a:pt x="282" y="103"/>
                    </a:lnTo>
                    <a:lnTo>
                      <a:pt x="284" y="117"/>
                    </a:lnTo>
                    <a:lnTo>
                      <a:pt x="287" y="131"/>
                    </a:lnTo>
                    <a:lnTo>
                      <a:pt x="287" y="146"/>
                    </a:lnTo>
                    <a:close/>
                  </a:path>
                </a:pathLst>
              </a:custGeom>
              <a:solidFill>
                <a:srgbClr val="F6DA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41" name="Freeform 126">
                <a:extLst>
                  <a:ext uri="{FF2B5EF4-FFF2-40B4-BE49-F238E27FC236}">
                    <a16:creationId xmlns:a16="http://schemas.microsoft.com/office/drawing/2014/main" id="{689AFF7C-A0A2-4A59-806B-E039DD9E26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76" y="2729"/>
                <a:ext cx="288" cy="288"/>
              </a:xfrm>
              <a:custGeom>
                <a:avLst/>
                <a:gdLst>
                  <a:gd name="T0" fmla="*/ 285 w 288"/>
                  <a:gd name="T1" fmla="*/ 115 h 288"/>
                  <a:gd name="T2" fmla="*/ 270 w 288"/>
                  <a:gd name="T3" fmla="*/ 75 h 288"/>
                  <a:gd name="T4" fmla="*/ 246 w 288"/>
                  <a:gd name="T5" fmla="*/ 43 h 288"/>
                  <a:gd name="T6" fmla="*/ 213 w 288"/>
                  <a:gd name="T7" fmla="*/ 18 h 288"/>
                  <a:gd name="T8" fmla="*/ 172 w 288"/>
                  <a:gd name="T9" fmla="*/ 2 h 288"/>
                  <a:gd name="T10" fmla="*/ 129 w 288"/>
                  <a:gd name="T11" fmla="*/ 1 h 288"/>
                  <a:gd name="T12" fmla="*/ 87 w 288"/>
                  <a:gd name="T13" fmla="*/ 11 h 288"/>
                  <a:gd name="T14" fmla="*/ 53 w 288"/>
                  <a:gd name="T15" fmla="*/ 33 h 288"/>
                  <a:gd name="T16" fmla="*/ 25 w 288"/>
                  <a:gd name="T17" fmla="*/ 64 h 288"/>
                  <a:gd name="T18" fmla="*/ 7 w 288"/>
                  <a:gd name="T19" fmla="*/ 101 h 288"/>
                  <a:gd name="T20" fmla="*/ 0 w 288"/>
                  <a:gd name="T21" fmla="*/ 144 h 288"/>
                  <a:gd name="T22" fmla="*/ 7 w 288"/>
                  <a:gd name="T23" fmla="*/ 186 h 288"/>
                  <a:gd name="T24" fmla="*/ 25 w 288"/>
                  <a:gd name="T25" fmla="*/ 224 h 288"/>
                  <a:gd name="T26" fmla="*/ 53 w 288"/>
                  <a:gd name="T27" fmla="*/ 255 h 288"/>
                  <a:gd name="T28" fmla="*/ 87 w 288"/>
                  <a:gd name="T29" fmla="*/ 277 h 288"/>
                  <a:gd name="T30" fmla="*/ 129 w 288"/>
                  <a:gd name="T31" fmla="*/ 287 h 288"/>
                  <a:gd name="T32" fmla="*/ 172 w 288"/>
                  <a:gd name="T33" fmla="*/ 285 h 288"/>
                  <a:gd name="T34" fmla="*/ 213 w 288"/>
                  <a:gd name="T35" fmla="*/ 270 h 288"/>
                  <a:gd name="T36" fmla="*/ 246 w 288"/>
                  <a:gd name="T37" fmla="*/ 246 h 288"/>
                  <a:gd name="T38" fmla="*/ 270 w 288"/>
                  <a:gd name="T39" fmla="*/ 213 h 288"/>
                  <a:gd name="T40" fmla="*/ 285 w 288"/>
                  <a:gd name="T41" fmla="*/ 172 h 288"/>
                  <a:gd name="T42" fmla="*/ 284 w 288"/>
                  <a:gd name="T43" fmla="*/ 144 h 288"/>
                  <a:gd name="T44" fmla="*/ 278 w 288"/>
                  <a:gd name="T45" fmla="*/ 185 h 288"/>
                  <a:gd name="T46" fmla="*/ 260 w 288"/>
                  <a:gd name="T47" fmla="*/ 223 h 288"/>
                  <a:gd name="T48" fmla="*/ 232 w 288"/>
                  <a:gd name="T49" fmla="*/ 252 h 288"/>
                  <a:gd name="T50" fmla="*/ 199 w 288"/>
                  <a:gd name="T51" fmla="*/ 273 h 288"/>
                  <a:gd name="T52" fmla="*/ 158 w 288"/>
                  <a:gd name="T53" fmla="*/ 282 h 288"/>
                  <a:gd name="T54" fmla="*/ 115 w 288"/>
                  <a:gd name="T55" fmla="*/ 281 h 288"/>
                  <a:gd name="T56" fmla="*/ 78 w 288"/>
                  <a:gd name="T57" fmla="*/ 267 h 288"/>
                  <a:gd name="T58" fmla="*/ 46 w 288"/>
                  <a:gd name="T59" fmla="*/ 243 h 288"/>
                  <a:gd name="T60" fmla="*/ 21 w 288"/>
                  <a:gd name="T61" fmla="*/ 210 h 288"/>
                  <a:gd name="T62" fmla="*/ 7 w 288"/>
                  <a:gd name="T63" fmla="*/ 172 h 288"/>
                  <a:gd name="T64" fmla="*/ 5 w 288"/>
                  <a:gd name="T65" fmla="*/ 129 h 288"/>
                  <a:gd name="T66" fmla="*/ 15 w 288"/>
                  <a:gd name="T67" fmla="*/ 89 h 288"/>
                  <a:gd name="T68" fmla="*/ 36 w 288"/>
                  <a:gd name="T69" fmla="*/ 55 h 288"/>
                  <a:gd name="T70" fmla="*/ 65 w 288"/>
                  <a:gd name="T71" fmla="*/ 27 h 288"/>
                  <a:gd name="T72" fmla="*/ 103 w 288"/>
                  <a:gd name="T73" fmla="*/ 11 h 288"/>
                  <a:gd name="T74" fmla="*/ 144 w 288"/>
                  <a:gd name="T75" fmla="*/ 4 h 288"/>
                  <a:gd name="T76" fmla="*/ 185 w 288"/>
                  <a:gd name="T77" fmla="*/ 11 h 288"/>
                  <a:gd name="T78" fmla="*/ 222 w 288"/>
                  <a:gd name="T79" fmla="*/ 27 h 288"/>
                  <a:gd name="T80" fmla="*/ 252 w 288"/>
                  <a:gd name="T81" fmla="*/ 55 h 288"/>
                  <a:gd name="T82" fmla="*/ 273 w 288"/>
                  <a:gd name="T83" fmla="*/ 89 h 288"/>
                  <a:gd name="T84" fmla="*/ 284 w 288"/>
                  <a:gd name="T85" fmla="*/ 129 h 28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88"/>
                  <a:gd name="T130" fmla="*/ 0 h 288"/>
                  <a:gd name="T131" fmla="*/ 288 w 288"/>
                  <a:gd name="T132" fmla="*/ 288 h 28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88" h="288">
                    <a:moveTo>
                      <a:pt x="288" y="144"/>
                    </a:moveTo>
                    <a:lnTo>
                      <a:pt x="286" y="129"/>
                    </a:lnTo>
                    <a:lnTo>
                      <a:pt x="285" y="115"/>
                    </a:lnTo>
                    <a:lnTo>
                      <a:pt x="281" y="101"/>
                    </a:lnTo>
                    <a:lnTo>
                      <a:pt x="277" y="87"/>
                    </a:lnTo>
                    <a:lnTo>
                      <a:pt x="270" y="75"/>
                    </a:lnTo>
                    <a:lnTo>
                      <a:pt x="263" y="64"/>
                    </a:lnTo>
                    <a:lnTo>
                      <a:pt x="254" y="53"/>
                    </a:lnTo>
                    <a:lnTo>
                      <a:pt x="246" y="43"/>
                    </a:lnTo>
                    <a:lnTo>
                      <a:pt x="235" y="33"/>
                    </a:lnTo>
                    <a:lnTo>
                      <a:pt x="224" y="25"/>
                    </a:lnTo>
                    <a:lnTo>
                      <a:pt x="213" y="18"/>
                    </a:lnTo>
                    <a:lnTo>
                      <a:pt x="200" y="11"/>
                    </a:lnTo>
                    <a:lnTo>
                      <a:pt x="186" y="7"/>
                    </a:lnTo>
                    <a:lnTo>
                      <a:pt x="172" y="2"/>
                    </a:lnTo>
                    <a:lnTo>
                      <a:pt x="158" y="1"/>
                    </a:lnTo>
                    <a:lnTo>
                      <a:pt x="144" y="0"/>
                    </a:lnTo>
                    <a:lnTo>
                      <a:pt x="129" y="1"/>
                    </a:lnTo>
                    <a:lnTo>
                      <a:pt x="115" y="2"/>
                    </a:lnTo>
                    <a:lnTo>
                      <a:pt x="101" y="7"/>
                    </a:lnTo>
                    <a:lnTo>
                      <a:pt x="87" y="11"/>
                    </a:lnTo>
                    <a:lnTo>
                      <a:pt x="75" y="18"/>
                    </a:lnTo>
                    <a:lnTo>
                      <a:pt x="64" y="25"/>
                    </a:lnTo>
                    <a:lnTo>
                      <a:pt x="53" y="33"/>
                    </a:lnTo>
                    <a:lnTo>
                      <a:pt x="43" y="43"/>
                    </a:lnTo>
                    <a:lnTo>
                      <a:pt x="33" y="53"/>
                    </a:lnTo>
                    <a:lnTo>
                      <a:pt x="25" y="64"/>
                    </a:lnTo>
                    <a:lnTo>
                      <a:pt x="18" y="75"/>
                    </a:lnTo>
                    <a:lnTo>
                      <a:pt x="11" y="87"/>
                    </a:lnTo>
                    <a:lnTo>
                      <a:pt x="7" y="101"/>
                    </a:lnTo>
                    <a:lnTo>
                      <a:pt x="2" y="115"/>
                    </a:lnTo>
                    <a:lnTo>
                      <a:pt x="1" y="129"/>
                    </a:lnTo>
                    <a:lnTo>
                      <a:pt x="0" y="144"/>
                    </a:lnTo>
                    <a:lnTo>
                      <a:pt x="1" y="158"/>
                    </a:lnTo>
                    <a:lnTo>
                      <a:pt x="2" y="172"/>
                    </a:lnTo>
                    <a:lnTo>
                      <a:pt x="7" y="186"/>
                    </a:lnTo>
                    <a:lnTo>
                      <a:pt x="11" y="200"/>
                    </a:lnTo>
                    <a:lnTo>
                      <a:pt x="18" y="213"/>
                    </a:lnTo>
                    <a:lnTo>
                      <a:pt x="25" y="224"/>
                    </a:lnTo>
                    <a:lnTo>
                      <a:pt x="33" y="235"/>
                    </a:lnTo>
                    <a:lnTo>
                      <a:pt x="43" y="246"/>
                    </a:lnTo>
                    <a:lnTo>
                      <a:pt x="53" y="255"/>
                    </a:lnTo>
                    <a:lnTo>
                      <a:pt x="64" y="263"/>
                    </a:lnTo>
                    <a:lnTo>
                      <a:pt x="75" y="270"/>
                    </a:lnTo>
                    <a:lnTo>
                      <a:pt x="87" y="277"/>
                    </a:lnTo>
                    <a:lnTo>
                      <a:pt x="101" y="281"/>
                    </a:lnTo>
                    <a:lnTo>
                      <a:pt x="115" y="285"/>
                    </a:lnTo>
                    <a:lnTo>
                      <a:pt x="129" y="287"/>
                    </a:lnTo>
                    <a:lnTo>
                      <a:pt x="144" y="288"/>
                    </a:lnTo>
                    <a:lnTo>
                      <a:pt x="158" y="287"/>
                    </a:lnTo>
                    <a:lnTo>
                      <a:pt x="172" y="285"/>
                    </a:lnTo>
                    <a:lnTo>
                      <a:pt x="186" y="281"/>
                    </a:lnTo>
                    <a:lnTo>
                      <a:pt x="200" y="277"/>
                    </a:lnTo>
                    <a:lnTo>
                      <a:pt x="213" y="270"/>
                    </a:lnTo>
                    <a:lnTo>
                      <a:pt x="224" y="263"/>
                    </a:lnTo>
                    <a:lnTo>
                      <a:pt x="235" y="255"/>
                    </a:lnTo>
                    <a:lnTo>
                      <a:pt x="246" y="246"/>
                    </a:lnTo>
                    <a:lnTo>
                      <a:pt x="254" y="235"/>
                    </a:lnTo>
                    <a:lnTo>
                      <a:pt x="263" y="224"/>
                    </a:lnTo>
                    <a:lnTo>
                      <a:pt x="270" y="213"/>
                    </a:lnTo>
                    <a:lnTo>
                      <a:pt x="277" y="200"/>
                    </a:lnTo>
                    <a:lnTo>
                      <a:pt x="281" y="186"/>
                    </a:lnTo>
                    <a:lnTo>
                      <a:pt x="285" y="172"/>
                    </a:lnTo>
                    <a:lnTo>
                      <a:pt x="286" y="158"/>
                    </a:lnTo>
                    <a:lnTo>
                      <a:pt x="288" y="144"/>
                    </a:lnTo>
                    <a:close/>
                    <a:moveTo>
                      <a:pt x="284" y="144"/>
                    </a:moveTo>
                    <a:lnTo>
                      <a:pt x="284" y="158"/>
                    </a:lnTo>
                    <a:lnTo>
                      <a:pt x="281" y="172"/>
                    </a:lnTo>
                    <a:lnTo>
                      <a:pt x="278" y="185"/>
                    </a:lnTo>
                    <a:lnTo>
                      <a:pt x="273" y="199"/>
                    </a:lnTo>
                    <a:lnTo>
                      <a:pt x="267" y="210"/>
                    </a:lnTo>
                    <a:lnTo>
                      <a:pt x="260" y="223"/>
                    </a:lnTo>
                    <a:lnTo>
                      <a:pt x="252" y="232"/>
                    </a:lnTo>
                    <a:lnTo>
                      <a:pt x="243" y="243"/>
                    </a:lnTo>
                    <a:lnTo>
                      <a:pt x="232" y="252"/>
                    </a:lnTo>
                    <a:lnTo>
                      <a:pt x="222" y="260"/>
                    </a:lnTo>
                    <a:lnTo>
                      <a:pt x="210" y="267"/>
                    </a:lnTo>
                    <a:lnTo>
                      <a:pt x="199" y="273"/>
                    </a:lnTo>
                    <a:lnTo>
                      <a:pt x="185" y="277"/>
                    </a:lnTo>
                    <a:lnTo>
                      <a:pt x="172" y="281"/>
                    </a:lnTo>
                    <a:lnTo>
                      <a:pt x="158" y="282"/>
                    </a:lnTo>
                    <a:lnTo>
                      <a:pt x="144" y="284"/>
                    </a:lnTo>
                    <a:lnTo>
                      <a:pt x="129" y="282"/>
                    </a:lnTo>
                    <a:lnTo>
                      <a:pt x="115" y="281"/>
                    </a:lnTo>
                    <a:lnTo>
                      <a:pt x="103" y="277"/>
                    </a:lnTo>
                    <a:lnTo>
                      <a:pt x="89" y="273"/>
                    </a:lnTo>
                    <a:lnTo>
                      <a:pt x="78" y="267"/>
                    </a:lnTo>
                    <a:lnTo>
                      <a:pt x="65" y="260"/>
                    </a:lnTo>
                    <a:lnTo>
                      <a:pt x="55" y="252"/>
                    </a:lnTo>
                    <a:lnTo>
                      <a:pt x="46" y="243"/>
                    </a:lnTo>
                    <a:lnTo>
                      <a:pt x="36" y="232"/>
                    </a:lnTo>
                    <a:lnTo>
                      <a:pt x="27" y="223"/>
                    </a:lnTo>
                    <a:lnTo>
                      <a:pt x="21" y="210"/>
                    </a:lnTo>
                    <a:lnTo>
                      <a:pt x="15" y="199"/>
                    </a:lnTo>
                    <a:lnTo>
                      <a:pt x="11" y="185"/>
                    </a:lnTo>
                    <a:lnTo>
                      <a:pt x="7" y="172"/>
                    </a:lnTo>
                    <a:lnTo>
                      <a:pt x="5" y="158"/>
                    </a:lnTo>
                    <a:lnTo>
                      <a:pt x="4" y="144"/>
                    </a:lnTo>
                    <a:lnTo>
                      <a:pt x="5" y="129"/>
                    </a:lnTo>
                    <a:lnTo>
                      <a:pt x="7" y="115"/>
                    </a:lnTo>
                    <a:lnTo>
                      <a:pt x="11" y="103"/>
                    </a:lnTo>
                    <a:lnTo>
                      <a:pt x="15" y="89"/>
                    </a:lnTo>
                    <a:lnTo>
                      <a:pt x="21" y="78"/>
                    </a:lnTo>
                    <a:lnTo>
                      <a:pt x="27" y="65"/>
                    </a:lnTo>
                    <a:lnTo>
                      <a:pt x="36" y="55"/>
                    </a:lnTo>
                    <a:lnTo>
                      <a:pt x="46" y="46"/>
                    </a:lnTo>
                    <a:lnTo>
                      <a:pt x="55" y="36"/>
                    </a:lnTo>
                    <a:lnTo>
                      <a:pt x="65" y="27"/>
                    </a:lnTo>
                    <a:lnTo>
                      <a:pt x="78" y="20"/>
                    </a:lnTo>
                    <a:lnTo>
                      <a:pt x="89" y="15"/>
                    </a:lnTo>
                    <a:lnTo>
                      <a:pt x="103" y="11"/>
                    </a:lnTo>
                    <a:lnTo>
                      <a:pt x="115" y="7"/>
                    </a:lnTo>
                    <a:lnTo>
                      <a:pt x="129" y="5"/>
                    </a:lnTo>
                    <a:lnTo>
                      <a:pt x="144" y="4"/>
                    </a:lnTo>
                    <a:lnTo>
                      <a:pt x="158" y="5"/>
                    </a:lnTo>
                    <a:lnTo>
                      <a:pt x="172" y="7"/>
                    </a:lnTo>
                    <a:lnTo>
                      <a:pt x="185" y="11"/>
                    </a:lnTo>
                    <a:lnTo>
                      <a:pt x="199" y="15"/>
                    </a:lnTo>
                    <a:lnTo>
                      <a:pt x="210" y="20"/>
                    </a:lnTo>
                    <a:lnTo>
                      <a:pt x="222" y="27"/>
                    </a:lnTo>
                    <a:lnTo>
                      <a:pt x="232" y="36"/>
                    </a:lnTo>
                    <a:lnTo>
                      <a:pt x="243" y="46"/>
                    </a:lnTo>
                    <a:lnTo>
                      <a:pt x="252" y="55"/>
                    </a:lnTo>
                    <a:lnTo>
                      <a:pt x="260" y="65"/>
                    </a:lnTo>
                    <a:lnTo>
                      <a:pt x="267" y="78"/>
                    </a:lnTo>
                    <a:lnTo>
                      <a:pt x="273" y="89"/>
                    </a:lnTo>
                    <a:lnTo>
                      <a:pt x="278" y="103"/>
                    </a:lnTo>
                    <a:lnTo>
                      <a:pt x="281" y="115"/>
                    </a:lnTo>
                    <a:lnTo>
                      <a:pt x="284" y="129"/>
                    </a:lnTo>
                    <a:lnTo>
                      <a:pt x="284" y="144"/>
                    </a:lnTo>
                    <a:close/>
                  </a:path>
                </a:pathLst>
              </a:custGeom>
              <a:solidFill>
                <a:srgbClr val="F6DC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42" name="Freeform 127">
                <a:extLst>
                  <a:ext uri="{FF2B5EF4-FFF2-40B4-BE49-F238E27FC236}">
                    <a16:creationId xmlns:a16="http://schemas.microsoft.com/office/drawing/2014/main" id="{68658676-5E84-FA3E-FD40-252DCA19B4D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78" y="2731"/>
                <a:ext cx="283" cy="283"/>
              </a:xfrm>
              <a:custGeom>
                <a:avLst/>
                <a:gdLst>
                  <a:gd name="T0" fmla="*/ 280 w 283"/>
                  <a:gd name="T1" fmla="*/ 113 h 283"/>
                  <a:gd name="T2" fmla="*/ 266 w 283"/>
                  <a:gd name="T3" fmla="*/ 74 h 283"/>
                  <a:gd name="T4" fmla="*/ 243 w 283"/>
                  <a:gd name="T5" fmla="*/ 42 h 283"/>
                  <a:gd name="T6" fmla="*/ 209 w 283"/>
                  <a:gd name="T7" fmla="*/ 17 h 283"/>
                  <a:gd name="T8" fmla="*/ 170 w 283"/>
                  <a:gd name="T9" fmla="*/ 3 h 283"/>
                  <a:gd name="T10" fmla="*/ 127 w 283"/>
                  <a:gd name="T11" fmla="*/ 0 h 283"/>
                  <a:gd name="T12" fmla="*/ 87 w 283"/>
                  <a:gd name="T13" fmla="*/ 12 h 283"/>
                  <a:gd name="T14" fmla="*/ 52 w 283"/>
                  <a:gd name="T15" fmla="*/ 32 h 283"/>
                  <a:gd name="T16" fmla="*/ 24 w 283"/>
                  <a:gd name="T17" fmla="*/ 63 h 283"/>
                  <a:gd name="T18" fmla="*/ 6 w 283"/>
                  <a:gd name="T19" fmla="*/ 99 h 283"/>
                  <a:gd name="T20" fmla="*/ 0 w 283"/>
                  <a:gd name="T21" fmla="*/ 142 h 283"/>
                  <a:gd name="T22" fmla="*/ 6 w 283"/>
                  <a:gd name="T23" fmla="*/ 184 h 283"/>
                  <a:gd name="T24" fmla="*/ 24 w 283"/>
                  <a:gd name="T25" fmla="*/ 222 h 283"/>
                  <a:gd name="T26" fmla="*/ 52 w 283"/>
                  <a:gd name="T27" fmla="*/ 251 h 283"/>
                  <a:gd name="T28" fmla="*/ 87 w 283"/>
                  <a:gd name="T29" fmla="*/ 272 h 283"/>
                  <a:gd name="T30" fmla="*/ 127 w 283"/>
                  <a:gd name="T31" fmla="*/ 283 h 283"/>
                  <a:gd name="T32" fmla="*/ 170 w 283"/>
                  <a:gd name="T33" fmla="*/ 280 h 283"/>
                  <a:gd name="T34" fmla="*/ 209 w 283"/>
                  <a:gd name="T35" fmla="*/ 266 h 283"/>
                  <a:gd name="T36" fmla="*/ 243 w 283"/>
                  <a:gd name="T37" fmla="*/ 243 h 283"/>
                  <a:gd name="T38" fmla="*/ 266 w 283"/>
                  <a:gd name="T39" fmla="*/ 209 h 283"/>
                  <a:gd name="T40" fmla="*/ 280 w 283"/>
                  <a:gd name="T41" fmla="*/ 170 h 283"/>
                  <a:gd name="T42" fmla="*/ 280 w 283"/>
                  <a:gd name="T43" fmla="*/ 142 h 283"/>
                  <a:gd name="T44" fmla="*/ 273 w 283"/>
                  <a:gd name="T45" fmla="*/ 183 h 283"/>
                  <a:gd name="T46" fmla="*/ 257 w 283"/>
                  <a:gd name="T47" fmla="*/ 219 h 283"/>
                  <a:gd name="T48" fmla="*/ 230 w 283"/>
                  <a:gd name="T49" fmla="*/ 248 h 283"/>
                  <a:gd name="T50" fmla="*/ 195 w 283"/>
                  <a:gd name="T51" fmla="*/ 269 h 283"/>
                  <a:gd name="T52" fmla="*/ 156 w 283"/>
                  <a:gd name="T53" fmla="*/ 279 h 283"/>
                  <a:gd name="T54" fmla="*/ 115 w 283"/>
                  <a:gd name="T55" fmla="*/ 278 h 283"/>
                  <a:gd name="T56" fmla="*/ 76 w 283"/>
                  <a:gd name="T57" fmla="*/ 264 h 283"/>
                  <a:gd name="T58" fmla="*/ 45 w 283"/>
                  <a:gd name="T59" fmla="*/ 240 h 283"/>
                  <a:gd name="T60" fmla="*/ 20 w 283"/>
                  <a:gd name="T61" fmla="*/ 208 h 283"/>
                  <a:gd name="T62" fmla="*/ 7 w 283"/>
                  <a:gd name="T63" fmla="*/ 170 h 283"/>
                  <a:gd name="T64" fmla="*/ 5 w 283"/>
                  <a:gd name="T65" fmla="*/ 127 h 283"/>
                  <a:gd name="T66" fmla="*/ 14 w 283"/>
                  <a:gd name="T67" fmla="*/ 88 h 283"/>
                  <a:gd name="T68" fmla="*/ 35 w 283"/>
                  <a:gd name="T69" fmla="*/ 55 h 283"/>
                  <a:gd name="T70" fmla="*/ 64 w 283"/>
                  <a:gd name="T71" fmla="*/ 27 h 283"/>
                  <a:gd name="T72" fmla="*/ 101 w 283"/>
                  <a:gd name="T73" fmla="*/ 10 h 283"/>
                  <a:gd name="T74" fmla="*/ 142 w 283"/>
                  <a:gd name="T75" fmla="*/ 5 h 283"/>
                  <a:gd name="T76" fmla="*/ 183 w 283"/>
                  <a:gd name="T77" fmla="*/ 10 h 283"/>
                  <a:gd name="T78" fmla="*/ 219 w 283"/>
                  <a:gd name="T79" fmla="*/ 27 h 283"/>
                  <a:gd name="T80" fmla="*/ 248 w 283"/>
                  <a:gd name="T81" fmla="*/ 55 h 283"/>
                  <a:gd name="T82" fmla="*/ 269 w 283"/>
                  <a:gd name="T83" fmla="*/ 88 h 283"/>
                  <a:gd name="T84" fmla="*/ 279 w 283"/>
                  <a:gd name="T85" fmla="*/ 127 h 28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83"/>
                  <a:gd name="T130" fmla="*/ 0 h 283"/>
                  <a:gd name="T131" fmla="*/ 283 w 283"/>
                  <a:gd name="T132" fmla="*/ 283 h 28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83" h="283">
                    <a:moveTo>
                      <a:pt x="283" y="142"/>
                    </a:moveTo>
                    <a:lnTo>
                      <a:pt x="283" y="127"/>
                    </a:lnTo>
                    <a:lnTo>
                      <a:pt x="280" y="113"/>
                    </a:lnTo>
                    <a:lnTo>
                      <a:pt x="278" y="99"/>
                    </a:lnTo>
                    <a:lnTo>
                      <a:pt x="272" y="87"/>
                    </a:lnTo>
                    <a:lnTo>
                      <a:pt x="266" y="74"/>
                    </a:lnTo>
                    <a:lnTo>
                      <a:pt x="259" y="63"/>
                    </a:lnTo>
                    <a:lnTo>
                      <a:pt x="251" y="52"/>
                    </a:lnTo>
                    <a:lnTo>
                      <a:pt x="243" y="42"/>
                    </a:lnTo>
                    <a:lnTo>
                      <a:pt x="232" y="32"/>
                    </a:lnTo>
                    <a:lnTo>
                      <a:pt x="222" y="24"/>
                    </a:lnTo>
                    <a:lnTo>
                      <a:pt x="209" y="17"/>
                    </a:lnTo>
                    <a:lnTo>
                      <a:pt x="197" y="12"/>
                    </a:lnTo>
                    <a:lnTo>
                      <a:pt x="184" y="6"/>
                    </a:lnTo>
                    <a:lnTo>
                      <a:pt x="170" y="3"/>
                    </a:lnTo>
                    <a:lnTo>
                      <a:pt x="156" y="0"/>
                    </a:lnTo>
                    <a:lnTo>
                      <a:pt x="142" y="0"/>
                    </a:lnTo>
                    <a:lnTo>
                      <a:pt x="127" y="0"/>
                    </a:lnTo>
                    <a:lnTo>
                      <a:pt x="113" y="3"/>
                    </a:lnTo>
                    <a:lnTo>
                      <a:pt x="99" y="6"/>
                    </a:lnTo>
                    <a:lnTo>
                      <a:pt x="87" y="12"/>
                    </a:lnTo>
                    <a:lnTo>
                      <a:pt x="74" y="17"/>
                    </a:lnTo>
                    <a:lnTo>
                      <a:pt x="63" y="24"/>
                    </a:lnTo>
                    <a:lnTo>
                      <a:pt x="52" y="32"/>
                    </a:lnTo>
                    <a:lnTo>
                      <a:pt x="42" y="42"/>
                    </a:lnTo>
                    <a:lnTo>
                      <a:pt x="32" y="52"/>
                    </a:lnTo>
                    <a:lnTo>
                      <a:pt x="24" y="63"/>
                    </a:lnTo>
                    <a:lnTo>
                      <a:pt x="17" y="74"/>
                    </a:lnTo>
                    <a:lnTo>
                      <a:pt x="12" y="87"/>
                    </a:lnTo>
                    <a:lnTo>
                      <a:pt x="6" y="99"/>
                    </a:lnTo>
                    <a:lnTo>
                      <a:pt x="3" y="113"/>
                    </a:lnTo>
                    <a:lnTo>
                      <a:pt x="0" y="127"/>
                    </a:lnTo>
                    <a:lnTo>
                      <a:pt x="0" y="142"/>
                    </a:lnTo>
                    <a:lnTo>
                      <a:pt x="0" y="156"/>
                    </a:lnTo>
                    <a:lnTo>
                      <a:pt x="3" y="170"/>
                    </a:lnTo>
                    <a:lnTo>
                      <a:pt x="6" y="184"/>
                    </a:lnTo>
                    <a:lnTo>
                      <a:pt x="12" y="197"/>
                    </a:lnTo>
                    <a:lnTo>
                      <a:pt x="17" y="209"/>
                    </a:lnTo>
                    <a:lnTo>
                      <a:pt x="24" y="222"/>
                    </a:lnTo>
                    <a:lnTo>
                      <a:pt x="32" y="232"/>
                    </a:lnTo>
                    <a:lnTo>
                      <a:pt x="42" y="243"/>
                    </a:lnTo>
                    <a:lnTo>
                      <a:pt x="52" y="251"/>
                    </a:lnTo>
                    <a:lnTo>
                      <a:pt x="63" y="260"/>
                    </a:lnTo>
                    <a:lnTo>
                      <a:pt x="74" y="266"/>
                    </a:lnTo>
                    <a:lnTo>
                      <a:pt x="87" y="272"/>
                    </a:lnTo>
                    <a:lnTo>
                      <a:pt x="99" y="278"/>
                    </a:lnTo>
                    <a:lnTo>
                      <a:pt x="113" y="280"/>
                    </a:lnTo>
                    <a:lnTo>
                      <a:pt x="127" y="283"/>
                    </a:lnTo>
                    <a:lnTo>
                      <a:pt x="142" y="283"/>
                    </a:lnTo>
                    <a:lnTo>
                      <a:pt x="156" y="283"/>
                    </a:lnTo>
                    <a:lnTo>
                      <a:pt x="170" y="280"/>
                    </a:lnTo>
                    <a:lnTo>
                      <a:pt x="184" y="278"/>
                    </a:lnTo>
                    <a:lnTo>
                      <a:pt x="197" y="272"/>
                    </a:lnTo>
                    <a:lnTo>
                      <a:pt x="209" y="266"/>
                    </a:lnTo>
                    <a:lnTo>
                      <a:pt x="222" y="260"/>
                    </a:lnTo>
                    <a:lnTo>
                      <a:pt x="232" y="251"/>
                    </a:lnTo>
                    <a:lnTo>
                      <a:pt x="243" y="243"/>
                    </a:lnTo>
                    <a:lnTo>
                      <a:pt x="251" y="232"/>
                    </a:lnTo>
                    <a:lnTo>
                      <a:pt x="259" y="222"/>
                    </a:lnTo>
                    <a:lnTo>
                      <a:pt x="266" y="209"/>
                    </a:lnTo>
                    <a:lnTo>
                      <a:pt x="272" y="197"/>
                    </a:lnTo>
                    <a:lnTo>
                      <a:pt x="278" y="184"/>
                    </a:lnTo>
                    <a:lnTo>
                      <a:pt x="280" y="170"/>
                    </a:lnTo>
                    <a:lnTo>
                      <a:pt x="283" y="156"/>
                    </a:lnTo>
                    <a:lnTo>
                      <a:pt x="283" y="142"/>
                    </a:lnTo>
                    <a:close/>
                    <a:moveTo>
                      <a:pt x="280" y="142"/>
                    </a:moveTo>
                    <a:lnTo>
                      <a:pt x="279" y="156"/>
                    </a:lnTo>
                    <a:lnTo>
                      <a:pt x="278" y="170"/>
                    </a:lnTo>
                    <a:lnTo>
                      <a:pt x="273" y="183"/>
                    </a:lnTo>
                    <a:lnTo>
                      <a:pt x="269" y="195"/>
                    </a:lnTo>
                    <a:lnTo>
                      <a:pt x="264" y="208"/>
                    </a:lnTo>
                    <a:lnTo>
                      <a:pt x="257" y="219"/>
                    </a:lnTo>
                    <a:lnTo>
                      <a:pt x="248" y="230"/>
                    </a:lnTo>
                    <a:lnTo>
                      <a:pt x="240" y="240"/>
                    </a:lnTo>
                    <a:lnTo>
                      <a:pt x="230" y="248"/>
                    </a:lnTo>
                    <a:lnTo>
                      <a:pt x="219" y="257"/>
                    </a:lnTo>
                    <a:lnTo>
                      <a:pt x="208" y="264"/>
                    </a:lnTo>
                    <a:lnTo>
                      <a:pt x="195" y="269"/>
                    </a:lnTo>
                    <a:lnTo>
                      <a:pt x="183" y="273"/>
                    </a:lnTo>
                    <a:lnTo>
                      <a:pt x="170" y="278"/>
                    </a:lnTo>
                    <a:lnTo>
                      <a:pt x="156" y="279"/>
                    </a:lnTo>
                    <a:lnTo>
                      <a:pt x="142" y="280"/>
                    </a:lnTo>
                    <a:lnTo>
                      <a:pt x="127" y="279"/>
                    </a:lnTo>
                    <a:lnTo>
                      <a:pt x="115" y="278"/>
                    </a:lnTo>
                    <a:lnTo>
                      <a:pt x="101" y="273"/>
                    </a:lnTo>
                    <a:lnTo>
                      <a:pt x="88" y="269"/>
                    </a:lnTo>
                    <a:lnTo>
                      <a:pt x="76" y="264"/>
                    </a:lnTo>
                    <a:lnTo>
                      <a:pt x="64" y="257"/>
                    </a:lnTo>
                    <a:lnTo>
                      <a:pt x="55" y="248"/>
                    </a:lnTo>
                    <a:lnTo>
                      <a:pt x="45" y="240"/>
                    </a:lnTo>
                    <a:lnTo>
                      <a:pt x="35" y="230"/>
                    </a:lnTo>
                    <a:lnTo>
                      <a:pt x="27" y="219"/>
                    </a:lnTo>
                    <a:lnTo>
                      <a:pt x="20" y="208"/>
                    </a:lnTo>
                    <a:lnTo>
                      <a:pt x="14" y="195"/>
                    </a:lnTo>
                    <a:lnTo>
                      <a:pt x="10" y="183"/>
                    </a:lnTo>
                    <a:lnTo>
                      <a:pt x="7" y="170"/>
                    </a:lnTo>
                    <a:lnTo>
                      <a:pt x="5" y="156"/>
                    </a:lnTo>
                    <a:lnTo>
                      <a:pt x="3" y="142"/>
                    </a:lnTo>
                    <a:lnTo>
                      <a:pt x="5" y="127"/>
                    </a:lnTo>
                    <a:lnTo>
                      <a:pt x="7" y="115"/>
                    </a:lnTo>
                    <a:lnTo>
                      <a:pt x="10" y="101"/>
                    </a:lnTo>
                    <a:lnTo>
                      <a:pt x="14" y="88"/>
                    </a:lnTo>
                    <a:lnTo>
                      <a:pt x="20" y="76"/>
                    </a:lnTo>
                    <a:lnTo>
                      <a:pt x="27" y="64"/>
                    </a:lnTo>
                    <a:lnTo>
                      <a:pt x="35" y="55"/>
                    </a:lnTo>
                    <a:lnTo>
                      <a:pt x="45" y="45"/>
                    </a:lnTo>
                    <a:lnTo>
                      <a:pt x="55" y="35"/>
                    </a:lnTo>
                    <a:lnTo>
                      <a:pt x="64" y="27"/>
                    </a:lnTo>
                    <a:lnTo>
                      <a:pt x="76" y="20"/>
                    </a:lnTo>
                    <a:lnTo>
                      <a:pt x="88" y="14"/>
                    </a:lnTo>
                    <a:lnTo>
                      <a:pt x="101" y="10"/>
                    </a:lnTo>
                    <a:lnTo>
                      <a:pt x="115" y="7"/>
                    </a:lnTo>
                    <a:lnTo>
                      <a:pt x="127" y="5"/>
                    </a:lnTo>
                    <a:lnTo>
                      <a:pt x="142" y="5"/>
                    </a:lnTo>
                    <a:lnTo>
                      <a:pt x="156" y="5"/>
                    </a:lnTo>
                    <a:lnTo>
                      <a:pt x="170" y="7"/>
                    </a:lnTo>
                    <a:lnTo>
                      <a:pt x="183" y="10"/>
                    </a:lnTo>
                    <a:lnTo>
                      <a:pt x="195" y="14"/>
                    </a:lnTo>
                    <a:lnTo>
                      <a:pt x="208" y="20"/>
                    </a:lnTo>
                    <a:lnTo>
                      <a:pt x="219" y="27"/>
                    </a:lnTo>
                    <a:lnTo>
                      <a:pt x="230" y="35"/>
                    </a:lnTo>
                    <a:lnTo>
                      <a:pt x="240" y="45"/>
                    </a:lnTo>
                    <a:lnTo>
                      <a:pt x="248" y="55"/>
                    </a:lnTo>
                    <a:lnTo>
                      <a:pt x="257" y="64"/>
                    </a:lnTo>
                    <a:lnTo>
                      <a:pt x="264" y="76"/>
                    </a:lnTo>
                    <a:lnTo>
                      <a:pt x="269" y="88"/>
                    </a:lnTo>
                    <a:lnTo>
                      <a:pt x="273" y="101"/>
                    </a:lnTo>
                    <a:lnTo>
                      <a:pt x="278" y="115"/>
                    </a:lnTo>
                    <a:lnTo>
                      <a:pt x="279" y="127"/>
                    </a:lnTo>
                    <a:lnTo>
                      <a:pt x="280" y="142"/>
                    </a:lnTo>
                    <a:close/>
                  </a:path>
                </a:pathLst>
              </a:custGeom>
              <a:solidFill>
                <a:srgbClr val="F6DC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43" name="Freeform 128">
                <a:extLst>
                  <a:ext uri="{FF2B5EF4-FFF2-40B4-BE49-F238E27FC236}">
                    <a16:creationId xmlns:a16="http://schemas.microsoft.com/office/drawing/2014/main" id="{9B0F30D8-1FCB-3D64-72CD-8CD0468C9C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80" y="2733"/>
                <a:ext cx="280" cy="280"/>
              </a:xfrm>
              <a:custGeom>
                <a:avLst/>
                <a:gdLst>
                  <a:gd name="T0" fmla="*/ 277 w 280"/>
                  <a:gd name="T1" fmla="*/ 111 h 280"/>
                  <a:gd name="T2" fmla="*/ 263 w 280"/>
                  <a:gd name="T3" fmla="*/ 74 h 280"/>
                  <a:gd name="T4" fmla="*/ 239 w 280"/>
                  <a:gd name="T5" fmla="*/ 42 h 280"/>
                  <a:gd name="T6" fmla="*/ 206 w 280"/>
                  <a:gd name="T7" fmla="*/ 16 h 280"/>
                  <a:gd name="T8" fmla="*/ 168 w 280"/>
                  <a:gd name="T9" fmla="*/ 3 h 280"/>
                  <a:gd name="T10" fmla="*/ 125 w 280"/>
                  <a:gd name="T11" fmla="*/ 1 h 280"/>
                  <a:gd name="T12" fmla="*/ 85 w 280"/>
                  <a:gd name="T13" fmla="*/ 11 h 280"/>
                  <a:gd name="T14" fmla="*/ 51 w 280"/>
                  <a:gd name="T15" fmla="*/ 32 h 280"/>
                  <a:gd name="T16" fmla="*/ 23 w 280"/>
                  <a:gd name="T17" fmla="*/ 61 h 280"/>
                  <a:gd name="T18" fmla="*/ 7 w 280"/>
                  <a:gd name="T19" fmla="*/ 99 h 280"/>
                  <a:gd name="T20" fmla="*/ 0 w 280"/>
                  <a:gd name="T21" fmla="*/ 140 h 280"/>
                  <a:gd name="T22" fmla="*/ 7 w 280"/>
                  <a:gd name="T23" fmla="*/ 181 h 280"/>
                  <a:gd name="T24" fmla="*/ 23 w 280"/>
                  <a:gd name="T25" fmla="*/ 219 h 280"/>
                  <a:gd name="T26" fmla="*/ 51 w 280"/>
                  <a:gd name="T27" fmla="*/ 248 h 280"/>
                  <a:gd name="T28" fmla="*/ 85 w 280"/>
                  <a:gd name="T29" fmla="*/ 269 h 280"/>
                  <a:gd name="T30" fmla="*/ 125 w 280"/>
                  <a:gd name="T31" fmla="*/ 278 h 280"/>
                  <a:gd name="T32" fmla="*/ 168 w 280"/>
                  <a:gd name="T33" fmla="*/ 277 h 280"/>
                  <a:gd name="T34" fmla="*/ 206 w 280"/>
                  <a:gd name="T35" fmla="*/ 263 h 280"/>
                  <a:gd name="T36" fmla="*/ 239 w 280"/>
                  <a:gd name="T37" fmla="*/ 239 h 280"/>
                  <a:gd name="T38" fmla="*/ 263 w 280"/>
                  <a:gd name="T39" fmla="*/ 206 h 280"/>
                  <a:gd name="T40" fmla="*/ 277 w 280"/>
                  <a:gd name="T41" fmla="*/ 168 h 280"/>
                  <a:gd name="T42" fmla="*/ 276 w 280"/>
                  <a:gd name="T43" fmla="*/ 140 h 280"/>
                  <a:gd name="T44" fmla="*/ 270 w 280"/>
                  <a:gd name="T45" fmla="*/ 181 h 280"/>
                  <a:gd name="T46" fmla="*/ 253 w 280"/>
                  <a:gd name="T47" fmla="*/ 216 h 280"/>
                  <a:gd name="T48" fmla="*/ 227 w 280"/>
                  <a:gd name="T49" fmla="*/ 245 h 280"/>
                  <a:gd name="T50" fmla="*/ 193 w 280"/>
                  <a:gd name="T51" fmla="*/ 266 h 280"/>
                  <a:gd name="T52" fmla="*/ 154 w 280"/>
                  <a:gd name="T53" fmla="*/ 276 h 280"/>
                  <a:gd name="T54" fmla="*/ 113 w 280"/>
                  <a:gd name="T55" fmla="*/ 273 h 280"/>
                  <a:gd name="T56" fmla="*/ 75 w 280"/>
                  <a:gd name="T57" fmla="*/ 259 h 280"/>
                  <a:gd name="T58" fmla="*/ 44 w 280"/>
                  <a:gd name="T59" fmla="*/ 237 h 280"/>
                  <a:gd name="T60" fmla="*/ 21 w 280"/>
                  <a:gd name="T61" fmla="*/ 205 h 280"/>
                  <a:gd name="T62" fmla="*/ 7 w 280"/>
                  <a:gd name="T63" fmla="*/ 167 h 280"/>
                  <a:gd name="T64" fmla="*/ 4 w 280"/>
                  <a:gd name="T65" fmla="*/ 127 h 280"/>
                  <a:gd name="T66" fmla="*/ 15 w 280"/>
                  <a:gd name="T67" fmla="*/ 88 h 280"/>
                  <a:gd name="T68" fmla="*/ 35 w 280"/>
                  <a:gd name="T69" fmla="*/ 53 h 280"/>
                  <a:gd name="T70" fmla="*/ 64 w 280"/>
                  <a:gd name="T71" fmla="*/ 28 h 280"/>
                  <a:gd name="T72" fmla="*/ 100 w 280"/>
                  <a:gd name="T73" fmla="*/ 10 h 280"/>
                  <a:gd name="T74" fmla="*/ 140 w 280"/>
                  <a:gd name="T75" fmla="*/ 4 h 280"/>
                  <a:gd name="T76" fmla="*/ 181 w 280"/>
                  <a:gd name="T77" fmla="*/ 10 h 280"/>
                  <a:gd name="T78" fmla="*/ 216 w 280"/>
                  <a:gd name="T79" fmla="*/ 28 h 280"/>
                  <a:gd name="T80" fmla="*/ 245 w 280"/>
                  <a:gd name="T81" fmla="*/ 53 h 280"/>
                  <a:gd name="T82" fmla="*/ 266 w 280"/>
                  <a:gd name="T83" fmla="*/ 88 h 280"/>
                  <a:gd name="T84" fmla="*/ 276 w 280"/>
                  <a:gd name="T85" fmla="*/ 127 h 28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80"/>
                  <a:gd name="T130" fmla="*/ 0 h 280"/>
                  <a:gd name="T131" fmla="*/ 280 w 280"/>
                  <a:gd name="T132" fmla="*/ 280 h 28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80" h="280">
                    <a:moveTo>
                      <a:pt x="280" y="140"/>
                    </a:moveTo>
                    <a:lnTo>
                      <a:pt x="280" y="125"/>
                    </a:lnTo>
                    <a:lnTo>
                      <a:pt x="277" y="111"/>
                    </a:lnTo>
                    <a:lnTo>
                      <a:pt x="274" y="99"/>
                    </a:lnTo>
                    <a:lnTo>
                      <a:pt x="269" y="85"/>
                    </a:lnTo>
                    <a:lnTo>
                      <a:pt x="263" y="74"/>
                    </a:lnTo>
                    <a:lnTo>
                      <a:pt x="256" y="61"/>
                    </a:lnTo>
                    <a:lnTo>
                      <a:pt x="248" y="51"/>
                    </a:lnTo>
                    <a:lnTo>
                      <a:pt x="239" y="42"/>
                    </a:lnTo>
                    <a:lnTo>
                      <a:pt x="228" y="32"/>
                    </a:lnTo>
                    <a:lnTo>
                      <a:pt x="218" y="23"/>
                    </a:lnTo>
                    <a:lnTo>
                      <a:pt x="206" y="16"/>
                    </a:lnTo>
                    <a:lnTo>
                      <a:pt x="195" y="11"/>
                    </a:lnTo>
                    <a:lnTo>
                      <a:pt x="181" y="7"/>
                    </a:lnTo>
                    <a:lnTo>
                      <a:pt x="168" y="3"/>
                    </a:lnTo>
                    <a:lnTo>
                      <a:pt x="154" y="1"/>
                    </a:lnTo>
                    <a:lnTo>
                      <a:pt x="140" y="0"/>
                    </a:lnTo>
                    <a:lnTo>
                      <a:pt x="125" y="1"/>
                    </a:lnTo>
                    <a:lnTo>
                      <a:pt x="111" y="3"/>
                    </a:lnTo>
                    <a:lnTo>
                      <a:pt x="99" y="7"/>
                    </a:lnTo>
                    <a:lnTo>
                      <a:pt x="85" y="11"/>
                    </a:lnTo>
                    <a:lnTo>
                      <a:pt x="74" y="16"/>
                    </a:lnTo>
                    <a:lnTo>
                      <a:pt x="61" y="23"/>
                    </a:lnTo>
                    <a:lnTo>
                      <a:pt x="51" y="32"/>
                    </a:lnTo>
                    <a:lnTo>
                      <a:pt x="42" y="42"/>
                    </a:lnTo>
                    <a:lnTo>
                      <a:pt x="32" y="51"/>
                    </a:lnTo>
                    <a:lnTo>
                      <a:pt x="23" y="61"/>
                    </a:lnTo>
                    <a:lnTo>
                      <a:pt x="17" y="74"/>
                    </a:lnTo>
                    <a:lnTo>
                      <a:pt x="11" y="85"/>
                    </a:lnTo>
                    <a:lnTo>
                      <a:pt x="7" y="99"/>
                    </a:lnTo>
                    <a:lnTo>
                      <a:pt x="3" y="111"/>
                    </a:lnTo>
                    <a:lnTo>
                      <a:pt x="1" y="125"/>
                    </a:lnTo>
                    <a:lnTo>
                      <a:pt x="0" y="140"/>
                    </a:lnTo>
                    <a:lnTo>
                      <a:pt x="1" y="154"/>
                    </a:lnTo>
                    <a:lnTo>
                      <a:pt x="3" y="168"/>
                    </a:lnTo>
                    <a:lnTo>
                      <a:pt x="7" y="181"/>
                    </a:lnTo>
                    <a:lnTo>
                      <a:pt x="11" y="195"/>
                    </a:lnTo>
                    <a:lnTo>
                      <a:pt x="17" y="206"/>
                    </a:lnTo>
                    <a:lnTo>
                      <a:pt x="23" y="219"/>
                    </a:lnTo>
                    <a:lnTo>
                      <a:pt x="32" y="228"/>
                    </a:lnTo>
                    <a:lnTo>
                      <a:pt x="42" y="239"/>
                    </a:lnTo>
                    <a:lnTo>
                      <a:pt x="51" y="248"/>
                    </a:lnTo>
                    <a:lnTo>
                      <a:pt x="61" y="256"/>
                    </a:lnTo>
                    <a:lnTo>
                      <a:pt x="74" y="263"/>
                    </a:lnTo>
                    <a:lnTo>
                      <a:pt x="85" y="269"/>
                    </a:lnTo>
                    <a:lnTo>
                      <a:pt x="99" y="273"/>
                    </a:lnTo>
                    <a:lnTo>
                      <a:pt x="111" y="277"/>
                    </a:lnTo>
                    <a:lnTo>
                      <a:pt x="125" y="278"/>
                    </a:lnTo>
                    <a:lnTo>
                      <a:pt x="140" y="280"/>
                    </a:lnTo>
                    <a:lnTo>
                      <a:pt x="154" y="278"/>
                    </a:lnTo>
                    <a:lnTo>
                      <a:pt x="168" y="277"/>
                    </a:lnTo>
                    <a:lnTo>
                      <a:pt x="181" y="273"/>
                    </a:lnTo>
                    <a:lnTo>
                      <a:pt x="195" y="269"/>
                    </a:lnTo>
                    <a:lnTo>
                      <a:pt x="206" y="263"/>
                    </a:lnTo>
                    <a:lnTo>
                      <a:pt x="218" y="256"/>
                    </a:lnTo>
                    <a:lnTo>
                      <a:pt x="228" y="248"/>
                    </a:lnTo>
                    <a:lnTo>
                      <a:pt x="239" y="239"/>
                    </a:lnTo>
                    <a:lnTo>
                      <a:pt x="248" y="228"/>
                    </a:lnTo>
                    <a:lnTo>
                      <a:pt x="256" y="219"/>
                    </a:lnTo>
                    <a:lnTo>
                      <a:pt x="263" y="206"/>
                    </a:lnTo>
                    <a:lnTo>
                      <a:pt x="269" y="195"/>
                    </a:lnTo>
                    <a:lnTo>
                      <a:pt x="274" y="181"/>
                    </a:lnTo>
                    <a:lnTo>
                      <a:pt x="277" y="168"/>
                    </a:lnTo>
                    <a:lnTo>
                      <a:pt x="280" y="154"/>
                    </a:lnTo>
                    <a:lnTo>
                      <a:pt x="280" y="140"/>
                    </a:lnTo>
                    <a:close/>
                    <a:moveTo>
                      <a:pt x="276" y="140"/>
                    </a:moveTo>
                    <a:lnTo>
                      <a:pt x="276" y="154"/>
                    </a:lnTo>
                    <a:lnTo>
                      <a:pt x="273" y="167"/>
                    </a:lnTo>
                    <a:lnTo>
                      <a:pt x="270" y="181"/>
                    </a:lnTo>
                    <a:lnTo>
                      <a:pt x="266" y="193"/>
                    </a:lnTo>
                    <a:lnTo>
                      <a:pt x="259" y="205"/>
                    </a:lnTo>
                    <a:lnTo>
                      <a:pt x="253" y="216"/>
                    </a:lnTo>
                    <a:lnTo>
                      <a:pt x="245" y="227"/>
                    </a:lnTo>
                    <a:lnTo>
                      <a:pt x="237" y="237"/>
                    </a:lnTo>
                    <a:lnTo>
                      <a:pt x="227" y="245"/>
                    </a:lnTo>
                    <a:lnTo>
                      <a:pt x="216" y="253"/>
                    </a:lnTo>
                    <a:lnTo>
                      <a:pt x="204" y="259"/>
                    </a:lnTo>
                    <a:lnTo>
                      <a:pt x="193" y="266"/>
                    </a:lnTo>
                    <a:lnTo>
                      <a:pt x="181" y="270"/>
                    </a:lnTo>
                    <a:lnTo>
                      <a:pt x="167" y="273"/>
                    </a:lnTo>
                    <a:lnTo>
                      <a:pt x="154" y="276"/>
                    </a:lnTo>
                    <a:lnTo>
                      <a:pt x="140" y="276"/>
                    </a:lnTo>
                    <a:lnTo>
                      <a:pt x="127" y="276"/>
                    </a:lnTo>
                    <a:lnTo>
                      <a:pt x="113" y="273"/>
                    </a:lnTo>
                    <a:lnTo>
                      <a:pt x="100" y="270"/>
                    </a:lnTo>
                    <a:lnTo>
                      <a:pt x="88" y="266"/>
                    </a:lnTo>
                    <a:lnTo>
                      <a:pt x="75" y="259"/>
                    </a:lnTo>
                    <a:lnTo>
                      <a:pt x="64" y="253"/>
                    </a:lnTo>
                    <a:lnTo>
                      <a:pt x="53" y="245"/>
                    </a:lnTo>
                    <a:lnTo>
                      <a:pt x="44" y="237"/>
                    </a:lnTo>
                    <a:lnTo>
                      <a:pt x="35" y="227"/>
                    </a:lnTo>
                    <a:lnTo>
                      <a:pt x="28" y="216"/>
                    </a:lnTo>
                    <a:lnTo>
                      <a:pt x="21" y="205"/>
                    </a:lnTo>
                    <a:lnTo>
                      <a:pt x="15" y="193"/>
                    </a:lnTo>
                    <a:lnTo>
                      <a:pt x="10" y="181"/>
                    </a:lnTo>
                    <a:lnTo>
                      <a:pt x="7" y="167"/>
                    </a:lnTo>
                    <a:lnTo>
                      <a:pt x="4" y="154"/>
                    </a:lnTo>
                    <a:lnTo>
                      <a:pt x="4" y="140"/>
                    </a:lnTo>
                    <a:lnTo>
                      <a:pt x="4" y="127"/>
                    </a:lnTo>
                    <a:lnTo>
                      <a:pt x="7" y="113"/>
                    </a:lnTo>
                    <a:lnTo>
                      <a:pt x="10" y="100"/>
                    </a:lnTo>
                    <a:lnTo>
                      <a:pt x="15" y="88"/>
                    </a:lnTo>
                    <a:lnTo>
                      <a:pt x="21" y="75"/>
                    </a:lnTo>
                    <a:lnTo>
                      <a:pt x="28" y="64"/>
                    </a:lnTo>
                    <a:lnTo>
                      <a:pt x="35" y="53"/>
                    </a:lnTo>
                    <a:lnTo>
                      <a:pt x="44" y="44"/>
                    </a:lnTo>
                    <a:lnTo>
                      <a:pt x="53" y="35"/>
                    </a:lnTo>
                    <a:lnTo>
                      <a:pt x="64" y="28"/>
                    </a:lnTo>
                    <a:lnTo>
                      <a:pt x="75" y="21"/>
                    </a:lnTo>
                    <a:lnTo>
                      <a:pt x="88" y="15"/>
                    </a:lnTo>
                    <a:lnTo>
                      <a:pt x="100" y="10"/>
                    </a:lnTo>
                    <a:lnTo>
                      <a:pt x="113" y="7"/>
                    </a:lnTo>
                    <a:lnTo>
                      <a:pt x="127" y="4"/>
                    </a:lnTo>
                    <a:lnTo>
                      <a:pt x="140" y="4"/>
                    </a:lnTo>
                    <a:lnTo>
                      <a:pt x="154" y="4"/>
                    </a:lnTo>
                    <a:lnTo>
                      <a:pt x="167" y="7"/>
                    </a:lnTo>
                    <a:lnTo>
                      <a:pt x="181" y="10"/>
                    </a:lnTo>
                    <a:lnTo>
                      <a:pt x="193" y="15"/>
                    </a:lnTo>
                    <a:lnTo>
                      <a:pt x="204" y="21"/>
                    </a:lnTo>
                    <a:lnTo>
                      <a:pt x="216" y="28"/>
                    </a:lnTo>
                    <a:lnTo>
                      <a:pt x="227" y="35"/>
                    </a:lnTo>
                    <a:lnTo>
                      <a:pt x="237" y="44"/>
                    </a:lnTo>
                    <a:lnTo>
                      <a:pt x="245" y="53"/>
                    </a:lnTo>
                    <a:lnTo>
                      <a:pt x="253" y="64"/>
                    </a:lnTo>
                    <a:lnTo>
                      <a:pt x="259" y="75"/>
                    </a:lnTo>
                    <a:lnTo>
                      <a:pt x="266" y="88"/>
                    </a:lnTo>
                    <a:lnTo>
                      <a:pt x="270" y="100"/>
                    </a:lnTo>
                    <a:lnTo>
                      <a:pt x="273" y="113"/>
                    </a:lnTo>
                    <a:lnTo>
                      <a:pt x="276" y="127"/>
                    </a:lnTo>
                    <a:lnTo>
                      <a:pt x="276" y="140"/>
                    </a:lnTo>
                    <a:close/>
                  </a:path>
                </a:pathLst>
              </a:custGeom>
              <a:solidFill>
                <a:srgbClr val="F7DD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44" name="Freeform 129">
                <a:extLst>
                  <a:ext uri="{FF2B5EF4-FFF2-40B4-BE49-F238E27FC236}">
                    <a16:creationId xmlns:a16="http://schemas.microsoft.com/office/drawing/2014/main" id="{9A485697-B1C8-9A64-C909-153FACB00F0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81" y="2736"/>
                <a:ext cx="277" cy="275"/>
              </a:xfrm>
              <a:custGeom>
                <a:avLst/>
                <a:gdLst>
                  <a:gd name="T0" fmla="*/ 275 w 277"/>
                  <a:gd name="T1" fmla="*/ 110 h 275"/>
                  <a:gd name="T2" fmla="*/ 261 w 277"/>
                  <a:gd name="T3" fmla="*/ 71 h 275"/>
                  <a:gd name="T4" fmla="*/ 237 w 277"/>
                  <a:gd name="T5" fmla="*/ 40 h 275"/>
                  <a:gd name="T6" fmla="*/ 205 w 277"/>
                  <a:gd name="T7" fmla="*/ 15 h 275"/>
                  <a:gd name="T8" fmla="*/ 167 w 277"/>
                  <a:gd name="T9" fmla="*/ 2 h 275"/>
                  <a:gd name="T10" fmla="*/ 124 w 277"/>
                  <a:gd name="T11" fmla="*/ 0 h 275"/>
                  <a:gd name="T12" fmla="*/ 85 w 277"/>
                  <a:gd name="T13" fmla="*/ 9 h 275"/>
                  <a:gd name="T14" fmla="*/ 52 w 277"/>
                  <a:gd name="T15" fmla="*/ 30 h 275"/>
                  <a:gd name="T16" fmla="*/ 24 w 277"/>
                  <a:gd name="T17" fmla="*/ 59 h 275"/>
                  <a:gd name="T18" fmla="*/ 7 w 277"/>
                  <a:gd name="T19" fmla="*/ 96 h 275"/>
                  <a:gd name="T20" fmla="*/ 0 w 277"/>
                  <a:gd name="T21" fmla="*/ 137 h 275"/>
                  <a:gd name="T22" fmla="*/ 7 w 277"/>
                  <a:gd name="T23" fmla="*/ 178 h 275"/>
                  <a:gd name="T24" fmla="*/ 24 w 277"/>
                  <a:gd name="T25" fmla="*/ 214 h 275"/>
                  <a:gd name="T26" fmla="*/ 52 w 277"/>
                  <a:gd name="T27" fmla="*/ 243 h 275"/>
                  <a:gd name="T28" fmla="*/ 85 w 277"/>
                  <a:gd name="T29" fmla="*/ 264 h 275"/>
                  <a:gd name="T30" fmla="*/ 124 w 277"/>
                  <a:gd name="T31" fmla="*/ 274 h 275"/>
                  <a:gd name="T32" fmla="*/ 167 w 277"/>
                  <a:gd name="T33" fmla="*/ 273 h 275"/>
                  <a:gd name="T34" fmla="*/ 205 w 277"/>
                  <a:gd name="T35" fmla="*/ 259 h 275"/>
                  <a:gd name="T36" fmla="*/ 237 w 277"/>
                  <a:gd name="T37" fmla="*/ 235 h 275"/>
                  <a:gd name="T38" fmla="*/ 261 w 277"/>
                  <a:gd name="T39" fmla="*/ 203 h 275"/>
                  <a:gd name="T40" fmla="*/ 275 w 277"/>
                  <a:gd name="T41" fmla="*/ 165 h 275"/>
                  <a:gd name="T42" fmla="*/ 273 w 277"/>
                  <a:gd name="T43" fmla="*/ 137 h 275"/>
                  <a:gd name="T44" fmla="*/ 266 w 277"/>
                  <a:gd name="T45" fmla="*/ 176 h 275"/>
                  <a:gd name="T46" fmla="*/ 249 w 277"/>
                  <a:gd name="T47" fmla="*/ 211 h 275"/>
                  <a:gd name="T48" fmla="*/ 224 w 277"/>
                  <a:gd name="T49" fmla="*/ 241 h 275"/>
                  <a:gd name="T50" fmla="*/ 191 w 277"/>
                  <a:gd name="T51" fmla="*/ 260 h 275"/>
                  <a:gd name="T52" fmla="*/ 152 w 277"/>
                  <a:gd name="T53" fmla="*/ 270 h 275"/>
                  <a:gd name="T54" fmla="*/ 112 w 277"/>
                  <a:gd name="T55" fmla="*/ 268 h 275"/>
                  <a:gd name="T56" fmla="*/ 75 w 277"/>
                  <a:gd name="T57" fmla="*/ 255 h 275"/>
                  <a:gd name="T58" fmla="*/ 45 w 277"/>
                  <a:gd name="T59" fmla="*/ 232 h 275"/>
                  <a:gd name="T60" fmla="*/ 21 w 277"/>
                  <a:gd name="T61" fmla="*/ 200 h 275"/>
                  <a:gd name="T62" fmla="*/ 7 w 277"/>
                  <a:gd name="T63" fmla="*/ 164 h 275"/>
                  <a:gd name="T64" fmla="*/ 6 w 277"/>
                  <a:gd name="T65" fmla="*/ 124 h 275"/>
                  <a:gd name="T66" fmla="*/ 16 w 277"/>
                  <a:gd name="T67" fmla="*/ 85 h 275"/>
                  <a:gd name="T68" fmla="*/ 35 w 277"/>
                  <a:gd name="T69" fmla="*/ 51 h 275"/>
                  <a:gd name="T70" fmla="*/ 64 w 277"/>
                  <a:gd name="T71" fmla="*/ 26 h 275"/>
                  <a:gd name="T72" fmla="*/ 99 w 277"/>
                  <a:gd name="T73" fmla="*/ 9 h 275"/>
                  <a:gd name="T74" fmla="*/ 139 w 277"/>
                  <a:gd name="T75" fmla="*/ 2 h 275"/>
                  <a:gd name="T76" fmla="*/ 178 w 277"/>
                  <a:gd name="T77" fmla="*/ 9 h 275"/>
                  <a:gd name="T78" fmla="*/ 213 w 277"/>
                  <a:gd name="T79" fmla="*/ 26 h 275"/>
                  <a:gd name="T80" fmla="*/ 242 w 277"/>
                  <a:gd name="T81" fmla="*/ 51 h 275"/>
                  <a:gd name="T82" fmla="*/ 262 w 277"/>
                  <a:gd name="T83" fmla="*/ 85 h 275"/>
                  <a:gd name="T84" fmla="*/ 272 w 277"/>
                  <a:gd name="T85" fmla="*/ 124 h 2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77"/>
                  <a:gd name="T130" fmla="*/ 0 h 275"/>
                  <a:gd name="T131" fmla="*/ 277 w 277"/>
                  <a:gd name="T132" fmla="*/ 275 h 27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77" h="275">
                    <a:moveTo>
                      <a:pt x="277" y="137"/>
                    </a:moveTo>
                    <a:lnTo>
                      <a:pt x="276" y="122"/>
                    </a:lnTo>
                    <a:lnTo>
                      <a:pt x="275" y="110"/>
                    </a:lnTo>
                    <a:lnTo>
                      <a:pt x="270" y="96"/>
                    </a:lnTo>
                    <a:lnTo>
                      <a:pt x="266" y="83"/>
                    </a:lnTo>
                    <a:lnTo>
                      <a:pt x="261" y="71"/>
                    </a:lnTo>
                    <a:lnTo>
                      <a:pt x="254" y="59"/>
                    </a:lnTo>
                    <a:lnTo>
                      <a:pt x="245" y="50"/>
                    </a:lnTo>
                    <a:lnTo>
                      <a:pt x="237" y="40"/>
                    </a:lnTo>
                    <a:lnTo>
                      <a:pt x="227" y="30"/>
                    </a:lnTo>
                    <a:lnTo>
                      <a:pt x="216" y="22"/>
                    </a:lnTo>
                    <a:lnTo>
                      <a:pt x="205" y="15"/>
                    </a:lnTo>
                    <a:lnTo>
                      <a:pt x="192" y="9"/>
                    </a:lnTo>
                    <a:lnTo>
                      <a:pt x="180" y="5"/>
                    </a:lnTo>
                    <a:lnTo>
                      <a:pt x="167" y="2"/>
                    </a:lnTo>
                    <a:lnTo>
                      <a:pt x="153" y="0"/>
                    </a:lnTo>
                    <a:lnTo>
                      <a:pt x="139" y="0"/>
                    </a:lnTo>
                    <a:lnTo>
                      <a:pt x="124" y="0"/>
                    </a:lnTo>
                    <a:lnTo>
                      <a:pt x="112" y="2"/>
                    </a:lnTo>
                    <a:lnTo>
                      <a:pt x="98" y="5"/>
                    </a:lnTo>
                    <a:lnTo>
                      <a:pt x="85" y="9"/>
                    </a:lnTo>
                    <a:lnTo>
                      <a:pt x="73" y="15"/>
                    </a:lnTo>
                    <a:lnTo>
                      <a:pt x="61" y="22"/>
                    </a:lnTo>
                    <a:lnTo>
                      <a:pt x="52" y="30"/>
                    </a:lnTo>
                    <a:lnTo>
                      <a:pt x="42" y="40"/>
                    </a:lnTo>
                    <a:lnTo>
                      <a:pt x="32" y="50"/>
                    </a:lnTo>
                    <a:lnTo>
                      <a:pt x="24" y="59"/>
                    </a:lnTo>
                    <a:lnTo>
                      <a:pt x="17" y="71"/>
                    </a:lnTo>
                    <a:lnTo>
                      <a:pt x="11" y="83"/>
                    </a:lnTo>
                    <a:lnTo>
                      <a:pt x="7" y="96"/>
                    </a:lnTo>
                    <a:lnTo>
                      <a:pt x="4" y="110"/>
                    </a:lnTo>
                    <a:lnTo>
                      <a:pt x="2" y="122"/>
                    </a:lnTo>
                    <a:lnTo>
                      <a:pt x="0" y="137"/>
                    </a:lnTo>
                    <a:lnTo>
                      <a:pt x="2" y="151"/>
                    </a:lnTo>
                    <a:lnTo>
                      <a:pt x="4" y="165"/>
                    </a:lnTo>
                    <a:lnTo>
                      <a:pt x="7" y="178"/>
                    </a:lnTo>
                    <a:lnTo>
                      <a:pt x="11" y="190"/>
                    </a:lnTo>
                    <a:lnTo>
                      <a:pt x="17" y="203"/>
                    </a:lnTo>
                    <a:lnTo>
                      <a:pt x="24" y="214"/>
                    </a:lnTo>
                    <a:lnTo>
                      <a:pt x="32" y="225"/>
                    </a:lnTo>
                    <a:lnTo>
                      <a:pt x="42" y="235"/>
                    </a:lnTo>
                    <a:lnTo>
                      <a:pt x="52" y="243"/>
                    </a:lnTo>
                    <a:lnTo>
                      <a:pt x="61" y="252"/>
                    </a:lnTo>
                    <a:lnTo>
                      <a:pt x="73" y="259"/>
                    </a:lnTo>
                    <a:lnTo>
                      <a:pt x="85" y="264"/>
                    </a:lnTo>
                    <a:lnTo>
                      <a:pt x="98" y="268"/>
                    </a:lnTo>
                    <a:lnTo>
                      <a:pt x="112" y="273"/>
                    </a:lnTo>
                    <a:lnTo>
                      <a:pt x="124" y="274"/>
                    </a:lnTo>
                    <a:lnTo>
                      <a:pt x="139" y="275"/>
                    </a:lnTo>
                    <a:lnTo>
                      <a:pt x="153" y="274"/>
                    </a:lnTo>
                    <a:lnTo>
                      <a:pt x="167" y="273"/>
                    </a:lnTo>
                    <a:lnTo>
                      <a:pt x="180" y="268"/>
                    </a:lnTo>
                    <a:lnTo>
                      <a:pt x="192" y="264"/>
                    </a:lnTo>
                    <a:lnTo>
                      <a:pt x="205" y="259"/>
                    </a:lnTo>
                    <a:lnTo>
                      <a:pt x="216" y="252"/>
                    </a:lnTo>
                    <a:lnTo>
                      <a:pt x="227" y="243"/>
                    </a:lnTo>
                    <a:lnTo>
                      <a:pt x="237" y="235"/>
                    </a:lnTo>
                    <a:lnTo>
                      <a:pt x="245" y="225"/>
                    </a:lnTo>
                    <a:lnTo>
                      <a:pt x="254" y="214"/>
                    </a:lnTo>
                    <a:lnTo>
                      <a:pt x="261" y="203"/>
                    </a:lnTo>
                    <a:lnTo>
                      <a:pt x="266" y="190"/>
                    </a:lnTo>
                    <a:lnTo>
                      <a:pt x="270" y="178"/>
                    </a:lnTo>
                    <a:lnTo>
                      <a:pt x="275" y="165"/>
                    </a:lnTo>
                    <a:lnTo>
                      <a:pt x="276" y="151"/>
                    </a:lnTo>
                    <a:lnTo>
                      <a:pt x="277" y="137"/>
                    </a:lnTo>
                    <a:close/>
                    <a:moveTo>
                      <a:pt x="273" y="137"/>
                    </a:moveTo>
                    <a:lnTo>
                      <a:pt x="272" y="150"/>
                    </a:lnTo>
                    <a:lnTo>
                      <a:pt x="270" y="164"/>
                    </a:lnTo>
                    <a:lnTo>
                      <a:pt x="266" y="176"/>
                    </a:lnTo>
                    <a:lnTo>
                      <a:pt x="262" y="189"/>
                    </a:lnTo>
                    <a:lnTo>
                      <a:pt x="256" y="200"/>
                    </a:lnTo>
                    <a:lnTo>
                      <a:pt x="249" y="211"/>
                    </a:lnTo>
                    <a:lnTo>
                      <a:pt x="242" y="222"/>
                    </a:lnTo>
                    <a:lnTo>
                      <a:pt x="234" y="232"/>
                    </a:lnTo>
                    <a:lnTo>
                      <a:pt x="224" y="241"/>
                    </a:lnTo>
                    <a:lnTo>
                      <a:pt x="213" y="248"/>
                    </a:lnTo>
                    <a:lnTo>
                      <a:pt x="202" y="255"/>
                    </a:lnTo>
                    <a:lnTo>
                      <a:pt x="191" y="260"/>
                    </a:lnTo>
                    <a:lnTo>
                      <a:pt x="178" y="264"/>
                    </a:lnTo>
                    <a:lnTo>
                      <a:pt x="166" y="268"/>
                    </a:lnTo>
                    <a:lnTo>
                      <a:pt x="152" y="270"/>
                    </a:lnTo>
                    <a:lnTo>
                      <a:pt x="139" y="271"/>
                    </a:lnTo>
                    <a:lnTo>
                      <a:pt x="126" y="270"/>
                    </a:lnTo>
                    <a:lnTo>
                      <a:pt x="112" y="268"/>
                    </a:lnTo>
                    <a:lnTo>
                      <a:pt x="99" y="264"/>
                    </a:lnTo>
                    <a:lnTo>
                      <a:pt x="87" y="260"/>
                    </a:lnTo>
                    <a:lnTo>
                      <a:pt x="75" y="255"/>
                    </a:lnTo>
                    <a:lnTo>
                      <a:pt x="64" y="248"/>
                    </a:lnTo>
                    <a:lnTo>
                      <a:pt x="53" y="241"/>
                    </a:lnTo>
                    <a:lnTo>
                      <a:pt x="45" y="232"/>
                    </a:lnTo>
                    <a:lnTo>
                      <a:pt x="35" y="222"/>
                    </a:lnTo>
                    <a:lnTo>
                      <a:pt x="28" y="211"/>
                    </a:lnTo>
                    <a:lnTo>
                      <a:pt x="21" y="200"/>
                    </a:lnTo>
                    <a:lnTo>
                      <a:pt x="16" y="189"/>
                    </a:lnTo>
                    <a:lnTo>
                      <a:pt x="11" y="176"/>
                    </a:lnTo>
                    <a:lnTo>
                      <a:pt x="7" y="164"/>
                    </a:lnTo>
                    <a:lnTo>
                      <a:pt x="6" y="150"/>
                    </a:lnTo>
                    <a:lnTo>
                      <a:pt x="4" y="137"/>
                    </a:lnTo>
                    <a:lnTo>
                      <a:pt x="6" y="124"/>
                    </a:lnTo>
                    <a:lnTo>
                      <a:pt x="7" y="110"/>
                    </a:lnTo>
                    <a:lnTo>
                      <a:pt x="11" y="97"/>
                    </a:lnTo>
                    <a:lnTo>
                      <a:pt x="16" y="85"/>
                    </a:lnTo>
                    <a:lnTo>
                      <a:pt x="21" y="73"/>
                    </a:lnTo>
                    <a:lnTo>
                      <a:pt x="28" y="62"/>
                    </a:lnTo>
                    <a:lnTo>
                      <a:pt x="35" y="51"/>
                    </a:lnTo>
                    <a:lnTo>
                      <a:pt x="45" y="43"/>
                    </a:lnTo>
                    <a:lnTo>
                      <a:pt x="53" y="33"/>
                    </a:lnTo>
                    <a:lnTo>
                      <a:pt x="64" y="26"/>
                    </a:lnTo>
                    <a:lnTo>
                      <a:pt x="75" y="19"/>
                    </a:lnTo>
                    <a:lnTo>
                      <a:pt x="87" y="13"/>
                    </a:lnTo>
                    <a:lnTo>
                      <a:pt x="99" y="9"/>
                    </a:lnTo>
                    <a:lnTo>
                      <a:pt x="112" y="5"/>
                    </a:lnTo>
                    <a:lnTo>
                      <a:pt x="126" y="4"/>
                    </a:lnTo>
                    <a:lnTo>
                      <a:pt x="139" y="2"/>
                    </a:lnTo>
                    <a:lnTo>
                      <a:pt x="152" y="4"/>
                    </a:lnTo>
                    <a:lnTo>
                      <a:pt x="166" y="5"/>
                    </a:lnTo>
                    <a:lnTo>
                      <a:pt x="178" y="9"/>
                    </a:lnTo>
                    <a:lnTo>
                      <a:pt x="191" y="13"/>
                    </a:lnTo>
                    <a:lnTo>
                      <a:pt x="202" y="19"/>
                    </a:lnTo>
                    <a:lnTo>
                      <a:pt x="213" y="26"/>
                    </a:lnTo>
                    <a:lnTo>
                      <a:pt x="224" y="33"/>
                    </a:lnTo>
                    <a:lnTo>
                      <a:pt x="234" y="43"/>
                    </a:lnTo>
                    <a:lnTo>
                      <a:pt x="242" y="51"/>
                    </a:lnTo>
                    <a:lnTo>
                      <a:pt x="249" y="62"/>
                    </a:lnTo>
                    <a:lnTo>
                      <a:pt x="256" y="73"/>
                    </a:lnTo>
                    <a:lnTo>
                      <a:pt x="262" y="85"/>
                    </a:lnTo>
                    <a:lnTo>
                      <a:pt x="266" y="97"/>
                    </a:lnTo>
                    <a:lnTo>
                      <a:pt x="270" y="110"/>
                    </a:lnTo>
                    <a:lnTo>
                      <a:pt x="272" y="124"/>
                    </a:lnTo>
                    <a:lnTo>
                      <a:pt x="273" y="137"/>
                    </a:lnTo>
                    <a:close/>
                  </a:path>
                </a:pathLst>
              </a:custGeom>
              <a:solidFill>
                <a:srgbClr val="F7DD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45" name="Freeform 130">
                <a:extLst>
                  <a:ext uri="{FF2B5EF4-FFF2-40B4-BE49-F238E27FC236}">
                    <a16:creationId xmlns:a16="http://schemas.microsoft.com/office/drawing/2014/main" id="{8F6E5F99-4919-5B66-DD2D-61B24A176C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84" y="2737"/>
                <a:ext cx="272" cy="272"/>
              </a:xfrm>
              <a:custGeom>
                <a:avLst/>
                <a:gdLst>
                  <a:gd name="T0" fmla="*/ 269 w 272"/>
                  <a:gd name="T1" fmla="*/ 109 h 272"/>
                  <a:gd name="T2" fmla="*/ 255 w 272"/>
                  <a:gd name="T3" fmla="*/ 71 h 272"/>
                  <a:gd name="T4" fmla="*/ 233 w 272"/>
                  <a:gd name="T5" fmla="*/ 40 h 272"/>
                  <a:gd name="T6" fmla="*/ 200 w 272"/>
                  <a:gd name="T7" fmla="*/ 17 h 272"/>
                  <a:gd name="T8" fmla="*/ 163 w 272"/>
                  <a:gd name="T9" fmla="*/ 3 h 272"/>
                  <a:gd name="T10" fmla="*/ 123 w 272"/>
                  <a:gd name="T11" fmla="*/ 0 h 272"/>
                  <a:gd name="T12" fmla="*/ 84 w 272"/>
                  <a:gd name="T13" fmla="*/ 11 h 272"/>
                  <a:gd name="T14" fmla="*/ 49 w 272"/>
                  <a:gd name="T15" fmla="*/ 31 h 272"/>
                  <a:gd name="T16" fmla="*/ 24 w 272"/>
                  <a:gd name="T17" fmla="*/ 60 h 272"/>
                  <a:gd name="T18" fmla="*/ 6 w 272"/>
                  <a:gd name="T19" fmla="*/ 96 h 272"/>
                  <a:gd name="T20" fmla="*/ 0 w 272"/>
                  <a:gd name="T21" fmla="*/ 136 h 272"/>
                  <a:gd name="T22" fmla="*/ 6 w 272"/>
                  <a:gd name="T23" fmla="*/ 177 h 272"/>
                  <a:gd name="T24" fmla="*/ 24 w 272"/>
                  <a:gd name="T25" fmla="*/ 212 h 272"/>
                  <a:gd name="T26" fmla="*/ 49 w 272"/>
                  <a:gd name="T27" fmla="*/ 241 h 272"/>
                  <a:gd name="T28" fmla="*/ 84 w 272"/>
                  <a:gd name="T29" fmla="*/ 262 h 272"/>
                  <a:gd name="T30" fmla="*/ 123 w 272"/>
                  <a:gd name="T31" fmla="*/ 272 h 272"/>
                  <a:gd name="T32" fmla="*/ 163 w 272"/>
                  <a:gd name="T33" fmla="*/ 269 h 272"/>
                  <a:gd name="T34" fmla="*/ 200 w 272"/>
                  <a:gd name="T35" fmla="*/ 255 h 272"/>
                  <a:gd name="T36" fmla="*/ 233 w 272"/>
                  <a:gd name="T37" fmla="*/ 233 h 272"/>
                  <a:gd name="T38" fmla="*/ 255 w 272"/>
                  <a:gd name="T39" fmla="*/ 201 h 272"/>
                  <a:gd name="T40" fmla="*/ 269 w 272"/>
                  <a:gd name="T41" fmla="*/ 163 h 272"/>
                  <a:gd name="T42" fmla="*/ 267 w 272"/>
                  <a:gd name="T43" fmla="*/ 136 h 272"/>
                  <a:gd name="T44" fmla="*/ 262 w 272"/>
                  <a:gd name="T45" fmla="*/ 175 h 272"/>
                  <a:gd name="T46" fmla="*/ 245 w 272"/>
                  <a:gd name="T47" fmla="*/ 210 h 272"/>
                  <a:gd name="T48" fmla="*/ 220 w 272"/>
                  <a:gd name="T49" fmla="*/ 238 h 272"/>
                  <a:gd name="T50" fmla="*/ 187 w 272"/>
                  <a:gd name="T51" fmla="*/ 258 h 272"/>
                  <a:gd name="T52" fmla="*/ 149 w 272"/>
                  <a:gd name="T53" fmla="*/ 267 h 272"/>
                  <a:gd name="T54" fmla="*/ 109 w 272"/>
                  <a:gd name="T55" fmla="*/ 265 h 272"/>
                  <a:gd name="T56" fmla="*/ 72 w 272"/>
                  <a:gd name="T57" fmla="*/ 252 h 272"/>
                  <a:gd name="T58" fmla="*/ 43 w 272"/>
                  <a:gd name="T59" fmla="*/ 230 h 272"/>
                  <a:gd name="T60" fmla="*/ 19 w 272"/>
                  <a:gd name="T61" fmla="*/ 199 h 272"/>
                  <a:gd name="T62" fmla="*/ 7 w 272"/>
                  <a:gd name="T63" fmla="*/ 163 h 272"/>
                  <a:gd name="T64" fmla="*/ 4 w 272"/>
                  <a:gd name="T65" fmla="*/ 123 h 272"/>
                  <a:gd name="T66" fmla="*/ 14 w 272"/>
                  <a:gd name="T67" fmla="*/ 85 h 272"/>
                  <a:gd name="T68" fmla="*/ 33 w 272"/>
                  <a:gd name="T69" fmla="*/ 51 h 272"/>
                  <a:gd name="T70" fmla="*/ 63 w 272"/>
                  <a:gd name="T71" fmla="*/ 26 h 272"/>
                  <a:gd name="T72" fmla="*/ 96 w 272"/>
                  <a:gd name="T73" fmla="*/ 10 h 272"/>
                  <a:gd name="T74" fmla="*/ 136 w 272"/>
                  <a:gd name="T75" fmla="*/ 4 h 272"/>
                  <a:gd name="T76" fmla="*/ 175 w 272"/>
                  <a:gd name="T77" fmla="*/ 10 h 272"/>
                  <a:gd name="T78" fmla="*/ 210 w 272"/>
                  <a:gd name="T79" fmla="*/ 26 h 272"/>
                  <a:gd name="T80" fmla="*/ 238 w 272"/>
                  <a:gd name="T81" fmla="*/ 51 h 272"/>
                  <a:gd name="T82" fmla="*/ 258 w 272"/>
                  <a:gd name="T83" fmla="*/ 85 h 272"/>
                  <a:gd name="T84" fmla="*/ 267 w 272"/>
                  <a:gd name="T85" fmla="*/ 123 h 27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72"/>
                  <a:gd name="T130" fmla="*/ 0 h 272"/>
                  <a:gd name="T131" fmla="*/ 272 w 272"/>
                  <a:gd name="T132" fmla="*/ 272 h 27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72" h="272">
                    <a:moveTo>
                      <a:pt x="272" y="136"/>
                    </a:moveTo>
                    <a:lnTo>
                      <a:pt x="272" y="123"/>
                    </a:lnTo>
                    <a:lnTo>
                      <a:pt x="269" y="109"/>
                    </a:lnTo>
                    <a:lnTo>
                      <a:pt x="266" y="96"/>
                    </a:lnTo>
                    <a:lnTo>
                      <a:pt x="262" y="84"/>
                    </a:lnTo>
                    <a:lnTo>
                      <a:pt x="255" y="71"/>
                    </a:lnTo>
                    <a:lnTo>
                      <a:pt x="249" y="60"/>
                    </a:lnTo>
                    <a:lnTo>
                      <a:pt x="241" y="49"/>
                    </a:lnTo>
                    <a:lnTo>
                      <a:pt x="233" y="40"/>
                    </a:lnTo>
                    <a:lnTo>
                      <a:pt x="223" y="31"/>
                    </a:lnTo>
                    <a:lnTo>
                      <a:pt x="212" y="24"/>
                    </a:lnTo>
                    <a:lnTo>
                      <a:pt x="200" y="17"/>
                    </a:lnTo>
                    <a:lnTo>
                      <a:pt x="189" y="11"/>
                    </a:lnTo>
                    <a:lnTo>
                      <a:pt x="177" y="6"/>
                    </a:lnTo>
                    <a:lnTo>
                      <a:pt x="163" y="3"/>
                    </a:lnTo>
                    <a:lnTo>
                      <a:pt x="150" y="0"/>
                    </a:lnTo>
                    <a:lnTo>
                      <a:pt x="136" y="0"/>
                    </a:lnTo>
                    <a:lnTo>
                      <a:pt x="123" y="0"/>
                    </a:lnTo>
                    <a:lnTo>
                      <a:pt x="109" y="3"/>
                    </a:lnTo>
                    <a:lnTo>
                      <a:pt x="96" y="6"/>
                    </a:lnTo>
                    <a:lnTo>
                      <a:pt x="84" y="11"/>
                    </a:lnTo>
                    <a:lnTo>
                      <a:pt x="71" y="17"/>
                    </a:lnTo>
                    <a:lnTo>
                      <a:pt x="60" y="24"/>
                    </a:lnTo>
                    <a:lnTo>
                      <a:pt x="49" y="31"/>
                    </a:lnTo>
                    <a:lnTo>
                      <a:pt x="40" y="40"/>
                    </a:lnTo>
                    <a:lnTo>
                      <a:pt x="31" y="49"/>
                    </a:lnTo>
                    <a:lnTo>
                      <a:pt x="24" y="60"/>
                    </a:lnTo>
                    <a:lnTo>
                      <a:pt x="17" y="71"/>
                    </a:lnTo>
                    <a:lnTo>
                      <a:pt x="11" y="84"/>
                    </a:lnTo>
                    <a:lnTo>
                      <a:pt x="6" y="96"/>
                    </a:lnTo>
                    <a:lnTo>
                      <a:pt x="3" y="109"/>
                    </a:lnTo>
                    <a:lnTo>
                      <a:pt x="0" y="123"/>
                    </a:lnTo>
                    <a:lnTo>
                      <a:pt x="0" y="136"/>
                    </a:lnTo>
                    <a:lnTo>
                      <a:pt x="0" y="150"/>
                    </a:lnTo>
                    <a:lnTo>
                      <a:pt x="3" y="163"/>
                    </a:lnTo>
                    <a:lnTo>
                      <a:pt x="6" y="177"/>
                    </a:lnTo>
                    <a:lnTo>
                      <a:pt x="11" y="189"/>
                    </a:lnTo>
                    <a:lnTo>
                      <a:pt x="17" y="201"/>
                    </a:lnTo>
                    <a:lnTo>
                      <a:pt x="24" y="212"/>
                    </a:lnTo>
                    <a:lnTo>
                      <a:pt x="31" y="223"/>
                    </a:lnTo>
                    <a:lnTo>
                      <a:pt x="40" y="233"/>
                    </a:lnTo>
                    <a:lnTo>
                      <a:pt x="49" y="241"/>
                    </a:lnTo>
                    <a:lnTo>
                      <a:pt x="60" y="249"/>
                    </a:lnTo>
                    <a:lnTo>
                      <a:pt x="71" y="255"/>
                    </a:lnTo>
                    <a:lnTo>
                      <a:pt x="84" y="262"/>
                    </a:lnTo>
                    <a:lnTo>
                      <a:pt x="96" y="266"/>
                    </a:lnTo>
                    <a:lnTo>
                      <a:pt x="109" y="269"/>
                    </a:lnTo>
                    <a:lnTo>
                      <a:pt x="123" y="272"/>
                    </a:lnTo>
                    <a:lnTo>
                      <a:pt x="136" y="272"/>
                    </a:lnTo>
                    <a:lnTo>
                      <a:pt x="150" y="272"/>
                    </a:lnTo>
                    <a:lnTo>
                      <a:pt x="163" y="269"/>
                    </a:lnTo>
                    <a:lnTo>
                      <a:pt x="177" y="266"/>
                    </a:lnTo>
                    <a:lnTo>
                      <a:pt x="189" y="262"/>
                    </a:lnTo>
                    <a:lnTo>
                      <a:pt x="200" y="255"/>
                    </a:lnTo>
                    <a:lnTo>
                      <a:pt x="212" y="249"/>
                    </a:lnTo>
                    <a:lnTo>
                      <a:pt x="223" y="241"/>
                    </a:lnTo>
                    <a:lnTo>
                      <a:pt x="233" y="233"/>
                    </a:lnTo>
                    <a:lnTo>
                      <a:pt x="241" y="223"/>
                    </a:lnTo>
                    <a:lnTo>
                      <a:pt x="249" y="212"/>
                    </a:lnTo>
                    <a:lnTo>
                      <a:pt x="255" y="201"/>
                    </a:lnTo>
                    <a:lnTo>
                      <a:pt x="262" y="189"/>
                    </a:lnTo>
                    <a:lnTo>
                      <a:pt x="266" y="177"/>
                    </a:lnTo>
                    <a:lnTo>
                      <a:pt x="269" y="163"/>
                    </a:lnTo>
                    <a:lnTo>
                      <a:pt x="272" y="150"/>
                    </a:lnTo>
                    <a:lnTo>
                      <a:pt x="272" y="136"/>
                    </a:lnTo>
                    <a:close/>
                    <a:moveTo>
                      <a:pt x="267" y="136"/>
                    </a:moveTo>
                    <a:lnTo>
                      <a:pt x="267" y="149"/>
                    </a:lnTo>
                    <a:lnTo>
                      <a:pt x="265" y="163"/>
                    </a:lnTo>
                    <a:lnTo>
                      <a:pt x="262" y="175"/>
                    </a:lnTo>
                    <a:lnTo>
                      <a:pt x="258" y="187"/>
                    </a:lnTo>
                    <a:lnTo>
                      <a:pt x="252" y="199"/>
                    </a:lnTo>
                    <a:lnTo>
                      <a:pt x="245" y="210"/>
                    </a:lnTo>
                    <a:lnTo>
                      <a:pt x="238" y="220"/>
                    </a:lnTo>
                    <a:lnTo>
                      <a:pt x="230" y="230"/>
                    </a:lnTo>
                    <a:lnTo>
                      <a:pt x="220" y="238"/>
                    </a:lnTo>
                    <a:lnTo>
                      <a:pt x="210" y="245"/>
                    </a:lnTo>
                    <a:lnTo>
                      <a:pt x="199" y="252"/>
                    </a:lnTo>
                    <a:lnTo>
                      <a:pt x="187" y="258"/>
                    </a:lnTo>
                    <a:lnTo>
                      <a:pt x="175" y="262"/>
                    </a:lnTo>
                    <a:lnTo>
                      <a:pt x="163" y="265"/>
                    </a:lnTo>
                    <a:lnTo>
                      <a:pt x="149" y="267"/>
                    </a:lnTo>
                    <a:lnTo>
                      <a:pt x="136" y="267"/>
                    </a:lnTo>
                    <a:lnTo>
                      <a:pt x="123" y="267"/>
                    </a:lnTo>
                    <a:lnTo>
                      <a:pt x="109" y="265"/>
                    </a:lnTo>
                    <a:lnTo>
                      <a:pt x="96" y="262"/>
                    </a:lnTo>
                    <a:lnTo>
                      <a:pt x="85" y="258"/>
                    </a:lnTo>
                    <a:lnTo>
                      <a:pt x="72" y="252"/>
                    </a:lnTo>
                    <a:lnTo>
                      <a:pt x="63" y="245"/>
                    </a:lnTo>
                    <a:lnTo>
                      <a:pt x="52" y="238"/>
                    </a:lnTo>
                    <a:lnTo>
                      <a:pt x="43" y="230"/>
                    </a:lnTo>
                    <a:lnTo>
                      <a:pt x="33" y="220"/>
                    </a:lnTo>
                    <a:lnTo>
                      <a:pt x="26" y="210"/>
                    </a:lnTo>
                    <a:lnTo>
                      <a:pt x="19" y="199"/>
                    </a:lnTo>
                    <a:lnTo>
                      <a:pt x="14" y="187"/>
                    </a:lnTo>
                    <a:lnTo>
                      <a:pt x="10" y="175"/>
                    </a:lnTo>
                    <a:lnTo>
                      <a:pt x="7" y="163"/>
                    </a:lnTo>
                    <a:lnTo>
                      <a:pt x="4" y="149"/>
                    </a:lnTo>
                    <a:lnTo>
                      <a:pt x="4" y="136"/>
                    </a:lnTo>
                    <a:lnTo>
                      <a:pt x="4" y="123"/>
                    </a:lnTo>
                    <a:lnTo>
                      <a:pt x="7" y="109"/>
                    </a:lnTo>
                    <a:lnTo>
                      <a:pt x="10" y="96"/>
                    </a:lnTo>
                    <a:lnTo>
                      <a:pt x="14" y="85"/>
                    </a:lnTo>
                    <a:lnTo>
                      <a:pt x="19" y="72"/>
                    </a:lnTo>
                    <a:lnTo>
                      <a:pt x="26" y="63"/>
                    </a:lnTo>
                    <a:lnTo>
                      <a:pt x="33" y="51"/>
                    </a:lnTo>
                    <a:lnTo>
                      <a:pt x="43" y="43"/>
                    </a:lnTo>
                    <a:lnTo>
                      <a:pt x="52" y="33"/>
                    </a:lnTo>
                    <a:lnTo>
                      <a:pt x="63" y="26"/>
                    </a:lnTo>
                    <a:lnTo>
                      <a:pt x="72" y="19"/>
                    </a:lnTo>
                    <a:lnTo>
                      <a:pt x="85" y="14"/>
                    </a:lnTo>
                    <a:lnTo>
                      <a:pt x="96" y="10"/>
                    </a:lnTo>
                    <a:lnTo>
                      <a:pt x="109" y="7"/>
                    </a:lnTo>
                    <a:lnTo>
                      <a:pt x="123" y="4"/>
                    </a:lnTo>
                    <a:lnTo>
                      <a:pt x="136" y="4"/>
                    </a:lnTo>
                    <a:lnTo>
                      <a:pt x="149" y="4"/>
                    </a:lnTo>
                    <a:lnTo>
                      <a:pt x="163" y="7"/>
                    </a:lnTo>
                    <a:lnTo>
                      <a:pt x="175" y="10"/>
                    </a:lnTo>
                    <a:lnTo>
                      <a:pt x="187" y="14"/>
                    </a:lnTo>
                    <a:lnTo>
                      <a:pt x="199" y="19"/>
                    </a:lnTo>
                    <a:lnTo>
                      <a:pt x="210" y="26"/>
                    </a:lnTo>
                    <a:lnTo>
                      <a:pt x="220" y="33"/>
                    </a:lnTo>
                    <a:lnTo>
                      <a:pt x="230" y="43"/>
                    </a:lnTo>
                    <a:lnTo>
                      <a:pt x="238" y="51"/>
                    </a:lnTo>
                    <a:lnTo>
                      <a:pt x="245" y="63"/>
                    </a:lnTo>
                    <a:lnTo>
                      <a:pt x="252" y="72"/>
                    </a:lnTo>
                    <a:lnTo>
                      <a:pt x="258" y="85"/>
                    </a:lnTo>
                    <a:lnTo>
                      <a:pt x="262" y="96"/>
                    </a:lnTo>
                    <a:lnTo>
                      <a:pt x="265" y="109"/>
                    </a:lnTo>
                    <a:lnTo>
                      <a:pt x="267" y="123"/>
                    </a:lnTo>
                    <a:lnTo>
                      <a:pt x="267" y="136"/>
                    </a:lnTo>
                    <a:close/>
                  </a:path>
                </a:pathLst>
              </a:custGeom>
              <a:solidFill>
                <a:srgbClr val="F7DD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46" name="Freeform 131">
                <a:extLst>
                  <a:ext uri="{FF2B5EF4-FFF2-40B4-BE49-F238E27FC236}">
                    <a16:creationId xmlns:a16="http://schemas.microsoft.com/office/drawing/2014/main" id="{DD238EBF-68FE-E70B-6680-7B1203FB84D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85" y="2738"/>
                <a:ext cx="269" cy="269"/>
              </a:xfrm>
              <a:custGeom>
                <a:avLst/>
                <a:gdLst>
                  <a:gd name="T0" fmla="*/ 266 w 269"/>
                  <a:gd name="T1" fmla="*/ 108 h 269"/>
                  <a:gd name="T2" fmla="*/ 252 w 269"/>
                  <a:gd name="T3" fmla="*/ 71 h 269"/>
                  <a:gd name="T4" fmla="*/ 230 w 269"/>
                  <a:gd name="T5" fmla="*/ 41 h 269"/>
                  <a:gd name="T6" fmla="*/ 198 w 269"/>
                  <a:gd name="T7" fmla="*/ 17 h 269"/>
                  <a:gd name="T8" fmla="*/ 162 w 269"/>
                  <a:gd name="T9" fmla="*/ 3 h 269"/>
                  <a:gd name="T10" fmla="*/ 122 w 269"/>
                  <a:gd name="T11" fmla="*/ 2 h 269"/>
                  <a:gd name="T12" fmla="*/ 83 w 269"/>
                  <a:gd name="T13" fmla="*/ 11 h 269"/>
                  <a:gd name="T14" fmla="*/ 49 w 269"/>
                  <a:gd name="T15" fmla="*/ 31 h 269"/>
                  <a:gd name="T16" fmla="*/ 24 w 269"/>
                  <a:gd name="T17" fmla="*/ 60 h 269"/>
                  <a:gd name="T18" fmla="*/ 7 w 269"/>
                  <a:gd name="T19" fmla="*/ 95 h 269"/>
                  <a:gd name="T20" fmla="*/ 0 w 269"/>
                  <a:gd name="T21" fmla="*/ 135 h 269"/>
                  <a:gd name="T22" fmla="*/ 7 w 269"/>
                  <a:gd name="T23" fmla="*/ 174 h 269"/>
                  <a:gd name="T24" fmla="*/ 24 w 269"/>
                  <a:gd name="T25" fmla="*/ 209 h 269"/>
                  <a:gd name="T26" fmla="*/ 49 w 269"/>
                  <a:gd name="T27" fmla="*/ 239 h 269"/>
                  <a:gd name="T28" fmla="*/ 83 w 269"/>
                  <a:gd name="T29" fmla="*/ 258 h 269"/>
                  <a:gd name="T30" fmla="*/ 122 w 269"/>
                  <a:gd name="T31" fmla="*/ 268 h 269"/>
                  <a:gd name="T32" fmla="*/ 162 w 269"/>
                  <a:gd name="T33" fmla="*/ 266 h 269"/>
                  <a:gd name="T34" fmla="*/ 198 w 269"/>
                  <a:gd name="T35" fmla="*/ 253 h 269"/>
                  <a:gd name="T36" fmla="*/ 230 w 269"/>
                  <a:gd name="T37" fmla="*/ 230 h 269"/>
                  <a:gd name="T38" fmla="*/ 252 w 269"/>
                  <a:gd name="T39" fmla="*/ 198 h 269"/>
                  <a:gd name="T40" fmla="*/ 266 w 269"/>
                  <a:gd name="T41" fmla="*/ 162 h 269"/>
                  <a:gd name="T42" fmla="*/ 265 w 269"/>
                  <a:gd name="T43" fmla="*/ 135 h 269"/>
                  <a:gd name="T44" fmla="*/ 259 w 269"/>
                  <a:gd name="T45" fmla="*/ 173 h 269"/>
                  <a:gd name="T46" fmla="*/ 243 w 269"/>
                  <a:gd name="T47" fmla="*/ 208 h 269"/>
                  <a:gd name="T48" fmla="*/ 218 w 269"/>
                  <a:gd name="T49" fmla="*/ 236 h 269"/>
                  <a:gd name="T50" fmla="*/ 186 w 269"/>
                  <a:gd name="T51" fmla="*/ 255 h 269"/>
                  <a:gd name="T52" fmla="*/ 148 w 269"/>
                  <a:gd name="T53" fmla="*/ 264 h 269"/>
                  <a:gd name="T54" fmla="*/ 109 w 269"/>
                  <a:gd name="T55" fmla="*/ 262 h 269"/>
                  <a:gd name="T56" fmla="*/ 73 w 269"/>
                  <a:gd name="T57" fmla="*/ 250 h 269"/>
                  <a:gd name="T58" fmla="*/ 44 w 269"/>
                  <a:gd name="T59" fmla="*/ 227 h 269"/>
                  <a:gd name="T60" fmla="*/ 20 w 269"/>
                  <a:gd name="T61" fmla="*/ 197 h 269"/>
                  <a:gd name="T62" fmla="*/ 7 w 269"/>
                  <a:gd name="T63" fmla="*/ 161 h 269"/>
                  <a:gd name="T64" fmla="*/ 6 w 269"/>
                  <a:gd name="T65" fmla="*/ 122 h 269"/>
                  <a:gd name="T66" fmla="*/ 14 w 269"/>
                  <a:gd name="T67" fmla="*/ 84 h 269"/>
                  <a:gd name="T68" fmla="*/ 34 w 269"/>
                  <a:gd name="T69" fmla="*/ 52 h 269"/>
                  <a:gd name="T70" fmla="*/ 62 w 269"/>
                  <a:gd name="T71" fmla="*/ 27 h 269"/>
                  <a:gd name="T72" fmla="*/ 96 w 269"/>
                  <a:gd name="T73" fmla="*/ 10 h 269"/>
                  <a:gd name="T74" fmla="*/ 135 w 269"/>
                  <a:gd name="T75" fmla="*/ 5 h 269"/>
                  <a:gd name="T76" fmla="*/ 173 w 269"/>
                  <a:gd name="T77" fmla="*/ 10 h 269"/>
                  <a:gd name="T78" fmla="*/ 208 w 269"/>
                  <a:gd name="T79" fmla="*/ 27 h 269"/>
                  <a:gd name="T80" fmla="*/ 236 w 269"/>
                  <a:gd name="T81" fmla="*/ 52 h 269"/>
                  <a:gd name="T82" fmla="*/ 255 w 269"/>
                  <a:gd name="T83" fmla="*/ 84 h 269"/>
                  <a:gd name="T84" fmla="*/ 264 w 269"/>
                  <a:gd name="T85" fmla="*/ 122 h 26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69"/>
                  <a:gd name="T130" fmla="*/ 0 h 269"/>
                  <a:gd name="T131" fmla="*/ 269 w 269"/>
                  <a:gd name="T132" fmla="*/ 269 h 26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69" h="269">
                    <a:moveTo>
                      <a:pt x="269" y="135"/>
                    </a:moveTo>
                    <a:lnTo>
                      <a:pt x="268" y="122"/>
                    </a:lnTo>
                    <a:lnTo>
                      <a:pt x="266" y="108"/>
                    </a:lnTo>
                    <a:lnTo>
                      <a:pt x="262" y="95"/>
                    </a:lnTo>
                    <a:lnTo>
                      <a:pt x="258" y="83"/>
                    </a:lnTo>
                    <a:lnTo>
                      <a:pt x="252" y="71"/>
                    </a:lnTo>
                    <a:lnTo>
                      <a:pt x="245" y="60"/>
                    </a:lnTo>
                    <a:lnTo>
                      <a:pt x="238" y="49"/>
                    </a:lnTo>
                    <a:lnTo>
                      <a:pt x="230" y="41"/>
                    </a:lnTo>
                    <a:lnTo>
                      <a:pt x="220" y="31"/>
                    </a:lnTo>
                    <a:lnTo>
                      <a:pt x="209" y="24"/>
                    </a:lnTo>
                    <a:lnTo>
                      <a:pt x="198" y="17"/>
                    </a:lnTo>
                    <a:lnTo>
                      <a:pt x="187" y="11"/>
                    </a:lnTo>
                    <a:lnTo>
                      <a:pt x="174" y="7"/>
                    </a:lnTo>
                    <a:lnTo>
                      <a:pt x="162" y="3"/>
                    </a:lnTo>
                    <a:lnTo>
                      <a:pt x="148" y="2"/>
                    </a:lnTo>
                    <a:lnTo>
                      <a:pt x="135" y="0"/>
                    </a:lnTo>
                    <a:lnTo>
                      <a:pt x="122" y="2"/>
                    </a:lnTo>
                    <a:lnTo>
                      <a:pt x="108" y="3"/>
                    </a:lnTo>
                    <a:lnTo>
                      <a:pt x="95" y="7"/>
                    </a:lnTo>
                    <a:lnTo>
                      <a:pt x="83" y="11"/>
                    </a:lnTo>
                    <a:lnTo>
                      <a:pt x="71" y="17"/>
                    </a:lnTo>
                    <a:lnTo>
                      <a:pt x="60" y="24"/>
                    </a:lnTo>
                    <a:lnTo>
                      <a:pt x="49" y="31"/>
                    </a:lnTo>
                    <a:lnTo>
                      <a:pt x="41" y="41"/>
                    </a:lnTo>
                    <a:lnTo>
                      <a:pt x="31" y="49"/>
                    </a:lnTo>
                    <a:lnTo>
                      <a:pt x="24" y="60"/>
                    </a:lnTo>
                    <a:lnTo>
                      <a:pt x="17" y="71"/>
                    </a:lnTo>
                    <a:lnTo>
                      <a:pt x="12" y="83"/>
                    </a:lnTo>
                    <a:lnTo>
                      <a:pt x="7" y="95"/>
                    </a:lnTo>
                    <a:lnTo>
                      <a:pt x="3" y="108"/>
                    </a:lnTo>
                    <a:lnTo>
                      <a:pt x="2" y="122"/>
                    </a:lnTo>
                    <a:lnTo>
                      <a:pt x="0" y="135"/>
                    </a:lnTo>
                    <a:lnTo>
                      <a:pt x="2" y="148"/>
                    </a:lnTo>
                    <a:lnTo>
                      <a:pt x="3" y="162"/>
                    </a:lnTo>
                    <a:lnTo>
                      <a:pt x="7" y="174"/>
                    </a:lnTo>
                    <a:lnTo>
                      <a:pt x="12" y="187"/>
                    </a:lnTo>
                    <a:lnTo>
                      <a:pt x="17" y="198"/>
                    </a:lnTo>
                    <a:lnTo>
                      <a:pt x="24" y="209"/>
                    </a:lnTo>
                    <a:lnTo>
                      <a:pt x="31" y="220"/>
                    </a:lnTo>
                    <a:lnTo>
                      <a:pt x="41" y="230"/>
                    </a:lnTo>
                    <a:lnTo>
                      <a:pt x="49" y="239"/>
                    </a:lnTo>
                    <a:lnTo>
                      <a:pt x="60" y="246"/>
                    </a:lnTo>
                    <a:lnTo>
                      <a:pt x="71" y="253"/>
                    </a:lnTo>
                    <a:lnTo>
                      <a:pt x="83" y="258"/>
                    </a:lnTo>
                    <a:lnTo>
                      <a:pt x="95" y="262"/>
                    </a:lnTo>
                    <a:lnTo>
                      <a:pt x="108" y="266"/>
                    </a:lnTo>
                    <a:lnTo>
                      <a:pt x="122" y="268"/>
                    </a:lnTo>
                    <a:lnTo>
                      <a:pt x="135" y="269"/>
                    </a:lnTo>
                    <a:lnTo>
                      <a:pt x="148" y="268"/>
                    </a:lnTo>
                    <a:lnTo>
                      <a:pt x="162" y="266"/>
                    </a:lnTo>
                    <a:lnTo>
                      <a:pt x="174" y="262"/>
                    </a:lnTo>
                    <a:lnTo>
                      <a:pt x="187" y="258"/>
                    </a:lnTo>
                    <a:lnTo>
                      <a:pt x="198" y="253"/>
                    </a:lnTo>
                    <a:lnTo>
                      <a:pt x="209" y="246"/>
                    </a:lnTo>
                    <a:lnTo>
                      <a:pt x="220" y="239"/>
                    </a:lnTo>
                    <a:lnTo>
                      <a:pt x="230" y="230"/>
                    </a:lnTo>
                    <a:lnTo>
                      <a:pt x="238" y="220"/>
                    </a:lnTo>
                    <a:lnTo>
                      <a:pt x="245" y="209"/>
                    </a:lnTo>
                    <a:lnTo>
                      <a:pt x="252" y="198"/>
                    </a:lnTo>
                    <a:lnTo>
                      <a:pt x="258" y="187"/>
                    </a:lnTo>
                    <a:lnTo>
                      <a:pt x="262" y="174"/>
                    </a:lnTo>
                    <a:lnTo>
                      <a:pt x="266" y="162"/>
                    </a:lnTo>
                    <a:lnTo>
                      <a:pt x="268" y="148"/>
                    </a:lnTo>
                    <a:lnTo>
                      <a:pt x="269" y="135"/>
                    </a:lnTo>
                    <a:close/>
                    <a:moveTo>
                      <a:pt x="265" y="135"/>
                    </a:moveTo>
                    <a:lnTo>
                      <a:pt x="264" y="148"/>
                    </a:lnTo>
                    <a:lnTo>
                      <a:pt x="262" y="161"/>
                    </a:lnTo>
                    <a:lnTo>
                      <a:pt x="259" y="173"/>
                    </a:lnTo>
                    <a:lnTo>
                      <a:pt x="255" y="186"/>
                    </a:lnTo>
                    <a:lnTo>
                      <a:pt x="250" y="197"/>
                    </a:lnTo>
                    <a:lnTo>
                      <a:pt x="243" y="208"/>
                    </a:lnTo>
                    <a:lnTo>
                      <a:pt x="236" y="218"/>
                    </a:lnTo>
                    <a:lnTo>
                      <a:pt x="227" y="227"/>
                    </a:lnTo>
                    <a:lnTo>
                      <a:pt x="218" y="236"/>
                    </a:lnTo>
                    <a:lnTo>
                      <a:pt x="208" y="243"/>
                    </a:lnTo>
                    <a:lnTo>
                      <a:pt x="197" y="250"/>
                    </a:lnTo>
                    <a:lnTo>
                      <a:pt x="186" y="255"/>
                    </a:lnTo>
                    <a:lnTo>
                      <a:pt x="173" y="259"/>
                    </a:lnTo>
                    <a:lnTo>
                      <a:pt x="161" y="262"/>
                    </a:lnTo>
                    <a:lnTo>
                      <a:pt x="148" y="264"/>
                    </a:lnTo>
                    <a:lnTo>
                      <a:pt x="135" y="265"/>
                    </a:lnTo>
                    <a:lnTo>
                      <a:pt x="122" y="264"/>
                    </a:lnTo>
                    <a:lnTo>
                      <a:pt x="109" y="262"/>
                    </a:lnTo>
                    <a:lnTo>
                      <a:pt x="96" y="259"/>
                    </a:lnTo>
                    <a:lnTo>
                      <a:pt x="84" y="255"/>
                    </a:lnTo>
                    <a:lnTo>
                      <a:pt x="73" y="250"/>
                    </a:lnTo>
                    <a:lnTo>
                      <a:pt x="62" y="243"/>
                    </a:lnTo>
                    <a:lnTo>
                      <a:pt x="52" y="236"/>
                    </a:lnTo>
                    <a:lnTo>
                      <a:pt x="44" y="227"/>
                    </a:lnTo>
                    <a:lnTo>
                      <a:pt x="34" y="218"/>
                    </a:lnTo>
                    <a:lnTo>
                      <a:pt x="27" y="208"/>
                    </a:lnTo>
                    <a:lnTo>
                      <a:pt x="20" y="197"/>
                    </a:lnTo>
                    <a:lnTo>
                      <a:pt x="14" y="186"/>
                    </a:lnTo>
                    <a:lnTo>
                      <a:pt x="10" y="173"/>
                    </a:lnTo>
                    <a:lnTo>
                      <a:pt x="7" y="161"/>
                    </a:lnTo>
                    <a:lnTo>
                      <a:pt x="6" y="148"/>
                    </a:lnTo>
                    <a:lnTo>
                      <a:pt x="5" y="135"/>
                    </a:lnTo>
                    <a:lnTo>
                      <a:pt x="6" y="122"/>
                    </a:lnTo>
                    <a:lnTo>
                      <a:pt x="7" y="109"/>
                    </a:lnTo>
                    <a:lnTo>
                      <a:pt x="10" y="96"/>
                    </a:lnTo>
                    <a:lnTo>
                      <a:pt x="14" y="84"/>
                    </a:lnTo>
                    <a:lnTo>
                      <a:pt x="20" y="73"/>
                    </a:lnTo>
                    <a:lnTo>
                      <a:pt x="27" y="62"/>
                    </a:lnTo>
                    <a:lnTo>
                      <a:pt x="34" y="52"/>
                    </a:lnTo>
                    <a:lnTo>
                      <a:pt x="44" y="44"/>
                    </a:lnTo>
                    <a:lnTo>
                      <a:pt x="52" y="35"/>
                    </a:lnTo>
                    <a:lnTo>
                      <a:pt x="62" y="27"/>
                    </a:lnTo>
                    <a:lnTo>
                      <a:pt x="73" y="20"/>
                    </a:lnTo>
                    <a:lnTo>
                      <a:pt x="84" y="16"/>
                    </a:lnTo>
                    <a:lnTo>
                      <a:pt x="96" y="10"/>
                    </a:lnTo>
                    <a:lnTo>
                      <a:pt x="109" y="7"/>
                    </a:lnTo>
                    <a:lnTo>
                      <a:pt x="122" y="6"/>
                    </a:lnTo>
                    <a:lnTo>
                      <a:pt x="135" y="5"/>
                    </a:lnTo>
                    <a:lnTo>
                      <a:pt x="148" y="6"/>
                    </a:lnTo>
                    <a:lnTo>
                      <a:pt x="161" y="7"/>
                    </a:lnTo>
                    <a:lnTo>
                      <a:pt x="173" y="10"/>
                    </a:lnTo>
                    <a:lnTo>
                      <a:pt x="186" y="16"/>
                    </a:lnTo>
                    <a:lnTo>
                      <a:pt x="197" y="20"/>
                    </a:lnTo>
                    <a:lnTo>
                      <a:pt x="208" y="27"/>
                    </a:lnTo>
                    <a:lnTo>
                      <a:pt x="218" y="35"/>
                    </a:lnTo>
                    <a:lnTo>
                      <a:pt x="227" y="44"/>
                    </a:lnTo>
                    <a:lnTo>
                      <a:pt x="236" y="52"/>
                    </a:lnTo>
                    <a:lnTo>
                      <a:pt x="243" y="62"/>
                    </a:lnTo>
                    <a:lnTo>
                      <a:pt x="250" y="73"/>
                    </a:lnTo>
                    <a:lnTo>
                      <a:pt x="255" y="84"/>
                    </a:lnTo>
                    <a:lnTo>
                      <a:pt x="259" y="96"/>
                    </a:lnTo>
                    <a:lnTo>
                      <a:pt x="262" y="109"/>
                    </a:lnTo>
                    <a:lnTo>
                      <a:pt x="264" y="122"/>
                    </a:lnTo>
                    <a:lnTo>
                      <a:pt x="265" y="135"/>
                    </a:lnTo>
                    <a:close/>
                  </a:path>
                </a:pathLst>
              </a:custGeom>
              <a:solidFill>
                <a:srgbClr val="F7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47" name="Freeform 132">
                <a:extLst>
                  <a:ext uri="{FF2B5EF4-FFF2-40B4-BE49-F238E27FC236}">
                    <a16:creationId xmlns:a16="http://schemas.microsoft.com/office/drawing/2014/main" id="{CB51466C-3E2A-F52B-C93A-467EDA98A57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88" y="2741"/>
                <a:ext cx="263" cy="263"/>
              </a:xfrm>
              <a:custGeom>
                <a:avLst/>
                <a:gdLst>
                  <a:gd name="T0" fmla="*/ 261 w 263"/>
                  <a:gd name="T1" fmla="*/ 105 h 263"/>
                  <a:gd name="T2" fmla="*/ 248 w 263"/>
                  <a:gd name="T3" fmla="*/ 68 h 263"/>
                  <a:gd name="T4" fmla="*/ 226 w 263"/>
                  <a:gd name="T5" fmla="*/ 39 h 263"/>
                  <a:gd name="T6" fmla="*/ 195 w 263"/>
                  <a:gd name="T7" fmla="*/ 15 h 263"/>
                  <a:gd name="T8" fmla="*/ 159 w 263"/>
                  <a:gd name="T9" fmla="*/ 3 h 263"/>
                  <a:gd name="T10" fmla="*/ 119 w 263"/>
                  <a:gd name="T11" fmla="*/ 0 h 263"/>
                  <a:gd name="T12" fmla="*/ 81 w 263"/>
                  <a:gd name="T13" fmla="*/ 10 h 263"/>
                  <a:gd name="T14" fmla="*/ 48 w 263"/>
                  <a:gd name="T15" fmla="*/ 29 h 263"/>
                  <a:gd name="T16" fmla="*/ 22 w 263"/>
                  <a:gd name="T17" fmla="*/ 59 h 263"/>
                  <a:gd name="T18" fmla="*/ 6 w 263"/>
                  <a:gd name="T19" fmla="*/ 92 h 263"/>
                  <a:gd name="T20" fmla="*/ 0 w 263"/>
                  <a:gd name="T21" fmla="*/ 132 h 263"/>
                  <a:gd name="T22" fmla="*/ 6 w 263"/>
                  <a:gd name="T23" fmla="*/ 171 h 263"/>
                  <a:gd name="T24" fmla="*/ 22 w 263"/>
                  <a:gd name="T25" fmla="*/ 206 h 263"/>
                  <a:gd name="T26" fmla="*/ 48 w 263"/>
                  <a:gd name="T27" fmla="*/ 234 h 263"/>
                  <a:gd name="T28" fmla="*/ 81 w 263"/>
                  <a:gd name="T29" fmla="*/ 254 h 263"/>
                  <a:gd name="T30" fmla="*/ 119 w 263"/>
                  <a:gd name="T31" fmla="*/ 263 h 263"/>
                  <a:gd name="T32" fmla="*/ 159 w 263"/>
                  <a:gd name="T33" fmla="*/ 261 h 263"/>
                  <a:gd name="T34" fmla="*/ 195 w 263"/>
                  <a:gd name="T35" fmla="*/ 248 h 263"/>
                  <a:gd name="T36" fmla="*/ 226 w 263"/>
                  <a:gd name="T37" fmla="*/ 226 h 263"/>
                  <a:gd name="T38" fmla="*/ 248 w 263"/>
                  <a:gd name="T39" fmla="*/ 195 h 263"/>
                  <a:gd name="T40" fmla="*/ 261 w 263"/>
                  <a:gd name="T41" fmla="*/ 159 h 263"/>
                  <a:gd name="T42" fmla="*/ 261 w 263"/>
                  <a:gd name="T43" fmla="*/ 132 h 263"/>
                  <a:gd name="T44" fmla="*/ 254 w 263"/>
                  <a:gd name="T45" fmla="*/ 170 h 263"/>
                  <a:gd name="T46" fmla="*/ 238 w 263"/>
                  <a:gd name="T47" fmla="*/ 204 h 263"/>
                  <a:gd name="T48" fmla="*/ 213 w 263"/>
                  <a:gd name="T49" fmla="*/ 231 h 263"/>
                  <a:gd name="T50" fmla="*/ 181 w 263"/>
                  <a:gd name="T51" fmla="*/ 250 h 263"/>
                  <a:gd name="T52" fmla="*/ 145 w 263"/>
                  <a:gd name="T53" fmla="*/ 259 h 263"/>
                  <a:gd name="T54" fmla="*/ 106 w 263"/>
                  <a:gd name="T55" fmla="*/ 258 h 263"/>
                  <a:gd name="T56" fmla="*/ 71 w 263"/>
                  <a:gd name="T57" fmla="*/ 244 h 263"/>
                  <a:gd name="T58" fmla="*/ 42 w 263"/>
                  <a:gd name="T59" fmla="*/ 223 h 263"/>
                  <a:gd name="T60" fmla="*/ 20 w 263"/>
                  <a:gd name="T61" fmla="*/ 192 h 263"/>
                  <a:gd name="T62" fmla="*/ 6 w 263"/>
                  <a:gd name="T63" fmla="*/ 158 h 263"/>
                  <a:gd name="T64" fmla="*/ 4 w 263"/>
                  <a:gd name="T65" fmla="*/ 119 h 263"/>
                  <a:gd name="T66" fmla="*/ 14 w 263"/>
                  <a:gd name="T67" fmla="*/ 82 h 263"/>
                  <a:gd name="T68" fmla="*/ 34 w 263"/>
                  <a:gd name="T69" fmla="*/ 50 h 263"/>
                  <a:gd name="T70" fmla="*/ 60 w 263"/>
                  <a:gd name="T71" fmla="*/ 25 h 263"/>
                  <a:gd name="T72" fmla="*/ 93 w 263"/>
                  <a:gd name="T73" fmla="*/ 10 h 263"/>
                  <a:gd name="T74" fmla="*/ 132 w 263"/>
                  <a:gd name="T75" fmla="*/ 4 h 263"/>
                  <a:gd name="T76" fmla="*/ 170 w 263"/>
                  <a:gd name="T77" fmla="*/ 10 h 263"/>
                  <a:gd name="T78" fmla="*/ 203 w 263"/>
                  <a:gd name="T79" fmla="*/ 25 h 263"/>
                  <a:gd name="T80" fmla="*/ 231 w 263"/>
                  <a:gd name="T81" fmla="*/ 50 h 263"/>
                  <a:gd name="T82" fmla="*/ 249 w 263"/>
                  <a:gd name="T83" fmla="*/ 82 h 263"/>
                  <a:gd name="T84" fmla="*/ 259 w 263"/>
                  <a:gd name="T85" fmla="*/ 119 h 26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63"/>
                  <a:gd name="T130" fmla="*/ 0 h 263"/>
                  <a:gd name="T131" fmla="*/ 263 w 263"/>
                  <a:gd name="T132" fmla="*/ 263 h 26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63" h="263">
                    <a:moveTo>
                      <a:pt x="263" y="132"/>
                    </a:moveTo>
                    <a:lnTo>
                      <a:pt x="263" y="119"/>
                    </a:lnTo>
                    <a:lnTo>
                      <a:pt x="261" y="105"/>
                    </a:lnTo>
                    <a:lnTo>
                      <a:pt x="258" y="92"/>
                    </a:lnTo>
                    <a:lnTo>
                      <a:pt x="254" y="81"/>
                    </a:lnTo>
                    <a:lnTo>
                      <a:pt x="248" y="68"/>
                    </a:lnTo>
                    <a:lnTo>
                      <a:pt x="241" y="59"/>
                    </a:lnTo>
                    <a:lnTo>
                      <a:pt x="234" y="47"/>
                    </a:lnTo>
                    <a:lnTo>
                      <a:pt x="226" y="39"/>
                    </a:lnTo>
                    <a:lnTo>
                      <a:pt x="216" y="29"/>
                    </a:lnTo>
                    <a:lnTo>
                      <a:pt x="206" y="22"/>
                    </a:lnTo>
                    <a:lnTo>
                      <a:pt x="195" y="15"/>
                    </a:lnTo>
                    <a:lnTo>
                      <a:pt x="183" y="10"/>
                    </a:lnTo>
                    <a:lnTo>
                      <a:pt x="171" y="6"/>
                    </a:lnTo>
                    <a:lnTo>
                      <a:pt x="159" y="3"/>
                    </a:lnTo>
                    <a:lnTo>
                      <a:pt x="145" y="0"/>
                    </a:lnTo>
                    <a:lnTo>
                      <a:pt x="132" y="0"/>
                    </a:lnTo>
                    <a:lnTo>
                      <a:pt x="119" y="0"/>
                    </a:lnTo>
                    <a:lnTo>
                      <a:pt x="105" y="3"/>
                    </a:lnTo>
                    <a:lnTo>
                      <a:pt x="92" y="6"/>
                    </a:lnTo>
                    <a:lnTo>
                      <a:pt x="81" y="10"/>
                    </a:lnTo>
                    <a:lnTo>
                      <a:pt x="68" y="15"/>
                    </a:lnTo>
                    <a:lnTo>
                      <a:pt x="59" y="22"/>
                    </a:lnTo>
                    <a:lnTo>
                      <a:pt x="48" y="29"/>
                    </a:lnTo>
                    <a:lnTo>
                      <a:pt x="39" y="39"/>
                    </a:lnTo>
                    <a:lnTo>
                      <a:pt x="29" y="47"/>
                    </a:lnTo>
                    <a:lnTo>
                      <a:pt x="22" y="59"/>
                    </a:lnTo>
                    <a:lnTo>
                      <a:pt x="15" y="68"/>
                    </a:lnTo>
                    <a:lnTo>
                      <a:pt x="10" y="81"/>
                    </a:lnTo>
                    <a:lnTo>
                      <a:pt x="6" y="92"/>
                    </a:lnTo>
                    <a:lnTo>
                      <a:pt x="3" y="105"/>
                    </a:lnTo>
                    <a:lnTo>
                      <a:pt x="0" y="119"/>
                    </a:lnTo>
                    <a:lnTo>
                      <a:pt x="0" y="132"/>
                    </a:lnTo>
                    <a:lnTo>
                      <a:pt x="0" y="145"/>
                    </a:lnTo>
                    <a:lnTo>
                      <a:pt x="3" y="159"/>
                    </a:lnTo>
                    <a:lnTo>
                      <a:pt x="6" y="171"/>
                    </a:lnTo>
                    <a:lnTo>
                      <a:pt x="10" y="183"/>
                    </a:lnTo>
                    <a:lnTo>
                      <a:pt x="15" y="195"/>
                    </a:lnTo>
                    <a:lnTo>
                      <a:pt x="22" y="206"/>
                    </a:lnTo>
                    <a:lnTo>
                      <a:pt x="29" y="216"/>
                    </a:lnTo>
                    <a:lnTo>
                      <a:pt x="39" y="226"/>
                    </a:lnTo>
                    <a:lnTo>
                      <a:pt x="48" y="234"/>
                    </a:lnTo>
                    <a:lnTo>
                      <a:pt x="59" y="241"/>
                    </a:lnTo>
                    <a:lnTo>
                      <a:pt x="68" y="248"/>
                    </a:lnTo>
                    <a:lnTo>
                      <a:pt x="81" y="254"/>
                    </a:lnTo>
                    <a:lnTo>
                      <a:pt x="92" y="258"/>
                    </a:lnTo>
                    <a:lnTo>
                      <a:pt x="105" y="261"/>
                    </a:lnTo>
                    <a:lnTo>
                      <a:pt x="119" y="263"/>
                    </a:lnTo>
                    <a:lnTo>
                      <a:pt x="132" y="263"/>
                    </a:lnTo>
                    <a:lnTo>
                      <a:pt x="145" y="263"/>
                    </a:lnTo>
                    <a:lnTo>
                      <a:pt x="159" y="261"/>
                    </a:lnTo>
                    <a:lnTo>
                      <a:pt x="171" y="258"/>
                    </a:lnTo>
                    <a:lnTo>
                      <a:pt x="183" y="254"/>
                    </a:lnTo>
                    <a:lnTo>
                      <a:pt x="195" y="248"/>
                    </a:lnTo>
                    <a:lnTo>
                      <a:pt x="206" y="241"/>
                    </a:lnTo>
                    <a:lnTo>
                      <a:pt x="216" y="234"/>
                    </a:lnTo>
                    <a:lnTo>
                      <a:pt x="226" y="226"/>
                    </a:lnTo>
                    <a:lnTo>
                      <a:pt x="234" y="216"/>
                    </a:lnTo>
                    <a:lnTo>
                      <a:pt x="241" y="206"/>
                    </a:lnTo>
                    <a:lnTo>
                      <a:pt x="248" y="195"/>
                    </a:lnTo>
                    <a:lnTo>
                      <a:pt x="254" y="183"/>
                    </a:lnTo>
                    <a:lnTo>
                      <a:pt x="258" y="171"/>
                    </a:lnTo>
                    <a:lnTo>
                      <a:pt x="261" y="159"/>
                    </a:lnTo>
                    <a:lnTo>
                      <a:pt x="263" y="145"/>
                    </a:lnTo>
                    <a:lnTo>
                      <a:pt x="263" y="132"/>
                    </a:lnTo>
                    <a:close/>
                    <a:moveTo>
                      <a:pt x="261" y="132"/>
                    </a:moveTo>
                    <a:lnTo>
                      <a:pt x="259" y="145"/>
                    </a:lnTo>
                    <a:lnTo>
                      <a:pt x="258" y="158"/>
                    </a:lnTo>
                    <a:lnTo>
                      <a:pt x="254" y="170"/>
                    </a:lnTo>
                    <a:lnTo>
                      <a:pt x="249" y="181"/>
                    </a:lnTo>
                    <a:lnTo>
                      <a:pt x="244" y="192"/>
                    </a:lnTo>
                    <a:lnTo>
                      <a:pt x="238" y="204"/>
                    </a:lnTo>
                    <a:lnTo>
                      <a:pt x="231" y="213"/>
                    </a:lnTo>
                    <a:lnTo>
                      <a:pt x="223" y="223"/>
                    </a:lnTo>
                    <a:lnTo>
                      <a:pt x="213" y="231"/>
                    </a:lnTo>
                    <a:lnTo>
                      <a:pt x="203" y="238"/>
                    </a:lnTo>
                    <a:lnTo>
                      <a:pt x="192" y="244"/>
                    </a:lnTo>
                    <a:lnTo>
                      <a:pt x="181" y="250"/>
                    </a:lnTo>
                    <a:lnTo>
                      <a:pt x="170" y="254"/>
                    </a:lnTo>
                    <a:lnTo>
                      <a:pt x="158" y="258"/>
                    </a:lnTo>
                    <a:lnTo>
                      <a:pt x="145" y="259"/>
                    </a:lnTo>
                    <a:lnTo>
                      <a:pt x="132" y="261"/>
                    </a:lnTo>
                    <a:lnTo>
                      <a:pt x="119" y="259"/>
                    </a:lnTo>
                    <a:lnTo>
                      <a:pt x="106" y="258"/>
                    </a:lnTo>
                    <a:lnTo>
                      <a:pt x="93" y="254"/>
                    </a:lnTo>
                    <a:lnTo>
                      <a:pt x="82" y="250"/>
                    </a:lnTo>
                    <a:lnTo>
                      <a:pt x="71" y="244"/>
                    </a:lnTo>
                    <a:lnTo>
                      <a:pt x="60" y="238"/>
                    </a:lnTo>
                    <a:lnTo>
                      <a:pt x="50" y="231"/>
                    </a:lnTo>
                    <a:lnTo>
                      <a:pt x="42" y="223"/>
                    </a:lnTo>
                    <a:lnTo>
                      <a:pt x="34" y="213"/>
                    </a:lnTo>
                    <a:lnTo>
                      <a:pt x="25" y="204"/>
                    </a:lnTo>
                    <a:lnTo>
                      <a:pt x="20" y="192"/>
                    </a:lnTo>
                    <a:lnTo>
                      <a:pt x="14" y="181"/>
                    </a:lnTo>
                    <a:lnTo>
                      <a:pt x="10" y="170"/>
                    </a:lnTo>
                    <a:lnTo>
                      <a:pt x="6" y="158"/>
                    </a:lnTo>
                    <a:lnTo>
                      <a:pt x="4" y="145"/>
                    </a:lnTo>
                    <a:lnTo>
                      <a:pt x="4" y="132"/>
                    </a:lnTo>
                    <a:lnTo>
                      <a:pt x="4" y="119"/>
                    </a:lnTo>
                    <a:lnTo>
                      <a:pt x="6" y="106"/>
                    </a:lnTo>
                    <a:lnTo>
                      <a:pt x="10" y="93"/>
                    </a:lnTo>
                    <a:lnTo>
                      <a:pt x="14" y="82"/>
                    </a:lnTo>
                    <a:lnTo>
                      <a:pt x="20" y="71"/>
                    </a:lnTo>
                    <a:lnTo>
                      <a:pt x="25" y="60"/>
                    </a:lnTo>
                    <a:lnTo>
                      <a:pt x="34" y="50"/>
                    </a:lnTo>
                    <a:lnTo>
                      <a:pt x="42" y="42"/>
                    </a:lnTo>
                    <a:lnTo>
                      <a:pt x="50" y="34"/>
                    </a:lnTo>
                    <a:lnTo>
                      <a:pt x="60" y="25"/>
                    </a:lnTo>
                    <a:lnTo>
                      <a:pt x="71" y="20"/>
                    </a:lnTo>
                    <a:lnTo>
                      <a:pt x="82" y="14"/>
                    </a:lnTo>
                    <a:lnTo>
                      <a:pt x="93" y="10"/>
                    </a:lnTo>
                    <a:lnTo>
                      <a:pt x="106" y="6"/>
                    </a:lnTo>
                    <a:lnTo>
                      <a:pt x="119" y="4"/>
                    </a:lnTo>
                    <a:lnTo>
                      <a:pt x="132" y="4"/>
                    </a:lnTo>
                    <a:lnTo>
                      <a:pt x="145" y="4"/>
                    </a:lnTo>
                    <a:lnTo>
                      <a:pt x="158" y="6"/>
                    </a:lnTo>
                    <a:lnTo>
                      <a:pt x="170" y="10"/>
                    </a:lnTo>
                    <a:lnTo>
                      <a:pt x="181" y="14"/>
                    </a:lnTo>
                    <a:lnTo>
                      <a:pt x="192" y="20"/>
                    </a:lnTo>
                    <a:lnTo>
                      <a:pt x="203" y="25"/>
                    </a:lnTo>
                    <a:lnTo>
                      <a:pt x="213" y="34"/>
                    </a:lnTo>
                    <a:lnTo>
                      <a:pt x="223" y="42"/>
                    </a:lnTo>
                    <a:lnTo>
                      <a:pt x="231" y="50"/>
                    </a:lnTo>
                    <a:lnTo>
                      <a:pt x="238" y="60"/>
                    </a:lnTo>
                    <a:lnTo>
                      <a:pt x="244" y="71"/>
                    </a:lnTo>
                    <a:lnTo>
                      <a:pt x="249" y="82"/>
                    </a:lnTo>
                    <a:lnTo>
                      <a:pt x="254" y="93"/>
                    </a:lnTo>
                    <a:lnTo>
                      <a:pt x="258" y="106"/>
                    </a:lnTo>
                    <a:lnTo>
                      <a:pt x="259" y="119"/>
                    </a:lnTo>
                    <a:lnTo>
                      <a:pt x="261" y="132"/>
                    </a:lnTo>
                    <a:close/>
                  </a:path>
                </a:pathLst>
              </a:custGeom>
              <a:solidFill>
                <a:srgbClr val="F7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48" name="Freeform 133">
                <a:extLst>
                  <a:ext uri="{FF2B5EF4-FFF2-40B4-BE49-F238E27FC236}">
                    <a16:creationId xmlns:a16="http://schemas.microsoft.com/office/drawing/2014/main" id="{5D4AE4D7-448D-3905-0983-CB391E8AAD6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90" y="2743"/>
                <a:ext cx="260" cy="260"/>
              </a:xfrm>
              <a:custGeom>
                <a:avLst/>
                <a:gdLst>
                  <a:gd name="T0" fmla="*/ 257 w 260"/>
                  <a:gd name="T1" fmla="*/ 104 h 260"/>
                  <a:gd name="T2" fmla="*/ 245 w 260"/>
                  <a:gd name="T3" fmla="*/ 68 h 260"/>
                  <a:gd name="T4" fmla="*/ 222 w 260"/>
                  <a:gd name="T5" fmla="*/ 39 h 260"/>
                  <a:gd name="T6" fmla="*/ 192 w 260"/>
                  <a:gd name="T7" fmla="*/ 15 h 260"/>
                  <a:gd name="T8" fmla="*/ 156 w 260"/>
                  <a:gd name="T9" fmla="*/ 2 h 260"/>
                  <a:gd name="T10" fmla="*/ 117 w 260"/>
                  <a:gd name="T11" fmla="*/ 1 h 260"/>
                  <a:gd name="T12" fmla="*/ 79 w 260"/>
                  <a:gd name="T13" fmla="*/ 11 h 260"/>
                  <a:gd name="T14" fmla="*/ 47 w 260"/>
                  <a:gd name="T15" fmla="*/ 30 h 260"/>
                  <a:gd name="T16" fmla="*/ 22 w 260"/>
                  <a:gd name="T17" fmla="*/ 57 h 260"/>
                  <a:gd name="T18" fmla="*/ 5 w 260"/>
                  <a:gd name="T19" fmla="*/ 91 h 260"/>
                  <a:gd name="T20" fmla="*/ 0 w 260"/>
                  <a:gd name="T21" fmla="*/ 130 h 260"/>
                  <a:gd name="T22" fmla="*/ 5 w 260"/>
                  <a:gd name="T23" fmla="*/ 168 h 260"/>
                  <a:gd name="T24" fmla="*/ 22 w 260"/>
                  <a:gd name="T25" fmla="*/ 203 h 260"/>
                  <a:gd name="T26" fmla="*/ 47 w 260"/>
                  <a:gd name="T27" fmla="*/ 231 h 260"/>
                  <a:gd name="T28" fmla="*/ 79 w 260"/>
                  <a:gd name="T29" fmla="*/ 250 h 260"/>
                  <a:gd name="T30" fmla="*/ 117 w 260"/>
                  <a:gd name="T31" fmla="*/ 259 h 260"/>
                  <a:gd name="T32" fmla="*/ 156 w 260"/>
                  <a:gd name="T33" fmla="*/ 257 h 260"/>
                  <a:gd name="T34" fmla="*/ 192 w 260"/>
                  <a:gd name="T35" fmla="*/ 245 h 260"/>
                  <a:gd name="T36" fmla="*/ 222 w 260"/>
                  <a:gd name="T37" fmla="*/ 222 h 260"/>
                  <a:gd name="T38" fmla="*/ 245 w 260"/>
                  <a:gd name="T39" fmla="*/ 192 h 260"/>
                  <a:gd name="T40" fmla="*/ 257 w 260"/>
                  <a:gd name="T41" fmla="*/ 156 h 260"/>
                  <a:gd name="T42" fmla="*/ 256 w 260"/>
                  <a:gd name="T43" fmla="*/ 130 h 260"/>
                  <a:gd name="T44" fmla="*/ 250 w 260"/>
                  <a:gd name="T45" fmla="*/ 167 h 260"/>
                  <a:gd name="T46" fmla="*/ 235 w 260"/>
                  <a:gd name="T47" fmla="*/ 200 h 260"/>
                  <a:gd name="T48" fmla="*/ 210 w 260"/>
                  <a:gd name="T49" fmla="*/ 227 h 260"/>
                  <a:gd name="T50" fmla="*/ 179 w 260"/>
                  <a:gd name="T51" fmla="*/ 246 h 260"/>
                  <a:gd name="T52" fmla="*/ 143 w 260"/>
                  <a:gd name="T53" fmla="*/ 256 h 260"/>
                  <a:gd name="T54" fmla="*/ 104 w 260"/>
                  <a:gd name="T55" fmla="*/ 253 h 260"/>
                  <a:gd name="T56" fmla="*/ 69 w 260"/>
                  <a:gd name="T57" fmla="*/ 241 h 260"/>
                  <a:gd name="T58" fmla="*/ 41 w 260"/>
                  <a:gd name="T59" fmla="*/ 220 h 260"/>
                  <a:gd name="T60" fmla="*/ 19 w 260"/>
                  <a:gd name="T61" fmla="*/ 190 h 260"/>
                  <a:gd name="T62" fmla="*/ 7 w 260"/>
                  <a:gd name="T63" fmla="*/ 156 h 260"/>
                  <a:gd name="T64" fmla="*/ 4 w 260"/>
                  <a:gd name="T65" fmla="*/ 117 h 260"/>
                  <a:gd name="T66" fmla="*/ 13 w 260"/>
                  <a:gd name="T67" fmla="*/ 80 h 260"/>
                  <a:gd name="T68" fmla="*/ 33 w 260"/>
                  <a:gd name="T69" fmla="*/ 50 h 260"/>
                  <a:gd name="T70" fmla="*/ 59 w 260"/>
                  <a:gd name="T71" fmla="*/ 25 h 260"/>
                  <a:gd name="T72" fmla="*/ 93 w 260"/>
                  <a:gd name="T73" fmla="*/ 9 h 260"/>
                  <a:gd name="T74" fmla="*/ 130 w 260"/>
                  <a:gd name="T75" fmla="*/ 4 h 260"/>
                  <a:gd name="T76" fmla="*/ 167 w 260"/>
                  <a:gd name="T77" fmla="*/ 9 h 260"/>
                  <a:gd name="T78" fmla="*/ 200 w 260"/>
                  <a:gd name="T79" fmla="*/ 25 h 260"/>
                  <a:gd name="T80" fmla="*/ 227 w 260"/>
                  <a:gd name="T81" fmla="*/ 50 h 260"/>
                  <a:gd name="T82" fmla="*/ 246 w 260"/>
                  <a:gd name="T83" fmla="*/ 80 h 260"/>
                  <a:gd name="T84" fmla="*/ 256 w 260"/>
                  <a:gd name="T85" fmla="*/ 117 h 26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60"/>
                  <a:gd name="T130" fmla="*/ 0 h 260"/>
                  <a:gd name="T131" fmla="*/ 260 w 260"/>
                  <a:gd name="T132" fmla="*/ 260 h 26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60" h="260">
                    <a:moveTo>
                      <a:pt x="260" y="130"/>
                    </a:moveTo>
                    <a:lnTo>
                      <a:pt x="259" y="117"/>
                    </a:lnTo>
                    <a:lnTo>
                      <a:pt x="257" y="104"/>
                    </a:lnTo>
                    <a:lnTo>
                      <a:pt x="254" y="91"/>
                    </a:lnTo>
                    <a:lnTo>
                      <a:pt x="250" y="79"/>
                    </a:lnTo>
                    <a:lnTo>
                      <a:pt x="245" y="68"/>
                    </a:lnTo>
                    <a:lnTo>
                      <a:pt x="238" y="57"/>
                    </a:lnTo>
                    <a:lnTo>
                      <a:pt x="231" y="47"/>
                    </a:lnTo>
                    <a:lnTo>
                      <a:pt x="222" y="39"/>
                    </a:lnTo>
                    <a:lnTo>
                      <a:pt x="213" y="30"/>
                    </a:lnTo>
                    <a:lnTo>
                      <a:pt x="203" y="22"/>
                    </a:lnTo>
                    <a:lnTo>
                      <a:pt x="192" y="15"/>
                    </a:lnTo>
                    <a:lnTo>
                      <a:pt x="181" y="11"/>
                    </a:lnTo>
                    <a:lnTo>
                      <a:pt x="168" y="5"/>
                    </a:lnTo>
                    <a:lnTo>
                      <a:pt x="156" y="2"/>
                    </a:lnTo>
                    <a:lnTo>
                      <a:pt x="143" y="1"/>
                    </a:lnTo>
                    <a:lnTo>
                      <a:pt x="130" y="0"/>
                    </a:lnTo>
                    <a:lnTo>
                      <a:pt x="117" y="1"/>
                    </a:lnTo>
                    <a:lnTo>
                      <a:pt x="104" y="2"/>
                    </a:lnTo>
                    <a:lnTo>
                      <a:pt x="91" y="5"/>
                    </a:lnTo>
                    <a:lnTo>
                      <a:pt x="79" y="11"/>
                    </a:lnTo>
                    <a:lnTo>
                      <a:pt x="68" y="15"/>
                    </a:lnTo>
                    <a:lnTo>
                      <a:pt x="57" y="22"/>
                    </a:lnTo>
                    <a:lnTo>
                      <a:pt x="47" y="30"/>
                    </a:lnTo>
                    <a:lnTo>
                      <a:pt x="39" y="39"/>
                    </a:lnTo>
                    <a:lnTo>
                      <a:pt x="29" y="47"/>
                    </a:lnTo>
                    <a:lnTo>
                      <a:pt x="22" y="57"/>
                    </a:lnTo>
                    <a:lnTo>
                      <a:pt x="15" y="68"/>
                    </a:lnTo>
                    <a:lnTo>
                      <a:pt x="9" y="79"/>
                    </a:lnTo>
                    <a:lnTo>
                      <a:pt x="5" y="91"/>
                    </a:lnTo>
                    <a:lnTo>
                      <a:pt x="2" y="104"/>
                    </a:lnTo>
                    <a:lnTo>
                      <a:pt x="1" y="117"/>
                    </a:lnTo>
                    <a:lnTo>
                      <a:pt x="0" y="130"/>
                    </a:lnTo>
                    <a:lnTo>
                      <a:pt x="1" y="143"/>
                    </a:lnTo>
                    <a:lnTo>
                      <a:pt x="2" y="156"/>
                    </a:lnTo>
                    <a:lnTo>
                      <a:pt x="5" y="168"/>
                    </a:lnTo>
                    <a:lnTo>
                      <a:pt x="9" y="181"/>
                    </a:lnTo>
                    <a:lnTo>
                      <a:pt x="15" y="192"/>
                    </a:lnTo>
                    <a:lnTo>
                      <a:pt x="22" y="203"/>
                    </a:lnTo>
                    <a:lnTo>
                      <a:pt x="29" y="213"/>
                    </a:lnTo>
                    <a:lnTo>
                      <a:pt x="39" y="222"/>
                    </a:lnTo>
                    <a:lnTo>
                      <a:pt x="47" y="231"/>
                    </a:lnTo>
                    <a:lnTo>
                      <a:pt x="57" y="238"/>
                    </a:lnTo>
                    <a:lnTo>
                      <a:pt x="68" y="245"/>
                    </a:lnTo>
                    <a:lnTo>
                      <a:pt x="79" y="250"/>
                    </a:lnTo>
                    <a:lnTo>
                      <a:pt x="91" y="254"/>
                    </a:lnTo>
                    <a:lnTo>
                      <a:pt x="104" y="257"/>
                    </a:lnTo>
                    <a:lnTo>
                      <a:pt x="117" y="259"/>
                    </a:lnTo>
                    <a:lnTo>
                      <a:pt x="130" y="260"/>
                    </a:lnTo>
                    <a:lnTo>
                      <a:pt x="143" y="259"/>
                    </a:lnTo>
                    <a:lnTo>
                      <a:pt x="156" y="257"/>
                    </a:lnTo>
                    <a:lnTo>
                      <a:pt x="168" y="254"/>
                    </a:lnTo>
                    <a:lnTo>
                      <a:pt x="181" y="250"/>
                    </a:lnTo>
                    <a:lnTo>
                      <a:pt x="192" y="245"/>
                    </a:lnTo>
                    <a:lnTo>
                      <a:pt x="203" y="238"/>
                    </a:lnTo>
                    <a:lnTo>
                      <a:pt x="213" y="231"/>
                    </a:lnTo>
                    <a:lnTo>
                      <a:pt x="222" y="222"/>
                    </a:lnTo>
                    <a:lnTo>
                      <a:pt x="231" y="213"/>
                    </a:lnTo>
                    <a:lnTo>
                      <a:pt x="238" y="203"/>
                    </a:lnTo>
                    <a:lnTo>
                      <a:pt x="245" y="192"/>
                    </a:lnTo>
                    <a:lnTo>
                      <a:pt x="250" y="181"/>
                    </a:lnTo>
                    <a:lnTo>
                      <a:pt x="254" y="168"/>
                    </a:lnTo>
                    <a:lnTo>
                      <a:pt x="257" y="156"/>
                    </a:lnTo>
                    <a:lnTo>
                      <a:pt x="259" y="143"/>
                    </a:lnTo>
                    <a:lnTo>
                      <a:pt x="260" y="130"/>
                    </a:lnTo>
                    <a:close/>
                    <a:moveTo>
                      <a:pt x="256" y="130"/>
                    </a:moveTo>
                    <a:lnTo>
                      <a:pt x="256" y="143"/>
                    </a:lnTo>
                    <a:lnTo>
                      <a:pt x="253" y="156"/>
                    </a:lnTo>
                    <a:lnTo>
                      <a:pt x="250" y="167"/>
                    </a:lnTo>
                    <a:lnTo>
                      <a:pt x="246" y="179"/>
                    </a:lnTo>
                    <a:lnTo>
                      <a:pt x="240" y="190"/>
                    </a:lnTo>
                    <a:lnTo>
                      <a:pt x="235" y="200"/>
                    </a:lnTo>
                    <a:lnTo>
                      <a:pt x="227" y="210"/>
                    </a:lnTo>
                    <a:lnTo>
                      <a:pt x="220" y="220"/>
                    </a:lnTo>
                    <a:lnTo>
                      <a:pt x="210" y="227"/>
                    </a:lnTo>
                    <a:lnTo>
                      <a:pt x="200" y="235"/>
                    </a:lnTo>
                    <a:lnTo>
                      <a:pt x="190" y="241"/>
                    </a:lnTo>
                    <a:lnTo>
                      <a:pt x="179" y="246"/>
                    </a:lnTo>
                    <a:lnTo>
                      <a:pt x="167" y="250"/>
                    </a:lnTo>
                    <a:lnTo>
                      <a:pt x="156" y="253"/>
                    </a:lnTo>
                    <a:lnTo>
                      <a:pt x="143" y="256"/>
                    </a:lnTo>
                    <a:lnTo>
                      <a:pt x="130" y="256"/>
                    </a:lnTo>
                    <a:lnTo>
                      <a:pt x="117" y="256"/>
                    </a:lnTo>
                    <a:lnTo>
                      <a:pt x="104" y="253"/>
                    </a:lnTo>
                    <a:lnTo>
                      <a:pt x="93" y="250"/>
                    </a:lnTo>
                    <a:lnTo>
                      <a:pt x="80" y="246"/>
                    </a:lnTo>
                    <a:lnTo>
                      <a:pt x="69" y="241"/>
                    </a:lnTo>
                    <a:lnTo>
                      <a:pt x="59" y="235"/>
                    </a:lnTo>
                    <a:lnTo>
                      <a:pt x="50" y="227"/>
                    </a:lnTo>
                    <a:lnTo>
                      <a:pt x="41" y="220"/>
                    </a:lnTo>
                    <a:lnTo>
                      <a:pt x="33" y="210"/>
                    </a:lnTo>
                    <a:lnTo>
                      <a:pt x="25" y="200"/>
                    </a:lnTo>
                    <a:lnTo>
                      <a:pt x="19" y="190"/>
                    </a:lnTo>
                    <a:lnTo>
                      <a:pt x="13" y="179"/>
                    </a:lnTo>
                    <a:lnTo>
                      <a:pt x="9" y="167"/>
                    </a:lnTo>
                    <a:lnTo>
                      <a:pt x="7" y="156"/>
                    </a:lnTo>
                    <a:lnTo>
                      <a:pt x="4" y="143"/>
                    </a:lnTo>
                    <a:lnTo>
                      <a:pt x="4" y="130"/>
                    </a:lnTo>
                    <a:lnTo>
                      <a:pt x="4" y="117"/>
                    </a:lnTo>
                    <a:lnTo>
                      <a:pt x="7" y="104"/>
                    </a:lnTo>
                    <a:lnTo>
                      <a:pt x="9" y="93"/>
                    </a:lnTo>
                    <a:lnTo>
                      <a:pt x="13" y="80"/>
                    </a:lnTo>
                    <a:lnTo>
                      <a:pt x="19" y="69"/>
                    </a:lnTo>
                    <a:lnTo>
                      <a:pt x="25" y="59"/>
                    </a:lnTo>
                    <a:lnTo>
                      <a:pt x="33" y="50"/>
                    </a:lnTo>
                    <a:lnTo>
                      <a:pt x="41" y="41"/>
                    </a:lnTo>
                    <a:lnTo>
                      <a:pt x="50" y="33"/>
                    </a:lnTo>
                    <a:lnTo>
                      <a:pt x="59" y="25"/>
                    </a:lnTo>
                    <a:lnTo>
                      <a:pt x="69" y="19"/>
                    </a:lnTo>
                    <a:lnTo>
                      <a:pt x="80" y="13"/>
                    </a:lnTo>
                    <a:lnTo>
                      <a:pt x="93" y="9"/>
                    </a:lnTo>
                    <a:lnTo>
                      <a:pt x="104" y="6"/>
                    </a:lnTo>
                    <a:lnTo>
                      <a:pt x="117" y="4"/>
                    </a:lnTo>
                    <a:lnTo>
                      <a:pt x="130" y="4"/>
                    </a:lnTo>
                    <a:lnTo>
                      <a:pt x="143" y="4"/>
                    </a:lnTo>
                    <a:lnTo>
                      <a:pt x="156" y="6"/>
                    </a:lnTo>
                    <a:lnTo>
                      <a:pt x="167" y="9"/>
                    </a:lnTo>
                    <a:lnTo>
                      <a:pt x="179" y="13"/>
                    </a:lnTo>
                    <a:lnTo>
                      <a:pt x="190" y="19"/>
                    </a:lnTo>
                    <a:lnTo>
                      <a:pt x="200" y="25"/>
                    </a:lnTo>
                    <a:lnTo>
                      <a:pt x="210" y="33"/>
                    </a:lnTo>
                    <a:lnTo>
                      <a:pt x="220" y="41"/>
                    </a:lnTo>
                    <a:lnTo>
                      <a:pt x="227" y="50"/>
                    </a:lnTo>
                    <a:lnTo>
                      <a:pt x="235" y="59"/>
                    </a:lnTo>
                    <a:lnTo>
                      <a:pt x="240" y="69"/>
                    </a:lnTo>
                    <a:lnTo>
                      <a:pt x="246" y="80"/>
                    </a:lnTo>
                    <a:lnTo>
                      <a:pt x="250" y="93"/>
                    </a:lnTo>
                    <a:lnTo>
                      <a:pt x="253" y="104"/>
                    </a:lnTo>
                    <a:lnTo>
                      <a:pt x="256" y="117"/>
                    </a:lnTo>
                    <a:lnTo>
                      <a:pt x="256" y="130"/>
                    </a:lnTo>
                    <a:close/>
                  </a:path>
                </a:pathLst>
              </a:custGeom>
              <a:solidFill>
                <a:srgbClr val="F7DF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49" name="Freeform 134">
                <a:extLst>
                  <a:ext uri="{FF2B5EF4-FFF2-40B4-BE49-F238E27FC236}">
                    <a16:creationId xmlns:a16="http://schemas.microsoft.com/office/drawing/2014/main" id="{600E6E55-35AC-7412-B3AA-E38BC7C5C07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92" y="2745"/>
                <a:ext cx="257" cy="257"/>
              </a:xfrm>
              <a:custGeom>
                <a:avLst/>
                <a:gdLst>
                  <a:gd name="T0" fmla="*/ 254 w 257"/>
                  <a:gd name="T1" fmla="*/ 102 h 257"/>
                  <a:gd name="T2" fmla="*/ 240 w 257"/>
                  <a:gd name="T3" fmla="*/ 67 h 257"/>
                  <a:gd name="T4" fmla="*/ 219 w 257"/>
                  <a:gd name="T5" fmla="*/ 38 h 257"/>
                  <a:gd name="T6" fmla="*/ 188 w 257"/>
                  <a:gd name="T7" fmla="*/ 16 h 257"/>
                  <a:gd name="T8" fmla="*/ 154 w 257"/>
                  <a:gd name="T9" fmla="*/ 2 h 257"/>
                  <a:gd name="T10" fmla="*/ 115 w 257"/>
                  <a:gd name="T11" fmla="*/ 0 h 257"/>
                  <a:gd name="T12" fmla="*/ 78 w 257"/>
                  <a:gd name="T13" fmla="*/ 10 h 257"/>
                  <a:gd name="T14" fmla="*/ 46 w 257"/>
                  <a:gd name="T15" fmla="*/ 30 h 257"/>
                  <a:gd name="T16" fmla="*/ 21 w 257"/>
                  <a:gd name="T17" fmla="*/ 56 h 257"/>
                  <a:gd name="T18" fmla="*/ 6 w 257"/>
                  <a:gd name="T19" fmla="*/ 89 h 257"/>
                  <a:gd name="T20" fmla="*/ 0 w 257"/>
                  <a:gd name="T21" fmla="*/ 128 h 257"/>
                  <a:gd name="T22" fmla="*/ 6 w 257"/>
                  <a:gd name="T23" fmla="*/ 166 h 257"/>
                  <a:gd name="T24" fmla="*/ 21 w 257"/>
                  <a:gd name="T25" fmla="*/ 200 h 257"/>
                  <a:gd name="T26" fmla="*/ 46 w 257"/>
                  <a:gd name="T27" fmla="*/ 227 h 257"/>
                  <a:gd name="T28" fmla="*/ 78 w 257"/>
                  <a:gd name="T29" fmla="*/ 246 h 257"/>
                  <a:gd name="T30" fmla="*/ 115 w 257"/>
                  <a:gd name="T31" fmla="*/ 255 h 257"/>
                  <a:gd name="T32" fmla="*/ 154 w 257"/>
                  <a:gd name="T33" fmla="*/ 254 h 257"/>
                  <a:gd name="T34" fmla="*/ 188 w 257"/>
                  <a:gd name="T35" fmla="*/ 240 h 257"/>
                  <a:gd name="T36" fmla="*/ 219 w 257"/>
                  <a:gd name="T37" fmla="*/ 219 h 257"/>
                  <a:gd name="T38" fmla="*/ 240 w 257"/>
                  <a:gd name="T39" fmla="*/ 188 h 257"/>
                  <a:gd name="T40" fmla="*/ 254 w 257"/>
                  <a:gd name="T41" fmla="*/ 154 h 257"/>
                  <a:gd name="T42" fmla="*/ 252 w 257"/>
                  <a:gd name="T43" fmla="*/ 128 h 257"/>
                  <a:gd name="T44" fmla="*/ 247 w 257"/>
                  <a:gd name="T45" fmla="*/ 165 h 257"/>
                  <a:gd name="T46" fmla="*/ 230 w 257"/>
                  <a:gd name="T47" fmla="*/ 197 h 257"/>
                  <a:gd name="T48" fmla="*/ 206 w 257"/>
                  <a:gd name="T49" fmla="*/ 223 h 257"/>
                  <a:gd name="T50" fmla="*/ 176 w 257"/>
                  <a:gd name="T51" fmla="*/ 243 h 257"/>
                  <a:gd name="T52" fmla="*/ 141 w 257"/>
                  <a:gd name="T53" fmla="*/ 251 h 257"/>
                  <a:gd name="T54" fmla="*/ 103 w 257"/>
                  <a:gd name="T55" fmla="*/ 250 h 257"/>
                  <a:gd name="T56" fmla="*/ 69 w 257"/>
                  <a:gd name="T57" fmla="*/ 237 h 257"/>
                  <a:gd name="T58" fmla="*/ 41 w 257"/>
                  <a:gd name="T59" fmla="*/ 216 h 257"/>
                  <a:gd name="T60" fmla="*/ 18 w 257"/>
                  <a:gd name="T61" fmla="*/ 187 h 257"/>
                  <a:gd name="T62" fmla="*/ 6 w 257"/>
                  <a:gd name="T63" fmla="*/ 154 h 257"/>
                  <a:gd name="T64" fmla="*/ 5 w 257"/>
                  <a:gd name="T65" fmla="*/ 115 h 257"/>
                  <a:gd name="T66" fmla="*/ 13 w 257"/>
                  <a:gd name="T67" fmla="*/ 80 h 257"/>
                  <a:gd name="T68" fmla="*/ 32 w 257"/>
                  <a:gd name="T69" fmla="*/ 49 h 257"/>
                  <a:gd name="T70" fmla="*/ 59 w 257"/>
                  <a:gd name="T71" fmla="*/ 25 h 257"/>
                  <a:gd name="T72" fmla="*/ 91 w 257"/>
                  <a:gd name="T73" fmla="*/ 9 h 257"/>
                  <a:gd name="T74" fmla="*/ 128 w 257"/>
                  <a:gd name="T75" fmla="*/ 3 h 257"/>
                  <a:gd name="T76" fmla="*/ 165 w 257"/>
                  <a:gd name="T77" fmla="*/ 9 h 257"/>
                  <a:gd name="T78" fmla="*/ 197 w 257"/>
                  <a:gd name="T79" fmla="*/ 25 h 257"/>
                  <a:gd name="T80" fmla="*/ 223 w 257"/>
                  <a:gd name="T81" fmla="*/ 49 h 257"/>
                  <a:gd name="T82" fmla="*/ 243 w 257"/>
                  <a:gd name="T83" fmla="*/ 80 h 257"/>
                  <a:gd name="T84" fmla="*/ 251 w 257"/>
                  <a:gd name="T85" fmla="*/ 115 h 25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7"/>
                  <a:gd name="T130" fmla="*/ 0 h 257"/>
                  <a:gd name="T131" fmla="*/ 257 w 257"/>
                  <a:gd name="T132" fmla="*/ 257 h 25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7" h="257">
                    <a:moveTo>
                      <a:pt x="257" y="128"/>
                    </a:moveTo>
                    <a:lnTo>
                      <a:pt x="255" y="115"/>
                    </a:lnTo>
                    <a:lnTo>
                      <a:pt x="254" y="102"/>
                    </a:lnTo>
                    <a:lnTo>
                      <a:pt x="250" y="89"/>
                    </a:lnTo>
                    <a:lnTo>
                      <a:pt x="245" y="78"/>
                    </a:lnTo>
                    <a:lnTo>
                      <a:pt x="240" y="67"/>
                    </a:lnTo>
                    <a:lnTo>
                      <a:pt x="234" y="56"/>
                    </a:lnTo>
                    <a:lnTo>
                      <a:pt x="227" y="46"/>
                    </a:lnTo>
                    <a:lnTo>
                      <a:pt x="219" y="38"/>
                    </a:lnTo>
                    <a:lnTo>
                      <a:pt x="209" y="30"/>
                    </a:lnTo>
                    <a:lnTo>
                      <a:pt x="199" y="21"/>
                    </a:lnTo>
                    <a:lnTo>
                      <a:pt x="188" y="16"/>
                    </a:lnTo>
                    <a:lnTo>
                      <a:pt x="177" y="10"/>
                    </a:lnTo>
                    <a:lnTo>
                      <a:pt x="166" y="6"/>
                    </a:lnTo>
                    <a:lnTo>
                      <a:pt x="154" y="2"/>
                    </a:lnTo>
                    <a:lnTo>
                      <a:pt x="141" y="0"/>
                    </a:lnTo>
                    <a:lnTo>
                      <a:pt x="128" y="0"/>
                    </a:lnTo>
                    <a:lnTo>
                      <a:pt x="115" y="0"/>
                    </a:lnTo>
                    <a:lnTo>
                      <a:pt x="102" y="2"/>
                    </a:lnTo>
                    <a:lnTo>
                      <a:pt x="89" y="6"/>
                    </a:lnTo>
                    <a:lnTo>
                      <a:pt x="78" y="10"/>
                    </a:lnTo>
                    <a:lnTo>
                      <a:pt x="67" y="16"/>
                    </a:lnTo>
                    <a:lnTo>
                      <a:pt x="56" y="21"/>
                    </a:lnTo>
                    <a:lnTo>
                      <a:pt x="46" y="30"/>
                    </a:lnTo>
                    <a:lnTo>
                      <a:pt x="38" y="38"/>
                    </a:lnTo>
                    <a:lnTo>
                      <a:pt x="30" y="46"/>
                    </a:lnTo>
                    <a:lnTo>
                      <a:pt x="21" y="56"/>
                    </a:lnTo>
                    <a:lnTo>
                      <a:pt x="16" y="67"/>
                    </a:lnTo>
                    <a:lnTo>
                      <a:pt x="10" y="78"/>
                    </a:lnTo>
                    <a:lnTo>
                      <a:pt x="6" y="89"/>
                    </a:lnTo>
                    <a:lnTo>
                      <a:pt x="2" y="102"/>
                    </a:lnTo>
                    <a:lnTo>
                      <a:pt x="0" y="115"/>
                    </a:lnTo>
                    <a:lnTo>
                      <a:pt x="0" y="128"/>
                    </a:lnTo>
                    <a:lnTo>
                      <a:pt x="0" y="141"/>
                    </a:lnTo>
                    <a:lnTo>
                      <a:pt x="2" y="154"/>
                    </a:lnTo>
                    <a:lnTo>
                      <a:pt x="6" y="166"/>
                    </a:lnTo>
                    <a:lnTo>
                      <a:pt x="10" y="177"/>
                    </a:lnTo>
                    <a:lnTo>
                      <a:pt x="16" y="188"/>
                    </a:lnTo>
                    <a:lnTo>
                      <a:pt x="21" y="200"/>
                    </a:lnTo>
                    <a:lnTo>
                      <a:pt x="30" y="209"/>
                    </a:lnTo>
                    <a:lnTo>
                      <a:pt x="38" y="219"/>
                    </a:lnTo>
                    <a:lnTo>
                      <a:pt x="46" y="227"/>
                    </a:lnTo>
                    <a:lnTo>
                      <a:pt x="56" y="234"/>
                    </a:lnTo>
                    <a:lnTo>
                      <a:pt x="67" y="240"/>
                    </a:lnTo>
                    <a:lnTo>
                      <a:pt x="78" y="246"/>
                    </a:lnTo>
                    <a:lnTo>
                      <a:pt x="89" y="250"/>
                    </a:lnTo>
                    <a:lnTo>
                      <a:pt x="102" y="254"/>
                    </a:lnTo>
                    <a:lnTo>
                      <a:pt x="115" y="255"/>
                    </a:lnTo>
                    <a:lnTo>
                      <a:pt x="128" y="257"/>
                    </a:lnTo>
                    <a:lnTo>
                      <a:pt x="141" y="255"/>
                    </a:lnTo>
                    <a:lnTo>
                      <a:pt x="154" y="254"/>
                    </a:lnTo>
                    <a:lnTo>
                      <a:pt x="166" y="250"/>
                    </a:lnTo>
                    <a:lnTo>
                      <a:pt x="177" y="246"/>
                    </a:lnTo>
                    <a:lnTo>
                      <a:pt x="188" y="240"/>
                    </a:lnTo>
                    <a:lnTo>
                      <a:pt x="199" y="234"/>
                    </a:lnTo>
                    <a:lnTo>
                      <a:pt x="209" y="227"/>
                    </a:lnTo>
                    <a:lnTo>
                      <a:pt x="219" y="219"/>
                    </a:lnTo>
                    <a:lnTo>
                      <a:pt x="227" y="209"/>
                    </a:lnTo>
                    <a:lnTo>
                      <a:pt x="234" y="200"/>
                    </a:lnTo>
                    <a:lnTo>
                      <a:pt x="240" y="188"/>
                    </a:lnTo>
                    <a:lnTo>
                      <a:pt x="245" y="177"/>
                    </a:lnTo>
                    <a:lnTo>
                      <a:pt x="250" y="166"/>
                    </a:lnTo>
                    <a:lnTo>
                      <a:pt x="254" y="154"/>
                    </a:lnTo>
                    <a:lnTo>
                      <a:pt x="255" y="141"/>
                    </a:lnTo>
                    <a:lnTo>
                      <a:pt x="257" y="128"/>
                    </a:lnTo>
                    <a:close/>
                    <a:moveTo>
                      <a:pt x="252" y="128"/>
                    </a:moveTo>
                    <a:lnTo>
                      <a:pt x="251" y="141"/>
                    </a:lnTo>
                    <a:lnTo>
                      <a:pt x="250" y="154"/>
                    </a:lnTo>
                    <a:lnTo>
                      <a:pt x="247" y="165"/>
                    </a:lnTo>
                    <a:lnTo>
                      <a:pt x="243" y="176"/>
                    </a:lnTo>
                    <a:lnTo>
                      <a:pt x="237" y="187"/>
                    </a:lnTo>
                    <a:lnTo>
                      <a:pt x="230" y="197"/>
                    </a:lnTo>
                    <a:lnTo>
                      <a:pt x="223" y="207"/>
                    </a:lnTo>
                    <a:lnTo>
                      <a:pt x="216" y="216"/>
                    </a:lnTo>
                    <a:lnTo>
                      <a:pt x="206" y="223"/>
                    </a:lnTo>
                    <a:lnTo>
                      <a:pt x="197" y="230"/>
                    </a:lnTo>
                    <a:lnTo>
                      <a:pt x="187" y="237"/>
                    </a:lnTo>
                    <a:lnTo>
                      <a:pt x="176" y="243"/>
                    </a:lnTo>
                    <a:lnTo>
                      <a:pt x="165" y="247"/>
                    </a:lnTo>
                    <a:lnTo>
                      <a:pt x="154" y="250"/>
                    </a:lnTo>
                    <a:lnTo>
                      <a:pt x="141" y="251"/>
                    </a:lnTo>
                    <a:lnTo>
                      <a:pt x="128" y="252"/>
                    </a:lnTo>
                    <a:lnTo>
                      <a:pt x="115" y="251"/>
                    </a:lnTo>
                    <a:lnTo>
                      <a:pt x="103" y="250"/>
                    </a:lnTo>
                    <a:lnTo>
                      <a:pt x="91" y="247"/>
                    </a:lnTo>
                    <a:lnTo>
                      <a:pt x="80" y="243"/>
                    </a:lnTo>
                    <a:lnTo>
                      <a:pt x="69" y="237"/>
                    </a:lnTo>
                    <a:lnTo>
                      <a:pt x="59" y="230"/>
                    </a:lnTo>
                    <a:lnTo>
                      <a:pt x="49" y="223"/>
                    </a:lnTo>
                    <a:lnTo>
                      <a:pt x="41" y="216"/>
                    </a:lnTo>
                    <a:lnTo>
                      <a:pt x="32" y="207"/>
                    </a:lnTo>
                    <a:lnTo>
                      <a:pt x="25" y="197"/>
                    </a:lnTo>
                    <a:lnTo>
                      <a:pt x="18" y="187"/>
                    </a:lnTo>
                    <a:lnTo>
                      <a:pt x="13" y="176"/>
                    </a:lnTo>
                    <a:lnTo>
                      <a:pt x="9" y="165"/>
                    </a:lnTo>
                    <a:lnTo>
                      <a:pt x="6" y="154"/>
                    </a:lnTo>
                    <a:lnTo>
                      <a:pt x="5" y="141"/>
                    </a:lnTo>
                    <a:lnTo>
                      <a:pt x="3" y="128"/>
                    </a:lnTo>
                    <a:lnTo>
                      <a:pt x="5" y="115"/>
                    </a:lnTo>
                    <a:lnTo>
                      <a:pt x="6" y="103"/>
                    </a:lnTo>
                    <a:lnTo>
                      <a:pt x="9" y="91"/>
                    </a:lnTo>
                    <a:lnTo>
                      <a:pt x="13" y="80"/>
                    </a:lnTo>
                    <a:lnTo>
                      <a:pt x="18" y="69"/>
                    </a:lnTo>
                    <a:lnTo>
                      <a:pt x="25" y="59"/>
                    </a:lnTo>
                    <a:lnTo>
                      <a:pt x="32" y="49"/>
                    </a:lnTo>
                    <a:lnTo>
                      <a:pt x="41" y="41"/>
                    </a:lnTo>
                    <a:lnTo>
                      <a:pt x="49" y="32"/>
                    </a:lnTo>
                    <a:lnTo>
                      <a:pt x="59" y="25"/>
                    </a:lnTo>
                    <a:lnTo>
                      <a:pt x="69" y="18"/>
                    </a:lnTo>
                    <a:lnTo>
                      <a:pt x="80" y="13"/>
                    </a:lnTo>
                    <a:lnTo>
                      <a:pt x="91" y="9"/>
                    </a:lnTo>
                    <a:lnTo>
                      <a:pt x="103" y="6"/>
                    </a:lnTo>
                    <a:lnTo>
                      <a:pt x="115" y="4"/>
                    </a:lnTo>
                    <a:lnTo>
                      <a:pt x="128" y="3"/>
                    </a:lnTo>
                    <a:lnTo>
                      <a:pt x="141" y="4"/>
                    </a:lnTo>
                    <a:lnTo>
                      <a:pt x="154" y="6"/>
                    </a:lnTo>
                    <a:lnTo>
                      <a:pt x="165" y="9"/>
                    </a:lnTo>
                    <a:lnTo>
                      <a:pt x="176" y="13"/>
                    </a:lnTo>
                    <a:lnTo>
                      <a:pt x="187" y="18"/>
                    </a:lnTo>
                    <a:lnTo>
                      <a:pt x="197" y="25"/>
                    </a:lnTo>
                    <a:lnTo>
                      <a:pt x="206" y="32"/>
                    </a:lnTo>
                    <a:lnTo>
                      <a:pt x="216" y="41"/>
                    </a:lnTo>
                    <a:lnTo>
                      <a:pt x="223" y="49"/>
                    </a:lnTo>
                    <a:lnTo>
                      <a:pt x="230" y="59"/>
                    </a:lnTo>
                    <a:lnTo>
                      <a:pt x="237" y="69"/>
                    </a:lnTo>
                    <a:lnTo>
                      <a:pt x="243" y="80"/>
                    </a:lnTo>
                    <a:lnTo>
                      <a:pt x="247" y="91"/>
                    </a:lnTo>
                    <a:lnTo>
                      <a:pt x="250" y="103"/>
                    </a:lnTo>
                    <a:lnTo>
                      <a:pt x="251" y="115"/>
                    </a:lnTo>
                    <a:lnTo>
                      <a:pt x="252" y="128"/>
                    </a:lnTo>
                    <a:close/>
                  </a:path>
                </a:pathLst>
              </a:custGeom>
              <a:solidFill>
                <a:srgbClr val="F7DF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50" name="Freeform 135">
                <a:extLst>
                  <a:ext uri="{FF2B5EF4-FFF2-40B4-BE49-F238E27FC236}">
                    <a16:creationId xmlns:a16="http://schemas.microsoft.com/office/drawing/2014/main" id="{4575A274-1072-13EB-4ADE-37781C89FD5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94" y="2747"/>
                <a:ext cx="252" cy="252"/>
              </a:xfrm>
              <a:custGeom>
                <a:avLst/>
                <a:gdLst>
                  <a:gd name="T0" fmla="*/ 249 w 252"/>
                  <a:gd name="T1" fmla="*/ 100 h 252"/>
                  <a:gd name="T2" fmla="*/ 236 w 252"/>
                  <a:gd name="T3" fmla="*/ 65 h 252"/>
                  <a:gd name="T4" fmla="*/ 216 w 252"/>
                  <a:gd name="T5" fmla="*/ 37 h 252"/>
                  <a:gd name="T6" fmla="*/ 186 w 252"/>
                  <a:gd name="T7" fmla="*/ 15 h 252"/>
                  <a:gd name="T8" fmla="*/ 152 w 252"/>
                  <a:gd name="T9" fmla="*/ 2 h 252"/>
                  <a:gd name="T10" fmla="*/ 113 w 252"/>
                  <a:gd name="T11" fmla="*/ 0 h 252"/>
                  <a:gd name="T12" fmla="*/ 76 w 252"/>
                  <a:gd name="T13" fmla="*/ 9 h 252"/>
                  <a:gd name="T14" fmla="*/ 46 w 252"/>
                  <a:gd name="T15" fmla="*/ 29 h 252"/>
                  <a:gd name="T16" fmla="*/ 21 w 252"/>
                  <a:gd name="T17" fmla="*/ 55 h 252"/>
                  <a:gd name="T18" fmla="*/ 5 w 252"/>
                  <a:gd name="T19" fmla="*/ 89 h 252"/>
                  <a:gd name="T20" fmla="*/ 0 w 252"/>
                  <a:gd name="T21" fmla="*/ 126 h 252"/>
                  <a:gd name="T22" fmla="*/ 5 w 252"/>
                  <a:gd name="T23" fmla="*/ 163 h 252"/>
                  <a:gd name="T24" fmla="*/ 21 w 252"/>
                  <a:gd name="T25" fmla="*/ 196 h 252"/>
                  <a:gd name="T26" fmla="*/ 46 w 252"/>
                  <a:gd name="T27" fmla="*/ 223 h 252"/>
                  <a:gd name="T28" fmla="*/ 76 w 252"/>
                  <a:gd name="T29" fmla="*/ 242 h 252"/>
                  <a:gd name="T30" fmla="*/ 113 w 252"/>
                  <a:gd name="T31" fmla="*/ 252 h 252"/>
                  <a:gd name="T32" fmla="*/ 152 w 252"/>
                  <a:gd name="T33" fmla="*/ 249 h 252"/>
                  <a:gd name="T34" fmla="*/ 186 w 252"/>
                  <a:gd name="T35" fmla="*/ 237 h 252"/>
                  <a:gd name="T36" fmla="*/ 216 w 252"/>
                  <a:gd name="T37" fmla="*/ 216 h 252"/>
                  <a:gd name="T38" fmla="*/ 236 w 252"/>
                  <a:gd name="T39" fmla="*/ 186 h 252"/>
                  <a:gd name="T40" fmla="*/ 249 w 252"/>
                  <a:gd name="T41" fmla="*/ 152 h 252"/>
                  <a:gd name="T42" fmla="*/ 248 w 252"/>
                  <a:gd name="T43" fmla="*/ 126 h 252"/>
                  <a:gd name="T44" fmla="*/ 242 w 252"/>
                  <a:gd name="T45" fmla="*/ 163 h 252"/>
                  <a:gd name="T46" fmla="*/ 227 w 252"/>
                  <a:gd name="T47" fmla="*/ 195 h 252"/>
                  <a:gd name="T48" fmla="*/ 203 w 252"/>
                  <a:gd name="T49" fmla="*/ 220 h 252"/>
                  <a:gd name="T50" fmla="*/ 174 w 252"/>
                  <a:gd name="T51" fmla="*/ 238 h 252"/>
                  <a:gd name="T52" fmla="*/ 139 w 252"/>
                  <a:gd name="T53" fmla="*/ 248 h 252"/>
                  <a:gd name="T54" fmla="*/ 101 w 252"/>
                  <a:gd name="T55" fmla="*/ 245 h 252"/>
                  <a:gd name="T56" fmla="*/ 68 w 252"/>
                  <a:gd name="T57" fmla="*/ 234 h 252"/>
                  <a:gd name="T58" fmla="*/ 40 w 252"/>
                  <a:gd name="T59" fmla="*/ 213 h 252"/>
                  <a:gd name="T60" fmla="*/ 18 w 252"/>
                  <a:gd name="T61" fmla="*/ 184 h 252"/>
                  <a:gd name="T62" fmla="*/ 7 w 252"/>
                  <a:gd name="T63" fmla="*/ 150 h 252"/>
                  <a:gd name="T64" fmla="*/ 4 w 252"/>
                  <a:gd name="T65" fmla="*/ 114 h 252"/>
                  <a:gd name="T66" fmla="*/ 14 w 252"/>
                  <a:gd name="T67" fmla="*/ 78 h 252"/>
                  <a:gd name="T68" fmla="*/ 32 w 252"/>
                  <a:gd name="T69" fmla="*/ 48 h 252"/>
                  <a:gd name="T70" fmla="*/ 58 w 252"/>
                  <a:gd name="T71" fmla="*/ 25 h 252"/>
                  <a:gd name="T72" fmla="*/ 89 w 252"/>
                  <a:gd name="T73" fmla="*/ 9 h 252"/>
                  <a:gd name="T74" fmla="*/ 126 w 252"/>
                  <a:gd name="T75" fmla="*/ 4 h 252"/>
                  <a:gd name="T76" fmla="*/ 163 w 252"/>
                  <a:gd name="T77" fmla="*/ 9 h 252"/>
                  <a:gd name="T78" fmla="*/ 195 w 252"/>
                  <a:gd name="T79" fmla="*/ 25 h 252"/>
                  <a:gd name="T80" fmla="*/ 220 w 252"/>
                  <a:gd name="T81" fmla="*/ 48 h 252"/>
                  <a:gd name="T82" fmla="*/ 238 w 252"/>
                  <a:gd name="T83" fmla="*/ 78 h 252"/>
                  <a:gd name="T84" fmla="*/ 248 w 252"/>
                  <a:gd name="T85" fmla="*/ 114 h 25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2"/>
                  <a:gd name="T130" fmla="*/ 0 h 252"/>
                  <a:gd name="T131" fmla="*/ 252 w 252"/>
                  <a:gd name="T132" fmla="*/ 252 h 25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2" h="252">
                    <a:moveTo>
                      <a:pt x="252" y="126"/>
                    </a:moveTo>
                    <a:lnTo>
                      <a:pt x="252" y="113"/>
                    </a:lnTo>
                    <a:lnTo>
                      <a:pt x="249" y="100"/>
                    </a:lnTo>
                    <a:lnTo>
                      <a:pt x="246" y="89"/>
                    </a:lnTo>
                    <a:lnTo>
                      <a:pt x="242" y="76"/>
                    </a:lnTo>
                    <a:lnTo>
                      <a:pt x="236" y="65"/>
                    </a:lnTo>
                    <a:lnTo>
                      <a:pt x="231" y="55"/>
                    </a:lnTo>
                    <a:lnTo>
                      <a:pt x="223" y="46"/>
                    </a:lnTo>
                    <a:lnTo>
                      <a:pt x="216" y="37"/>
                    </a:lnTo>
                    <a:lnTo>
                      <a:pt x="206" y="29"/>
                    </a:lnTo>
                    <a:lnTo>
                      <a:pt x="196" y="21"/>
                    </a:lnTo>
                    <a:lnTo>
                      <a:pt x="186" y="15"/>
                    </a:lnTo>
                    <a:lnTo>
                      <a:pt x="175" y="9"/>
                    </a:lnTo>
                    <a:lnTo>
                      <a:pt x="163" y="5"/>
                    </a:lnTo>
                    <a:lnTo>
                      <a:pt x="152" y="2"/>
                    </a:lnTo>
                    <a:lnTo>
                      <a:pt x="139" y="0"/>
                    </a:lnTo>
                    <a:lnTo>
                      <a:pt x="126" y="0"/>
                    </a:lnTo>
                    <a:lnTo>
                      <a:pt x="113" y="0"/>
                    </a:lnTo>
                    <a:lnTo>
                      <a:pt x="100" y="2"/>
                    </a:lnTo>
                    <a:lnTo>
                      <a:pt x="89" y="5"/>
                    </a:lnTo>
                    <a:lnTo>
                      <a:pt x="76" y="9"/>
                    </a:lnTo>
                    <a:lnTo>
                      <a:pt x="65" y="15"/>
                    </a:lnTo>
                    <a:lnTo>
                      <a:pt x="55" y="21"/>
                    </a:lnTo>
                    <a:lnTo>
                      <a:pt x="46" y="29"/>
                    </a:lnTo>
                    <a:lnTo>
                      <a:pt x="37" y="37"/>
                    </a:lnTo>
                    <a:lnTo>
                      <a:pt x="29" y="46"/>
                    </a:lnTo>
                    <a:lnTo>
                      <a:pt x="21" y="55"/>
                    </a:lnTo>
                    <a:lnTo>
                      <a:pt x="15" y="65"/>
                    </a:lnTo>
                    <a:lnTo>
                      <a:pt x="9" y="76"/>
                    </a:lnTo>
                    <a:lnTo>
                      <a:pt x="5" y="89"/>
                    </a:lnTo>
                    <a:lnTo>
                      <a:pt x="3" y="100"/>
                    </a:lnTo>
                    <a:lnTo>
                      <a:pt x="0" y="113"/>
                    </a:lnTo>
                    <a:lnTo>
                      <a:pt x="0" y="126"/>
                    </a:lnTo>
                    <a:lnTo>
                      <a:pt x="0" y="139"/>
                    </a:lnTo>
                    <a:lnTo>
                      <a:pt x="3" y="152"/>
                    </a:lnTo>
                    <a:lnTo>
                      <a:pt x="5" y="163"/>
                    </a:lnTo>
                    <a:lnTo>
                      <a:pt x="9" y="175"/>
                    </a:lnTo>
                    <a:lnTo>
                      <a:pt x="15" y="186"/>
                    </a:lnTo>
                    <a:lnTo>
                      <a:pt x="21" y="196"/>
                    </a:lnTo>
                    <a:lnTo>
                      <a:pt x="29" y="206"/>
                    </a:lnTo>
                    <a:lnTo>
                      <a:pt x="37" y="216"/>
                    </a:lnTo>
                    <a:lnTo>
                      <a:pt x="46" y="223"/>
                    </a:lnTo>
                    <a:lnTo>
                      <a:pt x="55" y="231"/>
                    </a:lnTo>
                    <a:lnTo>
                      <a:pt x="65" y="237"/>
                    </a:lnTo>
                    <a:lnTo>
                      <a:pt x="76" y="242"/>
                    </a:lnTo>
                    <a:lnTo>
                      <a:pt x="89" y="246"/>
                    </a:lnTo>
                    <a:lnTo>
                      <a:pt x="100" y="249"/>
                    </a:lnTo>
                    <a:lnTo>
                      <a:pt x="113" y="252"/>
                    </a:lnTo>
                    <a:lnTo>
                      <a:pt x="126" y="252"/>
                    </a:lnTo>
                    <a:lnTo>
                      <a:pt x="139" y="252"/>
                    </a:lnTo>
                    <a:lnTo>
                      <a:pt x="152" y="249"/>
                    </a:lnTo>
                    <a:lnTo>
                      <a:pt x="163" y="246"/>
                    </a:lnTo>
                    <a:lnTo>
                      <a:pt x="175" y="242"/>
                    </a:lnTo>
                    <a:lnTo>
                      <a:pt x="186" y="237"/>
                    </a:lnTo>
                    <a:lnTo>
                      <a:pt x="196" y="231"/>
                    </a:lnTo>
                    <a:lnTo>
                      <a:pt x="206" y="223"/>
                    </a:lnTo>
                    <a:lnTo>
                      <a:pt x="216" y="216"/>
                    </a:lnTo>
                    <a:lnTo>
                      <a:pt x="223" y="206"/>
                    </a:lnTo>
                    <a:lnTo>
                      <a:pt x="231" y="196"/>
                    </a:lnTo>
                    <a:lnTo>
                      <a:pt x="236" y="186"/>
                    </a:lnTo>
                    <a:lnTo>
                      <a:pt x="242" y="175"/>
                    </a:lnTo>
                    <a:lnTo>
                      <a:pt x="246" y="163"/>
                    </a:lnTo>
                    <a:lnTo>
                      <a:pt x="249" y="152"/>
                    </a:lnTo>
                    <a:lnTo>
                      <a:pt x="252" y="139"/>
                    </a:lnTo>
                    <a:lnTo>
                      <a:pt x="252" y="126"/>
                    </a:lnTo>
                    <a:close/>
                    <a:moveTo>
                      <a:pt x="248" y="126"/>
                    </a:moveTo>
                    <a:lnTo>
                      <a:pt x="248" y="139"/>
                    </a:lnTo>
                    <a:lnTo>
                      <a:pt x="246" y="150"/>
                    </a:lnTo>
                    <a:lnTo>
                      <a:pt x="242" y="163"/>
                    </a:lnTo>
                    <a:lnTo>
                      <a:pt x="238" y="174"/>
                    </a:lnTo>
                    <a:lnTo>
                      <a:pt x="234" y="184"/>
                    </a:lnTo>
                    <a:lnTo>
                      <a:pt x="227" y="195"/>
                    </a:lnTo>
                    <a:lnTo>
                      <a:pt x="220" y="203"/>
                    </a:lnTo>
                    <a:lnTo>
                      <a:pt x="213" y="213"/>
                    </a:lnTo>
                    <a:lnTo>
                      <a:pt x="203" y="220"/>
                    </a:lnTo>
                    <a:lnTo>
                      <a:pt x="195" y="227"/>
                    </a:lnTo>
                    <a:lnTo>
                      <a:pt x="184" y="234"/>
                    </a:lnTo>
                    <a:lnTo>
                      <a:pt x="174" y="238"/>
                    </a:lnTo>
                    <a:lnTo>
                      <a:pt x="163" y="242"/>
                    </a:lnTo>
                    <a:lnTo>
                      <a:pt x="150" y="245"/>
                    </a:lnTo>
                    <a:lnTo>
                      <a:pt x="139" y="248"/>
                    </a:lnTo>
                    <a:lnTo>
                      <a:pt x="126" y="248"/>
                    </a:lnTo>
                    <a:lnTo>
                      <a:pt x="114" y="248"/>
                    </a:lnTo>
                    <a:lnTo>
                      <a:pt x="101" y="245"/>
                    </a:lnTo>
                    <a:lnTo>
                      <a:pt x="89" y="242"/>
                    </a:lnTo>
                    <a:lnTo>
                      <a:pt x="78" y="238"/>
                    </a:lnTo>
                    <a:lnTo>
                      <a:pt x="68" y="234"/>
                    </a:lnTo>
                    <a:lnTo>
                      <a:pt x="58" y="227"/>
                    </a:lnTo>
                    <a:lnTo>
                      <a:pt x="48" y="220"/>
                    </a:lnTo>
                    <a:lnTo>
                      <a:pt x="40" y="213"/>
                    </a:lnTo>
                    <a:lnTo>
                      <a:pt x="32" y="203"/>
                    </a:lnTo>
                    <a:lnTo>
                      <a:pt x="25" y="195"/>
                    </a:lnTo>
                    <a:lnTo>
                      <a:pt x="18" y="184"/>
                    </a:lnTo>
                    <a:lnTo>
                      <a:pt x="14" y="174"/>
                    </a:lnTo>
                    <a:lnTo>
                      <a:pt x="9" y="163"/>
                    </a:lnTo>
                    <a:lnTo>
                      <a:pt x="7" y="150"/>
                    </a:lnTo>
                    <a:lnTo>
                      <a:pt x="4" y="139"/>
                    </a:lnTo>
                    <a:lnTo>
                      <a:pt x="4" y="126"/>
                    </a:lnTo>
                    <a:lnTo>
                      <a:pt x="4" y="114"/>
                    </a:lnTo>
                    <a:lnTo>
                      <a:pt x="7" y="101"/>
                    </a:lnTo>
                    <a:lnTo>
                      <a:pt x="9" y="89"/>
                    </a:lnTo>
                    <a:lnTo>
                      <a:pt x="14" y="78"/>
                    </a:lnTo>
                    <a:lnTo>
                      <a:pt x="18" y="68"/>
                    </a:lnTo>
                    <a:lnTo>
                      <a:pt x="25" y="58"/>
                    </a:lnTo>
                    <a:lnTo>
                      <a:pt x="32" y="48"/>
                    </a:lnTo>
                    <a:lnTo>
                      <a:pt x="40" y="40"/>
                    </a:lnTo>
                    <a:lnTo>
                      <a:pt x="48" y="32"/>
                    </a:lnTo>
                    <a:lnTo>
                      <a:pt x="58" y="25"/>
                    </a:lnTo>
                    <a:lnTo>
                      <a:pt x="68" y="18"/>
                    </a:lnTo>
                    <a:lnTo>
                      <a:pt x="78" y="14"/>
                    </a:lnTo>
                    <a:lnTo>
                      <a:pt x="89" y="9"/>
                    </a:lnTo>
                    <a:lnTo>
                      <a:pt x="101" y="7"/>
                    </a:lnTo>
                    <a:lnTo>
                      <a:pt x="114" y="4"/>
                    </a:lnTo>
                    <a:lnTo>
                      <a:pt x="126" y="4"/>
                    </a:lnTo>
                    <a:lnTo>
                      <a:pt x="139" y="4"/>
                    </a:lnTo>
                    <a:lnTo>
                      <a:pt x="150" y="7"/>
                    </a:lnTo>
                    <a:lnTo>
                      <a:pt x="163" y="9"/>
                    </a:lnTo>
                    <a:lnTo>
                      <a:pt x="174" y="14"/>
                    </a:lnTo>
                    <a:lnTo>
                      <a:pt x="184" y="18"/>
                    </a:lnTo>
                    <a:lnTo>
                      <a:pt x="195" y="25"/>
                    </a:lnTo>
                    <a:lnTo>
                      <a:pt x="203" y="32"/>
                    </a:lnTo>
                    <a:lnTo>
                      <a:pt x="213" y="40"/>
                    </a:lnTo>
                    <a:lnTo>
                      <a:pt x="220" y="48"/>
                    </a:lnTo>
                    <a:lnTo>
                      <a:pt x="227" y="58"/>
                    </a:lnTo>
                    <a:lnTo>
                      <a:pt x="234" y="68"/>
                    </a:lnTo>
                    <a:lnTo>
                      <a:pt x="238" y="78"/>
                    </a:lnTo>
                    <a:lnTo>
                      <a:pt x="242" y="89"/>
                    </a:lnTo>
                    <a:lnTo>
                      <a:pt x="246" y="101"/>
                    </a:lnTo>
                    <a:lnTo>
                      <a:pt x="248" y="114"/>
                    </a:lnTo>
                    <a:lnTo>
                      <a:pt x="248" y="126"/>
                    </a:lnTo>
                    <a:close/>
                  </a:path>
                </a:pathLst>
              </a:custGeom>
              <a:solidFill>
                <a:srgbClr val="F7DF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51" name="Freeform 136">
                <a:extLst>
                  <a:ext uri="{FF2B5EF4-FFF2-40B4-BE49-F238E27FC236}">
                    <a16:creationId xmlns:a16="http://schemas.microsoft.com/office/drawing/2014/main" id="{F3D54A0A-73B1-6A4C-4099-862ECF0DBCF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95" y="2748"/>
                <a:ext cx="249" cy="249"/>
              </a:xfrm>
              <a:custGeom>
                <a:avLst/>
                <a:gdLst>
                  <a:gd name="T0" fmla="*/ 247 w 249"/>
                  <a:gd name="T1" fmla="*/ 100 h 249"/>
                  <a:gd name="T2" fmla="*/ 234 w 249"/>
                  <a:gd name="T3" fmla="*/ 66 h 249"/>
                  <a:gd name="T4" fmla="*/ 213 w 249"/>
                  <a:gd name="T5" fmla="*/ 38 h 249"/>
                  <a:gd name="T6" fmla="*/ 184 w 249"/>
                  <a:gd name="T7" fmla="*/ 15 h 249"/>
                  <a:gd name="T8" fmla="*/ 151 w 249"/>
                  <a:gd name="T9" fmla="*/ 3 h 249"/>
                  <a:gd name="T10" fmla="*/ 112 w 249"/>
                  <a:gd name="T11" fmla="*/ 1 h 249"/>
                  <a:gd name="T12" fmla="*/ 77 w 249"/>
                  <a:gd name="T13" fmla="*/ 10 h 249"/>
                  <a:gd name="T14" fmla="*/ 46 w 249"/>
                  <a:gd name="T15" fmla="*/ 29 h 249"/>
                  <a:gd name="T16" fmla="*/ 22 w 249"/>
                  <a:gd name="T17" fmla="*/ 56 h 249"/>
                  <a:gd name="T18" fmla="*/ 6 w 249"/>
                  <a:gd name="T19" fmla="*/ 88 h 249"/>
                  <a:gd name="T20" fmla="*/ 0 w 249"/>
                  <a:gd name="T21" fmla="*/ 125 h 249"/>
                  <a:gd name="T22" fmla="*/ 6 w 249"/>
                  <a:gd name="T23" fmla="*/ 162 h 249"/>
                  <a:gd name="T24" fmla="*/ 22 w 249"/>
                  <a:gd name="T25" fmla="*/ 194 h 249"/>
                  <a:gd name="T26" fmla="*/ 46 w 249"/>
                  <a:gd name="T27" fmla="*/ 220 h 249"/>
                  <a:gd name="T28" fmla="*/ 77 w 249"/>
                  <a:gd name="T29" fmla="*/ 240 h 249"/>
                  <a:gd name="T30" fmla="*/ 112 w 249"/>
                  <a:gd name="T31" fmla="*/ 248 h 249"/>
                  <a:gd name="T32" fmla="*/ 151 w 249"/>
                  <a:gd name="T33" fmla="*/ 247 h 249"/>
                  <a:gd name="T34" fmla="*/ 184 w 249"/>
                  <a:gd name="T35" fmla="*/ 234 h 249"/>
                  <a:gd name="T36" fmla="*/ 213 w 249"/>
                  <a:gd name="T37" fmla="*/ 213 h 249"/>
                  <a:gd name="T38" fmla="*/ 234 w 249"/>
                  <a:gd name="T39" fmla="*/ 184 h 249"/>
                  <a:gd name="T40" fmla="*/ 247 w 249"/>
                  <a:gd name="T41" fmla="*/ 151 h 249"/>
                  <a:gd name="T42" fmla="*/ 245 w 249"/>
                  <a:gd name="T43" fmla="*/ 125 h 249"/>
                  <a:gd name="T44" fmla="*/ 240 w 249"/>
                  <a:gd name="T45" fmla="*/ 160 h 249"/>
                  <a:gd name="T46" fmla="*/ 224 w 249"/>
                  <a:gd name="T47" fmla="*/ 192 h 249"/>
                  <a:gd name="T48" fmla="*/ 201 w 249"/>
                  <a:gd name="T49" fmla="*/ 217 h 249"/>
                  <a:gd name="T50" fmla="*/ 171 w 249"/>
                  <a:gd name="T51" fmla="*/ 236 h 249"/>
                  <a:gd name="T52" fmla="*/ 137 w 249"/>
                  <a:gd name="T53" fmla="*/ 244 h 249"/>
                  <a:gd name="T54" fmla="*/ 100 w 249"/>
                  <a:gd name="T55" fmla="*/ 243 h 249"/>
                  <a:gd name="T56" fmla="*/ 67 w 249"/>
                  <a:gd name="T57" fmla="*/ 230 h 249"/>
                  <a:gd name="T58" fmla="*/ 41 w 249"/>
                  <a:gd name="T59" fmla="*/ 210 h 249"/>
                  <a:gd name="T60" fmla="*/ 20 w 249"/>
                  <a:gd name="T61" fmla="*/ 183 h 249"/>
                  <a:gd name="T62" fmla="*/ 7 w 249"/>
                  <a:gd name="T63" fmla="*/ 149 h 249"/>
                  <a:gd name="T64" fmla="*/ 6 w 249"/>
                  <a:gd name="T65" fmla="*/ 113 h 249"/>
                  <a:gd name="T66" fmla="*/ 14 w 249"/>
                  <a:gd name="T67" fmla="*/ 78 h 249"/>
                  <a:gd name="T68" fmla="*/ 32 w 249"/>
                  <a:gd name="T69" fmla="*/ 49 h 249"/>
                  <a:gd name="T70" fmla="*/ 57 w 249"/>
                  <a:gd name="T71" fmla="*/ 25 h 249"/>
                  <a:gd name="T72" fmla="*/ 89 w 249"/>
                  <a:gd name="T73" fmla="*/ 10 h 249"/>
                  <a:gd name="T74" fmla="*/ 125 w 249"/>
                  <a:gd name="T75" fmla="*/ 4 h 249"/>
                  <a:gd name="T76" fmla="*/ 160 w 249"/>
                  <a:gd name="T77" fmla="*/ 10 h 249"/>
                  <a:gd name="T78" fmla="*/ 192 w 249"/>
                  <a:gd name="T79" fmla="*/ 25 h 249"/>
                  <a:gd name="T80" fmla="*/ 217 w 249"/>
                  <a:gd name="T81" fmla="*/ 49 h 249"/>
                  <a:gd name="T82" fmla="*/ 235 w 249"/>
                  <a:gd name="T83" fmla="*/ 78 h 249"/>
                  <a:gd name="T84" fmla="*/ 244 w 249"/>
                  <a:gd name="T85" fmla="*/ 113 h 24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49"/>
                  <a:gd name="T130" fmla="*/ 0 h 249"/>
                  <a:gd name="T131" fmla="*/ 249 w 249"/>
                  <a:gd name="T132" fmla="*/ 249 h 24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49" h="249">
                    <a:moveTo>
                      <a:pt x="249" y="125"/>
                    </a:moveTo>
                    <a:lnTo>
                      <a:pt x="248" y="112"/>
                    </a:lnTo>
                    <a:lnTo>
                      <a:pt x="247" y="100"/>
                    </a:lnTo>
                    <a:lnTo>
                      <a:pt x="244" y="88"/>
                    </a:lnTo>
                    <a:lnTo>
                      <a:pt x="240" y="77"/>
                    </a:lnTo>
                    <a:lnTo>
                      <a:pt x="234" y="66"/>
                    </a:lnTo>
                    <a:lnTo>
                      <a:pt x="227" y="56"/>
                    </a:lnTo>
                    <a:lnTo>
                      <a:pt x="220" y="46"/>
                    </a:lnTo>
                    <a:lnTo>
                      <a:pt x="213" y="38"/>
                    </a:lnTo>
                    <a:lnTo>
                      <a:pt x="203" y="29"/>
                    </a:lnTo>
                    <a:lnTo>
                      <a:pt x="194" y="22"/>
                    </a:lnTo>
                    <a:lnTo>
                      <a:pt x="184" y="15"/>
                    </a:lnTo>
                    <a:lnTo>
                      <a:pt x="173" y="10"/>
                    </a:lnTo>
                    <a:lnTo>
                      <a:pt x="162" y="6"/>
                    </a:lnTo>
                    <a:lnTo>
                      <a:pt x="151" y="3"/>
                    </a:lnTo>
                    <a:lnTo>
                      <a:pt x="138" y="1"/>
                    </a:lnTo>
                    <a:lnTo>
                      <a:pt x="125" y="0"/>
                    </a:lnTo>
                    <a:lnTo>
                      <a:pt x="112" y="1"/>
                    </a:lnTo>
                    <a:lnTo>
                      <a:pt x="100" y="3"/>
                    </a:lnTo>
                    <a:lnTo>
                      <a:pt x="88" y="6"/>
                    </a:lnTo>
                    <a:lnTo>
                      <a:pt x="77" y="10"/>
                    </a:lnTo>
                    <a:lnTo>
                      <a:pt x="66" y="15"/>
                    </a:lnTo>
                    <a:lnTo>
                      <a:pt x="56" y="22"/>
                    </a:lnTo>
                    <a:lnTo>
                      <a:pt x="46" y="29"/>
                    </a:lnTo>
                    <a:lnTo>
                      <a:pt x="38" y="38"/>
                    </a:lnTo>
                    <a:lnTo>
                      <a:pt x="29" y="46"/>
                    </a:lnTo>
                    <a:lnTo>
                      <a:pt x="22" y="56"/>
                    </a:lnTo>
                    <a:lnTo>
                      <a:pt x="15" y="66"/>
                    </a:lnTo>
                    <a:lnTo>
                      <a:pt x="10" y="77"/>
                    </a:lnTo>
                    <a:lnTo>
                      <a:pt x="6" y="88"/>
                    </a:lnTo>
                    <a:lnTo>
                      <a:pt x="3" y="100"/>
                    </a:lnTo>
                    <a:lnTo>
                      <a:pt x="2" y="112"/>
                    </a:lnTo>
                    <a:lnTo>
                      <a:pt x="0" y="125"/>
                    </a:lnTo>
                    <a:lnTo>
                      <a:pt x="2" y="138"/>
                    </a:lnTo>
                    <a:lnTo>
                      <a:pt x="3" y="151"/>
                    </a:lnTo>
                    <a:lnTo>
                      <a:pt x="6" y="162"/>
                    </a:lnTo>
                    <a:lnTo>
                      <a:pt x="10" y="173"/>
                    </a:lnTo>
                    <a:lnTo>
                      <a:pt x="15" y="184"/>
                    </a:lnTo>
                    <a:lnTo>
                      <a:pt x="22" y="194"/>
                    </a:lnTo>
                    <a:lnTo>
                      <a:pt x="29" y="204"/>
                    </a:lnTo>
                    <a:lnTo>
                      <a:pt x="38" y="213"/>
                    </a:lnTo>
                    <a:lnTo>
                      <a:pt x="46" y="220"/>
                    </a:lnTo>
                    <a:lnTo>
                      <a:pt x="56" y="227"/>
                    </a:lnTo>
                    <a:lnTo>
                      <a:pt x="66" y="234"/>
                    </a:lnTo>
                    <a:lnTo>
                      <a:pt x="77" y="240"/>
                    </a:lnTo>
                    <a:lnTo>
                      <a:pt x="88" y="244"/>
                    </a:lnTo>
                    <a:lnTo>
                      <a:pt x="100" y="247"/>
                    </a:lnTo>
                    <a:lnTo>
                      <a:pt x="112" y="248"/>
                    </a:lnTo>
                    <a:lnTo>
                      <a:pt x="125" y="249"/>
                    </a:lnTo>
                    <a:lnTo>
                      <a:pt x="138" y="248"/>
                    </a:lnTo>
                    <a:lnTo>
                      <a:pt x="151" y="247"/>
                    </a:lnTo>
                    <a:lnTo>
                      <a:pt x="162" y="244"/>
                    </a:lnTo>
                    <a:lnTo>
                      <a:pt x="173" y="240"/>
                    </a:lnTo>
                    <a:lnTo>
                      <a:pt x="184" y="234"/>
                    </a:lnTo>
                    <a:lnTo>
                      <a:pt x="194" y="227"/>
                    </a:lnTo>
                    <a:lnTo>
                      <a:pt x="203" y="220"/>
                    </a:lnTo>
                    <a:lnTo>
                      <a:pt x="213" y="213"/>
                    </a:lnTo>
                    <a:lnTo>
                      <a:pt x="220" y="204"/>
                    </a:lnTo>
                    <a:lnTo>
                      <a:pt x="227" y="194"/>
                    </a:lnTo>
                    <a:lnTo>
                      <a:pt x="234" y="184"/>
                    </a:lnTo>
                    <a:lnTo>
                      <a:pt x="240" y="173"/>
                    </a:lnTo>
                    <a:lnTo>
                      <a:pt x="244" y="162"/>
                    </a:lnTo>
                    <a:lnTo>
                      <a:pt x="247" y="151"/>
                    </a:lnTo>
                    <a:lnTo>
                      <a:pt x="248" y="138"/>
                    </a:lnTo>
                    <a:lnTo>
                      <a:pt x="249" y="125"/>
                    </a:lnTo>
                    <a:close/>
                    <a:moveTo>
                      <a:pt x="245" y="125"/>
                    </a:moveTo>
                    <a:lnTo>
                      <a:pt x="244" y="137"/>
                    </a:lnTo>
                    <a:lnTo>
                      <a:pt x="242" y="149"/>
                    </a:lnTo>
                    <a:lnTo>
                      <a:pt x="240" y="160"/>
                    </a:lnTo>
                    <a:lnTo>
                      <a:pt x="235" y="171"/>
                    </a:lnTo>
                    <a:lnTo>
                      <a:pt x="230" y="183"/>
                    </a:lnTo>
                    <a:lnTo>
                      <a:pt x="224" y="192"/>
                    </a:lnTo>
                    <a:lnTo>
                      <a:pt x="217" y="201"/>
                    </a:lnTo>
                    <a:lnTo>
                      <a:pt x="210" y="210"/>
                    </a:lnTo>
                    <a:lnTo>
                      <a:pt x="201" y="217"/>
                    </a:lnTo>
                    <a:lnTo>
                      <a:pt x="192" y="224"/>
                    </a:lnTo>
                    <a:lnTo>
                      <a:pt x="183" y="230"/>
                    </a:lnTo>
                    <a:lnTo>
                      <a:pt x="171" y="236"/>
                    </a:lnTo>
                    <a:lnTo>
                      <a:pt x="160" y="240"/>
                    </a:lnTo>
                    <a:lnTo>
                      <a:pt x="149" y="243"/>
                    </a:lnTo>
                    <a:lnTo>
                      <a:pt x="137" y="244"/>
                    </a:lnTo>
                    <a:lnTo>
                      <a:pt x="125" y="245"/>
                    </a:lnTo>
                    <a:lnTo>
                      <a:pt x="113" y="244"/>
                    </a:lnTo>
                    <a:lnTo>
                      <a:pt x="100" y="243"/>
                    </a:lnTo>
                    <a:lnTo>
                      <a:pt x="89" y="240"/>
                    </a:lnTo>
                    <a:lnTo>
                      <a:pt x="78" y="236"/>
                    </a:lnTo>
                    <a:lnTo>
                      <a:pt x="67" y="230"/>
                    </a:lnTo>
                    <a:lnTo>
                      <a:pt x="57" y="224"/>
                    </a:lnTo>
                    <a:lnTo>
                      <a:pt x="49" y="217"/>
                    </a:lnTo>
                    <a:lnTo>
                      <a:pt x="41" y="210"/>
                    </a:lnTo>
                    <a:lnTo>
                      <a:pt x="32" y="201"/>
                    </a:lnTo>
                    <a:lnTo>
                      <a:pt x="25" y="192"/>
                    </a:lnTo>
                    <a:lnTo>
                      <a:pt x="20" y="183"/>
                    </a:lnTo>
                    <a:lnTo>
                      <a:pt x="14" y="171"/>
                    </a:lnTo>
                    <a:lnTo>
                      <a:pt x="10" y="160"/>
                    </a:lnTo>
                    <a:lnTo>
                      <a:pt x="7" y="149"/>
                    </a:lnTo>
                    <a:lnTo>
                      <a:pt x="6" y="137"/>
                    </a:lnTo>
                    <a:lnTo>
                      <a:pt x="4" y="125"/>
                    </a:lnTo>
                    <a:lnTo>
                      <a:pt x="6" y="113"/>
                    </a:lnTo>
                    <a:lnTo>
                      <a:pt x="7" y="100"/>
                    </a:lnTo>
                    <a:lnTo>
                      <a:pt x="10" y="89"/>
                    </a:lnTo>
                    <a:lnTo>
                      <a:pt x="14" y="78"/>
                    </a:lnTo>
                    <a:lnTo>
                      <a:pt x="20" y="67"/>
                    </a:lnTo>
                    <a:lnTo>
                      <a:pt x="25" y="57"/>
                    </a:lnTo>
                    <a:lnTo>
                      <a:pt x="32" y="49"/>
                    </a:lnTo>
                    <a:lnTo>
                      <a:pt x="41" y="40"/>
                    </a:lnTo>
                    <a:lnTo>
                      <a:pt x="49" y="32"/>
                    </a:lnTo>
                    <a:lnTo>
                      <a:pt x="57" y="25"/>
                    </a:lnTo>
                    <a:lnTo>
                      <a:pt x="67" y="20"/>
                    </a:lnTo>
                    <a:lnTo>
                      <a:pt x="78" y="14"/>
                    </a:lnTo>
                    <a:lnTo>
                      <a:pt x="89" y="10"/>
                    </a:lnTo>
                    <a:lnTo>
                      <a:pt x="100" y="7"/>
                    </a:lnTo>
                    <a:lnTo>
                      <a:pt x="113" y="6"/>
                    </a:lnTo>
                    <a:lnTo>
                      <a:pt x="125" y="4"/>
                    </a:lnTo>
                    <a:lnTo>
                      <a:pt x="137" y="6"/>
                    </a:lnTo>
                    <a:lnTo>
                      <a:pt x="149" y="7"/>
                    </a:lnTo>
                    <a:lnTo>
                      <a:pt x="160" y="10"/>
                    </a:lnTo>
                    <a:lnTo>
                      <a:pt x="171" y="14"/>
                    </a:lnTo>
                    <a:lnTo>
                      <a:pt x="183" y="20"/>
                    </a:lnTo>
                    <a:lnTo>
                      <a:pt x="192" y="25"/>
                    </a:lnTo>
                    <a:lnTo>
                      <a:pt x="201" y="32"/>
                    </a:lnTo>
                    <a:lnTo>
                      <a:pt x="210" y="40"/>
                    </a:lnTo>
                    <a:lnTo>
                      <a:pt x="217" y="49"/>
                    </a:lnTo>
                    <a:lnTo>
                      <a:pt x="224" y="57"/>
                    </a:lnTo>
                    <a:lnTo>
                      <a:pt x="230" y="67"/>
                    </a:lnTo>
                    <a:lnTo>
                      <a:pt x="235" y="78"/>
                    </a:lnTo>
                    <a:lnTo>
                      <a:pt x="240" y="89"/>
                    </a:lnTo>
                    <a:lnTo>
                      <a:pt x="242" y="100"/>
                    </a:lnTo>
                    <a:lnTo>
                      <a:pt x="244" y="113"/>
                    </a:lnTo>
                    <a:lnTo>
                      <a:pt x="245" y="125"/>
                    </a:lnTo>
                    <a:close/>
                  </a:path>
                </a:pathLst>
              </a:custGeom>
              <a:solidFill>
                <a:srgbClr val="F7E1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52" name="Freeform 137">
                <a:extLst>
                  <a:ext uri="{FF2B5EF4-FFF2-40B4-BE49-F238E27FC236}">
                    <a16:creationId xmlns:a16="http://schemas.microsoft.com/office/drawing/2014/main" id="{D7935F9A-9ED6-DA5B-EAB0-C0E2EEACCB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98" y="2751"/>
                <a:ext cx="244" cy="244"/>
              </a:xfrm>
              <a:custGeom>
                <a:avLst/>
                <a:gdLst>
                  <a:gd name="T0" fmla="*/ 242 w 244"/>
                  <a:gd name="T1" fmla="*/ 97 h 244"/>
                  <a:gd name="T2" fmla="*/ 230 w 244"/>
                  <a:gd name="T3" fmla="*/ 64 h 244"/>
                  <a:gd name="T4" fmla="*/ 209 w 244"/>
                  <a:gd name="T5" fmla="*/ 36 h 244"/>
                  <a:gd name="T6" fmla="*/ 180 w 244"/>
                  <a:gd name="T7" fmla="*/ 14 h 244"/>
                  <a:gd name="T8" fmla="*/ 146 w 244"/>
                  <a:gd name="T9" fmla="*/ 3 h 244"/>
                  <a:gd name="T10" fmla="*/ 110 w 244"/>
                  <a:gd name="T11" fmla="*/ 0 h 244"/>
                  <a:gd name="T12" fmla="*/ 74 w 244"/>
                  <a:gd name="T13" fmla="*/ 10 h 244"/>
                  <a:gd name="T14" fmla="*/ 44 w 244"/>
                  <a:gd name="T15" fmla="*/ 28 h 244"/>
                  <a:gd name="T16" fmla="*/ 21 w 244"/>
                  <a:gd name="T17" fmla="*/ 54 h 244"/>
                  <a:gd name="T18" fmla="*/ 5 w 244"/>
                  <a:gd name="T19" fmla="*/ 85 h 244"/>
                  <a:gd name="T20" fmla="*/ 0 w 244"/>
                  <a:gd name="T21" fmla="*/ 122 h 244"/>
                  <a:gd name="T22" fmla="*/ 5 w 244"/>
                  <a:gd name="T23" fmla="*/ 159 h 244"/>
                  <a:gd name="T24" fmla="*/ 21 w 244"/>
                  <a:gd name="T25" fmla="*/ 191 h 244"/>
                  <a:gd name="T26" fmla="*/ 44 w 244"/>
                  <a:gd name="T27" fmla="*/ 216 h 244"/>
                  <a:gd name="T28" fmla="*/ 74 w 244"/>
                  <a:gd name="T29" fmla="*/ 234 h 244"/>
                  <a:gd name="T30" fmla="*/ 110 w 244"/>
                  <a:gd name="T31" fmla="*/ 244 h 244"/>
                  <a:gd name="T32" fmla="*/ 146 w 244"/>
                  <a:gd name="T33" fmla="*/ 241 h 244"/>
                  <a:gd name="T34" fmla="*/ 180 w 244"/>
                  <a:gd name="T35" fmla="*/ 230 h 244"/>
                  <a:gd name="T36" fmla="*/ 209 w 244"/>
                  <a:gd name="T37" fmla="*/ 209 h 244"/>
                  <a:gd name="T38" fmla="*/ 230 w 244"/>
                  <a:gd name="T39" fmla="*/ 180 h 244"/>
                  <a:gd name="T40" fmla="*/ 242 w 244"/>
                  <a:gd name="T41" fmla="*/ 146 h 244"/>
                  <a:gd name="T42" fmla="*/ 239 w 244"/>
                  <a:gd name="T43" fmla="*/ 122 h 244"/>
                  <a:gd name="T44" fmla="*/ 235 w 244"/>
                  <a:gd name="T45" fmla="*/ 157 h 244"/>
                  <a:gd name="T46" fmla="*/ 220 w 244"/>
                  <a:gd name="T47" fmla="*/ 188 h 244"/>
                  <a:gd name="T48" fmla="*/ 198 w 244"/>
                  <a:gd name="T49" fmla="*/ 213 h 244"/>
                  <a:gd name="T50" fmla="*/ 168 w 244"/>
                  <a:gd name="T51" fmla="*/ 231 h 244"/>
                  <a:gd name="T52" fmla="*/ 134 w 244"/>
                  <a:gd name="T53" fmla="*/ 240 h 244"/>
                  <a:gd name="T54" fmla="*/ 97 w 244"/>
                  <a:gd name="T55" fmla="*/ 238 h 244"/>
                  <a:gd name="T56" fmla="*/ 65 w 244"/>
                  <a:gd name="T57" fmla="*/ 226 h 244"/>
                  <a:gd name="T58" fmla="*/ 39 w 244"/>
                  <a:gd name="T59" fmla="*/ 206 h 244"/>
                  <a:gd name="T60" fmla="*/ 18 w 244"/>
                  <a:gd name="T61" fmla="*/ 178 h 244"/>
                  <a:gd name="T62" fmla="*/ 5 w 244"/>
                  <a:gd name="T63" fmla="*/ 146 h 244"/>
                  <a:gd name="T64" fmla="*/ 4 w 244"/>
                  <a:gd name="T65" fmla="*/ 110 h 244"/>
                  <a:gd name="T66" fmla="*/ 12 w 244"/>
                  <a:gd name="T67" fmla="*/ 77 h 244"/>
                  <a:gd name="T68" fmla="*/ 31 w 244"/>
                  <a:gd name="T69" fmla="*/ 47 h 244"/>
                  <a:gd name="T70" fmla="*/ 56 w 244"/>
                  <a:gd name="T71" fmla="*/ 24 h 244"/>
                  <a:gd name="T72" fmla="*/ 86 w 244"/>
                  <a:gd name="T73" fmla="*/ 8 h 244"/>
                  <a:gd name="T74" fmla="*/ 122 w 244"/>
                  <a:gd name="T75" fmla="*/ 4 h 244"/>
                  <a:gd name="T76" fmla="*/ 157 w 244"/>
                  <a:gd name="T77" fmla="*/ 8 h 244"/>
                  <a:gd name="T78" fmla="*/ 188 w 244"/>
                  <a:gd name="T79" fmla="*/ 24 h 244"/>
                  <a:gd name="T80" fmla="*/ 213 w 244"/>
                  <a:gd name="T81" fmla="*/ 47 h 244"/>
                  <a:gd name="T82" fmla="*/ 231 w 244"/>
                  <a:gd name="T83" fmla="*/ 77 h 244"/>
                  <a:gd name="T84" fmla="*/ 239 w 244"/>
                  <a:gd name="T85" fmla="*/ 110 h 24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44"/>
                  <a:gd name="T130" fmla="*/ 0 h 244"/>
                  <a:gd name="T131" fmla="*/ 244 w 244"/>
                  <a:gd name="T132" fmla="*/ 244 h 24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44" h="244">
                    <a:moveTo>
                      <a:pt x="244" y="122"/>
                    </a:moveTo>
                    <a:lnTo>
                      <a:pt x="244" y="110"/>
                    </a:lnTo>
                    <a:lnTo>
                      <a:pt x="242" y="97"/>
                    </a:lnTo>
                    <a:lnTo>
                      <a:pt x="238" y="85"/>
                    </a:lnTo>
                    <a:lnTo>
                      <a:pt x="234" y="74"/>
                    </a:lnTo>
                    <a:lnTo>
                      <a:pt x="230" y="64"/>
                    </a:lnTo>
                    <a:lnTo>
                      <a:pt x="223" y="54"/>
                    </a:lnTo>
                    <a:lnTo>
                      <a:pt x="216" y="44"/>
                    </a:lnTo>
                    <a:lnTo>
                      <a:pt x="209" y="36"/>
                    </a:lnTo>
                    <a:lnTo>
                      <a:pt x="199" y="28"/>
                    </a:lnTo>
                    <a:lnTo>
                      <a:pt x="191" y="21"/>
                    </a:lnTo>
                    <a:lnTo>
                      <a:pt x="180" y="14"/>
                    </a:lnTo>
                    <a:lnTo>
                      <a:pt x="170" y="10"/>
                    </a:lnTo>
                    <a:lnTo>
                      <a:pt x="159" y="5"/>
                    </a:lnTo>
                    <a:lnTo>
                      <a:pt x="146" y="3"/>
                    </a:lnTo>
                    <a:lnTo>
                      <a:pt x="135" y="0"/>
                    </a:lnTo>
                    <a:lnTo>
                      <a:pt x="122" y="0"/>
                    </a:lnTo>
                    <a:lnTo>
                      <a:pt x="110" y="0"/>
                    </a:lnTo>
                    <a:lnTo>
                      <a:pt x="97" y="3"/>
                    </a:lnTo>
                    <a:lnTo>
                      <a:pt x="85" y="5"/>
                    </a:lnTo>
                    <a:lnTo>
                      <a:pt x="74" y="10"/>
                    </a:lnTo>
                    <a:lnTo>
                      <a:pt x="64" y="14"/>
                    </a:lnTo>
                    <a:lnTo>
                      <a:pt x="54" y="21"/>
                    </a:lnTo>
                    <a:lnTo>
                      <a:pt x="44" y="28"/>
                    </a:lnTo>
                    <a:lnTo>
                      <a:pt x="36" y="36"/>
                    </a:lnTo>
                    <a:lnTo>
                      <a:pt x="28" y="44"/>
                    </a:lnTo>
                    <a:lnTo>
                      <a:pt x="21" y="54"/>
                    </a:lnTo>
                    <a:lnTo>
                      <a:pt x="14" y="64"/>
                    </a:lnTo>
                    <a:lnTo>
                      <a:pt x="10" y="74"/>
                    </a:lnTo>
                    <a:lnTo>
                      <a:pt x="5" y="85"/>
                    </a:lnTo>
                    <a:lnTo>
                      <a:pt x="3" y="97"/>
                    </a:lnTo>
                    <a:lnTo>
                      <a:pt x="0" y="110"/>
                    </a:lnTo>
                    <a:lnTo>
                      <a:pt x="0" y="122"/>
                    </a:lnTo>
                    <a:lnTo>
                      <a:pt x="0" y="135"/>
                    </a:lnTo>
                    <a:lnTo>
                      <a:pt x="3" y="146"/>
                    </a:lnTo>
                    <a:lnTo>
                      <a:pt x="5" y="159"/>
                    </a:lnTo>
                    <a:lnTo>
                      <a:pt x="10" y="170"/>
                    </a:lnTo>
                    <a:lnTo>
                      <a:pt x="14" y="180"/>
                    </a:lnTo>
                    <a:lnTo>
                      <a:pt x="21" y="191"/>
                    </a:lnTo>
                    <a:lnTo>
                      <a:pt x="28" y="199"/>
                    </a:lnTo>
                    <a:lnTo>
                      <a:pt x="36" y="209"/>
                    </a:lnTo>
                    <a:lnTo>
                      <a:pt x="44" y="216"/>
                    </a:lnTo>
                    <a:lnTo>
                      <a:pt x="54" y="223"/>
                    </a:lnTo>
                    <a:lnTo>
                      <a:pt x="64" y="230"/>
                    </a:lnTo>
                    <a:lnTo>
                      <a:pt x="74" y="234"/>
                    </a:lnTo>
                    <a:lnTo>
                      <a:pt x="85" y="238"/>
                    </a:lnTo>
                    <a:lnTo>
                      <a:pt x="97" y="241"/>
                    </a:lnTo>
                    <a:lnTo>
                      <a:pt x="110" y="244"/>
                    </a:lnTo>
                    <a:lnTo>
                      <a:pt x="122" y="244"/>
                    </a:lnTo>
                    <a:lnTo>
                      <a:pt x="135" y="244"/>
                    </a:lnTo>
                    <a:lnTo>
                      <a:pt x="146" y="241"/>
                    </a:lnTo>
                    <a:lnTo>
                      <a:pt x="159" y="238"/>
                    </a:lnTo>
                    <a:lnTo>
                      <a:pt x="170" y="234"/>
                    </a:lnTo>
                    <a:lnTo>
                      <a:pt x="180" y="230"/>
                    </a:lnTo>
                    <a:lnTo>
                      <a:pt x="191" y="223"/>
                    </a:lnTo>
                    <a:lnTo>
                      <a:pt x="199" y="216"/>
                    </a:lnTo>
                    <a:lnTo>
                      <a:pt x="209" y="209"/>
                    </a:lnTo>
                    <a:lnTo>
                      <a:pt x="216" y="199"/>
                    </a:lnTo>
                    <a:lnTo>
                      <a:pt x="223" y="191"/>
                    </a:lnTo>
                    <a:lnTo>
                      <a:pt x="230" y="180"/>
                    </a:lnTo>
                    <a:lnTo>
                      <a:pt x="234" y="170"/>
                    </a:lnTo>
                    <a:lnTo>
                      <a:pt x="238" y="159"/>
                    </a:lnTo>
                    <a:lnTo>
                      <a:pt x="242" y="146"/>
                    </a:lnTo>
                    <a:lnTo>
                      <a:pt x="244" y="135"/>
                    </a:lnTo>
                    <a:lnTo>
                      <a:pt x="244" y="122"/>
                    </a:lnTo>
                    <a:close/>
                    <a:moveTo>
                      <a:pt x="239" y="122"/>
                    </a:moveTo>
                    <a:lnTo>
                      <a:pt x="239" y="134"/>
                    </a:lnTo>
                    <a:lnTo>
                      <a:pt x="238" y="146"/>
                    </a:lnTo>
                    <a:lnTo>
                      <a:pt x="235" y="157"/>
                    </a:lnTo>
                    <a:lnTo>
                      <a:pt x="231" y="168"/>
                    </a:lnTo>
                    <a:lnTo>
                      <a:pt x="225" y="178"/>
                    </a:lnTo>
                    <a:lnTo>
                      <a:pt x="220" y="188"/>
                    </a:lnTo>
                    <a:lnTo>
                      <a:pt x="213" y="198"/>
                    </a:lnTo>
                    <a:lnTo>
                      <a:pt x="206" y="206"/>
                    </a:lnTo>
                    <a:lnTo>
                      <a:pt x="198" y="213"/>
                    </a:lnTo>
                    <a:lnTo>
                      <a:pt x="188" y="220"/>
                    </a:lnTo>
                    <a:lnTo>
                      <a:pt x="178" y="226"/>
                    </a:lnTo>
                    <a:lnTo>
                      <a:pt x="168" y="231"/>
                    </a:lnTo>
                    <a:lnTo>
                      <a:pt x="157" y="235"/>
                    </a:lnTo>
                    <a:lnTo>
                      <a:pt x="146" y="238"/>
                    </a:lnTo>
                    <a:lnTo>
                      <a:pt x="134" y="240"/>
                    </a:lnTo>
                    <a:lnTo>
                      <a:pt x="122" y="240"/>
                    </a:lnTo>
                    <a:lnTo>
                      <a:pt x="110" y="240"/>
                    </a:lnTo>
                    <a:lnTo>
                      <a:pt x="97" y="238"/>
                    </a:lnTo>
                    <a:lnTo>
                      <a:pt x="86" y="235"/>
                    </a:lnTo>
                    <a:lnTo>
                      <a:pt x="76" y="231"/>
                    </a:lnTo>
                    <a:lnTo>
                      <a:pt x="65" y="226"/>
                    </a:lnTo>
                    <a:lnTo>
                      <a:pt x="56" y="220"/>
                    </a:lnTo>
                    <a:lnTo>
                      <a:pt x="47" y="213"/>
                    </a:lnTo>
                    <a:lnTo>
                      <a:pt x="39" y="206"/>
                    </a:lnTo>
                    <a:lnTo>
                      <a:pt x="31" y="198"/>
                    </a:lnTo>
                    <a:lnTo>
                      <a:pt x="24" y="188"/>
                    </a:lnTo>
                    <a:lnTo>
                      <a:pt x="18" y="178"/>
                    </a:lnTo>
                    <a:lnTo>
                      <a:pt x="12" y="168"/>
                    </a:lnTo>
                    <a:lnTo>
                      <a:pt x="8" y="157"/>
                    </a:lnTo>
                    <a:lnTo>
                      <a:pt x="5" y="146"/>
                    </a:lnTo>
                    <a:lnTo>
                      <a:pt x="4" y="134"/>
                    </a:lnTo>
                    <a:lnTo>
                      <a:pt x="4" y="122"/>
                    </a:lnTo>
                    <a:lnTo>
                      <a:pt x="4" y="110"/>
                    </a:lnTo>
                    <a:lnTo>
                      <a:pt x="5" y="97"/>
                    </a:lnTo>
                    <a:lnTo>
                      <a:pt x="8" y="86"/>
                    </a:lnTo>
                    <a:lnTo>
                      <a:pt x="12" y="77"/>
                    </a:lnTo>
                    <a:lnTo>
                      <a:pt x="18" y="65"/>
                    </a:lnTo>
                    <a:lnTo>
                      <a:pt x="24" y="56"/>
                    </a:lnTo>
                    <a:lnTo>
                      <a:pt x="31" y="47"/>
                    </a:lnTo>
                    <a:lnTo>
                      <a:pt x="39" y="39"/>
                    </a:lnTo>
                    <a:lnTo>
                      <a:pt x="47" y="31"/>
                    </a:lnTo>
                    <a:lnTo>
                      <a:pt x="56" y="24"/>
                    </a:lnTo>
                    <a:lnTo>
                      <a:pt x="65" y="18"/>
                    </a:lnTo>
                    <a:lnTo>
                      <a:pt x="76" y="12"/>
                    </a:lnTo>
                    <a:lnTo>
                      <a:pt x="86" y="8"/>
                    </a:lnTo>
                    <a:lnTo>
                      <a:pt x="97" y="5"/>
                    </a:lnTo>
                    <a:lnTo>
                      <a:pt x="110" y="4"/>
                    </a:lnTo>
                    <a:lnTo>
                      <a:pt x="122" y="4"/>
                    </a:lnTo>
                    <a:lnTo>
                      <a:pt x="134" y="4"/>
                    </a:lnTo>
                    <a:lnTo>
                      <a:pt x="146" y="5"/>
                    </a:lnTo>
                    <a:lnTo>
                      <a:pt x="157" y="8"/>
                    </a:lnTo>
                    <a:lnTo>
                      <a:pt x="168" y="12"/>
                    </a:lnTo>
                    <a:lnTo>
                      <a:pt x="178" y="18"/>
                    </a:lnTo>
                    <a:lnTo>
                      <a:pt x="188" y="24"/>
                    </a:lnTo>
                    <a:lnTo>
                      <a:pt x="198" y="31"/>
                    </a:lnTo>
                    <a:lnTo>
                      <a:pt x="206" y="39"/>
                    </a:lnTo>
                    <a:lnTo>
                      <a:pt x="213" y="47"/>
                    </a:lnTo>
                    <a:lnTo>
                      <a:pt x="220" y="56"/>
                    </a:lnTo>
                    <a:lnTo>
                      <a:pt x="225" y="65"/>
                    </a:lnTo>
                    <a:lnTo>
                      <a:pt x="231" y="77"/>
                    </a:lnTo>
                    <a:lnTo>
                      <a:pt x="235" y="86"/>
                    </a:lnTo>
                    <a:lnTo>
                      <a:pt x="238" y="97"/>
                    </a:lnTo>
                    <a:lnTo>
                      <a:pt x="239" y="110"/>
                    </a:lnTo>
                    <a:lnTo>
                      <a:pt x="239" y="122"/>
                    </a:lnTo>
                    <a:close/>
                  </a:path>
                </a:pathLst>
              </a:custGeom>
              <a:solidFill>
                <a:srgbClr val="F7E1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53" name="Freeform 138">
                <a:extLst>
                  <a:ext uri="{FF2B5EF4-FFF2-40B4-BE49-F238E27FC236}">
                    <a16:creationId xmlns:a16="http://schemas.microsoft.com/office/drawing/2014/main" id="{1101E029-CCC0-1A9D-050C-335B4C13A3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99" y="2752"/>
                <a:ext cx="241" cy="241"/>
              </a:xfrm>
              <a:custGeom>
                <a:avLst/>
                <a:gdLst>
                  <a:gd name="T0" fmla="*/ 238 w 241"/>
                  <a:gd name="T1" fmla="*/ 96 h 241"/>
                  <a:gd name="T2" fmla="*/ 226 w 241"/>
                  <a:gd name="T3" fmla="*/ 63 h 241"/>
                  <a:gd name="T4" fmla="*/ 206 w 241"/>
                  <a:gd name="T5" fmla="*/ 36 h 241"/>
                  <a:gd name="T6" fmla="*/ 179 w 241"/>
                  <a:gd name="T7" fmla="*/ 16 h 241"/>
                  <a:gd name="T8" fmla="*/ 145 w 241"/>
                  <a:gd name="T9" fmla="*/ 3 h 241"/>
                  <a:gd name="T10" fmla="*/ 109 w 241"/>
                  <a:gd name="T11" fmla="*/ 2 h 241"/>
                  <a:gd name="T12" fmla="*/ 74 w 241"/>
                  <a:gd name="T13" fmla="*/ 10 h 241"/>
                  <a:gd name="T14" fmla="*/ 45 w 241"/>
                  <a:gd name="T15" fmla="*/ 28 h 241"/>
                  <a:gd name="T16" fmla="*/ 21 w 241"/>
                  <a:gd name="T17" fmla="*/ 53 h 241"/>
                  <a:gd name="T18" fmla="*/ 6 w 241"/>
                  <a:gd name="T19" fmla="*/ 85 h 241"/>
                  <a:gd name="T20" fmla="*/ 0 w 241"/>
                  <a:gd name="T21" fmla="*/ 121 h 241"/>
                  <a:gd name="T22" fmla="*/ 6 w 241"/>
                  <a:gd name="T23" fmla="*/ 156 h 241"/>
                  <a:gd name="T24" fmla="*/ 21 w 241"/>
                  <a:gd name="T25" fmla="*/ 188 h 241"/>
                  <a:gd name="T26" fmla="*/ 45 w 241"/>
                  <a:gd name="T27" fmla="*/ 213 h 241"/>
                  <a:gd name="T28" fmla="*/ 74 w 241"/>
                  <a:gd name="T29" fmla="*/ 232 h 241"/>
                  <a:gd name="T30" fmla="*/ 109 w 241"/>
                  <a:gd name="T31" fmla="*/ 240 h 241"/>
                  <a:gd name="T32" fmla="*/ 145 w 241"/>
                  <a:gd name="T33" fmla="*/ 239 h 241"/>
                  <a:gd name="T34" fmla="*/ 179 w 241"/>
                  <a:gd name="T35" fmla="*/ 226 h 241"/>
                  <a:gd name="T36" fmla="*/ 206 w 241"/>
                  <a:gd name="T37" fmla="*/ 206 h 241"/>
                  <a:gd name="T38" fmla="*/ 226 w 241"/>
                  <a:gd name="T39" fmla="*/ 179 h 241"/>
                  <a:gd name="T40" fmla="*/ 238 w 241"/>
                  <a:gd name="T41" fmla="*/ 145 h 241"/>
                  <a:gd name="T42" fmla="*/ 237 w 241"/>
                  <a:gd name="T43" fmla="*/ 121 h 241"/>
                  <a:gd name="T44" fmla="*/ 231 w 241"/>
                  <a:gd name="T45" fmla="*/ 155 h 241"/>
                  <a:gd name="T46" fmla="*/ 218 w 241"/>
                  <a:gd name="T47" fmla="*/ 186 h 241"/>
                  <a:gd name="T48" fmla="*/ 195 w 241"/>
                  <a:gd name="T49" fmla="*/ 211 h 241"/>
                  <a:gd name="T50" fmla="*/ 166 w 241"/>
                  <a:gd name="T51" fmla="*/ 227 h 241"/>
                  <a:gd name="T52" fmla="*/ 133 w 241"/>
                  <a:gd name="T53" fmla="*/ 237 h 241"/>
                  <a:gd name="T54" fmla="*/ 98 w 241"/>
                  <a:gd name="T55" fmla="*/ 234 h 241"/>
                  <a:gd name="T56" fmla="*/ 66 w 241"/>
                  <a:gd name="T57" fmla="*/ 223 h 241"/>
                  <a:gd name="T58" fmla="*/ 39 w 241"/>
                  <a:gd name="T59" fmla="*/ 204 h 241"/>
                  <a:gd name="T60" fmla="*/ 18 w 241"/>
                  <a:gd name="T61" fmla="*/ 176 h 241"/>
                  <a:gd name="T62" fmla="*/ 7 w 241"/>
                  <a:gd name="T63" fmla="*/ 144 h 241"/>
                  <a:gd name="T64" fmla="*/ 4 w 241"/>
                  <a:gd name="T65" fmla="*/ 109 h 241"/>
                  <a:gd name="T66" fmla="*/ 14 w 241"/>
                  <a:gd name="T67" fmla="*/ 76 h 241"/>
                  <a:gd name="T68" fmla="*/ 31 w 241"/>
                  <a:gd name="T69" fmla="*/ 46 h 241"/>
                  <a:gd name="T70" fmla="*/ 56 w 241"/>
                  <a:gd name="T71" fmla="*/ 24 h 241"/>
                  <a:gd name="T72" fmla="*/ 87 w 241"/>
                  <a:gd name="T73" fmla="*/ 10 h 241"/>
                  <a:gd name="T74" fmla="*/ 121 w 241"/>
                  <a:gd name="T75" fmla="*/ 4 h 241"/>
                  <a:gd name="T76" fmla="*/ 155 w 241"/>
                  <a:gd name="T77" fmla="*/ 10 h 241"/>
                  <a:gd name="T78" fmla="*/ 185 w 241"/>
                  <a:gd name="T79" fmla="*/ 24 h 241"/>
                  <a:gd name="T80" fmla="*/ 211 w 241"/>
                  <a:gd name="T81" fmla="*/ 46 h 241"/>
                  <a:gd name="T82" fmla="*/ 227 w 241"/>
                  <a:gd name="T83" fmla="*/ 76 h 241"/>
                  <a:gd name="T84" fmla="*/ 237 w 241"/>
                  <a:gd name="T85" fmla="*/ 109 h 24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41"/>
                  <a:gd name="T130" fmla="*/ 0 h 241"/>
                  <a:gd name="T131" fmla="*/ 241 w 241"/>
                  <a:gd name="T132" fmla="*/ 241 h 24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41" h="241">
                    <a:moveTo>
                      <a:pt x="241" y="121"/>
                    </a:moveTo>
                    <a:lnTo>
                      <a:pt x="240" y="109"/>
                    </a:lnTo>
                    <a:lnTo>
                      <a:pt x="238" y="96"/>
                    </a:lnTo>
                    <a:lnTo>
                      <a:pt x="236" y="85"/>
                    </a:lnTo>
                    <a:lnTo>
                      <a:pt x="231" y="74"/>
                    </a:lnTo>
                    <a:lnTo>
                      <a:pt x="226" y="63"/>
                    </a:lnTo>
                    <a:lnTo>
                      <a:pt x="220" y="53"/>
                    </a:lnTo>
                    <a:lnTo>
                      <a:pt x="213" y="45"/>
                    </a:lnTo>
                    <a:lnTo>
                      <a:pt x="206" y="36"/>
                    </a:lnTo>
                    <a:lnTo>
                      <a:pt x="197" y="28"/>
                    </a:lnTo>
                    <a:lnTo>
                      <a:pt x="188" y="21"/>
                    </a:lnTo>
                    <a:lnTo>
                      <a:pt x="179" y="16"/>
                    </a:lnTo>
                    <a:lnTo>
                      <a:pt x="167" y="10"/>
                    </a:lnTo>
                    <a:lnTo>
                      <a:pt x="156" y="6"/>
                    </a:lnTo>
                    <a:lnTo>
                      <a:pt x="145" y="3"/>
                    </a:lnTo>
                    <a:lnTo>
                      <a:pt x="133" y="2"/>
                    </a:lnTo>
                    <a:lnTo>
                      <a:pt x="121" y="0"/>
                    </a:lnTo>
                    <a:lnTo>
                      <a:pt x="109" y="2"/>
                    </a:lnTo>
                    <a:lnTo>
                      <a:pt x="96" y="3"/>
                    </a:lnTo>
                    <a:lnTo>
                      <a:pt x="85" y="6"/>
                    </a:lnTo>
                    <a:lnTo>
                      <a:pt x="74" y="10"/>
                    </a:lnTo>
                    <a:lnTo>
                      <a:pt x="63" y="16"/>
                    </a:lnTo>
                    <a:lnTo>
                      <a:pt x="53" y="21"/>
                    </a:lnTo>
                    <a:lnTo>
                      <a:pt x="45" y="28"/>
                    </a:lnTo>
                    <a:lnTo>
                      <a:pt x="37" y="36"/>
                    </a:lnTo>
                    <a:lnTo>
                      <a:pt x="28" y="45"/>
                    </a:lnTo>
                    <a:lnTo>
                      <a:pt x="21" y="53"/>
                    </a:lnTo>
                    <a:lnTo>
                      <a:pt x="16" y="63"/>
                    </a:lnTo>
                    <a:lnTo>
                      <a:pt x="10" y="74"/>
                    </a:lnTo>
                    <a:lnTo>
                      <a:pt x="6" y="85"/>
                    </a:lnTo>
                    <a:lnTo>
                      <a:pt x="3" y="96"/>
                    </a:lnTo>
                    <a:lnTo>
                      <a:pt x="2" y="109"/>
                    </a:lnTo>
                    <a:lnTo>
                      <a:pt x="0" y="121"/>
                    </a:lnTo>
                    <a:lnTo>
                      <a:pt x="2" y="133"/>
                    </a:lnTo>
                    <a:lnTo>
                      <a:pt x="3" y="145"/>
                    </a:lnTo>
                    <a:lnTo>
                      <a:pt x="6" y="156"/>
                    </a:lnTo>
                    <a:lnTo>
                      <a:pt x="10" y="167"/>
                    </a:lnTo>
                    <a:lnTo>
                      <a:pt x="16" y="179"/>
                    </a:lnTo>
                    <a:lnTo>
                      <a:pt x="21" y="188"/>
                    </a:lnTo>
                    <a:lnTo>
                      <a:pt x="28" y="197"/>
                    </a:lnTo>
                    <a:lnTo>
                      <a:pt x="37" y="206"/>
                    </a:lnTo>
                    <a:lnTo>
                      <a:pt x="45" y="213"/>
                    </a:lnTo>
                    <a:lnTo>
                      <a:pt x="53" y="220"/>
                    </a:lnTo>
                    <a:lnTo>
                      <a:pt x="63" y="226"/>
                    </a:lnTo>
                    <a:lnTo>
                      <a:pt x="74" y="232"/>
                    </a:lnTo>
                    <a:lnTo>
                      <a:pt x="85" y="236"/>
                    </a:lnTo>
                    <a:lnTo>
                      <a:pt x="96" y="239"/>
                    </a:lnTo>
                    <a:lnTo>
                      <a:pt x="109" y="240"/>
                    </a:lnTo>
                    <a:lnTo>
                      <a:pt x="121" y="241"/>
                    </a:lnTo>
                    <a:lnTo>
                      <a:pt x="133" y="240"/>
                    </a:lnTo>
                    <a:lnTo>
                      <a:pt x="145" y="239"/>
                    </a:lnTo>
                    <a:lnTo>
                      <a:pt x="156" y="236"/>
                    </a:lnTo>
                    <a:lnTo>
                      <a:pt x="167" y="232"/>
                    </a:lnTo>
                    <a:lnTo>
                      <a:pt x="179" y="226"/>
                    </a:lnTo>
                    <a:lnTo>
                      <a:pt x="188" y="220"/>
                    </a:lnTo>
                    <a:lnTo>
                      <a:pt x="197" y="213"/>
                    </a:lnTo>
                    <a:lnTo>
                      <a:pt x="206" y="206"/>
                    </a:lnTo>
                    <a:lnTo>
                      <a:pt x="213" y="197"/>
                    </a:lnTo>
                    <a:lnTo>
                      <a:pt x="220" y="188"/>
                    </a:lnTo>
                    <a:lnTo>
                      <a:pt x="226" y="179"/>
                    </a:lnTo>
                    <a:lnTo>
                      <a:pt x="231" y="167"/>
                    </a:lnTo>
                    <a:lnTo>
                      <a:pt x="236" y="156"/>
                    </a:lnTo>
                    <a:lnTo>
                      <a:pt x="238" y="145"/>
                    </a:lnTo>
                    <a:lnTo>
                      <a:pt x="240" y="133"/>
                    </a:lnTo>
                    <a:lnTo>
                      <a:pt x="241" y="121"/>
                    </a:lnTo>
                    <a:close/>
                    <a:moveTo>
                      <a:pt x="237" y="121"/>
                    </a:moveTo>
                    <a:lnTo>
                      <a:pt x="237" y="133"/>
                    </a:lnTo>
                    <a:lnTo>
                      <a:pt x="234" y="144"/>
                    </a:lnTo>
                    <a:lnTo>
                      <a:pt x="231" y="155"/>
                    </a:lnTo>
                    <a:lnTo>
                      <a:pt x="227" y="166"/>
                    </a:lnTo>
                    <a:lnTo>
                      <a:pt x="223" y="176"/>
                    </a:lnTo>
                    <a:lnTo>
                      <a:pt x="218" y="186"/>
                    </a:lnTo>
                    <a:lnTo>
                      <a:pt x="211" y="195"/>
                    </a:lnTo>
                    <a:lnTo>
                      <a:pt x="204" y="204"/>
                    </a:lnTo>
                    <a:lnTo>
                      <a:pt x="195" y="211"/>
                    </a:lnTo>
                    <a:lnTo>
                      <a:pt x="185" y="218"/>
                    </a:lnTo>
                    <a:lnTo>
                      <a:pt x="176" y="223"/>
                    </a:lnTo>
                    <a:lnTo>
                      <a:pt x="166" y="227"/>
                    </a:lnTo>
                    <a:lnTo>
                      <a:pt x="155" y="232"/>
                    </a:lnTo>
                    <a:lnTo>
                      <a:pt x="144" y="234"/>
                    </a:lnTo>
                    <a:lnTo>
                      <a:pt x="133" y="237"/>
                    </a:lnTo>
                    <a:lnTo>
                      <a:pt x="121" y="237"/>
                    </a:lnTo>
                    <a:lnTo>
                      <a:pt x="109" y="237"/>
                    </a:lnTo>
                    <a:lnTo>
                      <a:pt x="98" y="234"/>
                    </a:lnTo>
                    <a:lnTo>
                      <a:pt x="87" y="232"/>
                    </a:lnTo>
                    <a:lnTo>
                      <a:pt x="75" y="227"/>
                    </a:lnTo>
                    <a:lnTo>
                      <a:pt x="66" y="223"/>
                    </a:lnTo>
                    <a:lnTo>
                      <a:pt x="56" y="218"/>
                    </a:lnTo>
                    <a:lnTo>
                      <a:pt x="46" y="211"/>
                    </a:lnTo>
                    <a:lnTo>
                      <a:pt x="39" y="204"/>
                    </a:lnTo>
                    <a:lnTo>
                      <a:pt x="31" y="195"/>
                    </a:lnTo>
                    <a:lnTo>
                      <a:pt x="24" y="186"/>
                    </a:lnTo>
                    <a:lnTo>
                      <a:pt x="18" y="176"/>
                    </a:lnTo>
                    <a:lnTo>
                      <a:pt x="14" y="166"/>
                    </a:lnTo>
                    <a:lnTo>
                      <a:pt x="10" y="155"/>
                    </a:lnTo>
                    <a:lnTo>
                      <a:pt x="7" y="144"/>
                    </a:lnTo>
                    <a:lnTo>
                      <a:pt x="4" y="133"/>
                    </a:lnTo>
                    <a:lnTo>
                      <a:pt x="4" y="121"/>
                    </a:lnTo>
                    <a:lnTo>
                      <a:pt x="4" y="109"/>
                    </a:lnTo>
                    <a:lnTo>
                      <a:pt x="7" y="98"/>
                    </a:lnTo>
                    <a:lnTo>
                      <a:pt x="10" y="87"/>
                    </a:lnTo>
                    <a:lnTo>
                      <a:pt x="14" y="76"/>
                    </a:lnTo>
                    <a:lnTo>
                      <a:pt x="18" y="66"/>
                    </a:lnTo>
                    <a:lnTo>
                      <a:pt x="24" y="56"/>
                    </a:lnTo>
                    <a:lnTo>
                      <a:pt x="31" y="46"/>
                    </a:lnTo>
                    <a:lnTo>
                      <a:pt x="39" y="39"/>
                    </a:lnTo>
                    <a:lnTo>
                      <a:pt x="46" y="31"/>
                    </a:lnTo>
                    <a:lnTo>
                      <a:pt x="56" y="24"/>
                    </a:lnTo>
                    <a:lnTo>
                      <a:pt x="66" y="18"/>
                    </a:lnTo>
                    <a:lnTo>
                      <a:pt x="75" y="14"/>
                    </a:lnTo>
                    <a:lnTo>
                      <a:pt x="87" y="10"/>
                    </a:lnTo>
                    <a:lnTo>
                      <a:pt x="98" y="7"/>
                    </a:lnTo>
                    <a:lnTo>
                      <a:pt x="109" y="6"/>
                    </a:lnTo>
                    <a:lnTo>
                      <a:pt x="121" y="4"/>
                    </a:lnTo>
                    <a:lnTo>
                      <a:pt x="133" y="6"/>
                    </a:lnTo>
                    <a:lnTo>
                      <a:pt x="144" y="7"/>
                    </a:lnTo>
                    <a:lnTo>
                      <a:pt x="155" y="10"/>
                    </a:lnTo>
                    <a:lnTo>
                      <a:pt x="166" y="14"/>
                    </a:lnTo>
                    <a:lnTo>
                      <a:pt x="176" y="18"/>
                    </a:lnTo>
                    <a:lnTo>
                      <a:pt x="185" y="24"/>
                    </a:lnTo>
                    <a:lnTo>
                      <a:pt x="195" y="31"/>
                    </a:lnTo>
                    <a:lnTo>
                      <a:pt x="204" y="39"/>
                    </a:lnTo>
                    <a:lnTo>
                      <a:pt x="211" y="46"/>
                    </a:lnTo>
                    <a:lnTo>
                      <a:pt x="218" y="56"/>
                    </a:lnTo>
                    <a:lnTo>
                      <a:pt x="223" y="66"/>
                    </a:lnTo>
                    <a:lnTo>
                      <a:pt x="227" y="76"/>
                    </a:lnTo>
                    <a:lnTo>
                      <a:pt x="231" y="87"/>
                    </a:lnTo>
                    <a:lnTo>
                      <a:pt x="234" y="98"/>
                    </a:lnTo>
                    <a:lnTo>
                      <a:pt x="237" y="109"/>
                    </a:lnTo>
                    <a:lnTo>
                      <a:pt x="237" y="121"/>
                    </a:lnTo>
                    <a:close/>
                  </a:path>
                </a:pathLst>
              </a:custGeom>
              <a:solidFill>
                <a:srgbClr val="F8E2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54" name="Freeform 139">
                <a:extLst>
                  <a:ext uri="{FF2B5EF4-FFF2-40B4-BE49-F238E27FC236}">
                    <a16:creationId xmlns:a16="http://schemas.microsoft.com/office/drawing/2014/main" id="{BFB82D3B-C7FE-52C5-A6BD-0F23E74242C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02" y="2755"/>
                <a:ext cx="235" cy="236"/>
              </a:xfrm>
              <a:custGeom>
                <a:avLst/>
                <a:gdLst>
                  <a:gd name="T0" fmla="*/ 234 w 235"/>
                  <a:gd name="T1" fmla="*/ 93 h 236"/>
                  <a:gd name="T2" fmla="*/ 221 w 235"/>
                  <a:gd name="T3" fmla="*/ 61 h 236"/>
                  <a:gd name="T4" fmla="*/ 202 w 235"/>
                  <a:gd name="T5" fmla="*/ 35 h 236"/>
                  <a:gd name="T6" fmla="*/ 174 w 235"/>
                  <a:gd name="T7" fmla="*/ 14 h 236"/>
                  <a:gd name="T8" fmla="*/ 142 w 235"/>
                  <a:gd name="T9" fmla="*/ 1 h 236"/>
                  <a:gd name="T10" fmla="*/ 106 w 235"/>
                  <a:gd name="T11" fmla="*/ 0 h 236"/>
                  <a:gd name="T12" fmla="*/ 72 w 235"/>
                  <a:gd name="T13" fmla="*/ 8 h 236"/>
                  <a:gd name="T14" fmla="*/ 43 w 235"/>
                  <a:gd name="T15" fmla="*/ 27 h 236"/>
                  <a:gd name="T16" fmla="*/ 20 w 235"/>
                  <a:gd name="T17" fmla="*/ 52 h 236"/>
                  <a:gd name="T18" fmla="*/ 4 w 235"/>
                  <a:gd name="T19" fmla="*/ 82 h 236"/>
                  <a:gd name="T20" fmla="*/ 0 w 235"/>
                  <a:gd name="T21" fmla="*/ 118 h 236"/>
                  <a:gd name="T22" fmla="*/ 4 w 235"/>
                  <a:gd name="T23" fmla="*/ 153 h 236"/>
                  <a:gd name="T24" fmla="*/ 20 w 235"/>
                  <a:gd name="T25" fmla="*/ 184 h 236"/>
                  <a:gd name="T26" fmla="*/ 43 w 235"/>
                  <a:gd name="T27" fmla="*/ 209 h 236"/>
                  <a:gd name="T28" fmla="*/ 72 w 235"/>
                  <a:gd name="T29" fmla="*/ 227 h 236"/>
                  <a:gd name="T30" fmla="*/ 106 w 235"/>
                  <a:gd name="T31" fmla="*/ 236 h 236"/>
                  <a:gd name="T32" fmla="*/ 142 w 235"/>
                  <a:gd name="T33" fmla="*/ 234 h 236"/>
                  <a:gd name="T34" fmla="*/ 174 w 235"/>
                  <a:gd name="T35" fmla="*/ 222 h 236"/>
                  <a:gd name="T36" fmla="*/ 202 w 235"/>
                  <a:gd name="T37" fmla="*/ 202 h 236"/>
                  <a:gd name="T38" fmla="*/ 221 w 235"/>
                  <a:gd name="T39" fmla="*/ 174 h 236"/>
                  <a:gd name="T40" fmla="*/ 234 w 235"/>
                  <a:gd name="T41" fmla="*/ 142 h 236"/>
                  <a:gd name="T42" fmla="*/ 233 w 235"/>
                  <a:gd name="T43" fmla="*/ 118 h 236"/>
                  <a:gd name="T44" fmla="*/ 227 w 235"/>
                  <a:gd name="T45" fmla="*/ 152 h 236"/>
                  <a:gd name="T46" fmla="*/ 213 w 235"/>
                  <a:gd name="T47" fmla="*/ 181 h 236"/>
                  <a:gd name="T48" fmla="*/ 191 w 235"/>
                  <a:gd name="T49" fmla="*/ 206 h 236"/>
                  <a:gd name="T50" fmla="*/ 163 w 235"/>
                  <a:gd name="T51" fmla="*/ 223 h 236"/>
                  <a:gd name="T52" fmla="*/ 130 w 235"/>
                  <a:gd name="T53" fmla="*/ 231 h 236"/>
                  <a:gd name="T54" fmla="*/ 95 w 235"/>
                  <a:gd name="T55" fmla="*/ 230 h 236"/>
                  <a:gd name="T56" fmla="*/ 63 w 235"/>
                  <a:gd name="T57" fmla="*/ 219 h 236"/>
                  <a:gd name="T58" fmla="*/ 38 w 235"/>
                  <a:gd name="T59" fmla="*/ 199 h 236"/>
                  <a:gd name="T60" fmla="*/ 17 w 235"/>
                  <a:gd name="T61" fmla="*/ 173 h 236"/>
                  <a:gd name="T62" fmla="*/ 6 w 235"/>
                  <a:gd name="T63" fmla="*/ 141 h 236"/>
                  <a:gd name="T64" fmla="*/ 4 w 235"/>
                  <a:gd name="T65" fmla="*/ 106 h 236"/>
                  <a:gd name="T66" fmla="*/ 13 w 235"/>
                  <a:gd name="T67" fmla="*/ 74 h 236"/>
                  <a:gd name="T68" fmla="*/ 29 w 235"/>
                  <a:gd name="T69" fmla="*/ 45 h 236"/>
                  <a:gd name="T70" fmla="*/ 54 w 235"/>
                  <a:gd name="T71" fmla="*/ 24 h 236"/>
                  <a:gd name="T72" fmla="*/ 84 w 235"/>
                  <a:gd name="T73" fmla="*/ 8 h 236"/>
                  <a:gd name="T74" fmla="*/ 118 w 235"/>
                  <a:gd name="T75" fmla="*/ 3 h 236"/>
                  <a:gd name="T76" fmla="*/ 152 w 235"/>
                  <a:gd name="T77" fmla="*/ 8 h 236"/>
                  <a:gd name="T78" fmla="*/ 181 w 235"/>
                  <a:gd name="T79" fmla="*/ 24 h 236"/>
                  <a:gd name="T80" fmla="*/ 206 w 235"/>
                  <a:gd name="T81" fmla="*/ 45 h 236"/>
                  <a:gd name="T82" fmla="*/ 223 w 235"/>
                  <a:gd name="T83" fmla="*/ 74 h 236"/>
                  <a:gd name="T84" fmla="*/ 231 w 235"/>
                  <a:gd name="T85" fmla="*/ 106 h 2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35"/>
                  <a:gd name="T130" fmla="*/ 0 h 236"/>
                  <a:gd name="T131" fmla="*/ 235 w 235"/>
                  <a:gd name="T132" fmla="*/ 236 h 2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35" h="236">
                    <a:moveTo>
                      <a:pt x="235" y="118"/>
                    </a:moveTo>
                    <a:lnTo>
                      <a:pt x="235" y="106"/>
                    </a:lnTo>
                    <a:lnTo>
                      <a:pt x="234" y="93"/>
                    </a:lnTo>
                    <a:lnTo>
                      <a:pt x="231" y="82"/>
                    </a:lnTo>
                    <a:lnTo>
                      <a:pt x="227" y="73"/>
                    </a:lnTo>
                    <a:lnTo>
                      <a:pt x="221" y="61"/>
                    </a:lnTo>
                    <a:lnTo>
                      <a:pt x="216" y="52"/>
                    </a:lnTo>
                    <a:lnTo>
                      <a:pt x="209" y="43"/>
                    </a:lnTo>
                    <a:lnTo>
                      <a:pt x="202" y="35"/>
                    </a:lnTo>
                    <a:lnTo>
                      <a:pt x="194" y="27"/>
                    </a:lnTo>
                    <a:lnTo>
                      <a:pt x="184" y="20"/>
                    </a:lnTo>
                    <a:lnTo>
                      <a:pt x="174" y="14"/>
                    </a:lnTo>
                    <a:lnTo>
                      <a:pt x="164" y="8"/>
                    </a:lnTo>
                    <a:lnTo>
                      <a:pt x="153" y="4"/>
                    </a:lnTo>
                    <a:lnTo>
                      <a:pt x="142" y="1"/>
                    </a:lnTo>
                    <a:lnTo>
                      <a:pt x="130" y="0"/>
                    </a:lnTo>
                    <a:lnTo>
                      <a:pt x="118" y="0"/>
                    </a:lnTo>
                    <a:lnTo>
                      <a:pt x="106" y="0"/>
                    </a:lnTo>
                    <a:lnTo>
                      <a:pt x="93" y="1"/>
                    </a:lnTo>
                    <a:lnTo>
                      <a:pt x="82" y="4"/>
                    </a:lnTo>
                    <a:lnTo>
                      <a:pt x="72" y="8"/>
                    </a:lnTo>
                    <a:lnTo>
                      <a:pt x="61" y="14"/>
                    </a:lnTo>
                    <a:lnTo>
                      <a:pt x="52" y="20"/>
                    </a:lnTo>
                    <a:lnTo>
                      <a:pt x="43" y="27"/>
                    </a:lnTo>
                    <a:lnTo>
                      <a:pt x="35" y="35"/>
                    </a:lnTo>
                    <a:lnTo>
                      <a:pt x="27" y="43"/>
                    </a:lnTo>
                    <a:lnTo>
                      <a:pt x="20" y="52"/>
                    </a:lnTo>
                    <a:lnTo>
                      <a:pt x="14" y="61"/>
                    </a:lnTo>
                    <a:lnTo>
                      <a:pt x="8" y="73"/>
                    </a:lnTo>
                    <a:lnTo>
                      <a:pt x="4" y="82"/>
                    </a:lnTo>
                    <a:lnTo>
                      <a:pt x="1" y="93"/>
                    </a:lnTo>
                    <a:lnTo>
                      <a:pt x="0" y="106"/>
                    </a:lnTo>
                    <a:lnTo>
                      <a:pt x="0" y="118"/>
                    </a:lnTo>
                    <a:lnTo>
                      <a:pt x="0" y="130"/>
                    </a:lnTo>
                    <a:lnTo>
                      <a:pt x="1" y="142"/>
                    </a:lnTo>
                    <a:lnTo>
                      <a:pt x="4" y="153"/>
                    </a:lnTo>
                    <a:lnTo>
                      <a:pt x="8" y="164"/>
                    </a:lnTo>
                    <a:lnTo>
                      <a:pt x="14" y="174"/>
                    </a:lnTo>
                    <a:lnTo>
                      <a:pt x="20" y="184"/>
                    </a:lnTo>
                    <a:lnTo>
                      <a:pt x="27" y="194"/>
                    </a:lnTo>
                    <a:lnTo>
                      <a:pt x="35" y="202"/>
                    </a:lnTo>
                    <a:lnTo>
                      <a:pt x="43" y="209"/>
                    </a:lnTo>
                    <a:lnTo>
                      <a:pt x="52" y="216"/>
                    </a:lnTo>
                    <a:lnTo>
                      <a:pt x="61" y="222"/>
                    </a:lnTo>
                    <a:lnTo>
                      <a:pt x="72" y="227"/>
                    </a:lnTo>
                    <a:lnTo>
                      <a:pt x="82" y="231"/>
                    </a:lnTo>
                    <a:lnTo>
                      <a:pt x="93" y="234"/>
                    </a:lnTo>
                    <a:lnTo>
                      <a:pt x="106" y="236"/>
                    </a:lnTo>
                    <a:lnTo>
                      <a:pt x="118" y="236"/>
                    </a:lnTo>
                    <a:lnTo>
                      <a:pt x="130" y="236"/>
                    </a:lnTo>
                    <a:lnTo>
                      <a:pt x="142" y="234"/>
                    </a:lnTo>
                    <a:lnTo>
                      <a:pt x="153" y="231"/>
                    </a:lnTo>
                    <a:lnTo>
                      <a:pt x="164" y="227"/>
                    </a:lnTo>
                    <a:lnTo>
                      <a:pt x="174" y="222"/>
                    </a:lnTo>
                    <a:lnTo>
                      <a:pt x="184" y="216"/>
                    </a:lnTo>
                    <a:lnTo>
                      <a:pt x="194" y="209"/>
                    </a:lnTo>
                    <a:lnTo>
                      <a:pt x="202" y="202"/>
                    </a:lnTo>
                    <a:lnTo>
                      <a:pt x="209" y="194"/>
                    </a:lnTo>
                    <a:lnTo>
                      <a:pt x="216" y="184"/>
                    </a:lnTo>
                    <a:lnTo>
                      <a:pt x="221" y="174"/>
                    </a:lnTo>
                    <a:lnTo>
                      <a:pt x="227" y="164"/>
                    </a:lnTo>
                    <a:lnTo>
                      <a:pt x="231" y="153"/>
                    </a:lnTo>
                    <a:lnTo>
                      <a:pt x="234" y="142"/>
                    </a:lnTo>
                    <a:lnTo>
                      <a:pt x="235" y="130"/>
                    </a:lnTo>
                    <a:lnTo>
                      <a:pt x="235" y="118"/>
                    </a:lnTo>
                    <a:close/>
                    <a:moveTo>
                      <a:pt x="233" y="118"/>
                    </a:moveTo>
                    <a:lnTo>
                      <a:pt x="231" y="130"/>
                    </a:lnTo>
                    <a:lnTo>
                      <a:pt x="230" y="141"/>
                    </a:lnTo>
                    <a:lnTo>
                      <a:pt x="227" y="152"/>
                    </a:lnTo>
                    <a:lnTo>
                      <a:pt x="223" y="162"/>
                    </a:lnTo>
                    <a:lnTo>
                      <a:pt x="219" y="173"/>
                    </a:lnTo>
                    <a:lnTo>
                      <a:pt x="213" y="181"/>
                    </a:lnTo>
                    <a:lnTo>
                      <a:pt x="206" y="191"/>
                    </a:lnTo>
                    <a:lnTo>
                      <a:pt x="199" y="199"/>
                    </a:lnTo>
                    <a:lnTo>
                      <a:pt x="191" y="206"/>
                    </a:lnTo>
                    <a:lnTo>
                      <a:pt x="181" y="213"/>
                    </a:lnTo>
                    <a:lnTo>
                      <a:pt x="173" y="219"/>
                    </a:lnTo>
                    <a:lnTo>
                      <a:pt x="163" y="223"/>
                    </a:lnTo>
                    <a:lnTo>
                      <a:pt x="152" y="227"/>
                    </a:lnTo>
                    <a:lnTo>
                      <a:pt x="141" y="230"/>
                    </a:lnTo>
                    <a:lnTo>
                      <a:pt x="130" y="231"/>
                    </a:lnTo>
                    <a:lnTo>
                      <a:pt x="118" y="233"/>
                    </a:lnTo>
                    <a:lnTo>
                      <a:pt x="106" y="231"/>
                    </a:lnTo>
                    <a:lnTo>
                      <a:pt x="95" y="230"/>
                    </a:lnTo>
                    <a:lnTo>
                      <a:pt x="84" y="227"/>
                    </a:lnTo>
                    <a:lnTo>
                      <a:pt x="74" y="223"/>
                    </a:lnTo>
                    <a:lnTo>
                      <a:pt x="63" y="219"/>
                    </a:lnTo>
                    <a:lnTo>
                      <a:pt x="54" y="213"/>
                    </a:lnTo>
                    <a:lnTo>
                      <a:pt x="45" y="206"/>
                    </a:lnTo>
                    <a:lnTo>
                      <a:pt x="38" y="199"/>
                    </a:lnTo>
                    <a:lnTo>
                      <a:pt x="29" y="191"/>
                    </a:lnTo>
                    <a:lnTo>
                      <a:pt x="22" y="181"/>
                    </a:lnTo>
                    <a:lnTo>
                      <a:pt x="17" y="173"/>
                    </a:lnTo>
                    <a:lnTo>
                      <a:pt x="13" y="162"/>
                    </a:lnTo>
                    <a:lnTo>
                      <a:pt x="8" y="152"/>
                    </a:lnTo>
                    <a:lnTo>
                      <a:pt x="6" y="141"/>
                    </a:lnTo>
                    <a:lnTo>
                      <a:pt x="4" y="130"/>
                    </a:lnTo>
                    <a:lnTo>
                      <a:pt x="3" y="118"/>
                    </a:lnTo>
                    <a:lnTo>
                      <a:pt x="4" y="106"/>
                    </a:lnTo>
                    <a:lnTo>
                      <a:pt x="6" y="95"/>
                    </a:lnTo>
                    <a:lnTo>
                      <a:pt x="8" y="84"/>
                    </a:lnTo>
                    <a:lnTo>
                      <a:pt x="13" y="74"/>
                    </a:lnTo>
                    <a:lnTo>
                      <a:pt x="17" y="63"/>
                    </a:lnTo>
                    <a:lnTo>
                      <a:pt x="22" y="54"/>
                    </a:lnTo>
                    <a:lnTo>
                      <a:pt x="29" y="45"/>
                    </a:lnTo>
                    <a:lnTo>
                      <a:pt x="38" y="38"/>
                    </a:lnTo>
                    <a:lnTo>
                      <a:pt x="45" y="29"/>
                    </a:lnTo>
                    <a:lnTo>
                      <a:pt x="54" y="24"/>
                    </a:lnTo>
                    <a:lnTo>
                      <a:pt x="63" y="17"/>
                    </a:lnTo>
                    <a:lnTo>
                      <a:pt x="74" y="13"/>
                    </a:lnTo>
                    <a:lnTo>
                      <a:pt x="84" y="8"/>
                    </a:lnTo>
                    <a:lnTo>
                      <a:pt x="95" y="6"/>
                    </a:lnTo>
                    <a:lnTo>
                      <a:pt x="106" y="4"/>
                    </a:lnTo>
                    <a:lnTo>
                      <a:pt x="118" y="3"/>
                    </a:lnTo>
                    <a:lnTo>
                      <a:pt x="130" y="4"/>
                    </a:lnTo>
                    <a:lnTo>
                      <a:pt x="141" y="6"/>
                    </a:lnTo>
                    <a:lnTo>
                      <a:pt x="152" y="8"/>
                    </a:lnTo>
                    <a:lnTo>
                      <a:pt x="163" y="13"/>
                    </a:lnTo>
                    <a:lnTo>
                      <a:pt x="173" y="17"/>
                    </a:lnTo>
                    <a:lnTo>
                      <a:pt x="181" y="24"/>
                    </a:lnTo>
                    <a:lnTo>
                      <a:pt x="191" y="29"/>
                    </a:lnTo>
                    <a:lnTo>
                      <a:pt x="199" y="38"/>
                    </a:lnTo>
                    <a:lnTo>
                      <a:pt x="206" y="45"/>
                    </a:lnTo>
                    <a:lnTo>
                      <a:pt x="213" y="54"/>
                    </a:lnTo>
                    <a:lnTo>
                      <a:pt x="219" y="63"/>
                    </a:lnTo>
                    <a:lnTo>
                      <a:pt x="223" y="74"/>
                    </a:lnTo>
                    <a:lnTo>
                      <a:pt x="227" y="84"/>
                    </a:lnTo>
                    <a:lnTo>
                      <a:pt x="230" y="95"/>
                    </a:lnTo>
                    <a:lnTo>
                      <a:pt x="231" y="106"/>
                    </a:lnTo>
                    <a:lnTo>
                      <a:pt x="233" y="118"/>
                    </a:lnTo>
                    <a:close/>
                  </a:path>
                </a:pathLst>
              </a:custGeom>
              <a:solidFill>
                <a:srgbClr val="F8E2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55" name="Freeform 140">
                <a:extLst>
                  <a:ext uri="{FF2B5EF4-FFF2-40B4-BE49-F238E27FC236}">
                    <a16:creationId xmlns:a16="http://schemas.microsoft.com/office/drawing/2014/main" id="{DBCC496A-2B13-9E2B-18B5-FA54CF421BC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03" y="2756"/>
                <a:ext cx="233" cy="233"/>
              </a:xfrm>
              <a:custGeom>
                <a:avLst/>
                <a:gdLst>
                  <a:gd name="T0" fmla="*/ 230 w 233"/>
                  <a:gd name="T1" fmla="*/ 94 h 233"/>
                  <a:gd name="T2" fmla="*/ 219 w 233"/>
                  <a:gd name="T3" fmla="*/ 62 h 233"/>
                  <a:gd name="T4" fmla="*/ 200 w 233"/>
                  <a:gd name="T5" fmla="*/ 35 h 233"/>
                  <a:gd name="T6" fmla="*/ 172 w 233"/>
                  <a:gd name="T7" fmla="*/ 14 h 233"/>
                  <a:gd name="T8" fmla="*/ 140 w 233"/>
                  <a:gd name="T9" fmla="*/ 3 h 233"/>
                  <a:gd name="T10" fmla="*/ 105 w 233"/>
                  <a:gd name="T11" fmla="*/ 2 h 233"/>
                  <a:gd name="T12" fmla="*/ 71 w 233"/>
                  <a:gd name="T13" fmla="*/ 10 h 233"/>
                  <a:gd name="T14" fmla="*/ 42 w 233"/>
                  <a:gd name="T15" fmla="*/ 27 h 233"/>
                  <a:gd name="T16" fmla="*/ 20 w 233"/>
                  <a:gd name="T17" fmla="*/ 52 h 233"/>
                  <a:gd name="T18" fmla="*/ 6 w 233"/>
                  <a:gd name="T19" fmla="*/ 83 h 233"/>
                  <a:gd name="T20" fmla="*/ 0 w 233"/>
                  <a:gd name="T21" fmla="*/ 117 h 233"/>
                  <a:gd name="T22" fmla="*/ 6 w 233"/>
                  <a:gd name="T23" fmla="*/ 151 h 233"/>
                  <a:gd name="T24" fmla="*/ 20 w 233"/>
                  <a:gd name="T25" fmla="*/ 182 h 233"/>
                  <a:gd name="T26" fmla="*/ 42 w 233"/>
                  <a:gd name="T27" fmla="*/ 207 h 233"/>
                  <a:gd name="T28" fmla="*/ 71 w 233"/>
                  <a:gd name="T29" fmla="*/ 223 h 233"/>
                  <a:gd name="T30" fmla="*/ 105 w 233"/>
                  <a:gd name="T31" fmla="*/ 233 h 233"/>
                  <a:gd name="T32" fmla="*/ 140 w 233"/>
                  <a:gd name="T33" fmla="*/ 230 h 233"/>
                  <a:gd name="T34" fmla="*/ 172 w 233"/>
                  <a:gd name="T35" fmla="*/ 219 h 233"/>
                  <a:gd name="T36" fmla="*/ 200 w 233"/>
                  <a:gd name="T37" fmla="*/ 200 h 233"/>
                  <a:gd name="T38" fmla="*/ 219 w 233"/>
                  <a:gd name="T39" fmla="*/ 172 h 233"/>
                  <a:gd name="T40" fmla="*/ 230 w 233"/>
                  <a:gd name="T41" fmla="*/ 140 h 233"/>
                  <a:gd name="T42" fmla="*/ 229 w 233"/>
                  <a:gd name="T43" fmla="*/ 117 h 233"/>
                  <a:gd name="T44" fmla="*/ 225 w 233"/>
                  <a:gd name="T45" fmla="*/ 151 h 233"/>
                  <a:gd name="T46" fmla="*/ 209 w 233"/>
                  <a:gd name="T47" fmla="*/ 180 h 233"/>
                  <a:gd name="T48" fmla="*/ 188 w 233"/>
                  <a:gd name="T49" fmla="*/ 204 h 233"/>
                  <a:gd name="T50" fmla="*/ 161 w 233"/>
                  <a:gd name="T51" fmla="*/ 221 h 233"/>
                  <a:gd name="T52" fmla="*/ 129 w 233"/>
                  <a:gd name="T53" fmla="*/ 229 h 233"/>
                  <a:gd name="T54" fmla="*/ 94 w 233"/>
                  <a:gd name="T55" fmla="*/ 228 h 233"/>
                  <a:gd name="T56" fmla="*/ 63 w 233"/>
                  <a:gd name="T57" fmla="*/ 215 h 233"/>
                  <a:gd name="T58" fmla="*/ 38 w 233"/>
                  <a:gd name="T59" fmla="*/ 197 h 233"/>
                  <a:gd name="T60" fmla="*/ 19 w 233"/>
                  <a:gd name="T61" fmla="*/ 170 h 233"/>
                  <a:gd name="T62" fmla="*/ 7 w 233"/>
                  <a:gd name="T63" fmla="*/ 140 h 233"/>
                  <a:gd name="T64" fmla="*/ 5 w 233"/>
                  <a:gd name="T65" fmla="*/ 105 h 233"/>
                  <a:gd name="T66" fmla="*/ 13 w 233"/>
                  <a:gd name="T67" fmla="*/ 73 h 233"/>
                  <a:gd name="T68" fmla="*/ 30 w 233"/>
                  <a:gd name="T69" fmla="*/ 45 h 233"/>
                  <a:gd name="T70" fmla="*/ 53 w 233"/>
                  <a:gd name="T71" fmla="*/ 24 h 233"/>
                  <a:gd name="T72" fmla="*/ 84 w 233"/>
                  <a:gd name="T73" fmla="*/ 10 h 233"/>
                  <a:gd name="T74" fmla="*/ 117 w 233"/>
                  <a:gd name="T75" fmla="*/ 5 h 233"/>
                  <a:gd name="T76" fmla="*/ 151 w 233"/>
                  <a:gd name="T77" fmla="*/ 10 h 233"/>
                  <a:gd name="T78" fmla="*/ 180 w 233"/>
                  <a:gd name="T79" fmla="*/ 24 h 233"/>
                  <a:gd name="T80" fmla="*/ 204 w 233"/>
                  <a:gd name="T81" fmla="*/ 45 h 233"/>
                  <a:gd name="T82" fmla="*/ 220 w 233"/>
                  <a:gd name="T83" fmla="*/ 73 h 233"/>
                  <a:gd name="T84" fmla="*/ 229 w 233"/>
                  <a:gd name="T85" fmla="*/ 105 h 23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33"/>
                  <a:gd name="T130" fmla="*/ 0 h 233"/>
                  <a:gd name="T131" fmla="*/ 233 w 233"/>
                  <a:gd name="T132" fmla="*/ 233 h 23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33" h="233">
                    <a:moveTo>
                      <a:pt x="233" y="117"/>
                    </a:moveTo>
                    <a:lnTo>
                      <a:pt x="233" y="105"/>
                    </a:lnTo>
                    <a:lnTo>
                      <a:pt x="230" y="94"/>
                    </a:lnTo>
                    <a:lnTo>
                      <a:pt x="227" y="83"/>
                    </a:lnTo>
                    <a:lnTo>
                      <a:pt x="223" y="72"/>
                    </a:lnTo>
                    <a:lnTo>
                      <a:pt x="219" y="62"/>
                    </a:lnTo>
                    <a:lnTo>
                      <a:pt x="214" y="52"/>
                    </a:lnTo>
                    <a:lnTo>
                      <a:pt x="207" y="42"/>
                    </a:lnTo>
                    <a:lnTo>
                      <a:pt x="200" y="35"/>
                    </a:lnTo>
                    <a:lnTo>
                      <a:pt x="191" y="27"/>
                    </a:lnTo>
                    <a:lnTo>
                      <a:pt x="181" y="20"/>
                    </a:lnTo>
                    <a:lnTo>
                      <a:pt x="172" y="14"/>
                    </a:lnTo>
                    <a:lnTo>
                      <a:pt x="162" y="10"/>
                    </a:lnTo>
                    <a:lnTo>
                      <a:pt x="151" y="6"/>
                    </a:lnTo>
                    <a:lnTo>
                      <a:pt x="140" y="3"/>
                    </a:lnTo>
                    <a:lnTo>
                      <a:pt x="129" y="2"/>
                    </a:lnTo>
                    <a:lnTo>
                      <a:pt x="117" y="0"/>
                    </a:lnTo>
                    <a:lnTo>
                      <a:pt x="105" y="2"/>
                    </a:lnTo>
                    <a:lnTo>
                      <a:pt x="94" y="3"/>
                    </a:lnTo>
                    <a:lnTo>
                      <a:pt x="83" y="6"/>
                    </a:lnTo>
                    <a:lnTo>
                      <a:pt x="71" y="10"/>
                    </a:lnTo>
                    <a:lnTo>
                      <a:pt x="62" y="14"/>
                    </a:lnTo>
                    <a:lnTo>
                      <a:pt x="52" y="20"/>
                    </a:lnTo>
                    <a:lnTo>
                      <a:pt x="42" y="27"/>
                    </a:lnTo>
                    <a:lnTo>
                      <a:pt x="35" y="35"/>
                    </a:lnTo>
                    <a:lnTo>
                      <a:pt x="27" y="42"/>
                    </a:lnTo>
                    <a:lnTo>
                      <a:pt x="20" y="52"/>
                    </a:lnTo>
                    <a:lnTo>
                      <a:pt x="14" y="62"/>
                    </a:lnTo>
                    <a:lnTo>
                      <a:pt x="10" y="72"/>
                    </a:lnTo>
                    <a:lnTo>
                      <a:pt x="6" y="83"/>
                    </a:lnTo>
                    <a:lnTo>
                      <a:pt x="3" y="94"/>
                    </a:lnTo>
                    <a:lnTo>
                      <a:pt x="0" y="105"/>
                    </a:lnTo>
                    <a:lnTo>
                      <a:pt x="0" y="117"/>
                    </a:lnTo>
                    <a:lnTo>
                      <a:pt x="0" y="129"/>
                    </a:lnTo>
                    <a:lnTo>
                      <a:pt x="3" y="140"/>
                    </a:lnTo>
                    <a:lnTo>
                      <a:pt x="6" y="151"/>
                    </a:lnTo>
                    <a:lnTo>
                      <a:pt x="10" y="162"/>
                    </a:lnTo>
                    <a:lnTo>
                      <a:pt x="14" y="172"/>
                    </a:lnTo>
                    <a:lnTo>
                      <a:pt x="20" y="182"/>
                    </a:lnTo>
                    <a:lnTo>
                      <a:pt x="27" y="191"/>
                    </a:lnTo>
                    <a:lnTo>
                      <a:pt x="35" y="200"/>
                    </a:lnTo>
                    <a:lnTo>
                      <a:pt x="42" y="207"/>
                    </a:lnTo>
                    <a:lnTo>
                      <a:pt x="52" y="214"/>
                    </a:lnTo>
                    <a:lnTo>
                      <a:pt x="62" y="219"/>
                    </a:lnTo>
                    <a:lnTo>
                      <a:pt x="71" y="223"/>
                    </a:lnTo>
                    <a:lnTo>
                      <a:pt x="83" y="228"/>
                    </a:lnTo>
                    <a:lnTo>
                      <a:pt x="94" y="230"/>
                    </a:lnTo>
                    <a:lnTo>
                      <a:pt x="105" y="233"/>
                    </a:lnTo>
                    <a:lnTo>
                      <a:pt x="117" y="233"/>
                    </a:lnTo>
                    <a:lnTo>
                      <a:pt x="129" y="233"/>
                    </a:lnTo>
                    <a:lnTo>
                      <a:pt x="140" y="230"/>
                    </a:lnTo>
                    <a:lnTo>
                      <a:pt x="151" y="228"/>
                    </a:lnTo>
                    <a:lnTo>
                      <a:pt x="162" y="223"/>
                    </a:lnTo>
                    <a:lnTo>
                      <a:pt x="172" y="219"/>
                    </a:lnTo>
                    <a:lnTo>
                      <a:pt x="181" y="214"/>
                    </a:lnTo>
                    <a:lnTo>
                      <a:pt x="191" y="207"/>
                    </a:lnTo>
                    <a:lnTo>
                      <a:pt x="200" y="200"/>
                    </a:lnTo>
                    <a:lnTo>
                      <a:pt x="207" y="191"/>
                    </a:lnTo>
                    <a:lnTo>
                      <a:pt x="214" y="182"/>
                    </a:lnTo>
                    <a:lnTo>
                      <a:pt x="219" y="172"/>
                    </a:lnTo>
                    <a:lnTo>
                      <a:pt x="223" y="162"/>
                    </a:lnTo>
                    <a:lnTo>
                      <a:pt x="227" y="151"/>
                    </a:lnTo>
                    <a:lnTo>
                      <a:pt x="230" y="140"/>
                    </a:lnTo>
                    <a:lnTo>
                      <a:pt x="233" y="129"/>
                    </a:lnTo>
                    <a:lnTo>
                      <a:pt x="233" y="117"/>
                    </a:lnTo>
                    <a:close/>
                    <a:moveTo>
                      <a:pt x="229" y="117"/>
                    </a:moveTo>
                    <a:lnTo>
                      <a:pt x="229" y="129"/>
                    </a:lnTo>
                    <a:lnTo>
                      <a:pt x="227" y="140"/>
                    </a:lnTo>
                    <a:lnTo>
                      <a:pt x="225" y="151"/>
                    </a:lnTo>
                    <a:lnTo>
                      <a:pt x="220" y="161"/>
                    </a:lnTo>
                    <a:lnTo>
                      <a:pt x="215" y="170"/>
                    </a:lnTo>
                    <a:lnTo>
                      <a:pt x="209" y="180"/>
                    </a:lnTo>
                    <a:lnTo>
                      <a:pt x="204" y="189"/>
                    </a:lnTo>
                    <a:lnTo>
                      <a:pt x="197" y="197"/>
                    </a:lnTo>
                    <a:lnTo>
                      <a:pt x="188" y="204"/>
                    </a:lnTo>
                    <a:lnTo>
                      <a:pt x="180" y="209"/>
                    </a:lnTo>
                    <a:lnTo>
                      <a:pt x="170" y="215"/>
                    </a:lnTo>
                    <a:lnTo>
                      <a:pt x="161" y="221"/>
                    </a:lnTo>
                    <a:lnTo>
                      <a:pt x="151" y="225"/>
                    </a:lnTo>
                    <a:lnTo>
                      <a:pt x="140" y="228"/>
                    </a:lnTo>
                    <a:lnTo>
                      <a:pt x="129" y="229"/>
                    </a:lnTo>
                    <a:lnTo>
                      <a:pt x="117" y="229"/>
                    </a:lnTo>
                    <a:lnTo>
                      <a:pt x="105" y="229"/>
                    </a:lnTo>
                    <a:lnTo>
                      <a:pt x="94" y="228"/>
                    </a:lnTo>
                    <a:lnTo>
                      <a:pt x="84" y="225"/>
                    </a:lnTo>
                    <a:lnTo>
                      <a:pt x="73" y="221"/>
                    </a:lnTo>
                    <a:lnTo>
                      <a:pt x="63" y="215"/>
                    </a:lnTo>
                    <a:lnTo>
                      <a:pt x="53" y="209"/>
                    </a:lnTo>
                    <a:lnTo>
                      <a:pt x="45" y="204"/>
                    </a:lnTo>
                    <a:lnTo>
                      <a:pt x="38" y="197"/>
                    </a:lnTo>
                    <a:lnTo>
                      <a:pt x="30" y="189"/>
                    </a:lnTo>
                    <a:lnTo>
                      <a:pt x="24" y="180"/>
                    </a:lnTo>
                    <a:lnTo>
                      <a:pt x="19" y="170"/>
                    </a:lnTo>
                    <a:lnTo>
                      <a:pt x="13" y="161"/>
                    </a:lnTo>
                    <a:lnTo>
                      <a:pt x="10" y="151"/>
                    </a:lnTo>
                    <a:lnTo>
                      <a:pt x="7" y="140"/>
                    </a:lnTo>
                    <a:lnTo>
                      <a:pt x="5" y="129"/>
                    </a:lnTo>
                    <a:lnTo>
                      <a:pt x="5" y="117"/>
                    </a:lnTo>
                    <a:lnTo>
                      <a:pt x="5" y="105"/>
                    </a:lnTo>
                    <a:lnTo>
                      <a:pt x="7" y="94"/>
                    </a:lnTo>
                    <a:lnTo>
                      <a:pt x="10" y="84"/>
                    </a:lnTo>
                    <a:lnTo>
                      <a:pt x="13" y="73"/>
                    </a:lnTo>
                    <a:lnTo>
                      <a:pt x="19" y="63"/>
                    </a:lnTo>
                    <a:lnTo>
                      <a:pt x="24" y="53"/>
                    </a:lnTo>
                    <a:lnTo>
                      <a:pt x="30" y="45"/>
                    </a:lnTo>
                    <a:lnTo>
                      <a:pt x="38" y="38"/>
                    </a:lnTo>
                    <a:lnTo>
                      <a:pt x="45" y="30"/>
                    </a:lnTo>
                    <a:lnTo>
                      <a:pt x="53" y="24"/>
                    </a:lnTo>
                    <a:lnTo>
                      <a:pt x="63" y="19"/>
                    </a:lnTo>
                    <a:lnTo>
                      <a:pt x="73" y="13"/>
                    </a:lnTo>
                    <a:lnTo>
                      <a:pt x="84" y="10"/>
                    </a:lnTo>
                    <a:lnTo>
                      <a:pt x="94" y="7"/>
                    </a:lnTo>
                    <a:lnTo>
                      <a:pt x="105" y="5"/>
                    </a:lnTo>
                    <a:lnTo>
                      <a:pt x="117" y="5"/>
                    </a:lnTo>
                    <a:lnTo>
                      <a:pt x="129" y="5"/>
                    </a:lnTo>
                    <a:lnTo>
                      <a:pt x="140" y="7"/>
                    </a:lnTo>
                    <a:lnTo>
                      <a:pt x="151" y="10"/>
                    </a:lnTo>
                    <a:lnTo>
                      <a:pt x="161" y="13"/>
                    </a:lnTo>
                    <a:lnTo>
                      <a:pt x="170" y="19"/>
                    </a:lnTo>
                    <a:lnTo>
                      <a:pt x="180" y="24"/>
                    </a:lnTo>
                    <a:lnTo>
                      <a:pt x="188" y="30"/>
                    </a:lnTo>
                    <a:lnTo>
                      <a:pt x="197" y="38"/>
                    </a:lnTo>
                    <a:lnTo>
                      <a:pt x="204" y="45"/>
                    </a:lnTo>
                    <a:lnTo>
                      <a:pt x="209" y="53"/>
                    </a:lnTo>
                    <a:lnTo>
                      <a:pt x="215" y="63"/>
                    </a:lnTo>
                    <a:lnTo>
                      <a:pt x="220" y="73"/>
                    </a:lnTo>
                    <a:lnTo>
                      <a:pt x="225" y="84"/>
                    </a:lnTo>
                    <a:lnTo>
                      <a:pt x="227" y="94"/>
                    </a:lnTo>
                    <a:lnTo>
                      <a:pt x="229" y="105"/>
                    </a:lnTo>
                    <a:lnTo>
                      <a:pt x="229" y="117"/>
                    </a:lnTo>
                    <a:close/>
                  </a:path>
                </a:pathLst>
              </a:custGeom>
              <a:solidFill>
                <a:srgbClr val="F8E2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56" name="Freeform 141">
                <a:extLst>
                  <a:ext uri="{FF2B5EF4-FFF2-40B4-BE49-F238E27FC236}">
                    <a16:creationId xmlns:a16="http://schemas.microsoft.com/office/drawing/2014/main" id="{FB0C8D0B-E091-7E79-2F8D-208B0C2323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05" y="2758"/>
                <a:ext cx="230" cy="230"/>
              </a:xfrm>
              <a:custGeom>
                <a:avLst/>
                <a:gdLst>
                  <a:gd name="T0" fmla="*/ 227 w 230"/>
                  <a:gd name="T1" fmla="*/ 92 h 230"/>
                  <a:gd name="T2" fmla="*/ 216 w 230"/>
                  <a:gd name="T3" fmla="*/ 60 h 230"/>
                  <a:gd name="T4" fmla="*/ 196 w 230"/>
                  <a:gd name="T5" fmla="*/ 35 h 230"/>
                  <a:gd name="T6" fmla="*/ 170 w 230"/>
                  <a:gd name="T7" fmla="*/ 14 h 230"/>
                  <a:gd name="T8" fmla="*/ 138 w 230"/>
                  <a:gd name="T9" fmla="*/ 3 h 230"/>
                  <a:gd name="T10" fmla="*/ 103 w 230"/>
                  <a:gd name="T11" fmla="*/ 1 h 230"/>
                  <a:gd name="T12" fmla="*/ 71 w 230"/>
                  <a:gd name="T13" fmla="*/ 10 h 230"/>
                  <a:gd name="T14" fmla="*/ 42 w 230"/>
                  <a:gd name="T15" fmla="*/ 26 h 230"/>
                  <a:gd name="T16" fmla="*/ 19 w 230"/>
                  <a:gd name="T17" fmla="*/ 51 h 230"/>
                  <a:gd name="T18" fmla="*/ 5 w 230"/>
                  <a:gd name="T19" fmla="*/ 81 h 230"/>
                  <a:gd name="T20" fmla="*/ 0 w 230"/>
                  <a:gd name="T21" fmla="*/ 115 h 230"/>
                  <a:gd name="T22" fmla="*/ 5 w 230"/>
                  <a:gd name="T23" fmla="*/ 149 h 230"/>
                  <a:gd name="T24" fmla="*/ 19 w 230"/>
                  <a:gd name="T25" fmla="*/ 178 h 230"/>
                  <a:gd name="T26" fmla="*/ 42 w 230"/>
                  <a:gd name="T27" fmla="*/ 203 h 230"/>
                  <a:gd name="T28" fmla="*/ 71 w 230"/>
                  <a:gd name="T29" fmla="*/ 220 h 230"/>
                  <a:gd name="T30" fmla="*/ 103 w 230"/>
                  <a:gd name="T31" fmla="*/ 228 h 230"/>
                  <a:gd name="T32" fmla="*/ 138 w 230"/>
                  <a:gd name="T33" fmla="*/ 227 h 230"/>
                  <a:gd name="T34" fmla="*/ 170 w 230"/>
                  <a:gd name="T35" fmla="*/ 216 h 230"/>
                  <a:gd name="T36" fmla="*/ 196 w 230"/>
                  <a:gd name="T37" fmla="*/ 196 h 230"/>
                  <a:gd name="T38" fmla="*/ 216 w 230"/>
                  <a:gd name="T39" fmla="*/ 170 h 230"/>
                  <a:gd name="T40" fmla="*/ 227 w 230"/>
                  <a:gd name="T41" fmla="*/ 138 h 230"/>
                  <a:gd name="T42" fmla="*/ 225 w 230"/>
                  <a:gd name="T43" fmla="*/ 115 h 230"/>
                  <a:gd name="T44" fmla="*/ 220 w 230"/>
                  <a:gd name="T45" fmla="*/ 148 h 230"/>
                  <a:gd name="T46" fmla="*/ 206 w 230"/>
                  <a:gd name="T47" fmla="*/ 177 h 230"/>
                  <a:gd name="T48" fmla="*/ 185 w 230"/>
                  <a:gd name="T49" fmla="*/ 200 h 230"/>
                  <a:gd name="T50" fmla="*/ 157 w 230"/>
                  <a:gd name="T51" fmla="*/ 217 h 230"/>
                  <a:gd name="T52" fmla="*/ 127 w 230"/>
                  <a:gd name="T53" fmla="*/ 224 h 230"/>
                  <a:gd name="T54" fmla="*/ 93 w 230"/>
                  <a:gd name="T55" fmla="*/ 223 h 230"/>
                  <a:gd name="T56" fmla="*/ 63 w 230"/>
                  <a:gd name="T57" fmla="*/ 212 h 230"/>
                  <a:gd name="T58" fmla="*/ 37 w 230"/>
                  <a:gd name="T59" fmla="*/ 194 h 230"/>
                  <a:gd name="T60" fmla="*/ 18 w 230"/>
                  <a:gd name="T61" fmla="*/ 167 h 230"/>
                  <a:gd name="T62" fmla="*/ 7 w 230"/>
                  <a:gd name="T63" fmla="*/ 138 h 230"/>
                  <a:gd name="T64" fmla="*/ 5 w 230"/>
                  <a:gd name="T65" fmla="*/ 103 h 230"/>
                  <a:gd name="T66" fmla="*/ 14 w 230"/>
                  <a:gd name="T67" fmla="*/ 72 h 230"/>
                  <a:gd name="T68" fmla="*/ 29 w 230"/>
                  <a:gd name="T69" fmla="*/ 44 h 230"/>
                  <a:gd name="T70" fmla="*/ 53 w 230"/>
                  <a:gd name="T71" fmla="*/ 24 h 230"/>
                  <a:gd name="T72" fmla="*/ 82 w 230"/>
                  <a:gd name="T73" fmla="*/ 10 h 230"/>
                  <a:gd name="T74" fmla="*/ 115 w 230"/>
                  <a:gd name="T75" fmla="*/ 4 h 230"/>
                  <a:gd name="T76" fmla="*/ 147 w 230"/>
                  <a:gd name="T77" fmla="*/ 10 h 230"/>
                  <a:gd name="T78" fmla="*/ 177 w 230"/>
                  <a:gd name="T79" fmla="*/ 24 h 230"/>
                  <a:gd name="T80" fmla="*/ 200 w 230"/>
                  <a:gd name="T81" fmla="*/ 44 h 230"/>
                  <a:gd name="T82" fmla="*/ 217 w 230"/>
                  <a:gd name="T83" fmla="*/ 72 h 230"/>
                  <a:gd name="T84" fmla="*/ 224 w 230"/>
                  <a:gd name="T85" fmla="*/ 103 h 23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30"/>
                  <a:gd name="T130" fmla="*/ 0 h 230"/>
                  <a:gd name="T131" fmla="*/ 230 w 230"/>
                  <a:gd name="T132" fmla="*/ 230 h 23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30" h="230">
                    <a:moveTo>
                      <a:pt x="230" y="115"/>
                    </a:moveTo>
                    <a:lnTo>
                      <a:pt x="228" y="103"/>
                    </a:lnTo>
                    <a:lnTo>
                      <a:pt x="227" y="92"/>
                    </a:lnTo>
                    <a:lnTo>
                      <a:pt x="224" y="81"/>
                    </a:lnTo>
                    <a:lnTo>
                      <a:pt x="220" y="71"/>
                    </a:lnTo>
                    <a:lnTo>
                      <a:pt x="216" y="60"/>
                    </a:lnTo>
                    <a:lnTo>
                      <a:pt x="210" y="51"/>
                    </a:lnTo>
                    <a:lnTo>
                      <a:pt x="203" y="42"/>
                    </a:lnTo>
                    <a:lnTo>
                      <a:pt x="196" y="35"/>
                    </a:lnTo>
                    <a:lnTo>
                      <a:pt x="188" y="26"/>
                    </a:lnTo>
                    <a:lnTo>
                      <a:pt x="178" y="21"/>
                    </a:lnTo>
                    <a:lnTo>
                      <a:pt x="170" y="14"/>
                    </a:lnTo>
                    <a:lnTo>
                      <a:pt x="160" y="10"/>
                    </a:lnTo>
                    <a:lnTo>
                      <a:pt x="149" y="5"/>
                    </a:lnTo>
                    <a:lnTo>
                      <a:pt x="138" y="3"/>
                    </a:lnTo>
                    <a:lnTo>
                      <a:pt x="127" y="1"/>
                    </a:lnTo>
                    <a:lnTo>
                      <a:pt x="115" y="0"/>
                    </a:lnTo>
                    <a:lnTo>
                      <a:pt x="103" y="1"/>
                    </a:lnTo>
                    <a:lnTo>
                      <a:pt x="92" y="3"/>
                    </a:lnTo>
                    <a:lnTo>
                      <a:pt x="81" y="5"/>
                    </a:lnTo>
                    <a:lnTo>
                      <a:pt x="71" y="10"/>
                    </a:lnTo>
                    <a:lnTo>
                      <a:pt x="60" y="14"/>
                    </a:lnTo>
                    <a:lnTo>
                      <a:pt x="51" y="21"/>
                    </a:lnTo>
                    <a:lnTo>
                      <a:pt x="42" y="26"/>
                    </a:lnTo>
                    <a:lnTo>
                      <a:pt x="35" y="35"/>
                    </a:lnTo>
                    <a:lnTo>
                      <a:pt x="26" y="42"/>
                    </a:lnTo>
                    <a:lnTo>
                      <a:pt x="19" y="51"/>
                    </a:lnTo>
                    <a:lnTo>
                      <a:pt x="14" y="60"/>
                    </a:lnTo>
                    <a:lnTo>
                      <a:pt x="10" y="71"/>
                    </a:lnTo>
                    <a:lnTo>
                      <a:pt x="5" y="81"/>
                    </a:lnTo>
                    <a:lnTo>
                      <a:pt x="3" y="92"/>
                    </a:lnTo>
                    <a:lnTo>
                      <a:pt x="1" y="103"/>
                    </a:lnTo>
                    <a:lnTo>
                      <a:pt x="0" y="115"/>
                    </a:lnTo>
                    <a:lnTo>
                      <a:pt x="1" y="127"/>
                    </a:lnTo>
                    <a:lnTo>
                      <a:pt x="3" y="138"/>
                    </a:lnTo>
                    <a:lnTo>
                      <a:pt x="5" y="149"/>
                    </a:lnTo>
                    <a:lnTo>
                      <a:pt x="10" y="159"/>
                    </a:lnTo>
                    <a:lnTo>
                      <a:pt x="14" y="170"/>
                    </a:lnTo>
                    <a:lnTo>
                      <a:pt x="19" y="178"/>
                    </a:lnTo>
                    <a:lnTo>
                      <a:pt x="26" y="188"/>
                    </a:lnTo>
                    <a:lnTo>
                      <a:pt x="35" y="196"/>
                    </a:lnTo>
                    <a:lnTo>
                      <a:pt x="42" y="203"/>
                    </a:lnTo>
                    <a:lnTo>
                      <a:pt x="51" y="210"/>
                    </a:lnTo>
                    <a:lnTo>
                      <a:pt x="60" y="216"/>
                    </a:lnTo>
                    <a:lnTo>
                      <a:pt x="71" y="220"/>
                    </a:lnTo>
                    <a:lnTo>
                      <a:pt x="81" y="224"/>
                    </a:lnTo>
                    <a:lnTo>
                      <a:pt x="92" y="227"/>
                    </a:lnTo>
                    <a:lnTo>
                      <a:pt x="103" y="228"/>
                    </a:lnTo>
                    <a:lnTo>
                      <a:pt x="115" y="230"/>
                    </a:lnTo>
                    <a:lnTo>
                      <a:pt x="127" y="228"/>
                    </a:lnTo>
                    <a:lnTo>
                      <a:pt x="138" y="227"/>
                    </a:lnTo>
                    <a:lnTo>
                      <a:pt x="149" y="224"/>
                    </a:lnTo>
                    <a:lnTo>
                      <a:pt x="160" y="220"/>
                    </a:lnTo>
                    <a:lnTo>
                      <a:pt x="170" y="216"/>
                    </a:lnTo>
                    <a:lnTo>
                      <a:pt x="178" y="210"/>
                    </a:lnTo>
                    <a:lnTo>
                      <a:pt x="188" y="203"/>
                    </a:lnTo>
                    <a:lnTo>
                      <a:pt x="196" y="196"/>
                    </a:lnTo>
                    <a:lnTo>
                      <a:pt x="203" y="188"/>
                    </a:lnTo>
                    <a:lnTo>
                      <a:pt x="210" y="178"/>
                    </a:lnTo>
                    <a:lnTo>
                      <a:pt x="216" y="170"/>
                    </a:lnTo>
                    <a:lnTo>
                      <a:pt x="220" y="159"/>
                    </a:lnTo>
                    <a:lnTo>
                      <a:pt x="224" y="149"/>
                    </a:lnTo>
                    <a:lnTo>
                      <a:pt x="227" y="138"/>
                    </a:lnTo>
                    <a:lnTo>
                      <a:pt x="228" y="127"/>
                    </a:lnTo>
                    <a:lnTo>
                      <a:pt x="230" y="115"/>
                    </a:lnTo>
                    <a:close/>
                    <a:moveTo>
                      <a:pt x="225" y="115"/>
                    </a:moveTo>
                    <a:lnTo>
                      <a:pt x="224" y="127"/>
                    </a:lnTo>
                    <a:lnTo>
                      <a:pt x="223" y="138"/>
                    </a:lnTo>
                    <a:lnTo>
                      <a:pt x="220" y="148"/>
                    </a:lnTo>
                    <a:lnTo>
                      <a:pt x="217" y="157"/>
                    </a:lnTo>
                    <a:lnTo>
                      <a:pt x="212" y="167"/>
                    </a:lnTo>
                    <a:lnTo>
                      <a:pt x="206" y="177"/>
                    </a:lnTo>
                    <a:lnTo>
                      <a:pt x="200" y="185"/>
                    </a:lnTo>
                    <a:lnTo>
                      <a:pt x="193" y="194"/>
                    </a:lnTo>
                    <a:lnTo>
                      <a:pt x="185" y="200"/>
                    </a:lnTo>
                    <a:lnTo>
                      <a:pt x="177" y="206"/>
                    </a:lnTo>
                    <a:lnTo>
                      <a:pt x="167" y="212"/>
                    </a:lnTo>
                    <a:lnTo>
                      <a:pt x="157" y="217"/>
                    </a:lnTo>
                    <a:lnTo>
                      <a:pt x="147" y="220"/>
                    </a:lnTo>
                    <a:lnTo>
                      <a:pt x="138" y="223"/>
                    </a:lnTo>
                    <a:lnTo>
                      <a:pt x="127" y="224"/>
                    </a:lnTo>
                    <a:lnTo>
                      <a:pt x="115" y="226"/>
                    </a:lnTo>
                    <a:lnTo>
                      <a:pt x="103" y="224"/>
                    </a:lnTo>
                    <a:lnTo>
                      <a:pt x="93" y="223"/>
                    </a:lnTo>
                    <a:lnTo>
                      <a:pt x="82" y="220"/>
                    </a:lnTo>
                    <a:lnTo>
                      <a:pt x="72" y="217"/>
                    </a:lnTo>
                    <a:lnTo>
                      <a:pt x="63" y="212"/>
                    </a:lnTo>
                    <a:lnTo>
                      <a:pt x="53" y="206"/>
                    </a:lnTo>
                    <a:lnTo>
                      <a:pt x="44" y="200"/>
                    </a:lnTo>
                    <a:lnTo>
                      <a:pt x="37" y="194"/>
                    </a:lnTo>
                    <a:lnTo>
                      <a:pt x="29" y="185"/>
                    </a:lnTo>
                    <a:lnTo>
                      <a:pt x="24" y="177"/>
                    </a:lnTo>
                    <a:lnTo>
                      <a:pt x="18" y="167"/>
                    </a:lnTo>
                    <a:lnTo>
                      <a:pt x="14" y="157"/>
                    </a:lnTo>
                    <a:lnTo>
                      <a:pt x="10" y="148"/>
                    </a:lnTo>
                    <a:lnTo>
                      <a:pt x="7" y="138"/>
                    </a:lnTo>
                    <a:lnTo>
                      <a:pt x="5" y="127"/>
                    </a:lnTo>
                    <a:lnTo>
                      <a:pt x="4" y="115"/>
                    </a:lnTo>
                    <a:lnTo>
                      <a:pt x="5" y="103"/>
                    </a:lnTo>
                    <a:lnTo>
                      <a:pt x="7" y="93"/>
                    </a:lnTo>
                    <a:lnTo>
                      <a:pt x="10" y="82"/>
                    </a:lnTo>
                    <a:lnTo>
                      <a:pt x="14" y="72"/>
                    </a:lnTo>
                    <a:lnTo>
                      <a:pt x="18" y="63"/>
                    </a:lnTo>
                    <a:lnTo>
                      <a:pt x="24" y="53"/>
                    </a:lnTo>
                    <a:lnTo>
                      <a:pt x="29" y="44"/>
                    </a:lnTo>
                    <a:lnTo>
                      <a:pt x="37" y="37"/>
                    </a:lnTo>
                    <a:lnTo>
                      <a:pt x="44" y="29"/>
                    </a:lnTo>
                    <a:lnTo>
                      <a:pt x="53" y="24"/>
                    </a:lnTo>
                    <a:lnTo>
                      <a:pt x="63" y="18"/>
                    </a:lnTo>
                    <a:lnTo>
                      <a:pt x="72" y="14"/>
                    </a:lnTo>
                    <a:lnTo>
                      <a:pt x="82" y="10"/>
                    </a:lnTo>
                    <a:lnTo>
                      <a:pt x="93" y="7"/>
                    </a:lnTo>
                    <a:lnTo>
                      <a:pt x="103" y="5"/>
                    </a:lnTo>
                    <a:lnTo>
                      <a:pt x="115" y="4"/>
                    </a:lnTo>
                    <a:lnTo>
                      <a:pt x="127" y="5"/>
                    </a:lnTo>
                    <a:lnTo>
                      <a:pt x="138" y="7"/>
                    </a:lnTo>
                    <a:lnTo>
                      <a:pt x="147" y="10"/>
                    </a:lnTo>
                    <a:lnTo>
                      <a:pt x="157" y="14"/>
                    </a:lnTo>
                    <a:lnTo>
                      <a:pt x="167" y="18"/>
                    </a:lnTo>
                    <a:lnTo>
                      <a:pt x="177" y="24"/>
                    </a:lnTo>
                    <a:lnTo>
                      <a:pt x="185" y="29"/>
                    </a:lnTo>
                    <a:lnTo>
                      <a:pt x="193" y="37"/>
                    </a:lnTo>
                    <a:lnTo>
                      <a:pt x="200" y="44"/>
                    </a:lnTo>
                    <a:lnTo>
                      <a:pt x="206" y="53"/>
                    </a:lnTo>
                    <a:lnTo>
                      <a:pt x="212" y="63"/>
                    </a:lnTo>
                    <a:lnTo>
                      <a:pt x="217" y="72"/>
                    </a:lnTo>
                    <a:lnTo>
                      <a:pt x="220" y="82"/>
                    </a:lnTo>
                    <a:lnTo>
                      <a:pt x="223" y="93"/>
                    </a:lnTo>
                    <a:lnTo>
                      <a:pt x="224" y="103"/>
                    </a:lnTo>
                    <a:lnTo>
                      <a:pt x="225" y="115"/>
                    </a:lnTo>
                    <a:close/>
                  </a:path>
                </a:pathLst>
              </a:custGeom>
              <a:solidFill>
                <a:srgbClr val="F9E4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57" name="Freeform 142">
                <a:extLst>
                  <a:ext uri="{FF2B5EF4-FFF2-40B4-BE49-F238E27FC236}">
                    <a16:creationId xmlns:a16="http://schemas.microsoft.com/office/drawing/2014/main" id="{F3D29C73-81FE-7A47-10C8-037DFE83D07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08" y="2761"/>
                <a:ext cx="224" cy="224"/>
              </a:xfrm>
              <a:custGeom>
                <a:avLst/>
                <a:gdLst>
                  <a:gd name="T0" fmla="*/ 222 w 224"/>
                  <a:gd name="T1" fmla="*/ 89 h 224"/>
                  <a:gd name="T2" fmla="*/ 210 w 224"/>
                  <a:gd name="T3" fmla="*/ 58 h 224"/>
                  <a:gd name="T4" fmla="*/ 192 w 224"/>
                  <a:gd name="T5" fmla="*/ 33 h 224"/>
                  <a:gd name="T6" fmla="*/ 165 w 224"/>
                  <a:gd name="T7" fmla="*/ 14 h 224"/>
                  <a:gd name="T8" fmla="*/ 135 w 224"/>
                  <a:gd name="T9" fmla="*/ 2 h 224"/>
                  <a:gd name="T10" fmla="*/ 100 w 224"/>
                  <a:gd name="T11" fmla="*/ 0 h 224"/>
                  <a:gd name="T12" fmla="*/ 68 w 224"/>
                  <a:gd name="T13" fmla="*/ 8 h 224"/>
                  <a:gd name="T14" fmla="*/ 40 w 224"/>
                  <a:gd name="T15" fmla="*/ 25 h 224"/>
                  <a:gd name="T16" fmla="*/ 19 w 224"/>
                  <a:gd name="T17" fmla="*/ 48 h 224"/>
                  <a:gd name="T18" fmla="*/ 5 w 224"/>
                  <a:gd name="T19" fmla="*/ 79 h 224"/>
                  <a:gd name="T20" fmla="*/ 0 w 224"/>
                  <a:gd name="T21" fmla="*/ 112 h 224"/>
                  <a:gd name="T22" fmla="*/ 5 w 224"/>
                  <a:gd name="T23" fmla="*/ 146 h 224"/>
                  <a:gd name="T24" fmla="*/ 19 w 224"/>
                  <a:gd name="T25" fmla="*/ 175 h 224"/>
                  <a:gd name="T26" fmla="*/ 40 w 224"/>
                  <a:gd name="T27" fmla="*/ 199 h 224"/>
                  <a:gd name="T28" fmla="*/ 68 w 224"/>
                  <a:gd name="T29" fmla="*/ 216 h 224"/>
                  <a:gd name="T30" fmla="*/ 100 w 224"/>
                  <a:gd name="T31" fmla="*/ 224 h 224"/>
                  <a:gd name="T32" fmla="*/ 135 w 224"/>
                  <a:gd name="T33" fmla="*/ 223 h 224"/>
                  <a:gd name="T34" fmla="*/ 165 w 224"/>
                  <a:gd name="T35" fmla="*/ 210 h 224"/>
                  <a:gd name="T36" fmla="*/ 192 w 224"/>
                  <a:gd name="T37" fmla="*/ 192 h 224"/>
                  <a:gd name="T38" fmla="*/ 210 w 224"/>
                  <a:gd name="T39" fmla="*/ 165 h 224"/>
                  <a:gd name="T40" fmla="*/ 222 w 224"/>
                  <a:gd name="T41" fmla="*/ 135 h 224"/>
                  <a:gd name="T42" fmla="*/ 220 w 224"/>
                  <a:gd name="T43" fmla="*/ 112 h 224"/>
                  <a:gd name="T44" fmla="*/ 215 w 224"/>
                  <a:gd name="T45" fmla="*/ 145 h 224"/>
                  <a:gd name="T46" fmla="*/ 202 w 224"/>
                  <a:gd name="T47" fmla="*/ 172 h 224"/>
                  <a:gd name="T48" fmla="*/ 181 w 224"/>
                  <a:gd name="T49" fmla="*/ 196 h 224"/>
                  <a:gd name="T50" fmla="*/ 154 w 224"/>
                  <a:gd name="T51" fmla="*/ 211 h 224"/>
                  <a:gd name="T52" fmla="*/ 124 w 224"/>
                  <a:gd name="T53" fmla="*/ 220 h 224"/>
                  <a:gd name="T54" fmla="*/ 90 w 224"/>
                  <a:gd name="T55" fmla="*/ 218 h 224"/>
                  <a:gd name="T56" fmla="*/ 60 w 224"/>
                  <a:gd name="T57" fmla="*/ 207 h 224"/>
                  <a:gd name="T58" fmla="*/ 36 w 224"/>
                  <a:gd name="T59" fmla="*/ 189 h 224"/>
                  <a:gd name="T60" fmla="*/ 16 w 224"/>
                  <a:gd name="T61" fmla="*/ 164 h 224"/>
                  <a:gd name="T62" fmla="*/ 5 w 224"/>
                  <a:gd name="T63" fmla="*/ 133 h 224"/>
                  <a:gd name="T64" fmla="*/ 4 w 224"/>
                  <a:gd name="T65" fmla="*/ 101 h 224"/>
                  <a:gd name="T66" fmla="*/ 12 w 224"/>
                  <a:gd name="T67" fmla="*/ 69 h 224"/>
                  <a:gd name="T68" fmla="*/ 28 w 224"/>
                  <a:gd name="T69" fmla="*/ 43 h 224"/>
                  <a:gd name="T70" fmla="*/ 51 w 224"/>
                  <a:gd name="T71" fmla="*/ 22 h 224"/>
                  <a:gd name="T72" fmla="*/ 79 w 224"/>
                  <a:gd name="T73" fmla="*/ 8 h 224"/>
                  <a:gd name="T74" fmla="*/ 112 w 224"/>
                  <a:gd name="T75" fmla="*/ 4 h 224"/>
                  <a:gd name="T76" fmla="*/ 144 w 224"/>
                  <a:gd name="T77" fmla="*/ 8 h 224"/>
                  <a:gd name="T78" fmla="*/ 172 w 224"/>
                  <a:gd name="T79" fmla="*/ 22 h 224"/>
                  <a:gd name="T80" fmla="*/ 196 w 224"/>
                  <a:gd name="T81" fmla="*/ 43 h 224"/>
                  <a:gd name="T82" fmla="*/ 211 w 224"/>
                  <a:gd name="T83" fmla="*/ 69 h 224"/>
                  <a:gd name="T84" fmla="*/ 220 w 224"/>
                  <a:gd name="T85" fmla="*/ 101 h 22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24"/>
                  <a:gd name="T130" fmla="*/ 0 h 224"/>
                  <a:gd name="T131" fmla="*/ 224 w 224"/>
                  <a:gd name="T132" fmla="*/ 224 h 22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24" h="224">
                    <a:moveTo>
                      <a:pt x="224" y="112"/>
                    </a:moveTo>
                    <a:lnTo>
                      <a:pt x="224" y="100"/>
                    </a:lnTo>
                    <a:lnTo>
                      <a:pt x="222" y="89"/>
                    </a:lnTo>
                    <a:lnTo>
                      <a:pt x="220" y="79"/>
                    </a:lnTo>
                    <a:lnTo>
                      <a:pt x="215" y="68"/>
                    </a:lnTo>
                    <a:lnTo>
                      <a:pt x="210" y="58"/>
                    </a:lnTo>
                    <a:lnTo>
                      <a:pt x="204" y="48"/>
                    </a:lnTo>
                    <a:lnTo>
                      <a:pt x="199" y="40"/>
                    </a:lnTo>
                    <a:lnTo>
                      <a:pt x="192" y="33"/>
                    </a:lnTo>
                    <a:lnTo>
                      <a:pt x="183" y="25"/>
                    </a:lnTo>
                    <a:lnTo>
                      <a:pt x="175" y="19"/>
                    </a:lnTo>
                    <a:lnTo>
                      <a:pt x="165" y="14"/>
                    </a:lnTo>
                    <a:lnTo>
                      <a:pt x="156" y="8"/>
                    </a:lnTo>
                    <a:lnTo>
                      <a:pt x="146" y="5"/>
                    </a:lnTo>
                    <a:lnTo>
                      <a:pt x="135" y="2"/>
                    </a:lnTo>
                    <a:lnTo>
                      <a:pt x="124" y="0"/>
                    </a:lnTo>
                    <a:lnTo>
                      <a:pt x="112" y="0"/>
                    </a:lnTo>
                    <a:lnTo>
                      <a:pt x="100" y="0"/>
                    </a:lnTo>
                    <a:lnTo>
                      <a:pt x="89" y="2"/>
                    </a:lnTo>
                    <a:lnTo>
                      <a:pt x="79" y="5"/>
                    </a:lnTo>
                    <a:lnTo>
                      <a:pt x="68" y="8"/>
                    </a:lnTo>
                    <a:lnTo>
                      <a:pt x="58" y="14"/>
                    </a:lnTo>
                    <a:lnTo>
                      <a:pt x="48" y="19"/>
                    </a:lnTo>
                    <a:lnTo>
                      <a:pt x="40" y="25"/>
                    </a:lnTo>
                    <a:lnTo>
                      <a:pt x="33" y="33"/>
                    </a:lnTo>
                    <a:lnTo>
                      <a:pt x="25" y="40"/>
                    </a:lnTo>
                    <a:lnTo>
                      <a:pt x="19" y="48"/>
                    </a:lnTo>
                    <a:lnTo>
                      <a:pt x="14" y="58"/>
                    </a:lnTo>
                    <a:lnTo>
                      <a:pt x="8" y="68"/>
                    </a:lnTo>
                    <a:lnTo>
                      <a:pt x="5" y="79"/>
                    </a:lnTo>
                    <a:lnTo>
                      <a:pt x="2" y="89"/>
                    </a:lnTo>
                    <a:lnTo>
                      <a:pt x="0" y="100"/>
                    </a:lnTo>
                    <a:lnTo>
                      <a:pt x="0" y="112"/>
                    </a:lnTo>
                    <a:lnTo>
                      <a:pt x="0" y="124"/>
                    </a:lnTo>
                    <a:lnTo>
                      <a:pt x="2" y="135"/>
                    </a:lnTo>
                    <a:lnTo>
                      <a:pt x="5" y="146"/>
                    </a:lnTo>
                    <a:lnTo>
                      <a:pt x="8" y="156"/>
                    </a:lnTo>
                    <a:lnTo>
                      <a:pt x="14" y="165"/>
                    </a:lnTo>
                    <a:lnTo>
                      <a:pt x="19" y="175"/>
                    </a:lnTo>
                    <a:lnTo>
                      <a:pt x="25" y="184"/>
                    </a:lnTo>
                    <a:lnTo>
                      <a:pt x="33" y="192"/>
                    </a:lnTo>
                    <a:lnTo>
                      <a:pt x="40" y="199"/>
                    </a:lnTo>
                    <a:lnTo>
                      <a:pt x="48" y="204"/>
                    </a:lnTo>
                    <a:lnTo>
                      <a:pt x="58" y="210"/>
                    </a:lnTo>
                    <a:lnTo>
                      <a:pt x="68" y="216"/>
                    </a:lnTo>
                    <a:lnTo>
                      <a:pt x="79" y="220"/>
                    </a:lnTo>
                    <a:lnTo>
                      <a:pt x="89" y="223"/>
                    </a:lnTo>
                    <a:lnTo>
                      <a:pt x="100" y="224"/>
                    </a:lnTo>
                    <a:lnTo>
                      <a:pt x="112" y="224"/>
                    </a:lnTo>
                    <a:lnTo>
                      <a:pt x="124" y="224"/>
                    </a:lnTo>
                    <a:lnTo>
                      <a:pt x="135" y="223"/>
                    </a:lnTo>
                    <a:lnTo>
                      <a:pt x="146" y="220"/>
                    </a:lnTo>
                    <a:lnTo>
                      <a:pt x="156" y="216"/>
                    </a:lnTo>
                    <a:lnTo>
                      <a:pt x="165" y="210"/>
                    </a:lnTo>
                    <a:lnTo>
                      <a:pt x="175" y="204"/>
                    </a:lnTo>
                    <a:lnTo>
                      <a:pt x="183" y="199"/>
                    </a:lnTo>
                    <a:lnTo>
                      <a:pt x="192" y="192"/>
                    </a:lnTo>
                    <a:lnTo>
                      <a:pt x="199" y="184"/>
                    </a:lnTo>
                    <a:lnTo>
                      <a:pt x="204" y="175"/>
                    </a:lnTo>
                    <a:lnTo>
                      <a:pt x="210" y="165"/>
                    </a:lnTo>
                    <a:lnTo>
                      <a:pt x="215" y="156"/>
                    </a:lnTo>
                    <a:lnTo>
                      <a:pt x="220" y="146"/>
                    </a:lnTo>
                    <a:lnTo>
                      <a:pt x="222" y="135"/>
                    </a:lnTo>
                    <a:lnTo>
                      <a:pt x="224" y="124"/>
                    </a:lnTo>
                    <a:lnTo>
                      <a:pt x="224" y="112"/>
                    </a:lnTo>
                    <a:close/>
                    <a:moveTo>
                      <a:pt x="220" y="112"/>
                    </a:moveTo>
                    <a:lnTo>
                      <a:pt x="220" y="124"/>
                    </a:lnTo>
                    <a:lnTo>
                      <a:pt x="218" y="133"/>
                    </a:lnTo>
                    <a:lnTo>
                      <a:pt x="215" y="145"/>
                    </a:lnTo>
                    <a:lnTo>
                      <a:pt x="211" y="154"/>
                    </a:lnTo>
                    <a:lnTo>
                      <a:pt x="207" y="164"/>
                    </a:lnTo>
                    <a:lnTo>
                      <a:pt x="202" y="172"/>
                    </a:lnTo>
                    <a:lnTo>
                      <a:pt x="196" y="181"/>
                    </a:lnTo>
                    <a:lnTo>
                      <a:pt x="189" y="189"/>
                    </a:lnTo>
                    <a:lnTo>
                      <a:pt x="181" y="196"/>
                    </a:lnTo>
                    <a:lnTo>
                      <a:pt x="172" y="202"/>
                    </a:lnTo>
                    <a:lnTo>
                      <a:pt x="164" y="207"/>
                    </a:lnTo>
                    <a:lnTo>
                      <a:pt x="154" y="211"/>
                    </a:lnTo>
                    <a:lnTo>
                      <a:pt x="144" y="216"/>
                    </a:lnTo>
                    <a:lnTo>
                      <a:pt x="133" y="218"/>
                    </a:lnTo>
                    <a:lnTo>
                      <a:pt x="124" y="220"/>
                    </a:lnTo>
                    <a:lnTo>
                      <a:pt x="112" y="220"/>
                    </a:lnTo>
                    <a:lnTo>
                      <a:pt x="101" y="220"/>
                    </a:lnTo>
                    <a:lnTo>
                      <a:pt x="90" y="218"/>
                    </a:lnTo>
                    <a:lnTo>
                      <a:pt x="79" y="216"/>
                    </a:lnTo>
                    <a:lnTo>
                      <a:pt x="69" y="211"/>
                    </a:lnTo>
                    <a:lnTo>
                      <a:pt x="60" y="207"/>
                    </a:lnTo>
                    <a:lnTo>
                      <a:pt x="51" y="202"/>
                    </a:lnTo>
                    <a:lnTo>
                      <a:pt x="43" y="196"/>
                    </a:lnTo>
                    <a:lnTo>
                      <a:pt x="36" y="189"/>
                    </a:lnTo>
                    <a:lnTo>
                      <a:pt x="28" y="181"/>
                    </a:lnTo>
                    <a:lnTo>
                      <a:pt x="22" y="172"/>
                    </a:lnTo>
                    <a:lnTo>
                      <a:pt x="16" y="164"/>
                    </a:lnTo>
                    <a:lnTo>
                      <a:pt x="12" y="154"/>
                    </a:lnTo>
                    <a:lnTo>
                      <a:pt x="8" y="145"/>
                    </a:lnTo>
                    <a:lnTo>
                      <a:pt x="5" y="133"/>
                    </a:lnTo>
                    <a:lnTo>
                      <a:pt x="4" y="124"/>
                    </a:lnTo>
                    <a:lnTo>
                      <a:pt x="4" y="112"/>
                    </a:lnTo>
                    <a:lnTo>
                      <a:pt x="4" y="101"/>
                    </a:lnTo>
                    <a:lnTo>
                      <a:pt x="5" y="90"/>
                    </a:lnTo>
                    <a:lnTo>
                      <a:pt x="8" y="79"/>
                    </a:lnTo>
                    <a:lnTo>
                      <a:pt x="12" y="69"/>
                    </a:lnTo>
                    <a:lnTo>
                      <a:pt x="16" y="60"/>
                    </a:lnTo>
                    <a:lnTo>
                      <a:pt x="22" y="51"/>
                    </a:lnTo>
                    <a:lnTo>
                      <a:pt x="28" y="43"/>
                    </a:lnTo>
                    <a:lnTo>
                      <a:pt x="36" y="36"/>
                    </a:lnTo>
                    <a:lnTo>
                      <a:pt x="43" y="29"/>
                    </a:lnTo>
                    <a:lnTo>
                      <a:pt x="51" y="22"/>
                    </a:lnTo>
                    <a:lnTo>
                      <a:pt x="60" y="16"/>
                    </a:lnTo>
                    <a:lnTo>
                      <a:pt x="69" y="12"/>
                    </a:lnTo>
                    <a:lnTo>
                      <a:pt x="79" y="8"/>
                    </a:lnTo>
                    <a:lnTo>
                      <a:pt x="90" y="5"/>
                    </a:lnTo>
                    <a:lnTo>
                      <a:pt x="101" y="4"/>
                    </a:lnTo>
                    <a:lnTo>
                      <a:pt x="112" y="4"/>
                    </a:lnTo>
                    <a:lnTo>
                      <a:pt x="124" y="4"/>
                    </a:lnTo>
                    <a:lnTo>
                      <a:pt x="133" y="5"/>
                    </a:lnTo>
                    <a:lnTo>
                      <a:pt x="144" y="8"/>
                    </a:lnTo>
                    <a:lnTo>
                      <a:pt x="154" y="12"/>
                    </a:lnTo>
                    <a:lnTo>
                      <a:pt x="164" y="16"/>
                    </a:lnTo>
                    <a:lnTo>
                      <a:pt x="172" y="22"/>
                    </a:lnTo>
                    <a:lnTo>
                      <a:pt x="181" y="29"/>
                    </a:lnTo>
                    <a:lnTo>
                      <a:pt x="189" y="36"/>
                    </a:lnTo>
                    <a:lnTo>
                      <a:pt x="196" y="43"/>
                    </a:lnTo>
                    <a:lnTo>
                      <a:pt x="202" y="51"/>
                    </a:lnTo>
                    <a:lnTo>
                      <a:pt x="207" y="60"/>
                    </a:lnTo>
                    <a:lnTo>
                      <a:pt x="211" y="69"/>
                    </a:lnTo>
                    <a:lnTo>
                      <a:pt x="215" y="79"/>
                    </a:lnTo>
                    <a:lnTo>
                      <a:pt x="218" y="90"/>
                    </a:lnTo>
                    <a:lnTo>
                      <a:pt x="220" y="101"/>
                    </a:lnTo>
                    <a:lnTo>
                      <a:pt x="220" y="112"/>
                    </a:lnTo>
                    <a:close/>
                  </a:path>
                </a:pathLst>
              </a:custGeom>
              <a:solidFill>
                <a:srgbClr val="F9E4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58" name="Freeform 143">
                <a:extLst>
                  <a:ext uri="{FF2B5EF4-FFF2-40B4-BE49-F238E27FC236}">
                    <a16:creationId xmlns:a16="http://schemas.microsoft.com/office/drawing/2014/main" id="{1672D215-7A0C-C0FF-34FD-1CEBE8F1670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09" y="2762"/>
                <a:ext cx="221" cy="222"/>
              </a:xfrm>
              <a:custGeom>
                <a:avLst/>
                <a:gdLst>
                  <a:gd name="T0" fmla="*/ 219 w 221"/>
                  <a:gd name="T1" fmla="*/ 89 h 222"/>
                  <a:gd name="T2" fmla="*/ 208 w 221"/>
                  <a:gd name="T3" fmla="*/ 59 h 222"/>
                  <a:gd name="T4" fmla="*/ 189 w 221"/>
                  <a:gd name="T5" fmla="*/ 33 h 222"/>
                  <a:gd name="T6" fmla="*/ 163 w 221"/>
                  <a:gd name="T7" fmla="*/ 14 h 222"/>
                  <a:gd name="T8" fmla="*/ 134 w 221"/>
                  <a:gd name="T9" fmla="*/ 3 h 222"/>
                  <a:gd name="T10" fmla="*/ 99 w 221"/>
                  <a:gd name="T11" fmla="*/ 1 h 222"/>
                  <a:gd name="T12" fmla="*/ 68 w 221"/>
                  <a:gd name="T13" fmla="*/ 10 h 222"/>
                  <a:gd name="T14" fmla="*/ 40 w 221"/>
                  <a:gd name="T15" fmla="*/ 25 h 222"/>
                  <a:gd name="T16" fmla="*/ 20 w 221"/>
                  <a:gd name="T17" fmla="*/ 49 h 222"/>
                  <a:gd name="T18" fmla="*/ 6 w 221"/>
                  <a:gd name="T19" fmla="*/ 78 h 222"/>
                  <a:gd name="T20" fmla="*/ 0 w 221"/>
                  <a:gd name="T21" fmla="*/ 111 h 222"/>
                  <a:gd name="T22" fmla="*/ 6 w 221"/>
                  <a:gd name="T23" fmla="*/ 144 h 222"/>
                  <a:gd name="T24" fmla="*/ 20 w 221"/>
                  <a:gd name="T25" fmla="*/ 173 h 222"/>
                  <a:gd name="T26" fmla="*/ 40 w 221"/>
                  <a:gd name="T27" fmla="*/ 196 h 222"/>
                  <a:gd name="T28" fmla="*/ 68 w 221"/>
                  <a:gd name="T29" fmla="*/ 213 h 222"/>
                  <a:gd name="T30" fmla="*/ 99 w 221"/>
                  <a:gd name="T31" fmla="*/ 220 h 222"/>
                  <a:gd name="T32" fmla="*/ 134 w 221"/>
                  <a:gd name="T33" fmla="*/ 219 h 222"/>
                  <a:gd name="T34" fmla="*/ 163 w 221"/>
                  <a:gd name="T35" fmla="*/ 208 h 222"/>
                  <a:gd name="T36" fmla="*/ 189 w 221"/>
                  <a:gd name="T37" fmla="*/ 190 h 222"/>
                  <a:gd name="T38" fmla="*/ 208 w 221"/>
                  <a:gd name="T39" fmla="*/ 163 h 222"/>
                  <a:gd name="T40" fmla="*/ 219 w 221"/>
                  <a:gd name="T41" fmla="*/ 134 h 222"/>
                  <a:gd name="T42" fmla="*/ 217 w 221"/>
                  <a:gd name="T43" fmla="*/ 111 h 222"/>
                  <a:gd name="T44" fmla="*/ 213 w 221"/>
                  <a:gd name="T45" fmla="*/ 142 h 222"/>
                  <a:gd name="T46" fmla="*/ 199 w 221"/>
                  <a:gd name="T47" fmla="*/ 170 h 222"/>
                  <a:gd name="T48" fmla="*/ 178 w 221"/>
                  <a:gd name="T49" fmla="*/ 194 h 222"/>
                  <a:gd name="T50" fmla="*/ 152 w 221"/>
                  <a:gd name="T51" fmla="*/ 209 h 222"/>
                  <a:gd name="T52" fmla="*/ 121 w 221"/>
                  <a:gd name="T53" fmla="*/ 217 h 222"/>
                  <a:gd name="T54" fmla="*/ 89 w 221"/>
                  <a:gd name="T55" fmla="*/ 215 h 222"/>
                  <a:gd name="T56" fmla="*/ 60 w 221"/>
                  <a:gd name="T57" fmla="*/ 205 h 222"/>
                  <a:gd name="T58" fmla="*/ 36 w 221"/>
                  <a:gd name="T59" fmla="*/ 187 h 222"/>
                  <a:gd name="T60" fmla="*/ 17 w 221"/>
                  <a:gd name="T61" fmla="*/ 162 h 222"/>
                  <a:gd name="T62" fmla="*/ 7 w 221"/>
                  <a:gd name="T63" fmla="*/ 132 h 222"/>
                  <a:gd name="T64" fmla="*/ 6 w 221"/>
                  <a:gd name="T65" fmla="*/ 100 h 222"/>
                  <a:gd name="T66" fmla="*/ 13 w 221"/>
                  <a:gd name="T67" fmla="*/ 70 h 222"/>
                  <a:gd name="T68" fmla="*/ 29 w 221"/>
                  <a:gd name="T69" fmla="*/ 43 h 222"/>
                  <a:gd name="T70" fmla="*/ 52 w 221"/>
                  <a:gd name="T71" fmla="*/ 22 h 222"/>
                  <a:gd name="T72" fmla="*/ 79 w 221"/>
                  <a:gd name="T73" fmla="*/ 10 h 222"/>
                  <a:gd name="T74" fmla="*/ 111 w 221"/>
                  <a:gd name="T75" fmla="*/ 4 h 222"/>
                  <a:gd name="T76" fmla="*/ 142 w 221"/>
                  <a:gd name="T77" fmla="*/ 10 h 222"/>
                  <a:gd name="T78" fmla="*/ 170 w 221"/>
                  <a:gd name="T79" fmla="*/ 22 h 222"/>
                  <a:gd name="T80" fmla="*/ 194 w 221"/>
                  <a:gd name="T81" fmla="*/ 43 h 222"/>
                  <a:gd name="T82" fmla="*/ 209 w 221"/>
                  <a:gd name="T83" fmla="*/ 70 h 222"/>
                  <a:gd name="T84" fmla="*/ 217 w 221"/>
                  <a:gd name="T85" fmla="*/ 100 h 22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21"/>
                  <a:gd name="T130" fmla="*/ 0 h 222"/>
                  <a:gd name="T131" fmla="*/ 221 w 221"/>
                  <a:gd name="T132" fmla="*/ 222 h 22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21" h="222">
                    <a:moveTo>
                      <a:pt x="221" y="111"/>
                    </a:moveTo>
                    <a:lnTo>
                      <a:pt x="220" y="99"/>
                    </a:lnTo>
                    <a:lnTo>
                      <a:pt x="219" y="89"/>
                    </a:lnTo>
                    <a:lnTo>
                      <a:pt x="216" y="78"/>
                    </a:lnTo>
                    <a:lnTo>
                      <a:pt x="213" y="68"/>
                    </a:lnTo>
                    <a:lnTo>
                      <a:pt x="208" y="59"/>
                    </a:lnTo>
                    <a:lnTo>
                      <a:pt x="202" y="49"/>
                    </a:lnTo>
                    <a:lnTo>
                      <a:pt x="196" y="40"/>
                    </a:lnTo>
                    <a:lnTo>
                      <a:pt x="189" y="33"/>
                    </a:lnTo>
                    <a:lnTo>
                      <a:pt x="181" y="25"/>
                    </a:lnTo>
                    <a:lnTo>
                      <a:pt x="173" y="20"/>
                    </a:lnTo>
                    <a:lnTo>
                      <a:pt x="163" y="14"/>
                    </a:lnTo>
                    <a:lnTo>
                      <a:pt x="153" y="10"/>
                    </a:lnTo>
                    <a:lnTo>
                      <a:pt x="143" y="6"/>
                    </a:lnTo>
                    <a:lnTo>
                      <a:pt x="134" y="3"/>
                    </a:lnTo>
                    <a:lnTo>
                      <a:pt x="123" y="1"/>
                    </a:lnTo>
                    <a:lnTo>
                      <a:pt x="111" y="0"/>
                    </a:lnTo>
                    <a:lnTo>
                      <a:pt x="99" y="1"/>
                    </a:lnTo>
                    <a:lnTo>
                      <a:pt x="89" y="3"/>
                    </a:lnTo>
                    <a:lnTo>
                      <a:pt x="78" y="6"/>
                    </a:lnTo>
                    <a:lnTo>
                      <a:pt x="68" y="10"/>
                    </a:lnTo>
                    <a:lnTo>
                      <a:pt x="59" y="14"/>
                    </a:lnTo>
                    <a:lnTo>
                      <a:pt x="49" y="20"/>
                    </a:lnTo>
                    <a:lnTo>
                      <a:pt x="40" y="25"/>
                    </a:lnTo>
                    <a:lnTo>
                      <a:pt x="33" y="33"/>
                    </a:lnTo>
                    <a:lnTo>
                      <a:pt x="25" y="40"/>
                    </a:lnTo>
                    <a:lnTo>
                      <a:pt x="20" y="49"/>
                    </a:lnTo>
                    <a:lnTo>
                      <a:pt x="14" y="59"/>
                    </a:lnTo>
                    <a:lnTo>
                      <a:pt x="10" y="68"/>
                    </a:lnTo>
                    <a:lnTo>
                      <a:pt x="6" y="78"/>
                    </a:lnTo>
                    <a:lnTo>
                      <a:pt x="3" y="89"/>
                    </a:lnTo>
                    <a:lnTo>
                      <a:pt x="1" y="99"/>
                    </a:lnTo>
                    <a:lnTo>
                      <a:pt x="0" y="111"/>
                    </a:lnTo>
                    <a:lnTo>
                      <a:pt x="1" y="123"/>
                    </a:lnTo>
                    <a:lnTo>
                      <a:pt x="3" y="134"/>
                    </a:lnTo>
                    <a:lnTo>
                      <a:pt x="6" y="144"/>
                    </a:lnTo>
                    <a:lnTo>
                      <a:pt x="10" y="153"/>
                    </a:lnTo>
                    <a:lnTo>
                      <a:pt x="14" y="163"/>
                    </a:lnTo>
                    <a:lnTo>
                      <a:pt x="20" y="173"/>
                    </a:lnTo>
                    <a:lnTo>
                      <a:pt x="25" y="181"/>
                    </a:lnTo>
                    <a:lnTo>
                      <a:pt x="33" y="190"/>
                    </a:lnTo>
                    <a:lnTo>
                      <a:pt x="40" y="196"/>
                    </a:lnTo>
                    <a:lnTo>
                      <a:pt x="49" y="202"/>
                    </a:lnTo>
                    <a:lnTo>
                      <a:pt x="59" y="208"/>
                    </a:lnTo>
                    <a:lnTo>
                      <a:pt x="68" y="213"/>
                    </a:lnTo>
                    <a:lnTo>
                      <a:pt x="78" y="216"/>
                    </a:lnTo>
                    <a:lnTo>
                      <a:pt x="89" y="219"/>
                    </a:lnTo>
                    <a:lnTo>
                      <a:pt x="99" y="220"/>
                    </a:lnTo>
                    <a:lnTo>
                      <a:pt x="111" y="222"/>
                    </a:lnTo>
                    <a:lnTo>
                      <a:pt x="123" y="220"/>
                    </a:lnTo>
                    <a:lnTo>
                      <a:pt x="134" y="219"/>
                    </a:lnTo>
                    <a:lnTo>
                      <a:pt x="143" y="216"/>
                    </a:lnTo>
                    <a:lnTo>
                      <a:pt x="153" y="213"/>
                    </a:lnTo>
                    <a:lnTo>
                      <a:pt x="163" y="208"/>
                    </a:lnTo>
                    <a:lnTo>
                      <a:pt x="173" y="202"/>
                    </a:lnTo>
                    <a:lnTo>
                      <a:pt x="181" y="196"/>
                    </a:lnTo>
                    <a:lnTo>
                      <a:pt x="189" y="190"/>
                    </a:lnTo>
                    <a:lnTo>
                      <a:pt x="196" y="181"/>
                    </a:lnTo>
                    <a:lnTo>
                      <a:pt x="202" y="173"/>
                    </a:lnTo>
                    <a:lnTo>
                      <a:pt x="208" y="163"/>
                    </a:lnTo>
                    <a:lnTo>
                      <a:pt x="213" y="153"/>
                    </a:lnTo>
                    <a:lnTo>
                      <a:pt x="216" y="144"/>
                    </a:lnTo>
                    <a:lnTo>
                      <a:pt x="219" y="134"/>
                    </a:lnTo>
                    <a:lnTo>
                      <a:pt x="220" y="123"/>
                    </a:lnTo>
                    <a:lnTo>
                      <a:pt x="221" y="111"/>
                    </a:lnTo>
                    <a:close/>
                    <a:moveTo>
                      <a:pt x="217" y="111"/>
                    </a:moveTo>
                    <a:lnTo>
                      <a:pt x="217" y="121"/>
                    </a:lnTo>
                    <a:lnTo>
                      <a:pt x="214" y="132"/>
                    </a:lnTo>
                    <a:lnTo>
                      <a:pt x="213" y="142"/>
                    </a:lnTo>
                    <a:lnTo>
                      <a:pt x="209" y="152"/>
                    </a:lnTo>
                    <a:lnTo>
                      <a:pt x="205" y="162"/>
                    </a:lnTo>
                    <a:lnTo>
                      <a:pt x="199" y="170"/>
                    </a:lnTo>
                    <a:lnTo>
                      <a:pt x="194" y="178"/>
                    </a:lnTo>
                    <a:lnTo>
                      <a:pt x="187" y="187"/>
                    </a:lnTo>
                    <a:lnTo>
                      <a:pt x="178" y="194"/>
                    </a:lnTo>
                    <a:lnTo>
                      <a:pt x="170" y="199"/>
                    </a:lnTo>
                    <a:lnTo>
                      <a:pt x="162" y="205"/>
                    </a:lnTo>
                    <a:lnTo>
                      <a:pt x="152" y="209"/>
                    </a:lnTo>
                    <a:lnTo>
                      <a:pt x="142" y="213"/>
                    </a:lnTo>
                    <a:lnTo>
                      <a:pt x="132" y="215"/>
                    </a:lnTo>
                    <a:lnTo>
                      <a:pt x="121" y="217"/>
                    </a:lnTo>
                    <a:lnTo>
                      <a:pt x="111" y="217"/>
                    </a:lnTo>
                    <a:lnTo>
                      <a:pt x="100" y="217"/>
                    </a:lnTo>
                    <a:lnTo>
                      <a:pt x="89" y="215"/>
                    </a:lnTo>
                    <a:lnTo>
                      <a:pt x="79" y="213"/>
                    </a:lnTo>
                    <a:lnTo>
                      <a:pt x="70" y="209"/>
                    </a:lnTo>
                    <a:lnTo>
                      <a:pt x="60" y="205"/>
                    </a:lnTo>
                    <a:lnTo>
                      <a:pt x="52" y="199"/>
                    </a:lnTo>
                    <a:lnTo>
                      <a:pt x="43" y="194"/>
                    </a:lnTo>
                    <a:lnTo>
                      <a:pt x="36" y="187"/>
                    </a:lnTo>
                    <a:lnTo>
                      <a:pt x="29" y="178"/>
                    </a:lnTo>
                    <a:lnTo>
                      <a:pt x="22" y="170"/>
                    </a:lnTo>
                    <a:lnTo>
                      <a:pt x="17" y="162"/>
                    </a:lnTo>
                    <a:lnTo>
                      <a:pt x="13" y="152"/>
                    </a:lnTo>
                    <a:lnTo>
                      <a:pt x="10" y="142"/>
                    </a:lnTo>
                    <a:lnTo>
                      <a:pt x="7" y="132"/>
                    </a:lnTo>
                    <a:lnTo>
                      <a:pt x="6" y="121"/>
                    </a:lnTo>
                    <a:lnTo>
                      <a:pt x="4" y="111"/>
                    </a:lnTo>
                    <a:lnTo>
                      <a:pt x="6" y="100"/>
                    </a:lnTo>
                    <a:lnTo>
                      <a:pt x="7" y="89"/>
                    </a:lnTo>
                    <a:lnTo>
                      <a:pt x="10" y="79"/>
                    </a:lnTo>
                    <a:lnTo>
                      <a:pt x="13" y="70"/>
                    </a:lnTo>
                    <a:lnTo>
                      <a:pt x="17" y="60"/>
                    </a:lnTo>
                    <a:lnTo>
                      <a:pt x="22" y="52"/>
                    </a:lnTo>
                    <a:lnTo>
                      <a:pt x="29" y="43"/>
                    </a:lnTo>
                    <a:lnTo>
                      <a:pt x="36" y="36"/>
                    </a:lnTo>
                    <a:lnTo>
                      <a:pt x="43" y="29"/>
                    </a:lnTo>
                    <a:lnTo>
                      <a:pt x="52" y="22"/>
                    </a:lnTo>
                    <a:lnTo>
                      <a:pt x="60" y="17"/>
                    </a:lnTo>
                    <a:lnTo>
                      <a:pt x="70" y="13"/>
                    </a:lnTo>
                    <a:lnTo>
                      <a:pt x="79" y="10"/>
                    </a:lnTo>
                    <a:lnTo>
                      <a:pt x="89" y="7"/>
                    </a:lnTo>
                    <a:lnTo>
                      <a:pt x="100" y="6"/>
                    </a:lnTo>
                    <a:lnTo>
                      <a:pt x="111" y="4"/>
                    </a:lnTo>
                    <a:lnTo>
                      <a:pt x="121" y="6"/>
                    </a:lnTo>
                    <a:lnTo>
                      <a:pt x="132" y="7"/>
                    </a:lnTo>
                    <a:lnTo>
                      <a:pt x="142" y="10"/>
                    </a:lnTo>
                    <a:lnTo>
                      <a:pt x="152" y="13"/>
                    </a:lnTo>
                    <a:lnTo>
                      <a:pt x="162" y="17"/>
                    </a:lnTo>
                    <a:lnTo>
                      <a:pt x="170" y="22"/>
                    </a:lnTo>
                    <a:lnTo>
                      <a:pt x="178" y="29"/>
                    </a:lnTo>
                    <a:lnTo>
                      <a:pt x="187" y="36"/>
                    </a:lnTo>
                    <a:lnTo>
                      <a:pt x="194" y="43"/>
                    </a:lnTo>
                    <a:lnTo>
                      <a:pt x="199" y="52"/>
                    </a:lnTo>
                    <a:lnTo>
                      <a:pt x="205" y="60"/>
                    </a:lnTo>
                    <a:lnTo>
                      <a:pt x="209" y="70"/>
                    </a:lnTo>
                    <a:lnTo>
                      <a:pt x="213" y="79"/>
                    </a:lnTo>
                    <a:lnTo>
                      <a:pt x="214" y="89"/>
                    </a:lnTo>
                    <a:lnTo>
                      <a:pt x="217" y="100"/>
                    </a:lnTo>
                    <a:lnTo>
                      <a:pt x="217" y="111"/>
                    </a:lnTo>
                    <a:close/>
                  </a:path>
                </a:pathLst>
              </a:custGeom>
              <a:solidFill>
                <a:srgbClr val="F9E5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59" name="Freeform 144">
                <a:extLst>
                  <a:ext uri="{FF2B5EF4-FFF2-40B4-BE49-F238E27FC236}">
                    <a16:creationId xmlns:a16="http://schemas.microsoft.com/office/drawing/2014/main" id="{AF3CC2F2-C887-8044-5181-8A090013FE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12" y="2765"/>
                <a:ext cx="216" cy="216"/>
              </a:xfrm>
              <a:custGeom>
                <a:avLst/>
                <a:gdLst>
                  <a:gd name="T0" fmla="*/ 214 w 216"/>
                  <a:gd name="T1" fmla="*/ 86 h 216"/>
                  <a:gd name="T2" fmla="*/ 203 w 216"/>
                  <a:gd name="T3" fmla="*/ 56 h 216"/>
                  <a:gd name="T4" fmla="*/ 185 w 216"/>
                  <a:gd name="T5" fmla="*/ 32 h 216"/>
                  <a:gd name="T6" fmla="*/ 160 w 216"/>
                  <a:gd name="T7" fmla="*/ 12 h 216"/>
                  <a:gd name="T8" fmla="*/ 129 w 216"/>
                  <a:gd name="T9" fmla="*/ 1 h 216"/>
                  <a:gd name="T10" fmla="*/ 97 w 216"/>
                  <a:gd name="T11" fmla="*/ 0 h 216"/>
                  <a:gd name="T12" fmla="*/ 65 w 216"/>
                  <a:gd name="T13" fmla="*/ 8 h 216"/>
                  <a:gd name="T14" fmla="*/ 39 w 216"/>
                  <a:gd name="T15" fmla="*/ 25 h 216"/>
                  <a:gd name="T16" fmla="*/ 18 w 216"/>
                  <a:gd name="T17" fmla="*/ 47 h 216"/>
                  <a:gd name="T18" fmla="*/ 4 w 216"/>
                  <a:gd name="T19" fmla="*/ 75 h 216"/>
                  <a:gd name="T20" fmla="*/ 0 w 216"/>
                  <a:gd name="T21" fmla="*/ 108 h 216"/>
                  <a:gd name="T22" fmla="*/ 4 w 216"/>
                  <a:gd name="T23" fmla="*/ 141 h 216"/>
                  <a:gd name="T24" fmla="*/ 18 w 216"/>
                  <a:gd name="T25" fmla="*/ 168 h 216"/>
                  <a:gd name="T26" fmla="*/ 39 w 216"/>
                  <a:gd name="T27" fmla="*/ 192 h 216"/>
                  <a:gd name="T28" fmla="*/ 65 w 216"/>
                  <a:gd name="T29" fmla="*/ 207 h 216"/>
                  <a:gd name="T30" fmla="*/ 97 w 216"/>
                  <a:gd name="T31" fmla="*/ 216 h 216"/>
                  <a:gd name="T32" fmla="*/ 129 w 216"/>
                  <a:gd name="T33" fmla="*/ 214 h 216"/>
                  <a:gd name="T34" fmla="*/ 160 w 216"/>
                  <a:gd name="T35" fmla="*/ 203 h 216"/>
                  <a:gd name="T36" fmla="*/ 185 w 216"/>
                  <a:gd name="T37" fmla="*/ 185 h 216"/>
                  <a:gd name="T38" fmla="*/ 203 w 216"/>
                  <a:gd name="T39" fmla="*/ 160 h 216"/>
                  <a:gd name="T40" fmla="*/ 214 w 216"/>
                  <a:gd name="T41" fmla="*/ 129 h 216"/>
                  <a:gd name="T42" fmla="*/ 213 w 216"/>
                  <a:gd name="T43" fmla="*/ 108 h 216"/>
                  <a:gd name="T44" fmla="*/ 207 w 216"/>
                  <a:gd name="T45" fmla="*/ 139 h 216"/>
                  <a:gd name="T46" fmla="*/ 195 w 216"/>
                  <a:gd name="T47" fmla="*/ 166 h 216"/>
                  <a:gd name="T48" fmla="*/ 174 w 216"/>
                  <a:gd name="T49" fmla="*/ 188 h 216"/>
                  <a:gd name="T50" fmla="*/ 149 w 216"/>
                  <a:gd name="T51" fmla="*/ 205 h 216"/>
                  <a:gd name="T52" fmla="*/ 118 w 216"/>
                  <a:gd name="T53" fmla="*/ 212 h 216"/>
                  <a:gd name="T54" fmla="*/ 86 w 216"/>
                  <a:gd name="T55" fmla="*/ 210 h 216"/>
                  <a:gd name="T56" fmla="*/ 58 w 216"/>
                  <a:gd name="T57" fmla="*/ 199 h 216"/>
                  <a:gd name="T58" fmla="*/ 35 w 216"/>
                  <a:gd name="T59" fmla="*/ 182 h 216"/>
                  <a:gd name="T60" fmla="*/ 17 w 216"/>
                  <a:gd name="T61" fmla="*/ 157 h 216"/>
                  <a:gd name="T62" fmla="*/ 5 w 216"/>
                  <a:gd name="T63" fmla="*/ 129 h 216"/>
                  <a:gd name="T64" fmla="*/ 4 w 216"/>
                  <a:gd name="T65" fmla="*/ 97 h 216"/>
                  <a:gd name="T66" fmla="*/ 11 w 216"/>
                  <a:gd name="T67" fmla="*/ 67 h 216"/>
                  <a:gd name="T68" fmla="*/ 28 w 216"/>
                  <a:gd name="T69" fmla="*/ 42 h 216"/>
                  <a:gd name="T70" fmla="*/ 50 w 216"/>
                  <a:gd name="T71" fmla="*/ 21 h 216"/>
                  <a:gd name="T72" fmla="*/ 76 w 216"/>
                  <a:gd name="T73" fmla="*/ 8 h 216"/>
                  <a:gd name="T74" fmla="*/ 108 w 216"/>
                  <a:gd name="T75" fmla="*/ 4 h 216"/>
                  <a:gd name="T76" fmla="*/ 139 w 216"/>
                  <a:gd name="T77" fmla="*/ 8 h 216"/>
                  <a:gd name="T78" fmla="*/ 166 w 216"/>
                  <a:gd name="T79" fmla="*/ 21 h 216"/>
                  <a:gd name="T80" fmla="*/ 188 w 216"/>
                  <a:gd name="T81" fmla="*/ 42 h 216"/>
                  <a:gd name="T82" fmla="*/ 205 w 216"/>
                  <a:gd name="T83" fmla="*/ 67 h 216"/>
                  <a:gd name="T84" fmla="*/ 211 w 216"/>
                  <a:gd name="T85" fmla="*/ 97 h 21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16"/>
                  <a:gd name="T130" fmla="*/ 0 h 216"/>
                  <a:gd name="T131" fmla="*/ 216 w 216"/>
                  <a:gd name="T132" fmla="*/ 216 h 21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16" h="216">
                    <a:moveTo>
                      <a:pt x="216" y="108"/>
                    </a:moveTo>
                    <a:lnTo>
                      <a:pt x="216" y="97"/>
                    </a:lnTo>
                    <a:lnTo>
                      <a:pt x="214" y="86"/>
                    </a:lnTo>
                    <a:lnTo>
                      <a:pt x="211" y="75"/>
                    </a:lnTo>
                    <a:lnTo>
                      <a:pt x="207" y="65"/>
                    </a:lnTo>
                    <a:lnTo>
                      <a:pt x="203" y="56"/>
                    </a:lnTo>
                    <a:lnTo>
                      <a:pt x="198" y="47"/>
                    </a:lnTo>
                    <a:lnTo>
                      <a:pt x="192" y="39"/>
                    </a:lnTo>
                    <a:lnTo>
                      <a:pt x="185" y="32"/>
                    </a:lnTo>
                    <a:lnTo>
                      <a:pt x="177" y="25"/>
                    </a:lnTo>
                    <a:lnTo>
                      <a:pt x="168" y="18"/>
                    </a:lnTo>
                    <a:lnTo>
                      <a:pt x="160" y="12"/>
                    </a:lnTo>
                    <a:lnTo>
                      <a:pt x="150" y="8"/>
                    </a:lnTo>
                    <a:lnTo>
                      <a:pt x="140" y="4"/>
                    </a:lnTo>
                    <a:lnTo>
                      <a:pt x="129" y="1"/>
                    </a:lnTo>
                    <a:lnTo>
                      <a:pt x="120" y="0"/>
                    </a:lnTo>
                    <a:lnTo>
                      <a:pt x="108" y="0"/>
                    </a:lnTo>
                    <a:lnTo>
                      <a:pt x="97" y="0"/>
                    </a:lnTo>
                    <a:lnTo>
                      <a:pt x="86" y="1"/>
                    </a:lnTo>
                    <a:lnTo>
                      <a:pt x="75" y="4"/>
                    </a:lnTo>
                    <a:lnTo>
                      <a:pt x="65" y="8"/>
                    </a:lnTo>
                    <a:lnTo>
                      <a:pt x="56" y="12"/>
                    </a:lnTo>
                    <a:lnTo>
                      <a:pt x="47" y="18"/>
                    </a:lnTo>
                    <a:lnTo>
                      <a:pt x="39" y="25"/>
                    </a:lnTo>
                    <a:lnTo>
                      <a:pt x="32" y="32"/>
                    </a:lnTo>
                    <a:lnTo>
                      <a:pt x="24" y="39"/>
                    </a:lnTo>
                    <a:lnTo>
                      <a:pt x="18" y="47"/>
                    </a:lnTo>
                    <a:lnTo>
                      <a:pt x="12" y="56"/>
                    </a:lnTo>
                    <a:lnTo>
                      <a:pt x="8" y="65"/>
                    </a:lnTo>
                    <a:lnTo>
                      <a:pt x="4" y="75"/>
                    </a:lnTo>
                    <a:lnTo>
                      <a:pt x="1" y="86"/>
                    </a:lnTo>
                    <a:lnTo>
                      <a:pt x="0" y="97"/>
                    </a:lnTo>
                    <a:lnTo>
                      <a:pt x="0" y="108"/>
                    </a:lnTo>
                    <a:lnTo>
                      <a:pt x="0" y="120"/>
                    </a:lnTo>
                    <a:lnTo>
                      <a:pt x="1" y="129"/>
                    </a:lnTo>
                    <a:lnTo>
                      <a:pt x="4" y="141"/>
                    </a:lnTo>
                    <a:lnTo>
                      <a:pt x="8" y="150"/>
                    </a:lnTo>
                    <a:lnTo>
                      <a:pt x="12" y="160"/>
                    </a:lnTo>
                    <a:lnTo>
                      <a:pt x="18" y="168"/>
                    </a:lnTo>
                    <a:lnTo>
                      <a:pt x="24" y="177"/>
                    </a:lnTo>
                    <a:lnTo>
                      <a:pt x="32" y="185"/>
                    </a:lnTo>
                    <a:lnTo>
                      <a:pt x="39" y="192"/>
                    </a:lnTo>
                    <a:lnTo>
                      <a:pt x="47" y="198"/>
                    </a:lnTo>
                    <a:lnTo>
                      <a:pt x="56" y="203"/>
                    </a:lnTo>
                    <a:lnTo>
                      <a:pt x="65" y="207"/>
                    </a:lnTo>
                    <a:lnTo>
                      <a:pt x="75" y="212"/>
                    </a:lnTo>
                    <a:lnTo>
                      <a:pt x="86" y="214"/>
                    </a:lnTo>
                    <a:lnTo>
                      <a:pt x="97" y="216"/>
                    </a:lnTo>
                    <a:lnTo>
                      <a:pt x="108" y="216"/>
                    </a:lnTo>
                    <a:lnTo>
                      <a:pt x="120" y="216"/>
                    </a:lnTo>
                    <a:lnTo>
                      <a:pt x="129" y="214"/>
                    </a:lnTo>
                    <a:lnTo>
                      <a:pt x="140" y="212"/>
                    </a:lnTo>
                    <a:lnTo>
                      <a:pt x="150" y="207"/>
                    </a:lnTo>
                    <a:lnTo>
                      <a:pt x="160" y="203"/>
                    </a:lnTo>
                    <a:lnTo>
                      <a:pt x="168" y="198"/>
                    </a:lnTo>
                    <a:lnTo>
                      <a:pt x="177" y="192"/>
                    </a:lnTo>
                    <a:lnTo>
                      <a:pt x="185" y="185"/>
                    </a:lnTo>
                    <a:lnTo>
                      <a:pt x="192" y="177"/>
                    </a:lnTo>
                    <a:lnTo>
                      <a:pt x="198" y="168"/>
                    </a:lnTo>
                    <a:lnTo>
                      <a:pt x="203" y="160"/>
                    </a:lnTo>
                    <a:lnTo>
                      <a:pt x="207" y="150"/>
                    </a:lnTo>
                    <a:lnTo>
                      <a:pt x="211" y="141"/>
                    </a:lnTo>
                    <a:lnTo>
                      <a:pt x="214" y="129"/>
                    </a:lnTo>
                    <a:lnTo>
                      <a:pt x="216" y="120"/>
                    </a:lnTo>
                    <a:lnTo>
                      <a:pt x="216" y="108"/>
                    </a:lnTo>
                    <a:close/>
                    <a:moveTo>
                      <a:pt x="213" y="108"/>
                    </a:moveTo>
                    <a:lnTo>
                      <a:pt x="211" y="118"/>
                    </a:lnTo>
                    <a:lnTo>
                      <a:pt x="210" y="129"/>
                    </a:lnTo>
                    <a:lnTo>
                      <a:pt x="207" y="139"/>
                    </a:lnTo>
                    <a:lnTo>
                      <a:pt x="205" y="149"/>
                    </a:lnTo>
                    <a:lnTo>
                      <a:pt x="200" y="157"/>
                    </a:lnTo>
                    <a:lnTo>
                      <a:pt x="195" y="166"/>
                    </a:lnTo>
                    <a:lnTo>
                      <a:pt x="188" y="174"/>
                    </a:lnTo>
                    <a:lnTo>
                      <a:pt x="182" y="182"/>
                    </a:lnTo>
                    <a:lnTo>
                      <a:pt x="174" y="188"/>
                    </a:lnTo>
                    <a:lnTo>
                      <a:pt x="166" y="195"/>
                    </a:lnTo>
                    <a:lnTo>
                      <a:pt x="157" y="199"/>
                    </a:lnTo>
                    <a:lnTo>
                      <a:pt x="149" y="205"/>
                    </a:lnTo>
                    <a:lnTo>
                      <a:pt x="139" y="207"/>
                    </a:lnTo>
                    <a:lnTo>
                      <a:pt x="129" y="210"/>
                    </a:lnTo>
                    <a:lnTo>
                      <a:pt x="118" y="212"/>
                    </a:lnTo>
                    <a:lnTo>
                      <a:pt x="108" y="213"/>
                    </a:lnTo>
                    <a:lnTo>
                      <a:pt x="97" y="212"/>
                    </a:lnTo>
                    <a:lnTo>
                      <a:pt x="86" y="210"/>
                    </a:lnTo>
                    <a:lnTo>
                      <a:pt x="76" y="207"/>
                    </a:lnTo>
                    <a:lnTo>
                      <a:pt x="67" y="205"/>
                    </a:lnTo>
                    <a:lnTo>
                      <a:pt x="58" y="199"/>
                    </a:lnTo>
                    <a:lnTo>
                      <a:pt x="50" y="195"/>
                    </a:lnTo>
                    <a:lnTo>
                      <a:pt x="42" y="188"/>
                    </a:lnTo>
                    <a:lnTo>
                      <a:pt x="35" y="182"/>
                    </a:lnTo>
                    <a:lnTo>
                      <a:pt x="28" y="174"/>
                    </a:lnTo>
                    <a:lnTo>
                      <a:pt x="21" y="166"/>
                    </a:lnTo>
                    <a:lnTo>
                      <a:pt x="17" y="157"/>
                    </a:lnTo>
                    <a:lnTo>
                      <a:pt x="11" y="149"/>
                    </a:lnTo>
                    <a:lnTo>
                      <a:pt x="8" y="139"/>
                    </a:lnTo>
                    <a:lnTo>
                      <a:pt x="5" y="129"/>
                    </a:lnTo>
                    <a:lnTo>
                      <a:pt x="4" y="118"/>
                    </a:lnTo>
                    <a:lnTo>
                      <a:pt x="4" y="108"/>
                    </a:lnTo>
                    <a:lnTo>
                      <a:pt x="4" y="97"/>
                    </a:lnTo>
                    <a:lnTo>
                      <a:pt x="5" y="86"/>
                    </a:lnTo>
                    <a:lnTo>
                      <a:pt x="8" y="76"/>
                    </a:lnTo>
                    <a:lnTo>
                      <a:pt x="11" y="67"/>
                    </a:lnTo>
                    <a:lnTo>
                      <a:pt x="17" y="58"/>
                    </a:lnTo>
                    <a:lnTo>
                      <a:pt x="21" y="50"/>
                    </a:lnTo>
                    <a:lnTo>
                      <a:pt x="28" y="42"/>
                    </a:lnTo>
                    <a:lnTo>
                      <a:pt x="35" y="35"/>
                    </a:lnTo>
                    <a:lnTo>
                      <a:pt x="42" y="28"/>
                    </a:lnTo>
                    <a:lnTo>
                      <a:pt x="50" y="21"/>
                    </a:lnTo>
                    <a:lnTo>
                      <a:pt x="58" y="17"/>
                    </a:lnTo>
                    <a:lnTo>
                      <a:pt x="67" y="11"/>
                    </a:lnTo>
                    <a:lnTo>
                      <a:pt x="76" y="8"/>
                    </a:lnTo>
                    <a:lnTo>
                      <a:pt x="86" y="5"/>
                    </a:lnTo>
                    <a:lnTo>
                      <a:pt x="97" y="4"/>
                    </a:lnTo>
                    <a:lnTo>
                      <a:pt x="108" y="4"/>
                    </a:lnTo>
                    <a:lnTo>
                      <a:pt x="118" y="4"/>
                    </a:lnTo>
                    <a:lnTo>
                      <a:pt x="129" y="5"/>
                    </a:lnTo>
                    <a:lnTo>
                      <a:pt x="139" y="8"/>
                    </a:lnTo>
                    <a:lnTo>
                      <a:pt x="149" y="11"/>
                    </a:lnTo>
                    <a:lnTo>
                      <a:pt x="157" y="17"/>
                    </a:lnTo>
                    <a:lnTo>
                      <a:pt x="166" y="21"/>
                    </a:lnTo>
                    <a:lnTo>
                      <a:pt x="174" y="28"/>
                    </a:lnTo>
                    <a:lnTo>
                      <a:pt x="182" y="35"/>
                    </a:lnTo>
                    <a:lnTo>
                      <a:pt x="188" y="42"/>
                    </a:lnTo>
                    <a:lnTo>
                      <a:pt x="195" y="50"/>
                    </a:lnTo>
                    <a:lnTo>
                      <a:pt x="200" y="58"/>
                    </a:lnTo>
                    <a:lnTo>
                      <a:pt x="205" y="67"/>
                    </a:lnTo>
                    <a:lnTo>
                      <a:pt x="207" y="76"/>
                    </a:lnTo>
                    <a:lnTo>
                      <a:pt x="210" y="86"/>
                    </a:lnTo>
                    <a:lnTo>
                      <a:pt x="211" y="97"/>
                    </a:lnTo>
                    <a:lnTo>
                      <a:pt x="213" y="108"/>
                    </a:lnTo>
                    <a:close/>
                  </a:path>
                </a:pathLst>
              </a:custGeom>
              <a:solidFill>
                <a:srgbClr val="F9E5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60" name="Freeform 145">
                <a:extLst>
                  <a:ext uri="{FF2B5EF4-FFF2-40B4-BE49-F238E27FC236}">
                    <a16:creationId xmlns:a16="http://schemas.microsoft.com/office/drawing/2014/main" id="{3F3EE683-6262-352D-A243-48A183FAE32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13" y="2766"/>
                <a:ext cx="213" cy="213"/>
              </a:xfrm>
              <a:custGeom>
                <a:avLst/>
                <a:gdLst>
                  <a:gd name="T0" fmla="*/ 210 w 213"/>
                  <a:gd name="T1" fmla="*/ 85 h 213"/>
                  <a:gd name="T2" fmla="*/ 201 w 213"/>
                  <a:gd name="T3" fmla="*/ 56 h 213"/>
                  <a:gd name="T4" fmla="*/ 183 w 213"/>
                  <a:gd name="T5" fmla="*/ 32 h 213"/>
                  <a:gd name="T6" fmla="*/ 158 w 213"/>
                  <a:gd name="T7" fmla="*/ 13 h 213"/>
                  <a:gd name="T8" fmla="*/ 128 w 213"/>
                  <a:gd name="T9" fmla="*/ 3 h 213"/>
                  <a:gd name="T10" fmla="*/ 96 w 213"/>
                  <a:gd name="T11" fmla="*/ 2 h 213"/>
                  <a:gd name="T12" fmla="*/ 66 w 213"/>
                  <a:gd name="T13" fmla="*/ 9 h 213"/>
                  <a:gd name="T14" fmla="*/ 39 w 213"/>
                  <a:gd name="T15" fmla="*/ 25 h 213"/>
                  <a:gd name="T16" fmla="*/ 18 w 213"/>
                  <a:gd name="T17" fmla="*/ 48 h 213"/>
                  <a:gd name="T18" fmla="*/ 6 w 213"/>
                  <a:gd name="T19" fmla="*/ 75 h 213"/>
                  <a:gd name="T20" fmla="*/ 0 w 213"/>
                  <a:gd name="T21" fmla="*/ 107 h 213"/>
                  <a:gd name="T22" fmla="*/ 6 w 213"/>
                  <a:gd name="T23" fmla="*/ 138 h 213"/>
                  <a:gd name="T24" fmla="*/ 18 w 213"/>
                  <a:gd name="T25" fmla="*/ 166 h 213"/>
                  <a:gd name="T26" fmla="*/ 39 w 213"/>
                  <a:gd name="T27" fmla="*/ 190 h 213"/>
                  <a:gd name="T28" fmla="*/ 66 w 213"/>
                  <a:gd name="T29" fmla="*/ 205 h 213"/>
                  <a:gd name="T30" fmla="*/ 96 w 213"/>
                  <a:gd name="T31" fmla="*/ 213 h 213"/>
                  <a:gd name="T32" fmla="*/ 128 w 213"/>
                  <a:gd name="T33" fmla="*/ 211 h 213"/>
                  <a:gd name="T34" fmla="*/ 158 w 213"/>
                  <a:gd name="T35" fmla="*/ 201 h 213"/>
                  <a:gd name="T36" fmla="*/ 183 w 213"/>
                  <a:gd name="T37" fmla="*/ 183 h 213"/>
                  <a:gd name="T38" fmla="*/ 201 w 213"/>
                  <a:gd name="T39" fmla="*/ 158 h 213"/>
                  <a:gd name="T40" fmla="*/ 210 w 213"/>
                  <a:gd name="T41" fmla="*/ 128 h 213"/>
                  <a:gd name="T42" fmla="*/ 209 w 213"/>
                  <a:gd name="T43" fmla="*/ 107 h 213"/>
                  <a:gd name="T44" fmla="*/ 205 w 213"/>
                  <a:gd name="T45" fmla="*/ 137 h 213"/>
                  <a:gd name="T46" fmla="*/ 192 w 213"/>
                  <a:gd name="T47" fmla="*/ 165 h 213"/>
                  <a:gd name="T48" fmla="*/ 171 w 213"/>
                  <a:gd name="T49" fmla="*/ 186 h 213"/>
                  <a:gd name="T50" fmla="*/ 146 w 213"/>
                  <a:gd name="T51" fmla="*/ 201 h 213"/>
                  <a:gd name="T52" fmla="*/ 117 w 213"/>
                  <a:gd name="T53" fmla="*/ 209 h 213"/>
                  <a:gd name="T54" fmla="*/ 87 w 213"/>
                  <a:gd name="T55" fmla="*/ 208 h 213"/>
                  <a:gd name="T56" fmla="*/ 57 w 213"/>
                  <a:gd name="T57" fmla="*/ 197 h 213"/>
                  <a:gd name="T58" fmla="*/ 35 w 213"/>
                  <a:gd name="T59" fmla="*/ 180 h 213"/>
                  <a:gd name="T60" fmla="*/ 17 w 213"/>
                  <a:gd name="T61" fmla="*/ 156 h 213"/>
                  <a:gd name="T62" fmla="*/ 6 w 213"/>
                  <a:gd name="T63" fmla="*/ 127 h 213"/>
                  <a:gd name="T64" fmla="*/ 4 w 213"/>
                  <a:gd name="T65" fmla="*/ 96 h 213"/>
                  <a:gd name="T66" fmla="*/ 13 w 213"/>
                  <a:gd name="T67" fmla="*/ 67 h 213"/>
                  <a:gd name="T68" fmla="*/ 28 w 213"/>
                  <a:gd name="T69" fmla="*/ 42 h 213"/>
                  <a:gd name="T70" fmla="*/ 49 w 213"/>
                  <a:gd name="T71" fmla="*/ 22 h 213"/>
                  <a:gd name="T72" fmla="*/ 77 w 213"/>
                  <a:gd name="T73" fmla="*/ 9 h 213"/>
                  <a:gd name="T74" fmla="*/ 107 w 213"/>
                  <a:gd name="T75" fmla="*/ 4 h 213"/>
                  <a:gd name="T76" fmla="*/ 137 w 213"/>
                  <a:gd name="T77" fmla="*/ 9 h 213"/>
                  <a:gd name="T78" fmla="*/ 165 w 213"/>
                  <a:gd name="T79" fmla="*/ 22 h 213"/>
                  <a:gd name="T80" fmla="*/ 185 w 213"/>
                  <a:gd name="T81" fmla="*/ 42 h 213"/>
                  <a:gd name="T82" fmla="*/ 201 w 213"/>
                  <a:gd name="T83" fmla="*/ 67 h 213"/>
                  <a:gd name="T84" fmla="*/ 209 w 213"/>
                  <a:gd name="T85" fmla="*/ 96 h 21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13"/>
                  <a:gd name="T130" fmla="*/ 0 h 213"/>
                  <a:gd name="T131" fmla="*/ 213 w 213"/>
                  <a:gd name="T132" fmla="*/ 213 h 21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13" h="213">
                    <a:moveTo>
                      <a:pt x="213" y="107"/>
                    </a:moveTo>
                    <a:lnTo>
                      <a:pt x="213" y="96"/>
                    </a:lnTo>
                    <a:lnTo>
                      <a:pt x="210" y="85"/>
                    </a:lnTo>
                    <a:lnTo>
                      <a:pt x="209" y="75"/>
                    </a:lnTo>
                    <a:lnTo>
                      <a:pt x="205" y="66"/>
                    </a:lnTo>
                    <a:lnTo>
                      <a:pt x="201" y="56"/>
                    </a:lnTo>
                    <a:lnTo>
                      <a:pt x="195" y="48"/>
                    </a:lnTo>
                    <a:lnTo>
                      <a:pt x="190" y="39"/>
                    </a:lnTo>
                    <a:lnTo>
                      <a:pt x="183" y="32"/>
                    </a:lnTo>
                    <a:lnTo>
                      <a:pt x="174" y="25"/>
                    </a:lnTo>
                    <a:lnTo>
                      <a:pt x="166" y="18"/>
                    </a:lnTo>
                    <a:lnTo>
                      <a:pt x="158" y="13"/>
                    </a:lnTo>
                    <a:lnTo>
                      <a:pt x="148" y="9"/>
                    </a:lnTo>
                    <a:lnTo>
                      <a:pt x="138" y="6"/>
                    </a:lnTo>
                    <a:lnTo>
                      <a:pt x="128" y="3"/>
                    </a:lnTo>
                    <a:lnTo>
                      <a:pt x="117" y="2"/>
                    </a:lnTo>
                    <a:lnTo>
                      <a:pt x="107" y="0"/>
                    </a:lnTo>
                    <a:lnTo>
                      <a:pt x="96" y="2"/>
                    </a:lnTo>
                    <a:lnTo>
                      <a:pt x="85" y="3"/>
                    </a:lnTo>
                    <a:lnTo>
                      <a:pt x="75" y="6"/>
                    </a:lnTo>
                    <a:lnTo>
                      <a:pt x="66" y="9"/>
                    </a:lnTo>
                    <a:lnTo>
                      <a:pt x="56" y="13"/>
                    </a:lnTo>
                    <a:lnTo>
                      <a:pt x="48" y="18"/>
                    </a:lnTo>
                    <a:lnTo>
                      <a:pt x="39" y="25"/>
                    </a:lnTo>
                    <a:lnTo>
                      <a:pt x="32" y="32"/>
                    </a:lnTo>
                    <a:lnTo>
                      <a:pt x="25" y="39"/>
                    </a:lnTo>
                    <a:lnTo>
                      <a:pt x="18" y="48"/>
                    </a:lnTo>
                    <a:lnTo>
                      <a:pt x="13" y="56"/>
                    </a:lnTo>
                    <a:lnTo>
                      <a:pt x="9" y="66"/>
                    </a:lnTo>
                    <a:lnTo>
                      <a:pt x="6" y="75"/>
                    </a:lnTo>
                    <a:lnTo>
                      <a:pt x="3" y="85"/>
                    </a:lnTo>
                    <a:lnTo>
                      <a:pt x="2" y="96"/>
                    </a:lnTo>
                    <a:lnTo>
                      <a:pt x="0" y="107"/>
                    </a:lnTo>
                    <a:lnTo>
                      <a:pt x="2" y="117"/>
                    </a:lnTo>
                    <a:lnTo>
                      <a:pt x="3" y="128"/>
                    </a:lnTo>
                    <a:lnTo>
                      <a:pt x="6" y="138"/>
                    </a:lnTo>
                    <a:lnTo>
                      <a:pt x="9" y="148"/>
                    </a:lnTo>
                    <a:lnTo>
                      <a:pt x="13" y="158"/>
                    </a:lnTo>
                    <a:lnTo>
                      <a:pt x="18" y="166"/>
                    </a:lnTo>
                    <a:lnTo>
                      <a:pt x="25" y="174"/>
                    </a:lnTo>
                    <a:lnTo>
                      <a:pt x="32" y="183"/>
                    </a:lnTo>
                    <a:lnTo>
                      <a:pt x="39" y="190"/>
                    </a:lnTo>
                    <a:lnTo>
                      <a:pt x="48" y="195"/>
                    </a:lnTo>
                    <a:lnTo>
                      <a:pt x="56" y="201"/>
                    </a:lnTo>
                    <a:lnTo>
                      <a:pt x="66" y="205"/>
                    </a:lnTo>
                    <a:lnTo>
                      <a:pt x="75" y="209"/>
                    </a:lnTo>
                    <a:lnTo>
                      <a:pt x="85" y="211"/>
                    </a:lnTo>
                    <a:lnTo>
                      <a:pt x="96" y="213"/>
                    </a:lnTo>
                    <a:lnTo>
                      <a:pt x="107" y="213"/>
                    </a:lnTo>
                    <a:lnTo>
                      <a:pt x="117" y="213"/>
                    </a:lnTo>
                    <a:lnTo>
                      <a:pt x="128" y="211"/>
                    </a:lnTo>
                    <a:lnTo>
                      <a:pt x="138" y="209"/>
                    </a:lnTo>
                    <a:lnTo>
                      <a:pt x="148" y="205"/>
                    </a:lnTo>
                    <a:lnTo>
                      <a:pt x="158" y="201"/>
                    </a:lnTo>
                    <a:lnTo>
                      <a:pt x="166" y="195"/>
                    </a:lnTo>
                    <a:lnTo>
                      <a:pt x="174" y="190"/>
                    </a:lnTo>
                    <a:lnTo>
                      <a:pt x="183" y="183"/>
                    </a:lnTo>
                    <a:lnTo>
                      <a:pt x="190" y="174"/>
                    </a:lnTo>
                    <a:lnTo>
                      <a:pt x="195" y="166"/>
                    </a:lnTo>
                    <a:lnTo>
                      <a:pt x="201" y="158"/>
                    </a:lnTo>
                    <a:lnTo>
                      <a:pt x="205" y="148"/>
                    </a:lnTo>
                    <a:lnTo>
                      <a:pt x="209" y="138"/>
                    </a:lnTo>
                    <a:lnTo>
                      <a:pt x="210" y="128"/>
                    </a:lnTo>
                    <a:lnTo>
                      <a:pt x="213" y="117"/>
                    </a:lnTo>
                    <a:lnTo>
                      <a:pt x="213" y="107"/>
                    </a:lnTo>
                    <a:close/>
                    <a:moveTo>
                      <a:pt x="209" y="107"/>
                    </a:moveTo>
                    <a:lnTo>
                      <a:pt x="209" y="117"/>
                    </a:lnTo>
                    <a:lnTo>
                      <a:pt x="208" y="127"/>
                    </a:lnTo>
                    <a:lnTo>
                      <a:pt x="205" y="137"/>
                    </a:lnTo>
                    <a:lnTo>
                      <a:pt x="201" y="146"/>
                    </a:lnTo>
                    <a:lnTo>
                      <a:pt x="197" y="156"/>
                    </a:lnTo>
                    <a:lnTo>
                      <a:pt x="192" y="165"/>
                    </a:lnTo>
                    <a:lnTo>
                      <a:pt x="185" y="172"/>
                    </a:lnTo>
                    <a:lnTo>
                      <a:pt x="180" y="180"/>
                    </a:lnTo>
                    <a:lnTo>
                      <a:pt x="171" y="186"/>
                    </a:lnTo>
                    <a:lnTo>
                      <a:pt x="165" y="192"/>
                    </a:lnTo>
                    <a:lnTo>
                      <a:pt x="156" y="197"/>
                    </a:lnTo>
                    <a:lnTo>
                      <a:pt x="146" y="201"/>
                    </a:lnTo>
                    <a:lnTo>
                      <a:pt x="137" y="205"/>
                    </a:lnTo>
                    <a:lnTo>
                      <a:pt x="127" y="208"/>
                    </a:lnTo>
                    <a:lnTo>
                      <a:pt x="117" y="209"/>
                    </a:lnTo>
                    <a:lnTo>
                      <a:pt x="107" y="209"/>
                    </a:lnTo>
                    <a:lnTo>
                      <a:pt x="96" y="209"/>
                    </a:lnTo>
                    <a:lnTo>
                      <a:pt x="87" y="208"/>
                    </a:lnTo>
                    <a:lnTo>
                      <a:pt x="77" y="205"/>
                    </a:lnTo>
                    <a:lnTo>
                      <a:pt x="67" y="201"/>
                    </a:lnTo>
                    <a:lnTo>
                      <a:pt x="57" y="197"/>
                    </a:lnTo>
                    <a:lnTo>
                      <a:pt x="49" y="192"/>
                    </a:lnTo>
                    <a:lnTo>
                      <a:pt x="42" y="186"/>
                    </a:lnTo>
                    <a:lnTo>
                      <a:pt x="35" y="180"/>
                    </a:lnTo>
                    <a:lnTo>
                      <a:pt x="28" y="172"/>
                    </a:lnTo>
                    <a:lnTo>
                      <a:pt x="23" y="165"/>
                    </a:lnTo>
                    <a:lnTo>
                      <a:pt x="17" y="156"/>
                    </a:lnTo>
                    <a:lnTo>
                      <a:pt x="13" y="146"/>
                    </a:lnTo>
                    <a:lnTo>
                      <a:pt x="9" y="137"/>
                    </a:lnTo>
                    <a:lnTo>
                      <a:pt x="6" y="127"/>
                    </a:lnTo>
                    <a:lnTo>
                      <a:pt x="4" y="117"/>
                    </a:lnTo>
                    <a:lnTo>
                      <a:pt x="4" y="107"/>
                    </a:lnTo>
                    <a:lnTo>
                      <a:pt x="4" y="96"/>
                    </a:lnTo>
                    <a:lnTo>
                      <a:pt x="6" y="87"/>
                    </a:lnTo>
                    <a:lnTo>
                      <a:pt x="9" y="77"/>
                    </a:lnTo>
                    <a:lnTo>
                      <a:pt x="13" y="67"/>
                    </a:lnTo>
                    <a:lnTo>
                      <a:pt x="17" y="57"/>
                    </a:lnTo>
                    <a:lnTo>
                      <a:pt x="23" y="49"/>
                    </a:lnTo>
                    <a:lnTo>
                      <a:pt x="28" y="42"/>
                    </a:lnTo>
                    <a:lnTo>
                      <a:pt x="35" y="35"/>
                    </a:lnTo>
                    <a:lnTo>
                      <a:pt x="42" y="28"/>
                    </a:lnTo>
                    <a:lnTo>
                      <a:pt x="49" y="22"/>
                    </a:lnTo>
                    <a:lnTo>
                      <a:pt x="57" y="17"/>
                    </a:lnTo>
                    <a:lnTo>
                      <a:pt x="67" y="13"/>
                    </a:lnTo>
                    <a:lnTo>
                      <a:pt x="77" y="9"/>
                    </a:lnTo>
                    <a:lnTo>
                      <a:pt x="87" y="6"/>
                    </a:lnTo>
                    <a:lnTo>
                      <a:pt x="96" y="4"/>
                    </a:lnTo>
                    <a:lnTo>
                      <a:pt x="107" y="4"/>
                    </a:lnTo>
                    <a:lnTo>
                      <a:pt x="117" y="4"/>
                    </a:lnTo>
                    <a:lnTo>
                      <a:pt x="127" y="6"/>
                    </a:lnTo>
                    <a:lnTo>
                      <a:pt x="137" y="9"/>
                    </a:lnTo>
                    <a:lnTo>
                      <a:pt x="146" y="13"/>
                    </a:lnTo>
                    <a:lnTo>
                      <a:pt x="156" y="17"/>
                    </a:lnTo>
                    <a:lnTo>
                      <a:pt x="165" y="22"/>
                    </a:lnTo>
                    <a:lnTo>
                      <a:pt x="171" y="28"/>
                    </a:lnTo>
                    <a:lnTo>
                      <a:pt x="180" y="35"/>
                    </a:lnTo>
                    <a:lnTo>
                      <a:pt x="185" y="42"/>
                    </a:lnTo>
                    <a:lnTo>
                      <a:pt x="192" y="49"/>
                    </a:lnTo>
                    <a:lnTo>
                      <a:pt x="197" y="57"/>
                    </a:lnTo>
                    <a:lnTo>
                      <a:pt x="201" y="67"/>
                    </a:lnTo>
                    <a:lnTo>
                      <a:pt x="205" y="77"/>
                    </a:lnTo>
                    <a:lnTo>
                      <a:pt x="208" y="87"/>
                    </a:lnTo>
                    <a:lnTo>
                      <a:pt x="209" y="96"/>
                    </a:lnTo>
                    <a:lnTo>
                      <a:pt x="209" y="107"/>
                    </a:lnTo>
                    <a:close/>
                  </a:path>
                </a:pathLst>
              </a:custGeom>
              <a:solidFill>
                <a:srgbClr val="F9E5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61" name="Freeform 146">
                <a:extLst>
                  <a:ext uri="{FF2B5EF4-FFF2-40B4-BE49-F238E27FC236}">
                    <a16:creationId xmlns:a16="http://schemas.microsoft.com/office/drawing/2014/main" id="{063FF1C5-B041-066C-CE3B-66D015D1F1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16" y="2769"/>
                <a:ext cx="209" cy="209"/>
              </a:xfrm>
              <a:custGeom>
                <a:avLst/>
                <a:gdLst>
                  <a:gd name="T0" fmla="*/ 206 w 209"/>
                  <a:gd name="T1" fmla="*/ 82 h 209"/>
                  <a:gd name="T2" fmla="*/ 196 w 209"/>
                  <a:gd name="T3" fmla="*/ 54 h 209"/>
                  <a:gd name="T4" fmla="*/ 178 w 209"/>
                  <a:gd name="T5" fmla="*/ 31 h 209"/>
                  <a:gd name="T6" fmla="*/ 153 w 209"/>
                  <a:gd name="T7" fmla="*/ 13 h 209"/>
                  <a:gd name="T8" fmla="*/ 125 w 209"/>
                  <a:gd name="T9" fmla="*/ 1 h 209"/>
                  <a:gd name="T10" fmla="*/ 93 w 209"/>
                  <a:gd name="T11" fmla="*/ 0 h 209"/>
                  <a:gd name="T12" fmla="*/ 63 w 209"/>
                  <a:gd name="T13" fmla="*/ 7 h 209"/>
                  <a:gd name="T14" fmla="*/ 38 w 209"/>
                  <a:gd name="T15" fmla="*/ 24 h 209"/>
                  <a:gd name="T16" fmla="*/ 17 w 209"/>
                  <a:gd name="T17" fmla="*/ 46 h 209"/>
                  <a:gd name="T18" fmla="*/ 4 w 209"/>
                  <a:gd name="T19" fmla="*/ 72 h 209"/>
                  <a:gd name="T20" fmla="*/ 0 w 209"/>
                  <a:gd name="T21" fmla="*/ 104 h 209"/>
                  <a:gd name="T22" fmla="*/ 4 w 209"/>
                  <a:gd name="T23" fmla="*/ 135 h 209"/>
                  <a:gd name="T24" fmla="*/ 17 w 209"/>
                  <a:gd name="T25" fmla="*/ 162 h 209"/>
                  <a:gd name="T26" fmla="*/ 38 w 209"/>
                  <a:gd name="T27" fmla="*/ 184 h 209"/>
                  <a:gd name="T28" fmla="*/ 63 w 209"/>
                  <a:gd name="T29" fmla="*/ 201 h 209"/>
                  <a:gd name="T30" fmla="*/ 93 w 209"/>
                  <a:gd name="T31" fmla="*/ 208 h 209"/>
                  <a:gd name="T32" fmla="*/ 125 w 209"/>
                  <a:gd name="T33" fmla="*/ 206 h 209"/>
                  <a:gd name="T34" fmla="*/ 153 w 209"/>
                  <a:gd name="T35" fmla="*/ 195 h 209"/>
                  <a:gd name="T36" fmla="*/ 178 w 209"/>
                  <a:gd name="T37" fmla="*/ 178 h 209"/>
                  <a:gd name="T38" fmla="*/ 196 w 209"/>
                  <a:gd name="T39" fmla="*/ 153 h 209"/>
                  <a:gd name="T40" fmla="*/ 206 w 209"/>
                  <a:gd name="T41" fmla="*/ 125 h 209"/>
                  <a:gd name="T42" fmla="*/ 205 w 209"/>
                  <a:gd name="T43" fmla="*/ 104 h 209"/>
                  <a:gd name="T44" fmla="*/ 199 w 209"/>
                  <a:gd name="T45" fmla="*/ 134 h 209"/>
                  <a:gd name="T46" fmla="*/ 187 w 209"/>
                  <a:gd name="T47" fmla="*/ 160 h 209"/>
                  <a:gd name="T48" fmla="*/ 167 w 209"/>
                  <a:gd name="T49" fmla="*/ 181 h 209"/>
                  <a:gd name="T50" fmla="*/ 143 w 209"/>
                  <a:gd name="T51" fmla="*/ 196 h 209"/>
                  <a:gd name="T52" fmla="*/ 114 w 209"/>
                  <a:gd name="T53" fmla="*/ 203 h 209"/>
                  <a:gd name="T54" fmla="*/ 84 w 209"/>
                  <a:gd name="T55" fmla="*/ 202 h 209"/>
                  <a:gd name="T56" fmla="*/ 56 w 209"/>
                  <a:gd name="T57" fmla="*/ 192 h 209"/>
                  <a:gd name="T58" fmla="*/ 33 w 209"/>
                  <a:gd name="T59" fmla="*/ 176 h 209"/>
                  <a:gd name="T60" fmla="*/ 15 w 209"/>
                  <a:gd name="T61" fmla="*/ 152 h 209"/>
                  <a:gd name="T62" fmla="*/ 6 w 209"/>
                  <a:gd name="T63" fmla="*/ 124 h 209"/>
                  <a:gd name="T64" fmla="*/ 4 w 209"/>
                  <a:gd name="T65" fmla="*/ 93 h 209"/>
                  <a:gd name="T66" fmla="*/ 11 w 209"/>
                  <a:gd name="T67" fmla="*/ 64 h 209"/>
                  <a:gd name="T68" fmla="*/ 26 w 209"/>
                  <a:gd name="T69" fmla="*/ 40 h 209"/>
                  <a:gd name="T70" fmla="*/ 47 w 209"/>
                  <a:gd name="T71" fmla="*/ 21 h 209"/>
                  <a:gd name="T72" fmla="*/ 74 w 209"/>
                  <a:gd name="T73" fmla="*/ 8 h 209"/>
                  <a:gd name="T74" fmla="*/ 104 w 209"/>
                  <a:gd name="T75" fmla="*/ 3 h 209"/>
                  <a:gd name="T76" fmla="*/ 134 w 209"/>
                  <a:gd name="T77" fmla="*/ 8 h 209"/>
                  <a:gd name="T78" fmla="*/ 160 w 209"/>
                  <a:gd name="T79" fmla="*/ 21 h 209"/>
                  <a:gd name="T80" fmla="*/ 181 w 209"/>
                  <a:gd name="T81" fmla="*/ 40 h 209"/>
                  <a:gd name="T82" fmla="*/ 196 w 209"/>
                  <a:gd name="T83" fmla="*/ 64 h 209"/>
                  <a:gd name="T84" fmla="*/ 203 w 209"/>
                  <a:gd name="T85" fmla="*/ 93 h 20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09"/>
                  <a:gd name="T130" fmla="*/ 0 h 209"/>
                  <a:gd name="T131" fmla="*/ 209 w 209"/>
                  <a:gd name="T132" fmla="*/ 209 h 20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09" h="209">
                    <a:moveTo>
                      <a:pt x="209" y="104"/>
                    </a:moveTo>
                    <a:lnTo>
                      <a:pt x="207" y="93"/>
                    </a:lnTo>
                    <a:lnTo>
                      <a:pt x="206" y="82"/>
                    </a:lnTo>
                    <a:lnTo>
                      <a:pt x="203" y="72"/>
                    </a:lnTo>
                    <a:lnTo>
                      <a:pt x="201" y="63"/>
                    </a:lnTo>
                    <a:lnTo>
                      <a:pt x="196" y="54"/>
                    </a:lnTo>
                    <a:lnTo>
                      <a:pt x="191" y="46"/>
                    </a:lnTo>
                    <a:lnTo>
                      <a:pt x="184" y="38"/>
                    </a:lnTo>
                    <a:lnTo>
                      <a:pt x="178" y="31"/>
                    </a:lnTo>
                    <a:lnTo>
                      <a:pt x="170" y="24"/>
                    </a:lnTo>
                    <a:lnTo>
                      <a:pt x="162" y="17"/>
                    </a:lnTo>
                    <a:lnTo>
                      <a:pt x="153" y="13"/>
                    </a:lnTo>
                    <a:lnTo>
                      <a:pt x="145" y="7"/>
                    </a:lnTo>
                    <a:lnTo>
                      <a:pt x="135" y="4"/>
                    </a:lnTo>
                    <a:lnTo>
                      <a:pt x="125" y="1"/>
                    </a:lnTo>
                    <a:lnTo>
                      <a:pt x="114" y="0"/>
                    </a:lnTo>
                    <a:lnTo>
                      <a:pt x="104" y="0"/>
                    </a:lnTo>
                    <a:lnTo>
                      <a:pt x="93" y="0"/>
                    </a:lnTo>
                    <a:lnTo>
                      <a:pt x="82" y="1"/>
                    </a:lnTo>
                    <a:lnTo>
                      <a:pt x="72" y="4"/>
                    </a:lnTo>
                    <a:lnTo>
                      <a:pt x="63" y="7"/>
                    </a:lnTo>
                    <a:lnTo>
                      <a:pt x="54" y="13"/>
                    </a:lnTo>
                    <a:lnTo>
                      <a:pt x="46" y="17"/>
                    </a:lnTo>
                    <a:lnTo>
                      <a:pt x="38" y="24"/>
                    </a:lnTo>
                    <a:lnTo>
                      <a:pt x="31" y="31"/>
                    </a:lnTo>
                    <a:lnTo>
                      <a:pt x="24" y="38"/>
                    </a:lnTo>
                    <a:lnTo>
                      <a:pt x="17" y="46"/>
                    </a:lnTo>
                    <a:lnTo>
                      <a:pt x="13" y="54"/>
                    </a:lnTo>
                    <a:lnTo>
                      <a:pt x="7" y="63"/>
                    </a:lnTo>
                    <a:lnTo>
                      <a:pt x="4" y="72"/>
                    </a:lnTo>
                    <a:lnTo>
                      <a:pt x="1" y="82"/>
                    </a:lnTo>
                    <a:lnTo>
                      <a:pt x="0" y="93"/>
                    </a:lnTo>
                    <a:lnTo>
                      <a:pt x="0" y="104"/>
                    </a:lnTo>
                    <a:lnTo>
                      <a:pt x="0" y="114"/>
                    </a:lnTo>
                    <a:lnTo>
                      <a:pt x="1" y="125"/>
                    </a:lnTo>
                    <a:lnTo>
                      <a:pt x="4" y="135"/>
                    </a:lnTo>
                    <a:lnTo>
                      <a:pt x="7" y="145"/>
                    </a:lnTo>
                    <a:lnTo>
                      <a:pt x="13" y="153"/>
                    </a:lnTo>
                    <a:lnTo>
                      <a:pt x="17" y="162"/>
                    </a:lnTo>
                    <a:lnTo>
                      <a:pt x="24" y="170"/>
                    </a:lnTo>
                    <a:lnTo>
                      <a:pt x="31" y="178"/>
                    </a:lnTo>
                    <a:lnTo>
                      <a:pt x="38" y="184"/>
                    </a:lnTo>
                    <a:lnTo>
                      <a:pt x="46" y="191"/>
                    </a:lnTo>
                    <a:lnTo>
                      <a:pt x="54" y="195"/>
                    </a:lnTo>
                    <a:lnTo>
                      <a:pt x="63" y="201"/>
                    </a:lnTo>
                    <a:lnTo>
                      <a:pt x="72" y="203"/>
                    </a:lnTo>
                    <a:lnTo>
                      <a:pt x="82" y="206"/>
                    </a:lnTo>
                    <a:lnTo>
                      <a:pt x="93" y="208"/>
                    </a:lnTo>
                    <a:lnTo>
                      <a:pt x="104" y="209"/>
                    </a:lnTo>
                    <a:lnTo>
                      <a:pt x="114" y="208"/>
                    </a:lnTo>
                    <a:lnTo>
                      <a:pt x="125" y="206"/>
                    </a:lnTo>
                    <a:lnTo>
                      <a:pt x="135" y="203"/>
                    </a:lnTo>
                    <a:lnTo>
                      <a:pt x="145" y="201"/>
                    </a:lnTo>
                    <a:lnTo>
                      <a:pt x="153" y="195"/>
                    </a:lnTo>
                    <a:lnTo>
                      <a:pt x="162" y="191"/>
                    </a:lnTo>
                    <a:lnTo>
                      <a:pt x="170" y="184"/>
                    </a:lnTo>
                    <a:lnTo>
                      <a:pt x="178" y="178"/>
                    </a:lnTo>
                    <a:lnTo>
                      <a:pt x="184" y="170"/>
                    </a:lnTo>
                    <a:lnTo>
                      <a:pt x="191" y="162"/>
                    </a:lnTo>
                    <a:lnTo>
                      <a:pt x="196" y="153"/>
                    </a:lnTo>
                    <a:lnTo>
                      <a:pt x="201" y="145"/>
                    </a:lnTo>
                    <a:lnTo>
                      <a:pt x="203" y="135"/>
                    </a:lnTo>
                    <a:lnTo>
                      <a:pt x="206" y="125"/>
                    </a:lnTo>
                    <a:lnTo>
                      <a:pt x="207" y="114"/>
                    </a:lnTo>
                    <a:lnTo>
                      <a:pt x="209" y="104"/>
                    </a:lnTo>
                    <a:close/>
                    <a:moveTo>
                      <a:pt x="205" y="104"/>
                    </a:moveTo>
                    <a:lnTo>
                      <a:pt x="203" y="114"/>
                    </a:lnTo>
                    <a:lnTo>
                      <a:pt x="202" y="124"/>
                    </a:lnTo>
                    <a:lnTo>
                      <a:pt x="199" y="134"/>
                    </a:lnTo>
                    <a:lnTo>
                      <a:pt x="196" y="143"/>
                    </a:lnTo>
                    <a:lnTo>
                      <a:pt x="192" y="152"/>
                    </a:lnTo>
                    <a:lnTo>
                      <a:pt x="187" y="160"/>
                    </a:lnTo>
                    <a:lnTo>
                      <a:pt x="181" y="167"/>
                    </a:lnTo>
                    <a:lnTo>
                      <a:pt x="175" y="176"/>
                    </a:lnTo>
                    <a:lnTo>
                      <a:pt x="167" y="181"/>
                    </a:lnTo>
                    <a:lnTo>
                      <a:pt x="160" y="187"/>
                    </a:lnTo>
                    <a:lnTo>
                      <a:pt x="152" y="192"/>
                    </a:lnTo>
                    <a:lnTo>
                      <a:pt x="143" y="196"/>
                    </a:lnTo>
                    <a:lnTo>
                      <a:pt x="134" y="199"/>
                    </a:lnTo>
                    <a:lnTo>
                      <a:pt x="124" y="202"/>
                    </a:lnTo>
                    <a:lnTo>
                      <a:pt x="114" y="203"/>
                    </a:lnTo>
                    <a:lnTo>
                      <a:pt x="104" y="205"/>
                    </a:lnTo>
                    <a:lnTo>
                      <a:pt x="93" y="203"/>
                    </a:lnTo>
                    <a:lnTo>
                      <a:pt x="84" y="202"/>
                    </a:lnTo>
                    <a:lnTo>
                      <a:pt x="74" y="199"/>
                    </a:lnTo>
                    <a:lnTo>
                      <a:pt x="64" y="196"/>
                    </a:lnTo>
                    <a:lnTo>
                      <a:pt x="56" y="192"/>
                    </a:lnTo>
                    <a:lnTo>
                      <a:pt x="47" y="187"/>
                    </a:lnTo>
                    <a:lnTo>
                      <a:pt x="40" y="181"/>
                    </a:lnTo>
                    <a:lnTo>
                      <a:pt x="33" y="176"/>
                    </a:lnTo>
                    <a:lnTo>
                      <a:pt x="26" y="167"/>
                    </a:lnTo>
                    <a:lnTo>
                      <a:pt x="21" y="160"/>
                    </a:lnTo>
                    <a:lnTo>
                      <a:pt x="15" y="152"/>
                    </a:lnTo>
                    <a:lnTo>
                      <a:pt x="11" y="143"/>
                    </a:lnTo>
                    <a:lnTo>
                      <a:pt x="8" y="134"/>
                    </a:lnTo>
                    <a:lnTo>
                      <a:pt x="6" y="124"/>
                    </a:lnTo>
                    <a:lnTo>
                      <a:pt x="4" y="114"/>
                    </a:lnTo>
                    <a:lnTo>
                      <a:pt x="3" y="104"/>
                    </a:lnTo>
                    <a:lnTo>
                      <a:pt x="4" y="93"/>
                    </a:lnTo>
                    <a:lnTo>
                      <a:pt x="6" y="84"/>
                    </a:lnTo>
                    <a:lnTo>
                      <a:pt x="8" y="74"/>
                    </a:lnTo>
                    <a:lnTo>
                      <a:pt x="11" y="64"/>
                    </a:lnTo>
                    <a:lnTo>
                      <a:pt x="15" y="56"/>
                    </a:lnTo>
                    <a:lnTo>
                      <a:pt x="21" y="47"/>
                    </a:lnTo>
                    <a:lnTo>
                      <a:pt x="26" y="40"/>
                    </a:lnTo>
                    <a:lnTo>
                      <a:pt x="33" y="33"/>
                    </a:lnTo>
                    <a:lnTo>
                      <a:pt x="40" y="26"/>
                    </a:lnTo>
                    <a:lnTo>
                      <a:pt x="47" y="21"/>
                    </a:lnTo>
                    <a:lnTo>
                      <a:pt x="56" y="15"/>
                    </a:lnTo>
                    <a:lnTo>
                      <a:pt x="64" y="11"/>
                    </a:lnTo>
                    <a:lnTo>
                      <a:pt x="74" y="8"/>
                    </a:lnTo>
                    <a:lnTo>
                      <a:pt x="84" y="6"/>
                    </a:lnTo>
                    <a:lnTo>
                      <a:pt x="93" y="4"/>
                    </a:lnTo>
                    <a:lnTo>
                      <a:pt x="104" y="3"/>
                    </a:lnTo>
                    <a:lnTo>
                      <a:pt x="114" y="4"/>
                    </a:lnTo>
                    <a:lnTo>
                      <a:pt x="124" y="6"/>
                    </a:lnTo>
                    <a:lnTo>
                      <a:pt x="134" y="8"/>
                    </a:lnTo>
                    <a:lnTo>
                      <a:pt x="143" y="11"/>
                    </a:lnTo>
                    <a:lnTo>
                      <a:pt x="152" y="15"/>
                    </a:lnTo>
                    <a:lnTo>
                      <a:pt x="160" y="21"/>
                    </a:lnTo>
                    <a:lnTo>
                      <a:pt x="167" y="26"/>
                    </a:lnTo>
                    <a:lnTo>
                      <a:pt x="175" y="33"/>
                    </a:lnTo>
                    <a:lnTo>
                      <a:pt x="181" y="40"/>
                    </a:lnTo>
                    <a:lnTo>
                      <a:pt x="187" y="47"/>
                    </a:lnTo>
                    <a:lnTo>
                      <a:pt x="192" y="56"/>
                    </a:lnTo>
                    <a:lnTo>
                      <a:pt x="196" y="64"/>
                    </a:lnTo>
                    <a:lnTo>
                      <a:pt x="199" y="74"/>
                    </a:lnTo>
                    <a:lnTo>
                      <a:pt x="202" y="84"/>
                    </a:lnTo>
                    <a:lnTo>
                      <a:pt x="203" y="93"/>
                    </a:lnTo>
                    <a:lnTo>
                      <a:pt x="205" y="104"/>
                    </a:lnTo>
                    <a:close/>
                  </a:path>
                </a:pathLst>
              </a:custGeom>
              <a:solidFill>
                <a:srgbClr val="F9E6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62" name="Freeform 147">
                <a:extLst>
                  <a:ext uri="{FF2B5EF4-FFF2-40B4-BE49-F238E27FC236}">
                    <a16:creationId xmlns:a16="http://schemas.microsoft.com/office/drawing/2014/main" id="{8E474562-07A6-9A01-FA59-EBA0335BCCC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17" y="2770"/>
                <a:ext cx="205" cy="205"/>
              </a:xfrm>
              <a:custGeom>
                <a:avLst/>
                <a:gdLst>
                  <a:gd name="T0" fmla="*/ 204 w 205"/>
                  <a:gd name="T1" fmla="*/ 83 h 205"/>
                  <a:gd name="T2" fmla="*/ 193 w 205"/>
                  <a:gd name="T3" fmla="*/ 53 h 205"/>
                  <a:gd name="T4" fmla="*/ 176 w 205"/>
                  <a:gd name="T5" fmla="*/ 31 h 205"/>
                  <a:gd name="T6" fmla="*/ 152 w 205"/>
                  <a:gd name="T7" fmla="*/ 13 h 205"/>
                  <a:gd name="T8" fmla="*/ 123 w 205"/>
                  <a:gd name="T9" fmla="*/ 2 h 205"/>
                  <a:gd name="T10" fmla="*/ 92 w 205"/>
                  <a:gd name="T11" fmla="*/ 0 h 205"/>
                  <a:gd name="T12" fmla="*/ 63 w 205"/>
                  <a:gd name="T13" fmla="*/ 9 h 205"/>
                  <a:gd name="T14" fmla="*/ 38 w 205"/>
                  <a:gd name="T15" fmla="*/ 24 h 205"/>
                  <a:gd name="T16" fmla="*/ 19 w 205"/>
                  <a:gd name="T17" fmla="*/ 45 h 205"/>
                  <a:gd name="T18" fmla="*/ 5 w 205"/>
                  <a:gd name="T19" fmla="*/ 73 h 205"/>
                  <a:gd name="T20" fmla="*/ 0 w 205"/>
                  <a:gd name="T21" fmla="*/ 103 h 205"/>
                  <a:gd name="T22" fmla="*/ 5 w 205"/>
                  <a:gd name="T23" fmla="*/ 133 h 205"/>
                  <a:gd name="T24" fmla="*/ 19 w 205"/>
                  <a:gd name="T25" fmla="*/ 161 h 205"/>
                  <a:gd name="T26" fmla="*/ 38 w 205"/>
                  <a:gd name="T27" fmla="*/ 182 h 205"/>
                  <a:gd name="T28" fmla="*/ 63 w 205"/>
                  <a:gd name="T29" fmla="*/ 197 h 205"/>
                  <a:gd name="T30" fmla="*/ 92 w 205"/>
                  <a:gd name="T31" fmla="*/ 205 h 205"/>
                  <a:gd name="T32" fmla="*/ 123 w 205"/>
                  <a:gd name="T33" fmla="*/ 204 h 205"/>
                  <a:gd name="T34" fmla="*/ 152 w 205"/>
                  <a:gd name="T35" fmla="*/ 193 h 205"/>
                  <a:gd name="T36" fmla="*/ 176 w 205"/>
                  <a:gd name="T37" fmla="*/ 176 h 205"/>
                  <a:gd name="T38" fmla="*/ 193 w 205"/>
                  <a:gd name="T39" fmla="*/ 152 h 205"/>
                  <a:gd name="T40" fmla="*/ 204 w 205"/>
                  <a:gd name="T41" fmla="*/ 123 h 205"/>
                  <a:gd name="T42" fmla="*/ 201 w 205"/>
                  <a:gd name="T43" fmla="*/ 103 h 205"/>
                  <a:gd name="T44" fmla="*/ 197 w 205"/>
                  <a:gd name="T45" fmla="*/ 133 h 205"/>
                  <a:gd name="T46" fmla="*/ 184 w 205"/>
                  <a:gd name="T47" fmla="*/ 158 h 205"/>
                  <a:gd name="T48" fmla="*/ 166 w 205"/>
                  <a:gd name="T49" fmla="*/ 179 h 205"/>
                  <a:gd name="T50" fmla="*/ 141 w 205"/>
                  <a:gd name="T51" fmla="*/ 194 h 205"/>
                  <a:gd name="T52" fmla="*/ 113 w 205"/>
                  <a:gd name="T53" fmla="*/ 201 h 205"/>
                  <a:gd name="T54" fmla="*/ 83 w 205"/>
                  <a:gd name="T55" fmla="*/ 200 h 205"/>
                  <a:gd name="T56" fmla="*/ 56 w 205"/>
                  <a:gd name="T57" fmla="*/ 190 h 205"/>
                  <a:gd name="T58" fmla="*/ 34 w 205"/>
                  <a:gd name="T59" fmla="*/ 173 h 205"/>
                  <a:gd name="T60" fmla="*/ 16 w 205"/>
                  <a:gd name="T61" fmla="*/ 149 h 205"/>
                  <a:gd name="T62" fmla="*/ 6 w 205"/>
                  <a:gd name="T63" fmla="*/ 123 h 205"/>
                  <a:gd name="T64" fmla="*/ 5 w 205"/>
                  <a:gd name="T65" fmla="*/ 92 h 205"/>
                  <a:gd name="T66" fmla="*/ 12 w 205"/>
                  <a:gd name="T67" fmla="*/ 64 h 205"/>
                  <a:gd name="T68" fmla="*/ 27 w 205"/>
                  <a:gd name="T69" fmla="*/ 41 h 205"/>
                  <a:gd name="T70" fmla="*/ 48 w 205"/>
                  <a:gd name="T71" fmla="*/ 21 h 205"/>
                  <a:gd name="T72" fmla="*/ 74 w 205"/>
                  <a:gd name="T73" fmla="*/ 9 h 205"/>
                  <a:gd name="T74" fmla="*/ 103 w 205"/>
                  <a:gd name="T75" fmla="*/ 5 h 205"/>
                  <a:gd name="T76" fmla="*/ 133 w 205"/>
                  <a:gd name="T77" fmla="*/ 9 h 205"/>
                  <a:gd name="T78" fmla="*/ 158 w 205"/>
                  <a:gd name="T79" fmla="*/ 21 h 205"/>
                  <a:gd name="T80" fmla="*/ 179 w 205"/>
                  <a:gd name="T81" fmla="*/ 41 h 205"/>
                  <a:gd name="T82" fmla="*/ 194 w 205"/>
                  <a:gd name="T83" fmla="*/ 64 h 205"/>
                  <a:gd name="T84" fmla="*/ 201 w 205"/>
                  <a:gd name="T85" fmla="*/ 92 h 20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05"/>
                  <a:gd name="T130" fmla="*/ 0 h 205"/>
                  <a:gd name="T131" fmla="*/ 205 w 205"/>
                  <a:gd name="T132" fmla="*/ 205 h 20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05" h="205">
                    <a:moveTo>
                      <a:pt x="205" y="103"/>
                    </a:moveTo>
                    <a:lnTo>
                      <a:pt x="205" y="92"/>
                    </a:lnTo>
                    <a:lnTo>
                      <a:pt x="204" y="83"/>
                    </a:lnTo>
                    <a:lnTo>
                      <a:pt x="201" y="73"/>
                    </a:lnTo>
                    <a:lnTo>
                      <a:pt x="197" y="63"/>
                    </a:lnTo>
                    <a:lnTo>
                      <a:pt x="193" y="53"/>
                    </a:lnTo>
                    <a:lnTo>
                      <a:pt x="188" y="45"/>
                    </a:lnTo>
                    <a:lnTo>
                      <a:pt x="181" y="38"/>
                    </a:lnTo>
                    <a:lnTo>
                      <a:pt x="176" y="31"/>
                    </a:lnTo>
                    <a:lnTo>
                      <a:pt x="167" y="24"/>
                    </a:lnTo>
                    <a:lnTo>
                      <a:pt x="161" y="18"/>
                    </a:lnTo>
                    <a:lnTo>
                      <a:pt x="152" y="13"/>
                    </a:lnTo>
                    <a:lnTo>
                      <a:pt x="142" y="9"/>
                    </a:lnTo>
                    <a:lnTo>
                      <a:pt x="133" y="5"/>
                    </a:lnTo>
                    <a:lnTo>
                      <a:pt x="123" y="2"/>
                    </a:lnTo>
                    <a:lnTo>
                      <a:pt x="113" y="0"/>
                    </a:lnTo>
                    <a:lnTo>
                      <a:pt x="103" y="0"/>
                    </a:lnTo>
                    <a:lnTo>
                      <a:pt x="92" y="0"/>
                    </a:lnTo>
                    <a:lnTo>
                      <a:pt x="83" y="2"/>
                    </a:lnTo>
                    <a:lnTo>
                      <a:pt x="73" y="5"/>
                    </a:lnTo>
                    <a:lnTo>
                      <a:pt x="63" y="9"/>
                    </a:lnTo>
                    <a:lnTo>
                      <a:pt x="53" y="13"/>
                    </a:lnTo>
                    <a:lnTo>
                      <a:pt x="45" y="18"/>
                    </a:lnTo>
                    <a:lnTo>
                      <a:pt x="38" y="24"/>
                    </a:lnTo>
                    <a:lnTo>
                      <a:pt x="31" y="31"/>
                    </a:lnTo>
                    <a:lnTo>
                      <a:pt x="24" y="38"/>
                    </a:lnTo>
                    <a:lnTo>
                      <a:pt x="19" y="45"/>
                    </a:lnTo>
                    <a:lnTo>
                      <a:pt x="13" y="53"/>
                    </a:lnTo>
                    <a:lnTo>
                      <a:pt x="9" y="63"/>
                    </a:lnTo>
                    <a:lnTo>
                      <a:pt x="5" y="73"/>
                    </a:lnTo>
                    <a:lnTo>
                      <a:pt x="2" y="83"/>
                    </a:lnTo>
                    <a:lnTo>
                      <a:pt x="0" y="92"/>
                    </a:lnTo>
                    <a:lnTo>
                      <a:pt x="0" y="103"/>
                    </a:lnTo>
                    <a:lnTo>
                      <a:pt x="0" y="113"/>
                    </a:lnTo>
                    <a:lnTo>
                      <a:pt x="2" y="123"/>
                    </a:lnTo>
                    <a:lnTo>
                      <a:pt x="5" y="133"/>
                    </a:lnTo>
                    <a:lnTo>
                      <a:pt x="9" y="142"/>
                    </a:lnTo>
                    <a:lnTo>
                      <a:pt x="13" y="152"/>
                    </a:lnTo>
                    <a:lnTo>
                      <a:pt x="19" y="161"/>
                    </a:lnTo>
                    <a:lnTo>
                      <a:pt x="24" y="168"/>
                    </a:lnTo>
                    <a:lnTo>
                      <a:pt x="31" y="176"/>
                    </a:lnTo>
                    <a:lnTo>
                      <a:pt x="38" y="182"/>
                    </a:lnTo>
                    <a:lnTo>
                      <a:pt x="45" y="188"/>
                    </a:lnTo>
                    <a:lnTo>
                      <a:pt x="53" y="193"/>
                    </a:lnTo>
                    <a:lnTo>
                      <a:pt x="63" y="197"/>
                    </a:lnTo>
                    <a:lnTo>
                      <a:pt x="73" y="201"/>
                    </a:lnTo>
                    <a:lnTo>
                      <a:pt x="83" y="204"/>
                    </a:lnTo>
                    <a:lnTo>
                      <a:pt x="92" y="205"/>
                    </a:lnTo>
                    <a:lnTo>
                      <a:pt x="103" y="205"/>
                    </a:lnTo>
                    <a:lnTo>
                      <a:pt x="113" y="205"/>
                    </a:lnTo>
                    <a:lnTo>
                      <a:pt x="123" y="204"/>
                    </a:lnTo>
                    <a:lnTo>
                      <a:pt x="133" y="201"/>
                    </a:lnTo>
                    <a:lnTo>
                      <a:pt x="142" y="197"/>
                    </a:lnTo>
                    <a:lnTo>
                      <a:pt x="152" y="193"/>
                    </a:lnTo>
                    <a:lnTo>
                      <a:pt x="161" y="188"/>
                    </a:lnTo>
                    <a:lnTo>
                      <a:pt x="167" y="182"/>
                    </a:lnTo>
                    <a:lnTo>
                      <a:pt x="176" y="176"/>
                    </a:lnTo>
                    <a:lnTo>
                      <a:pt x="181" y="168"/>
                    </a:lnTo>
                    <a:lnTo>
                      <a:pt x="188" y="161"/>
                    </a:lnTo>
                    <a:lnTo>
                      <a:pt x="193" y="152"/>
                    </a:lnTo>
                    <a:lnTo>
                      <a:pt x="197" y="142"/>
                    </a:lnTo>
                    <a:lnTo>
                      <a:pt x="201" y="133"/>
                    </a:lnTo>
                    <a:lnTo>
                      <a:pt x="204" y="123"/>
                    </a:lnTo>
                    <a:lnTo>
                      <a:pt x="205" y="113"/>
                    </a:lnTo>
                    <a:lnTo>
                      <a:pt x="205" y="103"/>
                    </a:lnTo>
                    <a:close/>
                    <a:moveTo>
                      <a:pt x="201" y="103"/>
                    </a:moveTo>
                    <a:lnTo>
                      <a:pt x="201" y="113"/>
                    </a:lnTo>
                    <a:lnTo>
                      <a:pt x="200" y="123"/>
                    </a:lnTo>
                    <a:lnTo>
                      <a:pt x="197" y="133"/>
                    </a:lnTo>
                    <a:lnTo>
                      <a:pt x="194" y="141"/>
                    </a:lnTo>
                    <a:lnTo>
                      <a:pt x="190" y="149"/>
                    </a:lnTo>
                    <a:lnTo>
                      <a:pt x="184" y="158"/>
                    </a:lnTo>
                    <a:lnTo>
                      <a:pt x="179" y="166"/>
                    </a:lnTo>
                    <a:lnTo>
                      <a:pt x="173" y="173"/>
                    </a:lnTo>
                    <a:lnTo>
                      <a:pt x="166" y="179"/>
                    </a:lnTo>
                    <a:lnTo>
                      <a:pt x="158" y="184"/>
                    </a:lnTo>
                    <a:lnTo>
                      <a:pt x="149" y="190"/>
                    </a:lnTo>
                    <a:lnTo>
                      <a:pt x="141" y="194"/>
                    </a:lnTo>
                    <a:lnTo>
                      <a:pt x="133" y="197"/>
                    </a:lnTo>
                    <a:lnTo>
                      <a:pt x="123" y="200"/>
                    </a:lnTo>
                    <a:lnTo>
                      <a:pt x="113" y="201"/>
                    </a:lnTo>
                    <a:lnTo>
                      <a:pt x="103" y="201"/>
                    </a:lnTo>
                    <a:lnTo>
                      <a:pt x="92" y="201"/>
                    </a:lnTo>
                    <a:lnTo>
                      <a:pt x="83" y="200"/>
                    </a:lnTo>
                    <a:lnTo>
                      <a:pt x="74" y="197"/>
                    </a:lnTo>
                    <a:lnTo>
                      <a:pt x="64" y="194"/>
                    </a:lnTo>
                    <a:lnTo>
                      <a:pt x="56" y="190"/>
                    </a:lnTo>
                    <a:lnTo>
                      <a:pt x="48" y="184"/>
                    </a:lnTo>
                    <a:lnTo>
                      <a:pt x="41" y="179"/>
                    </a:lnTo>
                    <a:lnTo>
                      <a:pt x="34" y="173"/>
                    </a:lnTo>
                    <a:lnTo>
                      <a:pt x="27" y="166"/>
                    </a:lnTo>
                    <a:lnTo>
                      <a:pt x="21" y="158"/>
                    </a:lnTo>
                    <a:lnTo>
                      <a:pt x="16" y="149"/>
                    </a:lnTo>
                    <a:lnTo>
                      <a:pt x="12" y="141"/>
                    </a:lnTo>
                    <a:lnTo>
                      <a:pt x="9" y="133"/>
                    </a:lnTo>
                    <a:lnTo>
                      <a:pt x="6" y="123"/>
                    </a:lnTo>
                    <a:lnTo>
                      <a:pt x="5" y="113"/>
                    </a:lnTo>
                    <a:lnTo>
                      <a:pt x="5" y="103"/>
                    </a:lnTo>
                    <a:lnTo>
                      <a:pt x="5" y="92"/>
                    </a:lnTo>
                    <a:lnTo>
                      <a:pt x="6" y="83"/>
                    </a:lnTo>
                    <a:lnTo>
                      <a:pt x="9" y="74"/>
                    </a:lnTo>
                    <a:lnTo>
                      <a:pt x="12" y="64"/>
                    </a:lnTo>
                    <a:lnTo>
                      <a:pt x="16" y="56"/>
                    </a:lnTo>
                    <a:lnTo>
                      <a:pt x="21" y="48"/>
                    </a:lnTo>
                    <a:lnTo>
                      <a:pt x="27" y="41"/>
                    </a:lnTo>
                    <a:lnTo>
                      <a:pt x="34" y="34"/>
                    </a:lnTo>
                    <a:lnTo>
                      <a:pt x="41" y="27"/>
                    </a:lnTo>
                    <a:lnTo>
                      <a:pt x="48" y="21"/>
                    </a:lnTo>
                    <a:lnTo>
                      <a:pt x="56" y="16"/>
                    </a:lnTo>
                    <a:lnTo>
                      <a:pt x="64" y="12"/>
                    </a:lnTo>
                    <a:lnTo>
                      <a:pt x="74" y="9"/>
                    </a:lnTo>
                    <a:lnTo>
                      <a:pt x="83" y="6"/>
                    </a:lnTo>
                    <a:lnTo>
                      <a:pt x="92" y="5"/>
                    </a:lnTo>
                    <a:lnTo>
                      <a:pt x="103" y="5"/>
                    </a:lnTo>
                    <a:lnTo>
                      <a:pt x="113" y="5"/>
                    </a:lnTo>
                    <a:lnTo>
                      <a:pt x="123" y="6"/>
                    </a:lnTo>
                    <a:lnTo>
                      <a:pt x="133" y="9"/>
                    </a:lnTo>
                    <a:lnTo>
                      <a:pt x="141" y="12"/>
                    </a:lnTo>
                    <a:lnTo>
                      <a:pt x="149" y="16"/>
                    </a:lnTo>
                    <a:lnTo>
                      <a:pt x="158" y="21"/>
                    </a:lnTo>
                    <a:lnTo>
                      <a:pt x="166" y="27"/>
                    </a:lnTo>
                    <a:lnTo>
                      <a:pt x="173" y="34"/>
                    </a:lnTo>
                    <a:lnTo>
                      <a:pt x="179" y="41"/>
                    </a:lnTo>
                    <a:lnTo>
                      <a:pt x="184" y="48"/>
                    </a:lnTo>
                    <a:lnTo>
                      <a:pt x="190" y="56"/>
                    </a:lnTo>
                    <a:lnTo>
                      <a:pt x="194" y="64"/>
                    </a:lnTo>
                    <a:lnTo>
                      <a:pt x="197" y="74"/>
                    </a:lnTo>
                    <a:lnTo>
                      <a:pt x="200" y="83"/>
                    </a:lnTo>
                    <a:lnTo>
                      <a:pt x="201" y="92"/>
                    </a:lnTo>
                    <a:lnTo>
                      <a:pt x="201" y="103"/>
                    </a:lnTo>
                    <a:close/>
                  </a:path>
                </a:pathLst>
              </a:custGeom>
              <a:solidFill>
                <a:srgbClr val="F9E6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63" name="Freeform 148">
                <a:extLst>
                  <a:ext uri="{FF2B5EF4-FFF2-40B4-BE49-F238E27FC236}">
                    <a16:creationId xmlns:a16="http://schemas.microsoft.com/office/drawing/2014/main" id="{83ADEB88-6E93-55AF-16D0-8517C3A2E6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19" y="2772"/>
                <a:ext cx="202" cy="202"/>
              </a:xfrm>
              <a:custGeom>
                <a:avLst/>
                <a:gdLst>
                  <a:gd name="T0" fmla="*/ 199 w 202"/>
                  <a:gd name="T1" fmla="*/ 81 h 202"/>
                  <a:gd name="T2" fmla="*/ 189 w 202"/>
                  <a:gd name="T3" fmla="*/ 53 h 202"/>
                  <a:gd name="T4" fmla="*/ 172 w 202"/>
                  <a:gd name="T5" fmla="*/ 30 h 202"/>
                  <a:gd name="T6" fmla="*/ 149 w 202"/>
                  <a:gd name="T7" fmla="*/ 12 h 202"/>
                  <a:gd name="T8" fmla="*/ 121 w 202"/>
                  <a:gd name="T9" fmla="*/ 3 h 202"/>
                  <a:gd name="T10" fmla="*/ 90 w 202"/>
                  <a:gd name="T11" fmla="*/ 1 h 202"/>
                  <a:gd name="T12" fmla="*/ 61 w 202"/>
                  <a:gd name="T13" fmla="*/ 8 h 202"/>
                  <a:gd name="T14" fmla="*/ 37 w 202"/>
                  <a:gd name="T15" fmla="*/ 23 h 202"/>
                  <a:gd name="T16" fmla="*/ 18 w 202"/>
                  <a:gd name="T17" fmla="*/ 44 h 202"/>
                  <a:gd name="T18" fmla="*/ 5 w 202"/>
                  <a:gd name="T19" fmla="*/ 71 h 202"/>
                  <a:gd name="T20" fmla="*/ 0 w 202"/>
                  <a:gd name="T21" fmla="*/ 101 h 202"/>
                  <a:gd name="T22" fmla="*/ 5 w 202"/>
                  <a:gd name="T23" fmla="*/ 131 h 202"/>
                  <a:gd name="T24" fmla="*/ 18 w 202"/>
                  <a:gd name="T25" fmla="*/ 157 h 202"/>
                  <a:gd name="T26" fmla="*/ 37 w 202"/>
                  <a:gd name="T27" fmla="*/ 178 h 202"/>
                  <a:gd name="T28" fmla="*/ 61 w 202"/>
                  <a:gd name="T29" fmla="*/ 193 h 202"/>
                  <a:gd name="T30" fmla="*/ 90 w 202"/>
                  <a:gd name="T31" fmla="*/ 200 h 202"/>
                  <a:gd name="T32" fmla="*/ 121 w 202"/>
                  <a:gd name="T33" fmla="*/ 199 h 202"/>
                  <a:gd name="T34" fmla="*/ 149 w 202"/>
                  <a:gd name="T35" fmla="*/ 189 h 202"/>
                  <a:gd name="T36" fmla="*/ 172 w 202"/>
                  <a:gd name="T37" fmla="*/ 173 h 202"/>
                  <a:gd name="T38" fmla="*/ 189 w 202"/>
                  <a:gd name="T39" fmla="*/ 149 h 202"/>
                  <a:gd name="T40" fmla="*/ 199 w 202"/>
                  <a:gd name="T41" fmla="*/ 121 h 202"/>
                  <a:gd name="T42" fmla="*/ 198 w 202"/>
                  <a:gd name="T43" fmla="*/ 101 h 202"/>
                  <a:gd name="T44" fmla="*/ 193 w 202"/>
                  <a:gd name="T45" fmla="*/ 129 h 202"/>
                  <a:gd name="T46" fmla="*/ 181 w 202"/>
                  <a:gd name="T47" fmla="*/ 154 h 202"/>
                  <a:gd name="T48" fmla="*/ 163 w 202"/>
                  <a:gd name="T49" fmla="*/ 175 h 202"/>
                  <a:gd name="T50" fmla="*/ 139 w 202"/>
                  <a:gd name="T51" fmla="*/ 189 h 202"/>
                  <a:gd name="T52" fmla="*/ 111 w 202"/>
                  <a:gd name="T53" fmla="*/ 198 h 202"/>
                  <a:gd name="T54" fmla="*/ 82 w 202"/>
                  <a:gd name="T55" fmla="*/ 195 h 202"/>
                  <a:gd name="T56" fmla="*/ 55 w 202"/>
                  <a:gd name="T57" fmla="*/ 186 h 202"/>
                  <a:gd name="T58" fmla="*/ 33 w 202"/>
                  <a:gd name="T59" fmla="*/ 170 h 202"/>
                  <a:gd name="T60" fmla="*/ 17 w 202"/>
                  <a:gd name="T61" fmla="*/ 147 h 202"/>
                  <a:gd name="T62" fmla="*/ 7 w 202"/>
                  <a:gd name="T63" fmla="*/ 121 h 202"/>
                  <a:gd name="T64" fmla="*/ 5 w 202"/>
                  <a:gd name="T65" fmla="*/ 90 h 202"/>
                  <a:gd name="T66" fmla="*/ 12 w 202"/>
                  <a:gd name="T67" fmla="*/ 64 h 202"/>
                  <a:gd name="T68" fmla="*/ 26 w 202"/>
                  <a:gd name="T69" fmla="*/ 39 h 202"/>
                  <a:gd name="T70" fmla="*/ 47 w 202"/>
                  <a:gd name="T71" fmla="*/ 21 h 202"/>
                  <a:gd name="T72" fmla="*/ 72 w 202"/>
                  <a:gd name="T73" fmla="*/ 8 h 202"/>
                  <a:gd name="T74" fmla="*/ 101 w 202"/>
                  <a:gd name="T75" fmla="*/ 4 h 202"/>
                  <a:gd name="T76" fmla="*/ 129 w 202"/>
                  <a:gd name="T77" fmla="*/ 8 h 202"/>
                  <a:gd name="T78" fmla="*/ 154 w 202"/>
                  <a:gd name="T79" fmla="*/ 21 h 202"/>
                  <a:gd name="T80" fmla="*/ 175 w 202"/>
                  <a:gd name="T81" fmla="*/ 39 h 202"/>
                  <a:gd name="T82" fmla="*/ 189 w 202"/>
                  <a:gd name="T83" fmla="*/ 64 h 202"/>
                  <a:gd name="T84" fmla="*/ 198 w 202"/>
                  <a:gd name="T85" fmla="*/ 90 h 20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02"/>
                  <a:gd name="T130" fmla="*/ 0 h 202"/>
                  <a:gd name="T131" fmla="*/ 202 w 202"/>
                  <a:gd name="T132" fmla="*/ 202 h 20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02" h="202">
                    <a:moveTo>
                      <a:pt x="202" y="101"/>
                    </a:moveTo>
                    <a:lnTo>
                      <a:pt x="200" y="90"/>
                    </a:lnTo>
                    <a:lnTo>
                      <a:pt x="199" y="81"/>
                    </a:lnTo>
                    <a:lnTo>
                      <a:pt x="196" y="71"/>
                    </a:lnTo>
                    <a:lnTo>
                      <a:pt x="193" y="61"/>
                    </a:lnTo>
                    <a:lnTo>
                      <a:pt x="189" y="53"/>
                    </a:lnTo>
                    <a:lnTo>
                      <a:pt x="184" y="44"/>
                    </a:lnTo>
                    <a:lnTo>
                      <a:pt x="178" y="37"/>
                    </a:lnTo>
                    <a:lnTo>
                      <a:pt x="172" y="30"/>
                    </a:lnTo>
                    <a:lnTo>
                      <a:pt x="164" y="23"/>
                    </a:lnTo>
                    <a:lnTo>
                      <a:pt x="157" y="18"/>
                    </a:lnTo>
                    <a:lnTo>
                      <a:pt x="149" y="12"/>
                    </a:lnTo>
                    <a:lnTo>
                      <a:pt x="140" y="8"/>
                    </a:lnTo>
                    <a:lnTo>
                      <a:pt x="131" y="5"/>
                    </a:lnTo>
                    <a:lnTo>
                      <a:pt x="121" y="3"/>
                    </a:lnTo>
                    <a:lnTo>
                      <a:pt x="111" y="1"/>
                    </a:lnTo>
                    <a:lnTo>
                      <a:pt x="101" y="0"/>
                    </a:lnTo>
                    <a:lnTo>
                      <a:pt x="90" y="1"/>
                    </a:lnTo>
                    <a:lnTo>
                      <a:pt x="81" y="3"/>
                    </a:lnTo>
                    <a:lnTo>
                      <a:pt x="71" y="5"/>
                    </a:lnTo>
                    <a:lnTo>
                      <a:pt x="61" y="8"/>
                    </a:lnTo>
                    <a:lnTo>
                      <a:pt x="53" y="12"/>
                    </a:lnTo>
                    <a:lnTo>
                      <a:pt x="44" y="18"/>
                    </a:lnTo>
                    <a:lnTo>
                      <a:pt x="37" y="23"/>
                    </a:lnTo>
                    <a:lnTo>
                      <a:pt x="30" y="30"/>
                    </a:lnTo>
                    <a:lnTo>
                      <a:pt x="23" y="37"/>
                    </a:lnTo>
                    <a:lnTo>
                      <a:pt x="18" y="44"/>
                    </a:lnTo>
                    <a:lnTo>
                      <a:pt x="12" y="53"/>
                    </a:lnTo>
                    <a:lnTo>
                      <a:pt x="8" y="61"/>
                    </a:lnTo>
                    <a:lnTo>
                      <a:pt x="5" y="71"/>
                    </a:lnTo>
                    <a:lnTo>
                      <a:pt x="3" y="81"/>
                    </a:lnTo>
                    <a:lnTo>
                      <a:pt x="1" y="90"/>
                    </a:lnTo>
                    <a:lnTo>
                      <a:pt x="0" y="101"/>
                    </a:lnTo>
                    <a:lnTo>
                      <a:pt x="1" y="111"/>
                    </a:lnTo>
                    <a:lnTo>
                      <a:pt x="3" y="121"/>
                    </a:lnTo>
                    <a:lnTo>
                      <a:pt x="5" y="131"/>
                    </a:lnTo>
                    <a:lnTo>
                      <a:pt x="8" y="140"/>
                    </a:lnTo>
                    <a:lnTo>
                      <a:pt x="12" y="149"/>
                    </a:lnTo>
                    <a:lnTo>
                      <a:pt x="18" y="157"/>
                    </a:lnTo>
                    <a:lnTo>
                      <a:pt x="23" y="164"/>
                    </a:lnTo>
                    <a:lnTo>
                      <a:pt x="30" y="173"/>
                    </a:lnTo>
                    <a:lnTo>
                      <a:pt x="37" y="178"/>
                    </a:lnTo>
                    <a:lnTo>
                      <a:pt x="44" y="184"/>
                    </a:lnTo>
                    <a:lnTo>
                      <a:pt x="53" y="189"/>
                    </a:lnTo>
                    <a:lnTo>
                      <a:pt x="61" y="193"/>
                    </a:lnTo>
                    <a:lnTo>
                      <a:pt x="71" y="196"/>
                    </a:lnTo>
                    <a:lnTo>
                      <a:pt x="81" y="199"/>
                    </a:lnTo>
                    <a:lnTo>
                      <a:pt x="90" y="200"/>
                    </a:lnTo>
                    <a:lnTo>
                      <a:pt x="101" y="202"/>
                    </a:lnTo>
                    <a:lnTo>
                      <a:pt x="111" y="200"/>
                    </a:lnTo>
                    <a:lnTo>
                      <a:pt x="121" y="199"/>
                    </a:lnTo>
                    <a:lnTo>
                      <a:pt x="131" y="196"/>
                    </a:lnTo>
                    <a:lnTo>
                      <a:pt x="140" y="193"/>
                    </a:lnTo>
                    <a:lnTo>
                      <a:pt x="149" y="189"/>
                    </a:lnTo>
                    <a:lnTo>
                      <a:pt x="157" y="184"/>
                    </a:lnTo>
                    <a:lnTo>
                      <a:pt x="164" y="178"/>
                    </a:lnTo>
                    <a:lnTo>
                      <a:pt x="172" y="173"/>
                    </a:lnTo>
                    <a:lnTo>
                      <a:pt x="178" y="164"/>
                    </a:lnTo>
                    <a:lnTo>
                      <a:pt x="184" y="157"/>
                    </a:lnTo>
                    <a:lnTo>
                      <a:pt x="189" y="149"/>
                    </a:lnTo>
                    <a:lnTo>
                      <a:pt x="193" y="140"/>
                    </a:lnTo>
                    <a:lnTo>
                      <a:pt x="196" y="131"/>
                    </a:lnTo>
                    <a:lnTo>
                      <a:pt x="199" y="121"/>
                    </a:lnTo>
                    <a:lnTo>
                      <a:pt x="200" y="111"/>
                    </a:lnTo>
                    <a:lnTo>
                      <a:pt x="202" y="101"/>
                    </a:lnTo>
                    <a:close/>
                    <a:moveTo>
                      <a:pt x="198" y="101"/>
                    </a:moveTo>
                    <a:lnTo>
                      <a:pt x="198" y="111"/>
                    </a:lnTo>
                    <a:lnTo>
                      <a:pt x="195" y="121"/>
                    </a:lnTo>
                    <a:lnTo>
                      <a:pt x="193" y="129"/>
                    </a:lnTo>
                    <a:lnTo>
                      <a:pt x="189" y="139"/>
                    </a:lnTo>
                    <a:lnTo>
                      <a:pt x="186" y="147"/>
                    </a:lnTo>
                    <a:lnTo>
                      <a:pt x="181" y="154"/>
                    </a:lnTo>
                    <a:lnTo>
                      <a:pt x="175" y="163"/>
                    </a:lnTo>
                    <a:lnTo>
                      <a:pt x="170" y="170"/>
                    </a:lnTo>
                    <a:lnTo>
                      <a:pt x="163" y="175"/>
                    </a:lnTo>
                    <a:lnTo>
                      <a:pt x="154" y="181"/>
                    </a:lnTo>
                    <a:lnTo>
                      <a:pt x="147" y="186"/>
                    </a:lnTo>
                    <a:lnTo>
                      <a:pt x="139" y="189"/>
                    </a:lnTo>
                    <a:lnTo>
                      <a:pt x="129" y="193"/>
                    </a:lnTo>
                    <a:lnTo>
                      <a:pt x="121" y="195"/>
                    </a:lnTo>
                    <a:lnTo>
                      <a:pt x="111" y="198"/>
                    </a:lnTo>
                    <a:lnTo>
                      <a:pt x="101" y="198"/>
                    </a:lnTo>
                    <a:lnTo>
                      <a:pt x="90" y="198"/>
                    </a:lnTo>
                    <a:lnTo>
                      <a:pt x="82" y="195"/>
                    </a:lnTo>
                    <a:lnTo>
                      <a:pt x="72" y="193"/>
                    </a:lnTo>
                    <a:lnTo>
                      <a:pt x="64" y="189"/>
                    </a:lnTo>
                    <a:lnTo>
                      <a:pt x="55" y="186"/>
                    </a:lnTo>
                    <a:lnTo>
                      <a:pt x="47" y="181"/>
                    </a:lnTo>
                    <a:lnTo>
                      <a:pt x="39" y="175"/>
                    </a:lnTo>
                    <a:lnTo>
                      <a:pt x="33" y="170"/>
                    </a:lnTo>
                    <a:lnTo>
                      <a:pt x="26" y="163"/>
                    </a:lnTo>
                    <a:lnTo>
                      <a:pt x="21" y="154"/>
                    </a:lnTo>
                    <a:lnTo>
                      <a:pt x="17" y="147"/>
                    </a:lnTo>
                    <a:lnTo>
                      <a:pt x="12" y="139"/>
                    </a:lnTo>
                    <a:lnTo>
                      <a:pt x="8" y="129"/>
                    </a:lnTo>
                    <a:lnTo>
                      <a:pt x="7" y="121"/>
                    </a:lnTo>
                    <a:lnTo>
                      <a:pt x="5" y="111"/>
                    </a:lnTo>
                    <a:lnTo>
                      <a:pt x="4" y="101"/>
                    </a:lnTo>
                    <a:lnTo>
                      <a:pt x="5" y="90"/>
                    </a:lnTo>
                    <a:lnTo>
                      <a:pt x="7" y="82"/>
                    </a:lnTo>
                    <a:lnTo>
                      <a:pt x="8" y="72"/>
                    </a:lnTo>
                    <a:lnTo>
                      <a:pt x="12" y="64"/>
                    </a:lnTo>
                    <a:lnTo>
                      <a:pt x="17" y="56"/>
                    </a:lnTo>
                    <a:lnTo>
                      <a:pt x="21" y="47"/>
                    </a:lnTo>
                    <a:lnTo>
                      <a:pt x="26" y="39"/>
                    </a:lnTo>
                    <a:lnTo>
                      <a:pt x="33" y="33"/>
                    </a:lnTo>
                    <a:lnTo>
                      <a:pt x="39" y="26"/>
                    </a:lnTo>
                    <a:lnTo>
                      <a:pt x="47" y="21"/>
                    </a:lnTo>
                    <a:lnTo>
                      <a:pt x="55" y="16"/>
                    </a:lnTo>
                    <a:lnTo>
                      <a:pt x="64" y="12"/>
                    </a:lnTo>
                    <a:lnTo>
                      <a:pt x="72" y="8"/>
                    </a:lnTo>
                    <a:lnTo>
                      <a:pt x="82" y="7"/>
                    </a:lnTo>
                    <a:lnTo>
                      <a:pt x="90" y="5"/>
                    </a:lnTo>
                    <a:lnTo>
                      <a:pt x="101" y="4"/>
                    </a:lnTo>
                    <a:lnTo>
                      <a:pt x="111" y="5"/>
                    </a:lnTo>
                    <a:lnTo>
                      <a:pt x="121" y="7"/>
                    </a:lnTo>
                    <a:lnTo>
                      <a:pt x="129" y="8"/>
                    </a:lnTo>
                    <a:lnTo>
                      <a:pt x="139" y="12"/>
                    </a:lnTo>
                    <a:lnTo>
                      <a:pt x="147" y="16"/>
                    </a:lnTo>
                    <a:lnTo>
                      <a:pt x="154" y="21"/>
                    </a:lnTo>
                    <a:lnTo>
                      <a:pt x="163" y="26"/>
                    </a:lnTo>
                    <a:lnTo>
                      <a:pt x="170" y="33"/>
                    </a:lnTo>
                    <a:lnTo>
                      <a:pt x="175" y="39"/>
                    </a:lnTo>
                    <a:lnTo>
                      <a:pt x="181" y="47"/>
                    </a:lnTo>
                    <a:lnTo>
                      <a:pt x="186" y="56"/>
                    </a:lnTo>
                    <a:lnTo>
                      <a:pt x="189" y="64"/>
                    </a:lnTo>
                    <a:lnTo>
                      <a:pt x="193" y="72"/>
                    </a:lnTo>
                    <a:lnTo>
                      <a:pt x="195" y="82"/>
                    </a:lnTo>
                    <a:lnTo>
                      <a:pt x="198" y="90"/>
                    </a:lnTo>
                    <a:lnTo>
                      <a:pt x="198" y="101"/>
                    </a:lnTo>
                    <a:close/>
                  </a:path>
                </a:pathLst>
              </a:custGeom>
              <a:solidFill>
                <a:srgbClr val="F9E7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64" name="Freeform 149">
                <a:extLst>
                  <a:ext uri="{FF2B5EF4-FFF2-40B4-BE49-F238E27FC236}">
                    <a16:creationId xmlns:a16="http://schemas.microsoft.com/office/drawing/2014/main" id="{E2CF629A-2725-3E80-4EB3-15DE3890F3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22" y="2775"/>
                <a:ext cx="196" cy="196"/>
              </a:xfrm>
              <a:custGeom>
                <a:avLst/>
                <a:gdLst>
                  <a:gd name="T0" fmla="*/ 195 w 196"/>
                  <a:gd name="T1" fmla="*/ 78 h 196"/>
                  <a:gd name="T2" fmla="*/ 185 w 196"/>
                  <a:gd name="T3" fmla="*/ 51 h 196"/>
                  <a:gd name="T4" fmla="*/ 168 w 196"/>
                  <a:gd name="T5" fmla="*/ 29 h 196"/>
                  <a:gd name="T6" fmla="*/ 144 w 196"/>
                  <a:gd name="T7" fmla="*/ 11 h 196"/>
                  <a:gd name="T8" fmla="*/ 118 w 196"/>
                  <a:gd name="T9" fmla="*/ 1 h 196"/>
                  <a:gd name="T10" fmla="*/ 87 w 196"/>
                  <a:gd name="T11" fmla="*/ 0 h 196"/>
                  <a:gd name="T12" fmla="*/ 59 w 196"/>
                  <a:gd name="T13" fmla="*/ 7 h 196"/>
                  <a:gd name="T14" fmla="*/ 36 w 196"/>
                  <a:gd name="T15" fmla="*/ 22 h 196"/>
                  <a:gd name="T16" fmla="*/ 16 w 196"/>
                  <a:gd name="T17" fmla="*/ 43 h 196"/>
                  <a:gd name="T18" fmla="*/ 4 w 196"/>
                  <a:gd name="T19" fmla="*/ 69 h 196"/>
                  <a:gd name="T20" fmla="*/ 0 w 196"/>
                  <a:gd name="T21" fmla="*/ 98 h 196"/>
                  <a:gd name="T22" fmla="*/ 4 w 196"/>
                  <a:gd name="T23" fmla="*/ 128 h 196"/>
                  <a:gd name="T24" fmla="*/ 16 w 196"/>
                  <a:gd name="T25" fmla="*/ 153 h 196"/>
                  <a:gd name="T26" fmla="*/ 36 w 196"/>
                  <a:gd name="T27" fmla="*/ 174 h 196"/>
                  <a:gd name="T28" fmla="*/ 59 w 196"/>
                  <a:gd name="T29" fmla="*/ 189 h 196"/>
                  <a:gd name="T30" fmla="*/ 87 w 196"/>
                  <a:gd name="T31" fmla="*/ 196 h 196"/>
                  <a:gd name="T32" fmla="*/ 118 w 196"/>
                  <a:gd name="T33" fmla="*/ 195 h 196"/>
                  <a:gd name="T34" fmla="*/ 144 w 196"/>
                  <a:gd name="T35" fmla="*/ 185 h 196"/>
                  <a:gd name="T36" fmla="*/ 168 w 196"/>
                  <a:gd name="T37" fmla="*/ 168 h 196"/>
                  <a:gd name="T38" fmla="*/ 185 w 196"/>
                  <a:gd name="T39" fmla="*/ 144 h 196"/>
                  <a:gd name="T40" fmla="*/ 195 w 196"/>
                  <a:gd name="T41" fmla="*/ 118 h 196"/>
                  <a:gd name="T42" fmla="*/ 192 w 196"/>
                  <a:gd name="T43" fmla="*/ 98 h 196"/>
                  <a:gd name="T44" fmla="*/ 188 w 196"/>
                  <a:gd name="T45" fmla="*/ 126 h 196"/>
                  <a:gd name="T46" fmla="*/ 176 w 196"/>
                  <a:gd name="T47" fmla="*/ 151 h 196"/>
                  <a:gd name="T48" fmla="*/ 158 w 196"/>
                  <a:gd name="T49" fmla="*/ 171 h 196"/>
                  <a:gd name="T50" fmla="*/ 135 w 196"/>
                  <a:gd name="T51" fmla="*/ 185 h 196"/>
                  <a:gd name="T52" fmla="*/ 108 w 196"/>
                  <a:gd name="T53" fmla="*/ 192 h 196"/>
                  <a:gd name="T54" fmla="*/ 79 w 196"/>
                  <a:gd name="T55" fmla="*/ 190 h 196"/>
                  <a:gd name="T56" fmla="*/ 52 w 196"/>
                  <a:gd name="T57" fmla="*/ 181 h 196"/>
                  <a:gd name="T58" fmla="*/ 32 w 196"/>
                  <a:gd name="T59" fmla="*/ 165 h 196"/>
                  <a:gd name="T60" fmla="*/ 15 w 196"/>
                  <a:gd name="T61" fmla="*/ 143 h 196"/>
                  <a:gd name="T62" fmla="*/ 5 w 196"/>
                  <a:gd name="T63" fmla="*/ 117 h 196"/>
                  <a:gd name="T64" fmla="*/ 4 w 196"/>
                  <a:gd name="T65" fmla="*/ 89 h 196"/>
                  <a:gd name="T66" fmla="*/ 11 w 196"/>
                  <a:gd name="T67" fmla="*/ 61 h 196"/>
                  <a:gd name="T68" fmla="*/ 25 w 196"/>
                  <a:gd name="T69" fmla="*/ 37 h 196"/>
                  <a:gd name="T70" fmla="*/ 46 w 196"/>
                  <a:gd name="T71" fmla="*/ 19 h 196"/>
                  <a:gd name="T72" fmla="*/ 69 w 196"/>
                  <a:gd name="T73" fmla="*/ 8 h 196"/>
                  <a:gd name="T74" fmla="*/ 98 w 196"/>
                  <a:gd name="T75" fmla="*/ 4 h 196"/>
                  <a:gd name="T76" fmla="*/ 126 w 196"/>
                  <a:gd name="T77" fmla="*/ 8 h 196"/>
                  <a:gd name="T78" fmla="*/ 151 w 196"/>
                  <a:gd name="T79" fmla="*/ 19 h 196"/>
                  <a:gd name="T80" fmla="*/ 171 w 196"/>
                  <a:gd name="T81" fmla="*/ 37 h 196"/>
                  <a:gd name="T82" fmla="*/ 185 w 196"/>
                  <a:gd name="T83" fmla="*/ 61 h 196"/>
                  <a:gd name="T84" fmla="*/ 192 w 196"/>
                  <a:gd name="T85" fmla="*/ 89 h 19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96"/>
                  <a:gd name="T130" fmla="*/ 0 h 196"/>
                  <a:gd name="T131" fmla="*/ 196 w 196"/>
                  <a:gd name="T132" fmla="*/ 196 h 19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96" h="196">
                    <a:moveTo>
                      <a:pt x="196" y="98"/>
                    </a:moveTo>
                    <a:lnTo>
                      <a:pt x="196" y="87"/>
                    </a:lnTo>
                    <a:lnTo>
                      <a:pt x="195" y="78"/>
                    </a:lnTo>
                    <a:lnTo>
                      <a:pt x="192" y="69"/>
                    </a:lnTo>
                    <a:lnTo>
                      <a:pt x="189" y="59"/>
                    </a:lnTo>
                    <a:lnTo>
                      <a:pt x="185" y="51"/>
                    </a:lnTo>
                    <a:lnTo>
                      <a:pt x="179" y="43"/>
                    </a:lnTo>
                    <a:lnTo>
                      <a:pt x="174" y="36"/>
                    </a:lnTo>
                    <a:lnTo>
                      <a:pt x="168" y="29"/>
                    </a:lnTo>
                    <a:lnTo>
                      <a:pt x="161" y="22"/>
                    </a:lnTo>
                    <a:lnTo>
                      <a:pt x="153" y="16"/>
                    </a:lnTo>
                    <a:lnTo>
                      <a:pt x="144" y="11"/>
                    </a:lnTo>
                    <a:lnTo>
                      <a:pt x="136" y="7"/>
                    </a:lnTo>
                    <a:lnTo>
                      <a:pt x="128" y="4"/>
                    </a:lnTo>
                    <a:lnTo>
                      <a:pt x="118" y="1"/>
                    </a:lnTo>
                    <a:lnTo>
                      <a:pt x="108" y="0"/>
                    </a:lnTo>
                    <a:lnTo>
                      <a:pt x="98" y="0"/>
                    </a:lnTo>
                    <a:lnTo>
                      <a:pt x="87" y="0"/>
                    </a:lnTo>
                    <a:lnTo>
                      <a:pt x="78" y="1"/>
                    </a:lnTo>
                    <a:lnTo>
                      <a:pt x="69" y="4"/>
                    </a:lnTo>
                    <a:lnTo>
                      <a:pt x="59" y="7"/>
                    </a:lnTo>
                    <a:lnTo>
                      <a:pt x="51" y="11"/>
                    </a:lnTo>
                    <a:lnTo>
                      <a:pt x="43" y="16"/>
                    </a:lnTo>
                    <a:lnTo>
                      <a:pt x="36" y="22"/>
                    </a:lnTo>
                    <a:lnTo>
                      <a:pt x="29" y="29"/>
                    </a:lnTo>
                    <a:lnTo>
                      <a:pt x="22" y="36"/>
                    </a:lnTo>
                    <a:lnTo>
                      <a:pt x="16" y="43"/>
                    </a:lnTo>
                    <a:lnTo>
                      <a:pt x="11" y="51"/>
                    </a:lnTo>
                    <a:lnTo>
                      <a:pt x="7" y="59"/>
                    </a:lnTo>
                    <a:lnTo>
                      <a:pt x="4" y="69"/>
                    </a:lnTo>
                    <a:lnTo>
                      <a:pt x="1" y="78"/>
                    </a:lnTo>
                    <a:lnTo>
                      <a:pt x="0" y="87"/>
                    </a:lnTo>
                    <a:lnTo>
                      <a:pt x="0" y="98"/>
                    </a:lnTo>
                    <a:lnTo>
                      <a:pt x="0" y="108"/>
                    </a:lnTo>
                    <a:lnTo>
                      <a:pt x="1" y="118"/>
                    </a:lnTo>
                    <a:lnTo>
                      <a:pt x="4" y="128"/>
                    </a:lnTo>
                    <a:lnTo>
                      <a:pt x="7" y="136"/>
                    </a:lnTo>
                    <a:lnTo>
                      <a:pt x="11" y="144"/>
                    </a:lnTo>
                    <a:lnTo>
                      <a:pt x="16" y="153"/>
                    </a:lnTo>
                    <a:lnTo>
                      <a:pt x="22" y="161"/>
                    </a:lnTo>
                    <a:lnTo>
                      <a:pt x="29" y="168"/>
                    </a:lnTo>
                    <a:lnTo>
                      <a:pt x="36" y="174"/>
                    </a:lnTo>
                    <a:lnTo>
                      <a:pt x="43" y="179"/>
                    </a:lnTo>
                    <a:lnTo>
                      <a:pt x="51" y="185"/>
                    </a:lnTo>
                    <a:lnTo>
                      <a:pt x="59" y="189"/>
                    </a:lnTo>
                    <a:lnTo>
                      <a:pt x="69" y="192"/>
                    </a:lnTo>
                    <a:lnTo>
                      <a:pt x="78" y="195"/>
                    </a:lnTo>
                    <a:lnTo>
                      <a:pt x="87" y="196"/>
                    </a:lnTo>
                    <a:lnTo>
                      <a:pt x="98" y="196"/>
                    </a:lnTo>
                    <a:lnTo>
                      <a:pt x="108" y="196"/>
                    </a:lnTo>
                    <a:lnTo>
                      <a:pt x="118" y="195"/>
                    </a:lnTo>
                    <a:lnTo>
                      <a:pt x="128" y="192"/>
                    </a:lnTo>
                    <a:lnTo>
                      <a:pt x="136" y="189"/>
                    </a:lnTo>
                    <a:lnTo>
                      <a:pt x="144" y="185"/>
                    </a:lnTo>
                    <a:lnTo>
                      <a:pt x="153" y="179"/>
                    </a:lnTo>
                    <a:lnTo>
                      <a:pt x="161" y="174"/>
                    </a:lnTo>
                    <a:lnTo>
                      <a:pt x="168" y="168"/>
                    </a:lnTo>
                    <a:lnTo>
                      <a:pt x="174" y="161"/>
                    </a:lnTo>
                    <a:lnTo>
                      <a:pt x="179" y="153"/>
                    </a:lnTo>
                    <a:lnTo>
                      <a:pt x="185" y="144"/>
                    </a:lnTo>
                    <a:lnTo>
                      <a:pt x="189" y="136"/>
                    </a:lnTo>
                    <a:lnTo>
                      <a:pt x="192" y="128"/>
                    </a:lnTo>
                    <a:lnTo>
                      <a:pt x="195" y="118"/>
                    </a:lnTo>
                    <a:lnTo>
                      <a:pt x="196" y="108"/>
                    </a:lnTo>
                    <a:lnTo>
                      <a:pt x="196" y="98"/>
                    </a:lnTo>
                    <a:close/>
                    <a:moveTo>
                      <a:pt x="192" y="98"/>
                    </a:moveTo>
                    <a:lnTo>
                      <a:pt x="192" y="107"/>
                    </a:lnTo>
                    <a:lnTo>
                      <a:pt x="190" y="117"/>
                    </a:lnTo>
                    <a:lnTo>
                      <a:pt x="188" y="126"/>
                    </a:lnTo>
                    <a:lnTo>
                      <a:pt x="185" y="135"/>
                    </a:lnTo>
                    <a:lnTo>
                      <a:pt x="181" y="143"/>
                    </a:lnTo>
                    <a:lnTo>
                      <a:pt x="176" y="151"/>
                    </a:lnTo>
                    <a:lnTo>
                      <a:pt x="171" y="158"/>
                    </a:lnTo>
                    <a:lnTo>
                      <a:pt x="165" y="165"/>
                    </a:lnTo>
                    <a:lnTo>
                      <a:pt x="158" y="171"/>
                    </a:lnTo>
                    <a:lnTo>
                      <a:pt x="151" y="177"/>
                    </a:lnTo>
                    <a:lnTo>
                      <a:pt x="143" y="181"/>
                    </a:lnTo>
                    <a:lnTo>
                      <a:pt x="135" y="185"/>
                    </a:lnTo>
                    <a:lnTo>
                      <a:pt x="126" y="188"/>
                    </a:lnTo>
                    <a:lnTo>
                      <a:pt x="117" y="190"/>
                    </a:lnTo>
                    <a:lnTo>
                      <a:pt x="108" y="192"/>
                    </a:lnTo>
                    <a:lnTo>
                      <a:pt x="98" y="192"/>
                    </a:lnTo>
                    <a:lnTo>
                      <a:pt x="89" y="192"/>
                    </a:lnTo>
                    <a:lnTo>
                      <a:pt x="79" y="190"/>
                    </a:lnTo>
                    <a:lnTo>
                      <a:pt x="69" y="188"/>
                    </a:lnTo>
                    <a:lnTo>
                      <a:pt x="61" y="185"/>
                    </a:lnTo>
                    <a:lnTo>
                      <a:pt x="52" y="181"/>
                    </a:lnTo>
                    <a:lnTo>
                      <a:pt x="46" y="177"/>
                    </a:lnTo>
                    <a:lnTo>
                      <a:pt x="37" y="171"/>
                    </a:lnTo>
                    <a:lnTo>
                      <a:pt x="32" y="165"/>
                    </a:lnTo>
                    <a:lnTo>
                      <a:pt x="25" y="158"/>
                    </a:lnTo>
                    <a:lnTo>
                      <a:pt x="19" y="151"/>
                    </a:lnTo>
                    <a:lnTo>
                      <a:pt x="15" y="143"/>
                    </a:lnTo>
                    <a:lnTo>
                      <a:pt x="11" y="135"/>
                    </a:lnTo>
                    <a:lnTo>
                      <a:pt x="8" y="126"/>
                    </a:lnTo>
                    <a:lnTo>
                      <a:pt x="5" y="117"/>
                    </a:lnTo>
                    <a:lnTo>
                      <a:pt x="4" y="107"/>
                    </a:lnTo>
                    <a:lnTo>
                      <a:pt x="4" y="98"/>
                    </a:lnTo>
                    <a:lnTo>
                      <a:pt x="4" y="89"/>
                    </a:lnTo>
                    <a:lnTo>
                      <a:pt x="5" y="79"/>
                    </a:lnTo>
                    <a:lnTo>
                      <a:pt x="8" y="69"/>
                    </a:lnTo>
                    <a:lnTo>
                      <a:pt x="11" y="61"/>
                    </a:lnTo>
                    <a:lnTo>
                      <a:pt x="15" y="53"/>
                    </a:lnTo>
                    <a:lnTo>
                      <a:pt x="19" y="46"/>
                    </a:lnTo>
                    <a:lnTo>
                      <a:pt x="25" y="37"/>
                    </a:lnTo>
                    <a:lnTo>
                      <a:pt x="32" y="32"/>
                    </a:lnTo>
                    <a:lnTo>
                      <a:pt x="37" y="25"/>
                    </a:lnTo>
                    <a:lnTo>
                      <a:pt x="46" y="19"/>
                    </a:lnTo>
                    <a:lnTo>
                      <a:pt x="52" y="15"/>
                    </a:lnTo>
                    <a:lnTo>
                      <a:pt x="61" y="11"/>
                    </a:lnTo>
                    <a:lnTo>
                      <a:pt x="69" y="8"/>
                    </a:lnTo>
                    <a:lnTo>
                      <a:pt x="79" y="5"/>
                    </a:lnTo>
                    <a:lnTo>
                      <a:pt x="89" y="4"/>
                    </a:lnTo>
                    <a:lnTo>
                      <a:pt x="98" y="4"/>
                    </a:lnTo>
                    <a:lnTo>
                      <a:pt x="108" y="4"/>
                    </a:lnTo>
                    <a:lnTo>
                      <a:pt x="117" y="5"/>
                    </a:lnTo>
                    <a:lnTo>
                      <a:pt x="126" y="8"/>
                    </a:lnTo>
                    <a:lnTo>
                      <a:pt x="135" y="11"/>
                    </a:lnTo>
                    <a:lnTo>
                      <a:pt x="143" y="15"/>
                    </a:lnTo>
                    <a:lnTo>
                      <a:pt x="151" y="19"/>
                    </a:lnTo>
                    <a:lnTo>
                      <a:pt x="158" y="25"/>
                    </a:lnTo>
                    <a:lnTo>
                      <a:pt x="165" y="32"/>
                    </a:lnTo>
                    <a:lnTo>
                      <a:pt x="171" y="37"/>
                    </a:lnTo>
                    <a:lnTo>
                      <a:pt x="176" y="46"/>
                    </a:lnTo>
                    <a:lnTo>
                      <a:pt x="181" y="53"/>
                    </a:lnTo>
                    <a:lnTo>
                      <a:pt x="185" y="61"/>
                    </a:lnTo>
                    <a:lnTo>
                      <a:pt x="188" y="69"/>
                    </a:lnTo>
                    <a:lnTo>
                      <a:pt x="190" y="79"/>
                    </a:lnTo>
                    <a:lnTo>
                      <a:pt x="192" y="89"/>
                    </a:lnTo>
                    <a:lnTo>
                      <a:pt x="192" y="98"/>
                    </a:lnTo>
                    <a:close/>
                  </a:path>
                </a:pathLst>
              </a:custGeom>
              <a:solidFill>
                <a:srgbClr val="F9E7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65" name="Freeform 150">
                <a:extLst>
                  <a:ext uri="{FF2B5EF4-FFF2-40B4-BE49-F238E27FC236}">
                    <a16:creationId xmlns:a16="http://schemas.microsoft.com/office/drawing/2014/main" id="{AEE38AFF-5248-6638-59E2-3B26825BC59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23" y="2776"/>
                <a:ext cx="194" cy="194"/>
              </a:xfrm>
              <a:custGeom>
                <a:avLst/>
                <a:gdLst>
                  <a:gd name="T0" fmla="*/ 191 w 194"/>
                  <a:gd name="T1" fmla="*/ 78 h 194"/>
                  <a:gd name="T2" fmla="*/ 182 w 194"/>
                  <a:gd name="T3" fmla="*/ 52 h 194"/>
                  <a:gd name="T4" fmla="*/ 166 w 194"/>
                  <a:gd name="T5" fmla="*/ 29 h 194"/>
                  <a:gd name="T6" fmla="*/ 143 w 194"/>
                  <a:gd name="T7" fmla="*/ 12 h 194"/>
                  <a:gd name="T8" fmla="*/ 117 w 194"/>
                  <a:gd name="T9" fmla="*/ 3 h 194"/>
                  <a:gd name="T10" fmla="*/ 86 w 194"/>
                  <a:gd name="T11" fmla="*/ 1 h 194"/>
                  <a:gd name="T12" fmla="*/ 60 w 194"/>
                  <a:gd name="T13" fmla="*/ 8 h 194"/>
                  <a:gd name="T14" fmla="*/ 35 w 194"/>
                  <a:gd name="T15" fmla="*/ 22 h 194"/>
                  <a:gd name="T16" fmla="*/ 17 w 194"/>
                  <a:gd name="T17" fmla="*/ 43 h 194"/>
                  <a:gd name="T18" fmla="*/ 4 w 194"/>
                  <a:gd name="T19" fmla="*/ 68 h 194"/>
                  <a:gd name="T20" fmla="*/ 0 w 194"/>
                  <a:gd name="T21" fmla="*/ 97 h 194"/>
                  <a:gd name="T22" fmla="*/ 4 w 194"/>
                  <a:gd name="T23" fmla="*/ 125 h 194"/>
                  <a:gd name="T24" fmla="*/ 17 w 194"/>
                  <a:gd name="T25" fmla="*/ 150 h 194"/>
                  <a:gd name="T26" fmla="*/ 35 w 194"/>
                  <a:gd name="T27" fmla="*/ 171 h 194"/>
                  <a:gd name="T28" fmla="*/ 60 w 194"/>
                  <a:gd name="T29" fmla="*/ 185 h 194"/>
                  <a:gd name="T30" fmla="*/ 86 w 194"/>
                  <a:gd name="T31" fmla="*/ 194 h 194"/>
                  <a:gd name="T32" fmla="*/ 117 w 194"/>
                  <a:gd name="T33" fmla="*/ 191 h 194"/>
                  <a:gd name="T34" fmla="*/ 143 w 194"/>
                  <a:gd name="T35" fmla="*/ 182 h 194"/>
                  <a:gd name="T36" fmla="*/ 166 w 194"/>
                  <a:gd name="T37" fmla="*/ 166 h 194"/>
                  <a:gd name="T38" fmla="*/ 182 w 194"/>
                  <a:gd name="T39" fmla="*/ 143 h 194"/>
                  <a:gd name="T40" fmla="*/ 191 w 194"/>
                  <a:gd name="T41" fmla="*/ 117 h 194"/>
                  <a:gd name="T42" fmla="*/ 189 w 194"/>
                  <a:gd name="T43" fmla="*/ 97 h 194"/>
                  <a:gd name="T44" fmla="*/ 185 w 194"/>
                  <a:gd name="T45" fmla="*/ 124 h 194"/>
                  <a:gd name="T46" fmla="*/ 174 w 194"/>
                  <a:gd name="T47" fmla="*/ 149 h 194"/>
                  <a:gd name="T48" fmla="*/ 156 w 194"/>
                  <a:gd name="T49" fmla="*/ 169 h 194"/>
                  <a:gd name="T50" fmla="*/ 132 w 194"/>
                  <a:gd name="T51" fmla="*/ 182 h 194"/>
                  <a:gd name="T52" fmla="*/ 106 w 194"/>
                  <a:gd name="T53" fmla="*/ 189 h 194"/>
                  <a:gd name="T54" fmla="*/ 78 w 194"/>
                  <a:gd name="T55" fmla="*/ 188 h 194"/>
                  <a:gd name="T56" fmla="*/ 53 w 194"/>
                  <a:gd name="T57" fmla="*/ 178 h 194"/>
                  <a:gd name="T58" fmla="*/ 32 w 194"/>
                  <a:gd name="T59" fmla="*/ 163 h 194"/>
                  <a:gd name="T60" fmla="*/ 15 w 194"/>
                  <a:gd name="T61" fmla="*/ 141 h 194"/>
                  <a:gd name="T62" fmla="*/ 6 w 194"/>
                  <a:gd name="T63" fmla="*/ 116 h 194"/>
                  <a:gd name="T64" fmla="*/ 4 w 194"/>
                  <a:gd name="T65" fmla="*/ 88 h 194"/>
                  <a:gd name="T66" fmla="*/ 11 w 194"/>
                  <a:gd name="T67" fmla="*/ 61 h 194"/>
                  <a:gd name="T68" fmla="*/ 25 w 194"/>
                  <a:gd name="T69" fmla="*/ 38 h 194"/>
                  <a:gd name="T70" fmla="*/ 45 w 194"/>
                  <a:gd name="T71" fmla="*/ 19 h 194"/>
                  <a:gd name="T72" fmla="*/ 70 w 194"/>
                  <a:gd name="T73" fmla="*/ 8 h 194"/>
                  <a:gd name="T74" fmla="*/ 97 w 194"/>
                  <a:gd name="T75" fmla="*/ 4 h 194"/>
                  <a:gd name="T76" fmla="*/ 124 w 194"/>
                  <a:gd name="T77" fmla="*/ 8 h 194"/>
                  <a:gd name="T78" fmla="*/ 149 w 194"/>
                  <a:gd name="T79" fmla="*/ 19 h 194"/>
                  <a:gd name="T80" fmla="*/ 168 w 194"/>
                  <a:gd name="T81" fmla="*/ 38 h 194"/>
                  <a:gd name="T82" fmla="*/ 182 w 194"/>
                  <a:gd name="T83" fmla="*/ 61 h 194"/>
                  <a:gd name="T84" fmla="*/ 189 w 194"/>
                  <a:gd name="T85" fmla="*/ 88 h 19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94"/>
                  <a:gd name="T130" fmla="*/ 0 h 194"/>
                  <a:gd name="T131" fmla="*/ 194 w 194"/>
                  <a:gd name="T132" fmla="*/ 194 h 19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94" h="194">
                    <a:moveTo>
                      <a:pt x="194" y="97"/>
                    </a:moveTo>
                    <a:lnTo>
                      <a:pt x="194" y="86"/>
                    </a:lnTo>
                    <a:lnTo>
                      <a:pt x="191" y="78"/>
                    </a:lnTo>
                    <a:lnTo>
                      <a:pt x="189" y="68"/>
                    </a:lnTo>
                    <a:lnTo>
                      <a:pt x="185" y="60"/>
                    </a:lnTo>
                    <a:lnTo>
                      <a:pt x="182" y="52"/>
                    </a:lnTo>
                    <a:lnTo>
                      <a:pt x="177" y="43"/>
                    </a:lnTo>
                    <a:lnTo>
                      <a:pt x="171" y="35"/>
                    </a:lnTo>
                    <a:lnTo>
                      <a:pt x="166" y="29"/>
                    </a:lnTo>
                    <a:lnTo>
                      <a:pt x="159" y="22"/>
                    </a:lnTo>
                    <a:lnTo>
                      <a:pt x="150" y="17"/>
                    </a:lnTo>
                    <a:lnTo>
                      <a:pt x="143" y="12"/>
                    </a:lnTo>
                    <a:lnTo>
                      <a:pt x="135" y="8"/>
                    </a:lnTo>
                    <a:lnTo>
                      <a:pt x="125" y="4"/>
                    </a:lnTo>
                    <a:lnTo>
                      <a:pt x="117" y="3"/>
                    </a:lnTo>
                    <a:lnTo>
                      <a:pt x="107" y="1"/>
                    </a:lnTo>
                    <a:lnTo>
                      <a:pt x="97" y="0"/>
                    </a:lnTo>
                    <a:lnTo>
                      <a:pt x="86" y="1"/>
                    </a:lnTo>
                    <a:lnTo>
                      <a:pt x="78" y="3"/>
                    </a:lnTo>
                    <a:lnTo>
                      <a:pt x="68" y="4"/>
                    </a:lnTo>
                    <a:lnTo>
                      <a:pt x="60" y="8"/>
                    </a:lnTo>
                    <a:lnTo>
                      <a:pt x="51" y="12"/>
                    </a:lnTo>
                    <a:lnTo>
                      <a:pt x="43" y="17"/>
                    </a:lnTo>
                    <a:lnTo>
                      <a:pt x="35" y="22"/>
                    </a:lnTo>
                    <a:lnTo>
                      <a:pt x="29" y="29"/>
                    </a:lnTo>
                    <a:lnTo>
                      <a:pt x="22" y="35"/>
                    </a:lnTo>
                    <a:lnTo>
                      <a:pt x="17" y="43"/>
                    </a:lnTo>
                    <a:lnTo>
                      <a:pt x="13" y="52"/>
                    </a:lnTo>
                    <a:lnTo>
                      <a:pt x="8" y="60"/>
                    </a:lnTo>
                    <a:lnTo>
                      <a:pt x="4" y="68"/>
                    </a:lnTo>
                    <a:lnTo>
                      <a:pt x="3" y="78"/>
                    </a:lnTo>
                    <a:lnTo>
                      <a:pt x="1" y="86"/>
                    </a:lnTo>
                    <a:lnTo>
                      <a:pt x="0" y="97"/>
                    </a:lnTo>
                    <a:lnTo>
                      <a:pt x="1" y="107"/>
                    </a:lnTo>
                    <a:lnTo>
                      <a:pt x="3" y="117"/>
                    </a:lnTo>
                    <a:lnTo>
                      <a:pt x="4" y="125"/>
                    </a:lnTo>
                    <a:lnTo>
                      <a:pt x="8" y="135"/>
                    </a:lnTo>
                    <a:lnTo>
                      <a:pt x="13" y="143"/>
                    </a:lnTo>
                    <a:lnTo>
                      <a:pt x="17" y="150"/>
                    </a:lnTo>
                    <a:lnTo>
                      <a:pt x="22" y="159"/>
                    </a:lnTo>
                    <a:lnTo>
                      <a:pt x="29" y="166"/>
                    </a:lnTo>
                    <a:lnTo>
                      <a:pt x="35" y="171"/>
                    </a:lnTo>
                    <a:lnTo>
                      <a:pt x="43" y="177"/>
                    </a:lnTo>
                    <a:lnTo>
                      <a:pt x="51" y="182"/>
                    </a:lnTo>
                    <a:lnTo>
                      <a:pt x="60" y="185"/>
                    </a:lnTo>
                    <a:lnTo>
                      <a:pt x="68" y="189"/>
                    </a:lnTo>
                    <a:lnTo>
                      <a:pt x="78" y="191"/>
                    </a:lnTo>
                    <a:lnTo>
                      <a:pt x="86" y="194"/>
                    </a:lnTo>
                    <a:lnTo>
                      <a:pt x="97" y="194"/>
                    </a:lnTo>
                    <a:lnTo>
                      <a:pt x="107" y="194"/>
                    </a:lnTo>
                    <a:lnTo>
                      <a:pt x="117" y="191"/>
                    </a:lnTo>
                    <a:lnTo>
                      <a:pt x="125" y="189"/>
                    </a:lnTo>
                    <a:lnTo>
                      <a:pt x="135" y="185"/>
                    </a:lnTo>
                    <a:lnTo>
                      <a:pt x="143" y="182"/>
                    </a:lnTo>
                    <a:lnTo>
                      <a:pt x="150" y="177"/>
                    </a:lnTo>
                    <a:lnTo>
                      <a:pt x="159" y="171"/>
                    </a:lnTo>
                    <a:lnTo>
                      <a:pt x="166" y="166"/>
                    </a:lnTo>
                    <a:lnTo>
                      <a:pt x="171" y="159"/>
                    </a:lnTo>
                    <a:lnTo>
                      <a:pt x="177" y="150"/>
                    </a:lnTo>
                    <a:lnTo>
                      <a:pt x="182" y="143"/>
                    </a:lnTo>
                    <a:lnTo>
                      <a:pt x="185" y="135"/>
                    </a:lnTo>
                    <a:lnTo>
                      <a:pt x="189" y="125"/>
                    </a:lnTo>
                    <a:lnTo>
                      <a:pt x="191" y="117"/>
                    </a:lnTo>
                    <a:lnTo>
                      <a:pt x="194" y="107"/>
                    </a:lnTo>
                    <a:lnTo>
                      <a:pt x="194" y="97"/>
                    </a:lnTo>
                    <a:close/>
                    <a:moveTo>
                      <a:pt x="189" y="97"/>
                    </a:moveTo>
                    <a:lnTo>
                      <a:pt x="189" y="106"/>
                    </a:lnTo>
                    <a:lnTo>
                      <a:pt x="188" y="116"/>
                    </a:lnTo>
                    <a:lnTo>
                      <a:pt x="185" y="124"/>
                    </a:lnTo>
                    <a:lnTo>
                      <a:pt x="182" y="132"/>
                    </a:lnTo>
                    <a:lnTo>
                      <a:pt x="178" y="141"/>
                    </a:lnTo>
                    <a:lnTo>
                      <a:pt x="174" y="149"/>
                    </a:lnTo>
                    <a:lnTo>
                      <a:pt x="168" y="156"/>
                    </a:lnTo>
                    <a:lnTo>
                      <a:pt x="163" y="163"/>
                    </a:lnTo>
                    <a:lnTo>
                      <a:pt x="156" y="169"/>
                    </a:lnTo>
                    <a:lnTo>
                      <a:pt x="149" y="174"/>
                    </a:lnTo>
                    <a:lnTo>
                      <a:pt x="141" y="178"/>
                    </a:lnTo>
                    <a:lnTo>
                      <a:pt x="132" y="182"/>
                    </a:lnTo>
                    <a:lnTo>
                      <a:pt x="124" y="185"/>
                    </a:lnTo>
                    <a:lnTo>
                      <a:pt x="116" y="188"/>
                    </a:lnTo>
                    <a:lnTo>
                      <a:pt x="106" y="189"/>
                    </a:lnTo>
                    <a:lnTo>
                      <a:pt x="97" y="189"/>
                    </a:lnTo>
                    <a:lnTo>
                      <a:pt x="88" y="189"/>
                    </a:lnTo>
                    <a:lnTo>
                      <a:pt x="78" y="188"/>
                    </a:lnTo>
                    <a:lnTo>
                      <a:pt x="70" y="185"/>
                    </a:lnTo>
                    <a:lnTo>
                      <a:pt x="61" y="182"/>
                    </a:lnTo>
                    <a:lnTo>
                      <a:pt x="53" y="178"/>
                    </a:lnTo>
                    <a:lnTo>
                      <a:pt x="45" y="174"/>
                    </a:lnTo>
                    <a:lnTo>
                      <a:pt x="38" y="169"/>
                    </a:lnTo>
                    <a:lnTo>
                      <a:pt x="32" y="163"/>
                    </a:lnTo>
                    <a:lnTo>
                      <a:pt x="25" y="156"/>
                    </a:lnTo>
                    <a:lnTo>
                      <a:pt x="19" y="149"/>
                    </a:lnTo>
                    <a:lnTo>
                      <a:pt x="15" y="141"/>
                    </a:lnTo>
                    <a:lnTo>
                      <a:pt x="11" y="132"/>
                    </a:lnTo>
                    <a:lnTo>
                      <a:pt x="8" y="124"/>
                    </a:lnTo>
                    <a:lnTo>
                      <a:pt x="6" y="116"/>
                    </a:lnTo>
                    <a:lnTo>
                      <a:pt x="4" y="106"/>
                    </a:lnTo>
                    <a:lnTo>
                      <a:pt x="4" y="97"/>
                    </a:lnTo>
                    <a:lnTo>
                      <a:pt x="4" y="88"/>
                    </a:lnTo>
                    <a:lnTo>
                      <a:pt x="6" y="78"/>
                    </a:lnTo>
                    <a:lnTo>
                      <a:pt x="8" y="70"/>
                    </a:lnTo>
                    <a:lnTo>
                      <a:pt x="11" y="61"/>
                    </a:lnTo>
                    <a:lnTo>
                      <a:pt x="15" y="53"/>
                    </a:lnTo>
                    <a:lnTo>
                      <a:pt x="19" y="45"/>
                    </a:lnTo>
                    <a:lnTo>
                      <a:pt x="25" y="38"/>
                    </a:lnTo>
                    <a:lnTo>
                      <a:pt x="32" y="32"/>
                    </a:lnTo>
                    <a:lnTo>
                      <a:pt x="38" y="25"/>
                    </a:lnTo>
                    <a:lnTo>
                      <a:pt x="45" y="19"/>
                    </a:lnTo>
                    <a:lnTo>
                      <a:pt x="53" y="15"/>
                    </a:lnTo>
                    <a:lnTo>
                      <a:pt x="61" y="11"/>
                    </a:lnTo>
                    <a:lnTo>
                      <a:pt x="70" y="8"/>
                    </a:lnTo>
                    <a:lnTo>
                      <a:pt x="78" y="6"/>
                    </a:lnTo>
                    <a:lnTo>
                      <a:pt x="88" y="4"/>
                    </a:lnTo>
                    <a:lnTo>
                      <a:pt x="97" y="4"/>
                    </a:lnTo>
                    <a:lnTo>
                      <a:pt x="106" y="4"/>
                    </a:lnTo>
                    <a:lnTo>
                      <a:pt x="116" y="6"/>
                    </a:lnTo>
                    <a:lnTo>
                      <a:pt x="124" y="8"/>
                    </a:lnTo>
                    <a:lnTo>
                      <a:pt x="132" y="11"/>
                    </a:lnTo>
                    <a:lnTo>
                      <a:pt x="141" y="15"/>
                    </a:lnTo>
                    <a:lnTo>
                      <a:pt x="149" y="19"/>
                    </a:lnTo>
                    <a:lnTo>
                      <a:pt x="156" y="25"/>
                    </a:lnTo>
                    <a:lnTo>
                      <a:pt x="163" y="32"/>
                    </a:lnTo>
                    <a:lnTo>
                      <a:pt x="168" y="38"/>
                    </a:lnTo>
                    <a:lnTo>
                      <a:pt x="174" y="45"/>
                    </a:lnTo>
                    <a:lnTo>
                      <a:pt x="178" y="53"/>
                    </a:lnTo>
                    <a:lnTo>
                      <a:pt x="182" y="61"/>
                    </a:lnTo>
                    <a:lnTo>
                      <a:pt x="185" y="70"/>
                    </a:lnTo>
                    <a:lnTo>
                      <a:pt x="188" y="78"/>
                    </a:lnTo>
                    <a:lnTo>
                      <a:pt x="189" y="88"/>
                    </a:lnTo>
                    <a:lnTo>
                      <a:pt x="189" y="97"/>
                    </a:lnTo>
                    <a:close/>
                  </a:path>
                </a:pathLst>
              </a:custGeom>
              <a:solidFill>
                <a:srgbClr val="F9E7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66" name="Freeform 151">
                <a:extLst>
                  <a:ext uri="{FF2B5EF4-FFF2-40B4-BE49-F238E27FC236}">
                    <a16:creationId xmlns:a16="http://schemas.microsoft.com/office/drawing/2014/main" id="{9701B8C1-16B2-7497-3D80-AEE8BC0E6F7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26" y="2779"/>
                <a:ext cx="188" cy="188"/>
              </a:xfrm>
              <a:custGeom>
                <a:avLst/>
                <a:gdLst>
                  <a:gd name="T0" fmla="*/ 186 w 188"/>
                  <a:gd name="T1" fmla="*/ 75 h 188"/>
                  <a:gd name="T2" fmla="*/ 177 w 188"/>
                  <a:gd name="T3" fmla="*/ 49 h 188"/>
                  <a:gd name="T4" fmla="*/ 161 w 188"/>
                  <a:gd name="T5" fmla="*/ 28 h 188"/>
                  <a:gd name="T6" fmla="*/ 139 w 188"/>
                  <a:gd name="T7" fmla="*/ 11 h 188"/>
                  <a:gd name="T8" fmla="*/ 113 w 188"/>
                  <a:gd name="T9" fmla="*/ 1 h 188"/>
                  <a:gd name="T10" fmla="*/ 85 w 188"/>
                  <a:gd name="T11" fmla="*/ 0 h 188"/>
                  <a:gd name="T12" fmla="*/ 57 w 188"/>
                  <a:gd name="T13" fmla="*/ 7 h 188"/>
                  <a:gd name="T14" fmla="*/ 33 w 188"/>
                  <a:gd name="T15" fmla="*/ 21 h 188"/>
                  <a:gd name="T16" fmla="*/ 15 w 188"/>
                  <a:gd name="T17" fmla="*/ 42 h 188"/>
                  <a:gd name="T18" fmla="*/ 4 w 188"/>
                  <a:gd name="T19" fmla="*/ 65 h 188"/>
                  <a:gd name="T20" fmla="*/ 0 w 188"/>
                  <a:gd name="T21" fmla="*/ 94 h 188"/>
                  <a:gd name="T22" fmla="*/ 4 w 188"/>
                  <a:gd name="T23" fmla="*/ 122 h 188"/>
                  <a:gd name="T24" fmla="*/ 15 w 188"/>
                  <a:gd name="T25" fmla="*/ 147 h 188"/>
                  <a:gd name="T26" fmla="*/ 33 w 188"/>
                  <a:gd name="T27" fmla="*/ 167 h 188"/>
                  <a:gd name="T28" fmla="*/ 57 w 188"/>
                  <a:gd name="T29" fmla="*/ 181 h 188"/>
                  <a:gd name="T30" fmla="*/ 85 w 188"/>
                  <a:gd name="T31" fmla="*/ 188 h 188"/>
                  <a:gd name="T32" fmla="*/ 113 w 188"/>
                  <a:gd name="T33" fmla="*/ 186 h 188"/>
                  <a:gd name="T34" fmla="*/ 139 w 188"/>
                  <a:gd name="T35" fmla="*/ 177 h 188"/>
                  <a:gd name="T36" fmla="*/ 161 w 188"/>
                  <a:gd name="T37" fmla="*/ 161 h 188"/>
                  <a:gd name="T38" fmla="*/ 177 w 188"/>
                  <a:gd name="T39" fmla="*/ 139 h 188"/>
                  <a:gd name="T40" fmla="*/ 186 w 188"/>
                  <a:gd name="T41" fmla="*/ 113 h 188"/>
                  <a:gd name="T42" fmla="*/ 185 w 188"/>
                  <a:gd name="T43" fmla="*/ 94 h 188"/>
                  <a:gd name="T44" fmla="*/ 181 w 188"/>
                  <a:gd name="T45" fmla="*/ 121 h 188"/>
                  <a:gd name="T46" fmla="*/ 170 w 188"/>
                  <a:gd name="T47" fmla="*/ 145 h 188"/>
                  <a:gd name="T48" fmla="*/ 152 w 188"/>
                  <a:gd name="T49" fmla="*/ 164 h 188"/>
                  <a:gd name="T50" fmla="*/ 129 w 188"/>
                  <a:gd name="T51" fmla="*/ 178 h 188"/>
                  <a:gd name="T52" fmla="*/ 103 w 188"/>
                  <a:gd name="T53" fmla="*/ 184 h 188"/>
                  <a:gd name="T54" fmla="*/ 75 w 188"/>
                  <a:gd name="T55" fmla="*/ 182 h 188"/>
                  <a:gd name="T56" fmla="*/ 51 w 188"/>
                  <a:gd name="T57" fmla="*/ 174 h 188"/>
                  <a:gd name="T58" fmla="*/ 30 w 188"/>
                  <a:gd name="T59" fmla="*/ 159 h 188"/>
                  <a:gd name="T60" fmla="*/ 14 w 188"/>
                  <a:gd name="T61" fmla="*/ 138 h 188"/>
                  <a:gd name="T62" fmla="*/ 5 w 188"/>
                  <a:gd name="T63" fmla="*/ 113 h 188"/>
                  <a:gd name="T64" fmla="*/ 4 w 188"/>
                  <a:gd name="T65" fmla="*/ 85 h 188"/>
                  <a:gd name="T66" fmla="*/ 11 w 188"/>
                  <a:gd name="T67" fmla="*/ 58 h 188"/>
                  <a:gd name="T68" fmla="*/ 23 w 188"/>
                  <a:gd name="T69" fmla="*/ 36 h 188"/>
                  <a:gd name="T70" fmla="*/ 43 w 188"/>
                  <a:gd name="T71" fmla="*/ 19 h 188"/>
                  <a:gd name="T72" fmla="*/ 67 w 188"/>
                  <a:gd name="T73" fmla="*/ 7 h 188"/>
                  <a:gd name="T74" fmla="*/ 94 w 188"/>
                  <a:gd name="T75" fmla="*/ 3 h 188"/>
                  <a:gd name="T76" fmla="*/ 121 w 188"/>
                  <a:gd name="T77" fmla="*/ 7 h 188"/>
                  <a:gd name="T78" fmla="*/ 145 w 188"/>
                  <a:gd name="T79" fmla="*/ 19 h 188"/>
                  <a:gd name="T80" fmla="*/ 164 w 188"/>
                  <a:gd name="T81" fmla="*/ 36 h 188"/>
                  <a:gd name="T82" fmla="*/ 178 w 188"/>
                  <a:gd name="T83" fmla="*/ 58 h 188"/>
                  <a:gd name="T84" fmla="*/ 184 w 188"/>
                  <a:gd name="T85" fmla="*/ 85 h 18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88"/>
                  <a:gd name="T130" fmla="*/ 0 h 188"/>
                  <a:gd name="T131" fmla="*/ 188 w 188"/>
                  <a:gd name="T132" fmla="*/ 188 h 18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88" h="188">
                    <a:moveTo>
                      <a:pt x="188" y="94"/>
                    </a:moveTo>
                    <a:lnTo>
                      <a:pt x="188" y="85"/>
                    </a:lnTo>
                    <a:lnTo>
                      <a:pt x="186" y="75"/>
                    </a:lnTo>
                    <a:lnTo>
                      <a:pt x="184" y="65"/>
                    </a:lnTo>
                    <a:lnTo>
                      <a:pt x="181" y="57"/>
                    </a:lnTo>
                    <a:lnTo>
                      <a:pt x="177" y="49"/>
                    </a:lnTo>
                    <a:lnTo>
                      <a:pt x="172" y="42"/>
                    </a:lnTo>
                    <a:lnTo>
                      <a:pt x="167" y="33"/>
                    </a:lnTo>
                    <a:lnTo>
                      <a:pt x="161" y="28"/>
                    </a:lnTo>
                    <a:lnTo>
                      <a:pt x="154" y="21"/>
                    </a:lnTo>
                    <a:lnTo>
                      <a:pt x="147" y="15"/>
                    </a:lnTo>
                    <a:lnTo>
                      <a:pt x="139" y="11"/>
                    </a:lnTo>
                    <a:lnTo>
                      <a:pt x="131" y="7"/>
                    </a:lnTo>
                    <a:lnTo>
                      <a:pt x="122" y="4"/>
                    </a:lnTo>
                    <a:lnTo>
                      <a:pt x="113" y="1"/>
                    </a:lnTo>
                    <a:lnTo>
                      <a:pt x="104" y="0"/>
                    </a:lnTo>
                    <a:lnTo>
                      <a:pt x="94" y="0"/>
                    </a:lnTo>
                    <a:lnTo>
                      <a:pt x="85" y="0"/>
                    </a:lnTo>
                    <a:lnTo>
                      <a:pt x="75" y="1"/>
                    </a:lnTo>
                    <a:lnTo>
                      <a:pt x="65" y="4"/>
                    </a:lnTo>
                    <a:lnTo>
                      <a:pt x="57" y="7"/>
                    </a:lnTo>
                    <a:lnTo>
                      <a:pt x="48" y="11"/>
                    </a:lnTo>
                    <a:lnTo>
                      <a:pt x="42" y="15"/>
                    </a:lnTo>
                    <a:lnTo>
                      <a:pt x="33" y="21"/>
                    </a:lnTo>
                    <a:lnTo>
                      <a:pt x="28" y="28"/>
                    </a:lnTo>
                    <a:lnTo>
                      <a:pt x="21" y="33"/>
                    </a:lnTo>
                    <a:lnTo>
                      <a:pt x="15" y="42"/>
                    </a:lnTo>
                    <a:lnTo>
                      <a:pt x="11" y="49"/>
                    </a:lnTo>
                    <a:lnTo>
                      <a:pt x="7" y="57"/>
                    </a:lnTo>
                    <a:lnTo>
                      <a:pt x="4" y="65"/>
                    </a:lnTo>
                    <a:lnTo>
                      <a:pt x="1" y="75"/>
                    </a:lnTo>
                    <a:lnTo>
                      <a:pt x="0" y="85"/>
                    </a:lnTo>
                    <a:lnTo>
                      <a:pt x="0" y="94"/>
                    </a:lnTo>
                    <a:lnTo>
                      <a:pt x="0" y="103"/>
                    </a:lnTo>
                    <a:lnTo>
                      <a:pt x="1" y="113"/>
                    </a:lnTo>
                    <a:lnTo>
                      <a:pt x="4" y="122"/>
                    </a:lnTo>
                    <a:lnTo>
                      <a:pt x="7" y="131"/>
                    </a:lnTo>
                    <a:lnTo>
                      <a:pt x="11" y="139"/>
                    </a:lnTo>
                    <a:lnTo>
                      <a:pt x="15" y="147"/>
                    </a:lnTo>
                    <a:lnTo>
                      <a:pt x="21" y="154"/>
                    </a:lnTo>
                    <a:lnTo>
                      <a:pt x="28" y="161"/>
                    </a:lnTo>
                    <a:lnTo>
                      <a:pt x="33" y="167"/>
                    </a:lnTo>
                    <a:lnTo>
                      <a:pt x="42" y="173"/>
                    </a:lnTo>
                    <a:lnTo>
                      <a:pt x="48" y="177"/>
                    </a:lnTo>
                    <a:lnTo>
                      <a:pt x="57" y="181"/>
                    </a:lnTo>
                    <a:lnTo>
                      <a:pt x="65" y="184"/>
                    </a:lnTo>
                    <a:lnTo>
                      <a:pt x="75" y="186"/>
                    </a:lnTo>
                    <a:lnTo>
                      <a:pt x="85" y="188"/>
                    </a:lnTo>
                    <a:lnTo>
                      <a:pt x="94" y="188"/>
                    </a:lnTo>
                    <a:lnTo>
                      <a:pt x="104" y="188"/>
                    </a:lnTo>
                    <a:lnTo>
                      <a:pt x="113" y="186"/>
                    </a:lnTo>
                    <a:lnTo>
                      <a:pt x="122" y="184"/>
                    </a:lnTo>
                    <a:lnTo>
                      <a:pt x="131" y="181"/>
                    </a:lnTo>
                    <a:lnTo>
                      <a:pt x="139" y="177"/>
                    </a:lnTo>
                    <a:lnTo>
                      <a:pt x="147" y="173"/>
                    </a:lnTo>
                    <a:lnTo>
                      <a:pt x="154" y="167"/>
                    </a:lnTo>
                    <a:lnTo>
                      <a:pt x="161" y="161"/>
                    </a:lnTo>
                    <a:lnTo>
                      <a:pt x="167" y="154"/>
                    </a:lnTo>
                    <a:lnTo>
                      <a:pt x="172" y="147"/>
                    </a:lnTo>
                    <a:lnTo>
                      <a:pt x="177" y="139"/>
                    </a:lnTo>
                    <a:lnTo>
                      <a:pt x="181" y="131"/>
                    </a:lnTo>
                    <a:lnTo>
                      <a:pt x="184" y="122"/>
                    </a:lnTo>
                    <a:lnTo>
                      <a:pt x="186" y="113"/>
                    </a:lnTo>
                    <a:lnTo>
                      <a:pt x="188" y="103"/>
                    </a:lnTo>
                    <a:lnTo>
                      <a:pt x="188" y="94"/>
                    </a:lnTo>
                    <a:close/>
                    <a:moveTo>
                      <a:pt x="185" y="94"/>
                    </a:moveTo>
                    <a:lnTo>
                      <a:pt x="184" y="103"/>
                    </a:lnTo>
                    <a:lnTo>
                      <a:pt x="182" y="113"/>
                    </a:lnTo>
                    <a:lnTo>
                      <a:pt x="181" y="121"/>
                    </a:lnTo>
                    <a:lnTo>
                      <a:pt x="178" y="129"/>
                    </a:lnTo>
                    <a:lnTo>
                      <a:pt x="174" y="138"/>
                    </a:lnTo>
                    <a:lnTo>
                      <a:pt x="170" y="145"/>
                    </a:lnTo>
                    <a:lnTo>
                      <a:pt x="164" y="152"/>
                    </a:lnTo>
                    <a:lnTo>
                      <a:pt x="158" y="159"/>
                    </a:lnTo>
                    <a:lnTo>
                      <a:pt x="152" y="164"/>
                    </a:lnTo>
                    <a:lnTo>
                      <a:pt x="145" y="170"/>
                    </a:lnTo>
                    <a:lnTo>
                      <a:pt x="138" y="174"/>
                    </a:lnTo>
                    <a:lnTo>
                      <a:pt x="129" y="178"/>
                    </a:lnTo>
                    <a:lnTo>
                      <a:pt x="121" y="181"/>
                    </a:lnTo>
                    <a:lnTo>
                      <a:pt x="113" y="182"/>
                    </a:lnTo>
                    <a:lnTo>
                      <a:pt x="103" y="184"/>
                    </a:lnTo>
                    <a:lnTo>
                      <a:pt x="94" y="185"/>
                    </a:lnTo>
                    <a:lnTo>
                      <a:pt x="85" y="184"/>
                    </a:lnTo>
                    <a:lnTo>
                      <a:pt x="75" y="182"/>
                    </a:lnTo>
                    <a:lnTo>
                      <a:pt x="67" y="181"/>
                    </a:lnTo>
                    <a:lnTo>
                      <a:pt x="58" y="178"/>
                    </a:lnTo>
                    <a:lnTo>
                      <a:pt x="51" y="174"/>
                    </a:lnTo>
                    <a:lnTo>
                      <a:pt x="43" y="170"/>
                    </a:lnTo>
                    <a:lnTo>
                      <a:pt x="36" y="164"/>
                    </a:lnTo>
                    <a:lnTo>
                      <a:pt x="30" y="159"/>
                    </a:lnTo>
                    <a:lnTo>
                      <a:pt x="23" y="152"/>
                    </a:lnTo>
                    <a:lnTo>
                      <a:pt x="19" y="145"/>
                    </a:lnTo>
                    <a:lnTo>
                      <a:pt x="14" y="138"/>
                    </a:lnTo>
                    <a:lnTo>
                      <a:pt x="11" y="129"/>
                    </a:lnTo>
                    <a:lnTo>
                      <a:pt x="7" y="121"/>
                    </a:lnTo>
                    <a:lnTo>
                      <a:pt x="5" y="113"/>
                    </a:lnTo>
                    <a:lnTo>
                      <a:pt x="4" y="103"/>
                    </a:lnTo>
                    <a:lnTo>
                      <a:pt x="3" y="94"/>
                    </a:lnTo>
                    <a:lnTo>
                      <a:pt x="4" y="85"/>
                    </a:lnTo>
                    <a:lnTo>
                      <a:pt x="5" y="75"/>
                    </a:lnTo>
                    <a:lnTo>
                      <a:pt x="7" y="67"/>
                    </a:lnTo>
                    <a:lnTo>
                      <a:pt x="11" y="58"/>
                    </a:lnTo>
                    <a:lnTo>
                      <a:pt x="14" y="51"/>
                    </a:lnTo>
                    <a:lnTo>
                      <a:pt x="19" y="43"/>
                    </a:lnTo>
                    <a:lnTo>
                      <a:pt x="23" y="36"/>
                    </a:lnTo>
                    <a:lnTo>
                      <a:pt x="30" y="30"/>
                    </a:lnTo>
                    <a:lnTo>
                      <a:pt x="36" y="23"/>
                    </a:lnTo>
                    <a:lnTo>
                      <a:pt x="43" y="19"/>
                    </a:lnTo>
                    <a:lnTo>
                      <a:pt x="51" y="14"/>
                    </a:lnTo>
                    <a:lnTo>
                      <a:pt x="58" y="11"/>
                    </a:lnTo>
                    <a:lnTo>
                      <a:pt x="67" y="7"/>
                    </a:lnTo>
                    <a:lnTo>
                      <a:pt x="75" y="5"/>
                    </a:lnTo>
                    <a:lnTo>
                      <a:pt x="85" y="4"/>
                    </a:lnTo>
                    <a:lnTo>
                      <a:pt x="94" y="3"/>
                    </a:lnTo>
                    <a:lnTo>
                      <a:pt x="103" y="4"/>
                    </a:lnTo>
                    <a:lnTo>
                      <a:pt x="113" y="5"/>
                    </a:lnTo>
                    <a:lnTo>
                      <a:pt x="121" y="7"/>
                    </a:lnTo>
                    <a:lnTo>
                      <a:pt x="129" y="11"/>
                    </a:lnTo>
                    <a:lnTo>
                      <a:pt x="138" y="14"/>
                    </a:lnTo>
                    <a:lnTo>
                      <a:pt x="145" y="19"/>
                    </a:lnTo>
                    <a:lnTo>
                      <a:pt x="152" y="23"/>
                    </a:lnTo>
                    <a:lnTo>
                      <a:pt x="158" y="30"/>
                    </a:lnTo>
                    <a:lnTo>
                      <a:pt x="164" y="36"/>
                    </a:lnTo>
                    <a:lnTo>
                      <a:pt x="170" y="43"/>
                    </a:lnTo>
                    <a:lnTo>
                      <a:pt x="174" y="51"/>
                    </a:lnTo>
                    <a:lnTo>
                      <a:pt x="178" y="58"/>
                    </a:lnTo>
                    <a:lnTo>
                      <a:pt x="181" y="67"/>
                    </a:lnTo>
                    <a:lnTo>
                      <a:pt x="182" y="75"/>
                    </a:lnTo>
                    <a:lnTo>
                      <a:pt x="184" y="85"/>
                    </a:lnTo>
                    <a:lnTo>
                      <a:pt x="185" y="94"/>
                    </a:lnTo>
                    <a:close/>
                  </a:path>
                </a:pathLst>
              </a:custGeom>
              <a:solidFill>
                <a:srgbClr val="F9E8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67" name="Freeform 152">
                <a:extLst>
                  <a:ext uri="{FF2B5EF4-FFF2-40B4-BE49-F238E27FC236}">
                    <a16:creationId xmlns:a16="http://schemas.microsoft.com/office/drawing/2014/main" id="{F463A20E-7E4C-6A1F-38F8-7D3E2F483F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27" y="2780"/>
                <a:ext cx="185" cy="185"/>
              </a:xfrm>
              <a:custGeom>
                <a:avLst/>
                <a:gdLst>
                  <a:gd name="T0" fmla="*/ 184 w 185"/>
                  <a:gd name="T1" fmla="*/ 74 h 185"/>
                  <a:gd name="T2" fmla="*/ 174 w 185"/>
                  <a:gd name="T3" fmla="*/ 49 h 185"/>
                  <a:gd name="T4" fmla="*/ 159 w 185"/>
                  <a:gd name="T5" fmla="*/ 28 h 185"/>
                  <a:gd name="T6" fmla="*/ 137 w 185"/>
                  <a:gd name="T7" fmla="*/ 11 h 185"/>
                  <a:gd name="T8" fmla="*/ 112 w 185"/>
                  <a:gd name="T9" fmla="*/ 2 h 185"/>
                  <a:gd name="T10" fmla="*/ 84 w 185"/>
                  <a:gd name="T11" fmla="*/ 0 h 185"/>
                  <a:gd name="T12" fmla="*/ 57 w 185"/>
                  <a:gd name="T13" fmla="*/ 7 h 185"/>
                  <a:gd name="T14" fmla="*/ 34 w 185"/>
                  <a:gd name="T15" fmla="*/ 21 h 185"/>
                  <a:gd name="T16" fmla="*/ 15 w 185"/>
                  <a:gd name="T17" fmla="*/ 41 h 185"/>
                  <a:gd name="T18" fmla="*/ 4 w 185"/>
                  <a:gd name="T19" fmla="*/ 66 h 185"/>
                  <a:gd name="T20" fmla="*/ 0 w 185"/>
                  <a:gd name="T21" fmla="*/ 93 h 185"/>
                  <a:gd name="T22" fmla="*/ 4 w 185"/>
                  <a:gd name="T23" fmla="*/ 120 h 185"/>
                  <a:gd name="T24" fmla="*/ 15 w 185"/>
                  <a:gd name="T25" fmla="*/ 145 h 185"/>
                  <a:gd name="T26" fmla="*/ 34 w 185"/>
                  <a:gd name="T27" fmla="*/ 165 h 185"/>
                  <a:gd name="T28" fmla="*/ 57 w 185"/>
                  <a:gd name="T29" fmla="*/ 178 h 185"/>
                  <a:gd name="T30" fmla="*/ 84 w 185"/>
                  <a:gd name="T31" fmla="*/ 185 h 185"/>
                  <a:gd name="T32" fmla="*/ 112 w 185"/>
                  <a:gd name="T33" fmla="*/ 184 h 185"/>
                  <a:gd name="T34" fmla="*/ 137 w 185"/>
                  <a:gd name="T35" fmla="*/ 174 h 185"/>
                  <a:gd name="T36" fmla="*/ 159 w 185"/>
                  <a:gd name="T37" fmla="*/ 159 h 185"/>
                  <a:gd name="T38" fmla="*/ 174 w 185"/>
                  <a:gd name="T39" fmla="*/ 137 h 185"/>
                  <a:gd name="T40" fmla="*/ 184 w 185"/>
                  <a:gd name="T41" fmla="*/ 112 h 185"/>
                  <a:gd name="T42" fmla="*/ 181 w 185"/>
                  <a:gd name="T43" fmla="*/ 93 h 185"/>
                  <a:gd name="T44" fmla="*/ 177 w 185"/>
                  <a:gd name="T45" fmla="*/ 119 h 185"/>
                  <a:gd name="T46" fmla="*/ 166 w 185"/>
                  <a:gd name="T47" fmla="*/ 142 h 185"/>
                  <a:gd name="T48" fmla="*/ 149 w 185"/>
                  <a:gd name="T49" fmla="*/ 162 h 185"/>
                  <a:gd name="T50" fmla="*/ 127 w 185"/>
                  <a:gd name="T51" fmla="*/ 174 h 185"/>
                  <a:gd name="T52" fmla="*/ 102 w 185"/>
                  <a:gd name="T53" fmla="*/ 181 h 185"/>
                  <a:gd name="T54" fmla="*/ 75 w 185"/>
                  <a:gd name="T55" fmla="*/ 180 h 185"/>
                  <a:gd name="T56" fmla="*/ 50 w 185"/>
                  <a:gd name="T57" fmla="*/ 172 h 185"/>
                  <a:gd name="T58" fmla="*/ 31 w 185"/>
                  <a:gd name="T59" fmla="*/ 156 h 185"/>
                  <a:gd name="T60" fmla="*/ 15 w 185"/>
                  <a:gd name="T61" fmla="*/ 135 h 185"/>
                  <a:gd name="T62" fmla="*/ 6 w 185"/>
                  <a:gd name="T63" fmla="*/ 110 h 185"/>
                  <a:gd name="T64" fmla="*/ 4 w 185"/>
                  <a:gd name="T65" fmla="*/ 84 h 185"/>
                  <a:gd name="T66" fmla="*/ 11 w 185"/>
                  <a:gd name="T67" fmla="*/ 59 h 185"/>
                  <a:gd name="T68" fmla="*/ 24 w 185"/>
                  <a:gd name="T69" fmla="*/ 36 h 185"/>
                  <a:gd name="T70" fmla="*/ 43 w 185"/>
                  <a:gd name="T71" fmla="*/ 20 h 185"/>
                  <a:gd name="T72" fmla="*/ 67 w 185"/>
                  <a:gd name="T73" fmla="*/ 8 h 185"/>
                  <a:gd name="T74" fmla="*/ 93 w 185"/>
                  <a:gd name="T75" fmla="*/ 4 h 185"/>
                  <a:gd name="T76" fmla="*/ 119 w 185"/>
                  <a:gd name="T77" fmla="*/ 8 h 185"/>
                  <a:gd name="T78" fmla="*/ 142 w 185"/>
                  <a:gd name="T79" fmla="*/ 20 h 185"/>
                  <a:gd name="T80" fmla="*/ 162 w 185"/>
                  <a:gd name="T81" fmla="*/ 36 h 185"/>
                  <a:gd name="T82" fmla="*/ 174 w 185"/>
                  <a:gd name="T83" fmla="*/ 59 h 185"/>
                  <a:gd name="T84" fmla="*/ 181 w 185"/>
                  <a:gd name="T85" fmla="*/ 84 h 18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85"/>
                  <a:gd name="T130" fmla="*/ 0 h 185"/>
                  <a:gd name="T131" fmla="*/ 185 w 185"/>
                  <a:gd name="T132" fmla="*/ 185 h 18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85" h="185">
                    <a:moveTo>
                      <a:pt x="185" y="93"/>
                    </a:moveTo>
                    <a:lnTo>
                      <a:pt x="185" y="84"/>
                    </a:lnTo>
                    <a:lnTo>
                      <a:pt x="184" y="74"/>
                    </a:lnTo>
                    <a:lnTo>
                      <a:pt x="181" y="66"/>
                    </a:lnTo>
                    <a:lnTo>
                      <a:pt x="178" y="57"/>
                    </a:lnTo>
                    <a:lnTo>
                      <a:pt x="174" y="49"/>
                    </a:lnTo>
                    <a:lnTo>
                      <a:pt x="170" y="41"/>
                    </a:lnTo>
                    <a:lnTo>
                      <a:pt x="164" y="34"/>
                    </a:lnTo>
                    <a:lnTo>
                      <a:pt x="159" y="28"/>
                    </a:lnTo>
                    <a:lnTo>
                      <a:pt x="152" y="21"/>
                    </a:lnTo>
                    <a:lnTo>
                      <a:pt x="145" y="15"/>
                    </a:lnTo>
                    <a:lnTo>
                      <a:pt x="137" y="11"/>
                    </a:lnTo>
                    <a:lnTo>
                      <a:pt x="128" y="7"/>
                    </a:lnTo>
                    <a:lnTo>
                      <a:pt x="120" y="4"/>
                    </a:lnTo>
                    <a:lnTo>
                      <a:pt x="112" y="2"/>
                    </a:lnTo>
                    <a:lnTo>
                      <a:pt x="102" y="0"/>
                    </a:lnTo>
                    <a:lnTo>
                      <a:pt x="93" y="0"/>
                    </a:lnTo>
                    <a:lnTo>
                      <a:pt x="84" y="0"/>
                    </a:lnTo>
                    <a:lnTo>
                      <a:pt x="74" y="2"/>
                    </a:lnTo>
                    <a:lnTo>
                      <a:pt x="66" y="4"/>
                    </a:lnTo>
                    <a:lnTo>
                      <a:pt x="57" y="7"/>
                    </a:lnTo>
                    <a:lnTo>
                      <a:pt x="49" y="11"/>
                    </a:lnTo>
                    <a:lnTo>
                      <a:pt x="41" y="15"/>
                    </a:lnTo>
                    <a:lnTo>
                      <a:pt x="34" y="21"/>
                    </a:lnTo>
                    <a:lnTo>
                      <a:pt x="28" y="28"/>
                    </a:lnTo>
                    <a:lnTo>
                      <a:pt x="21" y="34"/>
                    </a:lnTo>
                    <a:lnTo>
                      <a:pt x="15" y="41"/>
                    </a:lnTo>
                    <a:lnTo>
                      <a:pt x="11" y="49"/>
                    </a:lnTo>
                    <a:lnTo>
                      <a:pt x="7" y="57"/>
                    </a:lnTo>
                    <a:lnTo>
                      <a:pt x="4" y="66"/>
                    </a:lnTo>
                    <a:lnTo>
                      <a:pt x="2" y="74"/>
                    </a:lnTo>
                    <a:lnTo>
                      <a:pt x="0" y="84"/>
                    </a:lnTo>
                    <a:lnTo>
                      <a:pt x="0" y="93"/>
                    </a:lnTo>
                    <a:lnTo>
                      <a:pt x="0" y="102"/>
                    </a:lnTo>
                    <a:lnTo>
                      <a:pt x="2" y="112"/>
                    </a:lnTo>
                    <a:lnTo>
                      <a:pt x="4" y="120"/>
                    </a:lnTo>
                    <a:lnTo>
                      <a:pt x="7" y="128"/>
                    </a:lnTo>
                    <a:lnTo>
                      <a:pt x="11" y="137"/>
                    </a:lnTo>
                    <a:lnTo>
                      <a:pt x="15" y="145"/>
                    </a:lnTo>
                    <a:lnTo>
                      <a:pt x="21" y="152"/>
                    </a:lnTo>
                    <a:lnTo>
                      <a:pt x="28" y="159"/>
                    </a:lnTo>
                    <a:lnTo>
                      <a:pt x="34" y="165"/>
                    </a:lnTo>
                    <a:lnTo>
                      <a:pt x="41" y="170"/>
                    </a:lnTo>
                    <a:lnTo>
                      <a:pt x="49" y="174"/>
                    </a:lnTo>
                    <a:lnTo>
                      <a:pt x="57" y="178"/>
                    </a:lnTo>
                    <a:lnTo>
                      <a:pt x="66" y="181"/>
                    </a:lnTo>
                    <a:lnTo>
                      <a:pt x="74" y="184"/>
                    </a:lnTo>
                    <a:lnTo>
                      <a:pt x="84" y="185"/>
                    </a:lnTo>
                    <a:lnTo>
                      <a:pt x="93" y="185"/>
                    </a:lnTo>
                    <a:lnTo>
                      <a:pt x="102" y="185"/>
                    </a:lnTo>
                    <a:lnTo>
                      <a:pt x="112" y="184"/>
                    </a:lnTo>
                    <a:lnTo>
                      <a:pt x="120" y="181"/>
                    </a:lnTo>
                    <a:lnTo>
                      <a:pt x="128" y="178"/>
                    </a:lnTo>
                    <a:lnTo>
                      <a:pt x="137" y="174"/>
                    </a:lnTo>
                    <a:lnTo>
                      <a:pt x="145" y="170"/>
                    </a:lnTo>
                    <a:lnTo>
                      <a:pt x="152" y="165"/>
                    </a:lnTo>
                    <a:lnTo>
                      <a:pt x="159" y="159"/>
                    </a:lnTo>
                    <a:lnTo>
                      <a:pt x="164" y="152"/>
                    </a:lnTo>
                    <a:lnTo>
                      <a:pt x="170" y="145"/>
                    </a:lnTo>
                    <a:lnTo>
                      <a:pt x="174" y="137"/>
                    </a:lnTo>
                    <a:lnTo>
                      <a:pt x="178" y="128"/>
                    </a:lnTo>
                    <a:lnTo>
                      <a:pt x="181" y="120"/>
                    </a:lnTo>
                    <a:lnTo>
                      <a:pt x="184" y="112"/>
                    </a:lnTo>
                    <a:lnTo>
                      <a:pt x="185" y="102"/>
                    </a:lnTo>
                    <a:lnTo>
                      <a:pt x="185" y="93"/>
                    </a:lnTo>
                    <a:close/>
                    <a:moveTo>
                      <a:pt x="181" y="93"/>
                    </a:moveTo>
                    <a:lnTo>
                      <a:pt x="181" y="102"/>
                    </a:lnTo>
                    <a:lnTo>
                      <a:pt x="180" y="110"/>
                    </a:lnTo>
                    <a:lnTo>
                      <a:pt x="177" y="119"/>
                    </a:lnTo>
                    <a:lnTo>
                      <a:pt x="174" y="127"/>
                    </a:lnTo>
                    <a:lnTo>
                      <a:pt x="171" y="135"/>
                    </a:lnTo>
                    <a:lnTo>
                      <a:pt x="166" y="142"/>
                    </a:lnTo>
                    <a:lnTo>
                      <a:pt x="162" y="149"/>
                    </a:lnTo>
                    <a:lnTo>
                      <a:pt x="156" y="156"/>
                    </a:lnTo>
                    <a:lnTo>
                      <a:pt x="149" y="162"/>
                    </a:lnTo>
                    <a:lnTo>
                      <a:pt x="142" y="166"/>
                    </a:lnTo>
                    <a:lnTo>
                      <a:pt x="135" y="172"/>
                    </a:lnTo>
                    <a:lnTo>
                      <a:pt x="127" y="174"/>
                    </a:lnTo>
                    <a:lnTo>
                      <a:pt x="119" y="177"/>
                    </a:lnTo>
                    <a:lnTo>
                      <a:pt x="110" y="180"/>
                    </a:lnTo>
                    <a:lnTo>
                      <a:pt x="102" y="181"/>
                    </a:lnTo>
                    <a:lnTo>
                      <a:pt x="93" y="181"/>
                    </a:lnTo>
                    <a:lnTo>
                      <a:pt x="84" y="181"/>
                    </a:lnTo>
                    <a:lnTo>
                      <a:pt x="75" y="180"/>
                    </a:lnTo>
                    <a:lnTo>
                      <a:pt x="67" y="177"/>
                    </a:lnTo>
                    <a:lnTo>
                      <a:pt x="59" y="174"/>
                    </a:lnTo>
                    <a:lnTo>
                      <a:pt x="50" y="172"/>
                    </a:lnTo>
                    <a:lnTo>
                      <a:pt x="43" y="166"/>
                    </a:lnTo>
                    <a:lnTo>
                      <a:pt x="36" y="162"/>
                    </a:lnTo>
                    <a:lnTo>
                      <a:pt x="31" y="156"/>
                    </a:lnTo>
                    <a:lnTo>
                      <a:pt x="24" y="149"/>
                    </a:lnTo>
                    <a:lnTo>
                      <a:pt x="20" y="142"/>
                    </a:lnTo>
                    <a:lnTo>
                      <a:pt x="15" y="135"/>
                    </a:lnTo>
                    <a:lnTo>
                      <a:pt x="11" y="127"/>
                    </a:lnTo>
                    <a:lnTo>
                      <a:pt x="9" y="119"/>
                    </a:lnTo>
                    <a:lnTo>
                      <a:pt x="6" y="110"/>
                    </a:lnTo>
                    <a:lnTo>
                      <a:pt x="4" y="102"/>
                    </a:lnTo>
                    <a:lnTo>
                      <a:pt x="4" y="93"/>
                    </a:lnTo>
                    <a:lnTo>
                      <a:pt x="4" y="84"/>
                    </a:lnTo>
                    <a:lnTo>
                      <a:pt x="6" y="75"/>
                    </a:lnTo>
                    <a:lnTo>
                      <a:pt x="9" y="67"/>
                    </a:lnTo>
                    <a:lnTo>
                      <a:pt x="11" y="59"/>
                    </a:lnTo>
                    <a:lnTo>
                      <a:pt x="15" y="50"/>
                    </a:lnTo>
                    <a:lnTo>
                      <a:pt x="20" y="43"/>
                    </a:lnTo>
                    <a:lnTo>
                      <a:pt x="24" y="36"/>
                    </a:lnTo>
                    <a:lnTo>
                      <a:pt x="31" y="31"/>
                    </a:lnTo>
                    <a:lnTo>
                      <a:pt x="36" y="24"/>
                    </a:lnTo>
                    <a:lnTo>
                      <a:pt x="43" y="20"/>
                    </a:lnTo>
                    <a:lnTo>
                      <a:pt x="50" y="15"/>
                    </a:lnTo>
                    <a:lnTo>
                      <a:pt x="59" y="11"/>
                    </a:lnTo>
                    <a:lnTo>
                      <a:pt x="67" y="8"/>
                    </a:lnTo>
                    <a:lnTo>
                      <a:pt x="75" y="6"/>
                    </a:lnTo>
                    <a:lnTo>
                      <a:pt x="84" y="4"/>
                    </a:lnTo>
                    <a:lnTo>
                      <a:pt x="93" y="4"/>
                    </a:lnTo>
                    <a:lnTo>
                      <a:pt x="102" y="4"/>
                    </a:lnTo>
                    <a:lnTo>
                      <a:pt x="110" y="6"/>
                    </a:lnTo>
                    <a:lnTo>
                      <a:pt x="119" y="8"/>
                    </a:lnTo>
                    <a:lnTo>
                      <a:pt x="127" y="11"/>
                    </a:lnTo>
                    <a:lnTo>
                      <a:pt x="135" y="15"/>
                    </a:lnTo>
                    <a:lnTo>
                      <a:pt x="142" y="20"/>
                    </a:lnTo>
                    <a:lnTo>
                      <a:pt x="149" y="24"/>
                    </a:lnTo>
                    <a:lnTo>
                      <a:pt x="156" y="31"/>
                    </a:lnTo>
                    <a:lnTo>
                      <a:pt x="162" y="36"/>
                    </a:lnTo>
                    <a:lnTo>
                      <a:pt x="166" y="43"/>
                    </a:lnTo>
                    <a:lnTo>
                      <a:pt x="171" y="50"/>
                    </a:lnTo>
                    <a:lnTo>
                      <a:pt x="174" y="59"/>
                    </a:lnTo>
                    <a:lnTo>
                      <a:pt x="177" y="67"/>
                    </a:lnTo>
                    <a:lnTo>
                      <a:pt x="180" y="75"/>
                    </a:lnTo>
                    <a:lnTo>
                      <a:pt x="181" y="84"/>
                    </a:lnTo>
                    <a:lnTo>
                      <a:pt x="181" y="93"/>
                    </a:lnTo>
                    <a:close/>
                  </a:path>
                </a:pathLst>
              </a:custGeom>
              <a:solidFill>
                <a:srgbClr val="F9E8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68" name="Freeform 153">
                <a:extLst>
                  <a:ext uri="{FF2B5EF4-FFF2-40B4-BE49-F238E27FC236}">
                    <a16:creationId xmlns:a16="http://schemas.microsoft.com/office/drawing/2014/main" id="{22D6F12B-B15F-DEE9-F00E-E12FA869B4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29" y="2782"/>
                <a:ext cx="182" cy="182"/>
              </a:xfrm>
              <a:custGeom>
                <a:avLst/>
                <a:gdLst>
                  <a:gd name="T0" fmla="*/ 179 w 182"/>
                  <a:gd name="T1" fmla="*/ 72 h 182"/>
                  <a:gd name="T2" fmla="*/ 171 w 182"/>
                  <a:gd name="T3" fmla="*/ 48 h 182"/>
                  <a:gd name="T4" fmla="*/ 155 w 182"/>
                  <a:gd name="T5" fmla="*/ 27 h 182"/>
                  <a:gd name="T6" fmla="*/ 135 w 182"/>
                  <a:gd name="T7" fmla="*/ 11 h 182"/>
                  <a:gd name="T8" fmla="*/ 110 w 182"/>
                  <a:gd name="T9" fmla="*/ 2 h 182"/>
                  <a:gd name="T10" fmla="*/ 82 w 182"/>
                  <a:gd name="T11" fmla="*/ 1 h 182"/>
                  <a:gd name="T12" fmla="*/ 55 w 182"/>
                  <a:gd name="T13" fmla="*/ 8 h 182"/>
                  <a:gd name="T14" fmla="*/ 33 w 182"/>
                  <a:gd name="T15" fmla="*/ 20 h 182"/>
                  <a:gd name="T16" fmla="*/ 16 w 182"/>
                  <a:gd name="T17" fmla="*/ 40 h 182"/>
                  <a:gd name="T18" fmla="*/ 4 w 182"/>
                  <a:gd name="T19" fmla="*/ 64 h 182"/>
                  <a:gd name="T20" fmla="*/ 0 w 182"/>
                  <a:gd name="T21" fmla="*/ 91 h 182"/>
                  <a:gd name="T22" fmla="*/ 4 w 182"/>
                  <a:gd name="T23" fmla="*/ 118 h 182"/>
                  <a:gd name="T24" fmla="*/ 16 w 182"/>
                  <a:gd name="T25" fmla="*/ 142 h 182"/>
                  <a:gd name="T26" fmla="*/ 33 w 182"/>
                  <a:gd name="T27" fmla="*/ 161 h 182"/>
                  <a:gd name="T28" fmla="*/ 55 w 182"/>
                  <a:gd name="T29" fmla="*/ 175 h 182"/>
                  <a:gd name="T30" fmla="*/ 82 w 182"/>
                  <a:gd name="T31" fmla="*/ 181 h 182"/>
                  <a:gd name="T32" fmla="*/ 110 w 182"/>
                  <a:gd name="T33" fmla="*/ 179 h 182"/>
                  <a:gd name="T34" fmla="*/ 135 w 182"/>
                  <a:gd name="T35" fmla="*/ 171 h 182"/>
                  <a:gd name="T36" fmla="*/ 155 w 182"/>
                  <a:gd name="T37" fmla="*/ 156 h 182"/>
                  <a:gd name="T38" fmla="*/ 171 w 182"/>
                  <a:gd name="T39" fmla="*/ 135 h 182"/>
                  <a:gd name="T40" fmla="*/ 179 w 182"/>
                  <a:gd name="T41" fmla="*/ 110 h 182"/>
                  <a:gd name="T42" fmla="*/ 178 w 182"/>
                  <a:gd name="T43" fmla="*/ 91 h 182"/>
                  <a:gd name="T44" fmla="*/ 174 w 182"/>
                  <a:gd name="T45" fmla="*/ 117 h 182"/>
                  <a:gd name="T46" fmla="*/ 162 w 182"/>
                  <a:gd name="T47" fmla="*/ 139 h 182"/>
                  <a:gd name="T48" fmla="*/ 146 w 182"/>
                  <a:gd name="T49" fmla="*/ 158 h 182"/>
                  <a:gd name="T50" fmla="*/ 125 w 182"/>
                  <a:gd name="T51" fmla="*/ 171 h 182"/>
                  <a:gd name="T52" fmla="*/ 100 w 182"/>
                  <a:gd name="T53" fmla="*/ 176 h 182"/>
                  <a:gd name="T54" fmla="*/ 73 w 182"/>
                  <a:gd name="T55" fmla="*/ 176 h 182"/>
                  <a:gd name="T56" fmla="*/ 50 w 182"/>
                  <a:gd name="T57" fmla="*/ 167 h 182"/>
                  <a:gd name="T58" fmla="*/ 30 w 182"/>
                  <a:gd name="T59" fmla="*/ 153 h 182"/>
                  <a:gd name="T60" fmla="*/ 15 w 182"/>
                  <a:gd name="T61" fmla="*/ 132 h 182"/>
                  <a:gd name="T62" fmla="*/ 7 w 182"/>
                  <a:gd name="T63" fmla="*/ 108 h 182"/>
                  <a:gd name="T64" fmla="*/ 5 w 182"/>
                  <a:gd name="T65" fmla="*/ 82 h 182"/>
                  <a:gd name="T66" fmla="*/ 11 w 182"/>
                  <a:gd name="T67" fmla="*/ 57 h 182"/>
                  <a:gd name="T68" fmla="*/ 25 w 182"/>
                  <a:gd name="T69" fmla="*/ 36 h 182"/>
                  <a:gd name="T70" fmla="*/ 43 w 182"/>
                  <a:gd name="T71" fmla="*/ 19 h 182"/>
                  <a:gd name="T72" fmla="*/ 65 w 182"/>
                  <a:gd name="T73" fmla="*/ 8 h 182"/>
                  <a:gd name="T74" fmla="*/ 91 w 182"/>
                  <a:gd name="T75" fmla="*/ 4 h 182"/>
                  <a:gd name="T76" fmla="*/ 117 w 182"/>
                  <a:gd name="T77" fmla="*/ 8 h 182"/>
                  <a:gd name="T78" fmla="*/ 139 w 182"/>
                  <a:gd name="T79" fmla="*/ 19 h 182"/>
                  <a:gd name="T80" fmla="*/ 158 w 182"/>
                  <a:gd name="T81" fmla="*/ 36 h 182"/>
                  <a:gd name="T82" fmla="*/ 171 w 182"/>
                  <a:gd name="T83" fmla="*/ 57 h 182"/>
                  <a:gd name="T84" fmla="*/ 178 w 182"/>
                  <a:gd name="T85" fmla="*/ 82 h 18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82"/>
                  <a:gd name="T130" fmla="*/ 0 h 182"/>
                  <a:gd name="T131" fmla="*/ 182 w 182"/>
                  <a:gd name="T132" fmla="*/ 182 h 18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82" h="182">
                    <a:moveTo>
                      <a:pt x="182" y="91"/>
                    </a:moveTo>
                    <a:lnTo>
                      <a:pt x="181" y="82"/>
                    </a:lnTo>
                    <a:lnTo>
                      <a:pt x="179" y="72"/>
                    </a:lnTo>
                    <a:lnTo>
                      <a:pt x="178" y="64"/>
                    </a:lnTo>
                    <a:lnTo>
                      <a:pt x="175" y="55"/>
                    </a:lnTo>
                    <a:lnTo>
                      <a:pt x="171" y="48"/>
                    </a:lnTo>
                    <a:lnTo>
                      <a:pt x="167" y="40"/>
                    </a:lnTo>
                    <a:lnTo>
                      <a:pt x="161" y="33"/>
                    </a:lnTo>
                    <a:lnTo>
                      <a:pt x="155" y="27"/>
                    </a:lnTo>
                    <a:lnTo>
                      <a:pt x="149" y="20"/>
                    </a:lnTo>
                    <a:lnTo>
                      <a:pt x="142" y="16"/>
                    </a:lnTo>
                    <a:lnTo>
                      <a:pt x="135" y="11"/>
                    </a:lnTo>
                    <a:lnTo>
                      <a:pt x="126" y="8"/>
                    </a:lnTo>
                    <a:lnTo>
                      <a:pt x="118" y="4"/>
                    </a:lnTo>
                    <a:lnTo>
                      <a:pt x="110" y="2"/>
                    </a:lnTo>
                    <a:lnTo>
                      <a:pt x="100" y="1"/>
                    </a:lnTo>
                    <a:lnTo>
                      <a:pt x="91" y="0"/>
                    </a:lnTo>
                    <a:lnTo>
                      <a:pt x="82" y="1"/>
                    </a:lnTo>
                    <a:lnTo>
                      <a:pt x="72" y="2"/>
                    </a:lnTo>
                    <a:lnTo>
                      <a:pt x="64" y="4"/>
                    </a:lnTo>
                    <a:lnTo>
                      <a:pt x="55" y="8"/>
                    </a:lnTo>
                    <a:lnTo>
                      <a:pt x="48" y="11"/>
                    </a:lnTo>
                    <a:lnTo>
                      <a:pt x="40" y="16"/>
                    </a:lnTo>
                    <a:lnTo>
                      <a:pt x="33" y="20"/>
                    </a:lnTo>
                    <a:lnTo>
                      <a:pt x="27" y="27"/>
                    </a:lnTo>
                    <a:lnTo>
                      <a:pt x="20" y="33"/>
                    </a:lnTo>
                    <a:lnTo>
                      <a:pt x="16" y="40"/>
                    </a:lnTo>
                    <a:lnTo>
                      <a:pt x="11" y="48"/>
                    </a:lnTo>
                    <a:lnTo>
                      <a:pt x="8" y="55"/>
                    </a:lnTo>
                    <a:lnTo>
                      <a:pt x="4" y="64"/>
                    </a:lnTo>
                    <a:lnTo>
                      <a:pt x="2" y="72"/>
                    </a:lnTo>
                    <a:lnTo>
                      <a:pt x="1" y="82"/>
                    </a:lnTo>
                    <a:lnTo>
                      <a:pt x="0" y="91"/>
                    </a:lnTo>
                    <a:lnTo>
                      <a:pt x="1" y="100"/>
                    </a:lnTo>
                    <a:lnTo>
                      <a:pt x="2" y="110"/>
                    </a:lnTo>
                    <a:lnTo>
                      <a:pt x="4" y="118"/>
                    </a:lnTo>
                    <a:lnTo>
                      <a:pt x="8" y="126"/>
                    </a:lnTo>
                    <a:lnTo>
                      <a:pt x="11" y="135"/>
                    </a:lnTo>
                    <a:lnTo>
                      <a:pt x="16" y="142"/>
                    </a:lnTo>
                    <a:lnTo>
                      <a:pt x="20" y="149"/>
                    </a:lnTo>
                    <a:lnTo>
                      <a:pt x="27" y="156"/>
                    </a:lnTo>
                    <a:lnTo>
                      <a:pt x="33" y="161"/>
                    </a:lnTo>
                    <a:lnTo>
                      <a:pt x="40" y="167"/>
                    </a:lnTo>
                    <a:lnTo>
                      <a:pt x="48" y="171"/>
                    </a:lnTo>
                    <a:lnTo>
                      <a:pt x="55" y="175"/>
                    </a:lnTo>
                    <a:lnTo>
                      <a:pt x="64" y="178"/>
                    </a:lnTo>
                    <a:lnTo>
                      <a:pt x="72" y="179"/>
                    </a:lnTo>
                    <a:lnTo>
                      <a:pt x="82" y="181"/>
                    </a:lnTo>
                    <a:lnTo>
                      <a:pt x="91" y="182"/>
                    </a:lnTo>
                    <a:lnTo>
                      <a:pt x="100" y="181"/>
                    </a:lnTo>
                    <a:lnTo>
                      <a:pt x="110" y="179"/>
                    </a:lnTo>
                    <a:lnTo>
                      <a:pt x="118" y="178"/>
                    </a:lnTo>
                    <a:lnTo>
                      <a:pt x="126" y="175"/>
                    </a:lnTo>
                    <a:lnTo>
                      <a:pt x="135" y="171"/>
                    </a:lnTo>
                    <a:lnTo>
                      <a:pt x="142" y="167"/>
                    </a:lnTo>
                    <a:lnTo>
                      <a:pt x="149" y="161"/>
                    </a:lnTo>
                    <a:lnTo>
                      <a:pt x="155" y="156"/>
                    </a:lnTo>
                    <a:lnTo>
                      <a:pt x="161" y="149"/>
                    </a:lnTo>
                    <a:lnTo>
                      <a:pt x="167" y="142"/>
                    </a:lnTo>
                    <a:lnTo>
                      <a:pt x="171" y="135"/>
                    </a:lnTo>
                    <a:lnTo>
                      <a:pt x="175" y="126"/>
                    </a:lnTo>
                    <a:lnTo>
                      <a:pt x="178" y="118"/>
                    </a:lnTo>
                    <a:lnTo>
                      <a:pt x="179" y="110"/>
                    </a:lnTo>
                    <a:lnTo>
                      <a:pt x="181" y="100"/>
                    </a:lnTo>
                    <a:lnTo>
                      <a:pt x="182" y="91"/>
                    </a:lnTo>
                    <a:close/>
                    <a:moveTo>
                      <a:pt x="178" y="91"/>
                    </a:moveTo>
                    <a:lnTo>
                      <a:pt x="178" y="100"/>
                    </a:lnTo>
                    <a:lnTo>
                      <a:pt x="176" y="108"/>
                    </a:lnTo>
                    <a:lnTo>
                      <a:pt x="174" y="117"/>
                    </a:lnTo>
                    <a:lnTo>
                      <a:pt x="171" y="125"/>
                    </a:lnTo>
                    <a:lnTo>
                      <a:pt x="167" y="132"/>
                    </a:lnTo>
                    <a:lnTo>
                      <a:pt x="162" y="139"/>
                    </a:lnTo>
                    <a:lnTo>
                      <a:pt x="158" y="146"/>
                    </a:lnTo>
                    <a:lnTo>
                      <a:pt x="153" y="153"/>
                    </a:lnTo>
                    <a:lnTo>
                      <a:pt x="146" y="158"/>
                    </a:lnTo>
                    <a:lnTo>
                      <a:pt x="139" y="163"/>
                    </a:lnTo>
                    <a:lnTo>
                      <a:pt x="132" y="167"/>
                    </a:lnTo>
                    <a:lnTo>
                      <a:pt x="125" y="171"/>
                    </a:lnTo>
                    <a:lnTo>
                      <a:pt x="117" y="174"/>
                    </a:lnTo>
                    <a:lnTo>
                      <a:pt x="108" y="176"/>
                    </a:lnTo>
                    <a:lnTo>
                      <a:pt x="100" y="176"/>
                    </a:lnTo>
                    <a:lnTo>
                      <a:pt x="91" y="178"/>
                    </a:lnTo>
                    <a:lnTo>
                      <a:pt x="82" y="176"/>
                    </a:lnTo>
                    <a:lnTo>
                      <a:pt x="73" y="176"/>
                    </a:lnTo>
                    <a:lnTo>
                      <a:pt x="65" y="174"/>
                    </a:lnTo>
                    <a:lnTo>
                      <a:pt x="57" y="171"/>
                    </a:lnTo>
                    <a:lnTo>
                      <a:pt x="50" y="167"/>
                    </a:lnTo>
                    <a:lnTo>
                      <a:pt x="43" y="163"/>
                    </a:lnTo>
                    <a:lnTo>
                      <a:pt x="36" y="158"/>
                    </a:lnTo>
                    <a:lnTo>
                      <a:pt x="30" y="153"/>
                    </a:lnTo>
                    <a:lnTo>
                      <a:pt x="25" y="146"/>
                    </a:lnTo>
                    <a:lnTo>
                      <a:pt x="19" y="139"/>
                    </a:lnTo>
                    <a:lnTo>
                      <a:pt x="15" y="132"/>
                    </a:lnTo>
                    <a:lnTo>
                      <a:pt x="11" y="125"/>
                    </a:lnTo>
                    <a:lnTo>
                      <a:pt x="8" y="117"/>
                    </a:lnTo>
                    <a:lnTo>
                      <a:pt x="7" y="108"/>
                    </a:lnTo>
                    <a:lnTo>
                      <a:pt x="5" y="100"/>
                    </a:lnTo>
                    <a:lnTo>
                      <a:pt x="4" y="91"/>
                    </a:lnTo>
                    <a:lnTo>
                      <a:pt x="5" y="82"/>
                    </a:lnTo>
                    <a:lnTo>
                      <a:pt x="7" y="73"/>
                    </a:lnTo>
                    <a:lnTo>
                      <a:pt x="8" y="65"/>
                    </a:lnTo>
                    <a:lnTo>
                      <a:pt x="11" y="57"/>
                    </a:lnTo>
                    <a:lnTo>
                      <a:pt x="15" y="50"/>
                    </a:lnTo>
                    <a:lnTo>
                      <a:pt x="19" y="43"/>
                    </a:lnTo>
                    <a:lnTo>
                      <a:pt x="25" y="36"/>
                    </a:lnTo>
                    <a:lnTo>
                      <a:pt x="30" y="30"/>
                    </a:lnTo>
                    <a:lnTo>
                      <a:pt x="36" y="25"/>
                    </a:lnTo>
                    <a:lnTo>
                      <a:pt x="43" y="19"/>
                    </a:lnTo>
                    <a:lnTo>
                      <a:pt x="50" y="15"/>
                    </a:lnTo>
                    <a:lnTo>
                      <a:pt x="57" y="11"/>
                    </a:lnTo>
                    <a:lnTo>
                      <a:pt x="65" y="8"/>
                    </a:lnTo>
                    <a:lnTo>
                      <a:pt x="73" y="6"/>
                    </a:lnTo>
                    <a:lnTo>
                      <a:pt x="82" y="5"/>
                    </a:lnTo>
                    <a:lnTo>
                      <a:pt x="91" y="4"/>
                    </a:lnTo>
                    <a:lnTo>
                      <a:pt x="100" y="5"/>
                    </a:lnTo>
                    <a:lnTo>
                      <a:pt x="108" y="6"/>
                    </a:lnTo>
                    <a:lnTo>
                      <a:pt x="117" y="8"/>
                    </a:lnTo>
                    <a:lnTo>
                      <a:pt x="125" y="11"/>
                    </a:lnTo>
                    <a:lnTo>
                      <a:pt x="132" y="15"/>
                    </a:lnTo>
                    <a:lnTo>
                      <a:pt x="139" y="19"/>
                    </a:lnTo>
                    <a:lnTo>
                      <a:pt x="146" y="25"/>
                    </a:lnTo>
                    <a:lnTo>
                      <a:pt x="153" y="30"/>
                    </a:lnTo>
                    <a:lnTo>
                      <a:pt x="158" y="36"/>
                    </a:lnTo>
                    <a:lnTo>
                      <a:pt x="162" y="43"/>
                    </a:lnTo>
                    <a:lnTo>
                      <a:pt x="167" y="50"/>
                    </a:lnTo>
                    <a:lnTo>
                      <a:pt x="171" y="57"/>
                    </a:lnTo>
                    <a:lnTo>
                      <a:pt x="174" y="65"/>
                    </a:lnTo>
                    <a:lnTo>
                      <a:pt x="176" y="73"/>
                    </a:lnTo>
                    <a:lnTo>
                      <a:pt x="178" y="82"/>
                    </a:lnTo>
                    <a:lnTo>
                      <a:pt x="178" y="91"/>
                    </a:lnTo>
                    <a:close/>
                  </a:path>
                </a:pathLst>
              </a:custGeom>
              <a:solidFill>
                <a:srgbClr val="F9EA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69" name="Freeform 154">
                <a:extLst>
                  <a:ext uri="{FF2B5EF4-FFF2-40B4-BE49-F238E27FC236}">
                    <a16:creationId xmlns:a16="http://schemas.microsoft.com/office/drawing/2014/main" id="{F6E56311-7CE8-FD0C-1F96-2073E7C076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31" y="2784"/>
                <a:ext cx="177" cy="177"/>
              </a:xfrm>
              <a:custGeom>
                <a:avLst/>
                <a:gdLst>
                  <a:gd name="T0" fmla="*/ 176 w 177"/>
                  <a:gd name="T1" fmla="*/ 71 h 177"/>
                  <a:gd name="T2" fmla="*/ 167 w 177"/>
                  <a:gd name="T3" fmla="*/ 46 h 177"/>
                  <a:gd name="T4" fmla="*/ 152 w 177"/>
                  <a:gd name="T5" fmla="*/ 27 h 177"/>
                  <a:gd name="T6" fmla="*/ 131 w 177"/>
                  <a:gd name="T7" fmla="*/ 11 h 177"/>
                  <a:gd name="T8" fmla="*/ 106 w 177"/>
                  <a:gd name="T9" fmla="*/ 2 h 177"/>
                  <a:gd name="T10" fmla="*/ 80 w 177"/>
                  <a:gd name="T11" fmla="*/ 0 h 177"/>
                  <a:gd name="T12" fmla="*/ 55 w 177"/>
                  <a:gd name="T13" fmla="*/ 7 h 177"/>
                  <a:gd name="T14" fmla="*/ 32 w 177"/>
                  <a:gd name="T15" fmla="*/ 20 h 177"/>
                  <a:gd name="T16" fmla="*/ 16 w 177"/>
                  <a:gd name="T17" fmla="*/ 39 h 177"/>
                  <a:gd name="T18" fmla="*/ 5 w 177"/>
                  <a:gd name="T19" fmla="*/ 63 h 177"/>
                  <a:gd name="T20" fmla="*/ 0 w 177"/>
                  <a:gd name="T21" fmla="*/ 89 h 177"/>
                  <a:gd name="T22" fmla="*/ 5 w 177"/>
                  <a:gd name="T23" fmla="*/ 115 h 177"/>
                  <a:gd name="T24" fmla="*/ 16 w 177"/>
                  <a:gd name="T25" fmla="*/ 138 h 177"/>
                  <a:gd name="T26" fmla="*/ 32 w 177"/>
                  <a:gd name="T27" fmla="*/ 158 h 177"/>
                  <a:gd name="T28" fmla="*/ 55 w 177"/>
                  <a:gd name="T29" fmla="*/ 170 h 177"/>
                  <a:gd name="T30" fmla="*/ 80 w 177"/>
                  <a:gd name="T31" fmla="*/ 177 h 177"/>
                  <a:gd name="T32" fmla="*/ 106 w 177"/>
                  <a:gd name="T33" fmla="*/ 176 h 177"/>
                  <a:gd name="T34" fmla="*/ 131 w 177"/>
                  <a:gd name="T35" fmla="*/ 168 h 177"/>
                  <a:gd name="T36" fmla="*/ 152 w 177"/>
                  <a:gd name="T37" fmla="*/ 152 h 177"/>
                  <a:gd name="T38" fmla="*/ 167 w 177"/>
                  <a:gd name="T39" fmla="*/ 131 h 177"/>
                  <a:gd name="T40" fmla="*/ 176 w 177"/>
                  <a:gd name="T41" fmla="*/ 106 h 177"/>
                  <a:gd name="T42" fmla="*/ 173 w 177"/>
                  <a:gd name="T43" fmla="*/ 89 h 177"/>
                  <a:gd name="T44" fmla="*/ 170 w 177"/>
                  <a:gd name="T45" fmla="*/ 115 h 177"/>
                  <a:gd name="T46" fmla="*/ 159 w 177"/>
                  <a:gd name="T47" fmla="*/ 137 h 177"/>
                  <a:gd name="T48" fmla="*/ 142 w 177"/>
                  <a:gd name="T49" fmla="*/ 154 h 177"/>
                  <a:gd name="T50" fmla="*/ 121 w 177"/>
                  <a:gd name="T51" fmla="*/ 168 h 177"/>
                  <a:gd name="T52" fmla="*/ 98 w 177"/>
                  <a:gd name="T53" fmla="*/ 173 h 177"/>
                  <a:gd name="T54" fmla="*/ 71 w 177"/>
                  <a:gd name="T55" fmla="*/ 172 h 177"/>
                  <a:gd name="T56" fmla="*/ 49 w 177"/>
                  <a:gd name="T57" fmla="*/ 163 h 177"/>
                  <a:gd name="T58" fmla="*/ 30 w 177"/>
                  <a:gd name="T59" fmla="*/ 149 h 177"/>
                  <a:gd name="T60" fmla="*/ 14 w 177"/>
                  <a:gd name="T61" fmla="*/ 130 h 177"/>
                  <a:gd name="T62" fmla="*/ 6 w 177"/>
                  <a:gd name="T63" fmla="*/ 106 h 177"/>
                  <a:gd name="T64" fmla="*/ 5 w 177"/>
                  <a:gd name="T65" fmla="*/ 80 h 177"/>
                  <a:gd name="T66" fmla="*/ 10 w 177"/>
                  <a:gd name="T67" fmla="*/ 56 h 177"/>
                  <a:gd name="T68" fmla="*/ 24 w 177"/>
                  <a:gd name="T69" fmla="*/ 35 h 177"/>
                  <a:gd name="T70" fmla="*/ 42 w 177"/>
                  <a:gd name="T71" fmla="*/ 18 h 177"/>
                  <a:gd name="T72" fmla="*/ 63 w 177"/>
                  <a:gd name="T73" fmla="*/ 7 h 177"/>
                  <a:gd name="T74" fmla="*/ 89 w 177"/>
                  <a:gd name="T75" fmla="*/ 4 h 177"/>
                  <a:gd name="T76" fmla="*/ 115 w 177"/>
                  <a:gd name="T77" fmla="*/ 7 h 177"/>
                  <a:gd name="T78" fmla="*/ 137 w 177"/>
                  <a:gd name="T79" fmla="*/ 18 h 177"/>
                  <a:gd name="T80" fmla="*/ 155 w 177"/>
                  <a:gd name="T81" fmla="*/ 35 h 177"/>
                  <a:gd name="T82" fmla="*/ 167 w 177"/>
                  <a:gd name="T83" fmla="*/ 56 h 177"/>
                  <a:gd name="T84" fmla="*/ 173 w 177"/>
                  <a:gd name="T85" fmla="*/ 80 h 17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77"/>
                  <a:gd name="T130" fmla="*/ 0 h 177"/>
                  <a:gd name="T131" fmla="*/ 177 w 177"/>
                  <a:gd name="T132" fmla="*/ 177 h 17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77" h="177">
                    <a:moveTo>
                      <a:pt x="177" y="89"/>
                    </a:moveTo>
                    <a:lnTo>
                      <a:pt x="177" y="80"/>
                    </a:lnTo>
                    <a:lnTo>
                      <a:pt x="176" y="71"/>
                    </a:lnTo>
                    <a:lnTo>
                      <a:pt x="173" y="63"/>
                    </a:lnTo>
                    <a:lnTo>
                      <a:pt x="170" y="55"/>
                    </a:lnTo>
                    <a:lnTo>
                      <a:pt x="167" y="46"/>
                    </a:lnTo>
                    <a:lnTo>
                      <a:pt x="162" y="39"/>
                    </a:lnTo>
                    <a:lnTo>
                      <a:pt x="158" y="32"/>
                    </a:lnTo>
                    <a:lnTo>
                      <a:pt x="152" y="27"/>
                    </a:lnTo>
                    <a:lnTo>
                      <a:pt x="145" y="20"/>
                    </a:lnTo>
                    <a:lnTo>
                      <a:pt x="138" y="16"/>
                    </a:lnTo>
                    <a:lnTo>
                      <a:pt x="131" y="11"/>
                    </a:lnTo>
                    <a:lnTo>
                      <a:pt x="123" y="7"/>
                    </a:lnTo>
                    <a:lnTo>
                      <a:pt x="115" y="4"/>
                    </a:lnTo>
                    <a:lnTo>
                      <a:pt x="106" y="2"/>
                    </a:lnTo>
                    <a:lnTo>
                      <a:pt x="98" y="0"/>
                    </a:lnTo>
                    <a:lnTo>
                      <a:pt x="89" y="0"/>
                    </a:lnTo>
                    <a:lnTo>
                      <a:pt x="80" y="0"/>
                    </a:lnTo>
                    <a:lnTo>
                      <a:pt x="71" y="2"/>
                    </a:lnTo>
                    <a:lnTo>
                      <a:pt x="63" y="4"/>
                    </a:lnTo>
                    <a:lnTo>
                      <a:pt x="55" y="7"/>
                    </a:lnTo>
                    <a:lnTo>
                      <a:pt x="46" y="11"/>
                    </a:lnTo>
                    <a:lnTo>
                      <a:pt x="39" y="16"/>
                    </a:lnTo>
                    <a:lnTo>
                      <a:pt x="32" y="20"/>
                    </a:lnTo>
                    <a:lnTo>
                      <a:pt x="27" y="27"/>
                    </a:lnTo>
                    <a:lnTo>
                      <a:pt x="20" y="32"/>
                    </a:lnTo>
                    <a:lnTo>
                      <a:pt x="16" y="39"/>
                    </a:lnTo>
                    <a:lnTo>
                      <a:pt x="11" y="46"/>
                    </a:lnTo>
                    <a:lnTo>
                      <a:pt x="7" y="55"/>
                    </a:lnTo>
                    <a:lnTo>
                      <a:pt x="5" y="63"/>
                    </a:lnTo>
                    <a:lnTo>
                      <a:pt x="2" y="71"/>
                    </a:lnTo>
                    <a:lnTo>
                      <a:pt x="0" y="80"/>
                    </a:lnTo>
                    <a:lnTo>
                      <a:pt x="0" y="89"/>
                    </a:lnTo>
                    <a:lnTo>
                      <a:pt x="0" y="98"/>
                    </a:lnTo>
                    <a:lnTo>
                      <a:pt x="2" y="106"/>
                    </a:lnTo>
                    <a:lnTo>
                      <a:pt x="5" y="115"/>
                    </a:lnTo>
                    <a:lnTo>
                      <a:pt x="7" y="123"/>
                    </a:lnTo>
                    <a:lnTo>
                      <a:pt x="11" y="131"/>
                    </a:lnTo>
                    <a:lnTo>
                      <a:pt x="16" y="138"/>
                    </a:lnTo>
                    <a:lnTo>
                      <a:pt x="20" y="145"/>
                    </a:lnTo>
                    <a:lnTo>
                      <a:pt x="27" y="152"/>
                    </a:lnTo>
                    <a:lnTo>
                      <a:pt x="32" y="158"/>
                    </a:lnTo>
                    <a:lnTo>
                      <a:pt x="39" y="162"/>
                    </a:lnTo>
                    <a:lnTo>
                      <a:pt x="46" y="168"/>
                    </a:lnTo>
                    <a:lnTo>
                      <a:pt x="55" y="170"/>
                    </a:lnTo>
                    <a:lnTo>
                      <a:pt x="63" y="173"/>
                    </a:lnTo>
                    <a:lnTo>
                      <a:pt x="71" y="176"/>
                    </a:lnTo>
                    <a:lnTo>
                      <a:pt x="80" y="177"/>
                    </a:lnTo>
                    <a:lnTo>
                      <a:pt x="89" y="177"/>
                    </a:lnTo>
                    <a:lnTo>
                      <a:pt x="98" y="177"/>
                    </a:lnTo>
                    <a:lnTo>
                      <a:pt x="106" y="176"/>
                    </a:lnTo>
                    <a:lnTo>
                      <a:pt x="115" y="173"/>
                    </a:lnTo>
                    <a:lnTo>
                      <a:pt x="123" y="170"/>
                    </a:lnTo>
                    <a:lnTo>
                      <a:pt x="131" y="168"/>
                    </a:lnTo>
                    <a:lnTo>
                      <a:pt x="138" y="162"/>
                    </a:lnTo>
                    <a:lnTo>
                      <a:pt x="145" y="158"/>
                    </a:lnTo>
                    <a:lnTo>
                      <a:pt x="152" y="152"/>
                    </a:lnTo>
                    <a:lnTo>
                      <a:pt x="158" y="145"/>
                    </a:lnTo>
                    <a:lnTo>
                      <a:pt x="162" y="138"/>
                    </a:lnTo>
                    <a:lnTo>
                      <a:pt x="167" y="131"/>
                    </a:lnTo>
                    <a:lnTo>
                      <a:pt x="170" y="123"/>
                    </a:lnTo>
                    <a:lnTo>
                      <a:pt x="173" y="115"/>
                    </a:lnTo>
                    <a:lnTo>
                      <a:pt x="176" y="106"/>
                    </a:lnTo>
                    <a:lnTo>
                      <a:pt x="177" y="98"/>
                    </a:lnTo>
                    <a:lnTo>
                      <a:pt x="177" y="89"/>
                    </a:lnTo>
                    <a:close/>
                    <a:moveTo>
                      <a:pt x="173" y="89"/>
                    </a:moveTo>
                    <a:lnTo>
                      <a:pt x="173" y="98"/>
                    </a:lnTo>
                    <a:lnTo>
                      <a:pt x="172" y="106"/>
                    </a:lnTo>
                    <a:lnTo>
                      <a:pt x="170" y="115"/>
                    </a:lnTo>
                    <a:lnTo>
                      <a:pt x="167" y="122"/>
                    </a:lnTo>
                    <a:lnTo>
                      <a:pt x="163" y="130"/>
                    </a:lnTo>
                    <a:lnTo>
                      <a:pt x="159" y="137"/>
                    </a:lnTo>
                    <a:lnTo>
                      <a:pt x="155" y="142"/>
                    </a:lnTo>
                    <a:lnTo>
                      <a:pt x="149" y="149"/>
                    </a:lnTo>
                    <a:lnTo>
                      <a:pt x="142" y="154"/>
                    </a:lnTo>
                    <a:lnTo>
                      <a:pt x="137" y="159"/>
                    </a:lnTo>
                    <a:lnTo>
                      <a:pt x="130" y="163"/>
                    </a:lnTo>
                    <a:lnTo>
                      <a:pt x="121" y="168"/>
                    </a:lnTo>
                    <a:lnTo>
                      <a:pt x="115" y="170"/>
                    </a:lnTo>
                    <a:lnTo>
                      <a:pt x="106" y="172"/>
                    </a:lnTo>
                    <a:lnTo>
                      <a:pt x="98" y="173"/>
                    </a:lnTo>
                    <a:lnTo>
                      <a:pt x="89" y="173"/>
                    </a:lnTo>
                    <a:lnTo>
                      <a:pt x="80" y="173"/>
                    </a:lnTo>
                    <a:lnTo>
                      <a:pt x="71" y="172"/>
                    </a:lnTo>
                    <a:lnTo>
                      <a:pt x="63" y="170"/>
                    </a:lnTo>
                    <a:lnTo>
                      <a:pt x="56" y="168"/>
                    </a:lnTo>
                    <a:lnTo>
                      <a:pt x="49" y="163"/>
                    </a:lnTo>
                    <a:lnTo>
                      <a:pt x="42" y="159"/>
                    </a:lnTo>
                    <a:lnTo>
                      <a:pt x="35" y="154"/>
                    </a:lnTo>
                    <a:lnTo>
                      <a:pt x="30" y="149"/>
                    </a:lnTo>
                    <a:lnTo>
                      <a:pt x="24" y="142"/>
                    </a:lnTo>
                    <a:lnTo>
                      <a:pt x="18" y="137"/>
                    </a:lnTo>
                    <a:lnTo>
                      <a:pt x="14" y="130"/>
                    </a:lnTo>
                    <a:lnTo>
                      <a:pt x="10" y="122"/>
                    </a:lnTo>
                    <a:lnTo>
                      <a:pt x="7" y="115"/>
                    </a:lnTo>
                    <a:lnTo>
                      <a:pt x="6" y="106"/>
                    </a:lnTo>
                    <a:lnTo>
                      <a:pt x="5" y="98"/>
                    </a:lnTo>
                    <a:lnTo>
                      <a:pt x="5" y="89"/>
                    </a:lnTo>
                    <a:lnTo>
                      <a:pt x="5" y="80"/>
                    </a:lnTo>
                    <a:lnTo>
                      <a:pt x="6" y="71"/>
                    </a:lnTo>
                    <a:lnTo>
                      <a:pt x="7" y="63"/>
                    </a:lnTo>
                    <a:lnTo>
                      <a:pt x="10" y="56"/>
                    </a:lnTo>
                    <a:lnTo>
                      <a:pt x="14" y="49"/>
                    </a:lnTo>
                    <a:lnTo>
                      <a:pt x="18" y="42"/>
                    </a:lnTo>
                    <a:lnTo>
                      <a:pt x="24" y="35"/>
                    </a:lnTo>
                    <a:lnTo>
                      <a:pt x="30" y="30"/>
                    </a:lnTo>
                    <a:lnTo>
                      <a:pt x="35" y="24"/>
                    </a:lnTo>
                    <a:lnTo>
                      <a:pt x="42" y="18"/>
                    </a:lnTo>
                    <a:lnTo>
                      <a:pt x="49" y="14"/>
                    </a:lnTo>
                    <a:lnTo>
                      <a:pt x="56" y="10"/>
                    </a:lnTo>
                    <a:lnTo>
                      <a:pt x="63" y="7"/>
                    </a:lnTo>
                    <a:lnTo>
                      <a:pt x="71" y="6"/>
                    </a:lnTo>
                    <a:lnTo>
                      <a:pt x="80" y="4"/>
                    </a:lnTo>
                    <a:lnTo>
                      <a:pt x="89" y="4"/>
                    </a:lnTo>
                    <a:lnTo>
                      <a:pt x="98" y="4"/>
                    </a:lnTo>
                    <a:lnTo>
                      <a:pt x="106" y="6"/>
                    </a:lnTo>
                    <a:lnTo>
                      <a:pt x="115" y="7"/>
                    </a:lnTo>
                    <a:lnTo>
                      <a:pt x="121" y="10"/>
                    </a:lnTo>
                    <a:lnTo>
                      <a:pt x="130" y="14"/>
                    </a:lnTo>
                    <a:lnTo>
                      <a:pt x="137" y="18"/>
                    </a:lnTo>
                    <a:lnTo>
                      <a:pt x="142" y="24"/>
                    </a:lnTo>
                    <a:lnTo>
                      <a:pt x="149" y="30"/>
                    </a:lnTo>
                    <a:lnTo>
                      <a:pt x="155" y="35"/>
                    </a:lnTo>
                    <a:lnTo>
                      <a:pt x="159" y="42"/>
                    </a:lnTo>
                    <a:lnTo>
                      <a:pt x="163" y="49"/>
                    </a:lnTo>
                    <a:lnTo>
                      <a:pt x="167" y="56"/>
                    </a:lnTo>
                    <a:lnTo>
                      <a:pt x="170" y="63"/>
                    </a:lnTo>
                    <a:lnTo>
                      <a:pt x="172" y="71"/>
                    </a:lnTo>
                    <a:lnTo>
                      <a:pt x="173" y="80"/>
                    </a:lnTo>
                    <a:lnTo>
                      <a:pt x="173" y="89"/>
                    </a:lnTo>
                    <a:close/>
                  </a:path>
                </a:pathLst>
              </a:custGeom>
              <a:solidFill>
                <a:srgbClr val="F9EA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70" name="Freeform 155">
                <a:extLst>
                  <a:ext uri="{FF2B5EF4-FFF2-40B4-BE49-F238E27FC236}">
                    <a16:creationId xmlns:a16="http://schemas.microsoft.com/office/drawing/2014/main" id="{107F96E5-F2F9-6DB4-D107-C2411EF4FC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33" y="2786"/>
                <a:ext cx="174" cy="174"/>
              </a:xfrm>
              <a:custGeom>
                <a:avLst/>
                <a:gdLst>
                  <a:gd name="T0" fmla="*/ 172 w 174"/>
                  <a:gd name="T1" fmla="*/ 69 h 174"/>
                  <a:gd name="T2" fmla="*/ 163 w 174"/>
                  <a:gd name="T3" fmla="*/ 46 h 174"/>
                  <a:gd name="T4" fmla="*/ 149 w 174"/>
                  <a:gd name="T5" fmla="*/ 26 h 174"/>
                  <a:gd name="T6" fmla="*/ 128 w 174"/>
                  <a:gd name="T7" fmla="*/ 11 h 174"/>
                  <a:gd name="T8" fmla="*/ 104 w 174"/>
                  <a:gd name="T9" fmla="*/ 2 h 174"/>
                  <a:gd name="T10" fmla="*/ 78 w 174"/>
                  <a:gd name="T11" fmla="*/ 1 h 174"/>
                  <a:gd name="T12" fmla="*/ 53 w 174"/>
                  <a:gd name="T13" fmla="*/ 7 h 174"/>
                  <a:gd name="T14" fmla="*/ 32 w 174"/>
                  <a:gd name="T15" fmla="*/ 21 h 174"/>
                  <a:gd name="T16" fmla="*/ 15 w 174"/>
                  <a:gd name="T17" fmla="*/ 39 h 174"/>
                  <a:gd name="T18" fmla="*/ 4 w 174"/>
                  <a:gd name="T19" fmla="*/ 61 h 174"/>
                  <a:gd name="T20" fmla="*/ 0 w 174"/>
                  <a:gd name="T21" fmla="*/ 87 h 174"/>
                  <a:gd name="T22" fmla="*/ 4 w 174"/>
                  <a:gd name="T23" fmla="*/ 113 h 174"/>
                  <a:gd name="T24" fmla="*/ 15 w 174"/>
                  <a:gd name="T25" fmla="*/ 135 h 174"/>
                  <a:gd name="T26" fmla="*/ 32 w 174"/>
                  <a:gd name="T27" fmla="*/ 154 h 174"/>
                  <a:gd name="T28" fmla="*/ 53 w 174"/>
                  <a:gd name="T29" fmla="*/ 167 h 174"/>
                  <a:gd name="T30" fmla="*/ 78 w 174"/>
                  <a:gd name="T31" fmla="*/ 172 h 174"/>
                  <a:gd name="T32" fmla="*/ 104 w 174"/>
                  <a:gd name="T33" fmla="*/ 172 h 174"/>
                  <a:gd name="T34" fmla="*/ 128 w 174"/>
                  <a:gd name="T35" fmla="*/ 163 h 174"/>
                  <a:gd name="T36" fmla="*/ 149 w 174"/>
                  <a:gd name="T37" fmla="*/ 149 h 174"/>
                  <a:gd name="T38" fmla="*/ 163 w 174"/>
                  <a:gd name="T39" fmla="*/ 128 h 174"/>
                  <a:gd name="T40" fmla="*/ 172 w 174"/>
                  <a:gd name="T41" fmla="*/ 104 h 174"/>
                  <a:gd name="T42" fmla="*/ 170 w 174"/>
                  <a:gd name="T43" fmla="*/ 87 h 174"/>
                  <a:gd name="T44" fmla="*/ 165 w 174"/>
                  <a:gd name="T45" fmla="*/ 111 h 174"/>
                  <a:gd name="T46" fmla="*/ 156 w 174"/>
                  <a:gd name="T47" fmla="*/ 133 h 174"/>
                  <a:gd name="T48" fmla="*/ 139 w 174"/>
                  <a:gd name="T49" fmla="*/ 150 h 174"/>
                  <a:gd name="T50" fmla="*/ 119 w 174"/>
                  <a:gd name="T51" fmla="*/ 163 h 174"/>
                  <a:gd name="T52" fmla="*/ 96 w 174"/>
                  <a:gd name="T53" fmla="*/ 170 h 174"/>
                  <a:gd name="T54" fmla="*/ 71 w 174"/>
                  <a:gd name="T55" fmla="*/ 168 h 174"/>
                  <a:gd name="T56" fmla="*/ 47 w 174"/>
                  <a:gd name="T57" fmla="*/ 160 h 174"/>
                  <a:gd name="T58" fmla="*/ 29 w 174"/>
                  <a:gd name="T59" fmla="*/ 146 h 174"/>
                  <a:gd name="T60" fmla="*/ 14 w 174"/>
                  <a:gd name="T61" fmla="*/ 126 h 174"/>
                  <a:gd name="T62" fmla="*/ 5 w 174"/>
                  <a:gd name="T63" fmla="*/ 104 h 174"/>
                  <a:gd name="T64" fmla="*/ 4 w 174"/>
                  <a:gd name="T65" fmla="*/ 78 h 174"/>
                  <a:gd name="T66" fmla="*/ 11 w 174"/>
                  <a:gd name="T67" fmla="*/ 54 h 174"/>
                  <a:gd name="T68" fmla="*/ 23 w 174"/>
                  <a:gd name="T69" fmla="*/ 35 h 174"/>
                  <a:gd name="T70" fmla="*/ 40 w 174"/>
                  <a:gd name="T71" fmla="*/ 18 h 174"/>
                  <a:gd name="T72" fmla="*/ 62 w 174"/>
                  <a:gd name="T73" fmla="*/ 8 h 174"/>
                  <a:gd name="T74" fmla="*/ 87 w 174"/>
                  <a:gd name="T75" fmla="*/ 4 h 174"/>
                  <a:gd name="T76" fmla="*/ 111 w 174"/>
                  <a:gd name="T77" fmla="*/ 8 h 174"/>
                  <a:gd name="T78" fmla="*/ 133 w 174"/>
                  <a:gd name="T79" fmla="*/ 18 h 174"/>
                  <a:gd name="T80" fmla="*/ 150 w 174"/>
                  <a:gd name="T81" fmla="*/ 35 h 174"/>
                  <a:gd name="T82" fmla="*/ 163 w 174"/>
                  <a:gd name="T83" fmla="*/ 54 h 174"/>
                  <a:gd name="T84" fmla="*/ 170 w 174"/>
                  <a:gd name="T85" fmla="*/ 78 h 17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74"/>
                  <a:gd name="T130" fmla="*/ 0 h 174"/>
                  <a:gd name="T131" fmla="*/ 174 w 174"/>
                  <a:gd name="T132" fmla="*/ 174 h 17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74" h="174">
                    <a:moveTo>
                      <a:pt x="174" y="87"/>
                    </a:moveTo>
                    <a:lnTo>
                      <a:pt x="174" y="78"/>
                    </a:lnTo>
                    <a:lnTo>
                      <a:pt x="172" y="69"/>
                    </a:lnTo>
                    <a:lnTo>
                      <a:pt x="170" y="61"/>
                    </a:lnTo>
                    <a:lnTo>
                      <a:pt x="167" y="53"/>
                    </a:lnTo>
                    <a:lnTo>
                      <a:pt x="163" y="46"/>
                    </a:lnTo>
                    <a:lnTo>
                      <a:pt x="158" y="39"/>
                    </a:lnTo>
                    <a:lnTo>
                      <a:pt x="154" y="32"/>
                    </a:lnTo>
                    <a:lnTo>
                      <a:pt x="149" y="26"/>
                    </a:lnTo>
                    <a:lnTo>
                      <a:pt x="142" y="21"/>
                    </a:lnTo>
                    <a:lnTo>
                      <a:pt x="135" y="15"/>
                    </a:lnTo>
                    <a:lnTo>
                      <a:pt x="128" y="11"/>
                    </a:lnTo>
                    <a:lnTo>
                      <a:pt x="121" y="7"/>
                    </a:lnTo>
                    <a:lnTo>
                      <a:pt x="113" y="4"/>
                    </a:lnTo>
                    <a:lnTo>
                      <a:pt x="104" y="2"/>
                    </a:lnTo>
                    <a:lnTo>
                      <a:pt x="96" y="1"/>
                    </a:lnTo>
                    <a:lnTo>
                      <a:pt x="87" y="0"/>
                    </a:lnTo>
                    <a:lnTo>
                      <a:pt x="78" y="1"/>
                    </a:lnTo>
                    <a:lnTo>
                      <a:pt x="69" y="2"/>
                    </a:lnTo>
                    <a:lnTo>
                      <a:pt x="61" y="4"/>
                    </a:lnTo>
                    <a:lnTo>
                      <a:pt x="53" y="7"/>
                    </a:lnTo>
                    <a:lnTo>
                      <a:pt x="46" y="11"/>
                    </a:lnTo>
                    <a:lnTo>
                      <a:pt x="39" y="15"/>
                    </a:lnTo>
                    <a:lnTo>
                      <a:pt x="32" y="21"/>
                    </a:lnTo>
                    <a:lnTo>
                      <a:pt x="26" y="26"/>
                    </a:lnTo>
                    <a:lnTo>
                      <a:pt x="21" y="32"/>
                    </a:lnTo>
                    <a:lnTo>
                      <a:pt x="15" y="39"/>
                    </a:lnTo>
                    <a:lnTo>
                      <a:pt x="11" y="46"/>
                    </a:lnTo>
                    <a:lnTo>
                      <a:pt x="7" y="53"/>
                    </a:lnTo>
                    <a:lnTo>
                      <a:pt x="4" y="61"/>
                    </a:lnTo>
                    <a:lnTo>
                      <a:pt x="3" y="69"/>
                    </a:lnTo>
                    <a:lnTo>
                      <a:pt x="1" y="78"/>
                    </a:lnTo>
                    <a:lnTo>
                      <a:pt x="0" y="87"/>
                    </a:lnTo>
                    <a:lnTo>
                      <a:pt x="1" y="96"/>
                    </a:lnTo>
                    <a:lnTo>
                      <a:pt x="3" y="104"/>
                    </a:lnTo>
                    <a:lnTo>
                      <a:pt x="4" y="113"/>
                    </a:lnTo>
                    <a:lnTo>
                      <a:pt x="7" y="121"/>
                    </a:lnTo>
                    <a:lnTo>
                      <a:pt x="11" y="128"/>
                    </a:lnTo>
                    <a:lnTo>
                      <a:pt x="15" y="135"/>
                    </a:lnTo>
                    <a:lnTo>
                      <a:pt x="21" y="142"/>
                    </a:lnTo>
                    <a:lnTo>
                      <a:pt x="26" y="149"/>
                    </a:lnTo>
                    <a:lnTo>
                      <a:pt x="32" y="154"/>
                    </a:lnTo>
                    <a:lnTo>
                      <a:pt x="39" y="159"/>
                    </a:lnTo>
                    <a:lnTo>
                      <a:pt x="46" y="163"/>
                    </a:lnTo>
                    <a:lnTo>
                      <a:pt x="53" y="167"/>
                    </a:lnTo>
                    <a:lnTo>
                      <a:pt x="61" y="170"/>
                    </a:lnTo>
                    <a:lnTo>
                      <a:pt x="69" y="172"/>
                    </a:lnTo>
                    <a:lnTo>
                      <a:pt x="78" y="172"/>
                    </a:lnTo>
                    <a:lnTo>
                      <a:pt x="87" y="174"/>
                    </a:lnTo>
                    <a:lnTo>
                      <a:pt x="96" y="172"/>
                    </a:lnTo>
                    <a:lnTo>
                      <a:pt x="104" y="172"/>
                    </a:lnTo>
                    <a:lnTo>
                      <a:pt x="113" y="170"/>
                    </a:lnTo>
                    <a:lnTo>
                      <a:pt x="121" y="167"/>
                    </a:lnTo>
                    <a:lnTo>
                      <a:pt x="128" y="163"/>
                    </a:lnTo>
                    <a:lnTo>
                      <a:pt x="135" y="159"/>
                    </a:lnTo>
                    <a:lnTo>
                      <a:pt x="142" y="154"/>
                    </a:lnTo>
                    <a:lnTo>
                      <a:pt x="149" y="149"/>
                    </a:lnTo>
                    <a:lnTo>
                      <a:pt x="154" y="142"/>
                    </a:lnTo>
                    <a:lnTo>
                      <a:pt x="158" y="135"/>
                    </a:lnTo>
                    <a:lnTo>
                      <a:pt x="163" y="128"/>
                    </a:lnTo>
                    <a:lnTo>
                      <a:pt x="167" y="121"/>
                    </a:lnTo>
                    <a:lnTo>
                      <a:pt x="170" y="113"/>
                    </a:lnTo>
                    <a:lnTo>
                      <a:pt x="172" y="104"/>
                    </a:lnTo>
                    <a:lnTo>
                      <a:pt x="174" y="96"/>
                    </a:lnTo>
                    <a:lnTo>
                      <a:pt x="174" y="87"/>
                    </a:lnTo>
                    <a:close/>
                    <a:moveTo>
                      <a:pt x="170" y="87"/>
                    </a:moveTo>
                    <a:lnTo>
                      <a:pt x="170" y="96"/>
                    </a:lnTo>
                    <a:lnTo>
                      <a:pt x="168" y="104"/>
                    </a:lnTo>
                    <a:lnTo>
                      <a:pt x="165" y="111"/>
                    </a:lnTo>
                    <a:lnTo>
                      <a:pt x="163" y="120"/>
                    </a:lnTo>
                    <a:lnTo>
                      <a:pt x="160" y="126"/>
                    </a:lnTo>
                    <a:lnTo>
                      <a:pt x="156" y="133"/>
                    </a:lnTo>
                    <a:lnTo>
                      <a:pt x="150" y="139"/>
                    </a:lnTo>
                    <a:lnTo>
                      <a:pt x="146" y="146"/>
                    </a:lnTo>
                    <a:lnTo>
                      <a:pt x="139" y="150"/>
                    </a:lnTo>
                    <a:lnTo>
                      <a:pt x="133" y="156"/>
                    </a:lnTo>
                    <a:lnTo>
                      <a:pt x="126" y="160"/>
                    </a:lnTo>
                    <a:lnTo>
                      <a:pt x="119" y="163"/>
                    </a:lnTo>
                    <a:lnTo>
                      <a:pt x="111" y="166"/>
                    </a:lnTo>
                    <a:lnTo>
                      <a:pt x="104" y="168"/>
                    </a:lnTo>
                    <a:lnTo>
                      <a:pt x="96" y="170"/>
                    </a:lnTo>
                    <a:lnTo>
                      <a:pt x="87" y="170"/>
                    </a:lnTo>
                    <a:lnTo>
                      <a:pt x="78" y="170"/>
                    </a:lnTo>
                    <a:lnTo>
                      <a:pt x="71" y="168"/>
                    </a:lnTo>
                    <a:lnTo>
                      <a:pt x="62" y="166"/>
                    </a:lnTo>
                    <a:lnTo>
                      <a:pt x="54" y="163"/>
                    </a:lnTo>
                    <a:lnTo>
                      <a:pt x="47" y="160"/>
                    </a:lnTo>
                    <a:lnTo>
                      <a:pt x="40" y="156"/>
                    </a:lnTo>
                    <a:lnTo>
                      <a:pt x="35" y="150"/>
                    </a:lnTo>
                    <a:lnTo>
                      <a:pt x="29" y="146"/>
                    </a:lnTo>
                    <a:lnTo>
                      <a:pt x="23" y="139"/>
                    </a:lnTo>
                    <a:lnTo>
                      <a:pt x="18" y="133"/>
                    </a:lnTo>
                    <a:lnTo>
                      <a:pt x="14" y="126"/>
                    </a:lnTo>
                    <a:lnTo>
                      <a:pt x="11" y="120"/>
                    </a:lnTo>
                    <a:lnTo>
                      <a:pt x="8" y="111"/>
                    </a:lnTo>
                    <a:lnTo>
                      <a:pt x="5" y="104"/>
                    </a:lnTo>
                    <a:lnTo>
                      <a:pt x="4" y="96"/>
                    </a:lnTo>
                    <a:lnTo>
                      <a:pt x="4" y="87"/>
                    </a:lnTo>
                    <a:lnTo>
                      <a:pt x="4" y="78"/>
                    </a:lnTo>
                    <a:lnTo>
                      <a:pt x="5" y="71"/>
                    </a:lnTo>
                    <a:lnTo>
                      <a:pt x="8" y="62"/>
                    </a:lnTo>
                    <a:lnTo>
                      <a:pt x="11" y="54"/>
                    </a:lnTo>
                    <a:lnTo>
                      <a:pt x="14" y="47"/>
                    </a:lnTo>
                    <a:lnTo>
                      <a:pt x="18" y="40"/>
                    </a:lnTo>
                    <a:lnTo>
                      <a:pt x="23" y="35"/>
                    </a:lnTo>
                    <a:lnTo>
                      <a:pt x="29" y="29"/>
                    </a:lnTo>
                    <a:lnTo>
                      <a:pt x="35" y="23"/>
                    </a:lnTo>
                    <a:lnTo>
                      <a:pt x="40" y="18"/>
                    </a:lnTo>
                    <a:lnTo>
                      <a:pt x="47" y="14"/>
                    </a:lnTo>
                    <a:lnTo>
                      <a:pt x="54" y="11"/>
                    </a:lnTo>
                    <a:lnTo>
                      <a:pt x="62" y="8"/>
                    </a:lnTo>
                    <a:lnTo>
                      <a:pt x="71" y="5"/>
                    </a:lnTo>
                    <a:lnTo>
                      <a:pt x="78" y="4"/>
                    </a:lnTo>
                    <a:lnTo>
                      <a:pt x="87" y="4"/>
                    </a:lnTo>
                    <a:lnTo>
                      <a:pt x="96" y="4"/>
                    </a:lnTo>
                    <a:lnTo>
                      <a:pt x="104" y="5"/>
                    </a:lnTo>
                    <a:lnTo>
                      <a:pt x="111" y="8"/>
                    </a:lnTo>
                    <a:lnTo>
                      <a:pt x="119" y="11"/>
                    </a:lnTo>
                    <a:lnTo>
                      <a:pt x="126" y="14"/>
                    </a:lnTo>
                    <a:lnTo>
                      <a:pt x="133" y="18"/>
                    </a:lnTo>
                    <a:lnTo>
                      <a:pt x="139" y="23"/>
                    </a:lnTo>
                    <a:lnTo>
                      <a:pt x="146" y="29"/>
                    </a:lnTo>
                    <a:lnTo>
                      <a:pt x="150" y="35"/>
                    </a:lnTo>
                    <a:lnTo>
                      <a:pt x="156" y="40"/>
                    </a:lnTo>
                    <a:lnTo>
                      <a:pt x="160" y="47"/>
                    </a:lnTo>
                    <a:lnTo>
                      <a:pt x="163" y="54"/>
                    </a:lnTo>
                    <a:lnTo>
                      <a:pt x="165" y="62"/>
                    </a:lnTo>
                    <a:lnTo>
                      <a:pt x="168" y="71"/>
                    </a:lnTo>
                    <a:lnTo>
                      <a:pt x="170" y="78"/>
                    </a:lnTo>
                    <a:lnTo>
                      <a:pt x="170" y="87"/>
                    </a:lnTo>
                    <a:close/>
                  </a:path>
                </a:pathLst>
              </a:custGeom>
              <a:solidFill>
                <a:srgbClr val="F9EA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71" name="Freeform 156">
                <a:extLst>
                  <a:ext uri="{FF2B5EF4-FFF2-40B4-BE49-F238E27FC236}">
                    <a16:creationId xmlns:a16="http://schemas.microsoft.com/office/drawing/2014/main" id="{7D2F8A37-58E8-9DC3-8964-EB210873A72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36" y="2788"/>
                <a:ext cx="168" cy="169"/>
              </a:xfrm>
              <a:custGeom>
                <a:avLst/>
                <a:gdLst>
                  <a:gd name="T0" fmla="*/ 167 w 168"/>
                  <a:gd name="T1" fmla="*/ 67 h 169"/>
                  <a:gd name="T2" fmla="*/ 158 w 168"/>
                  <a:gd name="T3" fmla="*/ 45 h 169"/>
                  <a:gd name="T4" fmla="*/ 144 w 168"/>
                  <a:gd name="T5" fmla="*/ 26 h 169"/>
                  <a:gd name="T6" fmla="*/ 125 w 168"/>
                  <a:gd name="T7" fmla="*/ 10 h 169"/>
                  <a:gd name="T8" fmla="*/ 101 w 168"/>
                  <a:gd name="T9" fmla="*/ 2 h 169"/>
                  <a:gd name="T10" fmla="*/ 75 w 168"/>
                  <a:gd name="T11" fmla="*/ 0 h 169"/>
                  <a:gd name="T12" fmla="*/ 51 w 168"/>
                  <a:gd name="T13" fmla="*/ 6 h 169"/>
                  <a:gd name="T14" fmla="*/ 30 w 168"/>
                  <a:gd name="T15" fmla="*/ 20 h 169"/>
                  <a:gd name="T16" fmla="*/ 13 w 168"/>
                  <a:gd name="T17" fmla="*/ 38 h 169"/>
                  <a:gd name="T18" fmla="*/ 2 w 168"/>
                  <a:gd name="T19" fmla="*/ 59 h 169"/>
                  <a:gd name="T20" fmla="*/ 0 w 168"/>
                  <a:gd name="T21" fmla="*/ 85 h 169"/>
                  <a:gd name="T22" fmla="*/ 2 w 168"/>
                  <a:gd name="T23" fmla="*/ 111 h 169"/>
                  <a:gd name="T24" fmla="*/ 13 w 168"/>
                  <a:gd name="T25" fmla="*/ 133 h 169"/>
                  <a:gd name="T26" fmla="*/ 30 w 168"/>
                  <a:gd name="T27" fmla="*/ 150 h 169"/>
                  <a:gd name="T28" fmla="*/ 51 w 168"/>
                  <a:gd name="T29" fmla="*/ 164 h 169"/>
                  <a:gd name="T30" fmla="*/ 75 w 168"/>
                  <a:gd name="T31" fmla="*/ 169 h 169"/>
                  <a:gd name="T32" fmla="*/ 101 w 168"/>
                  <a:gd name="T33" fmla="*/ 168 h 169"/>
                  <a:gd name="T34" fmla="*/ 125 w 168"/>
                  <a:gd name="T35" fmla="*/ 159 h 169"/>
                  <a:gd name="T36" fmla="*/ 144 w 168"/>
                  <a:gd name="T37" fmla="*/ 145 h 169"/>
                  <a:gd name="T38" fmla="*/ 158 w 168"/>
                  <a:gd name="T39" fmla="*/ 126 h 169"/>
                  <a:gd name="T40" fmla="*/ 167 w 168"/>
                  <a:gd name="T41" fmla="*/ 102 h 169"/>
                  <a:gd name="T42" fmla="*/ 165 w 168"/>
                  <a:gd name="T43" fmla="*/ 85 h 169"/>
                  <a:gd name="T44" fmla="*/ 161 w 168"/>
                  <a:gd name="T45" fmla="*/ 109 h 169"/>
                  <a:gd name="T46" fmla="*/ 151 w 168"/>
                  <a:gd name="T47" fmla="*/ 130 h 169"/>
                  <a:gd name="T48" fmla="*/ 135 w 168"/>
                  <a:gd name="T49" fmla="*/ 147 h 169"/>
                  <a:gd name="T50" fmla="*/ 115 w 168"/>
                  <a:gd name="T51" fmla="*/ 159 h 169"/>
                  <a:gd name="T52" fmla="*/ 91 w 168"/>
                  <a:gd name="T53" fmla="*/ 165 h 169"/>
                  <a:gd name="T54" fmla="*/ 68 w 168"/>
                  <a:gd name="T55" fmla="*/ 164 h 169"/>
                  <a:gd name="T56" fmla="*/ 45 w 168"/>
                  <a:gd name="T57" fmla="*/ 157 h 169"/>
                  <a:gd name="T58" fmla="*/ 27 w 168"/>
                  <a:gd name="T59" fmla="*/ 143 h 169"/>
                  <a:gd name="T60" fmla="*/ 13 w 168"/>
                  <a:gd name="T61" fmla="*/ 123 h 169"/>
                  <a:gd name="T62" fmla="*/ 5 w 168"/>
                  <a:gd name="T63" fmla="*/ 101 h 169"/>
                  <a:gd name="T64" fmla="*/ 4 w 168"/>
                  <a:gd name="T65" fmla="*/ 77 h 169"/>
                  <a:gd name="T66" fmla="*/ 9 w 168"/>
                  <a:gd name="T67" fmla="*/ 53 h 169"/>
                  <a:gd name="T68" fmla="*/ 22 w 168"/>
                  <a:gd name="T69" fmla="*/ 34 h 169"/>
                  <a:gd name="T70" fmla="*/ 38 w 168"/>
                  <a:gd name="T71" fmla="*/ 17 h 169"/>
                  <a:gd name="T72" fmla="*/ 59 w 168"/>
                  <a:gd name="T73" fmla="*/ 7 h 169"/>
                  <a:gd name="T74" fmla="*/ 84 w 168"/>
                  <a:gd name="T75" fmla="*/ 5 h 169"/>
                  <a:gd name="T76" fmla="*/ 108 w 168"/>
                  <a:gd name="T77" fmla="*/ 7 h 169"/>
                  <a:gd name="T78" fmla="*/ 129 w 168"/>
                  <a:gd name="T79" fmla="*/ 17 h 169"/>
                  <a:gd name="T80" fmla="*/ 146 w 168"/>
                  <a:gd name="T81" fmla="*/ 34 h 169"/>
                  <a:gd name="T82" fmla="*/ 158 w 168"/>
                  <a:gd name="T83" fmla="*/ 53 h 169"/>
                  <a:gd name="T84" fmla="*/ 164 w 168"/>
                  <a:gd name="T85" fmla="*/ 77 h 16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68"/>
                  <a:gd name="T130" fmla="*/ 0 h 169"/>
                  <a:gd name="T131" fmla="*/ 168 w 168"/>
                  <a:gd name="T132" fmla="*/ 169 h 16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68" h="169">
                    <a:moveTo>
                      <a:pt x="168" y="85"/>
                    </a:moveTo>
                    <a:lnTo>
                      <a:pt x="168" y="76"/>
                    </a:lnTo>
                    <a:lnTo>
                      <a:pt x="167" y="67"/>
                    </a:lnTo>
                    <a:lnTo>
                      <a:pt x="165" y="59"/>
                    </a:lnTo>
                    <a:lnTo>
                      <a:pt x="162" y="52"/>
                    </a:lnTo>
                    <a:lnTo>
                      <a:pt x="158" y="45"/>
                    </a:lnTo>
                    <a:lnTo>
                      <a:pt x="154" y="38"/>
                    </a:lnTo>
                    <a:lnTo>
                      <a:pt x="150" y="31"/>
                    </a:lnTo>
                    <a:lnTo>
                      <a:pt x="144" y="26"/>
                    </a:lnTo>
                    <a:lnTo>
                      <a:pt x="137" y="20"/>
                    </a:lnTo>
                    <a:lnTo>
                      <a:pt x="132" y="14"/>
                    </a:lnTo>
                    <a:lnTo>
                      <a:pt x="125" y="10"/>
                    </a:lnTo>
                    <a:lnTo>
                      <a:pt x="116" y="6"/>
                    </a:lnTo>
                    <a:lnTo>
                      <a:pt x="110" y="3"/>
                    </a:lnTo>
                    <a:lnTo>
                      <a:pt x="101" y="2"/>
                    </a:lnTo>
                    <a:lnTo>
                      <a:pt x="93" y="0"/>
                    </a:lnTo>
                    <a:lnTo>
                      <a:pt x="84" y="0"/>
                    </a:lnTo>
                    <a:lnTo>
                      <a:pt x="75" y="0"/>
                    </a:lnTo>
                    <a:lnTo>
                      <a:pt x="66" y="2"/>
                    </a:lnTo>
                    <a:lnTo>
                      <a:pt x="58" y="3"/>
                    </a:lnTo>
                    <a:lnTo>
                      <a:pt x="51" y="6"/>
                    </a:lnTo>
                    <a:lnTo>
                      <a:pt x="44" y="10"/>
                    </a:lnTo>
                    <a:lnTo>
                      <a:pt x="37" y="14"/>
                    </a:lnTo>
                    <a:lnTo>
                      <a:pt x="30" y="20"/>
                    </a:lnTo>
                    <a:lnTo>
                      <a:pt x="25" y="26"/>
                    </a:lnTo>
                    <a:lnTo>
                      <a:pt x="19" y="31"/>
                    </a:lnTo>
                    <a:lnTo>
                      <a:pt x="13" y="38"/>
                    </a:lnTo>
                    <a:lnTo>
                      <a:pt x="9" y="45"/>
                    </a:lnTo>
                    <a:lnTo>
                      <a:pt x="5" y="52"/>
                    </a:lnTo>
                    <a:lnTo>
                      <a:pt x="2" y="59"/>
                    </a:lnTo>
                    <a:lnTo>
                      <a:pt x="1" y="67"/>
                    </a:lnTo>
                    <a:lnTo>
                      <a:pt x="0" y="76"/>
                    </a:lnTo>
                    <a:lnTo>
                      <a:pt x="0" y="85"/>
                    </a:lnTo>
                    <a:lnTo>
                      <a:pt x="0" y="94"/>
                    </a:lnTo>
                    <a:lnTo>
                      <a:pt x="1" y="102"/>
                    </a:lnTo>
                    <a:lnTo>
                      <a:pt x="2" y="111"/>
                    </a:lnTo>
                    <a:lnTo>
                      <a:pt x="5" y="118"/>
                    </a:lnTo>
                    <a:lnTo>
                      <a:pt x="9" y="126"/>
                    </a:lnTo>
                    <a:lnTo>
                      <a:pt x="13" y="133"/>
                    </a:lnTo>
                    <a:lnTo>
                      <a:pt x="19" y="138"/>
                    </a:lnTo>
                    <a:lnTo>
                      <a:pt x="25" y="145"/>
                    </a:lnTo>
                    <a:lnTo>
                      <a:pt x="30" y="150"/>
                    </a:lnTo>
                    <a:lnTo>
                      <a:pt x="37" y="155"/>
                    </a:lnTo>
                    <a:lnTo>
                      <a:pt x="44" y="159"/>
                    </a:lnTo>
                    <a:lnTo>
                      <a:pt x="51" y="164"/>
                    </a:lnTo>
                    <a:lnTo>
                      <a:pt x="58" y="166"/>
                    </a:lnTo>
                    <a:lnTo>
                      <a:pt x="66" y="168"/>
                    </a:lnTo>
                    <a:lnTo>
                      <a:pt x="75" y="169"/>
                    </a:lnTo>
                    <a:lnTo>
                      <a:pt x="84" y="169"/>
                    </a:lnTo>
                    <a:lnTo>
                      <a:pt x="93" y="169"/>
                    </a:lnTo>
                    <a:lnTo>
                      <a:pt x="101" y="168"/>
                    </a:lnTo>
                    <a:lnTo>
                      <a:pt x="110" y="166"/>
                    </a:lnTo>
                    <a:lnTo>
                      <a:pt x="116" y="164"/>
                    </a:lnTo>
                    <a:lnTo>
                      <a:pt x="125" y="159"/>
                    </a:lnTo>
                    <a:lnTo>
                      <a:pt x="132" y="155"/>
                    </a:lnTo>
                    <a:lnTo>
                      <a:pt x="137" y="150"/>
                    </a:lnTo>
                    <a:lnTo>
                      <a:pt x="144" y="145"/>
                    </a:lnTo>
                    <a:lnTo>
                      <a:pt x="150" y="138"/>
                    </a:lnTo>
                    <a:lnTo>
                      <a:pt x="154" y="133"/>
                    </a:lnTo>
                    <a:lnTo>
                      <a:pt x="158" y="126"/>
                    </a:lnTo>
                    <a:lnTo>
                      <a:pt x="162" y="118"/>
                    </a:lnTo>
                    <a:lnTo>
                      <a:pt x="165" y="111"/>
                    </a:lnTo>
                    <a:lnTo>
                      <a:pt x="167" y="102"/>
                    </a:lnTo>
                    <a:lnTo>
                      <a:pt x="168" y="94"/>
                    </a:lnTo>
                    <a:lnTo>
                      <a:pt x="168" y="85"/>
                    </a:lnTo>
                    <a:close/>
                    <a:moveTo>
                      <a:pt x="165" y="85"/>
                    </a:moveTo>
                    <a:lnTo>
                      <a:pt x="164" y="92"/>
                    </a:lnTo>
                    <a:lnTo>
                      <a:pt x="162" y="101"/>
                    </a:lnTo>
                    <a:lnTo>
                      <a:pt x="161" y="109"/>
                    </a:lnTo>
                    <a:lnTo>
                      <a:pt x="158" y="116"/>
                    </a:lnTo>
                    <a:lnTo>
                      <a:pt x="155" y="123"/>
                    </a:lnTo>
                    <a:lnTo>
                      <a:pt x="151" y="130"/>
                    </a:lnTo>
                    <a:lnTo>
                      <a:pt x="146" y="136"/>
                    </a:lnTo>
                    <a:lnTo>
                      <a:pt x="142" y="143"/>
                    </a:lnTo>
                    <a:lnTo>
                      <a:pt x="135" y="147"/>
                    </a:lnTo>
                    <a:lnTo>
                      <a:pt x="129" y="152"/>
                    </a:lnTo>
                    <a:lnTo>
                      <a:pt x="122" y="157"/>
                    </a:lnTo>
                    <a:lnTo>
                      <a:pt x="115" y="159"/>
                    </a:lnTo>
                    <a:lnTo>
                      <a:pt x="108" y="162"/>
                    </a:lnTo>
                    <a:lnTo>
                      <a:pt x="100" y="164"/>
                    </a:lnTo>
                    <a:lnTo>
                      <a:pt x="91" y="165"/>
                    </a:lnTo>
                    <a:lnTo>
                      <a:pt x="84" y="166"/>
                    </a:lnTo>
                    <a:lnTo>
                      <a:pt x="76" y="165"/>
                    </a:lnTo>
                    <a:lnTo>
                      <a:pt x="68" y="164"/>
                    </a:lnTo>
                    <a:lnTo>
                      <a:pt x="59" y="162"/>
                    </a:lnTo>
                    <a:lnTo>
                      <a:pt x="52" y="159"/>
                    </a:lnTo>
                    <a:lnTo>
                      <a:pt x="45" y="157"/>
                    </a:lnTo>
                    <a:lnTo>
                      <a:pt x="38" y="152"/>
                    </a:lnTo>
                    <a:lnTo>
                      <a:pt x="33" y="147"/>
                    </a:lnTo>
                    <a:lnTo>
                      <a:pt x="27" y="143"/>
                    </a:lnTo>
                    <a:lnTo>
                      <a:pt x="22" y="136"/>
                    </a:lnTo>
                    <a:lnTo>
                      <a:pt x="16" y="130"/>
                    </a:lnTo>
                    <a:lnTo>
                      <a:pt x="13" y="123"/>
                    </a:lnTo>
                    <a:lnTo>
                      <a:pt x="9" y="116"/>
                    </a:lnTo>
                    <a:lnTo>
                      <a:pt x="6" y="109"/>
                    </a:lnTo>
                    <a:lnTo>
                      <a:pt x="5" y="101"/>
                    </a:lnTo>
                    <a:lnTo>
                      <a:pt x="4" y="92"/>
                    </a:lnTo>
                    <a:lnTo>
                      <a:pt x="4" y="85"/>
                    </a:lnTo>
                    <a:lnTo>
                      <a:pt x="4" y="77"/>
                    </a:lnTo>
                    <a:lnTo>
                      <a:pt x="5" y="69"/>
                    </a:lnTo>
                    <a:lnTo>
                      <a:pt x="6" y="60"/>
                    </a:lnTo>
                    <a:lnTo>
                      <a:pt x="9" y="53"/>
                    </a:lnTo>
                    <a:lnTo>
                      <a:pt x="13" y="46"/>
                    </a:lnTo>
                    <a:lnTo>
                      <a:pt x="16" y="40"/>
                    </a:lnTo>
                    <a:lnTo>
                      <a:pt x="22" y="34"/>
                    </a:lnTo>
                    <a:lnTo>
                      <a:pt x="27" y="28"/>
                    </a:lnTo>
                    <a:lnTo>
                      <a:pt x="33" y="23"/>
                    </a:lnTo>
                    <a:lnTo>
                      <a:pt x="38" y="17"/>
                    </a:lnTo>
                    <a:lnTo>
                      <a:pt x="45" y="14"/>
                    </a:lnTo>
                    <a:lnTo>
                      <a:pt x="52" y="10"/>
                    </a:lnTo>
                    <a:lnTo>
                      <a:pt x="59" y="7"/>
                    </a:lnTo>
                    <a:lnTo>
                      <a:pt x="68" y="6"/>
                    </a:lnTo>
                    <a:lnTo>
                      <a:pt x="76" y="5"/>
                    </a:lnTo>
                    <a:lnTo>
                      <a:pt x="84" y="5"/>
                    </a:lnTo>
                    <a:lnTo>
                      <a:pt x="91" y="5"/>
                    </a:lnTo>
                    <a:lnTo>
                      <a:pt x="100" y="6"/>
                    </a:lnTo>
                    <a:lnTo>
                      <a:pt x="108" y="7"/>
                    </a:lnTo>
                    <a:lnTo>
                      <a:pt x="115" y="10"/>
                    </a:lnTo>
                    <a:lnTo>
                      <a:pt x="122" y="14"/>
                    </a:lnTo>
                    <a:lnTo>
                      <a:pt x="129" y="17"/>
                    </a:lnTo>
                    <a:lnTo>
                      <a:pt x="135" y="23"/>
                    </a:lnTo>
                    <a:lnTo>
                      <a:pt x="142" y="28"/>
                    </a:lnTo>
                    <a:lnTo>
                      <a:pt x="146" y="34"/>
                    </a:lnTo>
                    <a:lnTo>
                      <a:pt x="151" y="40"/>
                    </a:lnTo>
                    <a:lnTo>
                      <a:pt x="155" y="46"/>
                    </a:lnTo>
                    <a:lnTo>
                      <a:pt x="158" y="53"/>
                    </a:lnTo>
                    <a:lnTo>
                      <a:pt x="161" y="60"/>
                    </a:lnTo>
                    <a:lnTo>
                      <a:pt x="162" y="69"/>
                    </a:lnTo>
                    <a:lnTo>
                      <a:pt x="164" y="77"/>
                    </a:lnTo>
                    <a:lnTo>
                      <a:pt x="165" y="85"/>
                    </a:lnTo>
                    <a:close/>
                  </a:path>
                </a:pathLst>
              </a:custGeom>
              <a:solidFill>
                <a:srgbClr val="F9EB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72" name="Freeform 157">
                <a:extLst>
                  <a:ext uri="{FF2B5EF4-FFF2-40B4-BE49-F238E27FC236}">
                    <a16:creationId xmlns:a16="http://schemas.microsoft.com/office/drawing/2014/main" id="{E186AE11-A5DC-75F1-B255-5D423BF314D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37" y="2790"/>
                <a:ext cx="166" cy="166"/>
              </a:xfrm>
              <a:custGeom>
                <a:avLst/>
                <a:gdLst>
                  <a:gd name="T0" fmla="*/ 164 w 166"/>
                  <a:gd name="T1" fmla="*/ 67 h 166"/>
                  <a:gd name="T2" fmla="*/ 156 w 166"/>
                  <a:gd name="T3" fmla="*/ 43 h 166"/>
                  <a:gd name="T4" fmla="*/ 142 w 166"/>
                  <a:gd name="T5" fmla="*/ 25 h 166"/>
                  <a:gd name="T6" fmla="*/ 122 w 166"/>
                  <a:gd name="T7" fmla="*/ 10 h 166"/>
                  <a:gd name="T8" fmla="*/ 100 w 166"/>
                  <a:gd name="T9" fmla="*/ 1 h 166"/>
                  <a:gd name="T10" fmla="*/ 74 w 166"/>
                  <a:gd name="T11" fmla="*/ 0 h 166"/>
                  <a:gd name="T12" fmla="*/ 50 w 166"/>
                  <a:gd name="T13" fmla="*/ 7 h 166"/>
                  <a:gd name="T14" fmla="*/ 31 w 166"/>
                  <a:gd name="T15" fmla="*/ 19 h 166"/>
                  <a:gd name="T16" fmla="*/ 14 w 166"/>
                  <a:gd name="T17" fmla="*/ 36 h 166"/>
                  <a:gd name="T18" fmla="*/ 4 w 166"/>
                  <a:gd name="T19" fmla="*/ 58 h 166"/>
                  <a:gd name="T20" fmla="*/ 0 w 166"/>
                  <a:gd name="T21" fmla="*/ 83 h 166"/>
                  <a:gd name="T22" fmla="*/ 4 w 166"/>
                  <a:gd name="T23" fmla="*/ 107 h 166"/>
                  <a:gd name="T24" fmla="*/ 14 w 166"/>
                  <a:gd name="T25" fmla="*/ 129 h 166"/>
                  <a:gd name="T26" fmla="*/ 31 w 166"/>
                  <a:gd name="T27" fmla="*/ 146 h 166"/>
                  <a:gd name="T28" fmla="*/ 50 w 166"/>
                  <a:gd name="T29" fmla="*/ 159 h 166"/>
                  <a:gd name="T30" fmla="*/ 74 w 166"/>
                  <a:gd name="T31" fmla="*/ 166 h 166"/>
                  <a:gd name="T32" fmla="*/ 100 w 166"/>
                  <a:gd name="T33" fmla="*/ 164 h 166"/>
                  <a:gd name="T34" fmla="*/ 122 w 166"/>
                  <a:gd name="T35" fmla="*/ 156 h 166"/>
                  <a:gd name="T36" fmla="*/ 142 w 166"/>
                  <a:gd name="T37" fmla="*/ 142 h 166"/>
                  <a:gd name="T38" fmla="*/ 156 w 166"/>
                  <a:gd name="T39" fmla="*/ 122 h 166"/>
                  <a:gd name="T40" fmla="*/ 164 w 166"/>
                  <a:gd name="T41" fmla="*/ 100 h 166"/>
                  <a:gd name="T42" fmla="*/ 161 w 166"/>
                  <a:gd name="T43" fmla="*/ 83 h 166"/>
                  <a:gd name="T44" fmla="*/ 159 w 166"/>
                  <a:gd name="T45" fmla="*/ 106 h 166"/>
                  <a:gd name="T46" fmla="*/ 149 w 166"/>
                  <a:gd name="T47" fmla="*/ 127 h 166"/>
                  <a:gd name="T48" fmla="*/ 134 w 166"/>
                  <a:gd name="T49" fmla="*/ 143 h 166"/>
                  <a:gd name="T50" fmla="*/ 114 w 166"/>
                  <a:gd name="T51" fmla="*/ 156 h 166"/>
                  <a:gd name="T52" fmla="*/ 90 w 166"/>
                  <a:gd name="T53" fmla="*/ 162 h 166"/>
                  <a:gd name="T54" fmla="*/ 67 w 166"/>
                  <a:gd name="T55" fmla="*/ 160 h 166"/>
                  <a:gd name="T56" fmla="*/ 46 w 166"/>
                  <a:gd name="T57" fmla="*/ 152 h 166"/>
                  <a:gd name="T58" fmla="*/ 28 w 166"/>
                  <a:gd name="T59" fmla="*/ 139 h 166"/>
                  <a:gd name="T60" fmla="*/ 14 w 166"/>
                  <a:gd name="T61" fmla="*/ 121 h 166"/>
                  <a:gd name="T62" fmla="*/ 5 w 166"/>
                  <a:gd name="T63" fmla="*/ 99 h 166"/>
                  <a:gd name="T64" fmla="*/ 4 w 166"/>
                  <a:gd name="T65" fmla="*/ 75 h 166"/>
                  <a:gd name="T66" fmla="*/ 10 w 166"/>
                  <a:gd name="T67" fmla="*/ 53 h 166"/>
                  <a:gd name="T68" fmla="*/ 22 w 166"/>
                  <a:gd name="T69" fmla="*/ 33 h 166"/>
                  <a:gd name="T70" fmla="*/ 39 w 166"/>
                  <a:gd name="T71" fmla="*/ 18 h 166"/>
                  <a:gd name="T72" fmla="*/ 60 w 166"/>
                  <a:gd name="T73" fmla="*/ 8 h 166"/>
                  <a:gd name="T74" fmla="*/ 83 w 166"/>
                  <a:gd name="T75" fmla="*/ 4 h 166"/>
                  <a:gd name="T76" fmla="*/ 106 w 166"/>
                  <a:gd name="T77" fmla="*/ 8 h 166"/>
                  <a:gd name="T78" fmla="*/ 127 w 166"/>
                  <a:gd name="T79" fmla="*/ 18 h 166"/>
                  <a:gd name="T80" fmla="*/ 143 w 166"/>
                  <a:gd name="T81" fmla="*/ 33 h 166"/>
                  <a:gd name="T82" fmla="*/ 156 w 166"/>
                  <a:gd name="T83" fmla="*/ 53 h 166"/>
                  <a:gd name="T84" fmla="*/ 161 w 166"/>
                  <a:gd name="T85" fmla="*/ 75 h 16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66"/>
                  <a:gd name="T130" fmla="*/ 0 h 166"/>
                  <a:gd name="T131" fmla="*/ 166 w 166"/>
                  <a:gd name="T132" fmla="*/ 166 h 16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66" h="166">
                    <a:moveTo>
                      <a:pt x="166" y="83"/>
                    </a:moveTo>
                    <a:lnTo>
                      <a:pt x="166" y="74"/>
                    </a:lnTo>
                    <a:lnTo>
                      <a:pt x="164" y="67"/>
                    </a:lnTo>
                    <a:lnTo>
                      <a:pt x="161" y="58"/>
                    </a:lnTo>
                    <a:lnTo>
                      <a:pt x="159" y="50"/>
                    </a:lnTo>
                    <a:lnTo>
                      <a:pt x="156" y="43"/>
                    </a:lnTo>
                    <a:lnTo>
                      <a:pt x="152" y="36"/>
                    </a:lnTo>
                    <a:lnTo>
                      <a:pt x="146" y="31"/>
                    </a:lnTo>
                    <a:lnTo>
                      <a:pt x="142" y="25"/>
                    </a:lnTo>
                    <a:lnTo>
                      <a:pt x="135" y="19"/>
                    </a:lnTo>
                    <a:lnTo>
                      <a:pt x="129" y="14"/>
                    </a:lnTo>
                    <a:lnTo>
                      <a:pt x="122" y="10"/>
                    </a:lnTo>
                    <a:lnTo>
                      <a:pt x="115" y="7"/>
                    </a:lnTo>
                    <a:lnTo>
                      <a:pt x="107" y="4"/>
                    </a:lnTo>
                    <a:lnTo>
                      <a:pt x="100" y="1"/>
                    </a:lnTo>
                    <a:lnTo>
                      <a:pt x="92" y="0"/>
                    </a:lnTo>
                    <a:lnTo>
                      <a:pt x="83" y="0"/>
                    </a:lnTo>
                    <a:lnTo>
                      <a:pt x="74" y="0"/>
                    </a:lnTo>
                    <a:lnTo>
                      <a:pt x="67" y="1"/>
                    </a:lnTo>
                    <a:lnTo>
                      <a:pt x="58" y="4"/>
                    </a:lnTo>
                    <a:lnTo>
                      <a:pt x="50" y="7"/>
                    </a:lnTo>
                    <a:lnTo>
                      <a:pt x="43" y="10"/>
                    </a:lnTo>
                    <a:lnTo>
                      <a:pt x="36" y="14"/>
                    </a:lnTo>
                    <a:lnTo>
                      <a:pt x="31" y="19"/>
                    </a:lnTo>
                    <a:lnTo>
                      <a:pt x="25" y="25"/>
                    </a:lnTo>
                    <a:lnTo>
                      <a:pt x="19" y="31"/>
                    </a:lnTo>
                    <a:lnTo>
                      <a:pt x="14" y="36"/>
                    </a:lnTo>
                    <a:lnTo>
                      <a:pt x="10" y="43"/>
                    </a:lnTo>
                    <a:lnTo>
                      <a:pt x="7" y="50"/>
                    </a:lnTo>
                    <a:lnTo>
                      <a:pt x="4" y="58"/>
                    </a:lnTo>
                    <a:lnTo>
                      <a:pt x="1" y="67"/>
                    </a:lnTo>
                    <a:lnTo>
                      <a:pt x="0" y="74"/>
                    </a:lnTo>
                    <a:lnTo>
                      <a:pt x="0" y="83"/>
                    </a:lnTo>
                    <a:lnTo>
                      <a:pt x="0" y="92"/>
                    </a:lnTo>
                    <a:lnTo>
                      <a:pt x="1" y="100"/>
                    </a:lnTo>
                    <a:lnTo>
                      <a:pt x="4" y="107"/>
                    </a:lnTo>
                    <a:lnTo>
                      <a:pt x="7" y="116"/>
                    </a:lnTo>
                    <a:lnTo>
                      <a:pt x="10" y="122"/>
                    </a:lnTo>
                    <a:lnTo>
                      <a:pt x="14" y="129"/>
                    </a:lnTo>
                    <a:lnTo>
                      <a:pt x="19" y="135"/>
                    </a:lnTo>
                    <a:lnTo>
                      <a:pt x="25" y="142"/>
                    </a:lnTo>
                    <a:lnTo>
                      <a:pt x="31" y="146"/>
                    </a:lnTo>
                    <a:lnTo>
                      <a:pt x="36" y="152"/>
                    </a:lnTo>
                    <a:lnTo>
                      <a:pt x="43" y="156"/>
                    </a:lnTo>
                    <a:lnTo>
                      <a:pt x="50" y="159"/>
                    </a:lnTo>
                    <a:lnTo>
                      <a:pt x="58" y="162"/>
                    </a:lnTo>
                    <a:lnTo>
                      <a:pt x="67" y="164"/>
                    </a:lnTo>
                    <a:lnTo>
                      <a:pt x="74" y="166"/>
                    </a:lnTo>
                    <a:lnTo>
                      <a:pt x="83" y="166"/>
                    </a:lnTo>
                    <a:lnTo>
                      <a:pt x="92" y="166"/>
                    </a:lnTo>
                    <a:lnTo>
                      <a:pt x="100" y="164"/>
                    </a:lnTo>
                    <a:lnTo>
                      <a:pt x="107" y="162"/>
                    </a:lnTo>
                    <a:lnTo>
                      <a:pt x="115" y="159"/>
                    </a:lnTo>
                    <a:lnTo>
                      <a:pt x="122" y="156"/>
                    </a:lnTo>
                    <a:lnTo>
                      <a:pt x="129" y="152"/>
                    </a:lnTo>
                    <a:lnTo>
                      <a:pt x="135" y="146"/>
                    </a:lnTo>
                    <a:lnTo>
                      <a:pt x="142" y="142"/>
                    </a:lnTo>
                    <a:lnTo>
                      <a:pt x="146" y="135"/>
                    </a:lnTo>
                    <a:lnTo>
                      <a:pt x="152" y="129"/>
                    </a:lnTo>
                    <a:lnTo>
                      <a:pt x="156" y="122"/>
                    </a:lnTo>
                    <a:lnTo>
                      <a:pt x="159" y="116"/>
                    </a:lnTo>
                    <a:lnTo>
                      <a:pt x="161" y="107"/>
                    </a:lnTo>
                    <a:lnTo>
                      <a:pt x="164" y="100"/>
                    </a:lnTo>
                    <a:lnTo>
                      <a:pt x="166" y="92"/>
                    </a:lnTo>
                    <a:lnTo>
                      <a:pt x="166" y="83"/>
                    </a:lnTo>
                    <a:close/>
                    <a:moveTo>
                      <a:pt x="161" y="83"/>
                    </a:moveTo>
                    <a:lnTo>
                      <a:pt x="161" y="90"/>
                    </a:lnTo>
                    <a:lnTo>
                      <a:pt x="160" y="99"/>
                    </a:lnTo>
                    <a:lnTo>
                      <a:pt x="159" y="106"/>
                    </a:lnTo>
                    <a:lnTo>
                      <a:pt x="156" y="114"/>
                    </a:lnTo>
                    <a:lnTo>
                      <a:pt x="152" y="121"/>
                    </a:lnTo>
                    <a:lnTo>
                      <a:pt x="149" y="127"/>
                    </a:lnTo>
                    <a:lnTo>
                      <a:pt x="143" y="134"/>
                    </a:lnTo>
                    <a:lnTo>
                      <a:pt x="139" y="139"/>
                    </a:lnTo>
                    <a:lnTo>
                      <a:pt x="134" y="143"/>
                    </a:lnTo>
                    <a:lnTo>
                      <a:pt x="127" y="148"/>
                    </a:lnTo>
                    <a:lnTo>
                      <a:pt x="121" y="152"/>
                    </a:lnTo>
                    <a:lnTo>
                      <a:pt x="114" y="156"/>
                    </a:lnTo>
                    <a:lnTo>
                      <a:pt x="106" y="159"/>
                    </a:lnTo>
                    <a:lnTo>
                      <a:pt x="99" y="160"/>
                    </a:lnTo>
                    <a:lnTo>
                      <a:pt x="90" y="162"/>
                    </a:lnTo>
                    <a:lnTo>
                      <a:pt x="83" y="162"/>
                    </a:lnTo>
                    <a:lnTo>
                      <a:pt x="75" y="162"/>
                    </a:lnTo>
                    <a:lnTo>
                      <a:pt x="67" y="160"/>
                    </a:lnTo>
                    <a:lnTo>
                      <a:pt x="60" y="159"/>
                    </a:lnTo>
                    <a:lnTo>
                      <a:pt x="53" y="156"/>
                    </a:lnTo>
                    <a:lnTo>
                      <a:pt x="46" y="152"/>
                    </a:lnTo>
                    <a:lnTo>
                      <a:pt x="39" y="148"/>
                    </a:lnTo>
                    <a:lnTo>
                      <a:pt x="33" y="143"/>
                    </a:lnTo>
                    <a:lnTo>
                      <a:pt x="28" y="139"/>
                    </a:lnTo>
                    <a:lnTo>
                      <a:pt x="22" y="134"/>
                    </a:lnTo>
                    <a:lnTo>
                      <a:pt x="18" y="127"/>
                    </a:lnTo>
                    <a:lnTo>
                      <a:pt x="14" y="121"/>
                    </a:lnTo>
                    <a:lnTo>
                      <a:pt x="10" y="114"/>
                    </a:lnTo>
                    <a:lnTo>
                      <a:pt x="7" y="106"/>
                    </a:lnTo>
                    <a:lnTo>
                      <a:pt x="5" y="99"/>
                    </a:lnTo>
                    <a:lnTo>
                      <a:pt x="4" y="90"/>
                    </a:lnTo>
                    <a:lnTo>
                      <a:pt x="4" y="83"/>
                    </a:lnTo>
                    <a:lnTo>
                      <a:pt x="4" y="75"/>
                    </a:lnTo>
                    <a:lnTo>
                      <a:pt x="5" y="67"/>
                    </a:lnTo>
                    <a:lnTo>
                      <a:pt x="7" y="60"/>
                    </a:lnTo>
                    <a:lnTo>
                      <a:pt x="10" y="53"/>
                    </a:lnTo>
                    <a:lnTo>
                      <a:pt x="14" y="46"/>
                    </a:lnTo>
                    <a:lnTo>
                      <a:pt x="18" y="39"/>
                    </a:lnTo>
                    <a:lnTo>
                      <a:pt x="22" y="33"/>
                    </a:lnTo>
                    <a:lnTo>
                      <a:pt x="28" y="28"/>
                    </a:lnTo>
                    <a:lnTo>
                      <a:pt x="33" y="22"/>
                    </a:lnTo>
                    <a:lnTo>
                      <a:pt x="39" y="18"/>
                    </a:lnTo>
                    <a:lnTo>
                      <a:pt x="46" y="14"/>
                    </a:lnTo>
                    <a:lnTo>
                      <a:pt x="53" y="10"/>
                    </a:lnTo>
                    <a:lnTo>
                      <a:pt x="60" y="8"/>
                    </a:lnTo>
                    <a:lnTo>
                      <a:pt x="67" y="5"/>
                    </a:lnTo>
                    <a:lnTo>
                      <a:pt x="75" y="4"/>
                    </a:lnTo>
                    <a:lnTo>
                      <a:pt x="83" y="4"/>
                    </a:lnTo>
                    <a:lnTo>
                      <a:pt x="90" y="4"/>
                    </a:lnTo>
                    <a:lnTo>
                      <a:pt x="99" y="5"/>
                    </a:lnTo>
                    <a:lnTo>
                      <a:pt x="106" y="8"/>
                    </a:lnTo>
                    <a:lnTo>
                      <a:pt x="114" y="10"/>
                    </a:lnTo>
                    <a:lnTo>
                      <a:pt x="121" y="14"/>
                    </a:lnTo>
                    <a:lnTo>
                      <a:pt x="127" y="18"/>
                    </a:lnTo>
                    <a:lnTo>
                      <a:pt x="134" y="22"/>
                    </a:lnTo>
                    <a:lnTo>
                      <a:pt x="139" y="28"/>
                    </a:lnTo>
                    <a:lnTo>
                      <a:pt x="143" y="33"/>
                    </a:lnTo>
                    <a:lnTo>
                      <a:pt x="149" y="39"/>
                    </a:lnTo>
                    <a:lnTo>
                      <a:pt x="152" y="46"/>
                    </a:lnTo>
                    <a:lnTo>
                      <a:pt x="156" y="53"/>
                    </a:lnTo>
                    <a:lnTo>
                      <a:pt x="159" y="60"/>
                    </a:lnTo>
                    <a:lnTo>
                      <a:pt x="160" y="67"/>
                    </a:lnTo>
                    <a:lnTo>
                      <a:pt x="161" y="75"/>
                    </a:lnTo>
                    <a:lnTo>
                      <a:pt x="161" y="83"/>
                    </a:lnTo>
                    <a:close/>
                  </a:path>
                </a:pathLst>
              </a:custGeom>
              <a:solidFill>
                <a:srgbClr val="F9EB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73" name="Freeform 158">
                <a:extLst>
                  <a:ext uri="{FF2B5EF4-FFF2-40B4-BE49-F238E27FC236}">
                    <a16:creationId xmlns:a16="http://schemas.microsoft.com/office/drawing/2014/main" id="{20234A47-1689-9685-4883-F31A222833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40" y="2793"/>
                <a:ext cx="161" cy="161"/>
              </a:xfrm>
              <a:custGeom>
                <a:avLst/>
                <a:gdLst>
                  <a:gd name="T0" fmla="*/ 158 w 161"/>
                  <a:gd name="T1" fmla="*/ 64 h 161"/>
                  <a:gd name="T2" fmla="*/ 151 w 161"/>
                  <a:gd name="T3" fmla="*/ 41 h 161"/>
                  <a:gd name="T4" fmla="*/ 138 w 161"/>
                  <a:gd name="T5" fmla="*/ 23 h 161"/>
                  <a:gd name="T6" fmla="*/ 118 w 161"/>
                  <a:gd name="T7" fmla="*/ 9 h 161"/>
                  <a:gd name="T8" fmla="*/ 96 w 161"/>
                  <a:gd name="T9" fmla="*/ 1 h 161"/>
                  <a:gd name="T10" fmla="*/ 72 w 161"/>
                  <a:gd name="T11" fmla="*/ 0 h 161"/>
                  <a:gd name="T12" fmla="*/ 48 w 161"/>
                  <a:gd name="T13" fmla="*/ 5 h 161"/>
                  <a:gd name="T14" fmla="*/ 29 w 161"/>
                  <a:gd name="T15" fmla="*/ 18 h 161"/>
                  <a:gd name="T16" fmla="*/ 12 w 161"/>
                  <a:gd name="T17" fmla="*/ 35 h 161"/>
                  <a:gd name="T18" fmla="*/ 2 w 161"/>
                  <a:gd name="T19" fmla="*/ 55 h 161"/>
                  <a:gd name="T20" fmla="*/ 0 w 161"/>
                  <a:gd name="T21" fmla="*/ 80 h 161"/>
                  <a:gd name="T22" fmla="*/ 2 w 161"/>
                  <a:gd name="T23" fmla="*/ 104 h 161"/>
                  <a:gd name="T24" fmla="*/ 12 w 161"/>
                  <a:gd name="T25" fmla="*/ 125 h 161"/>
                  <a:gd name="T26" fmla="*/ 29 w 161"/>
                  <a:gd name="T27" fmla="*/ 142 h 161"/>
                  <a:gd name="T28" fmla="*/ 48 w 161"/>
                  <a:gd name="T29" fmla="*/ 154 h 161"/>
                  <a:gd name="T30" fmla="*/ 72 w 161"/>
                  <a:gd name="T31" fmla="*/ 160 h 161"/>
                  <a:gd name="T32" fmla="*/ 96 w 161"/>
                  <a:gd name="T33" fmla="*/ 159 h 161"/>
                  <a:gd name="T34" fmla="*/ 118 w 161"/>
                  <a:gd name="T35" fmla="*/ 152 h 161"/>
                  <a:gd name="T36" fmla="*/ 138 w 161"/>
                  <a:gd name="T37" fmla="*/ 138 h 161"/>
                  <a:gd name="T38" fmla="*/ 151 w 161"/>
                  <a:gd name="T39" fmla="*/ 118 h 161"/>
                  <a:gd name="T40" fmla="*/ 158 w 161"/>
                  <a:gd name="T41" fmla="*/ 96 h 161"/>
                  <a:gd name="T42" fmla="*/ 157 w 161"/>
                  <a:gd name="T43" fmla="*/ 80 h 161"/>
                  <a:gd name="T44" fmla="*/ 153 w 161"/>
                  <a:gd name="T45" fmla="*/ 103 h 161"/>
                  <a:gd name="T46" fmla="*/ 143 w 161"/>
                  <a:gd name="T47" fmla="*/ 122 h 161"/>
                  <a:gd name="T48" fmla="*/ 129 w 161"/>
                  <a:gd name="T49" fmla="*/ 139 h 161"/>
                  <a:gd name="T50" fmla="*/ 110 w 161"/>
                  <a:gd name="T51" fmla="*/ 150 h 161"/>
                  <a:gd name="T52" fmla="*/ 87 w 161"/>
                  <a:gd name="T53" fmla="*/ 156 h 161"/>
                  <a:gd name="T54" fmla="*/ 64 w 161"/>
                  <a:gd name="T55" fmla="*/ 156 h 161"/>
                  <a:gd name="T56" fmla="*/ 43 w 161"/>
                  <a:gd name="T57" fmla="*/ 147 h 161"/>
                  <a:gd name="T58" fmla="*/ 26 w 161"/>
                  <a:gd name="T59" fmla="*/ 135 h 161"/>
                  <a:gd name="T60" fmla="*/ 12 w 161"/>
                  <a:gd name="T61" fmla="*/ 117 h 161"/>
                  <a:gd name="T62" fmla="*/ 4 w 161"/>
                  <a:gd name="T63" fmla="*/ 96 h 161"/>
                  <a:gd name="T64" fmla="*/ 4 w 161"/>
                  <a:gd name="T65" fmla="*/ 72 h 161"/>
                  <a:gd name="T66" fmla="*/ 9 w 161"/>
                  <a:gd name="T67" fmla="*/ 50 h 161"/>
                  <a:gd name="T68" fmla="*/ 21 w 161"/>
                  <a:gd name="T69" fmla="*/ 30 h 161"/>
                  <a:gd name="T70" fmla="*/ 37 w 161"/>
                  <a:gd name="T71" fmla="*/ 16 h 161"/>
                  <a:gd name="T72" fmla="*/ 57 w 161"/>
                  <a:gd name="T73" fmla="*/ 7 h 161"/>
                  <a:gd name="T74" fmla="*/ 80 w 161"/>
                  <a:gd name="T75" fmla="*/ 2 h 161"/>
                  <a:gd name="T76" fmla="*/ 103 w 161"/>
                  <a:gd name="T77" fmla="*/ 7 h 161"/>
                  <a:gd name="T78" fmla="*/ 122 w 161"/>
                  <a:gd name="T79" fmla="*/ 16 h 161"/>
                  <a:gd name="T80" fmla="*/ 139 w 161"/>
                  <a:gd name="T81" fmla="*/ 30 h 161"/>
                  <a:gd name="T82" fmla="*/ 150 w 161"/>
                  <a:gd name="T83" fmla="*/ 50 h 161"/>
                  <a:gd name="T84" fmla="*/ 156 w 161"/>
                  <a:gd name="T85" fmla="*/ 72 h 16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61"/>
                  <a:gd name="T130" fmla="*/ 0 h 161"/>
                  <a:gd name="T131" fmla="*/ 161 w 161"/>
                  <a:gd name="T132" fmla="*/ 161 h 16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61" h="161">
                    <a:moveTo>
                      <a:pt x="161" y="80"/>
                    </a:moveTo>
                    <a:lnTo>
                      <a:pt x="160" y="72"/>
                    </a:lnTo>
                    <a:lnTo>
                      <a:pt x="158" y="64"/>
                    </a:lnTo>
                    <a:lnTo>
                      <a:pt x="157" y="55"/>
                    </a:lnTo>
                    <a:lnTo>
                      <a:pt x="154" y="48"/>
                    </a:lnTo>
                    <a:lnTo>
                      <a:pt x="151" y="41"/>
                    </a:lnTo>
                    <a:lnTo>
                      <a:pt x="147" y="35"/>
                    </a:lnTo>
                    <a:lnTo>
                      <a:pt x="142" y="29"/>
                    </a:lnTo>
                    <a:lnTo>
                      <a:pt x="138" y="23"/>
                    </a:lnTo>
                    <a:lnTo>
                      <a:pt x="131" y="18"/>
                    </a:lnTo>
                    <a:lnTo>
                      <a:pt x="125" y="12"/>
                    </a:lnTo>
                    <a:lnTo>
                      <a:pt x="118" y="9"/>
                    </a:lnTo>
                    <a:lnTo>
                      <a:pt x="111" y="5"/>
                    </a:lnTo>
                    <a:lnTo>
                      <a:pt x="104" y="2"/>
                    </a:lnTo>
                    <a:lnTo>
                      <a:pt x="96" y="1"/>
                    </a:lnTo>
                    <a:lnTo>
                      <a:pt x="87" y="0"/>
                    </a:lnTo>
                    <a:lnTo>
                      <a:pt x="80" y="0"/>
                    </a:lnTo>
                    <a:lnTo>
                      <a:pt x="72" y="0"/>
                    </a:lnTo>
                    <a:lnTo>
                      <a:pt x="64" y="1"/>
                    </a:lnTo>
                    <a:lnTo>
                      <a:pt x="55" y="2"/>
                    </a:lnTo>
                    <a:lnTo>
                      <a:pt x="48" y="5"/>
                    </a:lnTo>
                    <a:lnTo>
                      <a:pt x="41" y="9"/>
                    </a:lnTo>
                    <a:lnTo>
                      <a:pt x="34" y="12"/>
                    </a:lnTo>
                    <a:lnTo>
                      <a:pt x="29" y="18"/>
                    </a:lnTo>
                    <a:lnTo>
                      <a:pt x="23" y="23"/>
                    </a:lnTo>
                    <a:lnTo>
                      <a:pt x="18" y="29"/>
                    </a:lnTo>
                    <a:lnTo>
                      <a:pt x="12" y="35"/>
                    </a:lnTo>
                    <a:lnTo>
                      <a:pt x="9" y="41"/>
                    </a:lnTo>
                    <a:lnTo>
                      <a:pt x="5" y="48"/>
                    </a:lnTo>
                    <a:lnTo>
                      <a:pt x="2" y="55"/>
                    </a:lnTo>
                    <a:lnTo>
                      <a:pt x="1" y="64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0" y="87"/>
                    </a:lnTo>
                    <a:lnTo>
                      <a:pt x="1" y="96"/>
                    </a:lnTo>
                    <a:lnTo>
                      <a:pt x="2" y="104"/>
                    </a:lnTo>
                    <a:lnTo>
                      <a:pt x="5" y="111"/>
                    </a:lnTo>
                    <a:lnTo>
                      <a:pt x="9" y="118"/>
                    </a:lnTo>
                    <a:lnTo>
                      <a:pt x="12" y="125"/>
                    </a:lnTo>
                    <a:lnTo>
                      <a:pt x="18" y="131"/>
                    </a:lnTo>
                    <a:lnTo>
                      <a:pt x="23" y="138"/>
                    </a:lnTo>
                    <a:lnTo>
                      <a:pt x="29" y="142"/>
                    </a:lnTo>
                    <a:lnTo>
                      <a:pt x="34" y="147"/>
                    </a:lnTo>
                    <a:lnTo>
                      <a:pt x="41" y="152"/>
                    </a:lnTo>
                    <a:lnTo>
                      <a:pt x="48" y="154"/>
                    </a:lnTo>
                    <a:lnTo>
                      <a:pt x="55" y="157"/>
                    </a:lnTo>
                    <a:lnTo>
                      <a:pt x="64" y="159"/>
                    </a:lnTo>
                    <a:lnTo>
                      <a:pt x="72" y="160"/>
                    </a:lnTo>
                    <a:lnTo>
                      <a:pt x="80" y="161"/>
                    </a:lnTo>
                    <a:lnTo>
                      <a:pt x="87" y="160"/>
                    </a:lnTo>
                    <a:lnTo>
                      <a:pt x="96" y="159"/>
                    </a:lnTo>
                    <a:lnTo>
                      <a:pt x="104" y="157"/>
                    </a:lnTo>
                    <a:lnTo>
                      <a:pt x="111" y="154"/>
                    </a:lnTo>
                    <a:lnTo>
                      <a:pt x="118" y="152"/>
                    </a:lnTo>
                    <a:lnTo>
                      <a:pt x="125" y="147"/>
                    </a:lnTo>
                    <a:lnTo>
                      <a:pt x="131" y="142"/>
                    </a:lnTo>
                    <a:lnTo>
                      <a:pt x="138" y="138"/>
                    </a:lnTo>
                    <a:lnTo>
                      <a:pt x="142" y="131"/>
                    </a:lnTo>
                    <a:lnTo>
                      <a:pt x="147" y="125"/>
                    </a:lnTo>
                    <a:lnTo>
                      <a:pt x="151" y="118"/>
                    </a:lnTo>
                    <a:lnTo>
                      <a:pt x="154" y="111"/>
                    </a:lnTo>
                    <a:lnTo>
                      <a:pt x="157" y="104"/>
                    </a:lnTo>
                    <a:lnTo>
                      <a:pt x="158" y="96"/>
                    </a:lnTo>
                    <a:lnTo>
                      <a:pt x="160" y="87"/>
                    </a:lnTo>
                    <a:lnTo>
                      <a:pt x="161" y="80"/>
                    </a:lnTo>
                    <a:close/>
                    <a:moveTo>
                      <a:pt x="157" y="80"/>
                    </a:moveTo>
                    <a:lnTo>
                      <a:pt x="156" y="87"/>
                    </a:lnTo>
                    <a:lnTo>
                      <a:pt x="156" y="96"/>
                    </a:lnTo>
                    <a:lnTo>
                      <a:pt x="153" y="103"/>
                    </a:lnTo>
                    <a:lnTo>
                      <a:pt x="150" y="110"/>
                    </a:lnTo>
                    <a:lnTo>
                      <a:pt x="147" y="117"/>
                    </a:lnTo>
                    <a:lnTo>
                      <a:pt x="143" y="122"/>
                    </a:lnTo>
                    <a:lnTo>
                      <a:pt x="139" y="129"/>
                    </a:lnTo>
                    <a:lnTo>
                      <a:pt x="135" y="135"/>
                    </a:lnTo>
                    <a:lnTo>
                      <a:pt x="129" y="139"/>
                    </a:lnTo>
                    <a:lnTo>
                      <a:pt x="122" y="143"/>
                    </a:lnTo>
                    <a:lnTo>
                      <a:pt x="117" y="147"/>
                    </a:lnTo>
                    <a:lnTo>
                      <a:pt x="110" y="150"/>
                    </a:lnTo>
                    <a:lnTo>
                      <a:pt x="103" y="153"/>
                    </a:lnTo>
                    <a:lnTo>
                      <a:pt x="96" y="156"/>
                    </a:lnTo>
                    <a:lnTo>
                      <a:pt x="87" y="156"/>
                    </a:lnTo>
                    <a:lnTo>
                      <a:pt x="80" y="157"/>
                    </a:lnTo>
                    <a:lnTo>
                      <a:pt x="72" y="156"/>
                    </a:lnTo>
                    <a:lnTo>
                      <a:pt x="64" y="156"/>
                    </a:lnTo>
                    <a:lnTo>
                      <a:pt x="57" y="153"/>
                    </a:lnTo>
                    <a:lnTo>
                      <a:pt x="50" y="150"/>
                    </a:lnTo>
                    <a:lnTo>
                      <a:pt x="43" y="147"/>
                    </a:lnTo>
                    <a:lnTo>
                      <a:pt x="37" y="143"/>
                    </a:lnTo>
                    <a:lnTo>
                      <a:pt x="30" y="139"/>
                    </a:lnTo>
                    <a:lnTo>
                      <a:pt x="26" y="135"/>
                    </a:lnTo>
                    <a:lnTo>
                      <a:pt x="21" y="129"/>
                    </a:lnTo>
                    <a:lnTo>
                      <a:pt x="16" y="122"/>
                    </a:lnTo>
                    <a:lnTo>
                      <a:pt x="12" y="117"/>
                    </a:lnTo>
                    <a:lnTo>
                      <a:pt x="9" y="110"/>
                    </a:lnTo>
                    <a:lnTo>
                      <a:pt x="7" y="103"/>
                    </a:lnTo>
                    <a:lnTo>
                      <a:pt x="4" y="96"/>
                    </a:lnTo>
                    <a:lnTo>
                      <a:pt x="4" y="87"/>
                    </a:lnTo>
                    <a:lnTo>
                      <a:pt x="2" y="80"/>
                    </a:lnTo>
                    <a:lnTo>
                      <a:pt x="4" y="72"/>
                    </a:lnTo>
                    <a:lnTo>
                      <a:pt x="4" y="64"/>
                    </a:lnTo>
                    <a:lnTo>
                      <a:pt x="7" y="57"/>
                    </a:lnTo>
                    <a:lnTo>
                      <a:pt x="9" y="50"/>
                    </a:lnTo>
                    <a:lnTo>
                      <a:pt x="12" y="43"/>
                    </a:lnTo>
                    <a:lnTo>
                      <a:pt x="16" y="37"/>
                    </a:lnTo>
                    <a:lnTo>
                      <a:pt x="21" y="30"/>
                    </a:lnTo>
                    <a:lnTo>
                      <a:pt x="26" y="26"/>
                    </a:lnTo>
                    <a:lnTo>
                      <a:pt x="30" y="21"/>
                    </a:lnTo>
                    <a:lnTo>
                      <a:pt x="37" y="16"/>
                    </a:lnTo>
                    <a:lnTo>
                      <a:pt x="43" y="12"/>
                    </a:lnTo>
                    <a:lnTo>
                      <a:pt x="50" y="9"/>
                    </a:lnTo>
                    <a:lnTo>
                      <a:pt x="57" y="7"/>
                    </a:lnTo>
                    <a:lnTo>
                      <a:pt x="64" y="4"/>
                    </a:lnTo>
                    <a:lnTo>
                      <a:pt x="72" y="4"/>
                    </a:lnTo>
                    <a:lnTo>
                      <a:pt x="80" y="2"/>
                    </a:lnTo>
                    <a:lnTo>
                      <a:pt x="87" y="4"/>
                    </a:lnTo>
                    <a:lnTo>
                      <a:pt x="96" y="4"/>
                    </a:lnTo>
                    <a:lnTo>
                      <a:pt x="103" y="7"/>
                    </a:lnTo>
                    <a:lnTo>
                      <a:pt x="110" y="9"/>
                    </a:lnTo>
                    <a:lnTo>
                      <a:pt x="117" y="12"/>
                    </a:lnTo>
                    <a:lnTo>
                      <a:pt x="122" y="16"/>
                    </a:lnTo>
                    <a:lnTo>
                      <a:pt x="129" y="21"/>
                    </a:lnTo>
                    <a:lnTo>
                      <a:pt x="135" y="26"/>
                    </a:lnTo>
                    <a:lnTo>
                      <a:pt x="139" y="30"/>
                    </a:lnTo>
                    <a:lnTo>
                      <a:pt x="143" y="37"/>
                    </a:lnTo>
                    <a:lnTo>
                      <a:pt x="147" y="43"/>
                    </a:lnTo>
                    <a:lnTo>
                      <a:pt x="150" y="50"/>
                    </a:lnTo>
                    <a:lnTo>
                      <a:pt x="153" y="57"/>
                    </a:lnTo>
                    <a:lnTo>
                      <a:pt x="156" y="64"/>
                    </a:lnTo>
                    <a:lnTo>
                      <a:pt x="156" y="72"/>
                    </a:lnTo>
                    <a:lnTo>
                      <a:pt x="157" y="80"/>
                    </a:lnTo>
                    <a:close/>
                  </a:path>
                </a:pathLst>
              </a:custGeom>
              <a:solidFill>
                <a:srgbClr val="FBEC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74" name="Freeform 159">
                <a:extLst>
                  <a:ext uri="{FF2B5EF4-FFF2-40B4-BE49-F238E27FC236}">
                    <a16:creationId xmlns:a16="http://schemas.microsoft.com/office/drawing/2014/main" id="{98BFB76F-3F4B-671C-2173-83D4409A53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41" y="2794"/>
                <a:ext cx="157" cy="158"/>
              </a:xfrm>
              <a:custGeom>
                <a:avLst/>
                <a:gdLst>
                  <a:gd name="T0" fmla="*/ 157 w 157"/>
                  <a:gd name="T1" fmla="*/ 71 h 158"/>
                  <a:gd name="T2" fmla="*/ 155 w 157"/>
                  <a:gd name="T3" fmla="*/ 56 h 158"/>
                  <a:gd name="T4" fmla="*/ 148 w 157"/>
                  <a:gd name="T5" fmla="*/ 42 h 158"/>
                  <a:gd name="T6" fmla="*/ 139 w 157"/>
                  <a:gd name="T7" fmla="*/ 29 h 158"/>
                  <a:gd name="T8" fmla="*/ 130 w 157"/>
                  <a:gd name="T9" fmla="*/ 18 h 158"/>
                  <a:gd name="T10" fmla="*/ 117 w 157"/>
                  <a:gd name="T11" fmla="*/ 10 h 158"/>
                  <a:gd name="T12" fmla="*/ 102 w 157"/>
                  <a:gd name="T13" fmla="*/ 4 h 158"/>
                  <a:gd name="T14" fmla="*/ 86 w 157"/>
                  <a:gd name="T15" fmla="*/ 0 h 158"/>
                  <a:gd name="T16" fmla="*/ 71 w 157"/>
                  <a:gd name="T17" fmla="*/ 0 h 158"/>
                  <a:gd name="T18" fmla="*/ 56 w 157"/>
                  <a:gd name="T19" fmla="*/ 4 h 158"/>
                  <a:gd name="T20" fmla="*/ 42 w 157"/>
                  <a:gd name="T21" fmla="*/ 10 h 158"/>
                  <a:gd name="T22" fmla="*/ 29 w 157"/>
                  <a:gd name="T23" fmla="*/ 18 h 158"/>
                  <a:gd name="T24" fmla="*/ 18 w 157"/>
                  <a:gd name="T25" fmla="*/ 29 h 158"/>
                  <a:gd name="T26" fmla="*/ 10 w 157"/>
                  <a:gd name="T27" fmla="*/ 42 h 158"/>
                  <a:gd name="T28" fmla="*/ 3 w 157"/>
                  <a:gd name="T29" fmla="*/ 56 h 158"/>
                  <a:gd name="T30" fmla="*/ 0 w 157"/>
                  <a:gd name="T31" fmla="*/ 71 h 158"/>
                  <a:gd name="T32" fmla="*/ 0 w 157"/>
                  <a:gd name="T33" fmla="*/ 86 h 158"/>
                  <a:gd name="T34" fmla="*/ 3 w 157"/>
                  <a:gd name="T35" fmla="*/ 102 h 158"/>
                  <a:gd name="T36" fmla="*/ 10 w 157"/>
                  <a:gd name="T37" fmla="*/ 117 h 158"/>
                  <a:gd name="T38" fmla="*/ 18 w 157"/>
                  <a:gd name="T39" fmla="*/ 130 h 158"/>
                  <a:gd name="T40" fmla="*/ 29 w 157"/>
                  <a:gd name="T41" fmla="*/ 139 h 158"/>
                  <a:gd name="T42" fmla="*/ 42 w 157"/>
                  <a:gd name="T43" fmla="*/ 148 h 158"/>
                  <a:gd name="T44" fmla="*/ 56 w 157"/>
                  <a:gd name="T45" fmla="*/ 155 h 158"/>
                  <a:gd name="T46" fmla="*/ 71 w 157"/>
                  <a:gd name="T47" fmla="*/ 158 h 158"/>
                  <a:gd name="T48" fmla="*/ 86 w 157"/>
                  <a:gd name="T49" fmla="*/ 158 h 158"/>
                  <a:gd name="T50" fmla="*/ 102 w 157"/>
                  <a:gd name="T51" fmla="*/ 155 h 158"/>
                  <a:gd name="T52" fmla="*/ 117 w 157"/>
                  <a:gd name="T53" fmla="*/ 148 h 158"/>
                  <a:gd name="T54" fmla="*/ 130 w 157"/>
                  <a:gd name="T55" fmla="*/ 139 h 158"/>
                  <a:gd name="T56" fmla="*/ 139 w 157"/>
                  <a:gd name="T57" fmla="*/ 130 h 158"/>
                  <a:gd name="T58" fmla="*/ 148 w 157"/>
                  <a:gd name="T59" fmla="*/ 117 h 158"/>
                  <a:gd name="T60" fmla="*/ 155 w 157"/>
                  <a:gd name="T61" fmla="*/ 102 h 158"/>
                  <a:gd name="T62" fmla="*/ 157 w 157"/>
                  <a:gd name="T63" fmla="*/ 86 h 158"/>
                  <a:gd name="T64" fmla="*/ 153 w 157"/>
                  <a:gd name="T65" fmla="*/ 79 h 158"/>
                  <a:gd name="T66" fmla="*/ 152 w 157"/>
                  <a:gd name="T67" fmla="*/ 93 h 158"/>
                  <a:gd name="T68" fmla="*/ 148 w 157"/>
                  <a:gd name="T69" fmla="*/ 107 h 158"/>
                  <a:gd name="T70" fmla="*/ 132 w 157"/>
                  <a:gd name="T71" fmla="*/ 132 h 158"/>
                  <a:gd name="T72" fmla="*/ 107 w 157"/>
                  <a:gd name="T73" fmla="*/ 148 h 158"/>
                  <a:gd name="T74" fmla="*/ 93 w 157"/>
                  <a:gd name="T75" fmla="*/ 152 h 158"/>
                  <a:gd name="T76" fmla="*/ 79 w 157"/>
                  <a:gd name="T77" fmla="*/ 153 h 158"/>
                  <a:gd name="T78" fmla="*/ 64 w 157"/>
                  <a:gd name="T79" fmla="*/ 152 h 158"/>
                  <a:gd name="T80" fmla="*/ 50 w 157"/>
                  <a:gd name="T81" fmla="*/ 148 h 158"/>
                  <a:gd name="T82" fmla="*/ 27 w 157"/>
                  <a:gd name="T83" fmla="*/ 132 h 158"/>
                  <a:gd name="T84" fmla="*/ 10 w 157"/>
                  <a:gd name="T85" fmla="*/ 107 h 158"/>
                  <a:gd name="T86" fmla="*/ 6 w 157"/>
                  <a:gd name="T87" fmla="*/ 93 h 158"/>
                  <a:gd name="T88" fmla="*/ 4 w 157"/>
                  <a:gd name="T89" fmla="*/ 79 h 158"/>
                  <a:gd name="T90" fmla="*/ 6 w 157"/>
                  <a:gd name="T91" fmla="*/ 64 h 158"/>
                  <a:gd name="T92" fmla="*/ 10 w 157"/>
                  <a:gd name="T93" fmla="*/ 50 h 158"/>
                  <a:gd name="T94" fmla="*/ 27 w 157"/>
                  <a:gd name="T95" fmla="*/ 27 h 158"/>
                  <a:gd name="T96" fmla="*/ 50 w 157"/>
                  <a:gd name="T97" fmla="*/ 10 h 158"/>
                  <a:gd name="T98" fmla="*/ 64 w 157"/>
                  <a:gd name="T99" fmla="*/ 6 h 158"/>
                  <a:gd name="T100" fmla="*/ 79 w 157"/>
                  <a:gd name="T101" fmla="*/ 4 h 158"/>
                  <a:gd name="T102" fmla="*/ 93 w 157"/>
                  <a:gd name="T103" fmla="*/ 6 h 158"/>
                  <a:gd name="T104" fmla="*/ 107 w 157"/>
                  <a:gd name="T105" fmla="*/ 10 h 158"/>
                  <a:gd name="T106" fmla="*/ 132 w 157"/>
                  <a:gd name="T107" fmla="*/ 27 h 158"/>
                  <a:gd name="T108" fmla="*/ 148 w 157"/>
                  <a:gd name="T109" fmla="*/ 50 h 158"/>
                  <a:gd name="T110" fmla="*/ 152 w 157"/>
                  <a:gd name="T111" fmla="*/ 64 h 158"/>
                  <a:gd name="T112" fmla="*/ 153 w 157"/>
                  <a:gd name="T113" fmla="*/ 79 h 15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57"/>
                  <a:gd name="T172" fmla="*/ 0 h 158"/>
                  <a:gd name="T173" fmla="*/ 157 w 157"/>
                  <a:gd name="T174" fmla="*/ 158 h 15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57" h="158">
                    <a:moveTo>
                      <a:pt x="157" y="79"/>
                    </a:moveTo>
                    <a:lnTo>
                      <a:pt x="157" y="71"/>
                    </a:lnTo>
                    <a:lnTo>
                      <a:pt x="156" y="63"/>
                    </a:lnTo>
                    <a:lnTo>
                      <a:pt x="155" y="56"/>
                    </a:lnTo>
                    <a:lnTo>
                      <a:pt x="152" y="49"/>
                    </a:lnTo>
                    <a:lnTo>
                      <a:pt x="148" y="42"/>
                    </a:lnTo>
                    <a:lnTo>
                      <a:pt x="145" y="35"/>
                    </a:lnTo>
                    <a:lnTo>
                      <a:pt x="139" y="29"/>
                    </a:lnTo>
                    <a:lnTo>
                      <a:pt x="135" y="24"/>
                    </a:lnTo>
                    <a:lnTo>
                      <a:pt x="130" y="18"/>
                    </a:lnTo>
                    <a:lnTo>
                      <a:pt x="123" y="14"/>
                    </a:lnTo>
                    <a:lnTo>
                      <a:pt x="117" y="10"/>
                    </a:lnTo>
                    <a:lnTo>
                      <a:pt x="110" y="6"/>
                    </a:lnTo>
                    <a:lnTo>
                      <a:pt x="102" y="4"/>
                    </a:lnTo>
                    <a:lnTo>
                      <a:pt x="95" y="1"/>
                    </a:lnTo>
                    <a:lnTo>
                      <a:pt x="86" y="0"/>
                    </a:lnTo>
                    <a:lnTo>
                      <a:pt x="79" y="0"/>
                    </a:lnTo>
                    <a:lnTo>
                      <a:pt x="71" y="0"/>
                    </a:lnTo>
                    <a:lnTo>
                      <a:pt x="63" y="1"/>
                    </a:lnTo>
                    <a:lnTo>
                      <a:pt x="56" y="4"/>
                    </a:lnTo>
                    <a:lnTo>
                      <a:pt x="49" y="6"/>
                    </a:lnTo>
                    <a:lnTo>
                      <a:pt x="42" y="10"/>
                    </a:lnTo>
                    <a:lnTo>
                      <a:pt x="35" y="14"/>
                    </a:lnTo>
                    <a:lnTo>
                      <a:pt x="29" y="18"/>
                    </a:lnTo>
                    <a:lnTo>
                      <a:pt x="24" y="24"/>
                    </a:lnTo>
                    <a:lnTo>
                      <a:pt x="18" y="29"/>
                    </a:lnTo>
                    <a:lnTo>
                      <a:pt x="14" y="35"/>
                    </a:lnTo>
                    <a:lnTo>
                      <a:pt x="10" y="42"/>
                    </a:lnTo>
                    <a:lnTo>
                      <a:pt x="6" y="49"/>
                    </a:lnTo>
                    <a:lnTo>
                      <a:pt x="3" y="56"/>
                    </a:lnTo>
                    <a:lnTo>
                      <a:pt x="1" y="63"/>
                    </a:lnTo>
                    <a:lnTo>
                      <a:pt x="0" y="71"/>
                    </a:lnTo>
                    <a:lnTo>
                      <a:pt x="0" y="79"/>
                    </a:lnTo>
                    <a:lnTo>
                      <a:pt x="0" y="86"/>
                    </a:lnTo>
                    <a:lnTo>
                      <a:pt x="1" y="95"/>
                    </a:lnTo>
                    <a:lnTo>
                      <a:pt x="3" y="102"/>
                    </a:lnTo>
                    <a:lnTo>
                      <a:pt x="6" y="110"/>
                    </a:lnTo>
                    <a:lnTo>
                      <a:pt x="10" y="117"/>
                    </a:lnTo>
                    <a:lnTo>
                      <a:pt x="14" y="123"/>
                    </a:lnTo>
                    <a:lnTo>
                      <a:pt x="18" y="130"/>
                    </a:lnTo>
                    <a:lnTo>
                      <a:pt x="24" y="135"/>
                    </a:lnTo>
                    <a:lnTo>
                      <a:pt x="29" y="139"/>
                    </a:lnTo>
                    <a:lnTo>
                      <a:pt x="35" y="144"/>
                    </a:lnTo>
                    <a:lnTo>
                      <a:pt x="42" y="148"/>
                    </a:lnTo>
                    <a:lnTo>
                      <a:pt x="49" y="152"/>
                    </a:lnTo>
                    <a:lnTo>
                      <a:pt x="56" y="155"/>
                    </a:lnTo>
                    <a:lnTo>
                      <a:pt x="63" y="156"/>
                    </a:lnTo>
                    <a:lnTo>
                      <a:pt x="71" y="158"/>
                    </a:lnTo>
                    <a:lnTo>
                      <a:pt x="79" y="158"/>
                    </a:lnTo>
                    <a:lnTo>
                      <a:pt x="86" y="158"/>
                    </a:lnTo>
                    <a:lnTo>
                      <a:pt x="95" y="156"/>
                    </a:lnTo>
                    <a:lnTo>
                      <a:pt x="102" y="155"/>
                    </a:lnTo>
                    <a:lnTo>
                      <a:pt x="110" y="152"/>
                    </a:lnTo>
                    <a:lnTo>
                      <a:pt x="117" y="148"/>
                    </a:lnTo>
                    <a:lnTo>
                      <a:pt x="123" y="144"/>
                    </a:lnTo>
                    <a:lnTo>
                      <a:pt x="130" y="139"/>
                    </a:lnTo>
                    <a:lnTo>
                      <a:pt x="135" y="135"/>
                    </a:lnTo>
                    <a:lnTo>
                      <a:pt x="139" y="130"/>
                    </a:lnTo>
                    <a:lnTo>
                      <a:pt x="145" y="123"/>
                    </a:lnTo>
                    <a:lnTo>
                      <a:pt x="148" y="117"/>
                    </a:lnTo>
                    <a:lnTo>
                      <a:pt x="152" y="110"/>
                    </a:lnTo>
                    <a:lnTo>
                      <a:pt x="155" y="102"/>
                    </a:lnTo>
                    <a:lnTo>
                      <a:pt x="156" y="95"/>
                    </a:lnTo>
                    <a:lnTo>
                      <a:pt x="157" y="86"/>
                    </a:lnTo>
                    <a:lnTo>
                      <a:pt x="157" y="79"/>
                    </a:lnTo>
                    <a:close/>
                    <a:moveTo>
                      <a:pt x="153" y="79"/>
                    </a:moveTo>
                    <a:lnTo>
                      <a:pt x="153" y="86"/>
                    </a:lnTo>
                    <a:lnTo>
                      <a:pt x="152" y="93"/>
                    </a:lnTo>
                    <a:lnTo>
                      <a:pt x="150" y="102"/>
                    </a:lnTo>
                    <a:lnTo>
                      <a:pt x="148" y="107"/>
                    </a:lnTo>
                    <a:lnTo>
                      <a:pt x="141" y="121"/>
                    </a:lnTo>
                    <a:lnTo>
                      <a:pt x="132" y="132"/>
                    </a:lnTo>
                    <a:lnTo>
                      <a:pt x="121" y="141"/>
                    </a:lnTo>
                    <a:lnTo>
                      <a:pt x="107" y="148"/>
                    </a:lnTo>
                    <a:lnTo>
                      <a:pt x="102" y="151"/>
                    </a:lnTo>
                    <a:lnTo>
                      <a:pt x="93" y="152"/>
                    </a:lnTo>
                    <a:lnTo>
                      <a:pt x="86" y="153"/>
                    </a:lnTo>
                    <a:lnTo>
                      <a:pt x="79" y="153"/>
                    </a:lnTo>
                    <a:lnTo>
                      <a:pt x="71" y="153"/>
                    </a:lnTo>
                    <a:lnTo>
                      <a:pt x="64" y="152"/>
                    </a:lnTo>
                    <a:lnTo>
                      <a:pt x="57" y="151"/>
                    </a:lnTo>
                    <a:lnTo>
                      <a:pt x="50" y="148"/>
                    </a:lnTo>
                    <a:lnTo>
                      <a:pt x="36" y="141"/>
                    </a:lnTo>
                    <a:lnTo>
                      <a:pt x="27" y="132"/>
                    </a:lnTo>
                    <a:lnTo>
                      <a:pt x="17" y="121"/>
                    </a:lnTo>
                    <a:lnTo>
                      <a:pt x="10" y="107"/>
                    </a:lnTo>
                    <a:lnTo>
                      <a:pt x="7" y="102"/>
                    </a:lnTo>
                    <a:lnTo>
                      <a:pt x="6" y="93"/>
                    </a:lnTo>
                    <a:lnTo>
                      <a:pt x="4" y="86"/>
                    </a:lnTo>
                    <a:lnTo>
                      <a:pt x="4" y="79"/>
                    </a:lnTo>
                    <a:lnTo>
                      <a:pt x="4" y="71"/>
                    </a:lnTo>
                    <a:lnTo>
                      <a:pt x="6" y="64"/>
                    </a:lnTo>
                    <a:lnTo>
                      <a:pt x="7" y="57"/>
                    </a:lnTo>
                    <a:lnTo>
                      <a:pt x="10" y="50"/>
                    </a:lnTo>
                    <a:lnTo>
                      <a:pt x="17" y="36"/>
                    </a:lnTo>
                    <a:lnTo>
                      <a:pt x="27" y="27"/>
                    </a:lnTo>
                    <a:lnTo>
                      <a:pt x="36" y="17"/>
                    </a:lnTo>
                    <a:lnTo>
                      <a:pt x="50" y="10"/>
                    </a:lnTo>
                    <a:lnTo>
                      <a:pt x="57" y="7"/>
                    </a:lnTo>
                    <a:lnTo>
                      <a:pt x="64" y="6"/>
                    </a:lnTo>
                    <a:lnTo>
                      <a:pt x="71" y="4"/>
                    </a:lnTo>
                    <a:lnTo>
                      <a:pt x="79" y="4"/>
                    </a:lnTo>
                    <a:lnTo>
                      <a:pt x="86" y="4"/>
                    </a:lnTo>
                    <a:lnTo>
                      <a:pt x="93" y="6"/>
                    </a:lnTo>
                    <a:lnTo>
                      <a:pt x="102" y="7"/>
                    </a:lnTo>
                    <a:lnTo>
                      <a:pt x="107" y="10"/>
                    </a:lnTo>
                    <a:lnTo>
                      <a:pt x="121" y="17"/>
                    </a:lnTo>
                    <a:lnTo>
                      <a:pt x="132" y="27"/>
                    </a:lnTo>
                    <a:lnTo>
                      <a:pt x="141" y="36"/>
                    </a:lnTo>
                    <a:lnTo>
                      <a:pt x="148" y="50"/>
                    </a:lnTo>
                    <a:lnTo>
                      <a:pt x="150" y="57"/>
                    </a:lnTo>
                    <a:lnTo>
                      <a:pt x="152" y="64"/>
                    </a:lnTo>
                    <a:lnTo>
                      <a:pt x="153" y="71"/>
                    </a:lnTo>
                    <a:lnTo>
                      <a:pt x="153" y="79"/>
                    </a:lnTo>
                    <a:close/>
                  </a:path>
                </a:pathLst>
              </a:custGeom>
              <a:solidFill>
                <a:srgbClr val="FBEC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75" name="Freeform 160">
                <a:extLst>
                  <a:ext uri="{FF2B5EF4-FFF2-40B4-BE49-F238E27FC236}">
                    <a16:creationId xmlns:a16="http://schemas.microsoft.com/office/drawing/2014/main" id="{2834FF55-CD6D-21A5-3380-BDB16142C6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42" y="2795"/>
                <a:ext cx="155" cy="155"/>
              </a:xfrm>
              <a:custGeom>
                <a:avLst/>
                <a:gdLst>
                  <a:gd name="T0" fmla="*/ 154 w 155"/>
                  <a:gd name="T1" fmla="*/ 70 h 155"/>
                  <a:gd name="T2" fmla="*/ 151 w 155"/>
                  <a:gd name="T3" fmla="*/ 55 h 155"/>
                  <a:gd name="T4" fmla="*/ 145 w 155"/>
                  <a:gd name="T5" fmla="*/ 41 h 155"/>
                  <a:gd name="T6" fmla="*/ 137 w 155"/>
                  <a:gd name="T7" fmla="*/ 28 h 155"/>
                  <a:gd name="T8" fmla="*/ 127 w 155"/>
                  <a:gd name="T9" fmla="*/ 19 h 155"/>
                  <a:gd name="T10" fmla="*/ 115 w 155"/>
                  <a:gd name="T11" fmla="*/ 10 h 155"/>
                  <a:gd name="T12" fmla="*/ 101 w 155"/>
                  <a:gd name="T13" fmla="*/ 5 h 155"/>
                  <a:gd name="T14" fmla="*/ 85 w 155"/>
                  <a:gd name="T15" fmla="*/ 2 h 155"/>
                  <a:gd name="T16" fmla="*/ 70 w 155"/>
                  <a:gd name="T17" fmla="*/ 2 h 155"/>
                  <a:gd name="T18" fmla="*/ 55 w 155"/>
                  <a:gd name="T19" fmla="*/ 5 h 155"/>
                  <a:gd name="T20" fmla="*/ 41 w 155"/>
                  <a:gd name="T21" fmla="*/ 10 h 155"/>
                  <a:gd name="T22" fmla="*/ 28 w 155"/>
                  <a:gd name="T23" fmla="*/ 19 h 155"/>
                  <a:gd name="T24" fmla="*/ 19 w 155"/>
                  <a:gd name="T25" fmla="*/ 28 h 155"/>
                  <a:gd name="T26" fmla="*/ 10 w 155"/>
                  <a:gd name="T27" fmla="*/ 41 h 155"/>
                  <a:gd name="T28" fmla="*/ 5 w 155"/>
                  <a:gd name="T29" fmla="*/ 55 h 155"/>
                  <a:gd name="T30" fmla="*/ 2 w 155"/>
                  <a:gd name="T31" fmla="*/ 70 h 155"/>
                  <a:gd name="T32" fmla="*/ 2 w 155"/>
                  <a:gd name="T33" fmla="*/ 85 h 155"/>
                  <a:gd name="T34" fmla="*/ 5 w 155"/>
                  <a:gd name="T35" fmla="*/ 101 h 155"/>
                  <a:gd name="T36" fmla="*/ 10 w 155"/>
                  <a:gd name="T37" fmla="*/ 115 h 155"/>
                  <a:gd name="T38" fmla="*/ 19 w 155"/>
                  <a:gd name="T39" fmla="*/ 127 h 155"/>
                  <a:gd name="T40" fmla="*/ 28 w 155"/>
                  <a:gd name="T41" fmla="*/ 137 h 155"/>
                  <a:gd name="T42" fmla="*/ 41 w 155"/>
                  <a:gd name="T43" fmla="*/ 145 h 155"/>
                  <a:gd name="T44" fmla="*/ 55 w 155"/>
                  <a:gd name="T45" fmla="*/ 151 h 155"/>
                  <a:gd name="T46" fmla="*/ 70 w 155"/>
                  <a:gd name="T47" fmla="*/ 154 h 155"/>
                  <a:gd name="T48" fmla="*/ 85 w 155"/>
                  <a:gd name="T49" fmla="*/ 154 h 155"/>
                  <a:gd name="T50" fmla="*/ 101 w 155"/>
                  <a:gd name="T51" fmla="*/ 151 h 155"/>
                  <a:gd name="T52" fmla="*/ 115 w 155"/>
                  <a:gd name="T53" fmla="*/ 145 h 155"/>
                  <a:gd name="T54" fmla="*/ 127 w 155"/>
                  <a:gd name="T55" fmla="*/ 137 h 155"/>
                  <a:gd name="T56" fmla="*/ 137 w 155"/>
                  <a:gd name="T57" fmla="*/ 127 h 155"/>
                  <a:gd name="T58" fmla="*/ 145 w 155"/>
                  <a:gd name="T59" fmla="*/ 115 h 155"/>
                  <a:gd name="T60" fmla="*/ 151 w 155"/>
                  <a:gd name="T61" fmla="*/ 101 h 155"/>
                  <a:gd name="T62" fmla="*/ 154 w 155"/>
                  <a:gd name="T63" fmla="*/ 85 h 155"/>
                  <a:gd name="T64" fmla="*/ 151 w 155"/>
                  <a:gd name="T65" fmla="*/ 78 h 155"/>
                  <a:gd name="T66" fmla="*/ 149 w 155"/>
                  <a:gd name="T67" fmla="*/ 92 h 155"/>
                  <a:gd name="T68" fmla="*/ 145 w 155"/>
                  <a:gd name="T69" fmla="*/ 106 h 155"/>
                  <a:gd name="T70" fmla="*/ 130 w 155"/>
                  <a:gd name="T71" fmla="*/ 130 h 155"/>
                  <a:gd name="T72" fmla="*/ 106 w 155"/>
                  <a:gd name="T73" fmla="*/ 145 h 155"/>
                  <a:gd name="T74" fmla="*/ 92 w 155"/>
                  <a:gd name="T75" fmla="*/ 150 h 155"/>
                  <a:gd name="T76" fmla="*/ 78 w 155"/>
                  <a:gd name="T77" fmla="*/ 151 h 155"/>
                  <a:gd name="T78" fmla="*/ 63 w 155"/>
                  <a:gd name="T79" fmla="*/ 150 h 155"/>
                  <a:gd name="T80" fmla="*/ 49 w 155"/>
                  <a:gd name="T81" fmla="*/ 145 h 155"/>
                  <a:gd name="T82" fmla="*/ 27 w 155"/>
                  <a:gd name="T83" fmla="*/ 130 h 155"/>
                  <a:gd name="T84" fmla="*/ 10 w 155"/>
                  <a:gd name="T85" fmla="*/ 106 h 155"/>
                  <a:gd name="T86" fmla="*/ 6 w 155"/>
                  <a:gd name="T87" fmla="*/ 92 h 155"/>
                  <a:gd name="T88" fmla="*/ 5 w 155"/>
                  <a:gd name="T89" fmla="*/ 78 h 155"/>
                  <a:gd name="T90" fmla="*/ 6 w 155"/>
                  <a:gd name="T91" fmla="*/ 63 h 155"/>
                  <a:gd name="T92" fmla="*/ 10 w 155"/>
                  <a:gd name="T93" fmla="*/ 49 h 155"/>
                  <a:gd name="T94" fmla="*/ 27 w 155"/>
                  <a:gd name="T95" fmla="*/ 27 h 155"/>
                  <a:gd name="T96" fmla="*/ 49 w 155"/>
                  <a:gd name="T97" fmla="*/ 10 h 155"/>
                  <a:gd name="T98" fmla="*/ 63 w 155"/>
                  <a:gd name="T99" fmla="*/ 6 h 155"/>
                  <a:gd name="T100" fmla="*/ 78 w 155"/>
                  <a:gd name="T101" fmla="*/ 5 h 155"/>
                  <a:gd name="T102" fmla="*/ 92 w 155"/>
                  <a:gd name="T103" fmla="*/ 6 h 155"/>
                  <a:gd name="T104" fmla="*/ 106 w 155"/>
                  <a:gd name="T105" fmla="*/ 10 h 155"/>
                  <a:gd name="T106" fmla="*/ 130 w 155"/>
                  <a:gd name="T107" fmla="*/ 27 h 155"/>
                  <a:gd name="T108" fmla="*/ 145 w 155"/>
                  <a:gd name="T109" fmla="*/ 49 h 155"/>
                  <a:gd name="T110" fmla="*/ 149 w 155"/>
                  <a:gd name="T111" fmla="*/ 63 h 155"/>
                  <a:gd name="T112" fmla="*/ 151 w 155"/>
                  <a:gd name="T113" fmla="*/ 78 h 15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55"/>
                  <a:gd name="T172" fmla="*/ 0 h 155"/>
                  <a:gd name="T173" fmla="*/ 155 w 155"/>
                  <a:gd name="T174" fmla="*/ 155 h 155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55" h="155">
                    <a:moveTo>
                      <a:pt x="155" y="78"/>
                    </a:moveTo>
                    <a:lnTo>
                      <a:pt x="154" y="70"/>
                    </a:lnTo>
                    <a:lnTo>
                      <a:pt x="154" y="62"/>
                    </a:lnTo>
                    <a:lnTo>
                      <a:pt x="151" y="55"/>
                    </a:lnTo>
                    <a:lnTo>
                      <a:pt x="148" y="48"/>
                    </a:lnTo>
                    <a:lnTo>
                      <a:pt x="145" y="41"/>
                    </a:lnTo>
                    <a:lnTo>
                      <a:pt x="141" y="35"/>
                    </a:lnTo>
                    <a:lnTo>
                      <a:pt x="137" y="28"/>
                    </a:lnTo>
                    <a:lnTo>
                      <a:pt x="133" y="24"/>
                    </a:lnTo>
                    <a:lnTo>
                      <a:pt x="127" y="19"/>
                    </a:lnTo>
                    <a:lnTo>
                      <a:pt x="120" y="14"/>
                    </a:lnTo>
                    <a:lnTo>
                      <a:pt x="115" y="10"/>
                    </a:lnTo>
                    <a:lnTo>
                      <a:pt x="108" y="7"/>
                    </a:lnTo>
                    <a:lnTo>
                      <a:pt x="101" y="5"/>
                    </a:lnTo>
                    <a:lnTo>
                      <a:pt x="94" y="2"/>
                    </a:lnTo>
                    <a:lnTo>
                      <a:pt x="85" y="2"/>
                    </a:lnTo>
                    <a:lnTo>
                      <a:pt x="78" y="0"/>
                    </a:lnTo>
                    <a:lnTo>
                      <a:pt x="70" y="2"/>
                    </a:lnTo>
                    <a:lnTo>
                      <a:pt x="62" y="2"/>
                    </a:lnTo>
                    <a:lnTo>
                      <a:pt x="55" y="5"/>
                    </a:lnTo>
                    <a:lnTo>
                      <a:pt x="48" y="7"/>
                    </a:lnTo>
                    <a:lnTo>
                      <a:pt x="41" y="10"/>
                    </a:lnTo>
                    <a:lnTo>
                      <a:pt x="35" y="14"/>
                    </a:lnTo>
                    <a:lnTo>
                      <a:pt x="28" y="19"/>
                    </a:lnTo>
                    <a:lnTo>
                      <a:pt x="24" y="24"/>
                    </a:lnTo>
                    <a:lnTo>
                      <a:pt x="19" y="28"/>
                    </a:lnTo>
                    <a:lnTo>
                      <a:pt x="14" y="35"/>
                    </a:lnTo>
                    <a:lnTo>
                      <a:pt x="10" y="41"/>
                    </a:lnTo>
                    <a:lnTo>
                      <a:pt x="7" y="48"/>
                    </a:lnTo>
                    <a:lnTo>
                      <a:pt x="5" y="55"/>
                    </a:lnTo>
                    <a:lnTo>
                      <a:pt x="2" y="62"/>
                    </a:lnTo>
                    <a:lnTo>
                      <a:pt x="2" y="70"/>
                    </a:lnTo>
                    <a:lnTo>
                      <a:pt x="0" y="78"/>
                    </a:lnTo>
                    <a:lnTo>
                      <a:pt x="2" y="85"/>
                    </a:lnTo>
                    <a:lnTo>
                      <a:pt x="2" y="94"/>
                    </a:lnTo>
                    <a:lnTo>
                      <a:pt x="5" y="101"/>
                    </a:lnTo>
                    <a:lnTo>
                      <a:pt x="7" y="108"/>
                    </a:lnTo>
                    <a:lnTo>
                      <a:pt x="10" y="115"/>
                    </a:lnTo>
                    <a:lnTo>
                      <a:pt x="14" y="120"/>
                    </a:lnTo>
                    <a:lnTo>
                      <a:pt x="19" y="127"/>
                    </a:lnTo>
                    <a:lnTo>
                      <a:pt x="24" y="133"/>
                    </a:lnTo>
                    <a:lnTo>
                      <a:pt x="28" y="137"/>
                    </a:lnTo>
                    <a:lnTo>
                      <a:pt x="35" y="141"/>
                    </a:lnTo>
                    <a:lnTo>
                      <a:pt x="41" y="145"/>
                    </a:lnTo>
                    <a:lnTo>
                      <a:pt x="48" y="148"/>
                    </a:lnTo>
                    <a:lnTo>
                      <a:pt x="55" y="151"/>
                    </a:lnTo>
                    <a:lnTo>
                      <a:pt x="62" y="154"/>
                    </a:lnTo>
                    <a:lnTo>
                      <a:pt x="70" y="154"/>
                    </a:lnTo>
                    <a:lnTo>
                      <a:pt x="78" y="155"/>
                    </a:lnTo>
                    <a:lnTo>
                      <a:pt x="85" y="154"/>
                    </a:lnTo>
                    <a:lnTo>
                      <a:pt x="94" y="154"/>
                    </a:lnTo>
                    <a:lnTo>
                      <a:pt x="101" y="151"/>
                    </a:lnTo>
                    <a:lnTo>
                      <a:pt x="108" y="148"/>
                    </a:lnTo>
                    <a:lnTo>
                      <a:pt x="115" y="145"/>
                    </a:lnTo>
                    <a:lnTo>
                      <a:pt x="120" y="141"/>
                    </a:lnTo>
                    <a:lnTo>
                      <a:pt x="127" y="137"/>
                    </a:lnTo>
                    <a:lnTo>
                      <a:pt x="133" y="133"/>
                    </a:lnTo>
                    <a:lnTo>
                      <a:pt x="137" y="127"/>
                    </a:lnTo>
                    <a:lnTo>
                      <a:pt x="141" y="120"/>
                    </a:lnTo>
                    <a:lnTo>
                      <a:pt x="145" y="115"/>
                    </a:lnTo>
                    <a:lnTo>
                      <a:pt x="148" y="108"/>
                    </a:lnTo>
                    <a:lnTo>
                      <a:pt x="151" y="101"/>
                    </a:lnTo>
                    <a:lnTo>
                      <a:pt x="154" y="94"/>
                    </a:lnTo>
                    <a:lnTo>
                      <a:pt x="154" y="85"/>
                    </a:lnTo>
                    <a:lnTo>
                      <a:pt x="155" y="78"/>
                    </a:lnTo>
                    <a:close/>
                    <a:moveTo>
                      <a:pt x="151" y="78"/>
                    </a:moveTo>
                    <a:lnTo>
                      <a:pt x="151" y="85"/>
                    </a:lnTo>
                    <a:lnTo>
                      <a:pt x="149" y="92"/>
                    </a:lnTo>
                    <a:lnTo>
                      <a:pt x="148" y="99"/>
                    </a:lnTo>
                    <a:lnTo>
                      <a:pt x="145" y="106"/>
                    </a:lnTo>
                    <a:lnTo>
                      <a:pt x="138" y="119"/>
                    </a:lnTo>
                    <a:lnTo>
                      <a:pt x="130" y="130"/>
                    </a:lnTo>
                    <a:lnTo>
                      <a:pt x="119" y="138"/>
                    </a:lnTo>
                    <a:lnTo>
                      <a:pt x="106" y="145"/>
                    </a:lnTo>
                    <a:lnTo>
                      <a:pt x="99" y="148"/>
                    </a:lnTo>
                    <a:lnTo>
                      <a:pt x="92" y="150"/>
                    </a:lnTo>
                    <a:lnTo>
                      <a:pt x="85" y="151"/>
                    </a:lnTo>
                    <a:lnTo>
                      <a:pt x="78" y="151"/>
                    </a:lnTo>
                    <a:lnTo>
                      <a:pt x="70" y="151"/>
                    </a:lnTo>
                    <a:lnTo>
                      <a:pt x="63" y="150"/>
                    </a:lnTo>
                    <a:lnTo>
                      <a:pt x="56" y="148"/>
                    </a:lnTo>
                    <a:lnTo>
                      <a:pt x="49" y="145"/>
                    </a:lnTo>
                    <a:lnTo>
                      <a:pt x="37" y="138"/>
                    </a:lnTo>
                    <a:lnTo>
                      <a:pt x="27" y="130"/>
                    </a:lnTo>
                    <a:lnTo>
                      <a:pt x="17" y="119"/>
                    </a:lnTo>
                    <a:lnTo>
                      <a:pt x="10" y="106"/>
                    </a:lnTo>
                    <a:lnTo>
                      <a:pt x="9" y="99"/>
                    </a:lnTo>
                    <a:lnTo>
                      <a:pt x="6" y="92"/>
                    </a:lnTo>
                    <a:lnTo>
                      <a:pt x="5" y="85"/>
                    </a:lnTo>
                    <a:lnTo>
                      <a:pt x="5" y="78"/>
                    </a:lnTo>
                    <a:lnTo>
                      <a:pt x="5" y="70"/>
                    </a:lnTo>
                    <a:lnTo>
                      <a:pt x="6" y="63"/>
                    </a:lnTo>
                    <a:lnTo>
                      <a:pt x="9" y="56"/>
                    </a:lnTo>
                    <a:lnTo>
                      <a:pt x="10" y="49"/>
                    </a:lnTo>
                    <a:lnTo>
                      <a:pt x="17" y="37"/>
                    </a:lnTo>
                    <a:lnTo>
                      <a:pt x="27" y="27"/>
                    </a:lnTo>
                    <a:lnTo>
                      <a:pt x="37" y="17"/>
                    </a:lnTo>
                    <a:lnTo>
                      <a:pt x="49" y="10"/>
                    </a:lnTo>
                    <a:lnTo>
                      <a:pt x="56" y="9"/>
                    </a:lnTo>
                    <a:lnTo>
                      <a:pt x="63" y="6"/>
                    </a:lnTo>
                    <a:lnTo>
                      <a:pt x="70" y="5"/>
                    </a:lnTo>
                    <a:lnTo>
                      <a:pt x="78" y="5"/>
                    </a:lnTo>
                    <a:lnTo>
                      <a:pt x="85" y="5"/>
                    </a:lnTo>
                    <a:lnTo>
                      <a:pt x="92" y="6"/>
                    </a:lnTo>
                    <a:lnTo>
                      <a:pt x="99" y="9"/>
                    </a:lnTo>
                    <a:lnTo>
                      <a:pt x="106" y="10"/>
                    </a:lnTo>
                    <a:lnTo>
                      <a:pt x="119" y="17"/>
                    </a:lnTo>
                    <a:lnTo>
                      <a:pt x="130" y="27"/>
                    </a:lnTo>
                    <a:lnTo>
                      <a:pt x="138" y="37"/>
                    </a:lnTo>
                    <a:lnTo>
                      <a:pt x="145" y="49"/>
                    </a:lnTo>
                    <a:lnTo>
                      <a:pt x="148" y="56"/>
                    </a:lnTo>
                    <a:lnTo>
                      <a:pt x="149" y="63"/>
                    </a:lnTo>
                    <a:lnTo>
                      <a:pt x="151" y="70"/>
                    </a:lnTo>
                    <a:lnTo>
                      <a:pt x="151" y="78"/>
                    </a:lnTo>
                    <a:close/>
                  </a:path>
                </a:pathLst>
              </a:custGeom>
              <a:solidFill>
                <a:srgbClr val="FBEC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76" name="Freeform 161">
                <a:extLst>
                  <a:ext uri="{FF2B5EF4-FFF2-40B4-BE49-F238E27FC236}">
                    <a16:creationId xmlns:a16="http://schemas.microsoft.com/office/drawing/2014/main" id="{51147990-8714-2E46-34C8-E0102EC1A7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45" y="2798"/>
                <a:ext cx="149" cy="149"/>
              </a:xfrm>
              <a:custGeom>
                <a:avLst/>
                <a:gdLst>
                  <a:gd name="T0" fmla="*/ 149 w 149"/>
                  <a:gd name="T1" fmla="*/ 67 h 149"/>
                  <a:gd name="T2" fmla="*/ 146 w 149"/>
                  <a:gd name="T3" fmla="*/ 53 h 149"/>
                  <a:gd name="T4" fmla="*/ 137 w 149"/>
                  <a:gd name="T5" fmla="*/ 32 h 149"/>
                  <a:gd name="T6" fmla="*/ 117 w 149"/>
                  <a:gd name="T7" fmla="*/ 13 h 149"/>
                  <a:gd name="T8" fmla="*/ 98 w 149"/>
                  <a:gd name="T9" fmla="*/ 3 h 149"/>
                  <a:gd name="T10" fmla="*/ 82 w 149"/>
                  <a:gd name="T11" fmla="*/ 0 h 149"/>
                  <a:gd name="T12" fmla="*/ 67 w 149"/>
                  <a:gd name="T13" fmla="*/ 0 h 149"/>
                  <a:gd name="T14" fmla="*/ 53 w 149"/>
                  <a:gd name="T15" fmla="*/ 3 h 149"/>
                  <a:gd name="T16" fmla="*/ 32 w 149"/>
                  <a:gd name="T17" fmla="*/ 13 h 149"/>
                  <a:gd name="T18" fmla="*/ 13 w 149"/>
                  <a:gd name="T19" fmla="*/ 32 h 149"/>
                  <a:gd name="T20" fmla="*/ 3 w 149"/>
                  <a:gd name="T21" fmla="*/ 53 h 149"/>
                  <a:gd name="T22" fmla="*/ 0 w 149"/>
                  <a:gd name="T23" fmla="*/ 67 h 149"/>
                  <a:gd name="T24" fmla="*/ 0 w 149"/>
                  <a:gd name="T25" fmla="*/ 82 h 149"/>
                  <a:gd name="T26" fmla="*/ 3 w 149"/>
                  <a:gd name="T27" fmla="*/ 98 h 149"/>
                  <a:gd name="T28" fmla="*/ 13 w 149"/>
                  <a:gd name="T29" fmla="*/ 117 h 149"/>
                  <a:gd name="T30" fmla="*/ 32 w 149"/>
                  <a:gd name="T31" fmla="*/ 137 h 149"/>
                  <a:gd name="T32" fmla="*/ 53 w 149"/>
                  <a:gd name="T33" fmla="*/ 147 h 149"/>
                  <a:gd name="T34" fmla="*/ 67 w 149"/>
                  <a:gd name="T35" fmla="*/ 149 h 149"/>
                  <a:gd name="T36" fmla="*/ 82 w 149"/>
                  <a:gd name="T37" fmla="*/ 149 h 149"/>
                  <a:gd name="T38" fmla="*/ 98 w 149"/>
                  <a:gd name="T39" fmla="*/ 147 h 149"/>
                  <a:gd name="T40" fmla="*/ 117 w 149"/>
                  <a:gd name="T41" fmla="*/ 137 h 149"/>
                  <a:gd name="T42" fmla="*/ 137 w 149"/>
                  <a:gd name="T43" fmla="*/ 117 h 149"/>
                  <a:gd name="T44" fmla="*/ 146 w 149"/>
                  <a:gd name="T45" fmla="*/ 98 h 149"/>
                  <a:gd name="T46" fmla="*/ 149 w 149"/>
                  <a:gd name="T47" fmla="*/ 82 h 149"/>
                  <a:gd name="T48" fmla="*/ 146 w 149"/>
                  <a:gd name="T49" fmla="*/ 75 h 149"/>
                  <a:gd name="T50" fmla="*/ 144 w 149"/>
                  <a:gd name="T51" fmla="*/ 89 h 149"/>
                  <a:gd name="T52" fmla="*/ 141 w 149"/>
                  <a:gd name="T53" fmla="*/ 102 h 149"/>
                  <a:gd name="T54" fmla="*/ 126 w 149"/>
                  <a:gd name="T55" fmla="*/ 126 h 149"/>
                  <a:gd name="T56" fmla="*/ 102 w 149"/>
                  <a:gd name="T57" fmla="*/ 140 h 149"/>
                  <a:gd name="T58" fmla="*/ 89 w 149"/>
                  <a:gd name="T59" fmla="*/ 144 h 149"/>
                  <a:gd name="T60" fmla="*/ 75 w 149"/>
                  <a:gd name="T61" fmla="*/ 145 h 149"/>
                  <a:gd name="T62" fmla="*/ 60 w 149"/>
                  <a:gd name="T63" fmla="*/ 144 h 149"/>
                  <a:gd name="T64" fmla="*/ 48 w 149"/>
                  <a:gd name="T65" fmla="*/ 140 h 149"/>
                  <a:gd name="T66" fmla="*/ 25 w 149"/>
                  <a:gd name="T67" fmla="*/ 126 h 149"/>
                  <a:gd name="T68" fmla="*/ 10 w 149"/>
                  <a:gd name="T69" fmla="*/ 102 h 149"/>
                  <a:gd name="T70" fmla="*/ 6 w 149"/>
                  <a:gd name="T71" fmla="*/ 89 h 149"/>
                  <a:gd name="T72" fmla="*/ 4 w 149"/>
                  <a:gd name="T73" fmla="*/ 75 h 149"/>
                  <a:gd name="T74" fmla="*/ 6 w 149"/>
                  <a:gd name="T75" fmla="*/ 60 h 149"/>
                  <a:gd name="T76" fmla="*/ 10 w 149"/>
                  <a:gd name="T77" fmla="*/ 48 h 149"/>
                  <a:gd name="T78" fmla="*/ 25 w 149"/>
                  <a:gd name="T79" fmla="*/ 25 h 149"/>
                  <a:gd name="T80" fmla="*/ 48 w 149"/>
                  <a:gd name="T81" fmla="*/ 10 h 149"/>
                  <a:gd name="T82" fmla="*/ 60 w 149"/>
                  <a:gd name="T83" fmla="*/ 6 h 149"/>
                  <a:gd name="T84" fmla="*/ 75 w 149"/>
                  <a:gd name="T85" fmla="*/ 4 h 149"/>
                  <a:gd name="T86" fmla="*/ 89 w 149"/>
                  <a:gd name="T87" fmla="*/ 6 h 149"/>
                  <a:gd name="T88" fmla="*/ 102 w 149"/>
                  <a:gd name="T89" fmla="*/ 10 h 149"/>
                  <a:gd name="T90" fmla="*/ 126 w 149"/>
                  <a:gd name="T91" fmla="*/ 25 h 149"/>
                  <a:gd name="T92" fmla="*/ 141 w 149"/>
                  <a:gd name="T93" fmla="*/ 48 h 149"/>
                  <a:gd name="T94" fmla="*/ 144 w 149"/>
                  <a:gd name="T95" fmla="*/ 60 h 149"/>
                  <a:gd name="T96" fmla="*/ 146 w 149"/>
                  <a:gd name="T97" fmla="*/ 75 h 14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49"/>
                  <a:gd name="T148" fmla="*/ 0 h 149"/>
                  <a:gd name="T149" fmla="*/ 149 w 149"/>
                  <a:gd name="T150" fmla="*/ 149 h 149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49" h="149">
                    <a:moveTo>
                      <a:pt x="149" y="75"/>
                    </a:moveTo>
                    <a:lnTo>
                      <a:pt x="149" y="67"/>
                    </a:lnTo>
                    <a:lnTo>
                      <a:pt x="148" y="60"/>
                    </a:lnTo>
                    <a:lnTo>
                      <a:pt x="146" y="53"/>
                    </a:lnTo>
                    <a:lnTo>
                      <a:pt x="144" y="46"/>
                    </a:lnTo>
                    <a:lnTo>
                      <a:pt x="137" y="32"/>
                    </a:lnTo>
                    <a:lnTo>
                      <a:pt x="128" y="23"/>
                    </a:lnTo>
                    <a:lnTo>
                      <a:pt x="117" y="13"/>
                    </a:lnTo>
                    <a:lnTo>
                      <a:pt x="103" y="6"/>
                    </a:lnTo>
                    <a:lnTo>
                      <a:pt x="98" y="3"/>
                    </a:lnTo>
                    <a:lnTo>
                      <a:pt x="89" y="2"/>
                    </a:lnTo>
                    <a:lnTo>
                      <a:pt x="82" y="0"/>
                    </a:lnTo>
                    <a:lnTo>
                      <a:pt x="75" y="0"/>
                    </a:lnTo>
                    <a:lnTo>
                      <a:pt x="67" y="0"/>
                    </a:lnTo>
                    <a:lnTo>
                      <a:pt x="60" y="2"/>
                    </a:lnTo>
                    <a:lnTo>
                      <a:pt x="53" y="3"/>
                    </a:lnTo>
                    <a:lnTo>
                      <a:pt x="46" y="6"/>
                    </a:lnTo>
                    <a:lnTo>
                      <a:pt x="32" y="13"/>
                    </a:lnTo>
                    <a:lnTo>
                      <a:pt x="23" y="23"/>
                    </a:lnTo>
                    <a:lnTo>
                      <a:pt x="13" y="32"/>
                    </a:lnTo>
                    <a:lnTo>
                      <a:pt x="6" y="46"/>
                    </a:lnTo>
                    <a:lnTo>
                      <a:pt x="3" y="53"/>
                    </a:lnTo>
                    <a:lnTo>
                      <a:pt x="2" y="60"/>
                    </a:lnTo>
                    <a:lnTo>
                      <a:pt x="0" y="67"/>
                    </a:lnTo>
                    <a:lnTo>
                      <a:pt x="0" y="75"/>
                    </a:lnTo>
                    <a:lnTo>
                      <a:pt x="0" y="82"/>
                    </a:lnTo>
                    <a:lnTo>
                      <a:pt x="2" y="89"/>
                    </a:lnTo>
                    <a:lnTo>
                      <a:pt x="3" y="98"/>
                    </a:lnTo>
                    <a:lnTo>
                      <a:pt x="6" y="103"/>
                    </a:lnTo>
                    <a:lnTo>
                      <a:pt x="13" y="117"/>
                    </a:lnTo>
                    <a:lnTo>
                      <a:pt x="23" y="128"/>
                    </a:lnTo>
                    <a:lnTo>
                      <a:pt x="32" y="137"/>
                    </a:lnTo>
                    <a:lnTo>
                      <a:pt x="46" y="144"/>
                    </a:lnTo>
                    <a:lnTo>
                      <a:pt x="53" y="147"/>
                    </a:lnTo>
                    <a:lnTo>
                      <a:pt x="60" y="148"/>
                    </a:lnTo>
                    <a:lnTo>
                      <a:pt x="67" y="149"/>
                    </a:lnTo>
                    <a:lnTo>
                      <a:pt x="75" y="149"/>
                    </a:lnTo>
                    <a:lnTo>
                      <a:pt x="82" y="149"/>
                    </a:lnTo>
                    <a:lnTo>
                      <a:pt x="89" y="148"/>
                    </a:lnTo>
                    <a:lnTo>
                      <a:pt x="98" y="147"/>
                    </a:lnTo>
                    <a:lnTo>
                      <a:pt x="103" y="144"/>
                    </a:lnTo>
                    <a:lnTo>
                      <a:pt x="117" y="137"/>
                    </a:lnTo>
                    <a:lnTo>
                      <a:pt x="128" y="128"/>
                    </a:lnTo>
                    <a:lnTo>
                      <a:pt x="137" y="117"/>
                    </a:lnTo>
                    <a:lnTo>
                      <a:pt x="144" y="103"/>
                    </a:lnTo>
                    <a:lnTo>
                      <a:pt x="146" y="98"/>
                    </a:lnTo>
                    <a:lnTo>
                      <a:pt x="148" y="89"/>
                    </a:lnTo>
                    <a:lnTo>
                      <a:pt x="149" y="82"/>
                    </a:lnTo>
                    <a:lnTo>
                      <a:pt x="149" y="75"/>
                    </a:lnTo>
                    <a:close/>
                    <a:moveTo>
                      <a:pt x="146" y="75"/>
                    </a:moveTo>
                    <a:lnTo>
                      <a:pt x="145" y="82"/>
                    </a:lnTo>
                    <a:lnTo>
                      <a:pt x="144" y="89"/>
                    </a:lnTo>
                    <a:lnTo>
                      <a:pt x="142" y="96"/>
                    </a:lnTo>
                    <a:lnTo>
                      <a:pt x="141" y="102"/>
                    </a:lnTo>
                    <a:lnTo>
                      <a:pt x="134" y="114"/>
                    </a:lnTo>
                    <a:lnTo>
                      <a:pt x="126" y="126"/>
                    </a:lnTo>
                    <a:lnTo>
                      <a:pt x="114" y="134"/>
                    </a:lnTo>
                    <a:lnTo>
                      <a:pt x="102" y="140"/>
                    </a:lnTo>
                    <a:lnTo>
                      <a:pt x="96" y="142"/>
                    </a:lnTo>
                    <a:lnTo>
                      <a:pt x="89" y="144"/>
                    </a:lnTo>
                    <a:lnTo>
                      <a:pt x="82" y="145"/>
                    </a:lnTo>
                    <a:lnTo>
                      <a:pt x="75" y="145"/>
                    </a:lnTo>
                    <a:lnTo>
                      <a:pt x="67" y="145"/>
                    </a:lnTo>
                    <a:lnTo>
                      <a:pt x="60" y="144"/>
                    </a:lnTo>
                    <a:lnTo>
                      <a:pt x="53" y="142"/>
                    </a:lnTo>
                    <a:lnTo>
                      <a:pt x="48" y="140"/>
                    </a:lnTo>
                    <a:lnTo>
                      <a:pt x="35" y="134"/>
                    </a:lnTo>
                    <a:lnTo>
                      <a:pt x="25" y="126"/>
                    </a:lnTo>
                    <a:lnTo>
                      <a:pt x="16" y="114"/>
                    </a:lnTo>
                    <a:lnTo>
                      <a:pt x="10" y="102"/>
                    </a:lnTo>
                    <a:lnTo>
                      <a:pt x="7" y="96"/>
                    </a:lnTo>
                    <a:lnTo>
                      <a:pt x="6" y="89"/>
                    </a:lnTo>
                    <a:lnTo>
                      <a:pt x="4" y="82"/>
                    </a:lnTo>
                    <a:lnTo>
                      <a:pt x="4" y="75"/>
                    </a:lnTo>
                    <a:lnTo>
                      <a:pt x="4" y="67"/>
                    </a:lnTo>
                    <a:lnTo>
                      <a:pt x="6" y="60"/>
                    </a:lnTo>
                    <a:lnTo>
                      <a:pt x="7" y="53"/>
                    </a:lnTo>
                    <a:lnTo>
                      <a:pt x="10" y="48"/>
                    </a:lnTo>
                    <a:lnTo>
                      <a:pt x="16" y="35"/>
                    </a:lnTo>
                    <a:lnTo>
                      <a:pt x="25" y="25"/>
                    </a:lnTo>
                    <a:lnTo>
                      <a:pt x="35" y="16"/>
                    </a:lnTo>
                    <a:lnTo>
                      <a:pt x="48" y="10"/>
                    </a:lnTo>
                    <a:lnTo>
                      <a:pt x="53" y="7"/>
                    </a:lnTo>
                    <a:lnTo>
                      <a:pt x="60" y="6"/>
                    </a:lnTo>
                    <a:lnTo>
                      <a:pt x="67" y="4"/>
                    </a:lnTo>
                    <a:lnTo>
                      <a:pt x="75" y="4"/>
                    </a:lnTo>
                    <a:lnTo>
                      <a:pt x="82" y="4"/>
                    </a:lnTo>
                    <a:lnTo>
                      <a:pt x="89" y="6"/>
                    </a:lnTo>
                    <a:lnTo>
                      <a:pt x="96" y="7"/>
                    </a:lnTo>
                    <a:lnTo>
                      <a:pt x="102" y="10"/>
                    </a:lnTo>
                    <a:lnTo>
                      <a:pt x="114" y="16"/>
                    </a:lnTo>
                    <a:lnTo>
                      <a:pt x="126" y="25"/>
                    </a:lnTo>
                    <a:lnTo>
                      <a:pt x="134" y="35"/>
                    </a:lnTo>
                    <a:lnTo>
                      <a:pt x="141" y="48"/>
                    </a:lnTo>
                    <a:lnTo>
                      <a:pt x="142" y="53"/>
                    </a:lnTo>
                    <a:lnTo>
                      <a:pt x="144" y="60"/>
                    </a:lnTo>
                    <a:lnTo>
                      <a:pt x="145" y="67"/>
                    </a:lnTo>
                    <a:lnTo>
                      <a:pt x="146" y="75"/>
                    </a:lnTo>
                    <a:close/>
                  </a:path>
                </a:pathLst>
              </a:custGeom>
              <a:solidFill>
                <a:srgbClr val="FBE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77" name="Freeform 162">
                <a:extLst>
                  <a:ext uri="{FF2B5EF4-FFF2-40B4-BE49-F238E27FC236}">
                    <a16:creationId xmlns:a16="http://schemas.microsoft.com/office/drawing/2014/main" id="{7AD5D5D0-BDC8-B7BA-D375-53AEE9CAAAD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47" y="2800"/>
                <a:ext cx="146" cy="146"/>
              </a:xfrm>
              <a:custGeom>
                <a:avLst/>
                <a:gdLst>
                  <a:gd name="T0" fmla="*/ 146 w 146"/>
                  <a:gd name="T1" fmla="*/ 65 h 146"/>
                  <a:gd name="T2" fmla="*/ 143 w 146"/>
                  <a:gd name="T3" fmla="*/ 51 h 146"/>
                  <a:gd name="T4" fmla="*/ 133 w 146"/>
                  <a:gd name="T5" fmla="*/ 32 h 146"/>
                  <a:gd name="T6" fmla="*/ 114 w 146"/>
                  <a:gd name="T7" fmla="*/ 12 h 146"/>
                  <a:gd name="T8" fmla="*/ 94 w 146"/>
                  <a:gd name="T9" fmla="*/ 4 h 146"/>
                  <a:gd name="T10" fmla="*/ 80 w 146"/>
                  <a:gd name="T11" fmla="*/ 0 h 146"/>
                  <a:gd name="T12" fmla="*/ 65 w 146"/>
                  <a:gd name="T13" fmla="*/ 0 h 146"/>
                  <a:gd name="T14" fmla="*/ 51 w 146"/>
                  <a:gd name="T15" fmla="*/ 4 h 146"/>
                  <a:gd name="T16" fmla="*/ 32 w 146"/>
                  <a:gd name="T17" fmla="*/ 12 h 146"/>
                  <a:gd name="T18" fmla="*/ 12 w 146"/>
                  <a:gd name="T19" fmla="*/ 32 h 146"/>
                  <a:gd name="T20" fmla="*/ 4 w 146"/>
                  <a:gd name="T21" fmla="*/ 51 h 146"/>
                  <a:gd name="T22" fmla="*/ 0 w 146"/>
                  <a:gd name="T23" fmla="*/ 65 h 146"/>
                  <a:gd name="T24" fmla="*/ 0 w 146"/>
                  <a:gd name="T25" fmla="*/ 80 h 146"/>
                  <a:gd name="T26" fmla="*/ 4 w 146"/>
                  <a:gd name="T27" fmla="*/ 94 h 146"/>
                  <a:gd name="T28" fmla="*/ 12 w 146"/>
                  <a:gd name="T29" fmla="*/ 114 h 146"/>
                  <a:gd name="T30" fmla="*/ 32 w 146"/>
                  <a:gd name="T31" fmla="*/ 133 h 146"/>
                  <a:gd name="T32" fmla="*/ 51 w 146"/>
                  <a:gd name="T33" fmla="*/ 143 h 146"/>
                  <a:gd name="T34" fmla="*/ 65 w 146"/>
                  <a:gd name="T35" fmla="*/ 146 h 146"/>
                  <a:gd name="T36" fmla="*/ 80 w 146"/>
                  <a:gd name="T37" fmla="*/ 146 h 146"/>
                  <a:gd name="T38" fmla="*/ 94 w 146"/>
                  <a:gd name="T39" fmla="*/ 143 h 146"/>
                  <a:gd name="T40" fmla="*/ 114 w 146"/>
                  <a:gd name="T41" fmla="*/ 133 h 146"/>
                  <a:gd name="T42" fmla="*/ 133 w 146"/>
                  <a:gd name="T43" fmla="*/ 114 h 146"/>
                  <a:gd name="T44" fmla="*/ 143 w 146"/>
                  <a:gd name="T45" fmla="*/ 94 h 146"/>
                  <a:gd name="T46" fmla="*/ 146 w 146"/>
                  <a:gd name="T47" fmla="*/ 80 h 146"/>
                  <a:gd name="T48" fmla="*/ 142 w 146"/>
                  <a:gd name="T49" fmla="*/ 73 h 146"/>
                  <a:gd name="T50" fmla="*/ 136 w 146"/>
                  <a:gd name="T51" fmla="*/ 100 h 146"/>
                  <a:gd name="T52" fmla="*/ 122 w 146"/>
                  <a:gd name="T53" fmla="*/ 122 h 146"/>
                  <a:gd name="T54" fmla="*/ 100 w 146"/>
                  <a:gd name="T55" fmla="*/ 136 h 146"/>
                  <a:gd name="T56" fmla="*/ 73 w 146"/>
                  <a:gd name="T57" fmla="*/ 142 h 146"/>
                  <a:gd name="T58" fmla="*/ 46 w 146"/>
                  <a:gd name="T59" fmla="*/ 136 h 146"/>
                  <a:gd name="T60" fmla="*/ 25 w 146"/>
                  <a:gd name="T61" fmla="*/ 122 h 146"/>
                  <a:gd name="T62" fmla="*/ 9 w 146"/>
                  <a:gd name="T63" fmla="*/ 100 h 146"/>
                  <a:gd name="T64" fmla="*/ 4 w 146"/>
                  <a:gd name="T65" fmla="*/ 73 h 146"/>
                  <a:gd name="T66" fmla="*/ 9 w 146"/>
                  <a:gd name="T67" fmla="*/ 46 h 146"/>
                  <a:gd name="T68" fmla="*/ 25 w 146"/>
                  <a:gd name="T69" fmla="*/ 25 h 146"/>
                  <a:gd name="T70" fmla="*/ 46 w 146"/>
                  <a:gd name="T71" fmla="*/ 9 h 146"/>
                  <a:gd name="T72" fmla="*/ 73 w 146"/>
                  <a:gd name="T73" fmla="*/ 4 h 146"/>
                  <a:gd name="T74" fmla="*/ 100 w 146"/>
                  <a:gd name="T75" fmla="*/ 9 h 146"/>
                  <a:gd name="T76" fmla="*/ 122 w 146"/>
                  <a:gd name="T77" fmla="*/ 25 h 146"/>
                  <a:gd name="T78" fmla="*/ 136 w 146"/>
                  <a:gd name="T79" fmla="*/ 46 h 146"/>
                  <a:gd name="T80" fmla="*/ 142 w 146"/>
                  <a:gd name="T81" fmla="*/ 73 h 14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6"/>
                  <a:gd name="T124" fmla="*/ 0 h 146"/>
                  <a:gd name="T125" fmla="*/ 146 w 146"/>
                  <a:gd name="T126" fmla="*/ 146 h 14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6" h="146">
                    <a:moveTo>
                      <a:pt x="146" y="73"/>
                    </a:moveTo>
                    <a:lnTo>
                      <a:pt x="146" y="65"/>
                    </a:lnTo>
                    <a:lnTo>
                      <a:pt x="144" y="58"/>
                    </a:lnTo>
                    <a:lnTo>
                      <a:pt x="143" y="51"/>
                    </a:lnTo>
                    <a:lnTo>
                      <a:pt x="140" y="44"/>
                    </a:lnTo>
                    <a:lnTo>
                      <a:pt x="133" y="32"/>
                    </a:lnTo>
                    <a:lnTo>
                      <a:pt x="125" y="22"/>
                    </a:lnTo>
                    <a:lnTo>
                      <a:pt x="114" y="12"/>
                    </a:lnTo>
                    <a:lnTo>
                      <a:pt x="101" y="5"/>
                    </a:lnTo>
                    <a:lnTo>
                      <a:pt x="94" y="4"/>
                    </a:lnTo>
                    <a:lnTo>
                      <a:pt x="87" y="1"/>
                    </a:lnTo>
                    <a:lnTo>
                      <a:pt x="80" y="0"/>
                    </a:lnTo>
                    <a:lnTo>
                      <a:pt x="73" y="0"/>
                    </a:lnTo>
                    <a:lnTo>
                      <a:pt x="65" y="0"/>
                    </a:lnTo>
                    <a:lnTo>
                      <a:pt x="58" y="1"/>
                    </a:lnTo>
                    <a:lnTo>
                      <a:pt x="51" y="4"/>
                    </a:lnTo>
                    <a:lnTo>
                      <a:pt x="44" y="5"/>
                    </a:lnTo>
                    <a:lnTo>
                      <a:pt x="32" y="12"/>
                    </a:lnTo>
                    <a:lnTo>
                      <a:pt x="22" y="22"/>
                    </a:lnTo>
                    <a:lnTo>
                      <a:pt x="12" y="32"/>
                    </a:lnTo>
                    <a:lnTo>
                      <a:pt x="5" y="44"/>
                    </a:lnTo>
                    <a:lnTo>
                      <a:pt x="4" y="51"/>
                    </a:lnTo>
                    <a:lnTo>
                      <a:pt x="1" y="58"/>
                    </a:lnTo>
                    <a:lnTo>
                      <a:pt x="0" y="65"/>
                    </a:lnTo>
                    <a:lnTo>
                      <a:pt x="0" y="73"/>
                    </a:lnTo>
                    <a:lnTo>
                      <a:pt x="0" y="80"/>
                    </a:lnTo>
                    <a:lnTo>
                      <a:pt x="1" y="87"/>
                    </a:lnTo>
                    <a:lnTo>
                      <a:pt x="4" y="94"/>
                    </a:lnTo>
                    <a:lnTo>
                      <a:pt x="5" y="101"/>
                    </a:lnTo>
                    <a:lnTo>
                      <a:pt x="12" y="114"/>
                    </a:lnTo>
                    <a:lnTo>
                      <a:pt x="22" y="125"/>
                    </a:lnTo>
                    <a:lnTo>
                      <a:pt x="32" y="133"/>
                    </a:lnTo>
                    <a:lnTo>
                      <a:pt x="44" y="140"/>
                    </a:lnTo>
                    <a:lnTo>
                      <a:pt x="51" y="143"/>
                    </a:lnTo>
                    <a:lnTo>
                      <a:pt x="58" y="145"/>
                    </a:lnTo>
                    <a:lnTo>
                      <a:pt x="65" y="146"/>
                    </a:lnTo>
                    <a:lnTo>
                      <a:pt x="73" y="146"/>
                    </a:lnTo>
                    <a:lnTo>
                      <a:pt x="80" y="146"/>
                    </a:lnTo>
                    <a:lnTo>
                      <a:pt x="87" y="145"/>
                    </a:lnTo>
                    <a:lnTo>
                      <a:pt x="94" y="143"/>
                    </a:lnTo>
                    <a:lnTo>
                      <a:pt x="101" y="140"/>
                    </a:lnTo>
                    <a:lnTo>
                      <a:pt x="114" y="133"/>
                    </a:lnTo>
                    <a:lnTo>
                      <a:pt x="125" y="125"/>
                    </a:lnTo>
                    <a:lnTo>
                      <a:pt x="133" y="114"/>
                    </a:lnTo>
                    <a:lnTo>
                      <a:pt x="140" y="101"/>
                    </a:lnTo>
                    <a:lnTo>
                      <a:pt x="143" y="94"/>
                    </a:lnTo>
                    <a:lnTo>
                      <a:pt x="144" y="87"/>
                    </a:lnTo>
                    <a:lnTo>
                      <a:pt x="146" y="80"/>
                    </a:lnTo>
                    <a:lnTo>
                      <a:pt x="146" y="73"/>
                    </a:lnTo>
                    <a:close/>
                    <a:moveTo>
                      <a:pt x="142" y="73"/>
                    </a:moveTo>
                    <a:lnTo>
                      <a:pt x="140" y="87"/>
                    </a:lnTo>
                    <a:lnTo>
                      <a:pt x="136" y="100"/>
                    </a:lnTo>
                    <a:lnTo>
                      <a:pt x="131" y="111"/>
                    </a:lnTo>
                    <a:lnTo>
                      <a:pt x="122" y="122"/>
                    </a:lnTo>
                    <a:lnTo>
                      <a:pt x="111" y="131"/>
                    </a:lnTo>
                    <a:lnTo>
                      <a:pt x="100" y="136"/>
                    </a:lnTo>
                    <a:lnTo>
                      <a:pt x="87" y="140"/>
                    </a:lnTo>
                    <a:lnTo>
                      <a:pt x="73" y="142"/>
                    </a:lnTo>
                    <a:lnTo>
                      <a:pt x="60" y="140"/>
                    </a:lnTo>
                    <a:lnTo>
                      <a:pt x="46" y="136"/>
                    </a:lnTo>
                    <a:lnTo>
                      <a:pt x="34" y="131"/>
                    </a:lnTo>
                    <a:lnTo>
                      <a:pt x="25" y="122"/>
                    </a:lnTo>
                    <a:lnTo>
                      <a:pt x="15" y="111"/>
                    </a:lnTo>
                    <a:lnTo>
                      <a:pt x="9" y="100"/>
                    </a:lnTo>
                    <a:lnTo>
                      <a:pt x="5" y="87"/>
                    </a:lnTo>
                    <a:lnTo>
                      <a:pt x="4" y="73"/>
                    </a:lnTo>
                    <a:lnTo>
                      <a:pt x="5" y="60"/>
                    </a:lnTo>
                    <a:lnTo>
                      <a:pt x="9" y="46"/>
                    </a:lnTo>
                    <a:lnTo>
                      <a:pt x="15" y="34"/>
                    </a:lnTo>
                    <a:lnTo>
                      <a:pt x="25" y="25"/>
                    </a:lnTo>
                    <a:lnTo>
                      <a:pt x="34" y="15"/>
                    </a:lnTo>
                    <a:lnTo>
                      <a:pt x="46" y="9"/>
                    </a:lnTo>
                    <a:lnTo>
                      <a:pt x="60" y="5"/>
                    </a:lnTo>
                    <a:lnTo>
                      <a:pt x="73" y="4"/>
                    </a:lnTo>
                    <a:lnTo>
                      <a:pt x="87" y="5"/>
                    </a:lnTo>
                    <a:lnTo>
                      <a:pt x="100" y="9"/>
                    </a:lnTo>
                    <a:lnTo>
                      <a:pt x="111" y="15"/>
                    </a:lnTo>
                    <a:lnTo>
                      <a:pt x="122" y="25"/>
                    </a:lnTo>
                    <a:lnTo>
                      <a:pt x="131" y="34"/>
                    </a:lnTo>
                    <a:lnTo>
                      <a:pt x="136" y="46"/>
                    </a:lnTo>
                    <a:lnTo>
                      <a:pt x="140" y="60"/>
                    </a:lnTo>
                    <a:lnTo>
                      <a:pt x="142" y="73"/>
                    </a:lnTo>
                    <a:close/>
                  </a:path>
                </a:pathLst>
              </a:custGeom>
              <a:solidFill>
                <a:srgbClr val="FBE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78" name="Freeform 163">
                <a:extLst>
                  <a:ext uri="{FF2B5EF4-FFF2-40B4-BE49-F238E27FC236}">
                    <a16:creationId xmlns:a16="http://schemas.microsoft.com/office/drawing/2014/main" id="{55D2BBB6-1500-58CD-220B-5CBBEE6B48C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49" y="2802"/>
                <a:ext cx="142" cy="141"/>
              </a:xfrm>
              <a:custGeom>
                <a:avLst/>
                <a:gdLst>
                  <a:gd name="T0" fmla="*/ 141 w 142"/>
                  <a:gd name="T1" fmla="*/ 63 h 141"/>
                  <a:gd name="T2" fmla="*/ 138 w 142"/>
                  <a:gd name="T3" fmla="*/ 49 h 141"/>
                  <a:gd name="T4" fmla="*/ 130 w 142"/>
                  <a:gd name="T5" fmla="*/ 31 h 141"/>
                  <a:gd name="T6" fmla="*/ 110 w 142"/>
                  <a:gd name="T7" fmla="*/ 12 h 141"/>
                  <a:gd name="T8" fmla="*/ 92 w 142"/>
                  <a:gd name="T9" fmla="*/ 3 h 141"/>
                  <a:gd name="T10" fmla="*/ 78 w 142"/>
                  <a:gd name="T11" fmla="*/ 0 h 141"/>
                  <a:gd name="T12" fmla="*/ 63 w 142"/>
                  <a:gd name="T13" fmla="*/ 0 h 141"/>
                  <a:gd name="T14" fmla="*/ 49 w 142"/>
                  <a:gd name="T15" fmla="*/ 3 h 141"/>
                  <a:gd name="T16" fmla="*/ 31 w 142"/>
                  <a:gd name="T17" fmla="*/ 12 h 141"/>
                  <a:gd name="T18" fmla="*/ 12 w 142"/>
                  <a:gd name="T19" fmla="*/ 31 h 141"/>
                  <a:gd name="T20" fmla="*/ 3 w 142"/>
                  <a:gd name="T21" fmla="*/ 49 h 141"/>
                  <a:gd name="T22" fmla="*/ 0 w 142"/>
                  <a:gd name="T23" fmla="*/ 63 h 141"/>
                  <a:gd name="T24" fmla="*/ 0 w 142"/>
                  <a:gd name="T25" fmla="*/ 78 h 141"/>
                  <a:gd name="T26" fmla="*/ 3 w 142"/>
                  <a:gd name="T27" fmla="*/ 92 h 141"/>
                  <a:gd name="T28" fmla="*/ 12 w 142"/>
                  <a:gd name="T29" fmla="*/ 110 h 141"/>
                  <a:gd name="T30" fmla="*/ 31 w 142"/>
                  <a:gd name="T31" fmla="*/ 130 h 141"/>
                  <a:gd name="T32" fmla="*/ 49 w 142"/>
                  <a:gd name="T33" fmla="*/ 138 h 141"/>
                  <a:gd name="T34" fmla="*/ 63 w 142"/>
                  <a:gd name="T35" fmla="*/ 141 h 141"/>
                  <a:gd name="T36" fmla="*/ 78 w 142"/>
                  <a:gd name="T37" fmla="*/ 141 h 141"/>
                  <a:gd name="T38" fmla="*/ 92 w 142"/>
                  <a:gd name="T39" fmla="*/ 138 h 141"/>
                  <a:gd name="T40" fmla="*/ 110 w 142"/>
                  <a:gd name="T41" fmla="*/ 130 h 141"/>
                  <a:gd name="T42" fmla="*/ 130 w 142"/>
                  <a:gd name="T43" fmla="*/ 110 h 141"/>
                  <a:gd name="T44" fmla="*/ 138 w 142"/>
                  <a:gd name="T45" fmla="*/ 92 h 141"/>
                  <a:gd name="T46" fmla="*/ 141 w 142"/>
                  <a:gd name="T47" fmla="*/ 78 h 141"/>
                  <a:gd name="T48" fmla="*/ 138 w 142"/>
                  <a:gd name="T49" fmla="*/ 71 h 141"/>
                  <a:gd name="T50" fmla="*/ 133 w 142"/>
                  <a:gd name="T51" fmla="*/ 97 h 141"/>
                  <a:gd name="T52" fmla="*/ 119 w 142"/>
                  <a:gd name="T53" fmla="*/ 119 h 141"/>
                  <a:gd name="T54" fmla="*/ 97 w 142"/>
                  <a:gd name="T55" fmla="*/ 133 h 141"/>
                  <a:gd name="T56" fmla="*/ 71 w 142"/>
                  <a:gd name="T57" fmla="*/ 138 h 141"/>
                  <a:gd name="T58" fmla="*/ 45 w 142"/>
                  <a:gd name="T59" fmla="*/ 133 h 141"/>
                  <a:gd name="T60" fmla="*/ 24 w 142"/>
                  <a:gd name="T61" fmla="*/ 119 h 141"/>
                  <a:gd name="T62" fmla="*/ 9 w 142"/>
                  <a:gd name="T63" fmla="*/ 97 h 141"/>
                  <a:gd name="T64" fmla="*/ 3 w 142"/>
                  <a:gd name="T65" fmla="*/ 71 h 141"/>
                  <a:gd name="T66" fmla="*/ 9 w 142"/>
                  <a:gd name="T67" fmla="*/ 45 h 141"/>
                  <a:gd name="T68" fmla="*/ 24 w 142"/>
                  <a:gd name="T69" fmla="*/ 24 h 141"/>
                  <a:gd name="T70" fmla="*/ 45 w 142"/>
                  <a:gd name="T71" fmla="*/ 9 h 141"/>
                  <a:gd name="T72" fmla="*/ 71 w 142"/>
                  <a:gd name="T73" fmla="*/ 3 h 141"/>
                  <a:gd name="T74" fmla="*/ 97 w 142"/>
                  <a:gd name="T75" fmla="*/ 9 h 141"/>
                  <a:gd name="T76" fmla="*/ 119 w 142"/>
                  <a:gd name="T77" fmla="*/ 24 h 141"/>
                  <a:gd name="T78" fmla="*/ 133 w 142"/>
                  <a:gd name="T79" fmla="*/ 45 h 141"/>
                  <a:gd name="T80" fmla="*/ 138 w 142"/>
                  <a:gd name="T81" fmla="*/ 71 h 14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42"/>
                  <a:gd name="T124" fmla="*/ 0 h 141"/>
                  <a:gd name="T125" fmla="*/ 142 w 142"/>
                  <a:gd name="T126" fmla="*/ 141 h 141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42" h="141">
                    <a:moveTo>
                      <a:pt x="142" y="71"/>
                    </a:moveTo>
                    <a:lnTo>
                      <a:pt x="141" y="63"/>
                    </a:lnTo>
                    <a:lnTo>
                      <a:pt x="140" y="56"/>
                    </a:lnTo>
                    <a:lnTo>
                      <a:pt x="138" y="49"/>
                    </a:lnTo>
                    <a:lnTo>
                      <a:pt x="137" y="44"/>
                    </a:lnTo>
                    <a:lnTo>
                      <a:pt x="130" y="31"/>
                    </a:lnTo>
                    <a:lnTo>
                      <a:pt x="122" y="21"/>
                    </a:lnTo>
                    <a:lnTo>
                      <a:pt x="110" y="12"/>
                    </a:lnTo>
                    <a:lnTo>
                      <a:pt x="98" y="6"/>
                    </a:lnTo>
                    <a:lnTo>
                      <a:pt x="92" y="3"/>
                    </a:lnTo>
                    <a:lnTo>
                      <a:pt x="85" y="2"/>
                    </a:lnTo>
                    <a:lnTo>
                      <a:pt x="78" y="0"/>
                    </a:lnTo>
                    <a:lnTo>
                      <a:pt x="71" y="0"/>
                    </a:lnTo>
                    <a:lnTo>
                      <a:pt x="63" y="0"/>
                    </a:lnTo>
                    <a:lnTo>
                      <a:pt x="56" y="2"/>
                    </a:lnTo>
                    <a:lnTo>
                      <a:pt x="49" y="3"/>
                    </a:lnTo>
                    <a:lnTo>
                      <a:pt x="44" y="6"/>
                    </a:lnTo>
                    <a:lnTo>
                      <a:pt x="31" y="12"/>
                    </a:lnTo>
                    <a:lnTo>
                      <a:pt x="21" y="21"/>
                    </a:lnTo>
                    <a:lnTo>
                      <a:pt x="12" y="31"/>
                    </a:lnTo>
                    <a:lnTo>
                      <a:pt x="6" y="44"/>
                    </a:lnTo>
                    <a:lnTo>
                      <a:pt x="3" y="49"/>
                    </a:lnTo>
                    <a:lnTo>
                      <a:pt x="2" y="56"/>
                    </a:lnTo>
                    <a:lnTo>
                      <a:pt x="0" y="63"/>
                    </a:lnTo>
                    <a:lnTo>
                      <a:pt x="0" y="71"/>
                    </a:lnTo>
                    <a:lnTo>
                      <a:pt x="0" y="78"/>
                    </a:lnTo>
                    <a:lnTo>
                      <a:pt x="2" y="85"/>
                    </a:lnTo>
                    <a:lnTo>
                      <a:pt x="3" y="92"/>
                    </a:lnTo>
                    <a:lnTo>
                      <a:pt x="6" y="98"/>
                    </a:lnTo>
                    <a:lnTo>
                      <a:pt x="12" y="110"/>
                    </a:lnTo>
                    <a:lnTo>
                      <a:pt x="21" y="122"/>
                    </a:lnTo>
                    <a:lnTo>
                      <a:pt x="31" y="130"/>
                    </a:lnTo>
                    <a:lnTo>
                      <a:pt x="44" y="136"/>
                    </a:lnTo>
                    <a:lnTo>
                      <a:pt x="49" y="138"/>
                    </a:lnTo>
                    <a:lnTo>
                      <a:pt x="56" y="140"/>
                    </a:lnTo>
                    <a:lnTo>
                      <a:pt x="63" y="141"/>
                    </a:lnTo>
                    <a:lnTo>
                      <a:pt x="71" y="141"/>
                    </a:lnTo>
                    <a:lnTo>
                      <a:pt x="78" y="141"/>
                    </a:lnTo>
                    <a:lnTo>
                      <a:pt x="85" y="140"/>
                    </a:lnTo>
                    <a:lnTo>
                      <a:pt x="92" y="138"/>
                    </a:lnTo>
                    <a:lnTo>
                      <a:pt x="98" y="136"/>
                    </a:lnTo>
                    <a:lnTo>
                      <a:pt x="110" y="130"/>
                    </a:lnTo>
                    <a:lnTo>
                      <a:pt x="122" y="122"/>
                    </a:lnTo>
                    <a:lnTo>
                      <a:pt x="130" y="110"/>
                    </a:lnTo>
                    <a:lnTo>
                      <a:pt x="137" y="98"/>
                    </a:lnTo>
                    <a:lnTo>
                      <a:pt x="138" y="92"/>
                    </a:lnTo>
                    <a:lnTo>
                      <a:pt x="140" y="85"/>
                    </a:lnTo>
                    <a:lnTo>
                      <a:pt x="141" y="78"/>
                    </a:lnTo>
                    <a:lnTo>
                      <a:pt x="142" y="71"/>
                    </a:lnTo>
                    <a:close/>
                    <a:moveTo>
                      <a:pt x="138" y="71"/>
                    </a:moveTo>
                    <a:lnTo>
                      <a:pt x="137" y="84"/>
                    </a:lnTo>
                    <a:lnTo>
                      <a:pt x="133" y="97"/>
                    </a:lnTo>
                    <a:lnTo>
                      <a:pt x="126" y="108"/>
                    </a:lnTo>
                    <a:lnTo>
                      <a:pt x="119" y="119"/>
                    </a:lnTo>
                    <a:lnTo>
                      <a:pt x="108" y="126"/>
                    </a:lnTo>
                    <a:lnTo>
                      <a:pt x="97" y="133"/>
                    </a:lnTo>
                    <a:lnTo>
                      <a:pt x="84" y="137"/>
                    </a:lnTo>
                    <a:lnTo>
                      <a:pt x="71" y="138"/>
                    </a:lnTo>
                    <a:lnTo>
                      <a:pt x="58" y="137"/>
                    </a:lnTo>
                    <a:lnTo>
                      <a:pt x="45" y="133"/>
                    </a:lnTo>
                    <a:lnTo>
                      <a:pt x="34" y="126"/>
                    </a:lnTo>
                    <a:lnTo>
                      <a:pt x="24" y="119"/>
                    </a:lnTo>
                    <a:lnTo>
                      <a:pt x="16" y="108"/>
                    </a:lnTo>
                    <a:lnTo>
                      <a:pt x="9" y="97"/>
                    </a:lnTo>
                    <a:lnTo>
                      <a:pt x="5" y="84"/>
                    </a:lnTo>
                    <a:lnTo>
                      <a:pt x="3" y="71"/>
                    </a:lnTo>
                    <a:lnTo>
                      <a:pt x="5" y="58"/>
                    </a:lnTo>
                    <a:lnTo>
                      <a:pt x="9" y="45"/>
                    </a:lnTo>
                    <a:lnTo>
                      <a:pt x="16" y="34"/>
                    </a:lnTo>
                    <a:lnTo>
                      <a:pt x="24" y="24"/>
                    </a:lnTo>
                    <a:lnTo>
                      <a:pt x="34" y="16"/>
                    </a:lnTo>
                    <a:lnTo>
                      <a:pt x="45" y="9"/>
                    </a:lnTo>
                    <a:lnTo>
                      <a:pt x="58" y="5"/>
                    </a:lnTo>
                    <a:lnTo>
                      <a:pt x="71" y="3"/>
                    </a:lnTo>
                    <a:lnTo>
                      <a:pt x="84" y="5"/>
                    </a:lnTo>
                    <a:lnTo>
                      <a:pt x="97" y="9"/>
                    </a:lnTo>
                    <a:lnTo>
                      <a:pt x="108" y="16"/>
                    </a:lnTo>
                    <a:lnTo>
                      <a:pt x="119" y="24"/>
                    </a:lnTo>
                    <a:lnTo>
                      <a:pt x="126" y="34"/>
                    </a:lnTo>
                    <a:lnTo>
                      <a:pt x="133" y="45"/>
                    </a:lnTo>
                    <a:lnTo>
                      <a:pt x="137" y="58"/>
                    </a:lnTo>
                    <a:lnTo>
                      <a:pt x="138" y="71"/>
                    </a:lnTo>
                    <a:close/>
                  </a:path>
                </a:pathLst>
              </a:custGeom>
              <a:solidFill>
                <a:srgbClr val="FBEF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79" name="Freeform 164">
                <a:extLst>
                  <a:ext uri="{FF2B5EF4-FFF2-40B4-BE49-F238E27FC236}">
                    <a16:creationId xmlns:a16="http://schemas.microsoft.com/office/drawing/2014/main" id="{BD34C0B3-471B-FD8D-7A4B-C34B7BA76E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51" y="2804"/>
                <a:ext cx="138" cy="138"/>
              </a:xfrm>
              <a:custGeom>
                <a:avLst/>
                <a:gdLst>
                  <a:gd name="T0" fmla="*/ 136 w 138"/>
                  <a:gd name="T1" fmla="*/ 56 h 138"/>
                  <a:gd name="T2" fmla="*/ 127 w 138"/>
                  <a:gd name="T3" fmla="*/ 30 h 138"/>
                  <a:gd name="T4" fmla="*/ 107 w 138"/>
                  <a:gd name="T5" fmla="*/ 11 h 138"/>
                  <a:gd name="T6" fmla="*/ 83 w 138"/>
                  <a:gd name="T7" fmla="*/ 1 h 138"/>
                  <a:gd name="T8" fmla="*/ 56 w 138"/>
                  <a:gd name="T9" fmla="*/ 1 h 138"/>
                  <a:gd name="T10" fmla="*/ 30 w 138"/>
                  <a:gd name="T11" fmla="*/ 11 h 138"/>
                  <a:gd name="T12" fmla="*/ 11 w 138"/>
                  <a:gd name="T13" fmla="*/ 30 h 138"/>
                  <a:gd name="T14" fmla="*/ 1 w 138"/>
                  <a:gd name="T15" fmla="*/ 56 h 138"/>
                  <a:gd name="T16" fmla="*/ 1 w 138"/>
                  <a:gd name="T17" fmla="*/ 83 h 138"/>
                  <a:gd name="T18" fmla="*/ 11 w 138"/>
                  <a:gd name="T19" fmla="*/ 107 h 138"/>
                  <a:gd name="T20" fmla="*/ 30 w 138"/>
                  <a:gd name="T21" fmla="*/ 127 h 138"/>
                  <a:gd name="T22" fmla="*/ 56 w 138"/>
                  <a:gd name="T23" fmla="*/ 136 h 138"/>
                  <a:gd name="T24" fmla="*/ 83 w 138"/>
                  <a:gd name="T25" fmla="*/ 136 h 138"/>
                  <a:gd name="T26" fmla="*/ 107 w 138"/>
                  <a:gd name="T27" fmla="*/ 127 h 138"/>
                  <a:gd name="T28" fmla="*/ 127 w 138"/>
                  <a:gd name="T29" fmla="*/ 107 h 138"/>
                  <a:gd name="T30" fmla="*/ 136 w 138"/>
                  <a:gd name="T31" fmla="*/ 83 h 138"/>
                  <a:gd name="T32" fmla="*/ 133 w 138"/>
                  <a:gd name="T33" fmla="*/ 69 h 138"/>
                  <a:gd name="T34" fmla="*/ 129 w 138"/>
                  <a:gd name="T35" fmla="*/ 95 h 138"/>
                  <a:gd name="T36" fmla="*/ 115 w 138"/>
                  <a:gd name="T37" fmla="*/ 115 h 138"/>
                  <a:gd name="T38" fmla="*/ 95 w 138"/>
                  <a:gd name="T39" fmla="*/ 129 h 138"/>
                  <a:gd name="T40" fmla="*/ 69 w 138"/>
                  <a:gd name="T41" fmla="*/ 134 h 138"/>
                  <a:gd name="T42" fmla="*/ 43 w 138"/>
                  <a:gd name="T43" fmla="*/ 129 h 138"/>
                  <a:gd name="T44" fmla="*/ 23 w 138"/>
                  <a:gd name="T45" fmla="*/ 115 h 138"/>
                  <a:gd name="T46" fmla="*/ 10 w 138"/>
                  <a:gd name="T47" fmla="*/ 95 h 138"/>
                  <a:gd name="T48" fmla="*/ 4 w 138"/>
                  <a:gd name="T49" fmla="*/ 69 h 138"/>
                  <a:gd name="T50" fmla="*/ 10 w 138"/>
                  <a:gd name="T51" fmla="*/ 43 h 138"/>
                  <a:gd name="T52" fmla="*/ 23 w 138"/>
                  <a:gd name="T53" fmla="*/ 24 h 138"/>
                  <a:gd name="T54" fmla="*/ 43 w 138"/>
                  <a:gd name="T55" fmla="*/ 10 h 138"/>
                  <a:gd name="T56" fmla="*/ 69 w 138"/>
                  <a:gd name="T57" fmla="*/ 4 h 138"/>
                  <a:gd name="T58" fmla="*/ 95 w 138"/>
                  <a:gd name="T59" fmla="*/ 10 h 138"/>
                  <a:gd name="T60" fmla="*/ 115 w 138"/>
                  <a:gd name="T61" fmla="*/ 24 h 138"/>
                  <a:gd name="T62" fmla="*/ 129 w 138"/>
                  <a:gd name="T63" fmla="*/ 43 h 138"/>
                  <a:gd name="T64" fmla="*/ 133 w 138"/>
                  <a:gd name="T65" fmla="*/ 69 h 13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8"/>
                  <a:gd name="T100" fmla="*/ 0 h 138"/>
                  <a:gd name="T101" fmla="*/ 138 w 138"/>
                  <a:gd name="T102" fmla="*/ 138 h 13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8" h="138">
                    <a:moveTo>
                      <a:pt x="138" y="69"/>
                    </a:moveTo>
                    <a:lnTo>
                      <a:pt x="136" y="56"/>
                    </a:lnTo>
                    <a:lnTo>
                      <a:pt x="132" y="42"/>
                    </a:lnTo>
                    <a:lnTo>
                      <a:pt x="127" y="30"/>
                    </a:lnTo>
                    <a:lnTo>
                      <a:pt x="118" y="21"/>
                    </a:lnTo>
                    <a:lnTo>
                      <a:pt x="107" y="11"/>
                    </a:lnTo>
                    <a:lnTo>
                      <a:pt x="96" y="5"/>
                    </a:lnTo>
                    <a:lnTo>
                      <a:pt x="83" y="1"/>
                    </a:lnTo>
                    <a:lnTo>
                      <a:pt x="69" y="0"/>
                    </a:lnTo>
                    <a:lnTo>
                      <a:pt x="56" y="1"/>
                    </a:lnTo>
                    <a:lnTo>
                      <a:pt x="42" y="5"/>
                    </a:lnTo>
                    <a:lnTo>
                      <a:pt x="30" y="11"/>
                    </a:lnTo>
                    <a:lnTo>
                      <a:pt x="21" y="21"/>
                    </a:lnTo>
                    <a:lnTo>
                      <a:pt x="11" y="30"/>
                    </a:lnTo>
                    <a:lnTo>
                      <a:pt x="5" y="42"/>
                    </a:lnTo>
                    <a:lnTo>
                      <a:pt x="1" y="56"/>
                    </a:lnTo>
                    <a:lnTo>
                      <a:pt x="0" y="69"/>
                    </a:lnTo>
                    <a:lnTo>
                      <a:pt x="1" y="83"/>
                    </a:lnTo>
                    <a:lnTo>
                      <a:pt x="5" y="96"/>
                    </a:lnTo>
                    <a:lnTo>
                      <a:pt x="11" y="107"/>
                    </a:lnTo>
                    <a:lnTo>
                      <a:pt x="21" y="118"/>
                    </a:lnTo>
                    <a:lnTo>
                      <a:pt x="30" y="127"/>
                    </a:lnTo>
                    <a:lnTo>
                      <a:pt x="42" y="132"/>
                    </a:lnTo>
                    <a:lnTo>
                      <a:pt x="56" y="136"/>
                    </a:lnTo>
                    <a:lnTo>
                      <a:pt x="69" y="138"/>
                    </a:lnTo>
                    <a:lnTo>
                      <a:pt x="83" y="136"/>
                    </a:lnTo>
                    <a:lnTo>
                      <a:pt x="96" y="132"/>
                    </a:lnTo>
                    <a:lnTo>
                      <a:pt x="107" y="127"/>
                    </a:lnTo>
                    <a:lnTo>
                      <a:pt x="118" y="118"/>
                    </a:lnTo>
                    <a:lnTo>
                      <a:pt x="127" y="107"/>
                    </a:lnTo>
                    <a:lnTo>
                      <a:pt x="132" y="96"/>
                    </a:lnTo>
                    <a:lnTo>
                      <a:pt x="136" y="83"/>
                    </a:lnTo>
                    <a:lnTo>
                      <a:pt x="138" y="69"/>
                    </a:lnTo>
                    <a:close/>
                    <a:moveTo>
                      <a:pt x="133" y="69"/>
                    </a:moveTo>
                    <a:lnTo>
                      <a:pt x="132" y="82"/>
                    </a:lnTo>
                    <a:lnTo>
                      <a:pt x="129" y="95"/>
                    </a:lnTo>
                    <a:lnTo>
                      <a:pt x="122" y="106"/>
                    </a:lnTo>
                    <a:lnTo>
                      <a:pt x="115" y="115"/>
                    </a:lnTo>
                    <a:lnTo>
                      <a:pt x="106" y="122"/>
                    </a:lnTo>
                    <a:lnTo>
                      <a:pt x="95" y="129"/>
                    </a:lnTo>
                    <a:lnTo>
                      <a:pt x="82" y="132"/>
                    </a:lnTo>
                    <a:lnTo>
                      <a:pt x="69" y="134"/>
                    </a:lnTo>
                    <a:lnTo>
                      <a:pt x="56" y="132"/>
                    </a:lnTo>
                    <a:lnTo>
                      <a:pt x="43" y="129"/>
                    </a:lnTo>
                    <a:lnTo>
                      <a:pt x="32" y="122"/>
                    </a:lnTo>
                    <a:lnTo>
                      <a:pt x="23" y="115"/>
                    </a:lnTo>
                    <a:lnTo>
                      <a:pt x="15" y="106"/>
                    </a:lnTo>
                    <a:lnTo>
                      <a:pt x="10" y="95"/>
                    </a:lnTo>
                    <a:lnTo>
                      <a:pt x="5" y="82"/>
                    </a:lnTo>
                    <a:lnTo>
                      <a:pt x="4" y="69"/>
                    </a:lnTo>
                    <a:lnTo>
                      <a:pt x="5" y="56"/>
                    </a:lnTo>
                    <a:lnTo>
                      <a:pt x="10" y="43"/>
                    </a:lnTo>
                    <a:lnTo>
                      <a:pt x="15" y="32"/>
                    </a:lnTo>
                    <a:lnTo>
                      <a:pt x="23" y="24"/>
                    </a:lnTo>
                    <a:lnTo>
                      <a:pt x="32" y="15"/>
                    </a:lnTo>
                    <a:lnTo>
                      <a:pt x="43" y="10"/>
                    </a:lnTo>
                    <a:lnTo>
                      <a:pt x="56" y="5"/>
                    </a:lnTo>
                    <a:lnTo>
                      <a:pt x="69" y="4"/>
                    </a:lnTo>
                    <a:lnTo>
                      <a:pt x="82" y="5"/>
                    </a:lnTo>
                    <a:lnTo>
                      <a:pt x="95" y="10"/>
                    </a:lnTo>
                    <a:lnTo>
                      <a:pt x="106" y="15"/>
                    </a:lnTo>
                    <a:lnTo>
                      <a:pt x="115" y="24"/>
                    </a:lnTo>
                    <a:lnTo>
                      <a:pt x="122" y="32"/>
                    </a:lnTo>
                    <a:lnTo>
                      <a:pt x="129" y="43"/>
                    </a:lnTo>
                    <a:lnTo>
                      <a:pt x="132" y="56"/>
                    </a:lnTo>
                    <a:lnTo>
                      <a:pt x="133" y="69"/>
                    </a:lnTo>
                    <a:close/>
                  </a:path>
                </a:pathLst>
              </a:custGeom>
              <a:solidFill>
                <a:srgbClr val="FBEF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80" name="Freeform 165">
                <a:extLst>
                  <a:ext uri="{FF2B5EF4-FFF2-40B4-BE49-F238E27FC236}">
                    <a16:creationId xmlns:a16="http://schemas.microsoft.com/office/drawing/2014/main" id="{C2577527-B646-EE7C-D931-379A8EDB871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52" y="2805"/>
                <a:ext cx="135" cy="135"/>
              </a:xfrm>
              <a:custGeom>
                <a:avLst/>
                <a:gdLst>
                  <a:gd name="T0" fmla="*/ 134 w 135"/>
                  <a:gd name="T1" fmla="*/ 55 h 135"/>
                  <a:gd name="T2" fmla="*/ 123 w 135"/>
                  <a:gd name="T3" fmla="*/ 31 h 135"/>
                  <a:gd name="T4" fmla="*/ 105 w 135"/>
                  <a:gd name="T5" fmla="*/ 13 h 135"/>
                  <a:gd name="T6" fmla="*/ 81 w 135"/>
                  <a:gd name="T7" fmla="*/ 2 h 135"/>
                  <a:gd name="T8" fmla="*/ 55 w 135"/>
                  <a:gd name="T9" fmla="*/ 2 h 135"/>
                  <a:gd name="T10" fmla="*/ 31 w 135"/>
                  <a:gd name="T11" fmla="*/ 13 h 135"/>
                  <a:gd name="T12" fmla="*/ 13 w 135"/>
                  <a:gd name="T13" fmla="*/ 31 h 135"/>
                  <a:gd name="T14" fmla="*/ 2 w 135"/>
                  <a:gd name="T15" fmla="*/ 55 h 135"/>
                  <a:gd name="T16" fmla="*/ 2 w 135"/>
                  <a:gd name="T17" fmla="*/ 81 h 135"/>
                  <a:gd name="T18" fmla="*/ 13 w 135"/>
                  <a:gd name="T19" fmla="*/ 105 h 135"/>
                  <a:gd name="T20" fmla="*/ 31 w 135"/>
                  <a:gd name="T21" fmla="*/ 123 h 135"/>
                  <a:gd name="T22" fmla="*/ 55 w 135"/>
                  <a:gd name="T23" fmla="*/ 134 h 135"/>
                  <a:gd name="T24" fmla="*/ 81 w 135"/>
                  <a:gd name="T25" fmla="*/ 134 h 135"/>
                  <a:gd name="T26" fmla="*/ 105 w 135"/>
                  <a:gd name="T27" fmla="*/ 123 h 135"/>
                  <a:gd name="T28" fmla="*/ 123 w 135"/>
                  <a:gd name="T29" fmla="*/ 105 h 135"/>
                  <a:gd name="T30" fmla="*/ 134 w 135"/>
                  <a:gd name="T31" fmla="*/ 81 h 135"/>
                  <a:gd name="T32" fmla="*/ 131 w 135"/>
                  <a:gd name="T33" fmla="*/ 68 h 135"/>
                  <a:gd name="T34" fmla="*/ 126 w 135"/>
                  <a:gd name="T35" fmla="*/ 92 h 135"/>
                  <a:gd name="T36" fmla="*/ 113 w 135"/>
                  <a:gd name="T37" fmla="*/ 113 h 135"/>
                  <a:gd name="T38" fmla="*/ 92 w 135"/>
                  <a:gd name="T39" fmla="*/ 126 h 135"/>
                  <a:gd name="T40" fmla="*/ 68 w 135"/>
                  <a:gd name="T41" fmla="*/ 131 h 135"/>
                  <a:gd name="T42" fmla="*/ 43 w 135"/>
                  <a:gd name="T43" fmla="*/ 126 h 135"/>
                  <a:gd name="T44" fmla="*/ 24 w 135"/>
                  <a:gd name="T45" fmla="*/ 113 h 135"/>
                  <a:gd name="T46" fmla="*/ 10 w 135"/>
                  <a:gd name="T47" fmla="*/ 92 h 135"/>
                  <a:gd name="T48" fmla="*/ 4 w 135"/>
                  <a:gd name="T49" fmla="*/ 68 h 135"/>
                  <a:gd name="T50" fmla="*/ 10 w 135"/>
                  <a:gd name="T51" fmla="*/ 43 h 135"/>
                  <a:gd name="T52" fmla="*/ 24 w 135"/>
                  <a:gd name="T53" fmla="*/ 24 h 135"/>
                  <a:gd name="T54" fmla="*/ 43 w 135"/>
                  <a:gd name="T55" fmla="*/ 10 h 135"/>
                  <a:gd name="T56" fmla="*/ 68 w 135"/>
                  <a:gd name="T57" fmla="*/ 4 h 135"/>
                  <a:gd name="T58" fmla="*/ 92 w 135"/>
                  <a:gd name="T59" fmla="*/ 10 h 135"/>
                  <a:gd name="T60" fmla="*/ 113 w 135"/>
                  <a:gd name="T61" fmla="*/ 24 h 135"/>
                  <a:gd name="T62" fmla="*/ 126 w 135"/>
                  <a:gd name="T63" fmla="*/ 43 h 135"/>
                  <a:gd name="T64" fmla="*/ 131 w 135"/>
                  <a:gd name="T65" fmla="*/ 68 h 13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5"/>
                  <a:gd name="T100" fmla="*/ 0 h 135"/>
                  <a:gd name="T101" fmla="*/ 135 w 135"/>
                  <a:gd name="T102" fmla="*/ 135 h 13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5" h="135">
                    <a:moveTo>
                      <a:pt x="135" y="68"/>
                    </a:moveTo>
                    <a:lnTo>
                      <a:pt x="134" y="55"/>
                    </a:lnTo>
                    <a:lnTo>
                      <a:pt x="130" y="42"/>
                    </a:lnTo>
                    <a:lnTo>
                      <a:pt x="123" y="31"/>
                    </a:lnTo>
                    <a:lnTo>
                      <a:pt x="116" y="21"/>
                    </a:lnTo>
                    <a:lnTo>
                      <a:pt x="105" y="13"/>
                    </a:lnTo>
                    <a:lnTo>
                      <a:pt x="94" y="6"/>
                    </a:lnTo>
                    <a:lnTo>
                      <a:pt x="81" y="2"/>
                    </a:lnTo>
                    <a:lnTo>
                      <a:pt x="68" y="0"/>
                    </a:lnTo>
                    <a:lnTo>
                      <a:pt x="55" y="2"/>
                    </a:lnTo>
                    <a:lnTo>
                      <a:pt x="42" y="6"/>
                    </a:lnTo>
                    <a:lnTo>
                      <a:pt x="31" y="13"/>
                    </a:lnTo>
                    <a:lnTo>
                      <a:pt x="21" y="21"/>
                    </a:lnTo>
                    <a:lnTo>
                      <a:pt x="13" y="31"/>
                    </a:lnTo>
                    <a:lnTo>
                      <a:pt x="6" y="42"/>
                    </a:lnTo>
                    <a:lnTo>
                      <a:pt x="2" y="55"/>
                    </a:lnTo>
                    <a:lnTo>
                      <a:pt x="0" y="68"/>
                    </a:lnTo>
                    <a:lnTo>
                      <a:pt x="2" y="81"/>
                    </a:lnTo>
                    <a:lnTo>
                      <a:pt x="6" y="94"/>
                    </a:lnTo>
                    <a:lnTo>
                      <a:pt x="13" y="105"/>
                    </a:lnTo>
                    <a:lnTo>
                      <a:pt x="21" y="116"/>
                    </a:lnTo>
                    <a:lnTo>
                      <a:pt x="31" y="123"/>
                    </a:lnTo>
                    <a:lnTo>
                      <a:pt x="42" y="130"/>
                    </a:lnTo>
                    <a:lnTo>
                      <a:pt x="55" y="134"/>
                    </a:lnTo>
                    <a:lnTo>
                      <a:pt x="68" y="135"/>
                    </a:lnTo>
                    <a:lnTo>
                      <a:pt x="81" y="134"/>
                    </a:lnTo>
                    <a:lnTo>
                      <a:pt x="94" y="130"/>
                    </a:lnTo>
                    <a:lnTo>
                      <a:pt x="105" y="123"/>
                    </a:lnTo>
                    <a:lnTo>
                      <a:pt x="116" y="116"/>
                    </a:lnTo>
                    <a:lnTo>
                      <a:pt x="123" y="105"/>
                    </a:lnTo>
                    <a:lnTo>
                      <a:pt x="130" y="94"/>
                    </a:lnTo>
                    <a:lnTo>
                      <a:pt x="134" y="81"/>
                    </a:lnTo>
                    <a:lnTo>
                      <a:pt x="135" y="68"/>
                    </a:lnTo>
                    <a:close/>
                    <a:moveTo>
                      <a:pt x="131" y="68"/>
                    </a:moveTo>
                    <a:lnTo>
                      <a:pt x="130" y="81"/>
                    </a:lnTo>
                    <a:lnTo>
                      <a:pt x="126" y="92"/>
                    </a:lnTo>
                    <a:lnTo>
                      <a:pt x="120" y="103"/>
                    </a:lnTo>
                    <a:lnTo>
                      <a:pt x="113" y="113"/>
                    </a:lnTo>
                    <a:lnTo>
                      <a:pt x="103" y="120"/>
                    </a:lnTo>
                    <a:lnTo>
                      <a:pt x="92" y="126"/>
                    </a:lnTo>
                    <a:lnTo>
                      <a:pt x="81" y="130"/>
                    </a:lnTo>
                    <a:lnTo>
                      <a:pt x="68" y="131"/>
                    </a:lnTo>
                    <a:lnTo>
                      <a:pt x="55" y="130"/>
                    </a:lnTo>
                    <a:lnTo>
                      <a:pt x="43" y="126"/>
                    </a:lnTo>
                    <a:lnTo>
                      <a:pt x="32" y="120"/>
                    </a:lnTo>
                    <a:lnTo>
                      <a:pt x="24" y="113"/>
                    </a:lnTo>
                    <a:lnTo>
                      <a:pt x="16" y="103"/>
                    </a:lnTo>
                    <a:lnTo>
                      <a:pt x="10" y="92"/>
                    </a:lnTo>
                    <a:lnTo>
                      <a:pt x="6" y="81"/>
                    </a:lnTo>
                    <a:lnTo>
                      <a:pt x="4" y="68"/>
                    </a:lnTo>
                    <a:lnTo>
                      <a:pt x="6" y="55"/>
                    </a:lnTo>
                    <a:lnTo>
                      <a:pt x="10" y="43"/>
                    </a:lnTo>
                    <a:lnTo>
                      <a:pt x="16" y="32"/>
                    </a:lnTo>
                    <a:lnTo>
                      <a:pt x="24" y="24"/>
                    </a:lnTo>
                    <a:lnTo>
                      <a:pt x="32" y="16"/>
                    </a:lnTo>
                    <a:lnTo>
                      <a:pt x="43" y="10"/>
                    </a:lnTo>
                    <a:lnTo>
                      <a:pt x="55" y="6"/>
                    </a:lnTo>
                    <a:lnTo>
                      <a:pt x="68" y="4"/>
                    </a:lnTo>
                    <a:lnTo>
                      <a:pt x="81" y="6"/>
                    </a:lnTo>
                    <a:lnTo>
                      <a:pt x="92" y="10"/>
                    </a:lnTo>
                    <a:lnTo>
                      <a:pt x="103" y="16"/>
                    </a:lnTo>
                    <a:lnTo>
                      <a:pt x="113" y="24"/>
                    </a:lnTo>
                    <a:lnTo>
                      <a:pt x="120" y="32"/>
                    </a:lnTo>
                    <a:lnTo>
                      <a:pt x="126" y="43"/>
                    </a:lnTo>
                    <a:lnTo>
                      <a:pt x="130" y="55"/>
                    </a:lnTo>
                    <a:lnTo>
                      <a:pt x="131" y="68"/>
                    </a:lnTo>
                    <a:close/>
                  </a:path>
                </a:pathLst>
              </a:custGeom>
              <a:solidFill>
                <a:srgbClr val="FBEF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81" name="Freeform 166">
                <a:extLst>
                  <a:ext uri="{FF2B5EF4-FFF2-40B4-BE49-F238E27FC236}">
                    <a16:creationId xmlns:a16="http://schemas.microsoft.com/office/drawing/2014/main" id="{6CF077B5-AACE-9749-6B97-6466FB29DDD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55" y="2808"/>
                <a:ext cx="129" cy="130"/>
              </a:xfrm>
              <a:custGeom>
                <a:avLst/>
                <a:gdLst>
                  <a:gd name="T0" fmla="*/ 128 w 129"/>
                  <a:gd name="T1" fmla="*/ 52 h 130"/>
                  <a:gd name="T2" fmla="*/ 118 w 129"/>
                  <a:gd name="T3" fmla="*/ 28 h 130"/>
                  <a:gd name="T4" fmla="*/ 102 w 129"/>
                  <a:gd name="T5" fmla="*/ 11 h 130"/>
                  <a:gd name="T6" fmla="*/ 78 w 129"/>
                  <a:gd name="T7" fmla="*/ 1 h 130"/>
                  <a:gd name="T8" fmla="*/ 52 w 129"/>
                  <a:gd name="T9" fmla="*/ 1 h 130"/>
                  <a:gd name="T10" fmla="*/ 28 w 129"/>
                  <a:gd name="T11" fmla="*/ 11 h 130"/>
                  <a:gd name="T12" fmla="*/ 11 w 129"/>
                  <a:gd name="T13" fmla="*/ 28 h 130"/>
                  <a:gd name="T14" fmla="*/ 1 w 129"/>
                  <a:gd name="T15" fmla="*/ 52 h 130"/>
                  <a:gd name="T16" fmla="*/ 1 w 129"/>
                  <a:gd name="T17" fmla="*/ 78 h 130"/>
                  <a:gd name="T18" fmla="*/ 11 w 129"/>
                  <a:gd name="T19" fmla="*/ 102 h 130"/>
                  <a:gd name="T20" fmla="*/ 28 w 129"/>
                  <a:gd name="T21" fmla="*/ 118 h 130"/>
                  <a:gd name="T22" fmla="*/ 52 w 129"/>
                  <a:gd name="T23" fmla="*/ 128 h 130"/>
                  <a:gd name="T24" fmla="*/ 78 w 129"/>
                  <a:gd name="T25" fmla="*/ 128 h 130"/>
                  <a:gd name="T26" fmla="*/ 102 w 129"/>
                  <a:gd name="T27" fmla="*/ 118 h 130"/>
                  <a:gd name="T28" fmla="*/ 118 w 129"/>
                  <a:gd name="T29" fmla="*/ 102 h 130"/>
                  <a:gd name="T30" fmla="*/ 128 w 129"/>
                  <a:gd name="T31" fmla="*/ 78 h 130"/>
                  <a:gd name="T32" fmla="*/ 125 w 129"/>
                  <a:gd name="T33" fmla="*/ 65 h 130"/>
                  <a:gd name="T34" fmla="*/ 121 w 129"/>
                  <a:gd name="T35" fmla="*/ 89 h 130"/>
                  <a:gd name="T36" fmla="*/ 109 w 129"/>
                  <a:gd name="T37" fmla="*/ 109 h 130"/>
                  <a:gd name="T38" fmla="*/ 89 w 129"/>
                  <a:gd name="T39" fmla="*/ 121 h 130"/>
                  <a:gd name="T40" fmla="*/ 65 w 129"/>
                  <a:gd name="T41" fmla="*/ 125 h 130"/>
                  <a:gd name="T42" fmla="*/ 40 w 129"/>
                  <a:gd name="T43" fmla="*/ 121 h 130"/>
                  <a:gd name="T44" fmla="*/ 22 w 129"/>
                  <a:gd name="T45" fmla="*/ 109 h 130"/>
                  <a:gd name="T46" fmla="*/ 8 w 129"/>
                  <a:gd name="T47" fmla="*/ 89 h 130"/>
                  <a:gd name="T48" fmla="*/ 4 w 129"/>
                  <a:gd name="T49" fmla="*/ 65 h 130"/>
                  <a:gd name="T50" fmla="*/ 8 w 129"/>
                  <a:gd name="T51" fmla="*/ 40 h 130"/>
                  <a:gd name="T52" fmla="*/ 22 w 129"/>
                  <a:gd name="T53" fmla="*/ 22 h 130"/>
                  <a:gd name="T54" fmla="*/ 40 w 129"/>
                  <a:gd name="T55" fmla="*/ 8 h 130"/>
                  <a:gd name="T56" fmla="*/ 65 w 129"/>
                  <a:gd name="T57" fmla="*/ 4 h 130"/>
                  <a:gd name="T58" fmla="*/ 89 w 129"/>
                  <a:gd name="T59" fmla="*/ 8 h 130"/>
                  <a:gd name="T60" fmla="*/ 109 w 129"/>
                  <a:gd name="T61" fmla="*/ 22 h 130"/>
                  <a:gd name="T62" fmla="*/ 121 w 129"/>
                  <a:gd name="T63" fmla="*/ 40 h 130"/>
                  <a:gd name="T64" fmla="*/ 125 w 129"/>
                  <a:gd name="T65" fmla="*/ 65 h 13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9"/>
                  <a:gd name="T100" fmla="*/ 0 h 130"/>
                  <a:gd name="T101" fmla="*/ 129 w 129"/>
                  <a:gd name="T102" fmla="*/ 130 h 13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9" h="130">
                    <a:moveTo>
                      <a:pt x="129" y="65"/>
                    </a:moveTo>
                    <a:lnTo>
                      <a:pt x="128" y="52"/>
                    </a:lnTo>
                    <a:lnTo>
                      <a:pt x="125" y="39"/>
                    </a:lnTo>
                    <a:lnTo>
                      <a:pt x="118" y="28"/>
                    </a:lnTo>
                    <a:lnTo>
                      <a:pt x="111" y="20"/>
                    </a:lnTo>
                    <a:lnTo>
                      <a:pt x="102" y="11"/>
                    </a:lnTo>
                    <a:lnTo>
                      <a:pt x="91" y="6"/>
                    </a:lnTo>
                    <a:lnTo>
                      <a:pt x="78" y="1"/>
                    </a:lnTo>
                    <a:lnTo>
                      <a:pt x="65" y="0"/>
                    </a:lnTo>
                    <a:lnTo>
                      <a:pt x="52" y="1"/>
                    </a:lnTo>
                    <a:lnTo>
                      <a:pt x="39" y="6"/>
                    </a:lnTo>
                    <a:lnTo>
                      <a:pt x="28" y="11"/>
                    </a:lnTo>
                    <a:lnTo>
                      <a:pt x="19" y="20"/>
                    </a:lnTo>
                    <a:lnTo>
                      <a:pt x="11" y="28"/>
                    </a:lnTo>
                    <a:lnTo>
                      <a:pt x="6" y="39"/>
                    </a:lnTo>
                    <a:lnTo>
                      <a:pt x="1" y="52"/>
                    </a:lnTo>
                    <a:lnTo>
                      <a:pt x="0" y="65"/>
                    </a:lnTo>
                    <a:lnTo>
                      <a:pt x="1" y="78"/>
                    </a:lnTo>
                    <a:lnTo>
                      <a:pt x="6" y="91"/>
                    </a:lnTo>
                    <a:lnTo>
                      <a:pt x="11" y="102"/>
                    </a:lnTo>
                    <a:lnTo>
                      <a:pt x="19" y="111"/>
                    </a:lnTo>
                    <a:lnTo>
                      <a:pt x="28" y="118"/>
                    </a:lnTo>
                    <a:lnTo>
                      <a:pt x="39" y="125"/>
                    </a:lnTo>
                    <a:lnTo>
                      <a:pt x="52" y="128"/>
                    </a:lnTo>
                    <a:lnTo>
                      <a:pt x="65" y="130"/>
                    </a:lnTo>
                    <a:lnTo>
                      <a:pt x="78" y="128"/>
                    </a:lnTo>
                    <a:lnTo>
                      <a:pt x="91" y="125"/>
                    </a:lnTo>
                    <a:lnTo>
                      <a:pt x="102" y="118"/>
                    </a:lnTo>
                    <a:lnTo>
                      <a:pt x="111" y="111"/>
                    </a:lnTo>
                    <a:lnTo>
                      <a:pt x="118" y="102"/>
                    </a:lnTo>
                    <a:lnTo>
                      <a:pt x="125" y="91"/>
                    </a:lnTo>
                    <a:lnTo>
                      <a:pt x="128" y="78"/>
                    </a:lnTo>
                    <a:lnTo>
                      <a:pt x="129" y="65"/>
                    </a:lnTo>
                    <a:close/>
                    <a:moveTo>
                      <a:pt x="125" y="65"/>
                    </a:moveTo>
                    <a:lnTo>
                      <a:pt x="125" y="77"/>
                    </a:lnTo>
                    <a:lnTo>
                      <a:pt x="121" y="89"/>
                    </a:lnTo>
                    <a:lnTo>
                      <a:pt x="116" y="99"/>
                    </a:lnTo>
                    <a:lnTo>
                      <a:pt x="109" y="109"/>
                    </a:lnTo>
                    <a:lnTo>
                      <a:pt x="99" y="116"/>
                    </a:lnTo>
                    <a:lnTo>
                      <a:pt x="89" y="121"/>
                    </a:lnTo>
                    <a:lnTo>
                      <a:pt x="77" y="125"/>
                    </a:lnTo>
                    <a:lnTo>
                      <a:pt x="65" y="125"/>
                    </a:lnTo>
                    <a:lnTo>
                      <a:pt x="53" y="125"/>
                    </a:lnTo>
                    <a:lnTo>
                      <a:pt x="40" y="121"/>
                    </a:lnTo>
                    <a:lnTo>
                      <a:pt x="31" y="116"/>
                    </a:lnTo>
                    <a:lnTo>
                      <a:pt x="22" y="109"/>
                    </a:lnTo>
                    <a:lnTo>
                      <a:pt x="14" y="99"/>
                    </a:lnTo>
                    <a:lnTo>
                      <a:pt x="8" y="89"/>
                    </a:lnTo>
                    <a:lnTo>
                      <a:pt x="6" y="77"/>
                    </a:lnTo>
                    <a:lnTo>
                      <a:pt x="4" y="65"/>
                    </a:lnTo>
                    <a:lnTo>
                      <a:pt x="6" y="53"/>
                    </a:lnTo>
                    <a:lnTo>
                      <a:pt x="8" y="40"/>
                    </a:lnTo>
                    <a:lnTo>
                      <a:pt x="14" y="31"/>
                    </a:lnTo>
                    <a:lnTo>
                      <a:pt x="22" y="22"/>
                    </a:lnTo>
                    <a:lnTo>
                      <a:pt x="31" y="14"/>
                    </a:lnTo>
                    <a:lnTo>
                      <a:pt x="40" y="8"/>
                    </a:lnTo>
                    <a:lnTo>
                      <a:pt x="53" y="6"/>
                    </a:lnTo>
                    <a:lnTo>
                      <a:pt x="65" y="4"/>
                    </a:lnTo>
                    <a:lnTo>
                      <a:pt x="77" y="6"/>
                    </a:lnTo>
                    <a:lnTo>
                      <a:pt x="89" y="8"/>
                    </a:lnTo>
                    <a:lnTo>
                      <a:pt x="99" y="14"/>
                    </a:lnTo>
                    <a:lnTo>
                      <a:pt x="109" y="22"/>
                    </a:lnTo>
                    <a:lnTo>
                      <a:pt x="116" y="31"/>
                    </a:lnTo>
                    <a:lnTo>
                      <a:pt x="121" y="40"/>
                    </a:lnTo>
                    <a:lnTo>
                      <a:pt x="125" y="53"/>
                    </a:lnTo>
                    <a:lnTo>
                      <a:pt x="125" y="65"/>
                    </a:lnTo>
                    <a:close/>
                  </a:path>
                </a:pathLst>
              </a:custGeom>
              <a:solidFill>
                <a:srgbClr val="FBF0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82" name="Freeform 167">
                <a:extLst>
                  <a:ext uri="{FF2B5EF4-FFF2-40B4-BE49-F238E27FC236}">
                    <a16:creationId xmlns:a16="http://schemas.microsoft.com/office/drawing/2014/main" id="{98C070D1-CD68-5FDE-FF78-9C1ED6D1EE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56" y="2809"/>
                <a:ext cx="127" cy="127"/>
              </a:xfrm>
              <a:custGeom>
                <a:avLst/>
                <a:gdLst>
                  <a:gd name="T0" fmla="*/ 126 w 127"/>
                  <a:gd name="T1" fmla="*/ 51 h 127"/>
                  <a:gd name="T2" fmla="*/ 116 w 127"/>
                  <a:gd name="T3" fmla="*/ 28 h 127"/>
                  <a:gd name="T4" fmla="*/ 99 w 127"/>
                  <a:gd name="T5" fmla="*/ 12 h 127"/>
                  <a:gd name="T6" fmla="*/ 77 w 127"/>
                  <a:gd name="T7" fmla="*/ 2 h 127"/>
                  <a:gd name="T8" fmla="*/ 51 w 127"/>
                  <a:gd name="T9" fmla="*/ 2 h 127"/>
                  <a:gd name="T10" fmla="*/ 28 w 127"/>
                  <a:gd name="T11" fmla="*/ 12 h 127"/>
                  <a:gd name="T12" fmla="*/ 12 w 127"/>
                  <a:gd name="T13" fmla="*/ 28 h 127"/>
                  <a:gd name="T14" fmla="*/ 2 w 127"/>
                  <a:gd name="T15" fmla="*/ 51 h 127"/>
                  <a:gd name="T16" fmla="*/ 2 w 127"/>
                  <a:gd name="T17" fmla="*/ 77 h 127"/>
                  <a:gd name="T18" fmla="*/ 12 w 127"/>
                  <a:gd name="T19" fmla="*/ 99 h 127"/>
                  <a:gd name="T20" fmla="*/ 28 w 127"/>
                  <a:gd name="T21" fmla="*/ 116 h 127"/>
                  <a:gd name="T22" fmla="*/ 51 w 127"/>
                  <a:gd name="T23" fmla="*/ 126 h 127"/>
                  <a:gd name="T24" fmla="*/ 77 w 127"/>
                  <a:gd name="T25" fmla="*/ 126 h 127"/>
                  <a:gd name="T26" fmla="*/ 99 w 127"/>
                  <a:gd name="T27" fmla="*/ 116 h 127"/>
                  <a:gd name="T28" fmla="*/ 116 w 127"/>
                  <a:gd name="T29" fmla="*/ 99 h 127"/>
                  <a:gd name="T30" fmla="*/ 126 w 127"/>
                  <a:gd name="T31" fmla="*/ 77 h 127"/>
                  <a:gd name="T32" fmla="*/ 123 w 127"/>
                  <a:gd name="T33" fmla="*/ 64 h 127"/>
                  <a:gd name="T34" fmla="*/ 119 w 127"/>
                  <a:gd name="T35" fmla="*/ 87 h 127"/>
                  <a:gd name="T36" fmla="*/ 106 w 127"/>
                  <a:gd name="T37" fmla="*/ 106 h 127"/>
                  <a:gd name="T38" fmla="*/ 87 w 127"/>
                  <a:gd name="T39" fmla="*/ 119 h 127"/>
                  <a:gd name="T40" fmla="*/ 64 w 127"/>
                  <a:gd name="T41" fmla="*/ 123 h 127"/>
                  <a:gd name="T42" fmla="*/ 41 w 127"/>
                  <a:gd name="T43" fmla="*/ 119 h 127"/>
                  <a:gd name="T44" fmla="*/ 23 w 127"/>
                  <a:gd name="T45" fmla="*/ 106 h 127"/>
                  <a:gd name="T46" fmla="*/ 9 w 127"/>
                  <a:gd name="T47" fmla="*/ 87 h 127"/>
                  <a:gd name="T48" fmla="*/ 5 w 127"/>
                  <a:gd name="T49" fmla="*/ 64 h 127"/>
                  <a:gd name="T50" fmla="*/ 9 w 127"/>
                  <a:gd name="T51" fmla="*/ 41 h 127"/>
                  <a:gd name="T52" fmla="*/ 23 w 127"/>
                  <a:gd name="T53" fmla="*/ 23 h 127"/>
                  <a:gd name="T54" fmla="*/ 41 w 127"/>
                  <a:gd name="T55" fmla="*/ 9 h 127"/>
                  <a:gd name="T56" fmla="*/ 64 w 127"/>
                  <a:gd name="T57" fmla="*/ 5 h 127"/>
                  <a:gd name="T58" fmla="*/ 87 w 127"/>
                  <a:gd name="T59" fmla="*/ 9 h 127"/>
                  <a:gd name="T60" fmla="*/ 106 w 127"/>
                  <a:gd name="T61" fmla="*/ 23 h 127"/>
                  <a:gd name="T62" fmla="*/ 119 w 127"/>
                  <a:gd name="T63" fmla="*/ 41 h 127"/>
                  <a:gd name="T64" fmla="*/ 123 w 127"/>
                  <a:gd name="T65" fmla="*/ 64 h 12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7"/>
                  <a:gd name="T100" fmla="*/ 0 h 127"/>
                  <a:gd name="T101" fmla="*/ 127 w 127"/>
                  <a:gd name="T102" fmla="*/ 127 h 12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7" h="127">
                    <a:moveTo>
                      <a:pt x="127" y="64"/>
                    </a:moveTo>
                    <a:lnTo>
                      <a:pt x="126" y="51"/>
                    </a:lnTo>
                    <a:lnTo>
                      <a:pt x="122" y="39"/>
                    </a:lnTo>
                    <a:lnTo>
                      <a:pt x="116" y="28"/>
                    </a:lnTo>
                    <a:lnTo>
                      <a:pt x="109" y="20"/>
                    </a:lnTo>
                    <a:lnTo>
                      <a:pt x="99" y="12"/>
                    </a:lnTo>
                    <a:lnTo>
                      <a:pt x="88" y="6"/>
                    </a:lnTo>
                    <a:lnTo>
                      <a:pt x="77" y="2"/>
                    </a:lnTo>
                    <a:lnTo>
                      <a:pt x="64" y="0"/>
                    </a:lnTo>
                    <a:lnTo>
                      <a:pt x="51" y="2"/>
                    </a:lnTo>
                    <a:lnTo>
                      <a:pt x="39" y="6"/>
                    </a:lnTo>
                    <a:lnTo>
                      <a:pt x="28" y="12"/>
                    </a:lnTo>
                    <a:lnTo>
                      <a:pt x="20" y="20"/>
                    </a:lnTo>
                    <a:lnTo>
                      <a:pt x="12" y="28"/>
                    </a:lnTo>
                    <a:lnTo>
                      <a:pt x="6" y="39"/>
                    </a:lnTo>
                    <a:lnTo>
                      <a:pt x="2" y="51"/>
                    </a:lnTo>
                    <a:lnTo>
                      <a:pt x="0" y="64"/>
                    </a:lnTo>
                    <a:lnTo>
                      <a:pt x="2" y="77"/>
                    </a:lnTo>
                    <a:lnTo>
                      <a:pt x="6" y="88"/>
                    </a:lnTo>
                    <a:lnTo>
                      <a:pt x="12" y="99"/>
                    </a:lnTo>
                    <a:lnTo>
                      <a:pt x="20" y="109"/>
                    </a:lnTo>
                    <a:lnTo>
                      <a:pt x="28" y="116"/>
                    </a:lnTo>
                    <a:lnTo>
                      <a:pt x="39" y="122"/>
                    </a:lnTo>
                    <a:lnTo>
                      <a:pt x="51" y="126"/>
                    </a:lnTo>
                    <a:lnTo>
                      <a:pt x="64" y="127"/>
                    </a:lnTo>
                    <a:lnTo>
                      <a:pt x="77" y="126"/>
                    </a:lnTo>
                    <a:lnTo>
                      <a:pt x="88" y="122"/>
                    </a:lnTo>
                    <a:lnTo>
                      <a:pt x="99" y="116"/>
                    </a:lnTo>
                    <a:lnTo>
                      <a:pt x="109" y="109"/>
                    </a:lnTo>
                    <a:lnTo>
                      <a:pt x="116" y="99"/>
                    </a:lnTo>
                    <a:lnTo>
                      <a:pt x="122" y="88"/>
                    </a:lnTo>
                    <a:lnTo>
                      <a:pt x="126" y="77"/>
                    </a:lnTo>
                    <a:lnTo>
                      <a:pt x="127" y="64"/>
                    </a:lnTo>
                    <a:close/>
                    <a:moveTo>
                      <a:pt x="123" y="64"/>
                    </a:moveTo>
                    <a:lnTo>
                      <a:pt x="122" y="76"/>
                    </a:lnTo>
                    <a:lnTo>
                      <a:pt x="119" y="87"/>
                    </a:lnTo>
                    <a:lnTo>
                      <a:pt x="113" y="97"/>
                    </a:lnTo>
                    <a:lnTo>
                      <a:pt x="106" y="106"/>
                    </a:lnTo>
                    <a:lnTo>
                      <a:pt x="96" y="113"/>
                    </a:lnTo>
                    <a:lnTo>
                      <a:pt x="87" y="119"/>
                    </a:lnTo>
                    <a:lnTo>
                      <a:pt x="76" y="122"/>
                    </a:lnTo>
                    <a:lnTo>
                      <a:pt x="64" y="123"/>
                    </a:lnTo>
                    <a:lnTo>
                      <a:pt x="52" y="122"/>
                    </a:lnTo>
                    <a:lnTo>
                      <a:pt x="41" y="119"/>
                    </a:lnTo>
                    <a:lnTo>
                      <a:pt x="31" y="113"/>
                    </a:lnTo>
                    <a:lnTo>
                      <a:pt x="23" y="106"/>
                    </a:lnTo>
                    <a:lnTo>
                      <a:pt x="14" y="97"/>
                    </a:lnTo>
                    <a:lnTo>
                      <a:pt x="9" y="87"/>
                    </a:lnTo>
                    <a:lnTo>
                      <a:pt x="6" y="76"/>
                    </a:lnTo>
                    <a:lnTo>
                      <a:pt x="5" y="64"/>
                    </a:lnTo>
                    <a:lnTo>
                      <a:pt x="6" y="52"/>
                    </a:lnTo>
                    <a:lnTo>
                      <a:pt x="9" y="41"/>
                    </a:lnTo>
                    <a:lnTo>
                      <a:pt x="14" y="31"/>
                    </a:lnTo>
                    <a:lnTo>
                      <a:pt x="23" y="23"/>
                    </a:lnTo>
                    <a:lnTo>
                      <a:pt x="31" y="14"/>
                    </a:lnTo>
                    <a:lnTo>
                      <a:pt x="41" y="9"/>
                    </a:lnTo>
                    <a:lnTo>
                      <a:pt x="52" y="6"/>
                    </a:lnTo>
                    <a:lnTo>
                      <a:pt x="64" y="5"/>
                    </a:lnTo>
                    <a:lnTo>
                      <a:pt x="76" y="6"/>
                    </a:lnTo>
                    <a:lnTo>
                      <a:pt x="87" y="9"/>
                    </a:lnTo>
                    <a:lnTo>
                      <a:pt x="96" y="14"/>
                    </a:lnTo>
                    <a:lnTo>
                      <a:pt x="106" y="23"/>
                    </a:lnTo>
                    <a:lnTo>
                      <a:pt x="113" y="31"/>
                    </a:lnTo>
                    <a:lnTo>
                      <a:pt x="119" y="41"/>
                    </a:lnTo>
                    <a:lnTo>
                      <a:pt x="122" y="52"/>
                    </a:lnTo>
                    <a:lnTo>
                      <a:pt x="123" y="64"/>
                    </a:lnTo>
                    <a:close/>
                  </a:path>
                </a:pathLst>
              </a:custGeom>
              <a:solidFill>
                <a:srgbClr val="FBF0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83" name="Freeform 168">
                <a:extLst>
                  <a:ext uri="{FF2B5EF4-FFF2-40B4-BE49-F238E27FC236}">
                    <a16:creationId xmlns:a16="http://schemas.microsoft.com/office/drawing/2014/main" id="{19F9392D-97A6-5A50-541B-E18A539A9B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59" y="2812"/>
                <a:ext cx="121" cy="121"/>
              </a:xfrm>
              <a:custGeom>
                <a:avLst/>
                <a:gdLst>
                  <a:gd name="T0" fmla="*/ 121 w 121"/>
                  <a:gd name="T1" fmla="*/ 49 h 121"/>
                  <a:gd name="T2" fmla="*/ 112 w 121"/>
                  <a:gd name="T3" fmla="*/ 27 h 121"/>
                  <a:gd name="T4" fmla="*/ 95 w 121"/>
                  <a:gd name="T5" fmla="*/ 10 h 121"/>
                  <a:gd name="T6" fmla="*/ 73 w 121"/>
                  <a:gd name="T7" fmla="*/ 2 h 121"/>
                  <a:gd name="T8" fmla="*/ 49 w 121"/>
                  <a:gd name="T9" fmla="*/ 2 h 121"/>
                  <a:gd name="T10" fmla="*/ 27 w 121"/>
                  <a:gd name="T11" fmla="*/ 10 h 121"/>
                  <a:gd name="T12" fmla="*/ 10 w 121"/>
                  <a:gd name="T13" fmla="*/ 27 h 121"/>
                  <a:gd name="T14" fmla="*/ 2 w 121"/>
                  <a:gd name="T15" fmla="*/ 49 h 121"/>
                  <a:gd name="T16" fmla="*/ 2 w 121"/>
                  <a:gd name="T17" fmla="*/ 73 h 121"/>
                  <a:gd name="T18" fmla="*/ 10 w 121"/>
                  <a:gd name="T19" fmla="*/ 95 h 121"/>
                  <a:gd name="T20" fmla="*/ 27 w 121"/>
                  <a:gd name="T21" fmla="*/ 112 h 121"/>
                  <a:gd name="T22" fmla="*/ 49 w 121"/>
                  <a:gd name="T23" fmla="*/ 121 h 121"/>
                  <a:gd name="T24" fmla="*/ 73 w 121"/>
                  <a:gd name="T25" fmla="*/ 121 h 121"/>
                  <a:gd name="T26" fmla="*/ 95 w 121"/>
                  <a:gd name="T27" fmla="*/ 112 h 121"/>
                  <a:gd name="T28" fmla="*/ 112 w 121"/>
                  <a:gd name="T29" fmla="*/ 95 h 121"/>
                  <a:gd name="T30" fmla="*/ 121 w 121"/>
                  <a:gd name="T31" fmla="*/ 73 h 121"/>
                  <a:gd name="T32" fmla="*/ 119 w 121"/>
                  <a:gd name="T33" fmla="*/ 61 h 121"/>
                  <a:gd name="T34" fmla="*/ 113 w 121"/>
                  <a:gd name="T35" fmla="*/ 84 h 121"/>
                  <a:gd name="T36" fmla="*/ 102 w 121"/>
                  <a:gd name="T37" fmla="*/ 102 h 121"/>
                  <a:gd name="T38" fmla="*/ 84 w 121"/>
                  <a:gd name="T39" fmla="*/ 113 h 121"/>
                  <a:gd name="T40" fmla="*/ 61 w 121"/>
                  <a:gd name="T41" fmla="*/ 119 h 121"/>
                  <a:gd name="T42" fmla="*/ 39 w 121"/>
                  <a:gd name="T43" fmla="*/ 113 h 121"/>
                  <a:gd name="T44" fmla="*/ 21 w 121"/>
                  <a:gd name="T45" fmla="*/ 102 h 121"/>
                  <a:gd name="T46" fmla="*/ 9 w 121"/>
                  <a:gd name="T47" fmla="*/ 84 h 121"/>
                  <a:gd name="T48" fmla="*/ 4 w 121"/>
                  <a:gd name="T49" fmla="*/ 61 h 121"/>
                  <a:gd name="T50" fmla="*/ 9 w 121"/>
                  <a:gd name="T51" fmla="*/ 39 h 121"/>
                  <a:gd name="T52" fmla="*/ 21 w 121"/>
                  <a:gd name="T53" fmla="*/ 21 h 121"/>
                  <a:gd name="T54" fmla="*/ 39 w 121"/>
                  <a:gd name="T55" fmla="*/ 9 h 121"/>
                  <a:gd name="T56" fmla="*/ 61 w 121"/>
                  <a:gd name="T57" fmla="*/ 4 h 121"/>
                  <a:gd name="T58" fmla="*/ 84 w 121"/>
                  <a:gd name="T59" fmla="*/ 9 h 121"/>
                  <a:gd name="T60" fmla="*/ 102 w 121"/>
                  <a:gd name="T61" fmla="*/ 21 h 121"/>
                  <a:gd name="T62" fmla="*/ 113 w 121"/>
                  <a:gd name="T63" fmla="*/ 39 h 121"/>
                  <a:gd name="T64" fmla="*/ 119 w 121"/>
                  <a:gd name="T65" fmla="*/ 61 h 12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1"/>
                  <a:gd name="T100" fmla="*/ 0 h 121"/>
                  <a:gd name="T101" fmla="*/ 121 w 121"/>
                  <a:gd name="T102" fmla="*/ 121 h 12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1" h="121">
                    <a:moveTo>
                      <a:pt x="121" y="61"/>
                    </a:moveTo>
                    <a:lnTo>
                      <a:pt x="121" y="49"/>
                    </a:lnTo>
                    <a:lnTo>
                      <a:pt x="117" y="36"/>
                    </a:lnTo>
                    <a:lnTo>
                      <a:pt x="112" y="27"/>
                    </a:lnTo>
                    <a:lnTo>
                      <a:pt x="105" y="18"/>
                    </a:lnTo>
                    <a:lnTo>
                      <a:pt x="95" y="10"/>
                    </a:lnTo>
                    <a:lnTo>
                      <a:pt x="85" y="4"/>
                    </a:lnTo>
                    <a:lnTo>
                      <a:pt x="73" y="2"/>
                    </a:lnTo>
                    <a:lnTo>
                      <a:pt x="61" y="0"/>
                    </a:lnTo>
                    <a:lnTo>
                      <a:pt x="49" y="2"/>
                    </a:lnTo>
                    <a:lnTo>
                      <a:pt x="36" y="4"/>
                    </a:lnTo>
                    <a:lnTo>
                      <a:pt x="27" y="10"/>
                    </a:lnTo>
                    <a:lnTo>
                      <a:pt x="18" y="18"/>
                    </a:lnTo>
                    <a:lnTo>
                      <a:pt x="10" y="27"/>
                    </a:lnTo>
                    <a:lnTo>
                      <a:pt x="4" y="36"/>
                    </a:lnTo>
                    <a:lnTo>
                      <a:pt x="2" y="49"/>
                    </a:lnTo>
                    <a:lnTo>
                      <a:pt x="0" y="61"/>
                    </a:lnTo>
                    <a:lnTo>
                      <a:pt x="2" y="73"/>
                    </a:lnTo>
                    <a:lnTo>
                      <a:pt x="4" y="85"/>
                    </a:lnTo>
                    <a:lnTo>
                      <a:pt x="10" y="95"/>
                    </a:lnTo>
                    <a:lnTo>
                      <a:pt x="18" y="105"/>
                    </a:lnTo>
                    <a:lnTo>
                      <a:pt x="27" y="112"/>
                    </a:lnTo>
                    <a:lnTo>
                      <a:pt x="36" y="117"/>
                    </a:lnTo>
                    <a:lnTo>
                      <a:pt x="49" y="121"/>
                    </a:lnTo>
                    <a:lnTo>
                      <a:pt x="61" y="121"/>
                    </a:lnTo>
                    <a:lnTo>
                      <a:pt x="73" y="121"/>
                    </a:lnTo>
                    <a:lnTo>
                      <a:pt x="85" y="117"/>
                    </a:lnTo>
                    <a:lnTo>
                      <a:pt x="95" y="112"/>
                    </a:lnTo>
                    <a:lnTo>
                      <a:pt x="105" y="105"/>
                    </a:lnTo>
                    <a:lnTo>
                      <a:pt x="112" y="95"/>
                    </a:lnTo>
                    <a:lnTo>
                      <a:pt x="117" y="85"/>
                    </a:lnTo>
                    <a:lnTo>
                      <a:pt x="121" y="73"/>
                    </a:lnTo>
                    <a:lnTo>
                      <a:pt x="121" y="61"/>
                    </a:lnTo>
                    <a:close/>
                    <a:moveTo>
                      <a:pt x="119" y="61"/>
                    </a:moveTo>
                    <a:lnTo>
                      <a:pt x="117" y="73"/>
                    </a:lnTo>
                    <a:lnTo>
                      <a:pt x="113" y="84"/>
                    </a:lnTo>
                    <a:lnTo>
                      <a:pt x="109" y="92"/>
                    </a:lnTo>
                    <a:lnTo>
                      <a:pt x="102" y="102"/>
                    </a:lnTo>
                    <a:lnTo>
                      <a:pt x="93" y="109"/>
                    </a:lnTo>
                    <a:lnTo>
                      <a:pt x="84" y="113"/>
                    </a:lnTo>
                    <a:lnTo>
                      <a:pt x="73" y="117"/>
                    </a:lnTo>
                    <a:lnTo>
                      <a:pt x="61" y="119"/>
                    </a:lnTo>
                    <a:lnTo>
                      <a:pt x="49" y="117"/>
                    </a:lnTo>
                    <a:lnTo>
                      <a:pt x="39" y="113"/>
                    </a:lnTo>
                    <a:lnTo>
                      <a:pt x="29" y="109"/>
                    </a:lnTo>
                    <a:lnTo>
                      <a:pt x="21" y="102"/>
                    </a:lnTo>
                    <a:lnTo>
                      <a:pt x="14" y="92"/>
                    </a:lnTo>
                    <a:lnTo>
                      <a:pt x="9" y="84"/>
                    </a:lnTo>
                    <a:lnTo>
                      <a:pt x="4" y="73"/>
                    </a:lnTo>
                    <a:lnTo>
                      <a:pt x="4" y="61"/>
                    </a:lnTo>
                    <a:lnTo>
                      <a:pt x="4" y="49"/>
                    </a:lnTo>
                    <a:lnTo>
                      <a:pt x="9" y="39"/>
                    </a:lnTo>
                    <a:lnTo>
                      <a:pt x="14" y="29"/>
                    </a:lnTo>
                    <a:lnTo>
                      <a:pt x="21" y="21"/>
                    </a:lnTo>
                    <a:lnTo>
                      <a:pt x="29" y="14"/>
                    </a:lnTo>
                    <a:lnTo>
                      <a:pt x="39" y="9"/>
                    </a:lnTo>
                    <a:lnTo>
                      <a:pt x="49" y="4"/>
                    </a:lnTo>
                    <a:lnTo>
                      <a:pt x="61" y="4"/>
                    </a:lnTo>
                    <a:lnTo>
                      <a:pt x="73" y="4"/>
                    </a:lnTo>
                    <a:lnTo>
                      <a:pt x="84" y="9"/>
                    </a:lnTo>
                    <a:lnTo>
                      <a:pt x="93" y="14"/>
                    </a:lnTo>
                    <a:lnTo>
                      <a:pt x="102" y="21"/>
                    </a:lnTo>
                    <a:lnTo>
                      <a:pt x="109" y="29"/>
                    </a:lnTo>
                    <a:lnTo>
                      <a:pt x="113" y="39"/>
                    </a:lnTo>
                    <a:lnTo>
                      <a:pt x="117" y="49"/>
                    </a:lnTo>
                    <a:lnTo>
                      <a:pt x="119" y="61"/>
                    </a:lnTo>
                    <a:close/>
                  </a:path>
                </a:pathLst>
              </a:custGeom>
              <a:solidFill>
                <a:srgbClr val="FBF1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84" name="Freeform 169">
                <a:extLst>
                  <a:ext uri="{FF2B5EF4-FFF2-40B4-BE49-F238E27FC236}">
                    <a16:creationId xmlns:a16="http://schemas.microsoft.com/office/drawing/2014/main" id="{049DA3E0-1A6E-B311-764D-880A3753101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61" y="2814"/>
                <a:ext cx="118" cy="118"/>
              </a:xfrm>
              <a:custGeom>
                <a:avLst/>
                <a:gdLst>
                  <a:gd name="T0" fmla="*/ 117 w 118"/>
                  <a:gd name="T1" fmla="*/ 47 h 118"/>
                  <a:gd name="T2" fmla="*/ 108 w 118"/>
                  <a:gd name="T3" fmla="*/ 26 h 118"/>
                  <a:gd name="T4" fmla="*/ 91 w 118"/>
                  <a:gd name="T5" fmla="*/ 9 h 118"/>
                  <a:gd name="T6" fmla="*/ 71 w 118"/>
                  <a:gd name="T7" fmla="*/ 1 h 118"/>
                  <a:gd name="T8" fmla="*/ 47 w 118"/>
                  <a:gd name="T9" fmla="*/ 1 h 118"/>
                  <a:gd name="T10" fmla="*/ 26 w 118"/>
                  <a:gd name="T11" fmla="*/ 9 h 118"/>
                  <a:gd name="T12" fmla="*/ 9 w 118"/>
                  <a:gd name="T13" fmla="*/ 26 h 118"/>
                  <a:gd name="T14" fmla="*/ 1 w 118"/>
                  <a:gd name="T15" fmla="*/ 47 h 118"/>
                  <a:gd name="T16" fmla="*/ 1 w 118"/>
                  <a:gd name="T17" fmla="*/ 71 h 118"/>
                  <a:gd name="T18" fmla="*/ 9 w 118"/>
                  <a:gd name="T19" fmla="*/ 92 h 118"/>
                  <a:gd name="T20" fmla="*/ 26 w 118"/>
                  <a:gd name="T21" fmla="*/ 108 h 118"/>
                  <a:gd name="T22" fmla="*/ 47 w 118"/>
                  <a:gd name="T23" fmla="*/ 117 h 118"/>
                  <a:gd name="T24" fmla="*/ 71 w 118"/>
                  <a:gd name="T25" fmla="*/ 117 h 118"/>
                  <a:gd name="T26" fmla="*/ 91 w 118"/>
                  <a:gd name="T27" fmla="*/ 108 h 118"/>
                  <a:gd name="T28" fmla="*/ 108 w 118"/>
                  <a:gd name="T29" fmla="*/ 92 h 118"/>
                  <a:gd name="T30" fmla="*/ 117 w 118"/>
                  <a:gd name="T31" fmla="*/ 71 h 118"/>
                  <a:gd name="T32" fmla="*/ 114 w 118"/>
                  <a:gd name="T33" fmla="*/ 59 h 118"/>
                  <a:gd name="T34" fmla="*/ 110 w 118"/>
                  <a:gd name="T35" fmla="*/ 80 h 118"/>
                  <a:gd name="T36" fmla="*/ 98 w 118"/>
                  <a:gd name="T37" fmla="*/ 98 h 118"/>
                  <a:gd name="T38" fmla="*/ 80 w 118"/>
                  <a:gd name="T39" fmla="*/ 110 h 118"/>
                  <a:gd name="T40" fmla="*/ 59 w 118"/>
                  <a:gd name="T41" fmla="*/ 114 h 118"/>
                  <a:gd name="T42" fmla="*/ 37 w 118"/>
                  <a:gd name="T43" fmla="*/ 110 h 118"/>
                  <a:gd name="T44" fmla="*/ 20 w 118"/>
                  <a:gd name="T45" fmla="*/ 98 h 118"/>
                  <a:gd name="T46" fmla="*/ 8 w 118"/>
                  <a:gd name="T47" fmla="*/ 80 h 118"/>
                  <a:gd name="T48" fmla="*/ 4 w 118"/>
                  <a:gd name="T49" fmla="*/ 59 h 118"/>
                  <a:gd name="T50" fmla="*/ 8 w 118"/>
                  <a:gd name="T51" fmla="*/ 37 h 118"/>
                  <a:gd name="T52" fmla="*/ 20 w 118"/>
                  <a:gd name="T53" fmla="*/ 20 h 118"/>
                  <a:gd name="T54" fmla="*/ 37 w 118"/>
                  <a:gd name="T55" fmla="*/ 8 h 118"/>
                  <a:gd name="T56" fmla="*/ 59 w 118"/>
                  <a:gd name="T57" fmla="*/ 4 h 118"/>
                  <a:gd name="T58" fmla="*/ 80 w 118"/>
                  <a:gd name="T59" fmla="*/ 8 h 118"/>
                  <a:gd name="T60" fmla="*/ 98 w 118"/>
                  <a:gd name="T61" fmla="*/ 20 h 118"/>
                  <a:gd name="T62" fmla="*/ 110 w 118"/>
                  <a:gd name="T63" fmla="*/ 37 h 118"/>
                  <a:gd name="T64" fmla="*/ 114 w 118"/>
                  <a:gd name="T65" fmla="*/ 59 h 11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18"/>
                  <a:gd name="T100" fmla="*/ 0 h 118"/>
                  <a:gd name="T101" fmla="*/ 118 w 118"/>
                  <a:gd name="T102" fmla="*/ 118 h 11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18" h="118">
                    <a:moveTo>
                      <a:pt x="118" y="59"/>
                    </a:moveTo>
                    <a:lnTo>
                      <a:pt x="117" y="47"/>
                    </a:lnTo>
                    <a:lnTo>
                      <a:pt x="114" y="36"/>
                    </a:lnTo>
                    <a:lnTo>
                      <a:pt x="108" y="26"/>
                    </a:lnTo>
                    <a:lnTo>
                      <a:pt x="101" y="18"/>
                    </a:lnTo>
                    <a:lnTo>
                      <a:pt x="91" y="9"/>
                    </a:lnTo>
                    <a:lnTo>
                      <a:pt x="82" y="4"/>
                    </a:lnTo>
                    <a:lnTo>
                      <a:pt x="71" y="1"/>
                    </a:lnTo>
                    <a:lnTo>
                      <a:pt x="59" y="0"/>
                    </a:lnTo>
                    <a:lnTo>
                      <a:pt x="47" y="1"/>
                    </a:lnTo>
                    <a:lnTo>
                      <a:pt x="36" y="4"/>
                    </a:lnTo>
                    <a:lnTo>
                      <a:pt x="26" y="9"/>
                    </a:lnTo>
                    <a:lnTo>
                      <a:pt x="18" y="18"/>
                    </a:lnTo>
                    <a:lnTo>
                      <a:pt x="9" y="26"/>
                    </a:lnTo>
                    <a:lnTo>
                      <a:pt x="4" y="36"/>
                    </a:lnTo>
                    <a:lnTo>
                      <a:pt x="1" y="47"/>
                    </a:lnTo>
                    <a:lnTo>
                      <a:pt x="0" y="59"/>
                    </a:lnTo>
                    <a:lnTo>
                      <a:pt x="1" y="71"/>
                    </a:lnTo>
                    <a:lnTo>
                      <a:pt x="4" y="82"/>
                    </a:lnTo>
                    <a:lnTo>
                      <a:pt x="9" y="92"/>
                    </a:lnTo>
                    <a:lnTo>
                      <a:pt x="18" y="101"/>
                    </a:lnTo>
                    <a:lnTo>
                      <a:pt x="26" y="108"/>
                    </a:lnTo>
                    <a:lnTo>
                      <a:pt x="36" y="114"/>
                    </a:lnTo>
                    <a:lnTo>
                      <a:pt x="47" y="117"/>
                    </a:lnTo>
                    <a:lnTo>
                      <a:pt x="59" y="118"/>
                    </a:lnTo>
                    <a:lnTo>
                      <a:pt x="71" y="117"/>
                    </a:lnTo>
                    <a:lnTo>
                      <a:pt x="82" y="114"/>
                    </a:lnTo>
                    <a:lnTo>
                      <a:pt x="91" y="108"/>
                    </a:lnTo>
                    <a:lnTo>
                      <a:pt x="101" y="101"/>
                    </a:lnTo>
                    <a:lnTo>
                      <a:pt x="108" y="92"/>
                    </a:lnTo>
                    <a:lnTo>
                      <a:pt x="114" y="82"/>
                    </a:lnTo>
                    <a:lnTo>
                      <a:pt x="117" y="71"/>
                    </a:lnTo>
                    <a:lnTo>
                      <a:pt x="118" y="59"/>
                    </a:lnTo>
                    <a:close/>
                    <a:moveTo>
                      <a:pt x="114" y="59"/>
                    </a:moveTo>
                    <a:lnTo>
                      <a:pt x="112" y="71"/>
                    </a:lnTo>
                    <a:lnTo>
                      <a:pt x="110" y="80"/>
                    </a:lnTo>
                    <a:lnTo>
                      <a:pt x="104" y="90"/>
                    </a:lnTo>
                    <a:lnTo>
                      <a:pt x="98" y="98"/>
                    </a:lnTo>
                    <a:lnTo>
                      <a:pt x="90" y="104"/>
                    </a:lnTo>
                    <a:lnTo>
                      <a:pt x="80" y="110"/>
                    </a:lnTo>
                    <a:lnTo>
                      <a:pt x="71" y="112"/>
                    </a:lnTo>
                    <a:lnTo>
                      <a:pt x="59" y="114"/>
                    </a:lnTo>
                    <a:lnTo>
                      <a:pt x="48" y="112"/>
                    </a:lnTo>
                    <a:lnTo>
                      <a:pt x="37" y="110"/>
                    </a:lnTo>
                    <a:lnTo>
                      <a:pt x="27" y="104"/>
                    </a:lnTo>
                    <a:lnTo>
                      <a:pt x="20" y="98"/>
                    </a:lnTo>
                    <a:lnTo>
                      <a:pt x="13" y="90"/>
                    </a:lnTo>
                    <a:lnTo>
                      <a:pt x="8" y="80"/>
                    </a:lnTo>
                    <a:lnTo>
                      <a:pt x="5" y="71"/>
                    </a:lnTo>
                    <a:lnTo>
                      <a:pt x="4" y="59"/>
                    </a:lnTo>
                    <a:lnTo>
                      <a:pt x="5" y="48"/>
                    </a:lnTo>
                    <a:lnTo>
                      <a:pt x="8" y="37"/>
                    </a:lnTo>
                    <a:lnTo>
                      <a:pt x="13" y="27"/>
                    </a:lnTo>
                    <a:lnTo>
                      <a:pt x="20" y="20"/>
                    </a:lnTo>
                    <a:lnTo>
                      <a:pt x="27" y="14"/>
                    </a:lnTo>
                    <a:lnTo>
                      <a:pt x="37" y="8"/>
                    </a:lnTo>
                    <a:lnTo>
                      <a:pt x="48" y="5"/>
                    </a:lnTo>
                    <a:lnTo>
                      <a:pt x="59" y="4"/>
                    </a:lnTo>
                    <a:lnTo>
                      <a:pt x="71" y="5"/>
                    </a:lnTo>
                    <a:lnTo>
                      <a:pt x="80" y="8"/>
                    </a:lnTo>
                    <a:lnTo>
                      <a:pt x="90" y="14"/>
                    </a:lnTo>
                    <a:lnTo>
                      <a:pt x="98" y="20"/>
                    </a:lnTo>
                    <a:lnTo>
                      <a:pt x="104" y="27"/>
                    </a:lnTo>
                    <a:lnTo>
                      <a:pt x="110" y="37"/>
                    </a:lnTo>
                    <a:lnTo>
                      <a:pt x="112" y="48"/>
                    </a:lnTo>
                    <a:lnTo>
                      <a:pt x="114" y="59"/>
                    </a:lnTo>
                    <a:close/>
                  </a:path>
                </a:pathLst>
              </a:custGeom>
              <a:solidFill>
                <a:srgbClr val="FBF1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85" name="Freeform 170">
                <a:extLst>
                  <a:ext uri="{FF2B5EF4-FFF2-40B4-BE49-F238E27FC236}">
                    <a16:creationId xmlns:a16="http://schemas.microsoft.com/office/drawing/2014/main" id="{1A91C100-DDF6-7FED-BA0A-34671A8A58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63" y="2816"/>
                <a:ext cx="115" cy="115"/>
              </a:xfrm>
              <a:custGeom>
                <a:avLst/>
                <a:gdLst>
                  <a:gd name="T0" fmla="*/ 113 w 115"/>
                  <a:gd name="T1" fmla="*/ 45 h 115"/>
                  <a:gd name="T2" fmla="*/ 105 w 115"/>
                  <a:gd name="T3" fmla="*/ 25 h 115"/>
                  <a:gd name="T4" fmla="*/ 89 w 115"/>
                  <a:gd name="T5" fmla="*/ 10 h 115"/>
                  <a:gd name="T6" fmla="*/ 69 w 115"/>
                  <a:gd name="T7" fmla="*/ 0 h 115"/>
                  <a:gd name="T8" fmla="*/ 45 w 115"/>
                  <a:gd name="T9" fmla="*/ 0 h 115"/>
                  <a:gd name="T10" fmla="*/ 25 w 115"/>
                  <a:gd name="T11" fmla="*/ 10 h 115"/>
                  <a:gd name="T12" fmla="*/ 10 w 115"/>
                  <a:gd name="T13" fmla="*/ 25 h 115"/>
                  <a:gd name="T14" fmla="*/ 0 w 115"/>
                  <a:gd name="T15" fmla="*/ 45 h 115"/>
                  <a:gd name="T16" fmla="*/ 0 w 115"/>
                  <a:gd name="T17" fmla="*/ 69 h 115"/>
                  <a:gd name="T18" fmla="*/ 10 w 115"/>
                  <a:gd name="T19" fmla="*/ 88 h 115"/>
                  <a:gd name="T20" fmla="*/ 25 w 115"/>
                  <a:gd name="T21" fmla="*/ 105 h 115"/>
                  <a:gd name="T22" fmla="*/ 45 w 115"/>
                  <a:gd name="T23" fmla="*/ 113 h 115"/>
                  <a:gd name="T24" fmla="*/ 69 w 115"/>
                  <a:gd name="T25" fmla="*/ 113 h 115"/>
                  <a:gd name="T26" fmla="*/ 89 w 115"/>
                  <a:gd name="T27" fmla="*/ 105 h 115"/>
                  <a:gd name="T28" fmla="*/ 105 w 115"/>
                  <a:gd name="T29" fmla="*/ 88 h 115"/>
                  <a:gd name="T30" fmla="*/ 113 w 115"/>
                  <a:gd name="T31" fmla="*/ 69 h 115"/>
                  <a:gd name="T32" fmla="*/ 110 w 115"/>
                  <a:gd name="T33" fmla="*/ 57 h 115"/>
                  <a:gd name="T34" fmla="*/ 106 w 115"/>
                  <a:gd name="T35" fmla="*/ 77 h 115"/>
                  <a:gd name="T36" fmla="*/ 95 w 115"/>
                  <a:gd name="T37" fmla="*/ 95 h 115"/>
                  <a:gd name="T38" fmla="*/ 77 w 115"/>
                  <a:gd name="T39" fmla="*/ 106 h 115"/>
                  <a:gd name="T40" fmla="*/ 57 w 115"/>
                  <a:gd name="T41" fmla="*/ 110 h 115"/>
                  <a:gd name="T42" fmla="*/ 37 w 115"/>
                  <a:gd name="T43" fmla="*/ 106 h 115"/>
                  <a:gd name="T44" fmla="*/ 20 w 115"/>
                  <a:gd name="T45" fmla="*/ 95 h 115"/>
                  <a:gd name="T46" fmla="*/ 7 w 115"/>
                  <a:gd name="T47" fmla="*/ 77 h 115"/>
                  <a:gd name="T48" fmla="*/ 3 w 115"/>
                  <a:gd name="T49" fmla="*/ 57 h 115"/>
                  <a:gd name="T50" fmla="*/ 7 w 115"/>
                  <a:gd name="T51" fmla="*/ 37 h 115"/>
                  <a:gd name="T52" fmla="*/ 20 w 115"/>
                  <a:gd name="T53" fmla="*/ 20 h 115"/>
                  <a:gd name="T54" fmla="*/ 37 w 115"/>
                  <a:gd name="T55" fmla="*/ 7 h 115"/>
                  <a:gd name="T56" fmla="*/ 57 w 115"/>
                  <a:gd name="T57" fmla="*/ 3 h 115"/>
                  <a:gd name="T58" fmla="*/ 77 w 115"/>
                  <a:gd name="T59" fmla="*/ 7 h 115"/>
                  <a:gd name="T60" fmla="*/ 95 w 115"/>
                  <a:gd name="T61" fmla="*/ 20 h 115"/>
                  <a:gd name="T62" fmla="*/ 106 w 115"/>
                  <a:gd name="T63" fmla="*/ 37 h 115"/>
                  <a:gd name="T64" fmla="*/ 110 w 115"/>
                  <a:gd name="T65" fmla="*/ 57 h 11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15"/>
                  <a:gd name="T100" fmla="*/ 0 h 115"/>
                  <a:gd name="T101" fmla="*/ 115 w 115"/>
                  <a:gd name="T102" fmla="*/ 115 h 11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15" h="115">
                    <a:moveTo>
                      <a:pt x="115" y="57"/>
                    </a:moveTo>
                    <a:lnTo>
                      <a:pt x="113" y="45"/>
                    </a:lnTo>
                    <a:lnTo>
                      <a:pt x="109" y="35"/>
                    </a:lnTo>
                    <a:lnTo>
                      <a:pt x="105" y="25"/>
                    </a:lnTo>
                    <a:lnTo>
                      <a:pt x="98" y="17"/>
                    </a:lnTo>
                    <a:lnTo>
                      <a:pt x="89" y="10"/>
                    </a:lnTo>
                    <a:lnTo>
                      <a:pt x="80" y="5"/>
                    </a:lnTo>
                    <a:lnTo>
                      <a:pt x="69" y="0"/>
                    </a:lnTo>
                    <a:lnTo>
                      <a:pt x="57" y="0"/>
                    </a:lnTo>
                    <a:lnTo>
                      <a:pt x="45" y="0"/>
                    </a:lnTo>
                    <a:lnTo>
                      <a:pt x="35" y="5"/>
                    </a:lnTo>
                    <a:lnTo>
                      <a:pt x="25" y="10"/>
                    </a:lnTo>
                    <a:lnTo>
                      <a:pt x="17" y="17"/>
                    </a:lnTo>
                    <a:lnTo>
                      <a:pt x="10" y="25"/>
                    </a:lnTo>
                    <a:lnTo>
                      <a:pt x="5" y="35"/>
                    </a:lnTo>
                    <a:lnTo>
                      <a:pt x="0" y="45"/>
                    </a:lnTo>
                    <a:lnTo>
                      <a:pt x="0" y="57"/>
                    </a:lnTo>
                    <a:lnTo>
                      <a:pt x="0" y="69"/>
                    </a:lnTo>
                    <a:lnTo>
                      <a:pt x="5" y="80"/>
                    </a:lnTo>
                    <a:lnTo>
                      <a:pt x="10" y="88"/>
                    </a:lnTo>
                    <a:lnTo>
                      <a:pt x="17" y="98"/>
                    </a:lnTo>
                    <a:lnTo>
                      <a:pt x="25" y="105"/>
                    </a:lnTo>
                    <a:lnTo>
                      <a:pt x="35" y="109"/>
                    </a:lnTo>
                    <a:lnTo>
                      <a:pt x="45" y="113"/>
                    </a:lnTo>
                    <a:lnTo>
                      <a:pt x="57" y="115"/>
                    </a:lnTo>
                    <a:lnTo>
                      <a:pt x="69" y="113"/>
                    </a:lnTo>
                    <a:lnTo>
                      <a:pt x="80" y="109"/>
                    </a:lnTo>
                    <a:lnTo>
                      <a:pt x="89" y="105"/>
                    </a:lnTo>
                    <a:lnTo>
                      <a:pt x="98" y="98"/>
                    </a:lnTo>
                    <a:lnTo>
                      <a:pt x="105" y="88"/>
                    </a:lnTo>
                    <a:lnTo>
                      <a:pt x="109" y="80"/>
                    </a:lnTo>
                    <a:lnTo>
                      <a:pt x="113" y="69"/>
                    </a:lnTo>
                    <a:lnTo>
                      <a:pt x="115" y="57"/>
                    </a:lnTo>
                    <a:close/>
                    <a:moveTo>
                      <a:pt x="110" y="57"/>
                    </a:moveTo>
                    <a:lnTo>
                      <a:pt x="109" y="67"/>
                    </a:lnTo>
                    <a:lnTo>
                      <a:pt x="106" y="77"/>
                    </a:lnTo>
                    <a:lnTo>
                      <a:pt x="101" y="87"/>
                    </a:lnTo>
                    <a:lnTo>
                      <a:pt x="95" y="95"/>
                    </a:lnTo>
                    <a:lnTo>
                      <a:pt x="87" y="101"/>
                    </a:lnTo>
                    <a:lnTo>
                      <a:pt x="77" y="106"/>
                    </a:lnTo>
                    <a:lnTo>
                      <a:pt x="67" y="109"/>
                    </a:lnTo>
                    <a:lnTo>
                      <a:pt x="57" y="110"/>
                    </a:lnTo>
                    <a:lnTo>
                      <a:pt x="46" y="109"/>
                    </a:lnTo>
                    <a:lnTo>
                      <a:pt x="37" y="106"/>
                    </a:lnTo>
                    <a:lnTo>
                      <a:pt x="27" y="101"/>
                    </a:lnTo>
                    <a:lnTo>
                      <a:pt x="20" y="95"/>
                    </a:lnTo>
                    <a:lnTo>
                      <a:pt x="13" y="87"/>
                    </a:lnTo>
                    <a:lnTo>
                      <a:pt x="7" y="77"/>
                    </a:lnTo>
                    <a:lnTo>
                      <a:pt x="5" y="67"/>
                    </a:lnTo>
                    <a:lnTo>
                      <a:pt x="3" y="57"/>
                    </a:lnTo>
                    <a:lnTo>
                      <a:pt x="5" y="46"/>
                    </a:lnTo>
                    <a:lnTo>
                      <a:pt x="7" y="37"/>
                    </a:lnTo>
                    <a:lnTo>
                      <a:pt x="13" y="27"/>
                    </a:lnTo>
                    <a:lnTo>
                      <a:pt x="20" y="20"/>
                    </a:lnTo>
                    <a:lnTo>
                      <a:pt x="27" y="13"/>
                    </a:lnTo>
                    <a:lnTo>
                      <a:pt x="37" y="7"/>
                    </a:lnTo>
                    <a:lnTo>
                      <a:pt x="46" y="5"/>
                    </a:lnTo>
                    <a:lnTo>
                      <a:pt x="57" y="3"/>
                    </a:lnTo>
                    <a:lnTo>
                      <a:pt x="67" y="5"/>
                    </a:lnTo>
                    <a:lnTo>
                      <a:pt x="77" y="7"/>
                    </a:lnTo>
                    <a:lnTo>
                      <a:pt x="87" y="13"/>
                    </a:lnTo>
                    <a:lnTo>
                      <a:pt x="95" y="20"/>
                    </a:lnTo>
                    <a:lnTo>
                      <a:pt x="101" y="27"/>
                    </a:lnTo>
                    <a:lnTo>
                      <a:pt x="106" y="37"/>
                    </a:lnTo>
                    <a:lnTo>
                      <a:pt x="109" y="46"/>
                    </a:lnTo>
                    <a:lnTo>
                      <a:pt x="110" y="57"/>
                    </a:lnTo>
                    <a:close/>
                  </a:path>
                </a:pathLst>
              </a:custGeom>
              <a:solidFill>
                <a:srgbClr val="FBF1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86" name="Freeform 171">
                <a:extLst>
                  <a:ext uri="{FF2B5EF4-FFF2-40B4-BE49-F238E27FC236}">
                    <a16:creationId xmlns:a16="http://schemas.microsoft.com/office/drawing/2014/main" id="{A64CD06E-6ACA-93D0-452F-0D480D7C46C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65" y="2818"/>
                <a:ext cx="110" cy="110"/>
              </a:xfrm>
              <a:custGeom>
                <a:avLst/>
                <a:gdLst>
                  <a:gd name="T0" fmla="*/ 108 w 110"/>
                  <a:gd name="T1" fmla="*/ 44 h 110"/>
                  <a:gd name="T2" fmla="*/ 100 w 110"/>
                  <a:gd name="T3" fmla="*/ 23 h 110"/>
                  <a:gd name="T4" fmla="*/ 86 w 110"/>
                  <a:gd name="T5" fmla="*/ 10 h 110"/>
                  <a:gd name="T6" fmla="*/ 67 w 110"/>
                  <a:gd name="T7" fmla="*/ 1 h 110"/>
                  <a:gd name="T8" fmla="*/ 44 w 110"/>
                  <a:gd name="T9" fmla="*/ 1 h 110"/>
                  <a:gd name="T10" fmla="*/ 23 w 110"/>
                  <a:gd name="T11" fmla="*/ 10 h 110"/>
                  <a:gd name="T12" fmla="*/ 9 w 110"/>
                  <a:gd name="T13" fmla="*/ 23 h 110"/>
                  <a:gd name="T14" fmla="*/ 1 w 110"/>
                  <a:gd name="T15" fmla="*/ 44 h 110"/>
                  <a:gd name="T16" fmla="*/ 1 w 110"/>
                  <a:gd name="T17" fmla="*/ 67 h 110"/>
                  <a:gd name="T18" fmla="*/ 9 w 110"/>
                  <a:gd name="T19" fmla="*/ 86 h 110"/>
                  <a:gd name="T20" fmla="*/ 23 w 110"/>
                  <a:gd name="T21" fmla="*/ 100 h 110"/>
                  <a:gd name="T22" fmla="*/ 44 w 110"/>
                  <a:gd name="T23" fmla="*/ 108 h 110"/>
                  <a:gd name="T24" fmla="*/ 67 w 110"/>
                  <a:gd name="T25" fmla="*/ 108 h 110"/>
                  <a:gd name="T26" fmla="*/ 86 w 110"/>
                  <a:gd name="T27" fmla="*/ 100 h 110"/>
                  <a:gd name="T28" fmla="*/ 100 w 110"/>
                  <a:gd name="T29" fmla="*/ 86 h 110"/>
                  <a:gd name="T30" fmla="*/ 108 w 110"/>
                  <a:gd name="T31" fmla="*/ 67 h 110"/>
                  <a:gd name="T32" fmla="*/ 106 w 110"/>
                  <a:gd name="T33" fmla="*/ 55 h 110"/>
                  <a:gd name="T34" fmla="*/ 101 w 110"/>
                  <a:gd name="T35" fmla="*/ 75 h 110"/>
                  <a:gd name="T36" fmla="*/ 92 w 110"/>
                  <a:gd name="T37" fmla="*/ 92 h 110"/>
                  <a:gd name="T38" fmla="*/ 75 w 110"/>
                  <a:gd name="T39" fmla="*/ 101 h 110"/>
                  <a:gd name="T40" fmla="*/ 55 w 110"/>
                  <a:gd name="T41" fmla="*/ 106 h 110"/>
                  <a:gd name="T42" fmla="*/ 35 w 110"/>
                  <a:gd name="T43" fmla="*/ 101 h 110"/>
                  <a:gd name="T44" fmla="*/ 19 w 110"/>
                  <a:gd name="T45" fmla="*/ 92 h 110"/>
                  <a:gd name="T46" fmla="*/ 8 w 110"/>
                  <a:gd name="T47" fmla="*/ 75 h 110"/>
                  <a:gd name="T48" fmla="*/ 4 w 110"/>
                  <a:gd name="T49" fmla="*/ 55 h 110"/>
                  <a:gd name="T50" fmla="*/ 8 w 110"/>
                  <a:gd name="T51" fmla="*/ 35 h 110"/>
                  <a:gd name="T52" fmla="*/ 19 w 110"/>
                  <a:gd name="T53" fmla="*/ 19 h 110"/>
                  <a:gd name="T54" fmla="*/ 35 w 110"/>
                  <a:gd name="T55" fmla="*/ 8 h 110"/>
                  <a:gd name="T56" fmla="*/ 55 w 110"/>
                  <a:gd name="T57" fmla="*/ 4 h 110"/>
                  <a:gd name="T58" fmla="*/ 75 w 110"/>
                  <a:gd name="T59" fmla="*/ 8 h 110"/>
                  <a:gd name="T60" fmla="*/ 92 w 110"/>
                  <a:gd name="T61" fmla="*/ 19 h 110"/>
                  <a:gd name="T62" fmla="*/ 101 w 110"/>
                  <a:gd name="T63" fmla="*/ 35 h 110"/>
                  <a:gd name="T64" fmla="*/ 106 w 110"/>
                  <a:gd name="T65" fmla="*/ 55 h 1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10"/>
                  <a:gd name="T100" fmla="*/ 0 h 110"/>
                  <a:gd name="T101" fmla="*/ 110 w 110"/>
                  <a:gd name="T102" fmla="*/ 110 h 11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10" h="110">
                    <a:moveTo>
                      <a:pt x="110" y="55"/>
                    </a:moveTo>
                    <a:lnTo>
                      <a:pt x="108" y="44"/>
                    </a:lnTo>
                    <a:lnTo>
                      <a:pt x="106" y="33"/>
                    </a:lnTo>
                    <a:lnTo>
                      <a:pt x="100" y="23"/>
                    </a:lnTo>
                    <a:lnTo>
                      <a:pt x="94" y="16"/>
                    </a:lnTo>
                    <a:lnTo>
                      <a:pt x="86" y="10"/>
                    </a:lnTo>
                    <a:lnTo>
                      <a:pt x="76" y="4"/>
                    </a:lnTo>
                    <a:lnTo>
                      <a:pt x="67" y="1"/>
                    </a:lnTo>
                    <a:lnTo>
                      <a:pt x="55" y="0"/>
                    </a:lnTo>
                    <a:lnTo>
                      <a:pt x="44" y="1"/>
                    </a:lnTo>
                    <a:lnTo>
                      <a:pt x="33" y="4"/>
                    </a:lnTo>
                    <a:lnTo>
                      <a:pt x="23" y="10"/>
                    </a:lnTo>
                    <a:lnTo>
                      <a:pt x="16" y="16"/>
                    </a:lnTo>
                    <a:lnTo>
                      <a:pt x="9" y="23"/>
                    </a:lnTo>
                    <a:lnTo>
                      <a:pt x="4" y="33"/>
                    </a:lnTo>
                    <a:lnTo>
                      <a:pt x="1" y="44"/>
                    </a:lnTo>
                    <a:lnTo>
                      <a:pt x="0" y="55"/>
                    </a:lnTo>
                    <a:lnTo>
                      <a:pt x="1" y="67"/>
                    </a:lnTo>
                    <a:lnTo>
                      <a:pt x="4" y="76"/>
                    </a:lnTo>
                    <a:lnTo>
                      <a:pt x="9" y="86"/>
                    </a:lnTo>
                    <a:lnTo>
                      <a:pt x="16" y="94"/>
                    </a:lnTo>
                    <a:lnTo>
                      <a:pt x="23" y="100"/>
                    </a:lnTo>
                    <a:lnTo>
                      <a:pt x="33" y="106"/>
                    </a:lnTo>
                    <a:lnTo>
                      <a:pt x="44" y="108"/>
                    </a:lnTo>
                    <a:lnTo>
                      <a:pt x="55" y="110"/>
                    </a:lnTo>
                    <a:lnTo>
                      <a:pt x="67" y="108"/>
                    </a:lnTo>
                    <a:lnTo>
                      <a:pt x="76" y="106"/>
                    </a:lnTo>
                    <a:lnTo>
                      <a:pt x="86" y="100"/>
                    </a:lnTo>
                    <a:lnTo>
                      <a:pt x="94" y="94"/>
                    </a:lnTo>
                    <a:lnTo>
                      <a:pt x="100" y="86"/>
                    </a:lnTo>
                    <a:lnTo>
                      <a:pt x="106" y="76"/>
                    </a:lnTo>
                    <a:lnTo>
                      <a:pt x="108" y="67"/>
                    </a:lnTo>
                    <a:lnTo>
                      <a:pt x="110" y="55"/>
                    </a:lnTo>
                    <a:close/>
                    <a:moveTo>
                      <a:pt x="106" y="55"/>
                    </a:moveTo>
                    <a:lnTo>
                      <a:pt x="106" y="65"/>
                    </a:lnTo>
                    <a:lnTo>
                      <a:pt x="101" y="75"/>
                    </a:lnTo>
                    <a:lnTo>
                      <a:pt x="97" y="83"/>
                    </a:lnTo>
                    <a:lnTo>
                      <a:pt x="92" y="92"/>
                    </a:lnTo>
                    <a:lnTo>
                      <a:pt x="83" y="97"/>
                    </a:lnTo>
                    <a:lnTo>
                      <a:pt x="75" y="101"/>
                    </a:lnTo>
                    <a:lnTo>
                      <a:pt x="65" y="106"/>
                    </a:lnTo>
                    <a:lnTo>
                      <a:pt x="55" y="106"/>
                    </a:lnTo>
                    <a:lnTo>
                      <a:pt x="44" y="106"/>
                    </a:lnTo>
                    <a:lnTo>
                      <a:pt x="35" y="101"/>
                    </a:lnTo>
                    <a:lnTo>
                      <a:pt x="26" y="97"/>
                    </a:lnTo>
                    <a:lnTo>
                      <a:pt x="19" y="92"/>
                    </a:lnTo>
                    <a:lnTo>
                      <a:pt x="12" y="83"/>
                    </a:lnTo>
                    <a:lnTo>
                      <a:pt x="8" y="75"/>
                    </a:lnTo>
                    <a:lnTo>
                      <a:pt x="5" y="65"/>
                    </a:lnTo>
                    <a:lnTo>
                      <a:pt x="4" y="55"/>
                    </a:lnTo>
                    <a:lnTo>
                      <a:pt x="5" y="44"/>
                    </a:lnTo>
                    <a:lnTo>
                      <a:pt x="8" y="35"/>
                    </a:lnTo>
                    <a:lnTo>
                      <a:pt x="12" y="26"/>
                    </a:lnTo>
                    <a:lnTo>
                      <a:pt x="19" y="19"/>
                    </a:lnTo>
                    <a:lnTo>
                      <a:pt x="26" y="12"/>
                    </a:lnTo>
                    <a:lnTo>
                      <a:pt x="35" y="8"/>
                    </a:lnTo>
                    <a:lnTo>
                      <a:pt x="44" y="5"/>
                    </a:lnTo>
                    <a:lnTo>
                      <a:pt x="55" y="4"/>
                    </a:lnTo>
                    <a:lnTo>
                      <a:pt x="65" y="5"/>
                    </a:lnTo>
                    <a:lnTo>
                      <a:pt x="75" y="8"/>
                    </a:lnTo>
                    <a:lnTo>
                      <a:pt x="83" y="12"/>
                    </a:lnTo>
                    <a:lnTo>
                      <a:pt x="92" y="19"/>
                    </a:lnTo>
                    <a:lnTo>
                      <a:pt x="97" y="26"/>
                    </a:lnTo>
                    <a:lnTo>
                      <a:pt x="101" y="35"/>
                    </a:lnTo>
                    <a:lnTo>
                      <a:pt x="106" y="44"/>
                    </a:lnTo>
                    <a:lnTo>
                      <a:pt x="106" y="55"/>
                    </a:lnTo>
                    <a:close/>
                  </a:path>
                </a:pathLst>
              </a:custGeom>
              <a:solidFill>
                <a:srgbClr val="FBF2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87" name="Freeform 172">
                <a:extLst>
                  <a:ext uri="{FF2B5EF4-FFF2-40B4-BE49-F238E27FC236}">
                    <a16:creationId xmlns:a16="http://schemas.microsoft.com/office/drawing/2014/main" id="{5E655A04-E9E9-0F27-1376-0A3B99700A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66" y="2819"/>
                <a:ext cx="107" cy="107"/>
              </a:xfrm>
              <a:custGeom>
                <a:avLst/>
                <a:gdLst>
                  <a:gd name="T0" fmla="*/ 106 w 107"/>
                  <a:gd name="T1" fmla="*/ 43 h 107"/>
                  <a:gd name="T2" fmla="*/ 98 w 107"/>
                  <a:gd name="T3" fmla="*/ 24 h 107"/>
                  <a:gd name="T4" fmla="*/ 84 w 107"/>
                  <a:gd name="T5" fmla="*/ 10 h 107"/>
                  <a:gd name="T6" fmla="*/ 64 w 107"/>
                  <a:gd name="T7" fmla="*/ 2 h 107"/>
                  <a:gd name="T8" fmla="*/ 43 w 107"/>
                  <a:gd name="T9" fmla="*/ 2 h 107"/>
                  <a:gd name="T10" fmla="*/ 24 w 107"/>
                  <a:gd name="T11" fmla="*/ 10 h 107"/>
                  <a:gd name="T12" fmla="*/ 10 w 107"/>
                  <a:gd name="T13" fmla="*/ 24 h 107"/>
                  <a:gd name="T14" fmla="*/ 2 w 107"/>
                  <a:gd name="T15" fmla="*/ 43 h 107"/>
                  <a:gd name="T16" fmla="*/ 2 w 107"/>
                  <a:gd name="T17" fmla="*/ 64 h 107"/>
                  <a:gd name="T18" fmla="*/ 10 w 107"/>
                  <a:gd name="T19" fmla="*/ 84 h 107"/>
                  <a:gd name="T20" fmla="*/ 24 w 107"/>
                  <a:gd name="T21" fmla="*/ 98 h 107"/>
                  <a:gd name="T22" fmla="*/ 43 w 107"/>
                  <a:gd name="T23" fmla="*/ 106 h 107"/>
                  <a:gd name="T24" fmla="*/ 64 w 107"/>
                  <a:gd name="T25" fmla="*/ 106 h 107"/>
                  <a:gd name="T26" fmla="*/ 84 w 107"/>
                  <a:gd name="T27" fmla="*/ 98 h 107"/>
                  <a:gd name="T28" fmla="*/ 98 w 107"/>
                  <a:gd name="T29" fmla="*/ 84 h 107"/>
                  <a:gd name="T30" fmla="*/ 106 w 107"/>
                  <a:gd name="T31" fmla="*/ 64 h 107"/>
                  <a:gd name="T32" fmla="*/ 103 w 107"/>
                  <a:gd name="T33" fmla="*/ 54 h 107"/>
                  <a:gd name="T34" fmla="*/ 99 w 107"/>
                  <a:gd name="T35" fmla="*/ 73 h 107"/>
                  <a:gd name="T36" fmla="*/ 89 w 107"/>
                  <a:gd name="T37" fmla="*/ 89 h 107"/>
                  <a:gd name="T38" fmla="*/ 73 w 107"/>
                  <a:gd name="T39" fmla="*/ 99 h 107"/>
                  <a:gd name="T40" fmla="*/ 54 w 107"/>
                  <a:gd name="T41" fmla="*/ 103 h 107"/>
                  <a:gd name="T42" fmla="*/ 35 w 107"/>
                  <a:gd name="T43" fmla="*/ 99 h 107"/>
                  <a:gd name="T44" fmla="*/ 20 w 107"/>
                  <a:gd name="T45" fmla="*/ 89 h 107"/>
                  <a:gd name="T46" fmla="*/ 8 w 107"/>
                  <a:gd name="T47" fmla="*/ 73 h 107"/>
                  <a:gd name="T48" fmla="*/ 4 w 107"/>
                  <a:gd name="T49" fmla="*/ 54 h 107"/>
                  <a:gd name="T50" fmla="*/ 8 w 107"/>
                  <a:gd name="T51" fmla="*/ 35 h 107"/>
                  <a:gd name="T52" fmla="*/ 20 w 107"/>
                  <a:gd name="T53" fmla="*/ 20 h 107"/>
                  <a:gd name="T54" fmla="*/ 35 w 107"/>
                  <a:gd name="T55" fmla="*/ 9 h 107"/>
                  <a:gd name="T56" fmla="*/ 54 w 107"/>
                  <a:gd name="T57" fmla="*/ 4 h 107"/>
                  <a:gd name="T58" fmla="*/ 73 w 107"/>
                  <a:gd name="T59" fmla="*/ 9 h 107"/>
                  <a:gd name="T60" fmla="*/ 89 w 107"/>
                  <a:gd name="T61" fmla="*/ 20 h 107"/>
                  <a:gd name="T62" fmla="*/ 99 w 107"/>
                  <a:gd name="T63" fmla="*/ 35 h 107"/>
                  <a:gd name="T64" fmla="*/ 103 w 107"/>
                  <a:gd name="T65" fmla="*/ 54 h 10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7"/>
                  <a:gd name="T100" fmla="*/ 0 h 107"/>
                  <a:gd name="T101" fmla="*/ 107 w 107"/>
                  <a:gd name="T102" fmla="*/ 107 h 10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7" h="107">
                    <a:moveTo>
                      <a:pt x="107" y="54"/>
                    </a:moveTo>
                    <a:lnTo>
                      <a:pt x="106" y="43"/>
                    </a:lnTo>
                    <a:lnTo>
                      <a:pt x="103" y="34"/>
                    </a:lnTo>
                    <a:lnTo>
                      <a:pt x="98" y="24"/>
                    </a:lnTo>
                    <a:lnTo>
                      <a:pt x="92" y="17"/>
                    </a:lnTo>
                    <a:lnTo>
                      <a:pt x="84" y="10"/>
                    </a:lnTo>
                    <a:lnTo>
                      <a:pt x="74" y="4"/>
                    </a:lnTo>
                    <a:lnTo>
                      <a:pt x="64" y="2"/>
                    </a:lnTo>
                    <a:lnTo>
                      <a:pt x="54" y="0"/>
                    </a:lnTo>
                    <a:lnTo>
                      <a:pt x="43" y="2"/>
                    </a:lnTo>
                    <a:lnTo>
                      <a:pt x="34" y="4"/>
                    </a:lnTo>
                    <a:lnTo>
                      <a:pt x="24" y="10"/>
                    </a:lnTo>
                    <a:lnTo>
                      <a:pt x="17" y="17"/>
                    </a:lnTo>
                    <a:lnTo>
                      <a:pt x="10" y="24"/>
                    </a:lnTo>
                    <a:lnTo>
                      <a:pt x="4" y="34"/>
                    </a:lnTo>
                    <a:lnTo>
                      <a:pt x="2" y="43"/>
                    </a:lnTo>
                    <a:lnTo>
                      <a:pt x="0" y="54"/>
                    </a:lnTo>
                    <a:lnTo>
                      <a:pt x="2" y="64"/>
                    </a:lnTo>
                    <a:lnTo>
                      <a:pt x="4" y="74"/>
                    </a:lnTo>
                    <a:lnTo>
                      <a:pt x="10" y="84"/>
                    </a:lnTo>
                    <a:lnTo>
                      <a:pt x="17" y="92"/>
                    </a:lnTo>
                    <a:lnTo>
                      <a:pt x="24" y="98"/>
                    </a:lnTo>
                    <a:lnTo>
                      <a:pt x="34" y="103"/>
                    </a:lnTo>
                    <a:lnTo>
                      <a:pt x="43" y="106"/>
                    </a:lnTo>
                    <a:lnTo>
                      <a:pt x="54" y="107"/>
                    </a:lnTo>
                    <a:lnTo>
                      <a:pt x="64" y="106"/>
                    </a:lnTo>
                    <a:lnTo>
                      <a:pt x="74" y="103"/>
                    </a:lnTo>
                    <a:lnTo>
                      <a:pt x="84" y="98"/>
                    </a:lnTo>
                    <a:lnTo>
                      <a:pt x="92" y="92"/>
                    </a:lnTo>
                    <a:lnTo>
                      <a:pt x="98" y="84"/>
                    </a:lnTo>
                    <a:lnTo>
                      <a:pt x="103" y="74"/>
                    </a:lnTo>
                    <a:lnTo>
                      <a:pt x="106" y="64"/>
                    </a:lnTo>
                    <a:lnTo>
                      <a:pt x="107" y="54"/>
                    </a:lnTo>
                    <a:close/>
                    <a:moveTo>
                      <a:pt x="103" y="54"/>
                    </a:moveTo>
                    <a:lnTo>
                      <a:pt x="102" y="64"/>
                    </a:lnTo>
                    <a:lnTo>
                      <a:pt x="99" y="73"/>
                    </a:lnTo>
                    <a:lnTo>
                      <a:pt x="95" y="81"/>
                    </a:lnTo>
                    <a:lnTo>
                      <a:pt x="89" y="89"/>
                    </a:lnTo>
                    <a:lnTo>
                      <a:pt x="81" y="95"/>
                    </a:lnTo>
                    <a:lnTo>
                      <a:pt x="73" y="99"/>
                    </a:lnTo>
                    <a:lnTo>
                      <a:pt x="64" y="102"/>
                    </a:lnTo>
                    <a:lnTo>
                      <a:pt x="54" y="103"/>
                    </a:lnTo>
                    <a:lnTo>
                      <a:pt x="43" y="102"/>
                    </a:lnTo>
                    <a:lnTo>
                      <a:pt x="35" y="99"/>
                    </a:lnTo>
                    <a:lnTo>
                      <a:pt x="27" y="95"/>
                    </a:lnTo>
                    <a:lnTo>
                      <a:pt x="20" y="89"/>
                    </a:lnTo>
                    <a:lnTo>
                      <a:pt x="13" y="81"/>
                    </a:lnTo>
                    <a:lnTo>
                      <a:pt x="8" y="73"/>
                    </a:lnTo>
                    <a:lnTo>
                      <a:pt x="6" y="64"/>
                    </a:lnTo>
                    <a:lnTo>
                      <a:pt x="4" y="54"/>
                    </a:lnTo>
                    <a:lnTo>
                      <a:pt x="6" y="43"/>
                    </a:lnTo>
                    <a:lnTo>
                      <a:pt x="8" y="35"/>
                    </a:lnTo>
                    <a:lnTo>
                      <a:pt x="13" y="27"/>
                    </a:lnTo>
                    <a:lnTo>
                      <a:pt x="20" y="20"/>
                    </a:lnTo>
                    <a:lnTo>
                      <a:pt x="27" y="13"/>
                    </a:lnTo>
                    <a:lnTo>
                      <a:pt x="35" y="9"/>
                    </a:lnTo>
                    <a:lnTo>
                      <a:pt x="43" y="6"/>
                    </a:lnTo>
                    <a:lnTo>
                      <a:pt x="54" y="4"/>
                    </a:lnTo>
                    <a:lnTo>
                      <a:pt x="64" y="6"/>
                    </a:lnTo>
                    <a:lnTo>
                      <a:pt x="73" y="9"/>
                    </a:lnTo>
                    <a:lnTo>
                      <a:pt x="81" y="13"/>
                    </a:lnTo>
                    <a:lnTo>
                      <a:pt x="89" y="20"/>
                    </a:lnTo>
                    <a:lnTo>
                      <a:pt x="95" y="27"/>
                    </a:lnTo>
                    <a:lnTo>
                      <a:pt x="99" y="35"/>
                    </a:lnTo>
                    <a:lnTo>
                      <a:pt x="102" y="43"/>
                    </a:lnTo>
                    <a:lnTo>
                      <a:pt x="103" y="54"/>
                    </a:lnTo>
                    <a:close/>
                  </a:path>
                </a:pathLst>
              </a:custGeom>
              <a:solidFill>
                <a:srgbClr val="FBF2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88" name="Freeform 173">
                <a:extLst>
                  <a:ext uri="{FF2B5EF4-FFF2-40B4-BE49-F238E27FC236}">
                    <a16:creationId xmlns:a16="http://schemas.microsoft.com/office/drawing/2014/main" id="{B5B56D2E-AEC2-7668-85C2-D43EE741BB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69" y="2822"/>
                <a:ext cx="102" cy="102"/>
              </a:xfrm>
              <a:custGeom>
                <a:avLst/>
                <a:gdLst>
                  <a:gd name="T0" fmla="*/ 102 w 102"/>
                  <a:gd name="T1" fmla="*/ 40 h 102"/>
                  <a:gd name="T2" fmla="*/ 93 w 102"/>
                  <a:gd name="T3" fmla="*/ 22 h 102"/>
                  <a:gd name="T4" fmla="*/ 79 w 102"/>
                  <a:gd name="T5" fmla="*/ 8 h 102"/>
                  <a:gd name="T6" fmla="*/ 61 w 102"/>
                  <a:gd name="T7" fmla="*/ 1 h 102"/>
                  <a:gd name="T8" fmla="*/ 40 w 102"/>
                  <a:gd name="T9" fmla="*/ 1 h 102"/>
                  <a:gd name="T10" fmla="*/ 22 w 102"/>
                  <a:gd name="T11" fmla="*/ 8 h 102"/>
                  <a:gd name="T12" fmla="*/ 8 w 102"/>
                  <a:gd name="T13" fmla="*/ 22 h 102"/>
                  <a:gd name="T14" fmla="*/ 1 w 102"/>
                  <a:gd name="T15" fmla="*/ 40 h 102"/>
                  <a:gd name="T16" fmla="*/ 1 w 102"/>
                  <a:gd name="T17" fmla="*/ 61 h 102"/>
                  <a:gd name="T18" fmla="*/ 8 w 102"/>
                  <a:gd name="T19" fmla="*/ 79 h 102"/>
                  <a:gd name="T20" fmla="*/ 22 w 102"/>
                  <a:gd name="T21" fmla="*/ 93 h 102"/>
                  <a:gd name="T22" fmla="*/ 40 w 102"/>
                  <a:gd name="T23" fmla="*/ 102 h 102"/>
                  <a:gd name="T24" fmla="*/ 61 w 102"/>
                  <a:gd name="T25" fmla="*/ 102 h 102"/>
                  <a:gd name="T26" fmla="*/ 79 w 102"/>
                  <a:gd name="T27" fmla="*/ 93 h 102"/>
                  <a:gd name="T28" fmla="*/ 93 w 102"/>
                  <a:gd name="T29" fmla="*/ 79 h 102"/>
                  <a:gd name="T30" fmla="*/ 102 w 102"/>
                  <a:gd name="T31" fmla="*/ 61 h 102"/>
                  <a:gd name="T32" fmla="*/ 99 w 102"/>
                  <a:gd name="T33" fmla="*/ 51 h 102"/>
                  <a:gd name="T34" fmla="*/ 95 w 102"/>
                  <a:gd name="T35" fmla="*/ 70 h 102"/>
                  <a:gd name="T36" fmla="*/ 85 w 102"/>
                  <a:gd name="T37" fmla="*/ 85 h 102"/>
                  <a:gd name="T38" fmla="*/ 70 w 102"/>
                  <a:gd name="T39" fmla="*/ 95 h 102"/>
                  <a:gd name="T40" fmla="*/ 51 w 102"/>
                  <a:gd name="T41" fmla="*/ 99 h 102"/>
                  <a:gd name="T42" fmla="*/ 32 w 102"/>
                  <a:gd name="T43" fmla="*/ 95 h 102"/>
                  <a:gd name="T44" fmla="*/ 18 w 102"/>
                  <a:gd name="T45" fmla="*/ 85 h 102"/>
                  <a:gd name="T46" fmla="*/ 7 w 102"/>
                  <a:gd name="T47" fmla="*/ 70 h 102"/>
                  <a:gd name="T48" fmla="*/ 4 w 102"/>
                  <a:gd name="T49" fmla="*/ 51 h 102"/>
                  <a:gd name="T50" fmla="*/ 7 w 102"/>
                  <a:gd name="T51" fmla="*/ 32 h 102"/>
                  <a:gd name="T52" fmla="*/ 18 w 102"/>
                  <a:gd name="T53" fmla="*/ 18 h 102"/>
                  <a:gd name="T54" fmla="*/ 32 w 102"/>
                  <a:gd name="T55" fmla="*/ 7 h 102"/>
                  <a:gd name="T56" fmla="*/ 51 w 102"/>
                  <a:gd name="T57" fmla="*/ 4 h 102"/>
                  <a:gd name="T58" fmla="*/ 70 w 102"/>
                  <a:gd name="T59" fmla="*/ 7 h 102"/>
                  <a:gd name="T60" fmla="*/ 85 w 102"/>
                  <a:gd name="T61" fmla="*/ 18 h 102"/>
                  <a:gd name="T62" fmla="*/ 95 w 102"/>
                  <a:gd name="T63" fmla="*/ 32 h 102"/>
                  <a:gd name="T64" fmla="*/ 99 w 102"/>
                  <a:gd name="T65" fmla="*/ 51 h 10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02"/>
                  <a:gd name="T100" fmla="*/ 0 h 102"/>
                  <a:gd name="T101" fmla="*/ 102 w 102"/>
                  <a:gd name="T102" fmla="*/ 102 h 10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02" h="102">
                    <a:moveTo>
                      <a:pt x="102" y="51"/>
                    </a:moveTo>
                    <a:lnTo>
                      <a:pt x="102" y="40"/>
                    </a:lnTo>
                    <a:lnTo>
                      <a:pt x="97" y="31"/>
                    </a:lnTo>
                    <a:lnTo>
                      <a:pt x="93" y="22"/>
                    </a:lnTo>
                    <a:lnTo>
                      <a:pt x="88" y="15"/>
                    </a:lnTo>
                    <a:lnTo>
                      <a:pt x="79" y="8"/>
                    </a:lnTo>
                    <a:lnTo>
                      <a:pt x="71" y="4"/>
                    </a:lnTo>
                    <a:lnTo>
                      <a:pt x="61" y="1"/>
                    </a:lnTo>
                    <a:lnTo>
                      <a:pt x="51" y="0"/>
                    </a:lnTo>
                    <a:lnTo>
                      <a:pt x="40" y="1"/>
                    </a:lnTo>
                    <a:lnTo>
                      <a:pt x="31" y="4"/>
                    </a:lnTo>
                    <a:lnTo>
                      <a:pt x="22" y="8"/>
                    </a:lnTo>
                    <a:lnTo>
                      <a:pt x="15" y="15"/>
                    </a:lnTo>
                    <a:lnTo>
                      <a:pt x="8" y="22"/>
                    </a:lnTo>
                    <a:lnTo>
                      <a:pt x="4" y="31"/>
                    </a:lnTo>
                    <a:lnTo>
                      <a:pt x="1" y="40"/>
                    </a:lnTo>
                    <a:lnTo>
                      <a:pt x="0" y="51"/>
                    </a:lnTo>
                    <a:lnTo>
                      <a:pt x="1" y="61"/>
                    </a:lnTo>
                    <a:lnTo>
                      <a:pt x="4" y="71"/>
                    </a:lnTo>
                    <a:lnTo>
                      <a:pt x="8" y="79"/>
                    </a:lnTo>
                    <a:lnTo>
                      <a:pt x="15" y="88"/>
                    </a:lnTo>
                    <a:lnTo>
                      <a:pt x="22" y="93"/>
                    </a:lnTo>
                    <a:lnTo>
                      <a:pt x="31" y="97"/>
                    </a:lnTo>
                    <a:lnTo>
                      <a:pt x="40" y="102"/>
                    </a:lnTo>
                    <a:lnTo>
                      <a:pt x="51" y="102"/>
                    </a:lnTo>
                    <a:lnTo>
                      <a:pt x="61" y="102"/>
                    </a:lnTo>
                    <a:lnTo>
                      <a:pt x="71" y="97"/>
                    </a:lnTo>
                    <a:lnTo>
                      <a:pt x="79" y="93"/>
                    </a:lnTo>
                    <a:lnTo>
                      <a:pt x="88" y="88"/>
                    </a:lnTo>
                    <a:lnTo>
                      <a:pt x="93" y="79"/>
                    </a:lnTo>
                    <a:lnTo>
                      <a:pt x="97" y="71"/>
                    </a:lnTo>
                    <a:lnTo>
                      <a:pt x="102" y="61"/>
                    </a:lnTo>
                    <a:lnTo>
                      <a:pt x="102" y="51"/>
                    </a:lnTo>
                    <a:close/>
                    <a:moveTo>
                      <a:pt x="99" y="51"/>
                    </a:moveTo>
                    <a:lnTo>
                      <a:pt x="97" y="60"/>
                    </a:lnTo>
                    <a:lnTo>
                      <a:pt x="95" y="70"/>
                    </a:lnTo>
                    <a:lnTo>
                      <a:pt x="90" y="78"/>
                    </a:lnTo>
                    <a:lnTo>
                      <a:pt x="85" y="85"/>
                    </a:lnTo>
                    <a:lnTo>
                      <a:pt x="78" y="90"/>
                    </a:lnTo>
                    <a:lnTo>
                      <a:pt x="70" y="95"/>
                    </a:lnTo>
                    <a:lnTo>
                      <a:pt x="60" y="97"/>
                    </a:lnTo>
                    <a:lnTo>
                      <a:pt x="51" y="99"/>
                    </a:lnTo>
                    <a:lnTo>
                      <a:pt x="42" y="97"/>
                    </a:lnTo>
                    <a:lnTo>
                      <a:pt x="32" y="95"/>
                    </a:lnTo>
                    <a:lnTo>
                      <a:pt x="25" y="90"/>
                    </a:lnTo>
                    <a:lnTo>
                      <a:pt x="18" y="85"/>
                    </a:lnTo>
                    <a:lnTo>
                      <a:pt x="11" y="78"/>
                    </a:lnTo>
                    <a:lnTo>
                      <a:pt x="7" y="70"/>
                    </a:lnTo>
                    <a:lnTo>
                      <a:pt x="4" y="60"/>
                    </a:lnTo>
                    <a:lnTo>
                      <a:pt x="4" y="51"/>
                    </a:lnTo>
                    <a:lnTo>
                      <a:pt x="4" y="42"/>
                    </a:lnTo>
                    <a:lnTo>
                      <a:pt x="7" y="32"/>
                    </a:lnTo>
                    <a:lnTo>
                      <a:pt x="11" y="25"/>
                    </a:lnTo>
                    <a:lnTo>
                      <a:pt x="18" y="18"/>
                    </a:lnTo>
                    <a:lnTo>
                      <a:pt x="25" y="11"/>
                    </a:lnTo>
                    <a:lnTo>
                      <a:pt x="32" y="7"/>
                    </a:lnTo>
                    <a:lnTo>
                      <a:pt x="42" y="4"/>
                    </a:lnTo>
                    <a:lnTo>
                      <a:pt x="51" y="4"/>
                    </a:lnTo>
                    <a:lnTo>
                      <a:pt x="60" y="4"/>
                    </a:lnTo>
                    <a:lnTo>
                      <a:pt x="70" y="7"/>
                    </a:lnTo>
                    <a:lnTo>
                      <a:pt x="78" y="11"/>
                    </a:lnTo>
                    <a:lnTo>
                      <a:pt x="85" y="18"/>
                    </a:lnTo>
                    <a:lnTo>
                      <a:pt x="90" y="25"/>
                    </a:lnTo>
                    <a:lnTo>
                      <a:pt x="95" y="32"/>
                    </a:lnTo>
                    <a:lnTo>
                      <a:pt x="97" y="42"/>
                    </a:lnTo>
                    <a:lnTo>
                      <a:pt x="99" y="51"/>
                    </a:lnTo>
                    <a:close/>
                  </a:path>
                </a:pathLst>
              </a:custGeom>
              <a:solidFill>
                <a:srgbClr val="FBF3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89" name="Freeform 174">
                <a:extLst>
                  <a:ext uri="{FF2B5EF4-FFF2-40B4-BE49-F238E27FC236}">
                    <a16:creationId xmlns:a16="http://schemas.microsoft.com/office/drawing/2014/main" id="{02631771-7EF1-F377-E093-E4118F65A14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70" y="2823"/>
                <a:ext cx="99" cy="99"/>
              </a:xfrm>
              <a:custGeom>
                <a:avLst/>
                <a:gdLst>
                  <a:gd name="T0" fmla="*/ 98 w 99"/>
                  <a:gd name="T1" fmla="*/ 39 h 99"/>
                  <a:gd name="T2" fmla="*/ 91 w 99"/>
                  <a:gd name="T3" fmla="*/ 23 h 99"/>
                  <a:gd name="T4" fmla="*/ 77 w 99"/>
                  <a:gd name="T5" fmla="*/ 9 h 99"/>
                  <a:gd name="T6" fmla="*/ 60 w 99"/>
                  <a:gd name="T7" fmla="*/ 2 h 99"/>
                  <a:gd name="T8" fmla="*/ 39 w 99"/>
                  <a:gd name="T9" fmla="*/ 2 h 99"/>
                  <a:gd name="T10" fmla="*/ 23 w 99"/>
                  <a:gd name="T11" fmla="*/ 9 h 99"/>
                  <a:gd name="T12" fmla="*/ 9 w 99"/>
                  <a:gd name="T13" fmla="*/ 23 h 99"/>
                  <a:gd name="T14" fmla="*/ 2 w 99"/>
                  <a:gd name="T15" fmla="*/ 39 h 99"/>
                  <a:gd name="T16" fmla="*/ 2 w 99"/>
                  <a:gd name="T17" fmla="*/ 60 h 99"/>
                  <a:gd name="T18" fmla="*/ 9 w 99"/>
                  <a:gd name="T19" fmla="*/ 77 h 99"/>
                  <a:gd name="T20" fmla="*/ 23 w 99"/>
                  <a:gd name="T21" fmla="*/ 91 h 99"/>
                  <a:gd name="T22" fmla="*/ 39 w 99"/>
                  <a:gd name="T23" fmla="*/ 98 h 99"/>
                  <a:gd name="T24" fmla="*/ 60 w 99"/>
                  <a:gd name="T25" fmla="*/ 98 h 99"/>
                  <a:gd name="T26" fmla="*/ 77 w 99"/>
                  <a:gd name="T27" fmla="*/ 91 h 99"/>
                  <a:gd name="T28" fmla="*/ 91 w 99"/>
                  <a:gd name="T29" fmla="*/ 77 h 99"/>
                  <a:gd name="T30" fmla="*/ 98 w 99"/>
                  <a:gd name="T31" fmla="*/ 60 h 99"/>
                  <a:gd name="T32" fmla="*/ 95 w 99"/>
                  <a:gd name="T33" fmla="*/ 50 h 99"/>
                  <a:gd name="T34" fmla="*/ 92 w 99"/>
                  <a:gd name="T35" fmla="*/ 67 h 99"/>
                  <a:gd name="T36" fmla="*/ 82 w 99"/>
                  <a:gd name="T37" fmla="*/ 83 h 99"/>
                  <a:gd name="T38" fmla="*/ 67 w 99"/>
                  <a:gd name="T39" fmla="*/ 92 h 99"/>
                  <a:gd name="T40" fmla="*/ 50 w 99"/>
                  <a:gd name="T41" fmla="*/ 95 h 99"/>
                  <a:gd name="T42" fmla="*/ 32 w 99"/>
                  <a:gd name="T43" fmla="*/ 92 h 99"/>
                  <a:gd name="T44" fmla="*/ 18 w 99"/>
                  <a:gd name="T45" fmla="*/ 83 h 99"/>
                  <a:gd name="T46" fmla="*/ 9 w 99"/>
                  <a:gd name="T47" fmla="*/ 67 h 99"/>
                  <a:gd name="T48" fmla="*/ 4 w 99"/>
                  <a:gd name="T49" fmla="*/ 50 h 99"/>
                  <a:gd name="T50" fmla="*/ 9 w 99"/>
                  <a:gd name="T51" fmla="*/ 32 h 99"/>
                  <a:gd name="T52" fmla="*/ 18 w 99"/>
                  <a:gd name="T53" fmla="*/ 18 h 99"/>
                  <a:gd name="T54" fmla="*/ 32 w 99"/>
                  <a:gd name="T55" fmla="*/ 9 h 99"/>
                  <a:gd name="T56" fmla="*/ 50 w 99"/>
                  <a:gd name="T57" fmla="*/ 5 h 99"/>
                  <a:gd name="T58" fmla="*/ 67 w 99"/>
                  <a:gd name="T59" fmla="*/ 9 h 99"/>
                  <a:gd name="T60" fmla="*/ 82 w 99"/>
                  <a:gd name="T61" fmla="*/ 18 h 99"/>
                  <a:gd name="T62" fmla="*/ 92 w 99"/>
                  <a:gd name="T63" fmla="*/ 32 h 99"/>
                  <a:gd name="T64" fmla="*/ 95 w 99"/>
                  <a:gd name="T65" fmla="*/ 50 h 9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9"/>
                  <a:gd name="T100" fmla="*/ 0 h 99"/>
                  <a:gd name="T101" fmla="*/ 99 w 99"/>
                  <a:gd name="T102" fmla="*/ 99 h 9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9" h="99">
                    <a:moveTo>
                      <a:pt x="99" y="50"/>
                    </a:moveTo>
                    <a:lnTo>
                      <a:pt x="98" y="39"/>
                    </a:lnTo>
                    <a:lnTo>
                      <a:pt x="95" y="31"/>
                    </a:lnTo>
                    <a:lnTo>
                      <a:pt x="91" y="23"/>
                    </a:lnTo>
                    <a:lnTo>
                      <a:pt x="85" y="16"/>
                    </a:lnTo>
                    <a:lnTo>
                      <a:pt x="77" y="9"/>
                    </a:lnTo>
                    <a:lnTo>
                      <a:pt x="69" y="5"/>
                    </a:lnTo>
                    <a:lnTo>
                      <a:pt x="60" y="2"/>
                    </a:lnTo>
                    <a:lnTo>
                      <a:pt x="50" y="0"/>
                    </a:lnTo>
                    <a:lnTo>
                      <a:pt x="39" y="2"/>
                    </a:lnTo>
                    <a:lnTo>
                      <a:pt x="31" y="5"/>
                    </a:lnTo>
                    <a:lnTo>
                      <a:pt x="23" y="9"/>
                    </a:lnTo>
                    <a:lnTo>
                      <a:pt x="16" y="16"/>
                    </a:lnTo>
                    <a:lnTo>
                      <a:pt x="9" y="23"/>
                    </a:lnTo>
                    <a:lnTo>
                      <a:pt x="4" y="31"/>
                    </a:lnTo>
                    <a:lnTo>
                      <a:pt x="2" y="39"/>
                    </a:lnTo>
                    <a:lnTo>
                      <a:pt x="0" y="50"/>
                    </a:lnTo>
                    <a:lnTo>
                      <a:pt x="2" y="60"/>
                    </a:lnTo>
                    <a:lnTo>
                      <a:pt x="4" y="69"/>
                    </a:lnTo>
                    <a:lnTo>
                      <a:pt x="9" y="77"/>
                    </a:lnTo>
                    <a:lnTo>
                      <a:pt x="16" y="85"/>
                    </a:lnTo>
                    <a:lnTo>
                      <a:pt x="23" y="91"/>
                    </a:lnTo>
                    <a:lnTo>
                      <a:pt x="31" y="95"/>
                    </a:lnTo>
                    <a:lnTo>
                      <a:pt x="39" y="98"/>
                    </a:lnTo>
                    <a:lnTo>
                      <a:pt x="50" y="99"/>
                    </a:lnTo>
                    <a:lnTo>
                      <a:pt x="60" y="98"/>
                    </a:lnTo>
                    <a:lnTo>
                      <a:pt x="69" y="95"/>
                    </a:lnTo>
                    <a:lnTo>
                      <a:pt x="77" y="91"/>
                    </a:lnTo>
                    <a:lnTo>
                      <a:pt x="85" y="85"/>
                    </a:lnTo>
                    <a:lnTo>
                      <a:pt x="91" y="77"/>
                    </a:lnTo>
                    <a:lnTo>
                      <a:pt x="95" y="69"/>
                    </a:lnTo>
                    <a:lnTo>
                      <a:pt x="98" y="60"/>
                    </a:lnTo>
                    <a:lnTo>
                      <a:pt x="99" y="50"/>
                    </a:lnTo>
                    <a:close/>
                    <a:moveTo>
                      <a:pt x="95" y="50"/>
                    </a:moveTo>
                    <a:lnTo>
                      <a:pt x="94" y="59"/>
                    </a:lnTo>
                    <a:lnTo>
                      <a:pt x="92" y="67"/>
                    </a:lnTo>
                    <a:lnTo>
                      <a:pt x="88" y="76"/>
                    </a:lnTo>
                    <a:lnTo>
                      <a:pt x="82" y="83"/>
                    </a:lnTo>
                    <a:lnTo>
                      <a:pt x="76" y="88"/>
                    </a:lnTo>
                    <a:lnTo>
                      <a:pt x="67" y="92"/>
                    </a:lnTo>
                    <a:lnTo>
                      <a:pt x="59" y="94"/>
                    </a:lnTo>
                    <a:lnTo>
                      <a:pt x="50" y="95"/>
                    </a:lnTo>
                    <a:lnTo>
                      <a:pt x="41" y="94"/>
                    </a:lnTo>
                    <a:lnTo>
                      <a:pt x="32" y="92"/>
                    </a:lnTo>
                    <a:lnTo>
                      <a:pt x="24" y="88"/>
                    </a:lnTo>
                    <a:lnTo>
                      <a:pt x="18" y="83"/>
                    </a:lnTo>
                    <a:lnTo>
                      <a:pt x="13" y="76"/>
                    </a:lnTo>
                    <a:lnTo>
                      <a:pt x="9" y="67"/>
                    </a:lnTo>
                    <a:lnTo>
                      <a:pt x="6" y="59"/>
                    </a:lnTo>
                    <a:lnTo>
                      <a:pt x="4" y="50"/>
                    </a:lnTo>
                    <a:lnTo>
                      <a:pt x="6" y="41"/>
                    </a:lnTo>
                    <a:lnTo>
                      <a:pt x="9" y="32"/>
                    </a:lnTo>
                    <a:lnTo>
                      <a:pt x="13" y="24"/>
                    </a:lnTo>
                    <a:lnTo>
                      <a:pt x="18" y="18"/>
                    </a:lnTo>
                    <a:lnTo>
                      <a:pt x="24" y="13"/>
                    </a:lnTo>
                    <a:lnTo>
                      <a:pt x="32" y="9"/>
                    </a:lnTo>
                    <a:lnTo>
                      <a:pt x="41" y="6"/>
                    </a:lnTo>
                    <a:lnTo>
                      <a:pt x="50" y="5"/>
                    </a:lnTo>
                    <a:lnTo>
                      <a:pt x="59" y="6"/>
                    </a:lnTo>
                    <a:lnTo>
                      <a:pt x="67" y="9"/>
                    </a:lnTo>
                    <a:lnTo>
                      <a:pt x="76" y="13"/>
                    </a:lnTo>
                    <a:lnTo>
                      <a:pt x="82" y="18"/>
                    </a:lnTo>
                    <a:lnTo>
                      <a:pt x="88" y="24"/>
                    </a:lnTo>
                    <a:lnTo>
                      <a:pt x="92" y="32"/>
                    </a:lnTo>
                    <a:lnTo>
                      <a:pt x="94" y="41"/>
                    </a:lnTo>
                    <a:lnTo>
                      <a:pt x="95" y="50"/>
                    </a:lnTo>
                    <a:close/>
                  </a:path>
                </a:pathLst>
              </a:custGeom>
              <a:solidFill>
                <a:srgbClr val="FBF3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90" name="Freeform 175">
                <a:extLst>
                  <a:ext uri="{FF2B5EF4-FFF2-40B4-BE49-F238E27FC236}">
                    <a16:creationId xmlns:a16="http://schemas.microsoft.com/office/drawing/2014/main" id="{63FB7340-5DCF-CD00-F4DA-1C69150449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73" y="2826"/>
                <a:ext cx="95" cy="95"/>
              </a:xfrm>
              <a:custGeom>
                <a:avLst/>
                <a:gdLst>
                  <a:gd name="T0" fmla="*/ 93 w 95"/>
                  <a:gd name="T1" fmla="*/ 38 h 95"/>
                  <a:gd name="T2" fmla="*/ 86 w 95"/>
                  <a:gd name="T3" fmla="*/ 21 h 95"/>
                  <a:gd name="T4" fmla="*/ 74 w 95"/>
                  <a:gd name="T5" fmla="*/ 7 h 95"/>
                  <a:gd name="T6" fmla="*/ 56 w 95"/>
                  <a:gd name="T7" fmla="*/ 0 h 95"/>
                  <a:gd name="T8" fmla="*/ 38 w 95"/>
                  <a:gd name="T9" fmla="*/ 0 h 95"/>
                  <a:gd name="T10" fmla="*/ 21 w 95"/>
                  <a:gd name="T11" fmla="*/ 7 h 95"/>
                  <a:gd name="T12" fmla="*/ 7 w 95"/>
                  <a:gd name="T13" fmla="*/ 21 h 95"/>
                  <a:gd name="T14" fmla="*/ 0 w 95"/>
                  <a:gd name="T15" fmla="*/ 38 h 95"/>
                  <a:gd name="T16" fmla="*/ 0 w 95"/>
                  <a:gd name="T17" fmla="*/ 56 h 95"/>
                  <a:gd name="T18" fmla="*/ 7 w 95"/>
                  <a:gd name="T19" fmla="*/ 74 h 95"/>
                  <a:gd name="T20" fmla="*/ 21 w 95"/>
                  <a:gd name="T21" fmla="*/ 86 h 95"/>
                  <a:gd name="T22" fmla="*/ 38 w 95"/>
                  <a:gd name="T23" fmla="*/ 93 h 95"/>
                  <a:gd name="T24" fmla="*/ 56 w 95"/>
                  <a:gd name="T25" fmla="*/ 93 h 95"/>
                  <a:gd name="T26" fmla="*/ 74 w 95"/>
                  <a:gd name="T27" fmla="*/ 86 h 95"/>
                  <a:gd name="T28" fmla="*/ 86 w 95"/>
                  <a:gd name="T29" fmla="*/ 74 h 95"/>
                  <a:gd name="T30" fmla="*/ 93 w 95"/>
                  <a:gd name="T31" fmla="*/ 56 h 95"/>
                  <a:gd name="T32" fmla="*/ 91 w 95"/>
                  <a:gd name="T33" fmla="*/ 47 h 95"/>
                  <a:gd name="T34" fmla="*/ 86 w 95"/>
                  <a:gd name="T35" fmla="*/ 64 h 95"/>
                  <a:gd name="T36" fmla="*/ 78 w 95"/>
                  <a:gd name="T37" fmla="*/ 78 h 95"/>
                  <a:gd name="T38" fmla="*/ 64 w 95"/>
                  <a:gd name="T39" fmla="*/ 86 h 95"/>
                  <a:gd name="T40" fmla="*/ 47 w 95"/>
                  <a:gd name="T41" fmla="*/ 91 h 95"/>
                  <a:gd name="T42" fmla="*/ 29 w 95"/>
                  <a:gd name="T43" fmla="*/ 86 h 95"/>
                  <a:gd name="T44" fmla="*/ 17 w 95"/>
                  <a:gd name="T45" fmla="*/ 78 h 95"/>
                  <a:gd name="T46" fmla="*/ 7 w 95"/>
                  <a:gd name="T47" fmla="*/ 64 h 95"/>
                  <a:gd name="T48" fmla="*/ 3 w 95"/>
                  <a:gd name="T49" fmla="*/ 47 h 95"/>
                  <a:gd name="T50" fmla="*/ 7 w 95"/>
                  <a:gd name="T51" fmla="*/ 29 h 95"/>
                  <a:gd name="T52" fmla="*/ 17 w 95"/>
                  <a:gd name="T53" fmla="*/ 17 h 95"/>
                  <a:gd name="T54" fmla="*/ 29 w 95"/>
                  <a:gd name="T55" fmla="*/ 7 h 95"/>
                  <a:gd name="T56" fmla="*/ 47 w 95"/>
                  <a:gd name="T57" fmla="*/ 3 h 95"/>
                  <a:gd name="T58" fmla="*/ 64 w 95"/>
                  <a:gd name="T59" fmla="*/ 7 h 95"/>
                  <a:gd name="T60" fmla="*/ 78 w 95"/>
                  <a:gd name="T61" fmla="*/ 17 h 95"/>
                  <a:gd name="T62" fmla="*/ 86 w 95"/>
                  <a:gd name="T63" fmla="*/ 29 h 95"/>
                  <a:gd name="T64" fmla="*/ 91 w 95"/>
                  <a:gd name="T65" fmla="*/ 47 h 9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5"/>
                  <a:gd name="T100" fmla="*/ 0 h 95"/>
                  <a:gd name="T101" fmla="*/ 95 w 95"/>
                  <a:gd name="T102" fmla="*/ 95 h 9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5" h="95">
                    <a:moveTo>
                      <a:pt x="95" y="47"/>
                    </a:moveTo>
                    <a:lnTo>
                      <a:pt x="93" y="38"/>
                    </a:lnTo>
                    <a:lnTo>
                      <a:pt x="91" y="28"/>
                    </a:lnTo>
                    <a:lnTo>
                      <a:pt x="86" y="21"/>
                    </a:lnTo>
                    <a:lnTo>
                      <a:pt x="81" y="14"/>
                    </a:lnTo>
                    <a:lnTo>
                      <a:pt x="74" y="7"/>
                    </a:lnTo>
                    <a:lnTo>
                      <a:pt x="66" y="3"/>
                    </a:lnTo>
                    <a:lnTo>
                      <a:pt x="56" y="0"/>
                    </a:lnTo>
                    <a:lnTo>
                      <a:pt x="47" y="0"/>
                    </a:lnTo>
                    <a:lnTo>
                      <a:pt x="38" y="0"/>
                    </a:lnTo>
                    <a:lnTo>
                      <a:pt x="28" y="3"/>
                    </a:lnTo>
                    <a:lnTo>
                      <a:pt x="21" y="7"/>
                    </a:lnTo>
                    <a:lnTo>
                      <a:pt x="14" y="14"/>
                    </a:lnTo>
                    <a:lnTo>
                      <a:pt x="7" y="21"/>
                    </a:lnTo>
                    <a:lnTo>
                      <a:pt x="3" y="28"/>
                    </a:lnTo>
                    <a:lnTo>
                      <a:pt x="0" y="38"/>
                    </a:lnTo>
                    <a:lnTo>
                      <a:pt x="0" y="47"/>
                    </a:lnTo>
                    <a:lnTo>
                      <a:pt x="0" y="56"/>
                    </a:lnTo>
                    <a:lnTo>
                      <a:pt x="3" y="66"/>
                    </a:lnTo>
                    <a:lnTo>
                      <a:pt x="7" y="74"/>
                    </a:lnTo>
                    <a:lnTo>
                      <a:pt x="14" y="81"/>
                    </a:lnTo>
                    <a:lnTo>
                      <a:pt x="21" y="86"/>
                    </a:lnTo>
                    <a:lnTo>
                      <a:pt x="28" y="91"/>
                    </a:lnTo>
                    <a:lnTo>
                      <a:pt x="38" y="93"/>
                    </a:lnTo>
                    <a:lnTo>
                      <a:pt x="47" y="95"/>
                    </a:lnTo>
                    <a:lnTo>
                      <a:pt x="56" y="93"/>
                    </a:lnTo>
                    <a:lnTo>
                      <a:pt x="66" y="91"/>
                    </a:lnTo>
                    <a:lnTo>
                      <a:pt x="74" y="86"/>
                    </a:lnTo>
                    <a:lnTo>
                      <a:pt x="81" y="81"/>
                    </a:lnTo>
                    <a:lnTo>
                      <a:pt x="86" y="74"/>
                    </a:lnTo>
                    <a:lnTo>
                      <a:pt x="91" y="66"/>
                    </a:lnTo>
                    <a:lnTo>
                      <a:pt x="93" y="56"/>
                    </a:lnTo>
                    <a:lnTo>
                      <a:pt x="95" y="47"/>
                    </a:lnTo>
                    <a:close/>
                    <a:moveTo>
                      <a:pt x="91" y="47"/>
                    </a:moveTo>
                    <a:lnTo>
                      <a:pt x="89" y="56"/>
                    </a:lnTo>
                    <a:lnTo>
                      <a:pt x="86" y="64"/>
                    </a:lnTo>
                    <a:lnTo>
                      <a:pt x="82" y="71"/>
                    </a:lnTo>
                    <a:lnTo>
                      <a:pt x="78" y="78"/>
                    </a:lnTo>
                    <a:lnTo>
                      <a:pt x="71" y="82"/>
                    </a:lnTo>
                    <a:lnTo>
                      <a:pt x="64" y="86"/>
                    </a:lnTo>
                    <a:lnTo>
                      <a:pt x="56" y="89"/>
                    </a:lnTo>
                    <a:lnTo>
                      <a:pt x="47" y="91"/>
                    </a:lnTo>
                    <a:lnTo>
                      <a:pt x="38" y="89"/>
                    </a:lnTo>
                    <a:lnTo>
                      <a:pt x="29" y="86"/>
                    </a:lnTo>
                    <a:lnTo>
                      <a:pt x="22" y="82"/>
                    </a:lnTo>
                    <a:lnTo>
                      <a:pt x="17" y="78"/>
                    </a:lnTo>
                    <a:lnTo>
                      <a:pt x="11" y="71"/>
                    </a:lnTo>
                    <a:lnTo>
                      <a:pt x="7" y="64"/>
                    </a:lnTo>
                    <a:lnTo>
                      <a:pt x="4" y="56"/>
                    </a:lnTo>
                    <a:lnTo>
                      <a:pt x="3" y="47"/>
                    </a:lnTo>
                    <a:lnTo>
                      <a:pt x="4" y="38"/>
                    </a:lnTo>
                    <a:lnTo>
                      <a:pt x="7" y="29"/>
                    </a:lnTo>
                    <a:lnTo>
                      <a:pt x="11" y="22"/>
                    </a:lnTo>
                    <a:lnTo>
                      <a:pt x="17" y="17"/>
                    </a:lnTo>
                    <a:lnTo>
                      <a:pt x="22" y="11"/>
                    </a:lnTo>
                    <a:lnTo>
                      <a:pt x="29" y="7"/>
                    </a:lnTo>
                    <a:lnTo>
                      <a:pt x="38" y="4"/>
                    </a:lnTo>
                    <a:lnTo>
                      <a:pt x="47" y="3"/>
                    </a:lnTo>
                    <a:lnTo>
                      <a:pt x="56" y="4"/>
                    </a:lnTo>
                    <a:lnTo>
                      <a:pt x="64" y="7"/>
                    </a:lnTo>
                    <a:lnTo>
                      <a:pt x="71" y="11"/>
                    </a:lnTo>
                    <a:lnTo>
                      <a:pt x="78" y="17"/>
                    </a:lnTo>
                    <a:lnTo>
                      <a:pt x="82" y="22"/>
                    </a:lnTo>
                    <a:lnTo>
                      <a:pt x="86" y="29"/>
                    </a:lnTo>
                    <a:lnTo>
                      <a:pt x="89" y="38"/>
                    </a:lnTo>
                    <a:lnTo>
                      <a:pt x="91" y="47"/>
                    </a:lnTo>
                    <a:close/>
                  </a:path>
                </a:pathLst>
              </a:custGeom>
              <a:solidFill>
                <a:srgbClr val="FBF3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91" name="Freeform 176">
                <a:extLst>
                  <a:ext uri="{FF2B5EF4-FFF2-40B4-BE49-F238E27FC236}">
                    <a16:creationId xmlns:a16="http://schemas.microsoft.com/office/drawing/2014/main" id="{C97D8C14-FE2C-F4D9-FDCB-10F5416380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74" y="2828"/>
                <a:ext cx="91" cy="90"/>
              </a:xfrm>
              <a:custGeom>
                <a:avLst/>
                <a:gdLst>
                  <a:gd name="T0" fmla="*/ 90 w 91"/>
                  <a:gd name="T1" fmla="*/ 36 h 90"/>
                  <a:gd name="T2" fmla="*/ 84 w 91"/>
                  <a:gd name="T3" fmla="*/ 19 h 90"/>
                  <a:gd name="T4" fmla="*/ 72 w 91"/>
                  <a:gd name="T5" fmla="*/ 8 h 90"/>
                  <a:gd name="T6" fmla="*/ 55 w 91"/>
                  <a:gd name="T7" fmla="*/ 1 h 90"/>
                  <a:gd name="T8" fmla="*/ 37 w 91"/>
                  <a:gd name="T9" fmla="*/ 1 h 90"/>
                  <a:gd name="T10" fmla="*/ 20 w 91"/>
                  <a:gd name="T11" fmla="*/ 8 h 90"/>
                  <a:gd name="T12" fmla="*/ 9 w 91"/>
                  <a:gd name="T13" fmla="*/ 19 h 90"/>
                  <a:gd name="T14" fmla="*/ 2 w 91"/>
                  <a:gd name="T15" fmla="*/ 36 h 90"/>
                  <a:gd name="T16" fmla="*/ 2 w 91"/>
                  <a:gd name="T17" fmla="*/ 54 h 90"/>
                  <a:gd name="T18" fmla="*/ 9 w 91"/>
                  <a:gd name="T19" fmla="*/ 71 h 90"/>
                  <a:gd name="T20" fmla="*/ 20 w 91"/>
                  <a:gd name="T21" fmla="*/ 83 h 90"/>
                  <a:gd name="T22" fmla="*/ 37 w 91"/>
                  <a:gd name="T23" fmla="*/ 89 h 90"/>
                  <a:gd name="T24" fmla="*/ 55 w 91"/>
                  <a:gd name="T25" fmla="*/ 89 h 90"/>
                  <a:gd name="T26" fmla="*/ 72 w 91"/>
                  <a:gd name="T27" fmla="*/ 83 h 90"/>
                  <a:gd name="T28" fmla="*/ 84 w 91"/>
                  <a:gd name="T29" fmla="*/ 71 h 90"/>
                  <a:gd name="T30" fmla="*/ 90 w 91"/>
                  <a:gd name="T31" fmla="*/ 54 h 90"/>
                  <a:gd name="T32" fmla="*/ 87 w 91"/>
                  <a:gd name="T33" fmla="*/ 45 h 90"/>
                  <a:gd name="T34" fmla="*/ 84 w 91"/>
                  <a:gd name="T35" fmla="*/ 61 h 90"/>
                  <a:gd name="T36" fmla="*/ 76 w 91"/>
                  <a:gd name="T37" fmla="*/ 75 h 90"/>
                  <a:gd name="T38" fmla="*/ 62 w 91"/>
                  <a:gd name="T39" fmla="*/ 83 h 90"/>
                  <a:gd name="T40" fmla="*/ 46 w 91"/>
                  <a:gd name="T41" fmla="*/ 86 h 90"/>
                  <a:gd name="T42" fmla="*/ 30 w 91"/>
                  <a:gd name="T43" fmla="*/ 83 h 90"/>
                  <a:gd name="T44" fmla="*/ 17 w 91"/>
                  <a:gd name="T45" fmla="*/ 75 h 90"/>
                  <a:gd name="T46" fmla="*/ 7 w 91"/>
                  <a:gd name="T47" fmla="*/ 61 h 90"/>
                  <a:gd name="T48" fmla="*/ 5 w 91"/>
                  <a:gd name="T49" fmla="*/ 45 h 90"/>
                  <a:gd name="T50" fmla="*/ 7 w 91"/>
                  <a:gd name="T51" fmla="*/ 29 h 90"/>
                  <a:gd name="T52" fmla="*/ 17 w 91"/>
                  <a:gd name="T53" fmla="*/ 16 h 90"/>
                  <a:gd name="T54" fmla="*/ 30 w 91"/>
                  <a:gd name="T55" fmla="*/ 6 h 90"/>
                  <a:gd name="T56" fmla="*/ 46 w 91"/>
                  <a:gd name="T57" fmla="*/ 4 h 90"/>
                  <a:gd name="T58" fmla="*/ 62 w 91"/>
                  <a:gd name="T59" fmla="*/ 6 h 90"/>
                  <a:gd name="T60" fmla="*/ 76 w 91"/>
                  <a:gd name="T61" fmla="*/ 16 h 90"/>
                  <a:gd name="T62" fmla="*/ 84 w 91"/>
                  <a:gd name="T63" fmla="*/ 29 h 90"/>
                  <a:gd name="T64" fmla="*/ 87 w 91"/>
                  <a:gd name="T65" fmla="*/ 45 h 9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1"/>
                  <a:gd name="T100" fmla="*/ 0 h 90"/>
                  <a:gd name="T101" fmla="*/ 91 w 91"/>
                  <a:gd name="T102" fmla="*/ 90 h 9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1" h="90">
                    <a:moveTo>
                      <a:pt x="91" y="45"/>
                    </a:moveTo>
                    <a:lnTo>
                      <a:pt x="90" y="36"/>
                    </a:lnTo>
                    <a:lnTo>
                      <a:pt x="88" y="27"/>
                    </a:lnTo>
                    <a:lnTo>
                      <a:pt x="84" y="19"/>
                    </a:lnTo>
                    <a:lnTo>
                      <a:pt x="78" y="13"/>
                    </a:lnTo>
                    <a:lnTo>
                      <a:pt x="72" y="8"/>
                    </a:lnTo>
                    <a:lnTo>
                      <a:pt x="63" y="4"/>
                    </a:lnTo>
                    <a:lnTo>
                      <a:pt x="55" y="1"/>
                    </a:lnTo>
                    <a:lnTo>
                      <a:pt x="46" y="0"/>
                    </a:lnTo>
                    <a:lnTo>
                      <a:pt x="37" y="1"/>
                    </a:lnTo>
                    <a:lnTo>
                      <a:pt x="28" y="4"/>
                    </a:lnTo>
                    <a:lnTo>
                      <a:pt x="20" y="8"/>
                    </a:lnTo>
                    <a:lnTo>
                      <a:pt x="14" y="13"/>
                    </a:lnTo>
                    <a:lnTo>
                      <a:pt x="9" y="19"/>
                    </a:lnTo>
                    <a:lnTo>
                      <a:pt x="5" y="27"/>
                    </a:lnTo>
                    <a:lnTo>
                      <a:pt x="2" y="36"/>
                    </a:lnTo>
                    <a:lnTo>
                      <a:pt x="0" y="45"/>
                    </a:lnTo>
                    <a:lnTo>
                      <a:pt x="2" y="54"/>
                    </a:lnTo>
                    <a:lnTo>
                      <a:pt x="5" y="62"/>
                    </a:lnTo>
                    <a:lnTo>
                      <a:pt x="9" y="71"/>
                    </a:lnTo>
                    <a:lnTo>
                      <a:pt x="14" y="78"/>
                    </a:lnTo>
                    <a:lnTo>
                      <a:pt x="20" y="83"/>
                    </a:lnTo>
                    <a:lnTo>
                      <a:pt x="28" y="87"/>
                    </a:lnTo>
                    <a:lnTo>
                      <a:pt x="37" y="89"/>
                    </a:lnTo>
                    <a:lnTo>
                      <a:pt x="46" y="90"/>
                    </a:lnTo>
                    <a:lnTo>
                      <a:pt x="55" y="89"/>
                    </a:lnTo>
                    <a:lnTo>
                      <a:pt x="63" y="87"/>
                    </a:lnTo>
                    <a:lnTo>
                      <a:pt x="72" y="83"/>
                    </a:lnTo>
                    <a:lnTo>
                      <a:pt x="78" y="78"/>
                    </a:lnTo>
                    <a:lnTo>
                      <a:pt x="84" y="71"/>
                    </a:lnTo>
                    <a:lnTo>
                      <a:pt x="88" y="62"/>
                    </a:lnTo>
                    <a:lnTo>
                      <a:pt x="90" y="54"/>
                    </a:lnTo>
                    <a:lnTo>
                      <a:pt x="91" y="45"/>
                    </a:lnTo>
                    <a:close/>
                    <a:moveTo>
                      <a:pt x="87" y="45"/>
                    </a:moveTo>
                    <a:lnTo>
                      <a:pt x="87" y="54"/>
                    </a:lnTo>
                    <a:lnTo>
                      <a:pt x="84" y="61"/>
                    </a:lnTo>
                    <a:lnTo>
                      <a:pt x="80" y="68"/>
                    </a:lnTo>
                    <a:lnTo>
                      <a:pt x="76" y="75"/>
                    </a:lnTo>
                    <a:lnTo>
                      <a:pt x="69" y="79"/>
                    </a:lnTo>
                    <a:lnTo>
                      <a:pt x="62" y="83"/>
                    </a:lnTo>
                    <a:lnTo>
                      <a:pt x="55" y="86"/>
                    </a:lnTo>
                    <a:lnTo>
                      <a:pt x="46" y="86"/>
                    </a:lnTo>
                    <a:lnTo>
                      <a:pt x="38" y="86"/>
                    </a:lnTo>
                    <a:lnTo>
                      <a:pt x="30" y="83"/>
                    </a:lnTo>
                    <a:lnTo>
                      <a:pt x="23" y="79"/>
                    </a:lnTo>
                    <a:lnTo>
                      <a:pt x="17" y="75"/>
                    </a:lnTo>
                    <a:lnTo>
                      <a:pt x="12" y="68"/>
                    </a:lnTo>
                    <a:lnTo>
                      <a:pt x="7" y="61"/>
                    </a:lnTo>
                    <a:lnTo>
                      <a:pt x="5" y="54"/>
                    </a:lnTo>
                    <a:lnTo>
                      <a:pt x="5" y="45"/>
                    </a:lnTo>
                    <a:lnTo>
                      <a:pt x="5" y="37"/>
                    </a:lnTo>
                    <a:lnTo>
                      <a:pt x="7" y="29"/>
                    </a:lnTo>
                    <a:lnTo>
                      <a:pt x="12" y="22"/>
                    </a:lnTo>
                    <a:lnTo>
                      <a:pt x="17" y="16"/>
                    </a:lnTo>
                    <a:lnTo>
                      <a:pt x="23" y="11"/>
                    </a:lnTo>
                    <a:lnTo>
                      <a:pt x="30" y="6"/>
                    </a:lnTo>
                    <a:lnTo>
                      <a:pt x="38" y="4"/>
                    </a:lnTo>
                    <a:lnTo>
                      <a:pt x="46" y="4"/>
                    </a:lnTo>
                    <a:lnTo>
                      <a:pt x="55" y="4"/>
                    </a:lnTo>
                    <a:lnTo>
                      <a:pt x="62" y="6"/>
                    </a:lnTo>
                    <a:lnTo>
                      <a:pt x="69" y="11"/>
                    </a:lnTo>
                    <a:lnTo>
                      <a:pt x="76" y="16"/>
                    </a:lnTo>
                    <a:lnTo>
                      <a:pt x="80" y="22"/>
                    </a:lnTo>
                    <a:lnTo>
                      <a:pt x="84" y="29"/>
                    </a:lnTo>
                    <a:lnTo>
                      <a:pt x="87" y="37"/>
                    </a:lnTo>
                    <a:lnTo>
                      <a:pt x="87" y="45"/>
                    </a:lnTo>
                    <a:close/>
                  </a:path>
                </a:pathLst>
              </a:custGeom>
              <a:solidFill>
                <a:srgbClr val="FCF5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92" name="Freeform 177">
                <a:extLst>
                  <a:ext uri="{FF2B5EF4-FFF2-40B4-BE49-F238E27FC236}">
                    <a16:creationId xmlns:a16="http://schemas.microsoft.com/office/drawing/2014/main" id="{D63F03FD-5E23-4999-90ED-E47C456260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76" y="2829"/>
                <a:ext cx="88" cy="88"/>
              </a:xfrm>
              <a:custGeom>
                <a:avLst/>
                <a:gdLst>
                  <a:gd name="T0" fmla="*/ 86 w 88"/>
                  <a:gd name="T1" fmla="*/ 35 h 88"/>
                  <a:gd name="T2" fmla="*/ 79 w 88"/>
                  <a:gd name="T3" fmla="*/ 19 h 88"/>
                  <a:gd name="T4" fmla="*/ 68 w 88"/>
                  <a:gd name="T5" fmla="*/ 8 h 88"/>
                  <a:gd name="T6" fmla="*/ 53 w 88"/>
                  <a:gd name="T7" fmla="*/ 1 h 88"/>
                  <a:gd name="T8" fmla="*/ 35 w 88"/>
                  <a:gd name="T9" fmla="*/ 1 h 88"/>
                  <a:gd name="T10" fmla="*/ 19 w 88"/>
                  <a:gd name="T11" fmla="*/ 8 h 88"/>
                  <a:gd name="T12" fmla="*/ 8 w 88"/>
                  <a:gd name="T13" fmla="*/ 19 h 88"/>
                  <a:gd name="T14" fmla="*/ 1 w 88"/>
                  <a:gd name="T15" fmla="*/ 35 h 88"/>
                  <a:gd name="T16" fmla="*/ 1 w 88"/>
                  <a:gd name="T17" fmla="*/ 53 h 88"/>
                  <a:gd name="T18" fmla="*/ 8 w 88"/>
                  <a:gd name="T19" fmla="*/ 68 h 88"/>
                  <a:gd name="T20" fmla="*/ 19 w 88"/>
                  <a:gd name="T21" fmla="*/ 79 h 88"/>
                  <a:gd name="T22" fmla="*/ 35 w 88"/>
                  <a:gd name="T23" fmla="*/ 86 h 88"/>
                  <a:gd name="T24" fmla="*/ 53 w 88"/>
                  <a:gd name="T25" fmla="*/ 86 h 88"/>
                  <a:gd name="T26" fmla="*/ 68 w 88"/>
                  <a:gd name="T27" fmla="*/ 79 h 88"/>
                  <a:gd name="T28" fmla="*/ 79 w 88"/>
                  <a:gd name="T29" fmla="*/ 68 h 88"/>
                  <a:gd name="T30" fmla="*/ 86 w 88"/>
                  <a:gd name="T31" fmla="*/ 53 h 88"/>
                  <a:gd name="T32" fmla="*/ 83 w 88"/>
                  <a:gd name="T33" fmla="*/ 44 h 88"/>
                  <a:gd name="T34" fmla="*/ 81 w 88"/>
                  <a:gd name="T35" fmla="*/ 60 h 88"/>
                  <a:gd name="T36" fmla="*/ 72 w 88"/>
                  <a:gd name="T37" fmla="*/ 72 h 88"/>
                  <a:gd name="T38" fmla="*/ 60 w 88"/>
                  <a:gd name="T39" fmla="*/ 81 h 88"/>
                  <a:gd name="T40" fmla="*/ 44 w 88"/>
                  <a:gd name="T41" fmla="*/ 83 h 88"/>
                  <a:gd name="T42" fmla="*/ 29 w 88"/>
                  <a:gd name="T43" fmla="*/ 81 h 88"/>
                  <a:gd name="T44" fmla="*/ 17 w 88"/>
                  <a:gd name="T45" fmla="*/ 72 h 88"/>
                  <a:gd name="T46" fmla="*/ 7 w 88"/>
                  <a:gd name="T47" fmla="*/ 60 h 88"/>
                  <a:gd name="T48" fmla="*/ 4 w 88"/>
                  <a:gd name="T49" fmla="*/ 44 h 88"/>
                  <a:gd name="T50" fmla="*/ 7 w 88"/>
                  <a:gd name="T51" fmla="*/ 29 h 88"/>
                  <a:gd name="T52" fmla="*/ 17 w 88"/>
                  <a:gd name="T53" fmla="*/ 17 h 88"/>
                  <a:gd name="T54" fmla="*/ 29 w 88"/>
                  <a:gd name="T55" fmla="*/ 7 h 88"/>
                  <a:gd name="T56" fmla="*/ 44 w 88"/>
                  <a:gd name="T57" fmla="*/ 4 h 88"/>
                  <a:gd name="T58" fmla="*/ 60 w 88"/>
                  <a:gd name="T59" fmla="*/ 7 h 88"/>
                  <a:gd name="T60" fmla="*/ 72 w 88"/>
                  <a:gd name="T61" fmla="*/ 17 h 88"/>
                  <a:gd name="T62" fmla="*/ 81 w 88"/>
                  <a:gd name="T63" fmla="*/ 29 h 88"/>
                  <a:gd name="T64" fmla="*/ 83 w 88"/>
                  <a:gd name="T65" fmla="*/ 44 h 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8"/>
                  <a:gd name="T100" fmla="*/ 0 h 88"/>
                  <a:gd name="T101" fmla="*/ 88 w 88"/>
                  <a:gd name="T102" fmla="*/ 88 h 8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8" h="88">
                    <a:moveTo>
                      <a:pt x="88" y="44"/>
                    </a:moveTo>
                    <a:lnTo>
                      <a:pt x="86" y="35"/>
                    </a:lnTo>
                    <a:lnTo>
                      <a:pt x="83" y="26"/>
                    </a:lnTo>
                    <a:lnTo>
                      <a:pt x="79" y="19"/>
                    </a:lnTo>
                    <a:lnTo>
                      <a:pt x="75" y="14"/>
                    </a:lnTo>
                    <a:lnTo>
                      <a:pt x="68" y="8"/>
                    </a:lnTo>
                    <a:lnTo>
                      <a:pt x="61" y="4"/>
                    </a:lnTo>
                    <a:lnTo>
                      <a:pt x="53" y="1"/>
                    </a:lnTo>
                    <a:lnTo>
                      <a:pt x="44" y="0"/>
                    </a:lnTo>
                    <a:lnTo>
                      <a:pt x="35" y="1"/>
                    </a:lnTo>
                    <a:lnTo>
                      <a:pt x="26" y="4"/>
                    </a:lnTo>
                    <a:lnTo>
                      <a:pt x="19" y="8"/>
                    </a:lnTo>
                    <a:lnTo>
                      <a:pt x="14" y="14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1" y="35"/>
                    </a:lnTo>
                    <a:lnTo>
                      <a:pt x="0" y="44"/>
                    </a:lnTo>
                    <a:lnTo>
                      <a:pt x="1" y="53"/>
                    </a:lnTo>
                    <a:lnTo>
                      <a:pt x="4" y="61"/>
                    </a:lnTo>
                    <a:lnTo>
                      <a:pt x="8" y="68"/>
                    </a:lnTo>
                    <a:lnTo>
                      <a:pt x="14" y="75"/>
                    </a:lnTo>
                    <a:lnTo>
                      <a:pt x="19" y="79"/>
                    </a:lnTo>
                    <a:lnTo>
                      <a:pt x="26" y="83"/>
                    </a:lnTo>
                    <a:lnTo>
                      <a:pt x="35" y="86"/>
                    </a:lnTo>
                    <a:lnTo>
                      <a:pt x="44" y="88"/>
                    </a:lnTo>
                    <a:lnTo>
                      <a:pt x="53" y="86"/>
                    </a:lnTo>
                    <a:lnTo>
                      <a:pt x="61" y="83"/>
                    </a:lnTo>
                    <a:lnTo>
                      <a:pt x="68" y="79"/>
                    </a:lnTo>
                    <a:lnTo>
                      <a:pt x="75" y="75"/>
                    </a:lnTo>
                    <a:lnTo>
                      <a:pt x="79" y="68"/>
                    </a:lnTo>
                    <a:lnTo>
                      <a:pt x="83" y="61"/>
                    </a:lnTo>
                    <a:lnTo>
                      <a:pt x="86" y="53"/>
                    </a:lnTo>
                    <a:lnTo>
                      <a:pt x="88" y="44"/>
                    </a:lnTo>
                    <a:close/>
                    <a:moveTo>
                      <a:pt x="83" y="44"/>
                    </a:moveTo>
                    <a:lnTo>
                      <a:pt x="82" y="51"/>
                    </a:lnTo>
                    <a:lnTo>
                      <a:pt x="81" y="60"/>
                    </a:lnTo>
                    <a:lnTo>
                      <a:pt x="76" y="65"/>
                    </a:lnTo>
                    <a:lnTo>
                      <a:pt x="72" y="72"/>
                    </a:lnTo>
                    <a:lnTo>
                      <a:pt x="65" y="77"/>
                    </a:lnTo>
                    <a:lnTo>
                      <a:pt x="60" y="81"/>
                    </a:lnTo>
                    <a:lnTo>
                      <a:pt x="51" y="82"/>
                    </a:lnTo>
                    <a:lnTo>
                      <a:pt x="44" y="83"/>
                    </a:lnTo>
                    <a:lnTo>
                      <a:pt x="36" y="82"/>
                    </a:lnTo>
                    <a:lnTo>
                      <a:pt x="29" y="81"/>
                    </a:lnTo>
                    <a:lnTo>
                      <a:pt x="22" y="77"/>
                    </a:lnTo>
                    <a:lnTo>
                      <a:pt x="17" y="72"/>
                    </a:lnTo>
                    <a:lnTo>
                      <a:pt x="11" y="65"/>
                    </a:lnTo>
                    <a:lnTo>
                      <a:pt x="7" y="60"/>
                    </a:lnTo>
                    <a:lnTo>
                      <a:pt x="5" y="51"/>
                    </a:lnTo>
                    <a:lnTo>
                      <a:pt x="4" y="44"/>
                    </a:lnTo>
                    <a:lnTo>
                      <a:pt x="5" y="36"/>
                    </a:lnTo>
                    <a:lnTo>
                      <a:pt x="7" y="29"/>
                    </a:lnTo>
                    <a:lnTo>
                      <a:pt x="11" y="22"/>
                    </a:lnTo>
                    <a:lnTo>
                      <a:pt x="17" y="17"/>
                    </a:lnTo>
                    <a:lnTo>
                      <a:pt x="22" y="11"/>
                    </a:lnTo>
                    <a:lnTo>
                      <a:pt x="29" y="7"/>
                    </a:lnTo>
                    <a:lnTo>
                      <a:pt x="36" y="5"/>
                    </a:lnTo>
                    <a:lnTo>
                      <a:pt x="44" y="4"/>
                    </a:lnTo>
                    <a:lnTo>
                      <a:pt x="51" y="5"/>
                    </a:lnTo>
                    <a:lnTo>
                      <a:pt x="60" y="7"/>
                    </a:lnTo>
                    <a:lnTo>
                      <a:pt x="65" y="11"/>
                    </a:lnTo>
                    <a:lnTo>
                      <a:pt x="72" y="17"/>
                    </a:lnTo>
                    <a:lnTo>
                      <a:pt x="76" y="22"/>
                    </a:lnTo>
                    <a:lnTo>
                      <a:pt x="81" y="29"/>
                    </a:lnTo>
                    <a:lnTo>
                      <a:pt x="82" y="36"/>
                    </a:lnTo>
                    <a:lnTo>
                      <a:pt x="83" y="44"/>
                    </a:lnTo>
                    <a:close/>
                  </a:path>
                </a:pathLst>
              </a:custGeom>
              <a:solidFill>
                <a:srgbClr val="FCF5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93" name="Freeform 178">
                <a:extLst>
                  <a:ext uri="{FF2B5EF4-FFF2-40B4-BE49-F238E27FC236}">
                    <a16:creationId xmlns:a16="http://schemas.microsoft.com/office/drawing/2014/main" id="{7178D7F5-F95A-95C4-3238-7581334EFB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79" y="2832"/>
                <a:ext cx="82" cy="82"/>
              </a:xfrm>
              <a:custGeom>
                <a:avLst/>
                <a:gdLst>
                  <a:gd name="T0" fmla="*/ 82 w 82"/>
                  <a:gd name="T1" fmla="*/ 33 h 82"/>
                  <a:gd name="T2" fmla="*/ 75 w 82"/>
                  <a:gd name="T3" fmla="*/ 18 h 82"/>
                  <a:gd name="T4" fmla="*/ 64 w 82"/>
                  <a:gd name="T5" fmla="*/ 7 h 82"/>
                  <a:gd name="T6" fmla="*/ 50 w 82"/>
                  <a:gd name="T7" fmla="*/ 0 h 82"/>
                  <a:gd name="T8" fmla="*/ 33 w 82"/>
                  <a:gd name="T9" fmla="*/ 0 h 82"/>
                  <a:gd name="T10" fmla="*/ 18 w 82"/>
                  <a:gd name="T11" fmla="*/ 7 h 82"/>
                  <a:gd name="T12" fmla="*/ 7 w 82"/>
                  <a:gd name="T13" fmla="*/ 18 h 82"/>
                  <a:gd name="T14" fmla="*/ 0 w 82"/>
                  <a:gd name="T15" fmla="*/ 33 h 82"/>
                  <a:gd name="T16" fmla="*/ 0 w 82"/>
                  <a:gd name="T17" fmla="*/ 50 h 82"/>
                  <a:gd name="T18" fmla="*/ 7 w 82"/>
                  <a:gd name="T19" fmla="*/ 64 h 82"/>
                  <a:gd name="T20" fmla="*/ 18 w 82"/>
                  <a:gd name="T21" fmla="*/ 75 h 82"/>
                  <a:gd name="T22" fmla="*/ 33 w 82"/>
                  <a:gd name="T23" fmla="*/ 82 h 82"/>
                  <a:gd name="T24" fmla="*/ 50 w 82"/>
                  <a:gd name="T25" fmla="*/ 82 h 82"/>
                  <a:gd name="T26" fmla="*/ 64 w 82"/>
                  <a:gd name="T27" fmla="*/ 75 h 82"/>
                  <a:gd name="T28" fmla="*/ 75 w 82"/>
                  <a:gd name="T29" fmla="*/ 64 h 82"/>
                  <a:gd name="T30" fmla="*/ 82 w 82"/>
                  <a:gd name="T31" fmla="*/ 50 h 82"/>
                  <a:gd name="T32" fmla="*/ 78 w 82"/>
                  <a:gd name="T33" fmla="*/ 41 h 82"/>
                  <a:gd name="T34" fmla="*/ 75 w 82"/>
                  <a:gd name="T35" fmla="*/ 55 h 82"/>
                  <a:gd name="T36" fmla="*/ 68 w 82"/>
                  <a:gd name="T37" fmla="*/ 68 h 82"/>
                  <a:gd name="T38" fmla="*/ 55 w 82"/>
                  <a:gd name="T39" fmla="*/ 75 h 82"/>
                  <a:gd name="T40" fmla="*/ 41 w 82"/>
                  <a:gd name="T41" fmla="*/ 78 h 82"/>
                  <a:gd name="T42" fmla="*/ 26 w 82"/>
                  <a:gd name="T43" fmla="*/ 75 h 82"/>
                  <a:gd name="T44" fmla="*/ 15 w 82"/>
                  <a:gd name="T45" fmla="*/ 68 h 82"/>
                  <a:gd name="T46" fmla="*/ 7 w 82"/>
                  <a:gd name="T47" fmla="*/ 55 h 82"/>
                  <a:gd name="T48" fmla="*/ 4 w 82"/>
                  <a:gd name="T49" fmla="*/ 41 h 82"/>
                  <a:gd name="T50" fmla="*/ 7 w 82"/>
                  <a:gd name="T51" fmla="*/ 26 h 82"/>
                  <a:gd name="T52" fmla="*/ 15 w 82"/>
                  <a:gd name="T53" fmla="*/ 15 h 82"/>
                  <a:gd name="T54" fmla="*/ 26 w 82"/>
                  <a:gd name="T55" fmla="*/ 7 h 82"/>
                  <a:gd name="T56" fmla="*/ 41 w 82"/>
                  <a:gd name="T57" fmla="*/ 4 h 82"/>
                  <a:gd name="T58" fmla="*/ 55 w 82"/>
                  <a:gd name="T59" fmla="*/ 7 h 82"/>
                  <a:gd name="T60" fmla="*/ 68 w 82"/>
                  <a:gd name="T61" fmla="*/ 15 h 82"/>
                  <a:gd name="T62" fmla="*/ 75 w 82"/>
                  <a:gd name="T63" fmla="*/ 26 h 82"/>
                  <a:gd name="T64" fmla="*/ 78 w 82"/>
                  <a:gd name="T65" fmla="*/ 41 h 8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2"/>
                  <a:gd name="T100" fmla="*/ 0 h 82"/>
                  <a:gd name="T101" fmla="*/ 82 w 82"/>
                  <a:gd name="T102" fmla="*/ 82 h 8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2" h="82">
                    <a:moveTo>
                      <a:pt x="82" y="41"/>
                    </a:moveTo>
                    <a:lnTo>
                      <a:pt x="82" y="33"/>
                    </a:lnTo>
                    <a:lnTo>
                      <a:pt x="79" y="25"/>
                    </a:lnTo>
                    <a:lnTo>
                      <a:pt x="75" y="18"/>
                    </a:lnTo>
                    <a:lnTo>
                      <a:pt x="71" y="12"/>
                    </a:lnTo>
                    <a:lnTo>
                      <a:pt x="64" y="7"/>
                    </a:lnTo>
                    <a:lnTo>
                      <a:pt x="57" y="2"/>
                    </a:lnTo>
                    <a:lnTo>
                      <a:pt x="50" y="0"/>
                    </a:lnTo>
                    <a:lnTo>
                      <a:pt x="41" y="0"/>
                    </a:lnTo>
                    <a:lnTo>
                      <a:pt x="33" y="0"/>
                    </a:lnTo>
                    <a:lnTo>
                      <a:pt x="25" y="2"/>
                    </a:lnTo>
                    <a:lnTo>
                      <a:pt x="18" y="7"/>
                    </a:lnTo>
                    <a:lnTo>
                      <a:pt x="12" y="12"/>
                    </a:lnTo>
                    <a:lnTo>
                      <a:pt x="7" y="18"/>
                    </a:lnTo>
                    <a:lnTo>
                      <a:pt x="2" y="25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50"/>
                    </a:lnTo>
                    <a:lnTo>
                      <a:pt x="2" y="57"/>
                    </a:lnTo>
                    <a:lnTo>
                      <a:pt x="7" y="64"/>
                    </a:lnTo>
                    <a:lnTo>
                      <a:pt x="12" y="71"/>
                    </a:lnTo>
                    <a:lnTo>
                      <a:pt x="18" y="75"/>
                    </a:lnTo>
                    <a:lnTo>
                      <a:pt x="25" y="79"/>
                    </a:lnTo>
                    <a:lnTo>
                      <a:pt x="33" y="82"/>
                    </a:lnTo>
                    <a:lnTo>
                      <a:pt x="41" y="82"/>
                    </a:lnTo>
                    <a:lnTo>
                      <a:pt x="50" y="82"/>
                    </a:lnTo>
                    <a:lnTo>
                      <a:pt x="57" y="79"/>
                    </a:lnTo>
                    <a:lnTo>
                      <a:pt x="64" y="75"/>
                    </a:lnTo>
                    <a:lnTo>
                      <a:pt x="71" y="71"/>
                    </a:lnTo>
                    <a:lnTo>
                      <a:pt x="75" y="64"/>
                    </a:lnTo>
                    <a:lnTo>
                      <a:pt x="79" y="57"/>
                    </a:lnTo>
                    <a:lnTo>
                      <a:pt x="82" y="50"/>
                    </a:lnTo>
                    <a:lnTo>
                      <a:pt x="82" y="41"/>
                    </a:lnTo>
                    <a:close/>
                    <a:moveTo>
                      <a:pt x="78" y="41"/>
                    </a:moveTo>
                    <a:lnTo>
                      <a:pt x="78" y="48"/>
                    </a:lnTo>
                    <a:lnTo>
                      <a:pt x="75" y="55"/>
                    </a:lnTo>
                    <a:lnTo>
                      <a:pt x="72" y="62"/>
                    </a:lnTo>
                    <a:lnTo>
                      <a:pt x="68" y="68"/>
                    </a:lnTo>
                    <a:lnTo>
                      <a:pt x="62" y="72"/>
                    </a:lnTo>
                    <a:lnTo>
                      <a:pt x="55" y="75"/>
                    </a:lnTo>
                    <a:lnTo>
                      <a:pt x="48" y="78"/>
                    </a:lnTo>
                    <a:lnTo>
                      <a:pt x="41" y="78"/>
                    </a:lnTo>
                    <a:lnTo>
                      <a:pt x="33" y="78"/>
                    </a:lnTo>
                    <a:lnTo>
                      <a:pt x="26" y="75"/>
                    </a:lnTo>
                    <a:lnTo>
                      <a:pt x="21" y="72"/>
                    </a:lnTo>
                    <a:lnTo>
                      <a:pt x="15" y="68"/>
                    </a:lnTo>
                    <a:lnTo>
                      <a:pt x="9" y="62"/>
                    </a:lnTo>
                    <a:lnTo>
                      <a:pt x="7" y="55"/>
                    </a:lnTo>
                    <a:lnTo>
                      <a:pt x="4" y="48"/>
                    </a:lnTo>
                    <a:lnTo>
                      <a:pt x="4" y="41"/>
                    </a:lnTo>
                    <a:lnTo>
                      <a:pt x="4" y="33"/>
                    </a:lnTo>
                    <a:lnTo>
                      <a:pt x="7" y="26"/>
                    </a:lnTo>
                    <a:lnTo>
                      <a:pt x="9" y="21"/>
                    </a:lnTo>
                    <a:lnTo>
                      <a:pt x="15" y="15"/>
                    </a:lnTo>
                    <a:lnTo>
                      <a:pt x="21" y="9"/>
                    </a:lnTo>
                    <a:lnTo>
                      <a:pt x="26" y="7"/>
                    </a:lnTo>
                    <a:lnTo>
                      <a:pt x="33" y="4"/>
                    </a:lnTo>
                    <a:lnTo>
                      <a:pt x="41" y="4"/>
                    </a:lnTo>
                    <a:lnTo>
                      <a:pt x="48" y="4"/>
                    </a:lnTo>
                    <a:lnTo>
                      <a:pt x="55" y="7"/>
                    </a:lnTo>
                    <a:lnTo>
                      <a:pt x="62" y="9"/>
                    </a:lnTo>
                    <a:lnTo>
                      <a:pt x="68" y="15"/>
                    </a:lnTo>
                    <a:lnTo>
                      <a:pt x="72" y="21"/>
                    </a:lnTo>
                    <a:lnTo>
                      <a:pt x="75" y="26"/>
                    </a:lnTo>
                    <a:lnTo>
                      <a:pt x="78" y="33"/>
                    </a:lnTo>
                    <a:lnTo>
                      <a:pt x="78" y="41"/>
                    </a:lnTo>
                    <a:close/>
                  </a:path>
                </a:pathLst>
              </a:custGeom>
              <a:solidFill>
                <a:srgbClr val="FDF6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94" name="Freeform 179">
                <a:extLst>
                  <a:ext uri="{FF2B5EF4-FFF2-40B4-BE49-F238E27FC236}">
                    <a16:creationId xmlns:a16="http://schemas.microsoft.com/office/drawing/2014/main" id="{3F60379A-CFCA-08B9-50BC-17FC9554647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80" y="2833"/>
                <a:ext cx="79" cy="79"/>
              </a:xfrm>
              <a:custGeom>
                <a:avLst/>
                <a:gdLst>
                  <a:gd name="T0" fmla="*/ 78 w 79"/>
                  <a:gd name="T1" fmla="*/ 32 h 79"/>
                  <a:gd name="T2" fmla="*/ 72 w 79"/>
                  <a:gd name="T3" fmla="*/ 18 h 79"/>
                  <a:gd name="T4" fmla="*/ 61 w 79"/>
                  <a:gd name="T5" fmla="*/ 7 h 79"/>
                  <a:gd name="T6" fmla="*/ 47 w 79"/>
                  <a:gd name="T7" fmla="*/ 1 h 79"/>
                  <a:gd name="T8" fmla="*/ 32 w 79"/>
                  <a:gd name="T9" fmla="*/ 1 h 79"/>
                  <a:gd name="T10" fmla="*/ 18 w 79"/>
                  <a:gd name="T11" fmla="*/ 7 h 79"/>
                  <a:gd name="T12" fmla="*/ 7 w 79"/>
                  <a:gd name="T13" fmla="*/ 18 h 79"/>
                  <a:gd name="T14" fmla="*/ 1 w 79"/>
                  <a:gd name="T15" fmla="*/ 32 h 79"/>
                  <a:gd name="T16" fmla="*/ 1 w 79"/>
                  <a:gd name="T17" fmla="*/ 47 h 79"/>
                  <a:gd name="T18" fmla="*/ 7 w 79"/>
                  <a:gd name="T19" fmla="*/ 61 h 79"/>
                  <a:gd name="T20" fmla="*/ 18 w 79"/>
                  <a:gd name="T21" fmla="*/ 73 h 79"/>
                  <a:gd name="T22" fmla="*/ 32 w 79"/>
                  <a:gd name="T23" fmla="*/ 78 h 79"/>
                  <a:gd name="T24" fmla="*/ 47 w 79"/>
                  <a:gd name="T25" fmla="*/ 78 h 79"/>
                  <a:gd name="T26" fmla="*/ 61 w 79"/>
                  <a:gd name="T27" fmla="*/ 73 h 79"/>
                  <a:gd name="T28" fmla="*/ 72 w 79"/>
                  <a:gd name="T29" fmla="*/ 61 h 79"/>
                  <a:gd name="T30" fmla="*/ 78 w 79"/>
                  <a:gd name="T31" fmla="*/ 47 h 79"/>
                  <a:gd name="T32" fmla="*/ 75 w 79"/>
                  <a:gd name="T33" fmla="*/ 40 h 79"/>
                  <a:gd name="T34" fmla="*/ 72 w 79"/>
                  <a:gd name="T35" fmla="*/ 53 h 79"/>
                  <a:gd name="T36" fmla="*/ 66 w 79"/>
                  <a:gd name="T37" fmla="*/ 66 h 79"/>
                  <a:gd name="T38" fmla="*/ 53 w 79"/>
                  <a:gd name="T39" fmla="*/ 73 h 79"/>
                  <a:gd name="T40" fmla="*/ 40 w 79"/>
                  <a:gd name="T41" fmla="*/ 75 h 79"/>
                  <a:gd name="T42" fmla="*/ 27 w 79"/>
                  <a:gd name="T43" fmla="*/ 73 h 79"/>
                  <a:gd name="T44" fmla="*/ 15 w 79"/>
                  <a:gd name="T45" fmla="*/ 66 h 79"/>
                  <a:gd name="T46" fmla="*/ 7 w 79"/>
                  <a:gd name="T47" fmla="*/ 53 h 79"/>
                  <a:gd name="T48" fmla="*/ 4 w 79"/>
                  <a:gd name="T49" fmla="*/ 40 h 79"/>
                  <a:gd name="T50" fmla="*/ 7 w 79"/>
                  <a:gd name="T51" fmla="*/ 27 h 79"/>
                  <a:gd name="T52" fmla="*/ 15 w 79"/>
                  <a:gd name="T53" fmla="*/ 15 h 79"/>
                  <a:gd name="T54" fmla="*/ 27 w 79"/>
                  <a:gd name="T55" fmla="*/ 7 h 79"/>
                  <a:gd name="T56" fmla="*/ 40 w 79"/>
                  <a:gd name="T57" fmla="*/ 4 h 79"/>
                  <a:gd name="T58" fmla="*/ 53 w 79"/>
                  <a:gd name="T59" fmla="*/ 7 h 79"/>
                  <a:gd name="T60" fmla="*/ 66 w 79"/>
                  <a:gd name="T61" fmla="*/ 15 h 79"/>
                  <a:gd name="T62" fmla="*/ 72 w 79"/>
                  <a:gd name="T63" fmla="*/ 27 h 79"/>
                  <a:gd name="T64" fmla="*/ 75 w 79"/>
                  <a:gd name="T65" fmla="*/ 4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9"/>
                  <a:gd name="T100" fmla="*/ 0 h 79"/>
                  <a:gd name="T101" fmla="*/ 79 w 79"/>
                  <a:gd name="T102" fmla="*/ 79 h 7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9" h="79">
                    <a:moveTo>
                      <a:pt x="79" y="40"/>
                    </a:moveTo>
                    <a:lnTo>
                      <a:pt x="78" y="32"/>
                    </a:lnTo>
                    <a:lnTo>
                      <a:pt x="77" y="25"/>
                    </a:lnTo>
                    <a:lnTo>
                      <a:pt x="72" y="18"/>
                    </a:lnTo>
                    <a:lnTo>
                      <a:pt x="68" y="13"/>
                    </a:lnTo>
                    <a:lnTo>
                      <a:pt x="61" y="7"/>
                    </a:lnTo>
                    <a:lnTo>
                      <a:pt x="56" y="3"/>
                    </a:lnTo>
                    <a:lnTo>
                      <a:pt x="47" y="1"/>
                    </a:lnTo>
                    <a:lnTo>
                      <a:pt x="40" y="0"/>
                    </a:lnTo>
                    <a:lnTo>
                      <a:pt x="32" y="1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3" y="13"/>
                    </a:lnTo>
                    <a:lnTo>
                      <a:pt x="7" y="18"/>
                    </a:lnTo>
                    <a:lnTo>
                      <a:pt x="3" y="25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7"/>
                    </a:lnTo>
                    <a:lnTo>
                      <a:pt x="3" y="56"/>
                    </a:lnTo>
                    <a:lnTo>
                      <a:pt x="7" y="61"/>
                    </a:lnTo>
                    <a:lnTo>
                      <a:pt x="13" y="68"/>
                    </a:lnTo>
                    <a:lnTo>
                      <a:pt x="18" y="73"/>
                    </a:lnTo>
                    <a:lnTo>
                      <a:pt x="25" y="77"/>
                    </a:lnTo>
                    <a:lnTo>
                      <a:pt x="32" y="78"/>
                    </a:lnTo>
                    <a:lnTo>
                      <a:pt x="40" y="79"/>
                    </a:lnTo>
                    <a:lnTo>
                      <a:pt x="47" y="78"/>
                    </a:lnTo>
                    <a:lnTo>
                      <a:pt x="56" y="77"/>
                    </a:lnTo>
                    <a:lnTo>
                      <a:pt x="61" y="73"/>
                    </a:lnTo>
                    <a:lnTo>
                      <a:pt x="68" y="68"/>
                    </a:lnTo>
                    <a:lnTo>
                      <a:pt x="72" y="61"/>
                    </a:lnTo>
                    <a:lnTo>
                      <a:pt x="77" y="56"/>
                    </a:lnTo>
                    <a:lnTo>
                      <a:pt x="78" y="47"/>
                    </a:lnTo>
                    <a:lnTo>
                      <a:pt x="79" y="40"/>
                    </a:lnTo>
                    <a:close/>
                    <a:moveTo>
                      <a:pt x="75" y="40"/>
                    </a:moveTo>
                    <a:lnTo>
                      <a:pt x="75" y="47"/>
                    </a:lnTo>
                    <a:lnTo>
                      <a:pt x="72" y="53"/>
                    </a:lnTo>
                    <a:lnTo>
                      <a:pt x="70" y="60"/>
                    </a:lnTo>
                    <a:lnTo>
                      <a:pt x="66" y="66"/>
                    </a:lnTo>
                    <a:lnTo>
                      <a:pt x="60" y="70"/>
                    </a:lnTo>
                    <a:lnTo>
                      <a:pt x="53" y="73"/>
                    </a:lnTo>
                    <a:lnTo>
                      <a:pt x="47" y="75"/>
                    </a:lnTo>
                    <a:lnTo>
                      <a:pt x="40" y="75"/>
                    </a:lnTo>
                    <a:lnTo>
                      <a:pt x="32" y="75"/>
                    </a:lnTo>
                    <a:lnTo>
                      <a:pt x="27" y="73"/>
                    </a:lnTo>
                    <a:lnTo>
                      <a:pt x="20" y="70"/>
                    </a:lnTo>
                    <a:lnTo>
                      <a:pt x="15" y="66"/>
                    </a:lnTo>
                    <a:lnTo>
                      <a:pt x="10" y="60"/>
                    </a:lnTo>
                    <a:lnTo>
                      <a:pt x="7" y="53"/>
                    </a:lnTo>
                    <a:lnTo>
                      <a:pt x="6" y="47"/>
                    </a:lnTo>
                    <a:lnTo>
                      <a:pt x="4" y="40"/>
                    </a:lnTo>
                    <a:lnTo>
                      <a:pt x="6" y="32"/>
                    </a:lnTo>
                    <a:lnTo>
                      <a:pt x="7" y="27"/>
                    </a:lnTo>
                    <a:lnTo>
                      <a:pt x="10" y="20"/>
                    </a:lnTo>
                    <a:lnTo>
                      <a:pt x="15" y="15"/>
                    </a:lnTo>
                    <a:lnTo>
                      <a:pt x="20" y="10"/>
                    </a:lnTo>
                    <a:lnTo>
                      <a:pt x="27" y="7"/>
                    </a:lnTo>
                    <a:lnTo>
                      <a:pt x="32" y="6"/>
                    </a:lnTo>
                    <a:lnTo>
                      <a:pt x="40" y="4"/>
                    </a:lnTo>
                    <a:lnTo>
                      <a:pt x="47" y="6"/>
                    </a:lnTo>
                    <a:lnTo>
                      <a:pt x="53" y="7"/>
                    </a:lnTo>
                    <a:lnTo>
                      <a:pt x="60" y="10"/>
                    </a:lnTo>
                    <a:lnTo>
                      <a:pt x="66" y="15"/>
                    </a:lnTo>
                    <a:lnTo>
                      <a:pt x="70" y="20"/>
                    </a:lnTo>
                    <a:lnTo>
                      <a:pt x="72" y="27"/>
                    </a:lnTo>
                    <a:lnTo>
                      <a:pt x="75" y="32"/>
                    </a:lnTo>
                    <a:lnTo>
                      <a:pt x="75" y="40"/>
                    </a:lnTo>
                    <a:close/>
                  </a:path>
                </a:pathLst>
              </a:custGeom>
              <a:solidFill>
                <a:srgbClr val="FDF6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95" name="Freeform 180">
                <a:extLst>
                  <a:ext uri="{FF2B5EF4-FFF2-40B4-BE49-F238E27FC236}">
                    <a16:creationId xmlns:a16="http://schemas.microsoft.com/office/drawing/2014/main" id="{F1188661-B2EE-E1D8-94D8-793BE3D9C3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83" y="2836"/>
                <a:ext cx="74" cy="74"/>
              </a:xfrm>
              <a:custGeom>
                <a:avLst/>
                <a:gdLst>
                  <a:gd name="T0" fmla="*/ 74 w 74"/>
                  <a:gd name="T1" fmla="*/ 29 h 74"/>
                  <a:gd name="T2" fmla="*/ 68 w 74"/>
                  <a:gd name="T3" fmla="*/ 17 h 74"/>
                  <a:gd name="T4" fmla="*/ 58 w 74"/>
                  <a:gd name="T5" fmla="*/ 5 h 74"/>
                  <a:gd name="T6" fmla="*/ 44 w 74"/>
                  <a:gd name="T7" fmla="*/ 0 h 74"/>
                  <a:gd name="T8" fmla="*/ 29 w 74"/>
                  <a:gd name="T9" fmla="*/ 0 h 74"/>
                  <a:gd name="T10" fmla="*/ 17 w 74"/>
                  <a:gd name="T11" fmla="*/ 5 h 74"/>
                  <a:gd name="T12" fmla="*/ 5 w 74"/>
                  <a:gd name="T13" fmla="*/ 17 h 74"/>
                  <a:gd name="T14" fmla="*/ 0 w 74"/>
                  <a:gd name="T15" fmla="*/ 29 h 74"/>
                  <a:gd name="T16" fmla="*/ 0 w 74"/>
                  <a:gd name="T17" fmla="*/ 44 h 74"/>
                  <a:gd name="T18" fmla="*/ 5 w 74"/>
                  <a:gd name="T19" fmla="*/ 58 h 74"/>
                  <a:gd name="T20" fmla="*/ 17 w 74"/>
                  <a:gd name="T21" fmla="*/ 68 h 74"/>
                  <a:gd name="T22" fmla="*/ 29 w 74"/>
                  <a:gd name="T23" fmla="*/ 74 h 74"/>
                  <a:gd name="T24" fmla="*/ 44 w 74"/>
                  <a:gd name="T25" fmla="*/ 74 h 74"/>
                  <a:gd name="T26" fmla="*/ 58 w 74"/>
                  <a:gd name="T27" fmla="*/ 68 h 74"/>
                  <a:gd name="T28" fmla="*/ 68 w 74"/>
                  <a:gd name="T29" fmla="*/ 58 h 74"/>
                  <a:gd name="T30" fmla="*/ 74 w 74"/>
                  <a:gd name="T31" fmla="*/ 44 h 74"/>
                  <a:gd name="T32" fmla="*/ 71 w 74"/>
                  <a:gd name="T33" fmla="*/ 37 h 74"/>
                  <a:gd name="T34" fmla="*/ 68 w 74"/>
                  <a:gd name="T35" fmla="*/ 50 h 74"/>
                  <a:gd name="T36" fmla="*/ 61 w 74"/>
                  <a:gd name="T37" fmla="*/ 61 h 74"/>
                  <a:gd name="T38" fmla="*/ 50 w 74"/>
                  <a:gd name="T39" fmla="*/ 68 h 74"/>
                  <a:gd name="T40" fmla="*/ 37 w 74"/>
                  <a:gd name="T41" fmla="*/ 71 h 74"/>
                  <a:gd name="T42" fmla="*/ 24 w 74"/>
                  <a:gd name="T43" fmla="*/ 68 h 74"/>
                  <a:gd name="T44" fmla="*/ 14 w 74"/>
                  <a:gd name="T45" fmla="*/ 61 h 74"/>
                  <a:gd name="T46" fmla="*/ 5 w 74"/>
                  <a:gd name="T47" fmla="*/ 50 h 74"/>
                  <a:gd name="T48" fmla="*/ 4 w 74"/>
                  <a:gd name="T49" fmla="*/ 37 h 74"/>
                  <a:gd name="T50" fmla="*/ 5 w 74"/>
                  <a:gd name="T51" fmla="*/ 24 h 74"/>
                  <a:gd name="T52" fmla="*/ 14 w 74"/>
                  <a:gd name="T53" fmla="*/ 14 h 74"/>
                  <a:gd name="T54" fmla="*/ 24 w 74"/>
                  <a:gd name="T55" fmla="*/ 5 h 74"/>
                  <a:gd name="T56" fmla="*/ 37 w 74"/>
                  <a:gd name="T57" fmla="*/ 4 h 74"/>
                  <a:gd name="T58" fmla="*/ 50 w 74"/>
                  <a:gd name="T59" fmla="*/ 5 h 74"/>
                  <a:gd name="T60" fmla="*/ 61 w 74"/>
                  <a:gd name="T61" fmla="*/ 14 h 74"/>
                  <a:gd name="T62" fmla="*/ 68 w 74"/>
                  <a:gd name="T63" fmla="*/ 24 h 74"/>
                  <a:gd name="T64" fmla="*/ 71 w 74"/>
                  <a:gd name="T65" fmla="*/ 37 h 7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4"/>
                  <a:gd name="T100" fmla="*/ 0 h 74"/>
                  <a:gd name="T101" fmla="*/ 74 w 74"/>
                  <a:gd name="T102" fmla="*/ 74 h 7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4" h="74">
                    <a:moveTo>
                      <a:pt x="74" y="37"/>
                    </a:moveTo>
                    <a:lnTo>
                      <a:pt x="74" y="29"/>
                    </a:lnTo>
                    <a:lnTo>
                      <a:pt x="71" y="22"/>
                    </a:lnTo>
                    <a:lnTo>
                      <a:pt x="68" y="17"/>
                    </a:lnTo>
                    <a:lnTo>
                      <a:pt x="64" y="11"/>
                    </a:lnTo>
                    <a:lnTo>
                      <a:pt x="58" y="5"/>
                    </a:lnTo>
                    <a:lnTo>
                      <a:pt x="51" y="3"/>
                    </a:lnTo>
                    <a:lnTo>
                      <a:pt x="44" y="0"/>
                    </a:lnTo>
                    <a:lnTo>
                      <a:pt x="37" y="0"/>
                    </a:lnTo>
                    <a:lnTo>
                      <a:pt x="29" y="0"/>
                    </a:lnTo>
                    <a:lnTo>
                      <a:pt x="22" y="3"/>
                    </a:lnTo>
                    <a:lnTo>
                      <a:pt x="17" y="5"/>
                    </a:lnTo>
                    <a:lnTo>
                      <a:pt x="11" y="11"/>
                    </a:lnTo>
                    <a:lnTo>
                      <a:pt x="5" y="17"/>
                    </a:lnTo>
                    <a:lnTo>
                      <a:pt x="3" y="22"/>
                    </a:lnTo>
                    <a:lnTo>
                      <a:pt x="0" y="29"/>
                    </a:lnTo>
                    <a:lnTo>
                      <a:pt x="0" y="37"/>
                    </a:lnTo>
                    <a:lnTo>
                      <a:pt x="0" y="44"/>
                    </a:lnTo>
                    <a:lnTo>
                      <a:pt x="3" y="51"/>
                    </a:lnTo>
                    <a:lnTo>
                      <a:pt x="5" y="58"/>
                    </a:lnTo>
                    <a:lnTo>
                      <a:pt x="11" y="64"/>
                    </a:lnTo>
                    <a:lnTo>
                      <a:pt x="17" y="68"/>
                    </a:lnTo>
                    <a:lnTo>
                      <a:pt x="22" y="71"/>
                    </a:lnTo>
                    <a:lnTo>
                      <a:pt x="29" y="74"/>
                    </a:lnTo>
                    <a:lnTo>
                      <a:pt x="37" y="74"/>
                    </a:lnTo>
                    <a:lnTo>
                      <a:pt x="44" y="74"/>
                    </a:lnTo>
                    <a:lnTo>
                      <a:pt x="51" y="71"/>
                    </a:lnTo>
                    <a:lnTo>
                      <a:pt x="58" y="68"/>
                    </a:lnTo>
                    <a:lnTo>
                      <a:pt x="64" y="64"/>
                    </a:lnTo>
                    <a:lnTo>
                      <a:pt x="68" y="58"/>
                    </a:lnTo>
                    <a:lnTo>
                      <a:pt x="71" y="51"/>
                    </a:lnTo>
                    <a:lnTo>
                      <a:pt x="74" y="44"/>
                    </a:lnTo>
                    <a:lnTo>
                      <a:pt x="74" y="37"/>
                    </a:lnTo>
                    <a:close/>
                    <a:moveTo>
                      <a:pt x="71" y="37"/>
                    </a:moveTo>
                    <a:lnTo>
                      <a:pt x="69" y="43"/>
                    </a:lnTo>
                    <a:lnTo>
                      <a:pt x="68" y="50"/>
                    </a:lnTo>
                    <a:lnTo>
                      <a:pt x="65" y="56"/>
                    </a:lnTo>
                    <a:lnTo>
                      <a:pt x="61" y="61"/>
                    </a:lnTo>
                    <a:lnTo>
                      <a:pt x="56" y="64"/>
                    </a:lnTo>
                    <a:lnTo>
                      <a:pt x="50" y="68"/>
                    </a:lnTo>
                    <a:lnTo>
                      <a:pt x="43" y="70"/>
                    </a:lnTo>
                    <a:lnTo>
                      <a:pt x="37" y="71"/>
                    </a:lnTo>
                    <a:lnTo>
                      <a:pt x="30" y="70"/>
                    </a:lnTo>
                    <a:lnTo>
                      <a:pt x="24" y="68"/>
                    </a:lnTo>
                    <a:lnTo>
                      <a:pt x="18" y="64"/>
                    </a:lnTo>
                    <a:lnTo>
                      <a:pt x="14" y="61"/>
                    </a:lnTo>
                    <a:lnTo>
                      <a:pt x="10" y="56"/>
                    </a:lnTo>
                    <a:lnTo>
                      <a:pt x="5" y="50"/>
                    </a:lnTo>
                    <a:lnTo>
                      <a:pt x="4" y="43"/>
                    </a:lnTo>
                    <a:lnTo>
                      <a:pt x="4" y="37"/>
                    </a:lnTo>
                    <a:lnTo>
                      <a:pt x="4" y="31"/>
                    </a:lnTo>
                    <a:lnTo>
                      <a:pt x="5" y="24"/>
                    </a:lnTo>
                    <a:lnTo>
                      <a:pt x="10" y="18"/>
                    </a:lnTo>
                    <a:lnTo>
                      <a:pt x="14" y="14"/>
                    </a:lnTo>
                    <a:lnTo>
                      <a:pt x="18" y="10"/>
                    </a:lnTo>
                    <a:lnTo>
                      <a:pt x="24" y="5"/>
                    </a:lnTo>
                    <a:lnTo>
                      <a:pt x="30" y="4"/>
                    </a:lnTo>
                    <a:lnTo>
                      <a:pt x="37" y="4"/>
                    </a:lnTo>
                    <a:lnTo>
                      <a:pt x="43" y="4"/>
                    </a:lnTo>
                    <a:lnTo>
                      <a:pt x="50" y="5"/>
                    </a:lnTo>
                    <a:lnTo>
                      <a:pt x="56" y="10"/>
                    </a:lnTo>
                    <a:lnTo>
                      <a:pt x="61" y="14"/>
                    </a:lnTo>
                    <a:lnTo>
                      <a:pt x="65" y="18"/>
                    </a:lnTo>
                    <a:lnTo>
                      <a:pt x="68" y="24"/>
                    </a:lnTo>
                    <a:lnTo>
                      <a:pt x="69" y="31"/>
                    </a:lnTo>
                    <a:lnTo>
                      <a:pt x="71" y="37"/>
                    </a:lnTo>
                    <a:close/>
                  </a:path>
                </a:pathLst>
              </a:custGeom>
              <a:solidFill>
                <a:srgbClr val="FDF6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96" name="Freeform 181">
                <a:extLst>
                  <a:ext uri="{FF2B5EF4-FFF2-40B4-BE49-F238E27FC236}">
                    <a16:creationId xmlns:a16="http://schemas.microsoft.com/office/drawing/2014/main" id="{F4D5BAFB-3F32-946D-4631-C033C7FBA9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84" y="2837"/>
                <a:ext cx="71" cy="71"/>
              </a:xfrm>
              <a:custGeom>
                <a:avLst/>
                <a:gdLst>
                  <a:gd name="T0" fmla="*/ 71 w 71"/>
                  <a:gd name="T1" fmla="*/ 28 h 71"/>
                  <a:gd name="T2" fmla="*/ 66 w 71"/>
                  <a:gd name="T3" fmla="*/ 16 h 71"/>
                  <a:gd name="T4" fmla="*/ 56 w 71"/>
                  <a:gd name="T5" fmla="*/ 6 h 71"/>
                  <a:gd name="T6" fmla="*/ 43 w 71"/>
                  <a:gd name="T7" fmla="*/ 2 h 71"/>
                  <a:gd name="T8" fmla="*/ 28 w 71"/>
                  <a:gd name="T9" fmla="*/ 2 h 71"/>
                  <a:gd name="T10" fmla="*/ 16 w 71"/>
                  <a:gd name="T11" fmla="*/ 6 h 71"/>
                  <a:gd name="T12" fmla="*/ 6 w 71"/>
                  <a:gd name="T13" fmla="*/ 16 h 71"/>
                  <a:gd name="T14" fmla="*/ 2 w 71"/>
                  <a:gd name="T15" fmla="*/ 28 h 71"/>
                  <a:gd name="T16" fmla="*/ 2 w 71"/>
                  <a:gd name="T17" fmla="*/ 43 h 71"/>
                  <a:gd name="T18" fmla="*/ 6 w 71"/>
                  <a:gd name="T19" fmla="*/ 56 h 71"/>
                  <a:gd name="T20" fmla="*/ 16 w 71"/>
                  <a:gd name="T21" fmla="*/ 66 h 71"/>
                  <a:gd name="T22" fmla="*/ 28 w 71"/>
                  <a:gd name="T23" fmla="*/ 71 h 71"/>
                  <a:gd name="T24" fmla="*/ 43 w 71"/>
                  <a:gd name="T25" fmla="*/ 71 h 71"/>
                  <a:gd name="T26" fmla="*/ 56 w 71"/>
                  <a:gd name="T27" fmla="*/ 66 h 71"/>
                  <a:gd name="T28" fmla="*/ 66 w 71"/>
                  <a:gd name="T29" fmla="*/ 56 h 71"/>
                  <a:gd name="T30" fmla="*/ 71 w 71"/>
                  <a:gd name="T31" fmla="*/ 43 h 71"/>
                  <a:gd name="T32" fmla="*/ 67 w 71"/>
                  <a:gd name="T33" fmla="*/ 36 h 71"/>
                  <a:gd name="T34" fmla="*/ 64 w 71"/>
                  <a:gd name="T35" fmla="*/ 48 h 71"/>
                  <a:gd name="T36" fmla="*/ 59 w 71"/>
                  <a:gd name="T37" fmla="*/ 59 h 71"/>
                  <a:gd name="T38" fmla="*/ 48 w 71"/>
                  <a:gd name="T39" fmla="*/ 64 h 71"/>
                  <a:gd name="T40" fmla="*/ 36 w 71"/>
                  <a:gd name="T41" fmla="*/ 67 h 71"/>
                  <a:gd name="T42" fmla="*/ 24 w 71"/>
                  <a:gd name="T43" fmla="*/ 64 h 71"/>
                  <a:gd name="T44" fmla="*/ 14 w 71"/>
                  <a:gd name="T45" fmla="*/ 59 h 71"/>
                  <a:gd name="T46" fmla="*/ 7 w 71"/>
                  <a:gd name="T47" fmla="*/ 48 h 71"/>
                  <a:gd name="T48" fmla="*/ 4 w 71"/>
                  <a:gd name="T49" fmla="*/ 36 h 71"/>
                  <a:gd name="T50" fmla="*/ 7 w 71"/>
                  <a:gd name="T51" fmla="*/ 24 h 71"/>
                  <a:gd name="T52" fmla="*/ 14 w 71"/>
                  <a:gd name="T53" fmla="*/ 14 h 71"/>
                  <a:gd name="T54" fmla="*/ 24 w 71"/>
                  <a:gd name="T55" fmla="*/ 7 h 71"/>
                  <a:gd name="T56" fmla="*/ 36 w 71"/>
                  <a:gd name="T57" fmla="*/ 4 h 71"/>
                  <a:gd name="T58" fmla="*/ 48 w 71"/>
                  <a:gd name="T59" fmla="*/ 7 h 71"/>
                  <a:gd name="T60" fmla="*/ 59 w 71"/>
                  <a:gd name="T61" fmla="*/ 14 h 71"/>
                  <a:gd name="T62" fmla="*/ 64 w 71"/>
                  <a:gd name="T63" fmla="*/ 24 h 71"/>
                  <a:gd name="T64" fmla="*/ 67 w 71"/>
                  <a:gd name="T65" fmla="*/ 36 h 7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1"/>
                  <a:gd name="T100" fmla="*/ 0 h 71"/>
                  <a:gd name="T101" fmla="*/ 71 w 71"/>
                  <a:gd name="T102" fmla="*/ 71 h 7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1" h="71">
                    <a:moveTo>
                      <a:pt x="71" y="36"/>
                    </a:moveTo>
                    <a:lnTo>
                      <a:pt x="71" y="28"/>
                    </a:lnTo>
                    <a:lnTo>
                      <a:pt x="68" y="23"/>
                    </a:lnTo>
                    <a:lnTo>
                      <a:pt x="66" y="16"/>
                    </a:lnTo>
                    <a:lnTo>
                      <a:pt x="62" y="11"/>
                    </a:lnTo>
                    <a:lnTo>
                      <a:pt x="56" y="6"/>
                    </a:lnTo>
                    <a:lnTo>
                      <a:pt x="49" y="3"/>
                    </a:lnTo>
                    <a:lnTo>
                      <a:pt x="43" y="2"/>
                    </a:lnTo>
                    <a:lnTo>
                      <a:pt x="36" y="0"/>
                    </a:lnTo>
                    <a:lnTo>
                      <a:pt x="28" y="2"/>
                    </a:lnTo>
                    <a:lnTo>
                      <a:pt x="23" y="3"/>
                    </a:lnTo>
                    <a:lnTo>
                      <a:pt x="16" y="6"/>
                    </a:lnTo>
                    <a:lnTo>
                      <a:pt x="11" y="11"/>
                    </a:lnTo>
                    <a:lnTo>
                      <a:pt x="6" y="16"/>
                    </a:lnTo>
                    <a:lnTo>
                      <a:pt x="3" y="23"/>
                    </a:lnTo>
                    <a:lnTo>
                      <a:pt x="2" y="28"/>
                    </a:lnTo>
                    <a:lnTo>
                      <a:pt x="0" y="36"/>
                    </a:lnTo>
                    <a:lnTo>
                      <a:pt x="2" y="43"/>
                    </a:lnTo>
                    <a:lnTo>
                      <a:pt x="3" y="49"/>
                    </a:lnTo>
                    <a:lnTo>
                      <a:pt x="6" y="56"/>
                    </a:lnTo>
                    <a:lnTo>
                      <a:pt x="11" y="62"/>
                    </a:lnTo>
                    <a:lnTo>
                      <a:pt x="16" y="66"/>
                    </a:lnTo>
                    <a:lnTo>
                      <a:pt x="23" y="69"/>
                    </a:lnTo>
                    <a:lnTo>
                      <a:pt x="28" y="71"/>
                    </a:lnTo>
                    <a:lnTo>
                      <a:pt x="36" y="71"/>
                    </a:lnTo>
                    <a:lnTo>
                      <a:pt x="43" y="71"/>
                    </a:lnTo>
                    <a:lnTo>
                      <a:pt x="49" y="69"/>
                    </a:lnTo>
                    <a:lnTo>
                      <a:pt x="56" y="66"/>
                    </a:lnTo>
                    <a:lnTo>
                      <a:pt x="62" y="62"/>
                    </a:lnTo>
                    <a:lnTo>
                      <a:pt x="66" y="56"/>
                    </a:lnTo>
                    <a:lnTo>
                      <a:pt x="68" y="49"/>
                    </a:lnTo>
                    <a:lnTo>
                      <a:pt x="71" y="43"/>
                    </a:lnTo>
                    <a:lnTo>
                      <a:pt x="71" y="36"/>
                    </a:lnTo>
                    <a:close/>
                    <a:moveTo>
                      <a:pt x="67" y="36"/>
                    </a:moveTo>
                    <a:lnTo>
                      <a:pt x="67" y="42"/>
                    </a:lnTo>
                    <a:lnTo>
                      <a:pt x="64" y="48"/>
                    </a:lnTo>
                    <a:lnTo>
                      <a:pt x="62" y="53"/>
                    </a:lnTo>
                    <a:lnTo>
                      <a:pt x="59" y="59"/>
                    </a:lnTo>
                    <a:lnTo>
                      <a:pt x="53" y="62"/>
                    </a:lnTo>
                    <a:lnTo>
                      <a:pt x="48" y="64"/>
                    </a:lnTo>
                    <a:lnTo>
                      <a:pt x="42" y="67"/>
                    </a:lnTo>
                    <a:lnTo>
                      <a:pt x="36" y="67"/>
                    </a:lnTo>
                    <a:lnTo>
                      <a:pt x="29" y="67"/>
                    </a:lnTo>
                    <a:lnTo>
                      <a:pt x="24" y="64"/>
                    </a:lnTo>
                    <a:lnTo>
                      <a:pt x="18" y="62"/>
                    </a:lnTo>
                    <a:lnTo>
                      <a:pt x="14" y="59"/>
                    </a:lnTo>
                    <a:lnTo>
                      <a:pt x="10" y="53"/>
                    </a:lnTo>
                    <a:lnTo>
                      <a:pt x="7" y="48"/>
                    </a:lnTo>
                    <a:lnTo>
                      <a:pt x="4" y="42"/>
                    </a:lnTo>
                    <a:lnTo>
                      <a:pt x="4" y="36"/>
                    </a:lnTo>
                    <a:lnTo>
                      <a:pt x="4" y="30"/>
                    </a:lnTo>
                    <a:lnTo>
                      <a:pt x="7" y="24"/>
                    </a:lnTo>
                    <a:lnTo>
                      <a:pt x="10" y="18"/>
                    </a:lnTo>
                    <a:lnTo>
                      <a:pt x="14" y="14"/>
                    </a:lnTo>
                    <a:lnTo>
                      <a:pt x="18" y="10"/>
                    </a:lnTo>
                    <a:lnTo>
                      <a:pt x="24" y="7"/>
                    </a:lnTo>
                    <a:lnTo>
                      <a:pt x="29" y="4"/>
                    </a:lnTo>
                    <a:lnTo>
                      <a:pt x="36" y="4"/>
                    </a:lnTo>
                    <a:lnTo>
                      <a:pt x="42" y="4"/>
                    </a:lnTo>
                    <a:lnTo>
                      <a:pt x="48" y="7"/>
                    </a:lnTo>
                    <a:lnTo>
                      <a:pt x="53" y="10"/>
                    </a:lnTo>
                    <a:lnTo>
                      <a:pt x="59" y="14"/>
                    </a:lnTo>
                    <a:lnTo>
                      <a:pt x="62" y="18"/>
                    </a:lnTo>
                    <a:lnTo>
                      <a:pt x="64" y="24"/>
                    </a:lnTo>
                    <a:lnTo>
                      <a:pt x="67" y="30"/>
                    </a:lnTo>
                    <a:lnTo>
                      <a:pt x="67" y="36"/>
                    </a:lnTo>
                    <a:close/>
                  </a:path>
                </a:pathLst>
              </a:custGeom>
              <a:solidFill>
                <a:srgbClr val="FDF7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97" name="Freeform 182">
                <a:extLst>
                  <a:ext uri="{FF2B5EF4-FFF2-40B4-BE49-F238E27FC236}">
                    <a16:creationId xmlns:a16="http://schemas.microsoft.com/office/drawing/2014/main" id="{BCD46E52-7C58-2726-6126-01E35F5B197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87" y="2840"/>
                <a:ext cx="67" cy="67"/>
              </a:xfrm>
              <a:custGeom>
                <a:avLst/>
                <a:gdLst>
                  <a:gd name="T0" fmla="*/ 65 w 67"/>
                  <a:gd name="T1" fmla="*/ 27 h 67"/>
                  <a:gd name="T2" fmla="*/ 61 w 67"/>
                  <a:gd name="T3" fmla="*/ 14 h 67"/>
                  <a:gd name="T4" fmla="*/ 52 w 67"/>
                  <a:gd name="T5" fmla="*/ 6 h 67"/>
                  <a:gd name="T6" fmla="*/ 39 w 67"/>
                  <a:gd name="T7" fmla="*/ 0 h 67"/>
                  <a:gd name="T8" fmla="*/ 26 w 67"/>
                  <a:gd name="T9" fmla="*/ 0 h 67"/>
                  <a:gd name="T10" fmla="*/ 14 w 67"/>
                  <a:gd name="T11" fmla="*/ 6 h 67"/>
                  <a:gd name="T12" fmla="*/ 6 w 67"/>
                  <a:gd name="T13" fmla="*/ 14 h 67"/>
                  <a:gd name="T14" fmla="*/ 0 w 67"/>
                  <a:gd name="T15" fmla="*/ 27 h 67"/>
                  <a:gd name="T16" fmla="*/ 0 w 67"/>
                  <a:gd name="T17" fmla="*/ 39 h 67"/>
                  <a:gd name="T18" fmla="*/ 6 w 67"/>
                  <a:gd name="T19" fmla="*/ 52 h 67"/>
                  <a:gd name="T20" fmla="*/ 14 w 67"/>
                  <a:gd name="T21" fmla="*/ 60 h 67"/>
                  <a:gd name="T22" fmla="*/ 26 w 67"/>
                  <a:gd name="T23" fmla="*/ 66 h 67"/>
                  <a:gd name="T24" fmla="*/ 39 w 67"/>
                  <a:gd name="T25" fmla="*/ 66 h 67"/>
                  <a:gd name="T26" fmla="*/ 52 w 67"/>
                  <a:gd name="T27" fmla="*/ 60 h 67"/>
                  <a:gd name="T28" fmla="*/ 61 w 67"/>
                  <a:gd name="T29" fmla="*/ 52 h 67"/>
                  <a:gd name="T30" fmla="*/ 65 w 67"/>
                  <a:gd name="T31" fmla="*/ 39 h 67"/>
                  <a:gd name="T32" fmla="*/ 63 w 67"/>
                  <a:gd name="T33" fmla="*/ 33 h 67"/>
                  <a:gd name="T34" fmla="*/ 60 w 67"/>
                  <a:gd name="T35" fmla="*/ 45 h 67"/>
                  <a:gd name="T36" fmla="*/ 54 w 67"/>
                  <a:gd name="T37" fmla="*/ 54 h 67"/>
                  <a:gd name="T38" fmla="*/ 45 w 67"/>
                  <a:gd name="T39" fmla="*/ 60 h 67"/>
                  <a:gd name="T40" fmla="*/ 33 w 67"/>
                  <a:gd name="T41" fmla="*/ 63 h 67"/>
                  <a:gd name="T42" fmla="*/ 21 w 67"/>
                  <a:gd name="T43" fmla="*/ 60 h 67"/>
                  <a:gd name="T44" fmla="*/ 13 w 67"/>
                  <a:gd name="T45" fmla="*/ 54 h 67"/>
                  <a:gd name="T46" fmla="*/ 6 w 67"/>
                  <a:gd name="T47" fmla="*/ 45 h 67"/>
                  <a:gd name="T48" fmla="*/ 3 w 67"/>
                  <a:gd name="T49" fmla="*/ 33 h 67"/>
                  <a:gd name="T50" fmla="*/ 6 w 67"/>
                  <a:gd name="T51" fmla="*/ 21 h 67"/>
                  <a:gd name="T52" fmla="*/ 13 w 67"/>
                  <a:gd name="T53" fmla="*/ 13 h 67"/>
                  <a:gd name="T54" fmla="*/ 21 w 67"/>
                  <a:gd name="T55" fmla="*/ 6 h 67"/>
                  <a:gd name="T56" fmla="*/ 33 w 67"/>
                  <a:gd name="T57" fmla="*/ 3 h 67"/>
                  <a:gd name="T58" fmla="*/ 45 w 67"/>
                  <a:gd name="T59" fmla="*/ 6 h 67"/>
                  <a:gd name="T60" fmla="*/ 54 w 67"/>
                  <a:gd name="T61" fmla="*/ 13 h 67"/>
                  <a:gd name="T62" fmla="*/ 60 w 67"/>
                  <a:gd name="T63" fmla="*/ 21 h 67"/>
                  <a:gd name="T64" fmla="*/ 63 w 67"/>
                  <a:gd name="T65" fmla="*/ 33 h 6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7"/>
                  <a:gd name="T100" fmla="*/ 0 h 67"/>
                  <a:gd name="T101" fmla="*/ 67 w 67"/>
                  <a:gd name="T102" fmla="*/ 67 h 6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7" h="67">
                    <a:moveTo>
                      <a:pt x="67" y="33"/>
                    </a:moveTo>
                    <a:lnTo>
                      <a:pt x="65" y="27"/>
                    </a:lnTo>
                    <a:lnTo>
                      <a:pt x="64" y="20"/>
                    </a:lnTo>
                    <a:lnTo>
                      <a:pt x="61" y="14"/>
                    </a:lnTo>
                    <a:lnTo>
                      <a:pt x="57" y="10"/>
                    </a:lnTo>
                    <a:lnTo>
                      <a:pt x="52" y="6"/>
                    </a:lnTo>
                    <a:lnTo>
                      <a:pt x="46" y="1"/>
                    </a:lnTo>
                    <a:lnTo>
                      <a:pt x="39" y="0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20" y="1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4"/>
                    </a:lnTo>
                    <a:lnTo>
                      <a:pt x="1" y="20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0" y="39"/>
                    </a:lnTo>
                    <a:lnTo>
                      <a:pt x="1" y="46"/>
                    </a:lnTo>
                    <a:lnTo>
                      <a:pt x="6" y="52"/>
                    </a:lnTo>
                    <a:lnTo>
                      <a:pt x="10" y="57"/>
                    </a:lnTo>
                    <a:lnTo>
                      <a:pt x="14" y="60"/>
                    </a:lnTo>
                    <a:lnTo>
                      <a:pt x="20" y="64"/>
                    </a:lnTo>
                    <a:lnTo>
                      <a:pt x="26" y="66"/>
                    </a:lnTo>
                    <a:lnTo>
                      <a:pt x="33" y="67"/>
                    </a:lnTo>
                    <a:lnTo>
                      <a:pt x="39" y="66"/>
                    </a:lnTo>
                    <a:lnTo>
                      <a:pt x="46" y="64"/>
                    </a:lnTo>
                    <a:lnTo>
                      <a:pt x="52" y="60"/>
                    </a:lnTo>
                    <a:lnTo>
                      <a:pt x="57" y="57"/>
                    </a:lnTo>
                    <a:lnTo>
                      <a:pt x="61" y="52"/>
                    </a:lnTo>
                    <a:lnTo>
                      <a:pt x="64" y="46"/>
                    </a:lnTo>
                    <a:lnTo>
                      <a:pt x="65" y="39"/>
                    </a:lnTo>
                    <a:lnTo>
                      <a:pt x="67" y="33"/>
                    </a:lnTo>
                    <a:close/>
                    <a:moveTo>
                      <a:pt x="63" y="33"/>
                    </a:moveTo>
                    <a:lnTo>
                      <a:pt x="61" y="39"/>
                    </a:lnTo>
                    <a:lnTo>
                      <a:pt x="60" y="45"/>
                    </a:lnTo>
                    <a:lnTo>
                      <a:pt x="57" y="49"/>
                    </a:lnTo>
                    <a:lnTo>
                      <a:pt x="54" y="54"/>
                    </a:lnTo>
                    <a:lnTo>
                      <a:pt x="49" y="57"/>
                    </a:lnTo>
                    <a:lnTo>
                      <a:pt x="45" y="60"/>
                    </a:lnTo>
                    <a:lnTo>
                      <a:pt x="39" y="61"/>
                    </a:lnTo>
                    <a:lnTo>
                      <a:pt x="33" y="63"/>
                    </a:lnTo>
                    <a:lnTo>
                      <a:pt x="26" y="61"/>
                    </a:lnTo>
                    <a:lnTo>
                      <a:pt x="21" y="60"/>
                    </a:lnTo>
                    <a:lnTo>
                      <a:pt x="17" y="57"/>
                    </a:lnTo>
                    <a:lnTo>
                      <a:pt x="13" y="54"/>
                    </a:lnTo>
                    <a:lnTo>
                      <a:pt x="8" y="49"/>
                    </a:lnTo>
                    <a:lnTo>
                      <a:pt x="6" y="45"/>
                    </a:lnTo>
                    <a:lnTo>
                      <a:pt x="4" y="39"/>
                    </a:lnTo>
                    <a:lnTo>
                      <a:pt x="3" y="33"/>
                    </a:lnTo>
                    <a:lnTo>
                      <a:pt x="4" y="27"/>
                    </a:lnTo>
                    <a:lnTo>
                      <a:pt x="6" y="21"/>
                    </a:lnTo>
                    <a:lnTo>
                      <a:pt x="8" y="17"/>
                    </a:lnTo>
                    <a:lnTo>
                      <a:pt x="13" y="13"/>
                    </a:lnTo>
                    <a:lnTo>
                      <a:pt x="17" y="8"/>
                    </a:lnTo>
                    <a:lnTo>
                      <a:pt x="21" y="6"/>
                    </a:lnTo>
                    <a:lnTo>
                      <a:pt x="26" y="4"/>
                    </a:lnTo>
                    <a:lnTo>
                      <a:pt x="33" y="3"/>
                    </a:lnTo>
                    <a:lnTo>
                      <a:pt x="39" y="4"/>
                    </a:lnTo>
                    <a:lnTo>
                      <a:pt x="45" y="6"/>
                    </a:lnTo>
                    <a:lnTo>
                      <a:pt x="49" y="8"/>
                    </a:lnTo>
                    <a:lnTo>
                      <a:pt x="54" y="13"/>
                    </a:lnTo>
                    <a:lnTo>
                      <a:pt x="57" y="17"/>
                    </a:lnTo>
                    <a:lnTo>
                      <a:pt x="60" y="21"/>
                    </a:lnTo>
                    <a:lnTo>
                      <a:pt x="61" y="27"/>
                    </a:lnTo>
                    <a:lnTo>
                      <a:pt x="63" y="33"/>
                    </a:lnTo>
                    <a:close/>
                  </a:path>
                </a:pathLst>
              </a:custGeom>
              <a:solidFill>
                <a:srgbClr val="FDF7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98" name="Freeform 183">
                <a:extLst>
                  <a:ext uri="{FF2B5EF4-FFF2-40B4-BE49-F238E27FC236}">
                    <a16:creationId xmlns:a16="http://schemas.microsoft.com/office/drawing/2014/main" id="{54481EC3-0691-9B4C-CC0F-0840F26649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88" y="2841"/>
                <a:ext cx="63" cy="63"/>
              </a:xfrm>
              <a:custGeom>
                <a:avLst/>
                <a:gdLst>
                  <a:gd name="T0" fmla="*/ 63 w 63"/>
                  <a:gd name="T1" fmla="*/ 26 h 63"/>
                  <a:gd name="T2" fmla="*/ 58 w 63"/>
                  <a:gd name="T3" fmla="*/ 14 h 63"/>
                  <a:gd name="T4" fmla="*/ 49 w 63"/>
                  <a:gd name="T5" fmla="*/ 6 h 63"/>
                  <a:gd name="T6" fmla="*/ 38 w 63"/>
                  <a:gd name="T7" fmla="*/ 0 h 63"/>
                  <a:gd name="T8" fmla="*/ 25 w 63"/>
                  <a:gd name="T9" fmla="*/ 0 h 63"/>
                  <a:gd name="T10" fmla="*/ 14 w 63"/>
                  <a:gd name="T11" fmla="*/ 6 h 63"/>
                  <a:gd name="T12" fmla="*/ 6 w 63"/>
                  <a:gd name="T13" fmla="*/ 14 h 63"/>
                  <a:gd name="T14" fmla="*/ 0 w 63"/>
                  <a:gd name="T15" fmla="*/ 26 h 63"/>
                  <a:gd name="T16" fmla="*/ 0 w 63"/>
                  <a:gd name="T17" fmla="*/ 38 h 63"/>
                  <a:gd name="T18" fmla="*/ 6 w 63"/>
                  <a:gd name="T19" fmla="*/ 49 h 63"/>
                  <a:gd name="T20" fmla="*/ 14 w 63"/>
                  <a:gd name="T21" fmla="*/ 58 h 63"/>
                  <a:gd name="T22" fmla="*/ 25 w 63"/>
                  <a:gd name="T23" fmla="*/ 63 h 63"/>
                  <a:gd name="T24" fmla="*/ 38 w 63"/>
                  <a:gd name="T25" fmla="*/ 63 h 63"/>
                  <a:gd name="T26" fmla="*/ 49 w 63"/>
                  <a:gd name="T27" fmla="*/ 58 h 63"/>
                  <a:gd name="T28" fmla="*/ 58 w 63"/>
                  <a:gd name="T29" fmla="*/ 49 h 63"/>
                  <a:gd name="T30" fmla="*/ 63 w 63"/>
                  <a:gd name="T31" fmla="*/ 38 h 63"/>
                  <a:gd name="T32" fmla="*/ 59 w 63"/>
                  <a:gd name="T33" fmla="*/ 32 h 63"/>
                  <a:gd name="T34" fmla="*/ 58 w 63"/>
                  <a:gd name="T35" fmla="*/ 42 h 63"/>
                  <a:gd name="T36" fmla="*/ 52 w 63"/>
                  <a:gd name="T37" fmla="*/ 52 h 63"/>
                  <a:gd name="T38" fmla="*/ 42 w 63"/>
                  <a:gd name="T39" fmla="*/ 58 h 63"/>
                  <a:gd name="T40" fmla="*/ 32 w 63"/>
                  <a:gd name="T41" fmla="*/ 59 h 63"/>
                  <a:gd name="T42" fmla="*/ 21 w 63"/>
                  <a:gd name="T43" fmla="*/ 58 h 63"/>
                  <a:gd name="T44" fmla="*/ 13 w 63"/>
                  <a:gd name="T45" fmla="*/ 52 h 63"/>
                  <a:gd name="T46" fmla="*/ 6 w 63"/>
                  <a:gd name="T47" fmla="*/ 42 h 63"/>
                  <a:gd name="T48" fmla="*/ 5 w 63"/>
                  <a:gd name="T49" fmla="*/ 32 h 63"/>
                  <a:gd name="T50" fmla="*/ 6 w 63"/>
                  <a:gd name="T51" fmla="*/ 21 h 63"/>
                  <a:gd name="T52" fmla="*/ 13 w 63"/>
                  <a:gd name="T53" fmla="*/ 13 h 63"/>
                  <a:gd name="T54" fmla="*/ 21 w 63"/>
                  <a:gd name="T55" fmla="*/ 6 h 63"/>
                  <a:gd name="T56" fmla="*/ 32 w 63"/>
                  <a:gd name="T57" fmla="*/ 5 h 63"/>
                  <a:gd name="T58" fmla="*/ 42 w 63"/>
                  <a:gd name="T59" fmla="*/ 6 h 63"/>
                  <a:gd name="T60" fmla="*/ 52 w 63"/>
                  <a:gd name="T61" fmla="*/ 13 h 63"/>
                  <a:gd name="T62" fmla="*/ 58 w 63"/>
                  <a:gd name="T63" fmla="*/ 21 h 63"/>
                  <a:gd name="T64" fmla="*/ 59 w 63"/>
                  <a:gd name="T65" fmla="*/ 32 h 6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3"/>
                  <a:gd name="T100" fmla="*/ 0 h 63"/>
                  <a:gd name="T101" fmla="*/ 63 w 63"/>
                  <a:gd name="T102" fmla="*/ 63 h 6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3" h="63">
                    <a:moveTo>
                      <a:pt x="63" y="32"/>
                    </a:moveTo>
                    <a:lnTo>
                      <a:pt x="63" y="26"/>
                    </a:lnTo>
                    <a:lnTo>
                      <a:pt x="60" y="20"/>
                    </a:lnTo>
                    <a:lnTo>
                      <a:pt x="58" y="14"/>
                    </a:lnTo>
                    <a:lnTo>
                      <a:pt x="55" y="10"/>
                    </a:lnTo>
                    <a:lnTo>
                      <a:pt x="49" y="6"/>
                    </a:lnTo>
                    <a:lnTo>
                      <a:pt x="44" y="3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20" y="3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4"/>
                    </a:lnTo>
                    <a:lnTo>
                      <a:pt x="3" y="20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3" y="44"/>
                    </a:lnTo>
                    <a:lnTo>
                      <a:pt x="6" y="49"/>
                    </a:lnTo>
                    <a:lnTo>
                      <a:pt x="10" y="55"/>
                    </a:lnTo>
                    <a:lnTo>
                      <a:pt x="14" y="58"/>
                    </a:lnTo>
                    <a:lnTo>
                      <a:pt x="20" y="60"/>
                    </a:lnTo>
                    <a:lnTo>
                      <a:pt x="25" y="63"/>
                    </a:lnTo>
                    <a:lnTo>
                      <a:pt x="32" y="63"/>
                    </a:lnTo>
                    <a:lnTo>
                      <a:pt x="38" y="63"/>
                    </a:lnTo>
                    <a:lnTo>
                      <a:pt x="44" y="60"/>
                    </a:lnTo>
                    <a:lnTo>
                      <a:pt x="49" y="58"/>
                    </a:lnTo>
                    <a:lnTo>
                      <a:pt x="55" y="55"/>
                    </a:lnTo>
                    <a:lnTo>
                      <a:pt x="58" y="49"/>
                    </a:lnTo>
                    <a:lnTo>
                      <a:pt x="60" y="44"/>
                    </a:lnTo>
                    <a:lnTo>
                      <a:pt x="63" y="38"/>
                    </a:lnTo>
                    <a:lnTo>
                      <a:pt x="63" y="32"/>
                    </a:lnTo>
                    <a:close/>
                    <a:moveTo>
                      <a:pt x="59" y="32"/>
                    </a:moveTo>
                    <a:lnTo>
                      <a:pt x="59" y="38"/>
                    </a:lnTo>
                    <a:lnTo>
                      <a:pt x="58" y="42"/>
                    </a:lnTo>
                    <a:lnTo>
                      <a:pt x="55" y="48"/>
                    </a:lnTo>
                    <a:lnTo>
                      <a:pt x="52" y="52"/>
                    </a:lnTo>
                    <a:lnTo>
                      <a:pt x="48" y="55"/>
                    </a:lnTo>
                    <a:lnTo>
                      <a:pt x="42" y="58"/>
                    </a:lnTo>
                    <a:lnTo>
                      <a:pt x="38" y="59"/>
                    </a:lnTo>
                    <a:lnTo>
                      <a:pt x="32" y="59"/>
                    </a:lnTo>
                    <a:lnTo>
                      <a:pt x="27" y="59"/>
                    </a:lnTo>
                    <a:lnTo>
                      <a:pt x="21" y="58"/>
                    </a:lnTo>
                    <a:lnTo>
                      <a:pt x="16" y="55"/>
                    </a:lnTo>
                    <a:lnTo>
                      <a:pt x="13" y="52"/>
                    </a:lnTo>
                    <a:lnTo>
                      <a:pt x="9" y="48"/>
                    </a:lnTo>
                    <a:lnTo>
                      <a:pt x="6" y="42"/>
                    </a:lnTo>
                    <a:lnTo>
                      <a:pt x="5" y="38"/>
                    </a:lnTo>
                    <a:lnTo>
                      <a:pt x="5" y="32"/>
                    </a:lnTo>
                    <a:lnTo>
                      <a:pt x="5" y="27"/>
                    </a:lnTo>
                    <a:lnTo>
                      <a:pt x="6" y="21"/>
                    </a:lnTo>
                    <a:lnTo>
                      <a:pt x="9" y="16"/>
                    </a:lnTo>
                    <a:lnTo>
                      <a:pt x="13" y="13"/>
                    </a:lnTo>
                    <a:lnTo>
                      <a:pt x="16" y="9"/>
                    </a:lnTo>
                    <a:lnTo>
                      <a:pt x="21" y="6"/>
                    </a:lnTo>
                    <a:lnTo>
                      <a:pt x="27" y="5"/>
                    </a:lnTo>
                    <a:lnTo>
                      <a:pt x="32" y="5"/>
                    </a:lnTo>
                    <a:lnTo>
                      <a:pt x="38" y="5"/>
                    </a:lnTo>
                    <a:lnTo>
                      <a:pt x="42" y="6"/>
                    </a:lnTo>
                    <a:lnTo>
                      <a:pt x="48" y="9"/>
                    </a:lnTo>
                    <a:lnTo>
                      <a:pt x="52" y="13"/>
                    </a:lnTo>
                    <a:lnTo>
                      <a:pt x="55" y="16"/>
                    </a:lnTo>
                    <a:lnTo>
                      <a:pt x="58" y="21"/>
                    </a:lnTo>
                    <a:lnTo>
                      <a:pt x="59" y="27"/>
                    </a:lnTo>
                    <a:lnTo>
                      <a:pt x="59" y="32"/>
                    </a:lnTo>
                    <a:close/>
                  </a:path>
                </a:pathLst>
              </a:custGeom>
              <a:solidFill>
                <a:srgbClr val="FDF8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2999" name="Freeform 184">
                <a:extLst>
                  <a:ext uri="{FF2B5EF4-FFF2-40B4-BE49-F238E27FC236}">
                    <a16:creationId xmlns:a16="http://schemas.microsoft.com/office/drawing/2014/main" id="{58C7C292-2D79-DEFF-FA0B-E5E3F4878F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90" y="2843"/>
                <a:ext cx="60" cy="60"/>
              </a:xfrm>
              <a:custGeom>
                <a:avLst/>
                <a:gdLst>
                  <a:gd name="T0" fmla="*/ 58 w 60"/>
                  <a:gd name="T1" fmla="*/ 24 h 60"/>
                  <a:gd name="T2" fmla="*/ 54 w 60"/>
                  <a:gd name="T3" fmla="*/ 14 h 60"/>
                  <a:gd name="T4" fmla="*/ 46 w 60"/>
                  <a:gd name="T5" fmla="*/ 5 h 60"/>
                  <a:gd name="T6" fmla="*/ 36 w 60"/>
                  <a:gd name="T7" fmla="*/ 1 h 60"/>
                  <a:gd name="T8" fmla="*/ 23 w 60"/>
                  <a:gd name="T9" fmla="*/ 1 h 60"/>
                  <a:gd name="T10" fmla="*/ 14 w 60"/>
                  <a:gd name="T11" fmla="*/ 5 h 60"/>
                  <a:gd name="T12" fmla="*/ 5 w 60"/>
                  <a:gd name="T13" fmla="*/ 14 h 60"/>
                  <a:gd name="T14" fmla="*/ 1 w 60"/>
                  <a:gd name="T15" fmla="*/ 24 h 60"/>
                  <a:gd name="T16" fmla="*/ 1 w 60"/>
                  <a:gd name="T17" fmla="*/ 36 h 60"/>
                  <a:gd name="T18" fmla="*/ 5 w 60"/>
                  <a:gd name="T19" fmla="*/ 46 h 60"/>
                  <a:gd name="T20" fmla="*/ 14 w 60"/>
                  <a:gd name="T21" fmla="*/ 54 h 60"/>
                  <a:gd name="T22" fmla="*/ 23 w 60"/>
                  <a:gd name="T23" fmla="*/ 58 h 60"/>
                  <a:gd name="T24" fmla="*/ 36 w 60"/>
                  <a:gd name="T25" fmla="*/ 58 h 60"/>
                  <a:gd name="T26" fmla="*/ 46 w 60"/>
                  <a:gd name="T27" fmla="*/ 54 h 60"/>
                  <a:gd name="T28" fmla="*/ 54 w 60"/>
                  <a:gd name="T29" fmla="*/ 46 h 60"/>
                  <a:gd name="T30" fmla="*/ 58 w 60"/>
                  <a:gd name="T31" fmla="*/ 36 h 60"/>
                  <a:gd name="T32" fmla="*/ 56 w 60"/>
                  <a:gd name="T33" fmla="*/ 30 h 60"/>
                  <a:gd name="T34" fmla="*/ 54 w 60"/>
                  <a:gd name="T35" fmla="*/ 40 h 60"/>
                  <a:gd name="T36" fmla="*/ 49 w 60"/>
                  <a:gd name="T37" fmla="*/ 49 h 60"/>
                  <a:gd name="T38" fmla="*/ 40 w 60"/>
                  <a:gd name="T39" fmla="*/ 53 h 60"/>
                  <a:gd name="T40" fmla="*/ 30 w 60"/>
                  <a:gd name="T41" fmla="*/ 56 h 60"/>
                  <a:gd name="T42" fmla="*/ 19 w 60"/>
                  <a:gd name="T43" fmla="*/ 53 h 60"/>
                  <a:gd name="T44" fmla="*/ 12 w 60"/>
                  <a:gd name="T45" fmla="*/ 49 h 60"/>
                  <a:gd name="T46" fmla="*/ 7 w 60"/>
                  <a:gd name="T47" fmla="*/ 40 h 60"/>
                  <a:gd name="T48" fmla="*/ 4 w 60"/>
                  <a:gd name="T49" fmla="*/ 30 h 60"/>
                  <a:gd name="T50" fmla="*/ 7 w 60"/>
                  <a:gd name="T51" fmla="*/ 19 h 60"/>
                  <a:gd name="T52" fmla="*/ 12 w 60"/>
                  <a:gd name="T53" fmla="*/ 12 h 60"/>
                  <a:gd name="T54" fmla="*/ 19 w 60"/>
                  <a:gd name="T55" fmla="*/ 7 h 60"/>
                  <a:gd name="T56" fmla="*/ 30 w 60"/>
                  <a:gd name="T57" fmla="*/ 4 h 60"/>
                  <a:gd name="T58" fmla="*/ 40 w 60"/>
                  <a:gd name="T59" fmla="*/ 7 h 60"/>
                  <a:gd name="T60" fmla="*/ 49 w 60"/>
                  <a:gd name="T61" fmla="*/ 12 h 60"/>
                  <a:gd name="T62" fmla="*/ 54 w 60"/>
                  <a:gd name="T63" fmla="*/ 19 h 60"/>
                  <a:gd name="T64" fmla="*/ 56 w 60"/>
                  <a:gd name="T65" fmla="*/ 30 h 6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0"/>
                  <a:gd name="T100" fmla="*/ 0 h 60"/>
                  <a:gd name="T101" fmla="*/ 60 w 60"/>
                  <a:gd name="T102" fmla="*/ 60 h 6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0" h="60">
                    <a:moveTo>
                      <a:pt x="60" y="30"/>
                    </a:moveTo>
                    <a:lnTo>
                      <a:pt x="58" y="24"/>
                    </a:lnTo>
                    <a:lnTo>
                      <a:pt x="57" y="18"/>
                    </a:lnTo>
                    <a:lnTo>
                      <a:pt x="54" y="14"/>
                    </a:lnTo>
                    <a:lnTo>
                      <a:pt x="51" y="10"/>
                    </a:lnTo>
                    <a:lnTo>
                      <a:pt x="46" y="5"/>
                    </a:lnTo>
                    <a:lnTo>
                      <a:pt x="42" y="3"/>
                    </a:lnTo>
                    <a:lnTo>
                      <a:pt x="36" y="1"/>
                    </a:lnTo>
                    <a:lnTo>
                      <a:pt x="30" y="0"/>
                    </a:lnTo>
                    <a:lnTo>
                      <a:pt x="23" y="1"/>
                    </a:lnTo>
                    <a:lnTo>
                      <a:pt x="18" y="3"/>
                    </a:lnTo>
                    <a:lnTo>
                      <a:pt x="14" y="5"/>
                    </a:lnTo>
                    <a:lnTo>
                      <a:pt x="10" y="10"/>
                    </a:lnTo>
                    <a:lnTo>
                      <a:pt x="5" y="14"/>
                    </a:lnTo>
                    <a:lnTo>
                      <a:pt x="3" y="18"/>
                    </a:lnTo>
                    <a:lnTo>
                      <a:pt x="1" y="24"/>
                    </a:lnTo>
                    <a:lnTo>
                      <a:pt x="0" y="30"/>
                    </a:lnTo>
                    <a:lnTo>
                      <a:pt x="1" y="36"/>
                    </a:lnTo>
                    <a:lnTo>
                      <a:pt x="3" y="42"/>
                    </a:lnTo>
                    <a:lnTo>
                      <a:pt x="5" y="46"/>
                    </a:lnTo>
                    <a:lnTo>
                      <a:pt x="10" y="51"/>
                    </a:lnTo>
                    <a:lnTo>
                      <a:pt x="14" y="54"/>
                    </a:lnTo>
                    <a:lnTo>
                      <a:pt x="18" y="57"/>
                    </a:lnTo>
                    <a:lnTo>
                      <a:pt x="23" y="58"/>
                    </a:lnTo>
                    <a:lnTo>
                      <a:pt x="30" y="60"/>
                    </a:lnTo>
                    <a:lnTo>
                      <a:pt x="36" y="58"/>
                    </a:lnTo>
                    <a:lnTo>
                      <a:pt x="42" y="57"/>
                    </a:lnTo>
                    <a:lnTo>
                      <a:pt x="46" y="54"/>
                    </a:lnTo>
                    <a:lnTo>
                      <a:pt x="51" y="51"/>
                    </a:lnTo>
                    <a:lnTo>
                      <a:pt x="54" y="46"/>
                    </a:lnTo>
                    <a:lnTo>
                      <a:pt x="57" y="42"/>
                    </a:lnTo>
                    <a:lnTo>
                      <a:pt x="58" y="36"/>
                    </a:lnTo>
                    <a:lnTo>
                      <a:pt x="60" y="30"/>
                    </a:lnTo>
                    <a:close/>
                    <a:moveTo>
                      <a:pt x="56" y="30"/>
                    </a:moveTo>
                    <a:lnTo>
                      <a:pt x="56" y="35"/>
                    </a:lnTo>
                    <a:lnTo>
                      <a:pt x="54" y="40"/>
                    </a:lnTo>
                    <a:lnTo>
                      <a:pt x="51" y="44"/>
                    </a:lnTo>
                    <a:lnTo>
                      <a:pt x="49" y="49"/>
                    </a:lnTo>
                    <a:lnTo>
                      <a:pt x="44" y="51"/>
                    </a:lnTo>
                    <a:lnTo>
                      <a:pt x="40" y="53"/>
                    </a:lnTo>
                    <a:lnTo>
                      <a:pt x="35" y="56"/>
                    </a:lnTo>
                    <a:lnTo>
                      <a:pt x="30" y="56"/>
                    </a:lnTo>
                    <a:lnTo>
                      <a:pt x="25" y="56"/>
                    </a:lnTo>
                    <a:lnTo>
                      <a:pt x="19" y="53"/>
                    </a:lnTo>
                    <a:lnTo>
                      <a:pt x="15" y="51"/>
                    </a:lnTo>
                    <a:lnTo>
                      <a:pt x="12" y="49"/>
                    </a:lnTo>
                    <a:lnTo>
                      <a:pt x="8" y="44"/>
                    </a:lnTo>
                    <a:lnTo>
                      <a:pt x="7" y="40"/>
                    </a:lnTo>
                    <a:lnTo>
                      <a:pt x="5" y="35"/>
                    </a:lnTo>
                    <a:lnTo>
                      <a:pt x="4" y="30"/>
                    </a:lnTo>
                    <a:lnTo>
                      <a:pt x="5" y="25"/>
                    </a:lnTo>
                    <a:lnTo>
                      <a:pt x="7" y="19"/>
                    </a:lnTo>
                    <a:lnTo>
                      <a:pt x="8" y="15"/>
                    </a:lnTo>
                    <a:lnTo>
                      <a:pt x="12" y="12"/>
                    </a:lnTo>
                    <a:lnTo>
                      <a:pt x="15" y="8"/>
                    </a:lnTo>
                    <a:lnTo>
                      <a:pt x="19" y="7"/>
                    </a:lnTo>
                    <a:lnTo>
                      <a:pt x="25" y="5"/>
                    </a:lnTo>
                    <a:lnTo>
                      <a:pt x="30" y="4"/>
                    </a:lnTo>
                    <a:lnTo>
                      <a:pt x="35" y="5"/>
                    </a:lnTo>
                    <a:lnTo>
                      <a:pt x="40" y="7"/>
                    </a:lnTo>
                    <a:lnTo>
                      <a:pt x="44" y="8"/>
                    </a:lnTo>
                    <a:lnTo>
                      <a:pt x="49" y="12"/>
                    </a:lnTo>
                    <a:lnTo>
                      <a:pt x="51" y="15"/>
                    </a:lnTo>
                    <a:lnTo>
                      <a:pt x="54" y="19"/>
                    </a:lnTo>
                    <a:lnTo>
                      <a:pt x="56" y="25"/>
                    </a:lnTo>
                    <a:lnTo>
                      <a:pt x="56" y="30"/>
                    </a:lnTo>
                    <a:close/>
                  </a:path>
                </a:pathLst>
              </a:custGeom>
              <a:solidFill>
                <a:srgbClr val="FDF8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3000" name="Freeform 185">
                <a:extLst>
                  <a:ext uri="{FF2B5EF4-FFF2-40B4-BE49-F238E27FC236}">
                    <a16:creationId xmlns:a16="http://schemas.microsoft.com/office/drawing/2014/main" id="{912CBD8E-3937-E1EC-99E9-EB625087E0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93" y="2846"/>
                <a:ext cx="54" cy="54"/>
              </a:xfrm>
              <a:custGeom>
                <a:avLst/>
                <a:gdLst>
                  <a:gd name="T0" fmla="*/ 54 w 54"/>
                  <a:gd name="T1" fmla="*/ 22 h 54"/>
                  <a:gd name="T2" fmla="*/ 50 w 54"/>
                  <a:gd name="T3" fmla="*/ 11 h 54"/>
                  <a:gd name="T4" fmla="*/ 43 w 54"/>
                  <a:gd name="T5" fmla="*/ 4 h 54"/>
                  <a:gd name="T6" fmla="*/ 33 w 54"/>
                  <a:gd name="T7" fmla="*/ 0 h 54"/>
                  <a:gd name="T8" fmla="*/ 22 w 54"/>
                  <a:gd name="T9" fmla="*/ 0 h 54"/>
                  <a:gd name="T10" fmla="*/ 11 w 54"/>
                  <a:gd name="T11" fmla="*/ 4 h 54"/>
                  <a:gd name="T12" fmla="*/ 4 w 54"/>
                  <a:gd name="T13" fmla="*/ 11 h 54"/>
                  <a:gd name="T14" fmla="*/ 0 w 54"/>
                  <a:gd name="T15" fmla="*/ 22 h 54"/>
                  <a:gd name="T16" fmla="*/ 0 w 54"/>
                  <a:gd name="T17" fmla="*/ 33 h 54"/>
                  <a:gd name="T18" fmla="*/ 4 w 54"/>
                  <a:gd name="T19" fmla="*/ 43 h 54"/>
                  <a:gd name="T20" fmla="*/ 11 w 54"/>
                  <a:gd name="T21" fmla="*/ 50 h 54"/>
                  <a:gd name="T22" fmla="*/ 22 w 54"/>
                  <a:gd name="T23" fmla="*/ 54 h 54"/>
                  <a:gd name="T24" fmla="*/ 33 w 54"/>
                  <a:gd name="T25" fmla="*/ 54 h 54"/>
                  <a:gd name="T26" fmla="*/ 43 w 54"/>
                  <a:gd name="T27" fmla="*/ 50 h 54"/>
                  <a:gd name="T28" fmla="*/ 50 w 54"/>
                  <a:gd name="T29" fmla="*/ 43 h 54"/>
                  <a:gd name="T30" fmla="*/ 54 w 54"/>
                  <a:gd name="T31" fmla="*/ 33 h 54"/>
                  <a:gd name="T32" fmla="*/ 51 w 54"/>
                  <a:gd name="T33" fmla="*/ 27 h 54"/>
                  <a:gd name="T34" fmla="*/ 48 w 54"/>
                  <a:gd name="T35" fmla="*/ 36 h 54"/>
                  <a:gd name="T36" fmla="*/ 44 w 54"/>
                  <a:gd name="T37" fmla="*/ 44 h 54"/>
                  <a:gd name="T38" fmla="*/ 36 w 54"/>
                  <a:gd name="T39" fmla="*/ 48 h 54"/>
                  <a:gd name="T40" fmla="*/ 27 w 54"/>
                  <a:gd name="T41" fmla="*/ 51 h 54"/>
                  <a:gd name="T42" fmla="*/ 18 w 54"/>
                  <a:gd name="T43" fmla="*/ 48 h 54"/>
                  <a:gd name="T44" fmla="*/ 11 w 54"/>
                  <a:gd name="T45" fmla="*/ 44 h 54"/>
                  <a:gd name="T46" fmla="*/ 5 w 54"/>
                  <a:gd name="T47" fmla="*/ 36 h 54"/>
                  <a:gd name="T48" fmla="*/ 4 w 54"/>
                  <a:gd name="T49" fmla="*/ 27 h 54"/>
                  <a:gd name="T50" fmla="*/ 5 w 54"/>
                  <a:gd name="T51" fmla="*/ 18 h 54"/>
                  <a:gd name="T52" fmla="*/ 11 w 54"/>
                  <a:gd name="T53" fmla="*/ 11 h 54"/>
                  <a:gd name="T54" fmla="*/ 18 w 54"/>
                  <a:gd name="T55" fmla="*/ 5 h 54"/>
                  <a:gd name="T56" fmla="*/ 27 w 54"/>
                  <a:gd name="T57" fmla="*/ 4 h 54"/>
                  <a:gd name="T58" fmla="*/ 36 w 54"/>
                  <a:gd name="T59" fmla="*/ 5 h 54"/>
                  <a:gd name="T60" fmla="*/ 44 w 54"/>
                  <a:gd name="T61" fmla="*/ 11 h 54"/>
                  <a:gd name="T62" fmla="*/ 48 w 54"/>
                  <a:gd name="T63" fmla="*/ 18 h 54"/>
                  <a:gd name="T64" fmla="*/ 51 w 54"/>
                  <a:gd name="T65" fmla="*/ 27 h 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4"/>
                  <a:gd name="T100" fmla="*/ 0 h 54"/>
                  <a:gd name="T101" fmla="*/ 54 w 54"/>
                  <a:gd name="T102" fmla="*/ 54 h 54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4" h="54">
                    <a:moveTo>
                      <a:pt x="54" y="27"/>
                    </a:moveTo>
                    <a:lnTo>
                      <a:pt x="54" y="22"/>
                    </a:lnTo>
                    <a:lnTo>
                      <a:pt x="53" y="16"/>
                    </a:lnTo>
                    <a:lnTo>
                      <a:pt x="50" y="11"/>
                    </a:lnTo>
                    <a:lnTo>
                      <a:pt x="47" y="8"/>
                    </a:lnTo>
                    <a:lnTo>
                      <a:pt x="43" y="4"/>
                    </a:lnTo>
                    <a:lnTo>
                      <a:pt x="37" y="1"/>
                    </a:lnTo>
                    <a:lnTo>
                      <a:pt x="33" y="0"/>
                    </a:lnTo>
                    <a:lnTo>
                      <a:pt x="27" y="0"/>
                    </a:lnTo>
                    <a:lnTo>
                      <a:pt x="22" y="0"/>
                    </a:lnTo>
                    <a:lnTo>
                      <a:pt x="16" y="1"/>
                    </a:lnTo>
                    <a:lnTo>
                      <a:pt x="11" y="4"/>
                    </a:lnTo>
                    <a:lnTo>
                      <a:pt x="8" y="8"/>
                    </a:lnTo>
                    <a:lnTo>
                      <a:pt x="4" y="11"/>
                    </a:lnTo>
                    <a:lnTo>
                      <a:pt x="1" y="16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1" y="37"/>
                    </a:lnTo>
                    <a:lnTo>
                      <a:pt x="4" y="43"/>
                    </a:lnTo>
                    <a:lnTo>
                      <a:pt x="8" y="47"/>
                    </a:lnTo>
                    <a:lnTo>
                      <a:pt x="11" y="50"/>
                    </a:lnTo>
                    <a:lnTo>
                      <a:pt x="16" y="53"/>
                    </a:lnTo>
                    <a:lnTo>
                      <a:pt x="22" y="54"/>
                    </a:lnTo>
                    <a:lnTo>
                      <a:pt x="27" y="54"/>
                    </a:lnTo>
                    <a:lnTo>
                      <a:pt x="33" y="54"/>
                    </a:lnTo>
                    <a:lnTo>
                      <a:pt x="37" y="53"/>
                    </a:lnTo>
                    <a:lnTo>
                      <a:pt x="43" y="50"/>
                    </a:lnTo>
                    <a:lnTo>
                      <a:pt x="47" y="47"/>
                    </a:lnTo>
                    <a:lnTo>
                      <a:pt x="50" y="43"/>
                    </a:lnTo>
                    <a:lnTo>
                      <a:pt x="53" y="37"/>
                    </a:lnTo>
                    <a:lnTo>
                      <a:pt x="54" y="33"/>
                    </a:lnTo>
                    <a:lnTo>
                      <a:pt x="54" y="27"/>
                    </a:lnTo>
                    <a:close/>
                    <a:moveTo>
                      <a:pt x="51" y="27"/>
                    </a:moveTo>
                    <a:lnTo>
                      <a:pt x="50" y="32"/>
                    </a:lnTo>
                    <a:lnTo>
                      <a:pt x="48" y="36"/>
                    </a:lnTo>
                    <a:lnTo>
                      <a:pt x="47" y="40"/>
                    </a:lnTo>
                    <a:lnTo>
                      <a:pt x="44" y="44"/>
                    </a:lnTo>
                    <a:lnTo>
                      <a:pt x="40" y="47"/>
                    </a:lnTo>
                    <a:lnTo>
                      <a:pt x="36" y="48"/>
                    </a:lnTo>
                    <a:lnTo>
                      <a:pt x="32" y="50"/>
                    </a:lnTo>
                    <a:lnTo>
                      <a:pt x="27" y="51"/>
                    </a:lnTo>
                    <a:lnTo>
                      <a:pt x="22" y="50"/>
                    </a:lnTo>
                    <a:lnTo>
                      <a:pt x="18" y="48"/>
                    </a:lnTo>
                    <a:lnTo>
                      <a:pt x="14" y="47"/>
                    </a:lnTo>
                    <a:lnTo>
                      <a:pt x="11" y="44"/>
                    </a:lnTo>
                    <a:lnTo>
                      <a:pt x="7" y="40"/>
                    </a:lnTo>
                    <a:lnTo>
                      <a:pt x="5" y="36"/>
                    </a:lnTo>
                    <a:lnTo>
                      <a:pt x="4" y="32"/>
                    </a:lnTo>
                    <a:lnTo>
                      <a:pt x="4" y="27"/>
                    </a:lnTo>
                    <a:lnTo>
                      <a:pt x="4" y="22"/>
                    </a:lnTo>
                    <a:lnTo>
                      <a:pt x="5" y="18"/>
                    </a:lnTo>
                    <a:lnTo>
                      <a:pt x="7" y="14"/>
                    </a:lnTo>
                    <a:lnTo>
                      <a:pt x="11" y="11"/>
                    </a:lnTo>
                    <a:lnTo>
                      <a:pt x="14" y="7"/>
                    </a:lnTo>
                    <a:lnTo>
                      <a:pt x="18" y="5"/>
                    </a:lnTo>
                    <a:lnTo>
                      <a:pt x="22" y="4"/>
                    </a:lnTo>
                    <a:lnTo>
                      <a:pt x="27" y="4"/>
                    </a:lnTo>
                    <a:lnTo>
                      <a:pt x="32" y="4"/>
                    </a:lnTo>
                    <a:lnTo>
                      <a:pt x="36" y="5"/>
                    </a:lnTo>
                    <a:lnTo>
                      <a:pt x="40" y="7"/>
                    </a:lnTo>
                    <a:lnTo>
                      <a:pt x="44" y="11"/>
                    </a:lnTo>
                    <a:lnTo>
                      <a:pt x="47" y="14"/>
                    </a:lnTo>
                    <a:lnTo>
                      <a:pt x="48" y="18"/>
                    </a:lnTo>
                    <a:lnTo>
                      <a:pt x="50" y="22"/>
                    </a:lnTo>
                    <a:lnTo>
                      <a:pt x="51" y="27"/>
                    </a:lnTo>
                    <a:close/>
                  </a:path>
                </a:pathLst>
              </a:custGeom>
              <a:solidFill>
                <a:srgbClr val="FDF8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3001" name="Freeform 186">
                <a:extLst>
                  <a:ext uri="{FF2B5EF4-FFF2-40B4-BE49-F238E27FC236}">
                    <a16:creationId xmlns:a16="http://schemas.microsoft.com/office/drawing/2014/main" id="{73D37B37-FB9F-134B-946F-FE9F3B27EE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94" y="2847"/>
                <a:ext cx="52" cy="52"/>
              </a:xfrm>
              <a:custGeom>
                <a:avLst/>
                <a:gdLst>
                  <a:gd name="T0" fmla="*/ 52 w 52"/>
                  <a:gd name="T1" fmla="*/ 21 h 52"/>
                  <a:gd name="T2" fmla="*/ 47 w 52"/>
                  <a:gd name="T3" fmla="*/ 11 h 52"/>
                  <a:gd name="T4" fmla="*/ 40 w 52"/>
                  <a:gd name="T5" fmla="*/ 4 h 52"/>
                  <a:gd name="T6" fmla="*/ 31 w 52"/>
                  <a:gd name="T7" fmla="*/ 1 h 52"/>
                  <a:gd name="T8" fmla="*/ 21 w 52"/>
                  <a:gd name="T9" fmla="*/ 1 h 52"/>
                  <a:gd name="T10" fmla="*/ 11 w 52"/>
                  <a:gd name="T11" fmla="*/ 4 h 52"/>
                  <a:gd name="T12" fmla="*/ 4 w 52"/>
                  <a:gd name="T13" fmla="*/ 11 h 52"/>
                  <a:gd name="T14" fmla="*/ 1 w 52"/>
                  <a:gd name="T15" fmla="*/ 21 h 52"/>
                  <a:gd name="T16" fmla="*/ 1 w 52"/>
                  <a:gd name="T17" fmla="*/ 31 h 52"/>
                  <a:gd name="T18" fmla="*/ 4 w 52"/>
                  <a:gd name="T19" fmla="*/ 40 h 52"/>
                  <a:gd name="T20" fmla="*/ 11 w 52"/>
                  <a:gd name="T21" fmla="*/ 47 h 52"/>
                  <a:gd name="T22" fmla="*/ 21 w 52"/>
                  <a:gd name="T23" fmla="*/ 52 h 52"/>
                  <a:gd name="T24" fmla="*/ 31 w 52"/>
                  <a:gd name="T25" fmla="*/ 52 h 52"/>
                  <a:gd name="T26" fmla="*/ 40 w 52"/>
                  <a:gd name="T27" fmla="*/ 47 h 52"/>
                  <a:gd name="T28" fmla="*/ 47 w 52"/>
                  <a:gd name="T29" fmla="*/ 40 h 52"/>
                  <a:gd name="T30" fmla="*/ 52 w 52"/>
                  <a:gd name="T31" fmla="*/ 31 h 52"/>
                  <a:gd name="T32" fmla="*/ 47 w 52"/>
                  <a:gd name="T33" fmla="*/ 26 h 52"/>
                  <a:gd name="T34" fmla="*/ 46 w 52"/>
                  <a:gd name="T35" fmla="*/ 35 h 52"/>
                  <a:gd name="T36" fmla="*/ 42 w 52"/>
                  <a:gd name="T37" fmla="*/ 42 h 52"/>
                  <a:gd name="T38" fmla="*/ 35 w 52"/>
                  <a:gd name="T39" fmla="*/ 46 h 52"/>
                  <a:gd name="T40" fmla="*/ 26 w 52"/>
                  <a:gd name="T41" fmla="*/ 47 h 52"/>
                  <a:gd name="T42" fmla="*/ 18 w 52"/>
                  <a:gd name="T43" fmla="*/ 46 h 52"/>
                  <a:gd name="T44" fmla="*/ 11 w 52"/>
                  <a:gd name="T45" fmla="*/ 42 h 52"/>
                  <a:gd name="T46" fmla="*/ 6 w 52"/>
                  <a:gd name="T47" fmla="*/ 35 h 52"/>
                  <a:gd name="T48" fmla="*/ 4 w 52"/>
                  <a:gd name="T49" fmla="*/ 26 h 52"/>
                  <a:gd name="T50" fmla="*/ 6 w 52"/>
                  <a:gd name="T51" fmla="*/ 17 h 52"/>
                  <a:gd name="T52" fmla="*/ 11 w 52"/>
                  <a:gd name="T53" fmla="*/ 11 h 52"/>
                  <a:gd name="T54" fmla="*/ 18 w 52"/>
                  <a:gd name="T55" fmla="*/ 6 h 52"/>
                  <a:gd name="T56" fmla="*/ 26 w 52"/>
                  <a:gd name="T57" fmla="*/ 4 h 52"/>
                  <a:gd name="T58" fmla="*/ 35 w 52"/>
                  <a:gd name="T59" fmla="*/ 6 h 52"/>
                  <a:gd name="T60" fmla="*/ 42 w 52"/>
                  <a:gd name="T61" fmla="*/ 11 h 52"/>
                  <a:gd name="T62" fmla="*/ 46 w 52"/>
                  <a:gd name="T63" fmla="*/ 17 h 52"/>
                  <a:gd name="T64" fmla="*/ 47 w 52"/>
                  <a:gd name="T65" fmla="*/ 26 h 5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52"/>
                  <a:gd name="T100" fmla="*/ 0 h 52"/>
                  <a:gd name="T101" fmla="*/ 52 w 52"/>
                  <a:gd name="T102" fmla="*/ 52 h 5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52" h="52">
                    <a:moveTo>
                      <a:pt x="52" y="26"/>
                    </a:moveTo>
                    <a:lnTo>
                      <a:pt x="52" y="21"/>
                    </a:lnTo>
                    <a:lnTo>
                      <a:pt x="50" y="15"/>
                    </a:lnTo>
                    <a:lnTo>
                      <a:pt x="47" y="11"/>
                    </a:lnTo>
                    <a:lnTo>
                      <a:pt x="45" y="8"/>
                    </a:lnTo>
                    <a:lnTo>
                      <a:pt x="40" y="4"/>
                    </a:lnTo>
                    <a:lnTo>
                      <a:pt x="36" y="3"/>
                    </a:lnTo>
                    <a:lnTo>
                      <a:pt x="31" y="1"/>
                    </a:lnTo>
                    <a:lnTo>
                      <a:pt x="26" y="0"/>
                    </a:lnTo>
                    <a:lnTo>
                      <a:pt x="21" y="1"/>
                    </a:lnTo>
                    <a:lnTo>
                      <a:pt x="15" y="3"/>
                    </a:lnTo>
                    <a:lnTo>
                      <a:pt x="11" y="4"/>
                    </a:lnTo>
                    <a:lnTo>
                      <a:pt x="8" y="8"/>
                    </a:lnTo>
                    <a:lnTo>
                      <a:pt x="4" y="11"/>
                    </a:lnTo>
                    <a:lnTo>
                      <a:pt x="3" y="15"/>
                    </a:lnTo>
                    <a:lnTo>
                      <a:pt x="1" y="21"/>
                    </a:lnTo>
                    <a:lnTo>
                      <a:pt x="0" y="26"/>
                    </a:lnTo>
                    <a:lnTo>
                      <a:pt x="1" y="31"/>
                    </a:lnTo>
                    <a:lnTo>
                      <a:pt x="3" y="36"/>
                    </a:lnTo>
                    <a:lnTo>
                      <a:pt x="4" y="40"/>
                    </a:lnTo>
                    <a:lnTo>
                      <a:pt x="8" y="45"/>
                    </a:lnTo>
                    <a:lnTo>
                      <a:pt x="11" y="47"/>
                    </a:lnTo>
                    <a:lnTo>
                      <a:pt x="15" y="50"/>
                    </a:lnTo>
                    <a:lnTo>
                      <a:pt x="21" y="52"/>
                    </a:lnTo>
                    <a:lnTo>
                      <a:pt x="26" y="52"/>
                    </a:lnTo>
                    <a:lnTo>
                      <a:pt x="31" y="52"/>
                    </a:lnTo>
                    <a:lnTo>
                      <a:pt x="36" y="50"/>
                    </a:lnTo>
                    <a:lnTo>
                      <a:pt x="40" y="47"/>
                    </a:lnTo>
                    <a:lnTo>
                      <a:pt x="45" y="45"/>
                    </a:lnTo>
                    <a:lnTo>
                      <a:pt x="47" y="40"/>
                    </a:lnTo>
                    <a:lnTo>
                      <a:pt x="50" y="36"/>
                    </a:lnTo>
                    <a:lnTo>
                      <a:pt x="52" y="31"/>
                    </a:lnTo>
                    <a:lnTo>
                      <a:pt x="52" y="26"/>
                    </a:lnTo>
                    <a:close/>
                    <a:moveTo>
                      <a:pt x="47" y="26"/>
                    </a:moveTo>
                    <a:lnTo>
                      <a:pt x="47" y="31"/>
                    </a:lnTo>
                    <a:lnTo>
                      <a:pt x="46" y="35"/>
                    </a:lnTo>
                    <a:lnTo>
                      <a:pt x="43" y="38"/>
                    </a:lnTo>
                    <a:lnTo>
                      <a:pt x="42" y="42"/>
                    </a:lnTo>
                    <a:lnTo>
                      <a:pt x="38" y="43"/>
                    </a:lnTo>
                    <a:lnTo>
                      <a:pt x="35" y="46"/>
                    </a:lnTo>
                    <a:lnTo>
                      <a:pt x="31" y="47"/>
                    </a:lnTo>
                    <a:lnTo>
                      <a:pt x="26" y="47"/>
                    </a:lnTo>
                    <a:lnTo>
                      <a:pt x="21" y="47"/>
                    </a:lnTo>
                    <a:lnTo>
                      <a:pt x="18" y="46"/>
                    </a:lnTo>
                    <a:lnTo>
                      <a:pt x="14" y="43"/>
                    </a:lnTo>
                    <a:lnTo>
                      <a:pt x="11" y="42"/>
                    </a:lnTo>
                    <a:lnTo>
                      <a:pt x="8" y="38"/>
                    </a:lnTo>
                    <a:lnTo>
                      <a:pt x="6" y="35"/>
                    </a:lnTo>
                    <a:lnTo>
                      <a:pt x="4" y="31"/>
                    </a:lnTo>
                    <a:lnTo>
                      <a:pt x="4" y="26"/>
                    </a:lnTo>
                    <a:lnTo>
                      <a:pt x="4" y="21"/>
                    </a:lnTo>
                    <a:lnTo>
                      <a:pt x="6" y="17"/>
                    </a:lnTo>
                    <a:lnTo>
                      <a:pt x="8" y="14"/>
                    </a:lnTo>
                    <a:lnTo>
                      <a:pt x="11" y="11"/>
                    </a:lnTo>
                    <a:lnTo>
                      <a:pt x="14" y="8"/>
                    </a:lnTo>
                    <a:lnTo>
                      <a:pt x="18" y="6"/>
                    </a:lnTo>
                    <a:lnTo>
                      <a:pt x="21" y="4"/>
                    </a:lnTo>
                    <a:lnTo>
                      <a:pt x="26" y="4"/>
                    </a:lnTo>
                    <a:lnTo>
                      <a:pt x="31" y="4"/>
                    </a:lnTo>
                    <a:lnTo>
                      <a:pt x="35" y="6"/>
                    </a:lnTo>
                    <a:lnTo>
                      <a:pt x="38" y="8"/>
                    </a:lnTo>
                    <a:lnTo>
                      <a:pt x="42" y="11"/>
                    </a:lnTo>
                    <a:lnTo>
                      <a:pt x="43" y="14"/>
                    </a:lnTo>
                    <a:lnTo>
                      <a:pt x="46" y="17"/>
                    </a:lnTo>
                    <a:lnTo>
                      <a:pt x="47" y="21"/>
                    </a:lnTo>
                    <a:lnTo>
                      <a:pt x="47" y="26"/>
                    </a:lnTo>
                    <a:close/>
                  </a:path>
                </a:pathLst>
              </a:custGeom>
              <a:solidFill>
                <a:srgbClr val="FDF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3002" name="Freeform 187">
                <a:extLst>
                  <a:ext uri="{FF2B5EF4-FFF2-40B4-BE49-F238E27FC236}">
                    <a16:creationId xmlns:a16="http://schemas.microsoft.com/office/drawing/2014/main" id="{BA4E1456-3A3F-B3E5-9A7E-E478C3CE74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97" y="2850"/>
                <a:ext cx="47" cy="47"/>
              </a:xfrm>
              <a:custGeom>
                <a:avLst/>
                <a:gdLst>
                  <a:gd name="T0" fmla="*/ 46 w 47"/>
                  <a:gd name="T1" fmla="*/ 18 h 47"/>
                  <a:gd name="T2" fmla="*/ 43 w 47"/>
                  <a:gd name="T3" fmla="*/ 10 h 47"/>
                  <a:gd name="T4" fmla="*/ 36 w 47"/>
                  <a:gd name="T5" fmla="*/ 3 h 47"/>
                  <a:gd name="T6" fmla="*/ 28 w 47"/>
                  <a:gd name="T7" fmla="*/ 0 h 47"/>
                  <a:gd name="T8" fmla="*/ 18 w 47"/>
                  <a:gd name="T9" fmla="*/ 0 h 47"/>
                  <a:gd name="T10" fmla="*/ 10 w 47"/>
                  <a:gd name="T11" fmla="*/ 3 h 47"/>
                  <a:gd name="T12" fmla="*/ 3 w 47"/>
                  <a:gd name="T13" fmla="*/ 10 h 47"/>
                  <a:gd name="T14" fmla="*/ 0 w 47"/>
                  <a:gd name="T15" fmla="*/ 18 h 47"/>
                  <a:gd name="T16" fmla="*/ 0 w 47"/>
                  <a:gd name="T17" fmla="*/ 28 h 47"/>
                  <a:gd name="T18" fmla="*/ 3 w 47"/>
                  <a:gd name="T19" fmla="*/ 36 h 47"/>
                  <a:gd name="T20" fmla="*/ 10 w 47"/>
                  <a:gd name="T21" fmla="*/ 43 h 47"/>
                  <a:gd name="T22" fmla="*/ 18 w 47"/>
                  <a:gd name="T23" fmla="*/ 46 h 47"/>
                  <a:gd name="T24" fmla="*/ 28 w 47"/>
                  <a:gd name="T25" fmla="*/ 46 h 47"/>
                  <a:gd name="T26" fmla="*/ 36 w 47"/>
                  <a:gd name="T27" fmla="*/ 43 h 47"/>
                  <a:gd name="T28" fmla="*/ 43 w 47"/>
                  <a:gd name="T29" fmla="*/ 36 h 47"/>
                  <a:gd name="T30" fmla="*/ 46 w 47"/>
                  <a:gd name="T31" fmla="*/ 28 h 47"/>
                  <a:gd name="T32" fmla="*/ 43 w 47"/>
                  <a:gd name="T33" fmla="*/ 23 h 47"/>
                  <a:gd name="T34" fmla="*/ 42 w 47"/>
                  <a:gd name="T35" fmla="*/ 30 h 47"/>
                  <a:gd name="T36" fmla="*/ 37 w 47"/>
                  <a:gd name="T37" fmla="*/ 37 h 47"/>
                  <a:gd name="T38" fmla="*/ 30 w 47"/>
                  <a:gd name="T39" fmla="*/ 42 h 47"/>
                  <a:gd name="T40" fmla="*/ 23 w 47"/>
                  <a:gd name="T41" fmla="*/ 43 h 47"/>
                  <a:gd name="T42" fmla="*/ 15 w 47"/>
                  <a:gd name="T43" fmla="*/ 42 h 47"/>
                  <a:gd name="T44" fmla="*/ 10 w 47"/>
                  <a:gd name="T45" fmla="*/ 37 h 47"/>
                  <a:gd name="T46" fmla="*/ 5 w 47"/>
                  <a:gd name="T47" fmla="*/ 30 h 47"/>
                  <a:gd name="T48" fmla="*/ 3 w 47"/>
                  <a:gd name="T49" fmla="*/ 23 h 47"/>
                  <a:gd name="T50" fmla="*/ 5 w 47"/>
                  <a:gd name="T51" fmla="*/ 15 h 47"/>
                  <a:gd name="T52" fmla="*/ 10 w 47"/>
                  <a:gd name="T53" fmla="*/ 10 h 47"/>
                  <a:gd name="T54" fmla="*/ 15 w 47"/>
                  <a:gd name="T55" fmla="*/ 5 h 47"/>
                  <a:gd name="T56" fmla="*/ 23 w 47"/>
                  <a:gd name="T57" fmla="*/ 3 h 47"/>
                  <a:gd name="T58" fmla="*/ 30 w 47"/>
                  <a:gd name="T59" fmla="*/ 5 h 47"/>
                  <a:gd name="T60" fmla="*/ 37 w 47"/>
                  <a:gd name="T61" fmla="*/ 10 h 47"/>
                  <a:gd name="T62" fmla="*/ 42 w 47"/>
                  <a:gd name="T63" fmla="*/ 15 h 47"/>
                  <a:gd name="T64" fmla="*/ 43 w 47"/>
                  <a:gd name="T65" fmla="*/ 23 h 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7"/>
                  <a:gd name="T100" fmla="*/ 0 h 47"/>
                  <a:gd name="T101" fmla="*/ 47 w 47"/>
                  <a:gd name="T102" fmla="*/ 47 h 4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7" h="47">
                    <a:moveTo>
                      <a:pt x="47" y="23"/>
                    </a:moveTo>
                    <a:lnTo>
                      <a:pt x="46" y="18"/>
                    </a:lnTo>
                    <a:lnTo>
                      <a:pt x="44" y="14"/>
                    </a:lnTo>
                    <a:lnTo>
                      <a:pt x="43" y="10"/>
                    </a:lnTo>
                    <a:lnTo>
                      <a:pt x="40" y="7"/>
                    </a:lnTo>
                    <a:lnTo>
                      <a:pt x="36" y="3"/>
                    </a:lnTo>
                    <a:lnTo>
                      <a:pt x="32" y="1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4" y="1"/>
                    </a:lnTo>
                    <a:lnTo>
                      <a:pt x="10" y="3"/>
                    </a:lnTo>
                    <a:lnTo>
                      <a:pt x="7" y="7"/>
                    </a:lnTo>
                    <a:lnTo>
                      <a:pt x="3" y="10"/>
                    </a:lnTo>
                    <a:lnTo>
                      <a:pt x="1" y="14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1" y="32"/>
                    </a:lnTo>
                    <a:lnTo>
                      <a:pt x="3" y="36"/>
                    </a:lnTo>
                    <a:lnTo>
                      <a:pt x="7" y="40"/>
                    </a:lnTo>
                    <a:lnTo>
                      <a:pt x="10" y="43"/>
                    </a:lnTo>
                    <a:lnTo>
                      <a:pt x="14" y="44"/>
                    </a:lnTo>
                    <a:lnTo>
                      <a:pt x="18" y="46"/>
                    </a:lnTo>
                    <a:lnTo>
                      <a:pt x="23" y="47"/>
                    </a:lnTo>
                    <a:lnTo>
                      <a:pt x="28" y="46"/>
                    </a:lnTo>
                    <a:lnTo>
                      <a:pt x="32" y="44"/>
                    </a:lnTo>
                    <a:lnTo>
                      <a:pt x="36" y="43"/>
                    </a:lnTo>
                    <a:lnTo>
                      <a:pt x="40" y="40"/>
                    </a:lnTo>
                    <a:lnTo>
                      <a:pt x="43" y="36"/>
                    </a:lnTo>
                    <a:lnTo>
                      <a:pt x="44" y="32"/>
                    </a:lnTo>
                    <a:lnTo>
                      <a:pt x="46" y="28"/>
                    </a:lnTo>
                    <a:lnTo>
                      <a:pt x="47" y="23"/>
                    </a:lnTo>
                    <a:close/>
                    <a:moveTo>
                      <a:pt x="43" y="23"/>
                    </a:moveTo>
                    <a:lnTo>
                      <a:pt x="42" y="26"/>
                    </a:lnTo>
                    <a:lnTo>
                      <a:pt x="42" y="30"/>
                    </a:lnTo>
                    <a:lnTo>
                      <a:pt x="39" y="33"/>
                    </a:lnTo>
                    <a:lnTo>
                      <a:pt x="37" y="37"/>
                    </a:lnTo>
                    <a:lnTo>
                      <a:pt x="33" y="39"/>
                    </a:lnTo>
                    <a:lnTo>
                      <a:pt x="30" y="42"/>
                    </a:lnTo>
                    <a:lnTo>
                      <a:pt x="26" y="42"/>
                    </a:lnTo>
                    <a:lnTo>
                      <a:pt x="23" y="43"/>
                    </a:lnTo>
                    <a:lnTo>
                      <a:pt x="19" y="42"/>
                    </a:lnTo>
                    <a:lnTo>
                      <a:pt x="15" y="42"/>
                    </a:lnTo>
                    <a:lnTo>
                      <a:pt x="12" y="39"/>
                    </a:lnTo>
                    <a:lnTo>
                      <a:pt x="10" y="37"/>
                    </a:lnTo>
                    <a:lnTo>
                      <a:pt x="7" y="33"/>
                    </a:lnTo>
                    <a:lnTo>
                      <a:pt x="5" y="30"/>
                    </a:lnTo>
                    <a:lnTo>
                      <a:pt x="4" y="26"/>
                    </a:lnTo>
                    <a:lnTo>
                      <a:pt x="3" y="23"/>
                    </a:lnTo>
                    <a:lnTo>
                      <a:pt x="4" y="19"/>
                    </a:lnTo>
                    <a:lnTo>
                      <a:pt x="5" y="15"/>
                    </a:lnTo>
                    <a:lnTo>
                      <a:pt x="7" y="12"/>
                    </a:lnTo>
                    <a:lnTo>
                      <a:pt x="10" y="10"/>
                    </a:lnTo>
                    <a:lnTo>
                      <a:pt x="12" y="7"/>
                    </a:lnTo>
                    <a:lnTo>
                      <a:pt x="15" y="5"/>
                    </a:lnTo>
                    <a:lnTo>
                      <a:pt x="19" y="4"/>
                    </a:lnTo>
                    <a:lnTo>
                      <a:pt x="23" y="3"/>
                    </a:lnTo>
                    <a:lnTo>
                      <a:pt x="26" y="4"/>
                    </a:lnTo>
                    <a:lnTo>
                      <a:pt x="30" y="5"/>
                    </a:lnTo>
                    <a:lnTo>
                      <a:pt x="33" y="7"/>
                    </a:lnTo>
                    <a:lnTo>
                      <a:pt x="37" y="10"/>
                    </a:lnTo>
                    <a:lnTo>
                      <a:pt x="39" y="12"/>
                    </a:lnTo>
                    <a:lnTo>
                      <a:pt x="42" y="15"/>
                    </a:lnTo>
                    <a:lnTo>
                      <a:pt x="42" y="19"/>
                    </a:lnTo>
                    <a:lnTo>
                      <a:pt x="43" y="23"/>
                    </a:lnTo>
                    <a:close/>
                  </a:path>
                </a:pathLst>
              </a:custGeom>
              <a:solidFill>
                <a:srgbClr val="FDF9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3003" name="Freeform 188">
                <a:extLst>
                  <a:ext uri="{FF2B5EF4-FFF2-40B4-BE49-F238E27FC236}">
                    <a16:creationId xmlns:a16="http://schemas.microsoft.com/office/drawing/2014/main" id="{776AF515-9BC3-4A27-7FDC-8F0CB414A21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98" y="2851"/>
                <a:ext cx="43" cy="43"/>
              </a:xfrm>
              <a:custGeom>
                <a:avLst/>
                <a:gdLst>
                  <a:gd name="T0" fmla="*/ 43 w 43"/>
                  <a:gd name="T1" fmla="*/ 22 h 43"/>
                  <a:gd name="T2" fmla="*/ 43 w 43"/>
                  <a:gd name="T3" fmla="*/ 17 h 43"/>
                  <a:gd name="T4" fmla="*/ 42 w 43"/>
                  <a:gd name="T5" fmla="*/ 13 h 43"/>
                  <a:gd name="T6" fmla="*/ 39 w 43"/>
                  <a:gd name="T7" fmla="*/ 10 h 43"/>
                  <a:gd name="T8" fmla="*/ 38 w 43"/>
                  <a:gd name="T9" fmla="*/ 7 h 43"/>
                  <a:gd name="T10" fmla="*/ 34 w 43"/>
                  <a:gd name="T11" fmla="*/ 4 h 43"/>
                  <a:gd name="T12" fmla="*/ 31 w 43"/>
                  <a:gd name="T13" fmla="*/ 2 h 43"/>
                  <a:gd name="T14" fmla="*/ 27 w 43"/>
                  <a:gd name="T15" fmla="*/ 0 h 43"/>
                  <a:gd name="T16" fmla="*/ 22 w 43"/>
                  <a:gd name="T17" fmla="*/ 0 h 43"/>
                  <a:gd name="T18" fmla="*/ 17 w 43"/>
                  <a:gd name="T19" fmla="*/ 0 h 43"/>
                  <a:gd name="T20" fmla="*/ 14 w 43"/>
                  <a:gd name="T21" fmla="*/ 2 h 43"/>
                  <a:gd name="T22" fmla="*/ 10 w 43"/>
                  <a:gd name="T23" fmla="*/ 4 h 43"/>
                  <a:gd name="T24" fmla="*/ 7 w 43"/>
                  <a:gd name="T25" fmla="*/ 7 h 43"/>
                  <a:gd name="T26" fmla="*/ 4 w 43"/>
                  <a:gd name="T27" fmla="*/ 10 h 43"/>
                  <a:gd name="T28" fmla="*/ 2 w 43"/>
                  <a:gd name="T29" fmla="*/ 13 h 43"/>
                  <a:gd name="T30" fmla="*/ 0 w 43"/>
                  <a:gd name="T31" fmla="*/ 17 h 43"/>
                  <a:gd name="T32" fmla="*/ 0 w 43"/>
                  <a:gd name="T33" fmla="*/ 22 h 43"/>
                  <a:gd name="T34" fmla="*/ 0 w 43"/>
                  <a:gd name="T35" fmla="*/ 27 h 43"/>
                  <a:gd name="T36" fmla="*/ 2 w 43"/>
                  <a:gd name="T37" fmla="*/ 31 h 43"/>
                  <a:gd name="T38" fmla="*/ 4 w 43"/>
                  <a:gd name="T39" fmla="*/ 34 h 43"/>
                  <a:gd name="T40" fmla="*/ 7 w 43"/>
                  <a:gd name="T41" fmla="*/ 38 h 43"/>
                  <a:gd name="T42" fmla="*/ 10 w 43"/>
                  <a:gd name="T43" fmla="*/ 39 h 43"/>
                  <a:gd name="T44" fmla="*/ 14 w 43"/>
                  <a:gd name="T45" fmla="*/ 42 h 43"/>
                  <a:gd name="T46" fmla="*/ 17 w 43"/>
                  <a:gd name="T47" fmla="*/ 43 h 43"/>
                  <a:gd name="T48" fmla="*/ 22 w 43"/>
                  <a:gd name="T49" fmla="*/ 43 h 43"/>
                  <a:gd name="T50" fmla="*/ 27 w 43"/>
                  <a:gd name="T51" fmla="*/ 43 h 43"/>
                  <a:gd name="T52" fmla="*/ 31 w 43"/>
                  <a:gd name="T53" fmla="*/ 42 h 43"/>
                  <a:gd name="T54" fmla="*/ 34 w 43"/>
                  <a:gd name="T55" fmla="*/ 39 h 43"/>
                  <a:gd name="T56" fmla="*/ 38 w 43"/>
                  <a:gd name="T57" fmla="*/ 38 h 43"/>
                  <a:gd name="T58" fmla="*/ 39 w 43"/>
                  <a:gd name="T59" fmla="*/ 34 h 43"/>
                  <a:gd name="T60" fmla="*/ 42 w 43"/>
                  <a:gd name="T61" fmla="*/ 31 h 43"/>
                  <a:gd name="T62" fmla="*/ 43 w 43"/>
                  <a:gd name="T63" fmla="*/ 27 h 43"/>
                  <a:gd name="T64" fmla="*/ 43 w 43"/>
                  <a:gd name="T65" fmla="*/ 22 h 43"/>
                  <a:gd name="T66" fmla="*/ 39 w 43"/>
                  <a:gd name="T67" fmla="*/ 22 h 43"/>
                  <a:gd name="T68" fmla="*/ 38 w 43"/>
                  <a:gd name="T69" fmla="*/ 29 h 43"/>
                  <a:gd name="T70" fmla="*/ 35 w 43"/>
                  <a:gd name="T71" fmla="*/ 35 h 43"/>
                  <a:gd name="T72" fmla="*/ 29 w 43"/>
                  <a:gd name="T73" fmla="*/ 38 h 43"/>
                  <a:gd name="T74" fmla="*/ 22 w 43"/>
                  <a:gd name="T75" fmla="*/ 39 h 43"/>
                  <a:gd name="T76" fmla="*/ 15 w 43"/>
                  <a:gd name="T77" fmla="*/ 38 h 43"/>
                  <a:gd name="T78" fmla="*/ 10 w 43"/>
                  <a:gd name="T79" fmla="*/ 35 h 43"/>
                  <a:gd name="T80" fmla="*/ 6 w 43"/>
                  <a:gd name="T81" fmla="*/ 29 h 43"/>
                  <a:gd name="T82" fmla="*/ 4 w 43"/>
                  <a:gd name="T83" fmla="*/ 22 h 43"/>
                  <a:gd name="T84" fmla="*/ 6 w 43"/>
                  <a:gd name="T85" fmla="*/ 16 h 43"/>
                  <a:gd name="T86" fmla="*/ 10 w 43"/>
                  <a:gd name="T87" fmla="*/ 10 h 43"/>
                  <a:gd name="T88" fmla="*/ 15 w 43"/>
                  <a:gd name="T89" fmla="*/ 6 h 43"/>
                  <a:gd name="T90" fmla="*/ 22 w 43"/>
                  <a:gd name="T91" fmla="*/ 4 h 43"/>
                  <a:gd name="T92" fmla="*/ 29 w 43"/>
                  <a:gd name="T93" fmla="*/ 6 h 43"/>
                  <a:gd name="T94" fmla="*/ 35 w 43"/>
                  <a:gd name="T95" fmla="*/ 10 h 43"/>
                  <a:gd name="T96" fmla="*/ 38 w 43"/>
                  <a:gd name="T97" fmla="*/ 16 h 43"/>
                  <a:gd name="T98" fmla="*/ 39 w 43"/>
                  <a:gd name="T99" fmla="*/ 22 h 4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43"/>
                  <a:gd name="T151" fmla="*/ 0 h 43"/>
                  <a:gd name="T152" fmla="*/ 43 w 43"/>
                  <a:gd name="T153" fmla="*/ 43 h 4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43" h="43">
                    <a:moveTo>
                      <a:pt x="43" y="22"/>
                    </a:moveTo>
                    <a:lnTo>
                      <a:pt x="43" y="17"/>
                    </a:lnTo>
                    <a:lnTo>
                      <a:pt x="42" y="13"/>
                    </a:lnTo>
                    <a:lnTo>
                      <a:pt x="39" y="10"/>
                    </a:lnTo>
                    <a:lnTo>
                      <a:pt x="38" y="7"/>
                    </a:lnTo>
                    <a:lnTo>
                      <a:pt x="34" y="4"/>
                    </a:lnTo>
                    <a:lnTo>
                      <a:pt x="31" y="2"/>
                    </a:lnTo>
                    <a:lnTo>
                      <a:pt x="27" y="0"/>
                    </a:lnTo>
                    <a:lnTo>
                      <a:pt x="22" y="0"/>
                    </a:lnTo>
                    <a:lnTo>
                      <a:pt x="17" y="0"/>
                    </a:lnTo>
                    <a:lnTo>
                      <a:pt x="14" y="2"/>
                    </a:lnTo>
                    <a:lnTo>
                      <a:pt x="10" y="4"/>
                    </a:lnTo>
                    <a:lnTo>
                      <a:pt x="7" y="7"/>
                    </a:lnTo>
                    <a:lnTo>
                      <a:pt x="4" y="10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2" y="31"/>
                    </a:lnTo>
                    <a:lnTo>
                      <a:pt x="4" y="34"/>
                    </a:lnTo>
                    <a:lnTo>
                      <a:pt x="7" y="38"/>
                    </a:lnTo>
                    <a:lnTo>
                      <a:pt x="10" y="39"/>
                    </a:lnTo>
                    <a:lnTo>
                      <a:pt x="14" y="42"/>
                    </a:lnTo>
                    <a:lnTo>
                      <a:pt x="17" y="43"/>
                    </a:lnTo>
                    <a:lnTo>
                      <a:pt x="22" y="43"/>
                    </a:lnTo>
                    <a:lnTo>
                      <a:pt x="27" y="43"/>
                    </a:lnTo>
                    <a:lnTo>
                      <a:pt x="31" y="42"/>
                    </a:lnTo>
                    <a:lnTo>
                      <a:pt x="34" y="39"/>
                    </a:lnTo>
                    <a:lnTo>
                      <a:pt x="38" y="38"/>
                    </a:lnTo>
                    <a:lnTo>
                      <a:pt x="39" y="34"/>
                    </a:lnTo>
                    <a:lnTo>
                      <a:pt x="42" y="31"/>
                    </a:lnTo>
                    <a:lnTo>
                      <a:pt x="43" y="27"/>
                    </a:lnTo>
                    <a:lnTo>
                      <a:pt x="43" y="22"/>
                    </a:lnTo>
                    <a:close/>
                    <a:moveTo>
                      <a:pt x="39" y="22"/>
                    </a:moveTo>
                    <a:lnTo>
                      <a:pt x="38" y="29"/>
                    </a:lnTo>
                    <a:lnTo>
                      <a:pt x="35" y="35"/>
                    </a:lnTo>
                    <a:lnTo>
                      <a:pt x="29" y="38"/>
                    </a:lnTo>
                    <a:lnTo>
                      <a:pt x="22" y="39"/>
                    </a:lnTo>
                    <a:lnTo>
                      <a:pt x="15" y="38"/>
                    </a:lnTo>
                    <a:lnTo>
                      <a:pt x="10" y="35"/>
                    </a:lnTo>
                    <a:lnTo>
                      <a:pt x="6" y="29"/>
                    </a:lnTo>
                    <a:lnTo>
                      <a:pt x="4" y="22"/>
                    </a:lnTo>
                    <a:lnTo>
                      <a:pt x="6" y="16"/>
                    </a:lnTo>
                    <a:lnTo>
                      <a:pt x="10" y="10"/>
                    </a:lnTo>
                    <a:lnTo>
                      <a:pt x="15" y="6"/>
                    </a:lnTo>
                    <a:lnTo>
                      <a:pt x="22" y="4"/>
                    </a:lnTo>
                    <a:lnTo>
                      <a:pt x="29" y="6"/>
                    </a:lnTo>
                    <a:lnTo>
                      <a:pt x="35" y="10"/>
                    </a:lnTo>
                    <a:lnTo>
                      <a:pt x="38" y="16"/>
                    </a:lnTo>
                    <a:lnTo>
                      <a:pt x="39" y="22"/>
                    </a:lnTo>
                    <a:close/>
                  </a:path>
                </a:pathLst>
              </a:custGeom>
              <a:solidFill>
                <a:srgbClr val="FDFA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3004" name="Freeform 189">
                <a:extLst>
                  <a:ext uri="{FF2B5EF4-FFF2-40B4-BE49-F238E27FC236}">
                    <a16:creationId xmlns:a16="http://schemas.microsoft.com/office/drawing/2014/main" id="{C2A6B6BE-C1A6-017F-DA27-7E1AA81859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00" y="2853"/>
                <a:ext cx="40" cy="40"/>
              </a:xfrm>
              <a:custGeom>
                <a:avLst/>
                <a:gdLst>
                  <a:gd name="T0" fmla="*/ 40 w 40"/>
                  <a:gd name="T1" fmla="*/ 20 h 40"/>
                  <a:gd name="T2" fmla="*/ 39 w 40"/>
                  <a:gd name="T3" fmla="*/ 16 h 40"/>
                  <a:gd name="T4" fmla="*/ 39 w 40"/>
                  <a:gd name="T5" fmla="*/ 12 h 40"/>
                  <a:gd name="T6" fmla="*/ 36 w 40"/>
                  <a:gd name="T7" fmla="*/ 9 h 40"/>
                  <a:gd name="T8" fmla="*/ 34 w 40"/>
                  <a:gd name="T9" fmla="*/ 7 h 40"/>
                  <a:gd name="T10" fmla="*/ 30 w 40"/>
                  <a:gd name="T11" fmla="*/ 4 h 40"/>
                  <a:gd name="T12" fmla="*/ 27 w 40"/>
                  <a:gd name="T13" fmla="*/ 2 h 40"/>
                  <a:gd name="T14" fmla="*/ 23 w 40"/>
                  <a:gd name="T15" fmla="*/ 1 h 40"/>
                  <a:gd name="T16" fmla="*/ 20 w 40"/>
                  <a:gd name="T17" fmla="*/ 0 h 40"/>
                  <a:gd name="T18" fmla="*/ 16 w 40"/>
                  <a:gd name="T19" fmla="*/ 1 h 40"/>
                  <a:gd name="T20" fmla="*/ 12 w 40"/>
                  <a:gd name="T21" fmla="*/ 2 h 40"/>
                  <a:gd name="T22" fmla="*/ 9 w 40"/>
                  <a:gd name="T23" fmla="*/ 4 h 40"/>
                  <a:gd name="T24" fmla="*/ 7 w 40"/>
                  <a:gd name="T25" fmla="*/ 7 h 40"/>
                  <a:gd name="T26" fmla="*/ 4 w 40"/>
                  <a:gd name="T27" fmla="*/ 9 h 40"/>
                  <a:gd name="T28" fmla="*/ 2 w 40"/>
                  <a:gd name="T29" fmla="*/ 12 h 40"/>
                  <a:gd name="T30" fmla="*/ 1 w 40"/>
                  <a:gd name="T31" fmla="*/ 16 h 40"/>
                  <a:gd name="T32" fmla="*/ 0 w 40"/>
                  <a:gd name="T33" fmla="*/ 20 h 40"/>
                  <a:gd name="T34" fmla="*/ 1 w 40"/>
                  <a:gd name="T35" fmla="*/ 23 h 40"/>
                  <a:gd name="T36" fmla="*/ 2 w 40"/>
                  <a:gd name="T37" fmla="*/ 27 h 40"/>
                  <a:gd name="T38" fmla="*/ 4 w 40"/>
                  <a:gd name="T39" fmla="*/ 30 h 40"/>
                  <a:gd name="T40" fmla="*/ 7 w 40"/>
                  <a:gd name="T41" fmla="*/ 34 h 40"/>
                  <a:gd name="T42" fmla="*/ 9 w 40"/>
                  <a:gd name="T43" fmla="*/ 36 h 40"/>
                  <a:gd name="T44" fmla="*/ 12 w 40"/>
                  <a:gd name="T45" fmla="*/ 39 h 40"/>
                  <a:gd name="T46" fmla="*/ 16 w 40"/>
                  <a:gd name="T47" fmla="*/ 39 h 40"/>
                  <a:gd name="T48" fmla="*/ 20 w 40"/>
                  <a:gd name="T49" fmla="*/ 40 h 40"/>
                  <a:gd name="T50" fmla="*/ 23 w 40"/>
                  <a:gd name="T51" fmla="*/ 39 h 40"/>
                  <a:gd name="T52" fmla="*/ 27 w 40"/>
                  <a:gd name="T53" fmla="*/ 39 h 40"/>
                  <a:gd name="T54" fmla="*/ 30 w 40"/>
                  <a:gd name="T55" fmla="*/ 36 h 40"/>
                  <a:gd name="T56" fmla="*/ 34 w 40"/>
                  <a:gd name="T57" fmla="*/ 34 h 40"/>
                  <a:gd name="T58" fmla="*/ 36 w 40"/>
                  <a:gd name="T59" fmla="*/ 30 h 40"/>
                  <a:gd name="T60" fmla="*/ 39 w 40"/>
                  <a:gd name="T61" fmla="*/ 27 h 40"/>
                  <a:gd name="T62" fmla="*/ 39 w 40"/>
                  <a:gd name="T63" fmla="*/ 23 h 40"/>
                  <a:gd name="T64" fmla="*/ 40 w 40"/>
                  <a:gd name="T65" fmla="*/ 20 h 40"/>
                  <a:gd name="T66" fmla="*/ 36 w 40"/>
                  <a:gd name="T67" fmla="*/ 20 h 40"/>
                  <a:gd name="T68" fmla="*/ 34 w 40"/>
                  <a:gd name="T69" fmla="*/ 26 h 40"/>
                  <a:gd name="T70" fmla="*/ 32 w 40"/>
                  <a:gd name="T71" fmla="*/ 32 h 40"/>
                  <a:gd name="T72" fmla="*/ 26 w 40"/>
                  <a:gd name="T73" fmla="*/ 34 h 40"/>
                  <a:gd name="T74" fmla="*/ 20 w 40"/>
                  <a:gd name="T75" fmla="*/ 36 h 40"/>
                  <a:gd name="T76" fmla="*/ 13 w 40"/>
                  <a:gd name="T77" fmla="*/ 34 h 40"/>
                  <a:gd name="T78" fmla="*/ 9 w 40"/>
                  <a:gd name="T79" fmla="*/ 32 h 40"/>
                  <a:gd name="T80" fmla="*/ 5 w 40"/>
                  <a:gd name="T81" fmla="*/ 26 h 40"/>
                  <a:gd name="T82" fmla="*/ 4 w 40"/>
                  <a:gd name="T83" fmla="*/ 20 h 40"/>
                  <a:gd name="T84" fmla="*/ 5 w 40"/>
                  <a:gd name="T85" fmla="*/ 14 h 40"/>
                  <a:gd name="T86" fmla="*/ 9 w 40"/>
                  <a:gd name="T87" fmla="*/ 9 h 40"/>
                  <a:gd name="T88" fmla="*/ 13 w 40"/>
                  <a:gd name="T89" fmla="*/ 5 h 40"/>
                  <a:gd name="T90" fmla="*/ 20 w 40"/>
                  <a:gd name="T91" fmla="*/ 4 h 40"/>
                  <a:gd name="T92" fmla="*/ 26 w 40"/>
                  <a:gd name="T93" fmla="*/ 5 h 40"/>
                  <a:gd name="T94" fmla="*/ 32 w 40"/>
                  <a:gd name="T95" fmla="*/ 9 h 40"/>
                  <a:gd name="T96" fmla="*/ 34 w 40"/>
                  <a:gd name="T97" fmla="*/ 14 h 40"/>
                  <a:gd name="T98" fmla="*/ 36 w 40"/>
                  <a:gd name="T99" fmla="*/ 20 h 4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40"/>
                  <a:gd name="T151" fmla="*/ 0 h 40"/>
                  <a:gd name="T152" fmla="*/ 40 w 40"/>
                  <a:gd name="T153" fmla="*/ 40 h 4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40" h="40">
                    <a:moveTo>
                      <a:pt x="40" y="20"/>
                    </a:moveTo>
                    <a:lnTo>
                      <a:pt x="39" y="16"/>
                    </a:lnTo>
                    <a:lnTo>
                      <a:pt x="39" y="12"/>
                    </a:lnTo>
                    <a:lnTo>
                      <a:pt x="36" y="9"/>
                    </a:lnTo>
                    <a:lnTo>
                      <a:pt x="34" y="7"/>
                    </a:lnTo>
                    <a:lnTo>
                      <a:pt x="30" y="4"/>
                    </a:lnTo>
                    <a:lnTo>
                      <a:pt x="27" y="2"/>
                    </a:lnTo>
                    <a:lnTo>
                      <a:pt x="23" y="1"/>
                    </a:lnTo>
                    <a:lnTo>
                      <a:pt x="20" y="0"/>
                    </a:lnTo>
                    <a:lnTo>
                      <a:pt x="16" y="1"/>
                    </a:lnTo>
                    <a:lnTo>
                      <a:pt x="12" y="2"/>
                    </a:lnTo>
                    <a:lnTo>
                      <a:pt x="9" y="4"/>
                    </a:lnTo>
                    <a:lnTo>
                      <a:pt x="7" y="7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1" y="16"/>
                    </a:lnTo>
                    <a:lnTo>
                      <a:pt x="0" y="20"/>
                    </a:lnTo>
                    <a:lnTo>
                      <a:pt x="1" y="23"/>
                    </a:lnTo>
                    <a:lnTo>
                      <a:pt x="2" y="27"/>
                    </a:lnTo>
                    <a:lnTo>
                      <a:pt x="4" y="30"/>
                    </a:lnTo>
                    <a:lnTo>
                      <a:pt x="7" y="34"/>
                    </a:lnTo>
                    <a:lnTo>
                      <a:pt x="9" y="36"/>
                    </a:lnTo>
                    <a:lnTo>
                      <a:pt x="12" y="39"/>
                    </a:lnTo>
                    <a:lnTo>
                      <a:pt x="16" y="39"/>
                    </a:lnTo>
                    <a:lnTo>
                      <a:pt x="20" y="40"/>
                    </a:lnTo>
                    <a:lnTo>
                      <a:pt x="23" y="39"/>
                    </a:lnTo>
                    <a:lnTo>
                      <a:pt x="27" y="39"/>
                    </a:lnTo>
                    <a:lnTo>
                      <a:pt x="30" y="36"/>
                    </a:lnTo>
                    <a:lnTo>
                      <a:pt x="34" y="34"/>
                    </a:lnTo>
                    <a:lnTo>
                      <a:pt x="36" y="30"/>
                    </a:lnTo>
                    <a:lnTo>
                      <a:pt x="39" y="27"/>
                    </a:lnTo>
                    <a:lnTo>
                      <a:pt x="39" y="23"/>
                    </a:lnTo>
                    <a:lnTo>
                      <a:pt x="40" y="20"/>
                    </a:lnTo>
                    <a:close/>
                    <a:moveTo>
                      <a:pt x="36" y="20"/>
                    </a:moveTo>
                    <a:lnTo>
                      <a:pt x="34" y="26"/>
                    </a:lnTo>
                    <a:lnTo>
                      <a:pt x="32" y="32"/>
                    </a:lnTo>
                    <a:lnTo>
                      <a:pt x="26" y="34"/>
                    </a:lnTo>
                    <a:lnTo>
                      <a:pt x="20" y="36"/>
                    </a:lnTo>
                    <a:lnTo>
                      <a:pt x="13" y="34"/>
                    </a:lnTo>
                    <a:lnTo>
                      <a:pt x="9" y="32"/>
                    </a:lnTo>
                    <a:lnTo>
                      <a:pt x="5" y="26"/>
                    </a:lnTo>
                    <a:lnTo>
                      <a:pt x="4" y="20"/>
                    </a:lnTo>
                    <a:lnTo>
                      <a:pt x="5" y="14"/>
                    </a:lnTo>
                    <a:lnTo>
                      <a:pt x="9" y="9"/>
                    </a:lnTo>
                    <a:lnTo>
                      <a:pt x="13" y="5"/>
                    </a:lnTo>
                    <a:lnTo>
                      <a:pt x="20" y="4"/>
                    </a:lnTo>
                    <a:lnTo>
                      <a:pt x="26" y="5"/>
                    </a:lnTo>
                    <a:lnTo>
                      <a:pt x="32" y="9"/>
                    </a:lnTo>
                    <a:lnTo>
                      <a:pt x="34" y="14"/>
                    </a:lnTo>
                    <a:lnTo>
                      <a:pt x="36" y="20"/>
                    </a:lnTo>
                    <a:close/>
                  </a:path>
                </a:pathLst>
              </a:custGeom>
              <a:solidFill>
                <a:srgbClr val="FDFA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3005" name="Freeform 190">
                <a:extLst>
                  <a:ext uri="{FF2B5EF4-FFF2-40B4-BE49-F238E27FC236}">
                    <a16:creationId xmlns:a16="http://schemas.microsoft.com/office/drawing/2014/main" id="{17E2B6DE-F1D6-AC27-E811-DB622A0CF1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02" y="2855"/>
                <a:ext cx="35" cy="35"/>
              </a:xfrm>
              <a:custGeom>
                <a:avLst/>
                <a:gdLst>
                  <a:gd name="T0" fmla="*/ 35 w 35"/>
                  <a:gd name="T1" fmla="*/ 18 h 35"/>
                  <a:gd name="T2" fmla="*/ 34 w 35"/>
                  <a:gd name="T3" fmla="*/ 12 h 35"/>
                  <a:gd name="T4" fmla="*/ 31 w 35"/>
                  <a:gd name="T5" fmla="*/ 6 h 35"/>
                  <a:gd name="T6" fmla="*/ 25 w 35"/>
                  <a:gd name="T7" fmla="*/ 2 h 35"/>
                  <a:gd name="T8" fmla="*/ 18 w 35"/>
                  <a:gd name="T9" fmla="*/ 0 h 35"/>
                  <a:gd name="T10" fmla="*/ 11 w 35"/>
                  <a:gd name="T11" fmla="*/ 2 h 35"/>
                  <a:gd name="T12" fmla="*/ 6 w 35"/>
                  <a:gd name="T13" fmla="*/ 6 h 35"/>
                  <a:gd name="T14" fmla="*/ 2 w 35"/>
                  <a:gd name="T15" fmla="*/ 12 h 35"/>
                  <a:gd name="T16" fmla="*/ 0 w 35"/>
                  <a:gd name="T17" fmla="*/ 18 h 35"/>
                  <a:gd name="T18" fmla="*/ 2 w 35"/>
                  <a:gd name="T19" fmla="*/ 25 h 35"/>
                  <a:gd name="T20" fmla="*/ 6 w 35"/>
                  <a:gd name="T21" fmla="*/ 31 h 35"/>
                  <a:gd name="T22" fmla="*/ 11 w 35"/>
                  <a:gd name="T23" fmla="*/ 34 h 35"/>
                  <a:gd name="T24" fmla="*/ 18 w 35"/>
                  <a:gd name="T25" fmla="*/ 35 h 35"/>
                  <a:gd name="T26" fmla="*/ 25 w 35"/>
                  <a:gd name="T27" fmla="*/ 34 h 35"/>
                  <a:gd name="T28" fmla="*/ 31 w 35"/>
                  <a:gd name="T29" fmla="*/ 31 h 35"/>
                  <a:gd name="T30" fmla="*/ 34 w 35"/>
                  <a:gd name="T31" fmla="*/ 25 h 35"/>
                  <a:gd name="T32" fmla="*/ 35 w 35"/>
                  <a:gd name="T33" fmla="*/ 18 h 35"/>
                  <a:gd name="T34" fmla="*/ 31 w 35"/>
                  <a:gd name="T35" fmla="*/ 18 h 35"/>
                  <a:gd name="T36" fmla="*/ 31 w 35"/>
                  <a:gd name="T37" fmla="*/ 23 h 35"/>
                  <a:gd name="T38" fmla="*/ 28 w 35"/>
                  <a:gd name="T39" fmla="*/ 28 h 35"/>
                  <a:gd name="T40" fmla="*/ 23 w 35"/>
                  <a:gd name="T41" fmla="*/ 31 h 35"/>
                  <a:gd name="T42" fmla="*/ 18 w 35"/>
                  <a:gd name="T43" fmla="*/ 31 h 35"/>
                  <a:gd name="T44" fmla="*/ 13 w 35"/>
                  <a:gd name="T45" fmla="*/ 31 h 35"/>
                  <a:gd name="T46" fmla="*/ 9 w 35"/>
                  <a:gd name="T47" fmla="*/ 28 h 35"/>
                  <a:gd name="T48" fmla="*/ 5 w 35"/>
                  <a:gd name="T49" fmla="*/ 23 h 35"/>
                  <a:gd name="T50" fmla="*/ 5 w 35"/>
                  <a:gd name="T51" fmla="*/ 18 h 35"/>
                  <a:gd name="T52" fmla="*/ 5 w 35"/>
                  <a:gd name="T53" fmla="*/ 13 h 35"/>
                  <a:gd name="T54" fmla="*/ 9 w 35"/>
                  <a:gd name="T55" fmla="*/ 9 h 35"/>
                  <a:gd name="T56" fmla="*/ 13 w 35"/>
                  <a:gd name="T57" fmla="*/ 5 h 35"/>
                  <a:gd name="T58" fmla="*/ 18 w 35"/>
                  <a:gd name="T59" fmla="*/ 5 h 35"/>
                  <a:gd name="T60" fmla="*/ 23 w 35"/>
                  <a:gd name="T61" fmla="*/ 5 h 35"/>
                  <a:gd name="T62" fmla="*/ 28 w 35"/>
                  <a:gd name="T63" fmla="*/ 9 h 35"/>
                  <a:gd name="T64" fmla="*/ 31 w 35"/>
                  <a:gd name="T65" fmla="*/ 13 h 35"/>
                  <a:gd name="T66" fmla="*/ 31 w 35"/>
                  <a:gd name="T67" fmla="*/ 18 h 3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5"/>
                  <a:gd name="T103" fmla="*/ 0 h 35"/>
                  <a:gd name="T104" fmla="*/ 35 w 35"/>
                  <a:gd name="T105" fmla="*/ 35 h 3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5" h="35">
                    <a:moveTo>
                      <a:pt x="35" y="18"/>
                    </a:moveTo>
                    <a:lnTo>
                      <a:pt x="34" y="12"/>
                    </a:lnTo>
                    <a:lnTo>
                      <a:pt x="31" y="6"/>
                    </a:lnTo>
                    <a:lnTo>
                      <a:pt x="25" y="2"/>
                    </a:lnTo>
                    <a:lnTo>
                      <a:pt x="18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6" y="31"/>
                    </a:lnTo>
                    <a:lnTo>
                      <a:pt x="11" y="34"/>
                    </a:lnTo>
                    <a:lnTo>
                      <a:pt x="18" y="35"/>
                    </a:lnTo>
                    <a:lnTo>
                      <a:pt x="25" y="34"/>
                    </a:lnTo>
                    <a:lnTo>
                      <a:pt x="31" y="31"/>
                    </a:lnTo>
                    <a:lnTo>
                      <a:pt x="34" y="25"/>
                    </a:lnTo>
                    <a:lnTo>
                      <a:pt x="35" y="18"/>
                    </a:lnTo>
                    <a:close/>
                    <a:moveTo>
                      <a:pt x="31" y="18"/>
                    </a:moveTo>
                    <a:lnTo>
                      <a:pt x="31" y="23"/>
                    </a:lnTo>
                    <a:lnTo>
                      <a:pt x="28" y="28"/>
                    </a:lnTo>
                    <a:lnTo>
                      <a:pt x="23" y="31"/>
                    </a:lnTo>
                    <a:lnTo>
                      <a:pt x="18" y="31"/>
                    </a:lnTo>
                    <a:lnTo>
                      <a:pt x="13" y="31"/>
                    </a:lnTo>
                    <a:lnTo>
                      <a:pt x="9" y="28"/>
                    </a:lnTo>
                    <a:lnTo>
                      <a:pt x="5" y="23"/>
                    </a:lnTo>
                    <a:lnTo>
                      <a:pt x="5" y="18"/>
                    </a:lnTo>
                    <a:lnTo>
                      <a:pt x="5" y="13"/>
                    </a:lnTo>
                    <a:lnTo>
                      <a:pt x="9" y="9"/>
                    </a:lnTo>
                    <a:lnTo>
                      <a:pt x="13" y="5"/>
                    </a:lnTo>
                    <a:lnTo>
                      <a:pt x="18" y="5"/>
                    </a:lnTo>
                    <a:lnTo>
                      <a:pt x="23" y="5"/>
                    </a:lnTo>
                    <a:lnTo>
                      <a:pt x="28" y="9"/>
                    </a:lnTo>
                    <a:lnTo>
                      <a:pt x="31" y="13"/>
                    </a:lnTo>
                    <a:lnTo>
                      <a:pt x="31" y="18"/>
                    </a:lnTo>
                    <a:close/>
                  </a:path>
                </a:pathLst>
              </a:custGeom>
              <a:solidFill>
                <a:srgbClr val="FDFA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3006" name="Freeform 191">
                <a:extLst>
                  <a:ext uri="{FF2B5EF4-FFF2-40B4-BE49-F238E27FC236}">
                    <a16:creationId xmlns:a16="http://schemas.microsoft.com/office/drawing/2014/main" id="{86FDFE8E-0F7E-0470-DA77-BA3D07F921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04" y="2857"/>
                <a:ext cx="32" cy="32"/>
              </a:xfrm>
              <a:custGeom>
                <a:avLst/>
                <a:gdLst>
                  <a:gd name="T0" fmla="*/ 32 w 32"/>
                  <a:gd name="T1" fmla="*/ 16 h 32"/>
                  <a:gd name="T2" fmla="*/ 30 w 32"/>
                  <a:gd name="T3" fmla="*/ 10 h 32"/>
                  <a:gd name="T4" fmla="*/ 28 w 32"/>
                  <a:gd name="T5" fmla="*/ 5 h 32"/>
                  <a:gd name="T6" fmla="*/ 22 w 32"/>
                  <a:gd name="T7" fmla="*/ 1 h 32"/>
                  <a:gd name="T8" fmla="*/ 16 w 32"/>
                  <a:gd name="T9" fmla="*/ 0 h 32"/>
                  <a:gd name="T10" fmla="*/ 9 w 32"/>
                  <a:gd name="T11" fmla="*/ 1 h 32"/>
                  <a:gd name="T12" fmla="*/ 5 w 32"/>
                  <a:gd name="T13" fmla="*/ 5 h 32"/>
                  <a:gd name="T14" fmla="*/ 1 w 32"/>
                  <a:gd name="T15" fmla="*/ 10 h 32"/>
                  <a:gd name="T16" fmla="*/ 0 w 32"/>
                  <a:gd name="T17" fmla="*/ 16 h 32"/>
                  <a:gd name="T18" fmla="*/ 1 w 32"/>
                  <a:gd name="T19" fmla="*/ 22 h 32"/>
                  <a:gd name="T20" fmla="*/ 5 w 32"/>
                  <a:gd name="T21" fmla="*/ 28 h 32"/>
                  <a:gd name="T22" fmla="*/ 9 w 32"/>
                  <a:gd name="T23" fmla="*/ 30 h 32"/>
                  <a:gd name="T24" fmla="*/ 16 w 32"/>
                  <a:gd name="T25" fmla="*/ 32 h 32"/>
                  <a:gd name="T26" fmla="*/ 22 w 32"/>
                  <a:gd name="T27" fmla="*/ 30 h 32"/>
                  <a:gd name="T28" fmla="*/ 28 w 32"/>
                  <a:gd name="T29" fmla="*/ 28 h 32"/>
                  <a:gd name="T30" fmla="*/ 30 w 32"/>
                  <a:gd name="T31" fmla="*/ 22 h 32"/>
                  <a:gd name="T32" fmla="*/ 32 w 32"/>
                  <a:gd name="T33" fmla="*/ 16 h 32"/>
                  <a:gd name="T34" fmla="*/ 28 w 32"/>
                  <a:gd name="T35" fmla="*/ 16 h 32"/>
                  <a:gd name="T36" fmla="*/ 26 w 32"/>
                  <a:gd name="T37" fmla="*/ 21 h 32"/>
                  <a:gd name="T38" fmla="*/ 25 w 32"/>
                  <a:gd name="T39" fmla="*/ 25 h 32"/>
                  <a:gd name="T40" fmla="*/ 21 w 32"/>
                  <a:gd name="T41" fmla="*/ 26 h 32"/>
                  <a:gd name="T42" fmla="*/ 16 w 32"/>
                  <a:gd name="T43" fmla="*/ 28 h 32"/>
                  <a:gd name="T44" fmla="*/ 11 w 32"/>
                  <a:gd name="T45" fmla="*/ 26 h 32"/>
                  <a:gd name="T46" fmla="*/ 8 w 32"/>
                  <a:gd name="T47" fmla="*/ 25 h 32"/>
                  <a:gd name="T48" fmla="*/ 5 w 32"/>
                  <a:gd name="T49" fmla="*/ 21 h 32"/>
                  <a:gd name="T50" fmla="*/ 4 w 32"/>
                  <a:gd name="T51" fmla="*/ 16 h 32"/>
                  <a:gd name="T52" fmla="*/ 5 w 32"/>
                  <a:gd name="T53" fmla="*/ 11 h 32"/>
                  <a:gd name="T54" fmla="*/ 8 w 32"/>
                  <a:gd name="T55" fmla="*/ 8 h 32"/>
                  <a:gd name="T56" fmla="*/ 11 w 32"/>
                  <a:gd name="T57" fmla="*/ 5 h 32"/>
                  <a:gd name="T58" fmla="*/ 16 w 32"/>
                  <a:gd name="T59" fmla="*/ 4 h 32"/>
                  <a:gd name="T60" fmla="*/ 21 w 32"/>
                  <a:gd name="T61" fmla="*/ 5 h 32"/>
                  <a:gd name="T62" fmla="*/ 25 w 32"/>
                  <a:gd name="T63" fmla="*/ 8 h 32"/>
                  <a:gd name="T64" fmla="*/ 26 w 32"/>
                  <a:gd name="T65" fmla="*/ 11 h 32"/>
                  <a:gd name="T66" fmla="*/ 28 w 32"/>
                  <a:gd name="T67" fmla="*/ 16 h 3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"/>
                  <a:gd name="T103" fmla="*/ 0 h 32"/>
                  <a:gd name="T104" fmla="*/ 32 w 32"/>
                  <a:gd name="T105" fmla="*/ 32 h 3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" h="32">
                    <a:moveTo>
                      <a:pt x="32" y="16"/>
                    </a:moveTo>
                    <a:lnTo>
                      <a:pt x="30" y="10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1"/>
                    </a:lnTo>
                    <a:lnTo>
                      <a:pt x="5" y="5"/>
                    </a:lnTo>
                    <a:lnTo>
                      <a:pt x="1" y="10"/>
                    </a:lnTo>
                    <a:lnTo>
                      <a:pt x="0" y="16"/>
                    </a:lnTo>
                    <a:lnTo>
                      <a:pt x="1" y="22"/>
                    </a:lnTo>
                    <a:lnTo>
                      <a:pt x="5" y="28"/>
                    </a:lnTo>
                    <a:lnTo>
                      <a:pt x="9" y="30"/>
                    </a:lnTo>
                    <a:lnTo>
                      <a:pt x="16" y="32"/>
                    </a:lnTo>
                    <a:lnTo>
                      <a:pt x="22" y="30"/>
                    </a:lnTo>
                    <a:lnTo>
                      <a:pt x="28" y="28"/>
                    </a:lnTo>
                    <a:lnTo>
                      <a:pt x="30" y="22"/>
                    </a:lnTo>
                    <a:lnTo>
                      <a:pt x="32" y="16"/>
                    </a:lnTo>
                    <a:close/>
                    <a:moveTo>
                      <a:pt x="28" y="16"/>
                    </a:moveTo>
                    <a:lnTo>
                      <a:pt x="26" y="21"/>
                    </a:lnTo>
                    <a:lnTo>
                      <a:pt x="25" y="25"/>
                    </a:lnTo>
                    <a:lnTo>
                      <a:pt x="21" y="26"/>
                    </a:lnTo>
                    <a:lnTo>
                      <a:pt x="16" y="28"/>
                    </a:lnTo>
                    <a:lnTo>
                      <a:pt x="11" y="26"/>
                    </a:lnTo>
                    <a:lnTo>
                      <a:pt x="8" y="25"/>
                    </a:lnTo>
                    <a:lnTo>
                      <a:pt x="5" y="21"/>
                    </a:lnTo>
                    <a:lnTo>
                      <a:pt x="4" y="16"/>
                    </a:lnTo>
                    <a:lnTo>
                      <a:pt x="5" y="11"/>
                    </a:lnTo>
                    <a:lnTo>
                      <a:pt x="8" y="8"/>
                    </a:lnTo>
                    <a:lnTo>
                      <a:pt x="11" y="5"/>
                    </a:lnTo>
                    <a:lnTo>
                      <a:pt x="16" y="4"/>
                    </a:lnTo>
                    <a:lnTo>
                      <a:pt x="21" y="5"/>
                    </a:lnTo>
                    <a:lnTo>
                      <a:pt x="25" y="8"/>
                    </a:lnTo>
                    <a:lnTo>
                      <a:pt x="26" y="11"/>
                    </a:lnTo>
                    <a:lnTo>
                      <a:pt x="28" y="16"/>
                    </a:lnTo>
                    <a:close/>
                  </a:path>
                </a:pathLst>
              </a:custGeom>
              <a:solidFill>
                <a:srgbClr val="FDFB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3007" name="Freeform 192">
                <a:extLst>
                  <a:ext uri="{FF2B5EF4-FFF2-40B4-BE49-F238E27FC236}">
                    <a16:creationId xmlns:a16="http://schemas.microsoft.com/office/drawing/2014/main" id="{37ECD3D5-20FA-EEF7-3249-264398055B1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07" y="2860"/>
                <a:ext cx="26" cy="26"/>
              </a:xfrm>
              <a:custGeom>
                <a:avLst/>
                <a:gdLst>
                  <a:gd name="T0" fmla="*/ 26 w 26"/>
                  <a:gd name="T1" fmla="*/ 13 h 26"/>
                  <a:gd name="T2" fmla="*/ 26 w 26"/>
                  <a:gd name="T3" fmla="*/ 8 h 26"/>
                  <a:gd name="T4" fmla="*/ 23 w 26"/>
                  <a:gd name="T5" fmla="*/ 4 h 26"/>
                  <a:gd name="T6" fmla="*/ 18 w 26"/>
                  <a:gd name="T7" fmla="*/ 0 h 26"/>
                  <a:gd name="T8" fmla="*/ 13 w 26"/>
                  <a:gd name="T9" fmla="*/ 0 h 26"/>
                  <a:gd name="T10" fmla="*/ 8 w 26"/>
                  <a:gd name="T11" fmla="*/ 0 h 26"/>
                  <a:gd name="T12" fmla="*/ 4 w 26"/>
                  <a:gd name="T13" fmla="*/ 4 h 26"/>
                  <a:gd name="T14" fmla="*/ 0 w 26"/>
                  <a:gd name="T15" fmla="*/ 8 h 26"/>
                  <a:gd name="T16" fmla="*/ 0 w 26"/>
                  <a:gd name="T17" fmla="*/ 13 h 26"/>
                  <a:gd name="T18" fmla="*/ 0 w 26"/>
                  <a:gd name="T19" fmla="*/ 18 h 26"/>
                  <a:gd name="T20" fmla="*/ 4 w 26"/>
                  <a:gd name="T21" fmla="*/ 23 h 26"/>
                  <a:gd name="T22" fmla="*/ 8 w 26"/>
                  <a:gd name="T23" fmla="*/ 26 h 26"/>
                  <a:gd name="T24" fmla="*/ 13 w 26"/>
                  <a:gd name="T25" fmla="*/ 26 h 26"/>
                  <a:gd name="T26" fmla="*/ 18 w 26"/>
                  <a:gd name="T27" fmla="*/ 26 h 26"/>
                  <a:gd name="T28" fmla="*/ 23 w 26"/>
                  <a:gd name="T29" fmla="*/ 23 h 26"/>
                  <a:gd name="T30" fmla="*/ 26 w 26"/>
                  <a:gd name="T31" fmla="*/ 18 h 26"/>
                  <a:gd name="T32" fmla="*/ 26 w 26"/>
                  <a:gd name="T33" fmla="*/ 13 h 26"/>
                  <a:gd name="T34" fmla="*/ 23 w 26"/>
                  <a:gd name="T35" fmla="*/ 13 h 26"/>
                  <a:gd name="T36" fmla="*/ 22 w 26"/>
                  <a:gd name="T37" fmla="*/ 16 h 26"/>
                  <a:gd name="T38" fmla="*/ 20 w 26"/>
                  <a:gd name="T39" fmla="*/ 20 h 26"/>
                  <a:gd name="T40" fmla="*/ 16 w 26"/>
                  <a:gd name="T41" fmla="*/ 22 h 26"/>
                  <a:gd name="T42" fmla="*/ 13 w 26"/>
                  <a:gd name="T43" fmla="*/ 23 h 26"/>
                  <a:gd name="T44" fmla="*/ 9 w 26"/>
                  <a:gd name="T45" fmla="*/ 22 h 26"/>
                  <a:gd name="T46" fmla="*/ 6 w 26"/>
                  <a:gd name="T47" fmla="*/ 20 h 26"/>
                  <a:gd name="T48" fmla="*/ 4 w 26"/>
                  <a:gd name="T49" fmla="*/ 16 h 26"/>
                  <a:gd name="T50" fmla="*/ 2 w 26"/>
                  <a:gd name="T51" fmla="*/ 13 h 26"/>
                  <a:gd name="T52" fmla="*/ 4 w 26"/>
                  <a:gd name="T53" fmla="*/ 9 h 26"/>
                  <a:gd name="T54" fmla="*/ 6 w 26"/>
                  <a:gd name="T55" fmla="*/ 7 h 26"/>
                  <a:gd name="T56" fmla="*/ 9 w 26"/>
                  <a:gd name="T57" fmla="*/ 4 h 26"/>
                  <a:gd name="T58" fmla="*/ 13 w 26"/>
                  <a:gd name="T59" fmla="*/ 2 h 26"/>
                  <a:gd name="T60" fmla="*/ 16 w 26"/>
                  <a:gd name="T61" fmla="*/ 4 h 26"/>
                  <a:gd name="T62" fmla="*/ 20 w 26"/>
                  <a:gd name="T63" fmla="*/ 7 h 26"/>
                  <a:gd name="T64" fmla="*/ 22 w 26"/>
                  <a:gd name="T65" fmla="*/ 9 h 26"/>
                  <a:gd name="T66" fmla="*/ 23 w 26"/>
                  <a:gd name="T67" fmla="*/ 13 h 2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6"/>
                  <a:gd name="T103" fmla="*/ 0 h 26"/>
                  <a:gd name="T104" fmla="*/ 26 w 26"/>
                  <a:gd name="T105" fmla="*/ 26 h 2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6" h="26">
                    <a:moveTo>
                      <a:pt x="26" y="13"/>
                    </a:moveTo>
                    <a:lnTo>
                      <a:pt x="26" y="8"/>
                    </a:lnTo>
                    <a:lnTo>
                      <a:pt x="23" y="4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4" y="23"/>
                    </a:lnTo>
                    <a:lnTo>
                      <a:pt x="8" y="26"/>
                    </a:lnTo>
                    <a:lnTo>
                      <a:pt x="13" y="26"/>
                    </a:lnTo>
                    <a:lnTo>
                      <a:pt x="18" y="26"/>
                    </a:lnTo>
                    <a:lnTo>
                      <a:pt x="23" y="23"/>
                    </a:lnTo>
                    <a:lnTo>
                      <a:pt x="26" y="18"/>
                    </a:lnTo>
                    <a:lnTo>
                      <a:pt x="26" y="13"/>
                    </a:lnTo>
                    <a:close/>
                    <a:moveTo>
                      <a:pt x="23" y="13"/>
                    </a:moveTo>
                    <a:lnTo>
                      <a:pt x="22" y="16"/>
                    </a:lnTo>
                    <a:lnTo>
                      <a:pt x="20" y="20"/>
                    </a:lnTo>
                    <a:lnTo>
                      <a:pt x="16" y="22"/>
                    </a:lnTo>
                    <a:lnTo>
                      <a:pt x="13" y="23"/>
                    </a:lnTo>
                    <a:lnTo>
                      <a:pt x="9" y="22"/>
                    </a:lnTo>
                    <a:lnTo>
                      <a:pt x="6" y="20"/>
                    </a:lnTo>
                    <a:lnTo>
                      <a:pt x="4" y="16"/>
                    </a:lnTo>
                    <a:lnTo>
                      <a:pt x="2" y="13"/>
                    </a:lnTo>
                    <a:lnTo>
                      <a:pt x="4" y="9"/>
                    </a:lnTo>
                    <a:lnTo>
                      <a:pt x="6" y="7"/>
                    </a:lnTo>
                    <a:lnTo>
                      <a:pt x="9" y="4"/>
                    </a:lnTo>
                    <a:lnTo>
                      <a:pt x="13" y="2"/>
                    </a:lnTo>
                    <a:lnTo>
                      <a:pt x="16" y="4"/>
                    </a:lnTo>
                    <a:lnTo>
                      <a:pt x="20" y="7"/>
                    </a:lnTo>
                    <a:lnTo>
                      <a:pt x="22" y="9"/>
                    </a:lnTo>
                    <a:lnTo>
                      <a:pt x="23" y="13"/>
                    </a:lnTo>
                    <a:close/>
                  </a:path>
                </a:pathLst>
              </a:custGeom>
              <a:solidFill>
                <a:srgbClr val="FDFB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3008" name="Freeform 193">
                <a:extLst>
                  <a:ext uri="{FF2B5EF4-FFF2-40B4-BE49-F238E27FC236}">
                    <a16:creationId xmlns:a16="http://schemas.microsoft.com/office/drawing/2014/main" id="{D2ACBC77-2891-9EDB-9899-796D8297E1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08" y="2861"/>
                <a:ext cx="24" cy="24"/>
              </a:xfrm>
              <a:custGeom>
                <a:avLst/>
                <a:gdLst>
                  <a:gd name="T0" fmla="*/ 24 w 24"/>
                  <a:gd name="T1" fmla="*/ 12 h 24"/>
                  <a:gd name="T2" fmla="*/ 22 w 24"/>
                  <a:gd name="T3" fmla="*/ 7 h 24"/>
                  <a:gd name="T4" fmla="*/ 21 w 24"/>
                  <a:gd name="T5" fmla="*/ 4 h 24"/>
                  <a:gd name="T6" fmla="*/ 17 w 24"/>
                  <a:gd name="T7" fmla="*/ 1 h 24"/>
                  <a:gd name="T8" fmla="*/ 12 w 24"/>
                  <a:gd name="T9" fmla="*/ 0 h 24"/>
                  <a:gd name="T10" fmla="*/ 7 w 24"/>
                  <a:gd name="T11" fmla="*/ 1 h 24"/>
                  <a:gd name="T12" fmla="*/ 4 w 24"/>
                  <a:gd name="T13" fmla="*/ 4 h 24"/>
                  <a:gd name="T14" fmla="*/ 1 w 24"/>
                  <a:gd name="T15" fmla="*/ 7 h 24"/>
                  <a:gd name="T16" fmla="*/ 0 w 24"/>
                  <a:gd name="T17" fmla="*/ 12 h 24"/>
                  <a:gd name="T18" fmla="*/ 1 w 24"/>
                  <a:gd name="T19" fmla="*/ 17 h 24"/>
                  <a:gd name="T20" fmla="*/ 4 w 24"/>
                  <a:gd name="T21" fmla="*/ 21 h 24"/>
                  <a:gd name="T22" fmla="*/ 7 w 24"/>
                  <a:gd name="T23" fmla="*/ 22 h 24"/>
                  <a:gd name="T24" fmla="*/ 12 w 24"/>
                  <a:gd name="T25" fmla="*/ 24 h 24"/>
                  <a:gd name="T26" fmla="*/ 17 w 24"/>
                  <a:gd name="T27" fmla="*/ 22 h 24"/>
                  <a:gd name="T28" fmla="*/ 21 w 24"/>
                  <a:gd name="T29" fmla="*/ 21 h 24"/>
                  <a:gd name="T30" fmla="*/ 22 w 24"/>
                  <a:gd name="T31" fmla="*/ 17 h 24"/>
                  <a:gd name="T32" fmla="*/ 24 w 24"/>
                  <a:gd name="T33" fmla="*/ 12 h 24"/>
                  <a:gd name="T34" fmla="*/ 19 w 24"/>
                  <a:gd name="T35" fmla="*/ 12 h 24"/>
                  <a:gd name="T36" fmla="*/ 19 w 24"/>
                  <a:gd name="T37" fmla="*/ 15 h 24"/>
                  <a:gd name="T38" fmla="*/ 18 w 24"/>
                  <a:gd name="T39" fmla="*/ 18 h 24"/>
                  <a:gd name="T40" fmla="*/ 15 w 24"/>
                  <a:gd name="T41" fmla="*/ 19 h 24"/>
                  <a:gd name="T42" fmla="*/ 12 w 24"/>
                  <a:gd name="T43" fmla="*/ 19 h 24"/>
                  <a:gd name="T44" fmla="*/ 8 w 24"/>
                  <a:gd name="T45" fmla="*/ 19 h 24"/>
                  <a:gd name="T46" fmla="*/ 7 w 24"/>
                  <a:gd name="T47" fmla="*/ 18 h 24"/>
                  <a:gd name="T48" fmla="*/ 4 w 24"/>
                  <a:gd name="T49" fmla="*/ 15 h 24"/>
                  <a:gd name="T50" fmla="*/ 4 w 24"/>
                  <a:gd name="T51" fmla="*/ 12 h 24"/>
                  <a:gd name="T52" fmla="*/ 4 w 24"/>
                  <a:gd name="T53" fmla="*/ 8 h 24"/>
                  <a:gd name="T54" fmla="*/ 7 w 24"/>
                  <a:gd name="T55" fmla="*/ 7 h 24"/>
                  <a:gd name="T56" fmla="*/ 8 w 24"/>
                  <a:gd name="T57" fmla="*/ 4 h 24"/>
                  <a:gd name="T58" fmla="*/ 12 w 24"/>
                  <a:gd name="T59" fmla="*/ 4 h 24"/>
                  <a:gd name="T60" fmla="*/ 15 w 24"/>
                  <a:gd name="T61" fmla="*/ 4 h 24"/>
                  <a:gd name="T62" fmla="*/ 18 w 24"/>
                  <a:gd name="T63" fmla="*/ 7 h 24"/>
                  <a:gd name="T64" fmla="*/ 19 w 24"/>
                  <a:gd name="T65" fmla="*/ 8 h 24"/>
                  <a:gd name="T66" fmla="*/ 19 w 24"/>
                  <a:gd name="T67" fmla="*/ 12 h 2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4"/>
                  <a:gd name="T103" fmla="*/ 0 h 24"/>
                  <a:gd name="T104" fmla="*/ 24 w 24"/>
                  <a:gd name="T105" fmla="*/ 24 h 2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4" h="24">
                    <a:moveTo>
                      <a:pt x="24" y="12"/>
                    </a:moveTo>
                    <a:lnTo>
                      <a:pt x="22" y="7"/>
                    </a:lnTo>
                    <a:lnTo>
                      <a:pt x="21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7" y="1"/>
                    </a:lnTo>
                    <a:lnTo>
                      <a:pt x="4" y="4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4" y="21"/>
                    </a:lnTo>
                    <a:lnTo>
                      <a:pt x="7" y="22"/>
                    </a:lnTo>
                    <a:lnTo>
                      <a:pt x="12" y="24"/>
                    </a:lnTo>
                    <a:lnTo>
                      <a:pt x="17" y="22"/>
                    </a:lnTo>
                    <a:lnTo>
                      <a:pt x="21" y="21"/>
                    </a:lnTo>
                    <a:lnTo>
                      <a:pt x="22" y="17"/>
                    </a:lnTo>
                    <a:lnTo>
                      <a:pt x="24" y="12"/>
                    </a:lnTo>
                    <a:close/>
                    <a:moveTo>
                      <a:pt x="19" y="12"/>
                    </a:moveTo>
                    <a:lnTo>
                      <a:pt x="19" y="15"/>
                    </a:lnTo>
                    <a:lnTo>
                      <a:pt x="18" y="18"/>
                    </a:lnTo>
                    <a:lnTo>
                      <a:pt x="15" y="19"/>
                    </a:lnTo>
                    <a:lnTo>
                      <a:pt x="12" y="19"/>
                    </a:lnTo>
                    <a:lnTo>
                      <a:pt x="8" y="19"/>
                    </a:lnTo>
                    <a:lnTo>
                      <a:pt x="7" y="18"/>
                    </a:lnTo>
                    <a:lnTo>
                      <a:pt x="4" y="15"/>
                    </a:lnTo>
                    <a:lnTo>
                      <a:pt x="4" y="12"/>
                    </a:lnTo>
                    <a:lnTo>
                      <a:pt x="4" y="8"/>
                    </a:lnTo>
                    <a:lnTo>
                      <a:pt x="7" y="7"/>
                    </a:lnTo>
                    <a:lnTo>
                      <a:pt x="8" y="4"/>
                    </a:lnTo>
                    <a:lnTo>
                      <a:pt x="12" y="4"/>
                    </a:lnTo>
                    <a:lnTo>
                      <a:pt x="15" y="4"/>
                    </a:lnTo>
                    <a:lnTo>
                      <a:pt x="18" y="7"/>
                    </a:lnTo>
                    <a:lnTo>
                      <a:pt x="19" y="8"/>
                    </a:lnTo>
                    <a:lnTo>
                      <a:pt x="19" y="12"/>
                    </a:lnTo>
                    <a:close/>
                  </a:path>
                </a:pathLst>
              </a:custGeom>
              <a:solidFill>
                <a:srgbClr val="FE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3009" name="Freeform 194">
                <a:extLst>
                  <a:ext uri="{FF2B5EF4-FFF2-40B4-BE49-F238E27FC236}">
                    <a16:creationId xmlns:a16="http://schemas.microsoft.com/office/drawing/2014/main" id="{4EA02D34-D0F1-4CCF-66D6-4B2B3BA5EB3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09" y="2862"/>
                <a:ext cx="21" cy="21"/>
              </a:xfrm>
              <a:custGeom>
                <a:avLst/>
                <a:gdLst>
                  <a:gd name="T0" fmla="*/ 21 w 21"/>
                  <a:gd name="T1" fmla="*/ 11 h 21"/>
                  <a:gd name="T2" fmla="*/ 20 w 21"/>
                  <a:gd name="T3" fmla="*/ 7 h 21"/>
                  <a:gd name="T4" fmla="*/ 18 w 21"/>
                  <a:gd name="T5" fmla="*/ 5 h 21"/>
                  <a:gd name="T6" fmla="*/ 14 w 21"/>
                  <a:gd name="T7" fmla="*/ 2 h 21"/>
                  <a:gd name="T8" fmla="*/ 11 w 21"/>
                  <a:gd name="T9" fmla="*/ 0 h 21"/>
                  <a:gd name="T10" fmla="*/ 7 w 21"/>
                  <a:gd name="T11" fmla="*/ 2 h 21"/>
                  <a:gd name="T12" fmla="*/ 4 w 21"/>
                  <a:gd name="T13" fmla="*/ 5 h 21"/>
                  <a:gd name="T14" fmla="*/ 2 w 21"/>
                  <a:gd name="T15" fmla="*/ 7 h 21"/>
                  <a:gd name="T16" fmla="*/ 0 w 21"/>
                  <a:gd name="T17" fmla="*/ 11 h 21"/>
                  <a:gd name="T18" fmla="*/ 2 w 21"/>
                  <a:gd name="T19" fmla="*/ 14 h 21"/>
                  <a:gd name="T20" fmla="*/ 4 w 21"/>
                  <a:gd name="T21" fmla="*/ 18 h 21"/>
                  <a:gd name="T22" fmla="*/ 7 w 21"/>
                  <a:gd name="T23" fmla="*/ 20 h 21"/>
                  <a:gd name="T24" fmla="*/ 11 w 21"/>
                  <a:gd name="T25" fmla="*/ 21 h 21"/>
                  <a:gd name="T26" fmla="*/ 14 w 21"/>
                  <a:gd name="T27" fmla="*/ 20 h 21"/>
                  <a:gd name="T28" fmla="*/ 18 w 21"/>
                  <a:gd name="T29" fmla="*/ 18 h 21"/>
                  <a:gd name="T30" fmla="*/ 20 w 21"/>
                  <a:gd name="T31" fmla="*/ 14 h 21"/>
                  <a:gd name="T32" fmla="*/ 21 w 21"/>
                  <a:gd name="T33" fmla="*/ 11 h 21"/>
                  <a:gd name="T34" fmla="*/ 17 w 21"/>
                  <a:gd name="T35" fmla="*/ 11 h 21"/>
                  <a:gd name="T36" fmla="*/ 16 w 21"/>
                  <a:gd name="T37" fmla="*/ 13 h 21"/>
                  <a:gd name="T38" fmla="*/ 16 w 21"/>
                  <a:gd name="T39" fmla="*/ 16 h 21"/>
                  <a:gd name="T40" fmla="*/ 13 w 21"/>
                  <a:gd name="T41" fmla="*/ 16 h 21"/>
                  <a:gd name="T42" fmla="*/ 11 w 21"/>
                  <a:gd name="T43" fmla="*/ 17 h 21"/>
                  <a:gd name="T44" fmla="*/ 9 w 21"/>
                  <a:gd name="T45" fmla="*/ 16 h 21"/>
                  <a:gd name="T46" fmla="*/ 7 w 21"/>
                  <a:gd name="T47" fmla="*/ 16 h 21"/>
                  <a:gd name="T48" fmla="*/ 6 w 21"/>
                  <a:gd name="T49" fmla="*/ 13 h 21"/>
                  <a:gd name="T50" fmla="*/ 4 w 21"/>
                  <a:gd name="T51" fmla="*/ 11 h 21"/>
                  <a:gd name="T52" fmla="*/ 6 w 21"/>
                  <a:gd name="T53" fmla="*/ 9 h 21"/>
                  <a:gd name="T54" fmla="*/ 7 w 21"/>
                  <a:gd name="T55" fmla="*/ 7 h 21"/>
                  <a:gd name="T56" fmla="*/ 9 w 21"/>
                  <a:gd name="T57" fmla="*/ 6 h 21"/>
                  <a:gd name="T58" fmla="*/ 11 w 21"/>
                  <a:gd name="T59" fmla="*/ 5 h 21"/>
                  <a:gd name="T60" fmla="*/ 13 w 21"/>
                  <a:gd name="T61" fmla="*/ 6 h 21"/>
                  <a:gd name="T62" fmla="*/ 16 w 21"/>
                  <a:gd name="T63" fmla="*/ 7 h 21"/>
                  <a:gd name="T64" fmla="*/ 16 w 21"/>
                  <a:gd name="T65" fmla="*/ 9 h 21"/>
                  <a:gd name="T66" fmla="*/ 17 w 21"/>
                  <a:gd name="T67" fmla="*/ 11 h 2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1"/>
                  <a:gd name="T103" fmla="*/ 0 h 21"/>
                  <a:gd name="T104" fmla="*/ 21 w 21"/>
                  <a:gd name="T105" fmla="*/ 21 h 2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1" h="21">
                    <a:moveTo>
                      <a:pt x="21" y="11"/>
                    </a:moveTo>
                    <a:lnTo>
                      <a:pt x="20" y="7"/>
                    </a:lnTo>
                    <a:lnTo>
                      <a:pt x="18" y="5"/>
                    </a:lnTo>
                    <a:lnTo>
                      <a:pt x="14" y="2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2" y="14"/>
                    </a:lnTo>
                    <a:lnTo>
                      <a:pt x="4" y="18"/>
                    </a:lnTo>
                    <a:lnTo>
                      <a:pt x="7" y="20"/>
                    </a:lnTo>
                    <a:lnTo>
                      <a:pt x="11" y="21"/>
                    </a:lnTo>
                    <a:lnTo>
                      <a:pt x="14" y="20"/>
                    </a:lnTo>
                    <a:lnTo>
                      <a:pt x="18" y="18"/>
                    </a:lnTo>
                    <a:lnTo>
                      <a:pt x="20" y="14"/>
                    </a:lnTo>
                    <a:lnTo>
                      <a:pt x="21" y="11"/>
                    </a:lnTo>
                    <a:close/>
                    <a:moveTo>
                      <a:pt x="17" y="11"/>
                    </a:moveTo>
                    <a:lnTo>
                      <a:pt x="16" y="13"/>
                    </a:lnTo>
                    <a:lnTo>
                      <a:pt x="16" y="16"/>
                    </a:lnTo>
                    <a:lnTo>
                      <a:pt x="13" y="16"/>
                    </a:lnTo>
                    <a:lnTo>
                      <a:pt x="11" y="17"/>
                    </a:lnTo>
                    <a:lnTo>
                      <a:pt x="9" y="16"/>
                    </a:lnTo>
                    <a:lnTo>
                      <a:pt x="7" y="16"/>
                    </a:lnTo>
                    <a:lnTo>
                      <a:pt x="6" y="13"/>
                    </a:lnTo>
                    <a:lnTo>
                      <a:pt x="4" y="11"/>
                    </a:lnTo>
                    <a:lnTo>
                      <a:pt x="6" y="9"/>
                    </a:lnTo>
                    <a:lnTo>
                      <a:pt x="7" y="7"/>
                    </a:lnTo>
                    <a:lnTo>
                      <a:pt x="9" y="6"/>
                    </a:lnTo>
                    <a:lnTo>
                      <a:pt x="11" y="5"/>
                    </a:lnTo>
                    <a:lnTo>
                      <a:pt x="13" y="6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7" y="11"/>
                    </a:lnTo>
                    <a:close/>
                  </a:path>
                </a:pathLst>
              </a:custGeom>
              <a:solidFill>
                <a:srgbClr val="FE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3010" name="Freeform 195">
                <a:extLst>
                  <a:ext uri="{FF2B5EF4-FFF2-40B4-BE49-F238E27FC236}">
                    <a16:creationId xmlns:a16="http://schemas.microsoft.com/office/drawing/2014/main" id="{B444F798-5C2C-B7C4-1906-723FC4284E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12" y="2865"/>
                <a:ext cx="15" cy="15"/>
              </a:xfrm>
              <a:custGeom>
                <a:avLst/>
                <a:gdLst>
                  <a:gd name="T0" fmla="*/ 15 w 15"/>
                  <a:gd name="T1" fmla="*/ 8 h 15"/>
                  <a:gd name="T2" fmla="*/ 15 w 15"/>
                  <a:gd name="T3" fmla="*/ 4 h 15"/>
                  <a:gd name="T4" fmla="*/ 14 w 15"/>
                  <a:gd name="T5" fmla="*/ 3 h 15"/>
                  <a:gd name="T6" fmla="*/ 11 w 15"/>
                  <a:gd name="T7" fmla="*/ 0 h 15"/>
                  <a:gd name="T8" fmla="*/ 8 w 15"/>
                  <a:gd name="T9" fmla="*/ 0 h 15"/>
                  <a:gd name="T10" fmla="*/ 4 w 15"/>
                  <a:gd name="T11" fmla="*/ 0 h 15"/>
                  <a:gd name="T12" fmla="*/ 3 w 15"/>
                  <a:gd name="T13" fmla="*/ 3 h 15"/>
                  <a:gd name="T14" fmla="*/ 0 w 15"/>
                  <a:gd name="T15" fmla="*/ 4 h 15"/>
                  <a:gd name="T16" fmla="*/ 0 w 15"/>
                  <a:gd name="T17" fmla="*/ 8 h 15"/>
                  <a:gd name="T18" fmla="*/ 0 w 15"/>
                  <a:gd name="T19" fmla="*/ 11 h 15"/>
                  <a:gd name="T20" fmla="*/ 3 w 15"/>
                  <a:gd name="T21" fmla="*/ 14 h 15"/>
                  <a:gd name="T22" fmla="*/ 4 w 15"/>
                  <a:gd name="T23" fmla="*/ 15 h 15"/>
                  <a:gd name="T24" fmla="*/ 8 w 15"/>
                  <a:gd name="T25" fmla="*/ 15 h 15"/>
                  <a:gd name="T26" fmla="*/ 11 w 15"/>
                  <a:gd name="T27" fmla="*/ 15 h 15"/>
                  <a:gd name="T28" fmla="*/ 14 w 15"/>
                  <a:gd name="T29" fmla="*/ 14 h 15"/>
                  <a:gd name="T30" fmla="*/ 15 w 15"/>
                  <a:gd name="T31" fmla="*/ 11 h 15"/>
                  <a:gd name="T32" fmla="*/ 15 w 15"/>
                  <a:gd name="T33" fmla="*/ 8 h 15"/>
                  <a:gd name="T34" fmla="*/ 11 w 15"/>
                  <a:gd name="T35" fmla="*/ 8 h 15"/>
                  <a:gd name="T36" fmla="*/ 11 w 15"/>
                  <a:gd name="T37" fmla="*/ 11 h 15"/>
                  <a:gd name="T38" fmla="*/ 8 w 15"/>
                  <a:gd name="T39" fmla="*/ 11 h 15"/>
                  <a:gd name="T40" fmla="*/ 6 w 15"/>
                  <a:gd name="T41" fmla="*/ 11 h 15"/>
                  <a:gd name="T42" fmla="*/ 4 w 15"/>
                  <a:gd name="T43" fmla="*/ 8 h 15"/>
                  <a:gd name="T44" fmla="*/ 6 w 15"/>
                  <a:gd name="T45" fmla="*/ 6 h 15"/>
                  <a:gd name="T46" fmla="*/ 8 w 15"/>
                  <a:gd name="T47" fmla="*/ 4 h 15"/>
                  <a:gd name="T48" fmla="*/ 11 w 15"/>
                  <a:gd name="T49" fmla="*/ 6 h 15"/>
                  <a:gd name="T50" fmla="*/ 11 w 15"/>
                  <a:gd name="T51" fmla="*/ 8 h 1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5"/>
                  <a:gd name="T79" fmla="*/ 0 h 15"/>
                  <a:gd name="T80" fmla="*/ 15 w 15"/>
                  <a:gd name="T81" fmla="*/ 15 h 1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5" h="15">
                    <a:moveTo>
                      <a:pt x="15" y="8"/>
                    </a:moveTo>
                    <a:lnTo>
                      <a:pt x="15" y="4"/>
                    </a:lnTo>
                    <a:lnTo>
                      <a:pt x="14" y="3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3" y="14"/>
                    </a:lnTo>
                    <a:lnTo>
                      <a:pt x="4" y="15"/>
                    </a:lnTo>
                    <a:lnTo>
                      <a:pt x="8" y="15"/>
                    </a:lnTo>
                    <a:lnTo>
                      <a:pt x="11" y="15"/>
                    </a:lnTo>
                    <a:lnTo>
                      <a:pt x="14" y="14"/>
                    </a:lnTo>
                    <a:lnTo>
                      <a:pt x="15" y="11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11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1" y="6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FE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3011" name="Freeform 196">
                <a:extLst>
                  <a:ext uri="{FF2B5EF4-FFF2-40B4-BE49-F238E27FC236}">
                    <a16:creationId xmlns:a16="http://schemas.microsoft.com/office/drawing/2014/main" id="{66B3BD21-6D3A-9175-8F75-ACB4870C5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" y="2867"/>
                <a:ext cx="13" cy="12"/>
              </a:xfrm>
              <a:custGeom>
                <a:avLst/>
                <a:gdLst>
                  <a:gd name="T0" fmla="*/ 13 w 13"/>
                  <a:gd name="T1" fmla="*/ 6 h 12"/>
                  <a:gd name="T2" fmla="*/ 12 w 13"/>
                  <a:gd name="T3" fmla="*/ 4 h 12"/>
                  <a:gd name="T4" fmla="*/ 12 w 13"/>
                  <a:gd name="T5" fmla="*/ 2 h 12"/>
                  <a:gd name="T6" fmla="*/ 9 w 13"/>
                  <a:gd name="T7" fmla="*/ 1 h 12"/>
                  <a:gd name="T8" fmla="*/ 7 w 13"/>
                  <a:gd name="T9" fmla="*/ 0 h 12"/>
                  <a:gd name="T10" fmla="*/ 5 w 13"/>
                  <a:gd name="T11" fmla="*/ 1 h 12"/>
                  <a:gd name="T12" fmla="*/ 3 w 13"/>
                  <a:gd name="T13" fmla="*/ 2 h 12"/>
                  <a:gd name="T14" fmla="*/ 2 w 13"/>
                  <a:gd name="T15" fmla="*/ 4 h 12"/>
                  <a:gd name="T16" fmla="*/ 0 w 13"/>
                  <a:gd name="T17" fmla="*/ 6 h 12"/>
                  <a:gd name="T18" fmla="*/ 2 w 13"/>
                  <a:gd name="T19" fmla="*/ 8 h 12"/>
                  <a:gd name="T20" fmla="*/ 3 w 13"/>
                  <a:gd name="T21" fmla="*/ 11 h 12"/>
                  <a:gd name="T22" fmla="*/ 5 w 13"/>
                  <a:gd name="T23" fmla="*/ 11 h 12"/>
                  <a:gd name="T24" fmla="*/ 7 w 13"/>
                  <a:gd name="T25" fmla="*/ 12 h 12"/>
                  <a:gd name="T26" fmla="*/ 9 w 13"/>
                  <a:gd name="T27" fmla="*/ 11 h 12"/>
                  <a:gd name="T28" fmla="*/ 12 w 13"/>
                  <a:gd name="T29" fmla="*/ 11 h 12"/>
                  <a:gd name="T30" fmla="*/ 12 w 13"/>
                  <a:gd name="T31" fmla="*/ 8 h 12"/>
                  <a:gd name="T32" fmla="*/ 13 w 13"/>
                  <a:gd name="T33" fmla="*/ 6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12"/>
                  <a:gd name="T53" fmla="*/ 13 w 13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12">
                    <a:moveTo>
                      <a:pt x="13" y="6"/>
                    </a:moveTo>
                    <a:lnTo>
                      <a:pt x="12" y="4"/>
                    </a:lnTo>
                    <a:lnTo>
                      <a:pt x="12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7" y="12"/>
                    </a:lnTo>
                    <a:lnTo>
                      <a:pt x="9" y="11"/>
                    </a:lnTo>
                    <a:lnTo>
                      <a:pt x="12" y="11"/>
                    </a:lnTo>
                    <a:lnTo>
                      <a:pt x="12" y="8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3012" name="Freeform 197">
                <a:extLst>
                  <a:ext uri="{FF2B5EF4-FFF2-40B4-BE49-F238E27FC236}">
                    <a16:creationId xmlns:a16="http://schemas.microsoft.com/office/drawing/2014/main" id="{AF7B90BB-46D5-3391-7F24-A06D96842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2869"/>
                <a:ext cx="7" cy="7"/>
              </a:xfrm>
              <a:custGeom>
                <a:avLst/>
                <a:gdLst>
                  <a:gd name="T0" fmla="*/ 7 w 7"/>
                  <a:gd name="T1" fmla="*/ 4 h 7"/>
                  <a:gd name="T2" fmla="*/ 7 w 7"/>
                  <a:gd name="T3" fmla="*/ 2 h 7"/>
                  <a:gd name="T4" fmla="*/ 4 w 7"/>
                  <a:gd name="T5" fmla="*/ 0 h 7"/>
                  <a:gd name="T6" fmla="*/ 2 w 7"/>
                  <a:gd name="T7" fmla="*/ 2 h 7"/>
                  <a:gd name="T8" fmla="*/ 0 w 7"/>
                  <a:gd name="T9" fmla="*/ 4 h 7"/>
                  <a:gd name="T10" fmla="*/ 2 w 7"/>
                  <a:gd name="T11" fmla="*/ 7 h 7"/>
                  <a:gd name="T12" fmla="*/ 4 w 7"/>
                  <a:gd name="T13" fmla="*/ 7 h 7"/>
                  <a:gd name="T14" fmla="*/ 7 w 7"/>
                  <a:gd name="T15" fmla="*/ 7 h 7"/>
                  <a:gd name="T16" fmla="*/ 7 w 7"/>
                  <a:gd name="T17" fmla="*/ 4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7" y="4"/>
                    </a:moveTo>
                    <a:lnTo>
                      <a:pt x="7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7" y="7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3013" name="Freeform 198">
                <a:extLst>
                  <a:ext uri="{FF2B5EF4-FFF2-40B4-BE49-F238E27FC236}">
                    <a16:creationId xmlns:a16="http://schemas.microsoft.com/office/drawing/2014/main" id="{E2D16F3C-8FED-8C56-FCB7-1E34480A7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2871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1 h 4"/>
                  <a:gd name="T4" fmla="*/ 2 w 4"/>
                  <a:gd name="T5" fmla="*/ 0 h 4"/>
                  <a:gd name="T6" fmla="*/ 1 w 4"/>
                  <a:gd name="T7" fmla="*/ 1 h 4"/>
                  <a:gd name="T8" fmla="*/ 0 w 4"/>
                  <a:gd name="T9" fmla="*/ 2 h 4"/>
                  <a:gd name="T10" fmla="*/ 1 w 4"/>
                  <a:gd name="T11" fmla="*/ 4 h 4"/>
                  <a:gd name="T12" fmla="*/ 2 w 4"/>
                  <a:gd name="T13" fmla="*/ 4 h 4"/>
                  <a:gd name="T14" fmla="*/ 4 w 4"/>
                  <a:gd name="T15" fmla="*/ 4 h 4"/>
                  <a:gd name="T16" fmla="*/ 4 w 4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4" y="2"/>
                    </a:moveTo>
                    <a:lnTo>
                      <a:pt x="4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3014" name="Freeform 199">
                <a:extLst>
                  <a:ext uri="{FF2B5EF4-FFF2-40B4-BE49-F238E27FC236}">
                    <a16:creationId xmlns:a16="http://schemas.microsoft.com/office/drawing/2014/main" id="{8900BF2E-64D8-F209-E281-8D7F83985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0" y="2511"/>
                <a:ext cx="361" cy="362"/>
              </a:xfrm>
              <a:custGeom>
                <a:avLst/>
                <a:gdLst>
                  <a:gd name="T0" fmla="*/ 361 w 361"/>
                  <a:gd name="T1" fmla="*/ 362 h 362"/>
                  <a:gd name="T2" fmla="*/ 360 w 361"/>
                  <a:gd name="T3" fmla="*/ 325 h 362"/>
                  <a:gd name="T4" fmla="*/ 354 w 361"/>
                  <a:gd name="T5" fmla="*/ 289 h 362"/>
                  <a:gd name="T6" fmla="*/ 346 w 361"/>
                  <a:gd name="T7" fmla="*/ 254 h 362"/>
                  <a:gd name="T8" fmla="*/ 333 w 361"/>
                  <a:gd name="T9" fmla="*/ 222 h 362"/>
                  <a:gd name="T10" fmla="*/ 318 w 361"/>
                  <a:gd name="T11" fmla="*/ 190 h 362"/>
                  <a:gd name="T12" fmla="*/ 300 w 361"/>
                  <a:gd name="T13" fmla="*/ 160 h 362"/>
                  <a:gd name="T14" fmla="*/ 279 w 361"/>
                  <a:gd name="T15" fmla="*/ 133 h 362"/>
                  <a:gd name="T16" fmla="*/ 255 w 361"/>
                  <a:gd name="T17" fmla="*/ 106 h 362"/>
                  <a:gd name="T18" fmla="*/ 230 w 361"/>
                  <a:gd name="T19" fmla="*/ 82 h 362"/>
                  <a:gd name="T20" fmla="*/ 202 w 361"/>
                  <a:gd name="T21" fmla="*/ 62 h 362"/>
                  <a:gd name="T22" fmla="*/ 172 w 361"/>
                  <a:gd name="T23" fmla="*/ 43 h 362"/>
                  <a:gd name="T24" fmla="*/ 140 w 361"/>
                  <a:gd name="T25" fmla="*/ 28 h 362"/>
                  <a:gd name="T26" fmla="*/ 108 w 361"/>
                  <a:gd name="T27" fmla="*/ 17 h 362"/>
                  <a:gd name="T28" fmla="*/ 73 w 361"/>
                  <a:gd name="T29" fmla="*/ 7 h 362"/>
                  <a:gd name="T30" fmla="*/ 37 w 361"/>
                  <a:gd name="T31" fmla="*/ 2 h 362"/>
                  <a:gd name="T32" fmla="*/ 0 w 361"/>
                  <a:gd name="T33" fmla="*/ 0 h 362"/>
                  <a:gd name="T34" fmla="*/ 19 w 361"/>
                  <a:gd name="T35" fmla="*/ 10 h 362"/>
                  <a:gd name="T36" fmla="*/ 53 w 361"/>
                  <a:gd name="T37" fmla="*/ 14 h 362"/>
                  <a:gd name="T38" fmla="*/ 88 w 361"/>
                  <a:gd name="T39" fmla="*/ 21 h 362"/>
                  <a:gd name="T40" fmla="*/ 120 w 361"/>
                  <a:gd name="T41" fmla="*/ 31 h 362"/>
                  <a:gd name="T42" fmla="*/ 152 w 361"/>
                  <a:gd name="T43" fmla="*/ 45 h 362"/>
                  <a:gd name="T44" fmla="*/ 181 w 361"/>
                  <a:gd name="T45" fmla="*/ 62 h 362"/>
                  <a:gd name="T46" fmla="*/ 211 w 361"/>
                  <a:gd name="T47" fmla="*/ 80 h 362"/>
                  <a:gd name="T48" fmla="*/ 236 w 361"/>
                  <a:gd name="T49" fmla="*/ 102 h 362"/>
                  <a:gd name="T50" fmla="*/ 259 w 361"/>
                  <a:gd name="T51" fmla="*/ 126 h 362"/>
                  <a:gd name="T52" fmla="*/ 282 w 361"/>
                  <a:gd name="T53" fmla="*/ 152 h 362"/>
                  <a:gd name="T54" fmla="*/ 301 w 361"/>
                  <a:gd name="T55" fmla="*/ 180 h 362"/>
                  <a:gd name="T56" fmla="*/ 317 w 361"/>
                  <a:gd name="T57" fmla="*/ 209 h 362"/>
                  <a:gd name="T58" fmla="*/ 330 w 361"/>
                  <a:gd name="T59" fmla="*/ 241 h 362"/>
                  <a:gd name="T60" fmla="*/ 340 w 361"/>
                  <a:gd name="T61" fmla="*/ 275 h 362"/>
                  <a:gd name="T62" fmla="*/ 347 w 361"/>
                  <a:gd name="T63" fmla="*/ 308 h 362"/>
                  <a:gd name="T64" fmla="*/ 351 w 361"/>
                  <a:gd name="T65" fmla="*/ 344 h 362"/>
                  <a:gd name="T66" fmla="*/ 351 w 361"/>
                  <a:gd name="T67" fmla="*/ 362 h 36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61"/>
                  <a:gd name="T103" fmla="*/ 0 h 362"/>
                  <a:gd name="T104" fmla="*/ 361 w 361"/>
                  <a:gd name="T105" fmla="*/ 362 h 36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61" h="362">
                    <a:moveTo>
                      <a:pt x="361" y="362"/>
                    </a:moveTo>
                    <a:lnTo>
                      <a:pt x="361" y="362"/>
                    </a:lnTo>
                    <a:lnTo>
                      <a:pt x="361" y="343"/>
                    </a:lnTo>
                    <a:lnTo>
                      <a:pt x="360" y="325"/>
                    </a:lnTo>
                    <a:lnTo>
                      <a:pt x="357" y="307"/>
                    </a:lnTo>
                    <a:lnTo>
                      <a:pt x="354" y="289"/>
                    </a:lnTo>
                    <a:lnTo>
                      <a:pt x="350" y="272"/>
                    </a:lnTo>
                    <a:lnTo>
                      <a:pt x="346" y="254"/>
                    </a:lnTo>
                    <a:lnTo>
                      <a:pt x="339" y="237"/>
                    </a:lnTo>
                    <a:lnTo>
                      <a:pt x="333" y="222"/>
                    </a:lnTo>
                    <a:lnTo>
                      <a:pt x="326" y="205"/>
                    </a:lnTo>
                    <a:lnTo>
                      <a:pt x="318" y="190"/>
                    </a:lnTo>
                    <a:lnTo>
                      <a:pt x="310" y="174"/>
                    </a:lnTo>
                    <a:lnTo>
                      <a:pt x="300" y="160"/>
                    </a:lnTo>
                    <a:lnTo>
                      <a:pt x="290" y="145"/>
                    </a:lnTo>
                    <a:lnTo>
                      <a:pt x="279" y="133"/>
                    </a:lnTo>
                    <a:lnTo>
                      <a:pt x="268" y="119"/>
                    </a:lnTo>
                    <a:lnTo>
                      <a:pt x="255" y="106"/>
                    </a:lnTo>
                    <a:lnTo>
                      <a:pt x="243" y="94"/>
                    </a:lnTo>
                    <a:lnTo>
                      <a:pt x="230" y="82"/>
                    </a:lnTo>
                    <a:lnTo>
                      <a:pt x="216" y="73"/>
                    </a:lnTo>
                    <a:lnTo>
                      <a:pt x="202" y="62"/>
                    </a:lnTo>
                    <a:lnTo>
                      <a:pt x="187" y="53"/>
                    </a:lnTo>
                    <a:lnTo>
                      <a:pt x="172" y="43"/>
                    </a:lnTo>
                    <a:lnTo>
                      <a:pt x="156" y="36"/>
                    </a:lnTo>
                    <a:lnTo>
                      <a:pt x="140" y="28"/>
                    </a:lnTo>
                    <a:lnTo>
                      <a:pt x="124" y="23"/>
                    </a:lnTo>
                    <a:lnTo>
                      <a:pt x="108" y="17"/>
                    </a:lnTo>
                    <a:lnTo>
                      <a:pt x="90" y="11"/>
                    </a:lnTo>
                    <a:lnTo>
                      <a:pt x="73" y="7"/>
                    </a:lnTo>
                    <a:lnTo>
                      <a:pt x="55" y="4"/>
                    </a:lnTo>
                    <a:lnTo>
                      <a:pt x="37" y="2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19" y="10"/>
                    </a:lnTo>
                    <a:lnTo>
                      <a:pt x="35" y="11"/>
                    </a:lnTo>
                    <a:lnTo>
                      <a:pt x="53" y="14"/>
                    </a:lnTo>
                    <a:lnTo>
                      <a:pt x="70" y="17"/>
                    </a:lnTo>
                    <a:lnTo>
                      <a:pt x="88" y="21"/>
                    </a:lnTo>
                    <a:lnTo>
                      <a:pt x="105" y="25"/>
                    </a:lnTo>
                    <a:lnTo>
                      <a:pt x="120" y="31"/>
                    </a:lnTo>
                    <a:lnTo>
                      <a:pt x="137" y="38"/>
                    </a:lnTo>
                    <a:lnTo>
                      <a:pt x="152" y="45"/>
                    </a:lnTo>
                    <a:lnTo>
                      <a:pt x="168" y="53"/>
                    </a:lnTo>
                    <a:lnTo>
                      <a:pt x="181" y="62"/>
                    </a:lnTo>
                    <a:lnTo>
                      <a:pt x="197" y="70"/>
                    </a:lnTo>
                    <a:lnTo>
                      <a:pt x="211" y="80"/>
                    </a:lnTo>
                    <a:lnTo>
                      <a:pt x="223" y="91"/>
                    </a:lnTo>
                    <a:lnTo>
                      <a:pt x="236" y="102"/>
                    </a:lnTo>
                    <a:lnTo>
                      <a:pt x="248" y="113"/>
                    </a:lnTo>
                    <a:lnTo>
                      <a:pt x="259" y="126"/>
                    </a:lnTo>
                    <a:lnTo>
                      <a:pt x="271" y="138"/>
                    </a:lnTo>
                    <a:lnTo>
                      <a:pt x="282" y="152"/>
                    </a:lnTo>
                    <a:lnTo>
                      <a:pt x="291" y="166"/>
                    </a:lnTo>
                    <a:lnTo>
                      <a:pt x="301" y="180"/>
                    </a:lnTo>
                    <a:lnTo>
                      <a:pt x="310" y="194"/>
                    </a:lnTo>
                    <a:lnTo>
                      <a:pt x="317" y="209"/>
                    </a:lnTo>
                    <a:lnTo>
                      <a:pt x="323" y="225"/>
                    </a:lnTo>
                    <a:lnTo>
                      <a:pt x="330" y="241"/>
                    </a:lnTo>
                    <a:lnTo>
                      <a:pt x="336" y="258"/>
                    </a:lnTo>
                    <a:lnTo>
                      <a:pt x="340" y="275"/>
                    </a:lnTo>
                    <a:lnTo>
                      <a:pt x="344" y="291"/>
                    </a:lnTo>
                    <a:lnTo>
                      <a:pt x="347" y="308"/>
                    </a:lnTo>
                    <a:lnTo>
                      <a:pt x="350" y="326"/>
                    </a:lnTo>
                    <a:lnTo>
                      <a:pt x="351" y="344"/>
                    </a:lnTo>
                    <a:lnTo>
                      <a:pt x="351" y="362"/>
                    </a:lnTo>
                    <a:lnTo>
                      <a:pt x="361" y="36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3015" name="Freeform 200">
                <a:extLst>
                  <a:ext uri="{FF2B5EF4-FFF2-40B4-BE49-F238E27FC236}">
                    <a16:creationId xmlns:a16="http://schemas.microsoft.com/office/drawing/2014/main" id="{6675BF2D-3AE5-A2A5-1AF8-B11D3EDC9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0" y="2873"/>
                <a:ext cx="361" cy="361"/>
              </a:xfrm>
              <a:custGeom>
                <a:avLst/>
                <a:gdLst>
                  <a:gd name="T0" fmla="*/ 0 w 361"/>
                  <a:gd name="T1" fmla="*/ 361 h 361"/>
                  <a:gd name="T2" fmla="*/ 37 w 361"/>
                  <a:gd name="T3" fmla="*/ 360 h 361"/>
                  <a:gd name="T4" fmla="*/ 73 w 361"/>
                  <a:gd name="T5" fmla="*/ 354 h 361"/>
                  <a:gd name="T6" fmla="*/ 108 w 361"/>
                  <a:gd name="T7" fmla="*/ 345 h 361"/>
                  <a:gd name="T8" fmla="*/ 140 w 361"/>
                  <a:gd name="T9" fmla="*/ 333 h 361"/>
                  <a:gd name="T10" fmla="*/ 172 w 361"/>
                  <a:gd name="T11" fmla="*/ 318 h 361"/>
                  <a:gd name="T12" fmla="*/ 202 w 361"/>
                  <a:gd name="T13" fmla="*/ 300 h 361"/>
                  <a:gd name="T14" fmla="*/ 230 w 361"/>
                  <a:gd name="T15" fmla="*/ 279 h 361"/>
                  <a:gd name="T16" fmla="*/ 255 w 361"/>
                  <a:gd name="T17" fmla="*/ 255 h 361"/>
                  <a:gd name="T18" fmla="*/ 279 w 361"/>
                  <a:gd name="T19" fmla="*/ 230 h 361"/>
                  <a:gd name="T20" fmla="*/ 300 w 361"/>
                  <a:gd name="T21" fmla="*/ 203 h 361"/>
                  <a:gd name="T22" fmla="*/ 318 w 361"/>
                  <a:gd name="T23" fmla="*/ 172 h 361"/>
                  <a:gd name="T24" fmla="*/ 333 w 361"/>
                  <a:gd name="T25" fmla="*/ 140 h 361"/>
                  <a:gd name="T26" fmla="*/ 346 w 361"/>
                  <a:gd name="T27" fmla="*/ 108 h 361"/>
                  <a:gd name="T28" fmla="*/ 354 w 361"/>
                  <a:gd name="T29" fmla="*/ 73 h 361"/>
                  <a:gd name="T30" fmla="*/ 360 w 361"/>
                  <a:gd name="T31" fmla="*/ 37 h 361"/>
                  <a:gd name="T32" fmla="*/ 361 w 361"/>
                  <a:gd name="T33" fmla="*/ 0 h 361"/>
                  <a:gd name="T34" fmla="*/ 351 w 361"/>
                  <a:gd name="T35" fmla="*/ 19 h 361"/>
                  <a:gd name="T36" fmla="*/ 347 w 361"/>
                  <a:gd name="T37" fmla="*/ 53 h 361"/>
                  <a:gd name="T38" fmla="*/ 340 w 361"/>
                  <a:gd name="T39" fmla="*/ 88 h 361"/>
                  <a:gd name="T40" fmla="*/ 330 w 361"/>
                  <a:gd name="T41" fmla="*/ 120 h 361"/>
                  <a:gd name="T42" fmla="*/ 317 w 361"/>
                  <a:gd name="T43" fmla="*/ 152 h 361"/>
                  <a:gd name="T44" fmla="*/ 301 w 361"/>
                  <a:gd name="T45" fmla="*/ 182 h 361"/>
                  <a:gd name="T46" fmla="*/ 282 w 361"/>
                  <a:gd name="T47" fmla="*/ 211 h 361"/>
                  <a:gd name="T48" fmla="*/ 259 w 361"/>
                  <a:gd name="T49" fmla="*/ 236 h 361"/>
                  <a:gd name="T50" fmla="*/ 236 w 361"/>
                  <a:gd name="T51" fmla="*/ 260 h 361"/>
                  <a:gd name="T52" fmla="*/ 211 w 361"/>
                  <a:gd name="T53" fmla="*/ 282 h 361"/>
                  <a:gd name="T54" fmla="*/ 181 w 361"/>
                  <a:gd name="T55" fmla="*/ 300 h 361"/>
                  <a:gd name="T56" fmla="*/ 152 w 361"/>
                  <a:gd name="T57" fmla="*/ 317 h 361"/>
                  <a:gd name="T58" fmla="*/ 120 w 361"/>
                  <a:gd name="T59" fmla="*/ 331 h 361"/>
                  <a:gd name="T60" fmla="*/ 88 w 361"/>
                  <a:gd name="T61" fmla="*/ 340 h 361"/>
                  <a:gd name="T62" fmla="*/ 53 w 361"/>
                  <a:gd name="T63" fmla="*/ 347 h 361"/>
                  <a:gd name="T64" fmla="*/ 19 w 361"/>
                  <a:gd name="T65" fmla="*/ 352 h 361"/>
                  <a:gd name="T66" fmla="*/ 0 w 361"/>
                  <a:gd name="T67" fmla="*/ 352 h 36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61"/>
                  <a:gd name="T103" fmla="*/ 0 h 361"/>
                  <a:gd name="T104" fmla="*/ 361 w 361"/>
                  <a:gd name="T105" fmla="*/ 361 h 36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61" h="361">
                    <a:moveTo>
                      <a:pt x="0" y="361"/>
                    </a:moveTo>
                    <a:lnTo>
                      <a:pt x="0" y="361"/>
                    </a:lnTo>
                    <a:lnTo>
                      <a:pt x="19" y="361"/>
                    </a:lnTo>
                    <a:lnTo>
                      <a:pt x="37" y="360"/>
                    </a:lnTo>
                    <a:lnTo>
                      <a:pt x="55" y="357"/>
                    </a:lnTo>
                    <a:lnTo>
                      <a:pt x="73" y="354"/>
                    </a:lnTo>
                    <a:lnTo>
                      <a:pt x="90" y="350"/>
                    </a:lnTo>
                    <a:lnTo>
                      <a:pt x="108" y="345"/>
                    </a:lnTo>
                    <a:lnTo>
                      <a:pt x="124" y="339"/>
                    </a:lnTo>
                    <a:lnTo>
                      <a:pt x="140" y="333"/>
                    </a:lnTo>
                    <a:lnTo>
                      <a:pt x="156" y="327"/>
                    </a:lnTo>
                    <a:lnTo>
                      <a:pt x="172" y="318"/>
                    </a:lnTo>
                    <a:lnTo>
                      <a:pt x="187" y="310"/>
                    </a:lnTo>
                    <a:lnTo>
                      <a:pt x="202" y="300"/>
                    </a:lnTo>
                    <a:lnTo>
                      <a:pt x="216" y="290"/>
                    </a:lnTo>
                    <a:lnTo>
                      <a:pt x="230" y="279"/>
                    </a:lnTo>
                    <a:lnTo>
                      <a:pt x="243" y="268"/>
                    </a:lnTo>
                    <a:lnTo>
                      <a:pt x="255" y="255"/>
                    </a:lnTo>
                    <a:lnTo>
                      <a:pt x="268" y="243"/>
                    </a:lnTo>
                    <a:lnTo>
                      <a:pt x="279" y="230"/>
                    </a:lnTo>
                    <a:lnTo>
                      <a:pt x="290" y="216"/>
                    </a:lnTo>
                    <a:lnTo>
                      <a:pt x="300" y="203"/>
                    </a:lnTo>
                    <a:lnTo>
                      <a:pt x="310" y="187"/>
                    </a:lnTo>
                    <a:lnTo>
                      <a:pt x="318" y="172"/>
                    </a:lnTo>
                    <a:lnTo>
                      <a:pt x="326" y="157"/>
                    </a:lnTo>
                    <a:lnTo>
                      <a:pt x="333" y="140"/>
                    </a:lnTo>
                    <a:lnTo>
                      <a:pt x="339" y="124"/>
                    </a:lnTo>
                    <a:lnTo>
                      <a:pt x="346" y="108"/>
                    </a:lnTo>
                    <a:lnTo>
                      <a:pt x="350" y="90"/>
                    </a:lnTo>
                    <a:lnTo>
                      <a:pt x="354" y="73"/>
                    </a:lnTo>
                    <a:lnTo>
                      <a:pt x="357" y="55"/>
                    </a:lnTo>
                    <a:lnTo>
                      <a:pt x="360" y="37"/>
                    </a:lnTo>
                    <a:lnTo>
                      <a:pt x="361" y="19"/>
                    </a:lnTo>
                    <a:lnTo>
                      <a:pt x="361" y="0"/>
                    </a:lnTo>
                    <a:lnTo>
                      <a:pt x="351" y="0"/>
                    </a:lnTo>
                    <a:lnTo>
                      <a:pt x="351" y="19"/>
                    </a:lnTo>
                    <a:lnTo>
                      <a:pt x="350" y="35"/>
                    </a:lnTo>
                    <a:lnTo>
                      <a:pt x="347" y="53"/>
                    </a:lnTo>
                    <a:lnTo>
                      <a:pt x="344" y="70"/>
                    </a:lnTo>
                    <a:lnTo>
                      <a:pt x="340" y="88"/>
                    </a:lnTo>
                    <a:lnTo>
                      <a:pt x="336" y="105"/>
                    </a:lnTo>
                    <a:lnTo>
                      <a:pt x="330" y="120"/>
                    </a:lnTo>
                    <a:lnTo>
                      <a:pt x="323" y="137"/>
                    </a:lnTo>
                    <a:lnTo>
                      <a:pt x="317" y="152"/>
                    </a:lnTo>
                    <a:lnTo>
                      <a:pt x="310" y="168"/>
                    </a:lnTo>
                    <a:lnTo>
                      <a:pt x="301" y="182"/>
                    </a:lnTo>
                    <a:lnTo>
                      <a:pt x="291" y="197"/>
                    </a:lnTo>
                    <a:lnTo>
                      <a:pt x="282" y="211"/>
                    </a:lnTo>
                    <a:lnTo>
                      <a:pt x="271" y="223"/>
                    </a:lnTo>
                    <a:lnTo>
                      <a:pt x="259" y="236"/>
                    </a:lnTo>
                    <a:lnTo>
                      <a:pt x="248" y="248"/>
                    </a:lnTo>
                    <a:lnTo>
                      <a:pt x="236" y="260"/>
                    </a:lnTo>
                    <a:lnTo>
                      <a:pt x="223" y="271"/>
                    </a:lnTo>
                    <a:lnTo>
                      <a:pt x="211" y="282"/>
                    </a:lnTo>
                    <a:lnTo>
                      <a:pt x="197" y="292"/>
                    </a:lnTo>
                    <a:lnTo>
                      <a:pt x="181" y="300"/>
                    </a:lnTo>
                    <a:lnTo>
                      <a:pt x="168" y="310"/>
                    </a:lnTo>
                    <a:lnTo>
                      <a:pt x="152" y="317"/>
                    </a:lnTo>
                    <a:lnTo>
                      <a:pt x="137" y="324"/>
                    </a:lnTo>
                    <a:lnTo>
                      <a:pt x="120" y="331"/>
                    </a:lnTo>
                    <a:lnTo>
                      <a:pt x="105" y="336"/>
                    </a:lnTo>
                    <a:lnTo>
                      <a:pt x="88" y="340"/>
                    </a:lnTo>
                    <a:lnTo>
                      <a:pt x="70" y="345"/>
                    </a:lnTo>
                    <a:lnTo>
                      <a:pt x="53" y="347"/>
                    </a:lnTo>
                    <a:lnTo>
                      <a:pt x="35" y="350"/>
                    </a:lnTo>
                    <a:lnTo>
                      <a:pt x="19" y="352"/>
                    </a:lnTo>
                    <a:lnTo>
                      <a:pt x="0" y="352"/>
                    </a:lnTo>
                    <a:lnTo>
                      <a:pt x="0" y="36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3016" name="Freeform 201">
                <a:extLst>
                  <a:ext uri="{FF2B5EF4-FFF2-40B4-BE49-F238E27FC236}">
                    <a16:creationId xmlns:a16="http://schemas.microsoft.com/office/drawing/2014/main" id="{006299D9-8D61-A06D-63A2-D31EA36A04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8" y="2873"/>
                <a:ext cx="362" cy="361"/>
              </a:xfrm>
              <a:custGeom>
                <a:avLst/>
                <a:gdLst>
                  <a:gd name="T0" fmla="*/ 0 w 362"/>
                  <a:gd name="T1" fmla="*/ 0 h 361"/>
                  <a:gd name="T2" fmla="*/ 2 w 362"/>
                  <a:gd name="T3" fmla="*/ 37 h 361"/>
                  <a:gd name="T4" fmla="*/ 7 w 362"/>
                  <a:gd name="T5" fmla="*/ 73 h 361"/>
                  <a:gd name="T6" fmla="*/ 17 w 362"/>
                  <a:gd name="T7" fmla="*/ 108 h 361"/>
                  <a:gd name="T8" fmla="*/ 28 w 362"/>
                  <a:gd name="T9" fmla="*/ 140 h 361"/>
                  <a:gd name="T10" fmla="*/ 44 w 362"/>
                  <a:gd name="T11" fmla="*/ 172 h 361"/>
                  <a:gd name="T12" fmla="*/ 62 w 362"/>
                  <a:gd name="T13" fmla="*/ 203 h 361"/>
                  <a:gd name="T14" fmla="*/ 83 w 362"/>
                  <a:gd name="T15" fmla="*/ 230 h 361"/>
                  <a:gd name="T16" fmla="*/ 106 w 362"/>
                  <a:gd name="T17" fmla="*/ 255 h 361"/>
                  <a:gd name="T18" fmla="*/ 133 w 362"/>
                  <a:gd name="T19" fmla="*/ 279 h 361"/>
                  <a:gd name="T20" fmla="*/ 161 w 362"/>
                  <a:gd name="T21" fmla="*/ 300 h 361"/>
                  <a:gd name="T22" fmla="*/ 190 w 362"/>
                  <a:gd name="T23" fmla="*/ 318 h 361"/>
                  <a:gd name="T24" fmla="*/ 222 w 362"/>
                  <a:gd name="T25" fmla="*/ 333 h 361"/>
                  <a:gd name="T26" fmla="*/ 254 w 362"/>
                  <a:gd name="T27" fmla="*/ 345 h 361"/>
                  <a:gd name="T28" fmla="*/ 289 w 362"/>
                  <a:gd name="T29" fmla="*/ 354 h 361"/>
                  <a:gd name="T30" fmla="*/ 325 w 362"/>
                  <a:gd name="T31" fmla="*/ 360 h 361"/>
                  <a:gd name="T32" fmla="*/ 362 w 362"/>
                  <a:gd name="T33" fmla="*/ 361 h 361"/>
                  <a:gd name="T34" fmla="*/ 344 w 362"/>
                  <a:gd name="T35" fmla="*/ 352 h 361"/>
                  <a:gd name="T36" fmla="*/ 308 w 362"/>
                  <a:gd name="T37" fmla="*/ 347 h 361"/>
                  <a:gd name="T38" fmla="*/ 275 w 362"/>
                  <a:gd name="T39" fmla="*/ 340 h 361"/>
                  <a:gd name="T40" fmla="*/ 241 w 362"/>
                  <a:gd name="T41" fmla="*/ 331 h 361"/>
                  <a:gd name="T42" fmla="*/ 209 w 362"/>
                  <a:gd name="T43" fmla="*/ 317 h 361"/>
                  <a:gd name="T44" fmla="*/ 180 w 362"/>
                  <a:gd name="T45" fmla="*/ 300 h 361"/>
                  <a:gd name="T46" fmla="*/ 152 w 362"/>
                  <a:gd name="T47" fmla="*/ 282 h 361"/>
                  <a:gd name="T48" fmla="*/ 126 w 362"/>
                  <a:gd name="T49" fmla="*/ 260 h 361"/>
                  <a:gd name="T50" fmla="*/ 102 w 362"/>
                  <a:gd name="T51" fmla="*/ 236 h 361"/>
                  <a:gd name="T52" fmla="*/ 80 w 362"/>
                  <a:gd name="T53" fmla="*/ 211 h 361"/>
                  <a:gd name="T54" fmla="*/ 62 w 362"/>
                  <a:gd name="T55" fmla="*/ 182 h 361"/>
                  <a:gd name="T56" fmla="*/ 45 w 362"/>
                  <a:gd name="T57" fmla="*/ 152 h 361"/>
                  <a:gd name="T58" fmla="*/ 31 w 362"/>
                  <a:gd name="T59" fmla="*/ 120 h 361"/>
                  <a:gd name="T60" fmla="*/ 21 w 362"/>
                  <a:gd name="T61" fmla="*/ 88 h 361"/>
                  <a:gd name="T62" fmla="*/ 14 w 362"/>
                  <a:gd name="T63" fmla="*/ 53 h 361"/>
                  <a:gd name="T64" fmla="*/ 10 w 362"/>
                  <a:gd name="T65" fmla="*/ 19 h 361"/>
                  <a:gd name="T66" fmla="*/ 10 w 362"/>
                  <a:gd name="T67" fmla="*/ 0 h 36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62"/>
                  <a:gd name="T103" fmla="*/ 0 h 361"/>
                  <a:gd name="T104" fmla="*/ 362 w 362"/>
                  <a:gd name="T105" fmla="*/ 361 h 36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62" h="361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2" y="37"/>
                    </a:lnTo>
                    <a:lnTo>
                      <a:pt x="5" y="55"/>
                    </a:lnTo>
                    <a:lnTo>
                      <a:pt x="7" y="73"/>
                    </a:lnTo>
                    <a:lnTo>
                      <a:pt x="12" y="90"/>
                    </a:lnTo>
                    <a:lnTo>
                      <a:pt x="17" y="108"/>
                    </a:lnTo>
                    <a:lnTo>
                      <a:pt x="23" y="124"/>
                    </a:lnTo>
                    <a:lnTo>
                      <a:pt x="28" y="140"/>
                    </a:lnTo>
                    <a:lnTo>
                      <a:pt x="37" y="157"/>
                    </a:lnTo>
                    <a:lnTo>
                      <a:pt x="44" y="172"/>
                    </a:lnTo>
                    <a:lnTo>
                      <a:pt x="53" y="187"/>
                    </a:lnTo>
                    <a:lnTo>
                      <a:pt x="62" y="203"/>
                    </a:lnTo>
                    <a:lnTo>
                      <a:pt x="73" y="216"/>
                    </a:lnTo>
                    <a:lnTo>
                      <a:pt x="83" y="230"/>
                    </a:lnTo>
                    <a:lnTo>
                      <a:pt x="94" y="243"/>
                    </a:lnTo>
                    <a:lnTo>
                      <a:pt x="106" y="255"/>
                    </a:lnTo>
                    <a:lnTo>
                      <a:pt x="119" y="268"/>
                    </a:lnTo>
                    <a:lnTo>
                      <a:pt x="133" y="279"/>
                    </a:lnTo>
                    <a:lnTo>
                      <a:pt x="145" y="290"/>
                    </a:lnTo>
                    <a:lnTo>
                      <a:pt x="161" y="300"/>
                    </a:lnTo>
                    <a:lnTo>
                      <a:pt x="174" y="310"/>
                    </a:lnTo>
                    <a:lnTo>
                      <a:pt x="190" y="318"/>
                    </a:lnTo>
                    <a:lnTo>
                      <a:pt x="205" y="327"/>
                    </a:lnTo>
                    <a:lnTo>
                      <a:pt x="222" y="333"/>
                    </a:lnTo>
                    <a:lnTo>
                      <a:pt x="237" y="339"/>
                    </a:lnTo>
                    <a:lnTo>
                      <a:pt x="254" y="345"/>
                    </a:lnTo>
                    <a:lnTo>
                      <a:pt x="272" y="350"/>
                    </a:lnTo>
                    <a:lnTo>
                      <a:pt x="289" y="354"/>
                    </a:lnTo>
                    <a:lnTo>
                      <a:pt x="307" y="357"/>
                    </a:lnTo>
                    <a:lnTo>
                      <a:pt x="325" y="360"/>
                    </a:lnTo>
                    <a:lnTo>
                      <a:pt x="343" y="361"/>
                    </a:lnTo>
                    <a:lnTo>
                      <a:pt x="362" y="361"/>
                    </a:lnTo>
                    <a:lnTo>
                      <a:pt x="362" y="352"/>
                    </a:lnTo>
                    <a:lnTo>
                      <a:pt x="344" y="352"/>
                    </a:lnTo>
                    <a:lnTo>
                      <a:pt x="326" y="350"/>
                    </a:lnTo>
                    <a:lnTo>
                      <a:pt x="308" y="347"/>
                    </a:lnTo>
                    <a:lnTo>
                      <a:pt x="291" y="345"/>
                    </a:lnTo>
                    <a:lnTo>
                      <a:pt x="275" y="340"/>
                    </a:lnTo>
                    <a:lnTo>
                      <a:pt x="258" y="336"/>
                    </a:lnTo>
                    <a:lnTo>
                      <a:pt x="241" y="331"/>
                    </a:lnTo>
                    <a:lnTo>
                      <a:pt x="225" y="324"/>
                    </a:lnTo>
                    <a:lnTo>
                      <a:pt x="209" y="317"/>
                    </a:lnTo>
                    <a:lnTo>
                      <a:pt x="194" y="310"/>
                    </a:lnTo>
                    <a:lnTo>
                      <a:pt x="180" y="300"/>
                    </a:lnTo>
                    <a:lnTo>
                      <a:pt x="165" y="292"/>
                    </a:lnTo>
                    <a:lnTo>
                      <a:pt x="152" y="282"/>
                    </a:lnTo>
                    <a:lnTo>
                      <a:pt x="138" y="271"/>
                    </a:lnTo>
                    <a:lnTo>
                      <a:pt x="126" y="260"/>
                    </a:lnTo>
                    <a:lnTo>
                      <a:pt x="113" y="248"/>
                    </a:lnTo>
                    <a:lnTo>
                      <a:pt x="102" y="236"/>
                    </a:lnTo>
                    <a:lnTo>
                      <a:pt x="91" y="223"/>
                    </a:lnTo>
                    <a:lnTo>
                      <a:pt x="80" y="211"/>
                    </a:lnTo>
                    <a:lnTo>
                      <a:pt x="70" y="197"/>
                    </a:lnTo>
                    <a:lnTo>
                      <a:pt x="62" y="182"/>
                    </a:lnTo>
                    <a:lnTo>
                      <a:pt x="52" y="168"/>
                    </a:lnTo>
                    <a:lnTo>
                      <a:pt x="45" y="152"/>
                    </a:lnTo>
                    <a:lnTo>
                      <a:pt x="38" y="137"/>
                    </a:lnTo>
                    <a:lnTo>
                      <a:pt x="31" y="120"/>
                    </a:lnTo>
                    <a:lnTo>
                      <a:pt x="25" y="105"/>
                    </a:lnTo>
                    <a:lnTo>
                      <a:pt x="21" y="88"/>
                    </a:lnTo>
                    <a:lnTo>
                      <a:pt x="17" y="70"/>
                    </a:lnTo>
                    <a:lnTo>
                      <a:pt x="14" y="53"/>
                    </a:lnTo>
                    <a:lnTo>
                      <a:pt x="12" y="35"/>
                    </a:lnTo>
                    <a:lnTo>
                      <a:pt x="10" y="19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3017" name="Freeform 202">
                <a:extLst>
                  <a:ext uri="{FF2B5EF4-FFF2-40B4-BE49-F238E27FC236}">
                    <a16:creationId xmlns:a16="http://schemas.microsoft.com/office/drawing/2014/main" id="{B07F75A3-72F2-70B0-9DA3-E54023A508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8" y="2511"/>
                <a:ext cx="362" cy="362"/>
              </a:xfrm>
              <a:custGeom>
                <a:avLst/>
                <a:gdLst>
                  <a:gd name="T0" fmla="*/ 362 w 362"/>
                  <a:gd name="T1" fmla="*/ 0 h 362"/>
                  <a:gd name="T2" fmla="*/ 325 w 362"/>
                  <a:gd name="T3" fmla="*/ 2 h 362"/>
                  <a:gd name="T4" fmla="*/ 289 w 362"/>
                  <a:gd name="T5" fmla="*/ 7 h 362"/>
                  <a:gd name="T6" fmla="*/ 254 w 362"/>
                  <a:gd name="T7" fmla="*/ 17 h 362"/>
                  <a:gd name="T8" fmla="*/ 222 w 362"/>
                  <a:gd name="T9" fmla="*/ 28 h 362"/>
                  <a:gd name="T10" fmla="*/ 190 w 362"/>
                  <a:gd name="T11" fmla="*/ 43 h 362"/>
                  <a:gd name="T12" fmla="*/ 161 w 362"/>
                  <a:gd name="T13" fmla="*/ 62 h 362"/>
                  <a:gd name="T14" fmla="*/ 133 w 362"/>
                  <a:gd name="T15" fmla="*/ 82 h 362"/>
                  <a:gd name="T16" fmla="*/ 106 w 362"/>
                  <a:gd name="T17" fmla="*/ 106 h 362"/>
                  <a:gd name="T18" fmla="*/ 83 w 362"/>
                  <a:gd name="T19" fmla="*/ 133 h 362"/>
                  <a:gd name="T20" fmla="*/ 62 w 362"/>
                  <a:gd name="T21" fmla="*/ 160 h 362"/>
                  <a:gd name="T22" fmla="*/ 44 w 362"/>
                  <a:gd name="T23" fmla="*/ 190 h 362"/>
                  <a:gd name="T24" fmla="*/ 28 w 362"/>
                  <a:gd name="T25" fmla="*/ 222 h 362"/>
                  <a:gd name="T26" fmla="*/ 17 w 362"/>
                  <a:gd name="T27" fmla="*/ 254 h 362"/>
                  <a:gd name="T28" fmla="*/ 7 w 362"/>
                  <a:gd name="T29" fmla="*/ 289 h 362"/>
                  <a:gd name="T30" fmla="*/ 2 w 362"/>
                  <a:gd name="T31" fmla="*/ 325 h 362"/>
                  <a:gd name="T32" fmla="*/ 0 w 362"/>
                  <a:gd name="T33" fmla="*/ 362 h 362"/>
                  <a:gd name="T34" fmla="*/ 10 w 362"/>
                  <a:gd name="T35" fmla="*/ 344 h 362"/>
                  <a:gd name="T36" fmla="*/ 14 w 362"/>
                  <a:gd name="T37" fmla="*/ 308 h 362"/>
                  <a:gd name="T38" fmla="*/ 21 w 362"/>
                  <a:gd name="T39" fmla="*/ 275 h 362"/>
                  <a:gd name="T40" fmla="*/ 31 w 362"/>
                  <a:gd name="T41" fmla="*/ 241 h 362"/>
                  <a:gd name="T42" fmla="*/ 45 w 362"/>
                  <a:gd name="T43" fmla="*/ 209 h 362"/>
                  <a:gd name="T44" fmla="*/ 62 w 362"/>
                  <a:gd name="T45" fmla="*/ 180 h 362"/>
                  <a:gd name="T46" fmla="*/ 80 w 362"/>
                  <a:gd name="T47" fmla="*/ 152 h 362"/>
                  <a:gd name="T48" fmla="*/ 102 w 362"/>
                  <a:gd name="T49" fmla="*/ 126 h 362"/>
                  <a:gd name="T50" fmla="*/ 126 w 362"/>
                  <a:gd name="T51" fmla="*/ 102 h 362"/>
                  <a:gd name="T52" fmla="*/ 152 w 362"/>
                  <a:gd name="T53" fmla="*/ 80 h 362"/>
                  <a:gd name="T54" fmla="*/ 180 w 362"/>
                  <a:gd name="T55" fmla="*/ 62 h 362"/>
                  <a:gd name="T56" fmla="*/ 209 w 362"/>
                  <a:gd name="T57" fmla="*/ 45 h 362"/>
                  <a:gd name="T58" fmla="*/ 241 w 362"/>
                  <a:gd name="T59" fmla="*/ 31 h 362"/>
                  <a:gd name="T60" fmla="*/ 275 w 362"/>
                  <a:gd name="T61" fmla="*/ 21 h 362"/>
                  <a:gd name="T62" fmla="*/ 308 w 362"/>
                  <a:gd name="T63" fmla="*/ 14 h 362"/>
                  <a:gd name="T64" fmla="*/ 344 w 362"/>
                  <a:gd name="T65" fmla="*/ 10 h 362"/>
                  <a:gd name="T66" fmla="*/ 362 w 362"/>
                  <a:gd name="T67" fmla="*/ 10 h 36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62"/>
                  <a:gd name="T103" fmla="*/ 0 h 362"/>
                  <a:gd name="T104" fmla="*/ 362 w 362"/>
                  <a:gd name="T105" fmla="*/ 362 h 36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62" h="362">
                    <a:moveTo>
                      <a:pt x="362" y="0"/>
                    </a:moveTo>
                    <a:lnTo>
                      <a:pt x="362" y="0"/>
                    </a:lnTo>
                    <a:lnTo>
                      <a:pt x="343" y="0"/>
                    </a:lnTo>
                    <a:lnTo>
                      <a:pt x="325" y="2"/>
                    </a:lnTo>
                    <a:lnTo>
                      <a:pt x="307" y="4"/>
                    </a:lnTo>
                    <a:lnTo>
                      <a:pt x="289" y="7"/>
                    </a:lnTo>
                    <a:lnTo>
                      <a:pt x="272" y="11"/>
                    </a:lnTo>
                    <a:lnTo>
                      <a:pt x="254" y="17"/>
                    </a:lnTo>
                    <a:lnTo>
                      <a:pt x="237" y="23"/>
                    </a:lnTo>
                    <a:lnTo>
                      <a:pt x="222" y="28"/>
                    </a:lnTo>
                    <a:lnTo>
                      <a:pt x="205" y="36"/>
                    </a:lnTo>
                    <a:lnTo>
                      <a:pt x="190" y="43"/>
                    </a:lnTo>
                    <a:lnTo>
                      <a:pt x="174" y="53"/>
                    </a:lnTo>
                    <a:lnTo>
                      <a:pt x="161" y="62"/>
                    </a:lnTo>
                    <a:lnTo>
                      <a:pt x="145" y="73"/>
                    </a:lnTo>
                    <a:lnTo>
                      <a:pt x="133" y="82"/>
                    </a:lnTo>
                    <a:lnTo>
                      <a:pt x="119" y="94"/>
                    </a:lnTo>
                    <a:lnTo>
                      <a:pt x="106" y="106"/>
                    </a:lnTo>
                    <a:lnTo>
                      <a:pt x="94" y="119"/>
                    </a:lnTo>
                    <a:lnTo>
                      <a:pt x="83" y="133"/>
                    </a:lnTo>
                    <a:lnTo>
                      <a:pt x="73" y="145"/>
                    </a:lnTo>
                    <a:lnTo>
                      <a:pt x="62" y="160"/>
                    </a:lnTo>
                    <a:lnTo>
                      <a:pt x="53" y="174"/>
                    </a:lnTo>
                    <a:lnTo>
                      <a:pt x="44" y="190"/>
                    </a:lnTo>
                    <a:lnTo>
                      <a:pt x="37" y="205"/>
                    </a:lnTo>
                    <a:lnTo>
                      <a:pt x="28" y="222"/>
                    </a:lnTo>
                    <a:lnTo>
                      <a:pt x="23" y="237"/>
                    </a:lnTo>
                    <a:lnTo>
                      <a:pt x="17" y="254"/>
                    </a:lnTo>
                    <a:lnTo>
                      <a:pt x="12" y="272"/>
                    </a:lnTo>
                    <a:lnTo>
                      <a:pt x="7" y="289"/>
                    </a:lnTo>
                    <a:lnTo>
                      <a:pt x="5" y="307"/>
                    </a:lnTo>
                    <a:lnTo>
                      <a:pt x="2" y="325"/>
                    </a:lnTo>
                    <a:lnTo>
                      <a:pt x="0" y="343"/>
                    </a:lnTo>
                    <a:lnTo>
                      <a:pt x="0" y="362"/>
                    </a:lnTo>
                    <a:lnTo>
                      <a:pt x="10" y="362"/>
                    </a:lnTo>
                    <a:lnTo>
                      <a:pt x="10" y="344"/>
                    </a:lnTo>
                    <a:lnTo>
                      <a:pt x="12" y="326"/>
                    </a:lnTo>
                    <a:lnTo>
                      <a:pt x="14" y="308"/>
                    </a:lnTo>
                    <a:lnTo>
                      <a:pt x="17" y="291"/>
                    </a:lnTo>
                    <a:lnTo>
                      <a:pt x="21" y="275"/>
                    </a:lnTo>
                    <a:lnTo>
                      <a:pt x="25" y="258"/>
                    </a:lnTo>
                    <a:lnTo>
                      <a:pt x="31" y="241"/>
                    </a:lnTo>
                    <a:lnTo>
                      <a:pt x="38" y="225"/>
                    </a:lnTo>
                    <a:lnTo>
                      <a:pt x="45" y="209"/>
                    </a:lnTo>
                    <a:lnTo>
                      <a:pt x="52" y="194"/>
                    </a:lnTo>
                    <a:lnTo>
                      <a:pt x="62" y="180"/>
                    </a:lnTo>
                    <a:lnTo>
                      <a:pt x="70" y="166"/>
                    </a:lnTo>
                    <a:lnTo>
                      <a:pt x="80" y="152"/>
                    </a:lnTo>
                    <a:lnTo>
                      <a:pt x="91" y="138"/>
                    </a:lnTo>
                    <a:lnTo>
                      <a:pt x="102" y="126"/>
                    </a:lnTo>
                    <a:lnTo>
                      <a:pt x="113" y="113"/>
                    </a:lnTo>
                    <a:lnTo>
                      <a:pt x="126" y="102"/>
                    </a:lnTo>
                    <a:lnTo>
                      <a:pt x="138" y="91"/>
                    </a:lnTo>
                    <a:lnTo>
                      <a:pt x="152" y="80"/>
                    </a:lnTo>
                    <a:lnTo>
                      <a:pt x="165" y="70"/>
                    </a:lnTo>
                    <a:lnTo>
                      <a:pt x="180" y="62"/>
                    </a:lnTo>
                    <a:lnTo>
                      <a:pt x="194" y="53"/>
                    </a:lnTo>
                    <a:lnTo>
                      <a:pt x="209" y="45"/>
                    </a:lnTo>
                    <a:lnTo>
                      <a:pt x="225" y="38"/>
                    </a:lnTo>
                    <a:lnTo>
                      <a:pt x="241" y="31"/>
                    </a:lnTo>
                    <a:lnTo>
                      <a:pt x="258" y="25"/>
                    </a:lnTo>
                    <a:lnTo>
                      <a:pt x="275" y="21"/>
                    </a:lnTo>
                    <a:lnTo>
                      <a:pt x="291" y="17"/>
                    </a:lnTo>
                    <a:lnTo>
                      <a:pt x="308" y="14"/>
                    </a:lnTo>
                    <a:lnTo>
                      <a:pt x="326" y="11"/>
                    </a:lnTo>
                    <a:lnTo>
                      <a:pt x="344" y="10"/>
                    </a:lnTo>
                    <a:lnTo>
                      <a:pt x="362" y="10"/>
                    </a:lnTo>
                    <a:lnTo>
                      <a:pt x="362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3018" name="Freeform 203">
                <a:extLst>
                  <a:ext uri="{FF2B5EF4-FFF2-40B4-BE49-F238E27FC236}">
                    <a16:creationId xmlns:a16="http://schemas.microsoft.com/office/drawing/2014/main" id="{60EEBB21-665D-FA15-7576-055DDE406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2280"/>
                <a:ext cx="636" cy="652"/>
              </a:xfrm>
              <a:custGeom>
                <a:avLst/>
                <a:gdLst>
                  <a:gd name="T0" fmla="*/ 636 w 636"/>
                  <a:gd name="T1" fmla="*/ 652 h 652"/>
                  <a:gd name="T2" fmla="*/ 633 w 636"/>
                  <a:gd name="T3" fmla="*/ 585 h 652"/>
                  <a:gd name="T4" fmla="*/ 624 w 636"/>
                  <a:gd name="T5" fmla="*/ 521 h 652"/>
                  <a:gd name="T6" fmla="*/ 608 w 636"/>
                  <a:gd name="T7" fmla="*/ 458 h 652"/>
                  <a:gd name="T8" fmla="*/ 586 w 636"/>
                  <a:gd name="T9" fmla="*/ 398 h 652"/>
                  <a:gd name="T10" fmla="*/ 559 w 636"/>
                  <a:gd name="T11" fmla="*/ 341 h 652"/>
                  <a:gd name="T12" fmla="*/ 527 w 636"/>
                  <a:gd name="T13" fmla="*/ 288 h 652"/>
                  <a:gd name="T14" fmla="*/ 491 w 636"/>
                  <a:gd name="T15" fmla="*/ 238 h 652"/>
                  <a:gd name="T16" fmla="*/ 449 w 636"/>
                  <a:gd name="T17" fmla="*/ 191 h 652"/>
                  <a:gd name="T18" fmla="*/ 405 w 636"/>
                  <a:gd name="T19" fmla="*/ 149 h 652"/>
                  <a:gd name="T20" fmla="*/ 355 w 636"/>
                  <a:gd name="T21" fmla="*/ 111 h 652"/>
                  <a:gd name="T22" fmla="*/ 303 w 636"/>
                  <a:gd name="T23" fmla="*/ 79 h 652"/>
                  <a:gd name="T24" fmla="*/ 248 w 636"/>
                  <a:gd name="T25" fmla="*/ 52 h 652"/>
                  <a:gd name="T26" fmla="*/ 188 w 636"/>
                  <a:gd name="T27" fmla="*/ 29 h 652"/>
                  <a:gd name="T28" fmla="*/ 128 w 636"/>
                  <a:gd name="T29" fmla="*/ 14 h 652"/>
                  <a:gd name="T30" fmla="*/ 64 w 636"/>
                  <a:gd name="T31" fmla="*/ 4 h 652"/>
                  <a:gd name="T32" fmla="*/ 0 w 636"/>
                  <a:gd name="T33" fmla="*/ 0 h 652"/>
                  <a:gd name="T34" fmla="*/ 32 w 636"/>
                  <a:gd name="T35" fmla="*/ 11 h 652"/>
                  <a:gd name="T36" fmla="*/ 94 w 636"/>
                  <a:gd name="T37" fmla="*/ 17 h 652"/>
                  <a:gd name="T38" fmla="*/ 156 w 636"/>
                  <a:gd name="T39" fmla="*/ 31 h 652"/>
                  <a:gd name="T40" fmla="*/ 214 w 636"/>
                  <a:gd name="T41" fmla="*/ 49 h 652"/>
                  <a:gd name="T42" fmla="*/ 271 w 636"/>
                  <a:gd name="T43" fmla="*/ 74 h 652"/>
                  <a:gd name="T44" fmla="*/ 324 w 636"/>
                  <a:gd name="T45" fmla="*/ 103 h 652"/>
                  <a:gd name="T46" fmla="*/ 374 w 636"/>
                  <a:gd name="T47" fmla="*/ 138 h 652"/>
                  <a:gd name="T48" fmla="*/ 420 w 636"/>
                  <a:gd name="T49" fmla="*/ 177 h 652"/>
                  <a:gd name="T50" fmla="*/ 463 w 636"/>
                  <a:gd name="T51" fmla="*/ 220 h 652"/>
                  <a:gd name="T52" fmla="*/ 502 w 636"/>
                  <a:gd name="T53" fmla="*/ 267 h 652"/>
                  <a:gd name="T54" fmla="*/ 536 w 636"/>
                  <a:gd name="T55" fmla="*/ 319 h 652"/>
                  <a:gd name="T56" fmla="*/ 565 w 636"/>
                  <a:gd name="T57" fmla="*/ 373 h 652"/>
                  <a:gd name="T58" fmla="*/ 589 w 636"/>
                  <a:gd name="T59" fmla="*/ 432 h 652"/>
                  <a:gd name="T60" fmla="*/ 607 w 636"/>
                  <a:gd name="T61" fmla="*/ 492 h 652"/>
                  <a:gd name="T62" fmla="*/ 619 w 636"/>
                  <a:gd name="T63" fmla="*/ 554 h 652"/>
                  <a:gd name="T64" fmla="*/ 626 w 636"/>
                  <a:gd name="T65" fmla="*/ 619 h 652"/>
                  <a:gd name="T66" fmla="*/ 626 w 636"/>
                  <a:gd name="T67" fmla="*/ 652 h 65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636"/>
                  <a:gd name="T103" fmla="*/ 0 h 652"/>
                  <a:gd name="T104" fmla="*/ 636 w 636"/>
                  <a:gd name="T105" fmla="*/ 652 h 65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636" h="652">
                    <a:moveTo>
                      <a:pt x="636" y="652"/>
                    </a:moveTo>
                    <a:lnTo>
                      <a:pt x="636" y="652"/>
                    </a:lnTo>
                    <a:lnTo>
                      <a:pt x="636" y="619"/>
                    </a:lnTo>
                    <a:lnTo>
                      <a:pt x="633" y="585"/>
                    </a:lnTo>
                    <a:lnTo>
                      <a:pt x="629" y="553"/>
                    </a:lnTo>
                    <a:lnTo>
                      <a:pt x="624" y="521"/>
                    </a:lnTo>
                    <a:lnTo>
                      <a:pt x="617" y="489"/>
                    </a:lnTo>
                    <a:lnTo>
                      <a:pt x="608" y="458"/>
                    </a:lnTo>
                    <a:lnTo>
                      <a:pt x="598" y="428"/>
                    </a:lnTo>
                    <a:lnTo>
                      <a:pt x="586" y="398"/>
                    </a:lnTo>
                    <a:lnTo>
                      <a:pt x="573" y="369"/>
                    </a:lnTo>
                    <a:lnTo>
                      <a:pt x="559" y="341"/>
                    </a:lnTo>
                    <a:lnTo>
                      <a:pt x="544" y="315"/>
                    </a:lnTo>
                    <a:lnTo>
                      <a:pt x="527" y="288"/>
                    </a:lnTo>
                    <a:lnTo>
                      <a:pt x="509" y="262"/>
                    </a:lnTo>
                    <a:lnTo>
                      <a:pt x="491" y="238"/>
                    </a:lnTo>
                    <a:lnTo>
                      <a:pt x="470" y="215"/>
                    </a:lnTo>
                    <a:lnTo>
                      <a:pt x="449" y="191"/>
                    </a:lnTo>
                    <a:lnTo>
                      <a:pt x="427" y="170"/>
                    </a:lnTo>
                    <a:lnTo>
                      <a:pt x="405" y="149"/>
                    </a:lnTo>
                    <a:lnTo>
                      <a:pt x="380" y="130"/>
                    </a:lnTo>
                    <a:lnTo>
                      <a:pt x="355" y="111"/>
                    </a:lnTo>
                    <a:lnTo>
                      <a:pt x="330" y="95"/>
                    </a:lnTo>
                    <a:lnTo>
                      <a:pt x="303" y="79"/>
                    </a:lnTo>
                    <a:lnTo>
                      <a:pt x="275" y="64"/>
                    </a:lnTo>
                    <a:lnTo>
                      <a:pt x="248" y="52"/>
                    </a:lnTo>
                    <a:lnTo>
                      <a:pt x="218" y="40"/>
                    </a:lnTo>
                    <a:lnTo>
                      <a:pt x="188" y="29"/>
                    </a:lnTo>
                    <a:lnTo>
                      <a:pt x="158" y="21"/>
                    </a:lnTo>
                    <a:lnTo>
                      <a:pt x="128" y="14"/>
                    </a:lnTo>
                    <a:lnTo>
                      <a:pt x="96" y="8"/>
                    </a:lnTo>
                    <a:lnTo>
                      <a:pt x="64" y="4"/>
                    </a:lnTo>
                    <a:lnTo>
                      <a:pt x="32" y="1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32" y="11"/>
                    </a:lnTo>
                    <a:lnTo>
                      <a:pt x="62" y="14"/>
                    </a:lnTo>
                    <a:lnTo>
                      <a:pt x="94" y="17"/>
                    </a:lnTo>
                    <a:lnTo>
                      <a:pt x="125" y="24"/>
                    </a:lnTo>
                    <a:lnTo>
                      <a:pt x="156" y="31"/>
                    </a:lnTo>
                    <a:lnTo>
                      <a:pt x="185" y="39"/>
                    </a:lnTo>
                    <a:lnTo>
                      <a:pt x="214" y="49"/>
                    </a:lnTo>
                    <a:lnTo>
                      <a:pt x="243" y="60"/>
                    </a:lnTo>
                    <a:lnTo>
                      <a:pt x="271" y="74"/>
                    </a:lnTo>
                    <a:lnTo>
                      <a:pt x="298" y="88"/>
                    </a:lnTo>
                    <a:lnTo>
                      <a:pt x="324" y="103"/>
                    </a:lnTo>
                    <a:lnTo>
                      <a:pt x="349" y="120"/>
                    </a:lnTo>
                    <a:lnTo>
                      <a:pt x="374" y="138"/>
                    </a:lnTo>
                    <a:lnTo>
                      <a:pt x="398" y="157"/>
                    </a:lnTo>
                    <a:lnTo>
                      <a:pt x="420" y="177"/>
                    </a:lnTo>
                    <a:lnTo>
                      <a:pt x="442" y="198"/>
                    </a:lnTo>
                    <a:lnTo>
                      <a:pt x="463" y="220"/>
                    </a:lnTo>
                    <a:lnTo>
                      <a:pt x="483" y="244"/>
                    </a:lnTo>
                    <a:lnTo>
                      <a:pt x="502" y="267"/>
                    </a:lnTo>
                    <a:lnTo>
                      <a:pt x="519" y="293"/>
                    </a:lnTo>
                    <a:lnTo>
                      <a:pt x="536" y="319"/>
                    </a:lnTo>
                    <a:lnTo>
                      <a:pt x="551" y="345"/>
                    </a:lnTo>
                    <a:lnTo>
                      <a:pt x="565" y="373"/>
                    </a:lnTo>
                    <a:lnTo>
                      <a:pt x="578" y="403"/>
                    </a:lnTo>
                    <a:lnTo>
                      <a:pt x="589" y="432"/>
                    </a:lnTo>
                    <a:lnTo>
                      <a:pt x="598" y="461"/>
                    </a:lnTo>
                    <a:lnTo>
                      <a:pt x="607" y="492"/>
                    </a:lnTo>
                    <a:lnTo>
                      <a:pt x="614" y="522"/>
                    </a:lnTo>
                    <a:lnTo>
                      <a:pt x="619" y="554"/>
                    </a:lnTo>
                    <a:lnTo>
                      <a:pt x="624" y="587"/>
                    </a:lnTo>
                    <a:lnTo>
                      <a:pt x="626" y="619"/>
                    </a:lnTo>
                    <a:lnTo>
                      <a:pt x="626" y="652"/>
                    </a:lnTo>
                    <a:lnTo>
                      <a:pt x="636" y="65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3019" name="Freeform 204">
                <a:extLst>
                  <a:ext uri="{FF2B5EF4-FFF2-40B4-BE49-F238E27FC236}">
                    <a16:creationId xmlns:a16="http://schemas.microsoft.com/office/drawing/2014/main" id="{1638D5A7-E39B-900F-359A-7A5AD522E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2932"/>
                <a:ext cx="636" cy="651"/>
              </a:xfrm>
              <a:custGeom>
                <a:avLst/>
                <a:gdLst>
                  <a:gd name="T0" fmla="*/ 0 w 636"/>
                  <a:gd name="T1" fmla="*/ 651 h 651"/>
                  <a:gd name="T2" fmla="*/ 64 w 636"/>
                  <a:gd name="T3" fmla="*/ 648 h 651"/>
                  <a:gd name="T4" fmla="*/ 128 w 636"/>
                  <a:gd name="T5" fmla="*/ 638 h 651"/>
                  <a:gd name="T6" fmla="*/ 188 w 636"/>
                  <a:gd name="T7" fmla="*/ 621 h 651"/>
                  <a:gd name="T8" fmla="*/ 248 w 636"/>
                  <a:gd name="T9" fmla="*/ 599 h 651"/>
                  <a:gd name="T10" fmla="*/ 303 w 636"/>
                  <a:gd name="T11" fmla="*/ 573 h 651"/>
                  <a:gd name="T12" fmla="*/ 355 w 636"/>
                  <a:gd name="T13" fmla="*/ 539 h 651"/>
                  <a:gd name="T14" fmla="*/ 405 w 636"/>
                  <a:gd name="T15" fmla="*/ 502 h 651"/>
                  <a:gd name="T16" fmla="*/ 449 w 636"/>
                  <a:gd name="T17" fmla="*/ 460 h 651"/>
                  <a:gd name="T18" fmla="*/ 491 w 636"/>
                  <a:gd name="T19" fmla="*/ 414 h 651"/>
                  <a:gd name="T20" fmla="*/ 527 w 636"/>
                  <a:gd name="T21" fmla="*/ 364 h 651"/>
                  <a:gd name="T22" fmla="*/ 559 w 636"/>
                  <a:gd name="T23" fmla="*/ 309 h 651"/>
                  <a:gd name="T24" fmla="*/ 586 w 636"/>
                  <a:gd name="T25" fmla="*/ 252 h 651"/>
                  <a:gd name="T26" fmla="*/ 608 w 636"/>
                  <a:gd name="T27" fmla="*/ 192 h 651"/>
                  <a:gd name="T28" fmla="*/ 624 w 636"/>
                  <a:gd name="T29" fmla="*/ 131 h 651"/>
                  <a:gd name="T30" fmla="*/ 633 w 636"/>
                  <a:gd name="T31" fmla="*/ 65 h 651"/>
                  <a:gd name="T32" fmla="*/ 636 w 636"/>
                  <a:gd name="T33" fmla="*/ 0 h 651"/>
                  <a:gd name="T34" fmla="*/ 626 w 636"/>
                  <a:gd name="T35" fmla="*/ 32 h 651"/>
                  <a:gd name="T36" fmla="*/ 619 w 636"/>
                  <a:gd name="T37" fmla="*/ 98 h 651"/>
                  <a:gd name="T38" fmla="*/ 607 w 636"/>
                  <a:gd name="T39" fmla="*/ 159 h 651"/>
                  <a:gd name="T40" fmla="*/ 589 w 636"/>
                  <a:gd name="T41" fmla="*/ 220 h 651"/>
                  <a:gd name="T42" fmla="*/ 565 w 636"/>
                  <a:gd name="T43" fmla="*/ 277 h 651"/>
                  <a:gd name="T44" fmla="*/ 536 w 636"/>
                  <a:gd name="T45" fmla="*/ 332 h 651"/>
                  <a:gd name="T46" fmla="*/ 502 w 636"/>
                  <a:gd name="T47" fmla="*/ 383 h 651"/>
                  <a:gd name="T48" fmla="*/ 463 w 636"/>
                  <a:gd name="T49" fmla="*/ 431 h 651"/>
                  <a:gd name="T50" fmla="*/ 420 w 636"/>
                  <a:gd name="T51" fmla="*/ 474 h 651"/>
                  <a:gd name="T52" fmla="*/ 374 w 636"/>
                  <a:gd name="T53" fmla="*/ 513 h 651"/>
                  <a:gd name="T54" fmla="*/ 324 w 636"/>
                  <a:gd name="T55" fmla="*/ 548 h 651"/>
                  <a:gd name="T56" fmla="*/ 271 w 636"/>
                  <a:gd name="T57" fmla="*/ 578 h 651"/>
                  <a:gd name="T58" fmla="*/ 214 w 636"/>
                  <a:gd name="T59" fmla="*/ 602 h 651"/>
                  <a:gd name="T60" fmla="*/ 156 w 636"/>
                  <a:gd name="T61" fmla="*/ 621 h 651"/>
                  <a:gd name="T62" fmla="*/ 94 w 636"/>
                  <a:gd name="T63" fmla="*/ 634 h 651"/>
                  <a:gd name="T64" fmla="*/ 32 w 636"/>
                  <a:gd name="T65" fmla="*/ 639 h 651"/>
                  <a:gd name="T66" fmla="*/ 0 w 636"/>
                  <a:gd name="T67" fmla="*/ 641 h 65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636"/>
                  <a:gd name="T103" fmla="*/ 0 h 651"/>
                  <a:gd name="T104" fmla="*/ 636 w 636"/>
                  <a:gd name="T105" fmla="*/ 651 h 65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636" h="651">
                    <a:moveTo>
                      <a:pt x="0" y="651"/>
                    </a:moveTo>
                    <a:lnTo>
                      <a:pt x="0" y="651"/>
                    </a:lnTo>
                    <a:lnTo>
                      <a:pt x="32" y="651"/>
                    </a:lnTo>
                    <a:lnTo>
                      <a:pt x="64" y="648"/>
                    </a:lnTo>
                    <a:lnTo>
                      <a:pt x="96" y="644"/>
                    </a:lnTo>
                    <a:lnTo>
                      <a:pt x="128" y="638"/>
                    </a:lnTo>
                    <a:lnTo>
                      <a:pt x="158" y="630"/>
                    </a:lnTo>
                    <a:lnTo>
                      <a:pt x="188" y="621"/>
                    </a:lnTo>
                    <a:lnTo>
                      <a:pt x="218" y="612"/>
                    </a:lnTo>
                    <a:lnTo>
                      <a:pt x="248" y="599"/>
                    </a:lnTo>
                    <a:lnTo>
                      <a:pt x="275" y="587"/>
                    </a:lnTo>
                    <a:lnTo>
                      <a:pt x="303" y="573"/>
                    </a:lnTo>
                    <a:lnTo>
                      <a:pt x="330" y="556"/>
                    </a:lnTo>
                    <a:lnTo>
                      <a:pt x="355" y="539"/>
                    </a:lnTo>
                    <a:lnTo>
                      <a:pt x="380" y="521"/>
                    </a:lnTo>
                    <a:lnTo>
                      <a:pt x="405" y="502"/>
                    </a:lnTo>
                    <a:lnTo>
                      <a:pt x="427" y="481"/>
                    </a:lnTo>
                    <a:lnTo>
                      <a:pt x="449" y="460"/>
                    </a:lnTo>
                    <a:lnTo>
                      <a:pt x="470" y="437"/>
                    </a:lnTo>
                    <a:lnTo>
                      <a:pt x="491" y="414"/>
                    </a:lnTo>
                    <a:lnTo>
                      <a:pt x="509" y="389"/>
                    </a:lnTo>
                    <a:lnTo>
                      <a:pt x="527" y="364"/>
                    </a:lnTo>
                    <a:lnTo>
                      <a:pt x="544" y="337"/>
                    </a:lnTo>
                    <a:lnTo>
                      <a:pt x="559" y="309"/>
                    </a:lnTo>
                    <a:lnTo>
                      <a:pt x="573" y="281"/>
                    </a:lnTo>
                    <a:lnTo>
                      <a:pt x="586" y="252"/>
                    </a:lnTo>
                    <a:lnTo>
                      <a:pt x="598" y="223"/>
                    </a:lnTo>
                    <a:lnTo>
                      <a:pt x="608" y="192"/>
                    </a:lnTo>
                    <a:lnTo>
                      <a:pt x="617" y="162"/>
                    </a:lnTo>
                    <a:lnTo>
                      <a:pt x="624" y="131"/>
                    </a:lnTo>
                    <a:lnTo>
                      <a:pt x="629" y="99"/>
                    </a:lnTo>
                    <a:lnTo>
                      <a:pt x="633" y="65"/>
                    </a:lnTo>
                    <a:lnTo>
                      <a:pt x="636" y="33"/>
                    </a:lnTo>
                    <a:lnTo>
                      <a:pt x="636" y="0"/>
                    </a:lnTo>
                    <a:lnTo>
                      <a:pt x="626" y="0"/>
                    </a:lnTo>
                    <a:lnTo>
                      <a:pt x="626" y="32"/>
                    </a:lnTo>
                    <a:lnTo>
                      <a:pt x="624" y="65"/>
                    </a:lnTo>
                    <a:lnTo>
                      <a:pt x="619" y="98"/>
                    </a:lnTo>
                    <a:lnTo>
                      <a:pt x="614" y="128"/>
                    </a:lnTo>
                    <a:lnTo>
                      <a:pt x="607" y="159"/>
                    </a:lnTo>
                    <a:lnTo>
                      <a:pt x="598" y="189"/>
                    </a:lnTo>
                    <a:lnTo>
                      <a:pt x="589" y="220"/>
                    </a:lnTo>
                    <a:lnTo>
                      <a:pt x="578" y="249"/>
                    </a:lnTo>
                    <a:lnTo>
                      <a:pt x="565" y="277"/>
                    </a:lnTo>
                    <a:lnTo>
                      <a:pt x="551" y="305"/>
                    </a:lnTo>
                    <a:lnTo>
                      <a:pt x="536" y="332"/>
                    </a:lnTo>
                    <a:lnTo>
                      <a:pt x="519" y="358"/>
                    </a:lnTo>
                    <a:lnTo>
                      <a:pt x="502" y="383"/>
                    </a:lnTo>
                    <a:lnTo>
                      <a:pt x="483" y="407"/>
                    </a:lnTo>
                    <a:lnTo>
                      <a:pt x="463" y="431"/>
                    </a:lnTo>
                    <a:lnTo>
                      <a:pt x="442" y="453"/>
                    </a:lnTo>
                    <a:lnTo>
                      <a:pt x="420" y="474"/>
                    </a:lnTo>
                    <a:lnTo>
                      <a:pt x="398" y="495"/>
                    </a:lnTo>
                    <a:lnTo>
                      <a:pt x="374" y="513"/>
                    </a:lnTo>
                    <a:lnTo>
                      <a:pt x="349" y="531"/>
                    </a:lnTo>
                    <a:lnTo>
                      <a:pt x="324" y="548"/>
                    </a:lnTo>
                    <a:lnTo>
                      <a:pt x="298" y="563"/>
                    </a:lnTo>
                    <a:lnTo>
                      <a:pt x="271" y="578"/>
                    </a:lnTo>
                    <a:lnTo>
                      <a:pt x="243" y="591"/>
                    </a:lnTo>
                    <a:lnTo>
                      <a:pt x="214" y="602"/>
                    </a:lnTo>
                    <a:lnTo>
                      <a:pt x="185" y="612"/>
                    </a:lnTo>
                    <a:lnTo>
                      <a:pt x="156" y="621"/>
                    </a:lnTo>
                    <a:lnTo>
                      <a:pt x="125" y="628"/>
                    </a:lnTo>
                    <a:lnTo>
                      <a:pt x="94" y="634"/>
                    </a:lnTo>
                    <a:lnTo>
                      <a:pt x="62" y="638"/>
                    </a:lnTo>
                    <a:lnTo>
                      <a:pt x="32" y="639"/>
                    </a:lnTo>
                    <a:lnTo>
                      <a:pt x="0" y="641"/>
                    </a:lnTo>
                    <a:lnTo>
                      <a:pt x="0" y="65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3020" name="Freeform 205">
                <a:extLst>
                  <a:ext uri="{FF2B5EF4-FFF2-40B4-BE49-F238E27FC236}">
                    <a16:creationId xmlns:a16="http://schemas.microsoft.com/office/drawing/2014/main" id="{2435602D-9E91-68EC-9F3C-3EA534781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3" y="2932"/>
                <a:ext cx="638" cy="651"/>
              </a:xfrm>
              <a:custGeom>
                <a:avLst/>
                <a:gdLst>
                  <a:gd name="T0" fmla="*/ 0 w 638"/>
                  <a:gd name="T1" fmla="*/ 0 h 651"/>
                  <a:gd name="T2" fmla="*/ 3 w 638"/>
                  <a:gd name="T3" fmla="*/ 65 h 651"/>
                  <a:gd name="T4" fmla="*/ 12 w 638"/>
                  <a:gd name="T5" fmla="*/ 131 h 651"/>
                  <a:gd name="T6" fmla="*/ 28 w 638"/>
                  <a:gd name="T7" fmla="*/ 192 h 651"/>
                  <a:gd name="T8" fmla="*/ 50 w 638"/>
                  <a:gd name="T9" fmla="*/ 252 h 651"/>
                  <a:gd name="T10" fmla="*/ 77 w 638"/>
                  <a:gd name="T11" fmla="*/ 309 h 651"/>
                  <a:gd name="T12" fmla="*/ 109 w 638"/>
                  <a:gd name="T13" fmla="*/ 364 h 651"/>
                  <a:gd name="T14" fmla="*/ 145 w 638"/>
                  <a:gd name="T15" fmla="*/ 414 h 651"/>
                  <a:gd name="T16" fmla="*/ 187 w 638"/>
                  <a:gd name="T17" fmla="*/ 460 h 651"/>
                  <a:gd name="T18" fmla="*/ 231 w 638"/>
                  <a:gd name="T19" fmla="*/ 502 h 651"/>
                  <a:gd name="T20" fmla="*/ 281 w 638"/>
                  <a:gd name="T21" fmla="*/ 539 h 651"/>
                  <a:gd name="T22" fmla="*/ 333 w 638"/>
                  <a:gd name="T23" fmla="*/ 573 h 651"/>
                  <a:gd name="T24" fmla="*/ 388 w 638"/>
                  <a:gd name="T25" fmla="*/ 599 h 651"/>
                  <a:gd name="T26" fmla="*/ 448 w 638"/>
                  <a:gd name="T27" fmla="*/ 621 h 651"/>
                  <a:gd name="T28" fmla="*/ 508 w 638"/>
                  <a:gd name="T29" fmla="*/ 638 h 651"/>
                  <a:gd name="T30" fmla="*/ 572 w 638"/>
                  <a:gd name="T31" fmla="*/ 648 h 651"/>
                  <a:gd name="T32" fmla="*/ 638 w 638"/>
                  <a:gd name="T33" fmla="*/ 651 h 651"/>
                  <a:gd name="T34" fmla="*/ 604 w 638"/>
                  <a:gd name="T35" fmla="*/ 639 h 651"/>
                  <a:gd name="T36" fmla="*/ 542 w 638"/>
                  <a:gd name="T37" fmla="*/ 634 h 651"/>
                  <a:gd name="T38" fmla="*/ 480 w 638"/>
                  <a:gd name="T39" fmla="*/ 621 h 651"/>
                  <a:gd name="T40" fmla="*/ 422 w 638"/>
                  <a:gd name="T41" fmla="*/ 602 h 651"/>
                  <a:gd name="T42" fmla="*/ 365 w 638"/>
                  <a:gd name="T43" fmla="*/ 578 h 651"/>
                  <a:gd name="T44" fmla="*/ 312 w 638"/>
                  <a:gd name="T45" fmla="*/ 548 h 651"/>
                  <a:gd name="T46" fmla="*/ 262 w 638"/>
                  <a:gd name="T47" fmla="*/ 513 h 651"/>
                  <a:gd name="T48" fmla="*/ 216 w 638"/>
                  <a:gd name="T49" fmla="*/ 474 h 651"/>
                  <a:gd name="T50" fmla="*/ 173 w 638"/>
                  <a:gd name="T51" fmla="*/ 431 h 651"/>
                  <a:gd name="T52" fmla="*/ 134 w 638"/>
                  <a:gd name="T53" fmla="*/ 383 h 651"/>
                  <a:gd name="T54" fmla="*/ 100 w 638"/>
                  <a:gd name="T55" fmla="*/ 332 h 651"/>
                  <a:gd name="T56" fmla="*/ 71 w 638"/>
                  <a:gd name="T57" fmla="*/ 277 h 651"/>
                  <a:gd name="T58" fmla="*/ 47 w 638"/>
                  <a:gd name="T59" fmla="*/ 220 h 651"/>
                  <a:gd name="T60" fmla="*/ 29 w 638"/>
                  <a:gd name="T61" fmla="*/ 159 h 651"/>
                  <a:gd name="T62" fmla="*/ 17 w 638"/>
                  <a:gd name="T63" fmla="*/ 98 h 651"/>
                  <a:gd name="T64" fmla="*/ 10 w 638"/>
                  <a:gd name="T65" fmla="*/ 32 h 651"/>
                  <a:gd name="T66" fmla="*/ 10 w 638"/>
                  <a:gd name="T67" fmla="*/ 0 h 65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638"/>
                  <a:gd name="T103" fmla="*/ 0 h 651"/>
                  <a:gd name="T104" fmla="*/ 638 w 638"/>
                  <a:gd name="T105" fmla="*/ 651 h 65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638" h="651">
                    <a:moveTo>
                      <a:pt x="0" y="0"/>
                    </a:moveTo>
                    <a:lnTo>
                      <a:pt x="0" y="0"/>
                    </a:lnTo>
                    <a:lnTo>
                      <a:pt x="0" y="33"/>
                    </a:lnTo>
                    <a:lnTo>
                      <a:pt x="3" y="65"/>
                    </a:lnTo>
                    <a:lnTo>
                      <a:pt x="7" y="99"/>
                    </a:lnTo>
                    <a:lnTo>
                      <a:pt x="12" y="131"/>
                    </a:lnTo>
                    <a:lnTo>
                      <a:pt x="19" y="162"/>
                    </a:lnTo>
                    <a:lnTo>
                      <a:pt x="28" y="192"/>
                    </a:lnTo>
                    <a:lnTo>
                      <a:pt x="38" y="223"/>
                    </a:lnTo>
                    <a:lnTo>
                      <a:pt x="50" y="252"/>
                    </a:lnTo>
                    <a:lnTo>
                      <a:pt x="63" y="281"/>
                    </a:lnTo>
                    <a:lnTo>
                      <a:pt x="77" y="309"/>
                    </a:lnTo>
                    <a:lnTo>
                      <a:pt x="92" y="337"/>
                    </a:lnTo>
                    <a:lnTo>
                      <a:pt x="109" y="364"/>
                    </a:lnTo>
                    <a:lnTo>
                      <a:pt x="127" y="389"/>
                    </a:lnTo>
                    <a:lnTo>
                      <a:pt x="145" y="414"/>
                    </a:lnTo>
                    <a:lnTo>
                      <a:pt x="166" y="437"/>
                    </a:lnTo>
                    <a:lnTo>
                      <a:pt x="187" y="460"/>
                    </a:lnTo>
                    <a:lnTo>
                      <a:pt x="209" y="481"/>
                    </a:lnTo>
                    <a:lnTo>
                      <a:pt x="231" y="502"/>
                    </a:lnTo>
                    <a:lnTo>
                      <a:pt x="256" y="521"/>
                    </a:lnTo>
                    <a:lnTo>
                      <a:pt x="281" y="539"/>
                    </a:lnTo>
                    <a:lnTo>
                      <a:pt x="306" y="556"/>
                    </a:lnTo>
                    <a:lnTo>
                      <a:pt x="333" y="573"/>
                    </a:lnTo>
                    <a:lnTo>
                      <a:pt x="361" y="587"/>
                    </a:lnTo>
                    <a:lnTo>
                      <a:pt x="388" y="599"/>
                    </a:lnTo>
                    <a:lnTo>
                      <a:pt x="418" y="612"/>
                    </a:lnTo>
                    <a:lnTo>
                      <a:pt x="448" y="621"/>
                    </a:lnTo>
                    <a:lnTo>
                      <a:pt x="478" y="630"/>
                    </a:lnTo>
                    <a:lnTo>
                      <a:pt x="508" y="638"/>
                    </a:lnTo>
                    <a:lnTo>
                      <a:pt x="540" y="644"/>
                    </a:lnTo>
                    <a:lnTo>
                      <a:pt x="572" y="648"/>
                    </a:lnTo>
                    <a:lnTo>
                      <a:pt x="604" y="651"/>
                    </a:lnTo>
                    <a:lnTo>
                      <a:pt x="638" y="651"/>
                    </a:lnTo>
                    <a:lnTo>
                      <a:pt x="638" y="641"/>
                    </a:lnTo>
                    <a:lnTo>
                      <a:pt x="604" y="639"/>
                    </a:lnTo>
                    <a:lnTo>
                      <a:pt x="574" y="638"/>
                    </a:lnTo>
                    <a:lnTo>
                      <a:pt x="542" y="634"/>
                    </a:lnTo>
                    <a:lnTo>
                      <a:pt x="511" y="628"/>
                    </a:lnTo>
                    <a:lnTo>
                      <a:pt x="480" y="621"/>
                    </a:lnTo>
                    <a:lnTo>
                      <a:pt x="451" y="612"/>
                    </a:lnTo>
                    <a:lnTo>
                      <a:pt x="422" y="602"/>
                    </a:lnTo>
                    <a:lnTo>
                      <a:pt x="393" y="591"/>
                    </a:lnTo>
                    <a:lnTo>
                      <a:pt x="365" y="578"/>
                    </a:lnTo>
                    <a:lnTo>
                      <a:pt x="338" y="563"/>
                    </a:lnTo>
                    <a:lnTo>
                      <a:pt x="312" y="548"/>
                    </a:lnTo>
                    <a:lnTo>
                      <a:pt x="287" y="531"/>
                    </a:lnTo>
                    <a:lnTo>
                      <a:pt x="262" y="513"/>
                    </a:lnTo>
                    <a:lnTo>
                      <a:pt x="238" y="495"/>
                    </a:lnTo>
                    <a:lnTo>
                      <a:pt x="216" y="474"/>
                    </a:lnTo>
                    <a:lnTo>
                      <a:pt x="194" y="453"/>
                    </a:lnTo>
                    <a:lnTo>
                      <a:pt x="173" y="431"/>
                    </a:lnTo>
                    <a:lnTo>
                      <a:pt x="153" y="407"/>
                    </a:lnTo>
                    <a:lnTo>
                      <a:pt x="134" y="383"/>
                    </a:lnTo>
                    <a:lnTo>
                      <a:pt x="117" y="358"/>
                    </a:lnTo>
                    <a:lnTo>
                      <a:pt x="100" y="332"/>
                    </a:lnTo>
                    <a:lnTo>
                      <a:pt x="85" y="305"/>
                    </a:lnTo>
                    <a:lnTo>
                      <a:pt x="71" y="277"/>
                    </a:lnTo>
                    <a:lnTo>
                      <a:pt x="58" y="249"/>
                    </a:lnTo>
                    <a:lnTo>
                      <a:pt x="47" y="220"/>
                    </a:lnTo>
                    <a:lnTo>
                      <a:pt x="38" y="189"/>
                    </a:lnTo>
                    <a:lnTo>
                      <a:pt x="29" y="159"/>
                    </a:lnTo>
                    <a:lnTo>
                      <a:pt x="22" y="128"/>
                    </a:lnTo>
                    <a:lnTo>
                      <a:pt x="17" y="98"/>
                    </a:lnTo>
                    <a:lnTo>
                      <a:pt x="12" y="65"/>
                    </a:lnTo>
                    <a:lnTo>
                      <a:pt x="10" y="32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3021" name="Freeform 206">
                <a:extLst>
                  <a:ext uri="{FF2B5EF4-FFF2-40B4-BE49-F238E27FC236}">
                    <a16:creationId xmlns:a16="http://schemas.microsoft.com/office/drawing/2014/main" id="{CABD7DED-2F2F-FD72-9466-51609E632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3" y="2280"/>
                <a:ext cx="638" cy="652"/>
              </a:xfrm>
              <a:custGeom>
                <a:avLst/>
                <a:gdLst>
                  <a:gd name="T0" fmla="*/ 638 w 638"/>
                  <a:gd name="T1" fmla="*/ 0 h 652"/>
                  <a:gd name="T2" fmla="*/ 572 w 638"/>
                  <a:gd name="T3" fmla="*/ 4 h 652"/>
                  <a:gd name="T4" fmla="*/ 508 w 638"/>
                  <a:gd name="T5" fmla="*/ 14 h 652"/>
                  <a:gd name="T6" fmla="*/ 448 w 638"/>
                  <a:gd name="T7" fmla="*/ 29 h 652"/>
                  <a:gd name="T8" fmla="*/ 388 w 638"/>
                  <a:gd name="T9" fmla="*/ 52 h 652"/>
                  <a:gd name="T10" fmla="*/ 333 w 638"/>
                  <a:gd name="T11" fmla="*/ 79 h 652"/>
                  <a:gd name="T12" fmla="*/ 281 w 638"/>
                  <a:gd name="T13" fmla="*/ 111 h 652"/>
                  <a:gd name="T14" fmla="*/ 231 w 638"/>
                  <a:gd name="T15" fmla="*/ 149 h 652"/>
                  <a:gd name="T16" fmla="*/ 187 w 638"/>
                  <a:gd name="T17" fmla="*/ 191 h 652"/>
                  <a:gd name="T18" fmla="*/ 145 w 638"/>
                  <a:gd name="T19" fmla="*/ 238 h 652"/>
                  <a:gd name="T20" fmla="*/ 109 w 638"/>
                  <a:gd name="T21" fmla="*/ 288 h 652"/>
                  <a:gd name="T22" fmla="*/ 77 w 638"/>
                  <a:gd name="T23" fmla="*/ 341 h 652"/>
                  <a:gd name="T24" fmla="*/ 50 w 638"/>
                  <a:gd name="T25" fmla="*/ 398 h 652"/>
                  <a:gd name="T26" fmla="*/ 28 w 638"/>
                  <a:gd name="T27" fmla="*/ 458 h 652"/>
                  <a:gd name="T28" fmla="*/ 12 w 638"/>
                  <a:gd name="T29" fmla="*/ 521 h 652"/>
                  <a:gd name="T30" fmla="*/ 3 w 638"/>
                  <a:gd name="T31" fmla="*/ 585 h 652"/>
                  <a:gd name="T32" fmla="*/ 0 w 638"/>
                  <a:gd name="T33" fmla="*/ 652 h 652"/>
                  <a:gd name="T34" fmla="*/ 10 w 638"/>
                  <a:gd name="T35" fmla="*/ 619 h 652"/>
                  <a:gd name="T36" fmla="*/ 17 w 638"/>
                  <a:gd name="T37" fmla="*/ 554 h 652"/>
                  <a:gd name="T38" fmla="*/ 29 w 638"/>
                  <a:gd name="T39" fmla="*/ 492 h 652"/>
                  <a:gd name="T40" fmla="*/ 47 w 638"/>
                  <a:gd name="T41" fmla="*/ 432 h 652"/>
                  <a:gd name="T42" fmla="*/ 71 w 638"/>
                  <a:gd name="T43" fmla="*/ 373 h 652"/>
                  <a:gd name="T44" fmla="*/ 100 w 638"/>
                  <a:gd name="T45" fmla="*/ 319 h 652"/>
                  <a:gd name="T46" fmla="*/ 134 w 638"/>
                  <a:gd name="T47" fmla="*/ 267 h 652"/>
                  <a:gd name="T48" fmla="*/ 173 w 638"/>
                  <a:gd name="T49" fmla="*/ 220 h 652"/>
                  <a:gd name="T50" fmla="*/ 216 w 638"/>
                  <a:gd name="T51" fmla="*/ 177 h 652"/>
                  <a:gd name="T52" fmla="*/ 262 w 638"/>
                  <a:gd name="T53" fmla="*/ 138 h 652"/>
                  <a:gd name="T54" fmla="*/ 312 w 638"/>
                  <a:gd name="T55" fmla="*/ 103 h 652"/>
                  <a:gd name="T56" fmla="*/ 365 w 638"/>
                  <a:gd name="T57" fmla="*/ 74 h 652"/>
                  <a:gd name="T58" fmla="*/ 422 w 638"/>
                  <a:gd name="T59" fmla="*/ 49 h 652"/>
                  <a:gd name="T60" fmla="*/ 480 w 638"/>
                  <a:gd name="T61" fmla="*/ 31 h 652"/>
                  <a:gd name="T62" fmla="*/ 542 w 638"/>
                  <a:gd name="T63" fmla="*/ 17 h 652"/>
                  <a:gd name="T64" fmla="*/ 604 w 638"/>
                  <a:gd name="T65" fmla="*/ 11 h 652"/>
                  <a:gd name="T66" fmla="*/ 638 w 638"/>
                  <a:gd name="T67" fmla="*/ 10 h 65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638"/>
                  <a:gd name="T103" fmla="*/ 0 h 652"/>
                  <a:gd name="T104" fmla="*/ 638 w 638"/>
                  <a:gd name="T105" fmla="*/ 652 h 65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638" h="652">
                    <a:moveTo>
                      <a:pt x="638" y="0"/>
                    </a:moveTo>
                    <a:lnTo>
                      <a:pt x="638" y="0"/>
                    </a:lnTo>
                    <a:lnTo>
                      <a:pt x="604" y="1"/>
                    </a:lnTo>
                    <a:lnTo>
                      <a:pt x="572" y="4"/>
                    </a:lnTo>
                    <a:lnTo>
                      <a:pt x="540" y="8"/>
                    </a:lnTo>
                    <a:lnTo>
                      <a:pt x="508" y="14"/>
                    </a:lnTo>
                    <a:lnTo>
                      <a:pt x="478" y="21"/>
                    </a:lnTo>
                    <a:lnTo>
                      <a:pt x="448" y="29"/>
                    </a:lnTo>
                    <a:lnTo>
                      <a:pt x="418" y="40"/>
                    </a:lnTo>
                    <a:lnTo>
                      <a:pt x="388" y="52"/>
                    </a:lnTo>
                    <a:lnTo>
                      <a:pt x="361" y="64"/>
                    </a:lnTo>
                    <a:lnTo>
                      <a:pt x="333" y="79"/>
                    </a:lnTo>
                    <a:lnTo>
                      <a:pt x="306" y="95"/>
                    </a:lnTo>
                    <a:lnTo>
                      <a:pt x="281" y="111"/>
                    </a:lnTo>
                    <a:lnTo>
                      <a:pt x="256" y="130"/>
                    </a:lnTo>
                    <a:lnTo>
                      <a:pt x="231" y="149"/>
                    </a:lnTo>
                    <a:lnTo>
                      <a:pt x="209" y="170"/>
                    </a:lnTo>
                    <a:lnTo>
                      <a:pt x="187" y="191"/>
                    </a:lnTo>
                    <a:lnTo>
                      <a:pt x="166" y="215"/>
                    </a:lnTo>
                    <a:lnTo>
                      <a:pt x="145" y="238"/>
                    </a:lnTo>
                    <a:lnTo>
                      <a:pt x="127" y="262"/>
                    </a:lnTo>
                    <a:lnTo>
                      <a:pt x="109" y="288"/>
                    </a:lnTo>
                    <a:lnTo>
                      <a:pt x="92" y="315"/>
                    </a:lnTo>
                    <a:lnTo>
                      <a:pt x="77" y="341"/>
                    </a:lnTo>
                    <a:lnTo>
                      <a:pt x="63" y="369"/>
                    </a:lnTo>
                    <a:lnTo>
                      <a:pt x="50" y="398"/>
                    </a:lnTo>
                    <a:lnTo>
                      <a:pt x="38" y="428"/>
                    </a:lnTo>
                    <a:lnTo>
                      <a:pt x="28" y="458"/>
                    </a:lnTo>
                    <a:lnTo>
                      <a:pt x="19" y="489"/>
                    </a:lnTo>
                    <a:lnTo>
                      <a:pt x="12" y="521"/>
                    </a:lnTo>
                    <a:lnTo>
                      <a:pt x="7" y="553"/>
                    </a:lnTo>
                    <a:lnTo>
                      <a:pt x="3" y="585"/>
                    </a:lnTo>
                    <a:lnTo>
                      <a:pt x="0" y="619"/>
                    </a:lnTo>
                    <a:lnTo>
                      <a:pt x="0" y="652"/>
                    </a:lnTo>
                    <a:lnTo>
                      <a:pt x="10" y="652"/>
                    </a:lnTo>
                    <a:lnTo>
                      <a:pt x="10" y="619"/>
                    </a:lnTo>
                    <a:lnTo>
                      <a:pt x="12" y="587"/>
                    </a:lnTo>
                    <a:lnTo>
                      <a:pt x="17" y="554"/>
                    </a:lnTo>
                    <a:lnTo>
                      <a:pt x="22" y="522"/>
                    </a:lnTo>
                    <a:lnTo>
                      <a:pt x="29" y="492"/>
                    </a:lnTo>
                    <a:lnTo>
                      <a:pt x="38" y="461"/>
                    </a:lnTo>
                    <a:lnTo>
                      <a:pt x="47" y="432"/>
                    </a:lnTo>
                    <a:lnTo>
                      <a:pt x="58" y="403"/>
                    </a:lnTo>
                    <a:lnTo>
                      <a:pt x="71" y="373"/>
                    </a:lnTo>
                    <a:lnTo>
                      <a:pt x="85" y="345"/>
                    </a:lnTo>
                    <a:lnTo>
                      <a:pt x="100" y="319"/>
                    </a:lnTo>
                    <a:lnTo>
                      <a:pt x="117" y="293"/>
                    </a:lnTo>
                    <a:lnTo>
                      <a:pt x="134" y="267"/>
                    </a:lnTo>
                    <a:lnTo>
                      <a:pt x="153" y="244"/>
                    </a:lnTo>
                    <a:lnTo>
                      <a:pt x="173" y="220"/>
                    </a:lnTo>
                    <a:lnTo>
                      <a:pt x="194" y="198"/>
                    </a:lnTo>
                    <a:lnTo>
                      <a:pt x="216" y="177"/>
                    </a:lnTo>
                    <a:lnTo>
                      <a:pt x="238" y="157"/>
                    </a:lnTo>
                    <a:lnTo>
                      <a:pt x="262" y="138"/>
                    </a:lnTo>
                    <a:lnTo>
                      <a:pt x="287" y="120"/>
                    </a:lnTo>
                    <a:lnTo>
                      <a:pt x="312" y="103"/>
                    </a:lnTo>
                    <a:lnTo>
                      <a:pt x="338" y="88"/>
                    </a:lnTo>
                    <a:lnTo>
                      <a:pt x="365" y="74"/>
                    </a:lnTo>
                    <a:lnTo>
                      <a:pt x="393" y="60"/>
                    </a:lnTo>
                    <a:lnTo>
                      <a:pt x="422" y="49"/>
                    </a:lnTo>
                    <a:lnTo>
                      <a:pt x="451" y="39"/>
                    </a:lnTo>
                    <a:lnTo>
                      <a:pt x="480" y="31"/>
                    </a:lnTo>
                    <a:lnTo>
                      <a:pt x="511" y="24"/>
                    </a:lnTo>
                    <a:lnTo>
                      <a:pt x="542" y="17"/>
                    </a:lnTo>
                    <a:lnTo>
                      <a:pt x="574" y="14"/>
                    </a:lnTo>
                    <a:lnTo>
                      <a:pt x="604" y="11"/>
                    </a:lnTo>
                    <a:lnTo>
                      <a:pt x="638" y="10"/>
                    </a:lnTo>
                    <a:lnTo>
                      <a:pt x="638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3022" name="Freeform 207">
                <a:extLst>
                  <a:ext uri="{FF2B5EF4-FFF2-40B4-BE49-F238E27FC236}">
                    <a16:creationId xmlns:a16="http://schemas.microsoft.com/office/drawing/2014/main" id="{52BE5CAE-6D63-7DBA-4F54-42AA8D3E8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1" y="2872"/>
                <a:ext cx="70" cy="46"/>
              </a:xfrm>
              <a:custGeom>
                <a:avLst/>
                <a:gdLst>
                  <a:gd name="T0" fmla="*/ 0 w 70"/>
                  <a:gd name="T1" fmla="*/ 24 h 46"/>
                  <a:gd name="T2" fmla="*/ 70 w 70"/>
                  <a:gd name="T3" fmla="*/ 0 h 46"/>
                  <a:gd name="T4" fmla="*/ 70 w 70"/>
                  <a:gd name="T5" fmla="*/ 0 h 46"/>
                  <a:gd name="T6" fmla="*/ 69 w 70"/>
                  <a:gd name="T7" fmla="*/ 1 h 46"/>
                  <a:gd name="T8" fmla="*/ 67 w 70"/>
                  <a:gd name="T9" fmla="*/ 3 h 46"/>
                  <a:gd name="T10" fmla="*/ 67 w 70"/>
                  <a:gd name="T11" fmla="*/ 4 h 46"/>
                  <a:gd name="T12" fmla="*/ 66 w 70"/>
                  <a:gd name="T13" fmla="*/ 6 h 46"/>
                  <a:gd name="T14" fmla="*/ 66 w 70"/>
                  <a:gd name="T15" fmla="*/ 7 h 46"/>
                  <a:gd name="T16" fmla="*/ 64 w 70"/>
                  <a:gd name="T17" fmla="*/ 8 h 46"/>
                  <a:gd name="T18" fmla="*/ 64 w 70"/>
                  <a:gd name="T19" fmla="*/ 10 h 46"/>
                  <a:gd name="T20" fmla="*/ 64 w 70"/>
                  <a:gd name="T21" fmla="*/ 11 h 46"/>
                  <a:gd name="T22" fmla="*/ 63 w 70"/>
                  <a:gd name="T23" fmla="*/ 14 h 46"/>
                  <a:gd name="T24" fmla="*/ 63 w 70"/>
                  <a:gd name="T25" fmla="*/ 15 h 46"/>
                  <a:gd name="T26" fmla="*/ 63 w 70"/>
                  <a:gd name="T27" fmla="*/ 17 h 46"/>
                  <a:gd name="T28" fmla="*/ 63 w 70"/>
                  <a:gd name="T29" fmla="*/ 18 h 46"/>
                  <a:gd name="T30" fmla="*/ 63 w 70"/>
                  <a:gd name="T31" fmla="*/ 20 h 46"/>
                  <a:gd name="T32" fmla="*/ 62 w 70"/>
                  <a:gd name="T33" fmla="*/ 21 h 46"/>
                  <a:gd name="T34" fmla="*/ 62 w 70"/>
                  <a:gd name="T35" fmla="*/ 22 h 46"/>
                  <a:gd name="T36" fmla="*/ 62 w 70"/>
                  <a:gd name="T37" fmla="*/ 24 h 46"/>
                  <a:gd name="T38" fmla="*/ 62 w 70"/>
                  <a:gd name="T39" fmla="*/ 25 h 46"/>
                  <a:gd name="T40" fmla="*/ 62 w 70"/>
                  <a:gd name="T41" fmla="*/ 27 h 46"/>
                  <a:gd name="T42" fmla="*/ 63 w 70"/>
                  <a:gd name="T43" fmla="*/ 28 h 46"/>
                  <a:gd name="T44" fmla="*/ 63 w 70"/>
                  <a:gd name="T45" fmla="*/ 29 h 46"/>
                  <a:gd name="T46" fmla="*/ 63 w 70"/>
                  <a:gd name="T47" fmla="*/ 31 h 46"/>
                  <a:gd name="T48" fmla="*/ 63 w 70"/>
                  <a:gd name="T49" fmla="*/ 32 h 46"/>
                  <a:gd name="T50" fmla="*/ 63 w 70"/>
                  <a:gd name="T51" fmla="*/ 34 h 46"/>
                  <a:gd name="T52" fmla="*/ 64 w 70"/>
                  <a:gd name="T53" fmla="*/ 35 h 46"/>
                  <a:gd name="T54" fmla="*/ 64 w 70"/>
                  <a:gd name="T55" fmla="*/ 36 h 46"/>
                  <a:gd name="T56" fmla="*/ 64 w 70"/>
                  <a:gd name="T57" fmla="*/ 38 h 46"/>
                  <a:gd name="T58" fmla="*/ 66 w 70"/>
                  <a:gd name="T59" fmla="*/ 39 h 46"/>
                  <a:gd name="T60" fmla="*/ 66 w 70"/>
                  <a:gd name="T61" fmla="*/ 40 h 46"/>
                  <a:gd name="T62" fmla="*/ 67 w 70"/>
                  <a:gd name="T63" fmla="*/ 42 h 46"/>
                  <a:gd name="T64" fmla="*/ 67 w 70"/>
                  <a:gd name="T65" fmla="*/ 43 h 46"/>
                  <a:gd name="T66" fmla="*/ 69 w 70"/>
                  <a:gd name="T67" fmla="*/ 45 h 46"/>
                  <a:gd name="T68" fmla="*/ 70 w 70"/>
                  <a:gd name="T69" fmla="*/ 46 h 46"/>
                  <a:gd name="T70" fmla="*/ 0 w 70"/>
                  <a:gd name="T71" fmla="*/ 24 h 46"/>
                  <a:gd name="T72" fmla="*/ 0 w 70"/>
                  <a:gd name="T73" fmla="*/ 24 h 4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0"/>
                  <a:gd name="T112" fmla="*/ 0 h 46"/>
                  <a:gd name="T113" fmla="*/ 70 w 70"/>
                  <a:gd name="T114" fmla="*/ 46 h 4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0" h="46">
                    <a:moveTo>
                      <a:pt x="0" y="24"/>
                    </a:moveTo>
                    <a:lnTo>
                      <a:pt x="70" y="0"/>
                    </a:lnTo>
                    <a:lnTo>
                      <a:pt x="69" y="1"/>
                    </a:lnTo>
                    <a:lnTo>
                      <a:pt x="67" y="3"/>
                    </a:lnTo>
                    <a:lnTo>
                      <a:pt x="67" y="4"/>
                    </a:lnTo>
                    <a:lnTo>
                      <a:pt x="66" y="6"/>
                    </a:lnTo>
                    <a:lnTo>
                      <a:pt x="66" y="7"/>
                    </a:lnTo>
                    <a:lnTo>
                      <a:pt x="64" y="8"/>
                    </a:lnTo>
                    <a:lnTo>
                      <a:pt x="64" y="10"/>
                    </a:lnTo>
                    <a:lnTo>
                      <a:pt x="64" y="11"/>
                    </a:lnTo>
                    <a:lnTo>
                      <a:pt x="63" y="14"/>
                    </a:lnTo>
                    <a:lnTo>
                      <a:pt x="63" y="15"/>
                    </a:lnTo>
                    <a:lnTo>
                      <a:pt x="63" y="17"/>
                    </a:lnTo>
                    <a:lnTo>
                      <a:pt x="63" y="18"/>
                    </a:lnTo>
                    <a:lnTo>
                      <a:pt x="63" y="20"/>
                    </a:lnTo>
                    <a:lnTo>
                      <a:pt x="62" y="21"/>
                    </a:lnTo>
                    <a:lnTo>
                      <a:pt x="62" y="22"/>
                    </a:lnTo>
                    <a:lnTo>
                      <a:pt x="62" y="24"/>
                    </a:lnTo>
                    <a:lnTo>
                      <a:pt x="62" y="25"/>
                    </a:lnTo>
                    <a:lnTo>
                      <a:pt x="62" y="27"/>
                    </a:lnTo>
                    <a:lnTo>
                      <a:pt x="63" y="28"/>
                    </a:lnTo>
                    <a:lnTo>
                      <a:pt x="63" y="29"/>
                    </a:lnTo>
                    <a:lnTo>
                      <a:pt x="63" y="31"/>
                    </a:lnTo>
                    <a:lnTo>
                      <a:pt x="63" y="32"/>
                    </a:lnTo>
                    <a:lnTo>
                      <a:pt x="63" y="34"/>
                    </a:lnTo>
                    <a:lnTo>
                      <a:pt x="64" y="35"/>
                    </a:lnTo>
                    <a:lnTo>
                      <a:pt x="64" y="36"/>
                    </a:lnTo>
                    <a:lnTo>
                      <a:pt x="64" y="38"/>
                    </a:lnTo>
                    <a:lnTo>
                      <a:pt x="66" y="39"/>
                    </a:lnTo>
                    <a:lnTo>
                      <a:pt x="66" y="40"/>
                    </a:lnTo>
                    <a:lnTo>
                      <a:pt x="67" y="42"/>
                    </a:lnTo>
                    <a:lnTo>
                      <a:pt x="67" y="43"/>
                    </a:lnTo>
                    <a:lnTo>
                      <a:pt x="69" y="45"/>
                    </a:lnTo>
                    <a:lnTo>
                      <a:pt x="70" y="46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3023" name="Rectangle 208">
                <a:extLst>
                  <a:ext uri="{FF2B5EF4-FFF2-40B4-BE49-F238E27FC236}">
                    <a16:creationId xmlns:a16="http://schemas.microsoft.com/office/drawing/2014/main" id="{94CE8674-F513-4047-6F67-8C511F0B37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2890"/>
                <a:ext cx="240" cy="10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33024" name="Freeform 209">
                <a:extLst>
                  <a:ext uri="{FF2B5EF4-FFF2-40B4-BE49-F238E27FC236}">
                    <a16:creationId xmlns:a16="http://schemas.microsoft.com/office/drawing/2014/main" id="{CF6DB835-74F6-CF5B-8ADE-4B0C7AB4A9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9" y="2872"/>
                <a:ext cx="69" cy="46"/>
              </a:xfrm>
              <a:custGeom>
                <a:avLst/>
                <a:gdLst>
                  <a:gd name="T0" fmla="*/ 69 w 69"/>
                  <a:gd name="T1" fmla="*/ 24 h 46"/>
                  <a:gd name="T2" fmla="*/ 0 w 69"/>
                  <a:gd name="T3" fmla="*/ 46 h 46"/>
                  <a:gd name="T4" fmla="*/ 0 w 69"/>
                  <a:gd name="T5" fmla="*/ 46 h 46"/>
                  <a:gd name="T6" fmla="*/ 1 w 69"/>
                  <a:gd name="T7" fmla="*/ 45 h 46"/>
                  <a:gd name="T8" fmla="*/ 3 w 69"/>
                  <a:gd name="T9" fmla="*/ 43 h 46"/>
                  <a:gd name="T10" fmla="*/ 3 w 69"/>
                  <a:gd name="T11" fmla="*/ 42 h 46"/>
                  <a:gd name="T12" fmla="*/ 4 w 69"/>
                  <a:gd name="T13" fmla="*/ 40 h 46"/>
                  <a:gd name="T14" fmla="*/ 4 w 69"/>
                  <a:gd name="T15" fmla="*/ 39 h 46"/>
                  <a:gd name="T16" fmla="*/ 5 w 69"/>
                  <a:gd name="T17" fmla="*/ 38 h 46"/>
                  <a:gd name="T18" fmla="*/ 5 w 69"/>
                  <a:gd name="T19" fmla="*/ 36 h 46"/>
                  <a:gd name="T20" fmla="*/ 5 w 69"/>
                  <a:gd name="T21" fmla="*/ 35 h 46"/>
                  <a:gd name="T22" fmla="*/ 7 w 69"/>
                  <a:gd name="T23" fmla="*/ 34 h 46"/>
                  <a:gd name="T24" fmla="*/ 7 w 69"/>
                  <a:gd name="T25" fmla="*/ 32 h 46"/>
                  <a:gd name="T26" fmla="*/ 7 w 69"/>
                  <a:gd name="T27" fmla="*/ 31 h 46"/>
                  <a:gd name="T28" fmla="*/ 7 w 69"/>
                  <a:gd name="T29" fmla="*/ 29 h 46"/>
                  <a:gd name="T30" fmla="*/ 7 w 69"/>
                  <a:gd name="T31" fmla="*/ 28 h 46"/>
                  <a:gd name="T32" fmla="*/ 8 w 69"/>
                  <a:gd name="T33" fmla="*/ 27 h 46"/>
                  <a:gd name="T34" fmla="*/ 8 w 69"/>
                  <a:gd name="T35" fmla="*/ 25 h 46"/>
                  <a:gd name="T36" fmla="*/ 8 w 69"/>
                  <a:gd name="T37" fmla="*/ 24 h 46"/>
                  <a:gd name="T38" fmla="*/ 8 w 69"/>
                  <a:gd name="T39" fmla="*/ 22 h 46"/>
                  <a:gd name="T40" fmla="*/ 8 w 69"/>
                  <a:gd name="T41" fmla="*/ 21 h 46"/>
                  <a:gd name="T42" fmla="*/ 7 w 69"/>
                  <a:gd name="T43" fmla="*/ 20 h 46"/>
                  <a:gd name="T44" fmla="*/ 7 w 69"/>
                  <a:gd name="T45" fmla="*/ 18 h 46"/>
                  <a:gd name="T46" fmla="*/ 7 w 69"/>
                  <a:gd name="T47" fmla="*/ 17 h 46"/>
                  <a:gd name="T48" fmla="*/ 7 w 69"/>
                  <a:gd name="T49" fmla="*/ 15 h 46"/>
                  <a:gd name="T50" fmla="*/ 7 w 69"/>
                  <a:gd name="T51" fmla="*/ 14 h 46"/>
                  <a:gd name="T52" fmla="*/ 5 w 69"/>
                  <a:gd name="T53" fmla="*/ 11 h 46"/>
                  <a:gd name="T54" fmla="*/ 5 w 69"/>
                  <a:gd name="T55" fmla="*/ 10 h 46"/>
                  <a:gd name="T56" fmla="*/ 5 w 69"/>
                  <a:gd name="T57" fmla="*/ 8 h 46"/>
                  <a:gd name="T58" fmla="*/ 4 w 69"/>
                  <a:gd name="T59" fmla="*/ 7 h 46"/>
                  <a:gd name="T60" fmla="*/ 4 w 69"/>
                  <a:gd name="T61" fmla="*/ 6 h 46"/>
                  <a:gd name="T62" fmla="*/ 3 w 69"/>
                  <a:gd name="T63" fmla="*/ 4 h 46"/>
                  <a:gd name="T64" fmla="*/ 3 w 69"/>
                  <a:gd name="T65" fmla="*/ 3 h 46"/>
                  <a:gd name="T66" fmla="*/ 1 w 69"/>
                  <a:gd name="T67" fmla="*/ 1 h 46"/>
                  <a:gd name="T68" fmla="*/ 0 w 69"/>
                  <a:gd name="T69" fmla="*/ 0 h 46"/>
                  <a:gd name="T70" fmla="*/ 69 w 69"/>
                  <a:gd name="T71" fmla="*/ 24 h 46"/>
                  <a:gd name="T72" fmla="*/ 69 w 69"/>
                  <a:gd name="T73" fmla="*/ 24 h 4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9"/>
                  <a:gd name="T112" fmla="*/ 0 h 46"/>
                  <a:gd name="T113" fmla="*/ 69 w 69"/>
                  <a:gd name="T114" fmla="*/ 46 h 4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9" h="46">
                    <a:moveTo>
                      <a:pt x="69" y="24"/>
                    </a:moveTo>
                    <a:lnTo>
                      <a:pt x="0" y="46"/>
                    </a:lnTo>
                    <a:lnTo>
                      <a:pt x="1" y="45"/>
                    </a:lnTo>
                    <a:lnTo>
                      <a:pt x="3" y="43"/>
                    </a:lnTo>
                    <a:lnTo>
                      <a:pt x="3" y="42"/>
                    </a:lnTo>
                    <a:lnTo>
                      <a:pt x="4" y="40"/>
                    </a:lnTo>
                    <a:lnTo>
                      <a:pt x="4" y="39"/>
                    </a:lnTo>
                    <a:lnTo>
                      <a:pt x="5" y="38"/>
                    </a:lnTo>
                    <a:lnTo>
                      <a:pt x="5" y="36"/>
                    </a:lnTo>
                    <a:lnTo>
                      <a:pt x="5" y="35"/>
                    </a:lnTo>
                    <a:lnTo>
                      <a:pt x="7" y="34"/>
                    </a:lnTo>
                    <a:lnTo>
                      <a:pt x="7" y="32"/>
                    </a:lnTo>
                    <a:lnTo>
                      <a:pt x="7" y="31"/>
                    </a:lnTo>
                    <a:lnTo>
                      <a:pt x="7" y="29"/>
                    </a:lnTo>
                    <a:lnTo>
                      <a:pt x="7" y="28"/>
                    </a:lnTo>
                    <a:lnTo>
                      <a:pt x="8" y="27"/>
                    </a:lnTo>
                    <a:lnTo>
                      <a:pt x="8" y="25"/>
                    </a:lnTo>
                    <a:lnTo>
                      <a:pt x="8" y="24"/>
                    </a:lnTo>
                    <a:lnTo>
                      <a:pt x="8" y="22"/>
                    </a:lnTo>
                    <a:lnTo>
                      <a:pt x="8" y="21"/>
                    </a:lnTo>
                    <a:lnTo>
                      <a:pt x="7" y="20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7" y="15"/>
                    </a:lnTo>
                    <a:lnTo>
                      <a:pt x="7" y="14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5" y="8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69" y="2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3025" name="Rectangle 210">
                <a:extLst>
                  <a:ext uri="{FF2B5EF4-FFF2-40B4-BE49-F238E27FC236}">
                    <a16:creationId xmlns:a16="http://schemas.microsoft.com/office/drawing/2014/main" id="{ED745ACD-0CB4-EF4E-E2A8-4267FA1CBB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4" y="2890"/>
                <a:ext cx="240" cy="10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33026" name="Freeform 211">
                <a:extLst>
                  <a:ext uri="{FF2B5EF4-FFF2-40B4-BE49-F238E27FC236}">
                    <a16:creationId xmlns:a16="http://schemas.microsoft.com/office/drawing/2014/main" id="{25B96B7D-4DA5-3FAA-0884-CEC9B7F24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9" y="3009"/>
                <a:ext cx="41" cy="27"/>
              </a:xfrm>
              <a:custGeom>
                <a:avLst/>
                <a:gdLst>
                  <a:gd name="T0" fmla="*/ 41 w 41"/>
                  <a:gd name="T1" fmla="*/ 14 h 27"/>
                  <a:gd name="T2" fmla="*/ 0 w 41"/>
                  <a:gd name="T3" fmla="*/ 27 h 27"/>
                  <a:gd name="T4" fmla="*/ 0 w 41"/>
                  <a:gd name="T5" fmla="*/ 27 h 27"/>
                  <a:gd name="T6" fmla="*/ 0 w 41"/>
                  <a:gd name="T7" fmla="*/ 26 h 27"/>
                  <a:gd name="T8" fmla="*/ 0 w 41"/>
                  <a:gd name="T9" fmla="*/ 26 h 27"/>
                  <a:gd name="T10" fmla="*/ 2 w 41"/>
                  <a:gd name="T11" fmla="*/ 25 h 27"/>
                  <a:gd name="T12" fmla="*/ 2 w 41"/>
                  <a:gd name="T13" fmla="*/ 25 h 27"/>
                  <a:gd name="T14" fmla="*/ 2 w 41"/>
                  <a:gd name="T15" fmla="*/ 23 h 27"/>
                  <a:gd name="T16" fmla="*/ 3 w 41"/>
                  <a:gd name="T17" fmla="*/ 22 h 27"/>
                  <a:gd name="T18" fmla="*/ 3 w 41"/>
                  <a:gd name="T19" fmla="*/ 22 h 27"/>
                  <a:gd name="T20" fmla="*/ 3 w 41"/>
                  <a:gd name="T21" fmla="*/ 21 h 27"/>
                  <a:gd name="T22" fmla="*/ 3 w 41"/>
                  <a:gd name="T23" fmla="*/ 21 h 27"/>
                  <a:gd name="T24" fmla="*/ 3 w 41"/>
                  <a:gd name="T25" fmla="*/ 19 h 27"/>
                  <a:gd name="T26" fmla="*/ 5 w 41"/>
                  <a:gd name="T27" fmla="*/ 18 h 27"/>
                  <a:gd name="T28" fmla="*/ 5 w 41"/>
                  <a:gd name="T29" fmla="*/ 18 h 27"/>
                  <a:gd name="T30" fmla="*/ 5 w 41"/>
                  <a:gd name="T31" fmla="*/ 16 h 27"/>
                  <a:gd name="T32" fmla="*/ 5 w 41"/>
                  <a:gd name="T33" fmla="*/ 15 h 27"/>
                  <a:gd name="T34" fmla="*/ 5 w 41"/>
                  <a:gd name="T35" fmla="*/ 15 h 27"/>
                  <a:gd name="T36" fmla="*/ 5 w 41"/>
                  <a:gd name="T37" fmla="*/ 14 h 27"/>
                  <a:gd name="T38" fmla="*/ 5 w 41"/>
                  <a:gd name="T39" fmla="*/ 14 h 27"/>
                  <a:gd name="T40" fmla="*/ 5 w 41"/>
                  <a:gd name="T41" fmla="*/ 12 h 27"/>
                  <a:gd name="T42" fmla="*/ 5 w 41"/>
                  <a:gd name="T43" fmla="*/ 11 h 27"/>
                  <a:gd name="T44" fmla="*/ 5 w 41"/>
                  <a:gd name="T45" fmla="*/ 11 h 27"/>
                  <a:gd name="T46" fmla="*/ 5 w 41"/>
                  <a:gd name="T47" fmla="*/ 9 h 27"/>
                  <a:gd name="T48" fmla="*/ 3 w 41"/>
                  <a:gd name="T49" fmla="*/ 9 h 27"/>
                  <a:gd name="T50" fmla="*/ 3 w 41"/>
                  <a:gd name="T51" fmla="*/ 8 h 27"/>
                  <a:gd name="T52" fmla="*/ 3 w 41"/>
                  <a:gd name="T53" fmla="*/ 7 h 27"/>
                  <a:gd name="T54" fmla="*/ 3 w 41"/>
                  <a:gd name="T55" fmla="*/ 7 h 27"/>
                  <a:gd name="T56" fmla="*/ 3 w 41"/>
                  <a:gd name="T57" fmla="*/ 5 h 27"/>
                  <a:gd name="T58" fmla="*/ 2 w 41"/>
                  <a:gd name="T59" fmla="*/ 4 h 27"/>
                  <a:gd name="T60" fmla="*/ 2 w 41"/>
                  <a:gd name="T61" fmla="*/ 4 h 27"/>
                  <a:gd name="T62" fmla="*/ 2 w 41"/>
                  <a:gd name="T63" fmla="*/ 2 h 27"/>
                  <a:gd name="T64" fmla="*/ 0 w 41"/>
                  <a:gd name="T65" fmla="*/ 2 h 27"/>
                  <a:gd name="T66" fmla="*/ 0 w 41"/>
                  <a:gd name="T67" fmla="*/ 1 h 27"/>
                  <a:gd name="T68" fmla="*/ 0 w 41"/>
                  <a:gd name="T69" fmla="*/ 0 h 27"/>
                  <a:gd name="T70" fmla="*/ 41 w 41"/>
                  <a:gd name="T71" fmla="*/ 14 h 27"/>
                  <a:gd name="T72" fmla="*/ 41 w 41"/>
                  <a:gd name="T73" fmla="*/ 14 h 2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1"/>
                  <a:gd name="T112" fmla="*/ 0 h 27"/>
                  <a:gd name="T113" fmla="*/ 41 w 41"/>
                  <a:gd name="T114" fmla="*/ 27 h 2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1" h="27">
                    <a:moveTo>
                      <a:pt x="41" y="14"/>
                    </a:moveTo>
                    <a:lnTo>
                      <a:pt x="0" y="27"/>
                    </a:lnTo>
                    <a:lnTo>
                      <a:pt x="0" y="26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3" y="22"/>
                    </a:lnTo>
                    <a:lnTo>
                      <a:pt x="3" y="21"/>
                    </a:lnTo>
                    <a:lnTo>
                      <a:pt x="3" y="19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41" y="1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3027" name="Rectangle 212">
                <a:extLst>
                  <a:ext uri="{FF2B5EF4-FFF2-40B4-BE49-F238E27FC236}">
                    <a16:creationId xmlns:a16="http://schemas.microsoft.com/office/drawing/2014/main" id="{4FD82187-418B-655C-399A-7E0F46C8C2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5" y="3020"/>
                <a:ext cx="54" cy="5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33028" name="Freeform 213">
                <a:extLst>
                  <a:ext uri="{FF2B5EF4-FFF2-40B4-BE49-F238E27FC236}">
                    <a16:creationId xmlns:a16="http://schemas.microsoft.com/office/drawing/2014/main" id="{711FDB26-6DBF-2B4A-5705-3F7722750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2977"/>
                <a:ext cx="74" cy="44"/>
              </a:xfrm>
              <a:custGeom>
                <a:avLst/>
                <a:gdLst>
                  <a:gd name="T0" fmla="*/ 0 w 74"/>
                  <a:gd name="T1" fmla="*/ 4 h 44"/>
                  <a:gd name="T2" fmla="*/ 74 w 74"/>
                  <a:gd name="T3" fmla="*/ 0 h 44"/>
                  <a:gd name="T4" fmla="*/ 74 w 74"/>
                  <a:gd name="T5" fmla="*/ 0 h 44"/>
                  <a:gd name="T6" fmla="*/ 72 w 74"/>
                  <a:gd name="T7" fmla="*/ 1 h 44"/>
                  <a:gd name="T8" fmla="*/ 71 w 74"/>
                  <a:gd name="T9" fmla="*/ 1 h 44"/>
                  <a:gd name="T10" fmla="*/ 70 w 74"/>
                  <a:gd name="T11" fmla="*/ 2 h 44"/>
                  <a:gd name="T12" fmla="*/ 68 w 74"/>
                  <a:gd name="T13" fmla="*/ 4 h 44"/>
                  <a:gd name="T14" fmla="*/ 68 w 74"/>
                  <a:gd name="T15" fmla="*/ 5 h 44"/>
                  <a:gd name="T16" fmla="*/ 67 w 74"/>
                  <a:gd name="T17" fmla="*/ 7 h 44"/>
                  <a:gd name="T18" fmla="*/ 66 w 74"/>
                  <a:gd name="T19" fmla="*/ 8 h 44"/>
                  <a:gd name="T20" fmla="*/ 66 w 74"/>
                  <a:gd name="T21" fmla="*/ 9 h 44"/>
                  <a:gd name="T22" fmla="*/ 64 w 74"/>
                  <a:gd name="T23" fmla="*/ 11 h 44"/>
                  <a:gd name="T24" fmla="*/ 63 w 74"/>
                  <a:gd name="T25" fmla="*/ 12 h 44"/>
                  <a:gd name="T26" fmla="*/ 63 w 74"/>
                  <a:gd name="T27" fmla="*/ 12 h 44"/>
                  <a:gd name="T28" fmla="*/ 63 w 74"/>
                  <a:gd name="T29" fmla="*/ 14 h 44"/>
                  <a:gd name="T30" fmla="*/ 61 w 74"/>
                  <a:gd name="T31" fmla="*/ 15 h 44"/>
                  <a:gd name="T32" fmla="*/ 61 w 74"/>
                  <a:gd name="T33" fmla="*/ 16 h 44"/>
                  <a:gd name="T34" fmla="*/ 60 w 74"/>
                  <a:gd name="T35" fmla="*/ 18 h 44"/>
                  <a:gd name="T36" fmla="*/ 60 w 74"/>
                  <a:gd name="T37" fmla="*/ 19 h 44"/>
                  <a:gd name="T38" fmla="*/ 60 w 74"/>
                  <a:gd name="T39" fmla="*/ 20 h 44"/>
                  <a:gd name="T40" fmla="*/ 60 w 74"/>
                  <a:gd name="T41" fmla="*/ 22 h 44"/>
                  <a:gd name="T42" fmla="*/ 60 w 74"/>
                  <a:gd name="T43" fmla="*/ 23 h 44"/>
                  <a:gd name="T44" fmla="*/ 59 w 74"/>
                  <a:gd name="T45" fmla="*/ 25 h 44"/>
                  <a:gd name="T46" fmla="*/ 59 w 74"/>
                  <a:gd name="T47" fmla="*/ 26 h 44"/>
                  <a:gd name="T48" fmla="*/ 59 w 74"/>
                  <a:gd name="T49" fmla="*/ 29 h 44"/>
                  <a:gd name="T50" fmla="*/ 59 w 74"/>
                  <a:gd name="T51" fmla="*/ 30 h 44"/>
                  <a:gd name="T52" fmla="*/ 59 w 74"/>
                  <a:gd name="T53" fmla="*/ 32 h 44"/>
                  <a:gd name="T54" fmla="*/ 59 w 74"/>
                  <a:gd name="T55" fmla="*/ 33 h 44"/>
                  <a:gd name="T56" fmla="*/ 59 w 74"/>
                  <a:gd name="T57" fmla="*/ 34 h 44"/>
                  <a:gd name="T58" fmla="*/ 60 w 74"/>
                  <a:gd name="T59" fmla="*/ 36 h 44"/>
                  <a:gd name="T60" fmla="*/ 60 w 74"/>
                  <a:gd name="T61" fmla="*/ 37 h 44"/>
                  <a:gd name="T62" fmla="*/ 60 w 74"/>
                  <a:gd name="T63" fmla="*/ 39 h 44"/>
                  <a:gd name="T64" fmla="*/ 60 w 74"/>
                  <a:gd name="T65" fmla="*/ 40 h 44"/>
                  <a:gd name="T66" fmla="*/ 61 w 74"/>
                  <a:gd name="T67" fmla="*/ 41 h 44"/>
                  <a:gd name="T68" fmla="*/ 61 w 74"/>
                  <a:gd name="T69" fmla="*/ 44 h 44"/>
                  <a:gd name="T70" fmla="*/ 0 w 74"/>
                  <a:gd name="T71" fmla="*/ 4 h 44"/>
                  <a:gd name="T72" fmla="*/ 0 w 74"/>
                  <a:gd name="T73" fmla="*/ 4 h 4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4"/>
                  <a:gd name="T112" fmla="*/ 0 h 44"/>
                  <a:gd name="T113" fmla="*/ 74 w 74"/>
                  <a:gd name="T114" fmla="*/ 44 h 4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4" h="44">
                    <a:moveTo>
                      <a:pt x="0" y="4"/>
                    </a:moveTo>
                    <a:lnTo>
                      <a:pt x="74" y="0"/>
                    </a:lnTo>
                    <a:lnTo>
                      <a:pt x="72" y="1"/>
                    </a:lnTo>
                    <a:lnTo>
                      <a:pt x="71" y="1"/>
                    </a:lnTo>
                    <a:lnTo>
                      <a:pt x="70" y="2"/>
                    </a:lnTo>
                    <a:lnTo>
                      <a:pt x="68" y="4"/>
                    </a:lnTo>
                    <a:lnTo>
                      <a:pt x="68" y="5"/>
                    </a:lnTo>
                    <a:lnTo>
                      <a:pt x="67" y="7"/>
                    </a:lnTo>
                    <a:lnTo>
                      <a:pt x="66" y="8"/>
                    </a:lnTo>
                    <a:lnTo>
                      <a:pt x="66" y="9"/>
                    </a:lnTo>
                    <a:lnTo>
                      <a:pt x="64" y="11"/>
                    </a:lnTo>
                    <a:lnTo>
                      <a:pt x="63" y="12"/>
                    </a:lnTo>
                    <a:lnTo>
                      <a:pt x="63" y="14"/>
                    </a:lnTo>
                    <a:lnTo>
                      <a:pt x="61" y="15"/>
                    </a:lnTo>
                    <a:lnTo>
                      <a:pt x="61" y="16"/>
                    </a:lnTo>
                    <a:lnTo>
                      <a:pt x="60" y="18"/>
                    </a:lnTo>
                    <a:lnTo>
                      <a:pt x="60" y="19"/>
                    </a:lnTo>
                    <a:lnTo>
                      <a:pt x="60" y="20"/>
                    </a:lnTo>
                    <a:lnTo>
                      <a:pt x="60" y="22"/>
                    </a:lnTo>
                    <a:lnTo>
                      <a:pt x="60" y="23"/>
                    </a:lnTo>
                    <a:lnTo>
                      <a:pt x="59" y="25"/>
                    </a:lnTo>
                    <a:lnTo>
                      <a:pt x="59" y="26"/>
                    </a:lnTo>
                    <a:lnTo>
                      <a:pt x="59" y="29"/>
                    </a:lnTo>
                    <a:lnTo>
                      <a:pt x="59" y="30"/>
                    </a:lnTo>
                    <a:lnTo>
                      <a:pt x="59" y="32"/>
                    </a:lnTo>
                    <a:lnTo>
                      <a:pt x="59" y="33"/>
                    </a:lnTo>
                    <a:lnTo>
                      <a:pt x="59" y="34"/>
                    </a:lnTo>
                    <a:lnTo>
                      <a:pt x="60" y="36"/>
                    </a:lnTo>
                    <a:lnTo>
                      <a:pt x="60" y="37"/>
                    </a:lnTo>
                    <a:lnTo>
                      <a:pt x="60" y="39"/>
                    </a:lnTo>
                    <a:lnTo>
                      <a:pt x="60" y="40"/>
                    </a:lnTo>
                    <a:lnTo>
                      <a:pt x="61" y="41"/>
                    </a:lnTo>
                    <a:lnTo>
                      <a:pt x="61" y="4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3029" name="Freeform 214">
                <a:extLst>
                  <a:ext uri="{FF2B5EF4-FFF2-40B4-BE49-F238E27FC236}">
                    <a16:creationId xmlns:a16="http://schemas.microsoft.com/office/drawing/2014/main" id="{66A2A7B4-9838-B413-01BD-F14E7E43B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2985"/>
                <a:ext cx="254" cy="77"/>
              </a:xfrm>
              <a:custGeom>
                <a:avLst/>
                <a:gdLst>
                  <a:gd name="T0" fmla="*/ 254 w 254"/>
                  <a:gd name="T1" fmla="*/ 67 h 77"/>
                  <a:gd name="T2" fmla="*/ 2 w 254"/>
                  <a:gd name="T3" fmla="*/ 0 h 77"/>
                  <a:gd name="T4" fmla="*/ 0 w 254"/>
                  <a:gd name="T5" fmla="*/ 10 h 77"/>
                  <a:gd name="T6" fmla="*/ 251 w 254"/>
                  <a:gd name="T7" fmla="*/ 77 h 77"/>
                  <a:gd name="T8" fmla="*/ 254 w 254"/>
                  <a:gd name="T9" fmla="*/ 67 h 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4"/>
                  <a:gd name="T16" fmla="*/ 0 h 77"/>
                  <a:gd name="T17" fmla="*/ 254 w 254"/>
                  <a:gd name="T18" fmla="*/ 77 h 7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4" h="77">
                    <a:moveTo>
                      <a:pt x="254" y="67"/>
                    </a:moveTo>
                    <a:lnTo>
                      <a:pt x="2" y="0"/>
                    </a:lnTo>
                    <a:lnTo>
                      <a:pt x="0" y="10"/>
                    </a:lnTo>
                    <a:lnTo>
                      <a:pt x="251" y="77"/>
                    </a:lnTo>
                    <a:lnTo>
                      <a:pt x="254" y="6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33030" name="Freeform 215">
                <a:extLst>
                  <a:ext uri="{FF2B5EF4-FFF2-40B4-BE49-F238E27FC236}">
                    <a16:creationId xmlns:a16="http://schemas.microsoft.com/office/drawing/2014/main" id="{F42B23C1-DA7A-438D-789F-F18608C5D2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7" y="2977"/>
                <a:ext cx="74" cy="44"/>
              </a:xfrm>
              <a:custGeom>
                <a:avLst/>
                <a:gdLst>
                  <a:gd name="T0" fmla="*/ 74 w 74"/>
                  <a:gd name="T1" fmla="*/ 4 h 44"/>
                  <a:gd name="T2" fmla="*/ 12 w 74"/>
                  <a:gd name="T3" fmla="*/ 44 h 44"/>
                  <a:gd name="T4" fmla="*/ 12 w 74"/>
                  <a:gd name="T5" fmla="*/ 44 h 44"/>
                  <a:gd name="T6" fmla="*/ 12 w 74"/>
                  <a:gd name="T7" fmla="*/ 41 h 44"/>
                  <a:gd name="T8" fmla="*/ 14 w 74"/>
                  <a:gd name="T9" fmla="*/ 40 h 44"/>
                  <a:gd name="T10" fmla="*/ 14 w 74"/>
                  <a:gd name="T11" fmla="*/ 39 h 44"/>
                  <a:gd name="T12" fmla="*/ 14 w 74"/>
                  <a:gd name="T13" fmla="*/ 37 h 44"/>
                  <a:gd name="T14" fmla="*/ 14 w 74"/>
                  <a:gd name="T15" fmla="*/ 36 h 44"/>
                  <a:gd name="T16" fmla="*/ 15 w 74"/>
                  <a:gd name="T17" fmla="*/ 34 h 44"/>
                  <a:gd name="T18" fmla="*/ 15 w 74"/>
                  <a:gd name="T19" fmla="*/ 33 h 44"/>
                  <a:gd name="T20" fmla="*/ 15 w 74"/>
                  <a:gd name="T21" fmla="*/ 32 h 44"/>
                  <a:gd name="T22" fmla="*/ 15 w 74"/>
                  <a:gd name="T23" fmla="*/ 30 h 44"/>
                  <a:gd name="T24" fmla="*/ 15 w 74"/>
                  <a:gd name="T25" fmla="*/ 29 h 44"/>
                  <a:gd name="T26" fmla="*/ 15 w 74"/>
                  <a:gd name="T27" fmla="*/ 26 h 44"/>
                  <a:gd name="T28" fmla="*/ 15 w 74"/>
                  <a:gd name="T29" fmla="*/ 25 h 44"/>
                  <a:gd name="T30" fmla="*/ 14 w 74"/>
                  <a:gd name="T31" fmla="*/ 23 h 44"/>
                  <a:gd name="T32" fmla="*/ 14 w 74"/>
                  <a:gd name="T33" fmla="*/ 22 h 44"/>
                  <a:gd name="T34" fmla="*/ 14 w 74"/>
                  <a:gd name="T35" fmla="*/ 20 h 44"/>
                  <a:gd name="T36" fmla="*/ 14 w 74"/>
                  <a:gd name="T37" fmla="*/ 19 h 44"/>
                  <a:gd name="T38" fmla="*/ 14 w 74"/>
                  <a:gd name="T39" fmla="*/ 18 h 44"/>
                  <a:gd name="T40" fmla="*/ 12 w 74"/>
                  <a:gd name="T41" fmla="*/ 16 h 44"/>
                  <a:gd name="T42" fmla="*/ 12 w 74"/>
                  <a:gd name="T43" fmla="*/ 15 h 44"/>
                  <a:gd name="T44" fmla="*/ 11 w 74"/>
                  <a:gd name="T45" fmla="*/ 14 h 44"/>
                  <a:gd name="T46" fmla="*/ 11 w 74"/>
                  <a:gd name="T47" fmla="*/ 12 h 44"/>
                  <a:gd name="T48" fmla="*/ 11 w 74"/>
                  <a:gd name="T49" fmla="*/ 12 h 44"/>
                  <a:gd name="T50" fmla="*/ 10 w 74"/>
                  <a:gd name="T51" fmla="*/ 11 h 44"/>
                  <a:gd name="T52" fmla="*/ 8 w 74"/>
                  <a:gd name="T53" fmla="*/ 9 h 44"/>
                  <a:gd name="T54" fmla="*/ 8 w 74"/>
                  <a:gd name="T55" fmla="*/ 8 h 44"/>
                  <a:gd name="T56" fmla="*/ 7 w 74"/>
                  <a:gd name="T57" fmla="*/ 7 h 44"/>
                  <a:gd name="T58" fmla="*/ 7 w 74"/>
                  <a:gd name="T59" fmla="*/ 5 h 44"/>
                  <a:gd name="T60" fmla="*/ 5 w 74"/>
                  <a:gd name="T61" fmla="*/ 4 h 44"/>
                  <a:gd name="T62" fmla="*/ 4 w 74"/>
                  <a:gd name="T63" fmla="*/ 2 h 44"/>
                  <a:gd name="T64" fmla="*/ 3 w 74"/>
                  <a:gd name="T65" fmla="*/ 1 h 44"/>
                  <a:gd name="T66" fmla="*/ 1 w 74"/>
                  <a:gd name="T67" fmla="*/ 1 h 44"/>
                  <a:gd name="T68" fmla="*/ 0 w 74"/>
                  <a:gd name="T69" fmla="*/ 0 h 44"/>
                  <a:gd name="T70" fmla="*/ 74 w 74"/>
                  <a:gd name="T71" fmla="*/ 4 h 44"/>
                  <a:gd name="T72" fmla="*/ 74 w 74"/>
                  <a:gd name="T73" fmla="*/ 4 h 4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74"/>
                  <a:gd name="T112" fmla="*/ 0 h 44"/>
                  <a:gd name="T113" fmla="*/ 74 w 74"/>
                  <a:gd name="T114" fmla="*/ 44 h 4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74" h="44">
                    <a:moveTo>
                      <a:pt x="74" y="4"/>
                    </a:moveTo>
                    <a:lnTo>
                      <a:pt x="12" y="44"/>
                    </a:lnTo>
                    <a:lnTo>
                      <a:pt x="12" y="41"/>
                    </a:lnTo>
                    <a:lnTo>
                      <a:pt x="14" y="40"/>
                    </a:lnTo>
                    <a:lnTo>
                      <a:pt x="14" y="39"/>
                    </a:lnTo>
                    <a:lnTo>
                      <a:pt x="14" y="37"/>
                    </a:lnTo>
                    <a:lnTo>
                      <a:pt x="14" y="36"/>
                    </a:lnTo>
                    <a:lnTo>
                      <a:pt x="15" y="34"/>
                    </a:lnTo>
                    <a:lnTo>
                      <a:pt x="15" y="33"/>
                    </a:lnTo>
                    <a:lnTo>
                      <a:pt x="15" y="32"/>
                    </a:lnTo>
                    <a:lnTo>
                      <a:pt x="15" y="30"/>
                    </a:lnTo>
                    <a:lnTo>
                      <a:pt x="15" y="29"/>
                    </a:lnTo>
                    <a:lnTo>
                      <a:pt x="15" y="26"/>
                    </a:lnTo>
                    <a:lnTo>
                      <a:pt x="15" y="25"/>
                    </a:lnTo>
                    <a:lnTo>
                      <a:pt x="14" y="23"/>
                    </a:lnTo>
                    <a:lnTo>
                      <a:pt x="14" y="22"/>
                    </a:lnTo>
                    <a:lnTo>
                      <a:pt x="14" y="20"/>
                    </a:lnTo>
                    <a:lnTo>
                      <a:pt x="14" y="19"/>
                    </a:lnTo>
                    <a:lnTo>
                      <a:pt x="14" y="18"/>
                    </a:lnTo>
                    <a:lnTo>
                      <a:pt x="12" y="16"/>
                    </a:lnTo>
                    <a:lnTo>
                      <a:pt x="12" y="15"/>
                    </a:lnTo>
                    <a:lnTo>
                      <a:pt x="11" y="14"/>
                    </a:lnTo>
                    <a:lnTo>
                      <a:pt x="11" y="12"/>
                    </a:lnTo>
                    <a:lnTo>
                      <a:pt x="10" y="11"/>
                    </a:lnTo>
                    <a:lnTo>
                      <a:pt x="8" y="9"/>
                    </a:lnTo>
                    <a:lnTo>
                      <a:pt x="8" y="8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</p:grpSp>
        <p:sp>
          <p:nvSpPr>
            <p:cNvPr id="32787" name="Freeform 216">
              <a:extLst>
                <a:ext uri="{FF2B5EF4-FFF2-40B4-BE49-F238E27FC236}">
                  <a16:creationId xmlns:a16="http://schemas.microsoft.com/office/drawing/2014/main" id="{20E6D03A-39B2-594F-6A64-FCCDF820D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" y="2985"/>
              <a:ext cx="253" cy="77"/>
            </a:xfrm>
            <a:custGeom>
              <a:avLst/>
              <a:gdLst>
                <a:gd name="T0" fmla="*/ 3 w 253"/>
                <a:gd name="T1" fmla="*/ 77 h 77"/>
                <a:gd name="T2" fmla="*/ 253 w 253"/>
                <a:gd name="T3" fmla="*/ 10 h 77"/>
                <a:gd name="T4" fmla="*/ 252 w 253"/>
                <a:gd name="T5" fmla="*/ 0 h 77"/>
                <a:gd name="T6" fmla="*/ 0 w 253"/>
                <a:gd name="T7" fmla="*/ 67 h 77"/>
                <a:gd name="T8" fmla="*/ 3 w 253"/>
                <a:gd name="T9" fmla="*/ 77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3"/>
                <a:gd name="T16" fmla="*/ 0 h 77"/>
                <a:gd name="T17" fmla="*/ 253 w 253"/>
                <a:gd name="T18" fmla="*/ 77 h 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3" h="77">
                  <a:moveTo>
                    <a:pt x="3" y="77"/>
                  </a:moveTo>
                  <a:lnTo>
                    <a:pt x="253" y="10"/>
                  </a:lnTo>
                  <a:lnTo>
                    <a:pt x="252" y="0"/>
                  </a:lnTo>
                  <a:lnTo>
                    <a:pt x="0" y="67"/>
                  </a:lnTo>
                  <a:lnTo>
                    <a:pt x="3" y="7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788" name="Freeform 217">
              <a:extLst>
                <a:ext uri="{FF2B5EF4-FFF2-40B4-BE49-F238E27FC236}">
                  <a16:creationId xmlns:a16="http://schemas.microsoft.com/office/drawing/2014/main" id="{0EDADB23-2C98-47B3-AE87-A559C591D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8" y="3066"/>
              <a:ext cx="71" cy="53"/>
            </a:xfrm>
            <a:custGeom>
              <a:avLst/>
              <a:gdLst>
                <a:gd name="T0" fmla="*/ 0 w 71"/>
                <a:gd name="T1" fmla="*/ 0 h 53"/>
                <a:gd name="T2" fmla="*/ 71 w 71"/>
                <a:gd name="T3" fmla="*/ 14 h 53"/>
                <a:gd name="T4" fmla="*/ 71 w 71"/>
                <a:gd name="T5" fmla="*/ 14 h 53"/>
                <a:gd name="T6" fmla="*/ 70 w 71"/>
                <a:gd name="T7" fmla="*/ 14 h 53"/>
                <a:gd name="T8" fmla="*/ 69 w 71"/>
                <a:gd name="T9" fmla="*/ 15 h 53"/>
                <a:gd name="T10" fmla="*/ 67 w 71"/>
                <a:gd name="T11" fmla="*/ 15 h 53"/>
                <a:gd name="T12" fmla="*/ 66 w 71"/>
                <a:gd name="T13" fmla="*/ 16 h 53"/>
                <a:gd name="T14" fmla="*/ 64 w 71"/>
                <a:gd name="T15" fmla="*/ 18 h 53"/>
                <a:gd name="T16" fmla="*/ 63 w 71"/>
                <a:gd name="T17" fmla="*/ 18 h 53"/>
                <a:gd name="T18" fmla="*/ 62 w 71"/>
                <a:gd name="T19" fmla="*/ 19 h 53"/>
                <a:gd name="T20" fmla="*/ 60 w 71"/>
                <a:gd name="T21" fmla="*/ 21 h 53"/>
                <a:gd name="T22" fmla="*/ 60 w 71"/>
                <a:gd name="T23" fmla="*/ 22 h 53"/>
                <a:gd name="T24" fmla="*/ 59 w 71"/>
                <a:gd name="T25" fmla="*/ 22 h 53"/>
                <a:gd name="T26" fmla="*/ 58 w 71"/>
                <a:gd name="T27" fmla="*/ 23 h 53"/>
                <a:gd name="T28" fmla="*/ 58 w 71"/>
                <a:gd name="T29" fmla="*/ 25 h 53"/>
                <a:gd name="T30" fmla="*/ 56 w 71"/>
                <a:gd name="T31" fmla="*/ 26 h 53"/>
                <a:gd name="T32" fmla="*/ 55 w 71"/>
                <a:gd name="T33" fmla="*/ 28 h 53"/>
                <a:gd name="T34" fmla="*/ 55 w 71"/>
                <a:gd name="T35" fmla="*/ 29 h 53"/>
                <a:gd name="T36" fmla="*/ 53 w 71"/>
                <a:gd name="T37" fmla="*/ 29 h 53"/>
                <a:gd name="T38" fmla="*/ 53 w 71"/>
                <a:gd name="T39" fmla="*/ 30 h 53"/>
                <a:gd name="T40" fmla="*/ 52 w 71"/>
                <a:gd name="T41" fmla="*/ 32 h 53"/>
                <a:gd name="T42" fmla="*/ 52 w 71"/>
                <a:gd name="T43" fmla="*/ 33 h 53"/>
                <a:gd name="T44" fmla="*/ 52 w 71"/>
                <a:gd name="T45" fmla="*/ 35 h 53"/>
                <a:gd name="T46" fmla="*/ 51 w 71"/>
                <a:gd name="T47" fmla="*/ 36 h 53"/>
                <a:gd name="T48" fmla="*/ 51 w 71"/>
                <a:gd name="T49" fmla="*/ 37 h 53"/>
                <a:gd name="T50" fmla="*/ 51 w 71"/>
                <a:gd name="T51" fmla="*/ 39 h 53"/>
                <a:gd name="T52" fmla="*/ 49 w 71"/>
                <a:gd name="T53" fmla="*/ 40 h 53"/>
                <a:gd name="T54" fmla="*/ 49 w 71"/>
                <a:gd name="T55" fmla="*/ 42 h 53"/>
                <a:gd name="T56" fmla="*/ 49 w 71"/>
                <a:gd name="T57" fmla="*/ 43 h 53"/>
                <a:gd name="T58" fmla="*/ 49 w 71"/>
                <a:gd name="T59" fmla="*/ 46 h 53"/>
                <a:gd name="T60" fmla="*/ 49 w 71"/>
                <a:gd name="T61" fmla="*/ 47 h 53"/>
                <a:gd name="T62" fmla="*/ 49 w 71"/>
                <a:gd name="T63" fmla="*/ 49 h 53"/>
                <a:gd name="T64" fmla="*/ 49 w 71"/>
                <a:gd name="T65" fmla="*/ 50 h 53"/>
                <a:gd name="T66" fmla="*/ 49 w 71"/>
                <a:gd name="T67" fmla="*/ 51 h 53"/>
                <a:gd name="T68" fmla="*/ 49 w 71"/>
                <a:gd name="T69" fmla="*/ 53 h 53"/>
                <a:gd name="T70" fmla="*/ 0 w 71"/>
                <a:gd name="T71" fmla="*/ 0 h 53"/>
                <a:gd name="T72" fmla="*/ 0 w 71"/>
                <a:gd name="T73" fmla="*/ 0 h 5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71"/>
                <a:gd name="T112" fmla="*/ 0 h 53"/>
                <a:gd name="T113" fmla="*/ 71 w 71"/>
                <a:gd name="T114" fmla="*/ 53 h 5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71" h="53">
                  <a:moveTo>
                    <a:pt x="0" y="0"/>
                  </a:moveTo>
                  <a:lnTo>
                    <a:pt x="71" y="14"/>
                  </a:lnTo>
                  <a:lnTo>
                    <a:pt x="70" y="14"/>
                  </a:lnTo>
                  <a:lnTo>
                    <a:pt x="69" y="15"/>
                  </a:lnTo>
                  <a:lnTo>
                    <a:pt x="67" y="15"/>
                  </a:lnTo>
                  <a:lnTo>
                    <a:pt x="66" y="16"/>
                  </a:lnTo>
                  <a:lnTo>
                    <a:pt x="64" y="18"/>
                  </a:lnTo>
                  <a:lnTo>
                    <a:pt x="63" y="18"/>
                  </a:lnTo>
                  <a:lnTo>
                    <a:pt x="62" y="19"/>
                  </a:lnTo>
                  <a:lnTo>
                    <a:pt x="60" y="21"/>
                  </a:lnTo>
                  <a:lnTo>
                    <a:pt x="60" y="22"/>
                  </a:lnTo>
                  <a:lnTo>
                    <a:pt x="59" y="22"/>
                  </a:lnTo>
                  <a:lnTo>
                    <a:pt x="58" y="23"/>
                  </a:lnTo>
                  <a:lnTo>
                    <a:pt x="58" y="25"/>
                  </a:lnTo>
                  <a:lnTo>
                    <a:pt x="56" y="26"/>
                  </a:lnTo>
                  <a:lnTo>
                    <a:pt x="55" y="28"/>
                  </a:lnTo>
                  <a:lnTo>
                    <a:pt x="55" y="29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2" y="32"/>
                  </a:lnTo>
                  <a:lnTo>
                    <a:pt x="52" y="33"/>
                  </a:lnTo>
                  <a:lnTo>
                    <a:pt x="52" y="35"/>
                  </a:lnTo>
                  <a:lnTo>
                    <a:pt x="51" y="36"/>
                  </a:lnTo>
                  <a:lnTo>
                    <a:pt x="51" y="37"/>
                  </a:lnTo>
                  <a:lnTo>
                    <a:pt x="51" y="39"/>
                  </a:lnTo>
                  <a:lnTo>
                    <a:pt x="49" y="40"/>
                  </a:lnTo>
                  <a:lnTo>
                    <a:pt x="49" y="42"/>
                  </a:lnTo>
                  <a:lnTo>
                    <a:pt x="49" y="43"/>
                  </a:lnTo>
                  <a:lnTo>
                    <a:pt x="49" y="46"/>
                  </a:lnTo>
                  <a:lnTo>
                    <a:pt x="49" y="47"/>
                  </a:lnTo>
                  <a:lnTo>
                    <a:pt x="49" y="49"/>
                  </a:lnTo>
                  <a:lnTo>
                    <a:pt x="49" y="50"/>
                  </a:lnTo>
                  <a:lnTo>
                    <a:pt x="49" y="51"/>
                  </a:lnTo>
                  <a:lnTo>
                    <a:pt x="49" y="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789" name="Freeform 218">
              <a:extLst>
                <a:ext uri="{FF2B5EF4-FFF2-40B4-BE49-F238E27FC236}">
                  <a16:creationId xmlns:a16="http://schemas.microsoft.com/office/drawing/2014/main" id="{5B920184-777F-EACD-7FB2-69333E44B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" y="3078"/>
              <a:ext cx="241" cy="141"/>
            </a:xfrm>
            <a:custGeom>
              <a:avLst/>
              <a:gdLst>
                <a:gd name="T0" fmla="*/ 241 w 241"/>
                <a:gd name="T1" fmla="*/ 133 h 141"/>
                <a:gd name="T2" fmla="*/ 4 w 241"/>
                <a:gd name="T3" fmla="*/ 0 h 141"/>
                <a:gd name="T4" fmla="*/ 0 w 241"/>
                <a:gd name="T5" fmla="*/ 9 h 141"/>
                <a:gd name="T6" fmla="*/ 237 w 241"/>
                <a:gd name="T7" fmla="*/ 141 h 141"/>
                <a:gd name="T8" fmla="*/ 241 w 241"/>
                <a:gd name="T9" fmla="*/ 133 h 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1"/>
                <a:gd name="T16" fmla="*/ 0 h 141"/>
                <a:gd name="T17" fmla="*/ 241 w 241"/>
                <a:gd name="T18" fmla="*/ 141 h 1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1" h="141">
                  <a:moveTo>
                    <a:pt x="241" y="133"/>
                  </a:moveTo>
                  <a:lnTo>
                    <a:pt x="4" y="0"/>
                  </a:lnTo>
                  <a:lnTo>
                    <a:pt x="0" y="9"/>
                  </a:lnTo>
                  <a:lnTo>
                    <a:pt x="237" y="141"/>
                  </a:lnTo>
                  <a:lnTo>
                    <a:pt x="241" y="13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790" name="Freeform 219">
              <a:extLst>
                <a:ext uri="{FF2B5EF4-FFF2-40B4-BE49-F238E27FC236}">
                  <a16:creationId xmlns:a16="http://schemas.microsoft.com/office/drawing/2014/main" id="{9834D13B-FA3D-427A-D0C5-5536ABB2F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" y="3062"/>
              <a:ext cx="71" cy="53"/>
            </a:xfrm>
            <a:custGeom>
              <a:avLst/>
              <a:gdLst>
                <a:gd name="T0" fmla="*/ 71 w 71"/>
                <a:gd name="T1" fmla="*/ 0 h 53"/>
                <a:gd name="T2" fmla="*/ 22 w 71"/>
                <a:gd name="T3" fmla="*/ 53 h 53"/>
                <a:gd name="T4" fmla="*/ 22 w 71"/>
                <a:gd name="T5" fmla="*/ 53 h 53"/>
                <a:gd name="T6" fmla="*/ 22 w 71"/>
                <a:gd name="T7" fmla="*/ 51 h 53"/>
                <a:gd name="T8" fmla="*/ 22 w 71"/>
                <a:gd name="T9" fmla="*/ 50 h 53"/>
                <a:gd name="T10" fmla="*/ 22 w 71"/>
                <a:gd name="T11" fmla="*/ 48 h 53"/>
                <a:gd name="T12" fmla="*/ 22 w 71"/>
                <a:gd name="T13" fmla="*/ 47 h 53"/>
                <a:gd name="T14" fmla="*/ 22 w 71"/>
                <a:gd name="T15" fmla="*/ 44 h 53"/>
                <a:gd name="T16" fmla="*/ 21 w 71"/>
                <a:gd name="T17" fmla="*/ 43 h 53"/>
                <a:gd name="T18" fmla="*/ 21 w 71"/>
                <a:gd name="T19" fmla="*/ 41 h 53"/>
                <a:gd name="T20" fmla="*/ 21 w 71"/>
                <a:gd name="T21" fmla="*/ 40 h 53"/>
                <a:gd name="T22" fmla="*/ 21 w 71"/>
                <a:gd name="T23" fmla="*/ 39 h 53"/>
                <a:gd name="T24" fmla="*/ 21 w 71"/>
                <a:gd name="T25" fmla="*/ 37 h 53"/>
                <a:gd name="T26" fmla="*/ 19 w 71"/>
                <a:gd name="T27" fmla="*/ 36 h 53"/>
                <a:gd name="T28" fmla="*/ 19 w 71"/>
                <a:gd name="T29" fmla="*/ 34 h 53"/>
                <a:gd name="T30" fmla="*/ 19 w 71"/>
                <a:gd name="T31" fmla="*/ 33 h 53"/>
                <a:gd name="T32" fmla="*/ 18 w 71"/>
                <a:gd name="T33" fmla="*/ 32 h 53"/>
                <a:gd name="T34" fmla="*/ 18 w 71"/>
                <a:gd name="T35" fmla="*/ 30 h 53"/>
                <a:gd name="T36" fmla="*/ 16 w 71"/>
                <a:gd name="T37" fmla="*/ 29 h 53"/>
                <a:gd name="T38" fmla="*/ 16 w 71"/>
                <a:gd name="T39" fmla="*/ 29 h 53"/>
                <a:gd name="T40" fmla="*/ 15 w 71"/>
                <a:gd name="T41" fmla="*/ 27 h 53"/>
                <a:gd name="T42" fmla="*/ 15 w 71"/>
                <a:gd name="T43" fmla="*/ 26 h 53"/>
                <a:gd name="T44" fmla="*/ 14 w 71"/>
                <a:gd name="T45" fmla="*/ 25 h 53"/>
                <a:gd name="T46" fmla="*/ 12 w 71"/>
                <a:gd name="T47" fmla="*/ 23 h 53"/>
                <a:gd name="T48" fmla="*/ 12 w 71"/>
                <a:gd name="T49" fmla="*/ 22 h 53"/>
                <a:gd name="T50" fmla="*/ 11 w 71"/>
                <a:gd name="T51" fmla="*/ 22 h 53"/>
                <a:gd name="T52" fmla="*/ 9 w 71"/>
                <a:gd name="T53" fmla="*/ 20 h 53"/>
                <a:gd name="T54" fmla="*/ 8 w 71"/>
                <a:gd name="T55" fmla="*/ 19 h 53"/>
                <a:gd name="T56" fmla="*/ 7 w 71"/>
                <a:gd name="T57" fmla="*/ 18 h 53"/>
                <a:gd name="T58" fmla="*/ 7 w 71"/>
                <a:gd name="T59" fmla="*/ 18 h 53"/>
                <a:gd name="T60" fmla="*/ 5 w 71"/>
                <a:gd name="T61" fmla="*/ 16 h 53"/>
                <a:gd name="T62" fmla="*/ 4 w 71"/>
                <a:gd name="T63" fmla="*/ 15 h 53"/>
                <a:gd name="T64" fmla="*/ 2 w 71"/>
                <a:gd name="T65" fmla="*/ 15 h 53"/>
                <a:gd name="T66" fmla="*/ 1 w 71"/>
                <a:gd name="T67" fmla="*/ 14 h 53"/>
                <a:gd name="T68" fmla="*/ 0 w 71"/>
                <a:gd name="T69" fmla="*/ 14 h 53"/>
                <a:gd name="T70" fmla="*/ 71 w 71"/>
                <a:gd name="T71" fmla="*/ 0 h 53"/>
                <a:gd name="T72" fmla="*/ 71 w 71"/>
                <a:gd name="T73" fmla="*/ 0 h 5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71"/>
                <a:gd name="T112" fmla="*/ 0 h 53"/>
                <a:gd name="T113" fmla="*/ 71 w 71"/>
                <a:gd name="T114" fmla="*/ 53 h 5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71" h="53">
                  <a:moveTo>
                    <a:pt x="71" y="0"/>
                  </a:moveTo>
                  <a:lnTo>
                    <a:pt x="22" y="53"/>
                  </a:lnTo>
                  <a:lnTo>
                    <a:pt x="22" y="51"/>
                  </a:lnTo>
                  <a:lnTo>
                    <a:pt x="22" y="50"/>
                  </a:lnTo>
                  <a:lnTo>
                    <a:pt x="22" y="48"/>
                  </a:lnTo>
                  <a:lnTo>
                    <a:pt x="22" y="47"/>
                  </a:lnTo>
                  <a:lnTo>
                    <a:pt x="22" y="44"/>
                  </a:lnTo>
                  <a:lnTo>
                    <a:pt x="21" y="43"/>
                  </a:lnTo>
                  <a:lnTo>
                    <a:pt x="21" y="41"/>
                  </a:lnTo>
                  <a:lnTo>
                    <a:pt x="21" y="40"/>
                  </a:lnTo>
                  <a:lnTo>
                    <a:pt x="21" y="39"/>
                  </a:lnTo>
                  <a:lnTo>
                    <a:pt x="21" y="37"/>
                  </a:lnTo>
                  <a:lnTo>
                    <a:pt x="19" y="36"/>
                  </a:lnTo>
                  <a:lnTo>
                    <a:pt x="19" y="34"/>
                  </a:lnTo>
                  <a:lnTo>
                    <a:pt x="19" y="33"/>
                  </a:lnTo>
                  <a:lnTo>
                    <a:pt x="18" y="32"/>
                  </a:lnTo>
                  <a:lnTo>
                    <a:pt x="18" y="30"/>
                  </a:lnTo>
                  <a:lnTo>
                    <a:pt x="16" y="29"/>
                  </a:lnTo>
                  <a:lnTo>
                    <a:pt x="15" y="27"/>
                  </a:lnTo>
                  <a:lnTo>
                    <a:pt x="15" y="26"/>
                  </a:lnTo>
                  <a:lnTo>
                    <a:pt x="14" y="25"/>
                  </a:lnTo>
                  <a:lnTo>
                    <a:pt x="12" y="23"/>
                  </a:lnTo>
                  <a:lnTo>
                    <a:pt x="12" y="22"/>
                  </a:lnTo>
                  <a:lnTo>
                    <a:pt x="11" y="22"/>
                  </a:lnTo>
                  <a:lnTo>
                    <a:pt x="9" y="20"/>
                  </a:lnTo>
                  <a:lnTo>
                    <a:pt x="8" y="19"/>
                  </a:lnTo>
                  <a:lnTo>
                    <a:pt x="7" y="18"/>
                  </a:lnTo>
                  <a:lnTo>
                    <a:pt x="5" y="16"/>
                  </a:lnTo>
                  <a:lnTo>
                    <a:pt x="4" y="15"/>
                  </a:lnTo>
                  <a:lnTo>
                    <a:pt x="2" y="15"/>
                  </a:lnTo>
                  <a:lnTo>
                    <a:pt x="1" y="14"/>
                  </a:lnTo>
                  <a:lnTo>
                    <a:pt x="0" y="14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791" name="Freeform 220">
              <a:extLst>
                <a:ext uri="{FF2B5EF4-FFF2-40B4-BE49-F238E27FC236}">
                  <a16:creationId xmlns:a16="http://schemas.microsoft.com/office/drawing/2014/main" id="{B09E2200-C65B-C1FE-57FC-03371EB8E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3" y="3074"/>
              <a:ext cx="249" cy="145"/>
            </a:xfrm>
            <a:custGeom>
              <a:avLst/>
              <a:gdLst>
                <a:gd name="T0" fmla="*/ 4 w 249"/>
                <a:gd name="T1" fmla="*/ 145 h 145"/>
                <a:gd name="T2" fmla="*/ 249 w 249"/>
                <a:gd name="T3" fmla="*/ 8 h 145"/>
                <a:gd name="T4" fmla="*/ 243 w 249"/>
                <a:gd name="T5" fmla="*/ 0 h 145"/>
                <a:gd name="T6" fmla="*/ 0 w 249"/>
                <a:gd name="T7" fmla="*/ 137 h 145"/>
                <a:gd name="T8" fmla="*/ 4 w 249"/>
                <a:gd name="T9" fmla="*/ 145 h 1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9"/>
                <a:gd name="T16" fmla="*/ 0 h 145"/>
                <a:gd name="T17" fmla="*/ 249 w 249"/>
                <a:gd name="T18" fmla="*/ 145 h 1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9" h="145">
                  <a:moveTo>
                    <a:pt x="4" y="145"/>
                  </a:moveTo>
                  <a:lnTo>
                    <a:pt x="249" y="8"/>
                  </a:lnTo>
                  <a:lnTo>
                    <a:pt x="243" y="0"/>
                  </a:lnTo>
                  <a:lnTo>
                    <a:pt x="0" y="137"/>
                  </a:lnTo>
                  <a:lnTo>
                    <a:pt x="4" y="1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792" name="Freeform 221">
              <a:extLst>
                <a:ext uri="{FF2B5EF4-FFF2-40B4-BE49-F238E27FC236}">
                  <a16:creationId xmlns:a16="http://schemas.microsoft.com/office/drawing/2014/main" id="{AE4DBABD-C0DA-3FC7-72A6-5DF3BBD60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" y="3141"/>
              <a:ext cx="65" cy="65"/>
            </a:xfrm>
            <a:custGeom>
              <a:avLst/>
              <a:gdLst>
                <a:gd name="T0" fmla="*/ 0 w 65"/>
                <a:gd name="T1" fmla="*/ 0 h 65"/>
                <a:gd name="T2" fmla="*/ 65 w 65"/>
                <a:gd name="T3" fmla="*/ 32 h 65"/>
                <a:gd name="T4" fmla="*/ 65 w 65"/>
                <a:gd name="T5" fmla="*/ 32 h 65"/>
                <a:gd name="T6" fmla="*/ 64 w 65"/>
                <a:gd name="T7" fmla="*/ 33 h 65"/>
                <a:gd name="T8" fmla="*/ 62 w 65"/>
                <a:gd name="T9" fmla="*/ 33 h 65"/>
                <a:gd name="T10" fmla="*/ 60 w 65"/>
                <a:gd name="T11" fmla="*/ 33 h 65"/>
                <a:gd name="T12" fmla="*/ 58 w 65"/>
                <a:gd name="T13" fmla="*/ 35 h 65"/>
                <a:gd name="T14" fmla="*/ 57 w 65"/>
                <a:gd name="T15" fmla="*/ 35 h 65"/>
                <a:gd name="T16" fmla="*/ 55 w 65"/>
                <a:gd name="T17" fmla="*/ 35 h 65"/>
                <a:gd name="T18" fmla="*/ 54 w 65"/>
                <a:gd name="T19" fmla="*/ 36 h 65"/>
                <a:gd name="T20" fmla="*/ 53 w 65"/>
                <a:gd name="T21" fmla="*/ 36 h 65"/>
                <a:gd name="T22" fmla="*/ 51 w 65"/>
                <a:gd name="T23" fmla="*/ 38 h 65"/>
                <a:gd name="T24" fmla="*/ 50 w 65"/>
                <a:gd name="T25" fmla="*/ 38 h 65"/>
                <a:gd name="T26" fmla="*/ 50 w 65"/>
                <a:gd name="T27" fmla="*/ 39 h 65"/>
                <a:gd name="T28" fmla="*/ 48 w 65"/>
                <a:gd name="T29" fmla="*/ 40 h 65"/>
                <a:gd name="T30" fmla="*/ 47 w 65"/>
                <a:gd name="T31" fmla="*/ 40 h 65"/>
                <a:gd name="T32" fmla="*/ 46 w 65"/>
                <a:gd name="T33" fmla="*/ 42 h 65"/>
                <a:gd name="T34" fmla="*/ 44 w 65"/>
                <a:gd name="T35" fmla="*/ 43 h 65"/>
                <a:gd name="T36" fmla="*/ 44 w 65"/>
                <a:gd name="T37" fmla="*/ 43 h 65"/>
                <a:gd name="T38" fmla="*/ 43 w 65"/>
                <a:gd name="T39" fmla="*/ 45 h 65"/>
                <a:gd name="T40" fmla="*/ 41 w 65"/>
                <a:gd name="T41" fmla="*/ 46 h 65"/>
                <a:gd name="T42" fmla="*/ 40 w 65"/>
                <a:gd name="T43" fmla="*/ 47 h 65"/>
                <a:gd name="T44" fmla="*/ 40 w 65"/>
                <a:gd name="T45" fmla="*/ 47 h 65"/>
                <a:gd name="T46" fmla="*/ 39 w 65"/>
                <a:gd name="T47" fmla="*/ 49 h 65"/>
                <a:gd name="T48" fmla="*/ 39 w 65"/>
                <a:gd name="T49" fmla="*/ 50 h 65"/>
                <a:gd name="T50" fmla="*/ 37 w 65"/>
                <a:gd name="T51" fmla="*/ 52 h 65"/>
                <a:gd name="T52" fmla="*/ 37 w 65"/>
                <a:gd name="T53" fmla="*/ 53 h 65"/>
                <a:gd name="T54" fmla="*/ 36 w 65"/>
                <a:gd name="T55" fmla="*/ 54 h 65"/>
                <a:gd name="T56" fmla="*/ 36 w 65"/>
                <a:gd name="T57" fmla="*/ 56 h 65"/>
                <a:gd name="T58" fmla="*/ 34 w 65"/>
                <a:gd name="T59" fmla="*/ 57 h 65"/>
                <a:gd name="T60" fmla="*/ 34 w 65"/>
                <a:gd name="T61" fmla="*/ 59 h 65"/>
                <a:gd name="T62" fmla="*/ 34 w 65"/>
                <a:gd name="T63" fmla="*/ 60 h 65"/>
                <a:gd name="T64" fmla="*/ 33 w 65"/>
                <a:gd name="T65" fmla="*/ 61 h 65"/>
                <a:gd name="T66" fmla="*/ 33 w 65"/>
                <a:gd name="T67" fmla="*/ 63 h 65"/>
                <a:gd name="T68" fmla="*/ 33 w 65"/>
                <a:gd name="T69" fmla="*/ 65 h 65"/>
                <a:gd name="T70" fmla="*/ 0 w 65"/>
                <a:gd name="T71" fmla="*/ 0 h 65"/>
                <a:gd name="T72" fmla="*/ 0 w 65"/>
                <a:gd name="T73" fmla="*/ 0 h 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5"/>
                <a:gd name="T112" fmla="*/ 0 h 65"/>
                <a:gd name="T113" fmla="*/ 65 w 65"/>
                <a:gd name="T114" fmla="*/ 65 h 6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5" h="65">
                  <a:moveTo>
                    <a:pt x="0" y="0"/>
                  </a:moveTo>
                  <a:lnTo>
                    <a:pt x="65" y="32"/>
                  </a:lnTo>
                  <a:lnTo>
                    <a:pt x="64" y="33"/>
                  </a:lnTo>
                  <a:lnTo>
                    <a:pt x="62" y="33"/>
                  </a:lnTo>
                  <a:lnTo>
                    <a:pt x="60" y="33"/>
                  </a:lnTo>
                  <a:lnTo>
                    <a:pt x="58" y="35"/>
                  </a:lnTo>
                  <a:lnTo>
                    <a:pt x="57" y="35"/>
                  </a:lnTo>
                  <a:lnTo>
                    <a:pt x="55" y="35"/>
                  </a:lnTo>
                  <a:lnTo>
                    <a:pt x="54" y="36"/>
                  </a:lnTo>
                  <a:lnTo>
                    <a:pt x="53" y="36"/>
                  </a:lnTo>
                  <a:lnTo>
                    <a:pt x="51" y="38"/>
                  </a:lnTo>
                  <a:lnTo>
                    <a:pt x="50" y="38"/>
                  </a:lnTo>
                  <a:lnTo>
                    <a:pt x="50" y="39"/>
                  </a:lnTo>
                  <a:lnTo>
                    <a:pt x="48" y="40"/>
                  </a:lnTo>
                  <a:lnTo>
                    <a:pt x="47" y="40"/>
                  </a:lnTo>
                  <a:lnTo>
                    <a:pt x="46" y="42"/>
                  </a:lnTo>
                  <a:lnTo>
                    <a:pt x="44" y="43"/>
                  </a:lnTo>
                  <a:lnTo>
                    <a:pt x="43" y="45"/>
                  </a:lnTo>
                  <a:lnTo>
                    <a:pt x="41" y="46"/>
                  </a:lnTo>
                  <a:lnTo>
                    <a:pt x="40" y="47"/>
                  </a:lnTo>
                  <a:lnTo>
                    <a:pt x="39" y="49"/>
                  </a:lnTo>
                  <a:lnTo>
                    <a:pt x="39" y="50"/>
                  </a:lnTo>
                  <a:lnTo>
                    <a:pt x="37" y="52"/>
                  </a:lnTo>
                  <a:lnTo>
                    <a:pt x="37" y="53"/>
                  </a:lnTo>
                  <a:lnTo>
                    <a:pt x="36" y="54"/>
                  </a:lnTo>
                  <a:lnTo>
                    <a:pt x="36" y="56"/>
                  </a:lnTo>
                  <a:lnTo>
                    <a:pt x="34" y="57"/>
                  </a:lnTo>
                  <a:lnTo>
                    <a:pt x="34" y="59"/>
                  </a:lnTo>
                  <a:lnTo>
                    <a:pt x="34" y="60"/>
                  </a:lnTo>
                  <a:lnTo>
                    <a:pt x="33" y="61"/>
                  </a:lnTo>
                  <a:lnTo>
                    <a:pt x="33" y="63"/>
                  </a:lnTo>
                  <a:lnTo>
                    <a:pt x="33" y="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793" name="Freeform 222">
              <a:extLst>
                <a:ext uri="{FF2B5EF4-FFF2-40B4-BE49-F238E27FC236}">
                  <a16:creationId xmlns:a16="http://schemas.microsoft.com/office/drawing/2014/main" id="{100E402B-630C-9FA1-373A-FEE999A9A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" y="3162"/>
              <a:ext cx="197" cy="196"/>
            </a:xfrm>
            <a:custGeom>
              <a:avLst/>
              <a:gdLst>
                <a:gd name="T0" fmla="*/ 197 w 197"/>
                <a:gd name="T1" fmla="*/ 189 h 196"/>
                <a:gd name="T2" fmla="*/ 7 w 197"/>
                <a:gd name="T3" fmla="*/ 0 h 196"/>
                <a:gd name="T4" fmla="*/ 0 w 197"/>
                <a:gd name="T5" fmla="*/ 7 h 196"/>
                <a:gd name="T6" fmla="*/ 190 w 197"/>
                <a:gd name="T7" fmla="*/ 196 h 196"/>
                <a:gd name="T8" fmla="*/ 197 w 197"/>
                <a:gd name="T9" fmla="*/ 189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7"/>
                <a:gd name="T16" fmla="*/ 0 h 196"/>
                <a:gd name="T17" fmla="*/ 197 w 197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7" h="196">
                  <a:moveTo>
                    <a:pt x="197" y="189"/>
                  </a:moveTo>
                  <a:lnTo>
                    <a:pt x="7" y="0"/>
                  </a:lnTo>
                  <a:lnTo>
                    <a:pt x="0" y="7"/>
                  </a:lnTo>
                  <a:lnTo>
                    <a:pt x="190" y="196"/>
                  </a:lnTo>
                  <a:lnTo>
                    <a:pt x="197" y="18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794" name="Freeform 223">
              <a:extLst>
                <a:ext uri="{FF2B5EF4-FFF2-40B4-BE49-F238E27FC236}">
                  <a16:creationId xmlns:a16="http://schemas.microsoft.com/office/drawing/2014/main" id="{C24D5AFD-547C-48D4-11BC-AA1957CC5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" y="3130"/>
              <a:ext cx="65" cy="65"/>
            </a:xfrm>
            <a:custGeom>
              <a:avLst/>
              <a:gdLst>
                <a:gd name="T0" fmla="*/ 65 w 65"/>
                <a:gd name="T1" fmla="*/ 0 h 65"/>
                <a:gd name="T2" fmla="*/ 32 w 65"/>
                <a:gd name="T3" fmla="*/ 65 h 65"/>
                <a:gd name="T4" fmla="*/ 32 w 65"/>
                <a:gd name="T5" fmla="*/ 65 h 65"/>
                <a:gd name="T6" fmla="*/ 32 w 65"/>
                <a:gd name="T7" fmla="*/ 63 h 65"/>
                <a:gd name="T8" fmla="*/ 32 w 65"/>
                <a:gd name="T9" fmla="*/ 61 h 65"/>
                <a:gd name="T10" fmla="*/ 30 w 65"/>
                <a:gd name="T11" fmla="*/ 60 h 65"/>
                <a:gd name="T12" fmla="*/ 30 w 65"/>
                <a:gd name="T13" fmla="*/ 58 h 65"/>
                <a:gd name="T14" fmla="*/ 30 w 65"/>
                <a:gd name="T15" fmla="*/ 57 h 65"/>
                <a:gd name="T16" fmla="*/ 29 w 65"/>
                <a:gd name="T17" fmla="*/ 56 h 65"/>
                <a:gd name="T18" fmla="*/ 29 w 65"/>
                <a:gd name="T19" fmla="*/ 54 h 65"/>
                <a:gd name="T20" fmla="*/ 27 w 65"/>
                <a:gd name="T21" fmla="*/ 53 h 65"/>
                <a:gd name="T22" fmla="*/ 27 w 65"/>
                <a:gd name="T23" fmla="*/ 51 h 65"/>
                <a:gd name="T24" fmla="*/ 26 w 65"/>
                <a:gd name="T25" fmla="*/ 50 h 65"/>
                <a:gd name="T26" fmla="*/ 26 w 65"/>
                <a:gd name="T27" fmla="*/ 49 h 65"/>
                <a:gd name="T28" fmla="*/ 25 w 65"/>
                <a:gd name="T29" fmla="*/ 47 h 65"/>
                <a:gd name="T30" fmla="*/ 25 w 65"/>
                <a:gd name="T31" fmla="*/ 46 h 65"/>
                <a:gd name="T32" fmla="*/ 23 w 65"/>
                <a:gd name="T33" fmla="*/ 46 h 65"/>
                <a:gd name="T34" fmla="*/ 22 w 65"/>
                <a:gd name="T35" fmla="*/ 44 h 65"/>
                <a:gd name="T36" fmla="*/ 22 w 65"/>
                <a:gd name="T37" fmla="*/ 43 h 65"/>
                <a:gd name="T38" fmla="*/ 20 w 65"/>
                <a:gd name="T39" fmla="*/ 42 h 65"/>
                <a:gd name="T40" fmla="*/ 19 w 65"/>
                <a:gd name="T41" fmla="*/ 42 h 65"/>
                <a:gd name="T42" fmla="*/ 18 w 65"/>
                <a:gd name="T43" fmla="*/ 40 h 65"/>
                <a:gd name="T44" fmla="*/ 16 w 65"/>
                <a:gd name="T45" fmla="*/ 39 h 65"/>
                <a:gd name="T46" fmla="*/ 16 w 65"/>
                <a:gd name="T47" fmla="*/ 39 h 65"/>
                <a:gd name="T48" fmla="*/ 15 w 65"/>
                <a:gd name="T49" fmla="*/ 37 h 65"/>
                <a:gd name="T50" fmla="*/ 13 w 65"/>
                <a:gd name="T51" fmla="*/ 37 h 65"/>
                <a:gd name="T52" fmla="*/ 12 w 65"/>
                <a:gd name="T53" fmla="*/ 36 h 65"/>
                <a:gd name="T54" fmla="*/ 11 w 65"/>
                <a:gd name="T55" fmla="*/ 36 h 65"/>
                <a:gd name="T56" fmla="*/ 9 w 65"/>
                <a:gd name="T57" fmla="*/ 35 h 65"/>
                <a:gd name="T58" fmla="*/ 8 w 65"/>
                <a:gd name="T59" fmla="*/ 35 h 65"/>
                <a:gd name="T60" fmla="*/ 7 w 65"/>
                <a:gd name="T61" fmla="*/ 33 h 65"/>
                <a:gd name="T62" fmla="*/ 5 w 65"/>
                <a:gd name="T63" fmla="*/ 33 h 65"/>
                <a:gd name="T64" fmla="*/ 4 w 65"/>
                <a:gd name="T65" fmla="*/ 33 h 65"/>
                <a:gd name="T66" fmla="*/ 1 w 65"/>
                <a:gd name="T67" fmla="*/ 32 h 65"/>
                <a:gd name="T68" fmla="*/ 0 w 65"/>
                <a:gd name="T69" fmla="*/ 32 h 65"/>
                <a:gd name="T70" fmla="*/ 65 w 65"/>
                <a:gd name="T71" fmla="*/ 0 h 65"/>
                <a:gd name="T72" fmla="*/ 65 w 65"/>
                <a:gd name="T73" fmla="*/ 0 h 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5"/>
                <a:gd name="T112" fmla="*/ 0 h 65"/>
                <a:gd name="T113" fmla="*/ 65 w 65"/>
                <a:gd name="T114" fmla="*/ 65 h 6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5" h="65">
                  <a:moveTo>
                    <a:pt x="65" y="0"/>
                  </a:moveTo>
                  <a:lnTo>
                    <a:pt x="32" y="65"/>
                  </a:lnTo>
                  <a:lnTo>
                    <a:pt x="32" y="63"/>
                  </a:lnTo>
                  <a:lnTo>
                    <a:pt x="32" y="61"/>
                  </a:lnTo>
                  <a:lnTo>
                    <a:pt x="30" y="60"/>
                  </a:lnTo>
                  <a:lnTo>
                    <a:pt x="30" y="58"/>
                  </a:lnTo>
                  <a:lnTo>
                    <a:pt x="30" y="57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27" y="53"/>
                  </a:lnTo>
                  <a:lnTo>
                    <a:pt x="27" y="51"/>
                  </a:lnTo>
                  <a:lnTo>
                    <a:pt x="26" y="50"/>
                  </a:lnTo>
                  <a:lnTo>
                    <a:pt x="26" y="49"/>
                  </a:lnTo>
                  <a:lnTo>
                    <a:pt x="25" y="47"/>
                  </a:lnTo>
                  <a:lnTo>
                    <a:pt x="25" y="46"/>
                  </a:lnTo>
                  <a:lnTo>
                    <a:pt x="23" y="46"/>
                  </a:lnTo>
                  <a:lnTo>
                    <a:pt x="22" y="44"/>
                  </a:lnTo>
                  <a:lnTo>
                    <a:pt x="22" y="43"/>
                  </a:lnTo>
                  <a:lnTo>
                    <a:pt x="20" y="42"/>
                  </a:lnTo>
                  <a:lnTo>
                    <a:pt x="19" y="42"/>
                  </a:lnTo>
                  <a:lnTo>
                    <a:pt x="18" y="40"/>
                  </a:lnTo>
                  <a:lnTo>
                    <a:pt x="16" y="39"/>
                  </a:lnTo>
                  <a:lnTo>
                    <a:pt x="15" y="37"/>
                  </a:lnTo>
                  <a:lnTo>
                    <a:pt x="13" y="37"/>
                  </a:lnTo>
                  <a:lnTo>
                    <a:pt x="12" y="36"/>
                  </a:lnTo>
                  <a:lnTo>
                    <a:pt x="11" y="36"/>
                  </a:lnTo>
                  <a:lnTo>
                    <a:pt x="9" y="35"/>
                  </a:lnTo>
                  <a:lnTo>
                    <a:pt x="8" y="35"/>
                  </a:lnTo>
                  <a:lnTo>
                    <a:pt x="7" y="33"/>
                  </a:lnTo>
                  <a:lnTo>
                    <a:pt x="5" y="33"/>
                  </a:lnTo>
                  <a:lnTo>
                    <a:pt x="4" y="33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795" name="Freeform 224">
              <a:extLst>
                <a:ext uri="{FF2B5EF4-FFF2-40B4-BE49-F238E27FC236}">
                  <a16:creationId xmlns:a16="http://schemas.microsoft.com/office/drawing/2014/main" id="{9079A30B-0583-26CB-0F2A-5AD279445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" y="3151"/>
              <a:ext cx="212" cy="207"/>
            </a:xfrm>
            <a:custGeom>
              <a:avLst/>
              <a:gdLst>
                <a:gd name="T0" fmla="*/ 7 w 212"/>
                <a:gd name="T1" fmla="*/ 207 h 207"/>
                <a:gd name="T2" fmla="*/ 212 w 212"/>
                <a:gd name="T3" fmla="*/ 7 h 207"/>
                <a:gd name="T4" fmla="*/ 205 w 212"/>
                <a:gd name="T5" fmla="*/ 0 h 207"/>
                <a:gd name="T6" fmla="*/ 0 w 212"/>
                <a:gd name="T7" fmla="*/ 200 h 207"/>
                <a:gd name="T8" fmla="*/ 7 w 212"/>
                <a:gd name="T9" fmla="*/ 207 h 2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2"/>
                <a:gd name="T16" fmla="*/ 0 h 207"/>
                <a:gd name="T17" fmla="*/ 212 w 212"/>
                <a:gd name="T18" fmla="*/ 207 h 20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2" h="207">
                  <a:moveTo>
                    <a:pt x="7" y="207"/>
                  </a:moveTo>
                  <a:lnTo>
                    <a:pt x="212" y="7"/>
                  </a:lnTo>
                  <a:lnTo>
                    <a:pt x="205" y="0"/>
                  </a:lnTo>
                  <a:lnTo>
                    <a:pt x="0" y="200"/>
                  </a:lnTo>
                  <a:lnTo>
                    <a:pt x="7" y="20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796" name="Freeform 225">
              <a:extLst>
                <a:ext uri="{FF2B5EF4-FFF2-40B4-BE49-F238E27FC236}">
                  <a16:creationId xmlns:a16="http://schemas.microsoft.com/office/drawing/2014/main" id="{B68D3B74-639D-CECA-2E80-F6FC7634B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3" y="3200"/>
              <a:ext cx="56" cy="71"/>
            </a:xfrm>
            <a:custGeom>
              <a:avLst/>
              <a:gdLst>
                <a:gd name="T0" fmla="*/ 0 w 56"/>
                <a:gd name="T1" fmla="*/ 0 h 71"/>
                <a:gd name="T2" fmla="*/ 56 w 56"/>
                <a:gd name="T3" fmla="*/ 47 h 71"/>
                <a:gd name="T4" fmla="*/ 56 w 56"/>
                <a:gd name="T5" fmla="*/ 47 h 71"/>
                <a:gd name="T6" fmla="*/ 54 w 56"/>
                <a:gd name="T7" fmla="*/ 47 h 71"/>
                <a:gd name="T8" fmla="*/ 53 w 56"/>
                <a:gd name="T9" fmla="*/ 47 h 71"/>
                <a:gd name="T10" fmla="*/ 52 w 56"/>
                <a:gd name="T11" fmla="*/ 47 h 71"/>
                <a:gd name="T12" fmla="*/ 50 w 56"/>
                <a:gd name="T13" fmla="*/ 47 h 71"/>
                <a:gd name="T14" fmla="*/ 47 w 56"/>
                <a:gd name="T15" fmla="*/ 47 h 71"/>
                <a:gd name="T16" fmla="*/ 46 w 56"/>
                <a:gd name="T17" fmla="*/ 48 h 71"/>
                <a:gd name="T18" fmla="*/ 45 w 56"/>
                <a:gd name="T19" fmla="*/ 48 h 71"/>
                <a:gd name="T20" fmla="*/ 43 w 56"/>
                <a:gd name="T21" fmla="*/ 48 h 71"/>
                <a:gd name="T22" fmla="*/ 42 w 56"/>
                <a:gd name="T23" fmla="*/ 48 h 71"/>
                <a:gd name="T24" fmla="*/ 40 w 56"/>
                <a:gd name="T25" fmla="*/ 50 h 71"/>
                <a:gd name="T26" fmla="*/ 39 w 56"/>
                <a:gd name="T27" fmla="*/ 50 h 71"/>
                <a:gd name="T28" fmla="*/ 38 w 56"/>
                <a:gd name="T29" fmla="*/ 50 h 71"/>
                <a:gd name="T30" fmla="*/ 36 w 56"/>
                <a:gd name="T31" fmla="*/ 51 h 71"/>
                <a:gd name="T32" fmla="*/ 35 w 56"/>
                <a:gd name="T33" fmla="*/ 51 h 71"/>
                <a:gd name="T34" fmla="*/ 34 w 56"/>
                <a:gd name="T35" fmla="*/ 52 h 71"/>
                <a:gd name="T36" fmla="*/ 32 w 56"/>
                <a:gd name="T37" fmla="*/ 52 h 71"/>
                <a:gd name="T38" fmla="*/ 32 w 56"/>
                <a:gd name="T39" fmla="*/ 54 h 71"/>
                <a:gd name="T40" fmla="*/ 31 w 56"/>
                <a:gd name="T41" fmla="*/ 54 h 71"/>
                <a:gd name="T42" fmla="*/ 29 w 56"/>
                <a:gd name="T43" fmla="*/ 55 h 71"/>
                <a:gd name="T44" fmla="*/ 28 w 56"/>
                <a:gd name="T45" fmla="*/ 57 h 71"/>
                <a:gd name="T46" fmla="*/ 27 w 56"/>
                <a:gd name="T47" fmla="*/ 57 h 71"/>
                <a:gd name="T48" fmla="*/ 27 w 56"/>
                <a:gd name="T49" fmla="*/ 58 h 71"/>
                <a:gd name="T50" fmla="*/ 25 w 56"/>
                <a:gd name="T51" fmla="*/ 59 h 71"/>
                <a:gd name="T52" fmla="*/ 24 w 56"/>
                <a:gd name="T53" fmla="*/ 61 h 71"/>
                <a:gd name="T54" fmla="*/ 22 w 56"/>
                <a:gd name="T55" fmla="*/ 61 h 71"/>
                <a:gd name="T56" fmla="*/ 22 w 56"/>
                <a:gd name="T57" fmla="*/ 62 h 71"/>
                <a:gd name="T58" fmla="*/ 21 w 56"/>
                <a:gd name="T59" fmla="*/ 64 h 71"/>
                <a:gd name="T60" fmla="*/ 20 w 56"/>
                <a:gd name="T61" fmla="*/ 65 h 71"/>
                <a:gd name="T62" fmla="*/ 20 w 56"/>
                <a:gd name="T63" fmla="*/ 66 h 71"/>
                <a:gd name="T64" fmla="*/ 18 w 56"/>
                <a:gd name="T65" fmla="*/ 68 h 71"/>
                <a:gd name="T66" fmla="*/ 18 w 56"/>
                <a:gd name="T67" fmla="*/ 69 h 71"/>
                <a:gd name="T68" fmla="*/ 17 w 56"/>
                <a:gd name="T69" fmla="*/ 71 h 71"/>
                <a:gd name="T70" fmla="*/ 0 w 56"/>
                <a:gd name="T71" fmla="*/ 0 h 71"/>
                <a:gd name="T72" fmla="*/ 0 w 56"/>
                <a:gd name="T73" fmla="*/ 0 h 7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6"/>
                <a:gd name="T112" fmla="*/ 0 h 71"/>
                <a:gd name="T113" fmla="*/ 56 w 56"/>
                <a:gd name="T114" fmla="*/ 71 h 7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6" h="71">
                  <a:moveTo>
                    <a:pt x="0" y="0"/>
                  </a:moveTo>
                  <a:lnTo>
                    <a:pt x="56" y="47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7"/>
                  </a:lnTo>
                  <a:lnTo>
                    <a:pt x="47" y="47"/>
                  </a:lnTo>
                  <a:lnTo>
                    <a:pt x="46" y="48"/>
                  </a:lnTo>
                  <a:lnTo>
                    <a:pt x="45" y="48"/>
                  </a:lnTo>
                  <a:lnTo>
                    <a:pt x="43" y="48"/>
                  </a:lnTo>
                  <a:lnTo>
                    <a:pt x="42" y="48"/>
                  </a:lnTo>
                  <a:lnTo>
                    <a:pt x="40" y="50"/>
                  </a:lnTo>
                  <a:lnTo>
                    <a:pt x="39" y="50"/>
                  </a:lnTo>
                  <a:lnTo>
                    <a:pt x="38" y="50"/>
                  </a:lnTo>
                  <a:lnTo>
                    <a:pt x="36" y="51"/>
                  </a:lnTo>
                  <a:lnTo>
                    <a:pt x="35" y="51"/>
                  </a:lnTo>
                  <a:lnTo>
                    <a:pt x="34" y="52"/>
                  </a:lnTo>
                  <a:lnTo>
                    <a:pt x="32" y="52"/>
                  </a:lnTo>
                  <a:lnTo>
                    <a:pt x="32" y="54"/>
                  </a:lnTo>
                  <a:lnTo>
                    <a:pt x="31" y="54"/>
                  </a:lnTo>
                  <a:lnTo>
                    <a:pt x="29" y="55"/>
                  </a:lnTo>
                  <a:lnTo>
                    <a:pt x="28" y="57"/>
                  </a:lnTo>
                  <a:lnTo>
                    <a:pt x="27" y="57"/>
                  </a:lnTo>
                  <a:lnTo>
                    <a:pt x="27" y="58"/>
                  </a:lnTo>
                  <a:lnTo>
                    <a:pt x="25" y="59"/>
                  </a:lnTo>
                  <a:lnTo>
                    <a:pt x="24" y="61"/>
                  </a:lnTo>
                  <a:lnTo>
                    <a:pt x="22" y="61"/>
                  </a:lnTo>
                  <a:lnTo>
                    <a:pt x="22" y="62"/>
                  </a:lnTo>
                  <a:lnTo>
                    <a:pt x="21" y="64"/>
                  </a:lnTo>
                  <a:lnTo>
                    <a:pt x="20" y="65"/>
                  </a:lnTo>
                  <a:lnTo>
                    <a:pt x="20" y="66"/>
                  </a:lnTo>
                  <a:lnTo>
                    <a:pt x="18" y="68"/>
                  </a:lnTo>
                  <a:lnTo>
                    <a:pt x="18" y="69"/>
                  </a:lnTo>
                  <a:lnTo>
                    <a:pt x="17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797" name="Freeform 226">
              <a:extLst>
                <a:ext uri="{FF2B5EF4-FFF2-40B4-BE49-F238E27FC236}">
                  <a16:creationId xmlns:a16="http://schemas.microsoft.com/office/drawing/2014/main" id="{779809FD-0504-F542-EB0E-4F50DF777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7" y="3227"/>
              <a:ext cx="159" cy="253"/>
            </a:xfrm>
            <a:custGeom>
              <a:avLst/>
              <a:gdLst>
                <a:gd name="T0" fmla="*/ 159 w 159"/>
                <a:gd name="T1" fmla="*/ 247 h 253"/>
                <a:gd name="T2" fmla="*/ 8 w 159"/>
                <a:gd name="T3" fmla="*/ 0 h 253"/>
                <a:gd name="T4" fmla="*/ 0 w 159"/>
                <a:gd name="T5" fmla="*/ 6 h 253"/>
                <a:gd name="T6" fmla="*/ 150 w 159"/>
                <a:gd name="T7" fmla="*/ 253 h 253"/>
                <a:gd name="T8" fmla="*/ 159 w 159"/>
                <a:gd name="T9" fmla="*/ 247 h 2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253"/>
                <a:gd name="T17" fmla="*/ 159 w 159"/>
                <a:gd name="T18" fmla="*/ 253 h 25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253">
                  <a:moveTo>
                    <a:pt x="159" y="247"/>
                  </a:moveTo>
                  <a:lnTo>
                    <a:pt x="8" y="0"/>
                  </a:lnTo>
                  <a:lnTo>
                    <a:pt x="0" y="6"/>
                  </a:lnTo>
                  <a:lnTo>
                    <a:pt x="150" y="253"/>
                  </a:lnTo>
                  <a:lnTo>
                    <a:pt x="159" y="24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798" name="Freeform 227">
              <a:extLst>
                <a:ext uri="{FF2B5EF4-FFF2-40B4-BE49-F238E27FC236}">
                  <a16:creationId xmlns:a16="http://schemas.microsoft.com/office/drawing/2014/main" id="{D3E08F81-0FAC-0D63-7DD4-CC78F0B0A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8" y="3188"/>
              <a:ext cx="56" cy="71"/>
            </a:xfrm>
            <a:custGeom>
              <a:avLst/>
              <a:gdLst>
                <a:gd name="T0" fmla="*/ 56 w 56"/>
                <a:gd name="T1" fmla="*/ 0 h 71"/>
                <a:gd name="T2" fmla="*/ 39 w 56"/>
                <a:gd name="T3" fmla="*/ 71 h 71"/>
                <a:gd name="T4" fmla="*/ 39 w 56"/>
                <a:gd name="T5" fmla="*/ 71 h 71"/>
                <a:gd name="T6" fmla="*/ 38 w 56"/>
                <a:gd name="T7" fmla="*/ 70 h 71"/>
                <a:gd name="T8" fmla="*/ 38 w 56"/>
                <a:gd name="T9" fmla="*/ 69 h 71"/>
                <a:gd name="T10" fmla="*/ 36 w 56"/>
                <a:gd name="T11" fmla="*/ 67 h 71"/>
                <a:gd name="T12" fmla="*/ 36 w 56"/>
                <a:gd name="T13" fmla="*/ 66 h 71"/>
                <a:gd name="T14" fmla="*/ 35 w 56"/>
                <a:gd name="T15" fmla="*/ 64 h 71"/>
                <a:gd name="T16" fmla="*/ 33 w 56"/>
                <a:gd name="T17" fmla="*/ 63 h 71"/>
                <a:gd name="T18" fmla="*/ 33 w 56"/>
                <a:gd name="T19" fmla="*/ 62 h 71"/>
                <a:gd name="T20" fmla="*/ 32 w 56"/>
                <a:gd name="T21" fmla="*/ 62 h 71"/>
                <a:gd name="T22" fmla="*/ 31 w 56"/>
                <a:gd name="T23" fmla="*/ 60 h 71"/>
                <a:gd name="T24" fmla="*/ 29 w 56"/>
                <a:gd name="T25" fmla="*/ 59 h 71"/>
                <a:gd name="T26" fmla="*/ 29 w 56"/>
                <a:gd name="T27" fmla="*/ 57 h 71"/>
                <a:gd name="T28" fmla="*/ 28 w 56"/>
                <a:gd name="T29" fmla="*/ 57 h 71"/>
                <a:gd name="T30" fmla="*/ 26 w 56"/>
                <a:gd name="T31" fmla="*/ 56 h 71"/>
                <a:gd name="T32" fmla="*/ 25 w 56"/>
                <a:gd name="T33" fmla="*/ 55 h 71"/>
                <a:gd name="T34" fmla="*/ 24 w 56"/>
                <a:gd name="T35" fmla="*/ 55 h 71"/>
                <a:gd name="T36" fmla="*/ 24 w 56"/>
                <a:gd name="T37" fmla="*/ 53 h 71"/>
                <a:gd name="T38" fmla="*/ 22 w 56"/>
                <a:gd name="T39" fmla="*/ 53 h 71"/>
                <a:gd name="T40" fmla="*/ 21 w 56"/>
                <a:gd name="T41" fmla="*/ 52 h 71"/>
                <a:gd name="T42" fmla="*/ 19 w 56"/>
                <a:gd name="T43" fmla="*/ 52 h 71"/>
                <a:gd name="T44" fmla="*/ 18 w 56"/>
                <a:gd name="T45" fmla="*/ 51 h 71"/>
                <a:gd name="T46" fmla="*/ 17 w 56"/>
                <a:gd name="T47" fmla="*/ 51 h 71"/>
                <a:gd name="T48" fmla="*/ 15 w 56"/>
                <a:gd name="T49" fmla="*/ 51 h 71"/>
                <a:gd name="T50" fmla="*/ 14 w 56"/>
                <a:gd name="T51" fmla="*/ 49 h 71"/>
                <a:gd name="T52" fmla="*/ 12 w 56"/>
                <a:gd name="T53" fmla="*/ 49 h 71"/>
                <a:gd name="T54" fmla="*/ 11 w 56"/>
                <a:gd name="T55" fmla="*/ 49 h 71"/>
                <a:gd name="T56" fmla="*/ 10 w 56"/>
                <a:gd name="T57" fmla="*/ 49 h 71"/>
                <a:gd name="T58" fmla="*/ 8 w 56"/>
                <a:gd name="T59" fmla="*/ 48 h 71"/>
                <a:gd name="T60" fmla="*/ 5 w 56"/>
                <a:gd name="T61" fmla="*/ 48 h 71"/>
                <a:gd name="T62" fmla="*/ 4 w 56"/>
                <a:gd name="T63" fmla="*/ 48 h 71"/>
                <a:gd name="T64" fmla="*/ 3 w 56"/>
                <a:gd name="T65" fmla="*/ 48 h 71"/>
                <a:gd name="T66" fmla="*/ 1 w 56"/>
                <a:gd name="T67" fmla="*/ 48 h 71"/>
                <a:gd name="T68" fmla="*/ 0 w 56"/>
                <a:gd name="T69" fmla="*/ 48 h 71"/>
                <a:gd name="T70" fmla="*/ 56 w 56"/>
                <a:gd name="T71" fmla="*/ 0 h 71"/>
                <a:gd name="T72" fmla="*/ 56 w 56"/>
                <a:gd name="T73" fmla="*/ 0 h 7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6"/>
                <a:gd name="T112" fmla="*/ 0 h 71"/>
                <a:gd name="T113" fmla="*/ 56 w 56"/>
                <a:gd name="T114" fmla="*/ 71 h 7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6" h="71">
                  <a:moveTo>
                    <a:pt x="56" y="0"/>
                  </a:moveTo>
                  <a:lnTo>
                    <a:pt x="39" y="71"/>
                  </a:lnTo>
                  <a:lnTo>
                    <a:pt x="38" y="70"/>
                  </a:lnTo>
                  <a:lnTo>
                    <a:pt x="38" y="69"/>
                  </a:lnTo>
                  <a:lnTo>
                    <a:pt x="36" y="67"/>
                  </a:lnTo>
                  <a:lnTo>
                    <a:pt x="36" y="66"/>
                  </a:lnTo>
                  <a:lnTo>
                    <a:pt x="35" y="64"/>
                  </a:lnTo>
                  <a:lnTo>
                    <a:pt x="33" y="63"/>
                  </a:lnTo>
                  <a:lnTo>
                    <a:pt x="33" y="62"/>
                  </a:lnTo>
                  <a:lnTo>
                    <a:pt x="32" y="62"/>
                  </a:lnTo>
                  <a:lnTo>
                    <a:pt x="31" y="60"/>
                  </a:lnTo>
                  <a:lnTo>
                    <a:pt x="29" y="59"/>
                  </a:lnTo>
                  <a:lnTo>
                    <a:pt x="29" y="57"/>
                  </a:lnTo>
                  <a:lnTo>
                    <a:pt x="28" y="57"/>
                  </a:lnTo>
                  <a:lnTo>
                    <a:pt x="26" y="56"/>
                  </a:lnTo>
                  <a:lnTo>
                    <a:pt x="25" y="55"/>
                  </a:lnTo>
                  <a:lnTo>
                    <a:pt x="24" y="55"/>
                  </a:lnTo>
                  <a:lnTo>
                    <a:pt x="24" y="53"/>
                  </a:lnTo>
                  <a:lnTo>
                    <a:pt x="22" y="53"/>
                  </a:lnTo>
                  <a:lnTo>
                    <a:pt x="21" y="52"/>
                  </a:lnTo>
                  <a:lnTo>
                    <a:pt x="19" y="52"/>
                  </a:lnTo>
                  <a:lnTo>
                    <a:pt x="18" y="51"/>
                  </a:lnTo>
                  <a:lnTo>
                    <a:pt x="17" y="51"/>
                  </a:lnTo>
                  <a:lnTo>
                    <a:pt x="15" y="51"/>
                  </a:lnTo>
                  <a:lnTo>
                    <a:pt x="14" y="49"/>
                  </a:lnTo>
                  <a:lnTo>
                    <a:pt x="12" y="49"/>
                  </a:lnTo>
                  <a:lnTo>
                    <a:pt x="11" y="49"/>
                  </a:lnTo>
                  <a:lnTo>
                    <a:pt x="10" y="49"/>
                  </a:lnTo>
                  <a:lnTo>
                    <a:pt x="8" y="48"/>
                  </a:lnTo>
                  <a:lnTo>
                    <a:pt x="5" y="48"/>
                  </a:lnTo>
                  <a:lnTo>
                    <a:pt x="4" y="48"/>
                  </a:lnTo>
                  <a:lnTo>
                    <a:pt x="3" y="48"/>
                  </a:lnTo>
                  <a:lnTo>
                    <a:pt x="1" y="48"/>
                  </a:lnTo>
                  <a:lnTo>
                    <a:pt x="0" y="48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799" name="Freeform 228">
              <a:extLst>
                <a:ext uri="{FF2B5EF4-FFF2-40B4-BE49-F238E27FC236}">
                  <a16:creationId xmlns:a16="http://schemas.microsoft.com/office/drawing/2014/main" id="{9BACFB3B-539A-DCCF-A595-9ADBFA2BF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" y="3216"/>
              <a:ext cx="166" cy="264"/>
            </a:xfrm>
            <a:custGeom>
              <a:avLst/>
              <a:gdLst>
                <a:gd name="T0" fmla="*/ 8 w 166"/>
                <a:gd name="T1" fmla="*/ 264 h 264"/>
                <a:gd name="T2" fmla="*/ 166 w 166"/>
                <a:gd name="T3" fmla="*/ 4 h 264"/>
                <a:gd name="T4" fmla="*/ 157 w 166"/>
                <a:gd name="T5" fmla="*/ 0 h 264"/>
                <a:gd name="T6" fmla="*/ 0 w 166"/>
                <a:gd name="T7" fmla="*/ 258 h 264"/>
                <a:gd name="T8" fmla="*/ 8 w 166"/>
                <a:gd name="T9" fmla="*/ 264 h 2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6"/>
                <a:gd name="T16" fmla="*/ 0 h 264"/>
                <a:gd name="T17" fmla="*/ 166 w 166"/>
                <a:gd name="T18" fmla="*/ 264 h 2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6" h="264">
                  <a:moveTo>
                    <a:pt x="8" y="264"/>
                  </a:moveTo>
                  <a:lnTo>
                    <a:pt x="166" y="4"/>
                  </a:lnTo>
                  <a:lnTo>
                    <a:pt x="157" y="0"/>
                  </a:lnTo>
                  <a:lnTo>
                    <a:pt x="0" y="258"/>
                  </a:lnTo>
                  <a:lnTo>
                    <a:pt x="8" y="26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800" name="Freeform 229">
              <a:extLst>
                <a:ext uri="{FF2B5EF4-FFF2-40B4-BE49-F238E27FC236}">
                  <a16:creationId xmlns:a16="http://schemas.microsoft.com/office/drawing/2014/main" id="{21C73EFF-3710-E004-39BE-7E4332A3C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" y="3223"/>
              <a:ext cx="45" cy="73"/>
            </a:xfrm>
            <a:custGeom>
              <a:avLst/>
              <a:gdLst>
                <a:gd name="T0" fmla="*/ 4 w 45"/>
                <a:gd name="T1" fmla="*/ 0 h 73"/>
                <a:gd name="T2" fmla="*/ 45 w 45"/>
                <a:gd name="T3" fmla="*/ 60 h 73"/>
                <a:gd name="T4" fmla="*/ 45 w 45"/>
                <a:gd name="T5" fmla="*/ 60 h 73"/>
                <a:gd name="T6" fmla="*/ 43 w 45"/>
                <a:gd name="T7" fmla="*/ 60 h 73"/>
                <a:gd name="T8" fmla="*/ 42 w 45"/>
                <a:gd name="T9" fmla="*/ 60 h 73"/>
                <a:gd name="T10" fmla="*/ 40 w 45"/>
                <a:gd name="T11" fmla="*/ 59 h 73"/>
                <a:gd name="T12" fmla="*/ 38 w 45"/>
                <a:gd name="T13" fmla="*/ 59 h 73"/>
                <a:gd name="T14" fmla="*/ 36 w 45"/>
                <a:gd name="T15" fmla="*/ 59 h 73"/>
                <a:gd name="T16" fmla="*/ 35 w 45"/>
                <a:gd name="T17" fmla="*/ 59 h 73"/>
                <a:gd name="T18" fmla="*/ 33 w 45"/>
                <a:gd name="T19" fmla="*/ 59 h 73"/>
                <a:gd name="T20" fmla="*/ 32 w 45"/>
                <a:gd name="T21" fmla="*/ 59 h 73"/>
                <a:gd name="T22" fmla="*/ 31 w 45"/>
                <a:gd name="T23" fmla="*/ 59 h 73"/>
                <a:gd name="T24" fmla="*/ 29 w 45"/>
                <a:gd name="T25" fmla="*/ 59 h 73"/>
                <a:gd name="T26" fmla="*/ 28 w 45"/>
                <a:gd name="T27" fmla="*/ 59 h 73"/>
                <a:gd name="T28" fmla="*/ 26 w 45"/>
                <a:gd name="T29" fmla="*/ 59 h 73"/>
                <a:gd name="T30" fmla="*/ 25 w 45"/>
                <a:gd name="T31" fmla="*/ 59 h 73"/>
                <a:gd name="T32" fmla="*/ 24 w 45"/>
                <a:gd name="T33" fmla="*/ 59 h 73"/>
                <a:gd name="T34" fmla="*/ 22 w 45"/>
                <a:gd name="T35" fmla="*/ 59 h 73"/>
                <a:gd name="T36" fmla="*/ 21 w 45"/>
                <a:gd name="T37" fmla="*/ 60 h 73"/>
                <a:gd name="T38" fmla="*/ 20 w 45"/>
                <a:gd name="T39" fmla="*/ 60 h 73"/>
                <a:gd name="T40" fmla="*/ 18 w 45"/>
                <a:gd name="T41" fmla="*/ 60 h 73"/>
                <a:gd name="T42" fmla="*/ 17 w 45"/>
                <a:gd name="T43" fmla="*/ 61 h 73"/>
                <a:gd name="T44" fmla="*/ 15 w 45"/>
                <a:gd name="T45" fmla="*/ 61 h 73"/>
                <a:gd name="T46" fmla="*/ 14 w 45"/>
                <a:gd name="T47" fmla="*/ 61 h 73"/>
                <a:gd name="T48" fmla="*/ 13 w 45"/>
                <a:gd name="T49" fmla="*/ 63 h 73"/>
                <a:gd name="T50" fmla="*/ 11 w 45"/>
                <a:gd name="T51" fmla="*/ 63 h 73"/>
                <a:gd name="T52" fmla="*/ 10 w 45"/>
                <a:gd name="T53" fmla="*/ 64 h 73"/>
                <a:gd name="T54" fmla="*/ 8 w 45"/>
                <a:gd name="T55" fmla="*/ 66 h 73"/>
                <a:gd name="T56" fmla="*/ 7 w 45"/>
                <a:gd name="T57" fmla="*/ 66 h 73"/>
                <a:gd name="T58" fmla="*/ 6 w 45"/>
                <a:gd name="T59" fmla="*/ 67 h 73"/>
                <a:gd name="T60" fmla="*/ 6 w 45"/>
                <a:gd name="T61" fmla="*/ 68 h 73"/>
                <a:gd name="T62" fmla="*/ 4 w 45"/>
                <a:gd name="T63" fmla="*/ 70 h 73"/>
                <a:gd name="T64" fmla="*/ 3 w 45"/>
                <a:gd name="T65" fmla="*/ 70 h 73"/>
                <a:gd name="T66" fmla="*/ 1 w 45"/>
                <a:gd name="T67" fmla="*/ 71 h 73"/>
                <a:gd name="T68" fmla="*/ 0 w 45"/>
                <a:gd name="T69" fmla="*/ 73 h 73"/>
                <a:gd name="T70" fmla="*/ 4 w 45"/>
                <a:gd name="T71" fmla="*/ 0 h 73"/>
                <a:gd name="T72" fmla="*/ 4 w 45"/>
                <a:gd name="T73" fmla="*/ 0 h 7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5"/>
                <a:gd name="T112" fmla="*/ 0 h 73"/>
                <a:gd name="T113" fmla="*/ 45 w 45"/>
                <a:gd name="T114" fmla="*/ 73 h 7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5" h="73">
                  <a:moveTo>
                    <a:pt x="4" y="0"/>
                  </a:moveTo>
                  <a:lnTo>
                    <a:pt x="45" y="60"/>
                  </a:lnTo>
                  <a:lnTo>
                    <a:pt x="43" y="60"/>
                  </a:lnTo>
                  <a:lnTo>
                    <a:pt x="42" y="60"/>
                  </a:lnTo>
                  <a:lnTo>
                    <a:pt x="40" y="59"/>
                  </a:lnTo>
                  <a:lnTo>
                    <a:pt x="38" y="59"/>
                  </a:lnTo>
                  <a:lnTo>
                    <a:pt x="36" y="59"/>
                  </a:lnTo>
                  <a:lnTo>
                    <a:pt x="35" y="59"/>
                  </a:lnTo>
                  <a:lnTo>
                    <a:pt x="33" y="59"/>
                  </a:lnTo>
                  <a:lnTo>
                    <a:pt x="32" y="59"/>
                  </a:lnTo>
                  <a:lnTo>
                    <a:pt x="31" y="59"/>
                  </a:lnTo>
                  <a:lnTo>
                    <a:pt x="29" y="59"/>
                  </a:lnTo>
                  <a:lnTo>
                    <a:pt x="28" y="59"/>
                  </a:lnTo>
                  <a:lnTo>
                    <a:pt x="26" y="59"/>
                  </a:lnTo>
                  <a:lnTo>
                    <a:pt x="25" y="59"/>
                  </a:lnTo>
                  <a:lnTo>
                    <a:pt x="24" y="59"/>
                  </a:lnTo>
                  <a:lnTo>
                    <a:pt x="22" y="59"/>
                  </a:lnTo>
                  <a:lnTo>
                    <a:pt x="21" y="60"/>
                  </a:lnTo>
                  <a:lnTo>
                    <a:pt x="20" y="60"/>
                  </a:lnTo>
                  <a:lnTo>
                    <a:pt x="18" y="60"/>
                  </a:lnTo>
                  <a:lnTo>
                    <a:pt x="17" y="61"/>
                  </a:lnTo>
                  <a:lnTo>
                    <a:pt x="15" y="61"/>
                  </a:lnTo>
                  <a:lnTo>
                    <a:pt x="14" y="61"/>
                  </a:lnTo>
                  <a:lnTo>
                    <a:pt x="13" y="63"/>
                  </a:lnTo>
                  <a:lnTo>
                    <a:pt x="11" y="63"/>
                  </a:lnTo>
                  <a:lnTo>
                    <a:pt x="10" y="64"/>
                  </a:lnTo>
                  <a:lnTo>
                    <a:pt x="8" y="66"/>
                  </a:lnTo>
                  <a:lnTo>
                    <a:pt x="7" y="66"/>
                  </a:lnTo>
                  <a:lnTo>
                    <a:pt x="6" y="67"/>
                  </a:lnTo>
                  <a:lnTo>
                    <a:pt x="6" y="68"/>
                  </a:lnTo>
                  <a:lnTo>
                    <a:pt x="4" y="70"/>
                  </a:lnTo>
                  <a:lnTo>
                    <a:pt x="3" y="70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801" name="Freeform 230">
              <a:extLst>
                <a:ext uri="{FF2B5EF4-FFF2-40B4-BE49-F238E27FC236}">
                  <a16:creationId xmlns:a16="http://schemas.microsoft.com/office/drawing/2014/main" id="{08A79FC3-AF74-1FCA-C04C-ABDC5D3FF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5" y="3255"/>
              <a:ext cx="94" cy="300"/>
            </a:xfrm>
            <a:custGeom>
              <a:avLst/>
              <a:gdLst>
                <a:gd name="T0" fmla="*/ 94 w 94"/>
                <a:gd name="T1" fmla="*/ 297 h 300"/>
                <a:gd name="T2" fmla="*/ 10 w 94"/>
                <a:gd name="T3" fmla="*/ 0 h 300"/>
                <a:gd name="T4" fmla="*/ 0 w 94"/>
                <a:gd name="T5" fmla="*/ 3 h 300"/>
                <a:gd name="T6" fmla="*/ 84 w 94"/>
                <a:gd name="T7" fmla="*/ 300 h 300"/>
                <a:gd name="T8" fmla="*/ 94 w 94"/>
                <a:gd name="T9" fmla="*/ 297 h 3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4"/>
                <a:gd name="T16" fmla="*/ 0 h 300"/>
                <a:gd name="T17" fmla="*/ 94 w 94"/>
                <a:gd name="T18" fmla="*/ 300 h 3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4" h="300">
                  <a:moveTo>
                    <a:pt x="94" y="297"/>
                  </a:moveTo>
                  <a:lnTo>
                    <a:pt x="10" y="0"/>
                  </a:lnTo>
                  <a:lnTo>
                    <a:pt x="0" y="3"/>
                  </a:lnTo>
                  <a:lnTo>
                    <a:pt x="84" y="300"/>
                  </a:lnTo>
                  <a:lnTo>
                    <a:pt x="94" y="29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802" name="Freeform 231">
              <a:extLst>
                <a:ext uri="{FF2B5EF4-FFF2-40B4-BE49-F238E27FC236}">
                  <a16:creationId xmlns:a16="http://schemas.microsoft.com/office/drawing/2014/main" id="{F49D367C-789B-D31D-BB81-C6AB0CFC1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" y="3213"/>
              <a:ext cx="45" cy="73"/>
            </a:xfrm>
            <a:custGeom>
              <a:avLst/>
              <a:gdLst>
                <a:gd name="T0" fmla="*/ 40 w 45"/>
                <a:gd name="T1" fmla="*/ 0 h 73"/>
                <a:gd name="T2" fmla="*/ 45 w 45"/>
                <a:gd name="T3" fmla="*/ 73 h 73"/>
                <a:gd name="T4" fmla="*/ 45 w 45"/>
                <a:gd name="T5" fmla="*/ 73 h 73"/>
                <a:gd name="T6" fmla="*/ 43 w 45"/>
                <a:gd name="T7" fmla="*/ 71 h 73"/>
                <a:gd name="T8" fmla="*/ 42 w 45"/>
                <a:gd name="T9" fmla="*/ 70 h 73"/>
                <a:gd name="T10" fmla="*/ 40 w 45"/>
                <a:gd name="T11" fmla="*/ 69 h 73"/>
                <a:gd name="T12" fmla="*/ 39 w 45"/>
                <a:gd name="T13" fmla="*/ 69 h 73"/>
                <a:gd name="T14" fmla="*/ 39 w 45"/>
                <a:gd name="T15" fmla="*/ 67 h 73"/>
                <a:gd name="T16" fmla="*/ 38 w 45"/>
                <a:gd name="T17" fmla="*/ 66 h 73"/>
                <a:gd name="T18" fmla="*/ 36 w 45"/>
                <a:gd name="T19" fmla="*/ 66 h 73"/>
                <a:gd name="T20" fmla="*/ 35 w 45"/>
                <a:gd name="T21" fmla="*/ 65 h 73"/>
                <a:gd name="T22" fmla="*/ 33 w 45"/>
                <a:gd name="T23" fmla="*/ 63 h 73"/>
                <a:gd name="T24" fmla="*/ 32 w 45"/>
                <a:gd name="T25" fmla="*/ 63 h 73"/>
                <a:gd name="T26" fmla="*/ 31 w 45"/>
                <a:gd name="T27" fmla="*/ 62 h 73"/>
                <a:gd name="T28" fmla="*/ 29 w 45"/>
                <a:gd name="T29" fmla="*/ 62 h 73"/>
                <a:gd name="T30" fmla="*/ 28 w 45"/>
                <a:gd name="T31" fmla="*/ 60 h 73"/>
                <a:gd name="T32" fmla="*/ 26 w 45"/>
                <a:gd name="T33" fmla="*/ 60 h 73"/>
                <a:gd name="T34" fmla="*/ 25 w 45"/>
                <a:gd name="T35" fmla="*/ 60 h 73"/>
                <a:gd name="T36" fmla="*/ 24 w 45"/>
                <a:gd name="T37" fmla="*/ 59 h 73"/>
                <a:gd name="T38" fmla="*/ 22 w 45"/>
                <a:gd name="T39" fmla="*/ 59 h 73"/>
                <a:gd name="T40" fmla="*/ 21 w 45"/>
                <a:gd name="T41" fmla="*/ 59 h 73"/>
                <a:gd name="T42" fmla="*/ 19 w 45"/>
                <a:gd name="T43" fmla="*/ 59 h 73"/>
                <a:gd name="T44" fmla="*/ 18 w 45"/>
                <a:gd name="T45" fmla="*/ 59 h 73"/>
                <a:gd name="T46" fmla="*/ 17 w 45"/>
                <a:gd name="T47" fmla="*/ 59 h 73"/>
                <a:gd name="T48" fmla="*/ 15 w 45"/>
                <a:gd name="T49" fmla="*/ 58 h 73"/>
                <a:gd name="T50" fmla="*/ 14 w 45"/>
                <a:gd name="T51" fmla="*/ 58 h 73"/>
                <a:gd name="T52" fmla="*/ 12 w 45"/>
                <a:gd name="T53" fmla="*/ 58 h 73"/>
                <a:gd name="T54" fmla="*/ 11 w 45"/>
                <a:gd name="T55" fmla="*/ 59 h 73"/>
                <a:gd name="T56" fmla="*/ 10 w 45"/>
                <a:gd name="T57" fmla="*/ 59 h 73"/>
                <a:gd name="T58" fmla="*/ 8 w 45"/>
                <a:gd name="T59" fmla="*/ 59 h 73"/>
                <a:gd name="T60" fmla="*/ 7 w 45"/>
                <a:gd name="T61" fmla="*/ 59 h 73"/>
                <a:gd name="T62" fmla="*/ 4 w 45"/>
                <a:gd name="T63" fmla="*/ 59 h 73"/>
                <a:gd name="T64" fmla="*/ 3 w 45"/>
                <a:gd name="T65" fmla="*/ 59 h 73"/>
                <a:gd name="T66" fmla="*/ 1 w 45"/>
                <a:gd name="T67" fmla="*/ 60 h 73"/>
                <a:gd name="T68" fmla="*/ 0 w 45"/>
                <a:gd name="T69" fmla="*/ 60 h 73"/>
                <a:gd name="T70" fmla="*/ 40 w 45"/>
                <a:gd name="T71" fmla="*/ 0 h 73"/>
                <a:gd name="T72" fmla="*/ 40 w 45"/>
                <a:gd name="T73" fmla="*/ 0 h 7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5"/>
                <a:gd name="T112" fmla="*/ 0 h 73"/>
                <a:gd name="T113" fmla="*/ 45 w 45"/>
                <a:gd name="T114" fmla="*/ 73 h 7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5" h="73">
                  <a:moveTo>
                    <a:pt x="40" y="0"/>
                  </a:moveTo>
                  <a:lnTo>
                    <a:pt x="45" y="73"/>
                  </a:lnTo>
                  <a:lnTo>
                    <a:pt x="43" y="71"/>
                  </a:lnTo>
                  <a:lnTo>
                    <a:pt x="42" y="70"/>
                  </a:lnTo>
                  <a:lnTo>
                    <a:pt x="40" y="69"/>
                  </a:lnTo>
                  <a:lnTo>
                    <a:pt x="39" y="69"/>
                  </a:lnTo>
                  <a:lnTo>
                    <a:pt x="39" y="67"/>
                  </a:lnTo>
                  <a:lnTo>
                    <a:pt x="38" y="66"/>
                  </a:lnTo>
                  <a:lnTo>
                    <a:pt x="36" y="66"/>
                  </a:lnTo>
                  <a:lnTo>
                    <a:pt x="35" y="65"/>
                  </a:lnTo>
                  <a:lnTo>
                    <a:pt x="33" y="63"/>
                  </a:lnTo>
                  <a:lnTo>
                    <a:pt x="32" y="63"/>
                  </a:lnTo>
                  <a:lnTo>
                    <a:pt x="31" y="62"/>
                  </a:lnTo>
                  <a:lnTo>
                    <a:pt x="29" y="62"/>
                  </a:lnTo>
                  <a:lnTo>
                    <a:pt x="28" y="60"/>
                  </a:lnTo>
                  <a:lnTo>
                    <a:pt x="26" y="60"/>
                  </a:lnTo>
                  <a:lnTo>
                    <a:pt x="25" y="60"/>
                  </a:lnTo>
                  <a:lnTo>
                    <a:pt x="24" y="59"/>
                  </a:lnTo>
                  <a:lnTo>
                    <a:pt x="22" y="59"/>
                  </a:lnTo>
                  <a:lnTo>
                    <a:pt x="21" y="59"/>
                  </a:lnTo>
                  <a:lnTo>
                    <a:pt x="19" y="59"/>
                  </a:lnTo>
                  <a:lnTo>
                    <a:pt x="18" y="59"/>
                  </a:lnTo>
                  <a:lnTo>
                    <a:pt x="17" y="59"/>
                  </a:lnTo>
                  <a:lnTo>
                    <a:pt x="15" y="58"/>
                  </a:lnTo>
                  <a:lnTo>
                    <a:pt x="14" y="58"/>
                  </a:lnTo>
                  <a:lnTo>
                    <a:pt x="12" y="58"/>
                  </a:lnTo>
                  <a:lnTo>
                    <a:pt x="11" y="59"/>
                  </a:lnTo>
                  <a:lnTo>
                    <a:pt x="10" y="59"/>
                  </a:lnTo>
                  <a:lnTo>
                    <a:pt x="8" y="59"/>
                  </a:lnTo>
                  <a:lnTo>
                    <a:pt x="7" y="59"/>
                  </a:lnTo>
                  <a:lnTo>
                    <a:pt x="4" y="59"/>
                  </a:lnTo>
                  <a:lnTo>
                    <a:pt x="3" y="59"/>
                  </a:lnTo>
                  <a:lnTo>
                    <a:pt x="1" y="60"/>
                  </a:lnTo>
                  <a:lnTo>
                    <a:pt x="0" y="6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803" name="Freeform 232">
              <a:extLst>
                <a:ext uri="{FF2B5EF4-FFF2-40B4-BE49-F238E27FC236}">
                  <a16:creationId xmlns:a16="http://schemas.microsoft.com/office/drawing/2014/main" id="{A46A8768-5C24-C8A5-89DF-41C4981C1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3245"/>
              <a:ext cx="96" cy="310"/>
            </a:xfrm>
            <a:custGeom>
              <a:avLst/>
              <a:gdLst>
                <a:gd name="T0" fmla="*/ 10 w 96"/>
                <a:gd name="T1" fmla="*/ 310 h 310"/>
                <a:gd name="T2" fmla="*/ 96 w 96"/>
                <a:gd name="T3" fmla="*/ 3 h 310"/>
                <a:gd name="T4" fmla="*/ 86 w 96"/>
                <a:gd name="T5" fmla="*/ 0 h 310"/>
                <a:gd name="T6" fmla="*/ 0 w 96"/>
                <a:gd name="T7" fmla="*/ 307 h 310"/>
                <a:gd name="T8" fmla="*/ 10 w 96"/>
                <a:gd name="T9" fmla="*/ 310 h 3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6"/>
                <a:gd name="T16" fmla="*/ 0 h 310"/>
                <a:gd name="T17" fmla="*/ 96 w 96"/>
                <a:gd name="T18" fmla="*/ 310 h 3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6" h="310">
                  <a:moveTo>
                    <a:pt x="10" y="310"/>
                  </a:moveTo>
                  <a:lnTo>
                    <a:pt x="96" y="3"/>
                  </a:lnTo>
                  <a:lnTo>
                    <a:pt x="86" y="0"/>
                  </a:lnTo>
                  <a:lnTo>
                    <a:pt x="0" y="307"/>
                  </a:lnTo>
                  <a:lnTo>
                    <a:pt x="10" y="31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804" name="Freeform 233">
              <a:extLst>
                <a:ext uri="{FF2B5EF4-FFF2-40B4-BE49-F238E27FC236}">
                  <a16:creationId xmlns:a16="http://schemas.microsoft.com/office/drawing/2014/main" id="{451553C8-F04B-402F-BCC0-BB585C90A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" y="3226"/>
              <a:ext cx="76" cy="116"/>
            </a:xfrm>
            <a:custGeom>
              <a:avLst/>
              <a:gdLst>
                <a:gd name="T0" fmla="*/ 37 w 76"/>
                <a:gd name="T1" fmla="*/ 0 h 116"/>
                <a:gd name="T2" fmla="*/ 76 w 76"/>
                <a:gd name="T3" fmla="*/ 116 h 116"/>
                <a:gd name="T4" fmla="*/ 76 w 76"/>
                <a:gd name="T5" fmla="*/ 116 h 116"/>
                <a:gd name="T6" fmla="*/ 74 w 76"/>
                <a:gd name="T7" fmla="*/ 114 h 116"/>
                <a:gd name="T8" fmla="*/ 71 w 76"/>
                <a:gd name="T9" fmla="*/ 113 h 116"/>
                <a:gd name="T10" fmla="*/ 69 w 76"/>
                <a:gd name="T11" fmla="*/ 111 h 116"/>
                <a:gd name="T12" fmla="*/ 67 w 76"/>
                <a:gd name="T13" fmla="*/ 110 h 116"/>
                <a:gd name="T14" fmla="*/ 64 w 76"/>
                <a:gd name="T15" fmla="*/ 109 h 116"/>
                <a:gd name="T16" fmla="*/ 61 w 76"/>
                <a:gd name="T17" fmla="*/ 109 h 116"/>
                <a:gd name="T18" fmla="*/ 60 w 76"/>
                <a:gd name="T19" fmla="*/ 107 h 116"/>
                <a:gd name="T20" fmla="*/ 57 w 76"/>
                <a:gd name="T21" fmla="*/ 106 h 116"/>
                <a:gd name="T22" fmla="*/ 54 w 76"/>
                <a:gd name="T23" fmla="*/ 106 h 116"/>
                <a:gd name="T24" fmla="*/ 51 w 76"/>
                <a:gd name="T25" fmla="*/ 104 h 116"/>
                <a:gd name="T26" fmla="*/ 50 w 76"/>
                <a:gd name="T27" fmla="*/ 104 h 116"/>
                <a:gd name="T28" fmla="*/ 47 w 76"/>
                <a:gd name="T29" fmla="*/ 104 h 116"/>
                <a:gd name="T30" fmla="*/ 44 w 76"/>
                <a:gd name="T31" fmla="*/ 103 h 116"/>
                <a:gd name="T32" fmla="*/ 43 w 76"/>
                <a:gd name="T33" fmla="*/ 103 h 116"/>
                <a:gd name="T34" fmla="*/ 40 w 76"/>
                <a:gd name="T35" fmla="*/ 103 h 116"/>
                <a:gd name="T36" fmla="*/ 37 w 76"/>
                <a:gd name="T37" fmla="*/ 103 h 116"/>
                <a:gd name="T38" fmla="*/ 35 w 76"/>
                <a:gd name="T39" fmla="*/ 103 h 116"/>
                <a:gd name="T40" fmla="*/ 33 w 76"/>
                <a:gd name="T41" fmla="*/ 103 h 116"/>
                <a:gd name="T42" fmla="*/ 30 w 76"/>
                <a:gd name="T43" fmla="*/ 103 h 116"/>
                <a:gd name="T44" fmla="*/ 28 w 76"/>
                <a:gd name="T45" fmla="*/ 104 h 116"/>
                <a:gd name="T46" fmla="*/ 26 w 76"/>
                <a:gd name="T47" fmla="*/ 104 h 116"/>
                <a:gd name="T48" fmla="*/ 24 w 76"/>
                <a:gd name="T49" fmla="*/ 104 h 116"/>
                <a:gd name="T50" fmla="*/ 21 w 76"/>
                <a:gd name="T51" fmla="*/ 106 h 116"/>
                <a:gd name="T52" fmla="*/ 18 w 76"/>
                <a:gd name="T53" fmla="*/ 106 h 116"/>
                <a:gd name="T54" fmla="*/ 17 w 76"/>
                <a:gd name="T55" fmla="*/ 107 h 116"/>
                <a:gd name="T56" fmla="*/ 14 w 76"/>
                <a:gd name="T57" fmla="*/ 109 h 116"/>
                <a:gd name="T58" fmla="*/ 11 w 76"/>
                <a:gd name="T59" fmla="*/ 109 h 116"/>
                <a:gd name="T60" fmla="*/ 10 w 76"/>
                <a:gd name="T61" fmla="*/ 110 h 116"/>
                <a:gd name="T62" fmla="*/ 7 w 76"/>
                <a:gd name="T63" fmla="*/ 111 h 116"/>
                <a:gd name="T64" fmla="*/ 4 w 76"/>
                <a:gd name="T65" fmla="*/ 113 h 116"/>
                <a:gd name="T66" fmla="*/ 1 w 76"/>
                <a:gd name="T67" fmla="*/ 114 h 116"/>
                <a:gd name="T68" fmla="*/ 0 w 76"/>
                <a:gd name="T69" fmla="*/ 116 h 116"/>
                <a:gd name="T70" fmla="*/ 37 w 76"/>
                <a:gd name="T71" fmla="*/ 0 h 116"/>
                <a:gd name="T72" fmla="*/ 37 w 76"/>
                <a:gd name="T73" fmla="*/ 0 h 11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76"/>
                <a:gd name="T112" fmla="*/ 0 h 116"/>
                <a:gd name="T113" fmla="*/ 76 w 76"/>
                <a:gd name="T114" fmla="*/ 116 h 11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76" h="116">
                  <a:moveTo>
                    <a:pt x="37" y="0"/>
                  </a:moveTo>
                  <a:lnTo>
                    <a:pt x="76" y="116"/>
                  </a:lnTo>
                  <a:lnTo>
                    <a:pt x="74" y="114"/>
                  </a:lnTo>
                  <a:lnTo>
                    <a:pt x="71" y="113"/>
                  </a:lnTo>
                  <a:lnTo>
                    <a:pt x="69" y="111"/>
                  </a:lnTo>
                  <a:lnTo>
                    <a:pt x="67" y="110"/>
                  </a:lnTo>
                  <a:lnTo>
                    <a:pt x="64" y="109"/>
                  </a:lnTo>
                  <a:lnTo>
                    <a:pt x="61" y="109"/>
                  </a:lnTo>
                  <a:lnTo>
                    <a:pt x="60" y="107"/>
                  </a:lnTo>
                  <a:lnTo>
                    <a:pt x="57" y="106"/>
                  </a:lnTo>
                  <a:lnTo>
                    <a:pt x="54" y="106"/>
                  </a:lnTo>
                  <a:lnTo>
                    <a:pt x="51" y="104"/>
                  </a:lnTo>
                  <a:lnTo>
                    <a:pt x="50" y="104"/>
                  </a:lnTo>
                  <a:lnTo>
                    <a:pt x="47" y="104"/>
                  </a:lnTo>
                  <a:lnTo>
                    <a:pt x="44" y="103"/>
                  </a:lnTo>
                  <a:lnTo>
                    <a:pt x="43" y="103"/>
                  </a:lnTo>
                  <a:lnTo>
                    <a:pt x="40" y="103"/>
                  </a:lnTo>
                  <a:lnTo>
                    <a:pt x="37" y="103"/>
                  </a:lnTo>
                  <a:lnTo>
                    <a:pt x="35" y="103"/>
                  </a:lnTo>
                  <a:lnTo>
                    <a:pt x="33" y="103"/>
                  </a:lnTo>
                  <a:lnTo>
                    <a:pt x="30" y="103"/>
                  </a:lnTo>
                  <a:lnTo>
                    <a:pt x="28" y="104"/>
                  </a:lnTo>
                  <a:lnTo>
                    <a:pt x="26" y="104"/>
                  </a:lnTo>
                  <a:lnTo>
                    <a:pt x="24" y="104"/>
                  </a:lnTo>
                  <a:lnTo>
                    <a:pt x="21" y="106"/>
                  </a:lnTo>
                  <a:lnTo>
                    <a:pt x="18" y="106"/>
                  </a:lnTo>
                  <a:lnTo>
                    <a:pt x="17" y="107"/>
                  </a:lnTo>
                  <a:lnTo>
                    <a:pt x="14" y="109"/>
                  </a:lnTo>
                  <a:lnTo>
                    <a:pt x="11" y="109"/>
                  </a:lnTo>
                  <a:lnTo>
                    <a:pt x="10" y="110"/>
                  </a:lnTo>
                  <a:lnTo>
                    <a:pt x="7" y="111"/>
                  </a:lnTo>
                  <a:lnTo>
                    <a:pt x="4" y="113"/>
                  </a:lnTo>
                  <a:lnTo>
                    <a:pt x="1" y="114"/>
                  </a:lnTo>
                  <a:lnTo>
                    <a:pt x="0" y="11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805" name="Rectangle 234">
              <a:extLst>
                <a:ext uri="{FF2B5EF4-FFF2-40B4-BE49-F238E27FC236}">
                  <a16:creationId xmlns:a16="http://schemas.microsoft.com/office/drawing/2014/main" id="{C6DB3D27-6454-2C7E-25C2-43334A4E10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2" y="3284"/>
              <a:ext cx="17" cy="30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2806" name="Freeform 235">
              <a:extLst>
                <a:ext uri="{FF2B5EF4-FFF2-40B4-BE49-F238E27FC236}">
                  <a16:creationId xmlns:a16="http://schemas.microsoft.com/office/drawing/2014/main" id="{68908BDD-56C4-31C1-C4FF-427E4137D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" y="3043"/>
              <a:ext cx="76" cy="116"/>
            </a:xfrm>
            <a:custGeom>
              <a:avLst/>
              <a:gdLst>
                <a:gd name="T0" fmla="*/ 37 w 76"/>
                <a:gd name="T1" fmla="*/ 116 h 116"/>
                <a:gd name="T2" fmla="*/ 0 w 76"/>
                <a:gd name="T3" fmla="*/ 0 h 116"/>
                <a:gd name="T4" fmla="*/ 0 w 76"/>
                <a:gd name="T5" fmla="*/ 0 h 116"/>
                <a:gd name="T6" fmla="*/ 1 w 76"/>
                <a:gd name="T7" fmla="*/ 2 h 116"/>
                <a:gd name="T8" fmla="*/ 4 w 76"/>
                <a:gd name="T9" fmla="*/ 3 h 116"/>
                <a:gd name="T10" fmla="*/ 7 w 76"/>
                <a:gd name="T11" fmla="*/ 5 h 116"/>
                <a:gd name="T12" fmla="*/ 8 w 76"/>
                <a:gd name="T13" fmla="*/ 6 h 116"/>
                <a:gd name="T14" fmla="*/ 11 w 76"/>
                <a:gd name="T15" fmla="*/ 7 h 116"/>
                <a:gd name="T16" fmla="*/ 14 w 76"/>
                <a:gd name="T17" fmla="*/ 7 h 116"/>
                <a:gd name="T18" fmla="*/ 17 w 76"/>
                <a:gd name="T19" fmla="*/ 9 h 116"/>
                <a:gd name="T20" fmla="*/ 18 w 76"/>
                <a:gd name="T21" fmla="*/ 10 h 116"/>
                <a:gd name="T22" fmla="*/ 21 w 76"/>
                <a:gd name="T23" fmla="*/ 10 h 116"/>
                <a:gd name="T24" fmla="*/ 24 w 76"/>
                <a:gd name="T25" fmla="*/ 12 h 116"/>
                <a:gd name="T26" fmla="*/ 26 w 76"/>
                <a:gd name="T27" fmla="*/ 12 h 116"/>
                <a:gd name="T28" fmla="*/ 28 w 76"/>
                <a:gd name="T29" fmla="*/ 12 h 116"/>
                <a:gd name="T30" fmla="*/ 30 w 76"/>
                <a:gd name="T31" fmla="*/ 13 h 116"/>
                <a:gd name="T32" fmla="*/ 33 w 76"/>
                <a:gd name="T33" fmla="*/ 13 h 116"/>
                <a:gd name="T34" fmla="*/ 35 w 76"/>
                <a:gd name="T35" fmla="*/ 13 h 116"/>
                <a:gd name="T36" fmla="*/ 37 w 76"/>
                <a:gd name="T37" fmla="*/ 13 h 116"/>
                <a:gd name="T38" fmla="*/ 40 w 76"/>
                <a:gd name="T39" fmla="*/ 13 h 116"/>
                <a:gd name="T40" fmla="*/ 43 w 76"/>
                <a:gd name="T41" fmla="*/ 13 h 116"/>
                <a:gd name="T42" fmla="*/ 44 w 76"/>
                <a:gd name="T43" fmla="*/ 12 h 116"/>
                <a:gd name="T44" fmla="*/ 47 w 76"/>
                <a:gd name="T45" fmla="*/ 12 h 116"/>
                <a:gd name="T46" fmla="*/ 50 w 76"/>
                <a:gd name="T47" fmla="*/ 12 h 116"/>
                <a:gd name="T48" fmla="*/ 51 w 76"/>
                <a:gd name="T49" fmla="*/ 12 h 116"/>
                <a:gd name="T50" fmla="*/ 54 w 76"/>
                <a:gd name="T51" fmla="*/ 10 h 116"/>
                <a:gd name="T52" fmla="*/ 57 w 76"/>
                <a:gd name="T53" fmla="*/ 10 h 116"/>
                <a:gd name="T54" fmla="*/ 60 w 76"/>
                <a:gd name="T55" fmla="*/ 9 h 116"/>
                <a:gd name="T56" fmla="*/ 61 w 76"/>
                <a:gd name="T57" fmla="*/ 7 h 116"/>
                <a:gd name="T58" fmla="*/ 64 w 76"/>
                <a:gd name="T59" fmla="*/ 7 h 116"/>
                <a:gd name="T60" fmla="*/ 67 w 76"/>
                <a:gd name="T61" fmla="*/ 6 h 116"/>
                <a:gd name="T62" fmla="*/ 68 w 76"/>
                <a:gd name="T63" fmla="*/ 5 h 116"/>
                <a:gd name="T64" fmla="*/ 71 w 76"/>
                <a:gd name="T65" fmla="*/ 3 h 116"/>
                <a:gd name="T66" fmla="*/ 74 w 76"/>
                <a:gd name="T67" fmla="*/ 2 h 116"/>
                <a:gd name="T68" fmla="*/ 76 w 76"/>
                <a:gd name="T69" fmla="*/ 0 h 116"/>
                <a:gd name="T70" fmla="*/ 37 w 76"/>
                <a:gd name="T71" fmla="*/ 116 h 116"/>
                <a:gd name="T72" fmla="*/ 37 w 76"/>
                <a:gd name="T73" fmla="*/ 116 h 11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76"/>
                <a:gd name="T112" fmla="*/ 0 h 116"/>
                <a:gd name="T113" fmla="*/ 76 w 76"/>
                <a:gd name="T114" fmla="*/ 116 h 11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76" h="116">
                  <a:moveTo>
                    <a:pt x="37" y="116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4" y="3"/>
                  </a:lnTo>
                  <a:lnTo>
                    <a:pt x="7" y="5"/>
                  </a:lnTo>
                  <a:lnTo>
                    <a:pt x="8" y="6"/>
                  </a:lnTo>
                  <a:lnTo>
                    <a:pt x="11" y="7"/>
                  </a:lnTo>
                  <a:lnTo>
                    <a:pt x="14" y="7"/>
                  </a:lnTo>
                  <a:lnTo>
                    <a:pt x="17" y="9"/>
                  </a:lnTo>
                  <a:lnTo>
                    <a:pt x="18" y="10"/>
                  </a:lnTo>
                  <a:lnTo>
                    <a:pt x="21" y="10"/>
                  </a:lnTo>
                  <a:lnTo>
                    <a:pt x="24" y="12"/>
                  </a:lnTo>
                  <a:lnTo>
                    <a:pt x="26" y="12"/>
                  </a:lnTo>
                  <a:lnTo>
                    <a:pt x="28" y="12"/>
                  </a:lnTo>
                  <a:lnTo>
                    <a:pt x="30" y="13"/>
                  </a:lnTo>
                  <a:lnTo>
                    <a:pt x="33" y="13"/>
                  </a:lnTo>
                  <a:lnTo>
                    <a:pt x="35" y="13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3" y="13"/>
                  </a:lnTo>
                  <a:lnTo>
                    <a:pt x="44" y="12"/>
                  </a:lnTo>
                  <a:lnTo>
                    <a:pt x="47" y="12"/>
                  </a:lnTo>
                  <a:lnTo>
                    <a:pt x="50" y="12"/>
                  </a:lnTo>
                  <a:lnTo>
                    <a:pt x="51" y="12"/>
                  </a:lnTo>
                  <a:lnTo>
                    <a:pt x="54" y="10"/>
                  </a:lnTo>
                  <a:lnTo>
                    <a:pt x="57" y="10"/>
                  </a:lnTo>
                  <a:lnTo>
                    <a:pt x="60" y="9"/>
                  </a:lnTo>
                  <a:lnTo>
                    <a:pt x="61" y="7"/>
                  </a:lnTo>
                  <a:lnTo>
                    <a:pt x="64" y="7"/>
                  </a:lnTo>
                  <a:lnTo>
                    <a:pt x="67" y="6"/>
                  </a:lnTo>
                  <a:lnTo>
                    <a:pt x="68" y="5"/>
                  </a:lnTo>
                  <a:lnTo>
                    <a:pt x="71" y="3"/>
                  </a:lnTo>
                  <a:lnTo>
                    <a:pt x="74" y="2"/>
                  </a:lnTo>
                  <a:lnTo>
                    <a:pt x="76" y="0"/>
                  </a:lnTo>
                  <a:lnTo>
                    <a:pt x="37" y="11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807" name="Rectangle 236">
              <a:extLst>
                <a:ext uri="{FF2B5EF4-FFF2-40B4-BE49-F238E27FC236}">
                  <a16:creationId xmlns:a16="http://schemas.microsoft.com/office/drawing/2014/main" id="{958557CF-99B0-B6D0-3766-DEB0D5555A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2" y="2892"/>
              <a:ext cx="17" cy="209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2808" name="Freeform 237">
              <a:extLst>
                <a:ext uri="{FF2B5EF4-FFF2-40B4-BE49-F238E27FC236}">
                  <a16:creationId xmlns:a16="http://schemas.microsoft.com/office/drawing/2014/main" id="{688C4D66-C011-C243-24EE-B5F64DB8B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4" y="2761"/>
              <a:ext cx="73" cy="44"/>
            </a:xfrm>
            <a:custGeom>
              <a:avLst/>
              <a:gdLst>
                <a:gd name="T0" fmla="*/ 0 w 73"/>
                <a:gd name="T1" fmla="*/ 40 h 44"/>
                <a:gd name="T2" fmla="*/ 60 w 73"/>
                <a:gd name="T3" fmla="*/ 0 h 44"/>
                <a:gd name="T4" fmla="*/ 60 w 73"/>
                <a:gd name="T5" fmla="*/ 0 h 44"/>
                <a:gd name="T6" fmla="*/ 60 w 73"/>
                <a:gd name="T7" fmla="*/ 2 h 44"/>
                <a:gd name="T8" fmla="*/ 60 w 73"/>
                <a:gd name="T9" fmla="*/ 4 h 44"/>
                <a:gd name="T10" fmla="*/ 59 w 73"/>
                <a:gd name="T11" fmla="*/ 5 h 44"/>
                <a:gd name="T12" fmla="*/ 59 w 73"/>
                <a:gd name="T13" fmla="*/ 7 h 44"/>
                <a:gd name="T14" fmla="*/ 59 w 73"/>
                <a:gd name="T15" fmla="*/ 8 h 44"/>
                <a:gd name="T16" fmla="*/ 59 w 73"/>
                <a:gd name="T17" fmla="*/ 9 h 44"/>
                <a:gd name="T18" fmla="*/ 59 w 73"/>
                <a:gd name="T19" fmla="*/ 11 h 44"/>
                <a:gd name="T20" fmla="*/ 59 w 73"/>
                <a:gd name="T21" fmla="*/ 12 h 44"/>
                <a:gd name="T22" fmla="*/ 57 w 73"/>
                <a:gd name="T23" fmla="*/ 15 h 44"/>
                <a:gd name="T24" fmla="*/ 57 w 73"/>
                <a:gd name="T25" fmla="*/ 16 h 44"/>
                <a:gd name="T26" fmla="*/ 59 w 73"/>
                <a:gd name="T27" fmla="*/ 18 h 44"/>
                <a:gd name="T28" fmla="*/ 59 w 73"/>
                <a:gd name="T29" fmla="*/ 19 h 44"/>
                <a:gd name="T30" fmla="*/ 59 w 73"/>
                <a:gd name="T31" fmla="*/ 21 h 44"/>
                <a:gd name="T32" fmla="*/ 59 w 73"/>
                <a:gd name="T33" fmla="*/ 22 h 44"/>
                <a:gd name="T34" fmla="*/ 59 w 73"/>
                <a:gd name="T35" fmla="*/ 23 h 44"/>
                <a:gd name="T36" fmla="*/ 59 w 73"/>
                <a:gd name="T37" fmla="*/ 25 h 44"/>
                <a:gd name="T38" fmla="*/ 60 w 73"/>
                <a:gd name="T39" fmla="*/ 26 h 44"/>
                <a:gd name="T40" fmla="*/ 60 w 73"/>
                <a:gd name="T41" fmla="*/ 27 h 44"/>
                <a:gd name="T42" fmla="*/ 60 w 73"/>
                <a:gd name="T43" fmla="*/ 29 h 44"/>
                <a:gd name="T44" fmla="*/ 61 w 73"/>
                <a:gd name="T45" fmla="*/ 30 h 44"/>
                <a:gd name="T46" fmla="*/ 61 w 73"/>
                <a:gd name="T47" fmla="*/ 32 h 44"/>
                <a:gd name="T48" fmla="*/ 63 w 73"/>
                <a:gd name="T49" fmla="*/ 33 h 44"/>
                <a:gd name="T50" fmla="*/ 63 w 73"/>
                <a:gd name="T51" fmla="*/ 33 h 44"/>
                <a:gd name="T52" fmla="*/ 64 w 73"/>
                <a:gd name="T53" fmla="*/ 34 h 44"/>
                <a:gd name="T54" fmla="*/ 64 w 73"/>
                <a:gd name="T55" fmla="*/ 36 h 44"/>
                <a:gd name="T56" fmla="*/ 66 w 73"/>
                <a:gd name="T57" fmla="*/ 37 h 44"/>
                <a:gd name="T58" fmla="*/ 67 w 73"/>
                <a:gd name="T59" fmla="*/ 39 h 44"/>
                <a:gd name="T60" fmla="*/ 67 w 73"/>
                <a:gd name="T61" fmla="*/ 40 h 44"/>
                <a:gd name="T62" fmla="*/ 68 w 73"/>
                <a:gd name="T63" fmla="*/ 41 h 44"/>
                <a:gd name="T64" fmla="*/ 70 w 73"/>
                <a:gd name="T65" fmla="*/ 43 h 44"/>
                <a:gd name="T66" fmla="*/ 71 w 73"/>
                <a:gd name="T67" fmla="*/ 44 h 44"/>
                <a:gd name="T68" fmla="*/ 73 w 73"/>
                <a:gd name="T69" fmla="*/ 44 h 44"/>
                <a:gd name="T70" fmla="*/ 0 w 73"/>
                <a:gd name="T71" fmla="*/ 40 h 44"/>
                <a:gd name="T72" fmla="*/ 0 w 73"/>
                <a:gd name="T73" fmla="*/ 40 h 4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73"/>
                <a:gd name="T112" fmla="*/ 0 h 44"/>
                <a:gd name="T113" fmla="*/ 73 w 73"/>
                <a:gd name="T114" fmla="*/ 44 h 4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73" h="44">
                  <a:moveTo>
                    <a:pt x="0" y="40"/>
                  </a:moveTo>
                  <a:lnTo>
                    <a:pt x="60" y="0"/>
                  </a:lnTo>
                  <a:lnTo>
                    <a:pt x="60" y="2"/>
                  </a:lnTo>
                  <a:lnTo>
                    <a:pt x="60" y="4"/>
                  </a:lnTo>
                  <a:lnTo>
                    <a:pt x="59" y="5"/>
                  </a:lnTo>
                  <a:lnTo>
                    <a:pt x="59" y="7"/>
                  </a:lnTo>
                  <a:lnTo>
                    <a:pt x="59" y="8"/>
                  </a:lnTo>
                  <a:lnTo>
                    <a:pt x="59" y="9"/>
                  </a:lnTo>
                  <a:lnTo>
                    <a:pt x="59" y="11"/>
                  </a:lnTo>
                  <a:lnTo>
                    <a:pt x="59" y="12"/>
                  </a:lnTo>
                  <a:lnTo>
                    <a:pt x="57" y="15"/>
                  </a:lnTo>
                  <a:lnTo>
                    <a:pt x="57" y="16"/>
                  </a:lnTo>
                  <a:lnTo>
                    <a:pt x="59" y="18"/>
                  </a:lnTo>
                  <a:lnTo>
                    <a:pt x="59" y="19"/>
                  </a:lnTo>
                  <a:lnTo>
                    <a:pt x="59" y="21"/>
                  </a:lnTo>
                  <a:lnTo>
                    <a:pt x="59" y="22"/>
                  </a:lnTo>
                  <a:lnTo>
                    <a:pt x="59" y="23"/>
                  </a:lnTo>
                  <a:lnTo>
                    <a:pt x="59" y="25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60" y="29"/>
                  </a:lnTo>
                  <a:lnTo>
                    <a:pt x="61" y="30"/>
                  </a:lnTo>
                  <a:lnTo>
                    <a:pt x="61" y="32"/>
                  </a:lnTo>
                  <a:lnTo>
                    <a:pt x="63" y="33"/>
                  </a:lnTo>
                  <a:lnTo>
                    <a:pt x="64" y="34"/>
                  </a:lnTo>
                  <a:lnTo>
                    <a:pt x="64" y="36"/>
                  </a:lnTo>
                  <a:lnTo>
                    <a:pt x="66" y="37"/>
                  </a:lnTo>
                  <a:lnTo>
                    <a:pt x="67" y="39"/>
                  </a:lnTo>
                  <a:lnTo>
                    <a:pt x="67" y="40"/>
                  </a:lnTo>
                  <a:lnTo>
                    <a:pt x="68" y="41"/>
                  </a:lnTo>
                  <a:lnTo>
                    <a:pt x="70" y="43"/>
                  </a:lnTo>
                  <a:lnTo>
                    <a:pt x="71" y="44"/>
                  </a:lnTo>
                  <a:lnTo>
                    <a:pt x="73" y="44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809" name="Freeform 238">
              <a:extLst>
                <a:ext uri="{FF2B5EF4-FFF2-40B4-BE49-F238E27FC236}">
                  <a16:creationId xmlns:a16="http://schemas.microsoft.com/office/drawing/2014/main" id="{FB7435E1-BFEB-A642-2195-34DAC355D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6" y="2733"/>
              <a:ext cx="203" cy="64"/>
            </a:xfrm>
            <a:custGeom>
              <a:avLst/>
              <a:gdLst>
                <a:gd name="T0" fmla="*/ 202 w 203"/>
                <a:gd name="T1" fmla="*/ 0 h 64"/>
                <a:gd name="T2" fmla="*/ 0 w 203"/>
                <a:gd name="T3" fmla="*/ 54 h 64"/>
                <a:gd name="T4" fmla="*/ 3 w 203"/>
                <a:gd name="T5" fmla="*/ 64 h 64"/>
                <a:gd name="T6" fmla="*/ 203 w 203"/>
                <a:gd name="T7" fmla="*/ 10 h 64"/>
                <a:gd name="T8" fmla="*/ 202 w 203"/>
                <a:gd name="T9" fmla="*/ 0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3"/>
                <a:gd name="T16" fmla="*/ 0 h 64"/>
                <a:gd name="T17" fmla="*/ 203 w 203"/>
                <a:gd name="T18" fmla="*/ 64 h 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3" h="64">
                  <a:moveTo>
                    <a:pt x="202" y="0"/>
                  </a:moveTo>
                  <a:lnTo>
                    <a:pt x="0" y="54"/>
                  </a:lnTo>
                  <a:lnTo>
                    <a:pt x="3" y="64"/>
                  </a:lnTo>
                  <a:lnTo>
                    <a:pt x="203" y="1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810" name="Freeform 239">
              <a:extLst>
                <a:ext uri="{FF2B5EF4-FFF2-40B4-BE49-F238E27FC236}">
                  <a16:creationId xmlns:a16="http://schemas.microsoft.com/office/drawing/2014/main" id="{5FC39DBE-1209-280E-A229-7026D7550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3" y="2761"/>
              <a:ext cx="73" cy="44"/>
            </a:xfrm>
            <a:custGeom>
              <a:avLst/>
              <a:gdLst>
                <a:gd name="T0" fmla="*/ 73 w 73"/>
                <a:gd name="T1" fmla="*/ 40 h 44"/>
                <a:gd name="T2" fmla="*/ 0 w 73"/>
                <a:gd name="T3" fmla="*/ 44 h 44"/>
                <a:gd name="T4" fmla="*/ 0 w 73"/>
                <a:gd name="T5" fmla="*/ 44 h 44"/>
                <a:gd name="T6" fmla="*/ 2 w 73"/>
                <a:gd name="T7" fmla="*/ 44 h 44"/>
                <a:gd name="T8" fmla="*/ 3 w 73"/>
                <a:gd name="T9" fmla="*/ 43 h 44"/>
                <a:gd name="T10" fmla="*/ 4 w 73"/>
                <a:gd name="T11" fmla="*/ 41 h 44"/>
                <a:gd name="T12" fmla="*/ 6 w 73"/>
                <a:gd name="T13" fmla="*/ 40 h 44"/>
                <a:gd name="T14" fmla="*/ 6 w 73"/>
                <a:gd name="T15" fmla="*/ 39 h 44"/>
                <a:gd name="T16" fmla="*/ 7 w 73"/>
                <a:gd name="T17" fmla="*/ 37 h 44"/>
                <a:gd name="T18" fmla="*/ 9 w 73"/>
                <a:gd name="T19" fmla="*/ 36 h 44"/>
                <a:gd name="T20" fmla="*/ 9 w 73"/>
                <a:gd name="T21" fmla="*/ 34 h 44"/>
                <a:gd name="T22" fmla="*/ 10 w 73"/>
                <a:gd name="T23" fmla="*/ 33 h 44"/>
                <a:gd name="T24" fmla="*/ 10 w 73"/>
                <a:gd name="T25" fmla="*/ 33 h 44"/>
                <a:gd name="T26" fmla="*/ 11 w 73"/>
                <a:gd name="T27" fmla="*/ 32 h 44"/>
                <a:gd name="T28" fmla="*/ 11 w 73"/>
                <a:gd name="T29" fmla="*/ 30 h 44"/>
                <a:gd name="T30" fmla="*/ 13 w 73"/>
                <a:gd name="T31" fmla="*/ 29 h 44"/>
                <a:gd name="T32" fmla="*/ 13 w 73"/>
                <a:gd name="T33" fmla="*/ 27 h 44"/>
                <a:gd name="T34" fmla="*/ 13 w 73"/>
                <a:gd name="T35" fmla="*/ 26 h 44"/>
                <a:gd name="T36" fmla="*/ 14 w 73"/>
                <a:gd name="T37" fmla="*/ 25 h 44"/>
                <a:gd name="T38" fmla="*/ 14 w 73"/>
                <a:gd name="T39" fmla="*/ 23 h 44"/>
                <a:gd name="T40" fmla="*/ 14 w 73"/>
                <a:gd name="T41" fmla="*/ 22 h 44"/>
                <a:gd name="T42" fmla="*/ 14 w 73"/>
                <a:gd name="T43" fmla="*/ 21 h 44"/>
                <a:gd name="T44" fmla="*/ 14 w 73"/>
                <a:gd name="T45" fmla="*/ 19 h 44"/>
                <a:gd name="T46" fmla="*/ 14 w 73"/>
                <a:gd name="T47" fmla="*/ 18 h 44"/>
                <a:gd name="T48" fmla="*/ 16 w 73"/>
                <a:gd name="T49" fmla="*/ 16 h 44"/>
                <a:gd name="T50" fmla="*/ 16 w 73"/>
                <a:gd name="T51" fmla="*/ 15 h 44"/>
                <a:gd name="T52" fmla="*/ 16 w 73"/>
                <a:gd name="T53" fmla="*/ 12 h 44"/>
                <a:gd name="T54" fmla="*/ 14 w 73"/>
                <a:gd name="T55" fmla="*/ 11 h 44"/>
                <a:gd name="T56" fmla="*/ 14 w 73"/>
                <a:gd name="T57" fmla="*/ 9 h 44"/>
                <a:gd name="T58" fmla="*/ 14 w 73"/>
                <a:gd name="T59" fmla="*/ 8 h 44"/>
                <a:gd name="T60" fmla="*/ 14 w 73"/>
                <a:gd name="T61" fmla="*/ 7 h 44"/>
                <a:gd name="T62" fmla="*/ 14 w 73"/>
                <a:gd name="T63" fmla="*/ 5 h 44"/>
                <a:gd name="T64" fmla="*/ 13 w 73"/>
                <a:gd name="T65" fmla="*/ 4 h 44"/>
                <a:gd name="T66" fmla="*/ 13 w 73"/>
                <a:gd name="T67" fmla="*/ 2 h 44"/>
                <a:gd name="T68" fmla="*/ 13 w 73"/>
                <a:gd name="T69" fmla="*/ 0 h 44"/>
                <a:gd name="T70" fmla="*/ 73 w 73"/>
                <a:gd name="T71" fmla="*/ 40 h 44"/>
                <a:gd name="T72" fmla="*/ 73 w 73"/>
                <a:gd name="T73" fmla="*/ 40 h 4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73"/>
                <a:gd name="T112" fmla="*/ 0 h 44"/>
                <a:gd name="T113" fmla="*/ 73 w 73"/>
                <a:gd name="T114" fmla="*/ 44 h 4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73" h="44">
                  <a:moveTo>
                    <a:pt x="73" y="40"/>
                  </a:moveTo>
                  <a:lnTo>
                    <a:pt x="0" y="44"/>
                  </a:lnTo>
                  <a:lnTo>
                    <a:pt x="2" y="44"/>
                  </a:lnTo>
                  <a:lnTo>
                    <a:pt x="3" y="43"/>
                  </a:lnTo>
                  <a:lnTo>
                    <a:pt x="4" y="41"/>
                  </a:lnTo>
                  <a:lnTo>
                    <a:pt x="6" y="40"/>
                  </a:lnTo>
                  <a:lnTo>
                    <a:pt x="6" y="39"/>
                  </a:lnTo>
                  <a:lnTo>
                    <a:pt x="7" y="37"/>
                  </a:lnTo>
                  <a:lnTo>
                    <a:pt x="9" y="36"/>
                  </a:lnTo>
                  <a:lnTo>
                    <a:pt x="9" y="34"/>
                  </a:lnTo>
                  <a:lnTo>
                    <a:pt x="10" y="33"/>
                  </a:lnTo>
                  <a:lnTo>
                    <a:pt x="11" y="32"/>
                  </a:lnTo>
                  <a:lnTo>
                    <a:pt x="11" y="30"/>
                  </a:lnTo>
                  <a:lnTo>
                    <a:pt x="13" y="29"/>
                  </a:lnTo>
                  <a:lnTo>
                    <a:pt x="13" y="27"/>
                  </a:lnTo>
                  <a:lnTo>
                    <a:pt x="13" y="26"/>
                  </a:lnTo>
                  <a:lnTo>
                    <a:pt x="14" y="25"/>
                  </a:lnTo>
                  <a:lnTo>
                    <a:pt x="14" y="23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4" y="19"/>
                  </a:lnTo>
                  <a:lnTo>
                    <a:pt x="14" y="18"/>
                  </a:lnTo>
                  <a:lnTo>
                    <a:pt x="16" y="16"/>
                  </a:lnTo>
                  <a:lnTo>
                    <a:pt x="16" y="15"/>
                  </a:lnTo>
                  <a:lnTo>
                    <a:pt x="16" y="12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73" y="4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811" name="Freeform 240">
              <a:extLst>
                <a:ext uri="{FF2B5EF4-FFF2-40B4-BE49-F238E27FC236}">
                  <a16:creationId xmlns:a16="http://schemas.microsoft.com/office/drawing/2014/main" id="{2DBA42EC-0FED-949B-6282-A43AB4D5F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" y="2733"/>
              <a:ext cx="204" cy="64"/>
            </a:xfrm>
            <a:custGeom>
              <a:avLst/>
              <a:gdLst>
                <a:gd name="T0" fmla="*/ 0 w 204"/>
                <a:gd name="T1" fmla="*/ 10 h 64"/>
                <a:gd name="T2" fmla="*/ 201 w 204"/>
                <a:gd name="T3" fmla="*/ 64 h 64"/>
                <a:gd name="T4" fmla="*/ 204 w 204"/>
                <a:gd name="T5" fmla="*/ 54 h 64"/>
                <a:gd name="T6" fmla="*/ 2 w 204"/>
                <a:gd name="T7" fmla="*/ 0 h 64"/>
                <a:gd name="T8" fmla="*/ 0 w 204"/>
                <a:gd name="T9" fmla="*/ 10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4"/>
                <a:gd name="T16" fmla="*/ 0 h 64"/>
                <a:gd name="T17" fmla="*/ 204 w 204"/>
                <a:gd name="T18" fmla="*/ 64 h 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4" h="64">
                  <a:moveTo>
                    <a:pt x="0" y="10"/>
                  </a:moveTo>
                  <a:lnTo>
                    <a:pt x="201" y="64"/>
                  </a:lnTo>
                  <a:lnTo>
                    <a:pt x="204" y="54"/>
                  </a:lnTo>
                  <a:lnTo>
                    <a:pt x="2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812" name="Freeform 241">
              <a:extLst>
                <a:ext uri="{FF2B5EF4-FFF2-40B4-BE49-F238E27FC236}">
                  <a16:creationId xmlns:a16="http://schemas.microsoft.com/office/drawing/2014/main" id="{29ECE9F8-BFBA-C76A-6218-94F39564B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4" y="2656"/>
              <a:ext cx="71" cy="56"/>
            </a:xfrm>
            <a:custGeom>
              <a:avLst/>
              <a:gdLst>
                <a:gd name="T0" fmla="*/ 0 w 71"/>
                <a:gd name="T1" fmla="*/ 56 h 56"/>
                <a:gd name="T2" fmla="*/ 46 w 71"/>
                <a:gd name="T3" fmla="*/ 0 h 56"/>
                <a:gd name="T4" fmla="*/ 46 w 71"/>
                <a:gd name="T5" fmla="*/ 0 h 56"/>
                <a:gd name="T6" fmla="*/ 46 w 71"/>
                <a:gd name="T7" fmla="*/ 2 h 56"/>
                <a:gd name="T8" fmla="*/ 46 w 71"/>
                <a:gd name="T9" fmla="*/ 3 h 56"/>
                <a:gd name="T10" fmla="*/ 46 w 71"/>
                <a:gd name="T11" fmla="*/ 4 h 56"/>
                <a:gd name="T12" fmla="*/ 46 w 71"/>
                <a:gd name="T13" fmla="*/ 6 h 56"/>
                <a:gd name="T14" fmla="*/ 47 w 71"/>
                <a:gd name="T15" fmla="*/ 7 h 56"/>
                <a:gd name="T16" fmla="*/ 47 w 71"/>
                <a:gd name="T17" fmla="*/ 10 h 56"/>
                <a:gd name="T18" fmla="*/ 47 w 71"/>
                <a:gd name="T19" fmla="*/ 11 h 56"/>
                <a:gd name="T20" fmla="*/ 47 w 71"/>
                <a:gd name="T21" fmla="*/ 13 h 56"/>
                <a:gd name="T22" fmla="*/ 48 w 71"/>
                <a:gd name="T23" fmla="*/ 14 h 56"/>
                <a:gd name="T24" fmla="*/ 48 w 71"/>
                <a:gd name="T25" fmla="*/ 15 h 56"/>
                <a:gd name="T26" fmla="*/ 48 w 71"/>
                <a:gd name="T27" fmla="*/ 17 h 56"/>
                <a:gd name="T28" fmla="*/ 50 w 71"/>
                <a:gd name="T29" fmla="*/ 18 h 56"/>
                <a:gd name="T30" fmla="*/ 50 w 71"/>
                <a:gd name="T31" fmla="*/ 20 h 56"/>
                <a:gd name="T32" fmla="*/ 51 w 71"/>
                <a:gd name="T33" fmla="*/ 21 h 56"/>
                <a:gd name="T34" fmla="*/ 51 w 71"/>
                <a:gd name="T35" fmla="*/ 21 h 56"/>
                <a:gd name="T36" fmla="*/ 53 w 71"/>
                <a:gd name="T37" fmla="*/ 22 h 56"/>
                <a:gd name="T38" fmla="*/ 53 w 71"/>
                <a:gd name="T39" fmla="*/ 24 h 56"/>
                <a:gd name="T40" fmla="*/ 54 w 71"/>
                <a:gd name="T41" fmla="*/ 25 h 56"/>
                <a:gd name="T42" fmla="*/ 54 w 71"/>
                <a:gd name="T43" fmla="*/ 27 h 56"/>
                <a:gd name="T44" fmla="*/ 55 w 71"/>
                <a:gd name="T45" fmla="*/ 28 h 56"/>
                <a:gd name="T46" fmla="*/ 57 w 71"/>
                <a:gd name="T47" fmla="*/ 28 h 56"/>
                <a:gd name="T48" fmla="*/ 58 w 71"/>
                <a:gd name="T49" fmla="*/ 29 h 56"/>
                <a:gd name="T50" fmla="*/ 58 w 71"/>
                <a:gd name="T51" fmla="*/ 31 h 56"/>
                <a:gd name="T52" fmla="*/ 60 w 71"/>
                <a:gd name="T53" fmla="*/ 32 h 56"/>
                <a:gd name="T54" fmla="*/ 61 w 71"/>
                <a:gd name="T55" fmla="*/ 32 h 56"/>
                <a:gd name="T56" fmla="*/ 62 w 71"/>
                <a:gd name="T57" fmla="*/ 34 h 56"/>
                <a:gd name="T58" fmla="*/ 64 w 71"/>
                <a:gd name="T59" fmla="*/ 34 h 56"/>
                <a:gd name="T60" fmla="*/ 65 w 71"/>
                <a:gd name="T61" fmla="*/ 35 h 56"/>
                <a:gd name="T62" fmla="*/ 67 w 71"/>
                <a:gd name="T63" fmla="*/ 36 h 56"/>
                <a:gd name="T64" fmla="*/ 68 w 71"/>
                <a:gd name="T65" fmla="*/ 36 h 56"/>
                <a:gd name="T66" fmla="*/ 69 w 71"/>
                <a:gd name="T67" fmla="*/ 38 h 56"/>
                <a:gd name="T68" fmla="*/ 71 w 71"/>
                <a:gd name="T69" fmla="*/ 38 h 56"/>
                <a:gd name="T70" fmla="*/ 0 w 71"/>
                <a:gd name="T71" fmla="*/ 56 h 56"/>
                <a:gd name="T72" fmla="*/ 0 w 71"/>
                <a:gd name="T73" fmla="*/ 56 h 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71"/>
                <a:gd name="T112" fmla="*/ 0 h 56"/>
                <a:gd name="T113" fmla="*/ 71 w 71"/>
                <a:gd name="T114" fmla="*/ 56 h 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71" h="56">
                  <a:moveTo>
                    <a:pt x="0" y="56"/>
                  </a:moveTo>
                  <a:lnTo>
                    <a:pt x="46" y="0"/>
                  </a:lnTo>
                  <a:lnTo>
                    <a:pt x="46" y="2"/>
                  </a:lnTo>
                  <a:lnTo>
                    <a:pt x="46" y="3"/>
                  </a:lnTo>
                  <a:lnTo>
                    <a:pt x="46" y="4"/>
                  </a:lnTo>
                  <a:lnTo>
                    <a:pt x="46" y="6"/>
                  </a:lnTo>
                  <a:lnTo>
                    <a:pt x="47" y="7"/>
                  </a:lnTo>
                  <a:lnTo>
                    <a:pt x="47" y="10"/>
                  </a:lnTo>
                  <a:lnTo>
                    <a:pt x="47" y="11"/>
                  </a:lnTo>
                  <a:lnTo>
                    <a:pt x="47" y="13"/>
                  </a:lnTo>
                  <a:lnTo>
                    <a:pt x="48" y="14"/>
                  </a:lnTo>
                  <a:lnTo>
                    <a:pt x="48" y="15"/>
                  </a:lnTo>
                  <a:lnTo>
                    <a:pt x="48" y="17"/>
                  </a:lnTo>
                  <a:lnTo>
                    <a:pt x="50" y="18"/>
                  </a:lnTo>
                  <a:lnTo>
                    <a:pt x="50" y="20"/>
                  </a:lnTo>
                  <a:lnTo>
                    <a:pt x="51" y="21"/>
                  </a:lnTo>
                  <a:lnTo>
                    <a:pt x="53" y="22"/>
                  </a:lnTo>
                  <a:lnTo>
                    <a:pt x="53" y="24"/>
                  </a:lnTo>
                  <a:lnTo>
                    <a:pt x="54" y="25"/>
                  </a:lnTo>
                  <a:lnTo>
                    <a:pt x="54" y="27"/>
                  </a:lnTo>
                  <a:lnTo>
                    <a:pt x="55" y="28"/>
                  </a:lnTo>
                  <a:lnTo>
                    <a:pt x="57" y="28"/>
                  </a:lnTo>
                  <a:lnTo>
                    <a:pt x="58" y="29"/>
                  </a:lnTo>
                  <a:lnTo>
                    <a:pt x="58" y="31"/>
                  </a:lnTo>
                  <a:lnTo>
                    <a:pt x="60" y="32"/>
                  </a:lnTo>
                  <a:lnTo>
                    <a:pt x="61" y="32"/>
                  </a:lnTo>
                  <a:lnTo>
                    <a:pt x="62" y="34"/>
                  </a:lnTo>
                  <a:lnTo>
                    <a:pt x="64" y="34"/>
                  </a:lnTo>
                  <a:lnTo>
                    <a:pt x="65" y="35"/>
                  </a:lnTo>
                  <a:lnTo>
                    <a:pt x="67" y="36"/>
                  </a:lnTo>
                  <a:lnTo>
                    <a:pt x="68" y="36"/>
                  </a:lnTo>
                  <a:lnTo>
                    <a:pt x="69" y="38"/>
                  </a:lnTo>
                  <a:lnTo>
                    <a:pt x="71" y="38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813" name="Freeform 242">
              <a:extLst>
                <a:ext uri="{FF2B5EF4-FFF2-40B4-BE49-F238E27FC236}">
                  <a16:creationId xmlns:a16="http://schemas.microsoft.com/office/drawing/2014/main" id="{BEDB23D2-89B3-77F9-E976-D47C4FD2E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" y="2574"/>
              <a:ext cx="185" cy="124"/>
            </a:xfrm>
            <a:custGeom>
              <a:avLst/>
              <a:gdLst>
                <a:gd name="T0" fmla="*/ 181 w 185"/>
                <a:gd name="T1" fmla="*/ 0 h 124"/>
                <a:gd name="T2" fmla="*/ 0 w 185"/>
                <a:gd name="T3" fmla="*/ 116 h 124"/>
                <a:gd name="T4" fmla="*/ 6 w 185"/>
                <a:gd name="T5" fmla="*/ 124 h 124"/>
                <a:gd name="T6" fmla="*/ 185 w 185"/>
                <a:gd name="T7" fmla="*/ 8 h 124"/>
                <a:gd name="T8" fmla="*/ 181 w 185"/>
                <a:gd name="T9" fmla="*/ 0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5"/>
                <a:gd name="T16" fmla="*/ 0 h 124"/>
                <a:gd name="T17" fmla="*/ 185 w 185"/>
                <a:gd name="T18" fmla="*/ 124 h 1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5" h="124">
                  <a:moveTo>
                    <a:pt x="181" y="0"/>
                  </a:moveTo>
                  <a:lnTo>
                    <a:pt x="0" y="116"/>
                  </a:lnTo>
                  <a:lnTo>
                    <a:pt x="6" y="124"/>
                  </a:lnTo>
                  <a:lnTo>
                    <a:pt x="185" y="8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814" name="Freeform 243">
              <a:extLst>
                <a:ext uri="{FF2B5EF4-FFF2-40B4-BE49-F238E27FC236}">
                  <a16:creationId xmlns:a16="http://schemas.microsoft.com/office/drawing/2014/main" id="{127D4550-B62E-9864-1113-16612F6B0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5" y="2656"/>
              <a:ext cx="71" cy="56"/>
            </a:xfrm>
            <a:custGeom>
              <a:avLst/>
              <a:gdLst>
                <a:gd name="T0" fmla="*/ 71 w 71"/>
                <a:gd name="T1" fmla="*/ 56 h 56"/>
                <a:gd name="T2" fmla="*/ 0 w 71"/>
                <a:gd name="T3" fmla="*/ 38 h 56"/>
                <a:gd name="T4" fmla="*/ 0 w 71"/>
                <a:gd name="T5" fmla="*/ 38 h 56"/>
                <a:gd name="T6" fmla="*/ 1 w 71"/>
                <a:gd name="T7" fmla="*/ 38 h 56"/>
                <a:gd name="T8" fmla="*/ 3 w 71"/>
                <a:gd name="T9" fmla="*/ 36 h 56"/>
                <a:gd name="T10" fmla="*/ 4 w 71"/>
                <a:gd name="T11" fmla="*/ 36 h 56"/>
                <a:gd name="T12" fmla="*/ 6 w 71"/>
                <a:gd name="T13" fmla="*/ 35 h 56"/>
                <a:gd name="T14" fmla="*/ 7 w 71"/>
                <a:gd name="T15" fmla="*/ 34 h 56"/>
                <a:gd name="T16" fmla="*/ 8 w 71"/>
                <a:gd name="T17" fmla="*/ 34 h 56"/>
                <a:gd name="T18" fmla="*/ 10 w 71"/>
                <a:gd name="T19" fmla="*/ 32 h 56"/>
                <a:gd name="T20" fmla="*/ 11 w 71"/>
                <a:gd name="T21" fmla="*/ 32 h 56"/>
                <a:gd name="T22" fmla="*/ 13 w 71"/>
                <a:gd name="T23" fmla="*/ 31 h 56"/>
                <a:gd name="T24" fmla="*/ 13 w 71"/>
                <a:gd name="T25" fmla="*/ 29 h 56"/>
                <a:gd name="T26" fmla="*/ 14 w 71"/>
                <a:gd name="T27" fmla="*/ 28 h 56"/>
                <a:gd name="T28" fmla="*/ 15 w 71"/>
                <a:gd name="T29" fmla="*/ 28 h 56"/>
                <a:gd name="T30" fmla="*/ 17 w 71"/>
                <a:gd name="T31" fmla="*/ 27 h 56"/>
                <a:gd name="T32" fmla="*/ 17 w 71"/>
                <a:gd name="T33" fmla="*/ 25 h 56"/>
                <a:gd name="T34" fmla="*/ 18 w 71"/>
                <a:gd name="T35" fmla="*/ 24 h 56"/>
                <a:gd name="T36" fmla="*/ 18 w 71"/>
                <a:gd name="T37" fmla="*/ 22 h 56"/>
                <a:gd name="T38" fmla="*/ 19 w 71"/>
                <a:gd name="T39" fmla="*/ 21 h 56"/>
                <a:gd name="T40" fmla="*/ 19 w 71"/>
                <a:gd name="T41" fmla="*/ 21 h 56"/>
                <a:gd name="T42" fmla="*/ 21 w 71"/>
                <a:gd name="T43" fmla="*/ 20 h 56"/>
                <a:gd name="T44" fmla="*/ 21 w 71"/>
                <a:gd name="T45" fmla="*/ 18 h 56"/>
                <a:gd name="T46" fmla="*/ 22 w 71"/>
                <a:gd name="T47" fmla="*/ 17 h 56"/>
                <a:gd name="T48" fmla="*/ 22 w 71"/>
                <a:gd name="T49" fmla="*/ 15 h 56"/>
                <a:gd name="T50" fmla="*/ 22 w 71"/>
                <a:gd name="T51" fmla="*/ 14 h 56"/>
                <a:gd name="T52" fmla="*/ 24 w 71"/>
                <a:gd name="T53" fmla="*/ 13 h 56"/>
                <a:gd name="T54" fmla="*/ 24 w 71"/>
                <a:gd name="T55" fmla="*/ 11 h 56"/>
                <a:gd name="T56" fmla="*/ 24 w 71"/>
                <a:gd name="T57" fmla="*/ 10 h 56"/>
                <a:gd name="T58" fmla="*/ 24 w 71"/>
                <a:gd name="T59" fmla="*/ 7 h 56"/>
                <a:gd name="T60" fmla="*/ 25 w 71"/>
                <a:gd name="T61" fmla="*/ 6 h 56"/>
                <a:gd name="T62" fmla="*/ 25 w 71"/>
                <a:gd name="T63" fmla="*/ 4 h 56"/>
                <a:gd name="T64" fmla="*/ 25 w 71"/>
                <a:gd name="T65" fmla="*/ 3 h 56"/>
                <a:gd name="T66" fmla="*/ 25 w 71"/>
                <a:gd name="T67" fmla="*/ 2 h 56"/>
                <a:gd name="T68" fmla="*/ 25 w 71"/>
                <a:gd name="T69" fmla="*/ 0 h 56"/>
                <a:gd name="T70" fmla="*/ 71 w 71"/>
                <a:gd name="T71" fmla="*/ 56 h 56"/>
                <a:gd name="T72" fmla="*/ 71 w 71"/>
                <a:gd name="T73" fmla="*/ 56 h 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71"/>
                <a:gd name="T112" fmla="*/ 0 h 56"/>
                <a:gd name="T113" fmla="*/ 71 w 71"/>
                <a:gd name="T114" fmla="*/ 56 h 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71" h="56">
                  <a:moveTo>
                    <a:pt x="71" y="56"/>
                  </a:moveTo>
                  <a:lnTo>
                    <a:pt x="0" y="38"/>
                  </a:lnTo>
                  <a:lnTo>
                    <a:pt x="1" y="38"/>
                  </a:lnTo>
                  <a:lnTo>
                    <a:pt x="3" y="36"/>
                  </a:lnTo>
                  <a:lnTo>
                    <a:pt x="4" y="36"/>
                  </a:lnTo>
                  <a:lnTo>
                    <a:pt x="6" y="35"/>
                  </a:lnTo>
                  <a:lnTo>
                    <a:pt x="7" y="34"/>
                  </a:lnTo>
                  <a:lnTo>
                    <a:pt x="8" y="34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3" y="31"/>
                  </a:lnTo>
                  <a:lnTo>
                    <a:pt x="13" y="29"/>
                  </a:lnTo>
                  <a:lnTo>
                    <a:pt x="14" y="28"/>
                  </a:lnTo>
                  <a:lnTo>
                    <a:pt x="15" y="28"/>
                  </a:lnTo>
                  <a:lnTo>
                    <a:pt x="17" y="27"/>
                  </a:lnTo>
                  <a:lnTo>
                    <a:pt x="17" y="25"/>
                  </a:lnTo>
                  <a:lnTo>
                    <a:pt x="18" y="24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21" y="20"/>
                  </a:lnTo>
                  <a:lnTo>
                    <a:pt x="21" y="18"/>
                  </a:lnTo>
                  <a:lnTo>
                    <a:pt x="22" y="17"/>
                  </a:lnTo>
                  <a:lnTo>
                    <a:pt x="22" y="15"/>
                  </a:lnTo>
                  <a:lnTo>
                    <a:pt x="22" y="14"/>
                  </a:lnTo>
                  <a:lnTo>
                    <a:pt x="24" y="13"/>
                  </a:lnTo>
                  <a:lnTo>
                    <a:pt x="24" y="11"/>
                  </a:lnTo>
                  <a:lnTo>
                    <a:pt x="24" y="10"/>
                  </a:lnTo>
                  <a:lnTo>
                    <a:pt x="24" y="7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5" y="0"/>
                  </a:lnTo>
                  <a:lnTo>
                    <a:pt x="71" y="5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815" name="Freeform 244">
              <a:extLst>
                <a:ext uri="{FF2B5EF4-FFF2-40B4-BE49-F238E27FC236}">
                  <a16:creationId xmlns:a16="http://schemas.microsoft.com/office/drawing/2014/main" id="{8F347FCC-ADE6-B72B-0F63-F82F39135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" y="2574"/>
              <a:ext cx="186" cy="124"/>
            </a:xfrm>
            <a:custGeom>
              <a:avLst/>
              <a:gdLst>
                <a:gd name="T0" fmla="*/ 0 w 186"/>
                <a:gd name="T1" fmla="*/ 8 h 124"/>
                <a:gd name="T2" fmla="*/ 180 w 186"/>
                <a:gd name="T3" fmla="*/ 124 h 124"/>
                <a:gd name="T4" fmla="*/ 186 w 186"/>
                <a:gd name="T5" fmla="*/ 116 h 124"/>
                <a:gd name="T6" fmla="*/ 5 w 186"/>
                <a:gd name="T7" fmla="*/ 0 h 124"/>
                <a:gd name="T8" fmla="*/ 0 w 186"/>
                <a:gd name="T9" fmla="*/ 8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6"/>
                <a:gd name="T16" fmla="*/ 0 h 124"/>
                <a:gd name="T17" fmla="*/ 186 w 186"/>
                <a:gd name="T18" fmla="*/ 124 h 1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6" h="124">
                  <a:moveTo>
                    <a:pt x="0" y="8"/>
                  </a:moveTo>
                  <a:lnTo>
                    <a:pt x="180" y="124"/>
                  </a:lnTo>
                  <a:lnTo>
                    <a:pt x="186" y="116"/>
                  </a:lnTo>
                  <a:lnTo>
                    <a:pt x="5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816" name="Freeform 245">
              <a:extLst>
                <a:ext uri="{FF2B5EF4-FFF2-40B4-BE49-F238E27FC236}">
                  <a16:creationId xmlns:a16="http://schemas.microsoft.com/office/drawing/2014/main" id="{D635DF4D-2BE2-4945-A484-166C52BF7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" y="2573"/>
              <a:ext cx="64" cy="65"/>
            </a:xfrm>
            <a:custGeom>
              <a:avLst/>
              <a:gdLst>
                <a:gd name="T0" fmla="*/ 0 w 64"/>
                <a:gd name="T1" fmla="*/ 65 h 65"/>
                <a:gd name="T2" fmla="*/ 32 w 64"/>
                <a:gd name="T3" fmla="*/ 0 h 65"/>
                <a:gd name="T4" fmla="*/ 32 w 64"/>
                <a:gd name="T5" fmla="*/ 0 h 65"/>
                <a:gd name="T6" fmla="*/ 32 w 64"/>
                <a:gd name="T7" fmla="*/ 1 h 65"/>
                <a:gd name="T8" fmla="*/ 32 w 64"/>
                <a:gd name="T9" fmla="*/ 2 h 65"/>
                <a:gd name="T10" fmla="*/ 33 w 64"/>
                <a:gd name="T11" fmla="*/ 4 h 65"/>
                <a:gd name="T12" fmla="*/ 33 w 64"/>
                <a:gd name="T13" fmla="*/ 5 h 65"/>
                <a:gd name="T14" fmla="*/ 33 w 64"/>
                <a:gd name="T15" fmla="*/ 7 h 65"/>
                <a:gd name="T16" fmla="*/ 34 w 64"/>
                <a:gd name="T17" fmla="*/ 8 h 65"/>
                <a:gd name="T18" fmla="*/ 34 w 64"/>
                <a:gd name="T19" fmla="*/ 9 h 65"/>
                <a:gd name="T20" fmla="*/ 36 w 64"/>
                <a:gd name="T21" fmla="*/ 11 h 65"/>
                <a:gd name="T22" fmla="*/ 36 w 64"/>
                <a:gd name="T23" fmla="*/ 12 h 65"/>
                <a:gd name="T24" fmla="*/ 37 w 64"/>
                <a:gd name="T25" fmla="*/ 13 h 65"/>
                <a:gd name="T26" fmla="*/ 37 w 64"/>
                <a:gd name="T27" fmla="*/ 15 h 65"/>
                <a:gd name="T28" fmla="*/ 39 w 64"/>
                <a:gd name="T29" fmla="*/ 16 h 65"/>
                <a:gd name="T30" fmla="*/ 40 w 64"/>
                <a:gd name="T31" fmla="*/ 18 h 65"/>
                <a:gd name="T32" fmla="*/ 40 w 64"/>
                <a:gd name="T33" fmla="*/ 18 h 65"/>
                <a:gd name="T34" fmla="*/ 41 w 64"/>
                <a:gd name="T35" fmla="*/ 19 h 65"/>
                <a:gd name="T36" fmla="*/ 43 w 64"/>
                <a:gd name="T37" fmla="*/ 20 h 65"/>
                <a:gd name="T38" fmla="*/ 44 w 64"/>
                <a:gd name="T39" fmla="*/ 22 h 65"/>
                <a:gd name="T40" fmla="*/ 44 w 64"/>
                <a:gd name="T41" fmla="*/ 22 h 65"/>
                <a:gd name="T42" fmla="*/ 46 w 64"/>
                <a:gd name="T43" fmla="*/ 23 h 65"/>
                <a:gd name="T44" fmla="*/ 47 w 64"/>
                <a:gd name="T45" fmla="*/ 25 h 65"/>
                <a:gd name="T46" fmla="*/ 48 w 64"/>
                <a:gd name="T47" fmla="*/ 25 h 65"/>
                <a:gd name="T48" fmla="*/ 50 w 64"/>
                <a:gd name="T49" fmla="*/ 26 h 65"/>
                <a:gd name="T50" fmla="*/ 51 w 64"/>
                <a:gd name="T51" fmla="*/ 26 h 65"/>
                <a:gd name="T52" fmla="*/ 52 w 64"/>
                <a:gd name="T53" fmla="*/ 27 h 65"/>
                <a:gd name="T54" fmla="*/ 54 w 64"/>
                <a:gd name="T55" fmla="*/ 27 h 65"/>
                <a:gd name="T56" fmla="*/ 55 w 64"/>
                <a:gd name="T57" fmla="*/ 29 h 65"/>
                <a:gd name="T58" fmla="*/ 57 w 64"/>
                <a:gd name="T59" fmla="*/ 29 h 65"/>
                <a:gd name="T60" fmla="*/ 58 w 64"/>
                <a:gd name="T61" fmla="*/ 29 h 65"/>
                <a:gd name="T62" fmla="*/ 59 w 64"/>
                <a:gd name="T63" fmla="*/ 30 h 65"/>
                <a:gd name="T64" fmla="*/ 61 w 64"/>
                <a:gd name="T65" fmla="*/ 30 h 65"/>
                <a:gd name="T66" fmla="*/ 62 w 64"/>
                <a:gd name="T67" fmla="*/ 30 h 65"/>
                <a:gd name="T68" fmla="*/ 64 w 64"/>
                <a:gd name="T69" fmla="*/ 32 h 65"/>
                <a:gd name="T70" fmla="*/ 0 w 64"/>
                <a:gd name="T71" fmla="*/ 65 h 65"/>
                <a:gd name="T72" fmla="*/ 0 w 64"/>
                <a:gd name="T73" fmla="*/ 65 h 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4"/>
                <a:gd name="T112" fmla="*/ 0 h 65"/>
                <a:gd name="T113" fmla="*/ 64 w 64"/>
                <a:gd name="T114" fmla="*/ 65 h 6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4" h="65">
                  <a:moveTo>
                    <a:pt x="0" y="65"/>
                  </a:moveTo>
                  <a:lnTo>
                    <a:pt x="32" y="0"/>
                  </a:lnTo>
                  <a:lnTo>
                    <a:pt x="32" y="1"/>
                  </a:lnTo>
                  <a:lnTo>
                    <a:pt x="32" y="2"/>
                  </a:lnTo>
                  <a:lnTo>
                    <a:pt x="33" y="4"/>
                  </a:lnTo>
                  <a:lnTo>
                    <a:pt x="33" y="5"/>
                  </a:lnTo>
                  <a:lnTo>
                    <a:pt x="33" y="7"/>
                  </a:lnTo>
                  <a:lnTo>
                    <a:pt x="34" y="8"/>
                  </a:lnTo>
                  <a:lnTo>
                    <a:pt x="34" y="9"/>
                  </a:lnTo>
                  <a:lnTo>
                    <a:pt x="36" y="11"/>
                  </a:lnTo>
                  <a:lnTo>
                    <a:pt x="36" y="12"/>
                  </a:lnTo>
                  <a:lnTo>
                    <a:pt x="37" y="13"/>
                  </a:lnTo>
                  <a:lnTo>
                    <a:pt x="37" y="15"/>
                  </a:lnTo>
                  <a:lnTo>
                    <a:pt x="39" y="16"/>
                  </a:lnTo>
                  <a:lnTo>
                    <a:pt x="40" y="18"/>
                  </a:lnTo>
                  <a:lnTo>
                    <a:pt x="41" y="19"/>
                  </a:lnTo>
                  <a:lnTo>
                    <a:pt x="43" y="20"/>
                  </a:lnTo>
                  <a:lnTo>
                    <a:pt x="44" y="22"/>
                  </a:lnTo>
                  <a:lnTo>
                    <a:pt x="46" y="23"/>
                  </a:lnTo>
                  <a:lnTo>
                    <a:pt x="47" y="25"/>
                  </a:lnTo>
                  <a:lnTo>
                    <a:pt x="48" y="25"/>
                  </a:lnTo>
                  <a:lnTo>
                    <a:pt x="50" y="26"/>
                  </a:lnTo>
                  <a:lnTo>
                    <a:pt x="51" y="26"/>
                  </a:lnTo>
                  <a:lnTo>
                    <a:pt x="52" y="27"/>
                  </a:lnTo>
                  <a:lnTo>
                    <a:pt x="54" y="27"/>
                  </a:lnTo>
                  <a:lnTo>
                    <a:pt x="55" y="29"/>
                  </a:lnTo>
                  <a:lnTo>
                    <a:pt x="57" y="29"/>
                  </a:lnTo>
                  <a:lnTo>
                    <a:pt x="58" y="29"/>
                  </a:lnTo>
                  <a:lnTo>
                    <a:pt x="59" y="30"/>
                  </a:lnTo>
                  <a:lnTo>
                    <a:pt x="61" y="30"/>
                  </a:lnTo>
                  <a:lnTo>
                    <a:pt x="62" y="30"/>
                  </a:lnTo>
                  <a:lnTo>
                    <a:pt x="64" y="32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817" name="Freeform 246">
              <a:extLst>
                <a:ext uri="{FF2B5EF4-FFF2-40B4-BE49-F238E27FC236}">
                  <a16:creationId xmlns:a16="http://schemas.microsoft.com/office/drawing/2014/main" id="{E2FEBE18-FCEE-ABEA-4D94-2C7C24771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1" y="2465"/>
              <a:ext cx="147" cy="151"/>
            </a:xfrm>
            <a:custGeom>
              <a:avLst/>
              <a:gdLst>
                <a:gd name="T0" fmla="*/ 140 w 147"/>
                <a:gd name="T1" fmla="*/ 0 h 151"/>
                <a:gd name="T2" fmla="*/ 0 w 147"/>
                <a:gd name="T3" fmla="*/ 144 h 151"/>
                <a:gd name="T4" fmla="*/ 7 w 147"/>
                <a:gd name="T5" fmla="*/ 151 h 151"/>
                <a:gd name="T6" fmla="*/ 147 w 147"/>
                <a:gd name="T7" fmla="*/ 7 h 151"/>
                <a:gd name="T8" fmla="*/ 140 w 147"/>
                <a:gd name="T9" fmla="*/ 0 h 1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7"/>
                <a:gd name="T16" fmla="*/ 0 h 151"/>
                <a:gd name="T17" fmla="*/ 147 w 147"/>
                <a:gd name="T18" fmla="*/ 151 h 15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7" h="151">
                  <a:moveTo>
                    <a:pt x="140" y="0"/>
                  </a:moveTo>
                  <a:lnTo>
                    <a:pt x="0" y="144"/>
                  </a:lnTo>
                  <a:lnTo>
                    <a:pt x="7" y="151"/>
                  </a:lnTo>
                  <a:lnTo>
                    <a:pt x="147" y="7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818" name="Freeform 247">
              <a:extLst>
                <a:ext uri="{FF2B5EF4-FFF2-40B4-BE49-F238E27FC236}">
                  <a16:creationId xmlns:a16="http://schemas.microsoft.com/office/drawing/2014/main" id="{7EA78283-3E25-69CD-123F-7811BF9BD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5" y="2573"/>
              <a:ext cx="64" cy="65"/>
            </a:xfrm>
            <a:custGeom>
              <a:avLst/>
              <a:gdLst>
                <a:gd name="T0" fmla="*/ 64 w 64"/>
                <a:gd name="T1" fmla="*/ 65 h 65"/>
                <a:gd name="T2" fmla="*/ 0 w 64"/>
                <a:gd name="T3" fmla="*/ 32 h 65"/>
                <a:gd name="T4" fmla="*/ 0 w 64"/>
                <a:gd name="T5" fmla="*/ 32 h 65"/>
                <a:gd name="T6" fmla="*/ 2 w 64"/>
                <a:gd name="T7" fmla="*/ 30 h 65"/>
                <a:gd name="T8" fmla="*/ 3 w 64"/>
                <a:gd name="T9" fmla="*/ 30 h 65"/>
                <a:gd name="T10" fmla="*/ 4 w 64"/>
                <a:gd name="T11" fmla="*/ 30 h 65"/>
                <a:gd name="T12" fmla="*/ 6 w 64"/>
                <a:gd name="T13" fmla="*/ 29 h 65"/>
                <a:gd name="T14" fmla="*/ 7 w 64"/>
                <a:gd name="T15" fmla="*/ 29 h 65"/>
                <a:gd name="T16" fmla="*/ 8 w 64"/>
                <a:gd name="T17" fmla="*/ 29 h 65"/>
                <a:gd name="T18" fmla="*/ 10 w 64"/>
                <a:gd name="T19" fmla="*/ 27 h 65"/>
                <a:gd name="T20" fmla="*/ 11 w 64"/>
                <a:gd name="T21" fmla="*/ 27 h 65"/>
                <a:gd name="T22" fmla="*/ 13 w 64"/>
                <a:gd name="T23" fmla="*/ 26 h 65"/>
                <a:gd name="T24" fmla="*/ 14 w 64"/>
                <a:gd name="T25" fmla="*/ 26 h 65"/>
                <a:gd name="T26" fmla="*/ 15 w 64"/>
                <a:gd name="T27" fmla="*/ 25 h 65"/>
                <a:gd name="T28" fmla="*/ 17 w 64"/>
                <a:gd name="T29" fmla="*/ 25 h 65"/>
                <a:gd name="T30" fmla="*/ 18 w 64"/>
                <a:gd name="T31" fmla="*/ 23 h 65"/>
                <a:gd name="T32" fmla="*/ 20 w 64"/>
                <a:gd name="T33" fmla="*/ 22 h 65"/>
                <a:gd name="T34" fmla="*/ 20 w 64"/>
                <a:gd name="T35" fmla="*/ 22 h 65"/>
                <a:gd name="T36" fmla="*/ 21 w 64"/>
                <a:gd name="T37" fmla="*/ 20 h 65"/>
                <a:gd name="T38" fmla="*/ 22 w 64"/>
                <a:gd name="T39" fmla="*/ 19 h 65"/>
                <a:gd name="T40" fmla="*/ 24 w 64"/>
                <a:gd name="T41" fmla="*/ 18 h 65"/>
                <a:gd name="T42" fmla="*/ 24 w 64"/>
                <a:gd name="T43" fmla="*/ 18 h 65"/>
                <a:gd name="T44" fmla="*/ 25 w 64"/>
                <a:gd name="T45" fmla="*/ 16 h 65"/>
                <a:gd name="T46" fmla="*/ 27 w 64"/>
                <a:gd name="T47" fmla="*/ 15 h 65"/>
                <a:gd name="T48" fmla="*/ 27 w 64"/>
                <a:gd name="T49" fmla="*/ 13 h 65"/>
                <a:gd name="T50" fmla="*/ 28 w 64"/>
                <a:gd name="T51" fmla="*/ 12 h 65"/>
                <a:gd name="T52" fmla="*/ 28 w 64"/>
                <a:gd name="T53" fmla="*/ 11 h 65"/>
                <a:gd name="T54" fmla="*/ 29 w 64"/>
                <a:gd name="T55" fmla="*/ 9 h 65"/>
                <a:gd name="T56" fmla="*/ 29 w 64"/>
                <a:gd name="T57" fmla="*/ 8 h 65"/>
                <a:gd name="T58" fmla="*/ 31 w 64"/>
                <a:gd name="T59" fmla="*/ 7 h 65"/>
                <a:gd name="T60" fmla="*/ 31 w 64"/>
                <a:gd name="T61" fmla="*/ 5 h 65"/>
                <a:gd name="T62" fmla="*/ 31 w 64"/>
                <a:gd name="T63" fmla="*/ 4 h 65"/>
                <a:gd name="T64" fmla="*/ 32 w 64"/>
                <a:gd name="T65" fmla="*/ 2 h 65"/>
                <a:gd name="T66" fmla="*/ 32 w 64"/>
                <a:gd name="T67" fmla="*/ 1 h 65"/>
                <a:gd name="T68" fmla="*/ 32 w 64"/>
                <a:gd name="T69" fmla="*/ 0 h 65"/>
                <a:gd name="T70" fmla="*/ 64 w 64"/>
                <a:gd name="T71" fmla="*/ 65 h 65"/>
                <a:gd name="T72" fmla="*/ 64 w 64"/>
                <a:gd name="T73" fmla="*/ 65 h 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4"/>
                <a:gd name="T112" fmla="*/ 0 h 65"/>
                <a:gd name="T113" fmla="*/ 64 w 64"/>
                <a:gd name="T114" fmla="*/ 65 h 6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4" h="65">
                  <a:moveTo>
                    <a:pt x="64" y="65"/>
                  </a:moveTo>
                  <a:lnTo>
                    <a:pt x="0" y="32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6" y="29"/>
                  </a:lnTo>
                  <a:lnTo>
                    <a:pt x="7" y="29"/>
                  </a:lnTo>
                  <a:lnTo>
                    <a:pt x="8" y="29"/>
                  </a:lnTo>
                  <a:lnTo>
                    <a:pt x="10" y="27"/>
                  </a:lnTo>
                  <a:lnTo>
                    <a:pt x="11" y="27"/>
                  </a:lnTo>
                  <a:lnTo>
                    <a:pt x="13" y="26"/>
                  </a:lnTo>
                  <a:lnTo>
                    <a:pt x="14" y="26"/>
                  </a:lnTo>
                  <a:lnTo>
                    <a:pt x="15" y="25"/>
                  </a:lnTo>
                  <a:lnTo>
                    <a:pt x="17" y="25"/>
                  </a:lnTo>
                  <a:lnTo>
                    <a:pt x="18" y="23"/>
                  </a:lnTo>
                  <a:lnTo>
                    <a:pt x="20" y="22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4" y="18"/>
                  </a:lnTo>
                  <a:lnTo>
                    <a:pt x="25" y="16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31" y="7"/>
                  </a:lnTo>
                  <a:lnTo>
                    <a:pt x="31" y="5"/>
                  </a:lnTo>
                  <a:lnTo>
                    <a:pt x="31" y="4"/>
                  </a:lnTo>
                  <a:lnTo>
                    <a:pt x="32" y="2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64" y="6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819" name="Freeform 248">
              <a:extLst>
                <a:ext uri="{FF2B5EF4-FFF2-40B4-BE49-F238E27FC236}">
                  <a16:creationId xmlns:a16="http://schemas.microsoft.com/office/drawing/2014/main" id="{C7EF7742-C8A1-383C-E346-B4526FFBF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" y="2465"/>
              <a:ext cx="146" cy="151"/>
            </a:xfrm>
            <a:custGeom>
              <a:avLst/>
              <a:gdLst>
                <a:gd name="T0" fmla="*/ 0 w 146"/>
                <a:gd name="T1" fmla="*/ 7 h 151"/>
                <a:gd name="T2" fmla="*/ 139 w 146"/>
                <a:gd name="T3" fmla="*/ 151 h 151"/>
                <a:gd name="T4" fmla="*/ 146 w 146"/>
                <a:gd name="T5" fmla="*/ 144 h 151"/>
                <a:gd name="T6" fmla="*/ 7 w 146"/>
                <a:gd name="T7" fmla="*/ 0 h 151"/>
                <a:gd name="T8" fmla="*/ 0 w 146"/>
                <a:gd name="T9" fmla="*/ 7 h 1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6"/>
                <a:gd name="T16" fmla="*/ 0 h 151"/>
                <a:gd name="T17" fmla="*/ 146 w 146"/>
                <a:gd name="T18" fmla="*/ 151 h 15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6" h="151">
                  <a:moveTo>
                    <a:pt x="0" y="7"/>
                  </a:moveTo>
                  <a:lnTo>
                    <a:pt x="139" y="151"/>
                  </a:lnTo>
                  <a:lnTo>
                    <a:pt x="146" y="144"/>
                  </a:lnTo>
                  <a:lnTo>
                    <a:pt x="7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820" name="Freeform 249">
              <a:extLst>
                <a:ext uri="{FF2B5EF4-FFF2-40B4-BE49-F238E27FC236}">
                  <a16:creationId xmlns:a16="http://schemas.microsoft.com/office/drawing/2014/main" id="{FE762417-8870-6378-2DD2-E6CB02D22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4" y="2500"/>
              <a:ext cx="54" cy="73"/>
            </a:xfrm>
            <a:custGeom>
              <a:avLst/>
              <a:gdLst>
                <a:gd name="T0" fmla="*/ 0 w 54"/>
                <a:gd name="T1" fmla="*/ 73 h 73"/>
                <a:gd name="T2" fmla="*/ 14 w 54"/>
                <a:gd name="T3" fmla="*/ 0 h 73"/>
                <a:gd name="T4" fmla="*/ 14 w 54"/>
                <a:gd name="T5" fmla="*/ 0 h 73"/>
                <a:gd name="T6" fmla="*/ 14 w 54"/>
                <a:gd name="T7" fmla="*/ 1 h 73"/>
                <a:gd name="T8" fmla="*/ 15 w 54"/>
                <a:gd name="T9" fmla="*/ 4 h 73"/>
                <a:gd name="T10" fmla="*/ 17 w 54"/>
                <a:gd name="T11" fmla="*/ 4 h 73"/>
                <a:gd name="T12" fmla="*/ 17 w 54"/>
                <a:gd name="T13" fmla="*/ 6 h 73"/>
                <a:gd name="T14" fmla="*/ 18 w 54"/>
                <a:gd name="T15" fmla="*/ 7 h 73"/>
                <a:gd name="T16" fmla="*/ 19 w 54"/>
                <a:gd name="T17" fmla="*/ 8 h 73"/>
                <a:gd name="T18" fmla="*/ 19 w 54"/>
                <a:gd name="T19" fmla="*/ 10 h 73"/>
                <a:gd name="T20" fmla="*/ 21 w 54"/>
                <a:gd name="T21" fmla="*/ 11 h 73"/>
                <a:gd name="T22" fmla="*/ 22 w 54"/>
                <a:gd name="T23" fmla="*/ 13 h 73"/>
                <a:gd name="T24" fmla="*/ 24 w 54"/>
                <a:gd name="T25" fmla="*/ 13 h 73"/>
                <a:gd name="T26" fmla="*/ 24 w 54"/>
                <a:gd name="T27" fmla="*/ 14 h 73"/>
                <a:gd name="T28" fmla="*/ 25 w 54"/>
                <a:gd name="T29" fmla="*/ 15 h 73"/>
                <a:gd name="T30" fmla="*/ 26 w 54"/>
                <a:gd name="T31" fmla="*/ 15 h 73"/>
                <a:gd name="T32" fmla="*/ 28 w 54"/>
                <a:gd name="T33" fmla="*/ 17 h 73"/>
                <a:gd name="T34" fmla="*/ 29 w 54"/>
                <a:gd name="T35" fmla="*/ 18 h 73"/>
                <a:gd name="T36" fmla="*/ 31 w 54"/>
                <a:gd name="T37" fmla="*/ 18 h 73"/>
                <a:gd name="T38" fmla="*/ 31 w 54"/>
                <a:gd name="T39" fmla="*/ 20 h 73"/>
                <a:gd name="T40" fmla="*/ 32 w 54"/>
                <a:gd name="T41" fmla="*/ 20 h 73"/>
                <a:gd name="T42" fmla="*/ 33 w 54"/>
                <a:gd name="T43" fmla="*/ 20 h 73"/>
                <a:gd name="T44" fmla="*/ 35 w 54"/>
                <a:gd name="T45" fmla="*/ 21 h 73"/>
                <a:gd name="T46" fmla="*/ 36 w 54"/>
                <a:gd name="T47" fmla="*/ 21 h 73"/>
                <a:gd name="T48" fmla="*/ 38 w 54"/>
                <a:gd name="T49" fmla="*/ 21 h 73"/>
                <a:gd name="T50" fmla="*/ 39 w 54"/>
                <a:gd name="T51" fmla="*/ 22 h 73"/>
                <a:gd name="T52" fmla="*/ 40 w 54"/>
                <a:gd name="T53" fmla="*/ 22 h 73"/>
                <a:gd name="T54" fmla="*/ 42 w 54"/>
                <a:gd name="T55" fmla="*/ 22 h 73"/>
                <a:gd name="T56" fmla="*/ 45 w 54"/>
                <a:gd name="T57" fmla="*/ 22 h 73"/>
                <a:gd name="T58" fmla="*/ 46 w 54"/>
                <a:gd name="T59" fmla="*/ 22 h 73"/>
                <a:gd name="T60" fmla="*/ 47 w 54"/>
                <a:gd name="T61" fmla="*/ 22 h 73"/>
                <a:gd name="T62" fmla="*/ 49 w 54"/>
                <a:gd name="T63" fmla="*/ 22 h 73"/>
                <a:gd name="T64" fmla="*/ 50 w 54"/>
                <a:gd name="T65" fmla="*/ 22 h 73"/>
                <a:gd name="T66" fmla="*/ 52 w 54"/>
                <a:gd name="T67" fmla="*/ 22 h 73"/>
                <a:gd name="T68" fmla="*/ 54 w 54"/>
                <a:gd name="T69" fmla="*/ 22 h 73"/>
                <a:gd name="T70" fmla="*/ 0 w 54"/>
                <a:gd name="T71" fmla="*/ 73 h 73"/>
                <a:gd name="T72" fmla="*/ 0 w 54"/>
                <a:gd name="T73" fmla="*/ 73 h 7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4"/>
                <a:gd name="T112" fmla="*/ 0 h 73"/>
                <a:gd name="T113" fmla="*/ 54 w 54"/>
                <a:gd name="T114" fmla="*/ 73 h 7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4" h="73">
                  <a:moveTo>
                    <a:pt x="0" y="73"/>
                  </a:moveTo>
                  <a:lnTo>
                    <a:pt x="14" y="0"/>
                  </a:lnTo>
                  <a:lnTo>
                    <a:pt x="14" y="1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7" y="6"/>
                  </a:lnTo>
                  <a:lnTo>
                    <a:pt x="18" y="7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21" y="11"/>
                  </a:lnTo>
                  <a:lnTo>
                    <a:pt x="22" y="13"/>
                  </a:lnTo>
                  <a:lnTo>
                    <a:pt x="24" y="13"/>
                  </a:lnTo>
                  <a:lnTo>
                    <a:pt x="24" y="14"/>
                  </a:lnTo>
                  <a:lnTo>
                    <a:pt x="25" y="15"/>
                  </a:lnTo>
                  <a:lnTo>
                    <a:pt x="26" y="15"/>
                  </a:lnTo>
                  <a:lnTo>
                    <a:pt x="28" y="17"/>
                  </a:lnTo>
                  <a:lnTo>
                    <a:pt x="29" y="18"/>
                  </a:lnTo>
                  <a:lnTo>
                    <a:pt x="31" y="18"/>
                  </a:lnTo>
                  <a:lnTo>
                    <a:pt x="31" y="20"/>
                  </a:lnTo>
                  <a:lnTo>
                    <a:pt x="32" y="20"/>
                  </a:lnTo>
                  <a:lnTo>
                    <a:pt x="33" y="20"/>
                  </a:lnTo>
                  <a:lnTo>
                    <a:pt x="35" y="21"/>
                  </a:lnTo>
                  <a:lnTo>
                    <a:pt x="36" y="21"/>
                  </a:lnTo>
                  <a:lnTo>
                    <a:pt x="38" y="21"/>
                  </a:lnTo>
                  <a:lnTo>
                    <a:pt x="39" y="22"/>
                  </a:lnTo>
                  <a:lnTo>
                    <a:pt x="40" y="22"/>
                  </a:lnTo>
                  <a:lnTo>
                    <a:pt x="42" y="22"/>
                  </a:lnTo>
                  <a:lnTo>
                    <a:pt x="45" y="22"/>
                  </a:lnTo>
                  <a:lnTo>
                    <a:pt x="46" y="22"/>
                  </a:lnTo>
                  <a:lnTo>
                    <a:pt x="47" y="22"/>
                  </a:lnTo>
                  <a:lnTo>
                    <a:pt x="49" y="22"/>
                  </a:lnTo>
                  <a:lnTo>
                    <a:pt x="50" y="22"/>
                  </a:lnTo>
                  <a:lnTo>
                    <a:pt x="52" y="22"/>
                  </a:lnTo>
                  <a:lnTo>
                    <a:pt x="54" y="22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821" name="Freeform 250">
              <a:extLst>
                <a:ext uri="{FF2B5EF4-FFF2-40B4-BE49-F238E27FC236}">
                  <a16:creationId xmlns:a16="http://schemas.microsoft.com/office/drawing/2014/main" id="{02462238-6951-EC56-966B-5164DC3E2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" y="2362"/>
              <a:ext cx="107" cy="183"/>
            </a:xfrm>
            <a:custGeom>
              <a:avLst/>
              <a:gdLst>
                <a:gd name="T0" fmla="*/ 98 w 107"/>
                <a:gd name="T1" fmla="*/ 0 h 183"/>
                <a:gd name="T2" fmla="*/ 0 w 107"/>
                <a:gd name="T3" fmla="*/ 177 h 183"/>
                <a:gd name="T4" fmla="*/ 8 w 107"/>
                <a:gd name="T5" fmla="*/ 183 h 183"/>
                <a:gd name="T6" fmla="*/ 107 w 107"/>
                <a:gd name="T7" fmla="*/ 4 h 183"/>
                <a:gd name="T8" fmla="*/ 98 w 107"/>
                <a:gd name="T9" fmla="*/ 0 h 1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7"/>
                <a:gd name="T16" fmla="*/ 0 h 183"/>
                <a:gd name="T17" fmla="*/ 107 w 107"/>
                <a:gd name="T18" fmla="*/ 183 h 18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7" h="183">
                  <a:moveTo>
                    <a:pt x="98" y="0"/>
                  </a:moveTo>
                  <a:lnTo>
                    <a:pt x="0" y="177"/>
                  </a:lnTo>
                  <a:lnTo>
                    <a:pt x="8" y="183"/>
                  </a:lnTo>
                  <a:lnTo>
                    <a:pt x="107" y="4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822" name="Freeform 251">
              <a:extLst>
                <a:ext uri="{FF2B5EF4-FFF2-40B4-BE49-F238E27FC236}">
                  <a16:creationId xmlns:a16="http://schemas.microsoft.com/office/drawing/2014/main" id="{370B01A4-BCD3-D60E-FEE1-01C824F95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3" y="2500"/>
              <a:ext cx="53" cy="73"/>
            </a:xfrm>
            <a:custGeom>
              <a:avLst/>
              <a:gdLst>
                <a:gd name="T0" fmla="*/ 53 w 53"/>
                <a:gd name="T1" fmla="*/ 73 h 73"/>
                <a:gd name="T2" fmla="*/ 0 w 53"/>
                <a:gd name="T3" fmla="*/ 22 h 73"/>
                <a:gd name="T4" fmla="*/ 0 w 53"/>
                <a:gd name="T5" fmla="*/ 22 h 73"/>
                <a:gd name="T6" fmla="*/ 1 w 53"/>
                <a:gd name="T7" fmla="*/ 22 h 73"/>
                <a:gd name="T8" fmla="*/ 3 w 53"/>
                <a:gd name="T9" fmla="*/ 22 h 73"/>
                <a:gd name="T10" fmla="*/ 4 w 53"/>
                <a:gd name="T11" fmla="*/ 22 h 73"/>
                <a:gd name="T12" fmla="*/ 5 w 53"/>
                <a:gd name="T13" fmla="*/ 22 h 73"/>
                <a:gd name="T14" fmla="*/ 7 w 53"/>
                <a:gd name="T15" fmla="*/ 22 h 73"/>
                <a:gd name="T16" fmla="*/ 8 w 53"/>
                <a:gd name="T17" fmla="*/ 22 h 73"/>
                <a:gd name="T18" fmla="*/ 11 w 53"/>
                <a:gd name="T19" fmla="*/ 22 h 73"/>
                <a:gd name="T20" fmla="*/ 12 w 53"/>
                <a:gd name="T21" fmla="*/ 22 h 73"/>
                <a:gd name="T22" fmla="*/ 14 w 53"/>
                <a:gd name="T23" fmla="*/ 22 h 73"/>
                <a:gd name="T24" fmla="*/ 15 w 53"/>
                <a:gd name="T25" fmla="*/ 21 h 73"/>
                <a:gd name="T26" fmla="*/ 17 w 53"/>
                <a:gd name="T27" fmla="*/ 21 h 73"/>
                <a:gd name="T28" fmla="*/ 18 w 53"/>
                <a:gd name="T29" fmla="*/ 21 h 73"/>
                <a:gd name="T30" fmla="*/ 19 w 53"/>
                <a:gd name="T31" fmla="*/ 20 h 73"/>
                <a:gd name="T32" fmla="*/ 21 w 53"/>
                <a:gd name="T33" fmla="*/ 20 h 73"/>
                <a:gd name="T34" fmla="*/ 22 w 53"/>
                <a:gd name="T35" fmla="*/ 20 h 73"/>
                <a:gd name="T36" fmla="*/ 22 w 53"/>
                <a:gd name="T37" fmla="*/ 18 h 73"/>
                <a:gd name="T38" fmla="*/ 24 w 53"/>
                <a:gd name="T39" fmla="*/ 18 h 73"/>
                <a:gd name="T40" fmla="*/ 25 w 53"/>
                <a:gd name="T41" fmla="*/ 17 h 73"/>
                <a:gd name="T42" fmla="*/ 26 w 53"/>
                <a:gd name="T43" fmla="*/ 15 h 73"/>
                <a:gd name="T44" fmla="*/ 28 w 53"/>
                <a:gd name="T45" fmla="*/ 15 h 73"/>
                <a:gd name="T46" fmla="*/ 29 w 53"/>
                <a:gd name="T47" fmla="*/ 14 h 73"/>
                <a:gd name="T48" fmla="*/ 30 w 53"/>
                <a:gd name="T49" fmla="*/ 13 h 73"/>
                <a:gd name="T50" fmla="*/ 30 w 53"/>
                <a:gd name="T51" fmla="*/ 13 h 73"/>
                <a:gd name="T52" fmla="*/ 32 w 53"/>
                <a:gd name="T53" fmla="*/ 11 h 73"/>
                <a:gd name="T54" fmla="*/ 33 w 53"/>
                <a:gd name="T55" fmla="*/ 10 h 73"/>
                <a:gd name="T56" fmla="*/ 33 w 53"/>
                <a:gd name="T57" fmla="*/ 8 h 73"/>
                <a:gd name="T58" fmla="*/ 35 w 53"/>
                <a:gd name="T59" fmla="*/ 7 h 73"/>
                <a:gd name="T60" fmla="*/ 36 w 53"/>
                <a:gd name="T61" fmla="*/ 6 h 73"/>
                <a:gd name="T62" fmla="*/ 36 w 53"/>
                <a:gd name="T63" fmla="*/ 4 h 73"/>
                <a:gd name="T64" fmla="*/ 37 w 53"/>
                <a:gd name="T65" fmla="*/ 4 h 73"/>
                <a:gd name="T66" fmla="*/ 39 w 53"/>
                <a:gd name="T67" fmla="*/ 1 h 73"/>
                <a:gd name="T68" fmla="*/ 39 w 53"/>
                <a:gd name="T69" fmla="*/ 0 h 73"/>
                <a:gd name="T70" fmla="*/ 53 w 53"/>
                <a:gd name="T71" fmla="*/ 73 h 73"/>
                <a:gd name="T72" fmla="*/ 53 w 53"/>
                <a:gd name="T73" fmla="*/ 73 h 7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3"/>
                <a:gd name="T112" fmla="*/ 0 h 73"/>
                <a:gd name="T113" fmla="*/ 53 w 53"/>
                <a:gd name="T114" fmla="*/ 73 h 7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3" h="73">
                  <a:moveTo>
                    <a:pt x="53" y="73"/>
                  </a:moveTo>
                  <a:lnTo>
                    <a:pt x="0" y="22"/>
                  </a:lnTo>
                  <a:lnTo>
                    <a:pt x="1" y="22"/>
                  </a:lnTo>
                  <a:lnTo>
                    <a:pt x="3" y="22"/>
                  </a:lnTo>
                  <a:lnTo>
                    <a:pt x="4" y="22"/>
                  </a:lnTo>
                  <a:lnTo>
                    <a:pt x="5" y="22"/>
                  </a:lnTo>
                  <a:lnTo>
                    <a:pt x="7" y="22"/>
                  </a:lnTo>
                  <a:lnTo>
                    <a:pt x="8" y="22"/>
                  </a:lnTo>
                  <a:lnTo>
                    <a:pt x="11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8" y="21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4" y="18"/>
                  </a:lnTo>
                  <a:lnTo>
                    <a:pt x="25" y="17"/>
                  </a:lnTo>
                  <a:lnTo>
                    <a:pt x="26" y="15"/>
                  </a:lnTo>
                  <a:lnTo>
                    <a:pt x="28" y="15"/>
                  </a:lnTo>
                  <a:lnTo>
                    <a:pt x="29" y="14"/>
                  </a:lnTo>
                  <a:lnTo>
                    <a:pt x="30" y="13"/>
                  </a:lnTo>
                  <a:lnTo>
                    <a:pt x="32" y="11"/>
                  </a:lnTo>
                  <a:lnTo>
                    <a:pt x="33" y="10"/>
                  </a:lnTo>
                  <a:lnTo>
                    <a:pt x="33" y="8"/>
                  </a:lnTo>
                  <a:lnTo>
                    <a:pt x="35" y="7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7" y="4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53" y="7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823" name="Freeform 252">
              <a:extLst>
                <a:ext uri="{FF2B5EF4-FFF2-40B4-BE49-F238E27FC236}">
                  <a16:creationId xmlns:a16="http://schemas.microsoft.com/office/drawing/2014/main" id="{9D50F2F4-9E5C-BEE1-1C77-EBB45D906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" y="2362"/>
              <a:ext cx="107" cy="183"/>
            </a:xfrm>
            <a:custGeom>
              <a:avLst/>
              <a:gdLst>
                <a:gd name="T0" fmla="*/ 0 w 107"/>
                <a:gd name="T1" fmla="*/ 4 h 183"/>
                <a:gd name="T2" fmla="*/ 99 w 107"/>
                <a:gd name="T3" fmla="*/ 183 h 183"/>
                <a:gd name="T4" fmla="*/ 107 w 107"/>
                <a:gd name="T5" fmla="*/ 177 h 183"/>
                <a:gd name="T6" fmla="*/ 8 w 107"/>
                <a:gd name="T7" fmla="*/ 0 h 183"/>
                <a:gd name="T8" fmla="*/ 0 w 107"/>
                <a:gd name="T9" fmla="*/ 4 h 1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7"/>
                <a:gd name="T16" fmla="*/ 0 h 183"/>
                <a:gd name="T17" fmla="*/ 107 w 107"/>
                <a:gd name="T18" fmla="*/ 183 h 18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7" h="183">
                  <a:moveTo>
                    <a:pt x="0" y="4"/>
                  </a:moveTo>
                  <a:lnTo>
                    <a:pt x="99" y="183"/>
                  </a:lnTo>
                  <a:lnTo>
                    <a:pt x="107" y="177"/>
                  </a:lnTo>
                  <a:lnTo>
                    <a:pt x="8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824" name="Freeform 253">
              <a:extLst>
                <a:ext uri="{FF2B5EF4-FFF2-40B4-BE49-F238E27FC236}">
                  <a16:creationId xmlns:a16="http://schemas.microsoft.com/office/drawing/2014/main" id="{0761BA6B-C9F6-8075-DBAF-A1CB06A9C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" y="2449"/>
              <a:ext cx="47" cy="73"/>
            </a:xfrm>
            <a:custGeom>
              <a:avLst/>
              <a:gdLst>
                <a:gd name="T0" fmla="*/ 0 w 47"/>
                <a:gd name="T1" fmla="*/ 73 h 73"/>
                <a:gd name="T2" fmla="*/ 4 w 47"/>
                <a:gd name="T3" fmla="*/ 0 h 73"/>
                <a:gd name="T4" fmla="*/ 4 w 47"/>
                <a:gd name="T5" fmla="*/ 0 h 73"/>
                <a:gd name="T6" fmla="*/ 6 w 47"/>
                <a:gd name="T7" fmla="*/ 1 h 73"/>
                <a:gd name="T8" fmla="*/ 7 w 47"/>
                <a:gd name="T9" fmla="*/ 2 h 73"/>
                <a:gd name="T10" fmla="*/ 7 w 47"/>
                <a:gd name="T11" fmla="*/ 4 h 73"/>
                <a:gd name="T12" fmla="*/ 8 w 47"/>
                <a:gd name="T13" fmla="*/ 5 h 73"/>
                <a:gd name="T14" fmla="*/ 10 w 47"/>
                <a:gd name="T15" fmla="*/ 7 h 73"/>
                <a:gd name="T16" fmla="*/ 11 w 47"/>
                <a:gd name="T17" fmla="*/ 8 h 73"/>
                <a:gd name="T18" fmla="*/ 11 w 47"/>
                <a:gd name="T19" fmla="*/ 8 h 73"/>
                <a:gd name="T20" fmla="*/ 12 w 47"/>
                <a:gd name="T21" fmla="*/ 9 h 73"/>
                <a:gd name="T22" fmla="*/ 14 w 47"/>
                <a:gd name="T23" fmla="*/ 11 h 73"/>
                <a:gd name="T24" fmla="*/ 15 w 47"/>
                <a:gd name="T25" fmla="*/ 11 h 73"/>
                <a:gd name="T26" fmla="*/ 17 w 47"/>
                <a:gd name="T27" fmla="*/ 12 h 73"/>
                <a:gd name="T28" fmla="*/ 18 w 47"/>
                <a:gd name="T29" fmla="*/ 13 h 73"/>
                <a:gd name="T30" fmla="*/ 19 w 47"/>
                <a:gd name="T31" fmla="*/ 13 h 73"/>
                <a:gd name="T32" fmla="*/ 21 w 47"/>
                <a:gd name="T33" fmla="*/ 15 h 73"/>
                <a:gd name="T34" fmla="*/ 22 w 47"/>
                <a:gd name="T35" fmla="*/ 15 h 73"/>
                <a:gd name="T36" fmla="*/ 24 w 47"/>
                <a:gd name="T37" fmla="*/ 15 h 73"/>
                <a:gd name="T38" fmla="*/ 24 w 47"/>
                <a:gd name="T39" fmla="*/ 16 h 73"/>
                <a:gd name="T40" fmla="*/ 25 w 47"/>
                <a:gd name="T41" fmla="*/ 16 h 73"/>
                <a:gd name="T42" fmla="*/ 26 w 47"/>
                <a:gd name="T43" fmla="*/ 16 h 73"/>
                <a:gd name="T44" fmla="*/ 28 w 47"/>
                <a:gd name="T45" fmla="*/ 18 h 73"/>
                <a:gd name="T46" fmla="*/ 29 w 47"/>
                <a:gd name="T47" fmla="*/ 18 h 73"/>
                <a:gd name="T48" fmla="*/ 32 w 47"/>
                <a:gd name="T49" fmla="*/ 18 h 73"/>
                <a:gd name="T50" fmla="*/ 33 w 47"/>
                <a:gd name="T51" fmla="*/ 18 h 73"/>
                <a:gd name="T52" fmla="*/ 35 w 47"/>
                <a:gd name="T53" fmla="*/ 18 h 73"/>
                <a:gd name="T54" fmla="*/ 36 w 47"/>
                <a:gd name="T55" fmla="*/ 18 h 73"/>
                <a:gd name="T56" fmla="*/ 38 w 47"/>
                <a:gd name="T57" fmla="*/ 18 h 73"/>
                <a:gd name="T58" fmla="*/ 39 w 47"/>
                <a:gd name="T59" fmla="*/ 18 h 73"/>
                <a:gd name="T60" fmla="*/ 40 w 47"/>
                <a:gd name="T61" fmla="*/ 18 h 73"/>
                <a:gd name="T62" fmla="*/ 42 w 47"/>
                <a:gd name="T63" fmla="*/ 18 h 73"/>
                <a:gd name="T64" fmla="*/ 43 w 47"/>
                <a:gd name="T65" fmla="*/ 18 h 73"/>
                <a:gd name="T66" fmla="*/ 46 w 47"/>
                <a:gd name="T67" fmla="*/ 18 h 73"/>
                <a:gd name="T68" fmla="*/ 47 w 47"/>
                <a:gd name="T69" fmla="*/ 16 h 73"/>
                <a:gd name="T70" fmla="*/ 0 w 47"/>
                <a:gd name="T71" fmla="*/ 73 h 73"/>
                <a:gd name="T72" fmla="*/ 0 w 47"/>
                <a:gd name="T73" fmla="*/ 73 h 7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7"/>
                <a:gd name="T112" fmla="*/ 0 h 73"/>
                <a:gd name="T113" fmla="*/ 47 w 47"/>
                <a:gd name="T114" fmla="*/ 73 h 7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7" h="73">
                  <a:moveTo>
                    <a:pt x="0" y="73"/>
                  </a:moveTo>
                  <a:lnTo>
                    <a:pt x="4" y="0"/>
                  </a:lnTo>
                  <a:lnTo>
                    <a:pt x="6" y="1"/>
                  </a:lnTo>
                  <a:lnTo>
                    <a:pt x="7" y="2"/>
                  </a:lnTo>
                  <a:lnTo>
                    <a:pt x="7" y="4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1" y="8"/>
                  </a:lnTo>
                  <a:lnTo>
                    <a:pt x="12" y="9"/>
                  </a:lnTo>
                  <a:lnTo>
                    <a:pt x="14" y="11"/>
                  </a:lnTo>
                  <a:lnTo>
                    <a:pt x="15" y="11"/>
                  </a:lnTo>
                  <a:lnTo>
                    <a:pt x="17" y="12"/>
                  </a:lnTo>
                  <a:lnTo>
                    <a:pt x="18" y="13"/>
                  </a:lnTo>
                  <a:lnTo>
                    <a:pt x="19" y="13"/>
                  </a:lnTo>
                  <a:lnTo>
                    <a:pt x="21" y="15"/>
                  </a:lnTo>
                  <a:lnTo>
                    <a:pt x="22" y="15"/>
                  </a:lnTo>
                  <a:lnTo>
                    <a:pt x="24" y="15"/>
                  </a:lnTo>
                  <a:lnTo>
                    <a:pt x="24" y="16"/>
                  </a:lnTo>
                  <a:lnTo>
                    <a:pt x="25" y="16"/>
                  </a:lnTo>
                  <a:lnTo>
                    <a:pt x="26" y="16"/>
                  </a:lnTo>
                  <a:lnTo>
                    <a:pt x="28" y="18"/>
                  </a:lnTo>
                  <a:lnTo>
                    <a:pt x="29" y="18"/>
                  </a:lnTo>
                  <a:lnTo>
                    <a:pt x="32" y="18"/>
                  </a:lnTo>
                  <a:lnTo>
                    <a:pt x="33" y="18"/>
                  </a:lnTo>
                  <a:lnTo>
                    <a:pt x="35" y="18"/>
                  </a:lnTo>
                  <a:lnTo>
                    <a:pt x="36" y="18"/>
                  </a:lnTo>
                  <a:lnTo>
                    <a:pt x="38" y="18"/>
                  </a:lnTo>
                  <a:lnTo>
                    <a:pt x="39" y="18"/>
                  </a:lnTo>
                  <a:lnTo>
                    <a:pt x="40" y="18"/>
                  </a:lnTo>
                  <a:lnTo>
                    <a:pt x="42" y="18"/>
                  </a:lnTo>
                  <a:lnTo>
                    <a:pt x="43" y="18"/>
                  </a:lnTo>
                  <a:lnTo>
                    <a:pt x="46" y="18"/>
                  </a:lnTo>
                  <a:lnTo>
                    <a:pt x="47" y="16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825" name="Freeform 254">
              <a:extLst>
                <a:ext uri="{FF2B5EF4-FFF2-40B4-BE49-F238E27FC236}">
                  <a16:creationId xmlns:a16="http://schemas.microsoft.com/office/drawing/2014/main" id="{67F703E8-F21E-DC93-27E9-64EE11082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9" y="2304"/>
              <a:ext cx="81" cy="188"/>
            </a:xfrm>
            <a:custGeom>
              <a:avLst/>
              <a:gdLst>
                <a:gd name="T0" fmla="*/ 73 w 81"/>
                <a:gd name="T1" fmla="*/ 0 h 188"/>
                <a:gd name="T2" fmla="*/ 0 w 81"/>
                <a:gd name="T3" fmla="*/ 184 h 188"/>
                <a:gd name="T4" fmla="*/ 10 w 81"/>
                <a:gd name="T5" fmla="*/ 188 h 188"/>
                <a:gd name="T6" fmla="*/ 81 w 81"/>
                <a:gd name="T7" fmla="*/ 4 h 188"/>
                <a:gd name="T8" fmla="*/ 73 w 81"/>
                <a:gd name="T9" fmla="*/ 0 h 1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188"/>
                <a:gd name="T17" fmla="*/ 81 w 81"/>
                <a:gd name="T18" fmla="*/ 188 h 1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188">
                  <a:moveTo>
                    <a:pt x="73" y="0"/>
                  </a:moveTo>
                  <a:lnTo>
                    <a:pt x="0" y="184"/>
                  </a:lnTo>
                  <a:lnTo>
                    <a:pt x="10" y="188"/>
                  </a:lnTo>
                  <a:lnTo>
                    <a:pt x="81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826" name="Freeform 255">
              <a:extLst>
                <a:ext uri="{FF2B5EF4-FFF2-40B4-BE49-F238E27FC236}">
                  <a16:creationId xmlns:a16="http://schemas.microsoft.com/office/drawing/2014/main" id="{AA4033C3-2E3B-C4D3-887B-18AD34074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1" y="2449"/>
              <a:ext cx="48" cy="73"/>
            </a:xfrm>
            <a:custGeom>
              <a:avLst/>
              <a:gdLst>
                <a:gd name="T0" fmla="*/ 48 w 48"/>
                <a:gd name="T1" fmla="*/ 73 h 73"/>
                <a:gd name="T2" fmla="*/ 0 w 48"/>
                <a:gd name="T3" fmla="*/ 16 h 73"/>
                <a:gd name="T4" fmla="*/ 0 w 48"/>
                <a:gd name="T5" fmla="*/ 16 h 73"/>
                <a:gd name="T6" fmla="*/ 2 w 48"/>
                <a:gd name="T7" fmla="*/ 18 h 73"/>
                <a:gd name="T8" fmla="*/ 5 w 48"/>
                <a:gd name="T9" fmla="*/ 18 h 73"/>
                <a:gd name="T10" fmla="*/ 6 w 48"/>
                <a:gd name="T11" fmla="*/ 18 h 73"/>
                <a:gd name="T12" fmla="*/ 7 w 48"/>
                <a:gd name="T13" fmla="*/ 18 h 73"/>
                <a:gd name="T14" fmla="*/ 9 w 48"/>
                <a:gd name="T15" fmla="*/ 18 h 73"/>
                <a:gd name="T16" fmla="*/ 10 w 48"/>
                <a:gd name="T17" fmla="*/ 18 h 73"/>
                <a:gd name="T18" fmla="*/ 12 w 48"/>
                <a:gd name="T19" fmla="*/ 18 h 73"/>
                <a:gd name="T20" fmla="*/ 13 w 48"/>
                <a:gd name="T21" fmla="*/ 18 h 73"/>
                <a:gd name="T22" fmla="*/ 14 w 48"/>
                <a:gd name="T23" fmla="*/ 18 h 73"/>
                <a:gd name="T24" fmla="*/ 16 w 48"/>
                <a:gd name="T25" fmla="*/ 18 h 73"/>
                <a:gd name="T26" fmla="*/ 19 w 48"/>
                <a:gd name="T27" fmla="*/ 18 h 73"/>
                <a:gd name="T28" fmla="*/ 20 w 48"/>
                <a:gd name="T29" fmla="*/ 18 h 73"/>
                <a:gd name="T30" fmla="*/ 21 w 48"/>
                <a:gd name="T31" fmla="*/ 16 h 73"/>
                <a:gd name="T32" fmla="*/ 23 w 48"/>
                <a:gd name="T33" fmla="*/ 16 h 73"/>
                <a:gd name="T34" fmla="*/ 24 w 48"/>
                <a:gd name="T35" fmla="*/ 16 h 73"/>
                <a:gd name="T36" fmla="*/ 26 w 48"/>
                <a:gd name="T37" fmla="*/ 15 h 73"/>
                <a:gd name="T38" fmla="*/ 26 w 48"/>
                <a:gd name="T39" fmla="*/ 15 h 73"/>
                <a:gd name="T40" fmla="*/ 27 w 48"/>
                <a:gd name="T41" fmla="*/ 15 h 73"/>
                <a:gd name="T42" fmla="*/ 28 w 48"/>
                <a:gd name="T43" fmla="*/ 13 h 73"/>
                <a:gd name="T44" fmla="*/ 30 w 48"/>
                <a:gd name="T45" fmla="*/ 13 h 73"/>
                <a:gd name="T46" fmla="*/ 31 w 48"/>
                <a:gd name="T47" fmla="*/ 12 h 73"/>
                <a:gd name="T48" fmla="*/ 32 w 48"/>
                <a:gd name="T49" fmla="*/ 11 h 73"/>
                <a:gd name="T50" fmla="*/ 34 w 48"/>
                <a:gd name="T51" fmla="*/ 11 h 73"/>
                <a:gd name="T52" fmla="*/ 35 w 48"/>
                <a:gd name="T53" fmla="*/ 9 h 73"/>
                <a:gd name="T54" fmla="*/ 37 w 48"/>
                <a:gd name="T55" fmla="*/ 8 h 73"/>
                <a:gd name="T56" fmla="*/ 37 w 48"/>
                <a:gd name="T57" fmla="*/ 8 h 73"/>
                <a:gd name="T58" fmla="*/ 38 w 48"/>
                <a:gd name="T59" fmla="*/ 7 h 73"/>
                <a:gd name="T60" fmla="*/ 39 w 48"/>
                <a:gd name="T61" fmla="*/ 5 h 73"/>
                <a:gd name="T62" fmla="*/ 41 w 48"/>
                <a:gd name="T63" fmla="*/ 4 h 73"/>
                <a:gd name="T64" fmla="*/ 41 w 48"/>
                <a:gd name="T65" fmla="*/ 2 h 73"/>
                <a:gd name="T66" fmla="*/ 42 w 48"/>
                <a:gd name="T67" fmla="*/ 1 h 73"/>
                <a:gd name="T68" fmla="*/ 44 w 48"/>
                <a:gd name="T69" fmla="*/ 0 h 73"/>
                <a:gd name="T70" fmla="*/ 48 w 48"/>
                <a:gd name="T71" fmla="*/ 73 h 73"/>
                <a:gd name="T72" fmla="*/ 48 w 48"/>
                <a:gd name="T73" fmla="*/ 73 h 7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8"/>
                <a:gd name="T112" fmla="*/ 0 h 73"/>
                <a:gd name="T113" fmla="*/ 48 w 48"/>
                <a:gd name="T114" fmla="*/ 73 h 7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8" h="73">
                  <a:moveTo>
                    <a:pt x="48" y="73"/>
                  </a:moveTo>
                  <a:lnTo>
                    <a:pt x="0" y="16"/>
                  </a:lnTo>
                  <a:lnTo>
                    <a:pt x="2" y="18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3" y="18"/>
                  </a:lnTo>
                  <a:lnTo>
                    <a:pt x="14" y="18"/>
                  </a:lnTo>
                  <a:lnTo>
                    <a:pt x="16" y="18"/>
                  </a:lnTo>
                  <a:lnTo>
                    <a:pt x="19" y="18"/>
                  </a:lnTo>
                  <a:lnTo>
                    <a:pt x="20" y="18"/>
                  </a:lnTo>
                  <a:lnTo>
                    <a:pt x="21" y="16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6" y="15"/>
                  </a:lnTo>
                  <a:lnTo>
                    <a:pt x="27" y="15"/>
                  </a:lnTo>
                  <a:lnTo>
                    <a:pt x="28" y="13"/>
                  </a:lnTo>
                  <a:lnTo>
                    <a:pt x="30" y="13"/>
                  </a:lnTo>
                  <a:lnTo>
                    <a:pt x="31" y="12"/>
                  </a:lnTo>
                  <a:lnTo>
                    <a:pt x="32" y="11"/>
                  </a:lnTo>
                  <a:lnTo>
                    <a:pt x="34" y="11"/>
                  </a:lnTo>
                  <a:lnTo>
                    <a:pt x="35" y="9"/>
                  </a:lnTo>
                  <a:lnTo>
                    <a:pt x="37" y="8"/>
                  </a:lnTo>
                  <a:lnTo>
                    <a:pt x="38" y="7"/>
                  </a:lnTo>
                  <a:lnTo>
                    <a:pt x="39" y="5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2" y="1"/>
                  </a:lnTo>
                  <a:lnTo>
                    <a:pt x="44" y="0"/>
                  </a:lnTo>
                  <a:lnTo>
                    <a:pt x="48" y="7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827" name="Freeform 256">
              <a:extLst>
                <a:ext uri="{FF2B5EF4-FFF2-40B4-BE49-F238E27FC236}">
                  <a16:creationId xmlns:a16="http://schemas.microsoft.com/office/drawing/2014/main" id="{F203E456-0DA4-AA37-70CE-9075E5776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0" y="2304"/>
              <a:ext cx="80" cy="188"/>
            </a:xfrm>
            <a:custGeom>
              <a:avLst/>
              <a:gdLst>
                <a:gd name="T0" fmla="*/ 0 w 80"/>
                <a:gd name="T1" fmla="*/ 4 h 188"/>
                <a:gd name="T2" fmla="*/ 71 w 80"/>
                <a:gd name="T3" fmla="*/ 188 h 188"/>
                <a:gd name="T4" fmla="*/ 80 w 80"/>
                <a:gd name="T5" fmla="*/ 184 h 188"/>
                <a:gd name="T6" fmla="*/ 8 w 80"/>
                <a:gd name="T7" fmla="*/ 0 h 188"/>
                <a:gd name="T8" fmla="*/ 0 w 80"/>
                <a:gd name="T9" fmla="*/ 4 h 1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88"/>
                <a:gd name="T17" fmla="*/ 80 w 80"/>
                <a:gd name="T18" fmla="*/ 188 h 1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88">
                  <a:moveTo>
                    <a:pt x="0" y="4"/>
                  </a:moveTo>
                  <a:lnTo>
                    <a:pt x="71" y="188"/>
                  </a:lnTo>
                  <a:lnTo>
                    <a:pt x="80" y="184"/>
                  </a:lnTo>
                  <a:lnTo>
                    <a:pt x="8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828" name="Freeform 257">
              <a:extLst>
                <a:ext uri="{FF2B5EF4-FFF2-40B4-BE49-F238E27FC236}">
                  <a16:creationId xmlns:a16="http://schemas.microsoft.com/office/drawing/2014/main" id="{84D33115-D9C9-9F69-EE20-A5704A6F6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4" y="2446"/>
              <a:ext cx="46" cy="69"/>
            </a:xfrm>
            <a:custGeom>
              <a:avLst/>
              <a:gdLst>
                <a:gd name="T0" fmla="*/ 22 w 46"/>
                <a:gd name="T1" fmla="*/ 69 h 69"/>
                <a:gd name="T2" fmla="*/ 0 w 46"/>
                <a:gd name="T3" fmla="*/ 0 h 69"/>
                <a:gd name="T4" fmla="*/ 0 w 46"/>
                <a:gd name="T5" fmla="*/ 0 h 69"/>
                <a:gd name="T6" fmla="*/ 1 w 46"/>
                <a:gd name="T7" fmla="*/ 1 h 69"/>
                <a:gd name="T8" fmla="*/ 3 w 46"/>
                <a:gd name="T9" fmla="*/ 3 h 69"/>
                <a:gd name="T10" fmla="*/ 4 w 46"/>
                <a:gd name="T11" fmla="*/ 3 h 69"/>
                <a:gd name="T12" fmla="*/ 5 w 46"/>
                <a:gd name="T13" fmla="*/ 4 h 69"/>
                <a:gd name="T14" fmla="*/ 7 w 46"/>
                <a:gd name="T15" fmla="*/ 4 h 69"/>
                <a:gd name="T16" fmla="*/ 8 w 46"/>
                <a:gd name="T17" fmla="*/ 5 h 69"/>
                <a:gd name="T18" fmla="*/ 9 w 46"/>
                <a:gd name="T19" fmla="*/ 5 h 69"/>
                <a:gd name="T20" fmla="*/ 11 w 46"/>
                <a:gd name="T21" fmla="*/ 5 h 69"/>
                <a:gd name="T22" fmla="*/ 12 w 46"/>
                <a:gd name="T23" fmla="*/ 7 h 69"/>
                <a:gd name="T24" fmla="*/ 14 w 46"/>
                <a:gd name="T25" fmla="*/ 7 h 69"/>
                <a:gd name="T26" fmla="*/ 15 w 46"/>
                <a:gd name="T27" fmla="*/ 7 h 69"/>
                <a:gd name="T28" fmla="*/ 16 w 46"/>
                <a:gd name="T29" fmla="*/ 7 h 69"/>
                <a:gd name="T30" fmla="*/ 18 w 46"/>
                <a:gd name="T31" fmla="*/ 7 h 69"/>
                <a:gd name="T32" fmla="*/ 19 w 46"/>
                <a:gd name="T33" fmla="*/ 8 h 69"/>
                <a:gd name="T34" fmla="*/ 21 w 46"/>
                <a:gd name="T35" fmla="*/ 8 h 69"/>
                <a:gd name="T36" fmla="*/ 22 w 46"/>
                <a:gd name="T37" fmla="*/ 8 h 69"/>
                <a:gd name="T38" fmla="*/ 23 w 46"/>
                <a:gd name="T39" fmla="*/ 8 h 69"/>
                <a:gd name="T40" fmla="*/ 25 w 46"/>
                <a:gd name="T41" fmla="*/ 7 h 69"/>
                <a:gd name="T42" fmla="*/ 26 w 46"/>
                <a:gd name="T43" fmla="*/ 7 h 69"/>
                <a:gd name="T44" fmla="*/ 28 w 46"/>
                <a:gd name="T45" fmla="*/ 7 h 69"/>
                <a:gd name="T46" fmla="*/ 29 w 46"/>
                <a:gd name="T47" fmla="*/ 7 h 69"/>
                <a:gd name="T48" fmla="*/ 30 w 46"/>
                <a:gd name="T49" fmla="*/ 7 h 69"/>
                <a:gd name="T50" fmla="*/ 32 w 46"/>
                <a:gd name="T51" fmla="*/ 7 h 69"/>
                <a:gd name="T52" fmla="*/ 33 w 46"/>
                <a:gd name="T53" fmla="*/ 5 h 69"/>
                <a:gd name="T54" fmla="*/ 35 w 46"/>
                <a:gd name="T55" fmla="*/ 5 h 69"/>
                <a:gd name="T56" fmla="*/ 36 w 46"/>
                <a:gd name="T57" fmla="*/ 4 h 69"/>
                <a:gd name="T58" fmla="*/ 37 w 46"/>
                <a:gd name="T59" fmla="*/ 4 h 69"/>
                <a:gd name="T60" fmla="*/ 39 w 46"/>
                <a:gd name="T61" fmla="*/ 4 h 69"/>
                <a:gd name="T62" fmla="*/ 42 w 46"/>
                <a:gd name="T63" fmla="*/ 3 h 69"/>
                <a:gd name="T64" fmla="*/ 43 w 46"/>
                <a:gd name="T65" fmla="*/ 1 h 69"/>
                <a:gd name="T66" fmla="*/ 44 w 46"/>
                <a:gd name="T67" fmla="*/ 1 h 69"/>
                <a:gd name="T68" fmla="*/ 46 w 46"/>
                <a:gd name="T69" fmla="*/ 0 h 69"/>
                <a:gd name="T70" fmla="*/ 22 w 46"/>
                <a:gd name="T71" fmla="*/ 69 h 69"/>
                <a:gd name="T72" fmla="*/ 22 w 46"/>
                <a:gd name="T73" fmla="*/ 69 h 6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6"/>
                <a:gd name="T112" fmla="*/ 0 h 69"/>
                <a:gd name="T113" fmla="*/ 46 w 46"/>
                <a:gd name="T114" fmla="*/ 69 h 6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6" h="69">
                  <a:moveTo>
                    <a:pt x="22" y="69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3" y="3"/>
                  </a:lnTo>
                  <a:lnTo>
                    <a:pt x="4" y="3"/>
                  </a:lnTo>
                  <a:lnTo>
                    <a:pt x="5" y="4"/>
                  </a:lnTo>
                  <a:lnTo>
                    <a:pt x="7" y="4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2" y="7"/>
                  </a:lnTo>
                  <a:lnTo>
                    <a:pt x="14" y="7"/>
                  </a:lnTo>
                  <a:lnTo>
                    <a:pt x="15" y="7"/>
                  </a:lnTo>
                  <a:lnTo>
                    <a:pt x="16" y="7"/>
                  </a:lnTo>
                  <a:lnTo>
                    <a:pt x="18" y="7"/>
                  </a:lnTo>
                  <a:lnTo>
                    <a:pt x="19" y="8"/>
                  </a:lnTo>
                  <a:lnTo>
                    <a:pt x="21" y="8"/>
                  </a:lnTo>
                  <a:lnTo>
                    <a:pt x="22" y="8"/>
                  </a:lnTo>
                  <a:lnTo>
                    <a:pt x="23" y="8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9" y="7"/>
                  </a:lnTo>
                  <a:lnTo>
                    <a:pt x="30" y="7"/>
                  </a:lnTo>
                  <a:lnTo>
                    <a:pt x="32" y="7"/>
                  </a:lnTo>
                  <a:lnTo>
                    <a:pt x="33" y="5"/>
                  </a:lnTo>
                  <a:lnTo>
                    <a:pt x="35" y="5"/>
                  </a:lnTo>
                  <a:lnTo>
                    <a:pt x="36" y="4"/>
                  </a:lnTo>
                  <a:lnTo>
                    <a:pt x="37" y="4"/>
                  </a:lnTo>
                  <a:lnTo>
                    <a:pt x="39" y="4"/>
                  </a:lnTo>
                  <a:lnTo>
                    <a:pt x="42" y="3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6" y="0"/>
                  </a:lnTo>
                  <a:lnTo>
                    <a:pt x="22" y="6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829" name="Freeform 258">
              <a:extLst>
                <a:ext uri="{FF2B5EF4-FFF2-40B4-BE49-F238E27FC236}">
                  <a16:creationId xmlns:a16="http://schemas.microsoft.com/office/drawing/2014/main" id="{328AF3EA-5307-8555-DCFD-C3695D503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0" y="2279"/>
              <a:ext cx="12" cy="202"/>
            </a:xfrm>
            <a:custGeom>
              <a:avLst/>
              <a:gdLst>
                <a:gd name="T0" fmla="*/ 0 w 12"/>
                <a:gd name="T1" fmla="*/ 0 h 202"/>
                <a:gd name="T2" fmla="*/ 2 w 12"/>
                <a:gd name="T3" fmla="*/ 202 h 202"/>
                <a:gd name="T4" fmla="*/ 12 w 12"/>
                <a:gd name="T5" fmla="*/ 202 h 202"/>
                <a:gd name="T6" fmla="*/ 10 w 12"/>
                <a:gd name="T7" fmla="*/ 0 h 202"/>
                <a:gd name="T8" fmla="*/ 0 w 12"/>
                <a:gd name="T9" fmla="*/ 0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202"/>
                <a:gd name="T17" fmla="*/ 12 w 12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202">
                  <a:moveTo>
                    <a:pt x="0" y="0"/>
                  </a:moveTo>
                  <a:lnTo>
                    <a:pt x="2" y="202"/>
                  </a:lnTo>
                  <a:lnTo>
                    <a:pt x="12" y="202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830" name="Rectangle 259">
              <a:extLst>
                <a:ext uri="{FF2B5EF4-FFF2-40B4-BE49-F238E27FC236}">
                  <a16:creationId xmlns:a16="http://schemas.microsoft.com/office/drawing/2014/main" id="{1791D45C-B391-CCD6-1B82-6327E0CE05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5" y="3027"/>
              <a:ext cx="8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300" b="1">
                  <a:solidFill>
                    <a:srgbClr val="1F1A17"/>
                  </a:solidFill>
                  <a:latin typeface="Times New Roman" panose="02020603050405020304" pitchFamily="18" charset="0"/>
                </a:rPr>
                <a:t>G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sp>
        <p:nvSpPr>
          <p:cNvPr id="301316" name="Text Box 260">
            <a:extLst>
              <a:ext uri="{FF2B5EF4-FFF2-40B4-BE49-F238E27FC236}">
                <a16:creationId xmlns:a16="http://schemas.microsoft.com/office/drawing/2014/main" id="{1D7D5C6C-BF18-197C-DAEC-F374D2DA5A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675" y="5734050"/>
            <a:ext cx="77422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sr-Latn-CS" altLang="en-US" sz="2000" i="1">
                <a:latin typeface="Times New Roman" panose="02020603050405020304" pitchFamily="18" charset="0"/>
              </a:rPr>
              <a:t>Sile hidrostatičkog pritiska koje deluju na telo potopljeno u tečnost</a:t>
            </a:r>
            <a:endParaRPr lang="en-US" altLang="en-US" sz="2000" i="1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0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010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010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010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010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010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010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010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010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010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010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010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6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010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010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3010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3010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6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40" presetID="27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42" dur="80"/>
                                        <p:tgtEl>
                                          <p:spTgt spid="3013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43" dur="80"/>
                                        <p:tgtEl>
                                          <p:spTgt spid="3013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4" dur="80"/>
                                        <p:tgtEl>
                                          <p:spTgt spid="3013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1064" grpId="0"/>
      <p:bldP spid="301067" grpId="0"/>
      <p:bldP spid="301316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Date Placeholder 3">
            <a:extLst>
              <a:ext uri="{FF2B5EF4-FFF2-40B4-BE49-F238E27FC236}">
                <a16:creationId xmlns:a16="http://schemas.microsoft.com/office/drawing/2014/main" id="{8E303394-ED7C-0458-CD90-69FE041A324A}"/>
              </a:ext>
            </a:extLst>
          </p:cNvPr>
          <p:cNvSpPr>
            <a:spLocks noGrp="1"/>
          </p:cNvSpPr>
          <p:nvPr>
            <p:ph type="dt" sz="quarter" idx="10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B6991786-EC73-496D-926A-3F4CB19FE0FD}" type="datetime11">
              <a:rPr lang="en-US" altLang="en-US" sz="1200" smtClean="0">
                <a:latin typeface="Arial" panose="020B0604020202020204" pitchFamily="34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18:11:17</a:t>
            </a:fld>
            <a:endParaRPr lang="en-US" altLang="en-US" sz="1200">
              <a:latin typeface="Arial" panose="020B0604020202020204" pitchFamily="34" charset="0"/>
            </a:endParaRPr>
          </a:p>
        </p:txBody>
      </p:sp>
      <p:sp>
        <p:nvSpPr>
          <p:cNvPr id="33795" name="Slide Number Placeholder 5">
            <a:extLst>
              <a:ext uri="{FF2B5EF4-FFF2-40B4-BE49-F238E27FC236}">
                <a16:creationId xmlns:a16="http://schemas.microsoft.com/office/drawing/2014/main" id="{AAA5EC27-0B30-DBED-0F86-1A980BF4363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E2391EB9-531D-4738-B58D-F49CFF9DF6B2}" type="slidenum">
              <a:rPr lang="en-US" altLang="en-US" sz="1200" smtClean="0">
                <a:latin typeface="Arial" panose="020B0604020202020204" pitchFamily="34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16</a:t>
            </a:fld>
            <a:endParaRPr lang="en-US" altLang="en-US" sz="1200">
              <a:latin typeface="Arial" panose="020B0604020202020204" pitchFamily="34" charset="0"/>
            </a:endParaRPr>
          </a:p>
        </p:txBody>
      </p:sp>
      <p:sp>
        <p:nvSpPr>
          <p:cNvPr id="33796" name="Line 2">
            <a:extLst>
              <a:ext uri="{FF2B5EF4-FFF2-40B4-BE49-F238E27FC236}">
                <a16:creationId xmlns:a16="http://schemas.microsoft.com/office/drawing/2014/main" id="{AFBB51F5-6D81-14BA-E15C-FB2D0880B697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33797" name="WordArt 3">
            <a:extLst>
              <a:ext uri="{FF2B5EF4-FFF2-40B4-BE49-F238E27FC236}">
                <a16:creationId xmlns:a16="http://schemas.microsoft.com/office/drawing/2014/main" id="{C6BB6FAC-B2F7-2350-5CD2-1AD01354EF93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2987675" y="836613"/>
            <a:ext cx="3168650" cy="411162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GB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POTISAK</a:t>
            </a:r>
          </a:p>
        </p:txBody>
      </p:sp>
      <p:sp>
        <p:nvSpPr>
          <p:cNvPr id="33798" name="Line 4">
            <a:extLst>
              <a:ext uri="{FF2B5EF4-FFF2-40B4-BE49-F238E27FC236}">
                <a16:creationId xmlns:a16="http://schemas.microsoft.com/office/drawing/2014/main" id="{BCC24287-7A9D-82EE-FEF2-E616CD6CE501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20637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33799" name="Text Box 5">
            <a:extLst>
              <a:ext uri="{FF2B5EF4-FFF2-40B4-BE49-F238E27FC236}">
                <a16:creationId xmlns:a16="http://schemas.microsoft.com/office/drawing/2014/main" id="{7C84624F-8C59-3EAE-8DD5-8ED2B2EF96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8125" y="6389688"/>
            <a:ext cx="23939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sr-Latn-CS" altLang="en-US" sz="1800" i="1">
                <a:solidFill>
                  <a:srgbClr val="000000"/>
                </a:solidFill>
                <a:latin typeface="Times New Roman" panose="02020603050405020304" pitchFamily="18" charset="0"/>
              </a:rPr>
              <a:t>dr Gordana Kastrato</a:t>
            </a:r>
            <a:r>
              <a:rPr lang="en-US" altLang="en-US" sz="1800" i="1">
                <a:solidFill>
                  <a:srgbClr val="000000"/>
                </a:solidFill>
                <a:latin typeface="Times New Roman" panose="02020603050405020304" pitchFamily="18" charset="0"/>
              </a:rPr>
              <a:t>vi</a:t>
            </a:r>
            <a:r>
              <a:rPr lang="sr-Latn-CS" altLang="en-US" sz="1800" i="1">
                <a:solidFill>
                  <a:srgbClr val="000000"/>
                </a:solidFill>
                <a:latin typeface="Times New Roman" panose="02020603050405020304" pitchFamily="18" charset="0"/>
              </a:rPr>
              <a:t>ć</a:t>
            </a:r>
            <a:endParaRPr lang="en-US" altLang="en-US" sz="1800" i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33800" name="Text Box 6">
            <a:extLst>
              <a:ext uri="{FF2B5EF4-FFF2-40B4-BE49-F238E27FC236}">
                <a16:creationId xmlns:a16="http://schemas.microsoft.com/office/drawing/2014/main" id="{894D3D68-57F6-6A58-FDB5-4EC443D22C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sr-Latn-CS" altLang="en-US" sz="1500" b="1">
                <a:solidFill>
                  <a:srgbClr val="000000"/>
                </a:solidFill>
                <a:latin typeface="Arial" panose="020B0604020202020204" pitchFamily="34" charset="0"/>
              </a:rPr>
              <a:t>MEHANIKA FLUIDA</a:t>
            </a:r>
            <a:endParaRPr lang="en-US" altLang="en-US" sz="1500" b="1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33801" name="Rectangle 7">
            <a:extLst>
              <a:ext uri="{FF2B5EF4-FFF2-40B4-BE49-F238E27FC236}">
                <a16:creationId xmlns:a16="http://schemas.microsoft.com/office/drawing/2014/main" id="{7996C630-EC79-6FD1-FA98-D500891410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-2700338" y="4473575"/>
            <a:ext cx="9144001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1064" name="Text Box 8">
            <a:extLst>
              <a:ext uri="{FF2B5EF4-FFF2-40B4-BE49-F238E27FC236}">
                <a16:creationId xmlns:a16="http://schemas.microsoft.com/office/drawing/2014/main" id="{28D8C2FF-D1A0-3D47-DEE5-2683C86980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738" y="1665288"/>
            <a:ext cx="8345487" cy="1062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just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sr-Latn-CS" altLang="en-US" sz="1800" b="1">
                <a:latin typeface="Arial" panose="020B0604020202020204" pitchFamily="34" charset="0"/>
              </a:rPr>
              <a:t>Neka je kruto telo proizvoljnog oblika, zapremine V, ograničene zatvorenom površi A, potopljeno u tečnost specifične težine </a:t>
            </a:r>
            <a:r>
              <a:rPr lang="sr-Latn-RS" altLang="en-US" sz="1800" b="1">
                <a:latin typeface="SymbolMono BT" panose="05050103010405020505" pitchFamily="18" charset="2"/>
              </a:rPr>
              <a:t>g</a:t>
            </a:r>
            <a:r>
              <a:rPr lang="el-GR" altLang="en-US" sz="1800" b="1">
                <a:latin typeface="Arial" panose="020B0604020202020204" pitchFamily="34" charset="0"/>
              </a:rPr>
              <a:t>. </a:t>
            </a:r>
            <a:endParaRPr lang="sr-Latn-RS" altLang="en-US" sz="1800" b="1">
              <a:latin typeface="Arial" panose="020B0604020202020204" pitchFamily="34" charset="0"/>
            </a:endParaRPr>
          </a:p>
          <a:p>
            <a:pPr algn="just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sr-Latn-CS" altLang="en-US" sz="1800" b="1">
                <a:latin typeface="Arial" panose="020B0604020202020204" pitchFamily="34" charset="0"/>
              </a:rPr>
              <a:t>U proizvoljnoj tački tečnosti na dubini </a:t>
            </a:r>
            <a:r>
              <a:rPr lang="sr-Latn-CS" altLang="en-US" sz="1800" b="1" i="1">
                <a:latin typeface="Times New Roman" panose="02020603050405020304" pitchFamily="18" charset="0"/>
                <a:cs typeface="Times New Roman" panose="02020603050405020304" pitchFamily="18" charset="0"/>
              </a:rPr>
              <a:t>z</a:t>
            </a:r>
            <a:r>
              <a:rPr lang="sr-Latn-CS" altLang="en-US" sz="1800" b="1">
                <a:latin typeface="Arial" panose="020B0604020202020204" pitchFamily="34" charset="0"/>
              </a:rPr>
              <a:t> hidrostatički pritisak iznosi</a:t>
            </a:r>
          </a:p>
        </p:txBody>
      </p:sp>
      <p:pic>
        <p:nvPicPr>
          <p:cNvPr id="301065" name="Picture 9" descr="BD14868_">
            <a:extLst>
              <a:ext uri="{FF2B5EF4-FFF2-40B4-BE49-F238E27FC236}">
                <a16:creationId xmlns:a16="http://schemas.microsoft.com/office/drawing/2014/main" id="{D92F6B62-7372-0AF5-A6B4-A4942A1DC34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3213" y="1744663"/>
            <a:ext cx="1651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1316" name="Text Box 260">
            <a:extLst>
              <a:ext uri="{FF2B5EF4-FFF2-40B4-BE49-F238E27FC236}">
                <a16:creationId xmlns:a16="http://schemas.microsoft.com/office/drawing/2014/main" id="{F75003B9-9416-75A5-2473-7878AB0C17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675" y="5803900"/>
            <a:ext cx="77422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sr-Latn-CS" altLang="en-US" sz="2000" i="1">
                <a:latin typeface="Times New Roman" panose="02020603050405020304" pitchFamily="18" charset="0"/>
              </a:rPr>
              <a:t>Sile hidrostatičkog pritiska koje deluju na telo potopljeno u tečnost</a:t>
            </a:r>
            <a:endParaRPr lang="en-US" altLang="en-US" sz="2000" i="1">
              <a:latin typeface="Times New Roman" panose="02020603050405020304" pitchFamily="18" charset="0"/>
            </a:endParaRPr>
          </a:p>
        </p:txBody>
      </p:sp>
      <p:pic>
        <p:nvPicPr>
          <p:cNvPr id="44034" name="Picture 2">
            <a:extLst>
              <a:ext uri="{FF2B5EF4-FFF2-40B4-BE49-F238E27FC236}">
                <a16:creationId xmlns:a16="http://schemas.microsoft.com/office/drawing/2014/main" id="{1669E655-ECB5-1699-7E11-1F7F8F7277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938" y="3170238"/>
            <a:ext cx="3517900" cy="2246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4035" name="Picture 3">
            <a:extLst>
              <a:ext uri="{FF2B5EF4-FFF2-40B4-BE49-F238E27FC236}">
                <a16:creationId xmlns:a16="http://schemas.microsoft.com/office/drawing/2014/main" id="{A363D8C0-B08D-7F97-30F6-56ABEC43F9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51500" y="2906713"/>
            <a:ext cx="1560513" cy="263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4036" name="Picture 4">
            <a:extLst>
              <a:ext uri="{FF2B5EF4-FFF2-40B4-BE49-F238E27FC236}">
                <a16:creationId xmlns:a16="http://schemas.microsoft.com/office/drawing/2014/main" id="{069867A0-1713-ABCE-0E20-C1A190C3E38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72013" y="3240088"/>
            <a:ext cx="3582987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4037" name="Picture 5">
            <a:extLst>
              <a:ext uri="{FF2B5EF4-FFF2-40B4-BE49-F238E27FC236}">
                <a16:creationId xmlns:a16="http://schemas.microsoft.com/office/drawing/2014/main" id="{85F043C7-8EB1-E7DB-C1D8-3EFF11F9B2C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00675" y="3897313"/>
            <a:ext cx="2003425" cy="688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67" name="AutoShape 139">
            <a:extLst>
              <a:ext uri="{FF2B5EF4-FFF2-40B4-BE49-F238E27FC236}">
                <a16:creationId xmlns:a16="http://schemas.microsoft.com/office/drawing/2014/main" id="{38C99D30-54FC-34D3-291B-C292BEC8918D}"/>
              </a:ext>
            </a:extLst>
          </p:cNvPr>
          <p:cNvSpPr>
            <a:spLocks noChangeArrowheads="1"/>
          </p:cNvSpPr>
          <p:nvPr/>
        </p:nvSpPr>
        <p:spPr bwMode="auto">
          <a:xfrm rot="10800000" flipV="1">
            <a:off x="7334250" y="2906713"/>
            <a:ext cx="1535113" cy="2138362"/>
          </a:xfrm>
          <a:prstGeom prst="curvedRightArrow">
            <a:avLst>
              <a:gd name="adj1" fmla="val 11337"/>
              <a:gd name="adj2" fmla="val 22778"/>
              <a:gd name="adj3" fmla="val 24819"/>
            </a:avLst>
          </a:prstGeom>
          <a:solidFill>
            <a:schemeClr val="accent1"/>
          </a:solidFill>
          <a:ln w="1587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pic>
        <p:nvPicPr>
          <p:cNvPr id="44038" name="Picture 6">
            <a:extLst>
              <a:ext uri="{FF2B5EF4-FFF2-40B4-BE49-F238E27FC236}">
                <a16:creationId xmlns:a16="http://schemas.microsoft.com/office/drawing/2014/main" id="{B6EAEA6E-0B9F-A35E-D9DB-93F4EACD52C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78475" y="4637088"/>
            <a:ext cx="1693863" cy="376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4039" name="Picture 7">
            <a:extLst>
              <a:ext uri="{FF2B5EF4-FFF2-40B4-BE49-F238E27FC236}">
                <a16:creationId xmlns:a16="http://schemas.microsoft.com/office/drawing/2014/main" id="{40F1D228-0085-035B-4CA3-0CDDE47AB3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9938" y="5229225"/>
            <a:ext cx="3484562" cy="654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70" name="Picture 492">
            <a:extLst>
              <a:ext uri="{FF2B5EF4-FFF2-40B4-BE49-F238E27FC236}">
                <a16:creationId xmlns:a16="http://schemas.microsoft.com/office/drawing/2014/main" id="{F4B4FD5B-AC9E-C004-E131-CCD7B2515FD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67488" y="5022850"/>
            <a:ext cx="1614487" cy="760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0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010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010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010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010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010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010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010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40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7" presetClass="entr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3" dur="80"/>
                                        <p:tgtEl>
                                          <p:spTgt spid="3013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4" dur="80"/>
                                        <p:tgtEl>
                                          <p:spTgt spid="3013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5" dur="80"/>
                                        <p:tgtEl>
                                          <p:spTgt spid="3013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3940"/>
                            </p:stCondLst>
                            <p:childTnLst>
                              <p:par>
                                <p:cTn id="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40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440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44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44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440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8" dur="20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1064" grpId="0"/>
      <p:bldP spid="301316" grpId="0"/>
      <p:bldP spid="267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Date Placeholder 3">
            <a:extLst>
              <a:ext uri="{FF2B5EF4-FFF2-40B4-BE49-F238E27FC236}">
                <a16:creationId xmlns:a16="http://schemas.microsoft.com/office/drawing/2014/main" id="{E467CF5D-9473-367C-33F0-4CD7CFB43857}"/>
              </a:ext>
            </a:extLst>
          </p:cNvPr>
          <p:cNvSpPr>
            <a:spLocks noGrp="1"/>
          </p:cNvSpPr>
          <p:nvPr>
            <p:ph type="dt" sz="quarter" idx="10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540D4CA5-E256-41DE-A1E3-4332262EB8FF}" type="datetime11">
              <a:rPr lang="en-US" altLang="en-US" sz="1200" smtClean="0">
                <a:latin typeface="Arial" panose="020B0604020202020204" pitchFamily="34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18:11:17</a:t>
            </a:fld>
            <a:endParaRPr lang="en-US" altLang="en-US" sz="1200">
              <a:latin typeface="Arial" panose="020B0604020202020204" pitchFamily="34" charset="0"/>
            </a:endParaRPr>
          </a:p>
        </p:txBody>
      </p:sp>
      <p:sp>
        <p:nvSpPr>
          <p:cNvPr id="35843" name="Slide Number Placeholder 5">
            <a:extLst>
              <a:ext uri="{FF2B5EF4-FFF2-40B4-BE49-F238E27FC236}">
                <a16:creationId xmlns:a16="http://schemas.microsoft.com/office/drawing/2014/main" id="{50953BD1-356E-6B8F-43C4-DEEDE9ECC1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BC14EE75-733B-4069-B013-FA04DFCBAE1A}" type="slidenum">
              <a:rPr lang="en-US" altLang="en-US" sz="1200" smtClean="0">
                <a:latin typeface="Arial" panose="020B0604020202020204" pitchFamily="34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17</a:t>
            </a:fld>
            <a:endParaRPr lang="en-US" altLang="en-US" sz="1200">
              <a:latin typeface="Arial" panose="020B0604020202020204" pitchFamily="34" charset="0"/>
            </a:endParaRPr>
          </a:p>
        </p:txBody>
      </p:sp>
      <p:sp>
        <p:nvSpPr>
          <p:cNvPr id="35844" name="Line 2">
            <a:extLst>
              <a:ext uri="{FF2B5EF4-FFF2-40B4-BE49-F238E27FC236}">
                <a16:creationId xmlns:a16="http://schemas.microsoft.com/office/drawing/2014/main" id="{1DBB975E-B8D1-4FB2-E4BB-33507654DD93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35845" name="Line 3">
            <a:extLst>
              <a:ext uri="{FF2B5EF4-FFF2-40B4-BE49-F238E27FC236}">
                <a16:creationId xmlns:a16="http://schemas.microsoft.com/office/drawing/2014/main" id="{2CA38D19-2950-073A-298F-5E396E42ECBA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20637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35846" name="Text Box 4">
            <a:extLst>
              <a:ext uri="{FF2B5EF4-FFF2-40B4-BE49-F238E27FC236}">
                <a16:creationId xmlns:a16="http://schemas.microsoft.com/office/drawing/2014/main" id="{04C8B103-1D2B-830B-C35B-43E1D49936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8125" y="6389688"/>
            <a:ext cx="23939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sr-Latn-CS" altLang="en-US" sz="1800" i="1">
                <a:solidFill>
                  <a:srgbClr val="000000"/>
                </a:solidFill>
                <a:latin typeface="Times New Roman" panose="02020603050405020304" pitchFamily="18" charset="0"/>
              </a:rPr>
              <a:t>dr Gordana Kastrato</a:t>
            </a:r>
            <a:r>
              <a:rPr lang="en-US" altLang="en-US" sz="1800" i="1">
                <a:solidFill>
                  <a:srgbClr val="000000"/>
                </a:solidFill>
                <a:latin typeface="Times New Roman" panose="02020603050405020304" pitchFamily="18" charset="0"/>
              </a:rPr>
              <a:t>vi</a:t>
            </a:r>
            <a:r>
              <a:rPr lang="sr-Latn-CS" altLang="en-US" sz="1800" i="1">
                <a:solidFill>
                  <a:srgbClr val="000000"/>
                </a:solidFill>
                <a:latin typeface="Times New Roman" panose="02020603050405020304" pitchFamily="18" charset="0"/>
              </a:rPr>
              <a:t>ć</a:t>
            </a:r>
            <a:endParaRPr lang="en-US" altLang="en-US" sz="1800" i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35847" name="Text Box 5">
            <a:extLst>
              <a:ext uri="{FF2B5EF4-FFF2-40B4-BE49-F238E27FC236}">
                <a16:creationId xmlns:a16="http://schemas.microsoft.com/office/drawing/2014/main" id="{627F7947-AA4D-EFF1-7E19-3F86AD4EF0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sr-Latn-CS" altLang="en-US" sz="1500" b="1">
                <a:solidFill>
                  <a:srgbClr val="000000"/>
                </a:solidFill>
                <a:latin typeface="Arial" panose="020B0604020202020204" pitchFamily="34" charset="0"/>
              </a:rPr>
              <a:t>MEHANIKA FLUIDA</a:t>
            </a:r>
            <a:endParaRPr lang="en-US" altLang="en-US" sz="1500" b="1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35848" name="Rectangle 6">
            <a:extLst>
              <a:ext uri="{FF2B5EF4-FFF2-40B4-BE49-F238E27FC236}">
                <a16:creationId xmlns:a16="http://schemas.microsoft.com/office/drawing/2014/main" id="{0DD1BD07-9A96-8A25-AC4C-C985459545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-2700338" y="4473575"/>
            <a:ext cx="9144001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2087" name="AutoShape 7">
            <a:extLst>
              <a:ext uri="{FF2B5EF4-FFF2-40B4-BE49-F238E27FC236}">
                <a16:creationId xmlns:a16="http://schemas.microsoft.com/office/drawing/2014/main" id="{2A29DE1F-D787-DEEE-27D8-DAAB104A11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825" y="1557338"/>
            <a:ext cx="8569325" cy="719137"/>
          </a:xfrm>
          <a:prstGeom prst="roundRect">
            <a:avLst>
              <a:gd name="adj" fmla="val 16667"/>
            </a:avLst>
          </a:prstGeom>
          <a:solidFill>
            <a:srgbClr val="89B0FF"/>
          </a:solidFill>
          <a:ln w="28575">
            <a:solidFill>
              <a:srgbClr val="00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2088" name="Text Box 8">
            <a:extLst>
              <a:ext uri="{FF2B5EF4-FFF2-40B4-BE49-F238E27FC236}">
                <a16:creationId xmlns:a16="http://schemas.microsoft.com/office/drawing/2014/main" id="{A304F31C-5D38-520E-FE8B-089336AF4C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825" y="1585913"/>
            <a:ext cx="85344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sr-Latn-CS" altLang="en-US" sz="1800" b="1" i="1">
                <a:latin typeface="Arial" panose="020B0604020202020204" pitchFamily="34" charset="0"/>
              </a:rPr>
              <a:t>Ukupna sila pritiska koja deluje na delimično ili potpuno potopljeno telo ima vertikalan pravac, a uvek je usmerana ka slobodnoj površini tečnosti.</a:t>
            </a:r>
          </a:p>
        </p:txBody>
      </p:sp>
      <p:sp>
        <p:nvSpPr>
          <p:cNvPr id="302089" name="AutoShape 9">
            <a:extLst>
              <a:ext uri="{FF2B5EF4-FFF2-40B4-BE49-F238E27FC236}">
                <a16:creationId xmlns:a16="http://schemas.microsoft.com/office/drawing/2014/main" id="{C34C0071-8A90-8326-AEA0-70F91F77E2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2613" y="3068638"/>
            <a:ext cx="323850" cy="360362"/>
          </a:xfrm>
          <a:prstGeom prst="downArrow">
            <a:avLst>
              <a:gd name="adj1" fmla="val 50000"/>
              <a:gd name="adj2" fmla="val 27819"/>
            </a:avLst>
          </a:prstGeom>
          <a:noFill/>
          <a:ln w="28575">
            <a:solidFill>
              <a:srgbClr val="FF00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2090" name="WordArt 10">
            <a:extLst>
              <a:ext uri="{FF2B5EF4-FFF2-40B4-BE49-F238E27FC236}">
                <a16:creationId xmlns:a16="http://schemas.microsoft.com/office/drawing/2014/main" id="{E45ACB82-EB4A-CAFC-8886-636B69CF332F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2700338" y="3573463"/>
            <a:ext cx="3741737" cy="468312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Wave4">
              <a:avLst>
                <a:gd name="adj1" fmla="val 10319"/>
                <a:gd name="adj2" fmla="val -218"/>
              </a:avLst>
            </a:prstTxWarp>
          </a:bodyPr>
          <a:lstStyle/>
          <a:p>
            <a:pPr algn="ctr"/>
            <a:r>
              <a:rPr lang="en-GB" sz="3600" kern="10">
                <a:solidFill>
                  <a:srgbClr val="FF6600"/>
                </a:solidFill>
                <a:effectLst>
                  <a:outerShdw dist="53882" dir="2700000" algn="ctr" rotWithShape="0">
                    <a:srgbClr val="C0C0C0">
                      <a:alpha val="79999"/>
                    </a:srgbClr>
                  </a:outerShdw>
                </a:effectLst>
                <a:latin typeface="Comic Sans MS" panose="030F0702030302020204" pitchFamily="66" charset="0"/>
              </a:rPr>
              <a:t>POTISAK</a:t>
            </a:r>
          </a:p>
        </p:txBody>
      </p:sp>
      <p:sp>
        <p:nvSpPr>
          <p:cNvPr id="302091" name="AutoShape 11">
            <a:extLst>
              <a:ext uri="{FF2B5EF4-FFF2-40B4-BE49-F238E27FC236}">
                <a16:creationId xmlns:a16="http://schemas.microsoft.com/office/drawing/2014/main" id="{5ADAE43A-B905-8CA1-BB00-FCA9E6EC73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338" y="4257675"/>
            <a:ext cx="8569325" cy="1008063"/>
          </a:xfrm>
          <a:prstGeom prst="roundRect">
            <a:avLst>
              <a:gd name="adj" fmla="val 16667"/>
            </a:avLst>
          </a:prstGeom>
          <a:solidFill>
            <a:srgbClr val="89B0FF"/>
          </a:solidFill>
          <a:ln w="28575">
            <a:solidFill>
              <a:srgbClr val="00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2092" name="Text Box 12">
            <a:extLst>
              <a:ext uri="{FF2B5EF4-FFF2-40B4-BE49-F238E27FC236}">
                <a16:creationId xmlns:a16="http://schemas.microsoft.com/office/drawing/2014/main" id="{2D2BC285-6C2E-2CE6-B600-271F6161A7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7338" y="4292600"/>
            <a:ext cx="8569325" cy="915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just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sr-Latn-CS" altLang="en-US" sz="1800" b="1" i="1">
                <a:latin typeface="Arial" panose="020B0604020202020204" pitchFamily="34" charset="0"/>
              </a:rPr>
              <a:t>Potisak nema horizontalnu komponentu jer su sile pritiska u horizontalnom pravcu iste na vertikalnu projekciju površine tela normalnu na njen pravac, ali su suprotn</a:t>
            </a:r>
            <a:r>
              <a:rPr lang="en-US" altLang="en-US" sz="1800" b="1" i="1">
                <a:latin typeface="Arial" panose="020B0604020202020204" pitchFamily="34" charset="0"/>
              </a:rPr>
              <a:t>o</a:t>
            </a:r>
            <a:r>
              <a:rPr lang="sr-Latn-CS" altLang="en-US" sz="1800" b="1" i="1">
                <a:latin typeface="Arial" panose="020B0604020202020204" pitchFamily="34" charset="0"/>
              </a:rPr>
              <a:t>g smera.</a:t>
            </a:r>
          </a:p>
        </p:txBody>
      </p:sp>
      <p:sp>
        <p:nvSpPr>
          <p:cNvPr id="302093" name="AutoShape 13">
            <a:extLst>
              <a:ext uri="{FF2B5EF4-FFF2-40B4-BE49-F238E27FC236}">
                <a16:creationId xmlns:a16="http://schemas.microsoft.com/office/drawing/2014/main" id="{173DC6E8-87BA-0A56-FCBE-8373823617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3713" y="2457450"/>
            <a:ext cx="5580062" cy="431800"/>
          </a:xfrm>
          <a:prstGeom prst="roundRect">
            <a:avLst>
              <a:gd name="adj" fmla="val 16667"/>
            </a:avLst>
          </a:prstGeom>
          <a:solidFill>
            <a:srgbClr val="FF99CC"/>
          </a:solidFill>
          <a:ln w="28575">
            <a:solidFill>
              <a:srgbClr val="FF0066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2094" name="Text Box 14">
            <a:extLst>
              <a:ext uri="{FF2B5EF4-FFF2-40B4-BE49-F238E27FC236}">
                <a16:creationId xmlns:a16="http://schemas.microsoft.com/office/drawing/2014/main" id="{A1B0893E-EC44-844E-35E9-59673D18C2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2486025"/>
            <a:ext cx="80279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sr-Latn-CS" altLang="en-US" sz="1800" b="1" i="1">
                <a:latin typeface="Arial" panose="020B0604020202020204" pitchFamily="34" charset="0"/>
              </a:rPr>
              <a:t>Sila kojom tečnost nastoji da potisne telo naviše</a:t>
            </a:r>
          </a:p>
        </p:txBody>
      </p:sp>
      <p:sp>
        <p:nvSpPr>
          <p:cNvPr id="35857" name="WordArt 15">
            <a:extLst>
              <a:ext uri="{FF2B5EF4-FFF2-40B4-BE49-F238E27FC236}">
                <a16:creationId xmlns:a16="http://schemas.microsoft.com/office/drawing/2014/main" id="{AD56D270-118F-AE0E-F07F-C37A5FF49212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2987675" y="836613"/>
            <a:ext cx="3168650" cy="411162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GB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POTISAK</a:t>
            </a:r>
          </a:p>
        </p:txBody>
      </p:sp>
      <p:sp>
        <p:nvSpPr>
          <p:cNvPr id="302096" name="AutoShape 16">
            <a:extLst>
              <a:ext uri="{FF2B5EF4-FFF2-40B4-BE49-F238E27FC236}">
                <a16:creationId xmlns:a16="http://schemas.microsoft.com/office/drawing/2014/main" id="{4202D7A8-6342-E196-A331-534D4D839E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338" y="5481638"/>
            <a:ext cx="8532812" cy="647700"/>
          </a:xfrm>
          <a:prstGeom prst="roundRect">
            <a:avLst>
              <a:gd name="adj" fmla="val 16667"/>
            </a:avLst>
          </a:prstGeom>
          <a:solidFill>
            <a:srgbClr val="FF99CC"/>
          </a:solidFill>
          <a:ln w="28575">
            <a:solidFill>
              <a:srgbClr val="FF0066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2097" name="Text Box 17">
            <a:extLst>
              <a:ext uri="{FF2B5EF4-FFF2-40B4-BE49-F238E27FC236}">
                <a16:creationId xmlns:a16="http://schemas.microsoft.com/office/drawing/2014/main" id="{135AD3B5-A29C-2A7B-71CF-49BB1CDF19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7338" y="5510213"/>
            <a:ext cx="842486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just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sr-Latn-CS" altLang="en-US" sz="1800" b="1" i="1">
                <a:latin typeface="Arial" panose="020B0604020202020204" pitchFamily="34" charset="0"/>
              </a:rPr>
              <a:t>Pošto je potisak usmeren naviše, gubitak u težini potopljenog tela u tečnosti je uvek toliki koliko iznosi potisak.</a:t>
            </a:r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020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020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30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020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020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020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020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020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3020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020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020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30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0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3020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2" presetID="5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770" decel="100000"/>
                                        <p:tgtEl>
                                          <p:spTgt spid="30209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5" dur="770" decel="100000"/>
                                        <p:tgtEl>
                                          <p:spTgt spid="302090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36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302090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37" dur="770" fill="hold"/>
                                        <p:tgtEl>
                                          <p:spTgt spid="3020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38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3020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39" dur="770" fill="hold"/>
                                        <p:tgtEl>
                                          <p:spTgt spid="3020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40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3020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3020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3020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302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3020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3020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30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3020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3020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30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3020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3020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30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2087" grpId="0" animBg="1"/>
      <p:bldP spid="302088" grpId="0"/>
      <p:bldP spid="302089" grpId="0" animBg="1"/>
      <p:bldP spid="302091" grpId="0" animBg="1"/>
      <p:bldP spid="302092" grpId="0"/>
      <p:bldP spid="302093" grpId="0" animBg="1"/>
      <p:bldP spid="302094" grpId="0"/>
      <p:bldP spid="302096" grpId="0" animBg="1"/>
      <p:bldP spid="302097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Date Placeholder 3">
            <a:extLst>
              <a:ext uri="{FF2B5EF4-FFF2-40B4-BE49-F238E27FC236}">
                <a16:creationId xmlns:a16="http://schemas.microsoft.com/office/drawing/2014/main" id="{15415A00-B1B5-F294-84A3-2AA79303F8C2}"/>
              </a:ext>
            </a:extLst>
          </p:cNvPr>
          <p:cNvSpPr>
            <a:spLocks noGrp="1"/>
          </p:cNvSpPr>
          <p:nvPr>
            <p:ph type="dt" sz="quarter" idx="10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04BF20B0-5AFF-4BB3-92E0-88139CFB0B30}" type="datetime11">
              <a:rPr lang="en-US" altLang="en-US" sz="1200" smtClean="0">
                <a:latin typeface="Arial" panose="020B0604020202020204" pitchFamily="34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18:11:17</a:t>
            </a:fld>
            <a:endParaRPr lang="en-US" altLang="en-US" sz="1200">
              <a:latin typeface="Arial" panose="020B0604020202020204" pitchFamily="34" charset="0"/>
            </a:endParaRPr>
          </a:p>
        </p:txBody>
      </p:sp>
      <p:sp>
        <p:nvSpPr>
          <p:cNvPr id="36867" name="Slide Number Placeholder 5">
            <a:extLst>
              <a:ext uri="{FF2B5EF4-FFF2-40B4-BE49-F238E27FC236}">
                <a16:creationId xmlns:a16="http://schemas.microsoft.com/office/drawing/2014/main" id="{6F6AF768-90A8-A2BD-EF21-F77D215A8A9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32A5D340-6D8D-4961-A698-00A3C238ED82}" type="slidenum">
              <a:rPr lang="en-US" altLang="en-US" sz="1200" smtClean="0">
                <a:latin typeface="Arial" panose="020B0604020202020204" pitchFamily="34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18</a:t>
            </a:fld>
            <a:endParaRPr lang="en-US" altLang="en-US" sz="1200">
              <a:latin typeface="Arial" panose="020B0604020202020204" pitchFamily="34" charset="0"/>
            </a:endParaRPr>
          </a:p>
        </p:txBody>
      </p:sp>
      <p:sp>
        <p:nvSpPr>
          <p:cNvPr id="36868" name="Line 2">
            <a:extLst>
              <a:ext uri="{FF2B5EF4-FFF2-40B4-BE49-F238E27FC236}">
                <a16:creationId xmlns:a16="http://schemas.microsoft.com/office/drawing/2014/main" id="{D9FAE2EF-8EA5-BEF3-FD22-54B21AFCC1B1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20637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36869" name="Text Box 3">
            <a:extLst>
              <a:ext uri="{FF2B5EF4-FFF2-40B4-BE49-F238E27FC236}">
                <a16:creationId xmlns:a16="http://schemas.microsoft.com/office/drawing/2014/main" id="{99D70B37-8497-20CA-2AED-41A06C2626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8125" y="6389688"/>
            <a:ext cx="23939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sr-Latn-CS" altLang="en-US" sz="1800" i="1">
                <a:solidFill>
                  <a:srgbClr val="000000"/>
                </a:solidFill>
                <a:latin typeface="Times New Roman" panose="02020603050405020304" pitchFamily="18" charset="0"/>
              </a:rPr>
              <a:t>dr Gordana Kastrato</a:t>
            </a:r>
            <a:r>
              <a:rPr lang="en-US" altLang="en-US" sz="1800" i="1">
                <a:solidFill>
                  <a:srgbClr val="000000"/>
                </a:solidFill>
                <a:latin typeface="Times New Roman" panose="02020603050405020304" pitchFamily="18" charset="0"/>
              </a:rPr>
              <a:t>vi</a:t>
            </a:r>
            <a:r>
              <a:rPr lang="sr-Latn-CS" altLang="en-US" sz="1800" i="1">
                <a:solidFill>
                  <a:srgbClr val="000000"/>
                </a:solidFill>
                <a:latin typeface="Times New Roman" panose="02020603050405020304" pitchFamily="18" charset="0"/>
              </a:rPr>
              <a:t>ć</a:t>
            </a:r>
            <a:endParaRPr lang="en-US" altLang="en-US" sz="1800" i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36870" name="Text Box 4">
            <a:extLst>
              <a:ext uri="{FF2B5EF4-FFF2-40B4-BE49-F238E27FC236}">
                <a16:creationId xmlns:a16="http://schemas.microsoft.com/office/drawing/2014/main" id="{F20494FE-86C3-EC28-768D-D55350AB89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sr-Latn-CS" altLang="en-US" sz="1500" b="1">
                <a:solidFill>
                  <a:srgbClr val="000000"/>
                </a:solidFill>
                <a:latin typeface="Arial" panose="020B0604020202020204" pitchFamily="34" charset="0"/>
              </a:rPr>
              <a:t>MEHANIKA FLUIDA</a:t>
            </a:r>
            <a:endParaRPr lang="en-US" altLang="en-US" sz="1500" b="1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36871" name="Line 5">
            <a:extLst>
              <a:ext uri="{FF2B5EF4-FFF2-40B4-BE49-F238E27FC236}">
                <a16:creationId xmlns:a16="http://schemas.microsoft.com/office/drawing/2014/main" id="{476C25AD-8CCE-F949-2D48-A9D7FA55B290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36872" name="Rectangle 6">
            <a:extLst>
              <a:ext uri="{FF2B5EF4-FFF2-40B4-BE49-F238E27FC236}">
                <a16:creationId xmlns:a16="http://schemas.microsoft.com/office/drawing/2014/main" id="{1FE0DD55-AC4C-40C2-707B-228793EF58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-2700338" y="4473575"/>
            <a:ext cx="9144001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12297" name="WordArt 7">
            <a:extLst>
              <a:ext uri="{FF2B5EF4-FFF2-40B4-BE49-F238E27FC236}">
                <a16:creationId xmlns:a16="http://schemas.microsoft.com/office/drawing/2014/main" id="{13C18E28-D0C0-CBA2-6052-9439D9C8F0A1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2252663" y="836613"/>
            <a:ext cx="4638675" cy="411162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GB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ARHIMEDOV ZAKON</a:t>
            </a:r>
          </a:p>
        </p:txBody>
      </p:sp>
      <p:sp>
        <p:nvSpPr>
          <p:cNvPr id="303112" name="AutoShape 8">
            <a:extLst>
              <a:ext uri="{FF2B5EF4-FFF2-40B4-BE49-F238E27FC236}">
                <a16:creationId xmlns:a16="http://schemas.microsoft.com/office/drawing/2014/main" id="{4A227131-244A-0671-FB0B-EC18D89162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338" y="4111625"/>
            <a:ext cx="8569325" cy="720725"/>
          </a:xfrm>
          <a:prstGeom prst="roundRect">
            <a:avLst>
              <a:gd name="adj" fmla="val 16667"/>
            </a:avLst>
          </a:prstGeom>
          <a:solidFill>
            <a:srgbClr val="FFCC00"/>
          </a:solidFill>
          <a:ln w="28575">
            <a:solidFill>
              <a:srgbClr val="FF6600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3113" name="Text Box 9">
            <a:extLst>
              <a:ext uri="{FF2B5EF4-FFF2-40B4-BE49-F238E27FC236}">
                <a16:creationId xmlns:a16="http://schemas.microsoft.com/office/drawing/2014/main" id="{72F2D30C-B4F0-FC33-0A0B-BD492FB7B2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7338" y="4146550"/>
            <a:ext cx="85693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en-US" sz="1800" b="1" i="1">
                <a:latin typeface="Arial" panose="020B0604020202020204" pitchFamily="34" charset="0"/>
              </a:rPr>
              <a:t>S</a:t>
            </a:r>
            <a:r>
              <a:rPr lang="sr-Latn-CS" altLang="en-US" sz="1800" b="1" i="1">
                <a:latin typeface="Arial" panose="020B0604020202020204" pitchFamily="34" charset="0"/>
              </a:rPr>
              <a:t>vako telo potopljeno u tečnost gubi prividno od svoje težine onoliko koliko teži njime istisnuta tečnost.</a:t>
            </a:r>
          </a:p>
        </p:txBody>
      </p:sp>
      <p:grpSp>
        <p:nvGrpSpPr>
          <p:cNvPr id="2" name="Group 10">
            <a:extLst>
              <a:ext uri="{FF2B5EF4-FFF2-40B4-BE49-F238E27FC236}">
                <a16:creationId xmlns:a16="http://schemas.microsoft.com/office/drawing/2014/main" id="{B160C6F1-3CBF-5E48-08A3-145194CC4C6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632200" y="3211513"/>
            <a:ext cx="1879600" cy="660400"/>
            <a:chOff x="2263" y="3499"/>
            <a:chExt cx="1184" cy="416"/>
          </a:xfrm>
        </p:grpSpPr>
        <p:sp>
          <p:nvSpPr>
            <p:cNvPr id="36880" name="AutoShape 11">
              <a:extLst>
                <a:ext uri="{FF2B5EF4-FFF2-40B4-BE49-F238E27FC236}">
                  <a16:creationId xmlns:a16="http://schemas.microsoft.com/office/drawing/2014/main" id="{1739AEC9-EE5A-FD96-2268-2A0914233227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263" y="3566"/>
              <a:ext cx="1184" cy="3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6881" name="Rectangle 12">
              <a:extLst>
                <a:ext uri="{FF2B5EF4-FFF2-40B4-BE49-F238E27FC236}">
                  <a16:creationId xmlns:a16="http://schemas.microsoft.com/office/drawing/2014/main" id="{711B651B-24F5-9B5F-E0E8-440CC8A450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7" y="3531"/>
              <a:ext cx="213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40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6882" name="Rectangle 13">
              <a:extLst>
                <a:ext uri="{FF2B5EF4-FFF2-40B4-BE49-F238E27FC236}">
                  <a16:creationId xmlns:a16="http://schemas.microsoft.com/office/drawing/2014/main" id="{483437EB-6747-02E3-111B-233D250F40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0" y="3531"/>
              <a:ext cx="195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40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P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6883" name="Rectangle 14">
              <a:extLst>
                <a:ext uri="{FF2B5EF4-FFF2-40B4-BE49-F238E27FC236}">
                  <a16:creationId xmlns:a16="http://schemas.microsoft.com/office/drawing/2014/main" id="{B05025CE-1DA8-1954-B03A-3EE537D6BF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0" y="3499"/>
              <a:ext cx="80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40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6884" name="Rectangle 15">
              <a:extLst>
                <a:ext uri="{FF2B5EF4-FFF2-40B4-BE49-F238E27FC236}">
                  <a16:creationId xmlns:a16="http://schemas.microsoft.com/office/drawing/2014/main" id="{6B61D219-CE16-43D9-464B-1993E2BB9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" y="3499"/>
              <a:ext cx="176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40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36885" name="Rectangle 16">
              <a:extLst>
                <a:ext uri="{FF2B5EF4-FFF2-40B4-BE49-F238E27FC236}">
                  <a16:creationId xmlns:a16="http://schemas.microsoft.com/office/drawing/2014/main" id="{57862FCB-B363-55BC-39A8-A6F0A2C07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5" y="3499"/>
              <a:ext cx="132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40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g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sp>
        <p:nvSpPr>
          <p:cNvPr id="303121" name="AutoShape 17">
            <a:extLst>
              <a:ext uri="{FF2B5EF4-FFF2-40B4-BE49-F238E27FC236}">
                <a16:creationId xmlns:a16="http://schemas.microsoft.com/office/drawing/2014/main" id="{78FFCEF2-71B5-283A-B69A-9F509ACB23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338" y="2276475"/>
            <a:ext cx="8569325" cy="541338"/>
          </a:xfrm>
          <a:prstGeom prst="roundRect">
            <a:avLst>
              <a:gd name="adj" fmla="val 16667"/>
            </a:avLst>
          </a:prstGeom>
          <a:solidFill>
            <a:srgbClr val="89B0FF"/>
          </a:solidFill>
          <a:ln w="28575">
            <a:solidFill>
              <a:srgbClr val="00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3122" name="Text Box 18">
            <a:extLst>
              <a:ext uri="{FF2B5EF4-FFF2-40B4-BE49-F238E27FC236}">
                <a16:creationId xmlns:a16="http://schemas.microsoft.com/office/drawing/2014/main" id="{A2C08621-FB45-5CDD-BBB3-33156261B2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" y="2355850"/>
            <a:ext cx="8534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sr-Latn-CS" altLang="en-US" sz="1800" b="1" i="1">
                <a:latin typeface="Arial" panose="020B0604020202020204" pitchFamily="34" charset="0"/>
              </a:rPr>
              <a:t>Potisak je jednak težini tečnosti koja ima istu zapreminu kao potopljeno telo.</a:t>
            </a:r>
          </a:p>
        </p:txBody>
      </p:sp>
      <p:sp>
        <p:nvSpPr>
          <p:cNvPr id="303123" name="Line 19">
            <a:extLst>
              <a:ext uri="{FF2B5EF4-FFF2-40B4-BE49-F238E27FC236}">
                <a16:creationId xmlns:a16="http://schemas.microsoft.com/office/drawing/2014/main" id="{F4BE3AC1-2C76-EEC7-65C2-1B37150B137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116013" y="1557338"/>
            <a:ext cx="1116012" cy="2519362"/>
          </a:xfrm>
          <a:prstGeom prst="line">
            <a:avLst/>
          </a:prstGeom>
          <a:noFill/>
          <a:ln w="9525">
            <a:solidFill>
              <a:srgbClr val="FF9900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03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03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03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303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03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303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031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031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303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03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03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303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3" presetID="35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4" dur="1000" fill="hold"/>
                                        <p:tgtEl>
                                          <p:spTgt spid="303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5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1000" fill="hold"/>
                                        <p:tgtEl>
                                          <p:spTgt spid="303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303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2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3112" grpId="0" animBg="1"/>
      <p:bldP spid="303112" grpId="1" animBg="1"/>
      <p:bldP spid="303113" grpId="0"/>
      <p:bldP spid="303113" grpId="1"/>
      <p:bldP spid="303121" grpId="0" animBg="1"/>
      <p:bldP spid="303122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Date Placeholder 3">
            <a:extLst>
              <a:ext uri="{FF2B5EF4-FFF2-40B4-BE49-F238E27FC236}">
                <a16:creationId xmlns:a16="http://schemas.microsoft.com/office/drawing/2014/main" id="{D17DFBA9-7F5F-C961-EBDA-9493C237D1E0}"/>
              </a:ext>
            </a:extLst>
          </p:cNvPr>
          <p:cNvSpPr>
            <a:spLocks noGrp="1"/>
          </p:cNvSpPr>
          <p:nvPr>
            <p:ph type="dt" sz="quarter" idx="10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6F06385D-1A6A-4370-983E-61B929A3A403}" type="datetime11">
              <a:rPr lang="en-US" altLang="en-US" sz="1200" smtClean="0">
                <a:latin typeface="Arial" panose="020B0604020202020204" pitchFamily="34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18:11:17</a:t>
            </a:fld>
            <a:endParaRPr lang="en-US" altLang="en-US" sz="1200">
              <a:latin typeface="Arial" panose="020B0604020202020204" pitchFamily="34" charset="0"/>
            </a:endParaRPr>
          </a:p>
        </p:txBody>
      </p:sp>
      <p:sp>
        <p:nvSpPr>
          <p:cNvPr id="37891" name="Slide Number Placeholder 5">
            <a:extLst>
              <a:ext uri="{FF2B5EF4-FFF2-40B4-BE49-F238E27FC236}">
                <a16:creationId xmlns:a16="http://schemas.microsoft.com/office/drawing/2014/main" id="{49AD301D-8EBE-2F3A-34AA-B2A39D607D0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42324B53-D44B-47FD-BA26-E5747108C783}" type="slidenum">
              <a:rPr lang="en-US" altLang="en-US" sz="1200" smtClean="0">
                <a:latin typeface="Arial" panose="020B0604020202020204" pitchFamily="34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19</a:t>
            </a:fld>
            <a:endParaRPr lang="en-US" altLang="en-US" sz="1200">
              <a:latin typeface="Arial" panose="020B0604020202020204" pitchFamily="34" charset="0"/>
            </a:endParaRPr>
          </a:p>
        </p:txBody>
      </p:sp>
      <p:sp>
        <p:nvSpPr>
          <p:cNvPr id="37892" name="Line 2">
            <a:extLst>
              <a:ext uri="{FF2B5EF4-FFF2-40B4-BE49-F238E27FC236}">
                <a16:creationId xmlns:a16="http://schemas.microsoft.com/office/drawing/2014/main" id="{03D52C40-3172-DCE7-F2B4-2118483012D9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20637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37893" name="Text Box 3">
            <a:extLst>
              <a:ext uri="{FF2B5EF4-FFF2-40B4-BE49-F238E27FC236}">
                <a16:creationId xmlns:a16="http://schemas.microsoft.com/office/drawing/2014/main" id="{9395E945-A148-7942-DA9F-4C3C3B9DF6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8125" y="6389688"/>
            <a:ext cx="23939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sr-Latn-CS" altLang="en-US" sz="1800" i="1">
                <a:solidFill>
                  <a:srgbClr val="000000"/>
                </a:solidFill>
                <a:latin typeface="Times New Roman" panose="02020603050405020304" pitchFamily="18" charset="0"/>
              </a:rPr>
              <a:t>dr Gordana Kastrato</a:t>
            </a:r>
            <a:r>
              <a:rPr lang="en-US" altLang="en-US" sz="1800" i="1">
                <a:solidFill>
                  <a:srgbClr val="000000"/>
                </a:solidFill>
                <a:latin typeface="Times New Roman" panose="02020603050405020304" pitchFamily="18" charset="0"/>
              </a:rPr>
              <a:t>vi</a:t>
            </a:r>
            <a:r>
              <a:rPr lang="sr-Latn-CS" altLang="en-US" sz="1800" i="1">
                <a:solidFill>
                  <a:srgbClr val="000000"/>
                </a:solidFill>
                <a:latin typeface="Times New Roman" panose="02020603050405020304" pitchFamily="18" charset="0"/>
              </a:rPr>
              <a:t>ć</a:t>
            </a:r>
            <a:endParaRPr lang="en-US" altLang="en-US" sz="1800" i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37894" name="Text Box 4">
            <a:extLst>
              <a:ext uri="{FF2B5EF4-FFF2-40B4-BE49-F238E27FC236}">
                <a16:creationId xmlns:a16="http://schemas.microsoft.com/office/drawing/2014/main" id="{B11728FD-41F5-00A3-E71E-BECC67717A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sr-Latn-CS" altLang="en-US" sz="1500" b="1">
                <a:solidFill>
                  <a:srgbClr val="000000"/>
                </a:solidFill>
                <a:latin typeface="Arial" panose="020B0604020202020204" pitchFamily="34" charset="0"/>
              </a:rPr>
              <a:t>MEHANIKA FLUIDA</a:t>
            </a:r>
            <a:endParaRPr lang="en-US" altLang="en-US" sz="1500" b="1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37895" name="Line 5">
            <a:extLst>
              <a:ext uri="{FF2B5EF4-FFF2-40B4-BE49-F238E27FC236}">
                <a16:creationId xmlns:a16="http://schemas.microsoft.com/office/drawing/2014/main" id="{8CFA5BC5-DFA3-A731-6E6B-E2266AD838F5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37896" name="Rectangle 6">
            <a:extLst>
              <a:ext uri="{FF2B5EF4-FFF2-40B4-BE49-F238E27FC236}">
                <a16:creationId xmlns:a16="http://schemas.microsoft.com/office/drawing/2014/main" id="{B9919287-5C76-054D-590C-C09A8A0280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-2700338" y="4473575"/>
            <a:ext cx="9144001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7897" name="WordArt 7">
            <a:extLst>
              <a:ext uri="{FF2B5EF4-FFF2-40B4-BE49-F238E27FC236}">
                <a16:creationId xmlns:a16="http://schemas.microsoft.com/office/drawing/2014/main" id="{D8BDC47B-E41A-F415-2844-AC37080B44A4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2252663" y="836613"/>
            <a:ext cx="4638675" cy="411162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GB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ARHIMEDOV ZAKON</a:t>
            </a:r>
          </a:p>
        </p:txBody>
      </p:sp>
      <p:sp>
        <p:nvSpPr>
          <p:cNvPr id="304139" name="Rectangle 11">
            <a:extLst>
              <a:ext uri="{FF2B5EF4-FFF2-40B4-BE49-F238E27FC236}">
                <a16:creationId xmlns:a16="http://schemas.microsoft.com/office/drawing/2014/main" id="{697C0C55-F0D3-8561-BD52-22E42B648F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8" y="1676400"/>
            <a:ext cx="6280150" cy="1223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buClrTx/>
              <a:buSzTx/>
              <a:buFontTx/>
              <a:buChar char="•"/>
            </a:pPr>
            <a:r>
              <a:rPr lang="sr-Latn-CS" altLang="zh-TW" sz="1600" b="1">
                <a:latin typeface="Arial" panose="020B0604020202020204" pitchFamily="34" charset="0"/>
              </a:rPr>
              <a:t>Arhimed,</a:t>
            </a:r>
            <a:r>
              <a:rPr lang="en-US" altLang="zh-TW" sz="1600">
                <a:latin typeface="Arial" panose="020B0604020202020204" pitchFamily="34" charset="0"/>
              </a:rPr>
              <a:t> </a:t>
            </a:r>
            <a:r>
              <a:rPr lang="en-US" altLang="zh-TW" sz="1600" b="1">
                <a:latin typeface="Arial" panose="020B0604020202020204" pitchFamily="34" charset="0"/>
              </a:rPr>
              <a:t>287-212 </a:t>
            </a:r>
            <a:r>
              <a:rPr lang="sr-Latn-CS" altLang="zh-TW" sz="1600" b="1">
                <a:latin typeface="Arial" panose="020B0604020202020204" pitchFamily="34" charset="0"/>
              </a:rPr>
              <a:t>p.n.e</a:t>
            </a:r>
            <a:r>
              <a:rPr lang="en-US" altLang="zh-TW" sz="1600" b="1">
                <a:latin typeface="Arial" panose="020B0604020202020204" pitchFamily="34" charset="0"/>
              </a:rPr>
              <a:t>.</a:t>
            </a:r>
          </a:p>
          <a:p>
            <a:pPr eaLnBrk="1" hangingPunct="1">
              <a:buClrTx/>
              <a:buSzTx/>
              <a:buFontTx/>
              <a:buChar char="•"/>
            </a:pPr>
            <a:r>
              <a:rPr lang="sr-Latn-CS" altLang="zh-TW" sz="1600" b="1">
                <a:latin typeface="Arial" panose="020B0604020202020204" pitchFamily="34" charset="0"/>
              </a:rPr>
              <a:t>Hiron</a:t>
            </a:r>
            <a:r>
              <a:rPr lang="en-US" altLang="zh-TW" sz="1600" b="1">
                <a:latin typeface="Arial" panose="020B0604020202020204" pitchFamily="34" charset="0"/>
              </a:rPr>
              <a:t>, 306-215 </a:t>
            </a:r>
            <a:r>
              <a:rPr lang="sr-Latn-CS" altLang="zh-TW" sz="1600" b="1">
                <a:latin typeface="Arial" panose="020B0604020202020204" pitchFamily="34" charset="0"/>
              </a:rPr>
              <a:t>p.n.e</a:t>
            </a:r>
            <a:r>
              <a:rPr lang="en-US" altLang="zh-TW" sz="1600" b="1">
                <a:latin typeface="Arial" panose="020B0604020202020204" pitchFamily="34" charset="0"/>
              </a:rPr>
              <a:t>.</a:t>
            </a:r>
          </a:p>
          <a:p>
            <a:pPr eaLnBrk="1" hangingPunct="1">
              <a:buClrTx/>
              <a:buSzTx/>
              <a:buFontTx/>
              <a:buChar char="•"/>
            </a:pPr>
            <a:r>
              <a:rPr lang="sr-Latn-CS" altLang="zh-TW" sz="1600" b="1">
                <a:latin typeface="Arial" panose="020B0604020202020204" pitchFamily="34" charset="0"/>
              </a:rPr>
              <a:t>Arhimed je razvio nerazorni metod za utvrđivanje gustine.</a:t>
            </a:r>
            <a:endParaRPr lang="en-US" altLang="zh-TW" sz="1600">
              <a:latin typeface="Arial" panose="020B0604020202020204" pitchFamily="34" charset="0"/>
            </a:endParaRPr>
          </a:p>
        </p:txBody>
      </p:sp>
      <p:pic>
        <p:nvPicPr>
          <p:cNvPr id="304140" name="Picture 12">
            <a:extLst>
              <a:ext uri="{FF2B5EF4-FFF2-40B4-BE49-F238E27FC236}">
                <a16:creationId xmlns:a16="http://schemas.microsoft.com/office/drawing/2014/main" id="{880CBA97-033A-FB21-024D-94A64CB4981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21038" y="2808288"/>
            <a:ext cx="3000375" cy="3219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04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3041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3041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000" fill="hold"/>
                                        <p:tgtEl>
                                          <p:spTgt spid="3041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000" fill="hold"/>
                                        <p:tgtEl>
                                          <p:spTgt spid="3041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4139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Date Placeholder 3">
            <a:extLst>
              <a:ext uri="{FF2B5EF4-FFF2-40B4-BE49-F238E27FC236}">
                <a16:creationId xmlns:a16="http://schemas.microsoft.com/office/drawing/2014/main" id="{1EB98C28-3D39-60B1-5930-476A6120796C}"/>
              </a:ext>
            </a:extLst>
          </p:cNvPr>
          <p:cNvSpPr>
            <a:spLocks noGrp="1"/>
          </p:cNvSpPr>
          <p:nvPr>
            <p:ph type="dt" sz="quarter" idx="10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86213F1B-2DA8-4CF1-8BE9-48A1A907145C}" type="datetime11">
              <a:rPr lang="en-US" altLang="en-US" sz="1200" smtClean="0">
                <a:latin typeface="Arial" panose="020B0604020202020204" pitchFamily="34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18:11:16</a:t>
            </a:fld>
            <a:endParaRPr lang="en-US" altLang="en-US" sz="1200">
              <a:latin typeface="Arial" panose="020B0604020202020204" pitchFamily="34" charset="0"/>
            </a:endParaRPr>
          </a:p>
        </p:txBody>
      </p:sp>
      <p:sp>
        <p:nvSpPr>
          <p:cNvPr id="18435" name="Slide Number Placeholder 5">
            <a:extLst>
              <a:ext uri="{FF2B5EF4-FFF2-40B4-BE49-F238E27FC236}">
                <a16:creationId xmlns:a16="http://schemas.microsoft.com/office/drawing/2014/main" id="{781FA68B-73BD-DFE2-21A7-3E1D23C8410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D181DAB4-3950-42B6-8E09-2600EA59274A}" type="slidenum">
              <a:rPr lang="en-US" altLang="en-US" sz="1200" smtClean="0">
                <a:latin typeface="Arial" panose="020B0604020202020204" pitchFamily="34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2</a:t>
            </a:fld>
            <a:endParaRPr lang="en-US" altLang="en-US" sz="1200">
              <a:latin typeface="Arial" panose="020B0604020202020204" pitchFamily="34" charset="0"/>
            </a:endParaRPr>
          </a:p>
        </p:txBody>
      </p:sp>
      <p:sp>
        <p:nvSpPr>
          <p:cNvPr id="18436" name="Line 2">
            <a:extLst>
              <a:ext uri="{FF2B5EF4-FFF2-40B4-BE49-F238E27FC236}">
                <a16:creationId xmlns:a16="http://schemas.microsoft.com/office/drawing/2014/main" id="{B8EA3A51-1065-6EEC-AA46-4F7DA14C6023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20637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18437" name="Text Box 3">
            <a:extLst>
              <a:ext uri="{FF2B5EF4-FFF2-40B4-BE49-F238E27FC236}">
                <a16:creationId xmlns:a16="http://schemas.microsoft.com/office/drawing/2014/main" id="{ACFB41AC-1E90-4E1B-3EA6-56583E5C75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8125" y="6389688"/>
            <a:ext cx="23939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sr-Latn-CS" altLang="en-US" sz="1800" i="1">
                <a:solidFill>
                  <a:srgbClr val="000000"/>
                </a:solidFill>
                <a:latin typeface="Times New Roman" panose="02020603050405020304" pitchFamily="18" charset="0"/>
              </a:rPr>
              <a:t>dr Gordana Kastrato</a:t>
            </a:r>
            <a:r>
              <a:rPr lang="en-US" altLang="en-US" sz="1800" i="1">
                <a:solidFill>
                  <a:srgbClr val="000000"/>
                </a:solidFill>
                <a:latin typeface="Times New Roman" panose="02020603050405020304" pitchFamily="18" charset="0"/>
              </a:rPr>
              <a:t>vi</a:t>
            </a:r>
            <a:r>
              <a:rPr lang="sr-Latn-CS" altLang="en-US" sz="1800" i="1">
                <a:solidFill>
                  <a:srgbClr val="000000"/>
                </a:solidFill>
                <a:latin typeface="Times New Roman" panose="02020603050405020304" pitchFamily="18" charset="0"/>
              </a:rPr>
              <a:t>ć</a:t>
            </a:r>
            <a:endParaRPr lang="en-US" altLang="en-US" sz="1800" i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8438" name="Text Box 4">
            <a:extLst>
              <a:ext uri="{FF2B5EF4-FFF2-40B4-BE49-F238E27FC236}">
                <a16:creationId xmlns:a16="http://schemas.microsoft.com/office/drawing/2014/main" id="{31394637-B6DF-E23E-9463-EF0D0B0388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sr-Latn-CS" altLang="en-US" sz="1500" b="1">
                <a:solidFill>
                  <a:srgbClr val="000000"/>
                </a:solidFill>
                <a:latin typeface="Arial" panose="020B0604020202020204" pitchFamily="34" charset="0"/>
              </a:rPr>
              <a:t>MEHANIKA FLUIDA</a:t>
            </a:r>
            <a:endParaRPr lang="en-US" altLang="en-US" sz="1500" b="1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18439" name="Line 5">
            <a:extLst>
              <a:ext uri="{FF2B5EF4-FFF2-40B4-BE49-F238E27FC236}">
                <a16:creationId xmlns:a16="http://schemas.microsoft.com/office/drawing/2014/main" id="{94A055D8-C1FA-000C-CFC4-989C872585F3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18440" name="Rectangle 6">
            <a:extLst>
              <a:ext uri="{FF2B5EF4-FFF2-40B4-BE49-F238E27FC236}">
                <a16:creationId xmlns:a16="http://schemas.microsoft.com/office/drawing/2014/main" id="{B2A9B382-45FC-8BBC-CCDA-6BCC90675D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3005138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18441" name="WordArt 392">
            <a:extLst>
              <a:ext uri="{FF2B5EF4-FFF2-40B4-BE49-F238E27FC236}">
                <a16:creationId xmlns:a16="http://schemas.microsoft.com/office/drawing/2014/main" id="{6EE508C6-DA6A-DD28-CFDD-508334D3E298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811213" y="690563"/>
            <a:ext cx="7461250" cy="495300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sv-SE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SILA PRITISKA NA KRIVE POVRŠINE</a:t>
            </a:r>
            <a:endParaRPr lang="en-GB" sz="2800" kern="10" spc="560">
              <a:gradFill rotWithShape="1">
                <a:gsLst>
                  <a:gs pos="0">
                    <a:srgbClr val="4D4D4D"/>
                  </a:gs>
                  <a:gs pos="50000">
                    <a:srgbClr val="B8B8B8"/>
                  </a:gs>
                  <a:gs pos="100000">
                    <a:srgbClr val="4D4D4D"/>
                  </a:gs>
                </a:gsLst>
                <a:lin ang="5400000" scaled="1"/>
              </a:gradFill>
              <a:effectLst>
                <a:outerShdw dist="45791" dir="3378596" algn="ctr" rotWithShape="0">
                  <a:srgbClr val="4D4D4D">
                    <a:alpha val="79999"/>
                  </a:srgbClr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68395" name="Text Box 811">
            <a:extLst>
              <a:ext uri="{FF2B5EF4-FFF2-40B4-BE49-F238E27FC236}">
                <a16:creationId xmlns:a16="http://schemas.microsoft.com/office/drawing/2014/main" id="{E0A45FC2-045D-C64C-D30B-9A54833A4D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0425" y="3643313"/>
            <a:ext cx="126047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sr-Latn-CS" altLang="en-US" sz="1600">
                <a:latin typeface="Arial" panose="020B0604020202020204" pitchFamily="34" charset="0"/>
              </a:rPr>
              <a:t>Zakrivljena površina</a:t>
            </a:r>
            <a:endParaRPr lang="en-US" altLang="en-US" sz="1600">
              <a:latin typeface="Arial" panose="020B0604020202020204" pitchFamily="34" charset="0"/>
            </a:endParaRPr>
          </a:p>
        </p:txBody>
      </p:sp>
      <p:grpSp>
        <p:nvGrpSpPr>
          <p:cNvPr id="2" name="Group 816">
            <a:extLst>
              <a:ext uri="{FF2B5EF4-FFF2-40B4-BE49-F238E27FC236}">
                <a16:creationId xmlns:a16="http://schemas.microsoft.com/office/drawing/2014/main" id="{F636CAC1-5F1D-028B-A024-B1A34D25AB9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33450" y="1771650"/>
            <a:ext cx="2870200" cy="2736850"/>
            <a:chOff x="1976" y="1311"/>
            <a:chExt cx="1808" cy="1724"/>
          </a:xfrm>
        </p:grpSpPr>
        <p:sp>
          <p:nvSpPr>
            <p:cNvPr id="18679" name="AutoShape 815">
              <a:extLst>
                <a:ext uri="{FF2B5EF4-FFF2-40B4-BE49-F238E27FC236}">
                  <a16:creationId xmlns:a16="http://schemas.microsoft.com/office/drawing/2014/main" id="{D426C51E-E006-D530-323F-70A6C334A08C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976" y="1311"/>
              <a:ext cx="1808" cy="17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680" name="Freeform 817">
              <a:extLst>
                <a:ext uri="{FF2B5EF4-FFF2-40B4-BE49-F238E27FC236}">
                  <a16:creationId xmlns:a16="http://schemas.microsoft.com/office/drawing/2014/main" id="{12721800-70D5-91E6-EFB1-99FE8E728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5" y="1428"/>
              <a:ext cx="1666" cy="1454"/>
            </a:xfrm>
            <a:custGeom>
              <a:avLst/>
              <a:gdLst>
                <a:gd name="T0" fmla="*/ 0 w 1666"/>
                <a:gd name="T1" fmla="*/ 4 h 1454"/>
                <a:gd name="T2" fmla="*/ 1666 w 1666"/>
                <a:gd name="T3" fmla="*/ 0 h 1454"/>
                <a:gd name="T4" fmla="*/ 1666 w 1666"/>
                <a:gd name="T5" fmla="*/ 1450 h 1454"/>
                <a:gd name="T6" fmla="*/ 915 w 1666"/>
                <a:gd name="T7" fmla="*/ 1454 h 1454"/>
                <a:gd name="T8" fmla="*/ 886 w 1666"/>
                <a:gd name="T9" fmla="*/ 1454 h 1454"/>
                <a:gd name="T10" fmla="*/ 861 w 1666"/>
                <a:gd name="T11" fmla="*/ 1452 h 1454"/>
                <a:gd name="T12" fmla="*/ 836 w 1666"/>
                <a:gd name="T13" fmla="*/ 1448 h 1454"/>
                <a:gd name="T14" fmla="*/ 811 w 1666"/>
                <a:gd name="T15" fmla="*/ 1444 h 1454"/>
                <a:gd name="T16" fmla="*/ 790 w 1666"/>
                <a:gd name="T17" fmla="*/ 1438 h 1454"/>
                <a:gd name="T18" fmla="*/ 769 w 1666"/>
                <a:gd name="T19" fmla="*/ 1430 h 1454"/>
                <a:gd name="T20" fmla="*/ 748 w 1666"/>
                <a:gd name="T21" fmla="*/ 1423 h 1454"/>
                <a:gd name="T22" fmla="*/ 729 w 1666"/>
                <a:gd name="T23" fmla="*/ 1413 h 1454"/>
                <a:gd name="T24" fmla="*/ 712 w 1666"/>
                <a:gd name="T25" fmla="*/ 1404 h 1454"/>
                <a:gd name="T26" fmla="*/ 696 w 1666"/>
                <a:gd name="T27" fmla="*/ 1394 h 1454"/>
                <a:gd name="T28" fmla="*/ 681 w 1666"/>
                <a:gd name="T29" fmla="*/ 1382 h 1454"/>
                <a:gd name="T30" fmla="*/ 666 w 1666"/>
                <a:gd name="T31" fmla="*/ 1371 h 1454"/>
                <a:gd name="T32" fmla="*/ 641 w 1666"/>
                <a:gd name="T33" fmla="*/ 1346 h 1454"/>
                <a:gd name="T34" fmla="*/ 618 w 1666"/>
                <a:gd name="T35" fmla="*/ 1321 h 1454"/>
                <a:gd name="T36" fmla="*/ 598 w 1666"/>
                <a:gd name="T37" fmla="*/ 1296 h 1454"/>
                <a:gd name="T38" fmla="*/ 583 w 1666"/>
                <a:gd name="T39" fmla="*/ 1271 h 1454"/>
                <a:gd name="T40" fmla="*/ 572 w 1666"/>
                <a:gd name="T41" fmla="*/ 1248 h 1454"/>
                <a:gd name="T42" fmla="*/ 562 w 1666"/>
                <a:gd name="T43" fmla="*/ 1227 h 1454"/>
                <a:gd name="T44" fmla="*/ 549 w 1666"/>
                <a:gd name="T45" fmla="*/ 1194 h 1454"/>
                <a:gd name="T46" fmla="*/ 545 w 1666"/>
                <a:gd name="T47" fmla="*/ 1181 h 1454"/>
                <a:gd name="T48" fmla="*/ 531 w 1666"/>
                <a:gd name="T49" fmla="*/ 1141 h 1454"/>
                <a:gd name="T50" fmla="*/ 512 w 1666"/>
                <a:gd name="T51" fmla="*/ 1093 h 1454"/>
                <a:gd name="T52" fmla="*/ 502 w 1666"/>
                <a:gd name="T53" fmla="*/ 1068 h 1454"/>
                <a:gd name="T54" fmla="*/ 489 w 1666"/>
                <a:gd name="T55" fmla="*/ 1043 h 1454"/>
                <a:gd name="T56" fmla="*/ 476 w 1666"/>
                <a:gd name="T57" fmla="*/ 1022 h 1454"/>
                <a:gd name="T58" fmla="*/ 462 w 1666"/>
                <a:gd name="T59" fmla="*/ 1002 h 1454"/>
                <a:gd name="T60" fmla="*/ 435 w 1666"/>
                <a:gd name="T61" fmla="*/ 977 h 1454"/>
                <a:gd name="T62" fmla="*/ 408 w 1666"/>
                <a:gd name="T63" fmla="*/ 954 h 1454"/>
                <a:gd name="T64" fmla="*/ 378 w 1666"/>
                <a:gd name="T65" fmla="*/ 935 h 1454"/>
                <a:gd name="T66" fmla="*/ 347 w 1666"/>
                <a:gd name="T67" fmla="*/ 920 h 1454"/>
                <a:gd name="T68" fmla="*/ 316 w 1666"/>
                <a:gd name="T69" fmla="*/ 904 h 1454"/>
                <a:gd name="T70" fmla="*/ 284 w 1666"/>
                <a:gd name="T71" fmla="*/ 893 h 1454"/>
                <a:gd name="T72" fmla="*/ 249 w 1666"/>
                <a:gd name="T73" fmla="*/ 883 h 1454"/>
                <a:gd name="T74" fmla="*/ 215 w 1666"/>
                <a:gd name="T75" fmla="*/ 874 h 1454"/>
                <a:gd name="T76" fmla="*/ 186 w 1666"/>
                <a:gd name="T77" fmla="*/ 862 h 1454"/>
                <a:gd name="T78" fmla="*/ 159 w 1666"/>
                <a:gd name="T79" fmla="*/ 847 h 1454"/>
                <a:gd name="T80" fmla="*/ 136 w 1666"/>
                <a:gd name="T81" fmla="*/ 831 h 1454"/>
                <a:gd name="T82" fmla="*/ 115 w 1666"/>
                <a:gd name="T83" fmla="*/ 814 h 1454"/>
                <a:gd name="T84" fmla="*/ 96 w 1666"/>
                <a:gd name="T85" fmla="*/ 797 h 1454"/>
                <a:gd name="T86" fmla="*/ 80 w 1666"/>
                <a:gd name="T87" fmla="*/ 778 h 1454"/>
                <a:gd name="T88" fmla="*/ 65 w 1666"/>
                <a:gd name="T89" fmla="*/ 757 h 1454"/>
                <a:gd name="T90" fmla="*/ 53 w 1666"/>
                <a:gd name="T91" fmla="*/ 735 h 1454"/>
                <a:gd name="T92" fmla="*/ 42 w 1666"/>
                <a:gd name="T93" fmla="*/ 714 h 1454"/>
                <a:gd name="T94" fmla="*/ 32 w 1666"/>
                <a:gd name="T95" fmla="*/ 691 h 1454"/>
                <a:gd name="T96" fmla="*/ 25 w 1666"/>
                <a:gd name="T97" fmla="*/ 670 h 1454"/>
                <a:gd name="T98" fmla="*/ 17 w 1666"/>
                <a:gd name="T99" fmla="*/ 647 h 1454"/>
                <a:gd name="T100" fmla="*/ 7 w 1666"/>
                <a:gd name="T101" fmla="*/ 603 h 1454"/>
                <a:gd name="T102" fmla="*/ 0 w 1666"/>
                <a:gd name="T103" fmla="*/ 563 h 1454"/>
                <a:gd name="T104" fmla="*/ 0 w 1666"/>
                <a:gd name="T105" fmla="*/ 4 h 1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666"/>
                <a:gd name="T160" fmla="*/ 0 h 1454"/>
                <a:gd name="T161" fmla="*/ 1666 w 1666"/>
                <a:gd name="T162" fmla="*/ 1454 h 1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666" h="1454">
                  <a:moveTo>
                    <a:pt x="0" y="4"/>
                  </a:moveTo>
                  <a:lnTo>
                    <a:pt x="1666" y="0"/>
                  </a:lnTo>
                  <a:lnTo>
                    <a:pt x="1666" y="1450"/>
                  </a:lnTo>
                  <a:lnTo>
                    <a:pt x="915" y="1454"/>
                  </a:lnTo>
                  <a:lnTo>
                    <a:pt x="886" y="1454"/>
                  </a:lnTo>
                  <a:lnTo>
                    <a:pt x="861" y="1452"/>
                  </a:lnTo>
                  <a:lnTo>
                    <a:pt x="836" y="1448"/>
                  </a:lnTo>
                  <a:lnTo>
                    <a:pt x="811" y="1444"/>
                  </a:lnTo>
                  <a:lnTo>
                    <a:pt x="790" y="1438"/>
                  </a:lnTo>
                  <a:lnTo>
                    <a:pt x="769" y="1430"/>
                  </a:lnTo>
                  <a:lnTo>
                    <a:pt x="748" y="1423"/>
                  </a:lnTo>
                  <a:lnTo>
                    <a:pt x="729" y="1413"/>
                  </a:lnTo>
                  <a:lnTo>
                    <a:pt x="712" y="1404"/>
                  </a:lnTo>
                  <a:lnTo>
                    <a:pt x="696" y="1394"/>
                  </a:lnTo>
                  <a:lnTo>
                    <a:pt x="681" y="1382"/>
                  </a:lnTo>
                  <a:lnTo>
                    <a:pt x="666" y="1371"/>
                  </a:lnTo>
                  <a:lnTo>
                    <a:pt x="641" y="1346"/>
                  </a:lnTo>
                  <a:lnTo>
                    <a:pt x="618" y="1321"/>
                  </a:lnTo>
                  <a:lnTo>
                    <a:pt x="598" y="1296"/>
                  </a:lnTo>
                  <a:lnTo>
                    <a:pt x="583" y="1271"/>
                  </a:lnTo>
                  <a:lnTo>
                    <a:pt x="572" y="1248"/>
                  </a:lnTo>
                  <a:lnTo>
                    <a:pt x="562" y="1227"/>
                  </a:lnTo>
                  <a:lnTo>
                    <a:pt x="549" y="1194"/>
                  </a:lnTo>
                  <a:lnTo>
                    <a:pt x="545" y="1181"/>
                  </a:lnTo>
                  <a:lnTo>
                    <a:pt x="531" y="1141"/>
                  </a:lnTo>
                  <a:lnTo>
                    <a:pt x="512" y="1093"/>
                  </a:lnTo>
                  <a:lnTo>
                    <a:pt x="502" y="1068"/>
                  </a:lnTo>
                  <a:lnTo>
                    <a:pt x="489" y="1043"/>
                  </a:lnTo>
                  <a:lnTo>
                    <a:pt x="476" y="1022"/>
                  </a:lnTo>
                  <a:lnTo>
                    <a:pt x="462" y="1002"/>
                  </a:lnTo>
                  <a:lnTo>
                    <a:pt x="435" y="977"/>
                  </a:lnTo>
                  <a:lnTo>
                    <a:pt x="408" y="954"/>
                  </a:lnTo>
                  <a:lnTo>
                    <a:pt x="378" y="935"/>
                  </a:lnTo>
                  <a:lnTo>
                    <a:pt x="347" y="920"/>
                  </a:lnTo>
                  <a:lnTo>
                    <a:pt x="316" y="904"/>
                  </a:lnTo>
                  <a:lnTo>
                    <a:pt x="284" y="893"/>
                  </a:lnTo>
                  <a:lnTo>
                    <a:pt x="249" y="883"/>
                  </a:lnTo>
                  <a:lnTo>
                    <a:pt x="215" y="874"/>
                  </a:lnTo>
                  <a:lnTo>
                    <a:pt x="186" y="862"/>
                  </a:lnTo>
                  <a:lnTo>
                    <a:pt x="159" y="847"/>
                  </a:lnTo>
                  <a:lnTo>
                    <a:pt x="136" y="831"/>
                  </a:lnTo>
                  <a:lnTo>
                    <a:pt x="115" y="814"/>
                  </a:lnTo>
                  <a:lnTo>
                    <a:pt x="96" y="797"/>
                  </a:lnTo>
                  <a:lnTo>
                    <a:pt x="80" y="778"/>
                  </a:lnTo>
                  <a:lnTo>
                    <a:pt x="65" y="757"/>
                  </a:lnTo>
                  <a:lnTo>
                    <a:pt x="53" y="735"/>
                  </a:lnTo>
                  <a:lnTo>
                    <a:pt x="42" y="714"/>
                  </a:lnTo>
                  <a:lnTo>
                    <a:pt x="32" y="691"/>
                  </a:lnTo>
                  <a:lnTo>
                    <a:pt x="25" y="670"/>
                  </a:lnTo>
                  <a:lnTo>
                    <a:pt x="17" y="647"/>
                  </a:lnTo>
                  <a:lnTo>
                    <a:pt x="7" y="603"/>
                  </a:lnTo>
                  <a:lnTo>
                    <a:pt x="0" y="56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3C5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681" name="Freeform 818">
              <a:extLst>
                <a:ext uri="{FF2B5EF4-FFF2-40B4-BE49-F238E27FC236}">
                  <a16:creationId xmlns:a16="http://schemas.microsoft.com/office/drawing/2014/main" id="{923D8D91-7A54-EE2E-20E6-5EB90A883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5" y="1424"/>
              <a:ext cx="1669" cy="12"/>
            </a:xfrm>
            <a:custGeom>
              <a:avLst/>
              <a:gdLst>
                <a:gd name="T0" fmla="*/ 1669 w 1669"/>
                <a:gd name="T1" fmla="*/ 4 h 12"/>
                <a:gd name="T2" fmla="*/ 1666 w 1669"/>
                <a:gd name="T3" fmla="*/ 0 h 12"/>
                <a:gd name="T4" fmla="*/ 0 w 1669"/>
                <a:gd name="T5" fmla="*/ 2 h 12"/>
                <a:gd name="T6" fmla="*/ 0 w 1669"/>
                <a:gd name="T7" fmla="*/ 12 h 12"/>
                <a:gd name="T8" fmla="*/ 1666 w 1669"/>
                <a:gd name="T9" fmla="*/ 10 h 12"/>
                <a:gd name="T10" fmla="*/ 1669 w 1669"/>
                <a:gd name="T11" fmla="*/ 4 h 12"/>
                <a:gd name="T12" fmla="*/ 1669 w 1669"/>
                <a:gd name="T13" fmla="*/ 4 h 12"/>
                <a:gd name="T14" fmla="*/ 1669 w 1669"/>
                <a:gd name="T15" fmla="*/ 0 h 12"/>
                <a:gd name="T16" fmla="*/ 1666 w 1669"/>
                <a:gd name="T17" fmla="*/ 0 h 12"/>
                <a:gd name="T18" fmla="*/ 1669 w 1669"/>
                <a:gd name="T19" fmla="*/ 4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69"/>
                <a:gd name="T31" fmla="*/ 0 h 12"/>
                <a:gd name="T32" fmla="*/ 1669 w 1669"/>
                <a:gd name="T33" fmla="*/ 12 h 1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69" h="12">
                  <a:moveTo>
                    <a:pt x="1669" y="4"/>
                  </a:moveTo>
                  <a:lnTo>
                    <a:pt x="1666" y="0"/>
                  </a:lnTo>
                  <a:lnTo>
                    <a:pt x="0" y="2"/>
                  </a:lnTo>
                  <a:lnTo>
                    <a:pt x="0" y="12"/>
                  </a:lnTo>
                  <a:lnTo>
                    <a:pt x="1666" y="10"/>
                  </a:lnTo>
                  <a:lnTo>
                    <a:pt x="1669" y="4"/>
                  </a:lnTo>
                  <a:lnTo>
                    <a:pt x="1669" y="0"/>
                  </a:lnTo>
                  <a:lnTo>
                    <a:pt x="1666" y="0"/>
                  </a:lnTo>
                  <a:lnTo>
                    <a:pt x="1669" y="4"/>
                  </a:lnTo>
                  <a:close/>
                </a:path>
              </a:pathLst>
            </a:custGeom>
            <a:solidFill>
              <a:srgbClr val="E3C5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682" name="Freeform 819">
              <a:extLst>
                <a:ext uri="{FF2B5EF4-FFF2-40B4-BE49-F238E27FC236}">
                  <a16:creationId xmlns:a16="http://schemas.microsoft.com/office/drawing/2014/main" id="{A9675867-1DF4-F507-F545-0D80CED59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1428"/>
              <a:ext cx="9" cy="1455"/>
            </a:xfrm>
            <a:custGeom>
              <a:avLst/>
              <a:gdLst>
                <a:gd name="T0" fmla="*/ 6 w 9"/>
                <a:gd name="T1" fmla="*/ 1455 h 1455"/>
                <a:gd name="T2" fmla="*/ 9 w 9"/>
                <a:gd name="T3" fmla="*/ 1450 h 1455"/>
                <a:gd name="T4" fmla="*/ 9 w 9"/>
                <a:gd name="T5" fmla="*/ 0 h 1455"/>
                <a:gd name="T6" fmla="*/ 0 w 9"/>
                <a:gd name="T7" fmla="*/ 0 h 1455"/>
                <a:gd name="T8" fmla="*/ 2 w 9"/>
                <a:gd name="T9" fmla="*/ 1450 h 1455"/>
                <a:gd name="T10" fmla="*/ 6 w 9"/>
                <a:gd name="T11" fmla="*/ 1455 h 1455"/>
                <a:gd name="T12" fmla="*/ 6 w 9"/>
                <a:gd name="T13" fmla="*/ 1455 h 1455"/>
                <a:gd name="T14" fmla="*/ 9 w 9"/>
                <a:gd name="T15" fmla="*/ 1455 h 1455"/>
                <a:gd name="T16" fmla="*/ 9 w 9"/>
                <a:gd name="T17" fmla="*/ 1450 h 1455"/>
                <a:gd name="T18" fmla="*/ 6 w 9"/>
                <a:gd name="T19" fmla="*/ 1455 h 145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1455"/>
                <a:gd name="T32" fmla="*/ 9 w 9"/>
                <a:gd name="T33" fmla="*/ 1455 h 145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1455">
                  <a:moveTo>
                    <a:pt x="6" y="1455"/>
                  </a:moveTo>
                  <a:lnTo>
                    <a:pt x="9" y="1450"/>
                  </a:lnTo>
                  <a:lnTo>
                    <a:pt x="9" y="0"/>
                  </a:lnTo>
                  <a:lnTo>
                    <a:pt x="0" y="0"/>
                  </a:lnTo>
                  <a:lnTo>
                    <a:pt x="2" y="1450"/>
                  </a:lnTo>
                  <a:lnTo>
                    <a:pt x="6" y="1455"/>
                  </a:lnTo>
                  <a:lnTo>
                    <a:pt x="9" y="1455"/>
                  </a:lnTo>
                  <a:lnTo>
                    <a:pt x="9" y="1450"/>
                  </a:lnTo>
                  <a:lnTo>
                    <a:pt x="6" y="1455"/>
                  </a:lnTo>
                  <a:close/>
                </a:path>
              </a:pathLst>
            </a:custGeom>
            <a:solidFill>
              <a:srgbClr val="E3C5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683" name="Freeform 820">
              <a:extLst>
                <a:ext uri="{FF2B5EF4-FFF2-40B4-BE49-F238E27FC236}">
                  <a16:creationId xmlns:a16="http://schemas.microsoft.com/office/drawing/2014/main" id="{20015086-3921-EEE9-522C-9187455BE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2874"/>
              <a:ext cx="751" cy="13"/>
            </a:xfrm>
            <a:custGeom>
              <a:avLst/>
              <a:gdLst>
                <a:gd name="T0" fmla="*/ 0 w 751"/>
                <a:gd name="T1" fmla="*/ 4 h 13"/>
                <a:gd name="T2" fmla="*/ 0 w 751"/>
                <a:gd name="T3" fmla="*/ 13 h 13"/>
                <a:gd name="T4" fmla="*/ 751 w 751"/>
                <a:gd name="T5" fmla="*/ 9 h 13"/>
                <a:gd name="T6" fmla="*/ 751 w 751"/>
                <a:gd name="T7" fmla="*/ 0 h 13"/>
                <a:gd name="T8" fmla="*/ 0 w 751"/>
                <a:gd name="T9" fmla="*/ 4 h 13"/>
                <a:gd name="T10" fmla="*/ 0 w 751"/>
                <a:gd name="T11" fmla="*/ 4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1"/>
                <a:gd name="T19" fmla="*/ 0 h 13"/>
                <a:gd name="T20" fmla="*/ 751 w 751"/>
                <a:gd name="T21" fmla="*/ 13 h 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1" h="13">
                  <a:moveTo>
                    <a:pt x="0" y="4"/>
                  </a:moveTo>
                  <a:lnTo>
                    <a:pt x="0" y="13"/>
                  </a:lnTo>
                  <a:lnTo>
                    <a:pt x="751" y="9"/>
                  </a:lnTo>
                  <a:lnTo>
                    <a:pt x="751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3C5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684" name="Freeform 821">
              <a:extLst>
                <a:ext uri="{FF2B5EF4-FFF2-40B4-BE49-F238E27FC236}">
                  <a16:creationId xmlns:a16="http://schemas.microsoft.com/office/drawing/2014/main" id="{CE646E01-1FB7-073D-DF53-2092A8696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6" y="2607"/>
              <a:ext cx="374" cy="280"/>
            </a:xfrm>
            <a:custGeom>
              <a:avLst/>
              <a:gdLst>
                <a:gd name="T0" fmla="*/ 0 w 374"/>
                <a:gd name="T1" fmla="*/ 2 h 280"/>
                <a:gd name="T2" fmla="*/ 0 w 374"/>
                <a:gd name="T3" fmla="*/ 2 h 280"/>
                <a:gd name="T4" fmla="*/ 4 w 374"/>
                <a:gd name="T5" fmla="*/ 17 h 280"/>
                <a:gd name="T6" fmla="*/ 17 w 374"/>
                <a:gd name="T7" fmla="*/ 50 h 280"/>
                <a:gd name="T8" fmla="*/ 27 w 374"/>
                <a:gd name="T9" fmla="*/ 71 h 280"/>
                <a:gd name="T10" fmla="*/ 38 w 374"/>
                <a:gd name="T11" fmla="*/ 96 h 280"/>
                <a:gd name="T12" fmla="*/ 54 w 374"/>
                <a:gd name="T13" fmla="*/ 121 h 280"/>
                <a:gd name="T14" fmla="*/ 73 w 374"/>
                <a:gd name="T15" fmla="*/ 146 h 280"/>
                <a:gd name="T16" fmla="*/ 96 w 374"/>
                <a:gd name="T17" fmla="*/ 171 h 280"/>
                <a:gd name="T18" fmla="*/ 121 w 374"/>
                <a:gd name="T19" fmla="*/ 196 h 280"/>
                <a:gd name="T20" fmla="*/ 136 w 374"/>
                <a:gd name="T21" fmla="*/ 207 h 280"/>
                <a:gd name="T22" fmla="*/ 151 w 374"/>
                <a:gd name="T23" fmla="*/ 219 h 280"/>
                <a:gd name="T24" fmla="*/ 169 w 374"/>
                <a:gd name="T25" fmla="*/ 228 h 280"/>
                <a:gd name="T26" fmla="*/ 186 w 374"/>
                <a:gd name="T27" fmla="*/ 238 h 280"/>
                <a:gd name="T28" fmla="*/ 205 w 374"/>
                <a:gd name="T29" fmla="*/ 248 h 280"/>
                <a:gd name="T30" fmla="*/ 226 w 374"/>
                <a:gd name="T31" fmla="*/ 255 h 280"/>
                <a:gd name="T32" fmla="*/ 247 w 374"/>
                <a:gd name="T33" fmla="*/ 263 h 280"/>
                <a:gd name="T34" fmla="*/ 270 w 374"/>
                <a:gd name="T35" fmla="*/ 269 h 280"/>
                <a:gd name="T36" fmla="*/ 293 w 374"/>
                <a:gd name="T37" fmla="*/ 273 h 280"/>
                <a:gd name="T38" fmla="*/ 318 w 374"/>
                <a:gd name="T39" fmla="*/ 276 h 280"/>
                <a:gd name="T40" fmla="*/ 345 w 374"/>
                <a:gd name="T41" fmla="*/ 278 h 280"/>
                <a:gd name="T42" fmla="*/ 374 w 374"/>
                <a:gd name="T43" fmla="*/ 280 h 280"/>
                <a:gd name="T44" fmla="*/ 374 w 374"/>
                <a:gd name="T45" fmla="*/ 271 h 280"/>
                <a:gd name="T46" fmla="*/ 345 w 374"/>
                <a:gd name="T47" fmla="*/ 271 h 280"/>
                <a:gd name="T48" fmla="*/ 320 w 374"/>
                <a:gd name="T49" fmla="*/ 269 h 280"/>
                <a:gd name="T50" fmla="*/ 295 w 374"/>
                <a:gd name="T51" fmla="*/ 265 h 280"/>
                <a:gd name="T52" fmla="*/ 272 w 374"/>
                <a:gd name="T53" fmla="*/ 259 h 280"/>
                <a:gd name="T54" fmla="*/ 249 w 374"/>
                <a:gd name="T55" fmla="*/ 253 h 280"/>
                <a:gd name="T56" fmla="*/ 228 w 374"/>
                <a:gd name="T57" fmla="*/ 248 h 280"/>
                <a:gd name="T58" fmla="*/ 209 w 374"/>
                <a:gd name="T59" fmla="*/ 240 h 280"/>
                <a:gd name="T60" fmla="*/ 190 w 374"/>
                <a:gd name="T61" fmla="*/ 230 h 280"/>
                <a:gd name="T62" fmla="*/ 173 w 374"/>
                <a:gd name="T63" fmla="*/ 221 h 280"/>
                <a:gd name="T64" fmla="*/ 157 w 374"/>
                <a:gd name="T65" fmla="*/ 211 h 280"/>
                <a:gd name="T66" fmla="*/ 142 w 374"/>
                <a:gd name="T67" fmla="*/ 200 h 280"/>
                <a:gd name="T68" fmla="*/ 128 w 374"/>
                <a:gd name="T69" fmla="*/ 188 h 280"/>
                <a:gd name="T70" fmla="*/ 102 w 374"/>
                <a:gd name="T71" fmla="*/ 165 h 280"/>
                <a:gd name="T72" fmla="*/ 80 w 374"/>
                <a:gd name="T73" fmla="*/ 140 h 280"/>
                <a:gd name="T74" fmla="*/ 61 w 374"/>
                <a:gd name="T75" fmla="*/ 115 h 280"/>
                <a:gd name="T76" fmla="*/ 46 w 374"/>
                <a:gd name="T77" fmla="*/ 90 h 280"/>
                <a:gd name="T78" fmla="*/ 34 w 374"/>
                <a:gd name="T79" fmla="*/ 67 h 280"/>
                <a:gd name="T80" fmla="*/ 25 w 374"/>
                <a:gd name="T81" fmla="*/ 46 h 280"/>
                <a:gd name="T82" fmla="*/ 13 w 374"/>
                <a:gd name="T83" fmla="*/ 15 h 280"/>
                <a:gd name="T84" fmla="*/ 8 w 374"/>
                <a:gd name="T85" fmla="*/ 0 h 280"/>
                <a:gd name="T86" fmla="*/ 8 w 374"/>
                <a:gd name="T87" fmla="*/ 0 h 280"/>
                <a:gd name="T88" fmla="*/ 0 w 374"/>
                <a:gd name="T89" fmla="*/ 2 h 28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74"/>
                <a:gd name="T136" fmla="*/ 0 h 280"/>
                <a:gd name="T137" fmla="*/ 374 w 374"/>
                <a:gd name="T138" fmla="*/ 280 h 28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74" h="280">
                  <a:moveTo>
                    <a:pt x="0" y="2"/>
                  </a:moveTo>
                  <a:lnTo>
                    <a:pt x="0" y="2"/>
                  </a:lnTo>
                  <a:lnTo>
                    <a:pt x="4" y="17"/>
                  </a:lnTo>
                  <a:lnTo>
                    <a:pt x="17" y="50"/>
                  </a:lnTo>
                  <a:lnTo>
                    <a:pt x="27" y="71"/>
                  </a:lnTo>
                  <a:lnTo>
                    <a:pt x="38" y="96"/>
                  </a:lnTo>
                  <a:lnTo>
                    <a:pt x="54" y="121"/>
                  </a:lnTo>
                  <a:lnTo>
                    <a:pt x="73" y="146"/>
                  </a:lnTo>
                  <a:lnTo>
                    <a:pt x="96" y="171"/>
                  </a:lnTo>
                  <a:lnTo>
                    <a:pt x="121" y="196"/>
                  </a:lnTo>
                  <a:lnTo>
                    <a:pt x="136" y="207"/>
                  </a:lnTo>
                  <a:lnTo>
                    <a:pt x="151" y="219"/>
                  </a:lnTo>
                  <a:lnTo>
                    <a:pt x="169" y="228"/>
                  </a:lnTo>
                  <a:lnTo>
                    <a:pt x="186" y="238"/>
                  </a:lnTo>
                  <a:lnTo>
                    <a:pt x="205" y="248"/>
                  </a:lnTo>
                  <a:lnTo>
                    <a:pt x="226" y="255"/>
                  </a:lnTo>
                  <a:lnTo>
                    <a:pt x="247" y="263"/>
                  </a:lnTo>
                  <a:lnTo>
                    <a:pt x="270" y="269"/>
                  </a:lnTo>
                  <a:lnTo>
                    <a:pt x="293" y="273"/>
                  </a:lnTo>
                  <a:lnTo>
                    <a:pt x="318" y="276"/>
                  </a:lnTo>
                  <a:lnTo>
                    <a:pt x="345" y="278"/>
                  </a:lnTo>
                  <a:lnTo>
                    <a:pt x="374" y="280"/>
                  </a:lnTo>
                  <a:lnTo>
                    <a:pt x="374" y="271"/>
                  </a:lnTo>
                  <a:lnTo>
                    <a:pt x="345" y="271"/>
                  </a:lnTo>
                  <a:lnTo>
                    <a:pt x="320" y="269"/>
                  </a:lnTo>
                  <a:lnTo>
                    <a:pt x="295" y="265"/>
                  </a:lnTo>
                  <a:lnTo>
                    <a:pt x="272" y="259"/>
                  </a:lnTo>
                  <a:lnTo>
                    <a:pt x="249" y="253"/>
                  </a:lnTo>
                  <a:lnTo>
                    <a:pt x="228" y="248"/>
                  </a:lnTo>
                  <a:lnTo>
                    <a:pt x="209" y="240"/>
                  </a:lnTo>
                  <a:lnTo>
                    <a:pt x="190" y="230"/>
                  </a:lnTo>
                  <a:lnTo>
                    <a:pt x="173" y="221"/>
                  </a:lnTo>
                  <a:lnTo>
                    <a:pt x="157" y="211"/>
                  </a:lnTo>
                  <a:lnTo>
                    <a:pt x="142" y="200"/>
                  </a:lnTo>
                  <a:lnTo>
                    <a:pt x="128" y="188"/>
                  </a:lnTo>
                  <a:lnTo>
                    <a:pt x="102" y="165"/>
                  </a:lnTo>
                  <a:lnTo>
                    <a:pt x="80" y="140"/>
                  </a:lnTo>
                  <a:lnTo>
                    <a:pt x="61" y="115"/>
                  </a:lnTo>
                  <a:lnTo>
                    <a:pt x="46" y="90"/>
                  </a:lnTo>
                  <a:lnTo>
                    <a:pt x="34" y="67"/>
                  </a:lnTo>
                  <a:lnTo>
                    <a:pt x="25" y="46"/>
                  </a:lnTo>
                  <a:lnTo>
                    <a:pt x="13" y="15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3C5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685" name="Freeform 822">
              <a:extLst>
                <a:ext uri="{FF2B5EF4-FFF2-40B4-BE49-F238E27FC236}">
                  <a16:creationId xmlns:a16="http://schemas.microsoft.com/office/drawing/2014/main" id="{9B95E356-AD49-E490-894A-8005DBA984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3" y="2428"/>
              <a:ext cx="91" cy="181"/>
            </a:xfrm>
            <a:custGeom>
              <a:avLst/>
              <a:gdLst>
                <a:gd name="T0" fmla="*/ 0 w 91"/>
                <a:gd name="T1" fmla="*/ 6 h 181"/>
                <a:gd name="T2" fmla="*/ 0 w 91"/>
                <a:gd name="T3" fmla="*/ 6 h 181"/>
                <a:gd name="T4" fmla="*/ 14 w 91"/>
                <a:gd name="T5" fmla="*/ 23 h 181"/>
                <a:gd name="T6" fmla="*/ 27 w 91"/>
                <a:gd name="T7" fmla="*/ 46 h 181"/>
                <a:gd name="T8" fmla="*/ 41 w 91"/>
                <a:gd name="T9" fmla="*/ 70 h 181"/>
                <a:gd name="T10" fmla="*/ 50 w 91"/>
                <a:gd name="T11" fmla="*/ 93 h 181"/>
                <a:gd name="T12" fmla="*/ 67 w 91"/>
                <a:gd name="T13" fmla="*/ 142 h 181"/>
                <a:gd name="T14" fmla="*/ 83 w 91"/>
                <a:gd name="T15" fmla="*/ 181 h 181"/>
                <a:gd name="T16" fmla="*/ 91 w 91"/>
                <a:gd name="T17" fmla="*/ 179 h 181"/>
                <a:gd name="T18" fmla="*/ 77 w 91"/>
                <a:gd name="T19" fmla="*/ 139 h 181"/>
                <a:gd name="T20" fmla="*/ 58 w 91"/>
                <a:gd name="T21" fmla="*/ 91 h 181"/>
                <a:gd name="T22" fmla="*/ 48 w 91"/>
                <a:gd name="T23" fmla="*/ 66 h 181"/>
                <a:gd name="T24" fmla="*/ 35 w 91"/>
                <a:gd name="T25" fmla="*/ 41 h 181"/>
                <a:gd name="T26" fmla="*/ 21 w 91"/>
                <a:gd name="T27" fmla="*/ 20 h 181"/>
                <a:gd name="T28" fmla="*/ 6 w 91"/>
                <a:gd name="T29" fmla="*/ 0 h 181"/>
                <a:gd name="T30" fmla="*/ 6 w 91"/>
                <a:gd name="T31" fmla="*/ 0 h 181"/>
                <a:gd name="T32" fmla="*/ 0 w 91"/>
                <a:gd name="T33" fmla="*/ 6 h 18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1"/>
                <a:gd name="T52" fmla="*/ 0 h 181"/>
                <a:gd name="T53" fmla="*/ 91 w 91"/>
                <a:gd name="T54" fmla="*/ 181 h 18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1" h="181">
                  <a:moveTo>
                    <a:pt x="0" y="6"/>
                  </a:moveTo>
                  <a:lnTo>
                    <a:pt x="0" y="6"/>
                  </a:lnTo>
                  <a:lnTo>
                    <a:pt x="14" y="23"/>
                  </a:lnTo>
                  <a:lnTo>
                    <a:pt x="27" y="46"/>
                  </a:lnTo>
                  <a:lnTo>
                    <a:pt x="41" y="70"/>
                  </a:lnTo>
                  <a:lnTo>
                    <a:pt x="50" y="93"/>
                  </a:lnTo>
                  <a:lnTo>
                    <a:pt x="67" y="142"/>
                  </a:lnTo>
                  <a:lnTo>
                    <a:pt x="83" y="181"/>
                  </a:lnTo>
                  <a:lnTo>
                    <a:pt x="91" y="179"/>
                  </a:lnTo>
                  <a:lnTo>
                    <a:pt x="77" y="139"/>
                  </a:lnTo>
                  <a:lnTo>
                    <a:pt x="58" y="91"/>
                  </a:lnTo>
                  <a:lnTo>
                    <a:pt x="48" y="66"/>
                  </a:lnTo>
                  <a:lnTo>
                    <a:pt x="35" y="41"/>
                  </a:lnTo>
                  <a:lnTo>
                    <a:pt x="21" y="20"/>
                  </a:lnTo>
                  <a:lnTo>
                    <a:pt x="6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3C5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686" name="Freeform 823">
              <a:extLst>
                <a:ext uri="{FF2B5EF4-FFF2-40B4-BE49-F238E27FC236}">
                  <a16:creationId xmlns:a16="http://schemas.microsoft.com/office/drawing/2014/main" id="{AB371DCA-517B-1387-CEE2-DEC3335B7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8" y="2298"/>
              <a:ext cx="251" cy="136"/>
            </a:xfrm>
            <a:custGeom>
              <a:avLst/>
              <a:gdLst>
                <a:gd name="T0" fmla="*/ 0 w 251"/>
                <a:gd name="T1" fmla="*/ 8 h 136"/>
                <a:gd name="T2" fmla="*/ 0 w 251"/>
                <a:gd name="T3" fmla="*/ 8 h 136"/>
                <a:gd name="T4" fmla="*/ 34 w 251"/>
                <a:gd name="T5" fmla="*/ 17 h 136"/>
                <a:gd name="T6" fmla="*/ 69 w 251"/>
                <a:gd name="T7" fmla="*/ 27 h 136"/>
                <a:gd name="T8" fmla="*/ 101 w 251"/>
                <a:gd name="T9" fmla="*/ 40 h 136"/>
                <a:gd name="T10" fmla="*/ 132 w 251"/>
                <a:gd name="T11" fmla="*/ 54 h 136"/>
                <a:gd name="T12" fmla="*/ 163 w 251"/>
                <a:gd name="T13" fmla="*/ 69 h 136"/>
                <a:gd name="T14" fmla="*/ 192 w 251"/>
                <a:gd name="T15" fmla="*/ 88 h 136"/>
                <a:gd name="T16" fmla="*/ 218 w 251"/>
                <a:gd name="T17" fmla="*/ 111 h 136"/>
                <a:gd name="T18" fmla="*/ 245 w 251"/>
                <a:gd name="T19" fmla="*/ 136 h 136"/>
                <a:gd name="T20" fmla="*/ 251 w 251"/>
                <a:gd name="T21" fmla="*/ 130 h 136"/>
                <a:gd name="T22" fmla="*/ 226 w 251"/>
                <a:gd name="T23" fmla="*/ 104 h 136"/>
                <a:gd name="T24" fmla="*/ 197 w 251"/>
                <a:gd name="T25" fmla="*/ 80 h 136"/>
                <a:gd name="T26" fmla="*/ 169 w 251"/>
                <a:gd name="T27" fmla="*/ 61 h 136"/>
                <a:gd name="T28" fmla="*/ 136 w 251"/>
                <a:gd name="T29" fmla="*/ 44 h 136"/>
                <a:gd name="T30" fmla="*/ 105 w 251"/>
                <a:gd name="T31" fmla="*/ 31 h 136"/>
                <a:gd name="T32" fmla="*/ 71 w 251"/>
                <a:gd name="T33" fmla="*/ 19 h 136"/>
                <a:gd name="T34" fmla="*/ 38 w 251"/>
                <a:gd name="T35" fmla="*/ 8 h 136"/>
                <a:gd name="T36" fmla="*/ 2 w 251"/>
                <a:gd name="T37" fmla="*/ 0 h 136"/>
                <a:gd name="T38" fmla="*/ 2 w 251"/>
                <a:gd name="T39" fmla="*/ 0 h 136"/>
                <a:gd name="T40" fmla="*/ 0 w 251"/>
                <a:gd name="T41" fmla="*/ 8 h 1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1"/>
                <a:gd name="T64" fmla="*/ 0 h 136"/>
                <a:gd name="T65" fmla="*/ 251 w 251"/>
                <a:gd name="T66" fmla="*/ 136 h 1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1" h="136">
                  <a:moveTo>
                    <a:pt x="0" y="8"/>
                  </a:moveTo>
                  <a:lnTo>
                    <a:pt x="0" y="8"/>
                  </a:lnTo>
                  <a:lnTo>
                    <a:pt x="34" y="17"/>
                  </a:lnTo>
                  <a:lnTo>
                    <a:pt x="69" y="27"/>
                  </a:lnTo>
                  <a:lnTo>
                    <a:pt x="101" y="40"/>
                  </a:lnTo>
                  <a:lnTo>
                    <a:pt x="132" y="54"/>
                  </a:lnTo>
                  <a:lnTo>
                    <a:pt x="163" y="69"/>
                  </a:lnTo>
                  <a:lnTo>
                    <a:pt x="192" y="88"/>
                  </a:lnTo>
                  <a:lnTo>
                    <a:pt x="218" y="111"/>
                  </a:lnTo>
                  <a:lnTo>
                    <a:pt x="245" y="136"/>
                  </a:lnTo>
                  <a:lnTo>
                    <a:pt x="251" y="130"/>
                  </a:lnTo>
                  <a:lnTo>
                    <a:pt x="226" y="104"/>
                  </a:lnTo>
                  <a:lnTo>
                    <a:pt x="197" y="80"/>
                  </a:lnTo>
                  <a:lnTo>
                    <a:pt x="169" y="61"/>
                  </a:lnTo>
                  <a:lnTo>
                    <a:pt x="136" y="44"/>
                  </a:lnTo>
                  <a:lnTo>
                    <a:pt x="105" y="31"/>
                  </a:lnTo>
                  <a:lnTo>
                    <a:pt x="71" y="19"/>
                  </a:lnTo>
                  <a:lnTo>
                    <a:pt x="38" y="8"/>
                  </a:lnTo>
                  <a:lnTo>
                    <a:pt x="2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E3C5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687" name="Freeform 824">
              <a:extLst>
                <a:ext uri="{FF2B5EF4-FFF2-40B4-BE49-F238E27FC236}">
                  <a16:creationId xmlns:a16="http://schemas.microsoft.com/office/drawing/2014/main" id="{F1F29E0D-D29C-0494-6CC7-BE9E5644D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9" y="1989"/>
              <a:ext cx="221" cy="317"/>
            </a:xfrm>
            <a:custGeom>
              <a:avLst/>
              <a:gdLst>
                <a:gd name="T0" fmla="*/ 0 w 221"/>
                <a:gd name="T1" fmla="*/ 2 h 317"/>
                <a:gd name="T2" fmla="*/ 0 w 221"/>
                <a:gd name="T3" fmla="*/ 2 h 317"/>
                <a:gd name="T4" fmla="*/ 8 w 221"/>
                <a:gd name="T5" fmla="*/ 44 h 317"/>
                <a:gd name="T6" fmla="*/ 19 w 221"/>
                <a:gd name="T7" fmla="*/ 88 h 317"/>
                <a:gd name="T8" fmla="*/ 27 w 221"/>
                <a:gd name="T9" fmla="*/ 111 h 317"/>
                <a:gd name="T10" fmla="*/ 34 w 221"/>
                <a:gd name="T11" fmla="*/ 132 h 317"/>
                <a:gd name="T12" fmla="*/ 44 w 221"/>
                <a:gd name="T13" fmla="*/ 155 h 317"/>
                <a:gd name="T14" fmla="*/ 55 w 221"/>
                <a:gd name="T15" fmla="*/ 176 h 317"/>
                <a:gd name="T16" fmla="*/ 67 w 221"/>
                <a:gd name="T17" fmla="*/ 197 h 317"/>
                <a:gd name="T18" fmla="*/ 82 w 221"/>
                <a:gd name="T19" fmla="*/ 219 h 317"/>
                <a:gd name="T20" fmla="*/ 100 w 221"/>
                <a:gd name="T21" fmla="*/ 238 h 317"/>
                <a:gd name="T22" fmla="*/ 117 w 221"/>
                <a:gd name="T23" fmla="*/ 257 h 317"/>
                <a:gd name="T24" fmla="*/ 138 w 221"/>
                <a:gd name="T25" fmla="*/ 274 h 317"/>
                <a:gd name="T26" fmla="*/ 163 w 221"/>
                <a:gd name="T27" fmla="*/ 290 h 317"/>
                <a:gd name="T28" fmla="*/ 190 w 221"/>
                <a:gd name="T29" fmla="*/ 305 h 317"/>
                <a:gd name="T30" fmla="*/ 219 w 221"/>
                <a:gd name="T31" fmla="*/ 317 h 317"/>
                <a:gd name="T32" fmla="*/ 221 w 221"/>
                <a:gd name="T33" fmla="*/ 309 h 317"/>
                <a:gd name="T34" fmla="*/ 194 w 221"/>
                <a:gd name="T35" fmla="*/ 295 h 317"/>
                <a:gd name="T36" fmla="*/ 167 w 221"/>
                <a:gd name="T37" fmla="*/ 282 h 317"/>
                <a:gd name="T38" fmla="*/ 144 w 221"/>
                <a:gd name="T39" fmla="*/ 267 h 317"/>
                <a:gd name="T40" fmla="*/ 125 w 221"/>
                <a:gd name="T41" fmla="*/ 249 h 317"/>
                <a:gd name="T42" fmla="*/ 105 w 221"/>
                <a:gd name="T43" fmla="*/ 232 h 317"/>
                <a:gd name="T44" fmla="*/ 90 w 221"/>
                <a:gd name="T45" fmla="*/ 213 h 317"/>
                <a:gd name="T46" fmla="*/ 75 w 221"/>
                <a:gd name="T47" fmla="*/ 194 h 317"/>
                <a:gd name="T48" fmla="*/ 63 w 221"/>
                <a:gd name="T49" fmla="*/ 173 h 317"/>
                <a:gd name="T50" fmla="*/ 52 w 221"/>
                <a:gd name="T51" fmla="*/ 151 h 317"/>
                <a:gd name="T52" fmla="*/ 42 w 221"/>
                <a:gd name="T53" fmla="*/ 130 h 317"/>
                <a:gd name="T54" fmla="*/ 34 w 221"/>
                <a:gd name="T55" fmla="*/ 107 h 317"/>
                <a:gd name="T56" fmla="*/ 29 w 221"/>
                <a:gd name="T57" fmla="*/ 86 h 317"/>
                <a:gd name="T58" fmla="*/ 17 w 221"/>
                <a:gd name="T59" fmla="*/ 42 h 317"/>
                <a:gd name="T60" fmla="*/ 9 w 221"/>
                <a:gd name="T61" fmla="*/ 0 h 317"/>
                <a:gd name="T62" fmla="*/ 9 w 221"/>
                <a:gd name="T63" fmla="*/ 2 h 317"/>
                <a:gd name="T64" fmla="*/ 0 w 221"/>
                <a:gd name="T65" fmla="*/ 2 h 31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21"/>
                <a:gd name="T100" fmla="*/ 0 h 317"/>
                <a:gd name="T101" fmla="*/ 221 w 221"/>
                <a:gd name="T102" fmla="*/ 317 h 31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21" h="317">
                  <a:moveTo>
                    <a:pt x="0" y="2"/>
                  </a:moveTo>
                  <a:lnTo>
                    <a:pt x="0" y="2"/>
                  </a:lnTo>
                  <a:lnTo>
                    <a:pt x="8" y="44"/>
                  </a:lnTo>
                  <a:lnTo>
                    <a:pt x="19" y="88"/>
                  </a:lnTo>
                  <a:lnTo>
                    <a:pt x="27" y="111"/>
                  </a:lnTo>
                  <a:lnTo>
                    <a:pt x="34" y="132"/>
                  </a:lnTo>
                  <a:lnTo>
                    <a:pt x="44" y="155"/>
                  </a:lnTo>
                  <a:lnTo>
                    <a:pt x="55" y="176"/>
                  </a:lnTo>
                  <a:lnTo>
                    <a:pt x="67" y="197"/>
                  </a:lnTo>
                  <a:lnTo>
                    <a:pt x="82" y="219"/>
                  </a:lnTo>
                  <a:lnTo>
                    <a:pt x="100" y="238"/>
                  </a:lnTo>
                  <a:lnTo>
                    <a:pt x="117" y="257"/>
                  </a:lnTo>
                  <a:lnTo>
                    <a:pt x="138" y="274"/>
                  </a:lnTo>
                  <a:lnTo>
                    <a:pt x="163" y="290"/>
                  </a:lnTo>
                  <a:lnTo>
                    <a:pt x="190" y="305"/>
                  </a:lnTo>
                  <a:lnTo>
                    <a:pt x="219" y="317"/>
                  </a:lnTo>
                  <a:lnTo>
                    <a:pt x="221" y="309"/>
                  </a:lnTo>
                  <a:lnTo>
                    <a:pt x="194" y="295"/>
                  </a:lnTo>
                  <a:lnTo>
                    <a:pt x="167" y="282"/>
                  </a:lnTo>
                  <a:lnTo>
                    <a:pt x="144" y="267"/>
                  </a:lnTo>
                  <a:lnTo>
                    <a:pt x="125" y="249"/>
                  </a:lnTo>
                  <a:lnTo>
                    <a:pt x="105" y="232"/>
                  </a:lnTo>
                  <a:lnTo>
                    <a:pt x="90" y="213"/>
                  </a:lnTo>
                  <a:lnTo>
                    <a:pt x="75" y="194"/>
                  </a:lnTo>
                  <a:lnTo>
                    <a:pt x="63" y="173"/>
                  </a:lnTo>
                  <a:lnTo>
                    <a:pt x="52" y="151"/>
                  </a:lnTo>
                  <a:lnTo>
                    <a:pt x="42" y="130"/>
                  </a:lnTo>
                  <a:lnTo>
                    <a:pt x="34" y="107"/>
                  </a:lnTo>
                  <a:lnTo>
                    <a:pt x="29" y="86"/>
                  </a:lnTo>
                  <a:lnTo>
                    <a:pt x="17" y="42"/>
                  </a:lnTo>
                  <a:lnTo>
                    <a:pt x="9" y="0"/>
                  </a:lnTo>
                  <a:lnTo>
                    <a:pt x="9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3C5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688" name="Freeform 825">
              <a:extLst>
                <a:ext uri="{FF2B5EF4-FFF2-40B4-BE49-F238E27FC236}">
                  <a16:creationId xmlns:a16="http://schemas.microsoft.com/office/drawing/2014/main" id="{6F6E90B1-8B44-00B1-DB18-F1D941930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9" y="1426"/>
              <a:ext cx="9" cy="565"/>
            </a:xfrm>
            <a:custGeom>
              <a:avLst/>
              <a:gdLst>
                <a:gd name="T0" fmla="*/ 6 w 9"/>
                <a:gd name="T1" fmla="*/ 0 h 565"/>
                <a:gd name="T2" fmla="*/ 2 w 9"/>
                <a:gd name="T3" fmla="*/ 6 h 565"/>
                <a:gd name="T4" fmla="*/ 0 w 9"/>
                <a:gd name="T5" fmla="*/ 565 h 565"/>
                <a:gd name="T6" fmla="*/ 9 w 9"/>
                <a:gd name="T7" fmla="*/ 565 h 565"/>
                <a:gd name="T8" fmla="*/ 9 w 9"/>
                <a:gd name="T9" fmla="*/ 6 h 565"/>
                <a:gd name="T10" fmla="*/ 6 w 9"/>
                <a:gd name="T11" fmla="*/ 0 h 565"/>
                <a:gd name="T12" fmla="*/ 6 w 9"/>
                <a:gd name="T13" fmla="*/ 0 h 565"/>
                <a:gd name="T14" fmla="*/ 2 w 9"/>
                <a:gd name="T15" fmla="*/ 0 h 565"/>
                <a:gd name="T16" fmla="*/ 2 w 9"/>
                <a:gd name="T17" fmla="*/ 6 h 565"/>
                <a:gd name="T18" fmla="*/ 6 w 9"/>
                <a:gd name="T19" fmla="*/ 0 h 5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565"/>
                <a:gd name="T32" fmla="*/ 9 w 9"/>
                <a:gd name="T33" fmla="*/ 565 h 56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565">
                  <a:moveTo>
                    <a:pt x="6" y="0"/>
                  </a:moveTo>
                  <a:lnTo>
                    <a:pt x="2" y="6"/>
                  </a:lnTo>
                  <a:lnTo>
                    <a:pt x="0" y="565"/>
                  </a:lnTo>
                  <a:lnTo>
                    <a:pt x="9" y="565"/>
                  </a:lnTo>
                  <a:lnTo>
                    <a:pt x="9" y="6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6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E3C5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689" name="Rectangle 826">
              <a:extLst>
                <a:ext uri="{FF2B5EF4-FFF2-40B4-BE49-F238E27FC236}">
                  <a16:creationId xmlns:a16="http://schemas.microsoft.com/office/drawing/2014/main" id="{952E4517-5161-E21E-B430-9DCD9DE956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4" y="2910"/>
              <a:ext cx="75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300" b="1">
                  <a:solidFill>
                    <a:srgbClr val="1F1A17"/>
                  </a:solidFill>
                  <a:latin typeface="Times New Roman" panose="02020603050405020304" pitchFamily="18" charset="0"/>
                </a:rPr>
                <a:t>C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8690" name="Rectangle 827">
              <a:extLst>
                <a:ext uri="{FF2B5EF4-FFF2-40B4-BE49-F238E27FC236}">
                  <a16:creationId xmlns:a16="http://schemas.microsoft.com/office/drawing/2014/main" id="{2B5E8C41-6C11-00FC-B22B-73AB3E6A7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4" y="1860"/>
              <a:ext cx="69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300" b="1">
                  <a:solidFill>
                    <a:srgbClr val="1F1A17"/>
                  </a:solidFill>
                  <a:latin typeface="Times New Roman" panose="02020603050405020304" pitchFamily="18" charset="0"/>
                </a:rPr>
                <a:t>B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8691" name="Rectangle 828">
              <a:extLst>
                <a:ext uri="{FF2B5EF4-FFF2-40B4-BE49-F238E27FC236}">
                  <a16:creationId xmlns:a16="http://schemas.microsoft.com/office/drawing/2014/main" id="{BFB06DE2-B9AB-0D00-4236-9DA5703FCE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6" y="1862"/>
              <a:ext cx="75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300" b="1">
                  <a:solidFill>
                    <a:srgbClr val="1F1A17"/>
                  </a:solidFill>
                  <a:latin typeface="Times New Roman" panose="02020603050405020304" pitchFamily="18" charset="0"/>
                </a:rPr>
                <a:t>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8692" name="Rectangle 829">
              <a:extLst>
                <a:ext uri="{FF2B5EF4-FFF2-40B4-BE49-F238E27FC236}">
                  <a16:creationId xmlns:a16="http://schemas.microsoft.com/office/drawing/2014/main" id="{10A56FA2-58E9-7B7F-147F-2688B59310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1" y="1993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300" b="1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8693" name="Rectangle 830">
              <a:extLst>
                <a:ext uri="{FF2B5EF4-FFF2-40B4-BE49-F238E27FC236}">
                  <a16:creationId xmlns:a16="http://schemas.microsoft.com/office/drawing/2014/main" id="{5CAB8E47-E160-0346-7009-A7E93DA571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1" y="2348"/>
              <a:ext cx="52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300" b="1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b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8694" name="Freeform 831">
              <a:extLst>
                <a:ext uri="{FF2B5EF4-FFF2-40B4-BE49-F238E27FC236}">
                  <a16:creationId xmlns:a16="http://schemas.microsoft.com/office/drawing/2014/main" id="{67C9D8C1-69BA-1821-463D-67468927D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2242"/>
              <a:ext cx="41" cy="40"/>
            </a:xfrm>
            <a:custGeom>
              <a:avLst/>
              <a:gdLst>
                <a:gd name="T0" fmla="*/ 41 w 41"/>
                <a:gd name="T1" fmla="*/ 0 h 40"/>
                <a:gd name="T2" fmla="*/ 0 w 41"/>
                <a:gd name="T3" fmla="*/ 16 h 40"/>
                <a:gd name="T4" fmla="*/ 35 w 41"/>
                <a:gd name="T5" fmla="*/ 40 h 40"/>
                <a:gd name="T6" fmla="*/ 41 w 41"/>
                <a:gd name="T7" fmla="*/ 0 h 40"/>
                <a:gd name="T8" fmla="*/ 0 w 41"/>
                <a:gd name="T9" fmla="*/ 16 h 40"/>
                <a:gd name="T10" fmla="*/ 41 w 41"/>
                <a:gd name="T11" fmla="*/ 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1"/>
                <a:gd name="T19" fmla="*/ 0 h 40"/>
                <a:gd name="T20" fmla="*/ 41 w 41"/>
                <a:gd name="T21" fmla="*/ 40 h 4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1" h="40">
                  <a:moveTo>
                    <a:pt x="41" y="0"/>
                  </a:moveTo>
                  <a:lnTo>
                    <a:pt x="0" y="16"/>
                  </a:lnTo>
                  <a:lnTo>
                    <a:pt x="35" y="40"/>
                  </a:lnTo>
                  <a:lnTo>
                    <a:pt x="41" y="0"/>
                  </a:lnTo>
                  <a:lnTo>
                    <a:pt x="0" y="16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695" name="Freeform 832">
              <a:extLst>
                <a:ext uri="{FF2B5EF4-FFF2-40B4-BE49-F238E27FC236}">
                  <a16:creationId xmlns:a16="http://schemas.microsoft.com/office/drawing/2014/main" id="{288AF19E-754A-EFD5-056B-D55A853A0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2259"/>
              <a:ext cx="106" cy="45"/>
            </a:xfrm>
            <a:custGeom>
              <a:avLst/>
              <a:gdLst>
                <a:gd name="T0" fmla="*/ 106 w 106"/>
                <a:gd name="T1" fmla="*/ 39 h 45"/>
                <a:gd name="T2" fmla="*/ 106 w 106"/>
                <a:gd name="T3" fmla="*/ 39 h 45"/>
                <a:gd name="T4" fmla="*/ 79 w 106"/>
                <a:gd name="T5" fmla="*/ 25 h 45"/>
                <a:gd name="T6" fmla="*/ 52 w 106"/>
                <a:gd name="T7" fmla="*/ 14 h 45"/>
                <a:gd name="T8" fmla="*/ 27 w 106"/>
                <a:gd name="T9" fmla="*/ 6 h 45"/>
                <a:gd name="T10" fmla="*/ 0 w 106"/>
                <a:gd name="T11" fmla="*/ 0 h 45"/>
                <a:gd name="T12" fmla="*/ 0 w 106"/>
                <a:gd name="T13" fmla="*/ 6 h 45"/>
                <a:gd name="T14" fmla="*/ 25 w 106"/>
                <a:gd name="T15" fmla="*/ 10 h 45"/>
                <a:gd name="T16" fmla="*/ 50 w 106"/>
                <a:gd name="T17" fmla="*/ 20 h 45"/>
                <a:gd name="T18" fmla="*/ 77 w 106"/>
                <a:gd name="T19" fmla="*/ 31 h 45"/>
                <a:gd name="T20" fmla="*/ 102 w 106"/>
                <a:gd name="T21" fmla="*/ 45 h 45"/>
                <a:gd name="T22" fmla="*/ 102 w 106"/>
                <a:gd name="T23" fmla="*/ 45 h 45"/>
                <a:gd name="T24" fmla="*/ 106 w 106"/>
                <a:gd name="T25" fmla="*/ 39 h 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6"/>
                <a:gd name="T40" fmla="*/ 0 h 45"/>
                <a:gd name="T41" fmla="*/ 106 w 106"/>
                <a:gd name="T42" fmla="*/ 45 h 4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6" h="45">
                  <a:moveTo>
                    <a:pt x="106" y="39"/>
                  </a:moveTo>
                  <a:lnTo>
                    <a:pt x="106" y="39"/>
                  </a:lnTo>
                  <a:lnTo>
                    <a:pt x="79" y="25"/>
                  </a:lnTo>
                  <a:lnTo>
                    <a:pt x="52" y="14"/>
                  </a:lnTo>
                  <a:lnTo>
                    <a:pt x="27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25" y="10"/>
                  </a:lnTo>
                  <a:lnTo>
                    <a:pt x="50" y="20"/>
                  </a:lnTo>
                  <a:lnTo>
                    <a:pt x="77" y="31"/>
                  </a:lnTo>
                  <a:lnTo>
                    <a:pt x="102" y="45"/>
                  </a:lnTo>
                  <a:lnTo>
                    <a:pt x="106" y="3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696" name="Freeform 833">
              <a:extLst>
                <a:ext uri="{FF2B5EF4-FFF2-40B4-BE49-F238E27FC236}">
                  <a16:creationId xmlns:a16="http://schemas.microsoft.com/office/drawing/2014/main" id="{52A1787C-F6FB-2256-E372-D4288B41E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9" y="2298"/>
              <a:ext cx="63" cy="52"/>
            </a:xfrm>
            <a:custGeom>
              <a:avLst/>
              <a:gdLst>
                <a:gd name="T0" fmla="*/ 63 w 63"/>
                <a:gd name="T1" fmla="*/ 48 h 52"/>
                <a:gd name="T2" fmla="*/ 50 w 63"/>
                <a:gd name="T3" fmla="*/ 34 h 52"/>
                <a:gd name="T4" fmla="*/ 34 w 63"/>
                <a:gd name="T5" fmla="*/ 23 h 52"/>
                <a:gd name="T6" fmla="*/ 19 w 63"/>
                <a:gd name="T7" fmla="*/ 11 h 52"/>
                <a:gd name="T8" fmla="*/ 4 w 63"/>
                <a:gd name="T9" fmla="*/ 0 h 52"/>
                <a:gd name="T10" fmla="*/ 0 w 63"/>
                <a:gd name="T11" fmla="*/ 6 h 52"/>
                <a:gd name="T12" fmla="*/ 17 w 63"/>
                <a:gd name="T13" fmla="*/ 15 h 52"/>
                <a:gd name="T14" fmla="*/ 32 w 63"/>
                <a:gd name="T15" fmla="*/ 27 h 52"/>
                <a:gd name="T16" fmla="*/ 46 w 63"/>
                <a:gd name="T17" fmla="*/ 38 h 52"/>
                <a:gd name="T18" fmla="*/ 59 w 63"/>
                <a:gd name="T19" fmla="*/ 52 h 52"/>
                <a:gd name="T20" fmla="*/ 63 w 63"/>
                <a:gd name="T21" fmla="*/ 48 h 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3"/>
                <a:gd name="T34" fmla="*/ 0 h 52"/>
                <a:gd name="T35" fmla="*/ 63 w 63"/>
                <a:gd name="T36" fmla="*/ 52 h 5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3" h="52">
                  <a:moveTo>
                    <a:pt x="63" y="48"/>
                  </a:moveTo>
                  <a:lnTo>
                    <a:pt x="50" y="34"/>
                  </a:lnTo>
                  <a:lnTo>
                    <a:pt x="34" y="23"/>
                  </a:lnTo>
                  <a:lnTo>
                    <a:pt x="19" y="11"/>
                  </a:lnTo>
                  <a:lnTo>
                    <a:pt x="4" y="0"/>
                  </a:lnTo>
                  <a:lnTo>
                    <a:pt x="0" y="6"/>
                  </a:lnTo>
                  <a:lnTo>
                    <a:pt x="17" y="15"/>
                  </a:lnTo>
                  <a:lnTo>
                    <a:pt x="32" y="27"/>
                  </a:lnTo>
                  <a:lnTo>
                    <a:pt x="46" y="38"/>
                  </a:lnTo>
                  <a:lnTo>
                    <a:pt x="59" y="52"/>
                  </a:lnTo>
                  <a:lnTo>
                    <a:pt x="63" y="4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697" name="Freeform 834">
              <a:extLst>
                <a:ext uri="{FF2B5EF4-FFF2-40B4-BE49-F238E27FC236}">
                  <a16:creationId xmlns:a16="http://schemas.microsoft.com/office/drawing/2014/main" id="{F4F3E664-D9B4-A72E-EEB5-A77DD819F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8" y="1935"/>
              <a:ext cx="40" cy="42"/>
            </a:xfrm>
            <a:custGeom>
              <a:avLst/>
              <a:gdLst>
                <a:gd name="T0" fmla="*/ 0 w 40"/>
                <a:gd name="T1" fmla="*/ 0 h 42"/>
                <a:gd name="T2" fmla="*/ 5 w 40"/>
                <a:gd name="T3" fmla="*/ 42 h 42"/>
                <a:gd name="T4" fmla="*/ 40 w 40"/>
                <a:gd name="T5" fmla="*/ 15 h 42"/>
                <a:gd name="T6" fmla="*/ 0 w 40"/>
                <a:gd name="T7" fmla="*/ 0 h 42"/>
                <a:gd name="T8" fmla="*/ 5 w 40"/>
                <a:gd name="T9" fmla="*/ 42 h 42"/>
                <a:gd name="T10" fmla="*/ 0 w 40"/>
                <a:gd name="T11" fmla="*/ 0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0"/>
                <a:gd name="T19" fmla="*/ 0 h 42"/>
                <a:gd name="T20" fmla="*/ 40 w 40"/>
                <a:gd name="T21" fmla="*/ 42 h 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0" h="42">
                  <a:moveTo>
                    <a:pt x="0" y="0"/>
                  </a:moveTo>
                  <a:lnTo>
                    <a:pt x="5" y="42"/>
                  </a:lnTo>
                  <a:lnTo>
                    <a:pt x="40" y="15"/>
                  </a:lnTo>
                  <a:lnTo>
                    <a:pt x="0" y="0"/>
                  </a:lnTo>
                  <a:lnTo>
                    <a:pt x="5" y="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698" name="Freeform 835">
              <a:extLst>
                <a:ext uri="{FF2B5EF4-FFF2-40B4-BE49-F238E27FC236}">
                  <a16:creationId xmlns:a16="http://schemas.microsoft.com/office/drawing/2014/main" id="{1DAAAE17-AACE-7E1B-8E63-B4B1B271B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5" y="1851"/>
              <a:ext cx="65" cy="96"/>
            </a:xfrm>
            <a:custGeom>
              <a:avLst/>
              <a:gdLst>
                <a:gd name="T0" fmla="*/ 61 w 65"/>
                <a:gd name="T1" fmla="*/ 0 h 96"/>
                <a:gd name="T2" fmla="*/ 61 w 65"/>
                <a:gd name="T3" fmla="*/ 0 h 96"/>
                <a:gd name="T4" fmla="*/ 42 w 65"/>
                <a:gd name="T5" fmla="*/ 23 h 96"/>
                <a:gd name="T6" fmla="*/ 25 w 65"/>
                <a:gd name="T7" fmla="*/ 46 h 96"/>
                <a:gd name="T8" fmla="*/ 9 w 65"/>
                <a:gd name="T9" fmla="*/ 69 h 96"/>
                <a:gd name="T10" fmla="*/ 0 w 65"/>
                <a:gd name="T11" fmla="*/ 94 h 96"/>
                <a:gd name="T12" fmla="*/ 4 w 65"/>
                <a:gd name="T13" fmla="*/ 96 h 96"/>
                <a:gd name="T14" fmla="*/ 15 w 65"/>
                <a:gd name="T15" fmla="*/ 72 h 96"/>
                <a:gd name="T16" fmla="*/ 29 w 65"/>
                <a:gd name="T17" fmla="*/ 49 h 96"/>
                <a:gd name="T18" fmla="*/ 46 w 65"/>
                <a:gd name="T19" fmla="*/ 26 h 96"/>
                <a:gd name="T20" fmla="*/ 65 w 65"/>
                <a:gd name="T21" fmla="*/ 3 h 96"/>
                <a:gd name="T22" fmla="*/ 65 w 65"/>
                <a:gd name="T23" fmla="*/ 3 h 96"/>
                <a:gd name="T24" fmla="*/ 61 w 65"/>
                <a:gd name="T25" fmla="*/ 0 h 9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5"/>
                <a:gd name="T40" fmla="*/ 0 h 96"/>
                <a:gd name="T41" fmla="*/ 65 w 65"/>
                <a:gd name="T42" fmla="*/ 96 h 9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5" h="96">
                  <a:moveTo>
                    <a:pt x="61" y="0"/>
                  </a:moveTo>
                  <a:lnTo>
                    <a:pt x="61" y="0"/>
                  </a:lnTo>
                  <a:lnTo>
                    <a:pt x="42" y="23"/>
                  </a:lnTo>
                  <a:lnTo>
                    <a:pt x="25" y="46"/>
                  </a:lnTo>
                  <a:lnTo>
                    <a:pt x="9" y="69"/>
                  </a:lnTo>
                  <a:lnTo>
                    <a:pt x="0" y="94"/>
                  </a:lnTo>
                  <a:lnTo>
                    <a:pt x="4" y="96"/>
                  </a:lnTo>
                  <a:lnTo>
                    <a:pt x="15" y="72"/>
                  </a:lnTo>
                  <a:lnTo>
                    <a:pt x="29" y="49"/>
                  </a:lnTo>
                  <a:lnTo>
                    <a:pt x="46" y="26"/>
                  </a:lnTo>
                  <a:lnTo>
                    <a:pt x="65" y="3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699" name="Freeform 836">
              <a:extLst>
                <a:ext uri="{FF2B5EF4-FFF2-40B4-BE49-F238E27FC236}">
                  <a16:creationId xmlns:a16="http://schemas.microsoft.com/office/drawing/2014/main" id="{D2A24B82-6049-4C18-CE5D-EC2265094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1803"/>
              <a:ext cx="62" cy="51"/>
            </a:xfrm>
            <a:custGeom>
              <a:avLst/>
              <a:gdLst>
                <a:gd name="T0" fmla="*/ 60 w 62"/>
                <a:gd name="T1" fmla="*/ 0 h 51"/>
                <a:gd name="T2" fmla="*/ 44 w 62"/>
                <a:gd name="T3" fmla="*/ 11 h 51"/>
                <a:gd name="T4" fmla="*/ 29 w 62"/>
                <a:gd name="T5" fmla="*/ 23 h 51"/>
                <a:gd name="T6" fmla="*/ 14 w 62"/>
                <a:gd name="T7" fmla="*/ 34 h 51"/>
                <a:gd name="T8" fmla="*/ 0 w 62"/>
                <a:gd name="T9" fmla="*/ 48 h 51"/>
                <a:gd name="T10" fmla="*/ 4 w 62"/>
                <a:gd name="T11" fmla="*/ 51 h 51"/>
                <a:gd name="T12" fmla="*/ 18 w 62"/>
                <a:gd name="T13" fmla="*/ 38 h 51"/>
                <a:gd name="T14" fmla="*/ 33 w 62"/>
                <a:gd name="T15" fmla="*/ 26 h 51"/>
                <a:gd name="T16" fmla="*/ 48 w 62"/>
                <a:gd name="T17" fmla="*/ 15 h 51"/>
                <a:gd name="T18" fmla="*/ 62 w 62"/>
                <a:gd name="T19" fmla="*/ 5 h 51"/>
                <a:gd name="T20" fmla="*/ 60 w 62"/>
                <a:gd name="T21" fmla="*/ 0 h 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2"/>
                <a:gd name="T34" fmla="*/ 0 h 51"/>
                <a:gd name="T35" fmla="*/ 62 w 62"/>
                <a:gd name="T36" fmla="*/ 51 h 5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2" h="51">
                  <a:moveTo>
                    <a:pt x="60" y="0"/>
                  </a:moveTo>
                  <a:lnTo>
                    <a:pt x="44" y="11"/>
                  </a:lnTo>
                  <a:lnTo>
                    <a:pt x="29" y="23"/>
                  </a:lnTo>
                  <a:lnTo>
                    <a:pt x="14" y="34"/>
                  </a:lnTo>
                  <a:lnTo>
                    <a:pt x="0" y="48"/>
                  </a:lnTo>
                  <a:lnTo>
                    <a:pt x="4" y="51"/>
                  </a:lnTo>
                  <a:lnTo>
                    <a:pt x="18" y="38"/>
                  </a:lnTo>
                  <a:lnTo>
                    <a:pt x="33" y="26"/>
                  </a:lnTo>
                  <a:lnTo>
                    <a:pt x="48" y="15"/>
                  </a:lnTo>
                  <a:lnTo>
                    <a:pt x="62" y="5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700" name="Freeform 837">
              <a:extLst>
                <a:ext uri="{FF2B5EF4-FFF2-40B4-BE49-F238E27FC236}">
                  <a16:creationId xmlns:a16="http://schemas.microsoft.com/office/drawing/2014/main" id="{A8990FA8-8475-6EB7-0A98-12CD746C7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2373"/>
              <a:ext cx="44" cy="38"/>
            </a:xfrm>
            <a:custGeom>
              <a:avLst/>
              <a:gdLst>
                <a:gd name="T0" fmla="*/ 23 w 44"/>
                <a:gd name="T1" fmla="*/ 38 h 38"/>
                <a:gd name="T2" fmla="*/ 44 w 44"/>
                <a:gd name="T3" fmla="*/ 0 h 38"/>
                <a:gd name="T4" fmla="*/ 0 w 44"/>
                <a:gd name="T5" fmla="*/ 4 h 38"/>
                <a:gd name="T6" fmla="*/ 23 w 44"/>
                <a:gd name="T7" fmla="*/ 38 h 38"/>
                <a:gd name="T8" fmla="*/ 44 w 44"/>
                <a:gd name="T9" fmla="*/ 0 h 38"/>
                <a:gd name="T10" fmla="*/ 23 w 44"/>
                <a:gd name="T11" fmla="*/ 38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4"/>
                <a:gd name="T19" fmla="*/ 0 h 38"/>
                <a:gd name="T20" fmla="*/ 44 w 44"/>
                <a:gd name="T21" fmla="*/ 38 h 3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4" h="38">
                  <a:moveTo>
                    <a:pt x="23" y="38"/>
                  </a:moveTo>
                  <a:lnTo>
                    <a:pt x="44" y="0"/>
                  </a:lnTo>
                  <a:lnTo>
                    <a:pt x="0" y="4"/>
                  </a:lnTo>
                  <a:lnTo>
                    <a:pt x="23" y="38"/>
                  </a:lnTo>
                  <a:lnTo>
                    <a:pt x="44" y="0"/>
                  </a:lnTo>
                  <a:lnTo>
                    <a:pt x="23" y="3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701" name="Freeform 838">
              <a:extLst>
                <a:ext uri="{FF2B5EF4-FFF2-40B4-BE49-F238E27FC236}">
                  <a16:creationId xmlns:a16="http://schemas.microsoft.com/office/drawing/2014/main" id="{549E66BB-3AFA-464E-2C48-F43B26DCF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2390"/>
              <a:ext cx="80" cy="84"/>
            </a:xfrm>
            <a:custGeom>
              <a:avLst/>
              <a:gdLst>
                <a:gd name="T0" fmla="*/ 6 w 80"/>
                <a:gd name="T1" fmla="*/ 84 h 84"/>
                <a:gd name="T2" fmla="*/ 6 w 80"/>
                <a:gd name="T3" fmla="*/ 84 h 84"/>
                <a:gd name="T4" fmla="*/ 23 w 80"/>
                <a:gd name="T5" fmla="*/ 61 h 84"/>
                <a:gd name="T6" fmla="*/ 40 w 80"/>
                <a:gd name="T7" fmla="*/ 38 h 84"/>
                <a:gd name="T8" fmla="*/ 61 w 80"/>
                <a:gd name="T9" fmla="*/ 21 h 84"/>
                <a:gd name="T10" fmla="*/ 80 w 80"/>
                <a:gd name="T11" fmla="*/ 4 h 84"/>
                <a:gd name="T12" fmla="*/ 78 w 80"/>
                <a:gd name="T13" fmla="*/ 0 h 84"/>
                <a:gd name="T14" fmla="*/ 57 w 80"/>
                <a:gd name="T15" fmla="*/ 15 h 84"/>
                <a:gd name="T16" fmla="*/ 36 w 80"/>
                <a:gd name="T17" fmla="*/ 35 h 84"/>
                <a:gd name="T18" fmla="*/ 17 w 80"/>
                <a:gd name="T19" fmla="*/ 58 h 84"/>
                <a:gd name="T20" fmla="*/ 0 w 80"/>
                <a:gd name="T21" fmla="*/ 81 h 84"/>
                <a:gd name="T22" fmla="*/ 0 w 80"/>
                <a:gd name="T23" fmla="*/ 81 h 84"/>
                <a:gd name="T24" fmla="*/ 6 w 80"/>
                <a:gd name="T25" fmla="*/ 84 h 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0"/>
                <a:gd name="T40" fmla="*/ 0 h 84"/>
                <a:gd name="T41" fmla="*/ 80 w 80"/>
                <a:gd name="T42" fmla="*/ 84 h 8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0" h="84">
                  <a:moveTo>
                    <a:pt x="6" y="84"/>
                  </a:moveTo>
                  <a:lnTo>
                    <a:pt x="6" y="84"/>
                  </a:lnTo>
                  <a:lnTo>
                    <a:pt x="23" y="61"/>
                  </a:lnTo>
                  <a:lnTo>
                    <a:pt x="40" y="38"/>
                  </a:lnTo>
                  <a:lnTo>
                    <a:pt x="61" y="21"/>
                  </a:lnTo>
                  <a:lnTo>
                    <a:pt x="80" y="4"/>
                  </a:lnTo>
                  <a:lnTo>
                    <a:pt x="78" y="0"/>
                  </a:lnTo>
                  <a:lnTo>
                    <a:pt x="57" y="15"/>
                  </a:lnTo>
                  <a:lnTo>
                    <a:pt x="36" y="35"/>
                  </a:lnTo>
                  <a:lnTo>
                    <a:pt x="17" y="58"/>
                  </a:lnTo>
                  <a:lnTo>
                    <a:pt x="0" y="81"/>
                  </a:lnTo>
                  <a:lnTo>
                    <a:pt x="6" y="8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702" name="Freeform 839">
              <a:extLst>
                <a:ext uri="{FF2B5EF4-FFF2-40B4-BE49-F238E27FC236}">
                  <a16:creationId xmlns:a16="http://schemas.microsoft.com/office/drawing/2014/main" id="{F20BDBE4-7389-8006-56AD-C84D7469A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2471"/>
              <a:ext cx="39" cy="71"/>
            </a:xfrm>
            <a:custGeom>
              <a:avLst/>
              <a:gdLst>
                <a:gd name="T0" fmla="*/ 6 w 39"/>
                <a:gd name="T1" fmla="*/ 71 h 71"/>
                <a:gd name="T2" fmla="*/ 12 w 39"/>
                <a:gd name="T3" fmla="*/ 53 h 71"/>
                <a:gd name="T4" fmla="*/ 19 w 39"/>
                <a:gd name="T5" fmla="*/ 36 h 71"/>
                <a:gd name="T6" fmla="*/ 29 w 39"/>
                <a:gd name="T7" fmla="*/ 19 h 71"/>
                <a:gd name="T8" fmla="*/ 39 w 39"/>
                <a:gd name="T9" fmla="*/ 3 h 71"/>
                <a:gd name="T10" fmla="*/ 33 w 39"/>
                <a:gd name="T11" fmla="*/ 0 h 71"/>
                <a:gd name="T12" fmla="*/ 23 w 39"/>
                <a:gd name="T13" fmla="*/ 17 h 71"/>
                <a:gd name="T14" fmla="*/ 14 w 39"/>
                <a:gd name="T15" fmla="*/ 34 h 71"/>
                <a:gd name="T16" fmla="*/ 6 w 39"/>
                <a:gd name="T17" fmla="*/ 51 h 71"/>
                <a:gd name="T18" fmla="*/ 0 w 39"/>
                <a:gd name="T19" fmla="*/ 69 h 71"/>
                <a:gd name="T20" fmla="*/ 6 w 39"/>
                <a:gd name="T21" fmla="*/ 71 h 7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9"/>
                <a:gd name="T34" fmla="*/ 0 h 71"/>
                <a:gd name="T35" fmla="*/ 39 w 39"/>
                <a:gd name="T36" fmla="*/ 71 h 7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9" h="71">
                  <a:moveTo>
                    <a:pt x="6" y="71"/>
                  </a:moveTo>
                  <a:lnTo>
                    <a:pt x="12" y="53"/>
                  </a:lnTo>
                  <a:lnTo>
                    <a:pt x="19" y="36"/>
                  </a:lnTo>
                  <a:lnTo>
                    <a:pt x="29" y="19"/>
                  </a:lnTo>
                  <a:lnTo>
                    <a:pt x="39" y="3"/>
                  </a:lnTo>
                  <a:lnTo>
                    <a:pt x="33" y="0"/>
                  </a:lnTo>
                  <a:lnTo>
                    <a:pt x="23" y="17"/>
                  </a:lnTo>
                  <a:lnTo>
                    <a:pt x="14" y="34"/>
                  </a:lnTo>
                  <a:lnTo>
                    <a:pt x="6" y="51"/>
                  </a:lnTo>
                  <a:lnTo>
                    <a:pt x="0" y="69"/>
                  </a:lnTo>
                  <a:lnTo>
                    <a:pt x="6" y="7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703" name="Freeform 840">
              <a:extLst>
                <a:ext uri="{FF2B5EF4-FFF2-40B4-BE49-F238E27FC236}">
                  <a16:creationId xmlns:a16="http://schemas.microsoft.com/office/drawing/2014/main" id="{97E95192-65AA-DF17-3F8D-594E7AE68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3" y="1324"/>
              <a:ext cx="1678" cy="1586"/>
            </a:xfrm>
            <a:custGeom>
              <a:avLst/>
              <a:gdLst>
                <a:gd name="T0" fmla="*/ 25 w 1678"/>
                <a:gd name="T1" fmla="*/ 0 h 1586"/>
                <a:gd name="T2" fmla="*/ 33 w 1678"/>
                <a:gd name="T3" fmla="*/ 713 h 1586"/>
                <a:gd name="T4" fmla="*/ 46 w 1678"/>
                <a:gd name="T5" fmla="*/ 767 h 1586"/>
                <a:gd name="T6" fmla="*/ 67 w 1678"/>
                <a:gd name="T7" fmla="*/ 818 h 1586"/>
                <a:gd name="T8" fmla="*/ 96 w 1678"/>
                <a:gd name="T9" fmla="*/ 866 h 1586"/>
                <a:gd name="T10" fmla="*/ 133 w 1678"/>
                <a:gd name="T11" fmla="*/ 910 h 1586"/>
                <a:gd name="T12" fmla="*/ 179 w 1678"/>
                <a:gd name="T13" fmla="*/ 949 h 1586"/>
                <a:gd name="T14" fmla="*/ 236 w 1678"/>
                <a:gd name="T15" fmla="*/ 982 h 1586"/>
                <a:gd name="T16" fmla="*/ 303 w 1678"/>
                <a:gd name="T17" fmla="*/ 1005 h 1586"/>
                <a:gd name="T18" fmla="*/ 363 w 1678"/>
                <a:gd name="T19" fmla="*/ 1022 h 1586"/>
                <a:gd name="T20" fmla="*/ 403 w 1678"/>
                <a:gd name="T21" fmla="*/ 1045 h 1586"/>
                <a:gd name="T22" fmla="*/ 443 w 1678"/>
                <a:gd name="T23" fmla="*/ 1074 h 1586"/>
                <a:gd name="T24" fmla="*/ 478 w 1678"/>
                <a:gd name="T25" fmla="*/ 1108 h 1586"/>
                <a:gd name="T26" fmla="*/ 511 w 1678"/>
                <a:gd name="T27" fmla="*/ 1147 h 1586"/>
                <a:gd name="T28" fmla="*/ 537 w 1678"/>
                <a:gd name="T29" fmla="*/ 1189 h 1586"/>
                <a:gd name="T30" fmla="*/ 561 w 1678"/>
                <a:gd name="T31" fmla="*/ 1235 h 1586"/>
                <a:gd name="T32" fmla="*/ 580 w 1678"/>
                <a:gd name="T33" fmla="*/ 1281 h 1586"/>
                <a:gd name="T34" fmla="*/ 593 w 1678"/>
                <a:gd name="T35" fmla="*/ 1329 h 1586"/>
                <a:gd name="T36" fmla="*/ 612 w 1678"/>
                <a:gd name="T37" fmla="*/ 1373 h 1586"/>
                <a:gd name="T38" fmla="*/ 639 w 1678"/>
                <a:gd name="T39" fmla="*/ 1417 h 1586"/>
                <a:gd name="T40" fmla="*/ 674 w 1678"/>
                <a:gd name="T41" fmla="*/ 1458 h 1586"/>
                <a:gd name="T42" fmla="*/ 716 w 1678"/>
                <a:gd name="T43" fmla="*/ 1492 h 1586"/>
                <a:gd name="T44" fmla="*/ 766 w 1678"/>
                <a:gd name="T45" fmla="*/ 1521 h 1586"/>
                <a:gd name="T46" fmla="*/ 823 w 1678"/>
                <a:gd name="T47" fmla="*/ 1544 h 1586"/>
                <a:gd name="T48" fmla="*/ 889 w 1678"/>
                <a:gd name="T49" fmla="*/ 1556 h 1586"/>
                <a:gd name="T50" fmla="*/ 1678 w 1678"/>
                <a:gd name="T51" fmla="*/ 1554 h 1586"/>
                <a:gd name="T52" fmla="*/ 927 w 1678"/>
                <a:gd name="T53" fmla="*/ 1586 h 1586"/>
                <a:gd name="T54" fmla="*/ 873 w 1678"/>
                <a:gd name="T55" fmla="*/ 1584 h 1586"/>
                <a:gd name="T56" fmla="*/ 823 w 1678"/>
                <a:gd name="T57" fmla="*/ 1575 h 1586"/>
                <a:gd name="T58" fmla="*/ 781 w 1678"/>
                <a:gd name="T59" fmla="*/ 1563 h 1586"/>
                <a:gd name="T60" fmla="*/ 741 w 1678"/>
                <a:gd name="T61" fmla="*/ 1546 h 1586"/>
                <a:gd name="T62" fmla="*/ 708 w 1678"/>
                <a:gd name="T63" fmla="*/ 1525 h 1586"/>
                <a:gd name="T64" fmla="*/ 678 w 1678"/>
                <a:gd name="T65" fmla="*/ 1504 h 1586"/>
                <a:gd name="T66" fmla="*/ 630 w 1678"/>
                <a:gd name="T67" fmla="*/ 1454 h 1586"/>
                <a:gd name="T68" fmla="*/ 595 w 1678"/>
                <a:gd name="T69" fmla="*/ 1404 h 1586"/>
                <a:gd name="T70" fmla="*/ 574 w 1678"/>
                <a:gd name="T71" fmla="*/ 1360 h 1586"/>
                <a:gd name="T72" fmla="*/ 557 w 1678"/>
                <a:gd name="T73" fmla="*/ 1312 h 1586"/>
                <a:gd name="T74" fmla="*/ 524 w 1678"/>
                <a:gd name="T75" fmla="*/ 1223 h 1586"/>
                <a:gd name="T76" fmla="*/ 501 w 1678"/>
                <a:gd name="T77" fmla="*/ 1175 h 1586"/>
                <a:gd name="T78" fmla="*/ 474 w 1678"/>
                <a:gd name="T79" fmla="*/ 1135 h 1586"/>
                <a:gd name="T80" fmla="*/ 420 w 1678"/>
                <a:gd name="T81" fmla="*/ 1087 h 1586"/>
                <a:gd name="T82" fmla="*/ 359 w 1678"/>
                <a:gd name="T83" fmla="*/ 1051 h 1586"/>
                <a:gd name="T84" fmla="*/ 296 w 1678"/>
                <a:gd name="T85" fmla="*/ 1026 h 1586"/>
                <a:gd name="T86" fmla="*/ 227 w 1678"/>
                <a:gd name="T87" fmla="*/ 1006 h 1586"/>
                <a:gd name="T88" fmla="*/ 171 w 1678"/>
                <a:gd name="T89" fmla="*/ 980 h 1586"/>
                <a:gd name="T90" fmla="*/ 125 w 1678"/>
                <a:gd name="T91" fmla="*/ 947 h 1586"/>
                <a:gd name="T92" fmla="*/ 88 w 1678"/>
                <a:gd name="T93" fmla="*/ 909 h 1586"/>
                <a:gd name="T94" fmla="*/ 60 w 1678"/>
                <a:gd name="T95" fmla="*/ 868 h 1586"/>
                <a:gd name="T96" fmla="*/ 38 w 1678"/>
                <a:gd name="T97" fmla="*/ 824 h 1586"/>
                <a:gd name="T98" fmla="*/ 23 w 1678"/>
                <a:gd name="T99" fmla="*/ 780 h 1586"/>
                <a:gd name="T100" fmla="*/ 2 w 1678"/>
                <a:gd name="T101" fmla="*/ 694 h 158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78"/>
                <a:gd name="T154" fmla="*/ 0 h 1586"/>
                <a:gd name="T155" fmla="*/ 1678 w 1678"/>
                <a:gd name="T156" fmla="*/ 1586 h 158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78" h="1586">
                  <a:moveTo>
                    <a:pt x="0" y="0"/>
                  </a:moveTo>
                  <a:lnTo>
                    <a:pt x="25" y="0"/>
                  </a:lnTo>
                  <a:lnTo>
                    <a:pt x="27" y="684"/>
                  </a:lnTo>
                  <a:lnTo>
                    <a:pt x="33" y="713"/>
                  </a:lnTo>
                  <a:lnTo>
                    <a:pt x="38" y="740"/>
                  </a:lnTo>
                  <a:lnTo>
                    <a:pt x="46" y="767"/>
                  </a:lnTo>
                  <a:lnTo>
                    <a:pt x="56" y="791"/>
                  </a:lnTo>
                  <a:lnTo>
                    <a:pt x="67" y="818"/>
                  </a:lnTo>
                  <a:lnTo>
                    <a:pt x="81" y="841"/>
                  </a:lnTo>
                  <a:lnTo>
                    <a:pt x="96" y="866"/>
                  </a:lnTo>
                  <a:lnTo>
                    <a:pt x="113" y="889"/>
                  </a:lnTo>
                  <a:lnTo>
                    <a:pt x="133" y="910"/>
                  </a:lnTo>
                  <a:lnTo>
                    <a:pt x="156" y="930"/>
                  </a:lnTo>
                  <a:lnTo>
                    <a:pt x="179" y="949"/>
                  </a:lnTo>
                  <a:lnTo>
                    <a:pt x="205" y="966"/>
                  </a:lnTo>
                  <a:lnTo>
                    <a:pt x="236" y="982"/>
                  </a:lnTo>
                  <a:lnTo>
                    <a:pt x="267" y="995"/>
                  </a:lnTo>
                  <a:lnTo>
                    <a:pt x="303" y="1005"/>
                  </a:lnTo>
                  <a:lnTo>
                    <a:pt x="340" y="1014"/>
                  </a:lnTo>
                  <a:lnTo>
                    <a:pt x="363" y="1022"/>
                  </a:lnTo>
                  <a:lnTo>
                    <a:pt x="384" y="1031"/>
                  </a:lnTo>
                  <a:lnTo>
                    <a:pt x="403" y="1045"/>
                  </a:lnTo>
                  <a:lnTo>
                    <a:pt x="424" y="1058"/>
                  </a:lnTo>
                  <a:lnTo>
                    <a:pt x="443" y="1074"/>
                  </a:lnTo>
                  <a:lnTo>
                    <a:pt x="461" y="1089"/>
                  </a:lnTo>
                  <a:lnTo>
                    <a:pt x="478" y="1108"/>
                  </a:lnTo>
                  <a:lnTo>
                    <a:pt x="495" y="1127"/>
                  </a:lnTo>
                  <a:lnTo>
                    <a:pt x="511" y="1147"/>
                  </a:lnTo>
                  <a:lnTo>
                    <a:pt x="524" y="1168"/>
                  </a:lnTo>
                  <a:lnTo>
                    <a:pt x="537" y="1189"/>
                  </a:lnTo>
                  <a:lnTo>
                    <a:pt x="551" y="1212"/>
                  </a:lnTo>
                  <a:lnTo>
                    <a:pt x="561" y="1235"/>
                  </a:lnTo>
                  <a:lnTo>
                    <a:pt x="570" y="1258"/>
                  </a:lnTo>
                  <a:lnTo>
                    <a:pt x="580" y="1281"/>
                  </a:lnTo>
                  <a:lnTo>
                    <a:pt x="585" y="1304"/>
                  </a:lnTo>
                  <a:lnTo>
                    <a:pt x="593" y="1329"/>
                  </a:lnTo>
                  <a:lnTo>
                    <a:pt x="601" y="1352"/>
                  </a:lnTo>
                  <a:lnTo>
                    <a:pt x="612" y="1373"/>
                  </a:lnTo>
                  <a:lnTo>
                    <a:pt x="624" y="1396"/>
                  </a:lnTo>
                  <a:lnTo>
                    <a:pt x="639" y="1417"/>
                  </a:lnTo>
                  <a:lnTo>
                    <a:pt x="655" y="1438"/>
                  </a:lnTo>
                  <a:lnTo>
                    <a:pt x="674" y="1458"/>
                  </a:lnTo>
                  <a:lnTo>
                    <a:pt x="693" y="1475"/>
                  </a:lnTo>
                  <a:lnTo>
                    <a:pt x="716" y="1492"/>
                  </a:lnTo>
                  <a:lnTo>
                    <a:pt x="739" y="1508"/>
                  </a:lnTo>
                  <a:lnTo>
                    <a:pt x="766" y="1521"/>
                  </a:lnTo>
                  <a:lnTo>
                    <a:pt x="793" y="1534"/>
                  </a:lnTo>
                  <a:lnTo>
                    <a:pt x="823" y="1544"/>
                  </a:lnTo>
                  <a:lnTo>
                    <a:pt x="854" y="1552"/>
                  </a:lnTo>
                  <a:lnTo>
                    <a:pt x="889" y="1556"/>
                  </a:lnTo>
                  <a:lnTo>
                    <a:pt x="923" y="1559"/>
                  </a:lnTo>
                  <a:lnTo>
                    <a:pt x="1678" y="1554"/>
                  </a:lnTo>
                  <a:lnTo>
                    <a:pt x="1678" y="1582"/>
                  </a:lnTo>
                  <a:lnTo>
                    <a:pt x="927" y="1586"/>
                  </a:lnTo>
                  <a:lnTo>
                    <a:pt x="898" y="1586"/>
                  </a:lnTo>
                  <a:lnTo>
                    <a:pt x="873" y="1584"/>
                  </a:lnTo>
                  <a:lnTo>
                    <a:pt x="848" y="1581"/>
                  </a:lnTo>
                  <a:lnTo>
                    <a:pt x="823" y="1575"/>
                  </a:lnTo>
                  <a:lnTo>
                    <a:pt x="802" y="1569"/>
                  </a:lnTo>
                  <a:lnTo>
                    <a:pt x="781" y="1563"/>
                  </a:lnTo>
                  <a:lnTo>
                    <a:pt x="760" y="1554"/>
                  </a:lnTo>
                  <a:lnTo>
                    <a:pt x="741" y="1546"/>
                  </a:lnTo>
                  <a:lnTo>
                    <a:pt x="724" y="1536"/>
                  </a:lnTo>
                  <a:lnTo>
                    <a:pt x="708" y="1525"/>
                  </a:lnTo>
                  <a:lnTo>
                    <a:pt x="693" y="1515"/>
                  </a:lnTo>
                  <a:lnTo>
                    <a:pt x="678" y="1504"/>
                  </a:lnTo>
                  <a:lnTo>
                    <a:pt x="653" y="1479"/>
                  </a:lnTo>
                  <a:lnTo>
                    <a:pt x="630" y="1454"/>
                  </a:lnTo>
                  <a:lnTo>
                    <a:pt x="610" y="1429"/>
                  </a:lnTo>
                  <a:lnTo>
                    <a:pt x="595" y="1404"/>
                  </a:lnTo>
                  <a:lnTo>
                    <a:pt x="584" y="1381"/>
                  </a:lnTo>
                  <a:lnTo>
                    <a:pt x="574" y="1360"/>
                  </a:lnTo>
                  <a:lnTo>
                    <a:pt x="561" y="1327"/>
                  </a:lnTo>
                  <a:lnTo>
                    <a:pt x="557" y="1312"/>
                  </a:lnTo>
                  <a:lnTo>
                    <a:pt x="543" y="1271"/>
                  </a:lnTo>
                  <a:lnTo>
                    <a:pt x="524" y="1223"/>
                  </a:lnTo>
                  <a:lnTo>
                    <a:pt x="514" y="1198"/>
                  </a:lnTo>
                  <a:lnTo>
                    <a:pt x="501" y="1175"/>
                  </a:lnTo>
                  <a:lnTo>
                    <a:pt x="488" y="1154"/>
                  </a:lnTo>
                  <a:lnTo>
                    <a:pt x="474" y="1135"/>
                  </a:lnTo>
                  <a:lnTo>
                    <a:pt x="447" y="1108"/>
                  </a:lnTo>
                  <a:lnTo>
                    <a:pt x="420" y="1087"/>
                  </a:lnTo>
                  <a:lnTo>
                    <a:pt x="390" y="1068"/>
                  </a:lnTo>
                  <a:lnTo>
                    <a:pt x="359" y="1051"/>
                  </a:lnTo>
                  <a:lnTo>
                    <a:pt x="328" y="1037"/>
                  </a:lnTo>
                  <a:lnTo>
                    <a:pt x="296" y="1026"/>
                  </a:lnTo>
                  <a:lnTo>
                    <a:pt x="261" y="1014"/>
                  </a:lnTo>
                  <a:lnTo>
                    <a:pt x="227" y="1006"/>
                  </a:lnTo>
                  <a:lnTo>
                    <a:pt x="196" y="993"/>
                  </a:lnTo>
                  <a:lnTo>
                    <a:pt x="171" y="980"/>
                  </a:lnTo>
                  <a:lnTo>
                    <a:pt x="146" y="964"/>
                  </a:lnTo>
                  <a:lnTo>
                    <a:pt x="125" y="947"/>
                  </a:lnTo>
                  <a:lnTo>
                    <a:pt x="106" y="928"/>
                  </a:lnTo>
                  <a:lnTo>
                    <a:pt x="88" y="909"/>
                  </a:lnTo>
                  <a:lnTo>
                    <a:pt x="73" y="889"/>
                  </a:lnTo>
                  <a:lnTo>
                    <a:pt x="60" y="868"/>
                  </a:lnTo>
                  <a:lnTo>
                    <a:pt x="48" y="847"/>
                  </a:lnTo>
                  <a:lnTo>
                    <a:pt x="38" y="824"/>
                  </a:lnTo>
                  <a:lnTo>
                    <a:pt x="29" y="803"/>
                  </a:lnTo>
                  <a:lnTo>
                    <a:pt x="23" y="780"/>
                  </a:lnTo>
                  <a:lnTo>
                    <a:pt x="10" y="736"/>
                  </a:lnTo>
                  <a:lnTo>
                    <a:pt x="2" y="6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704" name="Freeform 841">
              <a:extLst>
                <a:ext uri="{FF2B5EF4-FFF2-40B4-BE49-F238E27FC236}">
                  <a16:creationId xmlns:a16="http://schemas.microsoft.com/office/drawing/2014/main" id="{B80C5E96-3AFE-2DDC-3FBB-2FB466763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3" y="1321"/>
              <a:ext cx="29" cy="7"/>
            </a:xfrm>
            <a:custGeom>
              <a:avLst/>
              <a:gdLst>
                <a:gd name="T0" fmla="*/ 29 w 29"/>
                <a:gd name="T1" fmla="*/ 3 h 7"/>
                <a:gd name="T2" fmla="*/ 25 w 29"/>
                <a:gd name="T3" fmla="*/ 0 h 7"/>
                <a:gd name="T4" fmla="*/ 0 w 29"/>
                <a:gd name="T5" fmla="*/ 0 h 7"/>
                <a:gd name="T6" fmla="*/ 0 w 29"/>
                <a:gd name="T7" fmla="*/ 7 h 7"/>
                <a:gd name="T8" fmla="*/ 25 w 29"/>
                <a:gd name="T9" fmla="*/ 7 h 7"/>
                <a:gd name="T10" fmla="*/ 29 w 29"/>
                <a:gd name="T11" fmla="*/ 3 h 7"/>
                <a:gd name="T12" fmla="*/ 29 w 29"/>
                <a:gd name="T13" fmla="*/ 3 h 7"/>
                <a:gd name="T14" fmla="*/ 29 w 29"/>
                <a:gd name="T15" fmla="*/ 0 h 7"/>
                <a:gd name="T16" fmla="*/ 25 w 29"/>
                <a:gd name="T17" fmla="*/ 0 h 7"/>
                <a:gd name="T18" fmla="*/ 29 w 29"/>
                <a:gd name="T19" fmla="*/ 3 h 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9"/>
                <a:gd name="T31" fmla="*/ 0 h 7"/>
                <a:gd name="T32" fmla="*/ 29 w 29"/>
                <a:gd name="T33" fmla="*/ 7 h 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9" h="7">
                  <a:moveTo>
                    <a:pt x="29" y="3"/>
                  </a:moveTo>
                  <a:lnTo>
                    <a:pt x="25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25" y="7"/>
                  </a:lnTo>
                  <a:lnTo>
                    <a:pt x="29" y="3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9" y="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705" name="Freeform 842">
              <a:extLst>
                <a:ext uri="{FF2B5EF4-FFF2-40B4-BE49-F238E27FC236}">
                  <a16:creationId xmlns:a16="http://schemas.microsoft.com/office/drawing/2014/main" id="{62027AE5-A2F8-97A2-07F2-610C52FA6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2" y="1324"/>
              <a:ext cx="14" cy="686"/>
            </a:xfrm>
            <a:custGeom>
              <a:avLst/>
              <a:gdLst>
                <a:gd name="T0" fmla="*/ 4 w 14"/>
                <a:gd name="T1" fmla="*/ 686 h 686"/>
                <a:gd name="T2" fmla="*/ 14 w 14"/>
                <a:gd name="T3" fmla="*/ 684 h 686"/>
                <a:gd name="T4" fmla="*/ 10 w 14"/>
                <a:gd name="T5" fmla="*/ 0 h 686"/>
                <a:gd name="T6" fmla="*/ 0 w 14"/>
                <a:gd name="T7" fmla="*/ 0 h 686"/>
                <a:gd name="T8" fmla="*/ 4 w 14"/>
                <a:gd name="T9" fmla="*/ 684 h 686"/>
                <a:gd name="T10" fmla="*/ 4 w 14"/>
                <a:gd name="T11" fmla="*/ 686 h 6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"/>
                <a:gd name="T19" fmla="*/ 0 h 686"/>
                <a:gd name="T20" fmla="*/ 14 w 14"/>
                <a:gd name="T21" fmla="*/ 686 h 68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" h="686">
                  <a:moveTo>
                    <a:pt x="4" y="686"/>
                  </a:moveTo>
                  <a:lnTo>
                    <a:pt x="14" y="684"/>
                  </a:lnTo>
                  <a:lnTo>
                    <a:pt x="10" y="0"/>
                  </a:lnTo>
                  <a:lnTo>
                    <a:pt x="0" y="0"/>
                  </a:lnTo>
                  <a:lnTo>
                    <a:pt x="4" y="684"/>
                  </a:lnTo>
                  <a:lnTo>
                    <a:pt x="4" y="68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706" name="Freeform 843">
              <a:extLst>
                <a:ext uri="{FF2B5EF4-FFF2-40B4-BE49-F238E27FC236}">
                  <a16:creationId xmlns:a16="http://schemas.microsoft.com/office/drawing/2014/main" id="{E0A783F3-6026-B7E9-3E5D-AC73FFBF1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" y="2008"/>
              <a:ext cx="319" cy="334"/>
            </a:xfrm>
            <a:custGeom>
              <a:avLst/>
              <a:gdLst>
                <a:gd name="T0" fmla="*/ 319 w 319"/>
                <a:gd name="T1" fmla="*/ 324 h 334"/>
                <a:gd name="T2" fmla="*/ 319 w 319"/>
                <a:gd name="T3" fmla="*/ 324 h 334"/>
                <a:gd name="T4" fmla="*/ 280 w 319"/>
                <a:gd name="T5" fmla="*/ 317 h 334"/>
                <a:gd name="T6" fmla="*/ 246 w 319"/>
                <a:gd name="T7" fmla="*/ 305 h 334"/>
                <a:gd name="T8" fmla="*/ 215 w 319"/>
                <a:gd name="T9" fmla="*/ 294 h 334"/>
                <a:gd name="T10" fmla="*/ 184 w 319"/>
                <a:gd name="T11" fmla="*/ 278 h 334"/>
                <a:gd name="T12" fmla="*/ 159 w 319"/>
                <a:gd name="T13" fmla="*/ 261 h 334"/>
                <a:gd name="T14" fmla="*/ 134 w 319"/>
                <a:gd name="T15" fmla="*/ 244 h 334"/>
                <a:gd name="T16" fmla="*/ 113 w 319"/>
                <a:gd name="T17" fmla="*/ 223 h 334"/>
                <a:gd name="T18" fmla="*/ 94 w 319"/>
                <a:gd name="T19" fmla="*/ 202 h 334"/>
                <a:gd name="T20" fmla="*/ 77 w 319"/>
                <a:gd name="T21" fmla="*/ 180 h 334"/>
                <a:gd name="T22" fmla="*/ 62 w 319"/>
                <a:gd name="T23" fmla="*/ 155 h 334"/>
                <a:gd name="T24" fmla="*/ 48 w 319"/>
                <a:gd name="T25" fmla="*/ 132 h 334"/>
                <a:gd name="T26" fmla="*/ 37 w 319"/>
                <a:gd name="T27" fmla="*/ 106 h 334"/>
                <a:gd name="T28" fmla="*/ 27 w 319"/>
                <a:gd name="T29" fmla="*/ 81 h 334"/>
                <a:gd name="T30" fmla="*/ 19 w 319"/>
                <a:gd name="T31" fmla="*/ 54 h 334"/>
                <a:gd name="T32" fmla="*/ 14 w 319"/>
                <a:gd name="T33" fmla="*/ 27 h 334"/>
                <a:gd name="T34" fmla="*/ 10 w 319"/>
                <a:gd name="T35" fmla="*/ 0 h 334"/>
                <a:gd name="T36" fmla="*/ 0 w 319"/>
                <a:gd name="T37" fmla="*/ 2 h 334"/>
                <a:gd name="T38" fmla="*/ 4 w 319"/>
                <a:gd name="T39" fmla="*/ 29 h 334"/>
                <a:gd name="T40" fmla="*/ 12 w 319"/>
                <a:gd name="T41" fmla="*/ 56 h 334"/>
                <a:gd name="T42" fmla="*/ 19 w 319"/>
                <a:gd name="T43" fmla="*/ 83 h 334"/>
                <a:gd name="T44" fmla="*/ 29 w 319"/>
                <a:gd name="T45" fmla="*/ 109 h 334"/>
                <a:gd name="T46" fmla="*/ 40 w 319"/>
                <a:gd name="T47" fmla="*/ 136 h 334"/>
                <a:gd name="T48" fmla="*/ 54 w 319"/>
                <a:gd name="T49" fmla="*/ 161 h 334"/>
                <a:gd name="T50" fmla="*/ 69 w 319"/>
                <a:gd name="T51" fmla="*/ 184 h 334"/>
                <a:gd name="T52" fmla="*/ 86 w 319"/>
                <a:gd name="T53" fmla="*/ 207 h 334"/>
                <a:gd name="T54" fmla="*/ 108 w 319"/>
                <a:gd name="T55" fmla="*/ 230 h 334"/>
                <a:gd name="T56" fmla="*/ 129 w 319"/>
                <a:gd name="T57" fmla="*/ 250 h 334"/>
                <a:gd name="T58" fmla="*/ 154 w 319"/>
                <a:gd name="T59" fmla="*/ 269 h 334"/>
                <a:gd name="T60" fmla="*/ 181 w 319"/>
                <a:gd name="T61" fmla="*/ 286 h 334"/>
                <a:gd name="T62" fmla="*/ 211 w 319"/>
                <a:gd name="T63" fmla="*/ 301 h 334"/>
                <a:gd name="T64" fmla="*/ 244 w 319"/>
                <a:gd name="T65" fmla="*/ 315 h 334"/>
                <a:gd name="T66" fmla="*/ 278 w 319"/>
                <a:gd name="T67" fmla="*/ 324 h 334"/>
                <a:gd name="T68" fmla="*/ 317 w 319"/>
                <a:gd name="T69" fmla="*/ 334 h 334"/>
                <a:gd name="T70" fmla="*/ 317 w 319"/>
                <a:gd name="T71" fmla="*/ 334 h 334"/>
                <a:gd name="T72" fmla="*/ 319 w 319"/>
                <a:gd name="T73" fmla="*/ 324 h 33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19"/>
                <a:gd name="T112" fmla="*/ 0 h 334"/>
                <a:gd name="T113" fmla="*/ 319 w 319"/>
                <a:gd name="T114" fmla="*/ 334 h 33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19" h="334">
                  <a:moveTo>
                    <a:pt x="319" y="324"/>
                  </a:moveTo>
                  <a:lnTo>
                    <a:pt x="319" y="324"/>
                  </a:lnTo>
                  <a:lnTo>
                    <a:pt x="280" y="317"/>
                  </a:lnTo>
                  <a:lnTo>
                    <a:pt x="246" y="305"/>
                  </a:lnTo>
                  <a:lnTo>
                    <a:pt x="215" y="294"/>
                  </a:lnTo>
                  <a:lnTo>
                    <a:pt x="184" y="278"/>
                  </a:lnTo>
                  <a:lnTo>
                    <a:pt x="159" y="261"/>
                  </a:lnTo>
                  <a:lnTo>
                    <a:pt x="134" y="244"/>
                  </a:lnTo>
                  <a:lnTo>
                    <a:pt x="113" y="223"/>
                  </a:lnTo>
                  <a:lnTo>
                    <a:pt x="94" y="202"/>
                  </a:lnTo>
                  <a:lnTo>
                    <a:pt x="77" y="180"/>
                  </a:lnTo>
                  <a:lnTo>
                    <a:pt x="62" y="155"/>
                  </a:lnTo>
                  <a:lnTo>
                    <a:pt x="48" y="132"/>
                  </a:lnTo>
                  <a:lnTo>
                    <a:pt x="37" y="106"/>
                  </a:lnTo>
                  <a:lnTo>
                    <a:pt x="27" y="81"/>
                  </a:lnTo>
                  <a:lnTo>
                    <a:pt x="19" y="54"/>
                  </a:lnTo>
                  <a:lnTo>
                    <a:pt x="14" y="27"/>
                  </a:lnTo>
                  <a:lnTo>
                    <a:pt x="10" y="0"/>
                  </a:lnTo>
                  <a:lnTo>
                    <a:pt x="0" y="2"/>
                  </a:lnTo>
                  <a:lnTo>
                    <a:pt x="4" y="29"/>
                  </a:lnTo>
                  <a:lnTo>
                    <a:pt x="12" y="56"/>
                  </a:lnTo>
                  <a:lnTo>
                    <a:pt x="19" y="83"/>
                  </a:lnTo>
                  <a:lnTo>
                    <a:pt x="29" y="109"/>
                  </a:lnTo>
                  <a:lnTo>
                    <a:pt x="40" y="136"/>
                  </a:lnTo>
                  <a:lnTo>
                    <a:pt x="54" y="161"/>
                  </a:lnTo>
                  <a:lnTo>
                    <a:pt x="69" y="184"/>
                  </a:lnTo>
                  <a:lnTo>
                    <a:pt x="86" y="207"/>
                  </a:lnTo>
                  <a:lnTo>
                    <a:pt x="108" y="230"/>
                  </a:lnTo>
                  <a:lnTo>
                    <a:pt x="129" y="250"/>
                  </a:lnTo>
                  <a:lnTo>
                    <a:pt x="154" y="269"/>
                  </a:lnTo>
                  <a:lnTo>
                    <a:pt x="181" y="286"/>
                  </a:lnTo>
                  <a:lnTo>
                    <a:pt x="211" y="301"/>
                  </a:lnTo>
                  <a:lnTo>
                    <a:pt x="244" y="315"/>
                  </a:lnTo>
                  <a:lnTo>
                    <a:pt x="278" y="324"/>
                  </a:lnTo>
                  <a:lnTo>
                    <a:pt x="317" y="334"/>
                  </a:lnTo>
                  <a:lnTo>
                    <a:pt x="319" y="32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707" name="Freeform 844">
              <a:extLst>
                <a:ext uri="{FF2B5EF4-FFF2-40B4-BE49-F238E27FC236}">
                  <a16:creationId xmlns:a16="http://schemas.microsoft.com/office/drawing/2014/main" id="{D81D540F-8B36-2A9C-77F7-C31FA8127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" y="2332"/>
              <a:ext cx="249" cy="298"/>
            </a:xfrm>
            <a:custGeom>
              <a:avLst/>
              <a:gdLst>
                <a:gd name="T0" fmla="*/ 249 w 249"/>
                <a:gd name="T1" fmla="*/ 296 h 298"/>
                <a:gd name="T2" fmla="*/ 249 w 249"/>
                <a:gd name="T3" fmla="*/ 296 h 298"/>
                <a:gd name="T4" fmla="*/ 244 w 249"/>
                <a:gd name="T5" fmla="*/ 271 h 298"/>
                <a:gd name="T6" fmla="*/ 236 w 249"/>
                <a:gd name="T7" fmla="*/ 248 h 298"/>
                <a:gd name="T8" fmla="*/ 226 w 249"/>
                <a:gd name="T9" fmla="*/ 225 h 298"/>
                <a:gd name="T10" fmla="*/ 215 w 249"/>
                <a:gd name="T11" fmla="*/ 202 h 298"/>
                <a:gd name="T12" fmla="*/ 201 w 249"/>
                <a:gd name="T13" fmla="*/ 179 h 298"/>
                <a:gd name="T14" fmla="*/ 188 w 249"/>
                <a:gd name="T15" fmla="*/ 158 h 298"/>
                <a:gd name="T16" fmla="*/ 174 w 249"/>
                <a:gd name="T17" fmla="*/ 137 h 298"/>
                <a:gd name="T18" fmla="*/ 159 w 249"/>
                <a:gd name="T19" fmla="*/ 116 h 298"/>
                <a:gd name="T20" fmla="*/ 142 w 249"/>
                <a:gd name="T21" fmla="*/ 96 h 298"/>
                <a:gd name="T22" fmla="*/ 125 w 249"/>
                <a:gd name="T23" fmla="*/ 79 h 298"/>
                <a:gd name="T24" fmla="*/ 105 w 249"/>
                <a:gd name="T25" fmla="*/ 62 h 298"/>
                <a:gd name="T26" fmla="*/ 86 w 249"/>
                <a:gd name="T27" fmla="*/ 46 h 298"/>
                <a:gd name="T28" fmla="*/ 67 w 249"/>
                <a:gd name="T29" fmla="*/ 33 h 298"/>
                <a:gd name="T30" fmla="*/ 46 w 249"/>
                <a:gd name="T31" fmla="*/ 20 h 298"/>
                <a:gd name="T32" fmla="*/ 25 w 249"/>
                <a:gd name="T33" fmla="*/ 10 h 298"/>
                <a:gd name="T34" fmla="*/ 2 w 249"/>
                <a:gd name="T35" fmla="*/ 0 h 298"/>
                <a:gd name="T36" fmla="*/ 0 w 249"/>
                <a:gd name="T37" fmla="*/ 10 h 298"/>
                <a:gd name="T38" fmla="*/ 21 w 249"/>
                <a:gd name="T39" fmla="*/ 18 h 298"/>
                <a:gd name="T40" fmla="*/ 42 w 249"/>
                <a:gd name="T41" fmla="*/ 27 h 298"/>
                <a:gd name="T42" fmla="*/ 61 w 249"/>
                <a:gd name="T43" fmla="*/ 41 h 298"/>
                <a:gd name="T44" fmla="*/ 80 w 249"/>
                <a:gd name="T45" fmla="*/ 54 h 298"/>
                <a:gd name="T46" fmla="*/ 100 w 249"/>
                <a:gd name="T47" fmla="*/ 68 h 298"/>
                <a:gd name="T48" fmla="*/ 119 w 249"/>
                <a:gd name="T49" fmla="*/ 85 h 298"/>
                <a:gd name="T50" fmla="*/ 136 w 249"/>
                <a:gd name="T51" fmla="*/ 102 h 298"/>
                <a:gd name="T52" fmla="*/ 151 w 249"/>
                <a:gd name="T53" fmla="*/ 121 h 298"/>
                <a:gd name="T54" fmla="*/ 167 w 249"/>
                <a:gd name="T55" fmla="*/ 141 h 298"/>
                <a:gd name="T56" fmla="*/ 182 w 249"/>
                <a:gd name="T57" fmla="*/ 162 h 298"/>
                <a:gd name="T58" fmla="*/ 194 w 249"/>
                <a:gd name="T59" fmla="*/ 185 h 298"/>
                <a:gd name="T60" fmla="*/ 207 w 249"/>
                <a:gd name="T61" fmla="*/ 206 h 298"/>
                <a:gd name="T62" fmla="*/ 217 w 249"/>
                <a:gd name="T63" fmla="*/ 229 h 298"/>
                <a:gd name="T64" fmla="*/ 226 w 249"/>
                <a:gd name="T65" fmla="*/ 252 h 298"/>
                <a:gd name="T66" fmla="*/ 234 w 249"/>
                <a:gd name="T67" fmla="*/ 275 h 298"/>
                <a:gd name="T68" fmla="*/ 242 w 249"/>
                <a:gd name="T69" fmla="*/ 298 h 298"/>
                <a:gd name="T70" fmla="*/ 242 w 249"/>
                <a:gd name="T71" fmla="*/ 298 h 298"/>
                <a:gd name="T72" fmla="*/ 249 w 249"/>
                <a:gd name="T73" fmla="*/ 296 h 29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49"/>
                <a:gd name="T112" fmla="*/ 0 h 298"/>
                <a:gd name="T113" fmla="*/ 249 w 249"/>
                <a:gd name="T114" fmla="*/ 298 h 29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49" h="298">
                  <a:moveTo>
                    <a:pt x="249" y="296"/>
                  </a:moveTo>
                  <a:lnTo>
                    <a:pt x="249" y="296"/>
                  </a:lnTo>
                  <a:lnTo>
                    <a:pt x="244" y="271"/>
                  </a:lnTo>
                  <a:lnTo>
                    <a:pt x="236" y="248"/>
                  </a:lnTo>
                  <a:lnTo>
                    <a:pt x="226" y="225"/>
                  </a:lnTo>
                  <a:lnTo>
                    <a:pt x="215" y="202"/>
                  </a:lnTo>
                  <a:lnTo>
                    <a:pt x="201" y="179"/>
                  </a:lnTo>
                  <a:lnTo>
                    <a:pt x="188" y="158"/>
                  </a:lnTo>
                  <a:lnTo>
                    <a:pt x="174" y="137"/>
                  </a:lnTo>
                  <a:lnTo>
                    <a:pt x="159" y="116"/>
                  </a:lnTo>
                  <a:lnTo>
                    <a:pt x="142" y="96"/>
                  </a:lnTo>
                  <a:lnTo>
                    <a:pt x="125" y="79"/>
                  </a:lnTo>
                  <a:lnTo>
                    <a:pt x="105" y="62"/>
                  </a:lnTo>
                  <a:lnTo>
                    <a:pt x="86" y="46"/>
                  </a:lnTo>
                  <a:lnTo>
                    <a:pt x="67" y="33"/>
                  </a:lnTo>
                  <a:lnTo>
                    <a:pt x="46" y="20"/>
                  </a:lnTo>
                  <a:lnTo>
                    <a:pt x="25" y="10"/>
                  </a:lnTo>
                  <a:lnTo>
                    <a:pt x="2" y="0"/>
                  </a:lnTo>
                  <a:lnTo>
                    <a:pt x="0" y="10"/>
                  </a:lnTo>
                  <a:lnTo>
                    <a:pt x="21" y="18"/>
                  </a:lnTo>
                  <a:lnTo>
                    <a:pt x="42" y="27"/>
                  </a:lnTo>
                  <a:lnTo>
                    <a:pt x="61" y="41"/>
                  </a:lnTo>
                  <a:lnTo>
                    <a:pt x="80" y="54"/>
                  </a:lnTo>
                  <a:lnTo>
                    <a:pt x="100" y="68"/>
                  </a:lnTo>
                  <a:lnTo>
                    <a:pt x="119" y="85"/>
                  </a:lnTo>
                  <a:lnTo>
                    <a:pt x="136" y="102"/>
                  </a:lnTo>
                  <a:lnTo>
                    <a:pt x="151" y="121"/>
                  </a:lnTo>
                  <a:lnTo>
                    <a:pt x="167" y="141"/>
                  </a:lnTo>
                  <a:lnTo>
                    <a:pt x="182" y="162"/>
                  </a:lnTo>
                  <a:lnTo>
                    <a:pt x="194" y="185"/>
                  </a:lnTo>
                  <a:lnTo>
                    <a:pt x="207" y="206"/>
                  </a:lnTo>
                  <a:lnTo>
                    <a:pt x="217" y="229"/>
                  </a:lnTo>
                  <a:lnTo>
                    <a:pt x="226" y="252"/>
                  </a:lnTo>
                  <a:lnTo>
                    <a:pt x="234" y="275"/>
                  </a:lnTo>
                  <a:lnTo>
                    <a:pt x="242" y="298"/>
                  </a:lnTo>
                  <a:lnTo>
                    <a:pt x="249" y="29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708" name="Freeform 845">
              <a:extLst>
                <a:ext uri="{FF2B5EF4-FFF2-40B4-BE49-F238E27FC236}">
                  <a16:creationId xmlns:a16="http://schemas.microsoft.com/office/drawing/2014/main" id="{6D7DDDF8-0CFB-47E9-FDBE-02EFFC8AC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2628"/>
              <a:ext cx="341" cy="259"/>
            </a:xfrm>
            <a:custGeom>
              <a:avLst/>
              <a:gdLst>
                <a:gd name="T0" fmla="*/ 341 w 341"/>
                <a:gd name="T1" fmla="*/ 252 h 259"/>
                <a:gd name="T2" fmla="*/ 341 w 341"/>
                <a:gd name="T3" fmla="*/ 252 h 259"/>
                <a:gd name="T4" fmla="*/ 307 w 341"/>
                <a:gd name="T5" fmla="*/ 248 h 259"/>
                <a:gd name="T6" fmla="*/ 272 w 341"/>
                <a:gd name="T7" fmla="*/ 242 h 259"/>
                <a:gd name="T8" fmla="*/ 241 w 341"/>
                <a:gd name="T9" fmla="*/ 234 h 259"/>
                <a:gd name="T10" fmla="*/ 213 w 341"/>
                <a:gd name="T11" fmla="*/ 225 h 259"/>
                <a:gd name="T12" fmla="*/ 186 w 341"/>
                <a:gd name="T13" fmla="*/ 213 h 259"/>
                <a:gd name="T14" fmla="*/ 159 w 341"/>
                <a:gd name="T15" fmla="*/ 200 h 259"/>
                <a:gd name="T16" fmla="*/ 136 w 341"/>
                <a:gd name="T17" fmla="*/ 184 h 259"/>
                <a:gd name="T18" fmla="*/ 115 w 341"/>
                <a:gd name="T19" fmla="*/ 169 h 259"/>
                <a:gd name="T20" fmla="*/ 94 w 341"/>
                <a:gd name="T21" fmla="*/ 150 h 259"/>
                <a:gd name="T22" fmla="*/ 76 w 341"/>
                <a:gd name="T23" fmla="*/ 131 h 259"/>
                <a:gd name="T24" fmla="*/ 61 w 341"/>
                <a:gd name="T25" fmla="*/ 111 h 259"/>
                <a:gd name="T26" fmla="*/ 46 w 341"/>
                <a:gd name="T27" fmla="*/ 90 h 259"/>
                <a:gd name="T28" fmla="*/ 34 w 341"/>
                <a:gd name="T29" fmla="*/ 67 h 259"/>
                <a:gd name="T30" fmla="*/ 23 w 341"/>
                <a:gd name="T31" fmla="*/ 46 h 259"/>
                <a:gd name="T32" fmla="*/ 15 w 341"/>
                <a:gd name="T33" fmla="*/ 23 h 259"/>
                <a:gd name="T34" fmla="*/ 7 w 341"/>
                <a:gd name="T35" fmla="*/ 0 h 259"/>
                <a:gd name="T36" fmla="*/ 0 w 341"/>
                <a:gd name="T37" fmla="*/ 2 h 259"/>
                <a:gd name="T38" fmla="*/ 5 w 341"/>
                <a:gd name="T39" fmla="*/ 25 h 259"/>
                <a:gd name="T40" fmla="*/ 15 w 341"/>
                <a:gd name="T41" fmla="*/ 48 h 259"/>
                <a:gd name="T42" fmla="*/ 27 w 341"/>
                <a:gd name="T43" fmla="*/ 71 h 259"/>
                <a:gd name="T44" fmla="*/ 38 w 341"/>
                <a:gd name="T45" fmla="*/ 94 h 259"/>
                <a:gd name="T46" fmla="*/ 53 w 341"/>
                <a:gd name="T47" fmla="*/ 115 h 259"/>
                <a:gd name="T48" fmla="*/ 69 w 341"/>
                <a:gd name="T49" fmla="*/ 136 h 259"/>
                <a:gd name="T50" fmla="*/ 88 w 341"/>
                <a:gd name="T51" fmla="*/ 158 h 259"/>
                <a:gd name="T52" fmla="*/ 109 w 341"/>
                <a:gd name="T53" fmla="*/ 175 h 259"/>
                <a:gd name="T54" fmla="*/ 130 w 341"/>
                <a:gd name="T55" fmla="*/ 192 h 259"/>
                <a:gd name="T56" fmla="*/ 155 w 341"/>
                <a:gd name="T57" fmla="*/ 207 h 259"/>
                <a:gd name="T58" fmla="*/ 182 w 341"/>
                <a:gd name="T59" fmla="*/ 221 h 259"/>
                <a:gd name="T60" fmla="*/ 209 w 341"/>
                <a:gd name="T61" fmla="*/ 234 h 259"/>
                <a:gd name="T62" fmla="*/ 240 w 341"/>
                <a:gd name="T63" fmla="*/ 244 h 259"/>
                <a:gd name="T64" fmla="*/ 272 w 341"/>
                <a:gd name="T65" fmla="*/ 252 h 259"/>
                <a:gd name="T66" fmla="*/ 305 w 341"/>
                <a:gd name="T67" fmla="*/ 257 h 259"/>
                <a:gd name="T68" fmla="*/ 341 w 341"/>
                <a:gd name="T69" fmla="*/ 259 h 259"/>
                <a:gd name="T70" fmla="*/ 341 w 341"/>
                <a:gd name="T71" fmla="*/ 259 h 259"/>
                <a:gd name="T72" fmla="*/ 341 w 341"/>
                <a:gd name="T73" fmla="*/ 252 h 25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41"/>
                <a:gd name="T112" fmla="*/ 0 h 259"/>
                <a:gd name="T113" fmla="*/ 341 w 341"/>
                <a:gd name="T114" fmla="*/ 259 h 25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41" h="259">
                  <a:moveTo>
                    <a:pt x="341" y="252"/>
                  </a:moveTo>
                  <a:lnTo>
                    <a:pt x="341" y="252"/>
                  </a:lnTo>
                  <a:lnTo>
                    <a:pt x="307" y="248"/>
                  </a:lnTo>
                  <a:lnTo>
                    <a:pt x="272" y="242"/>
                  </a:lnTo>
                  <a:lnTo>
                    <a:pt x="241" y="234"/>
                  </a:lnTo>
                  <a:lnTo>
                    <a:pt x="213" y="225"/>
                  </a:lnTo>
                  <a:lnTo>
                    <a:pt x="186" y="213"/>
                  </a:lnTo>
                  <a:lnTo>
                    <a:pt x="159" y="200"/>
                  </a:lnTo>
                  <a:lnTo>
                    <a:pt x="136" y="184"/>
                  </a:lnTo>
                  <a:lnTo>
                    <a:pt x="115" y="169"/>
                  </a:lnTo>
                  <a:lnTo>
                    <a:pt x="94" y="150"/>
                  </a:lnTo>
                  <a:lnTo>
                    <a:pt x="76" y="131"/>
                  </a:lnTo>
                  <a:lnTo>
                    <a:pt x="61" y="111"/>
                  </a:lnTo>
                  <a:lnTo>
                    <a:pt x="46" y="90"/>
                  </a:lnTo>
                  <a:lnTo>
                    <a:pt x="34" y="67"/>
                  </a:lnTo>
                  <a:lnTo>
                    <a:pt x="23" y="46"/>
                  </a:lnTo>
                  <a:lnTo>
                    <a:pt x="15" y="23"/>
                  </a:lnTo>
                  <a:lnTo>
                    <a:pt x="7" y="0"/>
                  </a:lnTo>
                  <a:lnTo>
                    <a:pt x="0" y="2"/>
                  </a:lnTo>
                  <a:lnTo>
                    <a:pt x="5" y="25"/>
                  </a:lnTo>
                  <a:lnTo>
                    <a:pt x="15" y="48"/>
                  </a:lnTo>
                  <a:lnTo>
                    <a:pt x="27" y="71"/>
                  </a:lnTo>
                  <a:lnTo>
                    <a:pt x="38" y="94"/>
                  </a:lnTo>
                  <a:lnTo>
                    <a:pt x="53" y="115"/>
                  </a:lnTo>
                  <a:lnTo>
                    <a:pt x="69" y="136"/>
                  </a:lnTo>
                  <a:lnTo>
                    <a:pt x="88" y="158"/>
                  </a:lnTo>
                  <a:lnTo>
                    <a:pt x="109" y="175"/>
                  </a:lnTo>
                  <a:lnTo>
                    <a:pt x="130" y="192"/>
                  </a:lnTo>
                  <a:lnTo>
                    <a:pt x="155" y="207"/>
                  </a:lnTo>
                  <a:lnTo>
                    <a:pt x="182" y="221"/>
                  </a:lnTo>
                  <a:lnTo>
                    <a:pt x="209" y="234"/>
                  </a:lnTo>
                  <a:lnTo>
                    <a:pt x="240" y="244"/>
                  </a:lnTo>
                  <a:lnTo>
                    <a:pt x="272" y="252"/>
                  </a:lnTo>
                  <a:lnTo>
                    <a:pt x="305" y="257"/>
                  </a:lnTo>
                  <a:lnTo>
                    <a:pt x="341" y="259"/>
                  </a:lnTo>
                  <a:lnTo>
                    <a:pt x="341" y="25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709" name="Freeform 846">
              <a:extLst>
                <a:ext uri="{FF2B5EF4-FFF2-40B4-BE49-F238E27FC236}">
                  <a16:creationId xmlns:a16="http://schemas.microsoft.com/office/drawing/2014/main" id="{5AA2C2D9-F1CF-A747-09DA-66A8CF69B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" y="2874"/>
              <a:ext cx="758" cy="13"/>
            </a:xfrm>
            <a:custGeom>
              <a:avLst/>
              <a:gdLst>
                <a:gd name="T0" fmla="*/ 758 w 758"/>
                <a:gd name="T1" fmla="*/ 4 h 13"/>
                <a:gd name="T2" fmla="*/ 755 w 758"/>
                <a:gd name="T3" fmla="*/ 0 h 13"/>
                <a:gd name="T4" fmla="*/ 0 w 758"/>
                <a:gd name="T5" fmla="*/ 6 h 13"/>
                <a:gd name="T6" fmla="*/ 0 w 758"/>
                <a:gd name="T7" fmla="*/ 13 h 13"/>
                <a:gd name="T8" fmla="*/ 755 w 758"/>
                <a:gd name="T9" fmla="*/ 9 h 13"/>
                <a:gd name="T10" fmla="*/ 758 w 758"/>
                <a:gd name="T11" fmla="*/ 4 h 13"/>
                <a:gd name="T12" fmla="*/ 758 w 758"/>
                <a:gd name="T13" fmla="*/ 4 h 13"/>
                <a:gd name="T14" fmla="*/ 758 w 758"/>
                <a:gd name="T15" fmla="*/ 0 h 13"/>
                <a:gd name="T16" fmla="*/ 755 w 758"/>
                <a:gd name="T17" fmla="*/ 0 h 13"/>
                <a:gd name="T18" fmla="*/ 758 w 758"/>
                <a:gd name="T19" fmla="*/ 4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58"/>
                <a:gd name="T31" fmla="*/ 0 h 13"/>
                <a:gd name="T32" fmla="*/ 758 w 758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58" h="13">
                  <a:moveTo>
                    <a:pt x="758" y="4"/>
                  </a:moveTo>
                  <a:lnTo>
                    <a:pt x="755" y="0"/>
                  </a:lnTo>
                  <a:lnTo>
                    <a:pt x="0" y="6"/>
                  </a:lnTo>
                  <a:lnTo>
                    <a:pt x="0" y="13"/>
                  </a:lnTo>
                  <a:lnTo>
                    <a:pt x="755" y="9"/>
                  </a:lnTo>
                  <a:lnTo>
                    <a:pt x="758" y="4"/>
                  </a:lnTo>
                  <a:lnTo>
                    <a:pt x="758" y="0"/>
                  </a:lnTo>
                  <a:lnTo>
                    <a:pt x="755" y="0"/>
                  </a:lnTo>
                  <a:lnTo>
                    <a:pt x="758" y="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710" name="Freeform 847">
              <a:extLst>
                <a:ext uri="{FF2B5EF4-FFF2-40B4-BE49-F238E27FC236}">
                  <a16:creationId xmlns:a16="http://schemas.microsoft.com/office/drawing/2014/main" id="{735A0348-C993-0EBF-25BD-B955AACB3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7" y="2878"/>
              <a:ext cx="7" cy="32"/>
            </a:xfrm>
            <a:custGeom>
              <a:avLst/>
              <a:gdLst>
                <a:gd name="T0" fmla="*/ 4 w 7"/>
                <a:gd name="T1" fmla="*/ 32 h 32"/>
                <a:gd name="T2" fmla="*/ 7 w 7"/>
                <a:gd name="T3" fmla="*/ 28 h 32"/>
                <a:gd name="T4" fmla="*/ 7 w 7"/>
                <a:gd name="T5" fmla="*/ 0 h 32"/>
                <a:gd name="T6" fmla="*/ 0 w 7"/>
                <a:gd name="T7" fmla="*/ 0 h 32"/>
                <a:gd name="T8" fmla="*/ 0 w 7"/>
                <a:gd name="T9" fmla="*/ 28 h 32"/>
                <a:gd name="T10" fmla="*/ 4 w 7"/>
                <a:gd name="T11" fmla="*/ 32 h 32"/>
                <a:gd name="T12" fmla="*/ 4 w 7"/>
                <a:gd name="T13" fmla="*/ 32 h 32"/>
                <a:gd name="T14" fmla="*/ 7 w 7"/>
                <a:gd name="T15" fmla="*/ 32 h 32"/>
                <a:gd name="T16" fmla="*/ 7 w 7"/>
                <a:gd name="T17" fmla="*/ 28 h 32"/>
                <a:gd name="T18" fmla="*/ 4 w 7"/>
                <a:gd name="T19" fmla="*/ 32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"/>
                <a:gd name="T31" fmla="*/ 0 h 32"/>
                <a:gd name="T32" fmla="*/ 7 w 7"/>
                <a:gd name="T33" fmla="*/ 32 h 3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" h="32">
                  <a:moveTo>
                    <a:pt x="4" y="32"/>
                  </a:moveTo>
                  <a:lnTo>
                    <a:pt x="7" y="28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28"/>
                  </a:lnTo>
                  <a:lnTo>
                    <a:pt x="4" y="32"/>
                  </a:lnTo>
                  <a:lnTo>
                    <a:pt x="7" y="32"/>
                  </a:lnTo>
                  <a:lnTo>
                    <a:pt x="7" y="28"/>
                  </a:lnTo>
                  <a:lnTo>
                    <a:pt x="4" y="3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711" name="Freeform 848">
              <a:extLst>
                <a:ext uri="{FF2B5EF4-FFF2-40B4-BE49-F238E27FC236}">
                  <a16:creationId xmlns:a16="http://schemas.microsoft.com/office/drawing/2014/main" id="{10147060-ECB5-B621-09D1-7A37EE719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2903"/>
              <a:ext cx="751" cy="11"/>
            </a:xfrm>
            <a:custGeom>
              <a:avLst/>
              <a:gdLst>
                <a:gd name="T0" fmla="*/ 0 w 751"/>
                <a:gd name="T1" fmla="*/ 3 h 11"/>
                <a:gd name="T2" fmla="*/ 0 w 751"/>
                <a:gd name="T3" fmla="*/ 11 h 11"/>
                <a:gd name="T4" fmla="*/ 751 w 751"/>
                <a:gd name="T5" fmla="*/ 7 h 11"/>
                <a:gd name="T6" fmla="*/ 751 w 751"/>
                <a:gd name="T7" fmla="*/ 0 h 11"/>
                <a:gd name="T8" fmla="*/ 0 w 751"/>
                <a:gd name="T9" fmla="*/ 3 h 11"/>
                <a:gd name="T10" fmla="*/ 0 w 751"/>
                <a:gd name="T11" fmla="*/ 3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1"/>
                <a:gd name="T19" fmla="*/ 0 h 11"/>
                <a:gd name="T20" fmla="*/ 751 w 75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1" h="11">
                  <a:moveTo>
                    <a:pt x="0" y="3"/>
                  </a:moveTo>
                  <a:lnTo>
                    <a:pt x="0" y="11"/>
                  </a:lnTo>
                  <a:lnTo>
                    <a:pt x="751" y="7"/>
                  </a:lnTo>
                  <a:lnTo>
                    <a:pt x="751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712" name="Freeform 849">
              <a:extLst>
                <a:ext uri="{FF2B5EF4-FFF2-40B4-BE49-F238E27FC236}">
                  <a16:creationId xmlns:a16="http://schemas.microsoft.com/office/drawing/2014/main" id="{475C3E54-60B7-10D9-82F9-58CDA3F1B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6" y="2634"/>
              <a:ext cx="374" cy="280"/>
            </a:xfrm>
            <a:custGeom>
              <a:avLst/>
              <a:gdLst>
                <a:gd name="T0" fmla="*/ 0 w 374"/>
                <a:gd name="T1" fmla="*/ 4 h 280"/>
                <a:gd name="T2" fmla="*/ 0 w 374"/>
                <a:gd name="T3" fmla="*/ 4 h 280"/>
                <a:gd name="T4" fmla="*/ 4 w 374"/>
                <a:gd name="T5" fmla="*/ 19 h 280"/>
                <a:gd name="T6" fmla="*/ 17 w 374"/>
                <a:gd name="T7" fmla="*/ 52 h 280"/>
                <a:gd name="T8" fmla="*/ 27 w 374"/>
                <a:gd name="T9" fmla="*/ 73 h 280"/>
                <a:gd name="T10" fmla="*/ 38 w 374"/>
                <a:gd name="T11" fmla="*/ 96 h 280"/>
                <a:gd name="T12" fmla="*/ 54 w 374"/>
                <a:gd name="T13" fmla="*/ 121 h 280"/>
                <a:gd name="T14" fmla="*/ 73 w 374"/>
                <a:gd name="T15" fmla="*/ 148 h 280"/>
                <a:gd name="T16" fmla="*/ 96 w 374"/>
                <a:gd name="T17" fmla="*/ 173 h 280"/>
                <a:gd name="T18" fmla="*/ 121 w 374"/>
                <a:gd name="T19" fmla="*/ 196 h 280"/>
                <a:gd name="T20" fmla="*/ 136 w 374"/>
                <a:gd name="T21" fmla="*/ 209 h 280"/>
                <a:gd name="T22" fmla="*/ 151 w 374"/>
                <a:gd name="T23" fmla="*/ 219 h 280"/>
                <a:gd name="T24" fmla="*/ 169 w 374"/>
                <a:gd name="T25" fmla="*/ 230 h 280"/>
                <a:gd name="T26" fmla="*/ 186 w 374"/>
                <a:gd name="T27" fmla="*/ 240 h 280"/>
                <a:gd name="T28" fmla="*/ 205 w 374"/>
                <a:gd name="T29" fmla="*/ 249 h 280"/>
                <a:gd name="T30" fmla="*/ 226 w 374"/>
                <a:gd name="T31" fmla="*/ 257 h 280"/>
                <a:gd name="T32" fmla="*/ 247 w 374"/>
                <a:gd name="T33" fmla="*/ 265 h 280"/>
                <a:gd name="T34" fmla="*/ 270 w 374"/>
                <a:gd name="T35" fmla="*/ 271 h 280"/>
                <a:gd name="T36" fmla="*/ 293 w 374"/>
                <a:gd name="T37" fmla="*/ 274 h 280"/>
                <a:gd name="T38" fmla="*/ 318 w 374"/>
                <a:gd name="T39" fmla="*/ 278 h 280"/>
                <a:gd name="T40" fmla="*/ 345 w 374"/>
                <a:gd name="T41" fmla="*/ 280 h 280"/>
                <a:gd name="T42" fmla="*/ 374 w 374"/>
                <a:gd name="T43" fmla="*/ 280 h 280"/>
                <a:gd name="T44" fmla="*/ 374 w 374"/>
                <a:gd name="T45" fmla="*/ 272 h 280"/>
                <a:gd name="T46" fmla="*/ 345 w 374"/>
                <a:gd name="T47" fmla="*/ 271 h 280"/>
                <a:gd name="T48" fmla="*/ 320 w 374"/>
                <a:gd name="T49" fmla="*/ 269 h 280"/>
                <a:gd name="T50" fmla="*/ 295 w 374"/>
                <a:gd name="T51" fmla="*/ 267 h 280"/>
                <a:gd name="T52" fmla="*/ 272 w 374"/>
                <a:gd name="T53" fmla="*/ 261 h 280"/>
                <a:gd name="T54" fmla="*/ 249 w 374"/>
                <a:gd name="T55" fmla="*/ 255 h 280"/>
                <a:gd name="T56" fmla="*/ 228 w 374"/>
                <a:gd name="T57" fmla="*/ 248 h 280"/>
                <a:gd name="T58" fmla="*/ 209 w 374"/>
                <a:gd name="T59" fmla="*/ 240 h 280"/>
                <a:gd name="T60" fmla="*/ 190 w 374"/>
                <a:gd name="T61" fmla="*/ 232 h 280"/>
                <a:gd name="T62" fmla="*/ 173 w 374"/>
                <a:gd name="T63" fmla="*/ 223 h 280"/>
                <a:gd name="T64" fmla="*/ 157 w 374"/>
                <a:gd name="T65" fmla="*/ 211 h 280"/>
                <a:gd name="T66" fmla="*/ 142 w 374"/>
                <a:gd name="T67" fmla="*/ 201 h 280"/>
                <a:gd name="T68" fmla="*/ 128 w 374"/>
                <a:gd name="T69" fmla="*/ 190 h 280"/>
                <a:gd name="T70" fmla="*/ 102 w 374"/>
                <a:gd name="T71" fmla="*/ 165 h 280"/>
                <a:gd name="T72" fmla="*/ 80 w 374"/>
                <a:gd name="T73" fmla="*/ 142 h 280"/>
                <a:gd name="T74" fmla="*/ 61 w 374"/>
                <a:gd name="T75" fmla="*/ 117 h 280"/>
                <a:gd name="T76" fmla="*/ 46 w 374"/>
                <a:gd name="T77" fmla="*/ 92 h 280"/>
                <a:gd name="T78" fmla="*/ 34 w 374"/>
                <a:gd name="T79" fmla="*/ 69 h 280"/>
                <a:gd name="T80" fmla="*/ 25 w 374"/>
                <a:gd name="T81" fmla="*/ 48 h 280"/>
                <a:gd name="T82" fmla="*/ 13 w 374"/>
                <a:gd name="T83" fmla="*/ 15 h 280"/>
                <a:gd name="T84" fmla="*/ 8 w 374"/>
                <a:gd name="T85" fmla="*/ 0 h 280"/>
                <a:gd name="T86" fmla="*/ 8 w 374"/>
                <a:gd name="T87" fmla="*/ 0 h 280"/>
                <a:gd name="T88" fmla="*/ 0 w 374"/>
                <a:gd name="T89" fmla="*/ 4 h 28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74"/>
                <a:gd name="T136" fmla="*/ 0 h 280"/>
                <a:gd name="T137" fmla="*/ 374 w 374"/>
                <a:gd name="T138" fmla="*/ 280 h 28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74" h="280">
                  <a:moveTo>
                    <a:pt x="0" y="4"/>
                  </a:moveTo>
                  <a:lnTo>
                    <a:pt x="0" y="4"/>
                  </a:lnTo>
                  <a:lnTo>
                    <a:pt x="4" y="19"/>
                  </a:lnTo>
                  <a:lnTo>
                    <a:pt x="17" y="52"/>
                  </a:lnTo>
                  <a:lnTo>
                    <a:pt x="27" y="73"/>
                  </a:lnTo>
                  <a:lnTo>
                    <a:pt x="38" y="96"/>
                  </a:lnTo>
                  <a:lnTo>
                    <a:pt x="54" y="121"/>
                  </a:lnTo>
                  <a:lnTo>
                    <a:pt x="73" y="148"/>
                  </a:lnTo>
                  <a:lnTo>
                    <a:pt x="96" y="173"/>
                  </a:lnTo>
                  <a:lnTo>
                    <a:pt x="121" y="196"/>
                  </a:lnTo>
                  <a:lnTo>
                    <a:pt x="136" y="209"/>
                  </a:lnTo>
                  <a:lnTo>
                    <a:pt x="151" y="219"/>
                  </a:lnTo>
                  <a:lnTo>
                    <a:pt x="169" y="230"/>
                  </a:lnTo>
                  <a:lnTo>
                    <a:pt x="186" y="240"/>
                  </a:lnTo>
                  <a:lnTo>
                    <a:pt x="205" y="249"/>
                  </a:lnTo>
                  <a:lnTo>
                    <a:pt x="226" y="257"/>
                  </a:lnTo>
                  <a:lnTo>
                    <a:pt x="247" y="265"/>
                  </a:lnTo>
                  <a:lnTo>
                    <a:pt x="270" y="271"/>
                  </a:lnTo>
                  <a:lnTo>
                    <a:pt x="293" y="274"/>
                  </a:lnTo>
                  <a:lnTo>
                    <a:pt x="318" y="278"/>
                  </a:lnTo>
                  <a:lnTo>
                    <a:pt x="345" y="280"/>
                  </a:lnTo>
                  <a:lnTo>
                    <a:pt x="374" y="280"/>
                  </a:lnTo>
                  <a:lnTo>
                    <a:pt x="374" y="272"/>
                  </a:lnTo>
                  <a:lnTo>
                    <a:pt x="345" y="271"/>
                  </a:lnTo>
                  <a:lnTo>
                    <a:pt x="320" y="269"/>
                  </a:lnTo>
                  <a:lnTo>
                    <a:pt x="295" y="267"/>
                  </a:lnTo>
                  <a:lnTo>
                    <a:pt x="272" y="261"/>
                  </a:lnTo>
                  <a:lnTo>
                    <a:pt x="249" y="255"/>
                  </a:lnTo>
                  <a:lnTo>
                    <a:pt x="228" y="248"/>
                  </a:lnTo>
                  <a:lnTo>
                    <a:pt x="209" y="240"/>
                  </a:lnTo>
                  <a:lnTo>
                    <a:pt x="190" y="232"/>
                  </a:lnTo>
                  <a:lnTo>
                    <a:pt x="173" y="223"/>
                  </a:lnTo>
                  <a:lnTo>
                    <a:pt x="157" y="211"/>
                  </a:lnTo>
                  <a:lnTo>
                    <a:pt x="142" y="201"/>
                  </a:lnTo>
                  <a:lnTo>
                    <a:pt x="128" y="190"/>
                  </a:lnTo>
                  <a:lnTo>
                    <a:pt x="102" y="165"/>
                  </a:lnTo>
                  <a:lnTo>
                    <a:pt x="80" y="142"/>
                  </a:lnTo>
                  <a:lnTo>
                    <a:pt x="61" y="117"/>
                  </a:lnTo>
                  <a:lnTo>
                    <a:pt x="46" y="92"/>
                  </a:lnTo>
                  <a:lnTo>
                    <a:pt x="34" y="69"/>
                  </a:lnTo>
                  <a:lnTo>
                    <a:pt x="25" y="48"/>
                  </a:lnTo>
                  <a:lnTo>
                    <a:pt x="13" y="15"/>
                  </a:lnTo>
                  <a:lnTo>
                    <a:pt x="8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713" name="Freeform 850">
              <a:extLst>
                <a:ext uri="{FF2B5EF4-FFF2-40B4-BE49-F238E27FC236}">
                  <a16:creationId xmlns:a16="http://schemas.microsoft.com/office/drawing/2014/main" id="{C7711132-26F5-DF8D-C26C-F834F300F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3" y="2455"/>
              <a:ext cx="91" cy="183"/>
            </a:xfrm>
            <a:custGeom>
              <a:avLst/>
              <a:gdLst>
                <a:gd name="T0" fmla="*/ 0 w 91"/>
                <a:gd name="T1" fmla="*/ 8 h 183"/>
                <a:gd name="T2" fmla="*/ 0 w 91"/>
                <a:gd name="T3" fmla="*/ 8 h 183"/>
                <a:gd name="T4" fmla="*/ 14 w 91"/>
                <a:gd name="T5" fmla="*/ 25 h 183"/>
                <a:gd name="T6" fmla="*/ 27 w 91"/>
                <a:gd name="T7" fmla="*/ 46 h 183"/>
                <a:gd name="T8" fmla="*/ 41 w 91"/>
                <a:gd name="T9" fmla="*/ 69 h 183"/>
                <a:gd name="T10" fmla="*/ 50 w 91"/>
                <a:gd name="T11" fmla="*/ 94 h 183"/>
                <a:gd name="T12" fmla="*/ 67 w 91"/>
                <a:gd name="T13" fmla="*/ 142 h 183"/>
                <a:gd name="T14" fmla="*/ 83 w 91"/>
                <a:gd name="T15" fmla="*/ 183 h 183"/>
                <a:gd name="T16" fmla="*/ 91 w 91"/>
                <a:gd name="T17" fmla="*/ 179 h 183"/>
                <a:gd name="T18" fmla="*/ 77 w 91"/>
                <a:gd name="T19" fmla="*/ 140 h 183"/>
                <a:gd name="T20" fmla="*/ 58 w 91"/>
                <a:gd name="T21" fmla="*/ 91 h 183"/>
                <a:gd name="T22" fmla="*/ 48 w 91"/>
                <a:gd name="T23" fmla="*/ 66 h 183"/>
                <a:gd name="T24" fmla="*/ 35 w 91"/>
                <a:gd name="T25" fmla="*/ 43 h 183"/>
                <a:gd name="T26" fmla="*/ 21 w 91"/>
                <a:gd name="T27" fmla="*/ 19 h 183"/>
                <a:gd name="T28" fmla="*/ 6 w 91"/>
                <a:gd name="T29" fmla="*/ 0 h 183"/>
                <a:gd name="T30" fmla="*/ 6 w 91"/>
                <a:gd name="T31" fmla="*/ 0 h 183"/>
                <a:gd name="T32" fmla="*/ 0 w 91"/>
                <a:gd name="T33" fmla="*/ 8 h 1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1"/>
                <a:gd name="T52" fmla="*/ 0 h 183"/>
                <a:gd name="T53" fmla="*/ 91 w 91"/>
                <a:gd name="T54" fmla="*/ 183 h 18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1" h="183">
                  <a:moveTo>
                    <a:pt x="0" y="8"/>
                  </a:moveTo>
                  <a:lnTo>
                    <a:pt x="0" y="8"/>
                  </a:lnTo>
                  <a:lnTo>
                    <a:pt x="14" y="25"/>
                  </a:lnTo>
                  <a:lnTo>
                    <a:pt x="27" y="46"/>
                  </a:lnTo>
                  <a:lnTo>
                    <a:pt x="41" y="69"/>
                  </a:lnTo>
                  <a:lnTo>
                    <a:pt x="50" y="94"/>
                  </a:lnTo>
                  <a:lnTo>
                    <a:pt x="67" y="142"/>
                  </a:lnTo>
                  <a:lnTo>
                    <a:pt x="83" y="183"/>
                  </a:lnTo>
                  <a:lnTo>
                    <a:pt x="91" y="179"/>
                  </a:lnTo>
                  <a:lnTo>
                    <a:pt x="77" y="140"/>
                  </a:lnTo>
                  <a:lnTo>
                    <a:pt x="58" y="91"/>
                  </a:lnTo>
                  <a:lnTo>
                    <a:pt x="48" y="66"/>
                  </a:lnTo>
                  <a:lnTo>
                    <a:pt x="35" y="43"/>
                  </a:lnTo>
                  <a:lnTo>
                    <a:pt x="21" y="19"/>
                  </a:lnTo>
                  <a:lnTo>
                    <a:pt x="6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714" name="Freeform 851">
              <a:extLst>
                <a:ext uri="{FF2B5EF4-FFF2-40B4-BE49-F238E27FC236}">
                  <a16:creationId xmlns:a16="http://schemas.microsoft.com/office/drawing/2014/main" id="{98A212AD-949B-650D-27B3-46B1B63FE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8" y="2325"/>
              <a:ext cx="251" cy="138"/>
            </a:xfrm>
            <a:custGeom>
              <a:avLst/>
              <a:gdLst>
                <a:gd name="T0" fmla="*/ 0 w 251"/>
                <a:gd name="T1" fmla="*/ 9 h 138"/>
                <a:gd name="T2" fmla="*/ 0 w 251"/>
                <a:gd name="T3" fmla="*/ 9 h 138"/>
                <a:gd name="T4" fmla="*/ 34 w 251"/>
                <a:gd name="T5" fmla="*/ 19 h 138"/>
                <a:gd name="T6" fmla="*/ 69 w 251"/>
                <a:gd name="T7" fmla="*/ 29 h 138"/>
                <a:gd name="T8" fmla="*/ 101 w 251"/>
                <a:gd name="T9" fmla="*/ 40 h 138"/>
                <a:gd name="T10" fmla="*/ 132 w 251"/>
                <a:gd name="T11" fmla="*/ 53 h 138"/>
                <a:gd name="T12" fmla="*/ 163 w 251"/>
                <a:gd name="T13" fmla="*/ 71 h 138"/>
                <a:gd name="T14" fmla="*/ 192 w 251"/>
                <a:gd name="T15" fmla="*/ 90 h 138"/>
                <a:gd name="T16" fmla="*/ 218 w 251"/>
                <a:gd name="T17" fmla="*/ 111 h 138"/>
                <a:gd name="T18" fmla="*/ 245 w 251"/>
                <a:gd name="T19" fmla="*/ 138 h 138"/>
                <a:gd name="T20" fmla="*/ 251 w 251"/>
                <a:gd name="T21" fmla="*/ 130 h 138"/>
                <a:gd name="T22" fmla="*/ 226 w 251"/>
                <a:gd name="T23" fmla="*/ 105 h 138"/>
                <a:gd name="T24" fmla="*/ 197 w 251"/>
                <a:gd name="T25" fmla="*/ 82 h 138"/>
                <a:gd name="T26" fmla="*/ 169 w 251"/>
                <a:gd name="T27" fmla="*/ 63 h 138"/>
                <a:gd name="T28" fmla="*/ 136 w 251"/>
                <a:gd name="T29" fmla="*/ 46 h 138"/>
                <a:gd name="T30" fmla="*/ 105 w 251"/>
                <a:gd name="T31" fmla="*/ 32 h 138"/>
                <a:gd name="T32" fmla="*/ 71 w 251"/>
                <a:gd name="T33" fmla="*/ 21 h 138"/>
                <a:gd name="T34" fmla="*/ 38 w 251"/>
                <a:gd name="T35" fmla="*/ 9 h 138"/>
                <a:gd name="T36" fmla="*/ 2 w 251"/>
                <a:gd name="T37" fmla="*/ 0 h 138"/>
                <a:gd name="T38" fmla="*/ 2 w 251"/>
                <a:gd name="T39" fmla="*/ 0 h 138"/>
                <a:gd name="T40" fmla="*/ 0 w 251"/>
                <a:gd name="T41" fmla="*/ 9 h 1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51"/>
                <a:gd name="T64" fmla="*/ 0 h 138"/>
                <a:gd name="T65" fmla="*/ 251 w 251"/>
                <a:gd name="T66" fmla="*/ 138 h 13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51" h="138">
                  <a:moveTo>
                    <a:pt x="0" y="9"/>
                  </a:moveTo>
                  <a:lnTo>
                    <a:pt x="0" y="9"/>
                  </a:lnTo>
                  <a:lnTo>
                    <a:pt x="34" y="19"/>
                  </a:lnTo>
                  <a:lnTo>
                    <a:pt x="69" y="29"/>
                  </a:lnTo>
                  <a:lnTo>
                    <a:pt x="101" y="40"/>
                  </a:lnTo>
                  <a:lnTo>
                    <a:pt x="132" y="53"/>
                  </a:lnTo>
                  <a:lnTo>
                    <a:pt x="163" y="71"/>
                  </a:lnTo>
                  <a:lnTo>
                    <a:pt x="192" y="90"/>
                  </a:lnTo>
                  <a:lnTo>
                    <a:pt x="218" y="111"/>
                  </a:lnTo>
                  <a:lnTo>
                    <a:pt x="245" y="138"/>
                  </a:lnTo>
                  <a:lnTo>
                    <a:pt x="251" y="130"/>
                  </a:lnTo>
                  <a:lnTo>
                    <a:pt x="226" y="105"/>
                  </a:lnTo>
                  <a:lnTo>
                    <a:pt x="197" y="82"/>
                  </a:lnTo>
                  <a:lnTo>
                    <a:pt x="169" y="63"/>
                  </a:lnTo>
                  <a:lnTo>
                    <a:pt x="136" y="46"/>
                  </a:lnTo>
                  <a:lnTo>
                    <a:pt x="105" y="32"/>
                  </a:lnTo>
                  <a:lnTo>
                    <a:pt x="71" y="21"/>
                  </a:lnTo>
                  <a:lnTo>
                    <a:pt x="38" y="9"/>
                  </a:lnTo>
                  <a:lnTo>
                    <a:pt x="2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715" name="Freeform 852">
              <a:extLst>
                <a:ext uri="{FF2B5EF4-FFF2-40B4-BE49-F238E27FC236}">
                  <a16:creationId xmlns:a16="http://schemas.microsoft.com/office/drawing/2014/main" id="{49DF9D8E-9744-E0D2-912F-E5759BE1F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1" y="2018"/>
              <a:ext cx="229" cy="316"/>
            </a:xfrm>
            <a:custGeom>
              <a:avLst/>
              <a:gdLst>
                <a:gd name="T0" fmla="*/ 0 w 229"/>
                <a:gd name="T1" fmla="*/ 0 h 316"/>
                <a:gd name="T2" fmla="*/ 0 w 229"/>
                <a:gd name="T3" fmla="*/ 1 h 316"/>
                <a:gd name="T4" fmla="*/ 8 w 229"/>
                <a:gd name="T5" fmla="*/ 44 h 316"/>
                <a:gd name="T6" fmla="*/ 19 w 229"/>
                <a:gd name="T7" fmla="*/ 88 h 316"/>
                <a:gd name="T8" fmla="*/ 27 w 229"/>
                <a:gd name="T9" fmla="*/ 109 h 316"/>
                <a:gd name="T10" fmla="*/ 37 w 229"/>
                <a:gd name="T11" fmla="*/ 132 h 316"/>
                <a:gd name="T12" fmla="*/ 46 w 229"/>
                <a:gd name="T13" fmla="*/ 155 h 316"/>
                <a:gd name="T14" fmla="*/ 58 w 229"/>
                <a:gd name="T15" fmla="*/ 176 h 316"/>
                <a:gd name="T16" fmla="*/ 71 w 229"/>
                <a:gd name="T17" fmla="*/ 197 h 316"/>
                <a:gd name="T18" fmla="*/ 88 w 229"/>
                <a:gd name="T19" fmla="*/ 218 h 316"/>
                <a:gd name="T20" fmla="*/ 106 w 229"/>
                <a:gd name="T21" fmla="*/ 238 h 316"/>
                <a:gd name="T22" fmla="*/ 125 w 229"/>
                <a:gd name="T23" fmla="*/ 257 h 316"/>
                <a:gd name="T24" fmla="*/ 146 w 229"/>
                <a:gd name="T25" fmla="*/ 274 h 316"/>
                <a:gd name="T26" fmla="*/ 171 w 229"/>
                <a:gd name="T27" fmla="*/ 289 h 316"/>
                <a:gd name="T28" fmla="*/ 196 w 229"/>
                <a:gd name="T29" fmla="*/ 303 h 316"/>
                <a:gd name="T30" fmla="*/ 227 w 229"/>
                <a:gd name="T31" fmla="*/ 316 h 316"/>
                <a:gd name="T32" fmla="*/ 229 w 229"/>
                <a:gd name="T33" fmla="*/ 307 h 316"/>
                <a:gd name="T34" fmla="*/ 202 w 229"/>
                <a:gd name="T35" fmla="*/ 295 h 316"/>
                <a:gd name="T36" fmla="*/ 175 w 229"/>
                <a:gd name="T37" fmla="*/ 282 h 316"/>
                <a:gd name="T38" fmla="*/ 152 w 229"/>
                <a:gd name="T39" fmla="*/ 266 h 316"/>
                <a:gd name="T40" fmla="*/ 131 w 229"/>
                <a:gd name="T41" fmla="*/ 249 h 316"/>
                <a:gd name="T42" fmla="*/ 111 w 229"/>
                <a:gd name="T43" fmla="*/ 232 h 316"/>
                <a:gd name="T44" fmla="*/ 94 w 229"/>
                <a:gd name="T45" fmla="*/ 213 h 316"/>
                <a:gd name="T46" fmla="*/ 79 w 229"/>
                <a:gd name="T47" fmla="*/ 192 h 316"/>
                <a:gd name="T48" fmla="*/ 65 w 229"/>
                <a:gd name="T49" fmla="*/ 172 h 316"/>
                <a:gd name="T50" fmla="*/ 54 w 229"/>
                <a:gd name="T51" fmla="*/ 151 h 316"/>
                <a:gd name="T52" fmla="*/ 44 w 229"/>
                <a:gd name="T53" fmla="*/ 128 h 316"/>
                <a:gd name="T54" fmla="*/ 37 w 229"/>
                <a:gd name="T55" fmla="*/ 107 h 316"/>
                <a:gd name="T56" fmla="*/ 29 w 229"/>
                <a:gd name="T57" fmla="*/ 84 h 316"/>
                <a:gd name="T58" fmla="*/ 17 w 229"/>
                <a:gd name="T59" fmla="*/ 42 h 316"/>
                <a:gd name="T60" fmla="*/ 10 w 229"/>
                <a:gd name="T61" fmla="*/ 0 h 316"/>
                <a:gd name="T62" fmla="*/ 10 w 229"/>
                <a:gd name="T63" fmla="*/ 0 h 316"/>
                <a:gd name="T64" fmla="*/ 0 w 229"/>
                <a:gd name="T65" fmla="*/ 0 h 3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29"/>
                <a:gd name="T100" fmla="*/ 0 h 316"/>
                <a:gd name="T101" fmla="*/ 229 w 229"/>
                <a:gd name="T102" fmla="*/ 316 h 31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29" h="316">
                  <a:moveTo>
                    <a:pt x="0" y="0"/>
                  </a:moveTo>
                  <a:lnTo>
                    <a:pt x="0" y="1"/>
                  </a:lnTo>
                  <a:lnTo>
                    <a:pt x="8" y="44"/>
                  </a:lnTo>
                  <a:lnTo>
                    <a:pt x="19" y="88"/>
                  </a:lnTo>
                  <a:lnTo>
                    <a:pt x="27" y="109"/>
                  </a:lnTo>
                  <a:lnTo>
                    <a:pt x="37" y="132"/>
                  </a:lnTo>
                  <a:lnTo>
                    <a:pt x="46" y="155"/>
                  </a:lnTo>
                  <a:lnTo>
                    <a:pt x="58" y="176"/>
                  </a:lnTo>
                  <a:lnTo>
                    <a:pt x="71" y="197"/>
                  </a:lnTo>
                  <a:lnTo>
                    <a:pt x="88" y="218"/>
                  </a:lnTo>
                  <a:lnTo>
                    <a:pt x="106" y="238"/>
                  </a:lnTo>
                  <a:lnTo>
                    <a:pt x="125" y="257"/>
                  </a:lnTo>
                  <a:lnTo>
                    <a:pt x="146" y="274"/>
                  </a:lnTo>
                  <a:lnTo>
                    <a:pt x="171" y="289"/>
                  </a:lnTo>
                  <a:lnTo>
                    <a:pt x="196" y="303"/>
                  </a:lnTo>
                  <a:lnTo>
                    <a:pt x="227" y="316"/>
                  </a:lnTo>
                  <a:lnTo>
                    <a:pt x="229" y="307"/>
                  </a:lnTo>
                  <a:lnTo>
                    <a:pt x="202" y="295"/>
                  </a:lnTo>
                  <a:lnTo>
                    <a:pt x="175" y="282"/>
                  </a:lnTo>
                  <a:lnTo>
                    <a:pt x="152" y="266"/>
                  </a:lnTo>
                  <a:lnTo>
                    <a:pt x="131" y="249"/>
                  </a:lnTo>
                  <a:lnTo>
                    <a:pt x="111" y="232"/>
                  </a:lnTo>
                  <a:lnTo>
                    <a:pt x="94" y="213"/>
                  </a:lnTo>
                  <a:lnTo>
                    <a:pt x="79" y="192"/>
                  </a:lnTo>
                  <a:lnTo>
                    <a:pt x="65" y="172"/>
                  </a:lnTo>
                  <a:lnTo>
                    <a:pt x="54" y="151"/>
                  </a:lnTo>
                  <a:lnTo>
                    <a:pt x="44" y="128"/>
                  </a:lnTo>
                  <a:lnTo>
                    <a:pt x="37" y="107"/>
                  </a:lnTo>
                  <a:lnTo>
                    <a:pt x="29" y="84"/>
                  </a:lnTo>
                  <a:lnTo>
                    <a:pt x="17" y="42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716" name="Freeform 853">
              <a:extLst>
                <a:ext uri="{FF2B5EF4-FFF2-40B4-BE49-F238E27FC236}">
                  <a16:creationId xmlns:a16="http://schemas.microsoft.com/office/drawing/2014/main" id="{CEBF6959-22A1-4528-FDF5-CBE32C584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" y="1321"/>
              <a:ext cx="12" cy="697"/>
            </a:xfrm>
            <a:custGeom>
              <a:avLst/>
              <a:gdLst>
                <a:gd name="T0" fmla="*/ 4 w 12"/>
                <a:gd name="T1" fmla="*/ 0 h 697"/>
                <a:gd name="T2" fmla="*/ 0 w 12"/>
                <a:gd name="T3" fmla="*/ 3 h 697"/>
                <a:gd name="T4" fmla="*/ 2 w 12"/>
                <a:gd name="T5" fmla="*/ 697 h 697"/>
                <a:gd name="T6" fmla="*/ 12 w 12"/>
                <a:gd name="T7" fmla="*/ 697 h 697"/>
                <a:gd name="T8" fmla="*/ 8 w 12"/>
                <a:gd name="T9" fmla="*/ 3 h 697"/>
                <a:gd name="T10" fmla="*/ 4 w 12"/>
                <a:gd name="T11" fmla="*/ 0 h 697"/>
                <a:gd name="T12" fmla="*/ 4 w 12"/>
                <a:gd name="T13" fmla="*/ 0 h 697"/>
                <a:gd name="T14" fmla="*/ 0 w 12"/>
                <a:gd name="T15" fmla="*/ 0 h 697"/>
                <a:gd name="T16" fmla="*/ 0 w 12"/>
                <a:gd name="T17" fmla="*/ 3 h 697"/>
                <a:gd name="T18" fmla="*/ 4 w 12"/>
                <a:gd name="T19" fmla="*/ 0 h 69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"/>
                <a:gd name="T31" fmla="*/ 0 h 697"/>
                <a:gd name="T32" fmla="*/ 12 w 12"/>
                <a:gd name="T33" fmla="*/ 697 h 69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" h="697">
                  <a:moveTo>
                    <a:pt x="4" y="0"/>
                  </a:moveTo>
                  <a:lnTo>
                    <a:pt x="0" y="3"/>
                  </a:lnTo>
                  <a:lnTo>
                    <a:pt x="2" y="697"/>
                  </a:lnTo>
                  <a:lnTo>
                    <a:pt x="12" y="697"/>
                  </a:lnTo>
                  <a:lnTo>
                    <a:pt x="8" y="3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717" name="Freeform 854">
              <a:extLst>
                <a:ext uri="{FF2B5EF4-FFF2-40B4-BE49-F238E27FC236}">
                  <a16:creationId xmlns:a16="http://schemas.microsoft.com/office/drawing/2014/main" id="{A198BAE0-CEB4-A042-554A-171047CBD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0" y="1966"/>
              <a:ext cx="9" cy="32"/>
            </a:xfrm>
            <a:custGeom>
              <a:avLst/>
              <a:gdLst>
                <a:gd name="T0" fmla="*/ 0 w 9"/>
                <a:gd name="T1" fmla="*/ 32 h 32"/>
                <a:gd name="T2" fmla="*/ 9 w 9"/>
                <a:gd name="T3" fmla="*/ 32 h 32"/>
                <a:gd name="T4" fmla="*/ 9 w 9"/>
                <a:gd name="T5" fmla="*/ 0 h 32"/>
                <a:gd name="T6" fmla="*/ 0 w 9"/>
                <a:gd name="T7" fmla="*/ 0 h 32"/>
                <a:gd name="T8" fmla="*/ 0 w 9"/>
                <a:gd name="T9" fmla="*/ 32 h 32"/>
                <a:gd name="T10" fmla="*/ 0 w 9"/>
                <a:gd name="T11" fmla="*/ 32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32"/>
                <a:gd name="T20" fmla="*/ 9 w 9"/>
                <a:gd name="T21" fmla="*/ 32 h 3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32">
                  <a:moveTo>
                    <a:pt x="0" y="32"/>
                  </a:moveTo>
                  <a:lnTo>
                    <a:pt x="9" y="32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718" name="Freeform 855">
              <a:extLst>
                <a:ext uri="{FF2B5EF4-FFF2-40B4-BE49-F238E27FC236}">
                  <a16:creationId xmlns:a16="http://schemas.microsoft.com/office/drawing/2014/main" id="{28EEF8BA-83FD-AB07-9DD3-CD8AC61D5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0" y="1996"/>
              <a:ext cx="11" cy="14"/>
            </a:xfrm>
            <a:custGeom>
              <a:avLst/>
              <a:gdLst>
                <a:gd name="T0" fmla="*/ 11 w 11"/>
                <a:gd name="T1" fmla="*/ 14 h 14"/>
                <a:gd name="T2" fmla="*/ 3 w 11"/>
                <a:gd name="T3" fmla="*/ 14 h 14"/>
                <a:gd name="T4" fmla="*/ 0 w 11"/>
                <a:gd name="T5" fmla="*/ 2 h 14"/>
                <a:gd name="T6" fmla="*/ 9 w 11"/>
                <a:gd name="T7" fmla="*/ 0 h 14"/>
                <a:gd name="T8" fmla="*/ 11 w 11"/>
                <a:gd name="T9" fmla="*/ 1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14"/>
                <a:gd name="T17" fmla="*/ 11 w 11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14">
                  <a:moveTo>
                    <a:pt x="11" y="14"/>
                  </a:moveTo>
                  <a:lnTo>
                    <a:pt x="3" y="14"/>
                  </a:lnTo>
                  <a:lnTo>
                    <a:pt x="0" y="2"/>
                  </a:lnTo>
                  <a:lnTo>
                    <a:pt x="9" y="0"/>
                  </a:lnTo>
                  <a:lnTo>
                    <a:pt x="11" y="1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719" name="Freeform 856">
              <a:extLst>
                <a:ext uri="{FF2B5EF4-FFF2-40B4-BE49-F238E27FC236}">
                  <a16:creationId xmlns:a16="http://schemas.microsoft.com/office/drawing/2014/main" id="{63B58745-0613-4A5A-18C5-7E061EBD4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7" y="2037"/>
              <a:ext cx="21" cy="44"/>
            </a:xfrm>
            <a:custGeom>
              <a:avLst/>
              <a:gdLst>
                <a:gd name="T0" fmla="*/ 21 w 21"/>
                <a:gd name="T1" fmla="*/ 42 h 44"/>
                <a:gd name="T2" fmla="*/ 21 w 21"/>
                <a:gd name="T3" fmla="*/ 40 h 44"/>
                <a:gd name="T4" fmla="*/ 14 w 21"/>
                <a:gd name="T5" fmla="*/ 13 h 44"/>
                <a:gd name="T6" fmla="*/ 10 w 21"/>
                <a:gd name="T7" fmla="*/ 0 h 44"/>
                <a:gd name="T8" fmla="*/ 0 w 21"/>
                <a:gd name="T9" fmla="*/ 0 h 44"/>
                <a:gd name="T10" fmla="*/ 4 w 21"/>
                <a:gd name="T11" fmla="*/ 17 h 44"/>
                <a:gd name="T12" fmla="*/ 12 w 21"/>
                <a:gd name="T13" fmla="*/ 44 h 44"/>
                <a:gd name="T14" fmla="*/ 12 w 21"/>
                <a:gd name="T15" fmla="*/ 44 h 44"/>
                <a:gd name="T16" fmla="*/ 21 w 21"/>
                <a:gd name="T17" fmla="*/ 42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44"/>
                <a:gd name="T29" fmla="*/ 21 w 21"/>
                <a:gd name="T30" fmla="*/ 44 h 4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44">
                  <a:moveTo>
                    <a:pt x="21" y="42"/>
                  </a:moveTo>
                  <a:lnTo>
                    <a:pt x="21" y="40"/>
                  </a:lnTo>
                  <a:lnTo>
                    <a:pt x="14" y="13"/>
                  </a:lnTo>
                  <a:lnTo>
                    <a:pt x="10" y="0"/>
                  </a:lnTo>
                  <a:lnTo>
                    <a:pt x="0" y="0"/>
                  </a:lnTo>
                  <a:lnTo>
                    <a:pt x="4" y="17"/>
                  </a:lnTo>
                  <a:lnTo>
                    <a:pt x="12" y="44"/>
                  </a:lnTo>
                  <a:lnTo>
                    <a:pt x="21" y="4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720" name="Freeform 857">
              <a:extLst>
                <a:ext uri="{FF2B5EF4-FFF2-40B4-BE49-F238E27FC236}">
                  <a16:creationId xmlns:a16="http://schemas.microsoft.com/office/drawing/2014/main" id="{91316DE5-4AE9-5E78-ADC2-27F795326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" y="2104"/>
              <a:ext cx="29" cy="44"/>
            </a:xfrm>
            <a:custGeom>
              <a:avLst/>
              <a:gdLst>
                <a:gd name="T0" fmla="*/ 29 w 29"/>
                <a:gd name="T1" fmla="*/ 40 h 44"/>
                <a:gd name="T2" fmla="*/ 20 w 29"/>
                <a:gd name="T3" fmla="*/ 25 h 44"/>
                <a:gd name="T4" fmla="*/ 10 w 29"/>
                <a:gd name="T5" fmla="*/ 0 h 44"/>
                <a:gd name="T6" fmla="*/ 0 w 29"/>
                <a:gd name="T7" fmla="*/ 4 h 44"/>
                <a:gd name="T8" fmla="*/ 12 w 29"/>
                <a:gd name="T9" fmla="*/ 29 h 44"/>
                <a:gd name="T10" fmla="*/ 21 w 29"/>
                <a:gd name="T11" fmla="*/ 44 h 44"/>
                <a:gd name="T12" fmla="*/ 29 w 29"/>
                <a:gd name="T13" fmla="*/ 40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9"/>
                <a:gd name="T22" fmla="*/ 0 h 44"/>
                <a:gd name="T23" fmla="*/ 29 w 29"/>
                <a:gd name="T24" fmla="*/ 44 h 4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9" h="44">
                  <a:moveTo>
                    <a:pt x="29" y="40"/>
                  </a:moveTo>
                  <a:lnTo>
                    <a:pt x="20" y="25"/>
                  </a:lnTo>
                  <a:lnTo>
                    <a:pt x="10" y="0"/>
                  </a:lnTo>
                  <a:lnTo>
                    <a:pt x="0" y="4"/>
                  </a:lnTo>
                  <a:lnTo>
                    <a:pt x="12" y="29"/>
                  </a:lnTo>
                  <a:lnTo>
                    <a:pt x="21" y="44"/>
                  </a:lnTo>
                  <a:lnTo>
                    <a:pt x="29" y="4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721" name="Freeform 858">
              <a:extLst>
                <a:ext uri="{FF2B5EF4-FFF2-40B4-BE49-F238E27FC236}">
                  <a16:creationId xmlns:a16="http://schemas.microsoft.com/office/drawing/2014/main" id="{521EBB70-11EF-F53E-C674-4AB8B35FB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2167"/>
              <a:ext cx="34" cy="43"/>
            </a:xfrm>
            <a:custGeom>
              <a:avLst/>
              <a:gdLst>
                <a:gd name="T0" fmla="*/ 34 w 34"/>
                <a:gd name="T1" fmla="*/ 37 h 43"/>
                <a:gd name="T2" fmla="*/ 31 w 34"/>
                <a:gd name="T3" fmla="*/ 33 h 43"/>
                <a:gd name="T4" fmla="*/ 13 w 34"/>
                <a:gd name="T5" fmla="*/ 10 h 43"/>
                <a:gd name="T6" fmla="*/ 8 w 34"/>
                <a:gd name="T7" fmla="*/ 0 h 43"/>
                <a:gd name="T8" fmla="*/ 0 w 34"/>
                <a:gd name="T9" fmla="*/ 6 h 43"/>
                <a:gd name="T10" fmla="*/ 6 w 34"/>
                <a:gd name="T11" fmla="*/ 16 h 43"/>
                <a:gd name="T12" fmla="*/ 25 w 34"/>
                <a:gd name="T13" fmla="*/ 39 h 43"/>
                <a:gd name="T14" fmla="*/ 29 w 34"/>
                <a:gd name="T15" fmla="*/ 43 h 43"/>
                <a:gd name="T16" fmla="*/ 34 w 34"/>
                <a:gd name="T17" fmla="*/ 37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4"/>
                <a:gd name="T28" fmla="*/ 0 h 43"/>
                <a:gd name="T29" fmla="*/ 34 w 3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4" h="43">
                  <a:moveTo>
                    <a:pt x="34" y="37"/>
                  </a:moveTo>
                  <a:lnTo>
                    <a:pt x="31" y="33"/>
                  </a:lnTo>
                  <a:lnTo>
                    <a:pt x="13" y="10"/>
                  </a:lnTo>
                  <a:lnTo>
                    <a:pt x="8" y="0"/>
                  </a:lnTo>
                  <a:lnTo>
                    <a:pt x="0" y="6"/>
                  </a:lnTo>
                  <a:lnTo>
                    <a:pt x="6" y="16"/>
                  </a:lnTo>
                  <a:lnTo>
                    <a:pt x="25" y="39"/>
                  </a:lnTo>
                  <a:lnTo>
                    <a:pt x="29" y="43"/>
                  </a:lnTo>
                  <a:lnTo>
                    <a:pt x="34" y="3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722" name="Freeform 859">
              <a:extLst>
                <a:ext uri="{FF2B5EF4-FFF2-40B4-BE49-F238E27FC236}">
                  <a16:creationId xmlns:a16="http://schemas.microsoft.com/office/drawing/2014/main" id="{FCD9936E-E0E3-6794-A77C-95804F44C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9" y="2223"/>
              <a:ext cx="42" cy="36"/>
            </a:xfrm>
            <a:custGeom>
              <a:avLst/>
              <a:gdLst>
                <a:gd name="T0" fmla="*/ 42 w 42"/>
                <a:gd name="T1" fmla="*/ 29 h 36"/>
                <a:gd name="T2" fmla="*/ 27 w 42"/>
                <a:gd name="T3" fmla="*/ 17 h 36"/>
                <a:gd name="T4" fmla="*/ 8 w 42"/>
                <a:gd name="T5" fmla="*/ 0 h 36"/>
                <a:gd name="T6" fmla="*/ 0 w 42"/>
                <a:gd name="T7" fmla="*/ 6 h 36"/>
                <a:gd name="T8" fmla="*/ 21 w 42"/>
                <a:gd name="T9" fmla="*/ 25 h 36"/>
                <a:gd name="T10" fmla="*/ 36 w 42"/>
                <a:gd name="T11" fmla="*/ 36 h 36"/>
                <a:gd name="T12" fmla="*/ 42 w 42"/>
                <a:gd name="T13" fmla="*/ 29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2"/>
                <a:gd name="T22" fmla="*/ 0 h 36"/>
                <a:gd name="T23" fmla="*/ 42 w 42"/>
                <a:gd name="T24" fmla="*/ 36 h 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2" h="36">
                  <a:moveTo>
                    <a:pt x="42" y="29"/>
                  </a:moveTo>
                  <a:lnTo>
                    <a:pt x="27" y="17"/>
                  </a:lnTo>
                  <a:lnTo>
                    <a:pt x="8" y="0"/>
                  </a:lnTo>
                  <a:lnTo>
                    <a:pt x="0" y="6"/>
                  </a:lnTo>
                  <a:lnTo>
                    <a:pt x="21" y="25"/>
                  </a:lnTo>
                  <a:lnTo>
                    <a:pt x="36" y="36"/>
                  </a:lnTo>
                  <a:lnTo>
                    <a:pt x="42" y="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723" name="Freeform 860">
              <a:extLst>
                <a:ext uri="{FF2B5EF4-FFF2-40B4-BE49-F238E27FC236}">
                  <a16:creationId xmlns:a16="http://schemas.microsoft.com/office/drawing/2014/main" id="{0D4ECF5F-6D17-A474-8597-C2400163E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7" y="2267"/>
              <a:ext cx="46" cy="29"/>
            </a:xfrm>
            <a:custGeom>
              <a:avLst/>
              <a:gdLst>
                <a:gd name="T0" fmla="*/ 46 w 46"/>
                <a:gd name="T1" fmla="*/ 21 h 29"/>
                <a:gd name="T2" fmla="*/ 19 w 46"/>
                <a:gd name="T3" fmla="*/ 8 h 29"/>
                <a:gd name="T4" fmla="*/ 5 w 46"/>
                <a:gd name="T5" fmla="*/ 0 h 29"/>
                <a:gd name="T6" fmla="*/ 0 w 46"/>
                <a:gd name="T7" fmla="*/ 8 h 29"/>
                <a:gd name="T8" fmla="*/ 15 w 46"/>
                <a:gd name="T9" fmla="*/ 15 h 29"/>
                <a:gd name="T10" fmla="*/ 40 w 46"/>
                <a:gd name="T11" fmla="*/ 29 h 29"/>
                <a:gd name="T12" fmla="*/ 46 w 46"/>
                <a:gd name="T13" fmla="*/ 21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6"/>
                <a:gd name="T22" fmla="*/ 0 h 29"/>
                <a:gd name="T23" fmla="*/ 46 w 46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6" h="29">
                  <a:moveTo>
                    <a:pt x="46" y="21"/>
                  </a:moveTo>
                  <a:lnTo>
                    <a:pt x="19" y="8"/>
                  </a:lnTo>
                  <a:lnTo>
                    <a:pt x="5" y="0"/>
                  </a:lnTo>
                  <a:lnTo>
                    <a:pt x="0" y="8"/>
                  </a:lnTo>
                  <a:lnTo>
                    <a:pt x="15" y="15"/>
                  </a:lnTo>
                  <a:lnTo>
                    <a:pt x="40" y="29"/>
                  </a:lnTo>
                  <a:lnTo>
                    <a:pt x="46" y="2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724" name="Freeform 861">
              <a:extLst>
                <a:ext uri="{FF2B5EF4-FFF2-40B4-BE49-F238E27FC236}">
                  <a16:creationId xmlns:a16="http://schemas.microsoft.com/office/drawing/2014/main" id="{B047C95F-5F37-39E2-D00D-F284EB0A1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4" y="2300"/>
              <a:ext cx="46" cy="21"/>
            </a:xfrm>
            <a:custGeom>
              <a:avLst/>
              <a:gdLst>
                <a:gd name="T0" fmla="*/ 46 w 46"/>
                <a:gd name="T1" fmla="*/ 13 h 21"/>
                <a:gd name="T2" fmla="*/ 13 w 46"/>
                <a:gd name="T3" fmla="*/ 4 h 21"/>
                <a:gd name="T4" fmla="*/ 4 w 46"/>
                <a:gd name="T5" fmla="*/ 0 h 21"/>
                <a:gd name="T6" fmla="*/ 0 w 46"/>
                <a:gd name="T7" fmla="*/ 7 h 21"/>
                <a:gd name="T8" fmla="*/ 9 w 46"/>
                <a:gd name="T9" fmla="*/ 11 h 21"/>
                <a:gd name="T10" fmla="*/ 42 w 46"/>
                <a:gd name="T11" fmla="*/ 21 h 21"/>
                <a:gd name="T12" fmla="*/ 46 w 46"/>
                <a:gd name="T13" fmla="*/ 13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6"/>
                <a:gd name="T22" fmla="*/ 0 h 21"/>
                <a:gd name="T23" fmla="*/ 46 w 46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6" h="21">
                  <a:moveTo>
                    <a:pt x="46" y="13"/>
                  </a:moveTo>
                  <a:lnTo>
                    <a:pt x="13" y="4"/>
                  </a:lnTo>
                  <a:lnTo>
                    <a:pt x="4" y="0"/>
                  </a:lnTo>
                  <a:lnTo>
                    <a:pt x="0" y="7"/>
                  </a:lnTo>
                  <a:lnTo>
                    <a:pt x="9" y="11"/>
                  </a:lnTo>
                  <a:lnTo>
                    <a:pt x="42" y="21"/>
                  </a:lnTo>
                  <a:lnTo>
                    <a:pt x="46" y="1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725" name="Freeform 862">
              <a:extLst>
                <a:ext uri="{FF2B5EF4-FFF2-40B4-BE49-F238E27FC236}">
                  <a16:creationId xmlns:a16="http://schemas.microsoft.com/office/drawing/2014/main" id="{A53B24B3-CD3F-0352-2A39-E56F78693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" y="2319"/>
              <a:ext cx="15" cy="11"/>
            </a:xfrm>
            <a:custGeom>
              <a:avLst/>
              <a:gdLst>
                <a:gd name="T0" fmla="*/ 15 w 15"/>
                <a:gd name="T1" fmla="*/ 4 h 11"/>
                <a:gd name="T2" fmla="*/ 15 w 15"/>
                <a:gd name="T3" fmla="*/ 4 h 11"/>
                <a:gd name="T4" fmla="*/ 2 w 15"/>
                <a:gd name="T5" fmla="*/ 0 h 11"/>
                <a:gd name="T6" fmla="*/ 0 w 15"/>
                <a:gd name="T7" fmla="*/ 10 h 11"/>
                <a:gd name="T8" fmla="*/ 13 w 15"/>
                <a:gd name="T9" fmla="*/ 11 h 11"/>
                <a:gd name="T10" fmla="*/ 13 w 15"/>
                <a:gd name="T11" fmla="*/ 11 h 11"/>
                <a:gd name="T12" fmla="*/ 15 w 15"/>
                <a:gd name="T13" fmla="*/ 4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11"/>
                <a:gd name="T23" fmla="*/ 15 w 15"/>
                <a:gd name="T24" fmla="*/ 11 h 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11">
                  <a:moveTo>
                    <a:pt x="15" y="4"/>
                  </a:moveTo>
                  <a:lnTo>
                    <a:pt x="15" y="4"/>
                  </a:lnTo>
                  <a:lnTo>
                    <a:pt x="2" y="0"/>
                  </a:lnTo>
                  <a:lnTo>
                    <a:pt x="0" y="10"/>
                  </a:lnTo>
                  <a:lnTo>
                    <a:pt x="13" y="11"/>
                  </a:lnTo>
                  <a:lnTo>
                    <a:pt x="15" y="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726" name="Freeform 863">
              <a:extLst>
                <a:ext uri="{FF2B5EF4-FFF2-40B4-BE49-F238E27FC236}">
                  <a16:creationId xmlns:a16="http://schemas.microsoft.com/office/drawing/2014/main" id="{9612FD57-B59C-03F4-9765-D1099A2BF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6" y="2323"/>
              <a:ext cx="33" cy="19"/>
            </a:xfrm>
            <a:custGeom>
              <a:avLst/>
              <a:gdLst>
                <a:gd name="T0" fmla="*/ 33 w 33"/>
                <a:gd name="T1" fmla="*/ 11 h 19"/>
                <a:gd name="T2" fmla="*/ 25 w 33"/>
                <a:gd name="T3" fmla="*/ 7 h 19"/>
                <a:gd name="T4" fmla="*/ 2 w 33"/>
                <a:gd name="T5" fmla="*/ 0 h 19"/>
                <a:gd name="T6" fmla="*/ 0 w 33"/>
                <a:gd name="T7" fmla="*/ 7 h 19"/>
                <a:gd name="T8" fmla="*/ 21 w 33"/>
                <a:gd name="T9" fmla="*/ 15 h 19"/>
                <a:gd name="T10" fmla="*/ 29 w 33"/>
                <a:gd name="T11" fmla="*/ 19 h 19"/>
                <a:gd name="T12" fmla="*/ 33 w 33"/>
                <a:gd name="T13" fmla="*/ 11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3"/>
                <a:gd name="T22" fmla="*/ 0 h 19"/>
                <a:gd name="T23" fmla="*/ 33 w 33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3" h="19">
                  <a:moveTo>
                    <a:pt x="33" y="11"/>
                  </a:moveTo>
                  <a:lnTo>
                    <a:pt x="25" y="7"/>
                  </a:lnTo>
                  <a:lnTo>
                    <a:pt x="2" y="0"/>
                  </a:lnTo>
                  <a:lnTo>
                    <a:pt x="0" y="7"/>
                  </a:lnTo>
                  <a:lnTo>
                    <a:pt x="21" y="15"/>
                  </a:lnTo>
                  <a:lnTo>
                    <a:pt x="29" y="19"/>
                  </a:lnTo>
                  <a:lnTo>
                    <a:pt x="33" y="1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727" name="Freeform 864">
              <a:extLst>
                <a:ext uri="{FF2B5EF4-FFF2-40B4-BE49-F238E27FC236}">
                  <a16:creationId xmlns:a16="http://schemas.microsoft.com/office/drawing/2014/main" id="{20FA85E3-5889-E7DA-EC8B-E1110D6D6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" y="2348"/>
              <a:ext cx="42" cy="32"/>
            </a:xfrm>
            <a:custGeom>
              <a:avLst/>
              <a:gdLst>
                <a:gd name="T0" fmla="*/ 42 w 42"/>
                <a:gd name="T1" fmla="*/ 25 h 32"/>
                <a:gd name="T2" fmla="*/ 37 w 42"/>
                <a:gd name="T3" fmla="*/ 19 h 32"/>
                <a:gd name="T4" fmla="*/ 15 w 42"/>
                <a:gd name="T5" fmla="*/ 6 h 32"/>
                <a:gd name="T6" fmla="*/ 6 w 42"/>
                <a:gd name="T7" fmla="*/ 0 h 32"/>
                <a:gd name="T8" fmla="*/ 0 w 42"/>
                <a:gd name="T9" fmla="*/ 7 h 32"/>
                <a:gd name="T10" fmla="*/ 12 w 42"/>
                <a:gd name="T11" fmla="*/ 13 h 32"/>
                <a:gd name="T12" fmla="*/ 31 w 42"/>
                <a:gd name="T13" fmla="*/ 27 h 32"/>
                <a:gd name="T14" fmla="*/ 38 w 42"/>
                <a:gd name="T15" fmla="*/ 32 h 32"/>
                <a:gd name="T16" fmla="*/ 42 w 42"/>
                <a:gd name="T17" fmla="*/ 25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2"/>
                <a:gd name="T29" fmla="*/ 42 w 42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2">
                  <a:moveTo>
                    <a:pt x="42" y="25"/>
                  </a:moveTo>
                  <a:lnTo>
                    <a:pt x="37" y="19"/>
                  </a:lnTo>
                  <a:lnTo>
                    <a:pt x="15" y="6"/>
                  </a:lnTo>
                  <a:lnTo>
                    <a:pt x="6" y="0"/>
                  </a:lnTo>
                  <a:lnTo>
                    <a:pt x="0" y="7"/>
                  </a:lnTo>
                  <a:lnTo>
                    <a:pt x="12" y="13"/>
                  </a:lnTo>
                  <a:lnTo>
                    <a:pt x="31" y="27"/>
                  </a:lnTo>
                  <a:lnTo>
                    <a:pt x="38" y="32"/>
                  </a:lnTo>
                  <a:lnTo>
                    <a:pt x="42" y="2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728" name="Freeform 865">
              <a:extLst>
                <a:ext uri="{FF2B5EF4-FFF2-40B4-BE49-F238E27FC236}">
                  <a16:creationId xmlns:a16="http://schemas.microsoft.com/office/drawing/2014/main" id="{7F4B9352-ABF3-00D8-201D-597DE898D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6" y="2390"/>
              <a:ext cx="38" cy="40"/>
            </a:xfrm>
            <a:custGeom>
              <a:avLst/>
              <a:gdLst>
                <a:gd name="T0" fmla="*/ 38 w 38"/>
                <a:gd name="T1" fmla="*/ 33 h 40"/>
                <a:gd name="T2" fmla="*/ 32 w 38"/>
                <a:gd name="T3" fmla="*/ 27 h 40"/>
                <a:gd name="T4" fmla="*/ 15 w 38"/>
                <a:gd name="T5" fmla="*/ 10 h 40"/>
                <a:gd name="T6" fmla="*/ 5 w 38"/>
                <a:gd name="T7" fmla="*/ 0 h 40"/>
                <a:gd name="T8" fmla="*/ 0 w 38"/>
                <a:gd name="T9" fmla="*/ 8 h 40"/>
                <a:gd name="T10" fmla="*/ 9 w 38"/>
                <a:gd name="T11" fmla="*/ 15 h 40"/>
                <a:gd name="T12" fmla="*/ 27 w 38"/>
                <a:gd name="T13" fmla="*/ 35 h 40"/>
                <a:gd name="T14" fmla="*/ 32 w 38"/>
                <a:gd name="T15" fmla="*/ 40 h 40"/>
                <a:gd name="T16" fmla="*/ 38 w 38"/>
                <a:gd name="T17" fmla="*/ 33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40"/>
                <a:gd name="T29" fmla="*/ 38 w 38"/>
                <a:gd name="T30" fmla="*/ 40 h 4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40">
                  <a:moveTo>
                    <a:pt x="38" y="33"/>
                  </a:moveTo>
                  <a:lnTo>
                    <a:pt x="32" y="27"/>
                  </a:lnTo>
                  <a:lnTo>
                    <a:pt x="15" y="10"/>
                  </a:lnTo>
                  <a:lnTo>
                    <a:pt x="5" y="0"/>
                  </a:lnTo>
                  <a:lnTo>
                    <a:pt x="0" y="8"/>
                  </a:lnTo>
                  <a:lnTo>
                    <a:pt x="9" y="15"/>
                  </a:lnTo>
                  <a:lnTo>
                    <a:pt x="27" y="35"/>
                  </a:lnTo>
                  <a:lnTo>
                    <a:pt x="32" y="40"/>
                  </a:lnTo>
                  <a:lnTo>
                    <a:pt x="38" y="3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729" name="Freeform 866">
              <a:extLst>
                <a:ext uri="{FF2B5EF4-FFF2-40B4-BE49-F238E27FC236}">
                  <a16:creationId xmlns:a16="http://schemas.microsoft.com/office/drawing/2014/main" id="{C9ADDCE6-343B-EFD7-4538-E6C951452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2444"/>
              <a:ext cx="32" cy="44"/>
            </a:xfrm>
            <a:custGeom>
              <a:avLst/>
              <a:gdLst>
                <a:gd name="T0" fmla="*/ 32 w 32"/>
                <a:gd name="T1" fmla="*/ 38 h 44"/>
                <a:gd name="T2" fmla="*/ 30 w 32"/>
                <a:gd name="T3" fmla="*/ 34 h 44"/>
                <a:gd name="T4" fmla="*/ 15 w 32"/>
                <a:gd name="T5" fmla="*/ 13 h 44"/>
                <a:gd name="T6" fmla="*/ 5 w 32"/>
                <a:gd name="T7" fmla="*/ 0 h 44"/>
                <a:gd name="T8" fmla="*/ 0 w 32"/>
                <a:gd name="T9" fmla="*/ 6 h 44"/>
                <a:gd name="T10" fmla="*/ 7 w 32"/>
                <a:gd name="T11" fmla="*/ 19 h 44"/>
                <a:gd name="T12" fmla="*/ 23 w 32"/>
                <a:gd name="T13" fmla="*/ 40 h 44"/>
                <a:gd name="T14" fmla="*/ 24 w 32"/>
                <a:gd name="T15" fmla="*/ 44 h 44"/>
                <a:gd name="T16" fmla="*/ 32 w 32"/>
                <a:gd name="T17" fmla="*/ 38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"/>
                <a:gd name="T28" fmla="*/ 0 h 44"/>
                <a:gd name="T29" fmla="*/ 32 w 32"/>
                <a:gd name="T30" fmla="*/ 44 h 4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" h="44">
                  <a:moveTo>
                    <a:pt x="32" y="38"/>
                  </a:moveTo>
                  <a:lnTo>
                    <a:pt x="30" y="34"/>
                  </a:lnTo>
                  <a:lnTo>
                    <a:pt x="15" y="13"/>
                  </a:lnTo>
                  <a:lnTo>
                    <a:pt x="5" y="0"/>
                  </a:lnTo>
                  <a:lnTo>
                    <a:pt x="0" y="6"/>
                  </a:lnTo>
                  <a:lnTo>
                    <a:pt x="7" y="19"/>
                  </a:lnTo>
                  <a:lnTo>
                    <a:pt x="23" y="40"/>
                  </a:lnTo>
                  <a:lnTo>
                    <a:pt x="24" y="44"/>
                  </a:lnTo>
                  <a:lnTo>
                    <a:pt x="32" y="3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730" name="Freeform 867">
              <a:extLst>
                <a:ext uri="{FF2B5EF4-FFF2-40B4-BE49-F238E27FC236}">
                  <a16:creationId xmlns:a16="http://schemas.microsoft.com/office/drawing/2014/main" id="{0C3A4419-6923-B590-CBA2-C15A8E055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" y="2505"/>
              <a:ext cx="29" cy="44"/>
            </a:xfrm>
            <a:custGeom>
              <a:avLst/>
              <a:gdLst>
                <a:gd name="T0" fmla="*/ 29 w 29"/>
                <a:gd name="T1" fmla="*/ 42 h 44"/>
                <a:gd name="T2" fmla="*/ 29 w 29"/>
                <a:gd name="T3" fmla="*/ 41 h 44"/>
                <a:gd name="T4" fmla="*/ 17 w 29"/>
                <a:gd name="T5" fmla="*/ 17 h 44"/>
                <a:gd name="T6" fmla="*/ 8 w 29"/>
                <a:gd name="T7" fmla="*/ 0 h 44"/>
                <a:gd name="T8" fmla="*/ 0 w 29"/>
                <a:gd name="T9" fmla="*/ 6 h 44"/>
                <a:gd name="T10" fmla="*/ 10 w 29"/>
                <a:gd name="T11" fmla="*/ 21 h 44"/>
                <a:gd name="T12" fmla="*/ 21 w 29"/>
                <a:gd name="T13" fmla="*/ 44 h 44"/>
                <a:gd name="T14" fmla="*/ 21 w 29"/>
                <a:gd name="T15" fmla="*/ 44 h 44"/>
                <a:gd name="T16" fmla="*/ 29 w 29"/>
                <a:gd name="T17" fmla="*/ 42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44"/>
                <a:gd name="T29" fmla="*/ 29 w 29"/>
                <a:gd name="T30" fmla="*/ 44 h 4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44">
                  <a:moveTo>
                    <a:pt x="29" y="42"/>
                  </a:moveTo>
                  <a:lnTo>
                    <a:pt x="29" y="41"/>
                  </a:lnTo>
                  <a:lnTo>
                    <a:pt x="17" y="17"/>
                  </a:lnTo>
                  <a:lnTo>
                    <a:pt x="8" y="0"/>
                  </a:lnTo>
                  <a:lnTo>
                    <a:pt x="0" y="6"/>
                  </a:lnTo>
                  <a:lnTo>
                    <a:pt x="10" y="21"/>
                  </a:lnTo>
                  <a:lnTo>
                    <a:pt x="21" y="44"/>
                  </a:lnTo>
                  <a:lnTo>
                    <a:pt x="29" y="4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731" name="Freeform 868">
              <a:extLst>
                <a:ext uri="{FF2B5EF4-FFF2-40B4-BE49-F238E27FC236}">
                  <a16:creationId xmlns:a16="http://schemas.microsoft.com/office/drawing/2014/main" id="{826841AF-529F-BE17-FBBD-105B5A652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2572"/>
              <a:ext cx="23" cy="46"/>
            </a:xfrm>
            <a:custGeom>
              <a:avLst/>
              <a:gdLst>
                <a:gd name="T0" fmla="*/ 23 w 23"/>
                <a:gd name="T1" fmla="*/ 43 h 46"/>
                <a:gd name="T2" fmla="*/ 15 w 23"/>
                <a:gd name="T3" fmla="*/ 22 h 46"/>
                <a:gd name="T4" fmla="*/ 7 w 23"/>
                <a:gd name="T5" fmla="*/ 0 h 46"/>
                <a:gd name="T6" fmla="*/ 0 w 23"/>
                <a:gd name="T7" fmla="*/ 4 h 46"/>
                <a:gd name="T8" fmla="*/ 7 w 23"/>
                <a:gd name="T9" fmla="*/ 23 h 46"/>
                <a:gd name="T10" fmla="*/ 13 w 23"/>
                <a:gd name="T11" fmla="*/ 46 h 46"/>
                <a:gd name="T12" fmla="*/ 23 w 23"/>
                <a:gd name="T13" fmla="*/ 43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"/>
                <a:gd name="T22" fmla="*/ 0 h 46"/>
                <a:gd name="T23" fmla="*/ 23 w 23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" h="46">
                  <a:moveTo>
                    <a:pt x="23" y="43"/>
                  </a:moveTo>
                  <a:lnTo>
                    <a:pt x="15" y="22"/>
                  </a:lnTo>
                  <a:lnTo>
                    <a:pt x="7" y="0"/>
                  </a:lnTo>
                  <a:lnTo>
                    <a:pt x="0" y="4"/>
                  </a:lnTo>
                  <a:lnTo>
                    <a:pt x="7" y="23"/>
                  </a:lnTo>
                  <a:lnTo>
                    <a:pt x="13" y="46"/>
                  </a:lnTo>
                  <a:lnTo>
                    <a:pt x="23" y="4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732" name="Freeform 869">
              <a:extLst>
                <a:ext uri="{FF2B5EF4-FFF2-40B4-BE49-F238E27FC236}">
                  <a16:creationId xmlns:a16="http://schemas.microsoft.com/office/drawing/2014/main" id="{D7F393EB-8ECD-B1AC-68DB-412A2FA11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6" y="2642"/>
              <a:ext cx="27" cy="44"/>
            </a:xfrm>
            <a:custGeom>
              <a:avLst/>
              <a:gdLst>
                <a:gd name="T0" fmla="*/ 27 w 27"/>
                <a:gd name="T1" fmla="*/ 42 h 44"/>
                <a:gd name="T2" fmla="*/ 17 w 27"/>
                <a:gd name="T3" fmla="*/ 21 h 44"/>
                <a:gd name="T4" fmla="*/ 9 w 27"/>
                <a:gd name="T5" fmla="*/ 0 h 44"/>
                <a:gd name="T6" fmla="*/ 0 w 27"/>
                <a:gd name="T7" fmla="*/ 3 h 44"/>
                <a:gd name="T8" fmla="*/ 7 w 27"/>
                <a:gd name="T9" fmla="*/ 24 h 44"/>
                <a:gd name="T10" fmla="*/ 19 w 27"/>
                <a:gd name="T11" fmla="*/ 44 h 44"/>
                <a:gd name="T12" fmla="*/ 27 w 27"/>
                <a:gd name="T13" fmla="*/ 42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"/>
                <a:gd name="T22" fmla="*/ 0 h 44"/>
                <a:gd name="T23" fmla="*/ 27 w 27"/>
                <a:gd name="T24" fmla="*/ 44 h 4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" h="44">
                  <a:moveTo>
                    <a:pt x="27" y="42"/>
                  </a:moveTo>
                  <a:lnTo>
                    <a:pt x="17" y="21"/>
                  </a:lnTo>
                  <a:lnTo>
                    <a:pt x="9" y="0"/>
                  </a:lnTo>
                  <a:lnTo>
                    <a:pt x="0" y="3"/>
                  </a:lnTo>
                  <a:lnTo>
                    <a:pt x="7" y="24"/>
                  </a:lnTo>
                  <a:lnTo>
                    <a:pt x="19" y="44"/>
                  </a:lnTo>
                  <a:lnTo>
                    <a:pt x="27" y="4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733" name="Freeform 870">
              <a:extLst>
                <a:ext uri="{FF2B5EF4-FFF2-40B4-BE49-F238E27FC236}">
                  <a16:creationId xmlns:a16="http://schemas.microsoft.com/office/drawing/2014/main" id="{EF14BA3B-96C8-1F8C-BF07-E1D989E2F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8" y="2707"/>
              <a:ext cx="35" cy="40"/>
            </a:xfrm>
            <a:custGeom>
              <a:avLst/>
              <a:gdLst>
                <a:gd name="T0" fmla="*/ 35 w 35"/>
                <a:gd name="T1" fmla="*/ 34 h 40"/>
                <a:gd name="T2" fmla="*/ 21 w 35"/>
                <a:gd name="T3" fmla="*/ 19 h 40"/>
                <a:gd name="T4" fmla="*/ 8 w 35"/>
                <a:gd name="T5" fmla="*/ 0 h 40"/>
                <a:gd name="T6" fmla="*/ 0 w 35"/>
                <a:gd name="T7" fmla="*/ 4 h 40"/>
                <a:gd name="T8" fmla="*/ 14 w 35"/>
                <a:gd name="T9" fmla="*/ 25 h 40"/>
                <a:gd name="T10" fmla="*/ 27 w 35"/>
                <a:gd name="T11" fmla="*/ 40 h 40"/>
                <a:gd name="T12" fmla="*/ 35 w 35"/>
                <a:gd name="T13" fmla="*/ 34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"/>
                <a:gd name="T22" fmla="*/ 0 h 40"/>
                <a:gd name="T23" fmla="*/ 35 w 35"/>
                <a:gd name="T24" fmla="*/ 40 h 4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" h="40">
                  <a:moveTo>
                    <a:pt x="35" y="34"/>
                  </a:moveTo>
                  <a:lnTo>
                    <a:pt x="21" y="19"/>
                  </a:lnTo>
                  <a:lnTo>
                    <a:pt x="8" y="0"/>
                  </a:lnTo>
                  <a:lnTo>
                    <a:pt x="0" y="4"/>
                  </a:lnTo>
                  <a:lnTo>
                    <a:pt x="14" y="25"/>
                  </a:lnTo>
                  <a:lnTo>
                    <a:pt x="27" y="40"/>
                  </a:lnTo>
                  <a:lnTo>
                    <a:pt x="35" y="3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734" name="Freeform 871">
              <a:extLst>
                <a:ext uri="{FF2B5EF4-FFF2-40B4-BE49-F238E27FC236}">
                  <a16:creationId xmlns:a16="http://schemas.microsoft.com/office/drawing/2014/main" id="{0DB9CE09-CF31-F140-4EAF-2CDA0BE94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2762"/>
              <a:ext cx="41" cy="35"/>
            </a:xfrm>
            <a:custGeom>
              <a:avLst/>
              <a:gdLst>
                <a:gd name="T0" fmla="*/ 41 w 41"/>
                <a:gd name="T1" fmla="*/ 29 h 35"/>
                <a:gd name="T2" fmla="*/ 29 w 41"/>
                <a:gd name="T3" fmla="*/ 20 h 35"/>
                <a:gd name="T4" fmla="*/ 8 w 41"/>
                <a:gd name="T5" fmla="*/ 2 h 35"/>
                <a:gd name="T6" fmla="*/ 6 w 41"/>
                <a:gd name="T7" fmla="*/ 0 h 35"/>
                <a:gd name="T8" fmla="*/ 0 w 41"/>
                <a:gd name="T9" fmla="*/ 6 h 35"/>
                <a:gd name="T10" fmla="*/ 2 w 41"/>
                <a:gd name="T11" fmla="*/ 8 h 35"/>
                <a:gd name="T12" fmla="*/ 23 w 41"/>
                <a:gd name="T13" fmla="*/ 25 h 35"/>
                <a:gd name="T14" fmla="*/ 35 w 41"/>
                <a:gd name="T15" fmla="*/ 35 h 35"/>
                <a:gd name="T16" fmla="*/ 41 w 41"/>
                <a:gd name="T17" fmla="*/ 29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1"/>
                <a:gd name="T28" fmla="*/ 0 h 35"/>
                <a:gd name="T29" fmla="*/ 41 w 41"/>
                <a:gd name="T30" fmla="*/ 35 h 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1" h="35">
                  <a:moveTo>
                    <a:pt x="41" y="29"/>
                  </a:moveTo>
                  <a:lnTo>
                    <a:pt x="29" y="20"/>
                  </a:lnTo>
                  <a:lnTo>
                    <a:pt x="8" y="2"/>
                  </a:lnTo>
                  <a:lnTo>
                    <a:pt x="6" y="0"/>
                  </a:lnTo>
                  <a:lnTo>
                    <a:pt x="0" y="6"/>
                  </a:lnTo>
                  <a:lnTo>
                    <a:pt x="2" y="8"/>
                  </a:lnTo>
                  <a:lnTo>
                    <a:pt x="23" y="25"/>
                  </a:lnTo>
                  <a:lnTo>
                    <a:pt x="35" y="35"/>
                  </a:lnTo>
                  <a:lnTo>
                    <a:pt x="41" y="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735" name="Freeform 872">
              <a:extLst>
                <a:ext uri="{FF2B5EF4-FFF2-40B4-BE49-F238E27FC236}">
                  <a16:creationId xmlns:a16="http://schemas.microsoft.com/office/drawing/2014/main" id="{CA34C5CB-52C1-C0DC-5C62-8BC0DC89F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2805"/>
              <a:ext cx="44" cy="29"/>
            </a:xfrm>
            <a:custGeom>
              <a:avLst/>
              <a:gdLst>
                <a:gd name="T0" fmla="*/ 44 w 44"/>
                <a:gd name="T1" fmla="*/ 21 h 29"/>
                <a:gd name="T2" fmla="*/ 40 w 44"/>
                <a:gd name="T3" fmla="*/ 19 h 29"/>
                <a:gd name="T4" fmla="*/ 15 w 44"/>
                <a:gd name="T5" fmla="*/ 7 h 29"/>
                <a:gd name="T6" fmla="*/ 6 w 44"/>
                <a:gd name="T7" fmla="*/ 0 h 29"/>
                <a:gd name="T8" fmla="*/ 0 w 44"/>
                <a:gd name="T9" fmla="*/ 7 h 29"/>
                <a:gd name="T10" fmla="*/ 12 w 44"/>
                <a:gd name="T11" fmla="*/ 15 h 29"/>
                <a:gd name="T12" fmla="*/ 36 w 44"/>
                <a:gd name="T13" fmla="*/ 29 h 29"/>
                <a:gd name="T14" fmla="*/ 40 w 44"/>
                <a:gd name="T15" fmla="*/ 29 h 29"/>
                <a:gd name="T16" fmla="*/ 44 w 44"/>
                <a:gd name="T17" fmla="*/ 21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4"/>
                <a:gd name="T28" fmla="*/ 0 h 29"/>
                <a:gd name="T29" fmla="*/ 44 w 44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4" h="29">
                  <a:moveTo>
                    <a:pt x="44" y="21"/>
                  </a:moveTo>
                  <a:lnTo>
                    <a:pt x="40" y="19"/>
                  </a:lnTo>
                  <a:lnTo>
                    <a:pt x="15" y="7"/>
                  </a:lnTo>
                  <a:lnTo>
                    <a:pt x="6" y="0"/>
                  </a:lnTo>
                  <a:lnTo>
                    <a:pt x="0" y="7"/>
                  </a:lnTo>
                  <a:lnTo>
                    <a:pt x="12" y="15"/>
                  </a:lnTo>
                  <a:lnTo>
                    <a:pt x="36" y="29"/>
                  </a:lnTo>
                  <a:lnTo>
                    <a:pt x="40" y="29"/>
                  </a:lnTo>
                  <a:lnTo>
                    <a:pt x="44" y="2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736" name="Freeform 873">
              <a:extLst>
                <a:ext uri="{FF2B5EF4-FFF2-40B4-BE49-F238E27FC236}">
                  <a16:creationId xmlns:a16="http://schemas.microsoft.com/office/drawing/2014/main" id="{5D5F5D52-0C5B-D0A1-E97A-8C1AF516A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7" y="2835"/>
              <a:ext cx="48" cy="22"/>
            </a:xfrm>
            <a:custGeom>
              <a:avLst/>
              <a:gdLst>
                <a:gd name="T0" fmla="*/ 48 w 48"/>
                <a:gd name="T1" fmla="*/ 14 h 22"/>
                <a:gd name="T2" fmla="*/ 33 w 48"/>
                <a:gd name="T3" fmla="*/ 10 h 22"/>
                <a:gd name="T4" fmla="*/ 4 w 48"/>
                <a:gd name="T5" fmla="*/ 0 h 22"/>
                <a:gd name="T6" fmla="*/ 0 w 48"/>
                <a:gd name="T7" fmla="*/ 10 h 22"/>
                <a:gd name="T8" fmla="*/ 29 w 48"/>
                <a:gd name="T9" fmla="*/ 18 h 22"/>
                <a:gd name="T10" fmla="*/ 44 w 48"/>
                <a:gd name="T11" fmla="*/ 22 h 22"/>
                <a:gd name="T12" fmla="*/ 48 w 48"/>
                <a:gd name="T13" fmla="*/ 14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8"/>
                <a:gd name="T22" fmla="*/ 0 h 22"/>
                <a:gd name="T23" fmla="*/ 48 w 48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8" h="22">
                  <a:moveTo>
                    <a:pt x="48" y="14"/>
                  </a:moveTo>
                  <a:lnTo>
                    <a:pt x="33" y="10"/>
                  </a:lnTo>
                  <a:lnTo>
                    <a:pt x="4" y="0"/>
                  </a:lnTo>
                  <a:lnTo>
                    <a:pt x="0" y="10"/>
                  </a:lnTo>
                  <a:lnTo>
                    <a:pt x="29" y="18"/>
                  </a:lnTo>
                  <a:lnTo>
                    <a:pt x="44" y="22"/>
                  </a:lnTo>
                  <a:lnTo>
                    <a:pt x="48" y="1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737" name="Freeform 874">
              <a:extLst>
                <a:ext uri="{FF2B5EF4-FFF2-40B4-BE49-F238E27FC236}">
                  <a16:creationId xmlns:a16="http://schemas.microsoft.com/office/drawing/2014/main" id="{3C817C45-50FB-C42F-2017-53486FF7A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2855"/>
              <a:ext cx="48" cy="13"/>
            </a:xfrm>
            <a:custGeom>
              <a:avLst/>
              <a:gdLst>
                <a:gd name="T0" fmla="*/ 48 w 48"/>
                <a:gd name="T1" fmla="*/ 3 h 13"/>
                <a:gd name="T2" fmla="*/ 25 w 48"/>
                <a:gd name="T3" fmla="*/ 2 h 13"/>
                <a:gd name="T4" fmla="*/ 2 w 48"/>
                <a:gd name="T5" fmla="*/ 0 h 13"/>
                <a:gd name="T6" fmla="*/ 0 w 48"/>
                <a:gd name="T7" fmla="*/ 7 h 13"/>
                <a:gd name="T8" fmla="*/ 25 w 48"/>
                <a:gd name="T9" fmla="*/ 11 h 13"/>
                <a:gd name="T10" fmla="*/ 46 w 48"/>
                <a:gd name="T11" fmla="*/ 13 h 13"/>
                <a:gd name="T12" fmla="*/ 48 w 48"/>
                <a:gd name="T13" fmla="*/ 3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8"/>
                <a:gd name="T22" fmla="*/ 0 h 13"/>
                <a:gd name="T23" fmla="*/ 48 w 48"/>
                <a:gd name="T24" fmla="*/ 13 h 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8" h="13">
                  <a:moveTo>
                    <a:pt x="48" y="3"/>
                  </a:moveTo>
                  <a:lnTo>
                    <a:pt x="25" y="2"/>
                  </a:lnTo>
                  <a:lnTo>
                    <a:pt x="2" y="0"/>
                  </a:lnTo>
                  <a:lnTo>
                    <a:pt x="0" y="7"/>
                  </a:lnTo>
                  <a:lnTo>
                    <a:pt x="25" y="11"/>
                  </a:lnTo>
                  <a:lnTo>
                    <a:pt x="46" y="13"/>
                  </a:lnTo>
                  <a:lnTo>
                    <a:pt x="48" y="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738" name="Rectangle 875">
              <a:extLst>
                <a:ext uri="{FF2B5EF4-FFF2-40B4-BE49-F238E27FC236}">
                  <a16:creationId xmlns:a16="http://schemas.microsoft.com/office/drawing/2014/main" id="{C6AA6D5C-0B8D-26BD-36D5-77F730A798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9" y="1964"/>
              <a:ext cx="46" cy="9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8739" name="Rectangle 876">
              <a:extLst>
                <a:ext uri="{FF2B5EF4-FFF2-40B4-BE49-F238E27FC236}">
                  <a16:creationId xmlns:a16="http://schemas.microsoft.com/office/drawing/2014/main" id="{EDEA8475-61D3-1529-A09F-7E858AAFF2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2" y="1964"/>
              <a:ext cx="46" cy="9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8740" name="Rectangle 877">
              <a:extLst>
                <a:ext uri="{FF2B5EF4-FFF2-40B4-BE49-F238E27FC236}">
                  <a16:creationId xmlns:a16="http://schemas.microsoft.com/office/drawing/2014/main" id="{7C96F3B5-D329-60E1-3F4E-57946A1E1A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5" y="1964"/>
              <a:ext cx="46" cy="9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8741" name="Rectangle 878">
              <a:extLst>
                <a:ext uri="{FF2B5EF4-FFF2-40B4-BE49-F238E27FC236}">
                  <a16:creationId xmlns:a16="http://schemas.microsoft.com/office/drawing/2014/main" id="{29928D99-9CEF-3734-78F1-B866F3435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8" y="1964"/>
              <a:ext cx="44" cy="9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8742" name="Rectangle 879">
              <a:extLst>
                <a:ext uri="{FF2B5EF4-FFF2-40B4-BE49-F238E27FC236}">
                  <a16:creationId xmlns:a16="http://schemas.microsoft.com/office/drawing/2014/main" id="{00E632D2-D036-B27D-5A60-C14DD52AA2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1" y="1964"/>
              <a:ext cx="44" cy="9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8743" name="Rectangle 880">
              <a:extLst>
                <a:ext uri="{FF2B5EF4-FFF2-40B4-BE49-F238E27FC236}">
                  <a16:creationId xmlns:a16="http://schemas.microsoft.com/office/drawing/2014/main" id="{FBEF85CA-CCFC-D3E7-5507-7108349965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2" y="1964"/>
              <a:ext cx="46" cy="9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8744" name="Rectangle 881">
              <a:extLst>
                <a:ext uri="{FF2B5EF4-FFF2-40B4-BE49-F238E27FC236}">
                  <a16:creationId xmlns:a16="http://schemas.microsoft.com/office/drawing/2014/main" id="{09AFCB33-D4CB-7571-99AE-C4D22D3567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5" y="1964"/>
              <a:ext cx="46" cy="9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8745" name="Rectangle 882">
              <a:extLst>
                <a:ext uri="{FF2B5EF4-FFF2-40B4-BE49-F238E27FC236}">
                  <a16:creationId xmlns:a16="http://schemas.microsoft.com/office/drawing/2014/main" id="{D6DBF625-0202-DE05-A7AE-C5008AE910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8" y="1964"/>
              <a:ext cx="46" cy="9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8746" name="Rectangle 883">
              <a:extLst>
                <a:ext uri="{FF2B5EF4-FFF2-40B4-BE49-F238E27FC236}">
                  <a16:creationId xmlns:a16="http://schemas.microsoft.com/office/drawing/2014/main" id="{4E5D9746-8057-1161-30AB-0A26106F1D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1" y="1964"/>
              <a:ext cx="44" cy="9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8747" name="Rectangle 884">
              <a:extLst>
                <a:ext uri="{FF2B5EF4-FFF2-40B4-BE49-F238E27FC236}">
                  <a16:creationId xmlns:a16="http://schemas.microsoft.com/office/drawing/2014/main" id="{C68A7D61-1E30-822E-9A9B-CA55BCABD1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4" y="1964"/>
              <a:ext cx="44" cy="9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8748" name="Rectangle 885">
              <a:extLst>
                <a:ext uri="{FF2B5EF4-FFF2-40B4-BE49-F238E27FC236}">
                  <a16:creationId xmlns:a16="http://schemas.microsoft.com/office/drawing/2014/main" id="{0803F3C8-3776-457A-F5C3-BFB11A263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" y="1964"/>
              <a:ext cx="46" cy="9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8749" name="Rectangle 886">
              <a:extLst>
                <a:ext uri="{FF2B5EF4-FFF2-40B4-BE49-F238E27FC236}">
                  <a16:creationId xmlns:a16="http://schemas.microsoft.com/office/drawing/2014/main" id="{6B6AD098-282A-A5D8-EC9D-C35C421954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8" y="1964"/>
              <a:ext cx="46" cy="9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8750" name="Rectangle 887">
              <a:extLst>
                <a:ext uri="{FF2B5EF4-FFF2-40B4-BE49-F238E27FC236}">
                  <a16:creationId xmlns:a16="http://schemas.microsoft.com/office/drawing/2014/main" id="{CE2D2ED7-3C60-DBAD-4DE9-D29314DF45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" y="1964"/>
              <a:ext cx="7" cy="9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8751" name="Rectangle 888">
              <a:extLst>
                <a:ext uri="{FF2B5EF4-FFF2-40B4-BE49-F238E27FC236}">
                  <a16:creationId xmlns:a16="http://schemas.microsoft.com/office/drawing/2014/main" id="{3609B796-906B-96E1-7BE8-04272C1E84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6" y="2805"/>
              <a:ext cx="10" cy="46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8752" name="Rectangle 889">
              <a:extLst>
                <a:ext uri="{FF2B5EF4-FFF2-40B4-BE49-F238E27FC236}">
                  <a16:creationId xmlns:a16="http://schemas.microsoft.com/office/drawing/2014/main" id="{86C6A7D5-5956-0F9D-2BFC-0B01FE3D3F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6" y="2734"/>
              <a:ext cx="10" cy="4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8753" name="Rectangle 890">
              <a:extLst>
                <a:ext uri="{FF2B5EF4-FFF2-40B4-BE49-F238E27FC236}">
                  <a16:creationId xmlns:a16="http://schemas.microsoft.com/office/drawing/2014/main" id="{57050E9C-B2F2-4812-3A95-B2825A8FB4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6" y="2661"/>
              <a:ext cx="10" cy="4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8754" name="Rectangle 891">
              <a:extLst>
                <a:ext uri="{FF2B5EF4-FFF2-40B4-BE49-F238E27FC236}">
                  <a16:creationId xmlns:a16="http://schemas.microsoft.com/office/drawing/2014/main" id="{9BF371C0-AC4E-9BD3-6489-4726160D0C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6" y="2588"/>
              <a:ext cx="10" cy="46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8755" name="Rectangle 892">
              <a:extLst>
                <a:ext uri="{FF2B5EF4-FFF2-40B4-BE49-F238E27FC236}">
                  <a16:creationId xmlns:a16="http://schemas.microsoft.com/office/drawing/2014/main" id="{9804AEBD-ED5F-27BC-50A6-D5F5CE8936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6" y="2515"/>
              <a:ext cx="10" cy="46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8756" name="Rectangle 893">
              <a:extLst>
                <a:ext uri="{FF2B5EF4-FFF2-40B4-BE49-F238E27FC236}">
                  <a16:creationId xmlns:a16="http://schemas.microsoft.com/office/drawing/2014/main" id="{0D803893-5C33-0FE4-9EDB-63042CCB96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6" y="2442"/>
              <a:ext cx="10" cy="46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8757" name="Rectangle 894">
              <a:extLst>
                <a:ext uri="{FF2B5EF4-FFF2-40B4-BE49-F238E27FC236}">
                  <a16:creationId xmlns:a16="http://schemas.microsoft.com/office/drawing/2014/main" id="{DB349384-2D1B-D0F3-2DB8-ADAA57A1DC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6" y="2371"/>
              <a:ext cx="10" cy="4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8758" name="Rectangle 895">
              <a:extLst>
                <a:ext uri="{FF2B5EF4-FFF2-40B4-BE49-F238E27FC236}">
                  <a16:creationId xmlns:a16="http://schemas.microsoft.com/office/drawing/2014/main" id="{EED793A6-088A-DD09-D48D-68921E5DA8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6" y="2298"/>
              <a:ext cx="10" cy="4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8759" name="Rectangle 896">
              <a:extLst>
                <a:ext uri="{FF2B5EF4-FFF2-40B4-BE49-F238E27FC236}">
                  <a16:creationId xmlns:a16="http://schemas.microsoft.com/office/drawing/2014/main" id="{26DA6E88-F02B-B686-552C-2AFEE0CC34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6" y="2225"/>
              <a:ext cx="10" cy="46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8760" name="Rectangle 897">
              <a:extLst>
                <a:ext uri="{FF2B5EF4-FFF2-40B4-BE49-F238E27FC236}">
                  <a16:creationId xmlns:a16="http://schemas.microsoft.com/office/drawing/2014/main" id="{C45E910A-EE08-4038-B2DB-94DEFA810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6" y="2152"/>
              <a:ext cx="10" cy="46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8761" name="Rectangle 898">
              <a:extLst>
                <a:ext uri="{FF2B5EF4-FFF2-40B4-BE49-F238E27FC236}">
                  <a16:creationId xmlns:a16="http://schemas.microsoft.com/office/drawing/2014/main" id="{36118EE8-3112-7AF4-E3CF-F306B0F6D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6" y="2079"/>
              <a:ext cx="10" cy="46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8762" name="Rectangle 899">
              <a:extLst>
                <a:ext uri="{FF2B5EF4-FFF2-40B4-BE49-F238E27FC236}">
                  <a16:creationId xmlns:a16="http://schemas.microsoft.com/office/drawing/2014/main" id="{9C7B9414-9614-80D2-541E-C7F316CB98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6" y="2008"/>
              <a:ext cx="10" cy="4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8763" name="Rectangle 900">
              <a:extLst>
                <a:ext uri="{FF2B5EF4-FFF2-40B4-BE49-F238E27FC236}">
                  <a16:creationId xmlns:a16="http://schemas.microsoft.com/office/drawing/2014/main" id="{FC3D4ED7-A502-956E-7CEC-9B88EDA978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6" y="1971"/>
              <a:ext cx="10" cy="8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sp>
        <p:nvSpPr>
          <p:cNvPr id="68394" name="Text Box 810">
            <a:extLst>
              <a:ext uri="{FF2B5EF4-FFF2-40B4-BE49-F238E27FC236}">
                <a16:creationId xmlns:a16="http://schemas.microsoft.com/office/drawing/2014/main" id="{D17851C3-13EC-4478-0BDF-E84C068F71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5725" y="3355975"/>
            <a:ext cx="2376488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sr-Latn-CS" altLang="en-US" sz="1600">
                <a:latin typeface="Arial" panose="020B0604020202020204" pitchFamily="34" charset="0"/>
              </a:rPr>
              <a:t>Vertikalna projekcija zakrivljene površine</a:t>
            </a:r>
            <a:endParaRPr lang="en-US" altLang="en-US" sz="1600">
              <a:latin typeface="Arial" panose="020B0604020202020204" pitchFamily="34" charset="0"/>
            </a:endParaRPr>
          </a:p>
        </p:txBody>
      </p:sp>
      <p:sp>
        <p:nvSpPr>
          <p:cNvPr id="68397" name="Text Box 813">
            <a:extLst>
              <a:ext uri="{FF2B5EF4-FFF2-40B4-BE49-F238E27FC236}">
                <a16:creationId xmlns:a16="http://schemas.microsoft.com/office/drawing/2014/main" id="{A9EDB53C-BD15-97F5-2CD3-14DBE6562E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7050" y="2017713"/>
            <a:ext cx="2916238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sr-Latn-CS" altLang="en-US" sz="1600">
                <a:latin typeface="Arial" panose="020B0604020202020204" pitchFamily="34" charset="0"/>
              </a:rPr>
              <a:t>Horizontalna</a:t>
            </a:r>
            <a:r>
              <a:rPr lang="en-US" altLang="en-US" sz="1600">
                <a:latin typeface="Arial" panose="020B0604020202020204" pitchFamily="34" charset="0"/>
              </a:rPr>
              <a:t> </a:t>
            </a:r>
            <a:r>
              <a:rPr lang="sr-Latn-CS" altLang="en-US" sz="1600">
                <a:latin typeface="Arial" panose="020B0604020202020204" pitchFamily="34" charset="0"/>
              </a:rPr>
              <a:t>projekcija zakrivljene površine</a:t>
            </a:r>
            <a:endParaRPr lang="en-US" altLang="en-US" sz="1600">
              <a:latin typeface="Arial" panose="020B0604020202020204" pitchFamily="34" charset="0"/>
            </a:endParaRPr>
          </a:p>
        </p:txBody>
      </p:sp>
      <p:sp>
        <p:nvSpPr>
          <p:cNvPr id="68485" name="Line 901">
            <a:extLst>
              <a:ext uri="{FF2B5EF4-FFF2-40B4-BE49-F238E27FC236}">
                <a16:creationId xmlns:a16="http://schemas.microsoft.com/office/drawing/2014/main" id="{616C081D-B065-AC11-DDED-5B7DDFAED26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149350" y="2382838"/>
            <a:ext cx="4679950" cy="396875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8486" name="Line 902">
            <a:extLst>
              <a:ext uri="{FF2B5EF4-FFF2-40B4-BE49-F238E27FC236}">
                <a16:creationId xmlns:a16="http://schemas.microsoft.com/office/drawing/2014/main" id="{A0250ED8-2BF3-BA2A-DBB4-90142706DD4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52700" y="3824288"/>
            <a:ext cx="4681538" cy="4318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grpSp>
        <p:nvGrpSpPr>
          <p:cNvPr id="3" name="Group 905">
            <a:extLst>
              <a:ext uri="{FF2B5EF4-FFF2-40B4-BE49-F238E27FC236}">
                <a16:creationId xmlns:a16="http://schemas.microsoft.com/office/drawing/2014/main" id="{23158BD6-53EE-74EF-C0AB-FDC8F5B9C88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541963" y="1627188"/>
            <a:ext cx="2630487" cy="2763837"/>
            <a:chOff x="2051" y="1292"/>
            <a:chExt cx="1657" cy="1741"/>
          </a:xfrm>
        </p:grpSpPr>
        <p:sp>
          <p:nvSpPr>
            <p:cNvPr id="18453" name="AutoShape 904">
              <a:extLst>
                <a:ext uri="{FF2B5EF4-FFF2-40B4-BE49-F238E27FC236}">
                  <a16:creationId xmlns:a16="http://schemas.microsoft.com/office/drawing/2014/main" id="{3C157E02-3DCD-5BCA-9BD9-48A1D0E6C15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051" y="1292"/>
              <a:ext cx="1657" cy="17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grpSp>
          <p:nvGrpSpPr>
            <p:cNvPr id="18454" name="Group 1106">
              <a:extLst>
                <a:ext uri="{FF2B5EF4-FFF2-40B4-BE49-F238E27FC236}">
                  <a16:creationId xmlns:a16="http://schemas.microsoft.com/office/drawing/2014/main" id="{D34C2C07-D09E-40A7-DDE8-DDE57C406B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61" y="1302"/>
              <a:ext cx="1639" cy="1721"/>
              <a:chOff x="2061" y="1302"/>
              <a:chExt cx="1639" cy="1721"/>
            </a:xfrm>
          </p:grpSpPr>
          <p:sp>
            <p:nvSpPr>
              <p:cNvPr id="18479" name="Freeform 906">
                <a:extLst>
                  <a:ext uri="{FF2B5EF4-FFF2-40B4-BE49-F238E27FC236}">
                    <a16:creationId xmlns:a16="http://schemas.microsoft.com/office/drawing/2014/main" id="{FF7340B4-76D3-F2D8-DA85-423DC40413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" y="1768"/>
                <a:ext cx="897" cy="893"/>
              </a:xfrm>
              <a:custGeom>
                <a:avLst/>
                <a:gdLst>
                  <a:gd name="T0" fmla="*/ 19 w 897"/>
                  <a:gd name="T1" fmla="*/ 4 h 893"/>
                  <a:gd name="T2" fmla="*/ 897 w 897"/>
                  <a:gd name="T3" fmla="*/ 0 h 893"/>
                  <a:gd name="T4" fmla="*/ 887 w 897"/>
                  <a:gd name="T5" fmla="*/ 893 h 893"/>
                  <a:gd name="T6" fmla="*/ 862 w 897"/>
                  <a:gd name="T7" fmla="*/ 891 h 893"/>
                  <a:gd name="T8" fmla="*/ 839 w 897"/>
                  <a:gd name="T9" fmla="*/ 889 h 893"/>
                  <a:gd name="T10" fmla="*/ 816 w 897"/>
                  <a:gd name="T11" fmla="*/ 883 h 893"/>
                  <a:gd name="T12" fmla="*/ 795 w 897"/>
                  <a:gd name="T13" fmla="*/ 879 h 893"/>
                  <a:gd name="T14" fmla="*/ 774 w 897"/>
                  <a:gd name="T15" fmla="*/ 871 h 893"/>
                  <a:gd name="T16" fmla="*/ 755 w 897"/>
                  <a:gd name="T17" fmla="*/ 864 h 893"/>
                  <a:gd name="T18" fmla="*/ 738 w 897"/>
                  <a:gd name="T19" fmla="*/ 856 h 893"/>
                  <a:gd name="T20" fmla="*/ 720 w 897"/>
                  <a:gd name="T21" fmla="*/ 847 h 893"/>
                  <a:gd name="T22" fmla="*/ 705 w 897"/>
                  <a:gd name="T23" fmla="*/ 837 h 893"/>
                  <a:gd name="T24" fmla="*/ 690 w 897"/>
                  <a:gd name="T25" fmla="*/ 827 h 893"/>
                  <a:gd name="T26" fmla="*/ 676 w 897"/>
                  <a:gd name="T27" fmla="*/ 816 h 893"/>
                  <a:gd name="T28" fmla="*/ 663 w 897"/>
                  <a:gd name="T29" fmla="*/ 804 h 893"/>
                  <a:gd name="T30" fmla="*/ 640 w 897"/>
                  <a:gd name="T31" fmla="*/ 779 h 893"/>
                  <a:gd name="T32" fmla="*/ 619 w 897"/>
                  <a:gd name="T33" fmla="*/ 754 h 893"/>
                  <a:gd name="T34" fmla="*/ 603 w 897"/>
                  <a:gd name="T35" fmla="*/ 729 h 893"/>
                  <a:gd name="T36" fmla="*/ 588 w 897"/>
                  <a:gd name="T37" fmla="*/ 706 h 893"/>
                  <a:gd name="T38" fmla="*/ 576 w 897"/>
                  <a:gd name="T39" fmla="*/ 683 h 893"/>
                  <a:gd name="T40" fmla="*/ 569 w 897"/>
                  <a:gd name="T41" fmla="*/ 662 h 893"/>
                  <a:gd name="T42" fmla="*/ 557 w 897"/>
                  <a:gd name="T43" fmla="*/ 630 h 893"/>
                  <a:gd name="T44" fmla="*/ 551 w 897"/>
                  <a:gd name="T45" fmla="*/ 616 h 893"/>
                  <a:gd name="T46" fmla="*/ 532 w 897"/>
                  <a:gd name="T47" fmla="*/ 580 h 893"/>
                  <a:gd name="T48" fmla="*/ 513 w 897"/>
                  <a:gd name="T49" fmla="*/ 534 h 893"/>
                  <a:gd name="T50" fmla="*/ 501 w 897"/>
                  <a:gd name="T51" fmla="*/ 511 h 893"/>
                  <a:gd name="T52" fmla="*/ 488 w 897"/>
                  <a:gd name="T53" fmla="*/ 488 h 893"/>
                  <a:gd name="T54" fmla="*/ 475 w 897"/>
                  <a:gd name="T55" fmla="*/ 465 h 893"/>
                  <a:gd name="T56" fmla="*/ 459 w 897"/>
                  <a:gd name="T57" fmla="*/ 447 h 893"/>
                  <a:gd name="T58" fmla="*/ 434 w 897"/>
                  <a:gd name="T59" fmla="*/ 420 h 893"/>
                  <a:gd name="T60" fmla="*/ 407 w 897"/>
                  <a:gd name="T61" fmla="*/ 399 h 893"/>
                  <a:gd name="T62" fmla="*/ 379 w 897"/>
                  <a:gd name="T63" fmla="*/ 380 h 893"/>
                  <a:gd name="T64" fmla="*/ 350 w 897"/>
                  <a:gd name="T65" fmla="*/ 365 h 893"/>
                  <a:gd name="T66" fmla="*/ 321 w 897"/>
                  <a:gd name="T67" fmla="*/ 353 h 893"/>
                  <a:gd name="T68" fmla="*/ 288 w 897"/>
                  <a:gd name="T69" fmla="*/ 342 h 893"/>
                  <a:gd name="T70" fmla="*/ 256 w 897"/>
                  <a:gd name="T71" fmla="*/ 332 h 893"/>
                  <a:gd name="T72" fmla="*/ 221 w 897"/>
                  <a:gd name="T73" fmla="*/ 323 h 893"/>
                  <a:gd name="T74" fmla="*/ 192 w 897"/>
                  <a:gd name="T75" fmla="*/ 311 h 893"/>
                  <a:gd name="T76" fmla="*/ 165 w 897"/>
                  <a:gd name="T77" fmla="*/ 296 h 893"/>
                  <a:gd name="T78" fmla="*/ 142 w 897"/>
                  <a:gd name="T79" fmla="*/ 280 h 893"/>
                  <a:gd name="T80" fmla="*/ 121 w 897"/>
                  <a:gd name="T81" fmla="*/ 263 h 893"/>
                  <a:gd name="T82" fmla="*/ 102 w 897"/>
                  <a:gd name="T83" fmla="*/ 244 h 893"/>
                  <a:gd name="T84" fmla="*/ 85 w 897"/>
                  <a:gd name="T85" fmla="*/ 223 h 893"/>
                  <a:gd name="T86" fmla="*/ 69 w 897"/>
                  <a:gd name="T87" fmla="*/ 202 h 893"/>
                  <a:gd name="T88" fmla="*/ 56 w 897"/>
                  <a:gd name="T89" fmla="*/ 179 h 893"/>
                  <a:gd name="T90" fmla="*/ 44 w 897"/>
                  <a:gd name="T91" fmla="*/ 157 h 893"/>
                  <a:gd name="T92" fmla="*/ 35 w 897"/>
                  <a:gd name="T93" fmla="*/ 134 h 893"/>
                  <a:gd name="T94" fmla="*/ 27 w 897"/>
                  <a:gd name="T95" fmla="*/ 111 h 893"/>
                  <a:gd name="T96" fmla="*/ 19 w 897"/>
                  <a:gd name="T97" fmla="*/ 88 h 893"/>
                  <a:gd name="T98" fmla="*/ 8 w 897"/>
                  <a:gd name="T99" fmla="*/ 42 h 893"/>
                  <a:gd name="T100" fmla="*/ 0 w 897"/>
                  <a:gd name="T101" fmla="*/ 0 h 893"/>
                  <a:gd name="T102" fmla="*/ 19 w 897"/>
                  <a:gd name="T103" fmla="*/ 4 h 89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897"/>
                  <a:gd name="T157" fmla="*/ 0 h 893"/>
                  <a:gd name="T158" fmla="*/ 897 w 897"/>
                  <a:gd name="T159" fmla="*/ 893 h 89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897" h="893">
                    <a:moveTo>
                      <a:pt x="19" y="4"/>
                    </a:moveTo>
                    <a:lnTo>
                      <a:pt x="897" y="0"/>
                    </a:lnTo>
                    <a:lnTo>
                      <a:pt x="887" y="893"/>
                    </a:lnTo>
                    <a:lnTo>
                      <a:pt x="862" y="891"/>
                    </a:lnTo>
                    <a:lnTo>
                      <a:pt x="839" y="889"/>
                    </a:lnTo>
                    <a:lnTo>
                      <a:pt x="816" y="883"/>
                    </a:lnTo>
                    <a:lnTo>
                      <a:pt x="795" y="879"/>
                    </a:lnTo>
                    <a:lnTo>
                      <a:pt x="774" y="871"/>
                    </a:lnTo>
                    <a:lnTo>
                      <a:pt x="755" y="864"/>
                    </a:lnTo>
                    <a:lnTo>
                      <a:pt x="738" y="856"/>
                    </a:lnTo>
                    <a:lnTo>
                      <a:pt x="720" y="847"/>
                    </a:lnTo>
                    <a:lnTo>
                      <a:pt x="705" y="837"/>
                    </a:lnTo>
                    <a:lnTo>
                      <a:pt x="690" y="827"/>
                    </a:lnTo>
                    <a:lnTo>
                      <a:pt x="676" y="816"/>
                    </a:lnTo>
                    <a:lnTo>
                      <a:pt x="663" y="804"/>
                    </a:lnTo>
                    <a:lnTo>
                      <a:pt x="640" y="779"/>
                    </a:lnTo>
                    <a:lnTo>
                      <a:pt x="619" y="754"/>
                    </a:lnTo>
                    <a:lnTo>
                      <a:pt x="603" y="729"/>
                    </a:lnTo>
                    <a:lnTo>
                      <a:pt x="588" y="706"/>
                    </a:lnTo>
                    <a:lnTo>
                      <a:pt x="576" y="683"/>
                    </a:lnTo>
                    <a:lnTo>
                      <a:pt x="569" y="662"/>
                    </a:lnTo>
                    <a:lnTo>
                      <a:pt x="557" y="630"/>
                    </a:lnTo>
                    <a:lnTo>
                      <a:pt x="551" y="616"/>
                    </a:lnTo>
                    <a:lnTo>
                      <a:pt x="532" y="580"/>
                    </a:lnTo>
                    <a:lnTo>
                      <a:pt x="513" y="534"/>
                    </a:lnTo>
                    <a:lnTo>
                      <a:pt x="501" y="511"/>
                    </a:lnTo>
                    <a:lnTo>
                      <a:pt x="488" y="488"/>
                    </a:lnTo>
                    <a:lnTo>
                      <a:pt x="475" y="465"/>
                    </a:lnTo>
                    <a:lnTo>
                      <a:pt x="459" y="447"/>
                    </a:lnTo>
                    <a:lnTo>
                      <a:pt x="434" y="420"/>
                    </a:lnTo>
                    <a:lnTo>
                      <a:pt x="407" y="399"/>
                    </a:lnTo>
                    <a:lnTo>
                      <a:pt x="379" y="380"/>
                    </a:lnTo>
                    <a:lnTo>
                      <a:pt x="350" y="365"/>
                    </a:lnTo>
                    <a:lnTo>
                      <a:pt x="321" y="353"/>
                    </a:lnTo>
                    <a:lnTo>
                      <a:pt x="288" y="342"/>
                    </a:lnTo>
                    <a:lnTo>
                      <a:pt x="256" y="332"/>
                    </a:lnTo>
                    <a:lnTo>
                      <a:pt x="221" y="323"/>
                    </a:lnTo>
                    <a:lnTo>
                      <a:pt x="192" y="311"/>
                    </a:lnTo>
                    <a:lnTo>
                      <a:pt x="165" y="296"/>
                    </a:lnTo>
                    <a:lnTo>
                      <a:pt x="142" y="280"/>
                    </a:lnTo>
                    <a:lnTo>
                      <a:pt x="121" y="263"/>
                    </a:lnTo>
                    <a:lnTo>
                      <a:pt x="102" y="244"/>
                    </a:lnTo>
                    <a:lnTo>
                      <a:pt x="85" y="223"/>
                    </a:lnTo>
                    <a:lnTo>
                      <a:pt x="69" y="202"/>
                    </a:lnTo>
                    <a:lnTo>
                      <a:pt x="56" y="179"/>
                    </a:lnTo>
                    <a:lnTo>
                      <a:pt x="44" y="157"/>
                    </a:lnTo>
                    <a:lnTo>
                      <a:pt x="35" y="134"/>
                    </a:lnTo>
                    <a:lnTo>
                      <a:pt x="27" y="111"/>
                    </a:lnTo>
                    <a:lnTo>
                      <a:pt x="19" y="88"/>
                    </a:lnTo>
                    <a:lnTo>
                      <a:pt x="8" y="42"/>
                    </a:lnTo>
                    <a:lnTo>
                      <a:pt x="0" y="0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3C5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480" name="Freeform 907">
                <a:extLst>
                  <a:ext uri="{FF2B5EF4-FFF2-40B4-BE49-F238E27FC236}">
                    <a16:creationId xmlns:a16="http://schemas.microsoft.com/office/drawing/2014/main" id="{A43CE628-CDA3-6C0F-44CB-EF43F2E43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9" y="1764"/>
                <a:ext cx="882" cy="12"/>
              </a:xfrm>
              <a:custGeom>
                <a:avLst/>
                <a:gdLst>
                  <a:gd name="T0" fmla="*/ 882 w 882"/>
                  <a:gd name="T1" fmla="*/ 4 h 12"/>
                  <a:gd name="T2" fmla="*/ 878 w 882"/>
                  <a:gd name="T3" fmla="*/ 0 h 12"/>
                  <a:gd name="T4" fmla="*/ 0 w 882"/>
                  <a:gd name="T5" fmla="*/ 2 h 12"/>
                  <a:gd name="T6" fmla="*/ 0 w 882"/>
                  <a:gd name="T7" fmla="*/ 12 h 12"/>
                  <a:gd name="T8" fmla="*/ 878 w 882"/>
                  <a:gd name="T9" fmla="*/ 10 h 12"/>
                  <a:gd name="T10" fmla="*/ 882 w 882"/>
                  <a:gd name="T11" fmla="*/ 4 h 12"/>
                  <a:gd name="T12" fmla="*/ 882 w 882"/>
                  <a:gd name="T13" fmla="*/ 4 h 12"/>
                  <a:gd name="T14" fmla="*/ 882 w 882"/>
                  <a:gd name="T15" fmla="*/ 0 h 12"/>
                  <a:gd name="T16" fmla="*/ 878 w 882"/>
                  <a:gd name="T17" fmla="*/ 0 h 12"/>
                  <a:gd name="T18" fmla="*/ 882 w 882"/>
                  <a:gd name="T19" fmla="*/ 4 h 1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82"/>
                  <a:gd name="T31" fmla="*/ 0 h 12"/>
                  <a:gd name="T32" fmla="*/ 882 w 882"/>
                  <a:gd name="T33" fmla="*/ 12 h 1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82" h="12">
                    <a:moveTo>
                      <a:pt x="882" y="4"/>
                    </a:moveTo>
                    <a:lnTo>
                      <a:pt x="878" y="0"/>
                    </a:lnTo>
                    <a:lnTo>
                      <a:pt x="0" y="2"/>
                    </a:lnTo>
                    <a:lnTo>
                      <a:pt x="0" y="12"/>
                    </a:lnTo>
                    <a:lnTo>
                      <a:pt x="878" y="10"/>
                    </a:lnTo>
                    <a:lnTo>
                      <a:pt x="882" y="4"/>
                    </a:lnTo>
                    <a:lnTo>
                      <a:pt x="882" y="0"/>
                    </a:lnTo>
                    <a:lnTo>
                      <a:pt x="878" y="0"/>
                    </a:lnTo>
                    <a:lnTo>
                      <a:pt x="882" y="4"/>
                    </a:lnTo>
                    <a:close/>
                  </a:path>
                </a:pathLst>
              </a:custGeom>
              <a:solidFill>
                <a:srgbClr val="E3C5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481" name="Freeform 908">
                <a:extLst>
                  <a:ext uri="{FF2B5EF4-FFF2-40B4-BE49-F238E27FC236}">
                    <a16:creationId xmlns:a16="http://schemas.microsoft.com/office/drawing/2014/main" id="{3F00931A-2979-D995-E782-33E03C285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68"/>
                <a:ext cx="17" cy="896"/>
              </a:xfrm>
              <a:custGeom>
                <a:avLst/>
                <a:gdLst>
                  <a:gd name="T0" fmla="*/ 3 w 17"/>
                  <a:gd name="T1" fmla="*/ 896 h 896"/>
                  <a:gd name="T2" fmla="*/ 7 w 17"/>
                  <a:gd name="T3" fmla="*/ 893 h 896"/>
                  <a:gd name="T4" fmla="*/ 17 w 17"/>
                  <a:gd name="T5" fmla="*/ 0 h 896"/>
                  <a:gd name="T6" fmla="*/ 7 w 17"/>
                  <a:gd name="T7" fmla="*/ 0 h 896"/>
                  <a:gd name="T8" fmla="*/ 0 w 17"/>
                  <a:gd name="T9" fmla="*/ 893 h 896"/>
                  <a:gd name="T10" fmla="*/ 3 w 17"/>
                  <a:gd name="T11" fmla="*/ 896 h 896"/>
                  <a:gd name="T12" fmla="*/ 3 w 17"/>
                  <a:gd name="T13" fmla="*/ 896 h 896"/>
                  <a:gd name="T14" fmla="*/ 7 w 17"/>
                  <a:gd name="T15" fmla="*/ 896 h 896"/>
                  <a:gd name="T16" fmla="*/ 7 w 17"/>
                  <a:gd name="T17" fmla="*/ 893 h 896"/>
                  <a:gd name="T18" fmla="*/ 3 w 17"/>
                  <a:gd name="T19" fmla="*/ 896 h 89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7"/>
                  <a:gd name="T31" fmla="*/ 0 h 896"/>
                  <a:gd name="T32" fmla="*/ 17 w 17"/>
                  <a:gd name="T33" fmla="*/ 896 h 89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7" h="896">
                    <a:moveTo>
                      <a:pt x="3" y="896"/>
                    </a:moveTo>
                    <a:lnTo>
                      <a:pt x="7" y="893"/>
                    </a:lnTo>
                    <a:lnTo>
                      <a:pt x="17" y="0"/>
                    </a:lnTo>
                    <a:lnTo>
                      <a:pt x="7" y="0"/>
                    </a:lnTo>
                    <a:lnTo>
                      <a:pt x="0" y="893"/>
                    </a:lnTo>
                    <a:lnTo>
                      <a:pt x="3" y="896"/>
                    </a:lnTo>
                    <a:lnTo>
                      <a:pt x="7" y="896"/>
                    </a:lnTo>
                    <a:lnTo>
                      <a:pt x="7" y="893"/>
                    </a:lnTo>
                    <a:lnTo>
                      <a:pt x="3" y="896"/>
                    </a:lnTo>
                    <a:close/>
                  </a:path>
                </a:pathLst>
              </a:custGeom>
              <a:solidFill>
                <a:srgbClr val="E3C5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482" name="Freeform 909">
                <a:extLst>
                  <a:ext uri="{FF2B5EF4-FFF2-40B4-BE49-F238E27FC236}">
                    <a16:creationId xmlns:a16="http://schemas.microsoft.com/office/drawing/2014/main" id="{167B3863-9BC4-08F7-7E6F-CB7BEC83DF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7" y="2380"/>
                <a:ext cx="340" cy="284"/>
              </a:xfrm>
              <a:custGeom>
                <a:avLst/>
                <a:gdLst>
                  <a:gd name="T0" fmla="*/ 0 w 340"/>
                  <a:gd name="T1" fmla="*/ 6 h 284"/>
                  <a:gd name="T2" fmla="*/ 0 w 340"/>
                  <a:gd name="T3" fmla="*/ 6 h 284"/>
                  <a:gd name="T4" fmla="*/ 4 w 340"/>
                  <a:gd name="T5" fmla="*/ 20 h 284"/>
                  <a:gd name="T6" fmla="*/ 18 w 340"/>
                  <a:gd name="T7" fmla="*/ 52 h 284"/>
                  <a:gd name="T8" fmla="*/ 25 w 340"/>
                  <a:gd name="T9" fmla="*/ 73 h 284"/>
                  <a:gd name="T10" fmla="*/ 37 w 340"/>
                  <a:gd name="T11" fmla="*/ 96 h 284"/>
                  <a:gd name="T12" fmla="*/ 52 w 340"/>
                  <a:gd name="T13" fmla="*/ 119 h 284"/>
                  <a:gd name="T14" fmla="*/ 68 w 340"/>
                  <a:gd name="T15" fmla="*/ 146 h 284"/>
                  <a:gd name="T16" fmla="*/ 89 w 340"/>
                  <a:gd name="T17" fmla="*/ 171 h 284"/>
                  <a:gd name="T18" fmla="*/ 112 w 340"/>
                  <a:gd name="T19" fmla="*/ 194 h 284"/>
                  <a:gd name="T20" fmla="*/ 125 w 340"/>
                  <a:gd name="T21" fmla="*/ 208 h 284"/>
                  <a:gd name="T22" fmla="*/ 141 w 340"/>
                  <a:gd name="T23" fmla="*/ 217 h 284"/>
                  <a:gd name="T24" fmla="*/ 156 w 340"/>
                  <a:gd name="T25" fmla="*/ 229 h 284"/>
                  <a:gd name="T26" fmla="*/ 171 w 340"/>
                  <a:gd name="T27" fmla="*/ 238 h 284"/>
                  <a:gd name="T28" fmla="*/ 189 w 340"/>
                  <a:gd name="T29" fmla="*/ 248 h 284"/>
                  <a:gd name="T30" fmla="*/ 206 w 340"/>
                  <a:gd name="T31" fmla="*/ 258 h 284"/>
                  <a:gd name="T32" fmla="*/ 225 w 340"/>
                  <a:gd name="T33" fmla="*/ 263 h 284"/>
                  <a:gd name="T34" fmla="*/ 246 w 340"/>
                  <a:gd name="T35" fmla="*/ 271 h 284"/>
                  <a:gd name="T36" fmla="*/ 267 w 340"/>
                  <a:gd name="T37" fmla="*/ 277 h 284"/>
                  <a:gd name="T38" fmla="*/ 290 w 340"/>
                  <a:gd name="T39" fmla="*/ 281 h 284"/>
                  <a:gd name="T40" fmla="*/ 315 w 340"/>
                  <a:gd name="T41" fmla="*/ 283 h 284"/>
                  <a:gd name="T42" fmla="*/ 340 w 340"/>
                  <a:gd name="T43" fmla="*/ 284 h 284"/>
                  <a:gd name="T44" fmla="*/ 340 w 340"/>
                  <a:gd name="T45" fmla="*/ 275 h 284"/>
                  <a:gd name="T46" fmla="*/ 315 w 340"/>
                  <a:gd name="T47" fmla="*/ 275 h 284"/>
                  <a:gd name="T48" fmla="*/ 292 w 340"/>
                  <a:gd name="T49" fmla="*/ 271 h 284"/>
                  <a:gd name="T50" fmla="*/ 269 w 340"/>
                  <a:gd name="T51" fmla="*/ 267 h 284"/>
                  <a:gd name="T52" fmla="*/ 248 w 340"/>
                  <a:gd name="T53" fmla="*/ 261 h 284"/>
                  <a:gd name="T54" fmla="*/ 229 w 340"/>
                  <a:gd name="T55" fmla="*/ 256 h 284"/>
                  <a:gd name="T56" fmla="*/ 210 w 340"/>
                  <a:gd name="T57" fmla="*/ 248 h 284"/>
                  <a:gd name="T58" fmla="*/ 193 w 340"/>
                  <a:gd name="T59" fmla="*/ 240 h 284"/>
                  <a:gd name="T60" fmla="*/ 175 w 340"/>
                  <a:gd name="T61" fmla="*/ 231 h 284"/>
                  <a:gd name="T62" fmla="*/ 160 w 340"/>
                  <a:gd name="T63" fmla="*/ 221 h 284"/>
                  <a:gd name="T64" fmla="*/ 145 w 340"/>
                  <a:gd name="T65" fmla="*/ 212 h 284"/>
                  <a:gd name="T66" fmla="*/ 131 w 340"/>
                  <a:gd name="T67" fmla="*/ 200 h 284"/>
                  <a:gd name="T68" fmla="*/ 120 w 340"/>
                  <a:gd name="T69" fmla="*/ 188 h 284"/>
                  <a:gd name="T70" fmla="*/ 97 w 340"/>
                  <a:gd name="T71" fmla="*/ 165 h 284"/>
                  <a:gd name="T72" fmla="*/ 75 w 340"/>
                  <a:gd name="T73" fmla="*/ 140 h 284"/>
                  <a:gd name="T74" fmla="*/ 60 w 340"/>
                  <a:gd name="T75" fmla="*/ 116 h 284"/>
                  <a:gd name="T76" fmla="*/ 45 w 340"/>
                  <a:gd name="T77" fmla="*/ 91 h 284"/>
                  <a:gd name="T78" fmla="*/ 35 w 340"/>
                  <a:gd name="T79" fmla="*/ 69 h 284"/>
                  <a:gd name="T80" fmla="*/ 25 w 340"/>
                  <a:gd name="T81" fmla="*/ 48 h 284"/>
                  <a:gd name="T82" fmla="*/ 14 w 340"/>
                  <a:gd name="T83" fmla="*/ 16 h 284"/>
                  <a:gd name="T84" fmla="*/ 8 w 340"/>
                  <a:gd name="T85" fmla="*/ 0 h 284"/>
                  <a:gd name="T86" fmla="*/ 8 w 340"/>
                  <a:gd name="T87" fmla="*/ 0 h 284"/>
                  <a:gd name="T88" fmla="*/ 0 w 340"/>
                  <a:gd name="T89" fmla="*/ 6 h 28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340"/>
                  <a:gd name="T136" fmla="*/ 0 h 284"/>
                  <a:gd name="T137" fmla="*/ 340 w 340"/>
                  <a:gd name="T138" fmla="*/ 284 h 28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340" h="284">
                    <a:moveTo>
                      <a:pt x="0" y="6"/>
                    </a:moveTo>
                    <a:lnTo>
                      <a:pt x="0" y="6"/>
                    </a:lnTo>
                    <a:lnTo>
                      <a:pt x="4" y="20"/>
                    </a:lnTo>
                    <a:lnTo>
                      <a:pt x="18" y="52"/>
                    </a:lnTo>
                    <a:lnTo>
                      <a:pt x="25" y="73"/>
                    </a:lnTo>
                    <a:lnTo>
                      <a:pt x="37" y="96"/>
                    </a:lnTo>
                    <a:lnTo>
                      <a:pt x="52" y="119"/>
                    </a:lnTo>
                    <a:lnTo>
                      <a:pt x="68" y="146"/>
                    </a:lnTo>
                    <a:lnTo>
                      <a:pt x="89" y="171"/>
                    </a:lnTo>
                    <a:lnTo>
                      <a:pt x="112" y="194"/>
                    </a:lnTo>
                    <a:lnTo>
                      <a:pt x="125" y="208"/>
                    </a:lnTo>
                    <a:lnTo>
                      <a:pt x="141" y="217"/>
                    </a:lnTo>
                    <a:lnTo>
                      <a:pt x="156" y="229"/>
                    </a:lnTo>
                    <a:lnTo>
                      <a:pt x="171" y="238"/>
                    </a:lnTo>
                    <a:lnTo>
                      <a:pt x="189" y="248"/>
                    </a:lnTo>
                    <a:lnTo>
                      <a:pt x="206" y="258"/>
                    </a:lnTo>
                    <a:lnTo>
                      <a:pt x="225" y="263"/>
                    </a:lnTo>
                    <a:lnTo>
                      <a:pt x="246" y="271"/>
                    </a:lnTo>
                    <a:lnTo>
                      <a:pt x="267" y="277"/>
                    </a:lnTo>
                    <a:lnTo>
                      <a:pt x="290" y="281"/>
                    </a:lnTo>
                    <a:lnTo>
                      <a:pt x="315" y="283"/>
                    </a:lnTo>
                    <a:lnTo>
                      <a:pt x="340" y="284"/>
                    </a:lnTo>
                    <a:lnTo>
                      <a:pt x="340" y="275"/>
                    </a:lnTo>
                    <a:lnTo>
                      <a:pt x="315" y="275"/>
                    </a:lnTo>
                    <a:lnTo>
                      <a:pt x="292" y="271"/>
                    </a:lnTo>
                    <a:lnTo>
                      <a:pt x="269" y="267"/>
                    </a:lnTo>
                    <a:lnTo>
                      <a:pt x="248" y="261"/>
                    </a:lnTo>
                    <a:lnTo>
                      <a:pt x="229" y="256"/>
                    </a:lnTo>
                    <a:lnTo>
                      <a:pt x="210" y="248"/>
                    </a:lnTo>
                    <a:lnTo>
                      <a:pt x="193" y="240"/>
                    </a:lnTo>
                    <a:lnTo>
                      <a:pt x="175" y="231"/>
                    </a:lnTo>
                    <a:lnTo>
                      <a:pt x="160" y="221"/>
                    </a:lnTo>
                    <a:lnTo>
                      <a:pt x="145" y="212"/>
                    </a:lnTo>
                    <a:lnTo>
                      <a:pt x="131" y="200"/>
                    </a:lnTo>
                    <a:lnTo>
                      <a:pt x="120" y="188"/>
                    </a:lnTo>
                    <a:lnTo>
                      <a:pt x="97" y="165"/>
                    </a:lnTo>
                    <a:lnTo>
                      <a:pt x="75" y="140"/>
                    </a:lnTo>
                    <a:lnTo>
                      <a:pt x="60" y="116"/>
                    </a:lnTo>
                    <a:lnTo>
                      <a:pt x="45" y="91"/>
                    </a:lnTo>
                    <a:lnTo>
                      <a:pt x="35" y="69"/>
                    </a:lnTo>
                    <a:lnTo>
                      <a:pt x="25" y="48"/>
                    </a:lnTo>
                    <a:lnTo>
                      <a:pt x="14" y="16"/>
                    </a:lnTo>
                    <a:lnTo>
                      <a:pt x="8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E3C5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483" name="Freeform 910">
                <a:extLst>
                  <a:ext uri="{FF2B5EF4-FFF2-40B4-BE49-F238E27FC236}">
                    <a16:creationId xmlns:a16="http://schemas.microsoft.com/office/drawing/2014/main" id="{9D7D9614-52BC-8A74-5C05-C156AECF7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7" y="2211"/>
                <a:ext cx="98" cy="175"/>
              </a:xfrm>
              <a:custGeom>
                <a:avLst/>
                <a:gdLst>
                  <a:gd name="T0" fmla="*/ 0 w 98"/>
                  <a:gd name="T1" fmla="*/ 6 h 175"/>
                  <a:gd name="T2" fmla="*/ 0 w 98"/>
                  <a:gd name="T3" fmla="*/ 6 h 175"/>
                  <a:gd name="T4" fmla="*/ 14 w 98"/>
                  <a:gd name="T5" fmla="*/ 25 h 175"/>
                  <a:gd name="T6" fmla="*/ 27 w 98"/>
                  <a:gd name="T7" fmla="*/ 47 h 175"/>
                  <a:gd name="T8" fmla="*/ 41 w 98"/>
                  <a:gd name="T9" fmla="*/ 70 h 175"/>
                  <a:gd name="T10" fmla="*/ 52 w 98"/>
                  <a:gd name="T11" fmla="*/ 93 h 175"/>
                  <a:gd name="T12" fmla="*/ 71 w 98"/>
                  <a:gd name="T13" fmla="*/ 139 h 175"/>
                  <a:gd name="T14" fmla="*/ 90 w 98"/>
                  <a:gd name="T15" fmla="*/ 175 h 175"/>
                  <a:gd name="T16" fmla="*/ 98 w 98"/>
                  <a:gd name="T17" fmla="*/ 169 h 175"/>
                  <a:gd name="T18" fmla="*/ 81 w 98"/>
                  <a:gd name="T19" fmla="*/ 135 h 175"/>
                  <a:gd name="T20" fmla="*/ 60 w 98"/>
                  <a:gd name="T21" fmla="*/ 89 h 175"/>
                  <a:gd name="T22" fmla="*/ 48 w 98"/>
                  <a:gd name="T23" fmla="*/ 66 h 175"/>
                  <a:gd name="T24" fmla="*/ 35 w 98"/>
                  <a:gd name="T25" fmla="*/ 41 h 175"/>
                  <a:gd name="T26" fmla="*/ 21 w 98"/>
                  <a:gd name="T27" fmla="*/ 20 h 175"/>
                  <a:gd name="T28" fmla="*/ 6 w 98"/>
                  <a:gd name="T29" fmla="*/ 0 h 175"/>
                  <a:gd name="T30" fmla="*/ 6 w 98"/>
                  <a:gd name="T31" fmla="*/ 0 h 175"/>
                  <a:gd name="T32" fmla="*/ 0 w 98"/>
                  <a:gd name="T33" fmla="*/ 6 h 1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8"/>
                  <a:gd name="T52" fmla="*/ 0 h 175"/>
                  <a:gd name="T53" fmla="*/ 98 w 98"/>
                  <a:gd name="T54" fmla="*/ 175 h 17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8" h="175">
                    <a:moveTo>
                      <a:pt x="0" y="6"/>
                    </a:moveTo>
                    <a:lnTo>
                      <a:pt x="0" y="6"/>
                    </a:lnTo>
                    <a:lnTo>
                      <a:pt x="14" y="25"/>
                    </a:lnTo>
                    <a:lnTo>
                      <a:pt x="27" y="47"/>
                    </a:lnTo>
                    <a:lnTo>
                      <a:pt x="41" y="70"/>
                    </a:lnTo>
                    <a:lnTo>
                      <a:pt x="52" y="93"/>
                    </a:lnTo>
                    <a:lnTo>
                      <a:pt x="71" y="139"/>
                    </a:lnTo>
                    <a:lnTo>
                      <a:pt x="90" y="175"/>
                    </a:lnTo>
                    <a:lnTo>
                      <a:pt x="98" y="169"/>
                    </a:lnTo>
                    <a:lnTo>
                      <a:pt x="81" y="135"/>
                    </a:lnTo>
                    <a:lnTo>
                      <a:pt x="60" y="89"/>
                    </a:lnTo>
                    <a:lnTo>
                      <a:pt x="48" y="66"/>
                    </a:lnTo>
                    <a:lnTo>
                      <a:pt x="35" y="41"/>
                    </a:lnTo>
                    <a:lnTo>
                      <a:pt x="21" y="20"/>
                    </a:lnTo>
                    <a:lnTo>
                      <a:pt x="6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E3C5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484" name="Freeform 911">
                <a:extLst>
                  <a:ext uri="{FF2B5EF4-FFF2-40B4-BE49-F238E27FC236}">
                    <a16:creationId xmlns:a16="http://schemas.microsoft.com/office/drawing/2014/main" id="{38AF4260-4F1A-5DE9-8D06-6FAE91C63A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9" y="2087"/>
                <a:ext cx="244" cy="130"/>
              </a:xfrm>
              <a:custGeom>
                <a:avLst/>
                <a:gdLst>
                  <a:gd name="T0" fmla="*/ 0 w 244"/>
                  <a:gd name="T1" fmla="*/ 7 h 130"/>
                  <a:gd name="T2" fmla="*/ 0 w 244"/>
                  <a:gd name="T3" fmla="*/ 9 h 130"/>
                  <a:gd name="T4" fmla="*/ 35 w 244"/>
                  <a:gd name="T5" fmla="*/ 17 h 130"/>
                  <a:gd name="T6" fmla="*/ 67 w 244"/>
                  <a:gd name="T7" fmla="*/ 27 h 130"/>
                  <a:gd name="T8" fmla="*/ 100 w 244"/>
                  <a:gd name="T9" fmla="*/ 38 h 130"/>
                  <a:gd name="T10" fmla="*/ 129 w 244"/>
                  <a:gd name="T11" fmla="*/ 52 h 130"/>
                  <a:gd name="T12" fmla="*/ 158 w 244"/>
                  <a:gd name="T13" fmla="*/ 65 h 130"/>
                  <a:gd name="T14" fmla="*/ 184 w 244"/>
                  <a:gd name="T15" fmla="*/ 84 h 130"/>
                  <a:gd name="T16" fmla="*/ 211 w 244"/>
                  <a:gd name="T17" fmla="*/ 105 h 130"/>
                  <a:gd name="T18" fmla="*/ 238 w 244"/>
                  <a:gd name="T19" fmla="*/ 130 h 130"/>
                  <a:gd name="T20" fmla="*/ 244 w 244"/>
                  <a:gd name="T21" fmla="*/ 124 h 130"/>
                  <a:gd name="T22" fmla="*/ 217 w 244"/>
                  <a:gd name="T23" fmla="*/ 99 h 130"/>
                  <a:gd name="T24" fmla="*/ 190 w 244"/>
                  <a:gd name="T25" fmla="*/ 76 h 130"/>
                  <a:gd name="T26" fmla="*/ 163 w 244"/>
                  <a:gd name="T27" fmla="*/ 57 h 130"/>
                  <a:gd name="T28" fmla="*/ 133 w 244"/>
                  <a:gd name="T29" fmla="*/ 42 h 130"/>
                  <a:gd name="T30" fmla="*/ 102 w 244"/>
                  <a:gd name="T31" fmla="*/ 30 h 130"/>
                  <a:gd name="T32" fmla="*/ 71 w 244"/>
                  <a:gd name="T33" fmla="*/ 19 h 130"/>
                  <a:gd name="T34" fmla="*/ 37 w 244"/>
                  <a:gd name="T35" fmla="*/ 9 h 130"/>
                  <a:gd name="T36" fmla="*/ 2 w 244"/>
                  <a:gd name="T37" fmla="*/ 0 h 130"/>
                  <a:gd name="T38" fmla="*/ 2 w 244"/>
                  <a:gd name="T39" fmla="*/ 0 h 130"/>
                  <a:gd name="T40" fmla="*/ 0 w 244"/>
                  <a:gd name="T41" fmla="*/ 7 h 1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4"/>
                  <a:gd name="T64" fmla="*/ 0 h 130"/>
                  <a:gd name="T65" fmla="*/ 244 w 244"/>
                  <a:gd name="T66" fmla="*/ 130 h 13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4" h="130">
                    <a:moveTo>
                      <a:pt x="0" y="7"/>
                    </a:moveTo>
                    <a:lnTo>
                      <a:pt x="0" y="9"/>
                    </a:lnTo>
                    <a:lnTo>
                      <a:pt x="35" y="17"/>
                    </a:lnTo>
                    <a:lnTo>
                      <a:pt x="67" y="27"/>
                    </a:lnTo>
                    <a:lnTo>
                      <a:pt x="100" y="38"/>
                    </a:lnTo>
                    <a:lnTo>
                      <a:pt x="129" y="52"/>
                    </a:lnTo>
                    <a:lnTo>
                      <a:pt x="158" y="65"/>
                    </a:lnTo>
                    <a:lnTo>
                      <a:pt x="184" y="84"/>
                    </a:lnTo>
                    <a:lnTo>
                      <a:pt x="211" y="105"/>
                    </a:lnTo>
                    <a:lnTo>
                      <a:pt x="238" y="130"/>
                    </a:lnTo>
                    <a:lnTo>
                      <a:pt x="244" y="124"/>
                    </a:lnTo>
                    <a:lnTo>
                      <a:pt x="217" y="99"/>
                    </a:lnTo>
                    <a:lnTo>
                      <a:pt x="190" y="76"/>
                    </a:lnTo>
                    <a:lnTo>
                      <a:pt x="163" y="57"/>
                    </a:lnTo>
                    <a:lnTo>
                      <a:pt x="133" y="42"/>
                    </a:lnTo>
                    <a:lnTo>
                      <a:pt x="102" y="30"/>
                    </a:lnTo>
                    <a:lnTo>
                      <a:pt x="71" y="19"/>
                    </a:lnTo>
                    <a:lnTo>
                      <a:pt x="37" y="9"/>
                    </a:lnTo>
                    <a:lnTo>
                      <a:pt x="2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E3C5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485" name="Freeform 912">
                <a:extLst>
                  <a:ext uri="{FF2B5EF4-FFF2-40B4-BE49-F238E27FC236}">
                    <a16:creationId xmlns:a16="http://schemas.microsoft.com/office/drawing/2014/main" id="{6715E84C-7C6D-095A-9257-F6F0E6B6D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5" y="1762"/>
                <a:ext cx="226" cy="332"/>
              </a:xfrm>
              <a:custGeom>
                <a:avLst/>
                <a:gdLst>
                  <a:gd name="T0" fmla="*/ 5 w 226"/>
                  <a:gd name="T1" fmla="*/ 2 h 332"/>
                  <a:gd name="T2" fmla="*/ 0 w 226"/>
                  <a:gd name="T3" fmla="*/ 6 h 332"/>
                  <a:gd name="T4" fmla="*/ 9 w 226"/>
                  <a:gd name="T5" fmla="*/ 50 h 332"/>
                  <a:gd name="T6" fmla="*/ 21 w 226"/>
                  <a:gd name="T7" fmla="*/ 94 h 332"/>
                  <a:gd name="T8" fmla="*/ 26 w 226"/>
                  <a:gd name="T9" fmla="*/ 117 h 332"/>
                  <a:gd name="T10" fmla="*/ 36 w 226"/>
                  <a:gd name="T11" fmla="*/ 142 h 332"/>
                  <a:gd name="T12" fmla="*/ 46 w 226"/>
                  <a:gd name="T13" fmla="*/ 165 h 332"/>
                  <a:gd name="T14" fmla="*/ 57 w 226"/>
                  <a:gd name="T15" fmla="*/ 188 h 332"/>
                  <a:gd name="T16" fmla="*/ 71 w 226"/>
                  <a:gd name="T17" fmla="*/ 210 h 332"/>
                  <a:gd name="T18" fmla="*/ 86 w 226"/>
                  <a:gd name="T19" fmla="*/ 231 h 332"/>
                  <a:gd name="T20" fmla="*/ 103 w 226"/>
                  <a:gd name="T21" fmla="*/ 252 h 332"/>
                  <a:gd name="T22" fmla="*/ 122 w 226"/>
                  <a:gd name="T23" fmla="*/ 271 h 332"/>
                  <a:gd name="T24" fmla="*/ 144 w 226"/>
                  <a:gd name="T25" fmla="*/ 290 h 332"/>
                  <a:gd name="T26" fmla="*/ 168 w 226"/>
                  <a:gd name="T27" fmla="*/ 305 h 332"/>
                  <a:gd name="T28" fmla="*/ 193 w 226"/>
                  <a:gd name="T29" fmla="*/ 321 h 332"/>
                  <a:gd name="T30" fmla="*/ 224 w 226"/>
                  <a:gd name="T31" fmla="*/ 332 h 332"/>
                  <a:gd name="T32" fmla="*/ 226 w 226"/>
                  <a:gd name="T33" fmla="*/ 325 h 332"/>
                  <a:gd name="T34" fmla="*/ 199 w 226"/>
                  <a:gd name="T35" fmla="*/ 313 h 332"/>
                  <a:gd name="T36" fmla="*/ 172 w 226"/>
                  <a:gd name="T37" fmla="*/ 298 h 332"/>
                  <a:gd name="T38" fmla="*/ 149 w 226"/>
                  <a:gd name="T39" fmla="*/ 282 h 332"/>
                  <a:gd name="T40" fmla="*/ 128 w 226"/>
                  <a:gd name="T41" fmla="*/ 265 h 332"/>
                  <a:gd name="T42" fmla="*/ 109 w 226"/>
                  <a:gd name="T43" fmla="*/ 246 h 332"/>
                  <a:gd name="T44" fmla="*/ 94 w 226"/>
                  <a:gd name="T45" fmla="*/ 227 h 332"/>
                  <a:gd name="T46" fmla="*/ 78 w 226"/>
                  <a:gd name="T47" fmla="*/ 206 h 332"/>
                  <a:gd name="T48" fmla="*/ 65 w 226"/>
                  <a:gd name="T49" fmla="*/ 183 h 332"/>
                  <a:gd name="T50" fmla="*/ 53 w 226"/>
                  <a:gd name="T51" fmla="*/ 162 h 332"/>
                  <a:gd name="T52" fmla="*/ 44 w 226"/>
                  <a:gd name="T53" fmla="*/ 138 h 332"/>
                  <a:gd name="T54" fmla="*/ 36 w 226"/>
                  <a:gd name="T55" fmla="*/ 115 h 332"/>
                  <a:gd name="T56" fmla="*/ 28 w 226"/>
                  <a:gd name="T57" fmla="*/ 92 h 332"/>
                  <a:gd name="T58" fmla="*/ 17 w 226"/>
                  <a:gd name="T59" fmla="*/ 48 h 332"/>
                  <a:gd name="T60" fmla="*/ 9 w 226"/>
                  <a:gd name="T61" fmla="*/ 6 h 332"/>
                  <a:gd name="T62" fmla="*/ 3 w 226"/>
                  <a:gd name="T63" fmla="*/ 10 h 332"/>
                  <a:gd name="T64" fmla="*/ 5 w 226"/>
                  <a:gd name="T65" fmla="*/ 2 h 332"/>
                  <a:gd name="T66" fmla="*/ 0 w 226"/>
                  <a:gd name="T67" fmla="*/ 0 h 332"/>
                  <a:gd name="T68" fmla="*/ 0 w 226"/>
                  <a:gd name="T69" fmla="*/ 6 h 332"/>
                  <a:gd name="T70" fmla="*/ 5 w 226"/>
                  <a:gd name="T71" fmla="*/ 2 h 3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26"/>
                  <a:gd name="T109" fmla="*/ 0 h 332"/>
                  <a:gd name="T110" fmla="*/ 226 w 226"/>
                  <a:gd name="T111" fmla="*/ 332 h 33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26" h="332">
                    <a:moveTo>
                      <a:pt x="5" y="2"/>
                    </a:moveTo>
                    <a:lnTo>
                      <a:pt x="0" y="6"/>
                    </a:lnTo>
                    <a:lnTo>
                      <a:pt x="9" y="50"/>
                    </a:lnTo>
                    <a:lnTo>
                      <a:pt x="21" y="94"/>
                    </a:lnTo>
                    <a:lnTo>
                      <a:pt x="26" y="117"/>
                    </a:lnTo>
                    <a:lnTo>
                      <a:pt x="36" y="142"/>
                    </a:lnTo>
                    <a:lnTo>
                      <a:pt x="46" y="165"/>
                    </a:lnTo>
                    <a:lnTo>
                      <a:pt x="57" y="188"/>
                    </a:lnTo>
                    <a:lnTo>
                      <a:pt x="71" y="210"/>
                    </a:lnTo>
                    <a:lnTo>
                      <a:pt x="86" y="231"/>
                    </a:lnTo>
                    <a:lnTo>
                      <a:pt x="103" y="252"/>
                    </a:lnTo>
                    <a:lnTo>
                      <a:pt x="122" y="271"/>
                    </a:lnTo>
                    <a:lnTo>
                      <a:pt x="144" y="290"/>
                    </a:lnTo>
                    <a:lnTo>
                      <a:pt x="168" y="305"/>
                    </a:lnTo>
                    <a:lnTo>
                      <a:pt x="193" y="321"/>
                    </a:lnTo>
                    <a:lnTo>
                      <a:pt x="224" y="332"/>
                    </a:lnTo>
                    <a:lnTo>
                      <a:pt x="226" y="325"/>
                    </a:lnTo>
                    <a:lnTo>
                      <a:pt x="199" y="313"/>
                    </a:lnTo>
                    <a:lnTo>
                      <a:pt x="172" y="298"/>
                    </a:lnTo>
                    <a:lnTo>
                      <a:pt x="149" y="282"/>
                    </a:lnTo>
                    <a:lnTo>
                      <a:pt x="128" y="265"/>
                    </a:lnTo>
                    <a:lnTo>
                      <a:pt x="109" y="246"/>
                    </a:lnTo>
                    <a:lnTo>
                      <a:pt x="94" y="227"/>
                    </a:lnTo>
                    <a:lnTo>
                      <a:pt x="78" y="206"/>
                    </a:lnTo>
                    <a:lnTo>
                      <a:pt x="65" y="183"/>
                    </a:lnTo>
                    <a:lnTo>
                      <a:pt x="53" y="162"/>
                    </a:lnTo>
                    <a:lnTo>
                      <a:pt x="44" y="138"/>
                    </a:lnTo>
                    <a:lnTo>
                      <a:pt x="36" y="115"/>
                    </a:lnTo>
                    <a:lnTo>
                      <a:pt x="28" y="92"/>
                    </a:lnTo>
                    <a:lnTo>
                      <a:pt x="17" y="48"/>
                    </a:lnTo>
                    <a:lnTo>
                      <a:pt x="9" y="6"/>
                    </a:lnTo>
                    <a:lnTo>
                      <a:pt x="3" y="10"/>
                    </a:lnTo>
                    <a:lnTo>
                      <a:pt x="5" y="2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E3C5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486" name="Freeform 913">
                <a:extLst>
                  <a:ext uri="{FF2B5EF4-FFF2-40B4-BE49-F238E27FC236}">
                    <a16:creationId xmlns:a16="http://schemas.microsoft.com/office/drawing/2014/main" id="{C7BCEE45-67E3-CAEF-29D2-1ECCE5333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" y="1764"/>
                <a:ext cx="21" cy="12"/>
              </a:xfrm>
              <a:custGeom>
                <a:avLst/>
                <a:gdLst>
                  <a:gd name="T0" fmla="*/ 21 w 21"/>
                  <a:gd name="T1" fmla="*/ 12 h 12"/>
                  <a:gd name="T2" fmla="*/ 21 w 21"/>
                  <a:gd name="T3" fmla="*/ 2 h 12"/>
                  <a:gd name="T4" fmla="*/ 2 w 21"/>
                  <a:gd name="T5" fmla="*/ 0 h 12"/>
                  <a:gd name="T6" fmla="*/ 0 w 21"/>
                  <a:gd name="T7" fmla="*/ 8 h 12"/>
                  <a:gd name="T8" fmla="*/ 20 w 21"/>
                  <a:gd name="T9" fmla="*/ 12 h 12"/>
                  <a:gd name="T10" fmla="*/ 21 w 21"/>
                  <a:gd name="T11" fmla="*/ 12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12"/>
                  <a:gd name="T20" fmla="*/ 21 w 21"/>
                  <a:gd name="T21" fmla="*/ 12 h 1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12">
                    <a:moveTo>
                      <a:pt x="21" y="12"/>
                    </a:moveTo>
                    <a:lnTo>
                      <a:pt x="21" y="2"/>
                    </a:lnTo>
                    <a:lnTo>
                      <a:pt x="2" y="0"/>
                    </a:lnTo>
                    <a:lnTo>
                      <a:pt x="0" y="8"/>
                    </a:lnTo>
                    <a:lnTo>
                      <a:pt x="20" y="12"/>
                    </a:lnTo>
                    <a:lnTo>
                      <a:pt x="21" y="12"/>
                    </a:lnTo>
                    <a:close/>
                  </a:path>
                </a:pathLst>
              </a:custGeom>
              <a:solidFill>
                <a:srgbClr val="E3C5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487" name="Rectangle 914">
                <a:extLst>
                  <a:ext uri="{FF2B5EF4-FFF2-40B4-BE49-F238E27FC236}">
                    <a16:creationId xmlns:a16="http://schemas.microsoft.com/office/drawing/2014/main" id="{8AB4F34E-E3C4-0F14-5133-1225A5ECF2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3" y="2340"/>
                <a:ext cx="87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 b="1">
                    <a:solidFill>
                      <a:srgbClr val="1F1A17"/>
                    </a:solidFill>
                    <a:latin typeface="Times New Roman" panose="02020603050405020304" pitchFamily="18" charset="0"/>
                  </a:rPr>
                  <a:t>G</a:t>
                </a: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488" name="Rectangle 915">
                <a:extLst>
                  <a:ext uri="{FF2B5EF4-FFF2-40B4-BE49-F238E27FC236}">
                    <a16:creationId xmlns:a16="http://schemas.microsoft.com/office/drawing/2014/main" id="{53851099-F984-A049-3591-61D1897575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8" y="2666"/>
                <a:ext cx="75" cy="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00" b="1">
                    <a:solidFill>
                      <a:srgbClr val="1F1A17"/>
                    </a:solidFill>
                    <a:latin typeface="Times New Roman" panose="02020603050405020304" pitchFamily="18" charset="0"/>
                  </a:rPr>
                  <a:t>C</a:t>
                </a: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489" name="Rectangle 916">
                <a:extLst>
                  <a:ext uri="{FF2B5EF4-FFF2-40B4-BE49-F238E27FC236}">
                    <a16:creationId xmlns:a16="http://schemas.microsoft.com/office/drawing/2014/main" id="{E9450345-AD96-F7CD-D631-834226279A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8" y="1616"/>
                <a:ext cx="69" cy="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00" b="1">
                    <a:solidFill>
                      <a:srgbClr val="1F1A17"/>
                    </a:solidFill>
                    <a:latin typeface="Times New Roman" panose="02020603050405020304" pitchFamily="18" charset="0"/>
                  </a:rPr>
                  <a:t>B</a:t>
                </a: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490" name="Rectangle 917">
                <a:extLst>
                  <a:ext uri="{FF2B5EF4-FFF2-40B4-BE49-F238E27FC236}">
                    <a16:creationId xmlns:a16="http://schemas.microsoft.com/office/drawing/2014/main" id="{F2C8FFCC-596F-A752-C4E8-D3766431F3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0" y="1618"/>
                <a:ext cx="75" cy="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00" b="1">
                    <a:solidFill>
                      <a:srgbClr val="1F1A17"/>
                    </a:solidFill>
                    <a:latin typeface="Times New Roman" panose="02020603050405020304" pitchFamily="18" charset="0"/>
                  </a:rPr>
                  <a:t>A</a:t>
                </a: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491" name="Rectangle 918">
                <a:extLst>
                  <a:ext uri="{FF2B5EF4-FFF2-40B4-BE49-F238E27FC236}">
                    <a16:creationId xmlns:a16="http://schemas.microsoft.com/office/drawing/2014/main" id="{5BEE643E-376B-E941-D5A3-0F0002F21D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0" y="1313"/>
                <a:ext cx="68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 b="1">
                    <a:solidFill>
                      <a:srgbClr val="1F1A17"/>
                    </a:solidFill>
                    <a:latin typeface="Times New Roman" panose="02020603050405020304" pitchFamily="18" charset="0"/>
                  </a:rPr>
                  <a:t>P</a:t>
                </a: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492" name="Rectangle 919">
                <a:extLst>
                  <a:ext uri="{FF2B5EF4-FFF2-40B4-BE49-F238E27FC236}">
                    <a16:creationId xmlns:a16="http://schemas.microsoft.com/office/drawing/2014/main" id="{6AA4FF60-B92D-D9DF-9D78-7E3A0CEB04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1" y="1388"/>
                <a:ext cx="25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700" b="1">
                    <a:solidFill>
                      <a:srgbClr val="1F1A17"/>
                    </a:solidFill>
                    <a:latin typeface="Times New Roman" panose="02020603050405020304" pitchFamily="18" charset="0"/>
                  </a:rPr>
                  <a:t>z</a:t>
                </a: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493" name="Rectangle 920">
                <a:extLst>
                  <a:ext uri="{FF2B5EF4-FFF2-40B4-BE49-F238E27FC236}">
                    <a16:creationId xmlns:a16="http://schemas.microsoft.com/office/drawing/2014/main" id="{D3C6C522-7A9E-EDC4-2AE9-DC4BC6E36C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8" y="2545"/>
                <a:ext cx="68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 b="1">
                    <a:solidFill>
                      <a:srgbClr val="1F1A17"/>
                    </a:solidFill>
                    <a:latin typeface="Times New Roman" panose="02020603050405020304" pitchFamily="18" charset="0"/>
                  </a:rPr>
                  <a:t>P</a:t>
                </a: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494" name="Rectangle 921">
                <a:extLst>
                  <a:ext uri="{FF2B5EF4-FFF2-40B4-BE49-F238E27FC236}">
                    <a16:creationId xmlns:a16="http://schemas.microsoft.com/office/drawing/2014/main" id="{CAD0C394-048A-2962-A1BF-A5BE6C7D7A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2" y="2190"/>
                <a:ext cx="68" cy="1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 b="1">
                    <a:solidFill>
                      <a:srgbClr val="1F1A17"/>
                    </a:solidFill>
                    <a:latin typeface="Times New Roman" panose="02020603050405020304" pitchFamily="18" charset="0"/>
                  </a:rPr>
                  <a:t>P</a:t>
                </a: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495" name="Rectangle 922">
                <a:extLst>
                  <a:ext uri="{FF2B5EF4-FFF2-40B4-BE49-F238E27FC236}">
                    <a16:creationId xmlns:a16="http://schemas.microsoft.com/office/drawing/2014/main" id="{9519FF61-2C74-5AB1-7AEB-C841A11FD2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2" y="2265"/>
                <a:ext cx="28" cy="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700" b="1">
                    <a:solidFill>
                      <a:srgbClr val="1F1A17"/>
                    </a:solidFill>
                    <a:latin typeface="Times New Roman" panose="02020603050405020304" pitchFamily="18" charset="0"/>
                  </a:rPr>
                  <a:t>x</a:t>
                </a: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496" name="Freeform 923">
                <a:extLst>
                  <a:ext uri="{FF2B5EF4-FFF2-40B4-BE49-F238E27FC236}">
                    <a16:creationId xmlns:a16="http://schemas.microsoft.com/office/drawing/2014/main" id="{8425B362-B87C-199F-ADD6-CD54FDA5C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1" y="1760"/>
                <a:ext cx="7" cy="43"/>
              </a:xfrm>
              <a:custGeom>
                <a:avLst/>
                <a:gdLst>
                  <a:gd name="T0" fmla="*/ 0 w 7"/>
                  <a:gd name="T1" fmla="*/ 43 h 43"/>
                  <a:gd name="T2" fmla="*/ 7 w 7"/>
                  <a:gd name="T3" fmla="*/ 43 h 43"/>
                  <a:gd name="T4" fmla="*/ 7 w 7"/>
                  <a:gd name="T5" fmla="*/ 0 h 43"/>
                  <a:gd name="T6" fmla="*/ 0 w 7"/>
                  <a:gd name="T7" fmla="*/ 0 h 43"/>
                  <a:gd name="T8" fmla="*/ 0 w 7"/>
                  <a:gd name="T9" fmla="*/ 43 h 43"/>
                  <a:gd name="T10" fmla="*/ 0 w 7"/>
                  <a:gd name="T11" fmla="*/ 43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43"/>
                  <a:gd name="T20" fmla="*/ 7 w 7"/>
                  <a:gd name="T21" fmla="*/ 43 h 4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43">
                    <a:moveTo>
                      <a:pt x="0" y="43"/>
                    </a:moveTo>
                    <a:lnTo>
                      <a:pt x="7" y="43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497" name="Freeform 924">
                <a:extLst>
                  <a:ext uri="{FF2B5EF4-FFF2-40B4-BE49-F238E27FC236}">
                    <a16:creationId xmlns:a16="http://schemas.microsoft.com/office/drawing/2014/main" id="{47540519-41E5-7471-6C0A-A9DDAA669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1" y="1803"/>
                <a:ext cx="403" cy="566"/>
              </a:xfrm>
              <a:custGeom>
                <a:avLst/>
                <a:gdLst>
                  <a:gd name="T0" fmla="*/ 403 w 403"/>
                  <a:gd name="T1" fmla="*/ 558 h 566"/>
                  <a:gd name="T2" fmla="*/ 401 w 403"/>
                  <a:gd name="T3" fmla="*/ 558 h 566"/>
                  <a:gd name="T4" fmla="*/ 378 w 403"/>
                  <a:gd name="T5" fmla="*/ 552 h 566"/>
                  <a:gd name="T6" fmla="*/ 353 w 403"/>
                  <a:gd name="T7" fmla="*/ 545 h 566"/>
                  <a:gd name="T8" fmla="*/ 332 w 403"/>
                  <a:gd name="T9" fmla="*/ 537 h 566"/>
                  <a:gd name="T10" fmla="*/ 309 w 403"/>
                  <a:gd name="T11" fmla="*/ 527 h 566"/>
                  <a:gd name="T12" fmla="*/ 288 w 403"/>
                  <a:gd name="T13" fmla="*/ 516 h 566"/>
                  <a:gd name="T14" fmla="*/ 268 w 403"/>
                  <a:gd name="T15" fmla="*/ 504 h 566"/>
                  <a:gd name="T16" fmla="*/ 249 w 403"/>
                  <a:gd name="T17" fmla="*/ 491 h 566"/>
                  <a:gd name="T18" fmla="*/ 230 w 403"/>
                  <a:gd name="T19" fmla="*/ 476 h 566"/>
                  <a:gd name="T20" fmla="*/ 213 w 403"/>
                  <a:gd name="T21" fmla="*/ 460 h 566"/>
                  <a:gd name="T22" fmla="*/ 195 w 403"/>
                  <a:gd name="T23" fmla="*/ 443 h 566"/>
                  <a:gd name="T24" fmla="*/ 180 w 403"/>
                  <a:gd name="T25" fmla="*/ 426 h 566"/>
                  <a:gd name="T26" fmla="*/ 165 w 403"/>
                  <a:gd name="T27" fmla="*/ 408 h 566"/>
                  <a:gd name="T28" fmla="*/ 136 w 403"/>
                  <a:gd name="T29" fmla="*/ 370 h 566"/>
                  <a:gd name="T30" fmla="*/ 109 w 403"/>
                  <a:gd name="T31" fmla="*/ 330 h 566"/>
                  <a:gd name="T32" fmla="*/ 86 w 403"/>
                  <a:gd name="T33" fmla="*/ 288 h 566"/>
                  <a:gd name="T34" fmla="*/ 67 w 403"/>
                  <a:gd name="T35" fmla="*/ 243 h 566"/>
                  <a:gd name="T36" fmla="*/ 50 w 403"/>
                  <a:gd name="T37" fmla="*/ 201 h 566"/>
                  <a:gd name="T38" fmla="*/ 36 w 403"/>
                  <a:gd name="T39" fmla="*/ 157 h 566"/>
                  <a:gd name="T40" fmla="*/ 25 w 403"/>
                  <a:gd name="T41" fmla="*/ 115 h 566"/>
                  <a:gd name="T42" fmla="*/ 17 w 403"/>
                  <a:gd name="T43" fmla="*/ 74 h 566"/>
                  <a:gd name="T44" fmla="*/ 11 w 403"/>
                  <a:gd name="T45" fmla="*/ 36 h 566"/>
                  <a:gd name="T46" fmla="*/ 7 w 403"/>
                  <a:gd name="T47" fmla="*/ 0 h 566"/>
                  <a:gd name="T48" fmla="*/ 0 w 403"/>
                  <a:gd name="T49" fmla="*/ 0 h 566"/>
                  <a:gd name="T50" fmla="*/ 2 w 403"/>
                  <a:gd name="T51" fmla="*/ 36 h 566"/>
                  <a:gd name="T52" fmla="*/ 7 w 403"/>
                  <a:gd name="T53" fmla="*/ 76 h 566"/>
                  <a:gd name="T54" fmla="*/ 17 w 403"/>
                  <a:gd name="T55" fmla="*/ 117 h 566"/>
                  <a:gd name="T56" fmla="*/ 26 w 403"/>
                  <a:gd name="T57" fmla="*/ 161 h 566"/>
                  <a:gd name="T58" fmla="*/ 42 w 403"/>
                  <a:gd name="T59" fmla="*/ 203 h 566"/>
                  <a:gd name="T60" fmla="*/ 59 w 403"/>
                  <a:gd name="T61" fmla="*/ 247 h 566"/>
                  <a:gd name="T62" fmla="*/ 78 w 403"/>
                  <a:gd name="T63" fmla="*/ 291 h 566"/>
                  <a:gd name="T64" fmla="*/ 101 w 403"/>
                  <a:gd name="T65" fmla="*/ 334 h 566"/>
                  <a:gd name="T66" fmla="*/ 128 w 403"/>
                  <a:gd name="T67" fmla="*/ 376 h 566"/>
                  <a:gd name="T68" fmla="*/ 157 w 403"/>
                  <a:gd name="T69" fmla="*/ 414 h 566"/>
                  <a:gd name="T70" fmla="*/ 172 w 403"/>
                  <a:gd name="T71" fmla="*/ 431 h 566"/>
                  <a:gd name="T72" fmla="*/ 190 w 403"/>
                  <a:gd name="T73" fmla="*/ 451 h 566"/>
                  <a:gd name="T74" fmla="*/ 207 w 403"/>
                  <a:gd name="T75" fmla="*/ 466 h 566"/>
                  <a:gd name="T76" fmla="*/ 224 w 403"/>
                  <a:gd name="T77" fmla="*/ 483 h 566"/>
                  <a:gd name="T78" fmla="*/ 243 w 403"/>
                  <a:gd name="T79" fmla="*/ 497 h 566"/>
                  <a:gd name="T80" fmla="*/ 263 w 403"/>
                  <a:gd name="T81" fmla="*/ 510 h 566"/>
                  <a:gd name="T82" fmla="*/ 284 w 403"/>
                  <a:gd name="T83" fmla="*/ 524 h 566"/>
                  <a:gd name="T84" fmla="*/ 305 w 403"/>
                  <a:gd name="T85" fmla="*/ 535 h 566"/>
                  <a:gd name="T86" fmla="*/ 328 w 403"/>
                  <a:gd name="T87" fmla="*/ 545 h 566"/>
                  <a:gd name="T88" fmla="*/ 351 w 403"/>
                  <a:gd name="T89" fmla="*/ 554 h 566"/>
                  <a:gd name="T90" fmla="*/ 374 w 403"/>
                  <a:gd name="T91" fmla="*/ 560 h 566"/>
                  <a:gd name="T92" fmla="*/ 399 w 403"/>
                  <a:gd name="T93" fmla="*/ 566 h 566"/>
                  <a:gd name="T94" fmla="*/ 399 w 403"/>
                  <a:gd name="T95" fmla="*/ 566 h 566"/>
                  <a:gd name="T96" fmla="*/ 403 w 403"/>
                  <a:gd name="T97" fmla="*/ 558 h 56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03"/>
                  <a:gd name="T148" fmla="*/ 0 h 566"/>
                  <a:gd name="T149" fmla="*/ 403 w 403"/>
                  <a:gd name="T150" fmla="*/ 566 h 56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03" h="566">
                    <a:moveTo>
                      <a:pt x="403" y="558"/>
                    </a:moveTo>
                    <a:lnTo>
                      <a:pt x="401" y="558"/>
                    </a:lnTo>
                    <a:lnTo>
                      <a:pt x="378" y="552"/>
                    </a:lnTo>
                    <a:lnTo>
                      <a:pt x="353" y="545"/>
                    </a:lnTo>
                    <a:lnTo>
                      <a:pt x="332" y="537"/>
                    </a:lnTo>
                    <a:lnTo>
                      <a:pt x="309" y="527"/>
                    </a:lnTo>
                    <a:lnTo>
                      <a:pt x="288" y="516"/>
                    </a:lnTo>
                    <a:lnTo>
                      <a:pt x="268" y="504"/>
                    </a:lnTo>
                    <a:lnTo>
                      <a:pt x="249" y="491"/>
                    </a:lnTo>
                    <a:lnTo>
                      <a:pt x="230" y="476"/>
                    </a:lnTo>
                    <a:lnTo>
                      <a:pt x="213" y="460"/>
                    </a:lnTo>
                    <a:lnTo>
                      <a:pt x="195" y="443"/>
                    </a:lnTo>
                    <a:lnTo>
                      <a:pt x="180" y="426"/>
                    </a:lnTo>
                    <a:lnTo>
                      <a:pt x="165" y="408"/>
                    </a:lnTo>
                    <a:lnTo>
                      <a:pt x="136" y="370"/>
                    </a:lnTo>
                    <a:lnTo>
                      <a:pt x="109" y="330"/>
                    </a:lnTo>
                    <a:lnTo>
                      <a:pt x="86" y="288"/>
                    </a:lnTo>
                    <a:lnTo>
                      <a:pt x="67" y="243"/>
                    </a:lnTo>
                    <a:lnTo>
                      <a:pt x="50" y="201"/>
                    </a:lnTo>
                    <a:lnTo>
                      <a:pt x="36" y="157"/>
                    </a:lnTo>
                    <a:lnTo>
                      <a:pt x="25" y="115"/>
                    </a:lnTo>
                    <a:lnTo>
                      <a:pt x="17" y="74"/>
                    </a:lnTo>
                    <a:lnTo>
                      <a:pt x="11" y="36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2" y="36"/>
                    </a:lnTo>
                    <a:lnTo>
                      <a:pt x="7" y="76"/>
                    </a:lnTo>
                    <a:lnTo>
                      <a:pt x="17" y="117"/>
                    </a:lnTo>
                    <a:lnTo>
                      <a:pt x="26" y="161"/>
                    </a:lnTo>
                    <a:lnTo>
                      <a:pt x="42" y="203"/>
                    </a:lnTo>
                    <a:lnTo>
                      <a:pt x="59" y="247"/>
                    </a:lnTo>
                    <a:lnTo>
                      <a:pt x="78" y="291"/>
                    </a:lnTo>
                    <a:lnTo>
                      <a:pt x="101" y="334"/>
                    </a:lnTo>
                    <a:lnTo>
                      <a:pt x="128" y="376"/>
                    </a:lnTo>
                    <a:lnTo>
                      <a:pt x="157" y="414"/>
                    </a:lnTo>
                    <a:lnTo>
                      <a:pt x="172" y="431"/>
                    </a:lnTo>
                    <a:lnTo>
                      <a:pt x="190" y="451"/>
                    </a:lnTo>
                    <a:lnTo>
                      <a:pt x="207" y="466"/>
                    </a:lnTo>
                    <a:lnTo>
                      <a:pt x="224" y="483"/>
                    </a:lnTo>
                    <a:lnTo>
                      <a:pt x="243" y="497"/>
                    </a:lnTo>
                    <a:lnTo>
                      <a:pt x="263" y="510"/>
                    </a:lnTo>
                    <a:lnTo>
                      <a:pt x="284" y="524"/>
                    </a:lnTo>
                    <a:lnTo>
                      <a:pt x="305" y="535"/>
                    </a:lnTo>
                    <a:lnTo>
                      <a:pt x="328" y="545"/>
                    </a:lnTo>
                    <a:lnTo>
                      <a:pt x="351" y="554"/>
                    </a:lnTo>
                    <a:lnTo>
                      <a:pt x="374" y="560"/>
                    </a:lnTo>
                    <a:lnTo>
                      <a:pt x="399" y="566"/>
                    </a:lnTo>
                    <a:lnTo>
                      <a:pt x="403" y="558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498" name="Freeform 925">
                <a:extLst>
                  <a:ext uri="{FF2B5EF4-FFF2-40B4-BE49-F238E27FC236}">
                    <a16:creationId xmlns:a16="http://schemas.microsoft.com/office/drawing/2014/main" id="{AA901EB8-6516-917F-792E-3197406BB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0" y="2361"/>
                <a:ext cx="219" cy="326"/>
              </a:xfrm>
              <a:custGeom>
                <a:avLst/>
                <a:gdLst>
                  <a:gd name="T0" fmla="*/ 219 w 219"/>
                  <a:gd name="T1" fmla="*/ 325 h 326"/>
                  <a:gd name="T2" fmla="*/ 219 w 219"/>
                  <a:gd name="T3" fmla="*/ 325 h 326"/>
                  <a:gd name="T4" fmla="*/ 200 w 219"/>
                  <a:gd name="T5" fmla="*/ 263 h 326"/>
                  <a:gd name="T6" fmla="*/ 182 w 219"/>
                  <a:gd name="T7" fmla="*/ 211 h 326"/>
                  <a:gd name="T8" fmla="*/ 173 w 219"/>
                  <a:gd name="T9" fmla="*/ 186 h 326"/>
                  <a:gd name="T10" fmla="*/ 165 w 219"/>
                  <a:gd name="T11" fmla="*/ 165 h 326"/>
                  <a:gd name="T12" fmla="*/ 155 w 219"/>
                  <a:gd name="T13" fmla="*/ 144 h 326"/>
                  <a:gd name="T14" fmla="*/ 144 w 219"/>
                  <a:gd name="T15" fmla="*/ 125 h 326"/>
                  <a:gd name="T16" fmla="*/ 134 w 219"/>
                  <a:gd name="T17" fmla="*/ 108 h 326"/>
                  <a:gd name="T18" fmla="*/ 121 w 219"/>
                  <a:gd name="T19" fmla="*/ 90 h 326"/>
                  <a:gd name="T20" fmla="*/ 106 w 219"/>
                  <a:gd name="T21" fmla="*/ 73 h 326"/>
                  <a:gd name="T22" fmla="*/ 90 w 219"/>
                  <a:gd name="T23" fmla="*/ 58 h 326"/>
                  <a:gd name="T24" fmla="*/ 73 w 219"/>
                  <a:gd name="T25" fmla="*/ 42 h 326"/>
                  <a:gd name="T26" fmla="*/ 52 w 219"/>
                  <a:gd name="T27" fmla="*/ 29 h 326"/>
                  <a:gd name="T28" fmla="*/ 29 w 219"/>
                  <a:gd name="T29" fmla="*/ 14 h 326"/>
                  <a:gd name="T30" fmla="*/ 4 w 219"/>
                  <a:gd name="T31" fmla="*/ 0 h 326"/>
                  <a:gd name="T32" fmla="*/ 0 w 219"/>
                  <a:gd name="T33" fmla="*/ 8 h 326"/>
                  <a:gd name="T34" fmla="*/ 25 w 219"/>
                  <a:gd name="T35" fmla="*/ 21 h 326"/>
                  <a:gd name="T36" fmla="*/ 46 w 219"/>
                  <a:gd name="T37" fmla="*/ 37 h 326"/>
                  <a:gd name="T38" fmla="*/ 67 w 219"/>
                  <a:gd name="T39" fmla="*/ 50 h 326"/>
                  <a:gd name="T40" fmla="*/ 84 w 219"/>
                  <a:gd name="T41" fmla="*/ 65 h 326"/>
                  <a:gd name="T42" fmla="*/ 100 w 219"/>
                  <a:gd name="T43" fmla="*/ 81 h 326"/>
                  <a:gd name="T44" fmla="*/ 113 w 219"/>
                  <a:gd name="T45" fmla="*/ 96 h 326"/>
                  <a:gd name="T46" fmla="*/ 127 w 219"/>
                  <a:gd name="T47" fmla="*/ 112 h 326"/>
                  <a:gd name="T48" fmla="*/ 136 w 219"/>
                  <a:gd name="T49" fmla="*/ 129 h 326"/>
                  <a:gd name="T50" fmla="*/ 148 w 219"/>
                  <a:gd name="T51" fmla="*/ 148 h 326"/>
                  <a:gd name="T52" fmla="*/ 155 w 219"/>
                  <a:gd name="T53" fmla="*/ 169 h 326"/>
                  <a:gd name="T54" fmla="*/ 165 w 219"/>
                  <a:gd name="T55" fmla="*/ 190 h 326"/>
                  <a:gd name="T56" fmla="*/ 175 w 219"/>
                  <a:gd name="T57" fmla="*/ 213 h 326"/>
                  <a:gd name="T58" fmla="*/ 192 w 219"/>
                  <a:gd name="T59" fmla="*/ 265 h 326"/>
                  <a:gd name="T60" fmla="*/ 211 w 219"/>
                  <a:gd name="T61" fmla="*/ 326 h 326"/>
                  <a:gd name="T62" fmla="*/ 211 w 219"/>
                  <a:gd name="T63" fmla="*/ 326 h 326"/>
                  <a:gd name="T64" fmla="*/ 219 w 219"/>
                  <a:gd name="T65" fmla="*/ 325 h 32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19"/>
                  <a:gd name="T100" fmla="*/ 0 h 326"/>
                  <a:gd name="T101" fmla="*/ 219 w 219"/>
                  <a:gd name="T102" fmla="*/ 326 h 32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19" h="326">
                    <a:moveTo>
                      <a:pt x="219" y="325"/>
                    </a:moveTo>
                    <a:lnTo>
                      <a:pt x="219" y="325"/>
                    </a:lnTo>
                    <a:lnTo>
                      <a:pt x="200" y="263"/>
                    </a:lnTo>
                    <a:lnTo>
                      <a:pt x="182" y="211"/>
                    </a:lnTo>
                    <a:lnTo>
                      <a:pt x="173" y="186"/>
                    </a:lnTo>
                    <a:lnTo>
                      <a:pt x="165" y="165"/>
                    </a:lnTo>
                    <a:lnTo>
                      <a:pt x="155" y="144"/>
                    </a:lnTo>
                    <a:lnTo>
                      <a:pt x="144" y="125"/>
                    </a:lnTo>
                    <a:lnTo>
                      <a:pt x="134" y="108"/>
                    </a:lnTo>
                    <a:lnTo>
                      <a:pt x="121" y="90"/>
                    </a:lnTo>
                    <a:lnTo>
                      <a:pt x="106" y="73"/>
                    </a:lnTo>
                    <a:lnTo>
                      <a:pt x="90" y="58"/>
                    </a:lnTo>
                    <a:lnTo>
                      <a:pt x="73" y="42"/>
                    </a:lnTo>
                    <a:lnTo>
                      <a:pt x="52" y="29"/>
                    </a:lnTo>
                    <a:lnTo>
                      <a:pt x="29" y="1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25" y="21"/>
                    </a:lnTo>
                    <a:lnTo>
                      <a:pt x="46" y="37"/>
                    </a:lnTo>
                    <a:lnTo>
                      <a:pt x="67" y="50"/>
                    </a:lnTo>
                    <a:lnTo>
                      <a:pt x="84" y="65"/>
                    </a:lnTo>
                    <a:lnTo>
                      <a:pt x="100" y="81"/>
                    </a:lnTo>
                    <a:lnTo>
                      <a:pt x="113" y="96"/>
                    </a:lnTo>
                    <a:lnTo>
                      <a:pt x="127" y="112"/>
                    </a:lnTo>
                    <a:lnTo>
                      <a:pt x="136" y="129"/>
                    </a:lnTo>
                    <a:lnTo>
                      <a:pt x="148" y="148"/>
                    </a:lnTo>
                    <a:lnTo>
                      <a:pt x="155" y="169"/>
                    </a:lnTo>
                    <a:lnTo>
                      <a:pt x="165" y="190"/>
                    </a:lnTo>
                    <a:lnTo>
                      <a:pt x="175" y="213"/>
                    </a:lnTo>
                    <a:lnTo>
                      <a:pt x="192" y="265"/>
                    </a:lnTo>
                    <a:lnTo>
                      <a:pt x="211" y="326"/>
                    </a:lnTo>
                    <a:lnTo>
                      <a:pt x="219" y="32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499" name="Freeform 926">
                <a:extLst>
                  <a:ext uri="{FF2B5EF4-FFF2-40B4-BE49-F238E27FC236}">
                    <a16:creationId xmlns:a16="http://schemas.microsoft.com/office/drawing/2014/main" id="{3091EA0C-0E6E-426C-A680-A6FB473FE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1" y="2686"/>
                <a:ext cx="494" cy="337"/>
              </a:xfrm>
              <a:custGeom>
                <a:avLst/>
                <a:gdLst>
                  <a:gd name="T0" fmla="*/ 494 w 494"/>
                  <a:gd name="T1" fmla="*/ 328 h 337"/>
                  <a:gd name="T2" fmla="*/ 448 w 494"/>
                  <a:gd name="T3" fmla="*/ 324 h 337"/>
                  <a:gd name="T4" fmla="*/ 403 w 494"/>
                  <a:gd name="T5" fmla="*/ 318 h 337"/>
                  <a:gd name="T6" fmla="*/ 361 w 494"/>
                  <a:gd name="T7" fmla="*/ 309 h 337"/>
                  <a:gd name="T8" fmla="*/ 321 w 494"/>
                  <a:gd name="T9" fmla="*/ 297 h 337"/>
                  <a:gd name="T10" fmla="*/ 282 w 494"/>
                  <a:gd name="T11" fmla="*/ 282 h 337"/>
                  <a:gd name="T12" fmla="*/ 246 w 494"/>
                  <a:gd name="T13" fmla="*/ 264 h 337"/>
                  <a:gd name="T14" fmla="*/ 211 w 494"/>
                  <a:gd name="T15" fmla="*/ 245 h 337"/>
                  <a:gd name="T16" fmla="*/ 179 w 494"/>
                  <a:gd name="T17" fmla="*/ 224 h 337"/>
                  <a:gd name="T18" fmla="*/ 150 w 494"/>
                  <a:gd name="T19" fmla="*/ 201 h 337"/>
                  <a:gd name="T20" fmla="*/ 121 w 494"/>
                  <a:gd name="T21" fmla="*/ 176 h 337"/>
                  <a:gd name="T22" fmla="*/ 96 w 494"/>
                  <a:gd name="T23" fmla="*/ 149 h 337"/>
                  <a:gd name="T24" fmla="*/ 73 w 494"/>
                  <a:gd name="T25" fmla="*/ 122 h 337"/>
                  <a:gd name="T26" fmla="*/ 52 w 494"/>
                  <a:gd name="T27" fmla="*/ 94 h 337"/>
                  <a:gd name="T28" fmla="*/ 35 w 494"/>
                  <a:gd name="T29" fmla="*/ 63 h 337"/>
                  <a:gd name="T30" fmla="*/ 19 w 494"/>
                  <a:gd name="T31" fmla="*/ 32 h 337"/>
                  <a:gd name="T32" fmla="*/ 8 w 494"/>
                  <a:gd name="T33" fmla="*/ 0 h 337"/>
                  <a:gd name="T34" fmla="*/ 0 w 494"/>
                  <a:gd name="T35" fmla="*/ 1 h 337"/>
                  <a:gd name="T36" fmla="*/ 12 w 494"/>
                  <a:gd name="T37" fmla="*/ 34 h 337"/>
                  <a:gd name="T38" fmla="*/ 27 w 494"/>
                  <a:gd name="T39" fmla="*/ 67 h 337"/>
                  <a:gd name="T40" fmla="*/ 44 w 494"/>
                  <a:gd name="T41" fmla="*/ 97 h 337"/>
                  <a:gd name="T42" fmla="*/ 65 w 494"/>
                  <a:gd name="T43" fmla="*/ 128 h 337"/>
                  <a:gd name="T44" fmla="*/ 88 w 494"/>
                  <a:gd name="T45" fmla="*/ 157 h 337"/>
                  <a:gd name="T46" fmla="*/ 115 w 494"/>
                  <a:gd name="T47" fmla="*/ 184 h 337"/>
                  <a:gd name="T48" fmla="*/ 144 w 494"/>
                  <a:gd name="T49" fmla="*/ 209 h 337"/>
                  <a:gd name="T50" fmla="*/ 175 w 494"/>
                  <a:gd name="T51" fmla="*/ 232 h 337"/>
                  <a:gd name="T52" fmla="*/ 208 w 494"/>
                  <a:gd name="T53" fmla="*/ 253 h 337"/>
                  <a:gd name="T54" fmla="*/ 242 w 494"/>
                  <a:gd name="T55" fmla="*/ 272 h 337"/>
                  <a:gd name="T56" fmla="*/ 281 w 494"/>
                  <a:gd name="T57" fmla="*/ 289 h 337"/>
                  <a:gd name="T58" fmla="*/ 319 w 494"/>
                  <a:gd name="T59" fmla="*/ 305 h 337"/>
                  <a:gd name="T60" fmla="*/ 359 w 494"/>
                  <a:gd name="T61" fmla="*/ 316 h 337"/>
                  <a:gd name="T62" fmla="*/ 403 w 494"/>
                  <a:gd name="T63" fmla="*/ 326 h 337"/>
                  <a:gd name="T64" fmla="*/ 448 w 494"/>
                  <a:gd name="T65" fmla="*/ 334 h 337"/>
                  <a:gd name="T66" fmla="*/ 494 w 494"/>
                  <a:gd name="T67" fmla="*/ 337 h 337"/>
                  <a:gd name="T68" fmla="*/ 494 w 494"/>
                  <a:gd name="T69" fmla="*/ 328 h 3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494"/>
                  <a:gd name="T106" fmla="*/ 0 h 337"/>
                  <a:gd name="T107" fmla="*/ 494 w 494"/>
                  <a:gd name="T108" fmla="*/ 337 h 33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494" h="337">
                    <a:moveTo>
                      <a:pt x="494" y="328"/>
                    </a:moveTo>
                    <a:lnTo>
                      <a:pt x="448" y="324"/>
                    </a:lnTo>
                    <a:lnTo>
                      <a:pt x="403" y="318"/>
                    </a:lnTo>
                    <a:lnTo>
                      <a:pt x="361" y="309"/>
                    </a:lnTo>
                    <a:lnTo>
                      <a:pt x="321" y="297"/>
                    </a:lnTo>
                    <a:lnTo>
                      <a:pt x="282" y="282"/>
                    </a:lnTo>
                    <a:lnTo>
                      <a:pt x="246" y="264"/>
                    </a:lnTo>
                    <a:lnTo>
                      <a:pt x="211" y="245"/>
                    </a:lnTo>
                    <a:lnTo>
                      <a:pt x="179" y="224"/>
                    </a:lnTo>
                    <a:lnTo>
                      <a:pt x="150" y="201"/>
                    </a:lnTo>
                    <a:lnTo>
                      <a:pt x="121" y="176"/>
                    </a:lnTo>
                    <a:lnTo>
                      <a:pt x="96" y="149"/>
                    </a:lnTo>
                    <a:lnTo>
                      <a:pt x="73" y="122"/>
                    </a:lnTo>
                    <a:lnTo>
                      <a:pt x="52" y="94"/>
                    </a:lnTo>
                    <a:lnTo>
                      <a:pt x="35" y="63"/>
                    </a:lnTo>
                    <a:lnTo>
                      <a:pt x="19" y="32"/>
                    </a:lnTo>
                    <a:lnTo>
                      <a:pt x="8" y="0"/>
                    </a:lnTo>
                    <a:lnTo>
                      <a:pt x="0" y="1"/>
                    </a:lnTo>
                    <a:lnTo>
                      <a:pt x="12" y="34"/>
                    </a:lnTo>
                    <a:lnTo>
                      <a:pt x="27" y="67"/>
                    </a:lnTo>
                    <a:lnTo>
                      <a:pt x="44" y="97"/>
                    </a:lnTo>
                    <a:lnTo>
                      <a:pt x="65" y="128"/>
                    </a:lnTo>
                    <a:lnTo>
                      <a:pt x="88" y="157"/>
                    </a:lnTo>
                    <a:lnTo>
                      <a:pt x="115" y="184"/>
                    </a:lnTo>
                    <a:lnTo>
                      <a:pt x="144" y="209"/>
                    </a:lnTo>
                    <a:lnTo>
                      <a:pt x="175" y="232"/>
                    </a:lnTo>
                    <a:lnTo>
                      <a:pt x="208" y="253"/>
                    </a:lnTo>
                    <a:lnTo>
                      <a:pt x="242" y="272"/>
                    </a:lnTo>
                    <a:lnTo>
                      <a:pt x="281" y="289"/>
                    </a:lnTo>
                    <a:lnTo>
                      <a:pt x="319" y="305"/>
                    </a:lnTo>
                    <a:lnTo>
                      <a:pt x="359" y="316"/>
                    </a:lnTo>
                    <a:lnTo>
                      <a:pt x="403" y="326"/>
                    </a:lnTo>
                    <a:lnTo>
                      <a:pt x="448" y="334"/>
                    </a:lnTo>
                    <a:lnTo>
                      <a:pt x="494" y="337"/>
                    </a:lnTo>
                    <a:lnTo>
                      <a:pt x="494" y="328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500" name="Freeform 927">
                <a:extLst>
                  <a:ext uri="{FF2B5EF4-FFF2-40B4-BE49-F238E27FC236}">
                    <a16:creationId xmlns:a16="http://schemas.microsoft.com/office/drawing/2014/main" id="{26A6A673-2432-0FF4-5CA4-D4E6B4BCD5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" y="1760"/>
                <a:ext cx="10" cy="35"/>
              </a:xfrm>
              <a:custGeom>
                <a:avLst/>
                <a:gdLst>
                  <a:gd name="T0" fmla="*/ 0 w 10"/>
                  <a:gd name="T1" fmla="*/ 35 h 35"/>
                  <a:gd name="T2" fmla="*/ 10 w 10"/>
                  <a:gd name="T3" fmla="*/ 35 h 35"/>
                  <a:gd name="T4" fmla="*/ 10 w 10"/>
                  <a:gd name="T5" fmla="*/ 0 h 35"/>
                  <a:gd name="T6" fmla="*/ 0 w 10"/>
                  <a:gd name="T7" fmla="*/ 0 h 35"/>
                  <a:gd name="T8" fmla="*/ 0 w 10"/>
                  <a:gd name="T9" fmla="*/ 35 h 35"/>
                  <a:gd name="T10" fmla="*/ 0 w 10"/>
                  <a:gd name="T11" fmla="*/ 35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35"/>
                  <a:gd name="T20" fmla="*/ 10 w 10"/>
                  <a:gd name="T21" fmla="*/ 35 h 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35">
                    <a:moveTo>
                      <a:pt x="0" y="35"/>
                    </a:moveTo>
                    <a:lnTo>
                      <a:pt x="10" y="35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501" name="Freeform 928">
                <a:extLst>
                  <a:ext uri="{FF2B5EF4-FFF2-40B4-BE49-F238E27FC236}">
                    <a16:creationId xmlns:a16="http://schemas.microsoft.com/office/drawing/2014/main" id="{BCF64E83-ADC6-6C4B-DFD6-AEC9826073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" y="1793"/>
                <a:ext cx="12" cy="13"/>
              </a:xfrm>
              <a:custGeom>
                <a:avLst/>
                <a:gdLst>
                  <a:gd name="T0" fmla="*/ 12 w 12"/>
                  <a:gd name="T1" fmla="*/ 13 h 13"/>
                  <a:gd name="T2" fmla="*/ 2 w 12"/>
                  <a:gd name="T3" fmla="*/ 13 h 13"/>
                  <a:gd name="T4" fmla="*/ 0 w 12"/>
                  <a:gd name="T5" fmla="*/ 2 h 13"/>
                  <a:gd name="T6" fmla="*/ 10 w 12"/>
                  <a:gd name="T7" fmla="*/ 0 h 13"/>
                  <a:gd name="T8" fmla="*/ 12 w 12"/>
                  <a:gd name="T9" fmla="*/ 13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"/>
                  <a:gd name="T16" fmla="*/ 0 h 13"/>
                  <a:gd name="T17" fmla="*/ 12 w 12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" h="13">
                    <a:moveTo>
                      <a:pt x="12" y="13"/>
                    </a:moveTo>
                    <a:lnTo>
                      <a:pt x="2" y="13"/>
                    </a:lnTo>
                    <a:lnTo>
                      <a:pt x="0" y="2"/>
                    </a:lnTo>
                    <a:lnTo>
                      <a:pt x="10" y="0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502" name="Freeform 929">
                <a:extLst>
                  <a:ext uri="{FF2B5EF4-FFF2-40B4-BE49-F238E27FC236}">
                    <a16:creationId xmlns:a16="http://schemas.microsoft.com/office/drawing/2014/main" id="{C803DC9B-16ED-E55F-8209-E90403635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6" y="1831"/>
                <a:ext cx="21" cy="46"/>
              </a:xfrm>
              <a:custGeom>
                <a:avLst/>
                <a:gdLst>
                  <a:gd name="T0" fmla="*/ 21 w 21"/>
                  <a:gd name="T1" fmla="*/ 45 h 46"/>
                  <a:gd name="T2" fmla="*/ 21 w 21"/>
                  <a:gd name="T3" fmla="*/ 43 h 46"/>
                  <a:gd name="T4" fmla="*/ 13 w 21"/>
                  <a:gd name="T5" fmla="*/ 16 h 46"/>
                  <a:gd name="T6" fmla="*/ 10 w 21"/>
                  <a:gd name="T7" fmla="*/ 0 h 46"/>
                  <a:gd name="T8" fmla="*/ 0 w 21"/>
                  <a:gd name="T9" fmla="*/ 2 h 46"/>
                  <a:gd name="T10" fmla="*/ 4 w 21"/>
                  <a:gd name="T11" fmla="*/ 18 h 46"/>
                  <a:gd name="T12" fmla="*/ 12 w 21"/>
                  <a:gd name="T13" fmla="*/ 45 h 46"/>
                  <a:gd name="T14" fmla="*/ 12 w 21"/>
                  <a:gd name="T15" fmla="*/ 46 h 46"/>
                  <a:gd name="T16" fmla="*/ 21 w 21"/>
                  <a:gd name="T17" fmla="*/ 45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46"/>
                  <a:gd name="T29" fmla="*/ 21 w 21"/>
                  <a:gd name="T30" fmla="*/ 46 h 4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46">
                    <a:moveTo>
                      <a:pt x="21" y="45"/>
                    </a:moveTo>
                    <a:lnTo>
                      <a:pt x="21" y="43"/>
                    </a:lnTo>
                    <a:lnTo>
                      <a:pt x="13" y="16"/>
                    </a:lnTo>
                    <a:lnTo>
                      <a:pt x="10" y="0"/>
                    </a:lnTo>
                    <a:lnTo>
                      <a:pt x="0" y="2"/>
                    </a:lnTo>
                    <a:lnTo>
                      <a:pt x="4" y="18"/>
                    </a:lnTo>
                    <a:lnTo>
                      <a:pt x="12" y="45"/>
                    </a:lnTo>
                    <a:lnTo>
                      <a:pt x="12" y="46"/>
                    </a:lnTo>
                    <a:lnTo>
                      <a:pt x="21" y="4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503" name="Freeform 930">
                <a:extLst>
                  <a:ext uri="{FF2B5EF4-FFF2-40B4-BE49-F238E27FC236}">
                    <a16:creationId xmlns:a16="http://schemas.microsoft.com/office/drawing/2014/main" id="{AB4BC33C-6DE4-6EED-8B30-7944C63E26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1900"/>
                <a:ext cx="29" cy="45"/>
              </a:xfrm>
              <a:custGeom>
                <a:avLst/>
                <a:gdLst>
                  <a:gd name="T0" fmla="*/ 29 w 29"/>
                  <a:gd name="T1" fmla="*/ 41 h 45"/>
                  <a:gd name="T2" fmla="*/ 19 w 29"/>
                  <a:gd name="T3" fmla="*/ 25 h 45"/>
                  <a:gd name="T4" fmla="*/ 10 w 29"/>
                  <a:gd name="T5" fmla="*/ 0 h 45"/>
                  <a:gd name="T6" fmla="*/ 0 w 29"/>
                  <a:gd name="T7" fmla="*/ 4 h 45"/>
                  <a:gd name="T8" fmla="*/ 12 w 29"/>
                  <a:gd name="T9" fmla="*/ 29 h 45"/>
                  <a:gd name="T10" fmla="*/ 21 w 29"/>
                  <a:gd name="T11" fmla="*/ 45 h 45"/>
                  <a:gd name="T12" fmla="*/ 29 w 29"/>
                  <a:gd name="T13" fmla="*/ 41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9"/>
                  <a:gd name="T22" fmla="*/ 0 h 45"/>
                  <a:gd name="T23" fmla="*/ 29 w 29"/>
                  <a:gd name="T24" fmla="*/ 45 h 4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9" h="45">
                    <a:moveTo>
                      <a:pt x="29" y="41"/>
                    </a:moveTo>
                    <a:lnTo>
                      <a:pt x="19" y="25"/>
                    </a:lnTo>
                    <a:lnTo>
                      <a:pt x="10" y="0"/>
                    </a:lnTo>
                    <a:lnTo>
                      <a:pt x="0" y="4"/>
                    </a:lnTo>
                    <a:lnTo>
                      <a:pt x="12" y="29"/>
                    </a:lnTo>
                    <a:lnTo>
                      <a:pt x="21" y="45"/>
                    </a:lnTo>
                    <a:lnTo>
                      <a:pt x="29" y="4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504" name="Freeform 931">
                <a:extLst>
                  <a:ext uri="{FF2B5EF4-FFF2-40B4-BE49-F238E27FC236}">
                    <a16:creationId xmlns:a16="http://schemas.microsoft.com/office/drawing/2014/main" id="{BA92E6F4-0EEE-BC16-367E-9891DE1C45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2" y="1964"/>
                <a:ext cx="34" cy="42"/>
              </a:xfrm>
              <a:custGeom>
                <a:avLst/>
                <a:gdLst>
                  <a:gd name="T0" fmla="*/ 34 w 34"/>
                  <a:gd name="T1" fmla="*/ 36 h 42"/>
                  <a:gd name="T2" fmla="*/ 30 w 34"/>
                  <a:gd name="T3" fmla="*/ 31 h 42"/>
                  <a:gd name="T4" fmla="*/ 13 w 34"/>
                  <a:gd name="T5" fmla="*/ 9 h 42"/>
                  <a:gd name="T6" fmla="*/ 7 w 34"/>
                  <a:gd name="T7" fmla="*/ 0 h 42"/>
                  <a:gd name="T8" fmla="*/ 0 w 34"/>
                  <a:gd name="T9" fmla="*/ 6 h 42"/>
                  <a:gd name="T10" fmla="*/ 5 w 34"/>
                  <a:gd name="T11" fmla="*/ 13 h 42"/>
                  <a:gd name="T12" fmla="*/ 23 w 34"/>
                  <a:gd name="T13" fmla="*/ 36 h 42"/>
                  <a:gd name="T14" fmla="*/ 29 w 34"/>
                  <a:gd name="T15" fmla="*/ 42 h 42"/>
                  <a:gd name="T16" fmla="*/ 34 w 34"/>
                  <a:gd name="T17" fmla="*/ 36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42"/>
                  <a:gd name="T29" fmla="*/ 34 w 34"/>
                  <a:gd name="T30" fmla="*/ 42 h 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42">
                    <a:moveTo>
                      <a:pt x="34" y="36"/>
                    </a:moveTo>
                    <a:lnTo>
                      <a:pt x="30" y="31"/>
                    </a:lnTo>
                    <a:lnTo>
                      <a:pt x="13" y="9"/>
                    </a:lnTo>
                    <a:lnTo>
                      <a:pt x="7" y="0"/>
                    </a:lnTo>
                    <a:lnTo>
                      <a:pt x="0" y="6"/>
                    </a:lnTo>
                    <a:lnTo>
                      <a:pt x="5" y="13"/>
                    </a:lnTo>
                    <a:lnTo>
                      <a:pt x="23" y="36"/>
                    </a:lnTo>
                    <a:lnTo>
                      <a:pt x="29" y="42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505" name="Freeform 932">
                <a:extLst>
                  <a:ext uri="{FF2B5EF4-FFF2-40B4-BE49-F238E27FC236}">
                    <a16:creationId xmlns:a16="http://schemas.microsoft.com/office/drawing/2014/main" id="{152EEDCD-6833-E13A-F591-866EE620A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8" y="2019"/>
                <a:ext cx="42" cy="37"/>
              </a:xfrm>
              <a:custGeom>
                <a:avLst/>
                <a:gdLst>
                  <a:gd name="T0" fmla="*/ 42 w 42"/>
                  <a:gd name="T1" fmla="*/ 29 h 37"/>
                  <a:gd name="T2" fmla="*/ 25 w 42"/>
                  <a:gd name="T3" fmla="*/ 18 h 37"/>
                  <a:gd name="T4" fmla="*/ 7 w 42"/>
                  <a:gd name="T5" fmla="*/ 0 h 37"/>
                  <a:gd name="T6" fmla="*/ 0 w 42"/>
                  <a:gd name="T7" fmla="*/ 6 h 37"/>
                  <a:gd name="T8" fmla="*/ 19 w 42"/>
                  <a:gd name="T9" fmla="*/ 24 h 37"/>
                  <a:gd name="T10" fmla="*/ 36 w 42"/>
                  <a:gd name="T11" fmla="*/ 37 h 37"/>
                  <a:gd name="T12" fmla="*/ 42 w 42"/>
                  <a:gd name="T13" fmla="*/ 29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2"/>
                  <a:gd name="T22" fmla="*/ 0 h 37"/>
                  <a:gd name="T23" fmla="*/ 42 w 42"/>
                  <a:gd name="T24" fmla="*/ 37 h 3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2" h="37">
                    <a:moveTo>
                      <a:pt x="42" y="29"/>
                    </a:moveTo>
                    <a:lnTo>
                      <a:pt x="25" y="18"/>
                    </a:lnTo>
                    <a:lnTo>
                      <a:pt x="7" y="0"/>
                    </a:lnTo>
                    <a:lnTo>
                      <a:pt x="0" y="6"/>
                    </a:lnTo>
                    <a:lnTo>
                      <a:pt x="19" y="24"/>
                    </a:lnTo>
                    <a:lnTo>
                      <a:pt x="36" y="37"/>
                    </a:lnTo>
                    <a:lnTo>
                      <a:pt x="42" y="2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506" name="Freeform 933">
                <a:extLst>
                  <a:ext uri="{FF2B5EF4-FFF2-40B4-BE49-F238E27FC236}">
                    <a16:creationId xmlns:a16="http://schemas.microsoft.com/office/drawing/2014/main" id="{DA40B3E6-7B46-2E6A-E697-28354876D0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" y="2064"/>
                <a:ext cx="46" cy="28"/>
              </a:xfrm>
              <a:custGeom>
                <a:avLst/>
                <a:gdLst>
                  <a:gd name="T0" fmla="*/ 46 w 46"/>
                  <a:gd name="T1" fmla="*/ 21 h 28"/>
                  <a:gd name="T2" fmla="*/ 20 w 46"/>
                  <a:gd name="T3" fmla="*/ 7 h 28"/>
                  <a:gd name="T4" fmla="*/ 6 w 46"/>
                  <a:gd name="T5" fmla="*/ 0 h 28"/>
                  <a:gd name="T6" fmla="*/ 0 w 46"/>
                  <a:gd name="T7" fmla="*/ 7 h 28"/>
                  <a:gd name="T8" fmla="*/ 16 w 46"/>
                  <a:gd name="T9" fmla="*/ 15 h 28"/>
                  <a:gd name="T10" fmla="*/ 41 w 46"/>
                  <a:gd name="T11" fmla="*/ 28 h 28"/>
                  <a:gd name="T12" fmla="*/ 46 w 46"/>
                  <a:gd name="T13" fmla="*/ 21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6"/>
                  <a:gd name="T22" fmla="*/ 0 h 28"/>
                  <a:gd name="T23" fmla="*/ 46 w 46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6" h="28">
                    <a:moveTo>
                      <a:pt x="46" y="21"/>
                    </a:moveTo>
                    <a:lnTo>
                      <a:pt x="20" y="7"/>
                    </a:lnTo>
                    <a:lnTo>
                      <a:pt x="6" y="0"/>
                    </a:lnTo>
                    <a:lnTo>
                      <a:pt x="0" y="7"/>
                    </a:lnTo>
                    <a:lnTo>
                      <a:pt x="16" y="15"/>
                    </a:lnTo>
                    <a:lnTo>
                      <a:pt x="41" y="28"/>
                    </a:lnTo>
                    <a:lnTo>
                      <a:pt x="46" y="2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507" name="Freeform 934">
                <a:extLst>
                  <a:ext uri="{FF2B5EF4-FFF2-40B4-BE49-F238E27FC236}">
                    <a16:creationId xmlns:a16="http://schemas.microsoft.com/office/drawing/2014/main" id="{EF6E7D2F-9946-0B36-30A9-642B69D45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3" y="2094"/>
                <a:ext cx="46" cy="23"/>
              </a:xfrm>
              <a:custGeom>
                <a:avLst/>
                <a:gdLst>
                  <a:gd name="T0" fmla="*/ 46 w 46"/>
                  <a:gd name="T1" fmla="*/ 16 h 23"/>
                  <a:gd name="T2" fmla="*/ 13 w 46"/>
                  <a:gd name="T3" fmla="*/ 4 h 23"/>
                  <a:gd name="T4" fmla="*/ 2 w 46"/>
                  <a:gd name="T5" fmla="*/ 0 h 23"/>
                  <a:gd name="T6" fmla="*/ 0 w 46"/>
                  <a:gd name="T7" fmla="*/ 10 h 23"/>
                  <a:gd name="T8" fmla="*/ 9 w 46"/>
                  <a:gd name="T9" fmla="*/ 14 h 23"/>
                  <a:gd name="T10" fmla="*/ 42 w 46"/>
                  <a:gd name="T11" fmla="*/ 23 h 23"/>
                  <a:gd name="T12" fmla="*/ 46 w 46"/>
                  <a:gd name="T13" fmla="*/ 16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6"/>
                  <a:gd name="T22" fmla="*/ 0 h 23"/>
                  <a:gd name="T23" fmla="*/ 46 w 46"/>
                  <a:gd name="T24" fmla="*/ 23 h 2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6" h="23">
                    <a:moveTo>
                      <a:pt x="46" y="16"/>
                    </a:moveTo>
                    <a:lnTo>
                      <a:pt x="13" y="4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9" y="14"/>
                    </a:lnTo>
                    <a:lnTo>
                      <a:pt x="42" y="23"/>
                    </a:lnTo>
                    <a:lnTo>
                      <a:pt x="46" y="1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508" name="Freeform 935">
                <a:extLst>
                  <a:ext uri="{FF2B5EF4-FFF2-40B4-BE49-F238E27FC236}">
                    <a16:creationId xmlns:a16="http://schemas.microsoft.com/office/drawing/2014/main" id="{C4E76685-7CCA-4CBB-0F6D-2868BD7E4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2" y="2115"/>
                <a:ext cx="15" cy="12"/>
              </a:xfrm>
              <a:custGeom>
                <a:avLst/>
                <a:gdLst>
                  <a:gd name="T0" fmla="*/ 15 w 15"/>
                  <a:gd name="T1" fmla="*/ 4 h 12"/>
                  <a:gd name="T2" fmla="*/ 15 w 15"/>
                  <a:gd name="T3" fmla="*/ 4 h 12"/>
                  <a:gd name="T4" fmla="*/ 2 w 15"/>
                  <a:gd name="T5" fmla="*/ 0 h 12"/>
                  <a:gd name="T6" fmla="*/ 0 w 15"/>
                  <a:gd name="T7" fmla="*/ 10 h 12"/>
                  <a:gd name="T8" fmla="*/ 13 w 15"/>
                  <a:gd name="T9" fmla="*/ 12 h 12"/>
                  <a:gd name="T10" fmla="*/ 13 w 15"/>
                  <a:gd name="T11" fmla="*/ 12 h 12"/>
                  <a:gd name="T12" fmla="*/ 15 w 15"/>
                  <a:gd name="T13" fmla="*/ 4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12"/>
                  <a:gd name="T23" fmla="*/ 15 w 15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12">
                    <a:moveTo>
                      <a:pt x="15" y="4"/>
                    </a:moveTo>
                    <a:lnTo>
                      <a:pt x="15" y="4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13" y="1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509" name="Freeform 936">
                <a:extLst>
                  <a:ext uri="{FF2B5EF4-FFF2-40B4-BE49-F238E27FC236}">
                    <a16:creationId xmlns:a16="http://schemas.microsoft.com/office/drawing/2014/main" id="{3282B6F3-19AF-9E23-71AE-37C5615131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2119"/>
                <a:ext cx="33" cy="20"/>
              </a:xfrm>
              <a:custGeom>
                <a:avLst/>
                <a:gdLst>
                  <a:gd name="T0" fmla="*/ 33 w 33"/>
                  <a:gd name="T1" fmla="*/ 12 h 20"/>
                  <a:gd name="T2" fmla="*/ 25 w 33"/>
                  <a:gd name="T3" fmla="*/ 8 h 20"/>
                  <a:gd name="T4" fmla="*/ 2 w 33"/>
                  <a:gd name="T5" fmla="*/ 0 h 20"/>
                  <a:gd name="T6" fmla="*/ 0 w 33"/>
                  <a:gd name="T7" fmla="*/ 8 h 20"/>
                  <a:gd name="T8" fmla="*/ 21 w 33"/>
                  <a:gd name="T9" fmla="*/ 16 h 20"/>
                  <a:gd name="T10" fmla="*/ 29 w 33"/>
                  <a:gd name="T11" fmla="*/ 20 h 20"/>
                  <a:gd name="T12" fmla="*/ 33 w 33"/>
                  <a:gd name="T13" fmla="*/ 12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3"/>
                  <a:gd name="T22" fmla="*/ 0 h 20"/>
                  <a:gd name="T23" fmla="*/ 33 w 33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3" h="20">
                    <a:moveTo>
                      <a:pt x="33" y="12"/>
                    </a:moveTo>
                    <a:lnTo>
                      <a:pt x="25" y="8"/>
                    </a:lnTo>
                    <a:lnTo>
                      <a:pt x="2" y="0"/>
                    </a:lnTo>
                    <a:lnTo>
                      <a:pt x="0" y="8"/>
                    </a:lnTo>
                    <a:lnTo>
                      <a:pt x="21" y="16"/>
                    </a:lnTo>
                    <a:lnTo>
                      <a:pt x="29" y="20"/>
                    </a:lnTo>
                    <a:lnTo>
                      <a:pt x="33" y="1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510" name="Freeform 937">
                <a:extLst>
                  <a:ext uri="{FF2B5EF4-FFF2-40B4-BE49-F238E27FC236}">
                    <a16:creationId xmlns:a16="http://schemas.microsoft.com/office/drawing/2014/main" id="{379AF556-0FE4-9E3B-95FB-4052B5076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2144"/>
                <a:ext cx="42" cy="33"/>
              </a:xfrm>
              <a:custGeom>
                <a:avLst/>
                <a:gdLst>
                  <a:gd name="T0" fmla="*/ 42 w 42"/>
                  <a:gd name="T1" fmla="*/ 25 h 33"/>
                  <a:gd name="T2" fmla="*/ 36 w 42"/>
                  <a:gd name="T3" fmla="*/ 19 h 33"/>
                  <a:gd name="T4" fmla="*/ 15 w 42"/>
                  <a:gd name="T5" fmla="*/ 6 h 33"/>
                  <a:gd name="T6" fmla="*/ 6 w 42"/>
                  <a:gd name="T7" fmla="*/ 0 h 33"/>
                  <a:gd name="T8" fmla="*/ 0 w 42"/>
                  <a:gd name="T9" fmla="*/ 8 h 33"/>
                  <a:gd name="T10" fmla="*/ 10 w 42"/>
                  <a:gd name="T11" fmla="*/ 14 h 33"/>
                  <a:gd name="T12" fmla="*/ 31 w 42"/>
                  <a:gd name="T13" fmla="*/ 27 h 33"/>
                  <a:gd name="T14" fmla="*/ 38 w 42"/>
                  <a:gd name="T15" fmla="*/ 33 h 33"/>
                  <a:gd name="T16" fmla="*/ 42 w 42"/>
                  <a:gd name="T17" fmla="*/ 25 h 3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33"/>
                  <a:gd name="T29" fmla="*/ 42 w 42"/>
                  <a:gd name="T30" fmla="*/ 33 h 3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33">
                    <a:moveTo>
                      <a:pt x="42" y="25"/>
                    </a:moveTo>
                    <a:lnTo>
                      <a:pt x="36" y="19"/>
                    </a:lnTo>
                    <a:lnTo>
                      <a:pt x="15" y="6"/>
                    </a:lnTo>
                    <a:lnTo>
                      <a:pt x="6" y="0"/>
                    </a:lnTo>
                    <a:lnTo>
                      <a:pt x="0" y="8"/>
                    </a:lnTo>
                    <a:lnTo>
                      <a:pt x="10" y="14"/>
                    </a:lnTo>
                    <a:lnTo>
                      <a:pt x="31" y="27"/>
                    </a:lnTo>
                    <a:lnTo>
                      <a:pt x="38" y="33"/>
                    </a:lnTo>
                    <a:lnTo>
                      <a:pt x="42" y="2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511" name="Freeform 938">
                <a:extLst>
                  <a:ext uri="{FF2B5EF4-FFF2-40B4-BE49-F238E27FC236}">
                    <a16:creationId xmlns:a16="http://schemas.microsoft.com/office/drawing/2014/main" id="{14789741-FF48-E136-CB17-2C4874B1B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5" y="2186"/>
                <a:ext cx="38" cy="41"/>
              </a:xfrm>
              <a:custGeom>
                <a:avLst/>
                <a:gdLst>
                  <a:gd name="T0" fmla="*/ 38 w 38"/>
                  <a:gd name="T1" fmla="*/ 33 h 41"/>
                  <a:gd name="T2" fmla="*/ 32 w 38"/>
                  <a:gd name="T3" fmla="*/ 27 h 41"/>
                  <a:gd name="T4" fmla="*/ 15 w 38"/>
                  <a:gd name="T5" fmla="*/ 10 h 41"/>
                  <a:gd name="T6" fmla="*/ 5 w 38"/>
                  <a:gd name="T7" fmla="*/ 0 h 41"/>
                  <a:gd name="T8" fmla="*/ 0 w 38"/>
                  <a:gd name="T9" fmla="*/ 8 h 41"/>
                  <a:gd name="T10" fmla="*/ 9 w 38"/>
                  <a:gd name="T11" fmla="*/ 16 h 41"/>
                  <a:gd name="T12" fmla="*/ 26 w 38"/>
                  <a:gd name="T13" fmla="*/ 33 h 41"/>
                  <a:gd name="T14" fmla="*/ 32 w 38"/>
                  <a:gd name="T15" fmla="*/ 41 h 41"/>
                  <a:gd name="T16" fmla="*/ 38 w 38"/>
                  <a:gd name="T17" fmla="*/ 33 h 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41"/>
                  <a:gd name="T29" fmla="*/ 38 w 38"/>
                  <a:gd name="T30" fmla="*/ 41 h 4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41">
                    <a:moveTo>
                      <a:pt x="38" y="33"/>
                    </a:moveTo>
                    <a:lnTo>
                      <a:pt x="32" y="27"/>
                    </a:lnTo>
                    <a:lnTo>
                      <a:pt x="15" y="10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9" y="16"/>
                    </a:lnTo>
                    <a:lnTo>
                      <a:pt x="26" y="33"/>
                    </a:lnTo>
                    <a:lnTo>
                      <a:pt x="32" y="41"/>
                    </a:lnTo>
                    <a:lnTo>
                      <a:pt x="38" y="3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512" name="Freeform 939">
                <a:extLst>
                  <a:ext uri="{FF2B5EF4-FFF2-40B4-BE49-F238E27FC236}">
                    <a16:creationId xmlns:a16="http://schemas.microsoft.com/office/drawing/2014/main" id="{67F98033-DBB3-413F-1066-464174A5B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2240"/>
                <a:ext cx="32" cy="42"/>
              </a:xfrm>
              <a:custGeom>
                <a:avLst/>
                <a:gdLst>
                  <a:gd name="T0" fmla="*/ 32 w 32"/>
                  <a:gd name="T1" fmla="*/ 39 h 42"/>
                  <a:gd name="T2" fmla="*/ 30 w 32"/>
                  <a:gd name="T3" fmla="*/ 35 h 42"/>
                  <a:gd name="T4" fmla="*/ 15 w 32"/>
                  <a:gd name="T5" fmla="*/ 14 h 42"/>
                  <a:gd name="T6" fmla="*/ 5 w 32"/>
                  <a:gd name="T7" fmla="*/ 0 h 42"/>
                  <a:gd name="T8" fmla="*/ 0 w 32"/>
                  <a:gd name="T9" fmla="*/ 6 h 42"/>
                  <a:gd name="T10" fmla="*/ 7 w 32"/>
                  <a:gd name="T11" fmla="*/ 19 h 42"/>
                  <a:gd name="T12" fmla="*/ 23 w 32"/>
                  <a:gd name="T13" fmla="*/ 39 h 42"/>
                  <a:gd name="T14" fmla="*/ 24 w 32"/>
                  <a:gd name="T15" fmla="*/ 42 h 42"/>
                  <a:gd name="T16" fmla="*/ 32 w 32"/>
                  <a:gd name="T17" fmla="*/ 39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2"/>
                  <a:gd name="T28" fmla="*/ 0 h 42"/>
                  <a:gd name="T29" fmla="*/ 32 w 32"/>
                  <a:gd name="T30" fmla="*/ 42 h 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2" h="42">
                    <a:moveTo>
                      <a:pt x="32" y="39"/>
                    </a:moveTo>
                    <a:lnTo>
                      <a:pt x="30" y="35"/>
                    </a:lnTo>
                    <a:lnTo>
                      <a:pt x="15" y="14"/>
                    </a:lnTo>
                    <a:lnTo>
                      <a:pt x="5" y="0"/>
                    </a:lnTo>
                    <a:lnTo>
                      <a:pt x="0" y="6"/>
                    </a:lnTo>
                    <a:lnTo>
                      <a:pt x="7" y="19"/>
                    </a:lnTo>
                    <a:lnTo>
                      <a:pt x="23" y="39"/>
                    </a:lnTo>
                    <a:lnTo>
                      <a:pt x="24" y="42"/>
                    </a:lnTo>
                    <a:lnTo>
                      <a:pt x="32" y="3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513" name="Freeform 940">
                <a:extLst>
                  <a:ext uri="{FF2B5EF4-FFF2-40B4-BE49-F238E27FC236}">
                    <a16:creationId xmlns:a16="http://schemas.microsoft.com/office/drawing/2014/main" id="{81ABD30D-A382-4C58-8DAF-740EFB15C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3" y="2302"/>
                <a:ext cx="29" cy="44"/>
              </a:xfrm>
              <a:custGeom>
                <a:avLst/>
                <a:gdLst>
                  <a:gd name="T0" fmla="*/ 29 w 29"/>
                  <a:gd name="T1" fmla="*/ 40 h 44"/>
                  <a:gd name="T2" fmla="*/ 29 w 29"/>
                  <a:gd name="T3" fmla="*/ 40 h 44"/>
                  <a:gd name="T4" fmla="*/ 17 w 29"/>
                  <a:gd name="T5" fmla="*/ 17 h 44"/>
                  <a:gd name="T6" fmla="*/ 8 w 29"/>
                  <a:gd name="T7" fmla="*/ 0 h 44"/>
                  <a:gd name="T8" fmla="*/ 0 w 29"/>
                  <a:gd name="T9" fmla="*/ 4 h 44"/>
                  <a:gd name="T10" fmla="*/ 10 w 29"/>
                  <a:gd name="T11" fmla="*/ 21 h 44"/>
                  <a:gd name="T12" fmla="*/ 21 w 29"/>
                  <a:gd name="T13" fmla="*/ 44 h 44"/>
                  <a:gd name="T14" fmla="*/ 21 w 29"/>
                  <a:gd name="T15" fmla="*/ 44 h 44"/>
                  <a:gd name="T16" fmla="*/ 29 w 29"/>
                  <a:gd name="T17" fmla="*/ 40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9"/>
                  <a:gd name="T28" fmla="*/ 0 h 44"/>
                  <a:gd name="T29" fmla="*/ 29 w 29"/>
                  <a:gd name="T30" fmla="*/ 44 h 4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9" h="44">
                    <a:moveTo>
                      <a:pt x="29" y="40"/>
                    </a:moveTo>
                    <a:lnTo>
                      <a:pt x="29" y="40"/>
                    </a:lnTo>
                    <a:lnTo>
                      <a:pt x="17" y="17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10" y="21"/>
                    </a:lnTo>
                    <a:lnTo>
                      <a:pt x="21" y="44"/>
                    </a:lnTo>
                    <a:lnTo>
                      <a:pt x="29" y="4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514" name="Freeform 941">
                <a:extLst>
                  <a:ext uri="{FF2B5EF4-FFF2-40B4-BE49-F238E27FC236}">
                    <a16:creationId xmlns:a16="http://schemas.microsoft.com/office/drawing/2014/main" id="{8E2CA6ED-AE1E-4297-A7DF-8D23B2DD59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4" y="2369"/>
                <a:ext cx="23" cy="46"/>
              </a:xfrm>
              <a:custGeom>
                <a:avLst/>
                <a:gdLst>
                  <a:gd name="T0" fmla="*/ 23 w 23"/>
                  <a:gd name="T1" fmla="*/ 42 h 46"/>
                  <a:gd name="T2" fmla="*/ 15 w 23"/>
                  <a:gd name="T3" fmla="*/ 21 h 46"/>
                  <a:gd name="T4" fmla="*/ 7 w 23"/>
                  <a:gd name="T5" fmla="*/ 0 h 46"/>
                  <a:gd name="T6" fmla="*/ 0 w 23"/>
                  <a:gd name="T7" fmla="*/ 2 h 46"/>
                  <a:gd name="T8" fmla="*/ 7 w 23"/>
                  <a:gd name="T9" fmla="*/ 23 h 46"/>
                  <a:gd name="T10" fmla="*/ 13 w 23"/>
                  <a:gd name="T11" fmla="*/ 46 h 46"/>
                  <a:gd name="T12" fmla="*/ 23 w 23"/>
                  <a:gd name="T13" fmla="*/ 42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"/>
                  <a:gd name="T22" fmla="*/ 0 h 46"/>
                  <a:gd name="T23" fmla="*/ 23 w 23"/>
                  <a:gd name="T24" fmla="*/ 46 h 4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" h="46">
                    <a:moveTo>
                      <a:pt x="23" y="42"/>
                    </a:moveTo>
                    <a:lnTo>
                      <a:pt x="15" y="21"/>
                    </a:lnTo>
                    <a:lnTo>
                      <a:pt x="7" y="0"/>
                    </a:lnTo>
                    <a:lnTo>
                      <a:pt x="0" y="2"/>
                    </a:lnTo>
                    <a:lnTo>
                      <a:pt x="7" y="23"/>
                    </a:lnTo>
                    <a:lnTo>
                      <a:pt x="13" y="46"/>
                    </a:ln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515" name="Freeform 942">
                <a:extLst>
                  <a:ext uri="{FF2B5EF4-FFF2-40B4-BE49-F238E27FC236}">
                    <a16:creationId xmlns:a16="http://schemas.microsoft.com/office/drawing/2014/main" id="{B4B2AA51-7CFB-81C3-1BBD-01C5E97C53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2438"/>
                <a:ext cx="27" cy="44"/>
              </a:xfrm>
              <a:custGeom>
                <a:avLst/>
                <a:gdLst>
                  <a:gd name="T0" fmla="*/ 27 w 27"/>
                  <a:gd name="T1" fmla="*/ 40 h 44"/>
                  <a:gd name="T2" fmla="*/ 17 w 27"/>
                  <a:gd name="T3" fmla="*/ 21 h 44"/>
                  <a:gd name="T4" fmla="*/ 9 w 27"/>
                  <a:gd name="T5" fmla="*/ 0 h 44"/>
                  <a:gd name="T6" fmla="*/ 0 w 27"/>
                  <a:gd name="T7" fmla="*/ 2 h 44"/>
                  <a:gd name="T8" fmla="*/ 7 w 27"/>
                  <a:gd name="T9" fmla="*/ 25 h 44"/>
                  <a:gd name="T10" fmla="*/ 17 w 27"/>
                  <a:gd name="T11" fmla="*/ 44 h 44"/>
                  <a:gd name="T12" fmla="*/ 27 w 27"/>
                  <a:gd name="T13" fmla="*/ 40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"/>
                  <a:gd name="T22" fmla="*/ 0 h 44"/>
                  <a:gd name="T23" fmla="*/ 27 w 27"/>
                  <a:gd name="T24" fmla="*/ 44 h 4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" h="44">
                    <a:moveTo>
                      <a:pt x="27" y="40"/>
                    </a:moveTo>
                    <a:lnTo>
                      <a:pt x="17" y="21"/>
                    </a:lnTo>
                    <a:lnTo>
                      <a:pt x="9" y="0"/>
                    </a:lnTo>
                    <a:lnTo>
                      <a:pt x="0" y="2"/>
                    </a:lnTo>
                    <a:lnTo>
                      <a:pt x="7" y="25"/>
                    </a:lnTo>
                    <a:lnTo>
                      <a:pt x="17" y="44"/>
                    </a:lnTo>
                    <a:lnTo>
                      <a:pt x="27" y="4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516" name="Freeform 943">
                <a:extLst>
                  <a:ext uri="{FF2B5EF4-FFF2-40B4-BE49-F238E27FC236}">
                    <a16:creationId xmlns:a16="http://schemas.microsoft.com/office/drawing/2014/main" id="{DBEC9D39-E2FD-0014-9927-66911595A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2501"/>
                <a:ext cx="35" cy="43"/>
              </a:xfrm>
              <a:custGeom>
                <a:avLst/>
                <a:gdLst>
                  <a:gd name="T0" fmla="*/ 35 w 35"/>
                  <a:gd name="T1" fmla="*/ 37 h 43"/>
                  <a:gd name="T2" fmla="*/ 22 w 35"/>
                  <a:gd name="T3" fmla="*/ 21 h 43"/>
                  <a:gd name="T4" fmla="*/ 8 w 35"/>
                  <a:gd name="T5" fmla="*/ 0 h 43"/>
                  <a:gd name="T6" fmla="*/ 0 w 35"/>
                  <a:gd name="T7" fmla="*/ 6 h 43"/>
                  <a:gd name="T8" fmla="*/ 14 w 35"/>
                  <a:gd name="T9" fmla="*/ 27 h 43"/>
                  <a:gd name="T10" fmla="*/ 27 w 35"/>
                  <a:gd name="T11" fmla="*/ 43 h 43"/>
                  <a:gd name="T12" fmla="*/ 35 w 35"/>
                  <a:gd name="T13" fmla="*/ 37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43"/>
                  <a:gd name="T23" fmla="*/ 35 w 35"/>
                  <a:gd name="T24" fmla="*/ 43 h 4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43">
                    <a:moveTo>
                      <a:pt x="35" y="37"/>
                    </a:moveTo>
                    <a:lnTo>
                      <a:pt x="22" y="21"/>
                    </a:lnTo>
                    <a:lnTo>
                      <a:pt x="8" y="0"/>
                    </a:lnTo>
                    <a:lnTo>
                      <a:pt x="0" y="6"/>
                    </a:lnTo>
                    <a:lnTo>
                      <a:pt x="14" y="27"/>
                    </a:lnTo>
                    <a:lnTo>
                      <a:pt x="27" y="43"/>
                    </a:lnTo>
                    <a:lnTo>
                      <a:pt x="35" y="3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517" name="Freeform 944">
                <a:extLst>
                  <a:ext uri="{FF2B5EF4-FFF2-40B4-BE49-F238E27FC236}">
                    <a16:creationId xmlns:a16="http://schemas.microsoft.com/office/drawing/2014/main" id="{41D6700F-177C-C92D-D614-9C0A8F504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4" y="2557"/>
                <a:ext cx="40" cy="36"/>
              </a:xfrm>
              <a:custGeom>
                <a:avLst/>
                <a:gdLst>
                  <a:gd name="T0" fmla="*/ 40 w 40"/>
                  <a:gd name="T1" fmla="*/ 29 h 36"/>
                  <a:gd name="T2" fmla="*/ 28 w 40"/>
                  <a:gd name="T3" fmla="*/ 21 h 36"/>
                  <a:gd name="T4" fmla="*/ 7 w 40"/>
                  <a:gd name="T5" fmla="*/ 4 h 36"/>
                  <a:gd name="T6" fmla="*/ 5 w 40"/>
                  <a:gd name="T7" fmla="*/ 0 h 36"/>
                  <a:gd name="T8" fmla="*/ 0 w 40"/>
                  <a:gd name="T9" fmla="*/ 8 h 36"/>
                  <a:gd name="T10" fmla="*/ 1 w 40"/>
                  <a:gd name="T11" fmla="*/ 10 h 36"/>
                  <a:gd name="T12" fmla="*/ 23 w 40"/>
                  <a:gd name="T13" fmla="*/ 27 h 36"/>
                  <a:gd name="T14" fmla="*/ 34 w 40"/>
                  <a:gd name="T15" fmla="*/ 36 h 36"/>
                  <a:gd name="T16" fmla="*/ 40 w 40"/>
                  <a:gd name="T17" fmla="*/ 29 h 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0"/>
                  <a:gd name="T28" fmla="*/ 0 h 36"/>
                  <a:gd name="T29" fmla="*/ 40 w 40"/>
                  <a:gd name="T30" fmla="*/ 36 h 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0" h="36">
                    <a:moveTo>
                      <a:pt x="40" y="29"/>
                    </a:moveTo>
                    <a:lnTo>
                      <a:pt x="28" y="21"/>
                    </a:lnTo>
                    <a:lnTo>
                      <a:pt x="7" y="4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23" y="27"/>
                    </a:lnTo>
                    <a:lnTo>
                      <a:pt x="34" y="36"/>
                    </a:lnTo>
                    <a:lnTo>
                      <a:pt x="40" y="2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518" name="Freeform 945">
                <a:extLst>
                  <a:ext uri="{FF2B5EF4-FFF2-40B4-BE49-F238E27FC236}">
                    <a16:creationId xmlns:a16="http://schemas.microsoft.com/office/drawing/2014/main" id="{D11B2572-2C70-225E-6ED0-99CECE651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2601"/>
                <a:ext cx="44" cy="29"/>
              </a:xfrm>
              <a:custGeom>
                <a:avLst/>
                <a:gdLst>
                  <a:gd name="T0" fmla="*/ 44 w 44"/>
                  <a:gd name="T1" fmla="*/ 21 h 29"/>
                  <a:gd name="T2" fmla="*/ 40 w 44"/>
                  <a:gd name="T3" fmla="*/ 19 h 29"/>
                  <a:gd name="T4" fmla="*/ 15 w 44"/>
                  <a:gd name="T5" fmla="*/ 8 h 29"/>
                  <a:gd name="T6" fmla="*/ 4 w 44"/>
                  <a:gd name="T7" fmla="*/ 0 h 29"/>
                  <a:gd name="T8" fmla="*/ 0 w 44"/>
                  <a:gd name="T9" fmla="*/ 8 h 29"/>
                  <a:gd name="T10" fmla="*/ 12 w 44"/>
                  <a:gd name="T11" fmla="*/ 15 h 29"/>
                  <a:gd name="T12" fmla="*/ 37 w 44"/>
                  <a:gd name="T13" fmla="*/ 29 h 29"/>
                  <a:gd name="T14" fmla="*/ 40 w 44"/>
                  <a:gd name="T15" fmla="*/ 29 h 29"/>
                  <a:gd name="T16" fmla="*/ 44 w 44"/>
                  <a:gd name="T17" fmla="*/ 21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29"/>
                  <a:gd name="T29" fmla="*/ 44 w 44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29">
                    <a:moveTo>
                      <a:pt x="44" y="21"/>
                    </a:moveTo>
                    <a:lnTo>
                      <a:pt x="40" y="19"/>
                    </a:lnTo>
                    <a:lnTo>
                      <a:pt x="15" y="8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12" y="15"/>
                    </a:lnTo>
                    <a:lnTo>
                      <a:pt x="37" y="29"/>
                    </a:lnTo>
                    <a:lnTo>
                      <a:pt x="40" y="29"/>
                    </a:lnTo>
                    <a:lnTo>
                      <a:pt x="44" y="2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519" name="Freeform 946">
                <a:extLst>
                  <a:ext uri="{FF2B5EF4-FFF2-40B4-BE49-F238E27FC236}">
                    <a16:creationId xmlns:a16="http://schemas.microsoft.com/office/drawing/2014/main" id="{CD816FBA-FB14-EF87-08DB-56379544C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6" y="2632"/>
                <a:ext cx="46" cy="21"/>
              </a:xfrm>
              <a:custGeom>
                <a:avLst/>
                <a:gdLst>
                  <a:gd name="T0" fmla="*/ 46 w 46"/>
                  <a:gd name="T1" fmla="*/ 13 h 21"/>
                  <a:gd name="T2" fmla="*/ 33 w 46"/>
                  <a:gd name="T3" fmla="*/ 9 h 21"/>
                  <a:gd name="T4" fmla="*/ 4 w 46"/>
                  <a:gd name="T5" fmla="*/ 0 h 21"/>
                  <a:gd name="T6" fmla="*/ 0 w 46"/>
                  <a:gd name="T7" fmla="*/ 9 h 21"/>
                  <a:gd name="T8" fmla="*/ 29 w 46"/>
                  <a:gd name="T9" fmla="*/ 17 h 21"/>
                  <a:gd name="T10" fmla="*/ 45 w 46"/>
                  <a:gd name="T11" fmla="*/ 21 h 21"/>
                  <a:gd name="T12" fmla="*/ 46 w 46"/>
                  <a:gd name="T13" fmla="*/ 13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6"/>
                  <a:gd name="T22" fmla="*/ 0 h 21"/>
                  <a:gd name="T23" fmla="*/ 46 w 46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6" h="21">
                    <a:moveTo>
                      <a:pt x="46" y="13"/>
                    </a:moveTo>
                    <a:lnTo>
                      <a:pt x="33" y="9"/>
                    </a:lnTo>
                    <a:lnTo>
                      <a:pt x="4" y="0"/>
                    </a:lnTo>
                    <a:lnTo>
                      <a:pt x="0" y="9"/>
                    </a:lnTo>
                    <a:lnTo>
                      <a:pt x="29" y="17"/>
                    </a:lnTo>
                    <a:lnTo>
                      <a:pt x="45" y="21"/>
                    </a:lnTo>
                    <a:lnTo>
                      <a:pt x="46" y="1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520" name="Freeform 947">
                <a:extLst>
                  <a:ext uri="{FF2B5EF4-FFF2-40B4-BE49-F238E27FC236}">
                    <a16:creationId xmlns:a16="http://schemas.microsoft.com/office/drawing/2014/main" id="{8AF5DD6B-093A-E342-F8A1-905F515037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7" y="2649"/>
                <a:ext cx="47" cy="15"/>
              </a:xfrm>
              <a:custGeom>
                <a:avLst/>
                <a:gdLst>
                  <a:gd name="T0" fmla="*/ 47 w 47"/>
                  <a:gd name="T1" fmla="*/ 6 h 15"/>
                  <a:gd name="T2" fmla="*/ 25 w 47"/>
                  <a:gd name="T3" fmla="*/ 4 h 15"/>
                  <a:gd name="T4" fmla="*/ 2 w 47"/>
                  <a:gd name="T5" fmla="*/ 0 h 15"/>
                  <a:gd name="T6" fmla="*/ 0 w 47"/>
                  <a:gd name="T7" fmla="*/ 10 h 15"/>
                  <a:gd name="T8" fmla="*/ 25 w 47"/>
                  <a:gd name="T9" fmla="*/ 14 h 15"/>
                  <a:gd name="T10" fmla="*/ 47 w 47"/>
                  <a:gd name="T11" fmla="*/ 15 h 15"/>
                  <a:gd name="T12" fmla="*/ 47 w 47"/>
                  <a:gd name="T13" fmla="*/ 6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"/>
                  <a:gd name="T22" fmla="*/ 0 h 15"/>
                  <a:gd name="T23" fmla="*/ 47 w 47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" h="15">
                    <a:moveTo>
                      <a:pt x="47" y="6"/>
                    </a:moveTo>
                    <a:lnTo>
                      <a:pt x="25" y="4"/>
                    </a:lnTo>
                    <a:lnTo>
                      <a:pt x="2" y="0"/>
                    </a:lnTo>
                    <a:lnTo>
                      <a:pt x="0" y="10"/>
                    </a:lnTo>
                    <a:lnTo>
                      <a:pt x="25" y="14"/>
                    </a:lnTo>
                    <a:lnTo>
                      <a:pt x="47" y="15"/>
                    </a:lnTo>
                    <a:lnTo>
                      <a:pt x="47" y="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521" name="Rectangle 948">
                <a:extLst>
                  <a:ext uri="{FF2B5EF4-FFF2-40B4-BE49-F238E27FC236}">
                    <a16:creationId xmlns:a16="http://schemas.microsoft.com/office/drawing/2014/main" id="{BEC601C1-3E74-3C39-77F6-E628A6A054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8" y="1760"/>
                <a:ext cx="46" cy="10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522" name="Rectangle 949">
                <a:extLst>
                  <a:ext uri="{FF2B5EF4-FFF2-40B4-BE49-F238E27FC236}">
                    <a16:creationId xmlns:a16="http://schemas.microsoft.com/office/drawing/2014/main" id="{0087B4B4-41A9-909E-D839-92C75ED596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1" y="1760"/>
                <a:ext cx="46" cy="10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523" name="Rectangle 950">
                <a:extLst>
                  <a:ext uri="{FF2B5EF4-FFF2-40B4-BE49-F238E27FC236}">
                    <a16:creationId xmlns:a16="http://schemas.microsoft.com/office/drawing/2014/main" id="{FC637726-6652-375C-ED60-0DCA6EA07B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" y="1760"/>
                <a:ext cx="46" cy="10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524" name="Rectangle 951">
                <a:extLst>
                  <a:ext uri="{FF2B5EF4-FFF2-40B4-BE49-F238E27FC236}">
                    <a16:creationId xmlns:a16="http://schemas.microsoft.com/office/drawing/2014/main" id="{00FAB454-598C-8A3E-F7DB-E96733E11A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7" y="1760"/>
                <a:ext cx="44" cy="10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525" name="Rectangle 952">
                <a:extLst>
                  <a:ext uri="{FF2B5EF4-FFF2-40B4-BE49-F238E27FC236}">
                    <a16:creationId xmlns:a16="http://schemas.microsoft.com/office/drawing/2014/main" id="{26CBBAA2-72E2-8B65-CFBF-780A087D6B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0" y="1760"/>
                <a:ext cx="44" cy="10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526" name="Rectangle 953">
                <a:extLst>
                  <a:ext uri="{FF2B5EF4-FFF2-40B4-BE49-F238E27FC236}">
                    <a16:creationId xmlns:a16="http://schemas.microsoft.com/office/drawing/2014/main" id="{66FBA9D8-8632-46BD-EC16-F8D0B936ED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1" y="1760"/>
                <a:ext cx="46" cy="10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527" name="Rectangle 954">
                <a:extLst>
                  <a:ext uri="{FF2B5EF4-FFF2-40B4-BE49-F238E27FC236}">
                    <a16:creationId xmlns:a16="http://schemas.microsoft.com/office/drawing/2014/main" id="{13743712-01A4-3470-AAA8-A265FC3692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4" y="1760"/>
                <a:ext cx="46" cy="10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528" name="Rectangle 955">
                <a:extLst>
                  <a:ext uri="{FF2B5EF4-FFF2-40B4-BE49-F238E27FC236}">
                    <a16:creationId xmlns:a16="http://schemas.microsoft.com/office/drawing/2014/main" id="{F93514D1-55AA-F5FC-108B-DFC6FBC019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7" y="1760"/>
                <a:ext cx="46" cy="10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529" name="Rectangle 956">
                <a:extLst>
                  <a:ext uri="{FF2B5EF4-FFF2-40B4-BE49-F238E27FC236}">
                    <a16:creationId xmlns:a16="http://schemas.microsoft.com/office/drawing/2014/main" id="{D80CABE8-E42D-A857-1F42-DAEE4F22BF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0" y="1760"/>
                <a:ext cx="44" cy="10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530" name="Rectangle 957">
                <a:extLst>
                  <a:ext uri="{FF2B5EF4-FFF2-40B4-BE49-F238E27FC236}">
                    <a16:creationId xmlns:a16="http://schemas.microsoft.com/office/drawing/2014/main" id="{A2D2C1C7-8946-1591-01CE-352444ED6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3" y="1760"/>
                <a:ext cx="44" cy="10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531" name="Rectangle 958">
                <a:extLst>
                  <a:ext uri="{FF2B5EF4-FFF2-40B4-BE49-F238E27FC236}">
                    <a16:creationId xmlns:a16="http://schemas.microsoft.com/office/drawing/2014/main" id="{170D83BA-B31D-0CD7-9691-9439BB5119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4" y="1760"/>
                <a:ext cx="46" cy="10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532" name="Rectangle 959">
                <a:extLst>
                  <a:ext uri="{FF2B5EF4-FFF2-40B4-BE49-F238E27FC236}">
                    <a16:creationId xmlns:a16="http://schemas.microsoft.com/office/drawing/2014/main" id="{1088A7F0-678A-10A7-3887-14CBB01057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7" y="1760"/>
                <a:ext cx="46" cy="10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533" name="Rectangle 960">
                <a:extLst>
                  <a:ext uri="{FF2B5EF4-FFF2-40B4-BE49-F238E27FC236}">
                    <a16:creationId xmlns:a16="http://schemas.microsoft.com/office/drawing/2014/main" id="{CFD7BCE8-9B69-4130-CC08-37AC083EE7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0" y="1760"/>
                <a:ext cx="7" cy="10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534" name="Rectangle 961">
                <a:extLst>
                  <a:ext uri="{FF2B5EF4-FFF2-40B4-BE49-F238E27FC236}">
                    <a16:creationId xmlns:a16="http://schemas.microsoft.com/office/drawing/2014/main" id="{A4B8FE65-69C6-6C9F-4E32-4EB235710C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5" y="2601"/>
                <a:ext cx="10" cy="4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535" name="Rectangle 962">
                <a:extLst>
                  <a:ext uri="{FF2B5EF4-FFF2-40B4-BE49-F238E27FC236}">
                    <a16:creationId xmlns:a16="http://schemas.microsoft.com/office/drawing/2014/main" id="{AE60186C-F3BB-65F5-0008-C307F48C5B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5" y="2528"/>
                <a:ext cx="10" cy="4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536" name="Rectangle 963">
                <a:extLst>
                  <a:ext uri="{FF2B5EF4-FFF2-40B4-BE49-F238E27FC236}">
                    <a16:creationId xmlns:a16="http://schemas.microsoft.com/office/drawing/2014/main" id="{7DC9A884-81DF-9750-DF93-625B3866B7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5" y="2457"/>
                <a:ext cx="10" cy="44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537" name="Rectangle 964">
                <a:extLst>
                  <a:ext uri="{FF2B5EF4-FFF2-40B4-BE49-F238E27FC236}">
                    <a16:creationId xmlns:a16="http://schemas.microsoft.com/office/drawing/2014/main" id="{5F204237-3E95-287F-AB78-AB92DFA471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5" y="2384"/>
                <a:ext cx="10" cy="44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538" name="Rectangle 965">
                <a:extLst>
                  <a:ext uri="{FF2B5EF4-FFF2-40B4-BE49-F238E27FC236}">
                    <a16:creationId xmlns:a16="http://schemas.microsoft.com/office/drawing/2014/main" id="{8431CFA6-EE6B-9922-8ED1-F9ED0D6FB9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5" y="2311"/>
                <a:ext cx="10" cy="4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539" name="Rectangle 966">
                <a:extLst>
                  <a:ext uri="{FF2B5EF4-FFF2-40B4-BE49-F238E27FC236}">
                    <a16:creationId xmlns:a16="http://schemas.microsoft.com/office/drawing/2014/main" id="{BD0B6BE3-135C-4A5B-0BAA-F8EF5B7B85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5" y="2238"/>
                <a:ext cx="10" cy="4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540" name="Rectangle 967">
                <a:extLst>
                  <a:ext uri="{FF2B5EF4-FFF2-40B4-BE49-F238E27FC236}">
                    <a16:creationId xmlns:a16="http://schemas.microsoft.com/office/drawing/2014/main" id="{32BF45BF-E40E-C1A4-202C-CD96552FD3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5" y="2165"/>
                <a:ext cx="10" cy="4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541" name="Rectangle 968">
                <a:extLst>
                  <a:ext uri="{FF2B5EF4-FFF2-40B4-BE49-F238E27FC236}">
                    <a16:creationId xmlns:a16="http://schemas.microsoft.com/office/drawing/2014/main" id="{A6EB6173-5161-47A1-8AD6-0AF579056E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5" y="2094"/>
                <a:ext cx="10" cy="45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542" name="Rectangle 969">
                <a:extLst>
                  <a:ext uri="{FF2B5EF4-FFF2-40B4-BE49-F238E27FC236}">
                    <a16:creationId xmlns:a16="http://schemas.microsoft.com/office/drawing/2014/main" id="{EB39875E-5E08-F3F6-C11B-FCBAB4B797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5" y="2021"/>
                <a:ext cx="10" cy="45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543" name="Rectangle 970">
                <a:extLst>
                  <a:ext uri="{FF2B5EF4-FFF2-40B4-BE49-F238E27FC236}">
                    <a16:creationId xmlns:a16="http://schemas.microsoft.com/office/drawing/2014/main" id="{0FBB364A-518A-CB02-5BC8-B84F1D1CAE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5" y="1948"/>
                <a:ext cx="10" cy="4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544" name="Rectangle 971">
                <a:extLst>
                  <a:ext uri="{FF2B5EF4-FFF2-40B4-BE49-F238E27FC236}">
                    <a16:creationId xmlns:a16="http://schemas.microsoft.com/office/drawing/2014/main" id="{E27D43DC-FC5C-56F0-E0CD-4A682CECE9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5" y="1876"/>
                <a:ext cx="10" cy="4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545" name="Rectangle 972">
                <a:extLst>
                  <a:ext uri="{FF2B5EF4-FFF2-40B4-BE49-F238E27FC236}">
                    <a16:creationId xmlns:a16="http://schemas.microsoft.com/office/drawing/2014/main" id="{FFCAAF94-D389-A284-EAE8-3400CB4B01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5" y="1803"/>
                <a:ext cx="10" cy="4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546" name="Rectangle 973">
                <a:extLst>
                  <a:ext uri="{FF2B5EF4-FFF2-40B4-BE49-F238E27FC236}">
                    <a16:creationId xmlns:a16="http://schemas.microsoft.com/office/drawing/2014/main" id="{7FDF65E3-1915-C1D7-7655-116160B048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5" y="1768"/>
                <a:ext cx="10" cy="8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547" name="Rectangle 974">
                <a:extLst>
                  <a:ext uri="{FF2B5EF4-FFF2-40B4-BE49-F238E27FC236}">
                    <a16:creationId xmlns:a16="http://schemas.microsoft.com/office/drawing/2014/main" id="{6FD93CEE-545A-F088-BF07-1934FB6869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4" y="1758"/>
                <a:ext cx="183" cy="8"/>
              </a:xfrm>
              <a:prstGeom prst="rect">
                <a:avLst/>
              </a:pr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548" name="Freeform 975">
                <a:extLst>
                  <a:ext uri="{FF2B5EF4-FFF2-40B4-BE49-F238E27FC236}">
                    <a16:creationId xmlns:a16="http://schemas.microsoft.com/office/drawing/2014/main" id="{BFA6D664-64F9-6ABA-B0CE-2387CC3207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1749"/>
                <a:ext cx="48" cy="29"/>
              </a:xfrm>
              <a:custGeom>
                <a:avLst/>
                <a:gdLst>
                  <a:gd name="T0" fmla="*/ 0 w 48"/>
                  <a:gd name="T1" fmla="*/ 0 h 29"/>
                  <a:gd name="T2" fmla="*/ 48 w 48"/>
                  <a:gd name="T3" fmla="*/ 13 h 29"/>
                  <a:gd name="T4" fmla="*/ 0 w 48"/>
                  <a:gd name="T5" fmla="*/ 29 h 29"/>
                  <a:gd name="T6" fmla="*/ 0 w 48"/>
                  <a:gd name="T7" fmla="*/ 0 h 29"/>
                  <a:gd name="T8" fmla="*/ 48 w 48"/>
                  <a:gd name="T9" fmla="*/ 13 h 29"/>
                  <a:gd name="T10" fmla="*/ 0 w 48"/>
                  <a:gd name="T11" fmla="*/ 0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8"/>
                  <a:gd name="T19" fmla="*/ 0 h 29"/>
                  <a:gd name="T20" fmla="*/ 48 w 48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8" h="29">
                    <a:moveTo>
                      <a:pt x="0" y="0"/>
                    </a:moveTo>
                    <a:lnTo>
                      <a:pt x="48" y="13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48" y="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549" name="Rectangle 976">
                <a:extLst>
                  <a:ext uri="{FF2B5EF4-FFF2-40B4-BE49-F238E27FC236}">
                    <a16:creationId xmlns:a16="http://schemas.microsoft.com/office/drawing/2014/main" id="{C441E631-5C85-9F57-A569-669D0FF678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0" y="1309"/>
                <a:ext cx="46" cy="8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550" name="Freeform 977">
                <a:extLst>
                  <a:ext uri="{FF2B5EF4-FFF2-40B4-BE49-F238E27FC236}">
                    <a16:creationId xmlns:a16="http://schemas.microsoft.com/office/drawing/2014/main" id="{84D3E968-05C4-E2D2-9C2D-F80940D76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7" y="1302"/>
                <a:ext cx="48" cy="23"/>
              </a:xfrm>
              <a:custGeom>
                <a:avLst/>
                <a:gdLst>
                  <a:gd name="T0" fmla="*/ 48 w 48"/>
                  <a:gd name="T1" fmla="*/ 11 h 23"/>
                  <a:gd name="T2" fmla="*/ 0 w 48"/>
                  <a:gd name="T3" fmla="*/ 0 h 23"/>
                  <a:gd name="T4" fmla="*/ 0 w 48"/>
                  <a:gd name="T5" fmla="*/ 0 h 23"/>
                  <a:gd name="T6" fmla="*/ 0 w 48"/>
                  <a:gd name="T7" fmla="*/ 0 h 23"/>
                  <a:gd name="T8" fmla="*/ 2 w 48"/>
                  <a:gd name="T9" fmla="*/ 0 h 23"/>
                  <a:gd name="T10" fmla="*/ 2 w 48"/>
                  <a:gd name="T11" fmla="*/ 2 h 23"/>
                  <a:gd name="T12" fmla="*/ 2 w 48"/>
                  <a:gd name="T13" fmla="*/ 2 h 23"/>
                  <a:gd name="T14" fmla="*/ 4 w 48"/>
                  <a:gd name="T15" fmla="*/ 2 h 23"/>
                  <a:gd name="T16" fmla="*/ 4 w 48"/>
                  <a:gd name="T17" fmla="*/ 3 h 23"/>
                  <a:gd name="T18" fmla="*/ 4 w 48"/>
                  <a:gd name="T19" fmla="*/ 3 h 23"/>
                  <a:gd name="T20" fmla="*/ 4 w 48"/>
                  <a:gd name="T21" fmla="*/ 5 h 23"/>
                  <a:gd name="T22" fmla="*/ 4 w 48"/>
                  <a:gd name="T23" fmla="*/ 5 h 23"/>
                  <a:gd name="T24" fmla="*/ 4 w 48"/>
                  <a:gd name="T25" fmla="*/ 5 h 23"/>
                  <a:gd name="T26" fmla="*/ 4 w 48"/>
                  <a:gd name="T27" fmla="*/ 7 h 23"/>
                  <a:gd name="T28" fmla="*/ 5 w 48"/>
                  <a:gd name="T29" fmla="*/ 7 h 23"/>
                  <a:gd name="T30" fmla="*/ 5 w 48"/>
                  <a:gd name="T31" fmla="*/ 9 h 23"/>
                  <a:gd name="T32" fmla="*/ 5 w 48"/>
                  <a:gd name="T33" fmla="*/ 9 h 23"/>
                  <a:gd name="T34" fmla="*/ 5 w 48"/>
                  <a:gd name="T35" fmla="*/ 9 h 23"/>
                  <a:gd name="T36" fmla="*/ 5 w 48"/>
                  <a:gd name="T37" fmla="*/ 11 h 23"/>
                  <a:gd name="T38" fmla="*/ 5 w 48"/>
                  <a:gd name="T39" fmla="*/ 11 h 23"/>
                  <a:gd name="T40" fmla="*/ 5 w 48"/>
                  <a:gd name="T41" fmla="*/ 13 h 23"/>
                  <a:gd name="T42" fmla="*/ 5 w 48"/>
                  <a:gd name="T43" fmla="*/ 13 h 23"/>
                  <a:gd name="T44" fmla="*/ 5 w 48"/>
                  <a:gd name="T45" fmla="*/ 13 h 23"/>
                  <a:gd name="T46" fmla="*/ 4 w 48"/>
                  <a:gd name="T47" fmla="*/ 15 h 23"/>
                  <a:gd name="T48" fmla="*/ 4 w 48"/>
                  <a:gd name="T49" fmla="*/ 15 h 23"/>
                  <a:gd name="T50" fmla="*/ 4 w 48"/>
                  <a:gd name="T51" fmla="*/ 17 h 23"/>
                  <a:gd name="T52" fmla="*/ 4 w 48"/>
                  <a:gd name="T53" fmla="*/ 17 h 23"/>
                  <a:gd name="T54" fmla="*/ 4 w 48"/>
                  <a:gd name="T55" fmla="*/ 17 h 23"/>
                  <a:gd name="T56" fmla="*/ 4 w 48"/>
                  <a:gd name="T57" fmla="*/ 19 h 23"/>
                  <a:gd name="T58" fmla="*/ 4 w 48"/>
                  <a:gd name="T59" fmla="*/ 19 h 23"/>
                  <a:gd name="T60" fmla="*/ 2 w 48"/>
                  <a:gd name="T61" fmla="*/ 21 h 23"/>
                  <a:gd name="T62" fmla="*/ 2 w 48"/>
                  <a:gd name="T63" fmla="*/ 21 h 23"/>
                  <a:gd name="T64" fmla="*/ 2 w 48"/>
                  <a:gd name="T65" fmla="*/ 21 h 23"/>
                  <a:gd name="T66" fmla="*/ 0 w 48"/>
                  <a:gd name="T67" fmla="*/ 23 h 23"/>
                  <a:gd name="T68" fmla="*/ 0 w 48"/>
                  <a:gd name="T69" fmla="*/ 23 h 23"/>
                  <a:gd name="T70" fmla="*/ 48 w 48"/>
                  <a:gd name="T71" fmla="*/ 11 h 23"/>
                  <a:gd name="T72" fmla="*/ 48 w 48"/>
                  <a:gd name="T73" fmla="*/ 11 h 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8"/>
                  <a:gd name="T112" fmla="*/ 0 h 23"/>
                  <a:gd name="T113" fmla="*/ 48 w 48"/>
                  <a:gd name="T114" fmla="*/ 23 h 2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8" h="23">
                    <a:moveTo>
                      <a:pt x="48" y="11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5" y="11"/>
                    </a:lnTo>
                    <a:lnTo>
                      <a:pt x="5" y="13"/>
                    </a:lnTo>
                    <a:lnTo>
                      <a:pt x="4" y="15"/>
                    </a:lnTo>
                    <a:lnTo>
                      <a:pt x="4" y="17"/>
                    </a:lnTo>
                    <a:lnTo>
                      <a:pt x="4" y="19"/>
                    </a:lnTo>
                    <a:lnTo>
                      <a:pt x="2" y="21"/>
                    </a:lnTo>
                    <a:lnTo>
                      <a:pt x="0" y="23"/>
                    </a:lnTo>
                    <a:lnTo>
                      <a:pt x="48" y="1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551" name="Rectangle 978">
                <a:extLst>
                  <a:ext uri="{FF2B5EF4-FFF2-40B4-BE49-F238E27FC236}">
                    <a16:creationId xmlns:a16="http://schemas.microsoft.com/office/drawing/2014/main" id="{85171771-7D00-B5D6-655B-B713DB6B6E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7" y="2188"/>
                <a:ext cx="46" cy="8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552" name="Freeform 979">
                <a:extLst>
                  <a:ext uri="{FF2B5EF4-FFF2-40B4-BE49-F238E27FC236}">
                    <a16:creationId xmlns:a16="http://schemas.microsoft.com/office/drawing/2014/main" id="{6F314E9C-6EA3-234E-51CD-D72BD5E8A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4" y="2179"/>
                <a:ext cx="48" cy="25"/>
              </a:xfrm>
              <a:custGeom>
                <a:avLst/>
                <a:gdLst>
                  <a:gd name="T0" fmla="*/ 48 w 48"/>
                  <a:gd name="T1" fmla="*/ 13 h 25"/>
                  <a:gd name="T2" fmla="*/ 0 w 48"/>
                  <a:gd name="T3" fmla="*/ 0 h 25"/>
                  <a:gd name="T4" fmla="*/ 0 w 48"/>
                  <a:gd name="T5" fmla="*/ 0 h 25"/>
                  <a:gd name="T6" fmla="*/ 1 w 48"/>
                  <a:gd name="T7" fmla="*/ 2 h 25"/>
                  <a:gd name="T8" fmla="*/ 1 w 48"/>
                  <a:gd name="T9" fmla="*/ 2 h 25"/>
                  <a:gd name="T10" fmla="*/ 1 w 48"/>
                  <a:gd name="T11" fmla="*/ 4 h 25"/>
                  <a:gd name="T12" fmla="*/ 1 w 48"/>
                  <a:gd name="T13" fmla="*/ 4 h 25"/>
                  <a:gd name="T14" fmla="*/ 3 w 48"/>
                  <a:gd name="T15" fmla="*/ 4 h 25"/>
                  <a:gd name="T16" fmla="*/ 3 w 48"/>
                  <a:gd name="T17" fmla="*/ 6 h 25"/>
                  <a:gd name="T18" fmla="*/ 3 w 48"/>
                  <a:gd name="T19" fmla="*/ 6 h 25"/>
                  <a:gd name="T20" fmla="*/ 3 w 48"/>
                  <a:gd name="T21" fmla="*/ 7 h 25"/>
                  <a:gd name="T22" fmla="*/ 3 w 48"/>
                  <a:gd name="T23" fmla="*/ 7 h 25"/>
                  <a:gd name="T24" fmla="*/ 5 w 48"/>
                  <a:gd name="T25" fmla="*/ 7 h 25"/>
                  <a:gd name="T26" fmla="*/ 5 w 48"/>
                  <a:gd name="T27" fmla="*/ 9 h 25"/>
                  <a:gd name="T28" fmla="*/ 5 w 48"/>
                  <a:gd name="T29" fmla="*/ 9 h 25"/>
                  <a:gd name="T30" fmla="*/ 5 w 48"/>
                  <a:gd name="T31" fmla="*/ 11 h 25"/>
                  <a:gd name="T32" fmla="*/ 5 w 48"/>
                  <a:gd name="T33" fmla="*/ 11 h 25"/>
                  <a:gd name="T34" fmla="*/ 5 w 48"/>
                  <a:gd name="T35" fmla="*/ 11 h 25"/>
                  <a:gd name="T36" fmla="*/ 5 w 48"/>
                  <a:gd name="T37" fmla="*/ 13 h 25"/>
                  <a:gd name="T38" fmla="*/ 5 w 48"/>
                  <a:gd name="T39" fmla="*/ 13 h 25"/>
                  <a:gd name="T40" fmla="*/ 5 w 48"/>
                  <a:gd name="T41" fmla="*/ 15 h 25"/>
                  <a:gd name="T42" fmla="*/ 5 w 48"/>
                  <a:gd name="T43" fmla="*/ 15 h 25"/>
                  <a:gd name="T44" fmla="*/ 5 w 48"/>
                  <a:gd name="T45" fmla="*/ 15 h 25"/>
                  <a:gd name="T46" fmla="*/ 5 w 48"/>
                  <a:gd name="T47" fmla="*/ 17 h 25"/>
                  <a:gd name="T48" fmla="*/ 5 w 48"/>
                  <a:gd name="T49" fmla="*/ 17 h 25"/>
                  <a:gd name="T50" fmla="*/ 3 w 48"/>
                  <a:gd name="T51" fmla="*/ 19 h 25"/>
                  <a:gd name="T52" fmla="*/ 3 w 48"/>
                  <a:gd name="T53" fmla="*/ 19 h 25"/>
                  <a:gd name="T54" fmla="*/ 3 w 48"/>
                  <a:gd name="T55" fmla="*/ 19 h 25"/>
                  <a:gd name="T56" fmla="*/ 3 w 48"/>
                  <a:gd name="T57" fmla="*/ 21 h 25"/>
                  <a:gd name="T58" fmla="*/ 3 w 48"/>
                  <a:gd name="T59" fmla="*/ 21 h 25"/>
                  <a:gd name="T60" fmla="*/ 1 w 48"/>
                  <a:gd name="T61" fmla="*/ 23 h 25"/>
                  <a:gd name="T62" fmla="*/ 1 w 48"/>
                  <a:gd name="T63" fmla="*/ 23 h 25"/>
                  <a:gd name="T64" fmla="*/ 1 w 48"/>
                  <a:gd name="T65" fmla="*/ 23 h 25"/>
                  <a:gd name="T66" fmla="*/ 1 w 48"/>
                  <a:gd name="T67" fmla="*/ 25 h 25"/>
                  <a:gd name="T68" fmla="*/ 0 w 48"/>
                  <a:gd name="T69" fmla="*/ 25 h 25"/>
                  <a:gd name="T70" fmla="*/ 48 w 48"/>
                  <a:gd name="T71" fmla="*/ 13 h 25"/>
                  <a:gd name="T72" fmla="*/ 48 w 48"/>
                  <a:gd name="T73" fmla="*/ 13 h 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8"/>
                  <a:gd name="T112" fmla="*/ 0 h 25"/>
                  <a:gd name="T113" fmla="*/ 48 w 48"/>
                  <a:gd name="T114" fmla="*/ 25 h 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8" h="25">
                    <a:moveTo>
                      <a:pt x="48" y="13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5" y="11"/>
                    </a:lnTo>
                    <a:lnTo>
                      <a:pt x="5" y="13"/>
                    </a:lnTo>
                    <a:lnTo>
                      <a:pt x="5" y="15"/>
                    </a:lnTo>
                    <a:lnTo>
                      <a:pt x="5" y="17"/>
                    </a:lnTo>
                    <a:lnTo>
                      <a:pt x="3" y="19"/>
                    </a:lnTo>
                    <a:lnTo>
                      <a:pt x="3" y="21"/>
                    </a:lnTo>
                    <a:lnTo>
                      <a:pt x="1" y="23"/>
                    </a:lnTo>
                    <a:lnTo>
                      <a:pt x="1" y="25"/>
                    </a:lnTo>
                    <a:lnTo>
                      <a:pt x="0" y="25"/>
                    </a:lnTo>
                    <a:lnTo>
                      <a:pt x="48" y="1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553" name="Rectangle 980">
                <a:extLst>
                  <a:ext uri="{FF2B5EF4-FFF2-40B4-BE49-F238E27FC236}">
                    <a16:creationId xmlns:a16="http://schemas.microsoft.com/office/drawing/2014/main" id="{953449B3-65F0-4912-455B-74F1A3794C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2" y="2517"/>
                <a:ext cx="46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554" name="Freeform 981">
                <a:extLst>
                  <a:ext uri="{FF2B5EF4-FFF2-40B4-BE49-F238E27FC236}">
                    <a16:creationId xmlns:a16="http://schemas.microsoft.com/office/drawing/2014/main" id="{C18AACE9-AE79-6254-12FC-07D2B0464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9" y="2507"/>
                <a:ext cx="46" cy="25"/>
              </a:xfrm>
              <a:custGeom>
                <a:avLst/>
                <a:gdLst>
                  <a:gd name="T0" fmla="*/ 46 w 46"/>
                  <a:gd name="T1" fmla="*/ 13 h 25"/>
                  <a:gd name="T2" fmla="*/ 0 w 46"/>
                  <a:gd name="T3" fmla="*/ 0 h 25"/>
                  <a:gd name="T4" fmla="*/ 0 w 46"/>
                  <a:gd name="T5" fmla="*/ 0 h 25"/>
                  <a:gd name="T6" fmla="*/ 0 w 46"/>
                  <a:gd name="T7" fmla="*/ 2 h 25"/>
                  <a:gd name="T8" fmla="*/ 0 w 46"/>
                  <a:gd name="T9" fmla="*/ 2 h 25"/>
                  <a:gd name="T10" fmla="*/ 2 w 46"/>
                  <a:gd name="T11" fmla="*/ 4 h 25"/>
                  <a:gd name="T12" fmla="*/ 2 w 46"/>
                  <a:gd name="T13" fmla="*/ 4 h 25"/>
                  <a:gd name="T14" fmla="*/ 2 w 46"/>
                  <a:gd name="T15" fmla="*/ 4 h 25"/>
                  <a:gd name="T16" fmla="*/ 2 w 46"/>
                  <a:gd name="T17" fmla="*/ 6 h 25"/>
                  <a:gd name="T18" fmla="*/ 4 w 46"/>
                  <a:gd name="T19" fmla="*/ 6 h 25"/>
                  <a:gd name="T20" fmla="*/ 4 w 46"/>
                  <a:gd name="T21" fmla="*/ 8 h 25"/>
                  <a:gd name="T22" fmla="*/ 4 w 46"/>
                  <a:gd name="T23" fmla="*/ 8 h 25"/>
                  <a:gd name="T24" fmla="*/ 4 w 46"/>
                  <a:gd name="T25" fmla="*/ 8 h 25"/>
                  <a:gd name="T26" fmla="*/ 4 w 46"/>
                  <a:gd name="T27" fmla="*/ 10 h 25"/>
                  <a:gd name="T28" fmla="*/ 4 w 46"/>
                  <a:gd name="T29" fmla="*/ 10 h 25"/>
                  <a:gd name="T30" fmla="*/ 4 w 46"/>
                  <a:gd name="T31" fmla="*/ 12 h 25"/>
                  <a:gd name="T32" fmla="*/ 4 w 46"/>
                  <a:gd name="T33" fmla="*/ 12 h 25"/>
                  <a:gd name="T34" fmla="*/ 4 w 46"/>
                  <a:gd name="T35" fmla="*/ 12 h 25"/>
                  <a:gd name="T36" fmla="*/ 4 w 46"/>
                  <a:gd name="T37" fmla="*/ 13 h 25"/>
                  <a:gd name="T38" fmla="*/ 4 w 46"/>
                  <a:gd name="T39" fmla="*/ 13 h 25"/>
                  <a:gd name="T40" fmla="*/ 4 w 46"/>
                  <a:gd name="T41" fmla="*/ 15 h 25"/>
                  <a:gd name="T42" fmla="*/ 4 w 46"/>
                  <a:gd name="T43" fmla="*/ 15 h 25"/>
                  <a:gd name="T44" fmla="*/ 4 w 46"/>
                  <a:gd name="T45" fmla="*/ 15 h 25"/>
                  <a:gd name="T46" fmla="*/ 4 w 46"/>
                  <a:gd name="T47" fmla="*/ 17 h 25"/>
                  <a:gd name="T48" fmla="*/ 4 w 46"/>
                  <a:gd name="T49" fmla="*/ 17 h 25"/>
                  <a:gd name="T50" fmla="*/ 4 w 46"/>
                  <a:gd name="T51" fmla="*/ 19 h 25"/>
                  <a:gd name="T52" fmla="*/ 4 w 46"/>
                  <a:gd name="T53" fmla="*/ 19 h 25"/>
                  <a:gd name="T54" fmla="*/ 4 w 46"/>
                  <a:gd name="T55" fmla="*/ 19 h 25"/>
                  <a:gd name="T56" fmla="*/ 2 w 46"/>
                  <a:gd name="T57" fmla="*/ 21 h 25"/>
                  <a:gd name="T58" fmla="*/ 2 w 46"/>
                  <a:gd name="T59" fmla="*/ 21 h 25"/>
                  <a:gd name="T60" fmla="*/ 2 w 46"/>
                  <a:gd name="T61" fmla="*/ 21 h 25"/>
                  <a:gd name="T62" fmla="*/ 2 w 46"/>
                  <a:gd name="T63" fmla="*/ 23 h 25"/>
                  <a:gd name="T64" fmla="*/ 0 w 46"/>
                  <a:gd name="T65" fmla="*/ 23 h 25"/>
                  <a:gd name="T66" fmla="*/ 0 w 46"/>
                  <a:gd name="T67" fmla="*/ 25 h 25"/>
                  <a:gd name="T68" fmla="*/ 0 w 46"/>
                  <a:gd name="T69" fmla="*/ 25 h 25"/>
                  <a:gd name="T70" fmla="*/ 46 w 46"/>
                  <a:gd name="T71" fmla="*/ 13 h 25"/>
                  <a:gd name="T72" fmla="*/ 46 w 46"/>
                  <a:gd name="T73" fmla="*/ 13 h 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6"/>
                  <a:gd name="T112" fmla="*/ 0 h 25"/>
                  <a:gd name="T113" fmla="*/ 46 w 46"/>
                  <a:gd name="T114" fmla="*/ 25 h 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6" h="25">
                    <a:moveTo>
                      <a:pt x="46" y="13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4" y="15"/>
                    </a:lnTo>
                    <a:lnTo>
                      <a:pt x="4" y="17"/>
                    </a:lnTo>
                    <a:lnTo>
                      <a:pt x="4" y="19"/>
                    </a:lnTo>
                    <a:lnTo>
                      <a:pt x="2" y="21"/>
                    </a:lnTo>
                    <a:lnTo>
                      <a:pt x="2" y="23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46" y="1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555" name="Rectangle 982">
                <a:extLst>
                  <a:ext uri="{FF2B5EF4-FFF2-40B4-BE49-F238E27FC236}">
                    <a16:creationId xmlns:a16="http://schemas.microsoft.com/office/drawing/2014/main" id="{F6AC2075-3F88-9A93-4148-25D7507981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6" y="2544"/>
                <a:ext cx="44" cy="5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556" name="Freeform 983">
                <a:extLst>
                  <a:ext uri="{FF2B5EF4-FFF2-40B4-BE49-F238E27FC236}">
                    <a16:creationId xmlns:a16="http://schemas.microsoft.com/office/drawing/2014/main" id="{A0F89F6E-0D01-0079-2E7E-7D0075F06F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1" y="2534"/>
                <a:ext cx="48" cy="25"/>
              </a:xfrm>
              <a:custGeom>
                <a:avLst/>
                <a:gdLst>
                  <a:gd name="T0" fmla="*/ 48 w 48"/>
                  <a:gd name="T1" fmla="*/ 13 h 25"/>
                  <a:gd name="T2" fmla="*/ 0 w 48"/>
                  <a:gd name="T3" fmla="*/ 0 h 25"/>
                  <a:gd name="T4" fmla="*/ 0 w 48"/>
                  <a:gd name="T5" fmla="*/ 0 h 25"/>
                  <a:gd name="T6" fmla="*/ 2 w 48"/>
                  <a:gd name="T7" fmla="*/ 2 h 25"/>
                  <a:gd name="T8" fmla="*/ 2 w 48"/>
                  <a:gd name="T9" fmla="*/ 2 h 25"/>
                  <a:gd name="T10" fmla="*/ 2 w 48"/>
                  <a:gd name="T11" fmla="*/ 4 h 25"/>
                  <a:gd name="T12" fmla="*/ 4 w 48"/>
                  <a:gd name="T13" fmla="*/ 4 h 25"/>
                  <a:gd name="T14" fmla="*/ 4 w 48"/>
                  <a:gd name="T15" fmla="*/ 4 h 25"/>
                  <a:gd name="T16" fmla="*/ 4 w 48"/>
                  <a:gd name="T17" fmla="*/ 6 h 25"/>
                  <a:gd name="T18" fmla="*/ 4 w 48"/>
                  <a:gd name="T19" fmla="*/ 6 h 25"/>
                  <a:gd name="T20" fmla="*/ 4 w 48"/>
                  <a:gd name="T21" fmla="*/ 6 h 25"/>
                  <a:gd name="T22" fmla="*/ 5 w 48"/>
                  <a:gd name="T23" fmla="*/ 8 h 25"/>
                  <a:gd name="T24" fmla="*/ 5 w 48"/>
                  <a:gd name="T25" fmla="*/ 8 h 25"/>
                  <a:gd name="T26" fmla="*/ 5 w 48"/>
                  <a:gd name="T27" fmla="*/ 10 h 25"/>
                  <a:gd name="T28" fmla="*/ 5 w 48"/>
                  <a:gd name="T29" fmla="*/ 10 h 25"/>
                  <a:gd name="T30" fmla="*/ 5 w 48"/>
                  <a:gd name="T31" fmla="*/ 10 h 25"/>
                  <a:gd name="T32" fmla="*/ 5 w 48"/>
                  <a:gd name="T33" fmla="*/ 11 h 25"/>
                  <a:gd name="T34" fmla="*/ 5 w 48"/>
                  <a:gd name="T35" fmla="*/ 11 h 25"/>
                  <a:gd name="T36" fmla="*/ 5 w 48"/>
                  <a:gd name="T37" fmla="*/ 13 h 25"/>
                  <a:gd name="T38" fmla="*/ 5 w 48"/>
                  <a:gd name="T39" fmla="*/ 13 h 25"/>
                  <a:gd name="T40" fmla="*/ 5 w 48"/>
                  <a:gd name="T41" fmla="*/ 13 h 25"/>
                  <a:gd name="T42" fmla="*/ 5 w 48"/>
                  <a:gd name="T43" fmla="*/ 15 h 25"/>
                  <a:gd name="T44" fmla="*/ 5 w 48"/>
                  <a:gd name="T45" fmla="*/ 15 h 25"/>
                  <a:gd name="T46" fmla="*/ 5 w 48"/>
                  <a:gd name="T47" fmla="*/ 17 h 25"/>
                  <a:gd name="T48" fmla="*/ 5 w 48"/>
                  <a:gd name="T49" fmla="*/ 17 h 25"/>
                  <a:gd name="T50" fmla="*/ 5 w 48"/>
                  <a:gd name="T51" fmla="*/ 17 h 25"/>
                  <a:gd name="T52" fmla="*/ 4 w 48"/>
                  <a:gd name="T53" fmla="*/ 19 h 25"/>
                  <a:gd name="T54" fmla="*/ 4 w 48"/>
                  <a:gd name="T55" fmla="*/ 19 h 25"/>
                  <a:gd name="T56" fmla="*/ 4 w 48"/>
                  <a:gd name="T57" fmla="*/ 21 h 25"/>
                  <a:gd name="T58" fmla="*/ 4 w 48"/>
                  <a:gd name="T59" fmla="*/ 21 h 25"/>
                  <a:gd name="T60" fmla="*/ 4 w 48"/>
                  <a:gd name="T61" fmla="*/ 21 h 25"/>
                  <a:gd name="T62" fmla="*/ 2 w 48"/>
                  <a:gd name="T63" fmla="*/ 23 h 25"/>
                  <a:gd name="T64" fmla="*/ 2 w 48"/>
                  <a:gd name="T65" fmla="*/ 23 h 25"/>
                  <a:gd name="T66" fmla="*/ 2 w 48"/>
                  <a:gd name="T67" fmla="*/ 25 h 25"/>
                  <a:gd name="T68" fmla="*/ 0 w 48"/>
                  <a:gd name="T69" fmla="*/ 25 h 25"/>
                  <a:gd name="T70" fmla="*/ 48 w 48"/>
                  <a:gd name="T71" fmla="*/ 13 h 25"/>
                  <a:gd name="T72" fmla="*/ 48 w 48"/>
                  <a:gd name="T73" fmla="*/ 13 h 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8"/>
                  <a:gd name="T112" fmla="*/ 0 h 25"/>
                  <a:gd name="T113" fmla="*/ 48 w 48"/>
                  <a:gd name="T114" fmla="*/ 25 h 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8" h="25">
                    <a:moveTo>
                      <a:pt x="48" y="13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5" y="8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3"/>
                    </a:lnTo>
                    <a:lnTo>
                      <a:pt x="5" y="15"/>
                    </a:lnTo>
                    <a:lnTo>
                      <a:pt x="5" y="17"/>
                    </a:lnTo>
                    <a:lnTo>
                      <a:pt x="4" y="19"/>
                    </a:lnTo>
                    <a:lnTo>
                      <a:pt x="4" y="21"/>
                    </a:lnTo>
                    <a:lnTo>
                      <a:pt x="2" y="23"/>
                    </a:lnTo>
                    <a:lnTo>
                      <a:pt x="2" y="25"/>
                    </a:lnTo>
                    <a:lnTo>
                      <a:pt x="0" y="25"/>
                    </a:lnTo>
                    <a:lnTo>
                      <a:pt x="48" y="1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557" name="Rectangle 984">
                <a:extLst>
                  <a:ext uri="{FF2B5EF4-FFF2-40B4-BE49-F238E27FC236}">
                    <a16:creationId xmlns:a16="http://schemas.microsoft.com/office/drawing/2014/main" id="{7E59A3D8-C8DF-0489-4C70-06E1A8FAB6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0" y="2048"/>
                <a:ext cx="44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558" name="Freeform 985">
                <a:extLst>
                  <a:ext uri="{FF2B5EF4-FFF2-40B4-BE49-F238E27FC236}">
                    <a16:creationId xmlns:a16="http://schemas.microsoft.com/office/drawing/2014/main" id="{1B1C5D3E-9382-68D0-8BCD-4E6D4999A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2039"/>
                <a:ext cx="46" cy="25"/>
              </a:xfrm>
              <a:custGeom>
                <a:avLst/>
                <a:gdLst>
                  <a:gd name="T0" fmla="*/ 46 w 46"/>
                  <a:gd name="T1" fmla="*/ 13 h 25"/>
                  <a:gd name="T2" fmla="*/ 0 w 46"/>
                  <a:gd name="T3" fmla="*/ 0 h 25"/>
                  <a:gd name="T4" fmla="*/ 0 w 46"/>
                  <a:gd name="T5" fmla="*/ 0 h 25"/>
                  <a:gd name="T6" fmla="*/ 0 w 46"/>
                  <a:gd name="T7" fmla="*/ 2 h 25"/>
                  <a:gd name="T8" fmla="*/ 0 w 46"/>
                  <a:gd name="T9" fmla="*/ 2 h 25"/>
                  <a:gd name="T10" fmla="*/ 0 w 46"/>
                  <a:gd name="T11" fmla="*/ 2 h 25"/>
                  <a:gd name="T12" fmla="*/ 2 w 46"/>
                  <a:gd name="T13" fmla="*/ 4 h 25"/>
                  <a:gd name="T14" fmla="*/ 2 w 46"/>
                  <a:gd name="T15" fmla="*/ 4 h 25"/>
                  <a:gd name="T16" fmla="*/ 2 w 46"/>
                  <a:gd name="T17" fmla="*/ 5 h 25"/>
                  <a:gd name="T18" fmla="*/ 2 w 46"/>
                  <a:gd name="T19" fmla="*/ 5 h 25"/>
                  <a:gd name="T20" fmla="*/ 4 w 46"/>
                  <a:gd name="T21" fmla="*/ 5 h 25"/>
                  <a:gd name="T22" fmla="*/ 4 w 46"/>
                  <a:gd name="T23" fmla="*/ 7 h 25"/>
                  <a:gd name="T24" fmla="*/ 4 w 46"/>
                  <a:gd name="T25" fmla="*/ 7 h 25"/>
                  <a:gd name="T26" fmla="*/ 4 w 46"/>
                  <a:gd name="T27" fmla="*/ 9 h 25"/>
                  <a:gd name="T28" fmla="*/ 4 w 46"/>
                  <a:gd name="T29" fmla="*/ 9 h 25"/>
                  <a:gd name="T30" fmla="*/ 4 w 46"/>
                  <a:gd name="T31" fmla="*/ 9 h 25"/>
                  <a:gd name="T32" fmla="*/ 4 w 46"/>
                  <a:gd name="T33" fmla="*/ 11 h 25"/>
                  <a:gd name="T34" fmla="*/ 4 w 46"/>
                  <a:gd name="T35" fmla="*/ 11 h 25"/>
                  <a:gd name="T36" fmla="*/ 4 w 46"/>
                  <a:gd name="T37" fmla="*/ 13 h 25"/>
                  <a:gd name="T38" fmla="*/ 4 w 46"/>
                  <a:gd name="T39" fmla="*/ 13 h 25"/>
                  <a:gd name="T40" fmla="*/ 4 w 46"/>
                  <a:gd name="T41" fmla="*/ 13 h 25"/>
                  <a:gd name="T42" fmla="*/ 4 w 46"/>
                  <a:gd name="T43" fmla="*/ 15 h 25"/>
                  <a:gd name="T44" fmla="*/ 4 w 46"/>
                  <a:gd name="T45" fmla="*/ 15 h 25"/>
                  <a:gd name="T46" fmla="*/ 4 w 46"/>
                  <a:gd name="T47" fmla="*/ 15 h 25"/>
                  <a:gd name="T48" fmla="*/ 4 w 46"/>
                  <a:gd name="T49" fmla="*/ 17 h 25"/>
                  <a:gd name="T50" fmla="*/ 4 w 46"/>
                  <a:gd name="T51" fmla="*/ 17 h 25"/>
                  <a:gd name="T52" fmla="*/ 4 w 46"/>
                  <a:gd name="T53" fmla="*/ 19 h 25"/>
                  <a:gd name="T54" fmla="*/ 2 w 46"/>
                  <a:gd name="T55" fmla="*/ 19 h 25"/>
                  <a:gd name="T56" fmla="*/ 2 w 46"/>
                  <a:gd name="T57" fmla="*/ 19 h 25"/>
                  <a:gd name="T58" fmla="*/ 2 w 46"/>
                  <a:gd name="T59" fmla="*/ 21 h 25"/>
                  <a:gd name="T60" fmla="*/ 2 w 46"/>
                  <a:gd name="T61" fmla="*/ 21 h 25"/>
                  <a:gd name="T62" fmla="*/ 0 w 46"/>
                  <a:gd name="T63" fmla="*/ 23 h 25"/>
                  <a:gd name="T64" fmla="*/ 0 w 46"/>
                  <a:gd name="T65" fmla="*/ 23 h 25"/>
                  <a:gd name="T66" fmla="*/ 0 w 46"/>
                  <a:gd name="T67" fmla="*/ 23 h 25"/>
                  <a:gd name="T68" fmla="*/ 0 w 46"/>
                  <a:gd name="T69" fmla="*/ 25 h 25"/>
                  <a:gd name="T70" fmla="*/ 46 w 46"/>
                  <a:gd name="T71" fmla="*/ 13 h 25"/>
                  <a:gd name="T72" fmla="*/ 46 w 46"/>
                  <a:gd name="T73" fmla="*/ 13 h 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6"/>
                  <a:gd name="T112" fmla="*/ 0 h 25"/>
                  <a:gd name="T113" fmla="*/ 46 w 46"/>
                  <a:gd name="T114" fmla="*/ 25 h 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6" h="25">
                    <a:moveTo>
                      <a:pt x="46" y="13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4" y="13"/>
                    </a:lnTo>
                    <a:lnTo>
                      <a:pt x="4" y="15"/>
                    </a:lnTo>
                    <a:lnTo>
                      <a:pt x="4" y="17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46" y="13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559" name="Rectangle 986">
                <a:extLst>
                  <a:ext uri="{FF2B5EF4-FFF2-40B4-BE49-F238E27FC236}">
                    <a16:creationId xmlns:a16="http://schemas.microsoft.com/office/drawing/2014/main" id="{2FC87A3C-C55B-24A0-792D-A3A30F37E1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5" y="2340"/>
                <a:ext cx="44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560" name="Freeform 987">
                <a:extLst>
                  <a:ext uri="{FF2B5EF4-FFF2-40B4-BE49-F238E27FC236}">
                    <a16:creationId xmlns:a16="http://schemas.microsoft.com/office/drawing/2014/main" id="{1A6A8604-9186-8738-0219-04CBD54838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0" y="2330"/>
                <a:ext cx="48" cy="25"/>
              </a:xfrm>
              <a:custGeom>
                <a:avLst/>
                <a:gdLst>
                  <a:gd name="T0" fmla="*/ 48 w 48"/>
                  <a:gd name="T1" fmla="*/ 14 h 25"/>
                  <a:gd name="T2" fmla="*/ 0 w 48"/>
                  <a:gd name="T3" fmla="*/ 0 h 25"/>
                  <a:gd name="T4" fmla="*/ 0 w 48"/>
                  <a:gd name="T5" fmla="*/ 0 h 25"/>
                  <a:gd name="T6" fmla="*/ 1 w 48"/>
                  <a:gd name="T7" fmla="*/ 2 h 25"/>
                  <a:gd name="T8" fmla="*/ 1 w 48"/>
                  <a:gd name="T9" fmla="*/ 2 h 25"/>
                  <a:gd name="T10" fmla="*/ 1 w 48"/>
                  <a:gd name="T11" fmla="*/ 4 h 25"/>
                  <a:gd name="T12" fmla="*/ 3 w 48"/>
                  <a:gd name="T13" fmla="*/ 4 h 25"/>
                  <a:gd name="T14" fmla="*/ 3 w 48"/>
                  <a:gd name="T15" fmla="*/ 4 h 25"/>
                  <a:gd name="T16" fmla="*/ 3 w 48"/>
                  <a:gd name="T17" fmla="*/ 6 h 25"/>
                  <a:gd name="T18" fmla="*/ 3 w 48"/>
                  <a:gd name="T19" fmla="*/ 6 h 25"/>
                  <a:gd name="T20" fmla="*/ 3 w 48"/>
                  <a:gd name="T21" fmla="*/ 8 h 25"/>
                  <a:gd name="T22" fmla="*/ 5 w 48"/>
                  <a:gd name="T23" fmla="*/ 8 h 25"/>
                  <a:gd name="T24" fmla="*/ 5 w 48"/>
                  <a:gd name="T25" fmla="*/ 8 h 25"/>
                  <a:gd name="T26" fmla="*/ 5 w 48"/>
                  <a:gd name="T27" fmla="*/ 10 h 25"/>
                  <a:gd name="T28" fmla="*/ 5 w 48"/>
                  <a:gd name="T29" fmla="*/ 10 h 25"/>
                  <a:gd name="T30" fmla="*/ 5 w 48"/>
                  <a:gd name="T31" fmla="*/ 10 h 25"/>
                  <a:gd name="T32" fmla="*/ 5 w 48"/>
                  <a:gd name="T33" fmla="*/ 12 h 25"/>
                  <a:gd name="T34" fmla="*/ 5 w 48"/>
                  <a:gd name="T35" fmla="*/ 12 h 25"/>
                  <a:gd name="T36" fmla="*/ 5 w 48"/>
                  <a:gd name="T37" fmla="*/ 14 h 25"/>
                  <a:gd name="T38" fmla="*/ 5 w 48"/>
                  <a:gd name="T39" fmla="*/ 14 h 25"/>
                  <a:gd name="T40" fmla="*/ 5 w 48"/>
                  <a:gd name="T41" fmla="*/ 14 h 25"/>
                  <a:gd name="T42" fmla="*/ 5 w 48"/>
                  <a:gd name="T43" fmla="*/ 16 h 25"/>
                  <a:gd name="T44" fmla="*/ 5 w 48"/>
                  <a:gd name="T45" fmla="*/ 16 h 25"/>
                  <a:gd name="T46" fmla="*/ 5 w 48"/>
                  <a:gd name="T47" fmla="*/ 18 h 25"/>
                  <a:gd name="T48" fmla="*/ 5 w 48"/>
                  <a:gd name="T49" fmla="*/ 18 h 25"/>
                  <a:gd name="T50" fmla="*/ 5 w 48"/>
                  <a:gd name="T51" fmla="*/ 18 h 25"/>
                  <a:gd name="T52" fmla="*/ 3 w 48"/>
                  <a:gd name="T53" fmla="*/ 20 h 25"/>
                  <a:gd name="T54" fmla="*/ 3 w 48"/>
                  <a:gd name="T55" fmla="*/ 20 h 25"/>
                  <a:gd name="T56" fmla="*/ 3 w 48"/>
                  <a:gd name="T57" fmla="*/ 22 h 25"/>
                  <a:gd name="T58" fmla="*/ 3 w 48"/>
                  <a:gd name="T59" fmla="*/ 22 h 25"/>
                  <a:gd name="T60" fmla="*/ 3 w 48"/>
                  <a:gd name="T61" fmla="*/ 22 h 25"/>
                  <a:gd name="T62" fmla="*/ 1 w 48"/>
                  <a:gd name="T63" fmla="*/ 23 h 25"/>
                  <a:gd name="T64" fmla="*/ 1 w 48"/>
                  <a:gd name="T65" fmla="*/ 23 h 25"/>
                  <a:gd name="T66" fmla="*/ 1 w 48"/>
                  <a:gd name="T67" fmla="*/ 25 h 25"/>
                  <a:gd name="T68" fmla="*/ 0 w 48"/>
                  <a:gd name="T69" fmla="*/ 25 h 25"/>
                  <a:gd name="T70" fmla="*/ 48 w 48"/>
                  <a:gd name="T71" fmla="*/ 14 h 25"/>
                  <a:gd name="T72" fmla="*/ 48 w 48"/>
                  <a:gd name="T73" fmla="*/ 14 h 2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8"/>
                  <a:gd name="T112" fmla="*/ 0 h 25"/>
                  <a:gd name="T113" fmla="*/ 48 w 48"/>
                  <a:gd name="T114" fmla="*/ 25 h 2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8" h="25">
                    <a:moveTo>
                      <a:pt x="48" y="14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5" y="8"/>
                    </a:lnTo>
                    <a:lnTo>
                      <a:pt x="5" y="10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5" y="16"/>
                    </a:lnTo>
                    <a:lnTo>
                      <a:pt x="5" y="18"/>
                    </a:lnTo>
                    <a:lnTo>
                      <a:pt x="3" y="20"/>
                    </a:lnTo>
                    <a:lnTo>
                      <a:pt x="3" y="22"/>
                    </a:lnTo>
                    <a:lnTo>
                      <a:pt x="1" y="23"/>
                    </a:lnTo>
                    <a:lnTo>
                      <a:pt x="1" y="25"/>
                    </a:lnTo>
                    <a:lnTo>
                      <a:pt x="0" y="25"/>
                    </a:lnTo>
                    <a:lnTo>
                      <a:pt x="48" y="1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561" name="Rectangle 988">
                <a:extLst>
                  <a:ext uri="{FF2B5EF4-FFF2-40B4-BE49-F238E27FC236}">
                    <a16:creationId xmlns:a16="http://schemas.microsoft.com/office/drawing/2014/main" id="{01054450-1109-5299-9894-63DC852833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1" y="1517"/>
                <a:ext cx="6" cy="207"/>
              </a:xfrm>
              <a:prstGeom prst="rect">
                <a:avLst/>
              </a:pr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562" name="Freeform 989">
                <a:extLst>
                  <a:ext uri="{FF2B5EF4-FFF2-40B4-BE49-F238E27FC236}">
                    <a16:creationId xmlns:a16="http://schemas.microsoft.com/office/drawing/2014/main" id="{93D51B0B-48CC-1AD2-5E9F-9F5E35CFA6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" y="1710"/>
                <a:ext cx="29" cy="48"/>
              </a:xfrm>
              <a:custGeom>
                <a:avLst/>
                <a:gdLst>
                  <a:gd name="T0" fmla="*/ 29 w 29"/>
                  <a:gd name="T1" fmla="*/ 0 h 48"/>
                  <a:gd name="T2" fmla="*/ 13 w 29"/>
                  <a:gd name="T3" fmla="*/ 48 h 48"/>
                  <a:gd name="T4" fmla="*/ 0 w 29"/>
                  <a:gd name="T5" fmla="*/ 0 h 48"/>
                  <a:gd name="T6" fmla="*/ 29 w 29"/>
                  <a:gd name="T7" fmla="*/ 0 h 48"/>
                  <a:gd name="T8" fmla="*/ 13 w 29"/>
                  <a:gd name="T9" fmla="*/ 48 h 48"/>
                  <a:gd name="T10" fmla="*/ 29 w 29"/>
                  <a:gd name="T11" fmla="*/ 0 h 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48"/>
                  <a:gd name="T20" fmla="*/ 29 w 29"/>
                  <a:gd name="T21" fmla="*/ 48 h 4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48">
                    <a:moveTo>
                      <a:pt x="29" y="0"/>
                    </a:moveTo>
                    <a:lnTo>
                      <a:pt x="13" y="48"/>
                    </a:lnTo>
                    <a:lnTo>
                      <a:pt x="0" y="0"/>
                    </a:lnTo>
                    <a:lnTo>
                      <a:pt x="29" y="0"/>
                    </a:lnTo>
                    <a:lnTo>
                      <a:pt x="13" y="48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563" name="Rectangle 990">
                <a:extLst>
                  <a:ext uri="{FF2B5EF4-FFF2-40B4-BE49-F238E27FC236}">
                    <a16:creationId xmlns:a16="http://schemas.microsoft.com/office/drawing/2014/main" id="{54FD1A7E-A652-728B-AE7B-57333F5680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5" y="1517"/>
                <a:ext cx="7" cy="207"/>
              </a:xfrm>
              <a:prstGeom prst="rect">
                <a:avLst/>
              </a:pr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564" name="Freeform 991">
                <a:extLst>
                  <a:ext uri="{FF2B5EF4-FFF2-40B4-BE49-F238E27FC236}">
                    <a16:creationId xmlns:a16="http://schemas.microsoft.com/office/drawing/2014/main" id="{BF1B7CAD-DE17-B66B-F4BE-AE6E5BBB8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" y="1710"/>
                <a:ext cx="29" cy="48"/>
              </a:xfrm>
              <a:custGeom>
                <a:avLst/>
                <a:gdLst>
                  <a:gd name="T0" fmla="*/ 29 w 29"/>
                  <a:gd name="T1" fmla="*/ 0 h 48"/>
                  <a:gd name="T2" fmla="*/ 14 w 29"/>
                  <a:gd name="T3" fmla="*/ 48 h 48"/>
                  <a:gd name="T4" fmla="*/ 0 w 29"/>
                  <a:gd name="T5" fmla="*/ 0 h 48"/>
                  <a:gd name="T6" fmla="*/ 29 w 29"/>
                  <a:gd name="T7" fmla="*/ 0 h 48"/>
                  <a:gd name="T8" fmla="*/ 14 w 29"/>
                  <a:gd name="T9" fmla="*/ 48 h 48"/>
                  <a:gd name="T10" fmla="*/ 29 w 29"/>
                  <a:gd name="T11" fmla="*/ 0 h 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48"/>
                  <a:gd name="T20" fmla="*/ 29 w 29"/>
                  <a:gd name="T21" fmla="*/ 48 h 4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48">
                    <a:moveTo>
                      <a:pt x="29" y="0"/>
                    </a:moveTo>
                    <a:lnTo>
                      <a:pt x="14" y="48"/>
                    </a:lnTo>
                    <a:lnTo>
                      <a:pt x="0" y="0"/>
                    </a:lnTo>
                    <a:lnTo>
                      <a:pt x="29" y="0"/>
                    </a:lnTo>
                    <a:lnTo>
                      <a:pt x="14" y="48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565" name="Rectangle 992">
                <a:extLst>
                  <a:ext uri="{FF2B5EF4-FFF2-40B4-BE49-F238E27FC236}">
                    <a16:creationId xmlns:a16="http://schemas.microsoft.com/office/drawing/2014/main" id="{D639D020-979E-E4A0-3EF8-8FAF04BDD8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0" y="1517"/>
                <a:ext cx="8" cy="207"/>
              </a:xfrm>
              <a:prstGeom prst="rect">
                <a:avLst/>
              </a:pr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566" name="Freeform 993">
                <a:extLst>
                  <a:ext uri="{FF2B5EF4-FFF2-40B4-BE49-F238E27FC236}">
                    <a16:creationId xmlns:a16="http://schemas.microsoft.com/office/drawing/2014/main" id="{AB70D39E-E7C6-D027-1973-29496D374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9" y="1710"/>
                <a:ext cx="30" cy="48"/>
              </a:xfrm>
              <a:custGeom>
                <a:avLst/>
                <a:gdLst>
                  <a:gd name="T0" fmla="*/ 30 w 30"/>
                  <a:gd name="T1" fmla="*/ 0 h 48"/>
                  <a:gd name="T2" fmla="*/ 15 w 30"/>
                  <a:gd name="T3" fmla="*/ 48 h 48"/>
                  <a:gd name="T4" fmla="*/ 0 w 30"/>
                  <a:gd name="T5" fmla="*/ 0 h 48"/>
                  <a:gd name="T6" fmla="*/ 30 w 30"/>
                  <a:gd name="T7" fmla="*/ 0 h 48"/>
                  <a:gd name="T8" fmla="*/ 15 w 30"/>
                  <a:gd name="T9" fmla="*/ 48 h 48"/>
                  <a:gd name="T10" fmla="*/ 30 w 30"/>
                  <a:gd name="T11" fmla="*/ 0 h 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0"/>
                  <a:gd name="T19" fmla="*/ 0 h 48"/>
                  <a:gd name="T20" fmla="*/ 30 w 30"/>
                  <a:gd name="T21" fmla="*/ 48 h 4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0" h="48">
                    <a:moveTo>
                      <a:pt x="30" y="0"/>
                    </a:moveTo>
                    <a:lnTo>
                      <a:pt x="15" y="48"/>
                    </a:lnTo>
                    <a:lnTo>
                      <a:pt x="0" y="0"/>
                    </a:lnTo>
                    <a:lnTo>
                      <a:pt x="30" y="0"/>
                    </a:lnTo>
                    <a:lnTo>
                      <a:pt x="15" y="4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567" name="Rectangle 994">
                <a:extLst>
                  <a:ext uri="{FF2B5EF4-FFF2-40B4-BE49-F238E27FC236}">
                    <a16:creationId xmlns:a16="http://schemas.microsoft.com/office/drawing/2014/main" id="{10D42AE9-E014-A443-4CFF-C720DBFADD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5" y="1517"/>
                <a:ext cx="6" cy="207"/>
              </a:xfrm>
              <a:prstGeom prst="rect">
                <a:avLst/>
              </a:pr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568" name="Freeform 995">
                <a:extLst>
                  <a:ext uri="{FF2B5EF4-FFF2-40B4-BE49-F238E27FC236}">
                    <a16:creationId xmlns:a16="http://schemas.microsoft.com/office/drawing/2014/main" id="{FED79C88-2EFE-9395-5FAC-F4DBF577E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4" y="1710"/>
                <a:ext cx="29" cy="48"/>
              </a:xfrm>
              <a:custGeom>
                <a:avLst/>
                <a:gdLst>
                  <a:gd name="T0" fmla="*/ 29 w 29"/>
                  <a:gd name="T1" fmla="*/ 0 h 48"/>
                  <a:gd name="T2" fmla="*/ 15 w 29"/>
                  <a:gd name="T3" fmla="*/ 48 h 48"/>
                  <a:gd name="T4" fmla="*/ 0 w 29"/>
                  <a:gd name="T5" fmla="*/ 0 h 48"/>
                  <a:gd name="T6" fmla="*/ 29 w 29"/>
                  <a:gd name="T7" fmla="*/ 0 h 48"/>
                  <a:gd name="T8" fmla="*/ 15 w 29"/>
                  <a:gd name="T9" fmla="*/ 48 h 48"/>
                  <a:gd name="T10" fmla="*/ 29 w 29"/>
                  <a:gd name="T11" fmla="*/ 0 h 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48"/>
                  <a:gd name="T20" fmla="*/ 29 w 29"/>
                  <a:gd name="T21" fmla="*/ 48 h 4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48">
                    <a:moveTo>
                      <a:pt x="29" y="0"/>
                    </a:moveTo>
                    <a:lnTo>
                      <a:pt x="15" y="48"/>
                    </a:lnTo>
                    <a:lnTo>
                      <a:pt x="0" y="0"/>
                    </a:lnTo>
                    <a:lnTo>
                      <a:pt x="29" y="0"/>
                    </a:lnTo>
                    <a:lnTo>
                      <a:pt x="15" y="48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569" name="Rectangle 996">
                <a:extLst>
                  <a:ext uri="{FF2B5EF4-FFF2-40B4-BE49-F238E27FC236}">
                    <a16:creationId xmlns:a16="http://schemas.microsoft.com/office/drawing/2014/main" id="{AC74C616-6384-09C7-5374-5A88BDA17B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1" y="1517"/>
                <a:ext cx="5" cy="207"/>
              </a:xfrm>
              <a:prstGeom prst="rect">
                <a:avLst/>
              </a:pr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570" name="Freeform 997">
                <a:extLst>
                  <a:ext uri="{FF2B5EF4-FFF2-40B4-BE49-F238E27FC236}">
                    <a16:creationId xmlns:a16="http://schemas.microsoft.com/office/drawing/2014/main" id="{C0FA37B7-8CBD-6052-A4D2-ABDEB87F14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9" y="1710"/>
                <a:ext cx="29" cy="48"/>
              </a:xfrm>
              <a:custGeom>
                <a:avLst/>
                <a:gdLst>
                  <a:gd name="T0" fmla="*/ 29 w 29"/>
                  <a:gd name="T1" fmla="*/ 0 h 48"/>
                  <a:gd name="T2" fmla="*/ 14 w 29"/>
                  <a:gd name="T3" fmla="*/ 48 h 48"/>
                  <a:gd name="T4" fmla="*/ 0 w 29"/>
                  <a:gd name="T5" fmla="*/ 0 h 48"/>
                  <a:gd name="T6" fmla="*/ 29 w 29"/>
                  <a:gd name="T7" fmla="*/ 0 h 48"/>
                  <a:gd name="T8" fmla="*/ 14 w 29"/>
                  <a:gd name="T9" fmla="*/ 48 h 48"/>
                  <a:gd name="T10" fmla="*/ 29 w 29"/>
                  <a:gd name="T11" fmla="*/ 0 h 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48"/>
                  <a:gd name="T20" fmla="*/ 29 w 29"/>
                  <a:gd name="T21" fmla="*/ 48 h 4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48">
                    <a:moveTo>
                      <a:pt x="29" y="0"/>
                    </a:moveTo>
                    <a:lnTo>
                      <a:pt x="14" y="48"/>
                    </a:lnTo>
                    <a:lnTo>
                      <a:pt x="0" y="0"/>
                    </a:lnTo>
                    <a:lnTo>
                      <a:pt x="29" y="0"/>
                    </a:lnTo>
                    <a:lnTo>
                      <a:pt x="14" y="48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571" name="Rectangle 998">
                <a:extLst>
                  <a:ext uri="{FF2B5EF4-FFF2-40B4-BE49-F238E27FC236}">
                    <a16:creationId xmlns:a16="http://schemas.microsoft.com/office/drawing/2014/main" id="{6024CB7F-5D9D-F898-A833-2333A22B5D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4" y="1517"/>
                <a:ext cx="8" cy="207"/>
              </a:xfrm>
              <a:prstGeom prst="rect">
                <a:avLst/>
              </a:pr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572" name="Freeform 999">
                <a:extLst>
                  <a:ext uri="{FF2B5EF4-FFF2-40B4-BE49-F238E27FC236}">
                    <a16:creationId xmlns:a16="http://schemas.microsoft.com/office/drawing/2014/main" id="{4615BEA9-A5C6-98C9-44F6-F4A4DCD31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1710"/>
                <a:ext cx="29" cy="48"/>
              </a:xfrm>
              <a:custGeom>
                <a:avLst/>
                <a:gdLst>
                  <a:gd name="T0" fmla="*/ 29 w 29"/>
                  <a:gd name="T1" fmla="*/ 0 h 48"/>
                  <a:gd name="T2" fmla="*/ 14 w 29"/>
                  <a:gd name="T3" fmla="*/ 48 h 48"/>
                  <a:gd name="T4" fmla="*/ 0 w 29"/>
                  <a:gd name="T5" fmla="*/ 0 h 48"/>
                  <a:gd name="T6" fmla="*/ 29 w 29"/>
                  <a:gd name="T7" fmla="*/ 0 h 48"/>
                  <a:gd name="T8" fmla="*/ 14 w 29"/>
                  <a:gd name="T9" fmla="*/ 48 h 48"/>
                  <a:gd name="T10" fmla="*/ 29 w 29"/>
                  <a:gd name="T11" fmla="*/ 0 h 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48"/>
                  <a:gd name="T20" fmla="*/ 29 w 29"/>
                  <a:gd name="T21" fmla="*/ 48 h 4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48">
                    <a:moveTo>
                      <a:pt x="29" y="0"/>
                    </a:moveTo>
                    <a:lnTo>
                      <a:pt x="14" y="48"/>
                    </a:lnTo>
                    <a:lnTo>
                      <a:pt x="0" y="0"/>
                    </a:lnTo>
                    <a:lnTo>
                      <a:pt x="29" y="0"/>
                    </a:lnTo>
                    <a:lnTo>
                      <a:pt x="14" y="48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573" name="Rectangle 1000">
                <a:extLst>
                  <a:ext uri="{FF2B5EF4-FFF2-40B4-BE49-F238E27FC236}">
                    <a16:creationId xmlns:a16="http://schemas.microsoft.com/office/drawing/2014/main" id="{07580B3D-84DC-D9AF-9959-4C24D2D30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9" y="1517"/>
                <a:ext cx="8" cy="207"/>
              </a:xfrm>
              <a:prstGeom prst="rect">
                <a:avLst/>
              </a:pr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574" name="Freeform 1001">
                <a:extLst>
                  <a:ext uri="{FF2B5EF4-FFF2-40B4-BE49-F238E27FC236}">
                    <a16:creationId xmlns:a16="http://schemas.microsoft.com/office/drawing/2014/main" id="{A527D2EC-527D-ABF2-1555-36637130E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8" y="1710"/>
                <a:ext cx="30" cy="48"/>
              </a:xfrm>
              <a:custGeom>
                <a:avLst/>
                <a:gdLst>
                  <a:gd name="T0" fmla="*/ 30 w 30"/>
                  <a:gd name="T1" fmla="*/ 0 h 48"/>
                  <a:gd name="T2" fmla="*/ 15 w 30"/>
                  <a:gd name="T3" fmla="*/ 48 h 48"/>
                  <a:gd name="T4" fmla="*/ 0 w 30"/>
                  <a:gd name="T5" fmla="*/ 0 h 48"/>
                  <a:gd name="T6" fmla="*/ 30 w 30"/>
                  <a:gd name="T7" fmla="*/ 0 h 48"/>
                  <a:gd name="T8" fmla="*/ 15 w 30"/>
                  <a:gd name="T9" fmla="*/ 48 h 48"/>
                  <a:gd name="T10" fmla="*/ 30 w 30"/>
                  <a:gd name="T11" fmla="*/ 0 h 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0"/>
                  <a:gd name="T19" fmla="*/ 0 h 48"/>
                  <a:gd name="T20" fmla="*/ 30 w 30"/>
                  <a:gd name="T21" fmla="*/ 48 h 4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0" h="48">
                    <a:moveTo>
                      <a:pt x="30" y="0"/>
                    </a:moveTo>
                    <a:lnTo>
                      <a:pt x="15" y="48"/>
                    </a:lnTo>
                    <a:lnTo>
                      <a:pt x="0" y="0"/>
                    </a:lnTo>
                    <a:lnTo>
                      <a:pt x="30" y="0"/>
                    </a:lnTo>
                    <a:lnTo>
                      <a:pt x="15" y="48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575" name="Rectangle 1002">
                <a:extLst>
                  <a:ext uri="{FF2B5EF4-FFF2-40B4-BE49-F238E27FC236}">
                    <a16:creationId xmlns:a16="http://schemas.microsoft.com/office/drawing/2014/main" id="{A856D4FE-84BD-9530-0EE0-FC3FB6A561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6" y="1519"/>
                <a:ext cx="8" cy="207"/>
              </a:xfrm>
              <a:prstGeom prst="rect">
                <a:avLst/>
              </a:pr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576" name="Freeform 1003">
                <a:extLst>
                  <a:ext uri="{FF2B5EF4-FFF2-40B4-BE49-F238E27FC236}">
                    <a16:creationId xmlns:a16="http://schemas.microsoft.com/office/drawing/2014/main" id="{7B02D94B-2FA0-0199-7A7A-A98602E71E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7" y="1712"/>
                <a:ext cx="29" cy="50"/>
              </a:xfrm>
              <a:custGeom>
                <a:avLst/>
                <a:gdLst>
                  <a:gd name="T0" fmla="*/ 29 w 29"/>
                  <a:gd name="T1" fmla="*/ 0 h 50"/>
                  <a:gd name="T2" fmla="*/ 13 w 29"/>
                  <a:gd name="T3" fmla="*/ 50 h 50"/>
                  <a:gd name="T4" fmla="*/ 0 w 29"/>
                  <a:gd name="T5" fmla="*/ 0 h 50"/>
                  <a:gd name="T6" fmla="*/ 29 w 29"/>
                  <a:gd name="T7" fmla="*/ 0 h 50"/>
                  <a:gd name="T8" fmla="*/ 13 w 29"/>
                  <a:gd name="T9" fmla="*/ 50 h 50"/>
                  <a:gd name="T10" fmla="*/ 29 w 29"/>
                  <a:gd name="T11" fmla="*/ 0 h 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50"/>
                  <a:gd name="T20" fmla="*/ 29 w 29"/>
                  <a:gd name="T21" fmla="*/ 50 h 5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50">
                    <a:moveTo>
                      <a:pt x="29" y="0"/>
                    </a:moveTo>
                    <a:lnTo>
                      <a:pt x="13" y="50"/>
                    </a:lnTo>
                    <a:lnTo>
                      <a:pt x="0" y="0"/>
                    </a:lnTo>
                    <a:lnTo>
                      <a:pt x="29" y="0"/>
                    </a:lnTo>
                    <a:lnTo>
                      <a:pt x="13" y="5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577" name="Rectangle 1004">
                <a:extLst>
                  <a:ext uri="{FF2B5EF4-FFF2-40B4-BE49-F238E27FC236}">
                    <a16:creationId xmlns:a16="http://schemas.microsoft.com/office/drawing/2014/main" id="{960AE15A-80EB-5DF4-FDB1-25724DE3E3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2" y="1519"/>
                <a:ext cx="5" cy="207"/>
              </a:xfrm>
              <a:prstGeom prst="rect">
                <a:avLst/>
              </a:pr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578" name="Freeform 1005">
                <a:extLst>
                  <a:ext uri="{FF2B5EF4-FFF2-40B4-BE49-F238E27FC236}">
                    <a16:creationId xmlns:a16="http://schemas.microsoft.com/office/drawing/2014/main" id="{55F1B2C6-5AEA-B997-E4A5-335A4043D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0" y="1712"/>
                <a:ext cx="29" cy="50"/>
              </a:xfrm>
              <a:custGeom>
                <a:avLst/>
                <a:gdLst>
                  <a:gd name="T0" fmla="*/ 29 w 29"/>
                  <a:gd name="T1" fmla="*/ 0 h 50"/>
                  <a:gd name="T2" fmla="*/ 14 w 29"/>
                  <a:gd name="T3" fmla="*/ 50 h 50"/>
                  <a:gd name="T4" fmla="*/ 0 w 29"/>
                  <a:gd name="T5" fmla="*/ 0 h 50"/>
                  <a:gd name="T6" fmla="*/ 29 w 29"/>
                  <a:gd name="T7" fmla="*/ 0 h 50"/>
                  <a:gd name="T8" fmla="*/ 14 w 29"/>
                  <a:gd name="T9" fmla="*/ 50 h 50"/>
                  <a:gd name="T10" fmla="*/ 29 w 29"/>
                  <a:gd name="T11" fmla="*/ 0 h 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50"/>
                  <a:gd name="T20" fmla="*/ 29 w 29"/>
                  <a:gd name="T21" fmla="*/ 50 h 5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50">
                    <a:moveTo>
                      <a:pt x="29" y="0"/>
                    </a:moveTo>
                    <a:lnTo>
                      <a:pt x="14" y="50"/>
                    </a:lnTo>
                    <a:lnTo>
                      <a:pt x="0" y="0"/>
                    </a:lnTo>
                    <a:lnTo>
                      <a:pt x="29" y="0"/>
                    </a:lnTo>
                    <a:lnTo>
                      <a:pt x="14" y="5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579" name="Rectangle 1006">
                <a:extLst>
                  <a:ext uri="{FF2B5EF4-FFF2-40B4-BE49-F238E27FC236}">
                    <a16:creationId xmlns:a16="http://schemas.microsoft.com/office/drawing/2014/main" id="{1CE82C15-F298-7E33-6AC9-E50C9F30D7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519"/>
                <a:ext cx="8" cy="207"/>
              </a:xfrm>
              <a:prstGeom prst="rect">
                <a:avLst/>
              </a:pr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580" name="Freeform 1007">
                <a:extLst>
                  <a:ext uri="{FF2B5EF4-FFF2-40B4-BE49-F238E27FC236}">
                    <a16:creationId xmlns:a16="http://schemas.microsoft.com/office/drawing/2014/main" id="{8EBDD89C-3278-2E1D-2E88-D5186FD36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2" y="1712"/>
                <a:ext cx="28" cy="48"/>
              </a:xfrm>
              <a:custGeom>
                <a:avLst/>
                <a:gdLst>
                  <a:gd name="T0" fmla="*/ 28 w 28"/>
                  <a:gd name="T1" fmla="*/ 0 h 48"/>
                  <a:gd name="T2" fmla="*/ 15 w 28"/>
                  <a:gd name="T3" fmla="*/ 48 h 48"/>
                  <a:gd name="T4" fmla="*/ 0 w 28"/>
                  <a:gd name="T5" fmla="*/ 0 h 48"/>
                  <a:gd name="T6" fmla="*/ 28 w 28"/>
                  <a:gd name="T7" fmla="*/ 0 h 48"/>
                  <a:gd name="T8" fmla="*/ 15 w 28"/>
                  <a:gd name="T9" fmla="*/ 48 h 48"/>
                  <a:gd name="T10" fmla="*/ 28 w 28"/>
                  <a:gd name="T11" fmla="*/ 0 h 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8"/>
                  <a:gd name="T19" fmla="*/ 0 h 48"/>
                  <a:gd name="T20" fmla="*/ 28 w 28"/>
                  <a:gd name="T21" fmla="*/ 48 h 4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8" h="48">
                    <a:moveTo>
                      <a:pt x="28" y="0"/>
                    </a:moveTo>
                    <a:lnTo>
                      <a:pt x="15" y="48"/>
                    </a:lnTo>
                    <a:lnTo>
                      <a:pt x="0" y="0"/>
                    </a:lnTo>
                    <a:lnTo>
                      <a:pt x="28" y="0"/>
                    </a:lnTo>
                    <a:lnTo>
                      <a:pt x="15" y="48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581" name="Rectangle 1008">
                <a:extLst>
                  <a:ext uri="{FF2B5EF4-FFF2-40B4-BE49-F238E27FC236}">
                    <a16:creationId xmlns:a16="http://schemas.microsoft.com/office/drawing/2014/main" id="{8D7D290F-545E-CD6B-C13B-EAA110C28F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6" y="1519"/>
                <a:ext cx="6" cy="207"/>
              </a:xfrm>
              <a:prstGeom prst="rect">
                <a:avLst/>
              </a:pr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582" name="Freeform 1009">
                <a:extLst>
                  <a:ext uri="{FF2B5EF4-FFF2-40B4-BE49-F238E27FC236}">
                    <a16:creationId xmlns:a16="http://schemas.microsoft.com/office/drawing/2014/main" id="{13A30EF8-A1B0-6FEB-3285-78F228E00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5" y="1712"/>
                <a:ext cx="29" cy="48"/>
              </a:xfrm>
              <a:custGeom>
                <a:avLst/>
                <a:gdLst>
                  <a:gd name="T0" fmla="*/ 29 w 29"/>
                  <a:gd name="T1" fmla="*/ 0 h 48"/>
                  <a:gd name="T2" fmla="*/ 15 w 29"/>
                  <a:gd name="T3" fmla="*/ 48 h 48"/>
                  <a:gd name="T4" fmla="*/ 0 w 29"/>
                  <a:gd name="T5" fmla="*/ 0 h 48"/>
                  <a:gd name="T6" fmla="*/ 29 w 29"/>
                  <a:gd name="T7" fmla="*/ 0 h 48"/>
                  <a:gd name="T8" fmla="*/ 15 w 29"/>
                  <a:gd name="T9" fmla="*/ 48 h 48"/>
                  <a:gd name="T10" fmla="*/ 29 w 29"/>
                  <a:gd name="T11" fmla="*/ 0 h 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48"/>
                  <a:gd name="T20" fmla="*/ 29 w 29"/>
                  <a:gd name="T21" fmla="*/ 48 h 4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48">
                    <a:moveTo>
                      <a:pt x="29" y="0"/>
                    </a:moveTo>
                    <a:lnTo>
                      <a:pt x="15" y="48"/>
                    </a:lnTo>
                    <a:lnTo>
                      <a:pt x="0" y="0"/>
                    </a:lnTo>
                    <a:lnTo>
                      <a:pt x="29" y="0"/>
                    </a:lnTo>
                    <a:lnTo>
                      <a:pt x="15" y="48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583" name="Rectangle 1010">
                <a:extLst>
                  <a:ext uri="{FF2B5EF4-FFF2-40B4-BE49-F238E27FC236}">
                    <a16:creationId xmlns:a16="http://schemas.microsoft.com/office/drawing/2014/main" id="{F3CE7856-D6FE-632D-3504-2F70543F06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8" y="1517"/>
                <a:ext cx="6" cy="209"/>
              </a:xfrm>
              <a:prstGeom prst="rect">
                <a:avLst/>
              </a:pr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584" name="Freeform 1011">
                <a:extLst>
                  <a:ext uri="{FF2B5EF4-FFF2-40B4-BE49-F238E27FC236}">
                    <a16:creationId xmlns:a16="http://schemas.microsoft.com/office/drawing/2014/main" id="{4C17F8D1-4B2A-4979-AE1B-5F6CBE3FED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6" y="1712"/>
                <a:ext cx="29" cy="48"/>
              </a:xfrm>
              <a:custGeom>
                <a:avLst/>
                <a:gdLst>
                  <a:gd name="T0" fmla="*/ 29 w 29"/>
                  <a:gd name="T1" fmla="*/ 0 h 48"/>
                  <a:gd name="T2" fmla="*/ 16 w 29"/>
                  <a:gd name="T3" fmla="*/ 48 h 48"/>
                  <a:gd name="T4" fmla="*/ 0 w 29"/>
                  <a:gd name="T5" fmla="*/ 0 h 48"/>
                  <a:gd name="T6" fmla="*/ 29 w 29"/>
                  <a:gd name="T7" fmla="*/ 0 h 48"/>
                  <a:gd name="T8" fmla="*/ 16 w 29"/>
                  <a:gd name="T9" fmla="*/ 48 h 48"/>
                  <a:gd name="T10" fmla="*/ 29 w 29"/>
                  <a:gd name="T11" fmla="*/ 0 h 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48"/>
                  <a:gd name="T20" fmla="*/ 29 w 29"/>
                  <a:gd name="T21" fmla="*/ 48 h 4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48">
                    <a:moveTo>
                      <a:pt x="29" y="0"/>
                    </a:moveTo>
                    <a:lnTo>
                      <a:pt x="16" y="48"/>
                    </a:lnTo>
                    <a:lnTo>
                      <a:pt x="0" y="0"/>
                    </a:lnTo>
                    <a:lnTo>
                      <a:pt x="29" y="0"/>
                    </a:lnTo>
                    <a:lnTo>
                      <a:pt x="16" y="48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585" name="Rectangle 1012">
                <a:extLst>
                  <a:ext uri="{FF2B5EF4-FFF2-40B4-BE49-F238E27FC236}">
                    <a16:creationId xmlns:a16="http://schemas.microsoft.com/office/drawing/2014/main" id="{CEFBF5F5-9494-C469-13C7-EB28F62DDD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3" y="1517"/>
                <a:ext cx="6" cy="207"/>
              </a:xfrm>
              <a:prstGeom prst="rect">
                <a:avLst/>
              </a:pr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586" name="Freeform 1013">
                <a:extLst>
                  <a:ext uri="{FF2B5EF4-FFF2-40B4-BE49-F238E27FC236}">
                    <a16:creationId xmlns:a16="http://schemas.microsoft.com/office/drawing/2014/main" id="{03B56670-89DD-C9BE-1FFD-267B5AAC6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2" y="1710"/>
                <a:ext cx="28" cy="48"/>
              </a:xfrm>
              <a:custGeom>
                <a:avLst/>
                <a:gdLst>
                  <a:gd name="T0" fmla="*/ 28 w 28"/>
                  <a:gd name="T1" fmla="*/ 0 h 48"/>
                  <a:gd name="T2" fmla="*/ 13 w 28"/>
                  <a:gd name="T3" fmla="*/ 48 h 48"/>
                  <a:gd name="T4" fmla="*/ 0 w 28"/>
                  <a:gd name="T5" fmla="*/ 0 h 48"/>
                  <a:gd name="T6" fmla="*/ 28 w 28"/>
                  <a:gd name="T7" fmla="*/ 0 h 48"/>
                  <a:gd name="T8" fmla="*/ 13 w 28"/>
                  <a:gd name="T9" fmla="*/ 48 h 48"/>
                  <a:gd name="T10" fmla="*/ 28 w 28"/>
                  <a:gd name="T11" fmla="*/ 0 h 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8"/>
                  <a:gd name="T19" fmla="*/ 0 h 48"/>
                  <a:gd name="T20" fmla="*/ 28 w 28"/>
                  <a:gd name="T21" fmla="*/ 48 h 4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8" h="48">
                    <a:moveTo>
                      <a:pt x="28" y="0"/>
                    </a:moveTo>
                    <a:lnTo>
                      <a:pt x="13" y="48"/>
                    </a:lnTo>
                    <a:lnTo>
                      <a:pt x="0" y="0"/>
                    </a:lnTo>
                    <a:lnTo>
                      <a:pt x="28" y="0"/>
                    </a:lnTo>
                    <a:lnTo>
                      <a:pt x="13" y="48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587" name="Rectangle 1014">
                <a:extLst>
                  <a:ext uri="{FF2B5EF4-FFF2-40B4-BE49-F238E27FC236}">
                    <a16:creationId xmlns:a16="http://schemas.microsoft.com/office/drawing/2014/main" id="{5291C1C6-1E4A-9DC1-414E-9F0BB79142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5" y="1517"/>
                <a:ext cx="5" cy="209"/>
              </a:xfrm>
              <a:prstGeom prst="rect">
                <a:avLst/>
              </a:pr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588" name="Freeform 1015">
                <a:extLst>
                  <a:ext uri="{FF2B5EF4-FFF2-40B4-BE49-F238E27FC236}">
                    <a16:creationId xmlns:a16="http://schemas.microsoft.com/office/drawing/2014/main" id="{489CDD70-56FB-0D1F-5A55-A33A079098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3" y="1712"/>
                <a:ext cx="29" cy="48"/>
              </a:xfrm>
              <a:custGeom>
                <a:avLst/>
                <a:gdLst>
                  <a:gd name="T0" fmla="*/ 29 w 29"/>
                  <a:gd name="T1" fmla="*/ 0 h 48"/>
                  <a:gd name="T2" fmla="*/ 14 w 29"/>
                  <a:gd name="T3" fmla="*/ 48 h 48"/>
                  <a:gd name="T4" fmla="*/ 0 w 29"/>
                  <a:gd name="T5" fmla="*/ 0 h 48"/>
                  <a:gd name="T6" fmla="*/ 29 w 29"/>
                  <a:gd name="T7" fmla="*/ 0 h 48"/>
                  <a:gd name="T8" fmla="*/ 14 w 29"/>
                  <a:gd name="T9" fmla="*/ 48 h 48"/>
                  <a:gd name="T10" fmla="*/ 29 w 29"/>
                  <a:gd name="T11" fmla="*/ 0 h 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48"/>
                  <a:gd name="T20" fmla="*/ 29 w 29"/>
                  <a:gd name="T21" fmla="*/ 48 h 4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48">
                    <a:moveTo>
                      <a:pt x="29" y="0"/>
                    </a:moveTo>
                    <a:lnTo>
                      <a:pt x="14" y="48"/>
                    </a:lnTo>
                    <a:lnTo>
                      <a:pt x="0" y="0"/>
                    </a:lnTo>
                    <a:lnTo>
                      <a:pt x="29" y="0"/>
                    </a:lnTo>
                    <a:lnTo>
                      <a:pt x="14" y="48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589" name="Rectangle 1016">
                <a:extLst>
                  <a:ext uri="{FF2B5EF4-FFF2-40B4-BE49-F238E27FC236}">
                    <a16:creationId xmlns:a16="http://schemas.microsoft.com/office/drawing/2014/main" id="{3817FBA4-E765-B257-45E6-44400D6E1C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9" y="1755"/>
                <a:ext cx="215" cy="5"/>
              </a:xfrm>
              <a:prstGeom prst="rect">
                <a:avLst/>
              </a:pr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590" name="Freeform 1017">
                <a:extLst>
                  <a:ext uri="{FF2B5EF4-FFF2-40B4-BE49-F238E27FC236}">
                    <a16:creationId xmlns:a16="http://schemas.microsoft.com/office/drawing/2014/main" id="{953F700D-4D7C-21FB-D319-A84BA80DC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3" y="1743"/>
                <a:ext cx="48" cy="29"/>
              </a:xfrm>
              <a:custGeom>
                <a:avLst/>
                <a:gdLst>
                  <a:gd name="T0" fmla="*/ 48 w 48"/>
                  <a:gd name="T1" fmla="*/ 29 h 29"/>
                  <a:gd name="T2" fmla="*/ 0 w 48"/>
                  <a:gd name="T3" fmla="*/ 15 h 29"/>
                  <a:gd name="T4" fmla="*/ 48 w 48"/>
                  <a:gd name="T5" fmla="*/ 0 h 29"/>
                  <a:gd name="T6" fmla="*/ 48 w 48"/>
                  <a:gd name="T7" fmla="*/ 29 h 29"/>
                  <a:gd name="T8" fmla="*/ 0 w 48"/>
                  <a:gd name="T9" fmla="*/ 15 h 29"/>
                  <a:gd name="T10" fmla="*/ 48 w 48"/>
                  <a:gd name="T11" fmla="*/ 29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8"/>
                  <a:gd name="T19" fmla="*/ 0 h 29"/>
                  <a:gd name="T20" fmla="*/ 48 w 48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8" h="29">
                    <a:moveTo>
                      <a:pt x="48" y="29"/>
                    </a:moveTo>
                    <a:lnTo>
                      <a:pt x="0" y="15"/>
                    </a:lnTo>
                    <a:lnTo>
                      <a:pt x="48" y="0"/>
                    </a:lnTo>
                    <a:lnTo>
                      <a:pt x="48" y="29"/>
                    </a:lnTo>
                    <a:lnTo>
                      <a:pt x="0" y="15"/>
                    </a:lnTo>
                    <a:lnTo>
                      <a:pt x="48" y="29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591" name="Rectangle 1018">
                <a:extLst>
                  <a:ext uri="{FF2B5EF4-FFF2-40B4-BE49-F238E27FC236}">
                    <a16:creationId xmlns:a16="http://schemas.microsoft.com/office/drawing/2014/main" id="{C06C49C3-01CD-3BEA-D852-27693193AB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9" y="1820"/>
                <a:ext cx="221" cy="6"/>
              </a:xfrm>
              <a:prstGeom prst="rect">
                <a:avLst/>
              </a:pr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592" name="Freeform 1019">
                <a:extLst>
                  <a:ext uri="{FF2B5EF4-FFF2-40B4-BE49-F238E27FC236}">
                    <a16:creationId xmlns:a16="http://schemas.microsoft.com/office/drawing/2014/main" id="{EAAB7750-0024-C614-C173-5FA07DABA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3" y="1808"/>
                <a:ext cx="48" cy="29"/>
              </a:xfrm>
              <a:custGeom>
                <a:avLst/>
                <a:gdLst>
                  <a:gd name="T0" fmla="*/ 48 w 48"/>
                  <a:gd name="T1" fmla="*/ 29 h 29"/>
                  <a:gd name="T2" fmla="*/ 0 w 48"/>
                  <a:gd name="T3" fmla="*/ 14 h 29"/>
                  <a:gd name="T4" fmla="*/ 48 w 48"/>
                  <a:gd name="T5" fmla="*/ 0 h 29"/>
                  <a:gd name="T6" fmla="*/ 48 w 48"/>
                  <a:gd name="T7" fmla="*/ 29 h 29"/>
                  <a:gd name="T8" fmla="*/ 0 w 48"/>
                  <a:gd name="T9" fmla="*/ 14 h 29"/>
                  <a:gd name="T10" fmla="*/ 48 w 48"/>
                  <a:gd name="T11" fmla="*/ 29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8"/>
                  <a:gd name="T19" fmla="*/ 0 h 29"/>
                  <a:gd name="T20" fmla="*/ 48 w 48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8" h="29">
                    <a:moveTo>
                      <a:pt x="48" y="29"/>
                    </a:moveTo>
                    <a:lnTo>
                      <a:pt x="0" y="14"/>
                    </a:lnTo>
                    <a:lnTo>
                      <a:pt x="48" y="0"/>
                    </a:lnTo>
                    <a:lnTo>
                      <a:pt x="48" y="29"/>
                    </a:lnTo>
                    <a:lnTo>
                      <a:pt x="0" y="14"/>
                    </a:lnTo>
                    <a:lnTo>
                      <a:pt x="48" y="29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593" name="Rectangle 1020">
                <a:extLst>
                  <a:ext uri="{FF2B5EF4-FFF2-40B4-BE49-F238E27FC236}">
                    <a16:creationId xmlns:a16="http://schemas.microsoft.com/office/drawing/2014/main" id="{6564F179-6920-7FC3-4E3E-208EB87F49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9" y="1883"/>
                <a:ext cx="233" cy="8"/>
              </a:xfrm>
              <a:prstGeom prst="rect">
                <a:avLst/>
              </a:pr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594" name="Freeform 1021">
                <a:extLst>
                  <a:ext uri="{FF2B5EF4-FFF2-40B4-BE49-F238E27FC236}">
                    <a16:creationId xmlns:a16="http://schemas.microsoft.com/office/drawing/2014/main" id="{F15CF7FF-73DA-4874-1287-6BADBA1AFD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3" y="1874"/>
                <a:ext cx="48" cy="28"/>
              </a:xfrm>
              <a:custGeom>
                <a:avLst/>
                <a:gdLst>
                  <a:gd name="T0" fmla="*/ 48 w 48"/>
                  <a:gd name="T1" fmla="*/ 28 h 28"/>
                  <a:gd name="T2" fmla="*/ 0 w 48"/>
                  <a:gd name="T3" fmla="*/ 13 h 28"/>
                  <a:gd name="T4" fmla="*/ 48 w 48"/>
                  <a:gd name="T5" fmla="*/ 0 h 28"/>
                  <a:gd name="T6" fmla="*/ 48 w 48"/>
                  <a:gd name="T7" fmla="*/ 28 h 28"/>
                  <a:gd name="T8" fmla="*/ 0 w 48"/>
                  <a:gd name="T9" fmla="*/ 13 h 28"/>
                  <a:gd name="T10" fmla="*/ 48 w 48"/>
                  <a:gd name="T11" fmla="*/ 28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8"/>
                  <a:gd name="T19" fmla="*/ 0 h 28"/>
                  <a:gd name="T20" fmla="*/ 48 w 48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8" h="28">
                    <a:moveTo>
                      <a:pt x="48" y="28"/>
                    </a:moveTo>
                    <a:lnTo>
                      <a:pt x="0" y="13"/>
                    </a:lnTo>
                    <a:lnTo>
                      <a:pt x="48" y="0"/>
                    </a:lnTo>
                    <a:lnTo>
                      <a:pt x="48" y="28"/>
                    </a:lnTo>
                    <a:lnTo>
                      <a:pt x="0" y="13"/>
                    </a:lnTo>
                    <a:lnTo>
                      <a:pt x="48" y="28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595" name="Rectangle 1022">
                <a:extLst>
                  <a:ext uri="{FF2B5EF4-FFF2-40B4-BE49-F238E27FC236}">
                    <a16:creationId xmlns:a16="http://schemas.microsoft.com/office/drawing/2014/main" id="{C35B9081-D4C4-6740-97DB-1EC1BB7865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9" y="1948"/>
                <a:ext cx="242" cy="8"/>
              </a:xfrm>
              <a:prstGeom prst="rect">
                <a:avLst/>
              </a:pr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596" name="Freeform 1023">
                <a:extLst>
                  <a:ext uri="{FF2B5EF4-FFF2-40B4-BE49-F238E27FC236}">
                    <a16:creationId xmlns:a16="http://schemas.microsoft.com/office/drawing/2014/main" id="{2C3D0F38-5D0C-8ED3-86C2-A6D18A6613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3" y="1937"/>
                <a:ext cx="48" cy="31"/>
              </a:xfrm>
              <a:custGeom>
                <a:avLst/>
                <a:gdLst>
                  <a:gd name="T0" fmla="*/ 48 w 48"/>
                  <a:gd name="T1" fmla="*/ 31 h 31"/>
                  <a:gd name="T2" fmla="*/ 0 w 48"/>
                  <a:gd name="T3" fmla="*/ 15 h 31"/>
                  <a:gd name="T4" fmla="*/ 48 w 48"/>
                  <a:gd name="T5" fmla="*/ 0 h 31"/>
                  <a:gd name="T6" fmla="*/ 48 w 48"/>
                  <a:gd name="T7" fmla="*/ 31 h 31"/>
                  <a:gd name="T8" fmla="*/ 0 w 48"/>
                  <a:gd name="T9" fmla="*/ 15 h 31"/>
                  <a:gd name="T10" fmla="*/ 48 w 48"/>
                  <a:gd name="T11" fmla="*/ 31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8"/>
                  <a:gd name="T19" fmla="*/ 0 h 31"/>
                  <a:gd name="T20" fmla="*/ 48 w 48"/>
                  <a:gd name="T21" fmla="*/ 31 h 3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8" h="31">
                    <a:moveTo>
                      <a:pt x="48" y="31"/>
                    </a:moveTo>
                    <a:lnTo>
                      <a:pt x="0" y="15"/>
                    </a:lnTo>
                    <a:lnTo>
                      <a:pt x="48" y="0"/>
                    </a:lnTo>
                    <a:lnTo>
                      <a:pt x="48" y="31"/>
                    </a:lnTo>
                    <a:lnTo>
                      <a:pt x="0" y="15"/>
                    </a:lnTo>
                    <a:lnTo>
                      <a:pt x="48" y="31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597" name="Rectangle 1024">
                <a:extLst>
                  <a:ext uri="{FF2B5EF4-FFF2-40B4-BE49-F238E27FC236}">
                    <a16:creationId xmlns:a16="http://schemas.microsoft.com/office/drawing/2014/main" id="{DF9781FD-E8B0-B5E9-F84D-0CDF3CDA56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9" y="2014"/>
                <a:ext cx="252" cy="5"/>
              </a:xfrm>
              <a:prstGeom prst="rect">
                <a:avLst/>
              </a:pr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598" name="Freeform 1025">
                <a:extLst>
                  <a:ext uri="{FF2B5EF4-FFF2-40B4-BE49-F238E27FC236}">
                    <a16:creationId xmlns:a16="http://schemas.microsoft.com/office/drawing/2014/main" id="{246FF880-D49E-AA8D-5C00-810004F6D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3" y="2002"/>
                <a:ext cx="48" cy="29"/>
              </a:xfrm>
              <a:custGeom>
                <a:avLst/>
                <a:gdLst>
                  <a:gd name="T0" fmla="*/ 48 w 48"/>
                  <a:gd name="T1" fmla="*/ 29 h 29"/>
                  <a:gd name="T2" fmla="*/ 0 w 48"/>
                  <a:gd name="T3" fmla="*/ 16 h 29"/>
                  <a:gd name="T4" fmla="*/ 48 w 48"/>
                  <a:gd name="T5" fmla="*/ 0 h 29"/>
                  <a:gd name="T6" fmla="*/ 48 w 48"/>
                  <a:gd name="T7" fmla="*/ 29 h 29"/>
                  <a:gd name="T8" fmla="*/ 0 w 48"/>
                  <a:gd name="T9" fmla="*/ 16 h 29"/>
                  <a:gd name="T10" fmla="*/ 48 w 48"/>
                  <a:gd name="T11" fmla="*/ 29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8"/>
                  <a:gd name="T19" fmla="*/ 0 h 29"/>
                  <a:gd name="T20" fmla="*/ 48 w 48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8" h="29">
                    <a:moveTo>
                      <a:pt x="48" y="29"/>
                    </a:moveTo>
                    <a:lnTo>
                      <a:pt x="0" y="16"/>
                    </a:lnTo>
                    <a:lnTo>
                      <a:pt x="48" y="0"/>
                    </a:lnTo>
                    <a:lnTo>
                      <a:pt x="48" y="29"/>
                    </a:lnTo>
                    <a:lnTo>
                      <a:pt x="0" y="16"/>
                    </a:lnTo>
                    <a:lnTo>
                      <a:pt x="48" y="29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599" name="Rectangle 1026">
                <a:extLst>
                  <a:ext uri="{FF2B5EF4-FFF2-40B4-BE49-F238E27FC236}">
                    <a16:creationId xmlns:a16="http://schemas.microsoft.com/office/drawing/2014/main" id="{6E9856BF-CB67-DC38-19D3-AAE4A256F8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9" y="2079"/>
                <a:ext cx="261" cy="6"/>
              </a:xfrm>
              <a:prstGeom prst="rect">
                <a:avLst/>
              </a:pr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600" name="Freeform 1027">
                <a:extLst>
                  <a:ext uri="{FF2B5EF4-FFF2-40B4-BE49-F238E27FC236}">
                    <a16:creationId xmlns:a16="http://schemas.microsoft.com/office/drawing/2014/main" id="{06125766-B480-5FFA-CCDA-195D94F76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3" y="2067"/>
                <a:ext cx="48" cy="29"/>
              </a:xfrm>
              <a:custGeom>
                <a:avLst/>
                <a:gdLst>
                  <a:gd name="T0" fmla="*/ 48 w 48"/>
                  <a:gd name="T1" fmla="*/ 29 h 29"/>
                  <a:gd name="T2" fmla="*/ 0 w 48"/>
                  <a:gd name="T3" fmla="*/ 14 h 29"/>
                  <a:gd name="T4" fmla="*/ 48 w 48"/>
                  <a:gd name="T5" fmla="*/ 0 h 29"/>
                  <a:gd name="T6" fmla="*/ 48 w 48"/>
                  <a:gd name="T7" fmla="*/ 29 h 29"/>
                  <a:gd name="T8" fmla="*/ 0 w 48"/>
                  <a:gd name="T9" fmla="*/ 14 h 29"/>
                  <a:gd name="T10" fmla="*/ 48 w 48"/>
                  <a:gd name="T11" fmla="*/ 29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8"/>
                  <a:gd name="T19" fmla="*/ 0 h 29"/>
                  <a:gd name="T20" fmla="*/ 48 w 48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8" h="29">
                    <a:moveTo>
                      <a:pt x="48" y="29"/>
                    </a:moveTo>
                    <a:lnTo>
                      <a:pt x="0" y="14"/>
                    </a:lnTo>
                    <a:lnTo>
                      <a:pt x="48" y="0"/>
                    </a:lnTo>
                    <a:lnTo>
                      <a:pt x="48" y="29"/>
                    </a:lnTo>
                    <a:lnTo>
                      <a:pt x="0" y="14"/>
                    </a:lnTo>
                    <a:lnTo>
                      <a:pt x="48" y="29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601" name="Rectangle 1028">
                <a:extLst>
                  <a:ext uri="{FF2B5EF4-FFF2-40B4-BE49-F238E27FC236}">
                    <a16:creationId xmlns:a16="http://schemas.microsoft.com/office/drawing/2014/main" id="{8A718C4D-BF48-FD26-C9A4-40D6FC8105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9" y="2142"/>
                <a:ext cx="269" cy="8"/>
              </a:xfrm>
              <a:prstGeom prst="rect">
                <a:avLst/>
              </a:pr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602" name="Freeform 1029">
                <a:extLst>
                  <a:ext uri="{FF2B5EF4-FFF2-40B4-BE49-F238E27FC236}">
                    <a16:creationId xmlns:a16="http://schemas.microsoft.com/office/drawing/2014/main" id="{ABE965C1-DB78-26E0-94F2-CA5694E17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3" y="2133"/>
                <a:ext cx="48" cy="29"/>
              </a:xfrm>
              <a:custGeom>
                <a:avLst/>
                <a:gdLst>
                  <a:gd name="T0" fmla="*/ 48 w 48"/>
                  <a:gd name="T1" fmla="*/ 29 h 29"/>
                  <a:gd name="T2" fmla="*/ 0 w 48"/>
                  <a:gd name="T3" fmla="*/ 13 h 29"/>
                  <a:gd name="T4" fmla="*/ 48 w 48"/>
                  <a:gd name="T5" fmla="*/ 0 h 29"/>
                  <a:gd name="T6" fmla="*/ 48 w 48"/>
                  <a:gd name="T7" fmla="*/ 29 h 29"/>
                  <a:gd name="T8" fmla="*/ 0 w 48"/>
                  <a:gd name="T9" fmla="*/ 13 h 29"/>
                  <a:gd name="T10" fmla="*/ 48 w 48"/>
                  <a:gd name="T11" fmla="*/ 29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8"/>
                  <a:gd name="T19" fmla="*/ 0 h 29"/>
                  <a:gd name="T20" fmla="*/ 48 w 48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8" h="29">
                    <a:moveTo>
                      <a:pt x="48" y="29"/>
                    </a:moveTo>
                    <a:lnTo>
                      <a:pt x="0" y="13"/>
                    </a:lnTo>
                    <a:lnTo>
                      <a:pt x="48" y="0"/>
                    </a:lnTo>
                    <a:lnTo>
                      <a:pt x="48" y="29"/>
                    </a:lnTo>
                    <a:lnTo>
                      <a:pt x="0" y="13"/>
                    </a:lnTo>
                    <a:lnTo>
                      <a:pt x="48" y="29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603" name="Rectangle 1030">
                <a:extLst>
                  <a:ext uri="{FF2B5EF4-FFF2-40B4-BE49-F238E27FC236}">
                    <a16:creationId xmlns:a16="http://schemas.microsoft.com/office/drawing/2014/main" id="{8FD1F277-E6DA-60AC-95F1-F17A8BDF77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9" y="2208"/>
                <a:ext cx="279" cy="7"/>
              </a:xfrm>
              <a:prstGeom prst="rect">
                <a:avLst/>
              </a:pr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604" name="Freeform 1031">
                <a:extLst>
                  <a:ext uri="{FF2B5EF4-FFF2-40B4-BE49-F238E27FC236}">
                    <a16:creationId xmlns:a16="http://schemas.microsoft.com/office/drawing/2014/main" id="{2B1F5F2F-EB5D-24EF-6604-CBC37BD47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3" y="2196"/>
                <a:ext cx="48" cy="31"/>
              </a:xfrm>
              <a:custGeom>
                <a:avLst/>
                <a:gdLst>
                  <a:gd name="T0" fmla="*/ 48 w 48"/>
                  <a:gd name="T1" fmla="*/ 31 h 31"/>
                  <a:gd name="T2" fmla="*/ 0 w 48"/>
                  <a:gd name="T3" fmla="*/ 15 h 31"/>
                  <a:gd name="T4" fmla="*/ 48 w 48"/>
                  <a:gd name="T5" fmla="*/ 0 h 31"/>
                  <a:gd name="T6" fmla="*/ 48 w 48"/>
                  <a:gd name="T7" fmla="*/ 31 h 31"/>
                  <a:gd name="T8" fmla="*/ 0 w 48"/>
                  <a:gd name="T9" fmla="*/ 15 h 31"/>
                  <a:gd name="T10" fmla="*/ 48 w 48"/>
                  <a:gd name="T11" fmla="*/ 31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8"/>
                  <a:gd name="T19" fmla="*/ 0 h 31"/>
                  <a:gd name="T20" fmla="*/ 48 w 48"/>
                  <a:gd name="T21" fmla="*/ 31 h 3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8" h="31">
                    <a:moveTo>
                      <a:pt x="48" y="31"/>
                    </a:moveTo>
                    <a:lnTo>
                      <a:pt x="0" y="15"/>
                    </a:lnTo>
                    <a:lnTo>
                      <a:pt x="48" y="0"/>
                    </a:lnTo>
                    <a:lnTo>
                      <a:pt x="48" y="31"/>
                    </a:lnTo>
                    <a:lnTo>
                      <a:pt x="0" y="15"/>
                    </a:lnTo>
                    <a:lnTo>
                      <a:pt x="48" y="31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605" name="Rectangle 1032">
                <a:extLst>
                  <a:ext uri="{FF2B5EF4-FFF2-40B4-BE49-F238E27FC236}">
                    <a16:creationId xmlns:a16="http://schemas.microsoft.com/office/drawing/2014/main" id="{B90B9579-C246-4FA9-27D0-81DBDE97FC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9" y="2338"/>
                <a:ext cx="298" cy="6"/>
              </a:xfrm>
              <a:prstGeom prst="rect">
                <a:avLst/>
              </a:pr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606" name="Freeform 1033">
                <a:extLst>
                  <a:ext uri="{FF2B5EF4-FFF2-40B4-BE49-F238E27FC236}">
                    <a16:creationId xmlns:a16="http://schemas.microsoft.com/office/drawing/2014/main" id="{0501CB80-A415-66DF-9C8D-77B5F6DDBB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3" y="2327"/>
                <a:ext cx="48" cy="28"/>
              </a:xfrm>
              <a:custGeom>
                <a:avLst/>
                <a:gdLst>
                  <a:gd name="T0" fmla="*/ 48 w 48"/>
                  <a:gd name="T1" fmla="*/ 28 h 28"/>
                  <a:gd name="T2" fmla="*/ 0 w 48"/>
                  <a:gd name="T3" fmla="*/ 13 h 28"/>
                  <a:gd name="T4" fmla="*/ 48 w 48"/>
                  <a:gd name="T5" fmla="*/ 0 h 28"/>
                  <a:gd name="T6" fmla="*/ 48 w 48"/>
                  <a:gd name="T7" fmla="*/ 28 h 28"/>
                  <a:gd name="T8" fmla="*/ 0 w 48"/>
                  <a:gd name="T9" fmla="*/ 13 h 28"/>
                  <a:gd name="T10" fmla="*/ 48 w 48"/>
                  <a:gd name="T11" fmla="*/ 28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8"/>
                  <a:gd name="T19" fmla="*/ 0 h 28"/>
                  <a:gd name="T20" fmla="*/ 48 w 48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8" h="28">
                    <a:moveTo>
                      <a:pt x="48" y="28"/>
                    </a:moveTo>
                    <a:lnTo>
                      <a:pt x="0" y="13"/>
                    </a:lnTo>
                    <a:lnTo>
                      <a:pt x="48" y="0"/>
                    </a:lnTo>
                    <a:lnTo>
                      <a:pt x="48" y="28"/>
                    </a:lnTo>
                    <a:lnTo>
                      <a:pt x="0" y="13"/>
                    </a:lnTo>
                    <a:lnTo>
                      <a:pt x="48" y="28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607" name="Rectangle 1034">
                <a:extLst>
                  <a:ext uri="{FF2B5EF4-FFF2-40B4-BE49-F238E27FC236}">
                    <a16:creationId xmlns:a16="http://schemas.microsoft.com/office/drawing/2014/main" id="{14979B86-501F-DB3B-2B55-70DF3C5E61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9" y="2398"/>
                <a:ext cx="305" cy="7"/>
              </a:xfrm>
              <a:prstGeom prst="rect">
                <a:avLst/>
              </a:pr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608" name="Freeform 1035">
                <a:extLst>
                  <a:ext uri="{FF2B5EF4-FFF2-40B4-BE49-F238E27FC236}">
                    <a16:creationId xmlns:a16="http://schemas.microsoft.com/office/drawing/2014/main" id="{DA50CAD0-236B-9A92-859D-844544F50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3" y="2388"/>
                <a:ext cx="48" cy="29"/>
              </a:xfrm>
              <a:custGeom>
                <a:avLst/>
                <a:gdLst>
                  <a:gd name="T0" fmla="*/ 48 w 48"/>
                  <a:gd name="T1" fmla="*/ 29 h 29"/>
                  <a:gd name="T2" fmla="*/ 0 w 48"/>
                  <a:gd name="T3" fmla="*/ 13 h 29"/>
                  <a:gd name="T4" fmla="*/ 48 w 48"/>
                  <a:gd name="T5" fmla="*/ 0 h 29"/>
                  <a:gd name="T6" fmla="*/ 48 w 48"/>
                  <a:gd name="T7" fmla="*/ 29 h 29"/>
                  <a:gd name="T8" fmla="*/ 0 w 48"/>
                  <a:gd name="T9" fmla="*/ 13 h 29"/>
                  <a:gd name="T10" fmla="*/ 48 w 48"/>
                  <a:gd name="T11" fmla="*/ 29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8"/>
                  <a:gd name="T19" fmla="*/ 0 h 29"/>
                  <a:gd name="T20" fmla="*/ 48 w 48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8" h="29">
                    <a:moveTo>
                      <a:pt x="48" y="29"/>
                    </a:moveTo>
                    <a:lnTo>
                      <a:pt x="0" y="13"/>
                    </a:lnTo>
                    <a:lnTo>
                      <a:pt x="48" y="0"/>
                    </a:lnTo>
                    <a:lnTo>
                      <a:pt x="48" y="29"/>
                    </a:lnTo>
                    <a:lnTo>
                      <a:pt x="0" y="13"/>
                    </a:lnTo>
                    <a:lnTo>
                      <a:pt x="48" y="29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609" name="Rectangle 1036">
                <a:extLst>
                  <a:ext uri="{FF2B5EF4-FFF2-40B4-BE49-F238E27FC236}">
                    <a16:creationId xmlns:a16="http://schemas.microsoft.com/office/drawing/2014/main" id="{1CFE1DA5-A639-F9C6-66CA-9B979F7981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1" y="2463"/>
                <a:ext cx="315" cy="6"/>
              </a:xfrm>
              <a:prstGeom prst="rect">
                <a:avLst/>
              </a:pr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610" name="Freeform 1037">
                <a:extLst>
                  <a:ext uri="{FF2B5EF4-FFF2-40B4-BE49-F238E27FC236}">
                    <a16:creationId xmlns:a16="http://schemas.microsoft.com/office/drawing/2014/main" id="{30C859F8-8C50-65B8-7BE3-D940EB2826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7" y="2451"/>
                <a:ext cx="48" cy="29"/>
              </a:xfrm>
              <a:custGeom>
                <a:avLst/>
                <a:gdLst>
                  <a:gd name="T0" fmla="*/ 48 w 48"/>
                  <a:gd name="T1" fmla="*/ 29 h 29"/>
                  <a:gd name="T2" fmla="*/ 0 w 48"/>
                  <a:gd name="T3" fmla="*/ 16 h 29"/>
                  <a:gd name="T4" fmla="*/ 48 w 48"/>
                  <a:gd name="T5" fmla="*/ 0 h 29"/>
                  <a:gd name="T6" fmla="*/ 48 w 48"/>
                  <a:gd name="T7" fmla="*/ 29 h 29"/>
                  <a:gd name="T8" fmla="*/ 0 w 48"/>
                  <a:gd name="T9" fmla="*/ 16 h 29"/>
                  <a:gd name="T10" fmla="*/ 48 w 48"/>
                  <a:gd name="T11" fmla="*/ 29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8"/>
                  <a:gd name="T19" fmla="*/ 0 h 29"/>
                  <a:gd name="T20" fmla="*/ 48 w 48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8" h="29">
                    <a:moveTo>
                      <a:pt x="48" y="29"/>
                    </a:moveTo>
                    <a:lnTo>
                      <a:pt x="0" y="16"/>
                    </a:lnTo>
                    <a:lnTo>
                      <a:pt x="48" y="0"/>
                    </a:lnTo>
                    <a:lnTo>
                      <a:pt x="48" y="29"/>
                    </a:lnTo>
                    <a:lnTo>
                      <a:pt x="0" y="16"/>
                    </a:lnTo>
                    <a:lnTo>
                      <a:pt x="48" y="29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611" name="Rectangle 1038">
                <a:extLst>
                  <a:ext uri="{FF2B5EF4-FFF2-40B4-BE49-F238E27FC236}">
                    <a16:creationId xmlns:a16="http://schemas.microsoft.com/office/drawing/2014/main" id="{61AF7181-3ABB-E5C7-AF04-CCC5CC01F0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3" y="2526"/>
                <a:ext cx="321" cy="6"/>
              </a:xfrm>
              <a:prstGeom prst="rect">
                <a:avLst/>
              </a:pr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612" name="Freeform 1039">
                <a:extLst>
                  <a:ext uri="{FF2B5EF4-FFF2-40B4-BE49-F238E27FC236}">
                    <a16:creationId xmlns:a16="http://schemas.microsoft.com/office/drawing/2014/main" id="{9142B3A8-4B08-EC70-05FC-89FA046009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7" y="2515"/>
                <a:ext cx="49" cy="29"/>
              </a:xfrm>
              <a:custGeom>
                <a:avLst/>
                <a:gdLst>
                  <a:gd name="T0" fmla="*/ 49 w 49"/>
                  <a:gd name="T1" fmla="*/ 29 h 29"/>
                  <a:gd name="T2" fmla="*/ 0 w 49"/>
                  <a:gd name="T3" fmla="*/ 15 h 29"/>
                  <a:gd name="T4" fmla="*/ 49 w 49"/>
                  <a:gd name="T5" fmla="*/ 0 h 29"/>
                  <a:gd name="T6" fmla="*/ 49 w 49"/>
                  <a:gd name="T7" fmla="*/ 29 h 29"/>
                  <a:gd name="T8" fmla="*/ 0 w 49"/>
                  <a:gd name="T9" fmla="*/ 15 h 29"/>
                  <a:gd name="T10" fmla="*/ 49 w 49"/>
                  <a:gd name="T11" fmla="*/ 29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9"/>
                  <a:gd name="T19" fmla="*/ 0 h 29"/>
                  <a:gd name="T20" fmla="*/ 49 w 49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9" h="29">
                    <a:moveTo>
                      <a:pt x="49" y="29"/>
                    </a:moveTo>
                    <a:lnTo>
                      <a:pt x="0" y="15"/>
                    </a:lnTo>
                    <a:lnTo>
                      <a:pt x="49" y="0"/>
                    </a:lnTo>
                    <a:lnTo>
                      <a:pt x="49" y="29"/>
                    </a:lnTo>
                    <a:lnTo>
                      <a:pt x="0" y="15"/>
                    </a:lnTo>
                    <a:lnTo>
                      <a:pt x="49" y="29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613" name="Rectangle 1040">
                <a:extLst>
                  <a:ext uri="{FF2B5EF4-FFF2-40B4-BE49-F238E27FC236}">
                    <a16:creationId xmlns:a16="http://schemas.microsoft.com/office/drawing/2014/main" id="{D8A011DC-121F-C3C1-62B4-F89C68722E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3" y="2590"/>
                <a:ext cx="328" cy="7"/>
              </a:xfrm>
              <a:prstGeom prst="rect">
                <a:avLst/>
              </a:pr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614" name="Freeform 1041">
                <a:extLst>
                  <a:ext uri="{FF2B5EF4-FFF2-40B4-BE49-F238E27FC236}">
                    <a16:creationId xmlns:a16="http://schemas.microsoft.com/office/drawing/2014/main" id="{4889B282-00BA-2C73-ADAC-DB73DA5CC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7" y="2578"/>
                <a:ext cx="49" cy="31"/>
              </a:xfrm>
              <a:custGeom>
                <a:avLst/>
                <a:gdLst>
                  <a:gd name="T0" fmla="*/ 49 w 49"/>
                  <a:gd name="T1" fmla="*/ 31 h 31"/>
                  <a:gd name="T2" fmla="*/ 0 w 49"/>
                  <a:gd name="T3" fmla="*/ 15 h 31"/>
                  <a:gd name="T4" fmla="*/ 49 w 49"/>
                  <a:gd name="T5" fmla="*/ 0 h 31"/>
                  <a:gd name="T6" fmla="*/ 49 w 49"/>
                  <a:gd name="T7" fmla="*/ 31 h 31"/>
                  <a:gd name="T8" fmla="*/ 0 w 49"/>
                  <a:gd name="T9" fmla="*/ 15 h 31"/>
                  <a:gd name="T10" fmla="*/ 49 w 49"/>
                  <a:gd name="T11" fmla="*/ 31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9"/>
                  <a:gd name="T19" fmla="*/ 0 h 31"/>
                  <a:gd name="T20" fmla="*/ 49 w 49"/>
                  <a:gd name="T21" fmla="*/ 31 h 3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9" h="31">
                    <a:moveTo>
                      <a:pt x="49" y="31"/>
                    </a:moveTo>
                    <a:lnTo>
                      <a:pt x="0" y="15"/>
                    </a:lnTo>
                    <a:lnTo>
                      <a:pt x="49" y="0"/>
                    </a:lnTo>
                    <a:lnTo>
                      <a:pt x="49" y="31"/>
                    </a:lnTo>
                    <a:lnTo>
                      <a:pt x="0" y="15"/>
                    </a:lnTo>
                    <a:lnTo>
                      <a:pt x="49" y="31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615" name="Rectangle 1042">
                <a:extLst>
                  <a:ext uri="{FF2B5EF4-FFF2-40B4-BE49-F238E27FC236}">
                    <a16:creationId xmlns:a16="http://schemas.microsoft.com/office/drawing/2014/main" id="{D09746D4-C95D-9AED-ECEF-01CACE487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7" y="2651"/>
                <a:ext cx="338" cy="8"/>
              </a:xfrm>
              <a:prstGeom prst="rect">
                <a:avLst/>
              </a:pr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616" name="Freeform 1043">
                <a:extLst>
                  <a:ext uri="{FF2B5EF4-FFF2-40B4-BE49-F238E27FC236}">
                    <a16:creationId xmlns:a16="http://schemas.microsoft.com/office/drawing/2014/main" id="{F17EB5DD-A921-A9BC-B2A5-8C403639F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0" y="2639"/>
                <a:ext cx="50" cy="31"/>
              </a:xfrm>
              <a:custGeom>
                <a:avLst/>
                <a:gdLst>
                  <a:gd name="T0" fmla="*/ 50 w 50"/>
                  <a:gd name="T1" fmla="*/ 31 h 31"/>
                  <a:gd name="T2" fmla="*/ 0 w 50"/>
                  <a:gd name="T3" fmla="*/ 16 h 31"/>
                  <a:gd name="T4" fmla="*/ 50 w 50"/>
                  <a:gd name="T5" fmla="*/ 0 h 31"/>
                  <a:gd name="T6" fmla="*/ 50 w 50"/>
                  <a:gd name="T7" fmla="*/ 31 h 31"/>
                  <a:gd name="T8" fmla="*/ 0 w 50"/>
                  <a:gd name="T9" fmla="*/ 16 h 31"/>
                  <a:gd name="T10" fmla="*/ 50 w 50"/>
                  <a:gd name="T11" fmla="*/ 31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0"/>
                  <a:gd name="T19" fmla="*/ 0 h 31"/>
                  <a:gd name="T20" fmla="*/ 50 w 50"/>
                  <a:gd name="T21" fmla="*/ 31 h 3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0" h="31">
                    <a:moveTo>
                      <a:pt x="50" y="31"/>
                    </a:moveTo>
                    <a:lnTo>
                      <a:pt x="0" y="16"/>
                    </a:lnTo>
                    <a:lnTo>
                      <a:pt x="50" y="0"/>
                    </a:lnTo>
                    <a:lnTo>
                      <a:pt x="50" y="31"/>
                    </a:lnTo>
                    <a:lnTo>
                      <a:pt x="0" y="16"/>
                    </a:lnTo>
                    <a:lnTo>
                      <a:pt x="50" y="31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617" name="Line 1044">
                <a:extLst>
                  <a:ext uri="{FF2B5EF4-FFF2-40B4-BE49-F238E27FC236}">
                    <a16:creationId xmlns:a16="http://schemas.microsoft.com/office/drawing/2014/main" id="{199BF860-3357-4E98-7689-71F713252F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79" y="1515"/>
                <a:ext cx="889" cy="1"/>
              </a:xfrm>
              <a:prstGeom prst="line">
                <a:avLst/>
              </a:prstGeom>
              <a:noFill/>
              <a:ln w="12700">
                <a:solidFill>
                  <a:srgbClr val="DD137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618" name="Line 1045">
                <a:extLst>
                  <a:ext uri="{FF2B5EF4-FFF2-40B4-BE49-F238E27FC236}">
                    <a16:creationId xmlns:a16="http://schemas.microsoft.com/office/drawing/2014/main" id="{A079028F-506B-F3F8-9655-AAFF822281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14" y="1755"/>
                <a:ext cx="131" cy="902"/>
              </a:xfrm>
              <a:prstGeom prst="line">
                <a:avLst/>
              </a:prstGeom>
              <a:noFill/>
              <a:ln w="12700">
                <a:solidFill>
                  <a:srgbClr val="DD137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619" name="Rectangle 1046">
                <a:extLst>
                  <a:ext uri="{FF2B5EF4-FFF2-40B4-BE49-F238E27FC236}">
                    <a16:creationId xmlns:a16="http://schemas.microsoft.com/office/drawing/2014/main" id="{BC613C89-EC92-A408-B361-56F0553354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2" y="2601"/>
                <a:ext cx="34" cy="8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620" name="Rectangle 1047">
                <a:extLst>
                  <a:ext uri="{FF2B5EF4-FFF2-40B4-BE49-F238E27FC236}">
                    <a16:creationId xmlns:a16="http://schemas.microsoft.com/office/drawing/2014/main" id="{E7C9175B-BBF9-4940-36D0-F578B2B9B2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9" y="2601"/>
                <a:ext cx="34" cy="8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621" name="Rectangle 1048">
                <a:extLst>
                  <a:ext uri="{FF2B5EF4-FFF2-40B4-BE49-F238E27FC236}">
                    <a16:creationId xmlns:a16="http://schemas.microsoft.com/office/drawing/2014/main" id="{A183D224-824F-F840-2C26-A4A549C11F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8" y="2601"/>
                <a:ext cx="35" cy="8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622" name="Rectangle 1049">
                <a:extLst>
                  <a:ext uri="{FF2B5EF4-FFF2-40B4-BE49-F238E27FC236}">
                    <a16:creationId xmlns:a16="http://schemas.microsoft.com/office/drawing/2014/main" id="{6AE2AAA7-2234-F396-B120-AACA88FB2F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5" y="2601"/>
                <a:ext cx="35" cy="8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623" name="Rectangle 1050">
                <a:extLst>
                  <a:ext uri="{FF2B5EF4-FFF2-40B4-BE49-F238E27FC236}">
                    <a16:creationId xmlns:a16="http://schemas.microsoft.com/office/drawing/2014/main" id="{9ACD1FCC-5E70-8F7E-7810-7D8A6B202E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4" y="2601"/>
                <a:ext cx="33" cy="8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624" name="Rectangle 1051">
                <a:extLst>
                  <a:ext uri="{FF2B5EF4-FFF2-40B4-BE49-F238E27FC236}">
                    <a16:creationId xmlns:a16="http://schemas.microsoft.com/office/drawing/2014/main" id="{8F9942C7-F410-12D8-A763-D433C0C23D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2" y="2601"/>
                <a:ext cx="34" cy="8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625" name="Rectangle 1052">
                <a:extLst>
                  <a:ext uri="{FF2B5EF4-FFF2-40B4-BE49-F238E27FC236}">
                    <a16:creationId xmlns:a16="http://schemas.microsoft.com/office/drawing/2014/main" id="{5777B39B-1994-E7EE-2F7D-95487B8502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8" y="2210"/>
                <a:ext cx="6" cy="32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626" name="Rectangle 1053">
                <a:extLst>
                  <a:ext uri="{FF2B5EF4-FFF2-40B4-BE49-F238E27FC236}">
                    <a16:creationId xmlns:a16="http://schemas.microsoft.com/office/drawing/2014/main" id="{A1FFE0D0-93AD-7F47-9069-1177BB3748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8" y="2277"/>
                <a:ext cx="6" cy="34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627" name="Rectangle 1054">
                <a:extLst>
                  <a:ext uri="{FF2B5EF4-FFF2-40B4-BE49-F238E27FC236}">
                    <a16:creationId xmlns:a16="http://schemas.microsoft.com/office/drawing/2014/main" id="{E396E26F-28AD-1BA3-E64D-75911204EE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8" y="2346"/>
                <a:ext cx="6" cy="32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628" name="Rectangle 1055">
                <a:extLst>
                  <a:ext uri="{FF2B5EF4-FFF2-40B4-BE49-F238E27FC236}">
                    <a16:creationId xmlns:a16="http://schemas.microsoft.com/office/drawing/2014/main" id="{FF5D76A9-2D22-5FC0-CEF5-07640D193A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8" y="2413"/>
                <a:ext cx="6" cy="35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629" name="Rectangle 1056">
                <a:extLst>
                  <a:ext uri="{FF2B5EF4-FFF2-40B4-BE49-F238E27FC236}">
                    <a16:creationId xmlns:a16="http://schemas.microsoft.com/office/drawing/2014/main" id="{3A227394-CE51-E64F-7DFE-579276B115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8" y="2480"/>
                <a:ext cx="6" cy="35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630" name="Rectangle 1057">
                <a:extLst>
                  <a:ext uri="{FF2B5EF4-FFF2-40B4-BE49-F238E27FC236}">
                    <a16:creationId xmlns:a16="http://schemas.microsoft.com/office/drawing/2014/main" id="{70931506-F895-6777-A57F-53B20BD8A1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8" y="2549"/>
                <a:ext cx="6" cy="35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631" name="Freeform 1058">
                <a:extLst>
                  <a:ext uri="{FF2B5EF4-FFF2-40B4-BE49-F238E27FC236}">
                    <a16:creationId xmlns:a16="http://schemas.microsoft.com/office/drawing/2014/main" id="{EB4D4E8D-4CD0-4AA0-295F-B9E2F46B6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4" y="1810"/>
                <a:ext cx="183" cy="25"/>
              </a:xfrm>
              <a:custGeom>
                <a:avLst/>
                <a:gdLst>
                  <a:gd name="T0" fmla="*/ 183 w 183"/>
                  <a:gd name="T1" fmla="*/ 0 h 25"/>
                  <a:gd name="T2" fmla="*/ 0 w 183"/>
                  <a:gd name="T3" fmla="*/ 18 h 25"/>
                  <a:gd name="T4" fmla="*/ 0 w 183"/>
                  <a:gd name="T5" fmla="*/ 25 h 25"/>
                  <a:gd name="T6" fmla="*/ 183 w 183"/>
                  <a:gd name="T7" fmla="*/ 6 h 25"/>
                  <a:gd name="T8" fmla="*/ 183 w 183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3"/>
                  <a:gd name="T16" fmla="*/ 0 h 25"/>
                  <a:gd name="T17" fmla="*/ 183 w 183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3" h="25">
                    <a:moveTo>
                      <a:pt x="183" y="0"/>
                    </a:moveTo>
                    <a:lnTo>
                      <a:pt x="0" y="18"/>
                    </a:lnTo>
                    <a:lnTo>
                      <a:pt x="0" y="25"/>
                    </a:lnTo>
                    <a:lnTo>
                      <a:pt x="183" y="6"/>
                    </a:lnTo>
                    <a:lnTo>
                      <a:pt x="183" y="0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632" name="Freeform 1059">
                <a:extLst>
                  <a:ext uri="{FF2B5EF4-FFF2-40B4-BE49-F238E27FC236}">
                    <a16:creationId xmlns:a16="http://schemas.microsoft.com/office/drawing/2014/main" id="{824543E8-4847-94D5-57FF-82A6B3CE1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1" y="1799"/>
                <a:ext cx="50" cy="30"/>
              </a:xfrm>
              <a:custGeom>
                <a:avLst/>
                <a:gdLst>
                  <a:gd name="T0" fmla="*/ 0 w 50"/>
                  <a:gd name="T1" fmla="*/ 0 h 30"/>
                  <a:gd name="T2" fmla="*/ 50 w 50"/>
                  <a:gd name="T3" fmla="*/ 11 h 30"/>
                  <a:gd name="T4" fmla="*/ 4 w 50"/>
                  <a:gd name="T5" fmla="*/ 30 h 30"/>
                  <a:gd name="T6" fmla="*/ 0 w 50"/>
                  <a:gd name="T7" fmla="*/ 0 h 30"/>
                  <a:gd name="T8" fmla="*/ 50 w 50"/>
                  <a:gd name="T9" fmla="*/ 11 h 30"/>
                  <a:gd name="T10" fmla="*/ 0 w 50"/>
                  <a:gd name="T11" fmla="*/ 0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0"/>
                  <a:gd name="T19" fmla="*/ 0 h 30"/>
                  <a:gd name="T20" fmla="*/ 50 w 50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0" h="30">
                    <a:moveTo>
                      <a:pt x="0" y="0"/>
                    </a:moveTo>
                    <a:lnTo>
                      <a:pt x="50" y="11"/>
                    </a:lnTo>
                    <a:lnTo>
                      <a:pt x="4" y="30"/>
                    </a:lnTo>
                    <a:lnTo>
                      <a:pt x="0" y="0"/>
                    </a:lnTo>
                    <a:lnTo>
                      <a:pt x="50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633" name="Freeform 1060">
                <a:extLst>
                  <a:ext uri="{FF2B5EF4-FFF2-40B4-BE49-F238E27FC236}">
                    <a16:creationId xmlns:a16="http://schemas.microsoft.com/office/drawing/2014/main" id="{DE1C1458-2049-E631-DFBC-F3578AD33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4" y="1866"/>
                <a:ext cx="172" cy="52"/>
              </a:xfrm>
              <a:custGeom>
                <a:avLst/>
                <a:gdLst>
                  <a:gd name="T0" fmla="*/ 171 w 172"/>
                  <a:gd name="T1" fmla="*/ 0 h 52"/>
                  <a:gd name="T2" fmla="*/ 0 w 172"/>
                  <a:gd name="T3" fmla="*/ 44 h 52"/>
                  <a:gd name="T4" fmla="*/ 2 w 172"/>
                  <a:gd name="T5" fmla="*/ 52 h 52"/>
                  <a:gd name="T6" fmla="*/ 172 w 172"/>
                  <a:gd name="T7" fmla="*/ 8 h 52"/>
                  <a:gd name="T8" fmla="*/ 171 w 172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2"/>
                  <a:gd name="T16" fmla="*/ 0 h 52"/>
                  <a:gd name="T17" fmla="*/ 172 w 172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2" h="52">
                    <a:moveTo>
                      <a:pt x="171" y="0"/>
                    </a:moveTo>
                    <a:lnTo>
                      <a:pt x="0" y="44"/>
                    </a:lnTo>
                    <a:lnTo>
                      <a:pt x="2" y="52"/>
                    </a:lnTo>
                    <a:lnTo>
                      <a:pt x="172" y="8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634" name="Freeform 1061">
                <a:extLst>
                  <a:ext uri="{FF2B5EF4-FFF2-40B4-BE49-F238E27FC236}">
                    <a16:creationId xmlns:a16="http://schemas.microsoft.com/office/drawing/2014/main" id="{8474DD6E-377B-DE4E-3D98-F090136B7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9" y="1860"/>
                <a:ext cx="50" cy="27"/>
              </a:xfrm>
              <a:custGeom>
                <a:avLst/>
                <a:gdLst>
                  <a:gd name="T0" fmla="*/ 0 w 50"/>
                  <a:gd name="T1" fmla="*/ 0 h 27"/>
                  <a:gd name="T2" fmla="*/ 50 w 50"/>
                  <a:gd name="T3" fmla="*/ 2 h 27"/>
                  <a:gd name="T4" fmla="*/ 8 w 50"/>
                  <a:gd name="T5" fmla="*/ 27 h 27"/>
                  <a:gd name="T6" fmla="*/ 0 w 50"/>
                  <a:gd name="T7" fmla="*/ 0 h 27"/>
                  <a:gd name="T8" fmla="*/ 50 w 50"/>
                  <a:gd name="T9" fmla="*/ 2 h 27"/>
                  <a:gd name="T10" fmla="*/ 0 w 50"/>
                  <a:gd name="T11" fmla="*/ 0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0"/>
                  <a:gd name="T19" fmla="*/ 0 h 27"/>
                  <a:gd name="T20" fmla="*/ 50 w 50"/>
                  <a:gd name="T21" fmla="*/ 27 h 2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0" h="27">
                    <a:moveTo>
                      <a:pt x="0" y="0"/>
                    </a:moveTo>
                    <a:lnTo>
                      <a:pt x="50" y="2"/>
                    </a:lnTo>
                    <a:lnTo>
                      <a:pt x="8" y="27"/>
                    </a:lnTo>
                    <a:lnTo>
                      <a:pt x="0" y="0"/>
                    </a:lnTo>
                    <a:lnTo>
                      <a:pt x="5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635" name="Freeform 1062">
                <a:extLst>
                  <a:ext uri="{FF2B5EF4-FFF2-40B4-BE49-F238E27FC236}">
                    <a16:creationId xmlns:a16="http://schemas.microsoft.com/office/drawing/2014/main" id="{D1AF2119-547B-5CED-2E8D-FEDF2F4102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5" y="1922"/>
                <a:ext cx="178" cy="74"/>
              </a:xfrm>
              <a:custGeom>
                <a:avLst/>
                <a:gdLst>
                  <a:gd name="T0" fmla="*/ 174 w 178"/>
                  <a:gd name="T1" fmla="*/ 0 h 74"/>
                  <a:gd name="T2" fmla="*/ 0 w 178"/>
                  <a:gd name="T3" fmla="*/ 69 h 74"/>
                  <a:gd name="T4" fmla="*/ 2 w 178"/>
                  <a:gd name="T5" fmla="*/ 74 h 74"/>
                  <a:gd name="T6" fmla="*/ 178 w 178"/>
                  <a:gd name="T7" fmla="*/ 5 h 74"/>
                  <a:gd name="T8" fmla="*/ 174 w 178"/>
                  <a:gd name="T9" fmla="*/ 0 h 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8"/>
                  <a:gd name="T16" fmla="*/ 0 h 74"/>
                  <a:gd name="T17" fmla="*/ 178 w 178"/>
                  <a:gd name="T18" fmla="*/ 74 h 7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8" h="74">
                    <a:moveTo>
                      <a:pt x="174" y="0"/>
                    </a:moveTo>
                    <a:lnTo>
                      <a:pt x="0" y="69"/>
                    </a:lnTo>
                    <a:lnTo>
                      <a:pt x="2" y="74"/>
                    </a:lnTo>
                    <a:lnTo>
                      <a:pt x="178" y="5"/>
                    </a:lnTo>
                    <a:lnTo>
                      <a:pt x="174" y="0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636" name="Freeform 1063">
                <a:extLst>
                  <a:ext uri="{FF2B5EF4-FFF2-40B4-BE49-F238E27FC236}">
                    <a16:creationId xmlns:a16="http://schemas.microsoft.com/office/drawing/2014/main" id="{831234EB-53DA-9F58-293B-2813F51F35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4" y="1910"/>
                <a:ext cx="50" cy="33"/>
              </a:xfrm>
              <a:custGeom>
                <a:avLst/>
                <a:gdLst>
                  <a:gd name="T0" fmla="*/ 0 w 50"/>
                  <a:gd name="T1" fmla="*/ 6 h 33"/>
                  <a:gd name="T2" fmla="*/ 50 w 50"/>
                  <a:gd name="T3" fmla="*/ 0 h 33"/>
                  <a:gd name="T4" fmla="*/ 10 w 50"/>
                  <a:gd name="T5" fmla="*/ 33 h 33"/>
                  <a:gd name="T6" fmla="*/ 0 w 50"/>
                  <a:gd name="T7" fmla="*/ 6 h 33"/>
                  <a:gd name="T8" fmla="*/ 50 w 50"/>
                  <a:gd name="T9" fmla="*/ 0 h 33"/>
                  <a:gd name="T10" fmla="*/ 0 w 50"/>
                  <a:gd name="T11" fmla="*/ 6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0"/>
                  <a:gd name="T19" fmla="*/ 0 h 33"/>
                  <a:gd name="T20" fmla="*/ 50 w 50"/>
                  <a:gd name="T21" fmla="*/ 33 h 3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0" h="33">
                    <a:moveTo>
                      <a:pt x="0" y="6"/>
                    </a:moveTo>
                    <a:lnTo>
                      <a:pt x="50" y="0"/>
                    </a:lnTo>
                    <a:lnTo>
                      <a:pt x="10" y="33"/>
                    </a:lnTo>
                    <a:lnTo>
                      <a:pt x="0" y="6"/>
                    </a:lnTo>
                    <a:lnTo>
                      <a:pt x="50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637" name="Freeform 1064">
                <a:extLst>
                  <a:ext uri="{FF2B5EF4-FFF2-40B4-BE49-F238E27FC236}">
                    <a16:creationId xmlns:a16="http://schemas.microsoft.com/office/drawing/2014/main" id="{252DF650-8E56-BD90-C265-130739CCD5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6" y="1966"/>
                <a:ext cx="173" cy="101"/>
              </a:xfrm>
              <a:custGeom>
                <a:avLst/>
                <a:gdLst>
                  <a:gd name="T0" fmla="*/ 171 w 173"/>
                  <a:gd name="T1" fmla="*/ 0 h 101"/>
                  <a:gd name="T2" fmla="*/ 0 w 173"/>
                  <a:gd name="T3" fmla="*/ 96 h 101"/>
                  <a:gd name="T4" fmla="*/ 4 w 173"/>
                  <a:gd name="T5" fmla="*/ 101 h 101"/>
                  <a:gd name="T6" fmla="*/ 173 w 173"/>
                  <a:gd name="T7" fmla="*/ 6 h 101"/>
                  <a:gd name="T8" fmla="*/ 171 w 173"/>
                  <a:gd name="T9" fmla="*/ 0 h 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3"/>
                  <a:gd name="T16" fmla="*/ 0 h 101"/>
                  <a:gd name="T17" fmla="*/ 173 w 173"/>
                  <a:gd name="T18" fmla="*/ 101 h 10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3" h="101">
                    <a:moveTo>
                      <a:pt x="171" y="0"/>
                    </a:moveTo>
                    <a:lnTo>
                      <a:pt x="0" y="96"/>
                    </a:lnTo>
                    <a:lnTo>
                      <a:pt x="4" y="101"/>
                    </a:lnTo>
                    <a:lnTo>
                      <a:pt x="173" y="6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638" name="Freeform 1065">
                <a:extLst>
                  <a:ext uri="{FF2B5EF4-FFF2-40B4-BE49-F238E27FC236}">
                    <a16:creationId xmlns:a16="http://schemas.microsoft.com/office/drawing/2014/main" id="{62AF2C81-6F36-26F5-5AED-A9887C4A7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9" y="1952"/>
                <a:ext cx="48" cy="37"/>
              </a:xfrm>
              <a:custGeom>
                <a:avLst/>
                <a:gdLst>
                  <a:gd name="T0" fmla="*/ 0 w 48"/>
                  <a:gd name="T1" fmla="*/ 12 h 37"/>
                  <a:gd name="T2" fmla="*/ 48 w 48"/>
                  <a:gd name="T3" fmla="*/ 0 h 37"/>
                  <a:gd name="T4" fmla="*/ 14 w 48"/>
                  <a:gd name="T5" fmla="*/ 37 h 37"/>
                  <a:gd name="T6" fmla="*/ 0 w 48"/>
                  <a:gd name="T7" fmla="*/ 12 h 37"/>
                  <a:gd name="T8" fmla="*/ 48 w 48"/>
                  <a:gd name="T9" fmla="*/ 0 h 37"/>
                  <a:gd name="T10" fmla="*/ 0 w 48"/>
                  <a:gd name="T11" fmla="*/ 12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8"/>
                  <a:gd name="T19" fmla="*/ 0 h 37"/>
                  <a:gd name="T20" fmla="*/ 48 w 48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8" h="37">
                    <a:moveTo>
                      <a:pt x="0" y="12"/>
                    </a:moveTo>
                    <a:lnTo>
                      <a:pt x="48" y="0"/>
                    </a:lnTo>
                    <a:lnTo>
                      <a:pt x="14" y="37"/>
                    </a:lnTo>
                    <a:lnTo>
                      <a:pt x="0" y="12"/>
                    </a:lnTo>
                    <a:lnTo>
                      <a:pt x="48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639" name="Freeform 1066">
                <a:extLst>
                  <a:ext uri="{FF2B5EF4-FFF2-40B4-BE49-F238E27FC236}">
                    <a16:creationId xmlns:a16="http://schemas.microsoft.com/office/drawing/2014/main" id="{1866EDD1-D1B2-E3D0-047E-B6CAA756E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0" y="2008"/>
                <a:ext cx="161" cy="134"/>
              </a:xfrm>
              <a:custGeom>
                <a:avLst/>
                <a:gdLst>
                  <a:gd name="T0" fmla="*/ 156 w 161"/>
                  <a:gd name="T1" fmla="*/ 0 h 134"/>
                  <a:gd name="T2" fmla="*/ 0 w 161"/>
                  <a:gd name="T3" fmla="*/ 129 h 134"/>
                  <a:gd name="T4" fmla="*/ 4 w 161"/>
                  <a:gd name="T5" fmla="*/ 134 h 134"/>
                  <a:gd name="T6" fmla="*/ 161 w 161"/>
                  <a:gd name="T7" fmla="*/ 6 h 134"/>
                  <a:gd name="T8" fmla="*/ 156 w 161"/>
                  <a:gd name="T9" fmla="*/ 0 h 1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1"/>
                  <a:gd name="T16" fmla="*/ 0 h 134"/>
                  <a:gd name="T17" fmla="*/ 161 w 161"/>
                  <a:gd name="T18" fmla="*/ 134 h 1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1" h="134">
                    <a:moveTo>
                      <a:pt x="156" y="0"/>
                    </a:moveTo>
                    <a:lnTo>
                      <a:pt x="0" y="129"/>
                    </a:lnTo>
                    <a:lnTo>
                      <a:pt x="4" y="134"/>
                    </a:lnTo>
                    <a:lnTo>
                      <a:pt x="161" y="6"/>
                    </a:lnTo>
                    <a:lnTo>
                      <a:pt x="156" y="0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640" name="Freeform 1067">
                <a:extLst>
                  <a:ext uri="{FF2B5EF4-FFF2-40B4-BE49-F238E27FC236}">
                    <a16:creationId xmlns:a16="http://schemas.microsoft.com/office/drawing/2014/main" id="{B04AD661-3611-D928-9D60-F79B81F78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1989"/>
                <a:ext cx="48" cy="42"/>
              </a:xfrm>
              <a:custGeom>
                <a:avLst/>
                <a:gdLst>
                  <a:gd name="T0" fmla="*/ 0 w 48"/>
                  <a:gd name="T1" fmla="*/ 19 h 42"/>
                  <a:gd name="T2" fmla="*/ 48 w 48"/>
                  <a:gd name="T3" fmla="*/ 0 h 42"/>
                  <a:gd name="T4" fmla="*/ 19 w 48"/>
                  <a:gd name="T5" fmla="*/ 42 h 42"/>
                  <a:gd name="T6" fmla="*/ 0 w 48"/>
                  <a:gd name="T7" fmla="*/ 19 h 42"/>
                  <a:gd name="T8" fmla="*/ 48 w 48"/>
                  <a:gd name="T9" fmla="*/ 0 h 42"/>
                  <a:gd name="T10" fmla="*/ 0 w 48"/>
                  <a:gd name="T11" fmla="*/ 19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8"/>
                  <a:gd name="T19" fmla="*/ 0 h 42"/>
                  <a:gd name="T20" fmla="*/ 48 w 48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8" h="42">
                    <a:moveTo>
                      <a:pt x="0" y="19"/>
                    </a:moveTo>
                    <a:lnTo>
                      <a:pt x="48" y="0"/>
                    </a:lnTo>
                    <a:lnTo>
                      <a:pt x="19" y="42"/>
                    </a:lnTo>
                    <a:lnTo>
                      <a:pt x="0" y="19"/>
                    </a:lnTo>
                    <a:lnTo>
                      <a:pt x="48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641" name="Freeform 1068">
                <a:extLst>
                  <a:ext uri="{FF2B5EF4-FFF2-40B4-BE49-F238E27FC236}">
                    <a16:creationId xmlns:a16="http://schemas.microsoft.com/office/drawing/2014/main" id="{63A4BB73-F6F1-84EB-F645-D209C3620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4" y="2050"/>
                <a:ext cx="156" cy="160"/>
              </a:xfrm>
              <a:custGeom>
                <a:avLst/>
                <a:gdLst>
                  <a:gd name="T0" fmla="*/ 150 w 156"/>
                  <a:gd name="T1" fmla="*/ 0 h 160"/>
                  <a:gd name="T2" fmla="*/ 0 w 156"/>
                  <a:gd name="T3" fmla="*/ 156 h 160"/>
                  <a:gd name="T4" fmla="*/ 4 w 156"/>
                  <a:gd name="T5" fmla="*/ 160 h 160"/>
                  <a:gd name="T6" fmla="*/ 156 w 156"/>
                  <a:gd name="T7" fmla="*/ 4 h 160"/>
                  <a:gd name="T8" fmla="*/ 150 w 156"/>
                  <a:gd name="T9" fmla="*/ 0 h 1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6"/>
                  <a:gd name="T16" fmla="*/ 0 h 160"/>
                  <a:gd name="T17" fmla="*/ 156 w 156"/>
                  <a:gd name="T18" fmla="*/ 160 h 1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6" h="160">
                    <a:moveTo>
                      <a:pt x="150" y="0"/>
                    </a:moveTo>
                    <a:lnTo>
                      <a:pt x="0" y="156"/>
                    </a:lnTo>
                    <a:lnTo>
                      <a:pt x="4" y="160"/>
                    </a:lnTo>
                    <a:lnTo>
                      <a:pt x="156" y="4"/>
                    </a:lnTo>
                    <a:lnTo>
                      <a:pt x="150" y="0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642" name="Freeform 1069">
                <a:extLst>
                  <a:ext uri="{FF2B5EF4-FFF2-40B4-BE49-F238E27FC236}">
                    <a16:creationId xmlns:a16="http://schemas.microsoft.com/office/drawing/2014/main" id="{FDA8F321-9836-ECF8-29E5-C858B2F08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7" y="2027"/>
                <a:ext cx="44" cy="44"/>
              </a:xfrm>
              <a:custGeom>
                <a:avLst/>
                <a:gdLst>
                  <a:gd name="T0" fmla="*/ 0 w 44"/>
                  <a:gd name="T1" fmla="*/ 23 h 44"/>
                  <a:gd name="T2" fmla="*/ 44 w 44"/>
                  <a:gd name="T3" fmla="*/ 0 h 44"/>
                  <a:gd name="T4" fmla="*/ 21 w 44"/>
                  <a:gd name="T5" fmla="*/ 44 h 44"/>
                  <a:gd name="T6" fmla="*/ 0 w 44"/>
                  <a:gd name="T7" fmla="*/ 23 h 44"/>
                  <a:gd name="T8" fmla="*/ 44 w 44"/>
                  <a:gd name="T9" fmla="*/ 0 h 44"/>
                  <a:gd name="T10" fmla="*/ 0 w 44"/>
                  <a:gd name="T11" fmla="*/ 23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4"/>
                  <a:gd name="T19" fmla="*/ 0 h 44"/>
                  <a:gd name="T20" fmla="*/ 44 w 44"/>
                  <a:gd name="T21" fmla="*/ 44 h 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4" h="44">
                    <a:moveTo>
                      <a:pt x="0" y="23"/>
                    </a:moveTo>
                    <a:lnTo>
                      <a:pt x="44" y="0"/>
                    </a:lnTo>
                    <a:lnTo>
                      <a:pt x="21" y="44"/>
                    </a:lnTo>
                    <a:lnTo>
                      <a:pt x="0" y="23"/>
                    </a:lnTo>
                    <a:lnTo>
                      <a:pt x="44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643" name="Freeform 1070">
                <a:extLst>
                  <a:ext uri="{FF2B5EF4-FFF2-40B4-BE49-F238E27FC236}">
                    <a16:creationId xmlns:a16="http://schemas.microsoft.com/office/drawing/2014/main" id="{BC754BEE-E3D2-5586-370E-CBB2C7482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5" y="2081"/>
                <a:ext cx="133" cy="192"/>
              </a:xfrm>
              <a:custGeom>
                <a:avLst/>
                <a:gdLst>
                  <a:gd name="T0" fmla="*/ 127 w 133"/>
                  <a:gd name="T1" fmla="*/ 0 h 192"/>
                  <a:gd name="T2" fmla="*/ 0 w 133"/>
                  <a:gd name="T3" fmla="*/ 188 h 192"/>
                  <a:gd name="T4" fmla="*/ 6 w 133"/>
                  <a:gd name="T5" fmla="*/ 192 h 192"/>
                  <a:gd name="T6" fmla="*/ 133 w 133"/>
                  <a:gd name="T7" fmla="*/ 4 h 192"/>
                  <a:gd name="T8" fmla="*/ 127 w 133"/>
                  <a:gd name="T9" fmla="*/ 0 h 1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3"/>
                  <a:gd name="T16" fmla="*/ 0 h 192"/>
                  <a:gd name="T17" fmla="*/ 133 w 133"/>
                  <a:gd name="T18" fmla="*/ 192 h 1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3" h="192">
                    <a:moveTo>
                      <a:pt x="127" y="0"/>
                    </a:moveTo>
                    <a:lnTo>
                      <a:pt x="0" y="188"/>
                    </a:lnTo>
                    <a:lnTo>
                      <a:pt x="6" y="192"/>
                    </a:lnTo>
                    <a:lnTo>
                      <a:pt x="133" y="4"/>
                    </a:lnTo>
                    <a:lnTo>
                      <a:pt x="127" y="0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644" name="Freeform 1071">
                <a:extLst>
                  <a:ext uri="{FF2B5EF4-FFF2-40B4-BE49-F238E27FC236}">
                    <a16:creationId xmlns:a16="http://schemas.microsoft.com/office/drawing/2014/main" id="{065696C7-0817-E447-1227-826DDB9DE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7" y="2054"/>
                <a:ext cx="38" cy="48"/>
              </a:xfrm>
              <a:custGeom>
                <a:avLst/>
                <a:gdLst>
                  <a:gd name="T0" fmla="*/ 0 w 38"/>
                  <a:gd name="T1" fmla="*/ 33 h 48"/>
                  <a:gd name="T2" fmla="*/ 38 w 38"/>
                  <a:gd name="T3" fmla="*/ 0 h 48"/>
                  <a:gd name="T4" fmla="*/ 23 w 38"/>
                  <a:gd name="T5" fmla="*/ 48 h 48"/>
                  <a:gd name="T6" fmla="*/ 0 w 38"/>
                  <a:gd name="T7" fmla="*/ 33 h 48"/>
                  <a:gd name="T8" fmla="*/ 38 w 38"/>
                  <a:gd name="T9" fmla="*/ 0 h 48"/>
                  <a:gd name="T10" fmla="*/ 0 w 38"/>
                  <a:gd name="T11" fmla="*/ 33 h 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8"/>
                  <a:gd name="T19" fmla="*/ 0 h 48"/>
                  <a:gd name="T20" fmla="*/ 38 w 38"/>
                  <a:gd name="T21" fmla="*/ 48 h 4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8" h="48">
                    <a:moveTo>
                      <a:pt x="0" y="33"/>
                    </a:moveTo>
                    <a:lnTo>
                      <a:pt x="38" y="0"/>
                    </a:lnTo>
                    <a:lnTo>
                      <a:pt x="23" y="48"/>
                    </a:lnTo>
                    <a:lnTo>
                      <a:pt x="0" y="33"/>
                    </a:lnTo>
                    <a:lnTo>
                      <a:pt x="38" y="0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645" name="Freeform 1072">
                <a:extLst>
                  <a:ext uri="{FF2B5EF4-FFF2-40B4-BE49-F238E27FC236}">
                    <a16:creationId xmlns:a16="http://schemas.microsoft.com/office/drawing/2014/main" id="{3A1F7D9E-EC0F-DDE0-41BB-F6BBE1E36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2114"/>
                <a:ext cx="98" cy="230"/>
              </a:xfrm>
              <a:custGeom>
                <a:avLst/>
                <a:gdLst>
                  <a:gd name="T0" fmla="*/ 92 w 98"/>
                  <a:gd name="T1" fmla="*/ 0 h 230"/>
                  <a:gd name="T2" fmla="*/ 0 w 98"/>
                  <a:gd name="T3" fmla="*/ 228 h 230"/>
                  <a:gd name="T4" fmla="*/ 7 w 98"/>
                  <a:gd name="T5" fmla="*/ 230 h 230"/>
                  <a:gd name="T6" fmla="*/ 98 w 98"/>
                  <a:gd name="T7" fmla="*/ 1 h 230"/>
                  <a:gd name="T8" fmla="*/ 92 w 98"/>
                  <a:gd name="T9" fmla="*/ 0 h 2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8"/>
                  <a:gd name="T16" fmla="*/ 0 h 230"/>
                  <a:gd name="T17" fmla="*/ 98 w 98"/>
                  <a:gd name="T18" fmla="*/ 230 h 2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8" h="230">
                    <a:moveTo>
                      <a:pt x="92" y="0"/>
                    </a:moveTo>
                    <a:lnTo>
                      <a:pt x="0" y="228"/>
                    </a:lnTo>
                    <a:lnTo>
                      <a:pt x="7" y="230"/>
                    </a:lnTo>
                    <a:lnTo>
                      <a:pt x="98" y="1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646" name="Freeform 1073">
                <a:extLst>
                  <a:ext uri="{FF2B5EF4-FFF2-40B4-BE49-F238E27FC236}">
                    <a16:creationId xmlns:a16="http://schemas.microsoft.com/office/drawing/2014/main" id="{EA3E2AAD-4BBF-51F9-6DF8-36D9F9DFD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8" y="2081"/>
                <a:ext cx="31" cy="52"/>
              </a:xfrm>
              <a:custGeom>
                <a:avLst/>
                <a:gdLst>
                  <a:gd name="T0" fmla="*/ 0 w 31"/>
                  <a:gd name="T1" fmla="*/ 40 h 52"/>
                  <a:gd name="T2" fmla="*/ 31 w 31"/>
                  <a:gd name="T3" fmla="*/ 0 h 52"/>
                  <a:gd name="T4" fmla="*/ 27 w 31"/>
                  <a:gd name="T5" fmla="*/ 52 h 52"/>
                  <a:gd name="T6" fmla="*/ 0 w 31"/>
                  <a:gd name="T7" fmla="*/ 40 h 52"/>
                  <a:gd name="T8" fmla="*/ 31 w 31"/>
                  <a:gd name="T9" fmla="*/ 0 h 52"/>
                  <a:gd name="T10" fmla="*/ 0 w 31"/>
                  <a:gd name="T11" fmla="*/ 40 h 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"/>
                  <a:gd name="T19" fmla="*/ 0 h 52"/>
                  <a:gd name="T20" fmla="*/ 31 w 31"/>
                  <a:gd name="T21" fmla="*/ 52 h 5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" h="52">
                    <a:moveTo>
                      <a:pt x="0" y="40"/>
                    </a:moveTo>
                    <a:lnTo>
                      <a:pt x="31" y="0"/>
                    </a:lnTo>
                    <a:lnTo>
                      <a:pt x="27" y="52"/>
                    </a:lnTo>
                    <a:lnTo>
                      <a:pt x="0" y="40"/>
                    </a:lnTo>
                    <a:lnTo>
                      <a:pt x="31" y="0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647" name="Freeform 1074">
                <a:extLst>
                  <a:ext uri="{FF2B5EF4-FFF2-40B4-BE49-F238E27FC236}">
                    <a16:creationId xmlns:a16="http://schemas.microsoft.com/office/drawing/2014/main" id="{9ECBFED3-91F2-E499-8390-D7EBF30E5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4" y="2190"/>
                <a:ext cx="73" cy="20"/>
              </a:xfrm>
              <a:custGeom>
                <a:avLst/>
                <a:gdLst>
                  <a:gd name="T0" fmla="*/ 73 w 73"/>
                  <a:gd name="T1" fmla="*/ 0 h 20"/>
                  <a:gd name="T2" fmla="*/ 73 w 73"/>
                  <a:gd name="T3" fmla="*/ 18 h 20"/>
                  <a:gd name="T4" fmla="*/ 0 w 73"/>
                  <a:gd name="T5" fmla="*/ 20 h 20"/>
                  <a:gd name="T6" fmla="*/ 0 w 73"/>
                  <a:gd name="T7" fmla="*/ 0 h 20"/>
                  <a:gd name="T8" fmla="*/ 73 w 73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3"/>
                  <a:gd name="T16" fmla="*/ 0 h 20"/>
                  <a:gd name="T17" fmla="*/ 73 w 73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3" h="20">
                    <a:moveTo>
                      <a:pt x="73" y="0"/>
                    </a:moveTo>
                    <a:lnTo>
                      <a:pt x="73" y="18"/>
                    </a:lnTo>
                    <a:lnTo>
                      <a:pt x="0" y="20"/>
                    </a:lnTo>
                    <a:lnTo>
                      <a:pt x="0" y="0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648" name="Freeform 1075">
                <a:extLst>
                  <a:ext uri="{FF2B5EF4-FFF2-40B4-BE49-F238E27FC236}">
                    <a16:creationId xmlns:a16="http://schemas.microsoft.com/office/drawing/2014/main" id="{31926BDF-25BB-FDA2-5D19-8CBF330AC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0" y="2188"/>
                <a:ext cx="71" cy="20"/>
              </a:xfrm>
              <a:custGeom>
                <a:avLst/>
                <a:gdLst>
                  <a:gd name="T0" fmla="*/ 71 w 71"/>
                  <a:gd name="T1" fmla="*/ 0 h 20"/>
                  <a:gd name="T2" fmla="*/ 71 w 71"/>
                  <a:gd name="T3" fmla="*/ 20 h 20"/>
                  <a:gd name="T4" fmla="*/ 0 w 71"/>
                  <a:gd name="T5" fmla="*/ 20 h 20"/>
                  <a:gd name="T6" fmla="*/ 0 w 71"/>
                  <a:gd name="T7" fmla="*/ 2 h 20"/>
                  <a:gd name="T8" fmla="*/ 71 w 71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1"/>
                  <a:gd name="T16" fmla="*/ 0 h 20"/>
                  <a:gd name="T17" fmla="*/ 71 w 71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1" h="20">
                    <a:moveTo>
                      <a:pt x="71" y="0"/>
                    </a:moveTo>
                    <a:lnTo>
                      <a:pt x="71" y="20"/>
                    </a:lnTo>
                    <a:lnTo>
                      <a:pt x="0" y="20"/>
                    </a:lnTo>
                    <a:lnTo>
                      <a:pt x="0" y="2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649" name="Freeform 1076">
                <a:extLst>
                  <a:ext uri="{FF2B5EF4-FFF2-40B4-BE49-F238E27FC236}">
                    <a16:creationId xmlns:a16="http://schemas.microsoft.com/office/drawing/2014/main" id="{8AC7FA12-F5E7-FF2A-4335-5081C6790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4" y="2188"/>
                <a:ext cx="26" cy="20"/>
              </a:xfrm>
              <a:custGeom>
                <a:avLst/>
                <a:gdLst>
                  <a:gd name="T0" fmla="*/ 26 w 26"/>
                  <a:gd name="T1" fmla="*/ 0 h 20"/>
                  <a:gd name="T2" fmla="*/ 0 w 26"/>
                  <a:gd name="T3" fmla="*/ 0 h 20"/>
                  <a:gd name="T4" fmla="*/ 0 w 26"/>
                  <a:gd name="T5" fmla="*/ 20 h 20"/>
                  <a:gd name="T6" fmla="*/ 26 w 26"/>
                  <a:gd name="T7" fmla="*/ 18 h 20"/>
                  <a:gd name="T8" fmla="*/ 26 w 26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0"/>
                  <a:gd name="T17" fmla="*/ 26 w 26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0">
                    <a:moveTo>
                      <a:pt x="26" y="0"/>
                    </a:moveTo>
                    <a:lnTo>
                      <a:pt x="0" y="0"/>
                    </a:lnTo>
                    <a:lnTo>
                      <a:pt x="0" y="20"/>
                    </a:lnTo>
                    <a:lnTo>
                      <a:pt x="26" y="18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650" name="Freeform 1077">
                <a:extLst>
                  <a:ext uri="{FF2B5EF4-FFF2-40B4-BE49-F238E27FC236}">
                    <a16:creationId xmlns:a16="http://schemas.microsoft.com/office/drawing/2014/main" id="{AD693F61-D12E-1C36-AE11-6471ECBC5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0" y="2165"/>
                <a:ext cx="109" cy="66"/>
              </a:xfrm>
              <a:custGeom>
                <a:avLst/>
                <a:gdLst>
                  <a:gd name="T0" fmla="*/ 0 w 109"/>
                  <a:gd name="T1" fmla="*/ 0 h 66"/>
                  <a:gd name="T2" fmla="*/ 109 w 109"/>
                  <a:gd name="T3" fmla="*/ 31 h 66"/>
                  <a:gd name="T4" fmla="*/ 0 w 109"/>
                  <a:gd name="T5" fmla="*/ 66 h 66"/>
                  <a:gd name="T6" fmla="*/ 0 w 109"/>
                  <a:gd name="T7" fmla="*/ 0 h 66"/>
                  <a:gd name="T8" fmla="*/ 109 w 109"/>
                  <a:gd name="T9" fmla="*/ 31 h 66"/>
                  <a:gd name="T10" fmla="*/ 0 w 109"/>
                  <a:gd name="T11" fmla="*/ 0 h 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9"/>
                  <a:gd name="T19" fmla="*/ 0 h 66"/>
                  <a:gd name="T20" fmla="*/ 109 w 109"/>
                  <a:gd name="T21" fmla="*/ 66 h 6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9" h="66">
                    <a:moveTo>
                      <a:pt x="0" y="0"/>
                    </a:moveTo>
                    <a:lnTo>
                      <a:pt x="109" y="31"/>
                    </a:lnTo>
                    <a:lnTo>
                      <a:pt x="0" y="66"/>
                    </a:lnTo>
                    <a:lnTo>
                      <a:pt x="0" y="0"/>
                    </a:lnTo>
                    <a:lnTo>
                      <a:pt x="109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651" name="Freeform 1078">
                <a:extLst>
                  <a:ext uri="{FF2B5EF4-FFF2-40B4-BE49-F238E27FC236}">
                    <a16:creationId xmlns:a16="http://schemas.microsoft.com/office/drawing/2014/main" id="{CBC2D691-8669-4423-892A-B0F606B3D1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" y="2256"/>
                <a:ext cx="332" cy="19"/>
              </a:xfrm>
              <a:custGeom>
                <a:avLst/>
                <a:gdLst>
                  <a:gd name="T0" fmla="*/ 0 w 332"/>
                  <a:gd name="T1" fmla="*/ 17 h 19"/>
                  <a:gd name="T2" fmla="*/ 332 w 332"/>
                  <a:gd name="T3" fmla="*/ 19 h 19"/>
                  <a:gd name="T4" fmla="*/ 332 w 332"/>
                  <a:gd name="T5" fmla="*/ 2 h 19"/>
                  <a:gd name="T6" fmla="*/ 0 w 332"/>
                  <a:gd name="T7" fmla="*/ 0 h 19"/>
                  <a:gd name="T8" fmla="*/ 0 w 332"/>
                  <a:gd name="T9" fmla="*/ 17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32"/>
                  <a:gd name="T16" fmla="*/ 0 h 19"/>
                  <a:gd name="T17" fmla="*/ 332 w 332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32" h="19">
                    <a:moveTo>
                      <a:pt x="0" y="17"/>
                    </a:moveTo>
                    <a:lnTo>
                      <a:pt x="332" y="19"/>
                    </a:lnTo>
                    <a:lnTo>
                      <a:pt x="332" y="2"/>
                    </a:lnTo>
                    <a:lnTo>
                      <a:pt x="0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652" name="Freeform 1079">
                <a:extLst>
                  <a:ext uri="{FF2B5EF4-FFF2-40B4-BE49-F238E27FC236}">
                    <a16:creationId xmlns:a16="http://schemas.microsoft.com/office/drawing/2014/main" id="{46481BD6-3814-5D1B-F16D-FB585CBB5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7" y="2231"/>
                <a:ext cx="109" cy="67"/>
              </a:xfrm>
              <a:custGeom>
                <a:avLst/>
                <a:gdLst>
                  <a:gd name="T0" fmla="*/ 109 w 109"/>
                  <a:gd name="T1" fmla="*/ 67 h 67"/>
                  <a:gd name="T2" fmla="*/ 0 w 109"/>
                  <a:gd name="T3" fmla="*/ 32 h 67"/>
                  <a:gd name="T4" fmla="*/ 109 w 109"/>
                  <a:gd name="T5" fmla="*/ 0 h 67"/>
                  <a:gd name="T6" fmla="*/ 109 w 109"/>
                  <a:gd name="T7" fmla="*/ 67 h 67"/>
                  <a:gd name="T8" fmla="*/ 0 w 109"/>
                  <a:gd name="T9" fmla="*/ 32 h 67"/>
                  <a:gd name="T10" fmla="*/ 109 w 109"/>
                  <a:gd name="T11" fmla="*/ 67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9"/>
                  <a:gd name="T19" fmla="*/ 0 h 67"/>
                  <a:gd name="T20" fmla="*/ 109 w 109"/>
                  <a:gd name="T21" fmla="*/ 67 h 6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9" h="67">
                    <a:moveTo>
                      <a:pt x="109" y="67"/>
                    </a:moveTo>
                    <a:lnTo>
                      <a:pt x="0" y="32"/>
                    </a:lnTo>
                    <a:lnTo>
                      <a:pt x="109" y="0"/>
                    </a:lnTo>
                    <a:lnTo>
                      <a:pt x="109" y="67"/>
                    </a:lnTo>
                    <a:lnTo>
                      <a:pt x="0" y="32"/>
                    </a:lnTo>
                    <a:lnTo>
                      <a:pt x="109" y="67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653" name="Freeform 1080">
                <a:extLst>
                  <a:ext uri="{FF2B5EF4-FFF2-40B4-BE49-F238E27FC236}">
                    <a16:creationId xmlns:a16="http://schemas.microsoft.com/office/drawing/2014/main" id="{EC6A7D67-49AD-224F-43F4-1BCF6673B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5" y="2043"/>
                <a:ext cx="20" cy="211"/>
              </a:xfrm>
              <a:custGeom>
                <a:avLst/>
                <a:gdLst>
                  <a:gd name="T0" fmla="*/ 18 w 20"/>
                  <a:gd name="T1" fmla="*/ 211 h 211"/>
                  <a:gd name="T2" fmla="*/ 20 w 20"/>
                  <a:gd name="T3" fmla="*/ 0 h 211"/>
                  <a:gd name="T4" fmla="*/ 2 w 20"/>
                  <a:gd name="T5" fmla="*/ 0 h 211"/>
                  <a:gd name="T6" fmla="*/ 0 w 20"/>
                  <a:gd name="T7" fmla="*/ 211 h 211"/>
                  <a:gd name="T8" fmla="*/ 18 w 20"/>
                  <a:gd name="T9" fmla="*/ 211 h 2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11"/>
                  <a:gd name="T17" fmla="*/ 20 w 20"/>
                  <a:gd name="T18" fmla="*/ 211 h 2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11">
                    <a:moveTo>
                      <a:pt x="18" y="211"/>
                    </a:moveTo>
                    <a:lnTo>
                      <a:pt x="20" y="0"/>
                    </a:lnTo>
                    <a:lnTo>
                      <a:pt x="2" y="0"/>
                    </a:lnTo>
                    <a:lnTo>
                      <a:pt x="0" y="211"/>
                    </a:lnTo>
                    <a:lnTo>
                      <a:pt x="18" y="211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654" name="Freeform 1081">
                <a:extLst>
                  <a:ext uri="{FF2B5EF4-FFF2-40B4-BE49-F238E27FC236}">
                    <a16:creationId xmlns:a16="http://schemas.microsoft.com/office/drawing/2014/main" id="{F2867986-23BA-EF0F-B9A3-46368A1BD0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" y="2223"/>
                <a:ext cx="68" cy="109"/>
              </a:xfrm>
              <a:custGeom>
                <a:avLst/>
                <a:gdLst>
                  <a:gd name="T0" fmla="*/ 68 w 68"/>
                  <a:gd name="T1" fmla="*/ 0 h 109"/>
                  <a:gd name="T2" fmla="*/ 33 w 68"/>
                  <a:gd name="T3" fmla="*/ 109 h 109"/>
                  <a:gd name="T4" fmla="*/ 0 w 68"/>
                  <a:gd name="T5" fmla="*/ 0 h 109"/>
                  <a:gd name="T6" fmla="*/ 68 w 68"/>
                  <a:gd name="T7" fmla="*/ 0 h 109"/>
                  <a:gd name="T8" fmla="*/ 33 w 68"/>
                  <a:gd name="T9" fmla="*/ 109 h 109"/>
                  <a:gd name="T10" fmla="*/ 68 w 68"/>
                  <a:gd name="T11" fmla="*/ 0 h 10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8"/>
                  <a:gd name="T19" fmla="*/ 0 h 109"/>
                  <a:gd name="T20" fmla="*/ 68 w 68"/>
                  <a:gd name="T21" fmla="*/ 109 h 10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8" h="109">
                    <a:moveTo>
                      <a:pt x="68" y="0"/>
                    </a:moveTo>
                    <a:lnTo>
                      <a:pt x="33" y="109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33" y="109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655" name="Freeform 1082">
                <a:extLst>
                  <a:ext uri="{FF2B5EF4-FFF2-40B4-BE49-F238E27FC236}">
                    <a16:creationId xmlns:a16="http://schemas.microsoft.com/office/drawing/2014/main" id="{2FADED68-4835-6F06-8A70-70DAC19DD8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1352"/>
                <a:ext cx="21" cy="328"/>
              </a:xfrm>
              <a:custGeom>
                <a:avLst/>
                <a:gdLst>
                  <a:gd name="T0" fmla="*/ 19 w 21"/>
                  <a:gd name="T1" fmla="*/ 328 h 328"/>
                  <a:gd name="T2" fmla="*/ 21 w 21"/>
                  <a:gd name="T3" fmla="*/ 0 h 328"/>
                  <a:gd name="T4" fmla="*/ 2 w 21"/>
                  <a:gd name="T5" fmla="*/ 0 h 328"/>
                  <a:gd name="T6" fmla="*/ 0 w 21"/>
                  <a:gd name="T7" fmla="*/ 328 h 328"/>
                  <a:gd name="T8" fmla="*/ 19 w 21"/>
                  <a:gd name="T9" fmla="*/ 328 h 3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328"/>
                  <a:gd name="T17" fmla="*/ 21 w 21"/>
                  <a:gd name="T18" fmla="*/ 328 h 3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328">
                    <a:moveTo>
                      <a:pt x="19" y="328"/>
                    </a:moveTo>
                    <a:lnTo>
                      <a:pt x="21" y="0"/>
                    </a:lnTo>
                    <a:lnTo>
                      <a:pt x="2" y="0"/>
                    </a:lnTo>
                    <a:lnTo>
                      <a:pt x="0" y="328"/>
                    </a:lnTo>
                    <a:lnTo>
                      <a:pt x="19" y="328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656" name="Freeform 1083">
                <a:extLst>
                  <a:ext uri="{FF2B5EF4-FFF2-40B4-BE49-F238E27FC236}">
                    <a16:creationId xmlns:a16="http://schemas.microsoft.com/office/drawing/2014/main" id="{6869EF4A-AD8A-7A6E-F127-87A53C75A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8" y="1651"/>
                <a:ext cx="65" cy="107"/>
              </a:xfrm>
              <a:custGeom>
                <a:avLst/>
                <a:gdLst>
                  <a:gd name="T0" fmla="*/ 65 w 65"/>
                  <a:gd name="T1" fmla="*/ 0 h 107"/>
                  <a:gd name="T2" fmla="*/ 33 w 65"/>
                  <a:gd name="T3" fmla="*/ 107 h 107"/>
                  <a:gd name="T4" fmla="*/ 0 w 65"/>
                  <a:gd name="T5" fmla="*/ 0 h 107"/>
                  <a:gd name="T6" fmla="*/ 65 w 65"/>
                  <a:gd name="T7" fmla="*/ 0 h 107"/>
                  <a:gd name="T8" fmla="*/ 33 w 65"/>
                  <a:gd name="T9" fmla="*/ 107 h 107"/>
                  <a:gd name="T10" fmla="*/ 65 w 65"/>
                  <a:gd name="T11" fmla="*/ 0 h 10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5"/>
                  <a:gd name="T19" fmla="*/ 0 h 107"/>
                  <a:gd name="T20" fmla="*/ 65 w 65"/>
                  <a:gd name="T21" fmla="*/ 107 h 10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5" h="107">
                    <a:moveTo>
                      <a:pt x="65" y="0"/>
                    </a:moveTo>
                    <a:lnTo>
                      <a:pt x="33" y="107"/>
                    </a:lnTo>
                    <a:lnTo>
                      <a:pt x="0" y="0"/>
                    </a:lnTo>
                    <a:lnTo>
                      <a:pt x="65" y="0"/>
                    </a:lnTo>
                    <a:lnTo>
                      <a:pt x="33" y="107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657" name="Rectangle 1084">
                <a:extLst>
                  <a:ext uri="{FF2B5EF4-FFF2-40B4-BE49-F238E27FC236}">
                    <a16:creationId xmlns:a16="http://schemas.microsoft.com/office/drawing/2014/main" id="{E4A5E404-B56C-9B9E-731F-E9B791BB01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1" y="2520"/>
                <a:ext cx="18" cy="73"/>
              </a:xfrm>
              <a:prstGeom prst="rect">
                <a:avLst/>
              </a:pr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658" name="Freeform 1085">
                <a:extLst>
                  <a:ext uri="{FF2B5EF4-FFF2-40B4-BE49-F238E27FC236}">
                    <a16:creationId xmlns:a16="http://schemas.microsoft.com/office/drawing/2014/main" id="{676C6940-F254-9D96-C7F9-1566CC3CC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1" y="2377"/>
                <a:ext cx="20" cy="71"/>
              </a:xfrm>
              <a:custGeom>
                <a:avLst/>
                <a:gdLst>
                  <a:gd name="T0" fmla="*/ 2 w 20"/>
                  <a:gd name="T1" fmla="*/ 0 h 71"/>
                  <a:gd name="T2" fmla="*/ 20 w 20"/>
                  <a:gd name="T3" fmla="*/ 0 h 71"/>
                  <a:gd name="T4" fmla="*/ 20 w 20"/>
                  <a:gd name="T5" fmla="*/ 71 h 71"/>
                  <a:gd name="T6" fmla="*/ 0 w 20"/>
                  <a:gd name="T7" fmla="*/ 71 h 71"/>
                  <a:gd name="T8" fmla="*/ 2 w 20"/>
                  <a:gd name="T9" fmla="*/ 0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71"/>
                  <a:gd name="T17" fmla="*/ 20 w 20"/>
                  <a:gd name="T18" fmla="*/ 71 h 7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71">
                    <a:moveTo>
                      <a:pt x="2" y="0"/>
                    </a:moveTo>
                    <a:lnTo>
                      <a:pt x="20" y="0"/>
                    </a:lnTo>
                    <a:lnTo>
                      <a:pt x="20" y="71"/>
                    </a:lnTo>
                    <a:lnTo>
                      <a:pt x="0" y="7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659" name="Rectangle 1086">
                <a:extLst>
                  <a:ext uri="{FF2B5EF4-FFF2-40B4-BE49-F238E27FC236}">
                    <a16:creationId xmlns:a16="http://schemas.microsoft.com/office/drawing/2014/main" id="{3580FE95-6FB5-DE8B-F670-F4AB67E4D7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3" y="2277"/>
                <a:ext cx="18" cy="27"/>
              </a:xfrm>
              <a:prstGeom prst="rect">
                <a:avLst/>
              </a:pr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8660" name="Freeform 1087">
                <a:extLst>
                  <a:ext uri="{FF2B5EF4-FFF2-40B4-BE49-F238E27FC236}">
                    <a16:creationId xmlns:a16="http://schemas.microsoft.com/office/drawing/2014/main" id="{2240359D-D7A7-5ED3-4258-50653B7DC5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2198"/>
                <a:ext cx="68" cy="109"/>
              </a:xfrm>
              <a:custGeom>
                <a:avLst/>
                <a:gdLst>
                  <a:gd name="T0" fmla="*/ 0 w 68"/>
                  <a:gd name="T1" fmla="*/ 109 h 109"/>
                  <a:gd name="T2" fmla="*/ 35 w 68"/>
                  <a:gd name="T3" fmla="*/ 0 h 109"/>
                  <a:gd name="T4" fmla="*/ 68 w 68"/>
                  <a:gd name="T5" fmla="*/ 109 h 109"/>
                  <a:gd name="T6" fmla="*/ 0 w 68"/>
                  <a:gd name="T7" fmla="*/ 109 h 109"/>
                  <a:gd name="T8" fmla="*/ 35 w 68"/>
                  <a:gd name="T9" fmla="*/ 0 h 109"/>
                  <a:gd name="T10" fmla="*/ 0 w 68"/>
                  <a:gd name="T11" fmla="*/ 109 h 10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8"/>
                  <a:gd name="T19" fmla="*/ 0 h 109"/>
                  <a:gd name="T20" fmla="*/ 68 w 68"/>
                  <a:gd name="T21" fmla="*/ 109 h 10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8" h="109">
                    <a:moveTo>
                      <a:pt x="0" y="109"/>
                    </a:moveTo>
                    <a:lnTo>
                      <a:pt x="35" y="0"/>
                    </a:lnTo>
                    <a:lnTo>
                      <a:pt x="68" y="109"/>
                    </a:lnTo>
                    <a:lnTo>
                      <a:pt x="0" y="109"/>
                    </a:lnTo>
                    <a:lnTo>
                      <a:pt x="35" y="0"/>
                    </a:lnTo>
                    <a:lnTo>
                      <a:pt x="0" y="109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661" name="Freeform 1088">
                <a:extLst>
                  <a:ext uri="{FF2B5EF4-FFF2-40B4-BE49-F238E27FC236}">
                    <a16:creationId xmlns:a16="http://schemas.microsoft.com/office/drawing/2014/main" id="{59271D28-EAC0-A3B1-C8D5-E6C2E4282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2" y="2131"/>
                <a:ext cx="71" cy="234"/>
              </a:xfrm>
              <a:custGeom>
                <a:avLst/>
                <a:gdLst>
                  <a:gd name="T0" fmla="*/ 64 w 71"/>
                  <a:gd name="T1" fmla="*/ 0 h 234"/>
                  <a:gd name="T2" fmla="*/ 0 w 71"/>
                  <a:gd name="T3" fmla="*/ 232 h 234"/>
                  <a:gd name="T4" fmla="*/ 6 w 71"/>
                  <a:gd name="T5" fmla="*/ 234 h 234"/>
                  <a:gd name="T6" fmla="*/ 71 w 71"/>
                  <a:gd name="T7" fmla="*/ 2 h 234"/>
                  <a:gd name="T8" fmla="*/ 64 w 71"/>
                  <a:gd name="T9" fmla="*/ 0 h 2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1"/>
                  <a:gd name="T16" fmla="*/ 0 h 234"/>
                  <a:gd name="T17" fmla="*/ 71 w 71"/>
                  <a:gd name="T18" fmla="*/ 234 h 2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1" h="234">
                    <a:moveTo>
                      <a:pt x="64" y="0"/>
                    </a:moveTo>
                    <a:lnTo>
                      <a:pt x="0" y="232"/>
                    </a:lnTo>
                    <a:lnTo>
                      <a:pt x="6" y="234"/>
                    </a:lnTo>
                    <a:lnTo>
                      <a:pt x="71" y="2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662" name="Freeform 1089">
                <a:extLst>
                  <a:ext uri="{FF2B5EF4-FFF2-40B4-BE49-F238E27FC236}">
                    <a16:creationId xmlns:a16="http://schemas.microsoft.com/office/drawing/2014/main" id="{DE7C2C3E-7289-15E4-CA78-BD5887977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2" y="2098"/>
                <a:ext cx="27" cy="50"/>
              </a:xfrm>
              <a:custGeom>
                <a:avLst/>
                <a:gdLst>
                  <a:gd name="T0" fmla="*/ 0 w 27"/>
                  <a:gd name="T1" fmla="*/ 42 h 50"/>
                  <a:gd name="T2" fmla="*/ 27 w 27"/>
                  <a:gd name="T3" fmla="*/ 0 h 50"/>
                  <a:gd name="T4" fmla="*/ 27 w 27"/>
                  <a:gd name="T5" fmla="*/ 50 h 50"/>
                  <a:gd name="T6" fmla="*/ 0 w 27"/>
                  <a:gd name="T7" fmla="*/ 42 h 50"/>
                  <a:gd name="T8" fmla="*/ 27 w 27"/>
                  <a:gd name="T9" fmla="*/ 0 h 50"/>
                  <a:gd name="T10" fmla="*/ 0 w 27"/>
                  <a:gd name="T11" fmla="*/ 42 h 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7"/>
                  <a:gd name="T19" fmla="*/ 0 h 50"/>
                  <a:gd name="T20" fmla="*/ 27 w 27"/>
                  <a:gd name="T21" fmla="*/ 50 h 5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7" h="50">
                    <a:moveTo>
                      <a:pt x="0" y="42"/>
                    </a:moveTo>
                    <a:lnTo>
                      <a:pt x="27" y="0"/>
                    </a:lnTo>
                    <a:lnTo>
                      <a:pt x="27" y="50"/>
                    </a:lnTo>
                    <a:lnTo>
                      <a:pt x="0" y="42"/>
                    </a:lnTo>
                    <a:lnTo>
                      <a:pt x="27" y="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663" name="Freeform 1090">
                <a:extLst>
                  <a:ext uri="{FF2B5EF4-FFF2-40B4-BE49-F238E27FC236}">
                    <a16:creationId xmlns:a16="http://schemas.microsoft.com/office/drawing/2014/main" id="{63639733-0A7C-8E55-9B65-39E8C826B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" y="2146"/>
                <a:ext cx="86" cy="236"/>
              </a:xfrm>
              <a:custGeom>
                <a:avLst/>
                <a:gdLst>
                  <a:gd name="T0" fmla="*/ 80 w 86"/>
                  <a:gd name="T1" fmla="*/ 0 h 236"/>
                  <a:gd name="T2" fmla="*/ 0 w 86"/>
                  <a:gd name="T3" fmla="*/ 234 h 236"/>
                  <a:gd name="T4" fmla="*/ 8 w 86"/>
                  <a:gd name="T5" fmla="*/ 236 h 236"/>
                  <a:gd name="T6" fmla="*/ 86 w 86"/>
                  <a:gd name="T7" fmla="*/ 2 h 236"/>
                  <a:gd name="T8" fmla="*/ 80 w 86"/>
                  <a:gd name="T9" fmla="*/ 0 h 2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6"/>
                  <a:gd name="T16" fmla="*/ 0 h 236"/>
                  <a:gd name="T17" fmla="*/ 86 w 86"/>
                  <a:gd name="T18" fmla="*/ 236 h 2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6" h="236">
                    <a:moveTo>
                      <a:pt x="80" y="0"/>
                    </a:moveTo>
                    <a:lnTo>
                      <a:pt x="0" y="234"/>
                    </a:lnTo>
                    <a:lnTo>
                      <a:pt x="8" y="236"/>
                    </a:lnTo>
                    <a:lnTo>
                      <a:pt x="86" y="2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664" name="Freeform 1091">
                <a:extLst>
                  <a:ext uri="{FF2B5EF4-FFF2-40B4-BE49-F238E27FC236}">
                    <a16:creationId xmlns:a16="http://schemas.microsoft.com/office/drawing/2014/main" id="{3D320334-3CDB-F129-E4CA-A29D63335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2" y="2114"/>
                <a:ext cx="29" cy="51"/>
              </a:xfrm>
              <a:custGeom>
                <a:avLst/>
                <a:gdLst>
                  <a:gd name="T0" fmla="*/ 0 w 29"/>
                  <a:gd name="T1" fmla="*/ 42 h 51"/>
                  <a:gd name="T2" fmla="*/ 29 w 29"/>
                  <a:gd name="T3" fmla="*/ 0 h 51"/>
                  <a:gd name="T4" fmla="*/ 27 w 29"/>
                  <a:gd name="T5" fmla="*/ 51 h 51"/>
                  <a:gd name="T6" fmla="*/ 0 w 29"/>
                  <a:gd name="T7" fmla="*/ 42 h 51"/>
                  <a:gd name="T8" fmla="*/ 29 w 29"/>
                  <a:gd name="T9" fmla="*/ 0 h 51"/>
                  <a:gd name="T10" fmla="*/ 0 w 29"/>
                  <a:gd name="T11" fmla="*/ 42 h 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51"/>
                  <a:gd name="T20" fmla="*/ 29 w 29"/>
                  <a:gd name="T21" fmla="*/ 51 h 5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51">
                    <a:moveTo>
                      <a:pt x="0" y="42"/>
                    </a:moveTo>
                    <a:lnTo>
                      <a:pt x="29" y="0"/>
                    </a:lnTo>
                    <a:lnTo>
                      <a:pt x="27" y="51"/>
                    </a:lnTo>
                    <a:lnTo>
                      <a:pt x="0" y="42"/>
                    </a:lnTo>
                    <a:lnTo>
                      <a:pt x="29" y="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665" name="Freeform 1092">
                <a:extLst>
                  <a:ext uri="{FF2B5EF4-FFF2-40B4-BE49-F238E27FC236}">
                    <a16:creationId xmlns:a16="http://schemas.microsoft.com/office/drawing/2014/main" id="{937CB0E6-937B-403C-CD3B-DCACCCB50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6" y="2163"/>
                <a:ext cx="121" cy="227"/>
              </a:xfrm>
              <a:custGeom>
                <a:avLst/>
                <a:gdLst>
                  <a:gd name="T0" fmla="*/ 116 w 121"/>
                  <a:gd name="T1" fmla="*/ 0 h 227"/>
                  <a:gd name="T2" fmla="*/ 0 w 121"/>
                  <a:gd name="T3" fmla="*/ 225 h 227"/>
                  <a:gd name="T4" fmla="*/ 6 w 121"/>
                  <a:gd name="T5" fmla="*/ 227 h 227"/>
                  <a:gd name="T6" fmla="*/ 121 w 121"/>
                  <a:gd name="T7" fmla="*/ 4 h 227"/>
                  <a:gd name="T8" fmla="*/ 116 w 121"/>
                  <a:gd name="T9" fmla="*/ 0 h 2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1"/>
                  <a:gd name="T16" fmla="*/ 0 h 227"/>
                  <a:gd name="T17" fmla="*/ 121 w 121"/>
                  <a:gd name="T18" fmla="*/ 227 h 2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1" h="227">
                    <a:moveTo>
                      <a:pt x="116" y="0"/>
                    </a:moveTo>
                    <a:lnTo>
                      <a:pt x="0" y="225"/>
                    </a:lnTo>
                    <a:lnTo>
                      <a:pt x="6" y="227"/>
                    </a:lnTo>
                    <a:lnTo>
                      <a:pt x="121" y="4"/>
                    </a:lnTo>
                    <a:lnTo>
                      <a:pt x="116" y="0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666" name="Freeform 1093">
                <a:extLst>
                  <a:ext uri="{FF2B5EF4-FFF2-40B4-BE49-F238E27FC236}">
                    <a16:creationId xmlns:a16="http://schemas.microsoft.com/office/drawing/2014/main" id="{1FDDCDD6-68D6-4AEE-3F05-FEACE96F8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2133"/>
                <a:ext cx="37" cy="50"/>
              </a:xfrm>
              <a:custGeom>
                <a:avLst/>
                <a:gdLst>
                  <a:gd name="T0" fmla="*/ 0 w 37"/>
                  <a:gd name="T1" fmla="*/ 36 h 50"/>
                  <a:gd name="T2" fmla="*/ 37 w 37"/>
                  <a:gd name="T3" fmla="*/ 0 h 50"/>
                  <a:gd name="T4" fmla="*/ 27 w 37"/>
                  <a:gd name="T5" fmla="*/ 50 h 50"/>
                  <a:gd name="T6" fmla="*/ 0 w 37"/>
                  <a:gd name="T7" fmla="*/ 36 h 50"/>
                  <a:gd name="T8" fmla="*/ 37 w 37"/>
                  <a:gd name="T9" fmla="*/ 0 h 50"/>
                  <a:gd name="T10" fmla="*/ 0 w 37"/>
                  <a:gd name="T11" fmla="*/ 36 h 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50"/>
                  <a:gd name="T20" fmla="*/ 37 w 37"/>
                  <a:gd name="T21" fmla="*/ 50 h 5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50">
                    <a:moveTo>
                      <a:pt x="0" y="36"/>
                    </a:moveTo>
                    <a:lnTo>
                      <a:pt x="37" y="0"/>
                    </a:lnTo>
                    <a:lnTo>
                      <a:pt x="27" y="50"/>
                    </a:lnTo>
                    <a:lnTo>
                      <a:pt x="0" y="36"/>
                    </a:lnTo>
                    <a:lnTo>
                      <a:pt x="37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667" name="Freeform 1094">
                <a:extLst>
                  <a:ext uri="{FF2B5EF4-FFF2-40B4-BE49-F238E27FC236}">
                    <a16:creationId xmlns:a16="http://schemas.microsoft.com/office/drawing/2014/main" id="{A5BBE83C-A220-1939-76CD-E10BDFD77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8" y="2190"/>
                <a:ext cx="154" cy="204"/>
              </a:xfrm>
              <a:custGeom>
                <a:avLst/>
                <a:gdLst>
                  <a:gd name="T0" fmla="*/ 148 w 154"/>
                  <a:gd name="T1" fmla="*/ 0 h 204"/>
                  <a:gd name="T2" fmla="*/ 0 w 154"/>
                  <a:gd name="T3" fmla="*/ 200 h 204"/>
                  <a:gd name="T4" fmla="*/ 6 w 154"/>
                  <a:gd name="T5" fmla="*/ 204 h 204"/>
                  <a:gd name="T6" fmla="*/ 154 w 154"/>
                  <a:gd name="T7" fmla="*/ 4 h 204"/>
                  <a:gd name="T8" fmla="*/ 148 w 154"/>
                  <a:gd name="T9" fmla="*/ 0 h 20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4"/>
                  <a:gd name="T16" fmla="*/ 0 h 204"/>
                  <a:gd name="T17" fmla="*/ 154 w 154"/>
                  <a:gd name="T18" fmla="*/ 204 h 20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4" h="204">
                    <a:moveTo>
                      <a:pt x="148" y="0"/>
                    </a:moveTo>
                    <a:lnTo>
                      <a:pt x="0" y="200"/>
                    </a:lnTo>
                    <a:lnTo>
                      <a:pt x="6" y="204"/>
                    </a:lnTo>
                    <a:lnTo>
                      <a:pt x="154" y="4"/>
                    </a:lnTo>
                    <a:lnTo>
                      <a:pt x="148" y="0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668" name="Freeform 1095">
                <a:extLst>
                  <a:ext uri="{FF2B5EF4-FFF2-40B4-BE49-F238E27FC236}">
                    <a16:creationId xmlns:a16="http://schemas.microsoft.com/office/drawing/2014/main" id="{F2DB3DB6-5833-0237-76AE-0CFBE7B3F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9" y="2163"/>
                <a:ext cx="42" cy="48"/>
              </a:xfrm>
              <a:custGeom>
                <a:avLst/>
                <a:gdLst>
                  <a:gd name="T0" fmla="*/ 0 w 42"/>
                  <a:gd name="T1" fmla="*/ 31 h 48"/>
                  <a:gd name="T2" fmla="*/ 42 w 42"/>
                  <a:gd name="T3" fmla="*/ 0 h 48"/>
                  <a:gd name="T4" fmla="*/ 24 w 42"/>
                  <a:gd name="T5" fmla="*/ 48 h 48"/>
                  <a:gd name="T6" fmla="*/ 0 w 42"/>
                  <a:gd name="T7" fmla="*/ 31 h 48"/>
                  <a:gd name="T8" fmla="*/ 42 w 42"/>
                  <a:gd name="T9" fmla="*/ 0 h 48"/>
                  <a:gd name="T10" fmla="*/ 0 w 42"/>
                  <a:gd name="T11" fmla="*/ 31 h 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48"/>
                  <a:gd name="T20" fmla="*/ 42 w 42"/>
                  <a:gd name="T21" fmla="*/ 48 h 4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48">
                    <a:moveTo>
                      <a:pt x="0" y="31"/>
                    </a:moveTo>
                    <a:lnTo>
                      <a:pt x="42" y="0"/>
                    </a:lnTo>
                    <a:lnTo>
                      <a:pt x="24" y="48"/>
                    </a:lnTo>
                    <a:lnTo>
                      <a:pt x="0" y="31"/>
                    </a:lnTo>
                    <a:lnTo>
                      <a:pt x="42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669" name="Freeform 1096">
                <a:extLst>
                  <a:ext uri="{FF2B5EF4-FFF2-40B4-BE49-F238E27FC236}">
                    <a16:creationId xmlns:a16="http://schemas.microsoft.com/office/drawing/2014/main" id="{4DCE9A7A-BA20-188D-F4EE-C8E6BC9110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4" y="2250"/>
                <a:ext cx="355" cy="361"/>
              </a:xfrm>
              <a:custGeom>
                <a:avLst/>
                <a:gdLst>
                  <a:gd name="T0" fmla="*/ 344 w 355"/>
                  <a:gd name="T1" fmla="*/ 0 h 361"/>
                  <a:gd name="T2" fmla="*/ 0 w 355"/>
                  <a:gd name="T3" fmla="*/ 347 h 361"/>
                  <a:gd name="T4" fmla="*/ 13 w 355"/>
                  <a:gd name="T5" fmla="*/ 361 h 361"/>
                  <a:gd name="T6" fmla="*/ 355 w 355"/>
                  <a:gd name="T7" fmla="*/ 11 h 361"/>
                  <a:gd name="T8" fmla="*/ 344 w 355"/>
                  <a:gd name="T9" fmla="*/ 0 h 3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5"/>
                  <a:gd name="T16" fmla="*/ 0 h 361"/>
                  <a:gd name="T17" fmla="*/ 355 w 355"/>
                  <a:gd name="T18" fmla="*/ 361 h 36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5" h="361">
                    <a:moveTo>
                      <a:pt x="344" y="0"/>
                    </a:moveTo>
                    <a:lnTo>
                      <a:pt x="0" y="347"/>
                    </a:lnTo>
                    <a:lnTo>
                      <a:pt x="13" y="361"/>
                    </a:lnTo>
                    <a:lnTo>
                      <a:pt x="355" y="11"/>
                    </a:lnTo>
                    <a:lnTo>
                      <a:pt x="344" y="0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670" name="Freeform 1097">
                <a:extLst>
                  <a:ext uri="{FF2B5EF4-FFF2-40B4-BE49-F238E27FC236}">
                    <a16:creationId xmlns:a16="http://schemas.microsoft.com/office/drawing/2014/main" id="{85A19304-98CD-A42A-9469-5DE3B18EF8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9" y="2200"/>
                <a:ext cx="100" cy="100"/>
              </a:xfrm>
              <a:custGeom>
                <a:avLst/>
                <a:gdLst>
                  <a:gd name="T0" fmla="*/ 0 w 100"/>
                  <a:gd name="T1" fmla="*/ 54 h 100"/>
                  <a:gd name="T2" fmla="*/ 100 w 100"/>
                  <a:gd name="T3" fmla="*/ 0 h 100"/>
                  <a:gd name="T4" fmla="*/ 46 w 100"/>
                  <a:gd name="T5" fmla="*/ 100 h 100"/>
                  <a:gd name="T6" fmla="*/ 0 w 100"/>
                  <a:gd name="T7" fmla="*/ 54 h 100"/>
                  <a:gd name="T8" fmla="*/ 100 w 100"/>
                  <a:gd name="T9" fmla="*/ 0 h 100"/>
                  <a:gd name="T10" fmla="*/ 0 w 100"/>
                  <a:gd name="T11" fmla="*/ 54 h 1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0"/>
                  <a:gd name="T19" fmla="*/ 0 h 100"/>
                  <a:gd name="T20" fmla="*/ 100 w 100"/>
                  <a:gd name="T21" fmla="*/ 100 h 1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0" h="100">
                    <a:moveTo>
                      <a:pt x="0" y="54"/>
                    </a:moveTo>
                    <a:lnTo>
                      <a:pt x="100" y="0"/>
                    </a:lnTo>
                    <a:lnTo>
                      <a:pt x="46" y="100"/>
                    </a:lnTo>
                    <a:lnTo>
                      <a:pt x="0" y="54"/>
                    </a:lnTo>
                    <a:lnTo>
                      <a:pt x="100" y="0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671" name="Freeform 1098">
                <a:extLst>
                  <a:ext uri="{FF2B5EF4-FFF2-40B4-BE49-F238E27FC236}">
                    <a16:creationId xmlns:a16="http://schemas.microsoft.com/office/drawing/2014/main" id="{4B378FFF-9EEB-DAB6-5EF8-7125C9423E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9" y="2265"/>
                <a:ext cx="196" cy="152"/>
              </a:xfrm>
              <a:custGeom>
                <a:avLst/>
                <a:gdLst>
                  <a:gd name="T0" fmla="*/ 192 w 196"/>
                  <a:gd name="T1" fmla="*/ 0 h 152"/>
                  <a:gd name="T2" fmla="*/ 0 w 196"/>
                  <a:gd name="T3" fmla="*/ 146 h 152"/>
                  <a:gd name="T4" fmla="*/ 4 w 196"/>
                  <a:gd name="T5" fmla="*/ 152 h 152"/>
                  <a:gd name="T6" fmla="*/ 196 w 196"/>
                  <a:gd name="T7" fmla="*/ 6 h 152"/>
                  <a:gd name="T8" fmla="*/ 192 w 196"/>
                  <a:gd name="T9" fmla="*/ 0 h 1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6"/>
                  <a:gd name="T16" fmla="*/ 0 h 152"/>
                  <a:gd name="T17" fmla="*/ 196 w 196"/>
                  <a:gd name="T18" fmla="*/ 152 h 1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6" h="152">
                    <a:moveTo>
                      <a:pt x="192" y="0"/>
                    </a:moveTo>
                    <a:lnTo>
                      <a:pt x="0" y="146"/>
                    </a:lnTo>
                    <a:lnTo>
                      <a:pt x="4" y="152"/>
                    </a:lnTo>
                    <a:lnTo>
                      <a:pt x="196" y="6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672" name="Freeform 1099">
                <a:extLst>
                  <a:ext uri="{FF2B5EF4-FFF2-40B4-BE49-F238E27FC236}">
                    <a16:creationId xmlns:a16="http://schemas.microsoft.com/office/drawing/2014/main" id="{E6130FB7-792F-FA4B-595F-45C030AEB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1" y="2246"/>
                <a:ext cx="48" cy="42"/>
              </a:xfrm>
              <a:custGeom>
                <a:avLst/>
                <a:gdLst>
                  <a:gd name="T0" fmla="*/ 0 w 48"/>
                  <a:gd name="T1" fmla="*/ 17 h 42"/>
                  <a:gd name="T2" fmla="*/ 48 w 48"/>
                  <a:gd name="T3" fmla="*/ 0 h 42"/>
                  <a:gd name="T4" fmla="*/ 20 w 48"/>
                  <a:gd name="T5" fmla="*/ 42 h 42"/>
                  <a:gd name="T6" fmla="*/ 0 w 48"/>
                  <a:gd name="T7" fmla="*/ 17 h 42"/>
                  <a:gd name="T8" fmla="*/ 48 w 48"/>
                  <a:gd name="T9" fmla="*/ 0 h 42"/>
                  <a:gd name="T10" fmla="*/ 0 w 48"/>
                  <a:gd name="T11" fmla="*/ 17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8"/>
                  <a:gd name="T19" fmla="*/ 0 h 42"/>
                  <a:gd name="T20" fmla="*/ 48 w 48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8" h="42">
                    <a:moveTo>
                      <a:pt x="0" y="17"/>
                    </a:moveTo>
                    <a:lnTo>
                      <a:pt x="48" y="0"/>
                    </a:lnTo>
                    <a:lnTo>
                      <a:pt x="20" y="42"/>
                    </a:lnTo>
                    <a:lnTo>
                      <a:pt x="0" y="17"/>
                    </a:lnTo>
                    <a:lnTo>
                      <a:pt x="48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673" name="Freeform 1100">
                <a:extLst>
                  <a:ext uri="{FF2B5EF4-FFF2-40B4-BE49-F238E27FC236}">
                    <a16:creationId xmlns:a16="http://schemas.microsoft.com/office/drawing/2014/main" id="{C470DF50-B93F-955E-29D1-AC879BFECF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2" y="2315"/>
                <a:ext cx="204" cy="113"/>
              </a:xfrm>
              <a:custGeom>
                <a:avLst/>
                <a:gdLst>
                  <a:gd name="T0" fmla="*/ 200 w 204"/>
                  <a:gd name="T1" fmla="*/ 0 h 113"/>
                  <a:gd name="T2" fmla="*/ 0 w 204"/>
                  <a:gd name="T3" fmla="*/ 108 h 113"/>
                  <a:gd name="T4" fmla="*/ 4 w 204"/>
                  <a:gd name="T5" fmla="*/ 113 h 113"/>
                  <a:gd name="T6" fmla="*/ 204 w 204"/>
                  <a:gd name="T7" fmla="*/ 6 h 113"/>
                  <a:gd name="T8" fmla="*/ 200 w 204"/>
                  <a:gd name="T9" fmla="*/ 0 h 1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4"/>
                  <a:gd name="T16" fmla="*/ 0 h 113"/>
                  <a:gd name="T17" fmla="*/ 204 w 204"/>
                  <a:gd name="T18" fmla="*/ 113 h 1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4" h="113">
                    <a:moveTo>
                      <a:pt x="200" y="0"/>
                    </a:moveTo>
                    <a:lnTo>
                      <a:pt x="0" y="108"/>
                    </a:lnTo>
                    <a:lnTo>
                      <a:pt x="4" y="113"/>
                    </a:lnTo>
                    <a:lnTo>
                      <a:pt x="204" y="6"/>
                    </a:lnTo>
                    <a:lnTo>
                      <a:pt x="200" y="0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674" name="Freeform 1101">
                <a:extLst>
                  <a:ext uri="{FF2B5EF4-FFF2-40B4-BE49-F238E27FC236}">
                    <a16:creationId xmlns:a16="http://schemas.microsoft.com/office/drawing/2014/main" id="{C84EA8EC-D047-4993-FEA4-48030FB99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2302"/>
                <a:ext cx="49" cy="36"/>
              </a:xfrm>
              <a:custGeom>
                <a:avLst/>
                <a:gdLst>
                  <a:gd name="T0" fmla="*/ 0 w 49"/>
                  <a:gd name="T1" fmla="*/ 9 h 36"/>
                  <a:gd name="T2" fmla="*/ 49 w 49"/>
                  <a:gd name="T3" fmla="*/ 0 h 36"/>
                  <a:gd name="T4" fmla="*/ 13 w 49"/>
                  <a:gd name="T5" fmla="*/ 36 h 36"/>
                  <a:gd name="T6" fmla="*/ 0 w 49"/>
                  <a:gd name="T7" fmla="*/ 9 h 36"/>
                  <a:gd name="T8" fmla="*/ 49 w 49"/>
                  <a:gd name="T9" fmla="*/ 0 h 36"/>
                  <a:gd name="T10" fmla="*/ 0 w 49"/>
                  <a:gd name="T11" fmla="*/ 9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9"/>
                  <a:gd name="T19" fmla="*/ 0 h 36"/>
                  <a:gd name="T20" fmla="*/ 49 w 49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9" h="36">
                    <a:moveTo>
                      <a:pt x="0" y="9"/>
                    </a:moveTo>
                    <a:lnTo>
                      <a:pt x="49" y="0"/>
                    </a:lnTo>
                    <a:lnTo>
                      <a:pt x="13" y="36"/>
                    </a:lnTo>
                    <a:lnTo>
                      <a:pt x="0" y="9"/>
                    </a:lnTo>
                    <a:lnTo>
                      <a:pt x="49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675" name="Freeform 1102">
                <a:extLst>
                  <a:ext uri="{FF2B5EF4-FFF2-40B4-BE49-F238E27FC236}">
                    <a16:creationId xmlns:a16="http://schemas.microsoft.com/office/drawing/2014/main" id="{584A044D-55C3-8935-6CFD-95654EA594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2355"/>
                <a:ext cx="215" cy="87"/>
              </a:xfrm>
              <a:custGeom>
                <a:avLst/>
                <a:gdLst>
                  <a:gd name="T0" fmla="*/ 213 w 215"/>
                  <a:gd name="T1" fmla="*/ 0 h 87"/>
                  <a:gd name="T2" fmla="*/ 0 w 215"/>
                  <a:gd name="T3" fmla="*/ 81 h 87"/>
                  <a:gd name="T4" fmla="*/ 4 w 215"/>
                  <a:gd name="T5" fmla="*/ 87 h 87"/>
                  <a:gd name="T6" fmla="*/ 215 w 215"/>
                  <a:gd name="T7" fmla="*/ 6 h 87"/>
                  <a:gd name="T8" fmla="*/ 213 w 215"/>
                  <a:gd name="T9" fmla="*/ 0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5"/>
                  <a:gd name="T16" fmla="*/ 0 h 87"/>
                  <a:gd name="T17" fmla="*/ 215 w 215"/>
                  <a:gd name="T18" fmla="*/ 87 h 8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5" h="87">
                    <a:moveTo>
                      <a:pt x="213" y="0"/>
                    </a:moveTo>
                    <a:lnTo>
                      <a:pt x="0" y="81"/>
                    </a:lnTo>
                    <a:lnTo>
                      <a:pt x="4" y="87"/>
                    </a:lnTo>
                    <a:lnTo>
                      <a:pt x="215" y="6"/>
                    </a:lnTo>
                    <a:lnTo>
                      <a:pt x="213" y="0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676" name="Freeform 1103">
                <a:extLst>
                  <a:ext uri="{FF2B5EF4-FFF2-40B4-BE49-F238E27FC236}">
                    <a16:creationId xmlns:a16="http://schemas.microsoft.com/office/drawing/2014/main" id="{F203C341-285D-2167-DA5C-569BE423E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7" y="2346"/>
                <a:ext cx="50" cy="31"/>
              </a:xfrm>
              <a:custGeom>
                <a:avLst/>
                <a:gdLst>
                  <a:gd name="T0" fmla="*/ 0 w 50"/>
                  <a:gd name="T1" fmla="*/ 4 h 31"/>
                  <a:gd name="T2" fmla="*/ 50 w 50"/>
                  <a:gd name="T3" fmla="*/ 0 h 31"/>
                  <a:gd name="T4" fmla="*/ 10 w 50"/>
                  <a:gd name="T5" fmla="*/ 31 h 31"/>
                  <a:gd name="T6" fmla="*/ 0 w 50"/>
                  <a:gd name="T7" fmla="*/ 4 h 31"/>
                  <a:gd name="T8" fmla="*/ 50 w 50"/>
                  <a:gd name="T9" fmla="*/ 0 h 31"/>
                  <a:gd name="T10" fmla="*/ 0 w 50"/>
                  <a:gd name="T11" fmla="*/ 4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0"/>
                  <a:gd name="T19" fmla="*/ 0 h 31"/>
                  <a:gd name="T20" fmla="*/ 50 w 50"/>
                  <a:gd name="T21" fmla="*/ 31 h 3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0" h="31">
                    <a:moveTo>
                      <a:pt x="0" y="4"/>
                    </a:moveTo>
                    <a:lnTo>
                      <a:pt x="50" y="0"/>
                    </a:lnTo>
                    <a:lnTo>
                      <a:pt x="10" y="31"/>
                    </a:lnTo>
                    <a:lnTo>
                      <a:pt x="0" y="4"/>
                    </a:lnTo>
                    <a:lnTo>
                      <a:pt x="5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677" name="Freeform 1104">
                <a:extLst>
                  <a:ext uri="{FF2B5EF4-FFF2-40B4-BE49-F238E27FC236}">
                    <a16:creationId xmlns:a16="http://schemas.microsoft.com/office/drawing/2014/main" id="{121FC7B8-9CE6-754E-E712-4880E1D3C1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0" y="2409"/>
                <a:ext cx="206" cy="88"/>
              </a:xfrm>
              <a:custGeom>
                <a:avLst/>
                <a:gdLst>
                  <a:gd name="T0" fmla="*/ 204 w 206"/>
                  <a:gd name="T1" fmla="*/ 0 h 88"/>
                  <a:gd name="T2" fmla="*/ 0 w 206"/>
                  <a:gd name="T3" fmla="*/ 81 h 88"/>
                  <a:gd name="T4" fmla="*/ 2 w 206"/>
                  <a:gd name="T5" fmla="*/ 88 h 88"/>
                  <a:gd name="T6" fmla="*/ 206 w 206"/>
                  <a:gd name="T7" fmla="*/ 8 h 88"/>
                  <a:gd name="T8" fmla="*/ 204 w 206"/>
                  <a:gd name="T9" fmla="*/ 0 h 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6"/>
                  <a:gd name="T16" fmla="*/ 0 h 88"/>
                  <a:gd name="T17" fmla="*/ 206 w 206"/>
                  <a:gd name="T18" fmla="*/ 88 h 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6" h="88">
                    <a:moveTo>
                      <a:pt x="204" y="0"/>
                    </a:moveTo>
                    <a:lnTo>
                      <a:pt x="0" y="81"/>
                    </a:lnTo>
                    <a:lnTo>
                      <a:pt x="2" y="88"/>
                    </a:lnTo>
                    <a:lnTo>
                      <a:pt x="206" y="8"/>
                    </a:lnTo>
                    <a:lnTo>
                      <a:pt x="204" y="0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8678" name="Freeform 1105">
                <a:extLst>
                  <a:ext uri="{FF2B5EF4-FFF2-40B4-BE49-F238E27FC236}">
                    <a16:creationId xmlns:a16="http://schemas.microsoft.com/office/drawing/2014/main" id="{B9D78BF9-D17F-F224-BCD3-34DD7D07C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6" y="2400"/>
                <a:ext cx="50" cy="32"/>
              </a:xfrm>
              <a:custGeom>
                <a:avLst/>
                <a:gdLst>
                  <a:gd name="T0" fmla="*/ 0 w 50"/>
                  <a:gd name="T1" fmla="*/ 5 h 32"/>
                  <a:gd name="T2" fmla="*/ 50 w 50"/>
                  <a:gd name="T3" fmla="*/ 0 h 32"/>
                  <a:gd name="T4" fmla="*/ 12 w 50"/>
                  <a:gd name="T5" fmla="*/ 32 h 32"/>
                  <a:gd name="T6" fmla="*/ 0 w 50"/>
                  <a:gd name="T7" fmla="*/ 5 h 32"/>
                  <a:gd name="T8" fmla="*/ 50 w 50"/>
                  <a:gd name="T9" fmla="*/ 0 h 32"/>
                  <a:gd name="T10" fmla="*/ 0 w 50"/>
                  <a:gd name="T11" fmla="*/ 5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0"/>
                  <a:gd name="T19" fmla="*/ 0 h 32"/>
                  <a:gd name="T20" fmla="*/ 50 w 50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0" h="32">
                    <a:moveTo>
                      <a:pt x="0" y="5"/>
                    </a:moveTo>
                    <a:lnTo>
                      <a:pt x="50" y="0"/>
                    </a:lnTo>
                    <a:lnTo>
                      <a:pt x="12" y="32"/>
                    </a:lnTo>
                    <a:lnTo>
                      <a:pt x="0" y="5"/>
                    </a:lnTo>
                    <a:lnTo>
                      <a:pt x="50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DD1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</p:grpSp>
        <p:sp>
          <p:nvSpPr>
            <p:cNvPr id="18455" name="Freeform 1107">
              <a:extLst>
                <a:ext uri="{FF2B5EF4-FFF2-40B4-BE49-F238E27FC236}">
                  <a16:creationId xmlns:a16="http://schemas.microsoft.com/office/drawing/2014/main" id="{F4BAFFD0-F10A-7E81-DA01-E8E916C3D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9" y="2467"/>
              <a:ext cx="200" cy="101"/>
            </a:xfrm>
            <a:custGeom>
              <a:avLst/>
              <a:gdLst>
                <a:gd name="T0" fmla="*/ 196 w 200"/>
                <a:gd name="T1" fmla="*/ 0 h 101"/>
                <a:gd name="T2" fmla="*/ 0 w 200"/>
                <a:gd name="T3" fmla="*/ 96 h 101"/>
                <a:gd name="T4" fmla="*/ 4 w 200"/>
                <a:gd name="T5" fmla="*/ 101 h 101"/>
                <a:gd name="T6" fmla="*/ 200 w 200"/>
                <a:gd name="T7" fmla="*/ 7 h 101"/>
                <a:gd name="T8" fmla="*/ 196 w 200"/>
                <a:gd name="T9" fmla="*/ 0 h 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0"/>
                <a:gd name="T16" fmla="*/ 0 h 101"/>
                <a:gd name="T17" fmla="*/ 200 w 200"/>
                <a:gd name="T18" fmla="*/ 101 h 10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0" h="101">
                  <a:moveTo>
                    <a:pt x="196" y="0"/>
                  </a:moveTo>
                  <a:lnTo>
                    <a:pt x="0" y="96"/>
                  </a:lnTo>
                  <a:lnTo>
                    <a:pt x="4" y="101"/>
                  </a:lnTo>
                  <a:lnTo>
                    <a:pt x="200" y="7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56" name="Freeform 1108">
              <a:extLst>
                <a:ext uri="{FF2B5EF4-FFF2-40B4-BE49-F238E27FC236}">
                  <a16:creationId xmlns:a16="http://schemas.microsoft.com/office/drawing/2014/main" id="{EA0D6322-DC61-8F31-18FC-37245DF26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" y="2455"/>
              <a:ext cx="50" cy="35"/>
            </a:xfrm>
            <a:custGeom>
              <a:avLst/>
              <a:gdLst>
                <a:gd name="T0" fmla="*/ 0 w 50"/>
                <a:gd name="T1" fmla="*/ 8 h 35"/>
                <a:gd name="T2" fmla="*/ 50 w 50"/>
                <a:gd name="T3" fmla="*/ 0 h 35"/>
                <a:gd name="T4" fmla="*/ 12 w 50"/>
                <a:gd name="T5" fmla="*/ 35 h 35"/>
                <a:gd name="T6" fmla="*/ 0 w 50"/>
                <a:gd name="T7" fmla="*/ 8 h 35"/>
                <a:gd name="T8" fmla="*/ 50 w 50"/>
                <a:gd name="T9" fmla="*/ 0 h 35"/>
                <a:gd name="T10" fmla="*/ 0 w 50"/>
                <a:gd name="T11" fmla="*/ 8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0"/>
                <a:gd name="T19" fmla="*/ 0 h 35"/>
                <a:gd name="T20" fmla="*/ 50 w 50"/>
                <a:gd name="T21" fmla="*/ 35 h 3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0" h="35">
                  <a:moveTo>
                    <a:pt x="0" y="8"/>
                  </a:moveTo>
                  <a:lnTo>
                    <a:pt x="50" y="0"/>
                  </a:lnTo>
                  <a:lnTo>
                    <a:pt x="12" y="35"/>
                  </a:lnTo>
                  <a:lnTo>
                    <a:pt x="0" y="8"/>
                  </a:lnTo>
                  <a:lnTo>
                    <a:pt x="50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57" name="Freeform 1109">
              <a:extLst>
                <a:ext uri="{FF2B5EF4-FFF2-40B4-BE49-F238E27FC236}">
                  <a16:creationId xmlns:a16="http://schemas.microsoft.com/office/drawing/2014/main" id="{95E714A5-5DBF-9BA9-CB47-FC280BC7A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8" y="2519"/>
              <a:ext cx="196" cy="128"/>
            </a:xfrm>
            <a:custGeom>
              <a:avLst/>
              <a:gdLst>
                <a:gd name="T0" fmla="*/ 192 w 196"/>
                <a:gd name="T1" fmla="*/ 0 h 128"/>
                <a:gd name="T2" fmla="*/ 0 w 196"/>
                <a:gd name="T3" fmla="*/ 122 h 128"/>
                <a:gd name="T4" fmla="*/ 2 w 196"/>
                <a:gd name="T5" fmla="*/ 128 h 128"/>
                <a:gd name="T6" fmla="*/ 196 w 196"/>
                <a:gd name="T7" fmla="*/ 5 h 128"/>
                <a:gd name="T8" fmla="*/ 192 w 196"/>
                <a:gd name="T9" fmla="*/ 0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6"/>
                <a:gd name="T16" fmla="*/ 0 h 128"/>
                <a:gd name="T17" fmla="*/ 196 w 196"/>
                <a:gd name="T18" fmla="*/ 128 h 1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6" h="128">
                  <a:moveTo>
                    <a:pt x="192" y="0"/>
                  </a:moveTo>
                  <a:lnTo>
                    <a:pt x="0" y="122"/>
                  </a:lnTo>
                  <a:lnTo>
                    <a:pt x="2" y="128"/>
                  </a:lnTo>
                  <a:lnTo>
                    <a:pt x="196" y="5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58" name="Freeform 1110">
              <a:extLst>
                <a:ext uri="{FF2B5EF4-FFF2-40B4-BE49-F238E27FC236}">
                  <a16:creationId xmlns:a16="http://schemas.microsoft.com/office/drawing/2014/main" id="{2056A9F8-52F0-6704-97FD-0A503E85D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2501"/>
              <a:ext cx="48" cy="39"/>
            </a:xfrm>
            <a:custGeom>
              <a:avLst/>
              <a:gdLst>
                <a:gd name="T0" fmla="*/ 0 w 48"/>
                <a:gd name="T1" fmla="*/ 16 h 39"/>
                <a:gd name="T2" fmla="*/ 48 w 48"/>
                <a:gd name="T3" fmla="*/ 0 h 39"/>
                <a:gd name="T4" fmla="*/ 16 w 48"/>
                <a:gd name="T5" fmla="*/ 39 h 39"/>
                <a:gd name="T6" fmla="*/ 0 w 48"/>
                <a:gd name="T7" fmla="*/ 16 h 39"/>
                <a:gd name="T8" fmla="*/ 48 w 48"/>
                <a:gd name="T9" fmla="*/ 0 h 39"/>
                <a:gd name="T10" fmla="*/ 0 w 48"/>
                <a:gd name="T11" fmla="*/ 16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8"/>
                <a:gd name="T19" fmla="*/ 0 h 39"/>
                <a:gd name="T20" fmla="*/ 48 w 48"/>
                <a:gd name="T21" fmla="*/ 39 h 3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8" h="39">
                  <a:moveTo>
                    <a:pt x="0" y="16"/>
                  </a:moveTo>
                  <a:lnTo>
                    <a:pt x="48" y="0"/>
                  </a:lnTo>
                  <a:lnTo>
                    <a:pt x="16" y="39"/>
                  </a:lnTo>
                  <a:lnTo>
                    <a:pt x="0" y="16"/>
                  </a:lnTo>
                  <a:lnTo>
                    <a:pt x="48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59" name="Freeform 1111">
              <a:extLst>
                <a:ext uri="{FF2B5EF4-FFF2-40B4-BE49-F238E27FC236}">
                  <a16:creationId xmlns:a16="http://schemas.microsoft.com/office/drawing/2014/main" id="{FC822DC0-D367-B471-F2AC-5FDB60905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2559"/>
              <a:ext cx="192" cy="155"/>
            </a:xfrm>
            <a:custGeom>
              <a:avLst/>
              <a:gdLst>
                <a:gd name="T0" fmla="*/ 189 w 192"/>
                <a:gd name="T1" fmla="*/ 0 h 155"/>
                <a:gd name="T2" fmla="*/ 0 w 192"/>
                <a:gd name="T3" fmla="*/ 150 h 155"/>
                <a:gd name="T4" fmla="*/ 4 w 192"/>
                <a:gd name="T5" fmla="*/ 155 h 155"/>
                <a:gd name="T6" fmla="*/ 192 w 192"/>
                <a:gd name="T7" fmla="*/ 6 h 155"/>
                <a:gd name="T8" fmla="*/ 189 w 192"/>
                <a:gd name="T9" fmla="*/ 0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155"/>
                <a:gd name="T17" fmla="*/ 192 w 192"/>
                <a:gd name="T18" fmla="*/ 155 h 1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155">
                  <a:moveTo>
                    <a:pt x="189" y="0"/>
                  </a:moveTo>
                  <a:lnTo>
                    <a:pt x="0" y="150"/>
                  </a:lnTo>
                  <a:lnTo>
                    <a:pt x="4" y="155"/>
                  </a:lnTo>
                  <a:lnTo>
                    <a:pt x="192" y="6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60" name="Freeform 1112">
              <a:extLst>
                <a:ext uri="{FF2B5EF4-FFF2-40B4-BE49-F238E27FC236}">
                  <a16:creationId xmlns:a16="http://schemas.microsoft.com/office/drawing/2014/main" id="{AE143C7B-B1A7-1BC4-6063-7252E216E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2540"/>
              <a:ext cx="46" cy="42"/>
            </a:xfrm>
            <a:custGeom>
              <a:avLst/>
              <a:gdLst>
                <a:gd name="T0" fmla="*/ 0 w 46"/>
                <a:gd name="T1" fmla="*/ 19 h 42"/>
                <a:gd name="T2" fmla="*/ 46 w 46"/>
                <a:gd name="T3" fmla="*/ 0 h 42"/>
                <a:gd name="T4" fmla="*/ 18 w 46"/>
                <a:gd name="T5" fmla="*/ 42 h 42"/>
                <a:gd name="T6" fmla="*/ 0 w 46"/>
                <a:gd name="T7" fmla="*/ 19 h 42"/>
                <a:gd name="T8" fmla="*/ 46 w 46"/>
                <a:gd name="T9" fmla="*/ 0 h 42"/>
                <a:gd name="T10" fmla="*/ 0 w 46"/>
                <a:gd name="T11" fmla="*/ 19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6"/>
                <a:gd name="T19" fmla="*/ 0 h 42"/>
                <a:gd name="T20" fmla="*/ 46 w 46"/>
                <a:gd name="T21" fmla="*/ 42 h 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6" h="42">
                  <a:moveTo>
                    <a:pt x="0" y="19"/>
                  </a:moveTo>
                  <a:lnTo>
                    <a:pt x="46" y="0"/>
                  </a:lnTo>
                  <a:lnTo>
                    <a:pt x="18" y="42"/>
                  </a:lnTo>
                  <a:lnTo>
                    <a:pt x="0" y="19"/>
                  </a:lnTo>
                  <a:lnTo>
                    <a:pt x="46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61" name="Freeform 1113">
              <a:extLst>
                <a:ext uri="{FF2B5EF4-FFF2-40B4-BE49-F238E27FC236}">
                  <a16:creationId xmlns:a16="http://schemas.microsoft.com/office/drawing/2014/main" id="{1BF4AE11-DB2F-D962-0999-606C2A793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2603"/>
              <a:ext cx="190" cy="198"/>
            </a:xfrm>
            <a:custGeom>
              <a:avLst/>
              <a:gdLst>
                <a:gd name="T0" fmla="*/ 184 w 190"/>
                <a:gd name="T1" fmla="*/ 0 h 198"/>
                <a:gd name="T2" fmla="*/ 0 w 190"/>
                <a:gd name="T3" fmla="*/ 194 h 198"/>
                <a:gd name="T4" fmla="*/ 5 w 190"/>
                <a:gd name="T5" fmla="*/ 198 h 198"/>
                <a:gd name="T6" fmla="*/ 190 w 190"/>
                <a:gd name="T7" fmla="*/ 4 h 198"/>
                <a:gd name="T8" fmla="*/ 184 w 190"/>
                <a:gd name="T9" fmla="*/ 0 h 1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0"/>
                <a:gd name="T16" fmla="*/ 0 h 198"/>
                <a:gd name="T17" fmla="*/ 190 w 190"/>
                <a:gd name="T18" fmla="*/ 198 h 19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0" h="198">
                  <a:moveTo>
                    <a:pt x="184" y="0"/>
                  </a:moveTo>
                  <a:lnTo>
                    <a:pt x="0" y="194"/>
                  </a:lnTo>
                  <a:lnTo>
                    <a:pt x="5" y="198"/>
                  </a:lnTo>
                  <a:lnTo>
                    <a:pt x="190" y="4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62" name="Freeform 1114">
              <a:extLst>
                <a:ext uri="{FF2B5EF4-FFF2-40B4-BE49-F238E27FC236}">
                  <a16:creationId xmlns:a16="http://schemas.microsoft.com/office/drawing/2014/main" id="{35806F9D-E037-FC32-951C-234ECAEAD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2578"/>
              <a:ext cx="44" cy="46"/>
            </a:xfrm>
            <a:custGeom>
              <a:avLst/>
              <a:gdLst>
                <a:gd name="T0" fmla="*/ 0 w 44"/>
                <a:gd name="T1" fmla="*/ 27 h 46"/>
                <a:gd name="T2" fmla="*/ 44 w 44"/>
                <a:gd name="T3" fmla="*/ 0 h 46"/>
                <a:gd name="T4" fmla="*/ 21 w 44"/>
                <a:gd name="T5" fmla="*/ 46 h 46"/>
                <a:gd name="T6" fmla="*/ 0 w 44"/>
                <a:gd name="T7" fmla="*/ 27 h 46"/>
                <a:gd name="T8" fmla="*/ 44 w 44"/>
                <a:gd name="T9" fmla="*/ 0 h 46"/>
                <a:gd name="T10" fmla="*/ 0 w 44"/>
                <a:gd name="T11" fmla="*/ 27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4"/>
                <a:gd name="T19" fmla="*/ 0 h 46"/>
                <a:gd name="T20" fmla="*/ 44 w 44"/>
                <a:gd name="T21" fmla="*/ 46 h 4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4" h="46">
                  <a:moveTo>
                    <a:pt x="0" y="27"/>
                  </a:moveTo>
                  <a:lnTo>
                    <a:pt x="44" y="0"/>
                  </a:lnTo>
                  <a:lnTo>
                    <a:pt x="21" y="46"/>
                  </a:lnTo>
                  <a:lnTo>
                    <a:pt x="0" y="27"/>
                  </a:lnTo>
                  <a:lnTo>
                    <a:pt x="44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63" name="Freeform 1115">
              <a:extLst>
                <a:ext uri="{FF2B5EF4-FFF2-40B4-BE49-F238E27FC236}">
                  <a16:creationId xmlns:a16="http://schemas.microsoft.com/office/drawing/2014/main" id="{8085A7C3-2770-0837-734D-9CA207E57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" y="2632"/>
              <a:ext cx="152" cy="247"/>
            </a:xfrm>
            <a:custGeom>
              <a:avLst/>
              <a:gdLst>
                <a:gd name="T0" fmla="*/ 146 w 152"/>
                <a:gd name="T1" fmla="*/ 0 h 247"/>
                <a:gd name="T2" fmla="*/ 0 w 152"/>
                <a:gd name="T3" fmla="*/ 246 h 247"/>
                <a:gd name="T4" fmla="*/ 6 w 152"/>
                <a:gd name="T5" fmla="*/ 247 h 247"/>
                <a:gd name="T6" fmla="*/ 152 w 152"/>
                <a:gd name="T7" fmla="*/ 4 h 247"/>
                <a:gd name="T8" fmla="*/ 146 w 152"/>
                <a:gd name="T9" fmla="*/ 0 h 2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2"/>
                <a:gd name="T16" fmla="*/ 0 h 247"/>
                <a:gd name="T17" fmla="*/ 152 w 152"/>
                <a:gd name="T18" fmla="*/ 247 h 2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2" h="247">
                  <a:moveTo>
                    <a:pt x="146" y="0"/>
                  </a:moveTo>
                  <a:lnTo>
                    <a:pt x="0" y="246"/>
                  </a:lnTo>
                  <a:lnTo>
                    <a:pt x="6" y="247"/>
                  </a:lnTo>
                  <a:lnTo>
                    <a:pt x="152" y="4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64" name="Freeform 1116">
              <a:extLst>
                <a:ext uri="{FF2B5EF4-FFF2-40B4-BE49-F238E27FC236}">
                  <a16:creationId xmlns:a16="http://schemas.microsoft.com/office/drawing/2014/main" id="{D86EA2C8-A729-6BB0-23E2-CDDDAB143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" y="2603"/>
              <a:ext cx="38" cy="50"/>
            </a:xfrm>
            <a:custGeom>
              <a:avLst/>
              <a:gdLst>
                <a:gd name="T0" fmla="*/ 0 w 38"/>
                <a:gd name="T1" fmla="*/ 35 h 50"/>
                <a:gd name="T2" fmla="*/ 38 w 38"/>
                <a:gd name="T3" fmla="*/ 0 h 50"/>
                <a:gd name="T4" fmla="*/ 25 w 38"/>
                <a:gd name="T5" fmla="*/ 50 h 50"/>
                <a:gd name="T6" fmla="*/ 0 w 38"/>
                <a:gd name="T7" fmla="*/ 35 h 50"/>
                <a:gd name="T8" fmla="*/ 38 w 38"/>
                <a:gd name="T9" fmla="*/ 0 h 50"/>
                <a:gd name="T10" fmla="*/ 0 w 38"/>
                <a:gd name="T11" fmla="*/ 35 h 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8"/>
                <a:gd name="T19" fmla="*/ 0 h 50"/>
                <a:gd name="T20" fmla="*/ 38 w 38"/>
                <a:gd name="T21" fmla="*/ 50 h 5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8" h="50">
                  <a:moveTo>
                    <a:pt x="0" y="35"/>
                  </a:moveTo>
                  <a:lnTo>
                    <a:pt x="38" y="0"/>
                  </a:lnTo>
                  <a:lnTo>
                    <a:pt x="25" y="50"/>
                  </a:lnTo>
                  <a:lnTo>
                    <a:pt x="0" y="35"/>
                  </a:lnTo>
                  <a:lnTo>
                    <a:pt x="38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65" name="Freeform 1117">
              <a:extLst>
                <a:ext uri="{FF2B5EF4-FFF2-40B4-BE49-F238E27FC236}">
                  <a16:creationId xmlns:a16="http://schemas.microsoft.com/office/drawing/2014/main" id="{C610551C-E8AB-0C21-313C-EBFCB9452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4" y="2659"/>
              <a:ext cx="103" cy="288"/>
            </a:xfrm>
            <a:custGeom>
              <a:avLst/>
              <a:gdLst>
                <a:gd name="T0" fmla="*/ 97 w 103"/>
                <a:gd name="T1" fmla="*/ 0 h 288"/>
                <a:gd name="T2" fmla="*/ 0 w 103"/>
                <a:gd name="T3" fmla="*/ 284 h 288"/>
                <a:gd name="T4" fmla="*/ 5 w 103"/>
                <a:gd name="T5" fmla="*/ 288 h 288"/>
                <a:gd name="T6" fmla="*/ 103 w 103"/>
                <a:gd name="T7" fmla="*/ 2 h 288"/>
                <a:gd name="T8" fmla="*/ 97 w 103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3"/>
                <a:gd name="T16" fmla="*/ 0 h 288"/>
                <a:gd name="T17" fmla="*/ 103 w 103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3" h="288">
                  <a:moveTo>
                    <a:pt x="97" y="0"/>
                  </a:moveTo>
                  <a:lnTo>
                    <a:pt x="0" y="284"/>
                  </a:lnTo>
                  <a:lnTo>
                    <a:pt x="5" y="288"/>
                  </a:lnTo>
                  <a:lnTo>
                    <a:pt x="103" y="2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66" name="Freeform 1118">
              <a:extLst>
                <a:ext uri="{FF2B5EF4-FFF2-40B4-BE49-F238E27FC236}">
                  <a16:creationId xmlns:a16="http://schemas.microsoft.com/office/drawing/2014/main" id="{BA4A0CA9-4A86-31AB-F759-823461AB5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" y="2626"/>
              <a:ext cx="29" cy="50"/>
            </a:xfrm>
            <a:custGeom>
              <a:avLst/>
              <a:gdLst>
                <a:gd name="T0" fmla="*/ 0 w 29"/>
                <a:gd name="T1" fmla="*/ 40 h 50"/>
                <a:gd name="T2" fmla="*/ 29 w 29"/>
                <a:gd name="T3" fmla="*/ 0 h 50"/>
                <a:gd name="T4" fmla="*/ 27 w 29"/>
                <a:gd name="T5" fmla="*/ 50 h 50"/>
                <a:gd name="T6" fmla="*/ 0 w 29"/>
                <a:gd name="T7" fmla="*/ 40 h 50"/>
                <a:gd name="T8" fmla="*/ 29 w 29"/>
                <a:gd name="T9" fmla="*/ 0 h 50"/>
                <a:gd name="T10" fmla="*/ 0 w 29"/>
                <a:gd name="T11" fmla="*/ 40 h 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50"/>
                <a:gd name="T20" fmla="*/ 29 w 29"/>
                <a:gd name="T21" fmla="*/ 50 h 5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50">
                  <a:moveTo>
                    <a:pt x="0" y="40"/>
                  </a:moveTo>
                  <a:lnTo>
                    <a:pt x="29" y="0"/>
                  </a:lnTo>
                  <a:lnTo>
                    <a:pt x="27" y="50"/>
                  </a:lnTo>
                  <a:lnTo>
                    <a:pt x="0" y="40"/>
                  </a:lnTo>
                  <a:lnTo>
                    <a:pt x="29" y="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67" name="Freeform 1119">
              <a:extLst>
                <a:ext uri="{FF2B5EF4-FFF2-40B4-BE49-F238E27FC236}">
                  <a16:creationId xmlns:a16="http://schemas.microsoft.com/office/drawing/2014/main" id="{E47006EE-7D57-922C-0B17-F53BA4821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" y="2676"/>
              <a:ext cx="81" cy="307"/>
            </a:xfrm>
            <a:custGeom>
              <a:avLst/>
              <a:gdLst>
                <a:gd name="T0" fmla="*/ 75 w 81"/>
                <a:gd name="T1" fmla="*/ 0 h 307"/>
                <a:gd name="T2" fmla="*/ 0 w 81"/>
                <a:gd name="T3" fmla="*/ 307 h 307"/>
                <a:gd name="T4" fmla="*/ 8 w 81"/>
                <a:gd name="T5" fmla="*/ 307 h 307"/>
                <a:gd name="T6" fmla="*/ 81 w 81"/>
                <a:gd name="T7" fmla="*/ 2 h 307"/>
                <a:gd name="T8" fmla="*/ 75 w 81"/>
                <a:gd name="T9" fmla="*/ 0 h 3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307"/>
                <a:gd name="T17" fmla="*/ 81 w 81"/>
                <a:gd name="T18" fmla="*/ 307 h 30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307">
                  <a:moveTo>
                    <a:pt x="75" y="0"/>
                  </a:moveTo>
                  <a:lnTo>
                    <a:pt x="0" y="307"/>
                  </a:lnTo>
                  <a:lnTo>
                    <a:pt x="8" y="307"/>
                  </a:lnTo>
                  <a:lnTo>
                    <a:pt x="81" y="2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68" name="Freeform 1120">
              <a:extLst>
                <a:ext uri="{FF2B5EF4-FFF2-40B4-BE49-F238E27FC236}">
                  <a16:creationId xmlns:a16="http://schemas.microsoft.com/office/drawing/2014/main" id="{2594B862-9A56-1B54-9F8B-4C1A8F6E4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2" y="2641"/>
              <a:ext cx="29" cy="52"/>
            </a:xfrm>
            <a:custGeom>
              <a:avLst/>
              <a:gdLst>
                <a:gd name="T0" fmla="*/ 0 w 29"/>
                <a:gd name="T1" fmla="*/ 45 h 52"/>
                <a:gd name="T2" fmla="*/ 25 w 29"/>
                <a:gd name="T3" fmla="*/ 0 h 52"/>
                <a:gd name="T4" fmla="*/ 29 w 29"/>
                <a:gd name="T5" fmla="*/ 52 h 52"/>
                <a:gd name="T6" fmla="*/ 0 w 29"/>
                <a:gd name="T7" fmla="*/ 45 h 52"/>
                <a:gd name="T8" fmla="*/ 25 w 29"/>
                <a:gd name="T9" fmla="*/ 0 h 52"/>
                <a:gd name="T10" fmla="*/ 0 w 29"/>
                <a:gd name="T11" fmla="*/ 45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52"/>
                <a:gd name="T20" fmla="*/ 29 w 29"/>
                <a:gd name="T21" fmla="*/ 52 h 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52">
                  <a:moveTo>
                    <a:pt x="0" y="45"/>
                  </a:moveTo>
                  <a:lnTo>
                    <a:pt x="25" y="0"/>
                  </a:lnTo>
                  <a:lnTo>
                    <a:pt x="29" y="52"/>
                  </a:lnTo>
                  <a:lnTo>
                    <a:pt x="0" y="45"/>
                  </a:lnTo>
                  <a:lnTo>
                    <a:pt x="25" y="0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69" name="Freeform 1121">
              <a:extLst>
                <a:ext uri="{FF2B5EF4-FFF2-40B4-BE49-F238E27FC236}">
                  <a16:creationId xmlns:a16="http://schemas.microsoft.com/office/drawing/2014/main" id="{D298CF03-8066-8014-6098-1842DBE2A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" y="2686"/>
              <a:ext cx="39" cy="322"/>
            </a:xfrm>
            <a:custGeom>
              <a:avLst/>
              <a:gdLst>
                <a:gd name="T0" fmla="*/ 31 w 39"/>
                <a:gd name="T1" fmla="*/ 0 h 322"/>
                <a:gd name="T2" fmla="*/ 0 w 39"/>
                <a:gd name="T3" fmla="*/ 322 h 322"/>
                <a:gd name="T4" fmla="*/ 6 w 39"/>
                <a:gd name="T5" fmla="*/ 322 h 322"/>
                <a:gd name="T6" fmla="*/ 39 w 39"/>
                <a:gd name="T7" fmla="*/ 0 h 322"/>
                <a:gd name="T8" fmla="*/ 31 w 39"/>
                <a:gd name="T9" fmla="*/ 0 h 3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9"/>
                <a:gd name="T16" fmla="*/ 0 h 322"/>
                <a:gd name="T17" fmla="*/ 39 w 39"/>
                <a:gd name="T18" fmla="*/ 322 h 3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9" h="322">
                  <a:moveTo>
                    <a:pt x="31" y="0"/>
                  </a:moveTo>
                  <a:lnTo>
                    <a:pt x="0" y="322"/>
                  </a:lnTo>
                  <a:lnTo>
                    <a:pt x="6" y="322"/>
                  </a:lnTo>
                  <a:lnTo>
                    <a:pt x="39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70" name="Freeform 1122">
              <a:extLst>
                <a:ext uri="{FF2B5EF4-FFF2-40B4-BE49-F238E27FC236}">
                  <a16:creationId xmlns:a16="http://schemas.microsoft.com/office/drawing/2014/main" id="{E737FF59-CC79-8D62-FC22-7CD8E8320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6" y="2651"/>
              <a:ext cx="28" cy="50"/>
            </a:xfrm>
            <a:custGeom>
              <a:avLst/>
              <a:gdLst>
                <a:gd name="T0" fmla="*/ 0 w 28"/>
                <a:gd name="T1" fmla="*/ 46 h 50"/>
                <a:gd name="T2" fmla="*/ 19 w 28"/>
                <a:gd name="T3" fmla="*/ 0 h 50"/>
                <a:gd name="T4" fmla="*/ 28 w 28"/>
                <a:gd name="T5" fmla="*/ 50 h 50"/>
                <a:gd name="T6" fmla="*/ 0 w 28"/>
                <a:gd name="T7" fmla="*/ 46 h 50"/>
                <a:gd name="T8" fmla="*/ 19 w 28"/>
                <a:gd name="T9" fmla="*/ 0 h 50"/>
                <a:gd name="T10" fmla="*/ 0 w 28"/>
                <a:gd name="T11" fmla="*/ 46 h 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50"/>
                <a:gd name="T20" fmla="*/ 28 w 28"/>
                <a:gd name="T21" fmla="*/ 50 h 5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50">
                  <a:moveTo>
                    <a:pt x="0" y="46"/>
                  </a:moveTo>
                  <a:lnTo>
                    <a:pt x="19" y="0"/>
                  </a:lnTo>
                  <a:lnTo>
                    <a:pt x="28" y="50"/>
                  </a:lnTo>
                  <a:lnTo>
                    <a:pt x="0" y="46"/>
                  </a:lnTo>
                  <a:lnTo>
                    <a:pt x="19" y="0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71" name="Freeform 1123">
              <a:extLst>
                <a:ext uri="{FF2B5EF4-FFF2-40B4-BE49-F238E27FC236}">
                  <a16:creationId xmlns:a16="http://schemas.microsoft.com/office/drawing/2014/main" id="{EA796FCD-15D3-7AF3-D776-CF2471A51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3" y="2687"/>
              <a:ext cx="7" cy="336"/>
            </a:xfrm>
            <a:custGeom>
              <a:avLst/>
              <a:gdLst>
                <a:gd name="T0" fmla="*/ 0 w 7"/>
                <a:gd name="T1" fmla="*/ 0 h 336"/>
                <a:gd name="T2" fmla="*/ 2 w 7"/>
                <a:gd name="T3" fmla="*/ 336 h 336"/>
                <a:gd name="T4" fmla="*/ 7 w 7"/>
                <a:gd name="T5" fmla="*/ 336 h 336"/>
                <a:gd name="T6" fmla="*/ 7 w 7"/>
                <a:gd name="T7" fmla="*/ 0 h 336"/>
                <a:gd name="T8" fmla="*/ 0 w 7"/>
                <a:gd name="T9" fmla="*/ 0 h 3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336"/>
                <a:gd name="T17" fmla="*/ 7 w 7"/>
                <a:gd name="T18" fmla="*/ 336 h 3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336">
                  <a:moveTo>
                    <a:pt x="0" y="0"/>
                  </a:moveTo>
                  <a:lnTo>
                    <a:pt x="2" y="336"/>
                  </a:lnTo>
                  <a:lnTo>
                    <a:pt x="7" y="336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72" name="Freeform 1124">
              <a:extLst>
                <a:ext uri="{FF2B5EF4-FFF2-40B4-BE49-F238E27FC236}">
                  <a16:creationId xmlns:a16="http://schemas.microsoft.com/office/drawing/2014/main" id="{B8B72EAB-5710-503C-9E8D-F9390AEE8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" y="2653"/>
              <a:ext cx="31" cy="48"/>
            </a:xfrm>
            <a:custGeom>
              <a:avLst/>
              <a:gdLst>
                <a:gd name="T0" fmla="*/ 0 w 31"/>
                <a:gd name="T1" fmla="*/ 48 h 48"/>
                <a:gd name="T2" fmla="*/ 16 w 31"/>
                <a:gd name="T3" fmla="*/ 0 h 48"/>
                <a:gd name="T4" fmla="*/ 31 w 31"/>
                <a:gd name="T5" fmla="*/ 48 h 48"/>
                <a:gd name="T6" fmla="*/ 0 w 31"/>
                <a:gd name="T7" fmla="*/ 48 h 48"/>
                <a:gd name="T8" fmla="*/ 16 w 31"/>
                <a:gd name="T9" fmla="*/ 0 h 48"/>
                <a:gd name="T10" fmla="*/ 0 w 31"/>
                <a:gd name="T11" fmla="*/ 48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"/>
                <a:gd name="T19" fmla="*/ 0 h 48"/>
                <a:gd name="T20" fmla="*/ 31 w 31"/>
                <a:gd name="T21" fmla="*/ 48 h 4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" h="48">
                  <a:moveTo>
                    <a:pt x="0" y="48"/>
                  </a:moveTo>
                  <a:lnTo>
                    <a:pt x="16" y="0"/>
                  </a:lnTo>
                  <a:lnTo>
                    <a:pt x="31" y="48"/>
                  </a:lnTo>
                  <a:lnTo>
                    <a:pt x="0" y="48"/>
                  </a:lnTo>
                  <a:lnTo>
                    <a:pt x="16" y="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DD1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73" name="Freeform 1125">
              <a:extLst>
                <a:ext uri="{FF2B5EF4-FFF2-40B4-BE49-F238E27FC236}">
                  <a16:creationId xmlns:a16="http://schemas.microsoft.com/office/drawing/2014/main" id="{7E7AB5E2-47BD-AE4F-66C8-6BC92FA0B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2" y="2025"/>
              <a:ext cx="26" cy="25"/>
            </a:xfrm>
            <a:custGeom>
              <a:avLst/>
              <a:gdLst>
                <a:gd name="T0" fmla="*/ 13 w 26"/>
                <a:gd name="T1" fmla="*/ 0 h 25"/>
                <a:gd name="T2" fmla="*/ 19 w 26"/>
                <a:gd name="T3" fmla="*/ 2 h 25"/>
                <a:gd name="T4" fmla="*/ 23 w 26"/>
                <a:gd name="T5" fmla="*/ 4 h 25"/>
                <a:gd name="T6" fmla="*/ 25 w 26"/>
                <a:gd name="T7" fmla="*/ 8 h 25"/>
                <a:gd name="T8" fmla="*/ 26 w 26"/>
                <a:gd name="T9" fmla="*/ 14 h 25"/>
                <a:gd name="T10" fmla="*/ 25 w 26"/>
                <a:gd name="T11" fmla="*/ 18 h 25"/>
                <a:gd name="T12" fmla="*/ 23 w 26"/>
                <a:gd name="T13" fmla="*/ 21 h 25"/>
                <a:gd name="T14" fmla="*/ 19 w 26"/>
                <a:gd name="T15" fmla="*/ 25 h 25"/>
                <a:gd name="T16" fmla="*/ 13 w 26"/>
                <a:gd name="T17" fmla="*/ 25 h 25"/>
                <a:gd name="T18" fmla="*/ 9 w 26"/>
                <a:gd name="T19" fmla="*/ 25 h 25"/>
                <a:gd name="T20" fmla="*/ 3 w 26"/>
                <a:gd name="T21" fmla="*/ 21 h 25"/>
                <a:gd name="T22" fmla="*/ 2 w 26"/>
                <a:gd name="T23" fmla="*/ 18 h 25"/>
                <a:gd name="T24" fmla="*/ 0 w 26"/>
                <a:gd name="T25" fmla="*/ 14 h 25"/>
                <a:gd name="T26" fmla="*/ 2 w 26"/>
                <a:gd name="T27" fmla="*/ 8 h 25"/>
                <a:gd name="T28" fmla="*/ 3 w 26"/>
                <a:gd name="T29" fmla="*/ 4 h 25"/>
                <a:gd name="T30" fmla="*/ 9 w 26"/>
                <a:gd name="T31" fmla="*/ 2 h 25"/>
                <a:gd name="T32" fmla="*/ 13 w 26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5"/>
                <a:gd name="T53" fmla="*/ 26 w 26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5">
                  <a:moveTo>
                    <a:pt x="13" y="0"/>
                  </a:moveTo>
                  <a:lnTo>
                    <a:pt x="19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8"/>
                  </a:lnTo>
                  <a:lnTo>
                    <a:pt x="23" y="21"/>
                  </a:lnTo>
                  <a:lnTo>
                    <a:pt x="19" y="25"/>
                  </a:lnTo>
                  <a:lnTo>
                    <a:pt x="13" y="25"/>
                  </a:lnTo>
                  <a:lnTo>
                    <a:pt x="9" y="25"/>
                  </a:lnTo>
                  <a:lnTo>
                    <a:pt x="3" y="21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2" y="8"/>
                  </a:lnTo>
                  <a:lnTo>
                    <a:pt x="3" y="4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74" name="Freeform 1126">
              <a:extLst>
                <a:ext uri="{FF2B5EF4-FFF2-40B4-BE49-F238E27FC236}">
                  <a16:creationId xmlns:a16="http://schemas.microsoft.com/office/drawing/2014/main" id="{48ECBF8D-C2B4-70F3-4EDE-E293A4DD1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2" y="2025"/>
              <a:ext cx="26" cy="25"/>
            </a:xfrm>
            <a:custGeom>
              <a:avLst/>
              <a:gdLst>
                <a:gd name="T0" fmla="*/ 13 w 26"/>
                <a:gd name="T1" fmla="*/ 0 h 25"/>
                <a:gd name="T2" fmla="*/ 19 w 26"/>
                <a:gd name="T3" fmla="*/ 2 h 25"/>
                <a:gd name="T4" fmla="*/ 23 w 26"/>
                <a:gd name="T5" fmla="*/ 4 h 25"/>
                <a:gd name="T6" fmla="*/ 25 w 26"/>
                <a:gd name="T7" fmla="*/ 8 h 25"/>
                <a:gd name="T8" fmla="*/ 26 w 26"/>
                <a:gd name="T9" fmla="*/ 14 h 25"/>
                <a:gd name="T10" fmla="*/ 25 w 26"/>
                <a:gd name="T11" fmla="*/ 18 h 25"/>
                <a:gd name="T12" fmla="*/ 23 w 26"/>
                <a:gd name="T13" fmla="*/ 21 h 25"/>
                <a:gd name="T14" fmla="*/ 19 w 26"/>
                <a:gd name="T15" fmla="*/ 25 h 25"/>
                <a:gd name="T16" fmla="*/ 13 w 26"/>
                <a:gd name="T17" fmla="*/ 25 h 25"/>
                <a:gd name="T18" fmla="*/ 9 w 26"/>
                <a:gd name="T19" fmla="*/ 25 h 25"/>
                <a:gd name="T20" fmla="*/ 3 w 26"/>
                <a:gd name="T21" fmla="*/ 21 h 25"/>
                <a:gd name="T22" fmla="*/ 2 w 26"/>
                <a:gd name="T23" fmla="*/ 18 h 25"/>
                <a:gd name="T24" fmla="*/ 0 w 26"/>
                <a:gd name="T25" fmla="*/ 14 h 25"/>
                <a:gd name="T26" fmla="*/ 2 w 26"/>
                <a:gd name="T27" fmla="*/ 8 h 25"/>
                <a:gd name="T28" fmla="*/ 3 w 26"/>
                <a:gd name="T29" fmla="*/ 4 h 25"/>
                <a:gd name="T30" fmla="*/ 9 w 26"/>
                <a:gd name="T31" fmla="*/ 2 h 25"/>
                <a:gd name="T32" fmla="*/ 13 w 26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5"/>
                <a:gd name="T53" fmla="*/ 26 w 26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5">
                  <a:moveTo>
                    <a:pt x="13" y="0"/>
                  </a:moveTo>
                  <a:lnTo>
                    <a:pt x="19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8"/>
                  </a:lnTo>
                  <a:lnTo>
                    <a:pt x="23" y="21"/>
                  </a:lnTo>
                  <a:lnTo>
                    <a:pt x="19" y="25"/>
                  </a:lnTo>
                  <a:lnTo>
                    <a:pt x="13" y="25"/>
                  </a:lnTo>
                  <a:lnTo>
                    <a:pt x="9" y="25"/>
                  </a:lnTo>
                  <a:lnTo>
                    <a:pt x="3" y="21"/>
                  </a:lnTo>
                  <a:lnTo>
                    <a:pt x="2" y="18"/>
                  </a:lnTo>
                  <a:lnTo>
                    <a:pt x="0" y="14"/>
                  </a:lnTo>
                  <a:lnTo>
                    <a:pt x="2" y="8"/>
                  </a:lnTo>
                  <a:lnTo>
                    <a:pt x="3" y="4"/>
                  </a:lnTo>
                  <a:lnTo>
                    <a:pt x="9" y="2"/>
                  </a:lnTo>
                  <a:lnTo>
                    <a:pt x="13" y="0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75" name="Rectangle 1127">
              <a:extLst>
                <a:ext uri="{FF2B5EF4-FFF2-40B4-BE49-F238E27FC236}">
                  <a16:creationId xmlns:a16="http://schemas.microsoft.com/office/drawing/2014/main" id="{EE1AFA4D-2E80-7A04-298C-5A1C912068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4" y="2516"/>
              <a:ext cx="68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>
                  <a:solidFill>
                    <a:srgbClr val="1F1A17"/>
                  </a:solidFill>
                  <a:latin typeface="Times New Roman" panose="02020603050405020304" pitchFamily="18" charset="0"/>
                </a:rPr>
                <a:t>P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8476" name="Rectangle 1128">
              <a:extLst>
                <a:ext uri="{FF2B5EF4-FFF2-40B4-BE49-F238E27FC236}">
                  <a16:creationId xmlns:a16="http://schemas.microsoft.com/office/drawing/2014/main" id="{F4AD5BDC-2E80-262D-7F5F-2647DEF8A0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3" y="2591"/>
              <a:ext cx="25" cy="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700" b="1">
                  <a:solidFill>
                    <a:srgbClr val="1F1A17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8477" name="Rectangle 1129">
              <a:extLst>
                <a:ext uri="{FF2B5EF4-FFF2-40B4-BE49-F238E27FC236}">
                  <a16:creationId xmlns:a16="http://schemas.microsoft.com/office/drawing/2014/main" id="{DF696E20-361E-4A00-96BB-25170647FA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8" y="2050"/>
              <a:ext cx="68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>
                  <a:solidFill>
                    <a:srgbClr val="1F1A17"/>
                  </a:solidFill>
                  <a:latin typeface="Times New Roman" panose="02020603050405020304" pitchFamily="18" charset="0"/>
                </a:rPr>
                <a:t>P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8478" name="Rectangle 1130">
              <a:extLst>
                <a:ext uri="{FF2B5EF4-FFF2-40B4-BE49-F238E27FC236}">
                  <a16:creationId xmlns:a16="http://schemas.microsoft.com/office/drawing/2014/main" id="{829FBE51-8274-9CE7-9656-38D9F0DBB1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7" y="2125"/>
              <a:ext cx="28" cy="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700" b="1">
                  <a:solidFill>
                    <a:srgbClr val="1F1A17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sp>
        <p:nvSpPr>
          <p:cNvPr id="285804" name="Text Box 1132">
            <a:extLst>
              <a:ext uri="{FF2B5EF4-FFF2-40B4-BE49-F238E27FC236}">
                <a16:creationId xmlns:a16="http://schemas.microsoft.com/office/drawing/2014/main" id="{F77F9782-026B-E84B-580C-2826B1941E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800" y="4733925"/>
            <a:ext cx="8424863" cy="915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just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sr-Latn-CS" altLang="en-US" sz="1800" b="1">
                <a:latin typeface="Arial" panose="020B0604020202020204" pitchFamily="34" charset="0"/>
              </a:rPr>
              <a:t>Rezultujuća sila pritiska u slučaju zakrivljene površine je složenija za određivanje jer zahteva integraciju sila pritiska koje menjaju pravac duž površine.</a:t>
            </a:r>
            <a:endParaRPr lang="en-US" altLang="en-US" sz="1800" b="1">
              <a:latin typeface="Arial" panose="020B0604020202020204" pitchFamily="34" charset="0"/>
              <a:sym typeface="Symbol" panose="05050102010706020507" pitchFamily="18" charset="2"/>
            </a:endParaRPr>
          </a:p>
        </p:txBody>
      </p:sp>
      <p:pic>
        <p:nvPicPr>
          <p:cNvPr id="285805" name="Picture 1133" descr="BD14868_">
            <a:extLst>
              <a:ext uri="{FF2B5EF4-FFF2-40B4-BE49-F238E27FC236}">
                <a16:creationId xmlns:a16="http://schemas.microsoft.com/office/drawing/2014/main" id="{A177B18D-7AD5-48ED-3BED-94E1A99604C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413" y="4821238"/>
            <a:ext cx="1651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5806" name="Text Box 1134">
            <a:extLst>
              <a:ext uri="{FF2B5EF4-FFF2-40B4-BE49-F238E27FC236}">
                <a16:creationId xmlns:a16="http://schemas.microsoft.com/office/drawing/2014/main" id="{B9394F66-078F-4082-6367-32566895FC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213" y="5726113"/>
            <a:ext cx="84248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just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sr-Latn-CS" altLang="en-US" sz="1800" b="1">
                <a:latin typeface="Arial" panose="020B0604020202020204" pitchFamily="34" charset="0"/>
              </a:rPr>
              <a:t>Jednostavan pristup: određivanje horizontalne i vertikalne komponente.</a:t>
            </a:r>
            <a:endParaRPr lang="en-US" altLang="en-US" sz="1800" b="1">
              <a:latin typeface="Arial" panose="020B0604020202020204" pitchFamily="34" charset="0"/>
              <a:sym typeface="Symbol" panose="05050102010706020507" pitchFamily="18" charset="2"/>
            </a:endParaRPr>
          </a:p>
        </p:txBody>
      </p:sp>
      <p:pic>
        <p:nvPicPr>
          <p:cNvPr id="285807" name="Picture 1135" descr="BD14868_">
            <a:extLst>
              <a:ext uri="{FF2B5EF4-FFF2-40B4-BE49-F238E27FC236}">
                <a16:creationId xmlns:a16="http://schemas.microsoft.com/office/drawing/2014/main" id="{B593C86A-12D2-E046-FD0F-D2E5927AB97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5813425"/>
            <a:ext cx="1651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68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68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68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1000"/>
                                        <p:tgtEl>
                                          <p:spTgt spid="68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1000"/>
                                        <p:tgtEl>
                                          <p:spTgt spid="684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0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858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858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858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858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7" presetID="27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39" dur="80"/>
                                        <p:tgtEl>
                                          <p:spTgt spid="28580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40" dur="80"/>
                                        <p:tgtEl>
                                          <p:spTgt spid="28580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1" dur="80"/>
                                        <p:tgtEl>
                                          <p:spTgt spid="28580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7980"/>
                            </p:stCondLst>
                            <p:childTnLst>
                              <p:par>
                                <p:cTn id="43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858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858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858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858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8480"/>
                            </p:stCondLst>
                            <p:childTnLst>
                              <p:par>
                                <p:cTn id="50" presetID="27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52" dur="80"/>
                                        <p:tgtEl>
                                          <p:spTgt spid="28580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53" dur="80"/>
                                        <p:tgtEl>
                                          <p:spTgt spid="28580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4" dur="80"/>
                                        <p:tgtEl>
                                          <p:spTgt spid="28580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395" grpId="0"/>
      <p:bldP spid="68394" grpId="0"/>
      <p:bldP spid="68397" grpId="0"/>
      <p:bldP spid="285804" grpId="0"/>
      <p:bldP spid="285806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Date Placeholder 3">
            <a:extLst>
              <a:ext uri="{FF2B5EF4-FFF2-40B4-BE49-F238E27FC236}">
                <a16:creationId xmlns:a16="http://schemas.microsoft.com/office/drawing/2014/main" id="{74C928B4-3E69-A891-1853-BEEC9E8E534C}"/>
              </a:ext>
            </a:extLst>
          </p:cNvPr>
          <p:cNvSpPr>
            <a:spLocks noGrp="1"/>
          </p:cNvSpPr>
          <p:nvPr>
            <p:ph type="dt" sz="quarter" idx="10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80EB97AD-73FF-4929-8067-49681F8118B1}" type="datetime11">
              <a:rPr lang="en-US" altLang="en-US" sz="1200" smtClean="0">
                <a:latin typeface="Arial" panose="020B0604020202020204" pitchFamily="34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18:11:17</a:t>
            </a:fld>
            <a:endParaRPr lang="en-US" altLang="en-US" sz="1200">
              <a:latin typeface="Arial" panose="020B0604020202020204" pitchFamily="34" charset="0"/>
            </a:endParaRPr>
          </a:p>
        </p:txBody>
      </p:sp>
      <p:sp>
        <p:nvSpPr>
          <p:cNvPr id="38915" name="Slide Number Placeholder 5">
            <a:extLst>
              <a:ext uri="{FF2B5EF4-FFF2-40B4-BE49-F238E27FC236}">
                <a16:creationId xmlns:a16="http://schemas.microsoft.com/office/drawing/2014/main" id="{FA848911-A99C-BCC7-7097-B5556128B8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3C354F62-7AFB-45B0-B36E-40F53D7CBA9D}" type="slidenum">
              <a:rPr lang="en-US" altLang="en-US" sz="1200" smtClean="0">
                <a:latin typeface="Arial" panose="020B0604020202020204" pitchFamily="34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20</a:t>
            </a:fld>
            <a:endParaRPr lang="en-US" altLang="en-US" sz="1200">
              <a:latin typeface="Arial" panose="020B0604020202020204" pitchFamily="34" charset="0"/>
            </a:endParaRPr>
          </a:p>
        </p:txBody>
      </p:sp>
      <p:sp>
        <p:nvSpPr>
          <p:cNvPr id="38916" name="Line 2">
            <a:extLst>
              <a:ext uri="{FF2B5EF4-FFF2-40B4-BE49-F238E27FC236}">
                <a16:creationId xmlns:a16="http://schemas.microsoft.com/office/drawing/2014/main" id="{878ADB86-304C-3FE5-E5ED-DE1EF4F49C9A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20637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38917" name="Text Box 3">
            <a:extLst>
              <a:ext uri="{FF2B5EF4-FFF2-40B4-BE49-F238E27FC236}">
                <a16:creationId xmlns:a16="http://schemas.microsoft.com/office/drawing/2014/main" id="{6CCC467F-9ED7-E1FE-CDF9-C67454DDB5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8125" y="6389688"/>
            <a:ext cx="23939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sr-Latn-CS" altLang="en-US" sz="1800" i="1">
                <a:solidFill>
                  <a:srgbClr val="000000"/>
                </a:solidFill>
                <a:latin typeface="Times New Roman" panose="02020603050405020304" pitchFamily="18" charset="0"/>
              </a:rPr>
              <a:t>dr Gordana Kastrato</a:t>
            </a:r>
            <a:r>
              <a:rPr lang="en-US" altLang="en-US" sz="1800" i="1">
                <a:solidFill>
                  <a:srgbClr val="000000"/>
                </a:solidFill>
                <a:latin typeface="Times New Roman" panose="02020603050405020304" pitchFamily="18" charset="0"/>
              </a:rPr>
              <a:t>vi</a:t>
            </a:r>
            <a:r>
              <a:rPr lang="sr-Latn-CS" altLang="en-US" sz="1800" i="1">
                <a:solidFill>
                  <a:srgbClr val="000000"/>
                </a:solidFill>
                <a:latin typeface="Times New Roman" panose="02020603050405020304" pitchFamily="18" charset="0"/>
              </a:rPr>
              <a:t>ć</a:t>
            </a:r>
            <a:endParaRPr lang="en-US" altLang="en-US" sz="1800" i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38918" name="Text Box 4">
            <a:extLst>
              <a:ext uri="{FF2B5EF4-FFF2-40B4-BE49-F238E27FC236}">
                <a16:creationId xmlns:a16="http://schemas.microsoft.com/office/drawing/2014/main" id="{4977EE1F-6D8C-66C7-EACC-995C31B724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sr-Latn-CS" altLang="en-US" sz="1500" b="1">
                <a:solidFill>
                  <a:srgbClr val="000000"/>
                </a:solidFill>
                <a:latin typeface="Arial" panose="020B0604020202020204" pitchFamily="34" charset="0"/>
              </a:rPr>
              <a:t>MEHANIKA FLUIDA</a:t>
            </a:r>
            <a:endParaRPr lang="en-US" altLang="en-US" sz="1500" b="1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38919" name="Line 5">
            <a:extLst>
              <a:ext uri="{FF2B5EF4-FFF2-40B4-BE49-F238E27FC236}">
                <a16:creationId xmlns:a16="http://schemas.microsoft.com/office/drawing/2014/main" id="{3831DC9C-BABD-A60A-A198-35ADD66C9B34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38920" name="Rectangle 6">
            <a:extLst>
              <a:ext uri="{FF2B5EF4-FFF2-40B4-BE49-F238E27FC236}">
                <a16:creationId xmlns:a16="http://schemas.microsoft.com/office/drawing/2014/main" id="{B102A72C-5EE8-9760-9CEC-3EB9678AF3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-2700338" y="4473575"/>
            <a:ext cx="9144001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8921" name="WordArt 7">
            <a:extLst>
              <a:ext uri="{FF2B5EF4-FFF2-40B4-BE49-F238E27FC236}">
                <a16:creationId xmlns:a16="http://schemas.microsoft.com/office/drawing/2014/main" id="{83F39223-EB0D-C069-3315-8FD05149A230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2252663" y="836613"/>
            <a:ext cx="4638675" cy="411162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GB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ARHIMEDOV ZAKON</a:t>
            </a:r>
          </a:p>
        </p:txBody>
      </p:sp>
      <p:pic>
        <p:nvPicPr>
          <p:cNvPr id="304136" name="Picture 8" descr="ScaleCrown">
            <a:extLst>
              <a:ext uri="{FF2B5EF4-FFF2-40B4-BE49-F238E27FC236}">
                <a16:creationId xmlns:a16="http://schemas.microsoft.com/office/drawing/2014/main" id="{7666879F-EF2D-2147-A43A-BBDCDC99D02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9363" y="1712913"/>
            <a:ext cx="2619375" cy="1965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4137" name="Picture 9" descr="ScaleCrownTilted">
            <a:extLst>
              <a:ext uri="{FF2B5EF4-FFF2-40B4-BE49-F238E27FC236}">
                <a16:creationId xmlns:a16="http://schemas.microsoft.com/office/drawing/2014/main" id="{74F69441-0B06-C96E-C0CD-BFB194A017D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3175" y="1712913"/>
            <a:ext cx="2628900" cy="197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4138" name="Rectangle 10">
            <a:extLst>
              <a:ext uri="{FF2B5EF4-FFF2-40B4-BE49-F238E27FC236}">
                <a16:creationId xmlns:a16="http://schemas.microsoft.com/office/drawing/2014/main" id="{7819ADCF-EE4B-80C2-1DAA-9247DF8D84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7263" y="3536950"/>
            <a:ext cx="7856537" cy="259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lnSpc>
                <a:spcPct val="80000"/>
              </a:lnSpc>
              <a:buClrTx/>
              <a:buSzTx/>
              <a:buFontTx/>
              <a:buNone/>
            </a:pPr>
            <a:endParaRPr lang="sr-Latn-CS" altLang="zh-TW" sz="1600">
              <a:latin typeface="Arial" panose="020B0604020202020204" pitchFamily="34" charset="0"/>
            </a:endParaRPr>
          </a:p>
          <a:p>
            <a:pPr eaLnBrk="1" hangingPunct="1">
              <a:lnSpc>
                <a:spcPct val="80000"/>
              </a:lnSpc>
              <a:buClrTx/>
              <a:buSzTx/>
              <a:buFontTx/>
              <a:buChar char="•"/>
            </a:pPr>
            <a:r>
              <a:rPr lang="sr-Latn-CS" altLang="zh-TW" sz="1600" b="1">
                <a:latin typeface="Arial" panose="020B0604020202020204" pitchFamily="34" charset="0"/>
              </a:rPr>
              <a:t>Težina krune i zlatnog grumena su iste</a:t>
            </a:r>
            <a:r>
              <a:rPr lang="en-US" altLang="zh-TW" sz="1600" b="1">
                <a:latin typeface="Arial" panose="020B0604020202020204" pitchFamily="34" charset="0"/>
              </a:rPr>
              <a:t>:  </a:t>
            </a:r>
            <a:r>
              <a:rPr lang="sr-Latn-CS" altLang="zh-TW" sz="1600" b="1">
                <a:latin typeface="Arial" panose="020B0604020202020204" pitchFamily="34" charset="0"/>
              </a:rPr>
              <a:t>        G</a:t>
            </a:r>
            <a:r>
              <a:rPr lang="sr-Latn-CS" altLang="zh-TW" sz="1600" b="1" i="1" baseline="-25000">
                <a:latin typeface="Arial" panose="020B0604020202020204" pitchFamily="34" charset="0"/>
              </a:rPr>
              <a:t>k</a:t>
            </a:r>
            <a:r>
              <a:rPr lang="en-US" altLang="zh-TW" sz="1600" b="1" i="1">
                <a:latin typeface="Arial" panose="020B0604020202020204" pitchFamily="34" charset="0"/>
              </a:rPr>
              <a:t> = </a:t>
            </a:r>
            <a:r>
              <a:rPr lang="en-US" altLang="zh-TW" sz="1600" b="1" i="1">
                <a:latin typeface="Symbol" panose="05050102010706020507" pitchFamily="18" charset="2"/>
              </a:rPr>
              <a:t>r</a:t>
            </a:r>
            <a:r>
              <a:rPr lang="sr-Latn-CS" altLang="zh-TW" sz="1600" b="1" i="1" baseline="-25000">
                <a:latin typeface="Arial" panose="020B0604020202020204" pitchFamily="34" charset="0"/>
              </a:rPr>
              <a:t>k</a:t>
            </a:r>
            <a:r>
              <a:rPr lang="en-US" altLang="zh-TW" sz="1600" b="1" i="1">
                <a:latin typeface="Arial" panose="020B0604020202020204" pitchFamily="34" charset="0"/>
              </a:rPr>
              <a:t>V</a:t>
            </a:r>
            <a:r>
              <a:rPr lang="sr-Latn-CS" altLang="zh-TW" sz="1600" b="1" i="1" baseline="-25000">
                <a:latin typeface="Arial" panose="020B0604020202020204" pitchFamily="34" charset="0"/>
              </a:rPr>
              <a:t>k</a:t>
            </a:r>
            <a:r>
              <a:rPr lang="en-US" altLang="zh-TW" sz="1600" b="1" i="1">
                <a:latin typeface="Arial" panose="020B0604020202020204" pitchFamily="34" charset="0"/>
                <a:cs typeface="Arial" panose="020B0604020202020204" pitchFamily="34" charset="0"/>
              </a:rPr>
              <a:t>·</a:t>
            </a:r>
            <a:r>
              <a:rPr lang="sr-Latn-CS" altLang="zh-TW" sz="1600" b="1" i="1">
                <a:latin typeface="Arial" panose="020B0604020202020204" pitchFamily="34" charset="0"/>
                <a:cs typeface="Arial" panose="020B0604020202020204" pitchFamily="34" charset="0"/>
              </a:rPr>
              <a:t>g</a:t>
            </a:r>
            <a:r>
              <a:rPr lang="en-US" altLang="zh-TW" sz="1600" b="1" i="1">
                <a:latin typeface="Arial" panose="020B0604020202020204" pitchFamily="34" charset="0"/>
              </a:rPr>
              <a:t>= </a:t>
            </a:r>
            <a:r>
              <a:rPr lang="sr-Latn-CS" altLang="zh-TW" sz="1600" b="1" i="1">
                <a:latin typeface="Arial" panose="020B0604020202020204" pitchFamily="34" charset="0"/>
              </a:rPr>
              <a:t>G</a:t>
            </a:r>
            <a:r>
              <a:rPr lang="sr-Latn-CS" altLang="zh-TW" sz="1600" b="1" i="1" baseline="-25000">
                <a:latin typeface="Arial" panose="020B0604020202020204" pitchFamily="34" charset="0"/>
              </a:rPr>
              <a:t>g</a:t>
            </a:r>
            <a:r>
              <a:rPr lang="en-US" altLang="zh-TW" sz="1600" b="1" i="1">
                <a:latin typeface="Arial" panose="020B0604020202020204" pitchFamily="34" charset="0"/>
              </a:rPr>
              <a:t> = </a:t>
            </a:r>
            <a:r>
              <a:rPr lang="en-US" altLang="zh-TW" sz="1600" b="1" i="1">
                <a:latin typeface="Symbol" panose="05050102010706020507" pitchFamily="18" charset="2"/>
              </a:rPr>
              <a:t>r</a:t>
            </a:r>
            <a:r>
              <a:rPr lang="sr-Latn-CS" altLang="zh-TW" sz="1600" b="1" i="1" baseline="-25000">
                <a:latin typeface="Arial" panose="020B0604020202020204" pitchFamily="34" charset="0"/>
              </a:rPr>
              <a:t>g</a:t>
            </a:r>
            <a:r>
              <a:rPr lang="en-US" altLang="zh-TW" sz="1600" b="1" i="1">
                <a:latin typeface="Arial" panose="020B0604020202020204" pitchFamily="34" charset="0"/>
              </a:rPr>
              <a:t>V</a:t>
            </a:r>
            <a:r>
              <a:rPr lang="sr-Latn-CS" altLang="zh-TW" sz="1600" b="1" i="1" baseline="-25000">
                <a:latin typeface="Arial" panose="020B0604020202020204" pitchFamily="34" charset="0"/>
              </a:rPr>
              <a:t>g</a:t>
            </a:r>
            <a:r>
              <a:rPr lang="en-US" altLang="zh-TW" sz="1600" b="1" i="1">
                <a:latin typeface="Arial" panose="020B0604020202020204" pitchFamily="34" charset="0"/>
              </a:rPr>
              <a:t>·</a:t>
            </a:r>
            <a:r>
              <a:rPr lang="sr-Latn-CS" altLang="zh-TW" sz="1600" b="1" i="1">
                <a:latin typeface="Arial" panose="020B0604020202020204" pitchFamily="34" charset="0"/>
              </a:rPr>
              <a:t>g.</a:t>
            </a:r>
            <a:endParaRPr lang="en-US" altLang="zh-TW" sz="1600" b="1" i="1">
              <a:latin typeface="Arial" panose="020B0604020202020204" pitchFamily="34" charset="0"/>
            </a:endParaRPr>
          </a:p>
          <a:p>
            <a:pPr eaLnBrk="1" hangingPunct="1">
              <a:lnSpc>
                <a:spcPct val="80000"/>
              </a:lnSpc>
              <a:buClrTx/>
              <a:buSzTx/>
              <a:buFontTx/>
              <a:buChar char="•"/>
            </a:pPr>
            <a:endParaRPr lang="en-US" altLang="zh-TW" sz="1600" b="1" i="1">
              <a:latin typeface="Arial" panose="020B0604020202020204" pitchFamily="34" charset="0"/>
            </a:endParaRPr>
          </a:p>
          <a:p>
            <a:pPr eaLnBrk="1" hangingPunct="1">
              <a:lnSpc>
                <a:spcPct val="80000"/>
              </a:lnSpc>
              <a:buClrTx/>
              <a:buSzTx/>
              <a:buFontTx/>
              <a:buChar char="•"/>
            </a:pPr>
            <a:r>
              <a:rPr lang="sr-Latn-CS" altLang="zh-TW" sz="1600" b="1">
                <a:latin typeface="Arial" panose="020B0604020202020204" pitchFamily="34" charset="0"/>
              </a:rPr>
              <a:t>Ako je kruna od čistog zlata,onda je</a:t>
            </a:r>
            <a:r>
              <a:rPr lang="en-US" altLang="zh-TW" sz="1600" b="1">
                <a:latin typeface="Arial" panose="020B0604020202020204" pitchFamily="34" charset="0"/>
              </a:rPr>
              <a:t> </a:t>
            </a:r>
            <a:r>
              <a:rPr lang="en-US" altLang="zh-TW" sz="1600" b="1" i="1">
                <a:latin typeface="Symbol" panose="05050102010706020507" pitchFamily="18" charset="2"/>
              </a:rPr>
              <a:t>r</a:t>
            </a:r>
            <a:r>
              <a:rPr lang="sr-Latn-CS" altLang="zh-TW" sz="1600" b="1" i="1" baseline="-25000">
                <a:latin typeface="Arial" panose="020B0604020202020204" pitchFamily="34" charset="0"/>
              </a:rPr>
              <a:t>k</a:t>
            </a:r>
            <a:r>
              <a:rPr lang="en-US" altLang="zh-TW" sz="1600" b="1">
                <a:latin typeface="Arial" panose="020B0604020202020204" pitchFamily="34" charset="0"/>
              </a:rPr>
              <a:t>=</a:t>
            </a:r>
            <a:r>
              <a:rPr lang="en-US" altLang="zh-TW" sz="1600" b="1" i="1">
                <a:latin typeface="Symbol" panose="05050102010706020507" pitchFamily="18" charset="2"/>
              </a:rPr>
              <a:t>r</a:t>
            </a:r>
            <a:r>
              <a:rPr lang="sr-Latn-CS" altLang="zh-TW" sz="1600" b="1" i="1" baseline="-25000">
                <a:latin typeface="Arial" panose="020B0604020202020204" pitchFamily="34" charset="0"/>
              </a:rPr>
              <a:t>g</a:t>
            </a:r>
            <a:r>
              <a:rPr lang="en-US" altLang="zh-TW" sz="1600" b="1">
                <a:latin typeface="Arial" panose="020B0604020202020204" pitchFamily="34" charset="0"/>
              </a:rPr>
              <a:t> </a:t>
            </a:r>
            <a:r>
              <a:rPr lang="sr-Latn-CS" altLang="zh-TW" sz="1600" b="1">
                <a:latin typeface="Arial" panose="020B0604020202020204" pitchFamily="34" charset="0"/>
              </a:rPr>
              <a:t>što znači da zapremine moraju biti jednake</a:t>
            </a:r>
            <a:r>
              <a:rPr lang="en-US" altLang="zh-TW" sz="1600" b="1">
                <a:latin typeface="Arial" panose="020B0604020202020204" pitchFamily="34" charset="0"/>
              </a:rPr>
              <a:t> </a:t>
            </a:r>
            <a:r>
              <a:rPr lang="en-US" altLang="zh-TW" sz="1600" b="1" i="1">
                <a:latin typeface="Arial" panose="020B0604020202020204" pitchFamily="34" charset="0"/>
              </a:rPr>
              <a:t>V</a:t>
            </a:r>
            <a:r>
              <a:rPr lang="sr-Latn-CS" altLang="zh-TW" sz="1600" b="1" i="1" baseline="-25000">
                <a:latin typeface="Arial" panose="020B0604020202020204" pitchFamily="34" charset="0"/>
              </a:rPr>
              <a:t>k</a:t>
            </a:r>
            <a:r>
              <a:rPr lang="en-US" altLang="zh-TW" sz="1600" b="1" i="1">
                <a:latin typeface="Arial" panose="020B0604020202020204" pitchFamily="34" charset="0"/>
              </a:rPr>
              <a:t>=V</a:t>
            </a:r>
            <a:r>
              <a:rPr lang="sr-Latn-CS" altLang="zh-TW" sz="1600" b="1" i="1" baseline="-25000">
                <a:latin typeface="Arial" panose="020B0604020202020204" pitchFamily="34" charset="0"/>
              </a:rPr>
              <a:t>g</a:t>
            </a:r>
            <a:r>
              <a:rPr lang="en-US" altLang="zh-TW" sz="1600" b="1">
                <a:latin typeface="Arial" panose="020B0604020202020204" pitchFamily="34" charset="0"/>
              </a:rPr>
              <a:t>.</a:t>
            </a:r>
            <a:endParaRPr lang="sr-Latn-CS" altLang="zh-TW" sz="1600" b="1">
              <a:latin typeface="Arial" panose="020B0604020202020204" pitchFamily="34" charset="0"/>
            </a:endParaRPr>
          </a:p>
          <a:p>
            <a:pPr eaLnBrk="1" hangingPunct="1">
              <a:lnSpc>
                <a:spcPct val="80000"/>
              </a:lnSpc>
              <a:buClrTx/>
              <a:buSzTx/>
              <a:buFontTx/>
              <a:buChar char="•"/>
            </a:pPr>
            <a:endParaRPr lang="en-US" altLang="zh-TW" sz="1600" b="1">
              <a:latin typeface="Arial" panose="020B0604020202020204" pitchFamily="34" charset="0"/>
            </a:endParaRPr>
          </a:p>
          <a:p>
            <a:pPr eaLnBrk="1" hangingPunct="1">
              <a:lnSpc>
                <a:spcPct val="80000"/>
              </a:lnSpc>
              <a:buClrTx/>
              <a:buSzTx/>
              <a:buFontTx/>
              <a:buChar char="•"/>
            </a:pPr>
            <a:r>
              <a:rPr lang="sr-Latn-CS" altLang="zh-TW" sz="1600" b="1">
                <a:latin typeface="Arial" panose="020B0604020202020204" pitchFamily="34" charset="0"/>
              </a:rPr>
              <a:t>U vodi je sila potiska F</a:t>
            </a:r>
            <a:r>
              <a:rPr lang="en-US" altLang="zh-TW" sz="1600" b="1" i="1">
                <a:latin typeface="Arial" panose="020B0604020202020204" pitchFamily="34" charset="0"/>
              </a:rPr>
              <a:t>=</a:t>
            </a:r>
            <a:r>
              <a:rPr lang="en-US" altLang="zh-TW" sz="1600" b="1" i="1">
                <a:latin typeface="Symbol" panose="05050102010706020507" pitchFamily="18" charset="2"/>
              </a:rPr>
              <a:t>r</a:t>
            </a:r>
            <a:r>
              <a:rPr lang="en-US" altLang="zh-TW" sz="1600" b="1" i="1" baseline="-25000">
                <a:latin typeface="Arial" panose="020B0604020202020204" pitchFamily="34" charset="0"/>
              </a:rPr>
              <a:t>H2O</a:t>
            </a:r>
            <a:r>
              <a:rPr lang="en-US" altLang="zh-TW" sz="1600" b="1" i="1">
                <a:latin typeface="Arial" panose="020B0604020202020204" pitchFamily="34" charset="0"/>
              </a:rPr>
              <a:t>V·</a:t>
            </a:r>
            <a:r>
              <a:rPr lang="sr-Latn-CS" altLang="zh-TW" sz="1600" b="1" i="1">
                <a:latin typeface="Arial" panose="020B0604020202020204" pitchFamily="34" charset="0"/>
              </a:rPr>
              <a:t>g</a:t>
            </a:r>
            <a:r>
              <a:rPr lang="en-US" altLang="zh-TW" sz="1600" b="1" i="1">
                <a:latin typeface="Arial" panose="020B0604020202020204" pitchFamily="34" charset="0"/>
              </a:rPr>
              <a:t>.</a:t>
            </a:r>
            <a:endParaRPr lang="sr-Latn-CS" altLang="zh-TW" sz="1600" b="1" i="1">
              <a:latin typeface="Arial" panose="020B0604020202020204" pitchFamily="34" charset="0"/>
            </a:endParaRPr>
          </a:p>
          <a:p>
            <a:pPr eaLnBrk="1" hangingPunct="1">
              <a:lnSpc>
                <a:spcPct val="80000"/>
              </a:lnSpc>
              <a:buClrTx/>
              <a:buSzTx/>
              <a:buFontTx/>
              <a:buChar char="•"/>
            </a:pPr>
            <a:endParaRPr lang="en-US" altLang="zh-TW" sz="1600" b="1" i="1">
              <a:latin typeface="Arial" panose="020B0604020202020204" pitchFamily="34" charset="0"/>
            </a:endParaRPr>
          </a:p>
          <a:p>
            <a:pPr eaLnBrk="1" hangingPunct="1">
              <a:lnSpc>
                <a:spcPct val="80000"/>
              </a:lnSpc>
              <a:buClrTx/>
              <a:buSzTx/>
              <a:buFontTx/>
              <a:buChar char="•"/>
            </a:pPr>
            <a:r>
              <a:rPr lang="sr-Latn-CS" altLang="zh-TW" sz="1600" b="1">
                <a:latin typeface="Arial" panose="020B0604020202020204" pitchFamily="34" charset="0"/>
              </a:rPr>
              <a:t>Ako vaga nije u ravnoteži to znači da je </a:t>
            </a:r>
            <a:r>
              <a:rPr lang="en-US" altLang="zh-TW" sz="1600" b="1">
                <a:latin typeface="Arial" panose="020B0604020202020204" pitchFamily="34" charset="0"/>
              </a:rPr>
              <a:t>V</a:t>
            </a:r>
            <a:r>
              <a:rPr lang="sr-Latn-CS" altLang="zh-TW" sz="1600" b="1" baseline="-25000">
                <a:latin typeface="Arial" panose="020B0604020202020204" pitchFamily="34" charset="0"/>
              </a:rPr>
              <a:t>k</a:t>
            </a:r>
            <a:r>
              <a:rPr lang="en-US" altLang="zh-TW" sz="1600" b="1">
                <a:latin typeface="Arial" panose="020B0604020202020204" pitchFamily="34" charset="0"/>
              </a:rPr>
              <a:t> ≠ V</a:t>
            </a:r>
            <a:r>
              <a:rPr lang="sr-Latn-CS" altLang="zh-TW" sz="1600" b="1" baseline="-25000">
                <a:latin typeface="Arial" panose="020B0604020202020204" pitchFamily="34" charset="0"/>
              </a:rPr>
              <a:t>g</a:t>
            </a:r>
            <a:r>
              <a:rPr lang="en-US" altLang="zh-TW" sz="1600" b="1">
                <a:latin typeface="Arial" panose="020B0604020202020204" pitchFamily="34" charset="0"/>
              </a:rPr>
              <a:t>, </a:t>
            </a:r>
            <a:r>
              <a:rPr lang="sr-Latn-CS" altLang="zh-TW" sz="1600" b="1">
                <a:latin typeface="Arial" panose="020B0604020202020204" pitchFamily="34" charset="0"/>
              </a:rPr>
              <a:t>što znači da </a:t>
            </a:r>
            <a:r>
              <a:rPr lang="en-US" altLang="zh-TW" sz="1600" b="1" i="1">
                <a:latin typeface="Symbol" panose="05050102010706020507" pitchFamily="18" charset="2"/>
              </a:rPr>
              <a:t>r</a:t>
            </a:r>
            <a:r>
              <a:rPr lang="sr-Latn-CS" altLang="zh-TW" sz="1600" b="1" i="1" baseline="-25000">
                <a:latin typeface="Arial" panose="020B0604020202020204" pitchFamily="34" charset="0"/>
              </a:rPr>
              <a:t>k</a:t>
            </a:r>
            <a:r>
              <a:rPr lang="en-US" altLang="zh-TW" sz="1600" b="1" i="1" baseline="-25000">
                <a:latin typeface="Arial" panose="020B0604020202020204" pitchFamily="34" charset="0"/>
              </a:rPr>
              <a:t> </a:t>
            </a:r>
            <a:r>
              <a:rPr lang="en-US" altLang="zh-TW" sz="1600" b="1">
                <a:latin typeface="Arial" panose="020B0604020202020204" pitchFamily="34" charset="0"/>
              </a:rPr>
              <a:t>≠ </a:t>
            </a:r>
            <a:r>
              <a:rPr lang="en-US" altLang="zh-TW" sz="1600" b="1" i="1">
                <a:latin typeface="Symbol" panose="05050102010706020507" pitchFamily="18" charset="2"/>
              </a:rPr>
              <a:t>r</a:t>
            </a:r>
            <a:r>
              <a:rPr lang="sr-Latn-CS" altLang="zh-TW" sz="1600" b="1" i="1" baseline="-25000">
                <a:latin typeface="Arial" panose="020B0604020202020204" pitchFamily="34" charset="0"/>
              </a:rPr>
              <a:t>g</a:t>
            </a:r>
            <a:endParaRPr lang="en-US" altLang="zh-TW" sz="1600" b="1">
              <a:latin typeface="Arial" panose="020B0604020202020204" pitchFamily="34" charset="0"/>
            </a:endParaRPr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04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04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04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04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4138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Slide Number Placeholder 5">
            <a:extLst>
              <a:ext uri="{FF2B5EF4-FFF2-40B4-BE49-F238E27FC236}">
                <a16:creationId xmlns:a16="http://schemas.microsoft.com/office/drawing/2014/main" id="{7A5358CE-6DD5-35F0-A3B1-0775DFA4B5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2667000" y="6356350"/>
            <a:ext cx="3352800" cy="3651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l">
              <a:spcBef>
                <a:spcPct val="0"/>
              </a:spcBef>
              <a:buClrTx/>
              <a:buSzTx/>
              <a:buFontTx/>
              <a:buNone/>
            </a:pPr>
            <a:fld id="{71156284-E368-4925-A438-388D4720571B}" type="slidenum">
              <a:rPr lang="en-US" altLang="en-US" sz="1200" smtClean="0">
                <a:latin typeface="Arial" panose="020B0604020202020204" pitchFamily="34" charset="0"/>
              </a:rPr>
              <a:pPr algn="l">
                <a:spcBef>
                  <a:spcPct val="0"/>
                </a:spcBef>
                <a:buClrTx/>
                <a:buSzTx/>
                <a:buFontTx/>
                <a:buNone/>
              </a:pPr>
              <a:t>21</a:t>
            </a:fld>
            <a:endParaRPr lang="en-US" altLang="en-US" sz="1200">
              <a:latin typeface="Arial" panose="020B0604020202020204" pitchFamily="34" charset="0"/>
            </a:endParaRPr>
          </a:p>
        </p:txBody>
      </p:sp>
      <p:sp>
        <p:nvSpPr>
          <p:cNvPr id="39939" name="Line 2">
            <a:extLst>
              <a:ext uri="{FF2B5EF4-FFF2-40B4-BE49-F238E27FC236}">
                <a16:creationId xmlns:a16="http://schemas.microsoft.com/office/drawing/2014/main" id="{6DFCB184-4249-B53F-6D82-DC0547D6FCBA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39940" name="Line 3">
            <a:extLst>
              <a:ext uri="{FF2B5EF4-FFF2-40B4-BE49-F238E27FC236}">
                <a16:creationId xmlns:a16="http://schemas.microsoft.com/office/drawing/2014/main" id="{C5AE9CC1-714E-0B70-3BD0-FECD0216F966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20637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39941" name="Text Box 5">
            <a:extLst>
              <a:ext uri="{FF2B5EF4-FFF2-40B4-BE49-F238E27FC236}">
                <a16:creationId xmlns:a16="http://schemas.microsoft.com/office/drawing/2014/main" id="{6A7B7813-A866-9E2A-E27D-23B7A045EE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sr-Latn-CS" altLang="en-US" sz="1500" b="1">
                <a:solidFill>
                  <a:srgbClr val="000000"/>
                </a:solidFill>
                <a:latin typeface="Arial" panose="020B0604020202020204" pitchFamily="34" charset="0"/>
              </a:rPr>
              <a:t>MEHANIKA FLUIDA</a:t>
            </a:r>
            <a:endParaRPr lang="en-US" altLang="en-US" sz="1500" b="1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39942" name="Rectangle 6">
            <a:extLst>
              <a:ext uri="{FF2B5EF4-FFF2-40B4-BE49-F238E27FC236}">
                <a16:creationId xmlns:a16="http://schemas.microsoft.com/office/drawing/2014/main" id="{1AB96149-08B8-D6F5-607F-BC82C0BB6B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-2700338" y="4473575"/>
            <a:ext cx="9144001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5159" name="Text Box 7">
            <a:extLst>
              <a:ext uri="{FF2B5EF4-FFF2-40B4-BE49-F238E27FC236}">
                <a16:creationId xmlns:a16="http://schemas.microsoft.com/office/drawing/2014/main" id="{22776826-FA42-1558-6A71-6DCC7F11D5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738" y="1557338"/>
            <a:ext cx="80279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sr-Latn-CS" altLang="en-US" sz="1800" b="1">
                <a:latin typeface="Arial" panose="020B0604020202020204" pitchFamily="34" charset="0"/>
              </a:rPr>
              <a:t>Sila potiska se javlja i kod gasova.</a:t>
            </a:r>
            <a:endParaRPr lang="sr-Latn-CS" altLang="en-US" sz="1800" i="1">
              <a:latin typeface="Arial" panose="020B0604020202020204" pitchFamily="34" charset="0"/>
            </a:endParaRPr>
          </a:p>
        </p:txBody>
      </p:sp>
      <p:pic>
        <p:nvPicPr>
          <p:cNvPr id="305160" name="Picture 8" descr="BD14868_">
            <a:extLst>
              <a:ext uri="{FF2B5EF4-FFF2-40B4-BE49-F238E27FC236}">
                <a16:creationId xmlns:a16="http://schemas.microsoft.com/office/drawing/2014/main" id="{6EF1C3DD-5487-3991-CD59-7B336C5621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3213" y="1636713"/>
            <a:ext cx="1651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5161" name="Picture 9" descr="BD14868_">
            <a:extLst>
              <a:ext uri="{FF2B5EF4-FFF2-40B4-BE49-F238E27FC236}">
                <a16:creationId xmlns:a16="http://schemas.microsoft.com/office/drawing/2014/main" id="{F8A31FAE-A680-BEC2-B352-8CD20C6EB9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1625" y="2032000"/>
            <a:ext cx="1651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5162" name="Text Box 10">
            <a:extLst>
              <a:ext uri="{FF2B5EF4-FFF2-40B4-BE49-F238E27FC236}">
                <a16:creationId xmlns:a16="http://schemas.microsoft.com/office/drawing/2014/main" id="{F57B8094-EDA1-364E-FC33-978A2EB70D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5450" y="1954213"/>
            <a:ext cx="843121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just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sr-Latn-CS" altLang="en-US" sz="1800" b="1">
                <a:latin typeface="Arial" panose="020B0604020202020204" pitchFamily="34" charset="0"/>
              </a:rPr>
              <a:t>Postojanje potiska kod gasova se može dokazati uz pomoć dasimetra.</a:t>
            </a:r>
          </a:p>
        </p:txBody>
      </p:sp>
      <p:sp>
        <p:nvSpPr>
          <p:cNvPr id="39947" name="WordArt 11">
            <a:extLst>
              <a:ext uri="{FF2B5EF4-FFF2-40B4-BE49-F238E27FC236}">
                <a16:creationId xmlns:a16="http://schemas.microsoft.com/office/drawing/2014/main" id="{71EFD429-838F-ED30-57D7-1B166C0918B3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2987675" y="836613"/>
            <a:ext cx="3168650" cy="411162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GB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POTISAK</a:t>
            </a:r>
          </a:p>
        </p:txBody>
      </p:sp>
      <p:pic>
        <p:nvPicPr>
          <p:cNvPr id="305164" name="Picture 12" descr="180px-Dasymeter_unter_Vakuum">
            <a:extLst>
              <a:ext uri="{FF2B5EF4-FFF2-40B4-BE49-F238E27FC236}">
                <a16:creationId xmlns:a16="http://schemas.microsoft.com/office/drawing/2014/main" id="{F4434616-CE94-35B0-0B13-B541CB0247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98975" y="3400425"/>
            <a:ext cx="2952750" cy="2657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5165" name="Picture 13" descr="dasymeter">
            <a:extLst>
              <a:ext uri="{FF2B5EF4-FFF2-40B4-BE49-F238E27FC236}">
                <a16:creationId xmlns:a16="http://schemas.microsoft.com/office/drawing/2014/main" id="{D1BE5B28-523D-8D50-B900-265244FAD5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1963" y="2473325"/>
            <a:ext cx="2381250" cy="3619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5166" name="Text Box 14">
            <a:extLst>
              <a:ext uri="{FF2B5EF4-FFF2-40B4-BE49-F238E27FC236}">
                <a16:creationId xmlns:a16="http://schemas.microsoft.com/office/drawing/2014/main" id="{836DD4C2-26F4-011E-A28B-54BA60DD63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67063" y="2349500"/>
            <a:ext cx="5797550" cy="82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just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sr-Latn-CS" altLang="en-US" sz="1600" b="1">
                <a:latin typeface="Arial" panose="020B0604020202020204" pitchFamily="34" charset="0"/>
              </a:rPr>
              <a:t>To je ravnokraka poluga na čijem jednom kraku visi šuplja </a:t>
            </a:r>
            <a:r>
              <a:rPr lang="sr-Latn-CS" altLang="en-US" sz="1600" b="1">
                <a:solidFill>
                  <a:srgbClr val="FF0000"/>
                </a:solidFill>
                <a:latin typeface="Arial" panose="020B0604020202020204" pitchFamily="34" charset="0"/>
              </a:rPr>
              <a:t>staklena lopta</a:t>
            </a:r>
            <a:r>
              <a:rPr lang="sr-Latn-CS" altLang="en-US" sz="1600" b="1">
                <a:latin typeface="Arial" panose="020B0604020202020204" pitchFamily="34" charset="0"/>
              </a:rPr>
              <a:t>, a na drugom </a:t>
            </a:r>
            <a:r>
              <a:rPr lang="sr-Latn-CS" altLang="en-US" sz="1600" b="1">
                <a:solidFill>
                  <a:srgbClr val="3333CC"/>
                </a:solidFill>
                <a:latin typeface="Arial" panose="020B0604020202020204" pitchFamily="34" charset="0"/>
              </a:rPr>
              <a:t>mali teg</a:t>
            </a:r>
            <a:r>
              <a:rPr lang="sr-Latn-CS" altLang="en-US" sz="1600" b="1">
                <a:latin typeface="Arial" panose="020B0604020202020204" pitchFamily="34" charset="0"/>
              </a:rPr>
              <a:t>, koji su u ravnoteži pri normalnom atmosferskom pritisku.</a:t>
            </a:r>
            <a:endParaRPr lang="sr-Latn-CS" altLang="en-US" sz="1600" i="1">
              <a:latin typeface="Arial" panose="020B0604020202020204" pitchFamily="34" charset="0"/>
            </a:endParaRPr>
          </a:p>
        </p:txBody>
      </p:sp>
      <p:pic>
        <p:nvPicPr>
          <p:cNvPr id="305167" name="Picture 15" descr="BD14868_">
            <a:extLst>
              <a:ext uri="{FF2B5EF4-FFF2-40B4-BE49-F238E27FC236}">
                <a16:creationId xmlns:a16="http://schemas.microsoft.com/office/drawing/2014/main" id="{B2CFF696-7852-C3C7-36A8-425D214D410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24188" y="2463800"/>
            <a:ext cx="187325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5168" name="Picture 16">
            <a:extLst>
              <a:ext uri="{FF2B5EF4-FFF2-40B4-BE49-F238E27FC236}">
                <a16:creationId xmlns:a16="http://schemas.microsoft.com/office/drawing/2014/main" id="{0A172385-626D-87B5-ACD4-F60CEC1922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98588" y="4035425"/>
            <a:ext cx="863600" cy="833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5169" name="Picture 17">
            <a:extLst>
              <a:ext uri="{FF2B5EF4-FFF2-40B4-BE49-F238E27FC236}">
                <a16:creationId xmlns:a16="http://schemas.microsoft.com/office/drawing/2014/main" id="{36974B10-7232-AA19-9D37-BA3FBC7D58D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0763" y="4257675"/>
            <a:ext cx="377825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5170" name="Line 18">
            <a:extLst>
              <a:ext uri="{FF2B5EF4-FFF2-40B4-BE49-F238E27FC236}">
                <a16:creationId xmlns:a16="http://schemas.microsoft.com/office/drawing/2014/main" id="{40B60A49-54BC-727B-5D33-BC8F89A3FBB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308850" y="3933825"/>
            <a:ext cx="215900" cy="1928813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5171" name="Text Box 19">
            <a:extLst>
              <a:ext uri="{FF2B5EF4-FFF2-40B4-BE49-F238E27FC236}">
                <a16:creationId xmlns:a16="http://schemas.microsoft.com/office/drawing/2014/main" id="{90CAD08F-0C7F-98FE-3B96-DD47720F32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11975" y="3502025"/>
            <a:ext cx="21605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just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sr-Latn-CS" altLang="en-US" sz="1600" b="1">
                <a:latin typeface="Arial" panose="020B0604020202020204" pitchFamily="34" charset="0"/>
              </a:rPr>
              <a:t>Izvlačenje vazduha</a:t>
            </a:r>
            <a:endParaRPr lang="sr-Latn-CS" altLang="en-US" sz="1600" i="1">
              <a:latin typeface="Arial" panose="020B0604020202020204" pitchFamily="34" charset="0"/>
            </a:endParaRPr>
          </a:p>
        </p:txBody>
      </p:sp>
      <p:sp>
        <p:nvSpPr>
          <p:cNvPr id="305172" name="Line 20">
            <a:extLst>
              <a:ext uri="{FF2B5EF4-FFF2-40B4-BE49-F238E27FC236}">
                <a16:creationId xmlns:a16="http://schemas.microsoft.com/office/drawing/2014/main" id="{0279004F-9B11-F3A4-5004-6D0B60249D7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248150" y="3840163"/>
            <a:ext cx="900113" cy="1189037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5173" name="Text Box 21">
            <a:extLst>
              <a:ext uri="{FF2B5EF4-FFF2-40B4-BE49-F238E27FC236}">
                <a16:creationId xmlns:a16="http://schemas.microsoft.com/office/drawing/2014/main" id="{EE42EF0F-A8D9-B4EA-4841-F3FAB74D1B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40088" y="3503613"/>
            <a:ext cx="21605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just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sr-Latn-CS" altLang="en-US" sz="1600" b="1">
                <a:latin typeface="Arial" panose="020B0604020202020204" pitchFamily="34" charset="0"/>
              </a:rPr>
              <a:t>Lopta preteže</a:t>
            </a:r>
            <a:endParaRPr lang="sr-Latn-CS" altLang="en-US" sz="1600" i="1">
              <a:latin typeface="Arial" panose="020B0604020202020204" pitchFamily="34" charset="0"/>
            </a:endParaRPr>
          </a:p>
        </p:txBody>
      </p:sp>
      <p:sp>
        <p:nvSpPr>
          <p:cNvPr id="39958" name="Footer Placeholder 1">
            <a:extLst>
              <a:ext uri="{FF2B5EF4-FFF2-40B4-BE49-F238E27FC236}">
                <a16:creationId xmlns:a16="http://schemas.microsoft.com/office/drawing/2014/main" id="{6B5195AF-4D58-6B21-57E0-6B159D1CD9F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 bwMode="auto">
          <a:xfrm>
            <a:off x="457200" y="6356350"/>
            <a:ext cx="2133600" cy="3651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45C75"/>
                </a:solidFill>
              </a:rPr>
              <a:t>Saobraćajni fakultet u Beogradu                                            dr Gordana Kastratović</a:t>
            </a:r>
          </a:p>
        </p:txBody>
      </p:sp>
    </p:spTree>
    <p:custDataLst>
      <p:tags r:id="rId1"/>
    </p:custDataLst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051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051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051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05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051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051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05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8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05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05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051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05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051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051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305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305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305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305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3051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05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3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305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305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305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49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1" dur="2000"/>
                                        <p:tgtEl>
                                          <p:spTgt spid="305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53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5" dur="2000"/>
                                        <p:tgtEl>
                                          <p:spTgt spid="305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0" dur="500"/>
                                        <p:tgtEl>
                                          <p:spTgt spid="305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305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66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305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305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305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7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305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76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3051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3051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1000"/>
                                        <p:tgtEl>
                                          <p:spTgt spid="305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5159" grpId="0"/>
      <p:bldP spid="305162" grpId="0"/>
      <p:bldP spid="305166" grpId="0"/>
      <p:bldP spid="305171" grpId="0"/>
      <p:bldP spid="305173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Slide Number Placeholder 5">
            <a:extLst>
              <a:ext uri="{FF2B5EF4-FFF2-40B4-BE49-F238E27FC236}">
                <a16:creationId xmlns:a16="http://schemas.microsoft.com/office/drawing/2014/main" id="{B0DFD8B8-3D28-0824-5D2E-1E7E5AF948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2667000" y="6356350"/>
            <a:ext cx="3352800" cy="3651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l">
              <a:spcBef>
                <a:spcPct val="0"/>
              </a:spcBef>
              <a:buClrTx/>
              <a:buSzTx/>
              <a:buFontTx/>
              <a:buNone/>
            </a:pPr>
            <a:fld id="{266A185D-3B0C-4242-8979-1362D3572437}" type="slidenum">
              <a:rPr lang="en-US" altLang="en-US" sz="1200" smtClean="0">
                <a:latin typeface="Arial" panose="020B0604020202020204" pitchFamily="34" charset="0"/>
              </a:rPr>
              <a:pPr algn="l">
                <a:spcBef>
                  <a:spcPct val="0"/>
                </a:spcBef>
                <a:buClrTx/>
                <a:buSzTx/>
                <a:buFontTx/>
                <a:buNone/>
              </a:pPr>
              <a:t>22</a:t>
            </a:fld>
            <a:endParaRPr lang="en-US" altLang="en-US" sz="1200">
              <a:latin typeface="Arial" panose="020B0604020202020204" pitchFamily="34" charset="0"/>
            </a:endParaRPr>
          </a:p>
        </p:txBody>
      </p:sp>
      <p:sp>
        <p:nvSpPr>
          <p:cNvPr id="41987" name="Line 2">
            <a:extLst>
              <a:ext uri="{FF2B5EF4-FFF2-40B4-BE49-F238E27FC236}">
                <a16:creationId xmlns:a16="http://schemas.microsoft.com/office/drawing/2014/main" id="{A6C17A75-797F-D79E-1A10-172A458CFAD5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41988" name="Line 3">
            <a:extLst>
              <a:ext uri="{FF2B5EF4-FFF2-40B4-BE49-F238E27FC236}">
                <a16:creationId xmlns:a16="http://schemas.microsoft.com/office/drawing/2014/main" id="{B4E5F9CD-9086-6F9B-FE5D-2781D45AD4FB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20637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41989" name="Text Box 5">
            <a:extLst>
              <a:ext uri="{FF2B5EF4-FFF2-40B4-BE49-F238E27FC236}">
                <a16:creationId xmlns:a16="http://schemas.microsoft.com/office/drawing/2014/main" id="{A019EBA7-CBA1-8A2B-8D62-49DBF2C9C3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sr-Latn-CS" altLang="en-US" sz="1500" b="1">
                <a:solidFill>
                  <a:srgbClr val="000000"/>
                </a:solidFill>
                <a:latin typeface="Arial" panose="020B0604020202020204" pitchFamily="34" charset="0"/>
              </a:rPr>
              <a:t>MEHANIKA FLUIDA</a:t>
            </a:r>
            <a:endParaRPr lang="en-US" altLang="en-US" sz="1500" b="1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41990" name="Rectangle 6">
            <a:extLst>
              <a:ext uri="{FF2B5EF4-FFF2-40B4-BE49-F238E27FC236}">
                <a16:creationId xmlns:a16="http://schemas.microsoft.com/office/drawing/2014/main" id="{A199C826-37E4-CCEF-805C-294057C603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-2700338" y="4473575"/>
            <a:ext cx="9144001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07207" name="Text Box 7">
            <a:extLst>
              <a:ext uri="{FF2B5EF4-FFF2-40B4-BE49-F238E27FC236}">
                <a16:creationId xmlns:a16="http://schemas.microsoft.com/office/drawing/2014/main" id="{ED70C106-360C-BA8B-CB6D-CBE429459D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738" y="1592263"/>
            <a:ext cx="852487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just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sr-Latn-CS" altLang="en-US" sz="1600" b="1">
                <a:latin typeface="Arial" panose="020B0604020202020204" pitchFamily="34" charset="0"/>
              </a:rPr>
              <a:t>Da li će se neko telo u vazduhu podizati, padati ili lebdeti zavisi od toga da li će njegova težina biti manja, jednaka ili veća sa veličinom potiska.</a:t>
            </a:r>
          </a:p>
        </p:txBody>
      </p:sp>
      <p:pic>
        <p:nvPicPr>
          <p:cNvPr id="307208" name="Picture 8" descr="BD14868_">
            <a:extLst>
              <a:ext uri="{FF2B5EF4-FFF2-40B4-BE49-F238E27FC236}">
                <a16:creationId xmlns:a16="http://schemas.microsoft.com/office/drawing/2014/main" id="{E8089CDF-6BE1-D827-B4C9-53F743F7C5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3213" y="1671638"/>
            <a:ext cx="1651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993" name="WordArt 9">
            <a:extLst>
              <a:ext uri="{FF2B5EF4-FFF2-40B4-BE49-F238E27FC236}">
                <a16:creationId xmlns:a16="http://schemas.microsoft.com/office/drawing/2014/main" id="{153F3179-DCDB-B946-EDB7-E80709F11083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2987675" y="836613"/>
            <a:ext cx="3168650" cy="411162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GB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POTISAK</a:t>
            </a:r>
          </a:p>
        </p:txBody>
      </p:sp>
      <p:pic>
        <p:nvPicPr>
          <p:cNvPr id="307210" name="Picture 10" descr="800px-Balloons_2_bg_060504">
            <a:extLst>
              <a:ext uri="{FF2B5EF4-FFF2-40B4-BE49-F238E27FC236}">
                <a16:creationId xmlns:a16="http://schemas.microsoft.com/office/drawing/2014/main" id="{3AE4A1BF-096F-B897-F04C-5A865072623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70088" y="2266950"/>
            <a:ext cx="5202237" cy="390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995" name="Footer Placeholder 1">
            <a:extLst>
              <a:ext uri="{FF2B5EF4-FFF2-40B4-BE49-F238E27FC236}">
                <a16:creationId xmlns:a16="http://schemas.microsoft.com/office/drawing/2014/main" id="{269A1DEA-5A95-776D-D7F1-8AFEFC1BD57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 bwMode="auto">
          <a:xfrm>
            <a:off x="457200" y="6356350"/>
            <a:ext cx="2133600" cy="3651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45C75"/>
                </a:solidFill>
              </a:rPr>
              <a:t>Saobraćajni fakultet u Beogradu                                            dr Gordana Kastratović</a:t>
            </a:r>
          </a:p>
        </p:txBody>
      </p:sp>
    </p:spTree>
    <p:custDataLst>
      <p:tags r:id="rId1"/>
    </p:custDataLst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072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072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0720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07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072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072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07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8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072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072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307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7207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Slide Number Placeholder 5">
            <a:extLst>
              <a:ext uri="{FF2B5EF4-FFF2-40B4-BE49-F238E27FC236}">
                <a16:creationId xmlns:a16="http://schemas.microsoft.com/office/drawing/2014/main" id="{0341E372-6CE8-2D38-BD00-A4DFA7E37C4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2667000" y="6356350"/>
            <a:ext cx="3352800" cy="3651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l">
              <a:spcBef>
                <a:spcPct val="0"/>
              </a:spcBef>
              <a:buClrTx/>
              <a:buSzTx/>
              <a:buFontTx/>
              <a:buNone/>
            </a:pPr>
            <a:fld id="{AE0D7863-F615-4DA0-9293-34B75502F824}" type="slidenum">
              <a:rPr lang="en-US" altLang="en-US" sz="1200" smtClean="0">
                <a:latin typeface="Arial" panose="020B0604020202020204" pitchFamily="34" charset="0"/>
              </a:rPr>
              <a:pPr algn="l">
                <a:spcBef>
                  <a:spcPct val="0"/>
                </a:spcBef>
                <a:buClrTx/>
                <a:buSzTx/>
                <a:buFontTx/>
                <a:buNone/>
              </a:pPr>
              <a:t>23</a:t>
            </a:fld>
            <a:endParaRPr lang="en-US" altLang="en-US" sz="1200">
              <a:latin typeface="Arial" panose="020B0604020202020204" pitchFamily="34" charset="0"/>
            </a:endParaRPr>
          </a:p>
        </p:txBody>
      </p:sp>
      <p:sp>
        <p:nvSpPr>
          <p:cNvPr id="44035" name="Line 2">
            <a:extLst>
              <a:ext uri="{FF2B5EF4-FFF2-40B4-BE49-F238E27FC236}">
                <a16:creationId xmlns:a16="http://schemas.microsoft.com/office/drawing/2014/main" id="{EAD71306-757D-42BC-0C3B-6F1B86EF91BC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20637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44036" name="Text Box 4">
            <a:extLst>
              <a:ext uri="{FF2B5EF4-FFF2-40B4-BE49-F238E27FC236}">
                <a16:creationId xmlns:a16="http://schemas.microsoft.com/office/drawing/2014/main" id="{6FEE0FD9-83B5-4DB4-586E-D5D6A51E67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sr-Latn-CS" altLang="en-US" sz="1500" b="1">
                <a:solidFill>
                  <a:srgbClr val="000000"/>
                </a:solidFill>
                <a:latin typeface="Arial" panose="020B0604020202020204" pitchFamily="34" charset="0"/>
              </a:rPr>
              <a:t>MEHANIKA FLUIDA</a:t>
            </a:r>
            <a:endParaRPr lang="en-US" altLang="en-US" sz="1500" b="1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44037" name="Line 5">
            <a:extLst>
              <a:ext uri="{FF2B5EF4-FFF2-40B4-BE49-F238E27FC236}">
                <a16:creationId xmlns:a16="http://schemas.microsoft.com/office/drawing/2014/main" id="{70ED22FE-C6C6-96B6-B668-52B4D3DAE91A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44038" name="Rectangle 6">
            <a:extLst>
              <a:ext uri="{FF2B5EF4-FFF2-40B4-BE49-F238E27FC236}">
                <a16:creationId xmlns:a16="http://schemas.microsoft.com/office/drawing/2014/main" id="{6C301068-C967-DCB3-DA79-C9CFE5FD3B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1050" y="5697538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44039" name="WordArt 7">
            <a:extLst>
              <a:ext uri="{FF2B5EF4-FFF2-40B4-BE49-F238E27FC236}">
                <a16:creationId xmlns:a16="http://schemas.microsoft.com/office/drawing/2014/main" id="{CC98F489-EF02-472A-790D-7F486B31FFF2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2597150" y="836613"/>
            <a:ext cx="3948113" cy="411162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GB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STABILNOST</a:t>
            </a:r>
          </a:p>
        </p:txBody>
      </p:sp>
      <p:sp>
        <p:nvSpPr>
          <p:cNvPr id="309256" name="Text Box 8">
            <a:extLst>
              <a:ext uri="{FF2B5EF4-FFF2-40B4-BE49-F238E27FC236}">
                <a16:creationId xmlns:a16="http://schemas.microsoft.com/office/drawing/2014/main" id="{78EE5669-3E74-65F3-100C-40A41C1C1A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3238" y="1952625"/>
            <a:ext cx="7993062" cy="915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just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sr-Latn-CS" altLang="en-US" sz="1800" b="1">
                <a:latin typeface="Arial" panose="020B0604020202020204" pitchFamily="34" charset="0"/>
              </a:rPr>
              <a:t>Koncept potiska i plivanja tela ima važnu primenu u određivanju stabilnosti plovećih i uronjenih ili potopljenih tela. Ovo je veoma važno sa aspekta projektovanja brodova i podmornica.</a:t>
            </a:r>
          </a:p>
        </p:txBody>
      </p:sp>
      <p:pic>
        <p:nvPicPr>
          <p:cNvPr id="309257" name="Picture 9">
            <a:extLst>
              <a:ext uri="{FF2B5EF4-FFF2-40B4-BE49-F238E27FC236}">
                <a16:creationId xmlns:a16="http://schemas.microsoft.com/office/drawing/2014/main" id="{F56293D8-D870-62BA-8678-1239827565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0" y="2960688"/>
            <a:ext cx="4573588" cy="3082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4042" name="Footer Placeholder 1">
            <a:extLst>
              <a:ext uri="{FF2B5EF4-FFF2-40B4-BE49-F238E27FC236}">
                <a16:creationId xmlns:a16="http://schemas.microsoft.com/office/drawing/2014/main" id="{E6C80BDB-E76E-D4F4-D25C-A544C16AE92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 bwMode="auto">
          <a:xfrm>
            <a:off x="457200" y="6356350"/>
            <a:ext cx="2133600" cy="3651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45C75"/>
                </a:solidFill>
              </a:rPr>
              <a:t>Saobraćajni fakultet u Beogradu                                            dr Gordana Kastratović</a:t>
            </a:r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092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092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309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092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09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5" dur="1000"/>
                                        <p:tgtEl>
                                          <p:spTgt spid="309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9256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Slide Number Placeholder 5">
            <a:extLst>
              <a:ext uri="{FF2B5EF4-FFF2-40B4-BE49-F238E27FC236}">
                <a16:creationId xmlns:a16="http://schemas.microsoft.com/office/drawing/2014/main" id="{5186324F-2D96-C477-A8E8-46D6F2F502A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2667000" y="6356350"/>
            <a:ext cx="3352800" cy="3651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l">
              <a:spcBef>
                <a:spcPct val="0"/>
              </a:spcBef>
              <a:buClrTx/>
              <a:buSzTx/>
              <a:buFontTx/>
              <a:buNone/>
            </a:pPr>
            <a:fld id="{45F42752-305C-43ED-95B2-F146475D80B9}" type="slidenum">
              <a:rPr lang="en-US" altLang="en-US" sz="1200" smtClean="0">
                <a:latin typeface="Arial" panose="020B0604020202020204" pitchFamily="34" charset="0"/>
              </a:rPr>
              <a:pPr algn="l">
                <a:spcBef>
                  <a:spcPct val="0"/>
                </a:spcBef>
                <a:buClrTx/>
                <a:buSzTx/>
                <a:buFontTx/>
                <a:buNone/>
              </a:pPr>
              <a:t>24</a:t>
            </a:fld>
            <a:endParaRPr lang="en-US" altLang="en-US" sz="1200">
              <a:latin typeface="Arial" panose="020B0604020202020204" pitchFamily="34" charset="0"/>
            </a:endParaRPr>
          </a:p>
        </p:txBody>
      </p:sp>
      <p:sp>
        <p:nvSpPr>
          <p:cNvPr id="45059" name="Line 2">
            <a:extLst>
              <a:ext uri="{FF2B5EF4-FFF2-40B4-BE49-F238E27FC236}">
                <a16:creationId xmlns:a16="http://schemas.microsoft.com/office/drawing/2014/main" id="{436A59CD-5BF3-2E71-F541-731CC3AB50D2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20637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45060" name="Text Box 4">
            <a:extLst>
              <a:ext uri="{FF2B5EF4-FFF2-40B4-BE49-F238E27FC236}">
                <a16:creationId xmlns:a16="http://schemas.microsoft.com/office/drawing/2014/main" id="{A4E2D932-2F99-5D18-8810-A58F61F287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sr-Latn-CS" altLang="en-US" sz="1500" b="1">
                <a:solidFill>
                  <a:srgbClr val="000000"/>
                </a:solidFill>
                <a:latin typeface="Arial" panose="020B0604020202020204" pitchFamily="34" charset="0"/>
              </a:rPr>
              <a:t>MEHANIKA FLUIDA</a:t>
            </a:r>
            <a:endParaRPr lang="en-US" altLang="en-US" sz="1500" b="1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45061" name="Line 5">
            <a:extLst>
              <a:ext uri="{FF2B5EF4-FFF2-40B4-BE49-F238E27FC236}">
                <a16:creationId xmlns:a16="http://schemas.microsoft.com/office/drawing/2014/main" id="{AB396089-4DE0-0CFA-5689-9062D8A6BA0F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45062" name="Rectangle 6">
            <a:extLst>
              <a:ext uri="{FF2B5EF4-FFF2-40B4-BE49-F238E27FC236}">
                <a16:creationId xmlns:a16="http://schemas.microsoft.com/office/drawing/2014/main" id="{953ADE9B-9D3A-288A-D26D-BDCF3386AA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1050" y="5697538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45063" name="WordArt 7">
            <a:extLst>
              <a:ext uri="{FF2B5EF4-FFF2-40B4-BE49-F238E27FC236}">
                <a16:creationId xmlns:a16="http://schemas.microsoft.com/office/drawing/2014/main" id="{8CD64ADC-EF48-B4C7-89C6-D6F67648B9E1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2597150" y="836613"/>
            <a:ext cx="3948113" cy="411162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GB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STABILNOST</a:t>
            </a:r>
          </a:p>
        </p:txBody>
      </p:sp>
      <p:sp>
        <p:nvSpPr>
          <p:cNvPr id="310280" name="Text Box 8">
            <a:extLst>
              <a:ext uri="{FF2B5EF4-FFF2-40B4-BE49-F238E27FC236}">
                <a16:creationId xmlns:a16="http://schemas.microsoft.com/office/drawing/2014/main" id="{6D2267A6-AE7E-FC89-6A3F-9BE15AD188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8038" y="2384425"/>
            <a:ext cx="536416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just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sr-Latn-CS" altLang="en-US" sz="1800" b="1">
                <a:latin typeface="Arial" panose="020B0604020202020204" pitchFamily="34" charset="0"/>
              </a:rPr>
              <a:t>STABILNA RAVNOTEŽA: telo se vraća u ravnotežan položaj po izvođenju iz ravnoteže.</a:t>
            </a:r>
          </a:p>
        </p:txBody>
      </p:sp>
      <p:grpSp>
        <p:nvGrpSpPr>
          <p:cNvPr id="2" name="Group 9">
            <a:extLst>
              <a:ext uri="{FF2B5EF4-FFF2-40B4-BE49-F238E27FC236}">
                <a16:creationId xmlns:a16="http://schemas.microsoft.com/office/drawing/2014/main" id="{8B48ECF1-68DD-A9FB-23FC-6E86B6E6E8D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31800" y="2384425"/>
            <a:ext cx="2217738" cy="754063"/>
            <a:chOff x="2181" y="1924"/>
            <a:chExt cx="1397" cy="475"/>
          </a:xfrm>
        </p:grpSpPr>
        <p:sp>
          <p:nvSpPr>
            <p:cNvPr id="45311" name="AutoShape 10">
              <a:extLst>
                <a:ext uri="{FF2B5EF4-FFF2-40B4-BE49-F238E27FC236}">
                  <a16:creationId xmlns:a16="http://schemas.microsoft.com/office/drawing/2014/main" id="{1303BD56-9CCC-56D9-696F-27BE1056C982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181" y="1924"/>
              <a:ext cx="1397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312" name="Freeform 11">
              <a:extLst>
                <a:ext uri="{FF2B5EF4-FFF2-40B4-BE49-F238E27FC236}">
                  <a16:creationId xmlns:a16="http://schemas.microsoft.com/office/drawing/2014/main" id="{3F766C60-A4B6-C263-873F-2E22422F6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8" y="1934"/>
              <a:ext cx="1368" cy="455"/>
            </a:xfrm>
            <a:custGeom>
              <a:avLst/>
              <a:gdLst>
                <a:gd name="T0" fmla="*/ 0 w 1368"/>
                <a:gd name="T1" fmla="*/ 25 h 455"/>
                <a:gd name="T2" fmla="*/ 19 w 1368"/>
                <a:gd name="T3" fmla="*/ 59 h 455"/>
                <a:gd name="T4" fmla="*/ 41 w 1368"/>
                <a:gd name="T5" fmla="*/ 94 h 455"/>
                <a:gd name="T6" fmla="*/ 67 w 1368"/>
                <a:gd name="T7" fmla="*/ 127 h 455"/>
                <a:gd name="T8" fmla="*/ 94 w 1368"/>
                <a:gd name="T9" fmla="*/ 157 h 455"/>
                <a:gd name="T10" fmla="*/ 127 w 1368"/>
                <a:gd name="T11" fmla="*/ 186 h 455"/>
                <a:gd name="T12" fmla="*/ 161 w 1368"/>
                <a:gd name="T13" fmla="*/ 213 h 455"/>
                <a:gd name="T14" fmla="*/ 198 w 1368"/>
                <a:gd name="T15" fmla="*/ 240 h 455"/>
                <a:gd name="T16" fmla="*/ 236 w 1368"/>
                <a:gd name="T17" fmla="*/ 263 h 455"/>
                <a:gd name="T18" fmla="*/ 277 w 1368"/>
                <a:gd name="T19" fmla="*/ 286 h 455"/>
                <a:gd name="T20" fmla="*/ 321 w 1368"/>
                <a:gd name="T21" fmla="*/ 305 h 455"/>
                <a:gd name="T22" fmla="*/ 365 w 1368"/>
                <a:gd name="T23" fmla="*/ 323 h 455"/>
                <a:gd name="T24" fmla="*/ 411 w 1368"/>
                <a:gd name="T25" fmla="*/ 338 h 455"/>
                <a:gd name="T26" fmla="*/ 459 w 1368"/>
                <a:gd name="T27" fmla="*/ 352 h 455"/>
                <a:gd name="T28" fmla="*/ 507 w 1368"/>
                <a:gd name="T29" fmla="*/ 361 h 455"/>
                <a:gd name="T30" fmla="*/ 557 w 1368"/>
                <a:gd name="T31" fmla="*/ 369 h 455"/>
                <a:gd name="T32" fmla="*/ 609 w 1368"/>
                <a:gd name="T33" fmla="*/ 375 h 455"/>
                <a:gd name="T34" fmla="*/ 658 w 1368"/>
                <a:gd name="T35" fmla="*/ 377 h 455"/>
                <a:gd name="T36" fmla="*/ 710 w 1368"/>
                <a:gd name="T37" fmla="*/ 377 h 455"/>
                <a:gd name="T38" fmla="*/ 762 w 1368"/>
                <a:gd name="T39" fmla="*/ 373 h 455"/>
                <a:gd name="T40" fmla="*/ 814 w 1368"/>
                <a:gd name="T41" fmla="*/ 367 h 455"/>
                <a:gd name="T42" fmla="*/ 866 w 1368"/>
                <a:gd name="T43" fmla="*/ 355 h 455"/>
                <a:gd name="T44" fmla="*/ 918 w 1368"/>
                <a:gd name="T45" fmla="*/ 342 h 455"/>
                <a:gd name="T46" fmla="*/ 967 w 1368"/>
                <a:gd name="T47" fmla="*/ 325 h 455"/>
                <a:gd name="T48" fmla="*/ 1017 w 1368"/>
                <a:gd name="T49" fmla="*/ 305 h 455"/>
                <a:gd name="T50" fmla="*/ 1067 w 1368"/>
                <a:gd name="T51" fmla="*/ 280 h 455"/>
                <a:gd name="T52" fmla="*/ 1115 w 1368"/>
                <a:gd name="T53" fmla="*/ 253 h 455"/>
                <a:gd name="T54" fmla="*/ 1161 w 1368"/>
                <a:gd name="T55" fmla="*/ 221 h 455"/>
                <a:gd name="T56" fmla="*/ 1207 w 1368"/>
                <a:gd name="T57" fmla="*/ 184 h 455"/>
                <a:gd name="T58" fmla="*/ 1251 w 1368"/>
                <a:gd name="T59" fmla="*/ 146 h 455"/>
                <a:gd name="T60" fmla="*/ 1292 w 1368"/>
                <a:gd name="T61" fmla="*/ 102 h 455"/>
                <a:gd name="T62" fmla="*/ 1332 w 1368"/>
                <a:gd name="T63" fmla="*/ 52 h 455"/>
                <a:gd name="T64" fmla="*/ 1368 w 1368"/>
                <a:gd name="T65" fmla="*/ 0 h 455"/>
                <a:gd name="T66" fmla="*/ 1368 w 1368"/>
                <a:gd name="T67" fmla="*/ 455 h 455"/>
                <a:gd name="T68" fmla="*/ 0 w 1368"/>
                <a:gd name="T69" fmla="*/ 452 h 455"/>
                <a:gd name="T70" fmla="*/ 0 w 1368"/>
                <a:gd name="T71" fmla="*/ 25 h 45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368"/>
                <a:gd name="T109" fmla="*/ 0 h 455"/>
                <a:gd name="T110" fmla="*/ 1368 w 1368"/>
                <a:gd name="T111" fmla="*/ 455 h 45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368" h="455">
                  <a:moveTo>
                    <a:pt x="0" y="25"/>
                  </a:moveTo>
                  <a:lnTo>
                    <a:pt x="19" y="59"/>
                  </a:lnTo>
                  <a:lnTo>
                    <a:pt x="41" y="94"/>
                  </a:lnTo>
                  <a:lnTo>
                    <a:pt x="67" y="127"/>
                  </a:lnTo>
                  <a:lnTo>
                    <a:pt x="94" y="157"/>
                  </a:lnTo>
                  <a:lnTo>
                    <a:pt x="127" y="186"/>
                  </a:lnTo>
                  <a:lnTo>
                    <a:pt x="161" y="213"/>
                  </a:lnTo>
                  <a:lnTo>
                    <a:pt x="198" y="240"/>
                  </a:lnTo>
                  <a:lnTo>
                    <a:pt x="236" y="263"/>
                  </a:lnTo>
                  <a:lnTo>
                    <a:pt x="277" y="286"/>
                  </a:lnTo>
                  <a:lnTo>
                    <a:pt x="321" y="305"/>
                  </a:lnTo>
                  <a:lnTo>
                    <a:pt x="365" y="323"/>
                  </a:lnTo>
                  <a:lnTo>
                    <a:pt x="411" y="338"/>
                  </a:lnTo>
                  <a:lnTo>
                    <a:pt x="459" y="352"/>
                  </a:lnTo>
                  <a:lnTo>
                    <a:pt x="507" y="361"/>
                  </a:lnTo>
                  <a:lnTo>
                    <a:pt x="557" y="369"/>
                  </a:lnTo>
                  <a:lnTo>
                    <a:pt x="609" y="375"/>
                  </a:lnTo>
                  <a:lnTo>
                    <a:pt x="658" y="377"/>
                  </a:lnTo>
                  <a:lnTo>
                    <a:pt x="710" y="377"/>
                  </a:lnTo>
                  <a:lnTo>
                    <a:pt x="762" y="373"/>
                  </a:lnTo>
                  <a:lnTo>
                    <a:pt x="814" y="367"/>
                  </a:lnTo>
                  <a:lnTo>
                    <a:pt x="866" y="355"/>
                  </a:lnTo>
                  <a:lnTo>
                    <a:pt x="918" y="342"/>
                  </a:lnTo>
                  <a:lnTo>
                    <a:pt x="967" y="325"/>
                  </a:lnTo>
                  <a:lnTo>
                    <a:pt x="1017" y="305"/>
                  </a:lnTo>
                  <a:lnTo>
                    <a:pt x="1067" y="280"/>
                  </a:lnTo>
                  <a:lnTo>
                    <a:pt x="1115" y="253"/>
                  </a:lnTo>
                  <a:lnTo>
                    <a:pt x="1161" y="221"/>
                  </a:lnTo>
                  <a:lnTo>
                    <a:pt x="1207" y="184"/>
                  </a:lnTo>
                  <a:lnTo>
                    <a:pt x="1251" y="146"/>
                  </a:lnTo>
                  <a:lnTo>
                    <a:pt x="1292" y="102"/>
                  </a:lnTo>
                  <a:lnTo>
                    <a:pt x="1332" y="52"/>
                  </a:lnTo>
                  <a:lnTo>
                    <a:pt x="1368" y="0"/>
                  </a:lnTo>
                  <a:lnTo>
                    <a:pt x="1368" y="455"/>
                  </a:lnTo>
                  <a:lnTo>
                    <a:pt x="0" y="452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313" name="Freeform 12">
              <a:extLst>
                <a:ext uri="{FF2B5EF4-FFF2-40B4-BE49-F238E27FC236}">
                  <a16:creationId xmlns:a16="http://schemas.microsoft.com/office/drawing/2014/main" id="{DD9AD1E3-B3EA-3717-B53C-590C63876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8" y="1934"/>
              <a:ext cx="1368" cy="455"/>
            </a:xfrm>
            <a:custGeom>
              <a:avLst/>
              <a:gdLst>
                <a:gd name="T0" fmla="*/ 0 w 1368"/>
                <a:gd name="T1" fmla="*/ 25 h 455"/>
                <a:gd name="T2" fmla="*/ 19 w 1368"/>
                <a:gd name="T3" fmla="*/ 59 h 455"/>
                <a:gd name="T4" fmla="*/ 41 w 1368"/>
                <a:gd name="T5" fmla="*/ 94 h 455"/>
                <a:gd name="T6" fmla="*/ 67 w 1368"/>
                <a:gd name="T7" fmla="*/ 127 h 455"/>
                <a:gd name="T8" fmla="*/ 94 w 1368"/>
                <a:gd name="T9" fmla="*/ 157 h 455"/>
                <a:gd name="T10" fmla="*/ 127 w 1368"/>
                <a:gd name="T11" fmla="*/ 186 h 455"/>
                <a:gd name="T12" fmla="*/ 161 w 1368"/>
                <a:gd name="T13" fmla="*/ 213 h 455"/>
                <a:gd name="T14" fmla="*/ 198 w 1368"/>
                <a:gd name="T15" fmla="*/ 240 h 455"/>
                <a:gd name="T16" fmla="*/ 236 w 1368"/>
                <a:gd name="T17" fmla="*/ 263 h 455"/>
                <a:gd name="T18" fmla="*/ 277 w 1368"/>
                <a:gd name="T19" fmla="*/ 286 h 455"/>
                <a:gd name="T20" fmla="*/ 321 w 1368"/>
                <a:gd name="T21" fmla="*/ 305 h 455"/>
                <a:gd name="T22" fmla="*/ 365 w 1368"/>
                <a:gd name="T23" fmla="*/ 323 h 455"/>
                <a:gd name="T24" fmla="*/ 411 w 1368"/>
                <a:gd name="T25" fmla="*/ 338 h 455"/>
                <a:gd name="T26" fmla="*/ 459 w 1368"/>
                <a:gd name="T27" fmla="*/ 352 h 455"/>
                <a:gd name="T28" fmla="*/ 507 w 1368"/>
                <a:gd name="T29" fmla="*/ 361 h 455"/>
                <a:gd name="T30" fmla="*/ 557 w 1368"/>
                <a:gd name="T31" fmla="*/ 369 h 455"/>
                <a:gd name="T32" fmla="*/ 609 w 1368"/>
                <a:gd name="T33" fmla="*/ 375 h 455"/>
                <a:gd name="T34" fmla="*/ 658 w 1368"/>
                <a:gd name="T35" fmla="*/ 377 h 455"/>
                <a:gd name="T36" fmla="*/ 710 w 1368"/>
                <a:gd name="T37" fmla="*/ 377 h 455"/>
                <a:gd name="T38" fmla="*/ 762 w 1368"/>
                <a:gd name="T39" fmla="*/ 373 h 455"/>
                <a:gd name="T40" fmla="*/ 814 w 1368"/>
                <a:gd name="T41" fmla="*/ 367 h 455"/>
                <a:gd name="T42" fmla="*/ 866 w 1368"/>
                <a:gd name="T43" fmla="*/ 355 h 455"/>
                <a:gd name="T44" fmla="*/ 918 w 1368"/>
                <a:gd name="T45" fmla="*/ 342 h 455"/>
                <a:gd name="T46" fmla="*/ 967 w 1368"/>
                <a:gd name="T47" fmla="*/ 325 h 455"/>
                <a:gd name="T48" fmla="*/ 1017 w 1368"/>
                <a:gd name="T49" fmla="*/ 305 h 455"/>
                <a:gd name="T50" fmla="*/ 1067 w 1368"/>
                <a:gd name="T51" fmla="*/ 280 h 455"/>
                <a:gd name="T52" fmla="*/ 1115 w 1368"/>
                <a:gd name="T53" fmla="*/ 253 h 455"/>
                <a:gd name="T54" fmla="*/ 1161 w 1368"/>
                <a:gd name="T55" fmla="*/ 221 h 455"/>
                <a:gd name="T56" fmla="*/ 1207 w 1368"/>
                <a:gd name="T57" fmla="*/ 184 h 455"/>
                <a:gd name="T58" fmla="*/ 1251 w 1368"/>
                <a:gd name="T59" fmla="*/ 146 h 455"/>
                <a:gd name="T60" fmla="*/ 1292 w 1368"/>
                <a:gd name="T61" fmla="*/ 102 h 455"/>
                <a:gd name="T62" fmla="*/ 1332 w 1368"/>
                <a:gd name="T63" fmla="*/ 52 h 455"/>
                <a:gd name="T64" fmla="*/ 1368 w 1368"/>
                <a:gd name="T65" fmla="*/ 0 h 455"/>
                <a:gd name="T66" fmla="*/ 1368 w 1368"/>
                <a:gd name="T67" fmla="*/ 455 h 455"/>
                <a:gd name="T68" fmla="*/ 0 w 1368"/>
                <a:gd name="T69" fmla="*/ 452 h 455"/>
                <a:gd name="T70" fmla="*/ 0 w 1368"/>
                <a:gd name="T71" fmla="*/ 25 h 45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368"/>
                <a:gd name="T109" fmla="*/ 0 h 455"/>
                <a:gd name="T110" fmla="*/ 1368 w 1368"/>
                <a:gd name="T111" fmla="*/ 455 h 45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368" h="455">
                  <a:moveTo>
                    <a:pt x="0" y="25"/>
                  </a:moveTo>
                  <a:lnTo>
                    <a:pt x="19" y="59"/>
                  </a:lnTo>
                  <a:lnTo>
                    <a:pt x="41" y="94"/>
                  </a:lnTo>
                  <a:lnTo>
                    <a:pt x="67" y="127"/>
                  </a:lnTo>
                  <a:lnTo>
                    <a:pt x="94" y="157"/>
                  </a:lnTo>
                  <a:lnTo>
                    <a:pt x="127" y="186"/>
                  </a:lnTo>
                  <a:lnTo>
                    <a:pt x="161" y="213"/>
                  </a:lnTo>
                  <a:lnTo>
                    <a:pt x="198" y="240"/>
                  </a:lnTo>
                  <a:lnTo>
                    <a:pt x="236" y="263"/>
                  </a:lnTo>
                  <a:lnTo>
                    <a:pt x="277" y="286"/>
                  </a:lnTo>
                  <a:lnTo>
                    <a:pt x="321" y="305"/>
                  </a:lnTo>
                  <a:lnTo>
                    <a:pt x="365" y="323"/>
                  </a:lnTo>
                  <a:lnTo>
                    <a:pt x="411" y="338"/>
                  </a:lnTo>
                  <a:lnTo>
                    <a:pt x="459" y="352"/>
                  </a:lnTo>
                  <a:lnTo>
                    <a:pt x="507" y="361"/>
                  </a:lnTo>
                  <a:lnTo>
                    <a:pt x="557" y="369"/>
                  </a:lnTo>
                  <a:lnTo>
                    <a:pt x="609" y="375"/>
                  </a:lnTo>
                  <a:lnTo>
                    <a:pt x="658" y="377"/>
                  </a:lnTo>
                  <a:lnTo>
                    <a:pt x="710" y="377"/>
                  </a:lnTo>
                  <a:lnTo>
                    <a:pt x="762" y="373"/>
                  </a:lnTo>
                  <a:lnTo>
                    <a:pt x="814" y="367"/>
                  </a:lnTo>
                  <a:lnTo>
                    <a:pt x="866" y="355"/>
                  </a:lnTo>
                  <a:lnTo>
                    <a:pt x="918" y="342"/>
                  </a:lnTo>
                  <a:lnTo>
                    <a:pt x="967" y="325"/>
                  </a:lnTo>
                  <a:lnTo>
                    <a:pt x="1017" y="305"/>
                  </a:lnTo>
                  <a:lnTo>
                    <a:pt x="1067" y="280"/>
                  </a:lnTo>
                  <a:lnTo>
                    <a:pt x="1115" y="253"/>
                  </a:lnTo>
                  <a:lnTo>
                    <a:pt x="1161" y="221"/>
                  </a:lnTo>
                  <a:lnTo>
                    <a:pt x="1207" y="184"/>
                  </a:lnTo>
                  <a:lnTo>
                    <a:pt x="1251" y="146"/>
                  </a:lnTo>
                  <a:lnTo>
                    <a:pt x="1292" y="102"/>
                  </a:lnTo>
                  <a:lnTo>
                    <a:pt x="1332" y="52"/>
                  </a:lnTo>
                  <a:lnTo>
                    <a:pt x="1368" y="0"/>
                  </a:lnTo>
                  <a:lnTo>
                    <a:pt x="1368" y="455"/>
                  </a:lnTo>
                  <a:lnTo>
                    <a:pt x="0" y="452"/>
                  </a:lnTo>
                  <a:lnTo>
                    <a:pt x="0" y="25"/>
                  </a:lnTo>
                </a:path>
              </a:pathLst>
            </a:custGeom>
            <a:noFill/>
            <a:ln w="3175">
              <a:solidFill>
                <a:srgbClr val="C3C3C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314" name="Freeform 13">
              <a:extLst>
                <a:ext uri="{FF2B5EF4-FFF2-40B4-BE49-F238E27FC236}">
                  <a16:creationId xmlns:a16="http://schemas.microsoft.com/office/drawing/2014/main" id="{3AF18585-D871-4E25-A586-891F44954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947"/>
              <a:ext cx="688" cy="364"/>
            </a:xfrm>
            <a:custGeom>
              <a:avLst/>
              <a:gdLst>
                <a:gd name="T0" fmla="*/ 0 w 688"/>
                <a:gd name="T1" fmla="*/ 364 h 364"/>
                <a:gd name="T2" fmla="*/ 0 w 688"/>
                <a:gd name="T3" fmla="*/ 364 h 364"/>
                <a:gd name="T4" fmla="*/ 53 w 688"/>
                <a:gd name="T5" fmla="*/ 362 h 364"/>
                <a:gd name="T6" fmla="*/ 107 w 688"/>
                <a:gd name="T7" fmla="*/ 358 h 364"/>
                <a:gd name="T8" fmla="*/ 159 w 688"/>
                <a:gd name="T9" fmla="*/ 350 h 364"/>
                <a:gd name="T10" fmla="*/ 211 w 688"/>
                <a:gd name="T11" fmla="*/ 339 h 364"/>
                <a:gd name="T12" fmla="*/ 260 w 688"/>
                <a:gd name="T13" fmla="*/ 325 h 364"/>
                <a:gd name="T14" fmla="*/ 310 w 688"/>
                <a:gd name="T15" fmla="*/ 308 h 364"/>
                <a:gd name="T16" fmla="*/ 358 w 688"/>
                <a:gd name="T17" fmla="*/ 289 h 364"/>
                <a:gd name="T18" fmla="*/ 402 w 688"/>
                <a:gd name="T19" fmla="*/ 267 h 364"/>
                <a:gd name="T20" fmla="*/ 447 w 688"/>
                <a:gd name="T21" fmla="*/ 242 h 364"/>
                <a:gd name="T22" fmla="*/ 489 w 688"/>
                <a:gd name="T23" fmla="*/ 215 h 364"/>
                <a:gd name="T24" fmla="*/ 529 w 688"/>
                <a:gd name="T25" fmla="*/ 187 h 364"/>
                <a:gd name="T26" fmla="*/ 568 w 688"/>
                <a:gd name="T27" fmla="*/ 154 h 364"/>
                <a:gd name="T28" fmla="*/ 602 w 688"/>
                <a:gd name="T29" fmla="*/ 121 h 364"/>
                <a:gd name="T30" fmla="*/ 635 w 688"/>
                <a:gd name="T31" fmla="*/ 85 h 364"/>
                <a:gd name="T32" fmla="*/ 663 w 688"/>
                <a:gd name="T33" fmla="*/ 46 h 364"/>
                <a:gd name="T34" fmla="*/ 688 w 688"/>
                <a:gd name="T35" fmla="*/ 6 h 364"/>
                <a:gd name="T36" fmla="*/ 677 w 688"/>
                <a:gd name="T37" fmla="*/ 0 h 364"/>
                <a:gd name="T38" fmla="*/ 652 w 688"/>
                <a:gd name="T39" fmla="*/ 39 h 364"/>
                <a:gd name="T40" fmla="*/ 623 w 688"/>
                <a:gd name="T41" fmla="*/ 75 h 364"/>
                <a:gd name="T42" fmla="*/ 592 w 688"/>
                <a:gd name="T43" fmla="*/ 112 h 364"/>
                <a:gd name="T44" fmla="*/ 558 w 688"/>
                <a:gd name="T45" fmla="*/ 144 h 364"/>
                <a:gd name="T46" fmla="*/ 521 w 688"/>
                <a:gd name="T47" fmla="*/ 175 h 364"/>
                <a:gd name="T48" fmla="*/ 481 w 688"/>
                <a:gd name="T49" fmla="*/ 204 h 364"/>
                <a:gd name="T50" fmla="*/ 441 w 688"/>
                <a:gd name="T51" fmla="*/ 231 h 364"/>
                <a:gd name="T52" fmla="*/ 397 w 688"/>
                <a:gd name="T53" fmla="*/ 254 h 364"/>
                <a:gd name="T54" fmla="*/ 353 w 688"/>
                <a:gd name="T55" fmla="*/ 277 h 364"/>
                <a:gd name="T56" fmla="*/ 305 w 688"/>
                <a:gd name="T57" fmla="*/ 296 h 364"/>
                <a:gd name="T58" fmla="*/ 257 w 688"/>
                <a:gd name="T59" fmla="*/ 312 h 364"/>
                <a:gd name="T60" fmla="*/ 207 w 688"/>
                <a:gd name="T61" fmla="*/ 325 h 364"/>
                <a:gd name="T62" fmla="*/ 157 w 688"/>
                <a:gd name="T63" fmla="*/ 337 h 364"/>
                <a:gd name="T64" fmla="*/ 105 w 688"/>
                <a:gd name="T65" fmla="*/ 344 h 364"/>
                <a:gd name="T66" fmla="*/ 53 w 688"/>
                <a:gd name="T67" fmla="*/ 348 h 364"/>
                <a:gd name="T68" fmla="*/ 0 w 688"/>
                <a:gd name="T69" fmla="*/ 350 h 364"/>
                <a:gd name="T70" fmla="*/ 0 w 688"/>
                <a:gd name="T71" fmla="*/ 350 h 364"/>
                <a:gd name="T72" fmla="*/ 0 w 688"/>
                <a:gd name="T73" fmla="*/ 364 h 3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88"/>
                <a:gd name="T112" fmla="*/ 0 h 364"/>
                <a:gd name="T113" fmla="*/ 688 w 688"/>
                <a:gd name="T114" fmla="*/ 364 h 3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88" h="364">
                  <a:moveTo>
                    <a:pt x="0" y="364"/>
                  </a:moveTo>
                  <a:lnTo>
                    <a:pt x="0" y="364"/>
                  </a:lnTo>
                  <a:lnTo>
                    <a:pt x="53" y="362"/>
                  </a:lnTo>
                  <a:lnTo>
                    <a:pt x="107" y="358"/>
                  </a:lnTo>
                  <a:lnTo>
                    <a:pt x="159" y="350"/>
                  </a:lnTo>
                  <a:lnTo>
                    <a:pt x="211" y="339"/>
                  </a:lnTo>
                  <a:lnTo>
                    <a:pt x="260" y="325"/>
                  </a:lnTo>
                  <a:lnTo>
                    <a:pt x="310" y="308"/>
                  </a:lnTo>
                  <a:lnTo>
                    <a:pt x="358" y="289"/>
                  </a:lnTo>
                  <a:lnTo>
                    <a:pt x="402" y="267"/>
                  </a:lnTo>
                  <a:lnTo>
                    <a:pt x="447" y="242"/>
                  </a:lnTo>
                  <a:lnTo>
                    <a:pt x="489" y="215"/>
                  </a:lnTo>
                  <a:lnTo>
                    <a:pt x="529" y="187"/>
                  </a:lnTo>
                  <a:lnTo>
                    <a:pt x="568" y="154"/>
                  </a:lnTo>
                  <a:lnTo>
                    <a:pt x="602" y="121"/>
                  </a:lnTo>
                  <a:lnTo>
                    <a:pt x="635" y="85"/>
                  </a:lnTo>
                  <a:lnTo>
                    <a:pt x="663" y="46"/>
                  </a:lnTo>
                  <a:lnTo>
                    <a:pt x="688" y="6"/>
                  </a:lnTo>
                  <a:lnTo>
                    <a:pt x="677" y="0"/>
                  </a:lnTo>
                  <a:lnTo>
                    <a:pt x="652" y="39"/>
                  </a:lnTo>
                  <a:lnTo>
                    <a:pt x="623" y="75"/>
                  </a:lnTo>
                  <a:lnTo>
                    <a:pt x="592" y="112"/>
                  </a:lnTo>
                  <a:lnTo>
                    <a:pt x="558" y="144"/>
                  </a:lnTo>
                  <a:lnTo>
                    <a:pt x="521" y="175"/>
                  </a:lnTo>
                  <a:lnTo>
                    <a:pt x="481" y="204"/>
                  </a:lnTo>
                  <a:lnTo>
                    <a:pt x="441" y="231"/>
                  </a:lnTo>
                  <a:lnTo>
                    <a:pt x="397" y="254"/>
                  </a:lnTo>
                  <a:lnTo>
                    <a:pt x="353" y="277"/>
                  </a:lnTo>
                  <a:lnTo>
                    <a:pt x="305" y="296"/>
                  </a:lnTo>
                  <a:lnTo>
                    <a:pt x="257" y="312"/>
                  </a:lnTo>
                  <a:lnTo>
                    <a:pt x="207" y="325"/>
                  </a:lnTo>
                  <a:lnTo>
                    <a:pt x="157" y="337"/>
                  </a:lnTo>
                  <a:lnTo>
                    <a:pt x="105" y="344"/>
                  </a:lnTo>
                  <a:lnTo>
                    <a:pt x="53" y="348"/>
                  </a:lnTo>
                  <a:lnTo>
                    <a:pt x="0" y="350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315" name="Freeform 14">
              <a:extLst>
                <a:ext uri="{FF2B5EF4-FFF2-40B4-BE49-F238E27FC236}">
                  <a16:creationId xmlns:a16="http://schemas.microsoft.com/office/drawing/2014/main" id="{E8FB73B7-832D-4E95-30AA-93444DD1F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1949"/>
              <a:ext cx="689" cy="362"/>
            </a:xfrm>
            <a:custGeom>
              <a:avLst/>
              <a:gdLst>
                <a:gd name="T0" fmla="*/ 0 w 689"/>
                <a:gd name="T1" fmla="*/ 8 h 362"/>
                <a:gd name="T2" fmla="*/ 25 w 689"/>
                <a:gd name="T3" fmla="*/ 46 h 362"/>
                <a:gd name="T4" fmla="*/ 55 w 689"/>
                <a:gd name="T5" fmla="*/ 85 h 362"/>
                <a:gd name="T6" fmla="*/ 88 w 689"/>
                <a:gd name="T7" fmla="*/ 121 h 362"/>
                <a:gd name="T8" fmla="*/ 122 w 689"/>
                <a:gd name="T9" fmla="*/ 154 h 362"/>
                <a:gd name="T10" fmla="*/ 161 w 689"/>
                <a:gd name="T11" fmla="*/ 187 h 362"/>
                <a:gd name="T12" fmla="*/ 199 w 689"/>
                <a:gd name="T13" fmla="*/ 215 h 362"/>
                <a:gd name="T14" fmla="*/ 241 w 689"/>
                <a:gd name="T15" fmla="*/ 242 h 362"/>
                <a:gd name="T16" fmla="*/ 286 w 689"/>
                <a:gd name="T17" fmla="*/ 265 h 362"/>
                <a:gd name="T18" fmla="*/ 332 w 689"/>
                <a:gd name="T19" fmla="*/ 288 h 362"/>
                <a:gd name="T20" fmla="*/ 380 w 689"/>
                <a:gd name="T21" fmla="*/ 308 h 362"/>
                <a:gd name="T22" fmla="*/ 428 w 689"/>
                <a:gd name="T23" fmla="*/ 323 h 362"/>
                <a:gd name="T24" fmla="*/ 477 w 689"/>
                <a:gd name="T25" fmla="*/ 337 h 362"/>
                <a:gd name="T26" fmla="*/ 529 w 689"/>
                <a:gd name="T27" fmla="*/ 348 h 362"/>
                <a:gd name="T28" fmla="*/ 581 w 689"/>
                <a:gd name="T29" fmla="*/ 356 h 362"/>
                <a:gd name="T30" fmla="*/ 635 w 689"/>
                <a:gd name="T31" fmla="*/ 360 h 362"/>
                <a:gd name="T32" fmla="*/ 689 w 689"/>
                <a:gd name="T33" fmla="*/ 362 h 362"/>
                <a:gd name="T34" fmla="*/ 689 w 689"/>
                <a:gd name="T35" fmla="*/ 348 h 362"/>
                <a:gd name="T36" fmla="*/ 635 w 689"/>
                <a:gd name="T37" fmla="*/ 346 h 362"/>
                <a:gd name="T38" fmla="*/ 583 w 689"/>
                <a:gd name="T39" fmla="*/ 342 h 362"/>
                <a:gd name="T40" fmla="*/ 531 w 689"/>
                <a:gd name="T41" fmla="*/ 335 h 362"/>
                <a:gd name="T42" fmla="*/ 481 w 689"/>
                <a:gd name="T43" fmla="*/ 323 h 362"/>
                <a:gd name="T44" fmla="*/ 431 w 689"/>
                <a:gd name="T45" fmla="*/ 310 h 362"/>
                <a:gd name="T46" fmla="*/ 383 w 689"/>
                <a:gd name="T47" fmla="*/ 294 h 362"/>
                <a:gd name="T48" fmla="*/ 337 w 689"/>
                <a:gd name="T49" fmla="*/ 275 h 362"/>
                <a:gd name="T50" fmla="*/ 291 w 689"/>
                <a:gd name="T51" fmla="*/ 254 h 362"/>
                <a:gd name="T52" fmla="*/ 249 w 689"/>
                <a:gd name="T53" fmla="*/ 231 h 362"/>
                <a:gd name="T54" fmla="*/ 207 w 689"/>
                <a:gd name="T55" fmla="*/ 204 h 362"/>
                <a:gd name="T56" fmla="*/ 168 w 689"/>
                <a:gd name="T57" fmla="*/ 175 h 362"/>
                <a:gd name="T58" fmla="*/ 132 w 689"/>
                <a:gd name="T59" fmla="*/ 144 h 362"/>
                <a:gd name="T60" fmla="*/ 97 w 689"/>
                <a:gd name="T61" fmla="*/ 112 h 362"/>
                <a:gd name="T62" fmla="*/ 65 w 689"/>
                <a:gd name="T63" fmla="*/ 77 h 362"/>
                <a:gd name="T64" fmla="*/ 36 w 689"/>
                <a:gd name="T65" fmla="*/ 38 h 362"/>
                <a:gd name="T66" fmla="*/ 11 w 689"/>
                <a:gd name="T67" fmla="*/ 0 h 362"/>
                <a:gd name="T68" fmla="*/ 0 w 689"/>
                <a:gd name="T69" fmla="*/ 8 h 36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89"/>
                <a:gd name="T106" fmla="*/ 0 h 362"/>
                <a:gd name="T107" fmla="*/ 689 w 689"/>
                <a:gd name="T108" fmla="*/ 362 h 36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89" h="362">
                  <a:moveTo>
                    <a:pt x="0" y="8"/>
                  </a:moveTo>
                  <a:lnTo>
                    <a:pt x="25" y="46"/>
                  </a:lnTo>
                  <a:lnTo>
                    <a:pt x="55" y="85"/>
                  </a:lnTo>
                  <a:lnTo>
                    <a:pt x="88" y="121"/>
                  </a:lnTo>
                  <a:lnTo>
                    <a:pt x="122" y="154"/>
                  </a:lnTo>
                  <a:lnTo>
                    <a:pt x="161" y="187"/>
                  </a:lnTo>
                  <a:lnTo>
                    <a:pt x="199" y="215"/>
                  </a:lnTo>
                  <a:lnTo>
                    <a:pt x="241" y="242"/>
                  </a:lnTo>
                  <a:lnTo>
                    <a:pt x="286" y="265"/>
                  </a:lnTo>
                  <a:lnTo>
                    <a:pt x="332" y="288"/>
                  </a:lnTo>
                  <a:lnTo>
                    <a:pt x="380" y="308"/>
                  </a:lnTo>
                  <a:lnTo>
                    <a:pt x="428" y="323"/>
                  </a:lnTo>
                  <a:lnTo>
                    <a:pt x="477" y="337"/>
                  </a:lnTo>
                  <a:lnTo>
                    <a:pt x="529" y="348"/>
                  </a:lnTo>
                  <a:lnTo>
                    <a:pt x="581" y="356"/>
                  </a:lnTo>
                  <a:lnTo>
                    <a:pt x="635" y="360"/>
                  </a:lnTo>
                  <a:lnTo>
                    <a:pt x="689" y="362"/>
                  </a:lnTo>
                  <a:lnTo>
                    <a:pt x="689" y="348"/>
                  </a:lnTo>
                  <a:lnTo>
                    <a:pt x="635" y="346"/>
                  </a:lnTo>
                  <a:lnTo>
                    <a:pt x="583" y="342"/>
                  </a:lnTo>
                  <a:lnTo>
                    <a:pt x="531" y="335"/>
                  </a:lnTo>
                  <a:lnTo>
                    <a:pt x="481" y="323"/>
                  </a:lnTo>
                  <a:lnTo>
                    <a:pt x="431" y="310"/>
                  </a:lnTo>
                  <a:lnTo>
                    <a:pt x="383" y="294"/>
                  </a:lnTo>
                  <a:lnTo>
                    <a:pt x="337" y="275"/>
                  </a:lnTo>
                  <a:lnTo>
                    <a:pt x="291" y="254"/>
                  </a:lnTo>
                  <a:lnTo>
                    <a:pt x="249" y="231"/>
                  </a:lnTo>
                  <a:lnTo>
                    <a:pt x="207" y="204"/>
                  </a:lnTo>
                  <a:lnTo>
                    <a:pt x="168" y="175"/>
                  </a:lnTo>
                  <a:lnTo>
                    <a:pt x="132" y="144"/>
                  </a:lnTo>
                  <a:lnTo>
                    <a:pt x="97" y="112"/>
                  </a:lnTo>
                  <a:lnTo>
                    <a:pt x="65" y="77"/>
                  </a:lnTo>
                  <a:lnTo>
                    <a:pt x="36" y="38"/>
                  </a:lnTo>
                  <a:lnTo>
                    <a:pt x="11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3" name="Group 15">
            <a:extLst>
              <a:ext uri="{FF2B5EF4-FFF2-40B4-BE49-F238E27FC236}">
                <a16:creationId xmlns:a16="http://schemas.microsoft.com/office/drawing/2014/main" id="{47FF5446-2BAE-6CD4-3CBF-FE6227FB8DF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304925" y="2525713"/>
            <a:ext cx="471488" cy="471487"/>
            <a:chOff x="2731" y="2013"/>
            <a:chExt cx="297" cy="297"/>
          </a:xfrm>
        </p:grpSpPr>
        <p:sp>
          <p:nvSpPr>
            <p:cNvPr id="45236" name="AutoShape 16">
              <a:extLst>
                <a:ext uri="{FF2B5EF4-FFF2-40B4-BE49-F238E27FC236}">
                  <a16:creationId xmlns:a16="http://schemas.microsoft.com/office/drawing/2014/main" id="{6ACC0FA7-9CE3-C5D4-2157-1C4961A1E463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731" y="2013"/>
              <a:ext cx="297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37" name="Freeform 17">
              <a:extLst>
                <a:ext uri="{FF2B5EF4-FFF2-40B4-BE49-F238E27FC236}">
                  <a16:creationId xmlns:a16="http://schemas.microsoft.com/office/drawing/2014/main" id="{B6A9BDD3-9A27-9F98-0404-3DDFA0FFBD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46" y="2028"/>
              <a:ext cx="267" cy="267"/>
            </a:xfrm>
            <a:custGeom>
              <a:avLst/>
              <a:gdLst>
                <a:gd name="T0" fmla="*/ 161 w 267"/>
                <a:gd name="T1" fmla="*/ 2 h 267"/>
                <a:gd name="T2" fmla="*/ 197 w 267"/>
                <a:gd name="T3" fmla="*/ 16 h 267"/>
                <a:gd name="T4" fmla="*/ 228 w 267"/>
                <a:gd name="T5" fmla="*/ 39 h 267"/>
                <a:gd name="T6" fmla="*/ 251 w 267"/>
                <a:gd name="T7" fmla="*/ 70 h 267"/>
                <a:gd name="T8" fmla="*/ 265 w 267"/>
                <a:gd name="T9" fmla="*/ 107 h 267"/>
                <a:gd name="T10" fmla="*/ 267 w 267"/>
                <a:gd name="T11" fmla="*/ 147 h 267"/>
                <a:gd name="T12" fmla="*/ 257 w 267"/>
                <a:gd name="T13" fmla="*/ 186 h 267"/>
                <a:gd name="T14" fmla="*/ 236 w 267"/>
                <a:gd name="T15" fmla="*/ 218 h 267"/>
                <a:gd name="T16" fmla="*/ 209 w 267"/>
                <a:gd name="T17" fmla="*/ 243 h 267"/>
                <a:gd name="T18" fmla="*/ 172 w 267"/>
                <a:gd name="T19" fmla="*/ 261 h 267"/>
                <a:gd name="T20" fmla="*/ 134 w 267"/>
                <a:gd name="T21" fmla="*/ 267 h 267"/>
                <a:gd name="T22" fmla="*/ 95 w 267"/>
                <a:gd name="T23" fmla="*/ 261 h 267"/>
                <a:gd name="T24" fmla="*/ 58 w 267"/>
                <a:gd name="T25" fmla="*/ 243 h 267"/>
                <a:gd name="T26" fmla="*/ 31 w 267"/>
                <a:gd name="T27" fmla="*/ 218 h 267"/>
                <a:gd name="T28" fmla="*/ 10 w 267"/>
                <a:gd name="T29" fmla="*/ 186 h 267"/>
                <a:gd name="T30" fmla="*/ 0 w 267"/>
                <a:gd name="T31" fmla="*/ 147 h 267"/>
                <a:gd name="T32" fmla="*/ 2 w 267"/>
                <a:gd name="T33" fmla="*/ 107 h 267"/>
                <a:gd name="T34" fmla="*/ 16 w 267"/>
                <a:gd name="T35" fmla="*/ 70 h 267"/>
                <a:gd name="T36" fmla="*/ 39 w 267"/>
                <a:gd name="T37" fmla="*/ 39 h 267"/>
                <a:gd name="T38" fmla="*/ 70 w 267"/>
                <a:gd name="T39" fmla="*/ 16 h 267"/>
                <a:gd name="T40" fmla="*/ 107 w 267"/>
                <a:gd name="T41" fmla="*/ 2 h 267"/>
                <a:gd name="T42" fmla="*/ 265 w 267"/>
                <a:gd name="T43" fmla="*/ 134 h 267"/>
                <a:gd name="T44" fmla="*/ 259 w 267"/>
                <a:gd name="T45" fmla="*/ 172 h 267"/>
                <a:gd name="T46" fmla="*/ 243 w 267"/>
                <a:gd name="T47" fmla="*/ 207 h 267"/>
                <a:gd name="T48" fmla="*/ 218 w 267"/>
                <a:gd name="T49" fmla="*/ 236 h 267"/>
                <a:gd name="T50" fmla="*/ 186 w 267"/>
                <a:gd name="T51" fmla="*/ 255 h 267"/>
                <a:gd name="T52" fmla="*/ 147 w 267"/>
                <a:gd name="T53" fmla="*/ 265 h 267"/>
                <a:gd name="T54" fmla="*/ 107 w 267"/>
                <a:gd name="T55" fmla="*/ 263 h 267"/>
                <a:gd name="T56" fmla="*/ 70 w 267"/>
                <a:gd name="T57" fmla="*/ 249 h 267"/>
                <a:gd name="T58" fmla="*/ 41 w 267"/>
                <a:gd name="T59" fmla="*/ 226 h 267"/>
                <a:gd name="T60" fmla="*/ 18 w 267"/>
                <a:gd name="T61" fmla="*/ 197 h 267"/>
                <a:gd name="T62" fmla="*/ 4 w 267"/>
                <a:gd name="T63" fmla="*/ 161 h 267"/>
                <a:gd name="T64" fmla="*/ 2 w 267"/>
                <a:gd name="T65" fmla="*/ 120 h 267"/>
                <a:gd name="T66" fmla="*/ 12 w 267"/>
                <a:gd name="T67" fmla="*/ 81 h 267"/>
                <a:gd name="T68" fmla="*/ 31 w 267"/>
                <a:gd name="T69" fmla="*/ 49 h 267"/>
                <a:gd name="T70" fmla="*/ 60 w 267"/>
                <a:gd name="T71" fmla="*/ 24 h 267"/>
                <a:gd name="T72" fmla="*/ 95 w 267"/>
                <a:gd name="T73" fmla="*/ 8 h 267"/>
                <a:gd name="T74" fmla="*/ 134 w 267"/>
                <a:gd name="T75" fmla="*/ 2 h 267"/>
                <a:gd name="T76" fmla="*/ 172 w 267"/>
                <a:gd name="T77" fmla="*/ 8 h 267"/>
                <a:gd name="T78" fmla="*/ 207 w 267"/>
                <a:gd name="T79" fmla="*/ 24 h 267"/>
                <a:gd name="T80" fmla="*/ 236 w 267"/>
                <a:gd name="T81" fmla="*/ 49 h 267"/>
                <a:gd name="T82" fmla="*/ 255 w 267"/>
                <a:gd name="T83" fmla="*/ 81 h 267"/>
                <a:gd name="T84" fmla="*/ 265 w 267"/>
                <a:gd name="T85" fmla="*/ 120 h 26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67"/>
                <a:gd name="T130" fmla="*/ 0 h 267"/>
                <a:gd name="T131" fmla="*/ 267 w 267"/>
                <a:gd name="T132" fmla="*/ 267 h 26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67" h="267">
                  <a:moveTo>
                    <a:pt x="134" y="0"/>
                  </a:moveTo>
                  <a:lnTo>
                    <a:pt x="147" y="0"/>
                  </a:lnTo>
                  <a:lnTo>
                    <a:pt x="161" y="2"/>
                  </a:lnTo>
                  <a:lnTo>
                    <a:pt x="172" y="6"/>
                  </a:lnTo>
                  <a:lnTo>
                    <a:pt x="186" y="10"/>
                  </a:lnTo>
                  <a:lnTo>
                    <a:pt x="197" y="16"/>
                  </a:lnTo>
                  <a:lnTo>
                    <a:pt x="209" y="24"/>
                  </a:lnTo>
                  <a:lnTo>
                    <a:pt x="218" y="31"/>
                  </a:lnTo>
                  <a:lnTo>
                    <a:pt x="228" y="39"/>
                  </a:lnTo>
                  <a:lnTo>
                    <a:pt x="236" y="49"/>
                  </a:lnTo>
                  <a:lnTo>
                    <a:pt x="243" y="58"/>
                  </a:lnTo>
                  <a:lnTo>
                    <a:pt x="251" y="70"/>
                  </a:lnTo>
                  <a:lnTo>
                    <a:pt x="257" y="81"/>
                  </a:lnTo>
                  <a:lnTo>
                    <a:pt x="261" y="95"/>
                  </a:lnTo>
                  <a:lnTo>
                    <a:pt x="265" y="107"/>
                  </a:lnTo>
                  <a:lnTo>
                    <a:pt x="267" y="120"/>
                  </a:lnTo>
                  <a:lnTo>
                    <a:pt x="267" y="134"/>
                  </a:lnTo>
                  <a:lnTo>
                    <a:pt x="267" y="147"/>
                  </a:lnTo>
                  <a:lnTo>
                    <a:pt x="265" y="161"/>
                  </a:lnTo>
                  <a:lnTo>
                    <a:pt x="261" y="172"/>
                  </a:lnTo>
                  <a:lnTo>
                    <a:pt x="257" y="186"/>
                  </a:lnTo>
                  <a:lnTo>
                    <a:pt x="251" y="197"/>
                  </a:lnTo>
                  <a:lnTo>
                    <a:pt x="243" y="209"/>
                  </a:lnTo>
                  <a:lnTo>
                    <a:pt x="236" y="218"/>
                  </a:lnTo>
                  <a:lnTo>
                    <a:pt x="228" y="228"/>
                  </a:lnTo>
                  <a:lnTo>
                    <a:pt x="218" y="236"/>
                  </a:lnTo>
                  <a:lnTo>
                    <a:pt x="209" y="243"/>
                  </a:lnTo>
                  <a:lnTo>
                    <a:pt x="197" y="251"/>
                  </a:lnTo>
                  <a:lnTo>
                    <a:pt x="186" y="257"/>
                  </a:lnTo>
                  <a:lnTo>
                    <a:pt x="172" y="261"/>
                  </a:lnTo>
                  <a:lnTo>
                    <a:pt x="161" y="265"/>
                  </a:lnTo>
                  <a:lnTo>
                    <a:pt x="147" y="267"/>
                  </a:lnTo>
                  <a:lnTo>
                    <a:pt x="134" y="267"/>
                  </a:lnTo>
                  <a:lnTo>
                    <a:pt x="120" y="267"/>
                  </a:lnTo>
                  <a:lnTo>
                    <a:pt x="107" y="265"/>
                  </a:lnTo>
                  <a:lnTo>
                    <a:pt x="95" y="261"/>
                  </a:lnTo>
                  <a:lnTo>
                    <a:pt x="81" y="257"/>
                  </a:lnTo>
                  <a:lnTo>
                    <a:pt x="70" y="251"/>
                  </a:lnTo>
                  <a:lnTo>
                    <a:pt x="58" y="243"/>
                  </a:lnTo>
                  <a:lnTo>
                    <a:pt x="49" y="236"/>
                  </a:lnTo>
                  <a:lnTo>
                    <a:pt x="39" y="228"/>
                  </a:lnTo>
                  <a:lnTo>
                    <a:pt x="31" y="218"/>
                  </a:lnTo>
                  <a:lnTo>
                    <a:pt x="24" y="209"/>
                  </a:lnTo>
                  <a:lnTo>
                    <a:pt x="16" y="197"/>
                  </a:lnTo>
                  <a:lnTo>
                    <a:pt x="10" y="186"/>
                  </a:lnTo>
                  <a:lnTo>
                    <a:pt x="6" y="172"/>
                  </a:lnTo>
                  <a:lnTo>
                    <a:pt x="2" y="161"/>
                  </a:lnTo>
                  <a:lnTo>
                    <a:pt x="0" y="147"/>
                  </a:lnTo>
                  <a:lnTo>
                    <a:pt x="0" y="134"/>
                  </a:lnTo>
                  <a:lnTo>
                    <a:pt x="0" y="120"/>
                  </a:lnTo>
                  <a:lnTo>
                    <a:pt x="2" y="107"/>
                  </a:lnTo>
                  <a:lnTo>
                    <a:pt x="6" y="95"/>
                  </a:lnTo>
                  <a:lnTo>
                    <a:pt x="10" y="81"/>
                  </a:lnTo>
                  <a:lnTo>
                    <a:pt x="16" y="70"/>
                  </a:lnTo>
                  <a:lnTo>
                    <a:pt x="24" y="58"/>
                  </a:lnTo>
                  <a:lnTo>
                    <a:pt x="31" y="49"/>
                  </a:lnTo>
                  <a:lnTo>
                    <a:pt x="39" y="39"/>
                  </a:lnTo>
                  <a:lnTo>
                    <a:pt x="49" y="31"/>
                  </a:lnTo>
                  <a:lnTo>
                    <a:pt x="58" y="24"/>
                  </a:lnTo>
                  <a:lnTo>
                    <a:pt x="70" y="16"/>
                  </a:lnTo>
                  <a:lnTo>
                    <a:pt x="81" y="10"/>
                  </a:lnTo>
                  <a:lnTo>
                    <a:pt x="95" y="6"/>
                  </a:lnTo>
                  <a:lnTo>
                    <a:pt x="107" y="2"/>
                  </a:lnTo>
                  <a:lnTo>
                    <a:pt x="120" y="0"/>
                  </a:lnTo>
                  <a:lnTo>
                    <a:pt x="134" y="0"/>
                  </a:lnTo>
                  <a:close/>
                  <a:moveTo>
                    <a:pt x="265" y="134"/>
                  </a:moveTo>
                  <a:lnTo>
                    <a:pt x="265" y="147"/>
                  </a:lnTo>
                  <a:lnTo>
                    <a:pt x="263" y="161"/>
                  </a:lnTo>
                  <a:lnTo>
                    <a:pt x="259" y="172"/>
                  </a:lnTo>
                  <a:lnTo>
                    <a:pt x="255" y="186"/>
                  </a:lnTo>
                  <a:lnTo>
                    <a:pt x="249" y="197"/>
                  </a:lnTo>
                  <a:lnTo>
                    <a:pt x="243" y="207"/>
                  </a:lnTo>
                  <a:lnTo>
                    <a:pt x="236" y="218"/>
                  </a:lnTo>
                  <a:lnTo>
                    <a:pt x="226" y="226"/>
                  </a:lnTo>
                  <a:lnTo>
                    <a:pt x="218" y="236"/>
                  </a:lnTo>
                  <a:lnTo>
                    <a:pt x="207" y="243"/>
                  </a:lnTo>
                  <a:lnTo>
                    <a:pt x="197" y="249"/>
                  </a:lnTo>
                  <a:lnTo>
                    <a:pt x="186" y="255"/>
                  </a:lnTo>
                  <a:lnTo>
                    <a:pt x="172" y="259"/>
                  </a:lnTo>
                  <a:lnTo>
                    <a:pt x="161" y="263"/>
                  </a:lnTo>
                  <a:lnTo>
                    <a:pt x="147" y="265"/>
                  </a:lnTo>
                  <a:lnTo>
                    <a:pt x="134" y="265"/>
                  </a:lnTo>
                  <a:lnTo>
                    <a:pt x="120" y="265"/>
                  </a:lnTo>
                  <a:lnTo>
                    <a:pt x="107" y="263"/>
                  </a:lnTo>
                  <a:lnTo>
                    <a:pt x="95" y="259"/>
                  </a:lnTo>
                  <a:lnTo>
                    <a:pt x="81" y="255"/>
                  </a:lnTo>
                  <a:lnTo>
                    <a:pt x="70" y="249"/>
                  </a:lnTo>
                  <a:lnTo>
                    <a:pt x="60" y="243"/>
                  </a:lnTo>
                  <a:lnTo>
                    <a:pt x="49" y="236"/>
                  </a:lnTo>
                  <a:lnTo>
                    <a:pt x="41" y="226"/>
                  </a:lnTo>
                  <a:lnTo>
                    <a:pt x="31" y="218"/>
                  </a:lnTo>
                  <a:lnTo>
                    <a:pt x="24" y="207"/>
                  </a:lnTo>
                  <a:lnTo>
                    <a:pt x="18" y="197"/>
                  </a:lnTo>
                  <a:lnTo>
                    <a:pt x="12" y="186"/>
                  </a:lnTo>
                  <a:lnTo>
                    <a:pt x="8" y="172"/>
                  </a:lnTo>
                  <a:lnTo>
                    <a:pt x="4" y="161"/>
                  </a:lnTo>
                  <a:lnTo>
                    <a:pt x="2" y="147"/>
                  </a:lnTo>
                  <a:lnTo>
                    <a:pt x="2" y="134"/>
                  </a:lnTo>
                  <a:lnTo>
                    <a:pt x="2" y="120"/>
                  </a:lnTo>
                  <a:lnTo>
                    <a:pt x="4" y="107"/>
                  </a:lnTo>
                  <a:lnTo>
                    <a:pt x="8" y="95"/>
                  </a:lnTo>
                  <a:lnTo>
                    <a:pt x="12" y="81"/>
                  </a:lnTo>
                  <a:lnTo>
                    <a:pt x="18" y="70"/>
                  </a:lnTo>
                  <a:lnTo>
                    <a:pt x="24" y="60"/>
                  </a:lnTo>
                  <a:lnTo>
                    <a:pt x="31" y="49"/>
                  </a:lnTo>
                  <a:lnTo>
                    <a:pt x="41" y="41"/>
                  </a:lnTo>
                  <a:lnTo>
                    <a:pt x="49" y="31"/>
                  </a:lnTo>
                  <a:lnTo>
                    <a:pt x="60" y="24"/>
                  </a:lnTo>
                  <a:lnTo>
                    <a:pt x="70" y="18"/>
                  </a:lnTo>
                  <a:lnTo>
                    <a:pt x="81" y="12"/>
                  </a:lnTo>
                  <a:lnTo>
                    <a:pt x="95" y="8"/>
                  </a:lnTo>
                  <a:lnTo>
                    <a:pt x="107" y="4"/>
                  </a:lnTo>
                  <a:lnTo>
                    <a:pt x="120" y="2"/>
                  </a:lnTo>
                  <a:lnTo>
                    <a:pt x="134" y="2"/>
                  </a:lnTo>
                  <a:lnTo>
                    <a:pt x="147" y="2"/>
                  </a:lnTo>
                  <a:lnTo>
                    <a:pt x="161" y="4"/>
                  </a:lnTo>
                  <a:lnTo>
                    <a:pt x="172" y="8"/>
                  </a:lnTo>
                  <a:lnTo>
                    <a:pt x="186" y="12"/>
                  </a:lnTo>
                  <a:lnTo>
                    <a:pt x="197" y="18"/>
                  </a:lnTo>
                  <a:lnTo>
                    <a:pt x="207" y="24"/>
                  </a:lnTo>
                  <a:lnTo>
                    <a:pt x="218" y="31"/>
                  </a:lnTo>
                  <a:lnTo>
                    <a:pt x="226" y="41"/>
                  </a:lnTo>
                  <a:lnTo>
                    <a:pt x="236" y="49"/>
                  </a:lnTo>
                  <a:lnTo>
                    <a:pt x="243" y="60"/>
                  </a:lnTo>
                  <a:lnTo>
                    <a:pt x="249" y="70"/>
                  </a:lnTo>
                  <a:lnTo>
                    <a:pt x="255" y="81"/>
                  </a:lnTo>
                  <a:lnTo>
                    <a:pt x="259" y="95"/>
                  </a:lnTo>
                  <a:lnTo>
                    <a:pt x="263" y="107"/>
                  </a:lnTo>
                  <a:lnTo>
                    <a:pt x="265" y="120"/>
                  </a:lnTo>
                  <a:lnTo>
                    <a:pt x="265" y="134"/>
                  </a:lnTo>
                  <a:close/>
                </a:path>
              </a:pathLst>
            </a:custGeom>
            <a:solidFill>
              <a:srgbClr val="E9AD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38" name="Freeform 18">
              <a:extLst>
                <a:ext uri="{FF2B5EF4-FFF2-40B4-BE49-F238E27FC236}">
                  <a16:creationId xmlns:a16="http://schemas.microsoft.com/office/drawing/2014/main" id="{25F87282-6D94-44A3-7CC4-3875689EAC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46" y="2028"/>
              <a:ext cx="267" cy="267"/>
            </a:xfrm>
            <a:custGeom>
              <a:avLst/>
              <a:gdLst>
                <a:gd name="T0" fmla="*/ 161 w 267"/>
                <a:gd name="T1" fmla="*/ 2 h 267"/>
                <a:gd name="T2" fmla="*/ 197 w 267"/>
                <a:gd name="T3" fmla="*/ 16 h 267"/>
                <a:gd name="T4" fmla="*/ 228 w 267"/>
                <a:gd name="T5" fmla="*/ 39 h 267"/>
                <a:gd name="T6" fmla="*/ 251 w 267"/>
                <a:gd name="T7" fmla="*/ 70 h 267"/>
                <a:gd name="T8" fmla="*/ 265 w 267"/>
                <a:gd name="T9" fmla="*/ 107 h 267"/>
                <a:gd name="T10" fmla="*/ 267 w 267"/>
                <a:gd name="T11" fmla="*/ 147 h 267"/>
                <a:gd name="T12" fmla="*/ 257 w 267"/>
                <a:gd name="T13" fmla="*/ 186 h 267"/>
                <a:gd name="T14" fmla="*/ 236 w 267"/>
                <a:gd name="T15" fmla="*/ 218 h 267"/>
                <a:gd name="T16" fmla="*/ 209 w 267"/>
                <a:gd name="T17" fmla="*/ 243 h 267"/>
                <a:gd name="T18" fmla="*/ 172 w 267"/>
                <a:gd name="T19" fmla="*/ 261 h 267"/>
                <a:gd name="T20" fmla="*/ 134 w 267"/>
                <a:gd name="T21" fmla="*/ 267 h 267"/>
                <a:gd name="T22" fmla="*/ 95 w 267"/>
                <a:gd name="T23" fmla="*/ 261 h 267"/>
                <a:gd name="T24" fmla="*/ 58 w 267"/>
                <a:gd name="T25" fmla="*/ 243 h 267"/>
                <a:gd name="T26" fmla="*/ 31 w 267"/>
                <a:gd name="T27" fmla="*/ 218 h 267"/>
                <a:gd name="T28" fmla="*/ 10 w 267"/>
                <a:gd name="T29" fmla="*/ 186 h 267"/>
                <a:gd name="T30" fmla="*/ 0 w 267"/>
                <a:gd name="T31" fmla="*/ 147 h 267"/>
                <a:gd name="T32" fmla="*/ 2 w 267"/>
                <a:gd name="T33" fmla="*/ 107 h 267"/>
                <a:gd name="T34" fmla="*/ 16 w 267"/>
                <a:gd name="T35" fmla="*/ 70 h 267"/>
                <a:gd name="T36" fmla="*/ 39 w 267"/>
                <a:gd name="T37" fmla="*/ 39 h 267"/>
                <a:gd name="T38" fmla="*/ 70 w 267"/>
                <a:gd name="T39" fmla="*/ 16 h 267"/>
                <a:gd name="T40" fmla="*/ 107 w 267"/>
                <a:gd name="T41" fmla="*/ 2 h 267"/>
                <a:gd name="T42" fmla="*/ 263 w 267"/>
                <a:gd name="T43" fmla="*/ 134 h 267"/>
                <a:gd name="T44" fmla="*/ 257 w 267"/>
                <a:gd name="T45" fmla="*/ 172 h 267"/>
                <a:gd name="T46" fmla="*/ 242 w 267"/>
                <a:gd name="T47" fmla="*/ 207 h 267"/>
                <a:gd name="T48" fmla="*/ 216 w 267"/>
                <a:gd name="T49" fmla="*/ 234 h 267"/>
                <a:gd name="T50" fmla="*/ 184 w 267"/>
                <a:gd name="T51" fmla="*/ 253 h 267"/>
                <a:gd name="T52" fmla="*/ 147 w 267"/>
                <a:gd name="T53" fmla="*/ 263 h 267"/>
                <a:gd name="T54" fmla="*/ 107 w 267"/>
                <a:gd name="T55" fmla="*/ 261 h 267"/>
                <a:gd name="T56" fmla="*/ 72 w 267"/>
                <a:gd name="T57" fmla="*/ 247 h 267"/>
                <a:gd name="T58" fmla="*/ 41 w 267"/>
                <a:gd name="T59" fmla="*/ 226 h 267"/>
                <a:gd name="T60" fmla="*/ 20 w 267"/>
                <a:gd name="T61" fmla="*/ 195 h 267"/>
                <a:gd name="T62" fmla="*/ 6 w 267"/>
                <a:gd name="T63" fmla="*/ 161 h 267"/>
                <a:gd name="T64" fmla="*/ 4 w 267"/>
                <a:gd name="T65" fmla="*/ 120 h 267"/>
                <a:gd name="T66" fmla="*/ 14 w 267"/>
                <a:gd name="T67" fmla="*/ 83 h 267"/>
                <a:gd name="T68" fmla="*/ 33 w 267"/>
                <a:gd name="T69" fmla="*/ 51 h 267"/>
                <a:gd name="T70" fmla="*/ 60 w 267"/>
                <a:gd name="T71" fmla="*/ 26 h 267"/>
                <a:gd name="T72" fmla="*/ 95 w 267"/>
                <a:gd name="T73" fmla="*/ 10 h 267"/>
                <a:gd name="T74" fmla="*/ 134 w 267"/>
                <a:gd name="T75" fmla="*/ 4 h 267"/>
                <a:gd name="T76" fmla="*/ 172 w 267"/>
                <a:gd name="T77" fmla="*/ 10 h 267"/>
                <a:gd name="T78" fmla="*/ 207 w 267"/>
                <a:gd name="T79" fmla="*/ 26 h 267"/>
                <a:gd name="T80" fmla="*/ 234 w 267"/>
                <a:gd name="T81" fmla="*/ 51 h 267"/>
                <a:gd name="T82" fmla="*/ 253 w 267"/>
                <a:gd name="T83" fmla="*/ 83 h 267"/>
                <a:gd name="T84" fmla="*/ 263 w 267"/>
                <a:gd name="T85" fmla="*/ 120 h 26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67"/>
                <a:gd name="T130" fmla="*/ 0 h 267"/>
                <a:gd name="T131" fmla="*/ 267 w 267"/>
                <a:gd name="T132" fmla="*/ 267 h 26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67" h="267">
                  <a:moveTo>
                    <a:pt x="134" y="0"/>
                  </a:moveTo>
                  <a:lnTo>
                    <a:pt x="147" y="0"/>
                  </a:lnTo>
                  <a:lnTo>
                    <a:pt x="161" y="2"/>
                  </a:lnTo>
                  <a:lnTo>
                    <a:pt x="172" y="6"/>
                  </a:lnTo>
                  <a:lnTo>
                    <a:pt x="186" y="10"/>
                  </a:lnTo>
                  <a:lnTo>
                    <a:pt x="197" y="16"/>
                  </a:lnTo>
                  <a:lnTo>
                    <a:pt x="209" y="24"/>
                  </a:lnTo>
                  <a:lnTo>
                    <a:pt x="218" y="31"/>
                  </a:lnTo>
                  <a:lnTo>
                    <a:pt x="228" y="39"/>
                  </a:lnTo>
                  <a:lnTo>
                    <a:pt x="236" y="49"/>
                  </a:lnTo>
                  <a:lnTo>
                    <a:pt x="243" y="58"/>
                  </a:lnTo>
                  <a:lnTo>
                    <a:pt x="251" y="70"/>
                  </a:lnTo>
                  <a:lnTo>
                    <a:pt x="257" y="81"/>
                  </a:lnTo>
                  <a:lnTo>
                    <a:pt x="261" y="95"/>
                  </a:lnTo>
                  <a:lnTo>
                    <a:pt x="265" y="107"/>
                  </a:lnTo>
                  <a:lnTo>
                    <a:pt x="267" y="120"/>
                  </a:lnTo>
                  <a:lnTo>
                    <a:pt x="267" y="134"/>
                  </a:lnTo>
                  <a:lnTo>
                    <a:pt x="267" y="147"/>
                  </a:lnTo>
                  <a:lnTo>
                    <a:pt x="265" y="161"/>
                  </a:lnTo>
                  <a:lnTo>
                    <a:pt x="261" y="172"/>
                  </a:lnTo>
                  <a:lnTo>
                    <a:pt x="257" y="186"/>
                  </a:lnTo>
                  <a:lnTo>
                    <a:pt x="251" y="197"/>
                  </a:lnTo>
                  <a:lnTo>
                    <a:pt x="243" y="209"/>
                  </a:lnTo>
                  <a:lnTo>
                    <a:pt x="236" y="218"/>
                  </a:lnTo>
                  <a:lnTo>
                    <a:pt x="228" y="228"/>
                  </a:lnTo>
                  <a:lnTo>
                    <a:pt x="218" y="236"/>
                  </a:lnTo>
                  <a:lnTo>
                    <a:pt x="209" y="243"/>
                  </a:lnTo>
                  <a:lnTo>
                    <a:pt x="197" y="251"/>
                  </a:lnTo>
                  <a:lnTo>
                    <a:pt x="186" y="257"/>
                  </a:lnTo>
                  <a:lnTo>
                    <a:pt x="172" y="261"/>
                  </a:lnTo>
                  <a:lnTo>
                    <a:pt x="161" y="265"/>
                  </a:lnTo>
                  <a:lnTo>
                    <a:pt x="147" y="267"/>
                  </a:lnTo>
                  <a:lnTo>
                    <a:pt x="134" y="267"/>
                  </a:lnTo>
                  <a:lnTo>
                    <a:pt x="120" y="267"/>
                  </a:lnTo>
                  <a:lnTo>
                    <a:pt x="107" y="265"/>
                  </a:lnTo>
                  <a:lnTo>
                    <a:pt x="95" y="261"/>
                  </a:lnTo>
                  <a:lnTo>
                    <a:pt x="81" y="257"/>
                  </a:lnTo>
                  <a:lnTo>
                    <a:pt x="70" y="251"/>
                  </a:lnTo>
                  <a:lnTo>
                    <a:pt x="58" y="243"/>
                  </a:lnTo>
                  <a:lnTo>
                    <a:pt x="49" y="236"/>
                  </a:lnTo>
                  <a:lnTo>
                    <a:pt x="39" y="228"/>
                  </a:lnTo>
                  <a:lnTo>
                    <a:pt x="31" y="218"/>
                  </a:lnTo>
                  <a:lnTo>
                    <a:pt x="24" y="209"/>
                  </a:lnTo>
                  <a:lnTo>
                    <a:pt x="16" y="197"/>
                  </a:lnTo>
                  <a:lnTo>
                    <a:pt x="10" y="186"/>
                  </a:lnTo>
                  <a:lnTo>
                    <a:pt x="6" y="172"/>
                  </a:lnTo>
                  <a:lnTo>
                    <a:pt x="2" y="161"/>
                  </a:lnTo>
                  <a:lnTo>
                    <a:pt x="0" y="147"/>
                  </a:lnTo>
                  <a:lnTo>
                    <a:pt x="0" y="134"/>
                  </a:lnTo>
                  <a:lnTo>
                    <a:pt x="0" y="120"/>
                  </a:lnTo>
                  <a:lnTo>
                    <a:pt x="2" y="107"/>
                  </a:lnTo>
                  <a:lnTo>
                    <a:pt x="6" y="95"/>
                  </a:lnTo>
                  <a:lnTo>
                    <a:pt x="10" y="81"/>
                  </a:lnTo>
                  <a:lnTo>
                    <a:pt x="16" y="70"/>
                  </a:lnTo>
                  <a:lnTo>
                    <a:pt x="24" y="58"/>
                  </a:lnTo>
                  <a:lnTo>
                    <a:pt x="31" y="49"/>
                  </a:lnTo>
                  <a:lnTo>
                    <a:pt x="39" y="39"/>
                  </a:lnTo>
                  <a:lnTo>
                    <a:pt x="49" y="31"/>
                  </a:lnTo>
                  <a:lnTo>
                    <a:pt x="58" y="24"/>
                  </a:lnTo>
                  <a:lnTo>
                    <a:pt x="70" y="16"/>
                  </a:lnTo>
                  <a:lnTo>
                    <a:pt x="81" y="10"/>
                  </a:lnTo>
                  <a:lnTo>
                    <a:pt x="95" y="6"/>
                  </a:lnTo>
                  <a:lnTo>
                    <a:pt x="107" y="2"/>
                  </a:lnTo>
                  <a:lnTo>
                    <a:pt x="120" y="0"/>
                  </a:lnTo>
                  <a:lnTo>
                    <a:pt x="134" y="0"/>
                  </a:lnTo>
                  <a:close/>
                  <a:moveTo>
                    <a:pt x="263" y="134"/>
                  </a:moveTo>
                  <a:lnTo>
                    <a:pt x="263" y="147"/>
                  </a:lnTo>
                  <a:lnTo>
                    <a:pt x="261" y="161"/>
                  </a:lnTo>
                  <a:lnTo>
                    <a:pt x="257" y="172"/>
                  </a:lnTo>
                  <a:lnTo>
                    <a:pt x="253" y="184"/>
                  </a:lnTo>
                  <a:lnTo>
                    <a:pt x="247" y="195"/>
                  </a:lnTo>
                  <a:lnTo>
                    <a:pt x="242" y="207"/>
                  </a:lnTo>
                  <a:lnTo>
                    <a:pt x="234" y="216"/>
                  </a:lnTo>
                  <a:lnTo>
                    <a:pt x="226" y="226"/>
                  </a:lnTo>
                  <a:lnTo>
                    <a:pt x="216" y="234"/>
                  </a:lnTo>
                  <a:lnTo>
                    <a:pt x="207" y="242"/>
                  </a:lnTo>
                  <a:lnTo>
                    <a:pt x="195" y="247"/>
                  </a:lnTo>
                  <a:lnTo>
                    <a:pt x="184" y="253"/>
                  </a:lnTo>
                  <a:lnTo>
                    <a:pt x="172" y="257"/>
                  </a:lnTo>
                  <a:lnTo>
                    <a:pt x="161" y="261"/>
                  </a:lnTo>
                  <a:lnTo>
                    <a:pt x="147" y="263"/>
                  </a:lnTo>
                  <a:lnTo>
                    <a:pt x="134" y="263"/>
                  </a:lnTo>
                  <a:lnTo>
                    <a:pt x="120" y="263"/>
                  </a:lnTo>
                  <a:lnTo>
                    <a:pt x="107" y="261"/>
                  </a:lnTo>
                  <a:lnTo>
                    <a:pt x="95" y="257"/>
                  </a:lnTo>
                  <a:lnTo>
                    <a:pt x="83" y="253"/>
                  </a:lnTo>
                  <a:lnTo>
                    <a:pt x="72" y="247"/>
                  </a:lnTo>
                  <a:lnTo>
                    <a:pt x="60" y="242"/>
                  </a:lnTo>
                  <a:lnTo>
                    <a:pt x="51" y="234"/>
                  </a:lnTo>
                  <a:lnTo>
                    <a:pt x="41" y="226"/>
                  </a:lnTo>
                  <a:lnTo>
                    <a:pt x="33" y="216"/>
                  </a:lnTo>
                  <a:lnTo>
                    <a:pt x="26" y="207"/>
                  </a:lnTo>
                  <a:lnTo>
                    <a:pt x="20" y="195"/>
                  </a:lnTo>
                  <a:lnTo>
                    <a:pt x="14" y="184"/>
                  </a:lnTo>
                  <a:lnTo>
                    <a:pt x="10" y="172"/>
                  </a:lnTo>
                  <a:lnTo>
                    <a:pt x="6" y="161"/>
                  </a:lnTo>
                  <a:lnTo>
                    <a:pt x="4" y="147"/>
                  </a:lnTo>
                  <a:lnTo>
                    <a:pt x="4" y="134"/>
                  </a:lnTo>
                  <a:lnTo>
                    <a:pt x="4" y="120"/>
                  </a:lnTo>
                  <a:lnTo>
                    <a:pt x="6" y="107"/>
                  </a:lnTo>
                  <a:lnTo>
                    <a:pt x="10" y="95"/>
                  </a:lnTo>
                  <a:lnTo>
                    <a:pt x="14" y="83"/>
                  </a:lnTo>
                  <a:lnTo>
                    <a:pt x="20" y="72"/>
                  </a:lnTo>
                  <a:lnTo>
                    <a:pt x="26" y="60"/>
                  </a:lnTo>
                  <a:lnTo>
                    <a:pt x="33" y="51"/>
                  </a:lnTo>
                  <a:lnTo>
                    <a:pt x="41" y="41"/>
                  </a:lnTo>
                  <a:lnTo>
                    <a:pt x="51" y="33"/>
                  </a:lnTo>
                  <a:lnTo>
                    <a:pt x="60" y="26"/>
                  </a:lnTo>
                  <a:lnTo>
                    <a:pt x="72" y="20"/>
                  </a:lnTo>
                  <a:lnTo>
                    <a:pt x="83" y="14"/>
                  </a:lnTo>
                  <a:lnTo>
                    <a:pt x="95" y="10"/>
                  </a:lnTo>
                  <a:lnTo>
                    <a:pt x="107" y="6"/>
                  </a:lnTo>
                  <a:lnTo>
                    <a:pt x="120" y="4"/>
                  </a:lnTo>
                  <a:lnTo>
                    <a:pt x="134" y="4"/>
                  </a:lnTo>
                  <a:lnTo>
                    <a:pt x="147" y="4"/>
                  </a:lnTo>
                  <a:lnTo>
                    <a:pt x="161" y="6"/>
                  </a:lnTo>
                  <a:lnTo>
                    <a:pt x="172" y="10"/>
                  </a:lnTo>
                  <a:lnTo>
                    <a:pt x="184" y="14"/>
                  </a:lnTo>
                  <a:lnTo>
                    <a:pt x="195" y="20"/>
                  </a:lnTo>
                  <a:lnTo>
                    <a:pt x="207" y="26"/>
                  </a:lnTo>
                  <a:lnTo>
                    <a:pt x="216" y="33"/>
                  </a:lnTo>
                  <a:lnTo>
                    <a:pt x="226" y="41"/>
                  </a:lnTo>
                  <a:lnTo>
                    <a:pt x="234" y="51"/>
                  </a:lnTo>
                  <a:lnTo>
                    <a:pt x="242" y="60"/>
                  </a:lnTo>
                  <a:lnTo>
                    <a:pt x="247" y="72"/>
                  </a:lnTo>
                  <a:lnTo>
                    <a:pt x="253" y="83"/>
                  </a:lnTo>
                  <a:lnTo>
                    <a:pt x="257" y="95"/>
                  </a:lnTo>
                  <a:lnTo>
                    <a:pt x="261" y="107"/>
                  </a:lnTo>
                  <a:lnTo>
                    <a:pt x="263" y="120"/>
                  </a:lnTo>
                  <a:lnTo>
                    <a:pt x="263" y="134"/>
                  </a:lnTo>
                  <a:close/>
                </a:path>
              </a:pathLst>
            </a:custGeom>
            <a:solidFill>
              <a:srgbClr val="E9AD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39" name="Freeform 19">
              <a:extLst>
                <a:ext uri="{FF2B5EF4-FFF2-40B4-BE49-F238E27FC236}">
                  <a16:creationId xmlns:a16="http://schemas.microsoft.com/office/drawing/2014/main" id="{FEFD91CB-FF48-1652-011C-EA214E4601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48" y="2030"/>
              <a:ext cx="263" cy="263"/>
            </a:xfrm>
            <a:custGeom>
              <a:avLst/>
              <a:gdLst>
                <a:gd name="T0" fmla="*/ 261 w 263"/>
                <a:gd name="T1" fmla="*/ 105 h 263"/>
                <a:gd name="T2" fmla="*/ 247 w 263"/>
                <a:gd name="T3" fmla="*/ 68 h 263"/>
                <a:gd name="T4" fmla="*/ 224 w 263"/>
                <a:gd name="T5" fmla="*/ 39 h 263"/>
                <a:gd name="T6" fmla="*/ 195 w 263"/>
                <a:gd name="T7" fmla="*/ 16 h 263"/>
                <a:gd name="T8" fmla="*/ 159 w 263"/>
                <a:gd name="T9" fmla="*/ 2 h 263"/>
                <a:gd name="T10" fmla="*/ 118 w 263"/>
                <a:gd name="T11" fmla="*/ 0 h 263"/>
                <a:gd name="T12" fmla="*/ 79 w 263"/>
                <a:gd name="T13" fmla="*/ 10 h 263"/>
                <a:gd name="T14" fmla="*/ 47 w 263"/>
                <a:gd name="T15" fmla="*/ 29 h 263"/>
                <a:gd name="T16" fmla="*/ 22 w 263"/>
                <a:gd name="T17" fmla="*/ 58 h 263"/>
                <a:gd name="T18" fmla="*/ 6 w 263"/>
                <a:gd name="T19" fmla="*/ 93 h 263"/>
                <a:gd name="T20" fmla="*/ 0 w 263"/>
                <a:gd name="T21" fmla="*/ 132 h 263"/>
                <a:gd name="T22" fmla="*/ 6 w 263"/>
                <a:gd name="T23" fmla="*/ 170 h 263"/>
                <a:gd name="T24" fmla="*/ 22 w 263"/>
                <a:gd name="T25" fmla="*/ 205 h 263"/>
                <a:gd name="T26" fmla="*/ 47 w 263"/>
                <a:gd name="T27" fmla="*/ 234 h 263"/>
                <a:gd name="T28" fmla="*/ 79 w 263"/>
                <a:gd name="T29" fmla="*/ 253 h 263"/>
                <a:gd name="T30" fmla="*/ 118 w 263"/>
                <a:gd name="T31" fmla="*/ 263 h 263"/>
                <a:gd name="T32" fmla="*/ 159 w 263"/>
                <a:gd name="T33" fmla="*/ 261 h 263"/>
                <a:gd name="T34" fmla="*/ 195 w 263"/>
                <a:gd name="T35" fmla="*/ 247 h 263"/>
                <a:gd name="T36" fmla="*/ 224 w 263"/>
                <a:gd name="T37" fmla="*/ 224 h 263"/>
                <a:gd name="T38" fmla="*/ 247 w 263"/>
                <a:gd name="T39" fmla="*/ 195 h 263"/>
                <a:gd name="T40" fmla="*/ 261 w 263"/>
                <a:gd name="T41" fmla="*/ 159 h 263"/>
                <a:gd name="T42" fmla="*/ 259 w 263"/>
                <a:gd name="T43" fmla="*/ 132 h 263"/>
                <a:gd name="T44" fmla="*/ 253 w 263"/>
                <a:gd name="T45" fmla="*/ 170 h 263"/>
                <a:gd name="T46" fmla="*/ 238 w 263"/>
                <a:gd name="T47" fmla="*/ 203 h 263"/>
                <a:gd name="T48" fmla="*/ 213 w 263"/>
                <a:gd name="T49" fmla="*/ 230 h 263"/>
                <a:gd name="T50" fmla="*/ 182 w 263"/>
                <a:gd name="T51" fmla="*/ 249 h 263"/>
                <a:gd name="T52" fmla="*/ 145 w 263"/>
                <a:gd name="T53" fmla="*/ 259 h 263"/>
                <a:gd name="T54" fmla="*/ 106 w 263"/>
                <a:gd name="T55" fmla="*/ 257 h 263"/>
                <a:gd name="T56" fmla="*/ 70 w 263"/>
                <a:gd name="T57" fmla="*/ 243 h 263"/>
                <a:gd name="T58" fmla="*/ 41 w 263"/>
                <a:gd name="T59" fmla="*/ 222 h 263"/>
                <a:gd name="T60" fmla="*/ 20 w 263"/>
                <a:gd name="T61" fmla="*/ 193 h 263"/>
                <a:gd name="T62" fmla="*/ 6 w 263"/>
                <a:gd name="T63" fmla="*/ 157 h 263"/>
                <a:gd name="T64" fmla="*/ 4 w 263"/>
                <a:gd name="T65" fmla="*/ 118 h 263"/>
                <a:gd name="T66" fmla="*/ 14 w 263"/>
                <a:gd name="T67" fmla="*/ 81 h 263"/>
                <a:gd name="T68" fmla="*/ 33 w 263"/>
                <a:gd name="T69" fmla="*/ 51 h 263"/>
                <a:gd name="T70" fmla="*/ 60 w 263"/>
                <a:gd name="T71" fmla="*/ 25 h 263"/>
                <a:gd name="T72" fmla="*/ 93 w 263"/>
                <a:gd name="T73" fmla="*/ 10 h 263"/>
                <a:gd name="T74" fmla="*/ 132 w 263"/>
                <a:gd name="T75" fmla="*/ 4 h 263"/>
                <a:gd name="T76" fmla="*/ 170 w 263"/>
                <a:gd name="T77" fmla="*/ 10 h 263"/>
                <a:gd name="T78" fmla="*/ 203 w 263"/>
                <a:gd name="T79" fmla="*/ 25 h 263"/>
                <a:gd name="T80" fmla="*/ 230 w 263"/>
                <a:gd name="T81" fmla="*/ 51 h 263"/>
                <a:gd name="T82" fmla="*/ 249 w 263"/>
                <a:gd name="T83" fmla="*/ 81 h 263"/>
                <a:gd name="T84" fmla="*/ 259 w 263"/>
                <a:gd name="T85" fmla="*/ 118 h 26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63"/>
                <a:gd name="T130" fmla="*/ 0 h 263"/>
                <a:gd name="T131" fmla="*/ 263 w 263"/>
                <a:gd name="T132" fmla="*/ 263 h 26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63" h="263">
                  <a:moveTo>
                    <a:pt x="263" y="132"/>
                  </a:moveTo>
                  <a:lnTo>
                    <a:pt x="263" y="118"/>
                  </a:lnTo>
                  <a:lnTo>
                    <a:pt x="261" y="105"/>
                  </a:lnTo>
                  <a:lnTo>
                    <a:pt x="257" y="93"/>
                  </a:lnTo>
                  <a:lnTo>
                    <a:pt x="253" y="79"/>
                  </a:lnTo>
                  <a:lnTo>
                    <a:pt x="247" y="68"/>
                  </a:lnTo>
                  <a:lnTo>
                    <a:pt x="241" y="58"/>
                  </a:lnTo>
                  <a:lnTo>
                    <a:pt x="234" y="47"/>
                  </a:lnTo>
                  <a:lnTo>
                    <a:pt x="224" y="39"/>
                  </a:lnTo>
                  <a:lnTo>
                    <a:pt x="216" y="29"/>
                  </a:lnTo>
                  <a:lnTo>
                    <a:pt x="205" y="22"/>
                  </a:lnTo>
                  <a:lnTo>
                    <a:pt x="195" y="16"/>
                  </a:lnTo>
                  <a:lnTo>
                    <a:pt x="184" y="10"/>
                  </a:lnTo>
                  <a:lnTo>
                    <a:pt x="170" y="6"/>
                  </a:lnTo>
                  <a:lnTo>
                    <a:pt x="159" y="2"/>
                  </a:lnTo>
                  <a:lnTo>
                    <a:pt x="145" y="0"/>
                  </a:lnTo>
                  <a:lnTo>
                    <a:pt x="132" y="0"/>
                  </a:lnTo>
                  <a:lnTo>
                    <a:pt x="118" y="0"/>
                  </a:lnTo>
                  <a:lnTo>
                    <a:pt x="105" y="2"/>
                  </a:lnTo>
                  <a:lnTo>
                    <a:pt x="93" y="6"/>
                  </a:lnTo>
                  <a:lnTo>
                    <a:pt x="79" y="10"/>
                  </a:lnTo>
                  <a:lnTo>
                    <a:pt x="68" y="16"/>
                  </a:lnTo>
                  <a:lnTo>
                    <a:pt x="58" y="22"/>
                  </a:lnTo>
                  <a:lnTo>
                    <a:pt x="47" y="29"/>
                  </a:lnTo>
                  <a:lnTo>
                    <a:pt x="39" y="39"/>
                  </a:lnTo>
                  <a:lnTo>
                    <a:pt x="29" y="47"/>
                  </a:lnTo>
                  <a:lnTo>
                    <a:pt x="22" y="58"/>
                  </a:lnTo>
                  <a:lnTo>
                    <a:pt x="16" y="68"/>
                  </a:lnTo>
                  <a:lnTo>
                    <a:pt x="10" y="79"/>
                  </a:lnTo>
                  <a:lnTo>
                    <a:pt x="6" y="93"/>
                  </a:lnTo>
                  <a:lnTo>
                    <a:pt x="2" y="105"/>
                  </a:lnTo>
                  <a:lnTo>
                    <a:pt x="0" y="118"/>
                  </a:lnTo>
                  <a:lnTo>
                    <a:pt x="0" y="132"/>
                  </a:lnTo>
                  <a:lnTo>
                    <a:pt x="0" y="145"/>
                  </a:lnTo>
                  <a:lnTo>
                    <a:pt x="2" y="159"/>
                  </a:lnTo>
                  <a:lnTo>
                    <a:pt x="6" y="170"/>
                  </a:lnTo>
                  <a:lnTo>
                    <a:pt x="10" y="184"/>
                  </a:lnTo>
                  <a:lnTo>
                    <a:pt x="16" y="195"/>
                  </a:lnTo>
                  <a:lnTo>
                    <a:pt x="22" y="205"/>
                  </a:lnTo>
                  <a:lnTo>
                    <a:pt x="29" y="216"/>
                  </a:lnTo>
                  <a:lnTo>
                    <a:pt x="39" y="224"/>
                  </a:lnTo>
                  <a:lnTo>
                    <a:pt x="47" y="234"/>
                  </a:lnTo>
                  <a:lnTo>
                    <a:pt x="58" y="241"/>
                  </a:lnTo>
                  <a:lnTo>
                    <a:pt x="68" y="247"/>
                  </a:lnTo>
                  <a:lnTo>
                    <a:pt x="79" y="253"/>
                  </a:lnTo>
                  <a:lnTo>
                    <a:pt x="93" y="257"/>
                  </a:lnTo>
                  <a:lnTo>
                    <a:pt x="105" y="261"/>
                  </a:lnTo>
                  <a:lnTo>
                    <a:pt x="118" y="263"/>
                  </a:lnTo>
                  <a:lnTo>
                    <a:pt x="132" y="263"/>
                  </a:lnTo>
                  <a:lnTo>
                    <a:pt x="145" y="263"/>
                  </a:lnTo>
                  <a:lnTo>
                    <a:pt x="159" y="261"/>
                  </a:lnTo>
                  <a:lnTo>
                    <a:pt x="170" y="257"/>
                  </a:lnTo>
                  <a:lnTo>
                    <a:pt x="184" y="253"/>
                  </a:lnTo>
                  <a:lnTo>
                    <a:pt x="195" y="247"/>
                  </a:lnTo>
                  <a:lnTo>
                    <a:pt x="205" y="241"/>
                  </a:lnTo>
                  <a:lnTo>
                    <a:pt x="216" y="234"/>
                  </a:lnTo>
                  <a:lnTo>
                    <a:pt x="224" y="224"/>
                  </a:lnTo>
                  <a:lnTo>
                    <a:pt x="234" y="216"/>
                  </a:lnTo>
                  <a:lnTo>
                    <a:pt x="241" y="205"/>
                  </a:lnTo>
                  <a:lnTo>
                    <a:pt x="247" y="195"/>
                  </a:lnTo>
                  <a:lnTo>
                    <a:pt x="253" y="184"/>
                  </a:lnTo>
                  <a:lnTo>
                    <a:pt x="257" y="170"/>
                  </a:lnTo>
                  <a:lnTo>
                    <a:pt x="261" y="159"/>
                  </a:lnTo>
                  <a:lnTo>
                    <a:pt x="263" y="145"/>
                  </a:lnTo>
                  <a:lnTo>
                    <a:pt x="263" y="132"/>
                  </a:lnTo>
                  <a:close/>
                  <a:moveTo>
                    <a:pt x="259" y="132"/>
                  </a:moveTo>
                  <a:lnTo>
                    <a:pt x="259" y="145"/>
                  </a:lnTo>
                  <a:lnTo>
                    <a:pt x="257" y="157"/>
                  </a:lnTo>
                  <a:lnTo>
                    <a:pt x="253" y="170"/>
                  </a:lnTo>
                  <a:lnTo>
                    <a:pt x="249" y="182"/>
                  </a:lnTo>
                  <a:lnTo>
                    <a:pt x="243" y="193"/>
                  </a:lnTo>
                  <a:lnTo>
                    <a:pt x="238" y="203"/>
                  </a:lnTo>
                  <a:lnTo>
                    <a:pt x="230" y="213"/>
                  </a:lnTo>
                  <a:lnTo>
                    <a:pt x="222" y="222"/>
                  </a:lnTo>
                  <a:lnTo>
                    <a:pt x="213" y="230"/>
                  </a:lnTo>
                  <a:lnTo>
                    <a:pt x="203" y="238"/>
                  </a:lnTo>
                  <a:lnTo>
                    <a:pt x="193" y="243"/>
                  </a:lnTo>
                  <a:lnTo>
                    <a:pt x="182" y="249"/>
                  </a:lnTo>
                  <a:lnTo>
                    <a:pt x="170" y="253"/>
                  </a:lnTo>
                  <a:lnTo>
                    <a:pt x="157" y="257"/>
                  </a:lnTo>
                  <a:lnTo>
                    <a:pt x="145" y="259"/>
                  </a:lnTo>
                  <a:lnTo>
                    <a:pt x="132" y="259"/>
                  </a:lnTo>
                  <a:lnTo>
                    <a:pt x="118" y="259"/>
                  </a:lnTo>
                  <a:lnTo>
                    <a:pt x="106" y="257"/>
                  </a:lnTo>
                  <a:lnTo>
                    <a:pt x="93" y="253"/>
                  </a:lnTo>
                  <a:lnTo>
                    <a:pt x="81" y="249"/>
                  </a:lnTo>
                  <a:lnTo>
                    <a:pt x="70" y="243"/>
                  </a:lnTo>
                  <a:lnTo>
                    <a:pt x="60" y="238"/>
                  </a:lnTo>
                  <a:lnTo>
                    <a:pt x="51" y="230"/>
                  </a:lnTo>
                  <a:lnTo>
                    <a:pt x="41" y="222"/>
                  </a:lnTo>
                  <a:lnTo>
                    <a:pt x="33" y="213"/>
                  </a:lnTo>
                  <a:lnTo>
                    <a:pt x="25" y="203"/>
                  </a:lnTo>
                  <a:lnTo>
                    <a:pt x="20" y="193"/>
                  </a:lnTo>
                  <a:lnTo>
                    <a:pt x="14" y="182"/>
                  </a:lnTo>
                  <a:lnTo>
                    <a:pt x="10" y="170"/>
                  </a:lnTo>
                  <a:lnTo>
                    <a:pt x="6" y="157"/>
                  </a:lnTo>
                  <a:lnTo>
                    <a:pt x="4" y="145"/>
                  </a:lnTo>
                  <a:lnTo>
                    <a:pt x="4" y="132"/>
                  </a:lnTo>
                  <a:lnTo>
                    <a:pt x="4" y="118"/>
                  </a:lnTo>
                  <a:lnTo>
                    <a:pt x="6" y="106"/>
                  </a:lnTo>
                  <a:lnTo>
                    <a:pt x="10" y="93"/>
                  </a:lnTo>
                  <a:lnTo>
                    <a:pt x="14" y="81"/>
                  </a:lnTo>
                  <a:lnTo>
                    <a:pt x="20" y="70"/>
                  </a:lnTo>
                  <a:lnTo>
                    <a:pt x="25" y="60"/>
                  </a:lnTo>
                  <a:lnTo>
                    <a:pt x="33" y="51"/>
                  </a:lnTo>
                  <a:lnTo>
                    <a:pt x="41" y="41"/>
                  </a:lnTo>
                  <a:lnTo>
                    <a:pt x="51" y="33"/>
                  </a:lnTo>
                  <a:lnTo>
                    <a:pt x="60" y="25"/>
                  </a:lnTo>
                  <a:lnTo>
                    <a:pt x="70" y="20"/>
                  </a:lnTo>
                  <a:lnTo>
                    <a:pt x="81" y="14"/>
                  </a:lnTo>
                  <a:lnTo>
                    <a:pt x="93" y="10"/>
                  </a:lnTo>
                  <a:lnTo>
                    <a:pt x="106" y="6"/>
                  </a:lnTo>
                  <a:lnTo>
                    <a:pt x="118" y="4"/>
                  </a:lnTo>
                  <a:lnTo>
                    <a:pt x="132" y="4"/>
                  </a:lnTo>
                  <a:lnTo>
                    <a:pt x="145" y="4"/>
                  </a:lnTo>
                  <a:lnTo>
                    <a:pt x="157" y="6"/>
                  </a:lnTo>
                  <a:lnTo>
                    <a:pt x="170" y="10"/>
                  </a:lnTo>
                  <a:lnTo>
                    <a:pt x="182" y="14"/>
                  </a:lnTo>
                  <a:lnTo>
                    <a:pt x="193" y="20"/>
                  </a:lnTo>
                  <a:lnTo>
                    <a:pt x="203" y="25"/>
                  </a:lnTo>
                  <a:lnTo>
                    <a:pt x="213" y="33"/>
                  </a:lnTo>
                  <a:lnTo>
                    <a:pt x="222" y="41"/>
                  </a:lnTo>
                  <a:lnTo>
                    <a:pt x="230" y="51"/>
                  </a:lnTo>
                  <a:lnTo>
                    <a:pt x="238" y="60"/>
                  </a:lnTo>
                  <a:lnTo>
                    <a:pt x="243" y="70"/>
                  </a:lnTo>
                  <a:lnTo>
                    <a:pt x="249" y="81"/>
                  </a:lnTo>
                  <a:lnTo>
                    <a:pt x="253" y="93"/>
                  </a:lnTo>
                  <a:lnTo>
                    <a:pt x="257" y="106"/>
                  </a:lnTo>
                  <a:lnTo>
                    <a:pt x="259" y="118"/>
                  </a:lnTo>
                  <a:lnTo>
                    <a:pt x="259" y="132"/>
                  </a:lnTo>
                  <a:close/>
                </a:path>
              </a:pathLst>
            </a:custGeom>
            <a:solidFill>
              <a:srgbClr val="EAA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40" name="Freeform 20">
              <a:extLst>
                <a:ext uri="{FF2B5EF4-FFF2-40B4-BE49-F238E27FC236}">
                  <a16:creationId xmlns:a16="http://schemas.microsoft.com/office/drawing/2014/main" id="{E3882C49-53D5-5682-AE12-48ACB92156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50" y="2032"/>
              <a:ext cx="259" cy="259"/>
            </a:xfrm>
            <a:custGeom>
              <a:avLst/>
              <a:gdLst>
                <a:gd name="T0" fmla="*/ 257 w 259"/>
                <a:gd name="T1" fmla="*/ 103 h 259"/>
                <a:gd name="T2" fmla="*/ 243 w 259"/>
                <a:gd name="T3" fmla="*/ 68 h 259"/>
                <a:gd name="T4" fmla="*/ 222 w 259"/>
                <a:gd name="T5" fmla="*/ 37 h 259"/>
                <a:gd name="T6" fmla="*/ 191 w 259"/>
                <a:gd name="T7" fmla="*/ 16 h 259"/>
                <a:gd name="T8" fmla="*/ 157 w 259"/>
                <a:gd name="T9" fmla="*/ 2 h 259"/>
                <a:gd name="T10" fmla="*/ 116 w 259"/>
                <a:gd name="T11" fmla="*/ 0 h 259"/>
                <a:gd name="T12" fmla="*/ 79 w 259"/>
                <a:gd name="T13" fmla="*/ 10 h 259"/>
                <a:gd name="T14" fmla="*/ 47 w 259"/>
                <a:gd name="T15" fmla="*/ 29 h 259"/>
                <a:gd name="T16" fmla="*/ 22 w 259"/>
                <a:gd name="T17" fmla="*/ 56 h 259"/>
                <a:gd name="T18" fmla="*/ 6 w 259"/>
                <a:gd name="T19" fmla="*/ 91 h 259"/>
                <a:gd name="T20" fmla="*/ 0 w 259"/>
                <a:gd name="T21" fmla="*/ 130 h 259"/>
                <a:gd name="T22" fmla="*/ 6 w 259"/>
                <a:gd name="T23" fmla="*/ 168 h 259"/>
                <a:gd name="T24" fmla="*/ 22 w 259"/>
                <a:gd name="T25" fmla="*/ 203 h 259"/>
                <a:gd name="T26" fmla="*/ 47 w 259"/>
                <a:gd name="T27" fmla="*/ 230 h 259"/>
                <a:gd name="T28" fmla="*/ 79 w 259"/>
                <a:gd name="T29" fmla="*/ 249 h 259"/>
                <a:gd name="T30" fmla="*/ 116 w 259"/>
                <a:gd name="T31" fmla="*/ 259 h 259"/>
                <a:gd name="T32" fmla="*/ 157 w 259"/>
                <a:gd name="T33" fmla="*/ 257 h 259"/>
                <a:gd name="T34" fmla="*/ 191 w 259"/>
                <a:gd name="T35" fmla="*/ 243 h 259"/>
                <a:gd name="T36" fmla="*/ 222 w 259"/>
                <a:gd name="T37" fmla="*/ 222 h 259"/>
                <a:gd name="T38" fmla="*/ 243 w 259"/>
                <a:gd name="T39" fmla="*/ 191 h 259"/>
                <a:gd name="T40" fmla="*/ 257 w 259"/>
                <a:gd name="T41" fmla="*/ 157 h 259"/>
                <a:gd name="T42" fmla="*/ 255 w 259"/>
                <a:gd name="T43" fmla="*/ 130 h 259"/>
                <a:gd name="T44" fmla="*/ 249 w 259"/>
                <a:gd name="T45" fmla="*/ 166 h 259"/>
                <a:gd name="T46" fmla="*/ 234 w 259"/>
                <a:gd name="T47" fmla="*/ 201 h 259"/>
                <a:gd name="T48" fmla="*/ 211 w 259"/>
                <a:gd name="T49" fmla="*/ 226 h 259"/>
                <a:gd name="T50" fmla="*/ 178 w 259"/>
                <a:gd name="T51" fmla="*/ 245 h 259"/>
                <a:gd name="T52" fmla="*/ 143 w 259"/>
                <a:gd name="T53" fmla="*/ 255 h 259"/>
                <a:gd name="T54" fmla="*/ 104 w 259"/>
                <a:gd name="T55" fmla="*/ 253 h 259"/>
                <a:gd name="T56" fmla="*/ 70 w 259"/>
                <a:gd name="T57" fmla="*/ 239 h 259"/>
                <a:gd name="T58" fmla="*/ 41 w 259"/>
                <a:gd name="T59" fmla="*/ 218 h 259"/>
                <a:gd name="T60" fmla="*/ 20 w 259"/>
                <a:gd name="T61" fmla="*/ 189 h 259"/>
                <a:gd name="T62" fmla="*/ 6 w 259"/>
                <a:gd name="T63" fmla="*/ 155 h 259"/>
                <a:gd name="T64" fmla="*/ 4 w 259"/>
                <a:gd name="T65" fmla="*/ 116 h 259"/>
                <a:gd name="T66" fmla="*/ 14 w 259"/>
                <a:gd name="T67" fmla="*/ 81 h 259"/>
                <a:gd name="T68" fmla="*/ 33 w 259"/>
                <a:gd name="T69" fmla="*/ 49 h 259"/>
                <a:gd name="T70" fmla="*/ 58 w 259"/>
                <a:gd name="T71" fmla="*/ 25 h 259"/>
                <a:gd name="T72" fmla="*/ 93 w 259"/>
                <a:gd name="T73" fmla="*/ 10 h 259"/>
                <a:gd name="T74" fmla="*/ 130 w 259"/>
                <a:gd name="T75" fmla="*/ 4 h 259"/>
                <a:gd name="T76" fmla="*/ 166 w 259"/>
                <a:gd name="T77" fmla="*/ 10 h 259"/>
                <a:gd name="T78" fmla="*/ 201 w 259"/>
                <a:gd name="T79" fmla="*/ 25 h 259"/>
                <a:gd name="T80" fmla="*/ 226 w 259"/>
                <a:gd name="T81" fmla="*/ 49 h 259"/>
                <a:gd name="T82" fmla="*/ 245 w 259"/>
                <a:gd name="T83" fmla="*/ 81 h 259"/>
                <a:gd name="T84" fmla="*/ 255 w 259"/>
                <a:gd name="T85" fmla="*/ 116 h 2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59"/>
                <a:gd name="T130" fmla="*/ 0 h 259"/>
                <a:gd name="T131" fmla="*/ 259 w 259"/>
                <a:gd name="T132" fmla="*/ 259 h 25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59" h="259">
                  <a:moveTo>
                    <a:pt x="259" y="130"/>
                  </a:moveTo>
                  <a:lnTo>
                    <a:pt x="259" y="116"/>
                  </a:lnTo>
                  <a:lnTo>
                    <a:pt x="257" y="103"/>
                  </a:lnTo>
                  <a:lnTo>
                    <a:pt x="253" y="91"/>
                  </a:lnTo>
                  <a:lnTo>
                    <a:pt x="249" y="79"/>
                  </a:lnTo>
                  <a:lnTo>
                    <a:pt x="243" y="68"/>
                  </a:lnTo>
                  <a:lnTo>
                    <a:pt x="238" y="56"/>
                  </a:lnTo>
                  <a:lnTo>
                    <a:pt x="230" y="47"/>
                  </a:lnTo>
                  <a:lnTo>
                    <a:pt x="222" y="37"/>
                  </a:lnTo>
                  <a:lnTo>
                    <a:pt x="212" y="29"/>
                  </a:lnTo>
                  <a:lnTo>
                    <a:pt x="203" y="22"/>
                  </a:lnTo>
                  <a:lnTo>
                    <a:pt x="191" y="16"/>
                  </a:lnTo>
                  <a:lnTo>
                    <a:pt x="180" y="10"/>
                  </a:lnTo>
                  <a:lnTo>
                    <a:pt x="168" y="6"/>
                  </a:lnTo>
                  <a:lnTo>
                    <a:pt x="157" y="2"/>
                  </a:lnTo>
                  <a:lnTo>
                    <a:pt x="143" y="0"/>
                  </a:lnTo>
                  <a:lnTo>
                    <a:pt x="130" y="0"/>
                  </a:lnTo>
                  <a:lnTo>
                    <a:pt x="116" y="0"/>
                  </a:lnTo>
                  <a:lnTo>
                    <a:pt x="103" y="2"/>
                  </a:lnTo>
                  <a:lnTo>
                    <a:pt x="91" y="6"/>
                  </a:lnTo>
                  <a:lnTo>
                    <a:pt x="79" y="10"/>
                  </a:lnTo>
                  <a:lnTo>
                    <a:pt x="68" y="16"/>
                  </a:lnTo>
                  <a:lnTo>
                    <a:pt x="56" y="22"/>
                  </a:lnTo>
                  <a:lnTo>
                    <a:pt x="47" y="29"/>
                  </a:lnTo>
                  <a:lnTo>
                    <a:pt x="37" y="37"/>
                  </a:lnTo>
                  <a:lnTo>
                    <a:pt x="29" y="47"/>
                  </a:lnTo>
                  <a:lnTo>
                    <a:pt x="22" y="56"/>
                  </a:lnTo>
                  <a:lnTo>
                    <a:pt x="16" y="68"/>
                  </a:lnTo>
                  <a:lnTo>
                    <a:pt x="10" y="79"/>
                  </a:lnTo>
                  <a:lnTo>
                    <a:pt x="6" y="91"/>
                  </a:lnTo>
                  <a:lnTo>
                    <a:pt x="2" y="103"/>
                  </a:lnTo>
                  <a:lnTo>
                    <a:pt x="0" y="116"/>
                  </a:lnTo>
                  <a:lnTo>
                    <a:pt x="0" y="130"/>
                  </a:lnTo>
                  <a:lnTo>
                    <a:pt x="0" y="143"/>
                  </a:lnTo>
                  <a:lnTo>
                    <a:pt x="2" y="157"/>
                  </a:lnTo>
                  <a:lnTo>
                    <a:pt x="6" y="168"/>
                  </a:lnTo>
                  <a:lnTo>
                    <a:pt x="10" y="180"/>
                  </a:lnTo>
                  <a:lnTo>
                    <a:pt x="16" y="191"/>
                  </a:lnTo>
                  <a:lnTo>
                    <a:pt x="22" y="203"/>
                  </a:lnTo>
                  <a:lnTo>
                    <a:pt x="29" y="212"/>
                  </a:lnTo>
                  <a:lnTo>
                    <a:pt x="37" y="222"/>
                  </a:lnTo>
                  <a:lnTo>
                    <a:pt x="47" y="230"/>
                  </a:lnTo>
                  <a:lnTo>
                    <a:pt x="56" y="238"/>
                  </a:lnTo>
                  <a:lnTo>
                    <a:pt x="68" y="243"/>
                  </a:lnTo>
                  <a:lnTo>
                    <a:pt x="79" y="249"/>
                  </a:lnTo>
                  <a:lnTo>
                    <a:pt x="91" y="253"/>
                  </a:lnTo>
                  <a:lnTo>
                    <a:pt x="103" y="257"/>
                  </a:lnTo>
                  <a:lnTo>
                    <a:pt x="116" y="259"/>
                  </a:lnTo>
                  <a:lnTo>
                    <a:pt x="130" y="259"/>
                  </a:lnTo>
                  <a:lnTo>
                    <a:pt x="143" y="259"/>
                  </a:lnTo>
                  <a:lnTo>
                    <a:pt x="157" y="257"/>
                  </a:lnTo>
                  <a:lnTo>
                    <a:pt x="168" y="253"/>
                  </a:lnTo>
                  <a:lnTo>
                    <a:pt x="180" y="249"/>
                  </a:lnTo>
                  <a:lnTo>
                    <a:pt x="191" y="243"/>
                  </a:lnTo>
                  <a:lnTo>
                    <a:pt x="203" y="238"/>
                  </a:lnTo>
                  <a:lnTo>
                    <a:pt x="212" y="230"/>
                  </a:lnTo>
                  <a:lnTo>
                    <a:pt x="222" y="222"/>
                  </a:lnTo>
                  <a:lnTo>
                    <a:pt x="230" y="212"/>
                  </a:lnTo>
                  <a:lnTo>
                    <a:pt x="238" y="203"/>
                  </a:lnTo>
                  <a:lnTo>
                    <a:pt x="243" y="191"/>
                  </a:lnTo>
                  <a:lnTo>
                    <a:pt x="249" y="180"/>
                  </a:lnTo>
                  <a:lnTo>
                    <a:pt x="253" y="168"/>
                  </a:lnTo>
                  <a:lnTo>
                    <a:pt x="257" y="157"/>
                  </a:lnTo>
                  <a:lnTo>
                    <a:pt x="259" y="143"/>
                  </a:lnTo>
                  <a:lnTo>
                    <a:pt x="259" y="130"/>
                  </a:lnTo>
                  <a:close/>
                  <a:moveTo>
                    <a:pt x="255" y="130"/>
                  </a:moveTo>
                  <a:lnTo>
                    <a:pt x="255" y="143"/>
                  </a:lnTo>
                  <a:lnTo>
                    <a:pt x="253" y="155"/>
                  </a:lnTo>
                  <a:lnTo>
                    <a:pt x="249" y="166"/>
                  </a:lnTo>
                  <a:lnTo>
                    <a:pt x="245" y="178"/>
                  </a:lnTo>
                  <a:lnTo>
                    <a:pt x="239" y="189"/>
                  </a:lnTo>
                  <a:lnTo>
                    <a:pt x="234" y="201"/>
                  </a:lnTo>
                  <a:lnTo>
                    <a:pt x="226" y="211"/>
                  </a:lnTo>
                  <a:lnTo>
                    <a:pt x="218" y="218"/>
                  </a:lnTo>
                  <a:lnTo>
                    <a:pt x="211" y="226"/>
                  </a:lnTo>
                  <a:lnTo>
                    <a:pt x="201" y="234"/>
                  </a:lnTo>
                  <a:lnTo>
                    <a:pt x="189" y="239"/>
                  </a:lnTo>
                  <a:lnTo>
                    <a:pt x="178" y="245"/>
                  </a:lnTo>
                  <a:lnTo>
                    <a:pt x="166" y="249"/>
                  </a:lnTo>
                  <a:lnTo>
                    <a:pt x="155" y="253"/>
                  </a:lnTo>
                  <a:lnTo>
                    <a:pt x="143" y="255"/>
                  </a:lnTo>
                  <a:lnTo>
                    <a:pt x="130" y="255"/>
                  </a:lnTo>
                  <a:lnTo>
                    <a:pt x="116" y="255"/>
                  </a:lnTo>
                  <a:lnTo>
                    <a:pt x="104" y="253"/>
                  </a:lnTo>
                  <a:lnTo>
                    <a:pt x="93" y="249"/>
                  </a:lnTo>
                  <a:lnTo>
                    <a:pt x="81" y="245"/>
                  </a:lnTo>
                  <a:lnTo>
                    <a:pt x="70" y="239"/>
                  </a:lnTo>
                  <a:lnTo>
                    <a:pt x="58" y="234"/>
                  </a:lnTo>
                  <a:lnTo>
                    <a:pt x="49" y="226"/>
                  </a:lnTo>
                  <a:lnTo>
                    <a:pt x="41" y="218"/>
                  </a:lnTo>
                  <a:lnTo>
                    <a:pt x="33" y="211"/>
                  </a:lnTo>
                  <a:lnTo>
                    <a:pt x="25" y="201"/>
                  </a:lnTo>
                  <a:lnTo>
                    <a:pt x="20" y="189"/>
                  </a:lnTo>
                  <a:lnTo>
                    <a:pt x="14" y="178"/>
                  </a:lnTo>
                  <a:lnTo>
                    <a:pt x="10" y="166"/>
                  </a:lnTo>
                  <a:lnTo>
                    <a:pt x="6" y="155"/>
                  </a:lnTo>
                  <a:lnTo>
                    <a:pt x="4" y="143"/>
                  </a:lnTo>
                  <a:lnTo>
                    <a:pt x="4" y="130"/>
                  </a:lnTo>
                  <a:lnTo>
                    <a:pt x="4" y="116"/>
                  </a:lnTo>
                  <a:lnTo>
                    <a:pt x="6" y="104"/>
                  </a:lnTo>
                  <a:lnTo>
                    <a:pt x="10" y="93"/>
                  </a:lnTo>
                  <a:lnTo>
                    <a:pt x="14" y="81"/>
                  </a:lnTo>
                  <a:lnTo>
                    <a:pt x="20" y="70"/>
                  </a:lnTo>
                  <a:lnTo>
                    <a:pt x="25" y="58"/>
                  </a:lnTo>
                  <a:lnTo>
                    <a:pt x="33" y="49"/>
                  </a:lnTo>
                  <a:lnTo>
                    <a:pt x="41" y="41"/>
                  </a:lnTo>
                  <a:lnTo>
                    <a:pt x="49" y="33"/>
                  </a:lnTo>
                  <a:lnTo>
                    <a:pt x="58" y="25"/>
                  </a:lnTo>
                  <a:lnTo>
                    <a:pt x="70" y="20"/>
                  </a:lnTo>
                  <a:lnTo>
                    <a:pt x="81" y="14"/>
                  </a:lnTo>
                  <a:lnTo>
                    <a:pt x="93" y="10"/>
                  </a:lnTo>
                  <a:lnTo>
                    <a:pt x="104" y="6"/>
                  </a:lnTo>
                  <a:lnTo>
                    <a:pt x="116" y="4"/>
                  </a:lnTo>
                  <a:lnTo>
                    <a:pt x="130" y="4"/>
                  </a:lnTo>
                  <a:lnTo>
                    <a:pt x="143" y="4"/>
                  </a:lnTo>
                  <a:lnTo>
                    <a:pt x="155" y="6"/>
                  </a:lnTo>
                  <a:lnTo>
                    <a:pt x="166" y="10"/>
                  </a:lnTo>
                  <a:lnTo>
                    <a:pt x="178" y="14"/>
                  </a:lnTo>
                  <a:lnTo>
                    <a:pt x="189" y="20"/>
                  </a:lnTo>
                  <a:lnTo>
                    <a:pt x="201" y="25"/>
                  </a:lnTo>
                  <a:lnTo>
                    <a:pt x="211" y="33"/>
                  </a:lnTo>
                  <a:lnTo>
                    <a:pt x="218" y="41"/>
                  </a:lnTo>
                  <a:lnTo>
                    <a:pt x="226" y="49"/>
                  </a:lnTo>
                  <a:lnTo>
                    <a:pt x="234" y="58"/>
                  </a:lnTo>
                  <a:lnTo>
                    <a:pt x="239" y="70"/>
                  </a:lnTo>
                  <a:lnTo>
                    <a:pt x="245" y="81"/>
                  </a:lnTo>
                  <a:lnTo>
                    <a:pt x="249" y="93"/>
                  </a:lnTo>
                  <a:lnTo>
                    <a:pt x="253" y="104"/>
                  </a:lnTo>
                  <a:lnTo>
                    <a:pt x="255" y="116"/>
                  </a:lnTo>
                  <a:lnTo>
                    <a:pt x="255" y="130"/>
                  </a:lnTo>
                  <a:close/>
                </a:path>
              </a:pathLst>
            </a:custGeom>
            <a:solidFill>
              <a:srgbClr val="EAA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41" name="Freeform 21">
              <a:extLst>
                <a:ext uri="{FF2B5EF4-FFF2-40B4-BE49-F238E27FC236}">
                  <a16:creationId xmlns:a16="http://schemas.microsoft.com/office/drawing/2014/main" id="{031E87E4-76E1-1B57-A931-3E5497584F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52" y="2034"/>
              <a:ext cx="255" cy="255"/>
            </a:xfrm>
            <a:custGeom>
              <a:avLst/>
              <a:gdLst>
                <a:gd name="T0" fmla="*/ 253 w 255"/>
                <a:gd name="T1" fmla="*/ 102 h 255"/>
                <a:gd name="T2" fmla="*/ 239 w 255"/>
                <a:gd name="T3" fmla="*/ 66 h 255"/>
                <a:gd name="T4" fmla="*/ 218 w 255"/>
                <a:gd name="T5" fmla="*/ 37 h 255"/>
                <a:gd name="T6" fmla="*/ 189 w 255"/>
                <a:gd name="T7" fmla="*/ 16 h 255"/>
                <a:gd name="T8" fmla="*/ 153 w 255"/>
                <a:gd name="T9" fmla="*/ 2 h 255"/>
                <a:gd name="T10" fmla="*/ 114 w 255"/>
                <a:gd name="T11" fmla="*/ 0 h 255"/>
                <a:gd name="T12" fmla="*/ 77 w 255"/>
                <a:gd name="T13" fmla="*/ 10 h 255"/>
                <a:gd name="T14" fmla="*/ 47 w 255"/>
                <a:gd name="T15" fmla="*/ 29 h 255"/>
                <a:gd name="T16" fmla="*/ 21 w 255"/>
                <a:gd name="T17" fmla="*/ 56 h 255"/>
                <a:gd name="T18" fmla="*/ 6 w 255"/>
                <a:gd name="T19" fmla="*/ 89 h 255"/>
                <a:gd name="T20" fmla="*/ 0 w 255"/>
                <a:gd name="T21" fmla="*/ 128 h 255"/>
                <a:gd name="T22" fmla="*/ 6 w 255"/>
                <a:gd name="T23" fmla="*/ 166 h 255"/>
                <a:gd name="T24" fmla="*/ 21 w 255"/>
                <a:gd name="T25" fmla="*/ 199 h 255"/>
                <a:gd name="T26" fmla="*/ 47 w 255"/>
                <a:gd name="T27" fmla="*/ 226 h 255"/>
                <a:gd name="T28" fmla="*/ 77 w 255"/>
                <a:gd name="T29" fmla="*/ 245 h 255"/>
                <a:gd name="T30" fmla="*/ 114 w 255"/>
                <a:gd name="T31" fmla="*/ 255 h 255"/>
                <a:gd name="T32" fmla="*/ 153 w 255"/>
                <a:gd name="T33" fmla="*/ 253 h 255"/>
                <a:gd name="T34" fmla="*/ 189 w 255"/>
                <a:gd name="T35" fmla="*/ 239 h 255"/>
                <a:gd name="T36" fmla="*/ 218 w 255"/>
                <a:gd name="T37" fmla="*/ 218 h 255"/>
                <a:gd name="T38" fmla="*/ 239 w 255"/>
                <a:gd name="T39" fmla="*/ 189 h 255"/>
                <a:gd name="T40" fmla="*/ 253 w 255"/>
                <a:gd name="T41" fmla="*/ 153 h 255"/>
                <a:gd name="T42" fmla="*/ 251 w 255"/>
                <a:gd name="T43" fmla="*/ 128 h 255"/>
                <a:gd name="T44" fmla="*/ 245 w 255"/>
                <a:gd name="T45" fmla="*/ 164 h 255"/>
                <a:gd name="T46" fmla="*/ 230 w 255"/>
                <a:gd name="T47" fmla="*/ 197 h 255"/>
                <a:gd name="T48" fmla="*/ 207 w 255"/>
                <a:gd name="T49" fmla="*/ 224 h 255"/>
                <a:gd name="T50" fmla="*/ 176 w 255"/>
                <a:gd name="T51" fmla="*/ 241 h 255"/>
                <a:gd name="T52" fmla="*/ 141 w 255"/>
                <a:gd name="T53" fmla="*/ 251 h 255"/>
                <a:gd name="T54" fmla="*/ 102 w 255"/>
                <a:gd name="T55" fmla="*/ 249 h 255"/>
                <a:gd name="T56" fmla="*/ 68 w 255"/>
                <a:gd name="T57" fmla="*/ 237 h 255"/>
                <a:gd name="T58" fmla="*/ 39 w 255"/>
                <a:gd name="T59" fmla="*/ 216 h 255"/>
                <a:gd name="T60" fmla="*/ 18 w 255"/>
                <a:gd name="T61" fmla="*/ 187 h 255"/>
                <a:gd name="T62" fmla="*/ 6 w 255"/>
                <a:gd name="T63" fmla="*/ 153 h 255"/>
                <a:gd name="T64" fmla="*/ 4 w 255"/>
                <a:gd name="T65" fmla="*/ 114 h 255"/>
                <a:gd name="T66" fmla="*/ 14 w 255"/>
                <a:gd name="T67" fmla="*/ 79 h 255"/>
                <a:gd name="T68" fmla="*/ 31 w 255"/>
                <a:gd name="T69" fmla="*/ 48 h 255"/>
                <a:gd name="T70" fmla="*/ 58 w 255"/>
                <a:gd name="T71" fmla="*/ 25 h 255"/>
                <a:gd name="T72" fmla="*/ 91 w 255"/>
                <a:gd name="T73" fmla="*/ 10 h 255"/>
                <a:gd name="T74" fmla="*/ 128 w 255"/>
                <a:gd name="T75" fmla="*/ 4 h 255"/>
                <a:gd name="T76" fmla="*/ 164 w 255"/>
                <a:gd name="T77" fmla="*/ 10 h 255"/>
                <a:gd name="T78" fmla="*/ 197 w 255"/>
                <a:gd name="T79" fmla="*/ 25 h 255"/>
                <a:gd name="T80" fmla="*/ 224 w 255"/>
                <a:gd name="T81" fmla="*/ 48 h 255"/>
                <a:gd name="T82" fmla="*/ 241 w 255"/>
                <a:gd name="T83" fmla="*/ 79 h 255"/>
                <a:gd name="T84" fmla="*/ 251 w 255"/>
                <a:gd name="T85" fmla="*/ 114 h 25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55"/>
                <a:gd name="T130" fmla="*/ 0 h 255"/>
                <a:gd name="T131" fmla="*/ 255 w 255"/>
                <a:gd name="T132" fmla="*/ 255 h 25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55" h="255">
                  <a:moveTo>
                    <a:pt x="255" y="128"/>
                  </a:moveTo>
                  <a:lnTo>
                    <a:pt x="255" y="114"/>
                  </a:lnTo>
                  <a:lnTo>
                    <a:pt x="253" y="102"/>
                  </a:lnTo>
                  <a:lnTo>
                    <a:pt x="249" y="89"/>
                  </a:lnTo>
                  <a:lnTo>
                    <a:pt x="245" y="77"/>
                  </a:lnTo>
                  <a:lnTo>
                    <a:pt x="239" y="66"/>
                  </a:lnTo>
                  <a:lnTo>
                    <a:pt x="234" y="56"/>
                  </a:lnTo>
                  <a:lnTo>
                    <a:pt x="226" y="47"/>
                  </a:lnTo>
                  <a:lnTo>
                    <a:pt x="218" y="37"/>
                  </a:lnTo>
                  <a:lnTo>
                    <a:pt x="209" y="29"/>
                  </a:lnTo>
                  <a:lnTo>
                    <a:pt x="199" y="21"/>
                  </a:lnTo>
                  <a:lnTo>
                    <a:pt x="189" y="16"/>
                  </a:lnTo>
                  <a:lnTo>
                    <a:pt x="178" y="10"/>
                  </a:lnTo>
                  <a:lnTo>
                    <a:pt x="166" y="6"/>
                  </a:lnTo>
                  <a:lnTo>
                    <a:pt x="153" y="2"/>
                  </a:lnTo>
                  <a:lnTo>
                    <a:pt x="141" y="0"/>
                  </a:lnTo>
                  <a:lnTo>
                    <a:pt x="128" y="0"/>
                  </a:lnTo>
                  <a:lnTo>
                    <a:pt x="114" y="0"/>
                  </a:lnTo>
                  <a:lnTo>
                    <a:pt x="102" y="2"/>
                  </a:lnTo>
                  <a:lnTo>
                    <a:pt x="89" y="6"/>
                  </a:lnTo>
                  <a:lnTo>
                    <a:pt x="77" y="10"/>
                  </a:lnTo>
                  <a:lnTo>
                    <a:pt x="66" y="16"/>
                  </a:lnTo>
                  <a:lnTo>
                    <a:pt x="56" y="21"/>
                  </a:lnTo>
                  <a:lnTo>
                    <a:pt x="47" y="29"/>
                  </a:lnTo>
                  <a:lnTo>
                    <a:pt x="37" y="37"/>
                  </a:lnTo>
                  <a:lnTo>
                    <a:pt x="29" y="47"/>
                  </a:lnTo>
                  <a:lnTo>
                    <a:pt x="21" y="56"/>
                  </a:lnTo>
                  <a:lnTo>
                    <a:pt x="16" y="66"/>
                  </a:lnTo>
                  <a:lnTo>
                    <a:pt x="10" y="77"/>
                  </a:lnTo>
                  <a:lnTo>
                    <a:pt x="6" y="89"/>
                  </a:lnTo>
                  <a:lnTo>
                    <a:pt x="2" y="102"/>
                  </a:lnTo>
                  <a:lnTo>
                    <a:pt x="0" y="114"/>
                  </a:lnTo>
                  <a:lnTo>
                    <a:pt x="0" y="128"/>
                  </a:lnTo>
                  <a:lnTo>
                    <a:pt x="0" y="141"/>
                  </a:lnTo>
                  <a:lnTo>
                    <a:pt x="2" y="153"/>
                  </a:lnTo>
                  <a:lnTo>
                    <a:pt x="6" y="166"/>
                  </a:lnTo>
                  <a:lnTo>
                    <a:pt x="10" y="178"/>
                  </a:lnTo>
                  <a:lnTo>
                    <a:pt x="16" y="189"/>
                  </a:lnTo>
                  <a:lnTo>
                    <a:pt x="21" y="199"/>
                  </a:lnTo>
                  <a:lnTo>
                    <a:pt x="29" y="209"/>
                  </a:lnTo>
                  <a:lnTo>
                    <a:pt x="37" y="218"/>
                  </a:lnTo>
                  <a:lnTo>
                    <a:pt x="47" y="226"/>
                  </a:lnTo>
                  <a:lnTo>
                    <a:pt x="56" y="234"/>
                  </a:lnTo>
                  <a:lnTo>
                    <a:pt x="66" y="239"/>
                  </a:lnTo>
                  <a:lnTo>
                    <a:pt x="77" y="245"/>
                  </a:lnTo>
                  <a:lnTo>
                    <a:pt x="89" y="249"/>
                  </a:lnTo>
                  <a:lnTo>
                    <a:pt x="102" y="253"/>
                  </a:lnTo>
                  <a:lnTo>
                    <a:pt x="114" y="255"/>
                  </a:lnTo>
                  <a:lnTo>
                    <a:pt x="128" y="255"/>
                  </a:lnTo>
                  <a:lnTo>
                    <a:pt x="141" y="255"/>
                  </a:lnTo>
                  <a:lnTo>
                    <a:pt x="153" y="253"/>
                  </a:lnTo>
                  <a:lnTo>
                    <a:pt x="166" y="249"/>
                  </a:lnTo>
                  <a:lnTo>
                    <a:pt x="178" y="245"/>
                  </a:lnTo>
                  <a:lnTo>
                    <a:pt x="189" y="239"/>
                  </a:lnTo>
                  <a:lnTo>
                    <a:pt x="199" y="234"/>
                  </a:lnTo>
                  <a:lnTo>
                    <a:pt x="209" y="226"/>
                  </a:lnTo>
                  <a:lnTo>
                    <a:pt x="218" y="218"/>
                  </a:lnTo>
                  <a:lnTo>
                    <a:pt x="226" y="209"/>
                  </a:lnTo>
                  <a:lnTo>
                    <a:pt x="234" y="199"/>
                  </a:lnTo>
                  <a:lnTo>
                    <a:pt x="239" y="189"/>
                  </a:lnTo>
                  <a:lnTo>
                    <a:pt x="245" y="178"/>
                  </a:lnTo>
                  <a:lnTo>
                    <a:pt x="249" y="166"/>
                  </a:lnTo>
                  <a:lnTo>
                    <a:pt x="253" y="153"/>
                  </a:lnTo>
                  <a:lnTo>
                    <a:pt x="255" y="141"/>
                  </a:lnTo>
                  <a:lnTo>
                    <a:pt x="255" y="128"/>
                  </a:lnTo>
                  <a:close/>
                  <a:moveTo>
                    <a:pt x="251" y="128"/>
                  </a:moveTo>
                  <a:lnTo>
                    <a:pt x="251" y="141"/>
                  </a:lnTo>
                  <a:lnTo>
                    <a:pt x="249" y="153"/>
                  </a:lnTo>
                  <a:lnTo>
                    <a:pt x="245" y="164"/>
                  </a:lnTo>
                  <a:lnTo>
                    <a:pt x="241" y="176"/>
                  </a:lnTo>
                  <a:lnTo>
                    <a:pt x="237" y="187"/>
                  </a:lnTo>
                  <a:lnTo>
                    <a:pt x="230" y="197"/>
                  </a:lnTo>
                  <a:lnTo>
                    <a:pt x="224" y="207"/>
                  </a:lnTo>
                  <a:lnTo>
                    <a:pt x="216" y="216"/>
                  </a:lnTo>
                  <a:lnTo>
                    <a:pt x="207" y="224"/>
                  </a:lnTo>
                  <a:lnTo>
                    <a:pt x="197" y="230"/>
                  </a:lnTo>
                  <a:lnTo>
                    <a:pt x="187" y="237"/>
                  </a:lnTo>
                  <a:lnTo>
                    <a:pt x="176" y="241"/>
                  </a:lnTo>
                  <a:lnTo>
                    <a:pt x="164" y="245"/>
                  </a:lnTo>
                  <a:lnTo>
                    <a:pt x="153" y="249"/>
                  </a:lnTo>
                  <a:lnTo>
                    <a:pt x="141" y="251"/>
                  </a:lnTo>
                  <a:lnTo>
                    <a:pt x="128" y="251"/>
                  </a:lnTo>
                  <a:lnTo>
                    <a:pt x="114" y="251"/>
                  </a:lnTo>
                  <a:lnTo>
                    <a:pt x="102" y="249"/>
                  </a:lnTo>
                  <a:lnTo>
                    <a:pt x="91" y="245"/>
                  </a:lnTo>
                  <a:lnTo>
                    <a:pt x="79" y="241"/>
                  </a:lnTo>
                  <a:lnTo>
                    <a:pt x="68" y="237"/>
                  </a:lnTo>
                  <a:lnTo>
                    <a:pt x="58" y="230"/>
                  </a:lnTo>
                  <a:lnTo>
                    <a:pt x="48" y="224"/>
                  </a:lnTo>
                  <a:lnTo>
                    <a:pt x="39" y="216"/>
                  </a:lnTo>
                  <a:lnTo>
                    <a:pt x="31" y="207"/>
                  </a:lnTo>
                  <a:lnTo>
                    <a:pt x="25" y="197"/>
                  </a:lnTo>
                  <a:lnTo>
                    <a:pt x="18" y="187"/>
                  </a:lnTo>
                  <a:lnTo>
                    <a:pt x="14" y="176"/>
                  </a:lnTo>
                  <a:lnTo>
                    <a:pt x="10" y="164"/>
                  </a:lnTo>
                  <a:lnTo>
                    <a:pt x="6" y="153"/>
                  </a:lnTo>
                  <a:lnTo>
                    <a:pt x="4" y="141"/>
                  </a:lnTo>
                  <a:lnTo>
                    <a:pt x="4" y="128"/>
                  </a:lnTo>
                  <a:lnTo>
                    <a:pt x="4" y="114"/>
                  </a:lnTo>
                  <a:lnTo>
                    <a:pt x="6" y="102"/>
                  </a:lnTo>
                  <a:lnTo>
                    <a:pt x="10" y="91"/>
                  </a:lnTo>
                  <a:lnTo>
                    <a:pt x="14" y="79"/>
                  </a:lnTo>
                  <a:lnTo>
                    <a:pt x="18" y="68"/>
                  </a:lnTo>
                  <a:lnTo>
                    <a:pt x="25" y="58"/>
                  </a:lnTo>
                  <a:lnTo>
                    <a:pt x="31" y="48"/>
                  </a:lnTo>
                  <a:lnTo>
                    <a:pt x="39" y="39"/>
                  </a:lnTo>
                  <a:lnTo>
                    <a:pt x="48" y="31"/>
                  </a:lnTo>
                  <a:lnTo>
                    <a:pt x="58" y="25"/>
                  </a:lnTo>
                  <a:lnTo>
                    <a:pt x="68" y="18"/>
                  </a:lnTo>
                  <a:lnTo>
                    <a:pt x="79" y="14"/>
                  </a:lnTo>
                  <a:lnTo>
                    <a:pt x="91" y="10"/>
                  </a:lnTo>
                  <a:lnTo>
                    <a:pt x="102" y="6"/>
                  </a:lnTo>
                  <a:lnTo>
                    <a:pt x="114" y="4"/>
                  </a:lnTo>
                  <a:lnTo>
                    <a:pt x="128" y="4"/>
                  </a:lnTo>
                  <a:lnTo>
                    <a:pt x="141" y="4"/>
                  </a:lnTo>
                  <a:lnTo>
                    <a:pt x="153" y="6"/>
                  </a:lnTo>
                  <a:lnTo>
                    <a:pt x="164" y="10"/>
                  </a:lnTo>
                  <a:lnTo>
                    <a:pt x="176" y="14"/>
                  </a:lnTo>
                  <a:lnTo>
                    <a:pt x="187" y="18"/>
                  </a:lnTo>
                  <a:lnTo>
                    <a:pt x="197" y="25"/>
                  </a:lnTo>
                  <a:lnTo>
                    <a:pt x="207" y="31"/>
                  </a:lnTo>
                  <a:lnTo>
                    <a:pt x="216" y="39"/>
                  </a:lnTo>
                  <a:lnTo>
                    <a:pt x="224" y="48"/>
                  </a:lnTo>
                  <a:lnTo>
                    <a:pt x="230" y="58"/>
                  </a:lnTo>
                  <a:lnTo>
                    <a:pt x="237" y="68"/>
                  </a:lnTo>
                  <a:lnTo>
                    <a:pt x="241" y="79"/>
                  </a:lnTo>
                  <a:lnTo>
                    <a:pt x="245" y="91"/>
                  </a:lnTo>
                  <a:lnTo>
                    <a:pt x="249" y="102"/>
                  </a:lnTo>
                  <a:lnTo>
                    <a:pt x="251" y="114"/>
                  </a:lnTo>
                  <a:lnTo>
                    <a:pt x="251" y="128"/>
                  </a:lnTo>
                  <a:close/>
                </a:path>
              </a:pathLst>
            </a:custGeom>
            <a:solidFill>
              <a:srgbClr val="EAB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42" name="Freeform 22">
              <a:extLst>
                <a:ext uri="{FF2B5EF4-FFF2-40B4-BE49-F238E27FC236}">
                  <a16:creationId xmlns:a16="http://schemas.microsoft.com/office/drawing/2014/main" id="{E77BE06A-82E4-682A-CEEA-A398B3086A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54" y="2036"/>
              <a:ext cx="251" cy="251"/>
            </a:xfrm>
            <a:custGeom>
              <a:avLst/>
              <a:gdLst>
                <a:gd name="T0" fmla="*/ 249 w 251"/>
                <a:gd name="T1" fmla="*/ 100 h 251"/>
                <a:gd name="T2" fmla="*/ 235 w 251"/>
                <a:gd name="T3" fmla="*/ 66 h 251"/>
                <a:gd name="T4" fmla="*/ 214 w 251"/>
                <a:gd name="T5" fmla="*/ 37 h 251"/>
                <a:gd name="T6" fmla="*/ 185 w 251"/>
                <a:gd name="T7" fmla="*/ 16 h 251"/>
                <a:gd name="T8" fmla="*/ 151 w 251"/>
                <a:gd name="T9" fmla="*/ 2 h 251"/>
                <a:gd name="T10" fmla="*/ 112 w 251"/>
                <a:gd name="T11" fmla="*/ 0 h 251"/>
                <a:gd name="T12" fmla="*/ 77 w 251"/>
                <a:gd name="T13" fmla="*/ 10 h 251"/>
                <a:gd name="T14" fmla="*/ 45 w 251"/>
                <a:gd name="T15" fmla="*/ 29 h 251"/>
                <a:gd name="T16" fmla="*/ 21 w 251"/>
                <a:gd name="T17" fmla="*/ 54 h 251"/>
                <a:gd name="T18" fmla="*/ 6 w 251"/>
                <a:gd name="T19" fmla="*/ 89 h 251"/>
                <a:gd name="T20" fmla="*/ 0 w 251"/>
                <a:gd name="T21" fmla="*/ 126 h 251"/>
                <a:gd name="T22" fmla="*/ 6 w 251"/>
                <a:gd name="T23" fmla="*/ 162 h 251"/>
                <a:gd name="T24" fmla="*/ 21 w 251"/>
                <a:gd name="T25" fmla="*/ 197 h 251"/>
                <a:gd name="T26" fmla="*/ 45 w 251"/>
                <a:gd name="T27" fmla="*/ 222 h 251"/>
                <a:gd name="T28" fmla="*/ 77 w 251"/>
                <a:gd name="T29" fmla="*/ 241 h 251"/>
                <a:gd name="T30" fmla="*/ 112 w 251"/>
                <a:gd name="T31" fmla="*/ 251 h 251"/>
                <a:gd name="T32" fmla="*/ 151 w 251"/>
                <a:gd name="T33" fmla="*/ 249 h 251"/>
                <a:gd name="T34" fmla="*/ 185 w 251"/>
                <a:gd name="T35" fmla="*/ 235 h 251"/>
                <a:gd name="T36" fmla="*/ 214 w 251"/>
                <a:gd name="T37" fmla="*/ 214 h 251"/>
                <a:gd name="T38" fmla="*/ 235 w 251"/>
                <a:gd name="T39" fmla="*/ 185 h 251"/>
                <a:gd name="T40" fmla="*/ 249 w 251"/>
                <a:gd name="T41" fmla="*/ 151 h 251"/>
                <a:gd name="T42" fmla="*/ 247 w 251"/>
                <a:gd name="T43" fmla="*/ 126 h 251"/>
                <a:gd name="T44" fmla="*/ 243 w 251"/>
                <a:gd name="T45" fmla="*/ 162 h 251"/>
                <a:gd name="T46" fmla="*/ 228 w 251"/>
                <a:gd name="T47" fmla="*/ 193 h 251"/>
                <a:gd name="T48" fmla="*/ 203 w 251"/>
                <a:gd name="T49" fmla="*/ 220 h 251"/>
                <a:gd name="T50" fmla="*/ 174 w 251"/>
                <a:gd name="T51" fmla="*/ 237 h 251"/>
                <a:gd name="T52" fmla="*/ 137 w 251"/>
                <a:gd name="T53" fmla="*/ 247 h 251"/>
                <a:gd name="T54" fmla="*/ 100 w 251"/>
                <a:gd name="T55" fmla="*/ 245 h 251"/>
                <a:gd name="T56" fmla="*/ 68 w 251"/>
                <a:gd name="T57" fmla="*/ 234 h 251"/>
                <a:gd name="T58" fmla="*/ 39 w 251"/>
                <a:gd name="T59" fmla="*/ 212 h 251"/>
                <a:gd name="T60" fmla="*/ 18 w 251"/>
                <a:gd name="T61" fmla="*/ 183 h 251"/>
                <a:gd name="T62" fmla="*/ 6 w 251"/>
                <a:gd name="T63" fmla="*/ 151 h 251"/>
                <a:gd name="T64" fmla="*/ 4 w 251"/>
                <a:gd name="T65" fmla="*/ 114 h 251"/>
                <a:gd name="T66" fmla="*/ 14 w 251"/>
                <a:gd name="T67" fmla="*/ 77 h 251"/>
                <a:gd name="T68" fmla="*/ 31 w 251"/>
                <a:gd name="T69" fmla="*/ 48 h 251"/>
                <a:gd name="T70" fmla="*/ 58 w 251"/>
                <a:gd name="T71" fmla="*/ 23 h 251"/>
                <a:gd name="T72" fmla="*/ 89 w 251"/>
                <a:gd name="T73" fmla="*/ 8 h 251"/>
                <a:gd name="T74" fmla="*/ 126 w 251"/>
                <a:gd name="T75" fmla="*/ 4 h 251"/>
                <a:gd name="T76" fmla="*/ 162 w 251"/>
                <a:gd name="T77" fmla="*/ 8 h 251"/>
                <a:gd name="T78" fmla="*/ 193 w 251"/>
                <a:gd name="T79" fmla="*/ 23 h 251"/>
                <a:gd name="T80" fmla="*/ 220 w 251"/>
                <a:gd name="T81" fmla="*/ 48 h 251"/>
                <a:gd name="T82" fmla="*/ 237 w 251"/>
                <a:gd name="T83" fmla="*/ 77 h 251"/>
                <a:gd name="T84" fmla="*/ 247 w 251"/>
                <a:gd name="T85" fmla="*/ 114 h 2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51"/>
                <a:gd name="T130" fmla="*/ 0 h 251"/>
                <a:gd name="T131" fmla="*/ 251 w 251"/>
                <a:gd name="T132" fmla="*/ 251 h 2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51" h="251">
                  <a:moveTo>
                    <a:pt x="251" y="126"/>
                  </a:moveTo>
                  <a:lnTo>
                    <a:pt x="251" y="112"/>
                  </a:lnTo>
                  <a:lnTo>
                    <a:pt x="249" y="100"/>
                  </a:lnTo>
                  <a:lnTo>
                    <a:pt x="245" y="89"/>
                  </a:lnTo>
                  <a:lnTo>
                    <a:pt x="241" y="77"/>
                  </a:lnTo>
                  <a:lnTo>
                    <a:pt x="235" y="66"/>
                  </a:lnTo>
                  <a:lnTo>
                    <a:pt x="230" y="54"/>
                  </a:lnTo>
                  <a:lnTo>
                    <a:pt x="222" y="45"/>
                  </a:lnTo>
                  <a:lnTo>
                    <a:pt x="214" y="37"/>
                  </a:lnTo>
                  <a:lnTo>
                    <a:pt x="207" y="29"/>
                  </a:lnTo>
                  <a:lnTo>
                    <a:pt x="197" y="21"/>
                  </a:lnTo>
                  <a:lnTo>
                    <a:pt x="185" y="16"/>
                  </a:lnTo>
                  <a:lnTo>
                    <a:pt x="174" y="10"/>
                  </a:lnTo>
                  <a:lnTo>
                    <a:pt x="162" y="6"/>
                  </a:lnTo>
                  <a:lnTo>
                    <a:pt x="151" y="2"/>
                  </a:lnTo>
                  <a:lnTo>
                    <a:pt x="139" y="0"/>
                  </a:lnTo>
                  <a:lnTo>
                    <a:pt x="126" y="0"/>
                  </a:lnTo>
                  <a:lnTo>
                    <a:pt x="112" y="0"/>
                  </a:lnTo>
                  <a:lnTo>
                    <a:pt x="100" y="2"/>
                  </a:lnTo>
                  <a:lnTo>
                    <a:pt x="89" y="6"/>
                  </a:lnTo>
                  <a:lnTo>
                    <a:pt x="77" y="10"/>
                  </a:lnTo>
                  <a:lnTo>
                    <a:pt x="66" y="16"/>
                  </a:lnTo>
                  <a:lnTo>
                    <a:pt x="54" y="21"/>
                  </a:lnTo>
                  <a:lnTo>
                    <a:pt x="45" y="29"/>
                  </a:lnTo>
                  <a:lnTo>
                    <a:pt x="37" y="37"/>
                  </a:lnTo>
                  <a:lnTo>
                    <a:pt x="29" y="45"/>
                  </a:lnTo>
                  <a:lnTo>
                    <a:pt x="21" y="54"/>
                  </a:lnTo>
                  <a:lnTo>
                    <a:pt x="16" y="66"/>
                  </a:lnTo>
                  <a:lnTo>
                    <a:pt x="10" y="77"/>
                  </a:lnTo>
                  <a:lnTo>
                    <a:pt x="6" y="89"/>
                  </a:lnTo>
                  <a:lnTo>
                    <a:pt x="2" y="100"/>
                  </a:lnTo>
                  <a:lnTo>
                    <a:pt x="0" y="112"/>
                  </a:lnTo>
                  <a:lnTo>
                    <a:pt x="0" y="126"/>
                  </a:lnTo>
                  <a:lnTo>
                    <a:pt x="0" y="139"/>
                  </a:lnTo>
                  <a:lnTo>
                    <a:pt x="2" y="151"/>
                  </a:lnTo>
                  <a:lnTo>
                    <a:pt x="6" y="162"/>
                  </a:lnTo>
                  <a:lnTo>
                    <a:pt x="10" y="174"/>
                  </a:lnTo>
                  <a:lnTo>
                    <a:pt x="16" y="185"/>
                  </a:lnTo>
                  <a:lnTo>
                    <a:pt x="21" y="197"/>
                  </a:lnTo>
                  <a:lnTo>
                    <a:pt x="29" y="207"/>
                  </a:lnTo>
                  <a:lnTo>
                    <a:pt x="37" y="214"/>
                  </a:lnTo>
                  <a:lnTo>
                    <a:pt x="45" y="222"/>
                  </a:lnTo>
                  <a:lnTo>
                    <a:pt x="54" y="230"/>
                  </a:lnTo>
                  <a:lnTo>
                    <a:pt x="66" y="235"/>
                  </a:lnTo>
                  <a:lnTo>
                    <a:pt x="77" y="241"/>
                  </a:lnTo>
                  <a:lnTo>
                    <a:pt x="89" y="245"/>
                  </a:lnTo>
                  <a:lnTo>
                    <a:pt x="100" y="249"/>
                  </a:lnTo>
                  <a:lnTo>
                    <a:pt x="112" y="251"/>
                  </a:lnTo>
                  <a:lnTo>
                    <a:pt x="126" y="251"/>
                  </a:lnTo>
                  <a:lnTo>
                    <a:pt x="139" y="251"/>
                  </a:lnTo>
                  <a:lnTo>
                    <a:pt x="151" y="249"/>
                  </a:lnTo>
                  <a:lnTo>
                    <a:pt x="162" y="245"/>
                  </a:lnTo>
                  <a:lnTo>
                    <a:pt x="174" y="241"/>
                  </a:lnTo>
                  <a:lnTo>
                    <a:pt x="185" y="235"/>
                  </a:lnTo>
                  <a:lnTo>
                    <a:pt x="197" y="230"/>
                  </a:lnTo>
                  <a:lnTo>
                    <a:pt x="207" y="222"/>
                  </a:lnTo>
                  <a:lnTo>
                    <a:pt x="214" y="214"/>
                  </a:lnTo>
                  <a:lnTo>
                    <a:pt x="222" y="207"/>
                  </a:lnTo>
                  <a:lnTo>
                    <a:pt x="230" y="197"/>
                  </a:lnTo>
                  <a:lnTo>
                    <a:pt x="235" y="185"/>
                  </a:lnTo>
                  <a:lnTo>
                    <a:pt x="241" y="174"/>
                  </a:lnTo>
                  <a:lnTo>
                    <a:pt x="245" y="162"/>
                  </a:lnTo>
                  <a:lnTo>
                    <a:pt x="249" y="151"/>
                  </a:lnTo>
                  <a:lnTo>
                    <a:pt x="251" y="139"/>
                  </a:lnTo>
                  <a:lnTo>
                    <a:pt x="251" y="126"/>
                  </a:lnTo>
                  <a:close/>
                  <a:moveTo>
                    <a:pt x="247" y="126"/>
                  </a:moveTo>
                  <a:lnTo>
                    <a:pt x="247" y="137"/>
                  </a:lnTo>
                  <a:lnTo>
                    <a:pt x="245" y="151"/>
                  </a:lnTo>
                  <a:lnTo>
                    <a:pt x="243" y="162"/>
                  </a:lnTo>
                  <a:lnTo>
                    <a:pt x="237" y="174"/>
                  </a:lnTo>
                  <a:lnTo>
                    <a:pt x="234" y="183"/>
                  </a:lnTo>
                  <a:lnTo>
                    <a:pt x="228" y="193"/>
                  </a:lnTo>
                  <a:lnTo>
                    <a:pt x="220" y="203"/>
                  </a:lnTo>
                  <a:lnTo>
                    <a:pt x="212" y="212"/>
                  </a:lnTo>
                  <a:lnTo>
                    <a:pt x="203" y="220"/>
                  </a:lnTo>
                  <a:lnTo>
                    <a:pt x="193" y="228"/>
                  </a:lnTo>
                  <a:lnTo>
                    <a:pt x="183" y="234"/>
                  </a:lnTo>
                  <a:lnTo>
                    <a:pt x="174" y="237"/>
                  </a:lnTo>
                  <a:lnTo>
                    <a:pt x="162" y="243"/>
                  </a:lnTo>
                  <a:lnTo>
                    <a:pt x="151" y="245"/>
                  </a:lnTo>
                  <a:lnTo>
                    <a:pt x="137" y="247"/>
                  </a:lnTo>
                  <a:lnTo>
                    <a:pt x="126" y="247"/>
                  </a:lnTo>
                  <a:lnTo>
                    <a:pt x="114" y="247"/>
                  </a:lnTo>
                  <a:lnTo>
                    <a:pt x="100" y="245"/>
                  </a:lnTo>
                  <a:lnTo>
                    <a:pt x="89" y="243"/>
                  </a:lnTo>
                  <a:lnTo>
                    <a:pt x="77" y="237"/>
                  </a:lnTo>
                  <a:lnTo>
                    <a:pt x="68" y="234"/>
                  </a:lnTo>
                  <a:lnTo>
                    <a:pt x="58" y="228"/>
                  </a:lnTo>
                  <a:lnTo>
                    <a:pt x="48" y="220"/>
                  </a:lnTo>
                  <a:lnTo>
                    <a:pt x="39" y="212"/>
                  </a:lnTo>
                  <a:lnTo>
                    <a:pt x="31" y="203"/>
                  </a:lnTo>
                  <a:lnTo>
                    <a:pt x="23" y="193"/>
                  </a:lnTo>
                  <a:lnTo>
                    <a:pt x="18" y="183"/>
                  </a:lnTo>
                  <a:lnTo>
                    <a:pt x="14" y="174"/>
                  </a:lnTo>
                  <a:lnTo>
                    <a:pt x="8" y="162"/>
                  </a:lnTo>
                  <a:lnTo>
                    <a:pt x="6" y="151"/>
                  </a:lnTo>
                  <a:lnTo>
                    <a:pt x="4" y="137"/>
                  </a:lnTo>
                  <a:lnTo>
                    <a:pt x="4" y="126"/>
                  </a:lnTo>
                  <a:lnTo>
                    <a:pt x="4" y="114"/>
                  </a:lnTo>
                  <a:lnTo>
                    <a:pt x="6" y="100"/>
                  </a:lnTo>
                  <a:lnTo>
                    <a:pt x="8" y="89"/>
                  </a:lnTo>
                  <a:lnTo>
                    <a:pt x="14" y="77"/>
                  </a:lnTo>
                  <a:lnTo>
                    <a:pt x="18" y="68"/>
                  </a:lnTo>
                  <a:lnTo>
                    <a:pt x="23" y="58"/>
                  </a:lnTo>
                  <a:lnTo>
                    <a:pt x="31" y="48"/>
                  </a:lnTo>
                  <a:lnTo>
                    <a:pt x="39" y="39"/>
                  </a:lnTo>
                  <a:lnTo>
                    <a:pt x="48" y="31"/>
                  </a:lnTo>
                  <a:lnTo>
                    <a:pt x="58" y="23"/>
                  </a:lnTo>
                  <a:lnTo>
                    <a:pt x="68" y="18"/>
                  </a:lnTo>
                  <a:lnTo>
                    <a:pt x="77" y="14"/>
                  </a:lnTo>
                  <a:lnTo>
                    <a:pt x="89" y="8"/>
                  </a:lnTo>
                  <a:lnTo>
                    <a:pt x="100" y="6"/>
                  </a:lnTo>
                  <a:lnTo>
                    <a:pt x="114" y="4"/>
                  </a:lnTo>
                  <a:lnTo>
                    <a:pt x="126" y="4"/>
                  </a:lnTo>
                  <a:lnTo>
                    <a:pt x="137" y="4"/>
                  </a:lnTo>
                  <a:lnTo>
                    <a:pt x="151" y="6"/>
                  </a:lnTo>
                  <a:lnTo>
                    <a:pt x="162" y="8"/>
                  </a:lnTo>
                  <a:lnTo>
                    <a:pt x="174" y="14"/>
                  </a:lnTo>
                  <a:lnTo>
                    <a:pt x="183" y="18"/>
                  </a:lnTo>
                  <a:lnTo>
                    <a:pt x="193" y="23"/>
                  </a:lnTo>
                  <a:lnTo>
                    <a:pt x="203" y="31"/>
                  </a:lnTo>
                  <a:lnTo>
                    <a:pt x="212" y="39"/>
                  </a:lnTo>
                  <a:lnTo>
                    <a:pt x="220" y="48"/>
                  </a:lnTo>
                  <a:lnTo>
                    <a:pt x="228" y="58"/>
                  </a:lnTo>
                  <a:lnTo>
                    <a:pt x="234" y="68"/>
                  </a:lnTo>
                  <a:lnTo>
                    <a:pt x="237" y="77"/>
                  </a:lnTo>
                  <a:lnTo>
                    <a:pt x="243" y="89"/>
                  </a:lnTo>
                  <a:lnTo>
                    <a:pt x="245" y="100"/>
                  </a:lnTo>
                  <a:lnTo>
                    <a:pt x="247" y="114"/>
                  </a:lnTo>
                  <a:lnTo>
                    <a:pt x="247" y="126"/>
                  </a:lnTo>
                  <a:close/>
                </a:path>
              </a:pathLst>
            </a:custGeom>
            <a:solidFill>
              <a:srgbClr val="EAB1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43" name="Freeform 23">
              <a:extLst>
                <a:ext uri="{FF2B5EF4-FFF2-40B4-BE49-F238E27FC236}">
                  <a16:creationId xmlns:a16="http://schemas.microsoft.com/office/drawing/2014/main" id="{0C2C7ED0-058F-168C-BAB5-E6B0F42DE0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56" y="2038"/>
              <a:ext cx="247" cy="247"/>
            </a:xfrm>
            <a:custGeom>
              <a:avLst/>
              <a:gdLst>
                <a:gd name="T0" fmla="*/ 245 w 247"/>
                <a:gd name="T1" fmla="*/ 98 h 247"/>
                <a:gd name="T2" fmla="*/ 233 w 247"/>
                <a:gd name="T3" fmla="*/ 64 h 247"/>
                <a:gd name="T4" fmla="*/ 212 w 247"/>
                <a:gd name="T5" fmla="*/ 35 h 247"/>
                <a:gd name="T6" fmla="*/ 183 w 247"/>
                <a:gd name="T7" fmla="*/ 14 h 247"/>
                <a:gd name="T8" fmla="*/ 149 w 247"/>
                <a:gd name="T9" fmla="*/ 2 h 247"/>
                <a:gd name="T10" fmla="*/ 110 w 247"/>
                <a:gd name="T11" fmla="*/ 0 h 247"/>
                <a:gd name="T12" fmla="*/ 75 w 247"/>
                <a:gd name="T13" fmla="*/ 10 h 247"/>
                <a:gd name="T14" fmla="*/ 44 w 247"/>
                <a:gd name="T15" fmla="*/ 27 h 247"/>
                <a:gd name="T16" fmla="*/ 21 w 247"/>
                <a:gd name="T17" fmla="*/ 54 h 247"/>
                <a:gd name="T18" fmla="*/ 6 w 247"/>
                <a:gd name="T19" fmla="*/ 87 h 247"/>
                <a:gd name="T20" fmla="*/ 0 w 247"/>
                <a:gd name="T21" fmla="*/ 124 h 247"/>
                <a:gd name="T22" fmla="*/ 6 w 247"/>
                <a:gd name="T23" fmla="*/ 160 h 247"/>
                <a:gd name="T24" fmla="*/ 21 w 247"/>
                <a:gd name="T25" fmla="*/ 193 h 247"/>
                <a:gd name="T26" fmla="*/ 44 w 247"/>
                <a:gd name="T27" fmla="*/ 220 h 247"/>
                <a:gd name="T28" fmla="*/ 75 w 247"/>
                <a:gd name="T29" fmla="*/ 237 h 247"/>
                <a:gd name="T30" fmla="*/ 110 w 247"/>
                <a:gd name="T31" fmla="*/ 247 h 247"/>
                <a:gd name="T32" fmla="*/ 149 w 247"/>
                <a:gd name="T33" fmla="*/ 245 h 247"/>
                <a:gd name="T34" fmla="*/ 183 w 247"/>
                <a:gd name="T35" fmla="*/ 233 h 247"/>
                <a:gd name="T36" fmla="*/ 212 w 247"/>
                <a:gd name="T37" fmla="*/ 212 h 247"/>
                <a:gd name="T38" fmla="*/ 233 w 247"/>
                <a:gd name="T39" fmla="*/ 183 h 247"/>
                <a:gd name="T40" fmla="*/ 245 w 247"/>
                <a:gd name="T41" fmla="*/ 149 h 247"/>
                <a:gd name="T42" fmla="*/ 243 w 247"/>
                <a:gd name="T43" fmla="*/ 124 h 247"/>
                <a:gd name="T44" fmla="*/ 239 w 247"/>
                <a:gd name="T45" fmla="*/ 160 h 247"/>
                <a:gd name="T46" fmla="*/ 224 w 247"/>
                <a:gd name="T47" fmla="*/ 191 h 247"/>
                <a:gd name="T48" fmla="*/ 201 w 247"/>
                <a:gd name="T49" fmla="*/ 216 h 247"/>
                <a:gd name="T50" fmla="*/ 170 w 247"/>
                <a:gd name="T51" fmla="*/ 233 h 247"/>
                <a:gd name="T52" fmla="*/ 135 w 247"/>
                <a:gd name="T53" fmla="*/ 243 h 247"/>
                <a:gd name="T54" fmla="*/ 98 w 247"/>
                <a:gd name="T55" fmla="*/ 241 h 247"/>
                <a:gd name="T56" fmla="*/ 66 w 247"/>
                <a:gd name="T57" fmla="*/ 230 h 247"/>
                <a:gd name="T58" fmla="*/ 39 w 247"/>
                <a:gd name="T59" fmla="*/ 208 h 247"/>
                <a:gd name="T60" fmla="*/ 17 w 247"/>
                <a:gd name="T61" fmla="*/ 181 h 247"/>
                <a:gd name="T62" fmla="*/ 6 w 247"/>
                <a:gd name="T63" fmla="*/ 149 h 247"/>
                <a:gd name="T64" fmla="*/ 4 w 247"/>
                <a:gd name="T65" fmla="*/ 112 h 247"/>
                <a:gd name="T66" fmla="*/ 14 w 247"/>
                <a:gd name="T67" fmla="*/ 77 h 247"/>
                <a:gd name="T68" fmla="*/ 31 w 247"/>
                <a:gd name="T69" fmla="*/ 46 h 247"/>
                <a:gd name="T70" fmla="*/ 56 w 247"/>
                <a:gd name="T71" fmla="*/ 23 h 247"/>
                <a:gd name="T72" fmla="*/ 87 w 247"/>
                <a:gd name="T73" fmla="*/ 8 h 247"/>
                <a:gd name="T74" fmla="*/ 124 w 247"/>
                <a:gd name="T75" fmla="*/ 4 h 247"/>
                <a:gd name="T76" fmla="*/ 160 w 247"/>
                <a:gd name="T77" fmla="*/ 8 h 247"/>
                <a:gd name="T78" fmla="*/ 191 w 247"/>
                <a:gd name="T79" fmla="*/ 23 h 247"/>
                <a:gd name="T80" fmla="*/ 216 w 247"/>
                <a:gd name="T81" fmla="*/ 46 h 247"/>
                <a:gd name="T82" fmla="*/ 233 w 247"/>
                <a:gd name="T83" fmla="*/ 77 h 247"/>
                <a:gd name="T84" fmla="*/ 243 w 247"/>
                <a:gd name="T85" fmla="*/ 112 h 24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47"/>
                <a:gd name="T130" fmla="*/ 0 h 247"/>
                <a:gd name="T131" fmla="*/ 247 w 247"/>
                <a:gd name="T132" fmla="*/ 247 h 24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47" h="247">
                  <a:moveTo>
                    <a:pt x="247" y="124"/>
                  </a:moveTo>
                  <a:lnTo>
                    <a:pt x="247" y="110"/>
                  </a:lnTo>
                  <a:lnTo>
                    <a:pt x="245" y="98"/>
                  </a:lnTo>
                  <a:lnTo>
                    <a:pt x="241" y="87"/>
                  </a:lnTo>
                  <a:lnTo>
                    <a:pt x="237" y="75"/>
                  </a:lnTo>
                  <a:lnTo>
                    <a:pt x="233" y="64"/>
                  </a:lnTo>
                  <a:lnTo>
                    <a:pt x="226" y="54"/>
                  </a:lnTo>
                  <a:lnTo>
                    <a:pt x="220" y="44"/>
                  </a:lnTo>
                  <a:lnTo>
                    <a:pt x="212" y="35"/>
                  </a:lnTo>
                  <a:lnTo>
                    <a:pt x="203" y="27"/>
                  </a:lnTo>
                  <a:lnTo>
                    <a:pt x="193" y="21"/>
                  </a:lnTo>
                  <a:lnTo>
                    <a:pt x="183" y="14"/>
                  </a:lnTo>
                  <a:lnTo>
                    <a:pt x="172" y="10"/>
                  </a:lnTo>
                  <a:lnTo>
                    <a:pt x="160" y="6"/>
                  </a:lnTo>
                  <a:lnTo>
                    <a:pt x="149" y="2"/>
                  </a:lnTo>
                  <a:lnTo>
                    <a:pt x="137" y="0"/>
                  </a:lnTo>
                  <a:lnTo>
                    <a:pt x="124" y="0"/>
                  </a:lnTo>
                  <a:lnTo>
                    <a:pt x="110" y="0"/>
                  </a:lnTo>
                  <a:lnTo>
                    <a:pt x="98" y="2"/>
                  </a:lnTo>
                  <a:lnTo>
                    <a:pt x="87" y="6"/>
                  </a:lnTo>
                  <a:lnTo>
                    <a:pt x="75" y="10"/>
                  </a:lnTo>
                  <a:lnTo>
                    <a:pt x="64" y="14"/>
                  </a:lnTo>
                  <a:lnTo>
                    <a:pt x="54" y="21"/>
                  </a:lnTo>
                  <a:lnTo>
                    <a:pt x="44" y="27"/>
                  </a:lnTo>
                  <a:lnTo>
                    <a:pt x="35" y="35"/>
                  </a:lnTo>
                  <a:lnTo>
                    <a:pt x="27" y="44"/>
                  </a:lnTo>
                  <a:lnTo>
                    <a:pt x="21" y="54"/>
                  </a:lnTo>
                  <a:lnTo>
                    <a:pt x="14" y="64"/>
                  </a:lnTo>
                  <a:lnTo>
                    <a:pt x="10" y="75"/>
                  </a:lnTo>
                  <a:lnTo>
                    <a:pt x="6" y="87"/>
                  </a:lnTo>
                  <a:lnTo>
                    <a:pt x="2" y="98"/>
                  </a:lnTo>
                  <a:lnTo>
                    <a:pt x="0" y="110"/>
                  </a:lnTo>
                  <a:lnTo>
                    <a:pt x="0" y="124"/>
                  </a:lnTo>
                  <a:lnTo>
                    <a:pt x="0" y="137"/>
                  </a:lnTo>
                  <a:lnTo>
                    <a:pt x="2" y="149"/>
                  </a:lnTo>
                  <a:lnTo>
                    <a:pt x="6" y="160"/>
                  </a:lnTo>
                  <a:lnTo>
                    <a:pt x="10" y="172"/>
                  </a:lnTo>
                  <a:lnTo>
                    <a:pt x="14" y="183"/>
                  </a:lnTo>
                  <a:lnTo>
                    <a:pt x="21" y="193"/>
                  </a:lnTo>
                  <a:lnTo>
                    <a:pt x="27" y="203"/>
                  </a:lnTo>
                  <a:lnTo>
                    <a:pt x="35" y="212"/>
                  </a:lnTo>
                  <a:lnTo>
                    <a:pt x="44" y="220"/>
                  </a:lnTo>
                  <a:lnTo>
                    <a:pt x="54" y="226"/>
                  </a:lnTo>
                  <a:lnTo>
                    <a:pt x="64" y="233"/>
                  </a:lnTo>
                  <a:lnTo>
                    <a:pt x="75" y="237"/>
                  </a:lnTo>
                  <a:lnTo>
                    <a:pt x="87" y="241"/>
                  </a:lnTo>
                  <a:lnTo>
                    <a:pt x="98" y="245"/>
                  </a:lnTo>
                  <a:lnTo>
                    <a:pt x="110" y="247"/>
                  </a:lnTo>
                  <a:lnTo>
                    <a:pt x="124" y="247"/>
                  </a:lnTo>
                  <a:lnTo>
                    <a:pt x="137" y="247"/>
                  </a:lnTo>
                  <a:lnTo>
                    <a:pt x="149" y="245"/>
                  </a:lnTo>
                  <a:lnTo>
                    <a:pt x="160" y="241"/>
                  </a:lnTo>
                  <a:lnTo>
                    <a:pt x="172" y="237"/>
                  </a:lnTo>
                  <a:lnTo>
                    <a:pt x="183" y="233"/>
                  </a:lnTo>
                  <a:lnTo>
                    <a:pt x="193" y="226"/>
                  </a:lnTo>
                  <a:lnTo>
                    <a:pt x="203" y="220"/>
                  </a:lnTo>
                  <a:lnTo>
                    <a:pt x="212" y="212"/>
                  </a:lnTo>
                  <a:lnTo>
                    <a:pt x="220" y="203"/>
                  </a:lnTo>
                  <a:lnTo>
                    <a:pt x="226" y="193"/>
                  </a:lnTo>
                  <a:lnTo>
                    <a:pt x="233" y="183"/>
                  </a:lnTo>
                  <a:lnTo>
                    <a:pt x="237" y="172"/>
                  </a:lnTo>
                  <a:lnTo>
                    <a:pt x="241" y="160"/>
                  </a:lnTo>
                  <a:lnTo>
                    <a:pt x="245" y="149"/>
                  </a:lnTo>
                  <a:lnTo>
                    <a:pt x="247" y="137"/>
                  </a:lnTo>
                  <a:lnTo>
                    <a:pt x="247" y="124"/>
                  </a:lnTo>
                  <a:close/>
                  <a:moveTo>
                    <a:pt x="243" y="124"/>
                  </a:moveTo>
                  <a:lnTo>
                    <a:pt x="243" y="135"/>
                  </a:lnTo>
                  <a:lnTo>
                    <a:pt x="241" y="149"/>
                  </a:lnTo>
                  <a:lnTo>
                    <a:pt x="239" y="160"/>
                  </a:lnTo>
                  <a:lnTo>
                    <a:pt x="233" y="170"/>
                  </a:lnTo>
                  <a:lnTo>
                    <a:pt x="230" y="181"/>
                  </a:lnTo>
                  <a:lnTo>
                    <a:pt x="224" y="191"/>
                  </a:lnTo>
                  <a:lnTo>
                    <a:pt x="216" y="201"/>
                  </a:lnTo>
                  <a:lnTo>
                    <a:pt x="208" y="208"/>
                  </a:lnTo>
                  <a:lnTo>
                    <a:pt x="201" y="216"/>
                  </a:lnTo>
                  <a:lnTo>
                    <a:pt x="191" y="224"/>
                  </a:lnTo>
                  <a:lnTo>
                    <a:pt x="181" y="230"/>
                  </a:lnTo>
                  <a:lnTo>
                    <a:pt x="170" y="233"/>
                  </a:lnTo>
                  <a:lnTo>
                    <a:pt x="160" y="239"/>
                  </a:lnTo>
                  <a:lnTo>
                    <a:pt x="149" y="241"/>
                  </a:lnTo>
                  <a:lnTo>
                    <a:pt x="135" y="243"/>
                  </a:lnTo>
                  <a:lnTo>
                    <a:pt x="124" y="243"/>
                  </a:lnTo>
                  <a:lnTo>
                    <a:pt x="112" y="243"/>
                  </a:lnTo>
                  <a:lnTo>
                    <a:pt x="98" y="241"/>
                  </a:lnTo>
                  <a:lnTo>
                    <a:pt x="87" y="239"/>
                  </a:lnTo>
                  <a:lnTo>
                    <a:pt x="77" y="233"/>
                  </a:lnTo>
                  <a:lnTo>
                    <a:pt x="66" y="230"/>
                  </a:lnTo>
                  <a:lnTo>
                    <a:pt x="56" y="224"/>
                  </a:lnTo>
                  <a:lnTo>
                    <a:pt x="46" y="216"/>
                  </a:lnTo>
                  <a:lnTo>
                    <a:pt x="39" y="208"/>
                  </a:lnTo>
                  <a:lnTo>
                    <a:pt x="31" y="201"/>
                  </a:lnTo>
                  <a:lnTo>
                    <a:pt x="23" y="191"/>
                  </a:lnTo>
                  <a:lnTo>
                    <a:pt x="17" y="181"/>
                  </a:lnTo>
                  <a:lnTo>
                    <a:pt x="14" y="170"/>
                  </a:lnTo>
                  <a:lnTo>
                    <a:pt x="8" y="160"/>
                  </a:lnTo>
                  <a:lnTo>
                    <a:pt x="6" y="149"/>
                  </a:lnTo>
                  <a:lnTo>
                    <a:pt x="4" y="135"/>
                  </a:lnTo>
                  <a:lnTo>
                    <a:pt x="4" y="124"/>
                  </a:lnTo>
                  <a:lnTo>
                    <a:pt x="4" y="112"/>
                  </a:lnTo>
                  <a:lnTo>
                    <a:pt x="6" y="98"/>
                  </a:lnTo>
                  <a:lnTo>
                    <a:pt x="8" y="87"/>
                  </a:lnTo>
                  <a:lnTo>
                    <a:pt x="14" y="77"/>
                  </a:lnTo>
                  <a:lnTo>
                    <a:pt x="17" y="66"/>
                  </a:lnTo>
                  <a:lnTo>
                    <a:pt x="23" y="56"/>
                  </a:lnTo>
                  <a:lnTo>
                    <a:pt x="31" y="46"/>
                  </a:lnTo>
                  <a:lnTo>
                    <a:pt x="39" y="39"/>
                  </a:lnTo>
                  <a:lnTo>
                    <a:pt x="46" y="31"/>
                  </a:lnTo>
                  <a:lnTo>
                    <a:pt x="56" y="23"/>
                  </a:lnTo>
                  <a:lnTo>
                    <a:pt x="66" y="17"/>
                  </a:lnTo>
                  <a:lnTo>
                    <a:pt x="77" y="14"/>
                  </a:lnTo>
                  <a:lnTo>
                    <a:pt x="87" y="8"/>
                  </a:lnTo>
                  <a:lnTo>
                    <a:pt x="98" y="6"/>
                  </a:lnTo>
                  <a:lnTo>
                    <a:pt x="112" y="4"/>
                  </a:lnTo>
                  <a:lnTo>
                    <a:pt x="124" y="4"/>
                  </a:lnTo>
                  <a:lnTo>
                    <a:pt x="135" y="4"/>
                  </a:lnTo>
                  <a:lnTo>
                    <a:pt x="149" y="6"/>
                  </a:lnTo>
                  <a:lnTo>
                    <a:pt x="160" y="8"/>
                  </a:lnTo>
                  <a:lnTo>
                    <a:pt x="170" y="14"/>
                  </a:lnTo>
                  <a:lnTo>
                    <a:pt x="181" y="17"/>
                  </a:lnTo>
                  <a:lnTo>
                    <a:pt x="191" y="23"/>
                  </a:lnTo>
                  <a:lnTo>
                    <a:pt x="201" y="31"/>
                  </a:lnTo>
                  <a:lnTo>
                    <a:pt x="208" y="39"/>
                  </a:lnTo>
                  <a:lnTo>
                    <a:pt x="216" y="46"/>
                  </a:lnTo>
                  <a:lnTo>
                    <a:pt x="224" y="56"/>
                  </a:lnTo>
                  <a:lnTo>
                    <a:pt x="230" y="66"/>
                  </a:lnTo>
                  <a:lnTo>
                    <a:pt x="233" y="77"/>
                  </a:lnTo>
                  <a:lnTo>
                    <a:pt x="239" y="87"/>
                  </a:lnTo>
                  <a:lnTo>
                    <a:pt x="241" y="98"/>
                  </a:lnTo>
                  <a:lnTo>
                    <a:pt x="243" y="112"/>
                  </a:lnTo>
                  <a:lnTo>
                    <a:pt x="243" y="124"/>
                  </a:lnTo>
                  <a:close/>
                </a:path>
              </a:pathLst>
            </a:custGeom>
            <a:solidFill>
              <a:srgbClr val="EB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44" name="Freeform 24">
              <a:extLst>
                <a:ext uri="{FF2B5EF4-FFF2-40B4-BE49-F238E27FC236}">
                  <a16:creationId xmlns:a16="http://schemas.microsoft.com/office/drawing/2014/main" id="{B34F4D3C-9BD3-4C6C-24BE-3F4A996FFF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58" y="2040"/>
              <a:ext cx="243" cy="243"/>
            </a:xfrm>
            <a:custGeom>
              <a:avLst/>
              <a:gdLst>
                <a:gd name="T0" fmla="*/ 241 w 243"/>
                <a:gd name="T1" fmla="*/ 96 h 243"/>
                <a:gd name="T2" fmla="*/ 230 w 243"/>
                <a:gd name="T3" fmla="*/ 64 h 243"/>
                <a:gd name="T4" fmla="*/ 208 w 243"/>
                <a:gd name="T5" fmla="*/ 35 h 243"/>
                <a:gd name="T6" fmla="*/ 179 w 243"/>
                <a:gd name="T7" fmla="*/ 14 h 243"/>
                <a:gd name="T8" fmla="*/ 147 w 243"/>
                <a:gd name="T9" fmla="*/ 2 h 243"/>
                <a:gd name="T10" fmla="*/ 110 w 243"/>
                <a:gd name="T11" fmla="*/ 0 h 243"/>
                <a:gd name="T12" fmla="*/ 73 w 243"/>
                <a:gd name="T13" fmla="*/ 10 h 243"/>
                <a:gd name="T14" fmla="*/ 44 w 243"/>
                <a:gd name="T15" fmla="*/ 27 h 243"/>
                <a:gd name="T16" fmla="*/ 19 w 243"/>
                <a:gd name="T17" fmla="*/ 54 h 243"/>
                <a:gd name="T18" fmla="*/ 4 w 243"/>
                <a:gd name="T19" fmla="*/ 85 h 243"/>
                <a:gd name="T20" fmla="*/ 0 w 243"/>
                <a:gd name="T21" fmla="*/ 122 h 243"/>
                <a:gd name="T22" fmla="*/ 4 w 243"/>
                <a:gd name="T23" fmla="*/ 158 h 243"/>
                <a:gd name="T24" fmla="*/ 19 w 243"/>
                <a:gd name="T25" fmla="*/ 189 h 243"/>
                <a:gd name="T26" fmla="*/ 44 w 243"/>
                <a:gd name="T27" fmla="*/ 216 h 243"/>
                <a:gd name="T28" fmla="*/ 73 w 243"/>
                <a:gd name="T29" fmla="*/ 233 h 243"/>
                <a:gd name="T30" fmla="*/ 110 w 243"/>
                <a:gd name="T31" fmla="*/ 243 h 243"/>
                <a:gd name="T32" fmla="*/ 147 w 243"/>
                <a:gd name="T33" fmla="*/ 241 h 243"/>
                <a:gd name="T34" fmla="*/ 179 w 243"/>
                <a:gd name="T35" fmla="*/ 230 h 243"/>
                <a:gd name="T36" fmla="*/ 208 w 243"/>
                <a:gd name="T37" fmla="*/ 208 h 243"/>
                <a:gd name="T38" fmla="*/ 230 w 243"/>
                <a:gd name="T39" fmla="*/ 179 h 243"/>
                <a:gd name="T40" fmla="*/ 241 w 243"/>
                <a:gd name="T41" fmla="*/ 147 h 243"/>
                <a:gd name="T42" fmla="*/ 239 w 243"/>
                <a:gd name="T43" fmla="*/ 122 h 243"/>
                <a:gd name="T44" fmla="*/ 235 w 243"/>
                <a:gd name="T45" fmla="*/ 156 h 243"/>
                <a:gd name="T46" fmla="*/ 220 w 243"/>
                <a:gd name="T47" fmla="*/ 187 h 243"/>
                <a:gd name="T48" fmla="*/ 197 w 243"/>
                <a:gd name="T49" fmla="*/ 212 h 243"/>
                <a:gd name="T50" fmla="*/ 168 w 243"/>
                <a:gd name="T51" fmla="*/ 231 h 243"/>
                <a:gd name="T52" fmla="*/ 133 w 243"/>
                <a:gd name="T53" fmla="*/ 239 h 243"/>
                <a:gd name="T54" fmla="*/ 98 w 243"/>
                <a:gd name="T55" fmla="*/ 237 h 243"/>
                <a:gd name="T56" fmla="*/ 66 w 243"/>
                <a:gd name="T57" fmla="*/ 226 h 243"/>
                <a:gd name="T58" fmla="*/ 39 w 243"/>
                <a:gd name="T59" fmla="*/ 204 h 243"/>
                <a:gd name="T60" fmla="*/ 17 w 243"/>
                <a:gd name="T61" fmla="*/ 177 h 243"/>
                <a:gd name="T62" fmla="*/ 6 w 243"/>
                <a:gd name="T63" fmla="*/ 145 h 243"/>
                <a:gd name="T64" fmla="*/ 4 w 243"/>
                <a:gd name="T65" fmla="*/ 110 h 243"/>
                <a:gd name="T66" fmla="*/ 12 w 243"/>
                <a:gd name="T67" fmla="*/ 75 h 243"/>
                <a:gd name="T68" fmla="*/ 31 w 243"/>
                <a:gd name="T69" fmla="*/ 46 h 243"/>
                <a:gd name="T70" fmla="*/ 56 w 243"/>
                <a:gd name="T71" fmla="*/ 23 h 243"/>
                <a:gd name="T72" fmla="*/ 87 w 243"/>
                <a:gd name="T73" fmla="*/ 8 h 243"/>
                <a:gd name="T74" fmla="*/ 122 w 243"/>
                <a:gd name="T75" fmla="*/ 4 h 243"/>
                <a:gd name="T76" fmla="*/ 156 w 243"/>
                <a:gd name="T77" fmla="*/ 8 h 243"/>
                <a:gd name="T78" fmla="*/ 187 w 243"/>
                <a:gd name="T79" fmla="*/ 23 h 243"/>
                <a:gd name="T80" fmla="*/ 212 w 243"/>
                <a:gd name="T81" fmla="*/ 46 h 243"/>
                <a:gd name="T82" fmla="*/ 231 w 243"/>
                <a:gd name="T83" fmla="*/ 75 h 243"/>
                <a:gd name="T84" fmla="*/ 239 w 243"/>
                <a:gd name="T85" fmla="*/ 110 h 24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43"/>
                <a:gd name="T130" fmla="*/ 0 h 243"/>
                <a:gd name="T131" fmla="*/ 243 w 243"/>
                <a:gd name="T132" fmla="*/ 243 h 24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43" h="243">
                  <a:moveTo>
                    <a:pt x="243" y="122"/>
                  </a:moveTo>
                  <a:lnTo>
                    <a:pt x="243" y="110"/>
                  </a:lnTo>
                  <a:lnTo>
                    <a:pt x="241" y="96"/>
                  </a:lnTo>
                  <a:lnTo>
                    <a:pt x="239" y="85"/>
                  </a:lnTo>
                  <a:lnTo>
                    <a:pt x="233" y="73"/>
                  </a:lnTo>
                  <a:lnTo>
                    <a:pt x="230" y="64"/>
                  </a:lnTo>
                  <a:lnTo>
                    <a:pt x="224" y="54"/>
                  </a:lnTo>
                  <a:lnTo>
                    <a:pt x="216" y="44"/>
                  </a:lnTo>
                  <a:lnTo>
                    <a:pt x="208" y="35"/>
                  </a:lnTo>
                  <a:lnTo>
                    <a:pt x="199" y="27"/>
                  </a:lnTo>
                  <a:lnTo>
                    <a:pt x="189" y="19"/>
                  </a:lnTo>
                  <a:lnTo>
                    <a:pt x="179" y="14"/>
                  </a:lnTo>
                  <a:lnTo>
                    <a:pt x="170" y="10"/>
                  </a:lnTo>
                  <a:lnTo>
                    <a:pt x="158" y="4"/>
                  </a:lnTo>
                  <a:lnTo>
                    <a:pt x="147" y="2"/>
                  </a:lnTo>
                  <a:lnTo>
                    <a:pt x="133" y="0"/>
                  </a:lnTo>
                  <a:lnTo>
                    <a:pt x="122" y="0"/>
                  </a:lnTo>
                  <a:lnTo>
                    <a:pt x="110" y="0"/>
                  </a:lnTo>
                  <a:lnTo>
                    <a:pt x="96" y="2"/>
                  </a:lnTo>
                  <a:lnTo>
                    <a:pt x="85" y="4"/>
                  </a:lnTo>
                  <a:lnTo>
                    <a:pt x="73" y="10"/>
                  </a:lnTo>
                  <a:lnTo>
                    <a:pt x="64" y="14"/>
                  </a:lnTo>
                  <a:lnTo>
                    <a:pt x="54" y="19"/>
                  </a:lnTo>
                  <a:lnTo>
                    <a:pt x="44" y="27"/>
                  </a:lnTo>
                  <a:lnTo>
                    <a:pt x="35" y="35"/>
                  </a:lnTo>
                  <a:lnTo>
                    <a:pt x="27" y="44"/>
                  </a:lnTo>
                  <a:lnTo>
                    <a:pt x="19" y="54"/>
                  </a:lnTo>
                  <a:lnTo>
                    <a:pt x="14" y="64"/>
                  </a:lnTo>
                  <a:lnTo>
                    <a:pt x="10" y="73"/>
                  </a:lnTo>
                  <a:lnTo>
                    <a:pt x="4" y="85"/>
                  </a:lnTo>
                  <a:lnTo>
                    <a:pt x="2" y="96"/>
                  </a:lnTo>
                  <a:lnTo>
                    <a:pt x="0" y="110"/>
                  </a:lnTo>
                  <a:lnTo>
                    <a:pt x="0" y="122"/>
                  </a:lnTo>
                  <a:lnTo>
                    <a:pt x="0" y="133"/>
                  </a:lnTo>
                  <a:lnTo>
                    <a:pt x="2" y="147"/>
                  </a:lnTo>
                  <a:lnTo>
                    <a:pt x="4" y="158"/>
                  </a:lnTo>
                  <a:lnTo>
                    <a:pt x="10" y="170"/>
                  </a:lnTo>
                  <a:lnTo>
                    <a:pt x="14" y="179"/>
                  </a:lnTo>
                  <a:lnTo>
                    <a:pt x="19" y="189"/>
                  </a:lnTo>
                  <a:lnTo>
                    <a:pt x="27" y="199"/>
                  </a:lnTo>
                  <a:lnTo>
                    <a:pt x="35" y="208"/>
                  </a:lnTo>
                  <a:lnTo>
                    <a:pt x="44" y="216"/>
                  </a:lnTo>
                  <a:lnTo>
                    <a:pt x="54" y="224"/>
                  </a:lnTo>
                  <a:lnTo>
                    <a:pt x="64" y="230"/>
                  </a:lnTo>
                  <a:lnTo>
                    <a:pt x="73" y="233"/>
                  </a:lnTo>
                  <a:lnTo>
                    <a:pt x="85" y="239"/>
                  </a:lnTo>
                  <a:lnTo>
                    <a:pt x="96" y="241"/>
                  </a:lnTo>
                  <a:lnTo>
                    <a:pt x="110" y="243"/>
                  </a:lnTo>
                  <a:lnTo>
                    <a:pt x="122" y="243"/>
                  </a:lnTo>
                  <a:lnTo>
                    <a:pt x="133" y="243"/>
                  </a:lnTo>
                  <a:lnTo>
                    <a:pt x="147" y="241"/>
                  </a:lnTo>
                  <a:lnTo>
                    <a:pt x="158" y="239"/>
                  </a:lnTo>
                  <a:lnTo>
                    <a:pt x="170" y="233"/>
                  </a:lnTo>
                  <a:lnTo>
                    <a:pt x="179" y="230"/>
                  </a:lnTo>
                  <a:lnTo>
                    <a:pt x="189" y="224"/>
                  </a:lnTo>
                  <a:lnTo>
                    <a:pt x="199" y="216"/>
                  </a:lnTo>
                  <a:lnTo>
                    <a:pt x="208" y="208"/>
                  </a:lnTo>
                  <a:lnTo>
                    <a:pt x="216" y="199"/>
                  </a:lnTo>
                  <a:lnTo>
                    <a:pt x="224" y="189"/>
                  </a:lnTo>
                  <a:lnTo>
                    <a:pt x="230" y="179"/>
                  </a:lnTo>
                  <a:lnTo>
                    <a:pt x="233" y="170"/>
                  </a:lnTo>
                  <a:lnTo>
                    <a:pt x="239" y="158"/>
                  </a:lnTo>
                  <a:lnTo>
                    <a:pt x="241" y="147"/>
                  </a:lnTo>
                  <a:lnTo>
                    <a:pt x="243" y="133"/>
                  </a:lnTo>
                  <a:lnTo>
                    <a:pt x="243" y="122"/>
                  </a:lnTo>
                  <a:close/>
                  <a:moveTo>
                    <a:pt x="239" y="122"/>
                  </a:moveTo>
                  <a:lnTo>
                    <a:pt x="239" y="133"/>
                  </a:lnTo>
                  <a:lnTo>
                    <a:pt x="237" y="145"/>
                  </a:lnTo>
                  <a:lnTo>
                    <a:pt x="235" y="156"/>
                  </a:lnTo>
                  <a:lnTo>
                    <a:pt x="231" y="168"/>
                  </a:lnTo>
                  <a:lnTo>
                    <a:pt x="226" y="177"/>
                  </a:lnTo>
                  <a:lnTo>
                    <a:pt x="220" y="187"/>
                  </a:lnTo>
                  <a:lnTo>
                    <a:pt x="212" y="197"/>
                  </a:lnTo>
                  <a:lnTo>
                    <a:pt x="204" y="204"/>
                  </a:lnTo>
                  <a:lnTo>
                    <a:pt x="197" y="212"/>
                  </a:lnTo>
                  <a:lnTo>
                    <a:pt x="187" y="220"/>
                  </a:lnTo>
                  <a:lnTo>
                    <a:pt x="177" y="226"/>
                  </a:lnTo>
                  <a:lnTo>
                    <a:pt x="168" y="231"/>
                  </a:lnTo>
                  <a:lnTo>
                    <a:pt x="156" y="235"/>
                  </a:lnTo>
                  <a:lnTo>
                    <a:pt x="145" y="237"/>
                  </a:lnTo>
                  <a:lnTo>
                    <a:pt x="133" y="239"/>
                  </a:lnTo>
                  <a:lnTo>
                    <a:pt x="122" y="239"/>
                  </a:lnTo>
                  <a:lnTo>
                    <a:pt x="110" y="239"/>
                  </a:lnTo>
                  <a:lnTo>
                    <a:pt x="98" y="237"/>
                  </a:lnTo>
                  <a:lnTo>
                    <a:pt x="87" y="235"/>
                  </a:lnTo>
                  <a:lnTo>
                    <a:pt x="75" y="231"/>
                  </a:lnTo>
                  <a:lnTo>
                    <a:pt x="66" y="226"/>
                  </a:lnTo>
                  <a:lnTo>
                    <a:pt x="56" y="220"/>
                  </a:lnTo>
                  <a:lnTo>
                    <a:pt x="46" y="212"/>
                  </a:lnTo>
                  <a:lnTo>
                    <a:pt x="39" y="204"/>
                  </a:lnTo>
                  <a:lnTo>
                    <a:pt x="31" y="197"/>
                  </a:lnTo>
                  <a:lnTo>
                    <a:pt x="23" y="187"/>
                  </a:lnTo>
                  <a:lnTo>
                    <a:pt x="17" y="177"/>
                  </a:lnTo>
                  <a:lnTo>
                    <a:pt x="12" y="168"/>
                  </a:lnTo>
                  <a:lnTo>
                    <a:pt x="8" y="156"/>
                  </a:lnTo>
                  <a:lnTo>
                    <a:pt x="6" y="145"/>
                  </a:lnTo>
                  <a:lnTo>
                    <a:pt x="4" y="133"/>
                  </a:lnTo>
                  <a:lnTo>
                    <a:pt x="4" y="122"/>
                  </a:lnTo>
                  <a:lnTo>
                    <a:pt x="4" y="110"/>
                  </a:lnTo>
                  <a:lnTo>
                    <a:pt x="6" y="98"/>
                  </a:lnTo>
                  <a:lnTo>
                    <a:pt x="8" y="87"/>
                  </a:lnTo>
                  <a:lnTo>
                    <a:pt x="12" y="75"/>
                  </a:lnTo>
                  <a:lnTo>
                    <a:pt x="17" y="66"/>
                  </a:lnTo>
                  <a:lnTo>
                    <a:pt x="23" y="56"/>
                  </a:lnTo>
                  <a:lnTo>
                    <a:pt x="31" y="46"/>
                  </a:lnTo>
                  <a:lnTo>
                    <a:pt x="39" y="39"/>
                  </a:lnTo>
                  <a:lnTo>
                    <a:pt x="46" y="31"/>
                  </a:lnTo>
                  <a:lnTo>
                    <a:pt x="56" y="23"/>
                  </a:lnTo>
                  <a:lnTo>
                    <a:pt x="66" y="17"/>
                  </a:lnTo>
                  <a:lnTo>
                    <a:pt x="75" y="12"/>
                  </a:lnTo>
                  <a:lnTo>
                    <a:pt x="87" y="8"/>
                  </a:lnTo>
                  <a:lnTo>
                    <a:pt x="98" y="6"/>
                  </a:lnTo>
                  <a:lnTo>
                    <a:pt x="110" y="4"/>
                  </a:lnTo>
                  <a:lnTo>
                    <a:pt x="122" y="4"/>
                  </a:lnTo>
                  <a:lnTo>
                    <a:pt x="133" y="4"/>
                  </a:lnTo>
                  <a:lnTo>
                    <a:pt x="145" y="6"/>
                  </a:lnTo>
                  <a:lnTo>
                    <a:pt x="156" y="8"/>
                  </a:lnTo>
                  <a:lnTo>
                    <a:pt x="168" y="12"/>
                  </a:lnTo>
                  <a:lnTo>
                    <a:pt x="177" y="17"/>
                  </a:lnTo>
                  <a:lnTo>
                    <a:pt x="187" y="23"/>
                  </a:lnTo>
                  <a:lnTo>
                    <a:pt x="197" y="31"/>
                  </a:lnTo>
                  <a:lnTo>
                    <a:pt x="204" y="39"/>
                  </a:lnTo>
                  <a:lnTo>
                    <a:pt x="212" y="46"/>
                  </a:lnTo>
                  <a:lnTo>
                    <a:pt x="220" y="56"/>
                  </a:lnTo>
                  <a:lnTo>
                    <a:pt x="226" y="66"/>
                  </a:lnTo>
                  <a:lnTo>
                    <a:pt x="231" y="75"/>
                  </a:lnTo>
                  <a:lnTo>
                    <a:pt x="235" y="87"/>
                  </a:lnTo>
                  <a:lnTo>
                    <a:pt x="237" y="98"/>
                  </a:lnTo>
                  <a:lnTo>
                    <a:pt x="239" y="110"/>
                  </a:lnTo>
                  <a:lnTo>
                    <a:pt x="239" y="122"/>
                  </a:lnTo>
                  <a:close/>
                </a:path>
              </a:pathLst>
            </a:custGeom>
            <a:solidFill>
              <a:srgbClr val="EBB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45" name="Freeform 25">
              <a:extLst>
                <a:ext uri="{FF2B5EF4-FFF2-40B4-BE49-F238E27FC236}">
                  <a16:creationId xmlns:a16="http://schemas.microsoft.com/office/drawing/2014/main" id="{CCEC74D8-1BB4-3977-263E-A0421F4C81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60" y="2042"/>
              <a:ext cx="239" cy="239"/>
            </a:xfrm>
            <a:custGeom>
              <a:avLst/>
              <a:gdLst>
                <a:gd name="T0" fmla="*/ 237 w 239"/>
                <a:gd name="T1" fmla="*/ 94 h 239"/>
                <a:gd name="T2" fmla="*/ 226 w 239"/>
                <a:gd name="T3" fmla="*/ 62 h 239"/>
                <a:gd name="T4" fmla="*/ 204 w 239"/>
                <a:gd name="T5" fmla="*/ 35 h 239"/>
                <a:gd name="T6" fmla="*/ 177 w 239"/>
                <a:gd name="T7" fmla="*/ 13 h 239"/>
                <a:gd name="T8" fmla="*/ 145 w 239"/>
                <a:gd name="T9" fmla="*/ 2 h 239"/>
                <a:gd name="T10" fmla="*/ 108 w 239"/>
                <a:gd name="T11" fmla="*/ 0 h 239"/>
                <a:gd name="T12" fmla="*/ 73 w 239"/>
                <a:gd name="T13" fmla="*/ 10 h 239"/>
                <a:gd name="T14" fmla="*/ 42 w 239"/>
                <a:gd name="T15" fmla="*/ 27 h 239"/>
                <a:gd name="T16" fmla="*/ 19 w 239"/>
                <a:gd name="T17" fmla="*/ 52 h 239"/>
                <a:gd name="T18" fmla="*/ 4 w 239"/>
                <a:gd name="T19" fmla="*/ 83 h 239"/>
                <a:gd name="T20" fmla="*/ 0 w 239"/>
                <a:gd name="T21" fmla="*/ 120 h 239"/>
                <a:gd name="T22" fmla="*/ 4 w 239"/>
                <a:gd name="T23" fmla="*/ 156 h 239"/>
                <a:gd name="T24" fmla="*/ 19 w 239"/>
                <a:gd name="T25" fmla="*/ 187 h 239"/>
                <a:gd name="T26" fmla="*/ 42 w 239"/>
                <a:gd name="T27" fmla="*/ 212 h 239"/>
                <a:gd name="T28" fmla="*/ 73 w 239"/>
                <a:gd name="T29" fmla="*/ 229 h 239"/>
                <a:gd name="T30" fmla="*/ 108 w 239"/>
                <a:gd name="T31" fmla="*/ 239 h 239"/>
                <a:gd name="T32" fmla="*/ 145 w 239"/>
                <a:gd name="T33" fmla="*/ 237 h 239"/>
                <a:gd name="T34" fmla="*/ 177 w 239"/>
                <a:gd name="T35" fmla="*/ 226 h 239"/>
                <a:gd name="T36" fmla="*/ 204 w 239"/>
                <a:gd name="T37" fmla="*/ 204 h 239"/>
                <a:gd name="T38" fmla="*/ 226 w 239"/>
                <a:gd name="T39" fmla="*/ 177 h 239"/>
                <a:gd name="T40" fmla="*/ 237 w 239"/>
                <a:gd name="T41" fmla="*/ 145 h 239"/>
                <a:gd name="T42" fmla="*/ 235 w 239"/>
                <a:gd name="T43" fmla="*/ 120 h 239"/>
                <a:gd name="T44" fmla="*/ 231 w 239"/>
                <a:gd name="T45" fmla="*/ 154 h 239"/>
                <a:gd name="T46" fmla="*/ 216 w 239"/>
                <a:gd name="T47" fmla="*/ 185 h 239"/>
                <a:gd name="T48" fmla="*/ 193 w 239"/>
                <a:gd name="T49" fmla="*/ 210 h 239"/>
                <a:gd name="T50" fmla="*/ 164 w 239"/>
                <a:gd name="T51" fmla="*/ 228 h 239"/>
                <a:gd name="T52" fmla="*/ 131 w 239"/>
                <a:gd name="T53" fmla="*/ 235 h 239"/>
                <a:gd name="T54" fmla="*/ 96 w 239"/>
                <a:gd name="T55" fmla="*/ 233 h 239"/>
                <a:gd name="T56" fmla="*/ 64 w 239"/>
                <a:gd name="T57" fmla="*/ 222 h 239"/>
                <a:gd name="T58" fmla="*/ 37 w 239"/>
                <a:gd name="T59" fmla="*/ 202 h 239"/>
                <a:gd name="T60" fmla="*/ 17 w 239"/>
                <a:gd name="T61" fmla="*/ 175 h 239"/>
                <a:gd name="T62" fmla="*/ 6 w 239"/>
                <a:gd name="T63" fmla="*/ 143 h 239"/>
                <a:gd name="T64" fmla="*/ 4 w 239"/>
                <a:gd name="T65" fmla="*/ 108 h 239"/>
                <a:gd name="T66" fmla="*/ 12 w 239"/>
                <a:gd name="T67" fmla="*/ 75 h 239"/>
                <a:gd name="T68" fmla="*/ 29 w 239"/>
                <a:gd name="T69" fmla="*/ 46 h 239"/>
                <a:gd name="T70" fmla="*/ 54 w 239"/>
                <a:gd name="T71" fmla="*/ 23 h 239"/>
                <a:gd name="T72" fmla="*/ 85 w 239"/>
                <a:gd name="T73" fmla="*/ 8 h 239"/>
                <a:gd name="T74" fmla="*/ 120 w 239"/>
                <a:gd name="T75" fmla="*/ 4 h 239"/>
                <a:gd name="T76" fmla="*/ 154 w 239"/>
                <a:gd name="T77" fmla="*/ 8 h 239"/>
                <a:gd name="T78" fmla="*/ 185 w 239"/>
                <a:gd name="T79" fmla="*/ 23 h 239"/>
                <a:gd name="T80" fmla="*/ 210 w 239"/>
                <a:gd name="T81" fmla="*/ 46 h 239"/>
                <a:gd name="T82" fmla="*/ 228 w 239"/>
                <a:gd name="T83" fmla="*/ 75 h 239"/>
                <a:gd name="T84" fmla="*/ 235 w 239"/>
                <a:gd name="T85" fmla="*/ 108 h 23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9"/>
                <a:gd name="T130" fmla="*/ 0 h 239"/>
                <a:gd name="T131" fmla="*/ 239 w 239"/>
                <a:gd name="T132" fmla="*/ 239 h 23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9" h="239">
                  <a:moveTo>
                    <a:pt x="239" y="120"/>
                  </a:moveTo>
                  <a:lnTo>
                    <a:pt x="239" y="108"/>
                  </a:lnTo>
                  <a:lnTo>
                    <a:pt x="237" y="94"/>
                  </a:lnTo>
                  <a:lnTo>
                    <a:pt x="235" y="83"/>
                  </a:lnTo>
                  <a:lnTo>
                    <a:pt x="229" y="73"/>
                  </a:lnTo>
                  <a:lnTo>
                    <a:pt x="226" y="62"/>
                  </a:lnTo>
                  <a:lnTo>
                    <a:pt x="220" y="52"/>
                  </a:lnTo>
                  <a:lnTo>
                    <a:pt x="212" y="42"/>
                  </a:lnTo>
                  <a:lnTo>
                    <a:pt x="204" y="35"/>
                  </a:lnTo>
                  <a:lnTo>
                    <a:pt x="197" y="27"/>
                  </a:lnTo>
                  <a:lnTo>
                    <a:pt x="187" y="19"/>
                  </a:lnTo>
                  <a:lnTo>
                    <a:pt x="177" y="13"/>
                  </a:lnTo>
                  <a:lnTo>
                    <a:pt x="166" y="10"/>
                  </a:lnTo>
                  <a:lnTo>
                    <a:pt x="156" y="4"/>
                  </a:lnTo>
                  <a:lnTo>
                    <a:pt x="145" y="2"/>
                  </a:lnTo>
                  <a:lnTo>
                    <a:pt x="131" y="0"/>
                  </a:lnTo>
                  <a:lnTo>
                    <a:pt x="120" y="0"/>
                  </a:lnTo>
                  <a:lnTo>
                    <a:pt x="108" y="0"/>
                  </a:lnTo>
                  <a:lnTo>
                    <a:pt x="94" y="2"/>
                  </a:lnTo>
                  <a:lnTo>
                    <a:pt x="83" y="4"/>
                  </a:lnTo>
                  <a:lnTo>
                    <a:pt x="73" y="10"/>
                  </a:lnTo>
                  <a:lnTo>
                    <a:pt x="62" y="13"/>
                  </a:lnTo>
                  <a:lnTo>
                    <a:pt x="52" y="19"/>
                  </a:lnTo>
                  <a:lnTo>
                    <a:pt x="42" y="27"/>
                  </a:lnTo>
                  <a:lnTo>
                    <a:pt x="35" y="35"/>
                  </a:lnTo>
                  <a:lnTo>
                    <a:pt x="27" y="42"/>
                  </a:lnTo>
                  <a:lnTo>
                    <a:pt x="19" y="52"/>
                  </a:lnTo>
                  <a:lnTo>
                    <a:pt x="13" y="62"/>
                  </a:lnTo>
                  <a:lnTo>
                    <a:pt x="10" y="73"/>
                  </a:lnTo>
                  <a:lnTo>
                    <a:pt x="4" y="83"/>
                  </a:lnTo>
                  <a:lnTo>
                    <a:pt x="2" y="94"/>
                  </a:lnTo>
                  <a:lnTo>
                    <a:pt x="0" y="108"/>
                  </a:lnTo>
                  <a:lnTo>
                    <a:pt x="0" y="120"/>
                  </a:lnTo>
                  <a:lnTo>
                    <a:pt x="0" y="131"/>
                  </a:lnTo>
                  <a:lnTo>
                    <a:pt x="2" y="145"/>
                  </a:lnTo>
                  <a:lnTo>
                    <a:pt x="4" y="156"/>
                  </a:lnTo>
                  <a:lnTo>
                    <a:pt x="10" y="166"/>
                  </a:lnTo>
                  <a:lnTo>
                    <a:pt x="13" y="177"/>
                  </a:lnTo>
                  <a:lnTo>
                    <a:pt x="19" y="187"/>
                  </a:lnTo>
                  <a:lnTo>
                    <a:pt x="27" y="197"/>
                  </a:lnTo>
                  <a:lnTo>
                    <a:pt x="35" y="204"/>
                  </a:lnTo>
                  <a:lnTo>
                    <a:pt x="42" y="212"/>
                  </a:lnTo>
                  <a:lnTo>
                    <a:pt x="52" y="220"/>
                  </a:lnTo>
                  <a:lnTo>
                    <a:pt x="62" y="226"/>
                  </a:lnTo>
                  <a:lnTo>
                    <a:pt x="73" y="229"/>
                  </a:lnTo>
                  <a:lnTo>
                    <a:pt x="83" y="235"/>
                  </a:lnTo>
                  <a:lnTo>
                    <a:pt x="94" y="237"/>
                  </a:lnTo>
                  <a:lnTo>
                    <a:pt x="108" y="239"/>
                  </a:lnTo>
                  <a:lnTo>
                    <a:pt x="120" y="239"/>
                  </a:lnTo>
                  <a:lnTo>
                    <a:pt x="131" y="239"/>
                  </a:lnTo>
                  <a:lnTo>
                    <a:pt x="145" y="237"/>
                  </a:lnTo>
                  <a:lnTo>
                    <a:pt x="156" y="235"/>
                  </a:lnTo>
                  <a:lnTo>
                    <a:pt x="166" y="229"/>
                  </a:lnTo>
                  <a:lnTo>
                    <a:pt x="177" y="226"/>
                  </a:lnTo>
                  <a:lnTo>
                    <a:pt x="187" y="220"/>
                  </a:lnTo>
                  <a:lnTo>
                    <a:pt x="197" y="212"/>
                  </a:lnTo>
                  <a:lnTo>
                    <a:pt x="204" y="204"/>
                  </a:lnTo>
                  <a:lnTo>
                    <a:pt x="212" y="197"/>
                  </a:lnTo>
                  <a:lnTo>
                    <a:pt x="220" y="187"/>
                  </a:lnTo>
                  <a:lnTo>
                    <a:pt x="226" y="177"/>
                  </a:lnTo>
                  <a:lnTo>
                    <a:pt x="229" y="166"/>
                  </a:lnTo>
                  <a:lnTo>
                    <a:pt x="235" y="156"/>
                  </a:lnTo>
                  <a:lnTo>
                    <a:pt x="237" y="145"/>
                  </a:lnTo>
                  <a:lnTo>
                    <a:pt x="239" y="131"/>
                  </a:lnTo>
                  <a:lnTo>
                    <a:pt x="239" y="120"/>
                  </a:lnTo>
                  <a:close/>
                  <a:moveTo>
                    <a:pt x="235" y="120"/>
                  </a:moveTo>
                  <a:lnTo>
                    <a:pt x="235" y="131"/>
                  </a:lnTo>
                  <a:lnTo>
                    <a:pt x="233" y="143"/>
                  </a:lnTo>
                  <a:lnTo>
                    <a:pt x="231" y="154"/>
                  </a:lnTo>
                  <a:lnTo>
                    <a:pt x="228" y="164"/>
                  </a:lnTo>
                  <a:lnTo>
                    <a:pt x="222" y="175"/>
                  </a:lnTo>
                  <a:lnTo>
                    <a:pt x="216" y="185"/>
                  </a:lnTo>
                  <a:lnTo>
                    <a:pt x="210" y="193"/>
                  </a:lnTo>
                  <a:lnTo>
                    <a:pt x="202" y="202"/>
                  </a:lnTo>
                  <a:lnTo>
                    <a:pt x="193" y="210"/>
                  </a:lnTo>
                  <a:lnTo>
                    <a:pt x="185" y="216"/>
                  </a:lnTo>
                  <a:lnTo>
                    <a:pt x="175" y="222"/>
                  </a:lnTo>
                  <a:lnTo>
                    <a:pt x="164" y="228"/>
                  </a:lnTo>
                  <a:lnTo>
                    <a:pt x="154" y="231"/>
                  </a:lnTo>
                  <a:lnTo>
                    <a:pt x="143" y="233"/>
                  </a:lnTo>
                  <a:lnTo>
                    <a:pt x="131" y="235"/>
                  </a:lnTo>
                  <a:lnTo>
                    <a:pt x="120" y="235"/>
                  </a:lnTo>
                  <a:lnTo>
                    <a:pt x="108" y="235"/>
                  </a:lnTo>
                  <a:lnTo>
                    <a:pt x="96" y="233"/>
                  </a:lnTo>
                  <a:lnTo>
                    <a:pt x="85" y="231"/>
                  </a:lnTo>
                  <a:lnTo>
                    <a:pt x="75" y="228"/>
                  </a:lnTo>
                  <a:lnTo>
                    <a:pt x="64" y="222"/>
                  </a:lnTo>
                  <a:lnTo>
                    <a:pt x="54" y="216"/>
                  </a:lnTo>
                  <a:lnTo>
                    <a:pt x="46" y="210"/>
                  </a:lnTo>
                  <a:lnTo>
                    <a:pt x="37" y="202"/>
                  </a:lnTo>
                  <a:lnTo>
                    <a:pt x="29" y="193"/>
                  </a:lnTo>
                  <a:lnTo>
                    <a:pt x="23" y="185"/>
                  </a:lnTo>
                  <a:lnTo>
                    <a:pt x="17" y="175"/>
                  </a:lnTo>
                  <a:lnTo>
                    <a:pt x="12" y="164"/>
                  </a:lnTo>
                  <a:lnTo>
                    <a:pt x="8" y="154"/>
                  </a:lnTo>
                  <a:lnTo>
                    <a:pt x="6" y="143"/>
                  </a:lnTo>
                  <a:lnTo>
                    <a:pt x="4" y="131"/>
                  </a:lnTo>
                  <a:lnTo>
                    <a:pt x="4" y="120"/>
                  </a:lnTo>
                  <a:lnTo>
                    <a:pt x="4" y="108"/>
                  </a:lnTo>
                  <a:lnTo>
                    <a:pt x="6" y="96"/>
                  </a:lnTo>
                  <a:lnTo>
                    <a:pt x="8" y="85"/>
                  </a:lnTo>
                  <a:lnTo>
                    <a:pt x="12" y="75"/>
                  </a:lnTo>
                  <a:lnTo>
                    <a:pt x="17" y="64"/>
                  </a:lnTo>
                  <a:lnTo>
                    <a:pt x="23" y="54"/>
                  </a:lnTo>
                  <a:lnTo>
                    <a:pt x="29" y="46"/>
                  </a:lnTo>
                  <a:lnTo>
                    <a:pt x="37" y="37"/>
                  </a:lnTo>
                  <a:lnTo>
                    <a:pt x="46" y="29"/>
                  </a:lnTo>
                  <a:lnTo>
                    <a:pt x="54" y="23"/>
                  </a:lnTo>
                  <a:lnTo>
                    <a:pt x="64" y="17"/>
                  </a:lnTo>
                  <a:lnTo>
                    <a:pt x="75" y="12"/>
                  </a:lnTo>
                  <a:lnTo>
                    <a:pt x="85" y="8"/>
                  </a:lnTo>
                  <a:lnTo>
                    <a:pt x="96" y="6"/>
                  </a:lnTo>
                  <a:lnTo>
                    <a:pt x="108" y="4"/>
                  </a:lnTo>
                  <a:lnTo>
                    <a:pt x="120" y="4"/>
                  </a:lnTo>
                  <a:lnTo>
                    <a:pt x="131" y="4"/>
                  </a:lnTo>
                  <a:lnTo>
                    <a:pt x="143" y="6"/>
                  </a:lnTo>
                  <a:lnTo>
                    <a:pt x="154" y="8"/>
                  </a:lnTo>
                  <a:lnTo>
                    <a:pt x="164" y="12"/>
                  </a:lnTo>
                  <a:lnTo>
                    <a:pt x="175" y="17"/>
                  </a:lnTo>
                  <a:lnTo>
                    <a:pt x="185" y="23"/>
                  </a:lnTo>
                  <a:lnTo>
                    <a:pt x="193" y="29"/>
                  </a:lnTo>
                  <a:lnTo>
                    <a:pt x="202" y="37"/>
                  </a:lnTo>
                  <a:lnTo>
                    <a:pt x="210" y="46"/>
                  </a:lnTo>
                  <a:lnTo>
                    <a:pt x="216" y="54"/>
                  </a:lnTo>
                  <a:lnTo>
                    <a:pt x="222" y="64"/>
                  </a:lnTo>
                  <a:lnTo>
                    <a:pt x="228" y="75"/>
                  </a:lnTo>
                  <a:lnTo>
                    <a:pt x="231" y="85"/>
                  </a:lnTo>
                  <a:lnTo>
                    <a:pt x="233" y="96"/>
                  </a:lnTo>
                  <a:lnTo>
                    <a:pt x="235" y="108"/>
                  </a:lnTo>
                  <a:lnTo>
                    <a:pt x="235" y="120"/>
                  </a:lnTo>
                  <a:close/>
                </a:path>
              </a:pathLst>
            </a:custGeom>
            <a:solidFill>
              <a:srgbClr val="EBB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46" name="Freeform 26">
              <a:extLst>
                <a:ext uri="{FF2B5EF4-FFF2-40B4-BE49-F238E27FC236}">
                  <a16:creationId xmlns:a16="http://schemas.microsoft.com/office/drawing/2014/main" id="{6CFF80FA-894E-4A68-4E9A-04F962EEE7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62" y="2044"/>
              <a:ext cx="235" cy="235"/>
            </a:xfrm>
            <a:custGeom>
              <a:avLst/>
              <a:gdLst>
                <a:gd name="T0" fmla="*/ 233 w 235"/>
                <a:gd name="T1" fmla="*/ 94 h 235"/>
                <a:gd name="T2" fmla="*/ 222 w 235"/>
                <a:gd name="T3" fmla="*/ 62 h 235"/>
                <a:gd name="T4" fmla="*/ 200 w 235"/>
                <a:gd name="T5" fmla="*/ 35 h 235"/>
                <a:gd name="T6" fmla="*/ 173 w 235"/>
                <a:gd name="T7" fmla="*/ 13 h 235"/>
                <a:gd name="T8" fmla="*/ 141 w 235"/>
                <a:gd name="T9" fmla="*/ 2 h 235"/>
                <a:gd name="T10" fmla="*/ 106 w 235"/>
                <a:gd name="T11" fmla="*/ 0 h 235"/>
                <a:gd name="T12" fmla="*/ 71 w 235"/>
                <a:gd name="T13" fmla="*/ 8 h 235"/>
                <a:gd name="T14" fmla="*/ 42 w 235"/>
                <a:gd name="T15" fmla="*/ 27 h 235"/>
                <a:gd name="T16" fmla="*/ 19 w 235"/>
                <a:gd name="T17" fmla="*/ 52 h 235"/>
                <a:gd name="T18" fmla="*/ 4 w 235"/>
                <a:gd name="T19" fmla="*/ 83 h 235"/>
                <a:gd name="T20" fmla="*/ 0 w 235"/>
                <a:gd name="T21" fmla="*/ 118 h 235"/>
                <a:gd name="T22" fmla="*/ 4 w 235"/>
                <a:gd name="T23" fmla="*/ 152 h 235"/>
                <a:gd name="T24" fmla="*/ 19 w 235"/>
                <a:gd name="T25" fmla="*/ 183 h 235"/>
                <a:gd name="T26" fmla="*/ 42 w 235"/>
                <a:gd name="T27" fmla="*/ 208 h 235"/>
                <a:gd name="T28" fmla="*/ 71 w 235"/>
                <a:gd name="T29" fmla="*/ 227 h 235"/>
                <a:gd name="T30" fmla="*/ 106 w 235"/>
                <a:gd name="T31" fmla="*/ 235 h 235"/>
                <a:gd name="T32" fmla="*/ 141 w 235"/>
                <a:gd name="T33" fmla="*/ 233 h 235"/>
                <a:gd name="T34" fmla="*/ 173 w 235"/>
                <a:gd name="T35" fmla="*/ 222 h 235"/>
                <a:gd name="T36" fmla="*/ 200 w 235"/>
                <a:gd name="T37" fmla="*/ 200 h 235"/>
                <a:gd name="T38" fmla="*/ 222 w 235"/>
                <a:gd name="T39" fmla="*/ 173 h 235"/>
                <a:gd name="T40" fmla="*/ 233 w 235"/>
                <a:gd name="T41" fmla="*/ 141 h 235"/>
                <a:gd name="T42" fmla="*/ 231 w 235"/>
                <a:gd name="T43" fmla="*/ 118 h 235"/>
                <a:gd name="T44" fmla="*/ 227 w 235"/>
                <a:gd name="T45" fmla="*/ 152 h 235"/>
                <a:gd name="T46" fmla="*/ 212 w 235"/>
                <a:gd name="T47" fmla="*/ 181 h 235"/>
                <a:gd name="T48" fmla="*/ 191 w 235"/>
                <a:gd name="T49" fmla="*/ 206 h 235"/>
                <a:gd name="T50" fmla="*/ 162 w 235"/>
                <a:gd name="T51" fmla="*/ 224 h 235"/>
                <a:gd name="T52" fmla="*/ 129 w 235"/>
                <a:gd name="T53" fmla="*/ 231 h 235"/>
                <a:gd name="T54" fmla="*/ 94 w 235"/>
                <a:gd name="T55" fmla="*/ 229 h 235"/>
                <a:gd name="T56" fmla="*/ 64 w 235"/>
                <a:gd name="T57" fmla="*/ 218 h 235"/>
                <a:gd name="T58" fmla="*/ 37 w 235"/>
                <a:gd name="T59" fmla="*/ 199 h 235"/>
                <a:gd name="T60" fmla="*/ 17 w 235"/>
                <a:gd name="T61" fmla="*/ 172 h 235"/>
                <a:gd name="T62" fmla="*/ 6 w 235"/>
                <a:gd name="T63" fmla="*/ 141 h 235"/>
                <a:gd name="T64" fmla="*/ 4 w 235"/>
                <a:gd name="T65" fmla="*/ 106 h 235"/>
                <a:gd name="T66" fmla="*/ 11 w 235"/>
                <a:gd name="T67" fmla="*/ 73 h 235"/>
                <a:gd name="T68" fmla="*/ 29 w 235"/>
                <a:gd name="T69" fmla="*/ 44 h 235"/>
                <a:gd name="T70" fmla="*/ 54 w 235"/>
                <a:gd name="T71" fmla="*/ 23 h 235"/>
                <a:gd name="T72" fmla="*/ 83 w 235"/>
                <a:gd name="T73" fmla="*/ 8 h 235"/>
                <a:gd name="T74" fmla="*/ 118 w 235"/>
                <a:gd name="T75" fmla="*/ 4 h 235"/>
                <a:gd name="T76" fmla="*/ 152 w 235"/>
                <a:gd name="T77" fmla="*/ 8 h 235"/>
                <a:gd name="T78" fmla="*/ 181 w 235"/>
                <a:gd name="T79" fmla="*/ 23 h 235"/>
                <a:gd name="T80" fmla="*/ 206 w 235"/>
                <a:gd name="T81" fmla="*/ 44 h 235"/>
                <a:gd name="T82" fmla="*/ 224 w 235"/>
                <a:gd name="T83" fmla="*/ 73 h 235"/>
                <a:gd name="T84" fmla="*/ 231 w 235"/>
                <a:gd name="T85" fmla="*/ 106 h 2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35"/>
                <a:gd name="T131" fmla="*/ 235 w 235"/>
                <a:gd name="T132" fmla="*/ 235 h 2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35">
                  <a:moveTo>
                    <a:pt x="235" y="118"/>
                  </a:moveTo>
                  <a:lnTo>
                    <a:pt x="235" y="106"/>
                  </a:lnTo>
                  <a:lnTo>
                    <a:pt x="233" y="94"/>
                  </a:lnTo>
                  <a:lnTo>
                    <a:pt x="231" y="83"/>
                  </a:lnTo>
                  <a:lnTo>
                    <a:pt x="227" y="71"/>
                  </a:lnTo>
                  <a:lnTo>
                    <a:pt x="222" y="62"/>
                  </a:lnTo>
                  <a:lnTo>
                    <a:pt x="216" y="52"/>
                  </a:lnTo>
                  <a:lnTo>
                    <a:pt x="208" y="42"/>
                  </a:lnTo>
                  <a:lnTo>
                    <a:pt x="200" y="35"/>
                  </a:lnTo>
                  <a:lnTo>
                    <a:pt x="193" y="27"/>
                  </a:lnTo>
                  <a:lnTo>
                    <a:pt x="183" y="19"/>
                  </a:lnTo>
                  <a:lnTo>
                    <a:pt x="173" y="13"/>
                  </a:lnTo>
                  <a:lnTo>
                    <a:pt x="164" y="8"/>
                  </a:lnTo>
                  <a:lnTo>
                    <a:pt x="152" y="4"/>
                  </a:lnTo>
                  <a:lnTo>
                    <a:pt x="141" y="2"/>
                  </a:lnTo>
                  <a:lnTo>
                    <a:pt x="129" y="0"/>
                  </a:lnTo>
                  <a:lnTo>
                    <a:pt x="118" y="0"/>
                  </a:lnTo>
                  <a:lnTo>
                    <a:pt x="106" y="0"/>
                  </a:lnTo>
                  <a:lnTo>
                    <a:pt x="94" y="2"/>
                  </a:lnTo>
                  <a:lnTo>
                    <a:pt x="83" y="4"/>
                  </a:lnTo>
                  <a:lnTo>
                    <a:pt x="71" y="8"/>
                  </a:lnTo>
                  <a:lnTo>
                    <a:pt x="62" y="13"/>
                  </a:lnTo>
                  <a:lnTo>
                    <a:pt x="52" y="19"/>
                  </a:lnTo>
                  <a:lnTo>
                    <a:pt x="42" y="27"/>
                  </a:lnTo>
                  <a:lnTo>
                    <a:pt x="35" y="35"/>
                  </a:lnTo>
                  <a:lnTo>
                    <a:pt x="27" y="42"/>
                  </a:lnTo>
                  <a:lnTo>
                    <a:pt x="19" y="52"/>
                  </a:lnTo>
                  <a:lnTo>
                    <a:pt x="13" y="62"/>
                  </a:lnTo>
                  <a:lnTo>
                    <a:pt x="8" y="71"/>
                  </a:lnTo>
                  <a:lnTo>
                    <a:pt x="4" y="83"/>
                  </a:lnTo>
                  <a:lnTo>
                    <a:pt x="2" y="94"/>
                  </a:lnTo>
                  <a:lnTo>
                    <a:pt x="0" y="106"/>
                  </a:lnTo>
                  <a:lnTo>
                    <a:pt x="0" y="118"/>
                  </a:lnTo>
                  <a:lnTo>
                    <a:pt x="0" y="129"/>
                  </a:lnTo>
                  <a:lnTo>
                    <a:pt x="2" y="141"/>
                  </a:lnTo>
                  <a:lnTo>
                    <a:pt x="4" y="152"/>
                  </a:lnTo>
                  <a:lnTo>
                    <a:pt x="8" y="164"/>
                  </a:lnTo>
                  <a:lnTo>
                    <a:pt x="13" y="173"/>
                  </a:lnTo>
                  <a:lnTo>
                    <a:pt x="19" y="183"/>
                  </a:lnTo>
                  <a:lnTo>
                    <a:pt x="27" y="193"/>
                  </a:lnTo>
                  <a:lnTo>
                    <a:pt x="35" y="200"/>
                  </a:lnTo>
                  <a:lnTo>
                    <a:pt x="42" y="208"/>
                  </a:lnTo>
                  <a:lnTo>
                    <a:pt x="52" y="216"/>
                  </a:lnTo>
                  <a:lnTo>
                    <a:pt x="62" y="222"/>
                  </a:lnTo>
                  <a:lnTo>
                    <a:pt x="71" y="227"/>
                  </a:lnTo>
                  <a:lnTo>
                    <a:pt x="83" y="231"/>
                  </a:lnTo>
                  <a:lnTo>
                    <a:pt x="94" y="233"/>
                  </a:lnTo>
                  <a:lnTo>
                    <a:pt x="106" y="235"/>
                  </a:lnTo>
                  <a:lnTo>
                    <a:pt x="118" y="235"/>
                  </a:lnTo>
                  <a:lnTo>
                    <a:pt x="129" y="235"/>
                  </a:lnTo>
                  <a:lnTo>
                    <a:pt x="141" y="233"/>
                  </a:lnTo>
                  <a:lnTo>
                    <a:pt x="152" y="231"/>
                  </a:lnTo>
                  <a:lnTo>
                    <a:pt x="164" y="227"/>
                  </a:lnTo>
                  <a:lnTo>
                    <a:pt x="173" y="222"/>
                  </a:lnTo>
                  <a:lnTo>
                    <a:pt x="183" y="216"/>
                  </a:lnTo>
                  <a:lnTo>
                    <a:pt x="193" y="208"/>
                  </a:lnTo>
                  <a:lnTo>
                    <a:pt x="200" y="200"/>
                  </a:lnTo>
                  <a:lnTo>
                    <a:pt x="208" y="193"/>
                  </a:lnTo>
                  <a:lnTo>
                    <a:pt x="216" y="183"/>
                  </a:lnTo>
                  <a:lnTo>
                    <a:pt x="222" y="173"/>
                  </a:lnTo>
                  <a:lnTo>
                    <a:pt x="227" y="164"/>
                  </a:lnTo>
                  <a:lnTo>
                    <a:pt x="231" y="152"/>
                  </a:lnTo>
                  <a:lnTo>
                    <a:pt x="233" y="141"/>
                  </a:lnTo>
                  <a:lnTo>
                    <a:pt x="235" y="129"/>
                  </a:lnTo>
                  <a:lnTo>
                    <a:pt x="235" y="118"/>
                  </a:lnTo>
                  <a:close/>
                  <a:moveTo>
                    <a:pt x="231" y="118"/>
                  </a:moveTo>
                  <a:lnTo>
                    <a:pt x="231" y="129"/>
                  </a:lnTo>
                  <a:lnTo>
                    <a:pt x="229" y="141"/>
                  </a:lnTo>
                  <a:lnTo>
                    <a:pt x="227" y="152"/>
                  </a:lnTo>
                  <a:lnTo>
                    <a:pt x="224" y="162"/>
                  </a:lnTo>
                  <a:lnTo>
                    <a:pt x="218" y="172"/>
                  </a:lnTo>
                  <a:lnTo>
                    <a:pt x="212" y="181"/>
                  </a:lnTo>
                  <a:lnTo>
                    <a:pt x="206" y="191"/>
                  </a:lnTo>
                  <a:lnTo>
                    <a:pt x="199" y="199"/>
                  </a:lnTo>
                  <a:lnTo>
                    <a:pt x="191" y="206"/>
                  </a:lnTo>
                  <a:lnTo>
                    <a:pt x="181" y="212"/>
                  </a:lnTo>
                  <a:lnTo>
                    <a:pt x="172" y="218"/>
                  </a:lnTo>
                  <a:lnTo>
                    <a:pt x="162" y="224"/>
                  </a:lnTo>
                  <a:lnTo>
                    <a:pt x="152" y="227"/>
                  </a:lnTo>
                  <a:lnTo>
                    <a:pt x="141" y="229"/>
                  </a:lnTo>
                  <a:lnTo>
                    <a:pt x="129" y="231"/>
                  </a:lnTo>
                  <a:lnTo>
                    <a:pt x="118" y="231"/>
                  </a:lnTo>
                  <a:lnTo>
                    <a:pt x="106" y="231"/>
                  </a:lnTo>
                  <a:lnTo>
                    <a:pt x="94" y="229"/>
                  </a:lnTo>
                  <a:lnTo>
                    <a:pt x="83" y="227"/>
                  </a:lnTo>
                  <a:lnTo>
                    <a:pt x="73" y="224"/>
                  </a:lnTo>
                  <a:lnTo>
                    <a:pt x="64" y="218"/>
                  </a:lnTo>
                  <a:lnTo>
                    <a:pt x="54" y="212"/>
                  </a:lnTo>
                  <a:lnTo>
                    <a:pt x="44" y="206"/>
                  </a:lnTo>
                  <a:lnTo>
                    <a:pt x="37" y="199"/>
                  </a:lnTo>
                  <a:lnTo>
                    <a:pt x="29" y="191"/>
                  </a:lnTo>
                  <a:lnTo>
                    <a:pt x="23" y="181"/>
                  </a:lnTo>
                  <a:lnTo>
                    <a:pt x="17" y="172"/>
                  </a:lnTo>
                  <a:lnTo>
                    <a:pt x="11" y="162"/>
                  </a:lnTo>
                  <a:lnTo>
                    <a:pt x="8" y="152"/>
                  </a:lnTo>
                  <a:lnTo>
                    <a:pt x="6" y="141"/>
                  </a:lnTo>
                  <a:lnTo>
                    <a:pt x="4" y="129"/>
                  </a:lnTo>
                  <a:lnTo>
                    <a:pt x="4" y="118"/>
                  </a:lnTo>
                  <a:lnTo>
                    <a:pt x="4" y="106"/>
                  </a:lnTo>
                  <a:lnTo>
                    <a:pt x="6" y="94"/>
                  </a:lnTo>
                  <a:lnTo>
                    <a:pt x="8" y="83"/>
                  </a:lnTo>
                  <a:lnTo>
                    <a:pt x="11" y="73"/>
                  </a:lnTo>
                  <a:lnTo>
                    <a:pt x="17" y="64"/>
                  </a:lnTo>
                  <a:lnTo>
                    <a:pt x="23" y="54"/>
                  </a:lnTo>
                  <a:lnTo>
                    <a:pt x="29" y="44"/>
                  </a:lnTo>
                  <a:lnTo>
                    <a:pt x="37" y="37"/>
                  </a:lnTo>
                  <a:lnTo>
                    <a:pt x="44" y="29"/>
                  </a:lnTo>
                  <a:lnTo>
                    <a:pt x="54" y="23"/>
                  </a:lnTo>
                  <a:lnTo>
                    <a:pt x="64" y="17"/>
                  </a:lnTo>
                  <a:lnTo>
                    <a:pt x="73" y="11"/>
                  </a:lnTo>
                  <a:lnTo>
                    <a:pt x="83" y="8"/>
                  </a:lnTo>
                  <a:lnTo>
                    <a:pt x="94" y="6"/>
                  </a:lnTo>
                  <a:lnTo>
                    <a:pt x="106" y="4"/>
                  </a:lnTo>
                  <a:lnTo>
                    <a:pt x="118" y="4"/>
                  </a:lnTo>
                  <a:lnTo>
                    <a:pt x="129" y="4"/>
                  </a:lnTo>
                  <a:lnTo>
                    <a:pt x="141" y="6"/>
                  </a:lnTo>
                  <a:lnTo>
                    <a:pt x="152" y="8"/>
                  </a:lnTo>
                  <a:lnTo>
                    <a:pt x="162" y="11"/>
                  </a:lnTo>
                  <a:lnTo>
                    <a:pt x="172" y="17"/>
                  </a:lnTo>
                  <a:lnTo>
                    <a:pt x="181" y="23"/>
                  </a:lnTo>
                  <a:lnTo>
                    <a:pt x="191" y="29"/>
                  </a:lnTo>
                  <a:lnTo>
                    <a:pt x="199" y="37"/>
                  </a:lnTo>
                  <a:lnTo>
                    <a:pt x="206" y="44"/>
                  </a:lnTo>
                  <a:lnTo>
                    <a:pt x="212" y="54"/>
                  </a:lnTo>
                  <a:lnTo>
                    <a:pt x="218" y="64"/>
                  </a:lnTo>
                  <a:lnTo>
                    <a:pt x="224" y="73"/>
                  </a:lnTo>
                  <a:lnTo>
                    <a:pt x="227" y="83"/>
                  </a:lnTo>
                  <a:lnTo>
                    <a:pt x="229" y="94"/>
                  </a:lnTo>
                  <a:lnTo>
                    <a:pt x="231" y="106"/>
                  </a:lnTo>
                  <a:lnTo>
                    <a:pt x="231" y="118"/>
                  </a:lnTo>
                  <a:close/>
                </a:path>
              </a:pathLst>
            </a:custGeom>
            <a:solidFill>
              <a:srgbClr val="EBB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47" name="Freeform 27">
              <a:extLst>
                <a:ext uri="{FF2B5EF4-FFF2-40B4-BE49-F238E27FC236}">
                  <a16:creationId xmlns:a16="http://schemas.microsoft.com/office/drawing/2014/main" id="{AE52D541-A676-86FB-E9B9-572F715727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64" y="2046"/>
              <a:ext cx="231" cy="231"/>
            </a:xfrm>
            <a:custGeom>
              <a:avLst/>
              <a:gdLst>
                <a:gd name="T0" fmla="*/ 229 w 231"/>
                <a:gd name="T1" fmla="*/ 92 h 231"/>
                <a:gd name="T2" fmla="*/ 218 w 231"/>
                <a:gd name="T3" fmla="*/ 60 h 231"/>
                <a:gd name="T4" fmla="*/ 198 w 231"/>
                <a:gd name="T5" fmla="*/ 33 h 231"/>
                <a:gd name="T6" fmla="*/ 171 w 231"/>
                <a:gd name="T7" fmla="*/ 13 h 231"/>
                <a:gd name="T8" fmla="*/ 139 w 231"/>
                <a:gd name="T9" fmla="*/ 2 h 231"/>
                <a:gd name="T10" fmla="*/ 104 w 231"/>
                <a:gd name="T11" fmla="*/ 0 h 231"/>
                <a:gd name="T12" fmla="*/ 71 w 231"/>
                <a:gd name="T13" fmla="*/ 8 h 231"/>
                <a:gd name="T14" fmla="*/ 42 w 231"/>
                <a:gd name="T15" fmla="*/ 25 h 231"/>
                <a:gd name="T16" fmla="*/ 19 w 231"/>
                <a:gd name="T17" fmla="*/ 50 h 231"/>
                <a:gd name="T18" fmla="*/ 4 w 231"/>
                <a:gd name="T19" fmla="*/ 81 h 231"/>
                <a:gd name="T20" fmla="*/ 0 w 231"/>
                <a:gd name="T21" fmla="*/ 116 h 231"/>
                <a:gd name="T22" fmla="*/ 4 w 231"/>
                <a:gd name="T23" fmla="*/ 150 h 231"/>
                <a:gd name="T24" fmla="*/ 19 w 231"/>
                <a:gd name="T25" fmla="*/ 181 h 231"/>
                <a:gd name="T26" fmla="*/ 42 w 231"/>
                <a:gd name="T27" fmla="*/ 206 h 231"/>
                <a:gd name="T28" fmla="*/ 71 w 231"/>
                <a:gd name="T29" fmla="*/ 224 h 231"/>
                <a:gd name="T30" fmla="*/ 104 w 231"/>
                <a:gd name="T31" fmla="*/ 231 h 231"/>
                <a:gd name="T32" fmla="*/ 139 w 231"/>
                <a:gd name="T33" fmla="*/ 229 h 231"/>
                <a:gd name="T34" fmla="*/ 171 w 231"/>
                <a:gd name="T35" fmla="*/ 218 h 231"/>
                <a:gd name="T36" fmla="*/ 198 w 231"/>
                <a:gd name="T37" fmla="*/ 198 h 231"/>
                <a:gd name="T38" fmla="*/ 218 w 231"/>
                <a:gd name="T39" fmla="*/ 171 h 231"/>
                <a:gd name="T40" fmla="*/ 229 w 231"/>
                <a:gd name="T41" fmla="*/ 139 h 231"/>
                <a:gd name="T42" fmla="*/ 227 w 231"/>
                <a:gd name="T43" fmla="*/ 116 h 231"/>
                <a:gd name="T44" fmla="*/ 224 w 231"/>
                <a:gd name="T45" fmla="*/ 148 h 231"/>
                <a:gd name="T46" fmla="*/ 208 w 231"/>
                <a:gd name="T47" fmla="*/ 179 h 231"/>
                <a:gd name="T48" fmla="*/ 187 w 231"/>
                <a:gd name="T49" fmla="*/ 202 h 231"/>
                <a:gd name="T50" fmla="*/ 160 w 231"/>
                <a:gd name="T51" fmla="*/ 220 h 231"/>
                <a:gd name="T52" fmla="*/ 127 w 231"/>
                <a:gd name="T53" fmla="*/ 227 h 231"/>
                <a:gd name="T54" fmla="*/ 92 w 231"/>
                <a:gd name="T55" fmla="*/ 225 h 231"/>
                <a:gd name="T56" fmla="*/ 62 w 231"/>
                <a:gd name="T57" fmla="*/ 214 h 231"/>
                <a:gd name="T58" fmla="*/ 36 w 231"/>
                <a:gd name="T59" fmla="*/ 195 h 231"/>
                <a:gd name="T60" fmla="*/ 17 w 231"/>
                <a:gd name="T61" fmla="*/ 170 h 231"/>
                <a:gd name="T62" fmla="*/ 6 w 231"/>
                <a:gd name="T63" fmla="*/ 139 h 231"/>
                <a:gd name="T64" fmla="*/ 4 w 231"/>
                <a:gd name="T65" fmla="*/ 104 h 231"/>
                <a:gd name="T66" fmla="*/ 11 w 231"/>
                <a:gd name="T67" fmla="*/ 71 h 231"/>
                <a:gd name="T68" fmla="*/ 29 w 231"/>
                <a:gd name="T69" fmla="*/ 44 h 231"/>
                <a:gd name="T70" fmla="*/ 52 w 231"/>
                <a:gd name="T71" fmla="*/ 23 h 231"/>
                <a:gd name="T72" fmla="*/ 83 w 231"/>
                <a:gd name="T73" fmla="*/ 8 h 231"/>
                <a:gd name="T74" fmla="*/ 116 w 231"/>
                <a:gd name="T75" fmla="*/ 4 h 231"/>
                <a:gd name="T76" fmla="*/ 148 w 231"/>
                <a:gd name="T77" fmla="*/ 8 h 231"/>
                <a:gd name="T78" fmla="*/ 179 w 231"/>
                <a:gd name="T79" fmla="*/ 23 h 231"/>
                <a:gd name="T80" fmla="*/ 202 w 231"/>
                <a:gd name="T81" fmla="*/ 44 h 231"/>
                <a:gd name="T82" fmla="*/ 220 w 231"/>
                <a:gd name="T83" fmla="*/ 71 h 231"/>
                <a:gd name="T84" fmla="*/ 227 w 231"/>
                <a:gd name="T85" fmla="*/ 104 h 2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1"/>
                <a:gd name="T130" fmla="*/ 0 h 231"/>
                <a:gd name="T131" fmla="*/ 231 w 231"/>
                <a:gd name="T132" fmla="*/ 231 h 2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1" h="231">
                  <a:moveTo>
                    <a:pt x="231" y="116"/>
                  </a:moveTo>
                  <a:lnTo>
                    <a:pt x="231" y="104"/>
                  </a:lnTo>
                  <a:lnTo>
                    <a:pt x="229" y="92"/>
                  </a:lnTo>
                  <a:lnTo>
                    <a:pt x="227" y="81"/>
                  </a:lnTo>
                  <a:lnTo>
                    <a:pt x="224" y="71"/>
                  </a:lnTo>
                  <a:lnTo>
                    <a:pt x="218" y="60"/>
                  </a:lnTo>
                  <a:lnTo>
                    <a:pt x="212" y="50"/>
                  </a:lnTo>
                  <a:lnTo>
                    <a:pt x="206" y="42"/>
                  </a:lnTo>
                  <a:lnTo>
                    <a:pt x="198" y="33"/>
                  </a:lnTo>
                  <a:lnTo>
                    <a:pt x="189" y="25"/>
                  </a:lnTo>
                  <a:lnTo>
                    <a:pt x="181" y="19"/>
                  </a:lnTo>
                  <a:lnTo>
                    <a:pt x="171" y="13"/>
                  </a:lnTo>
                  <a:lnTo>
                    <a:pt x="160" y="8"/>
                  </a:lnTo>
                  <a:lnTo>
                    <a:pt x="150" y="4"/>
                  </a:lnTo>
                  <a:lnTo>
                    <a:pt x="139" y="2"/>
                  </a:lnTo>
                  <a:lnTo>
                    <a:pt x="127" y="0"/>
                  </a:lnTo>
                  <a:lnTo>
                    <a:pt x="116" y="0"/>
                  </a:lnTo>
                  <a:lnTo>
                    <a:pt x="104" y="0"/>
                  </a:lnTo>
                  <a:lnTo>
                    <a:pt x="92" y="2"/>
                  </a:lnTo>
                  <a:lnTo>
                    <a:pt x="81" y="4"/>
                  </a:lnTo>
                  <a:lnTo>
                    <a:pt x="71" y="8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42" y="25"/>
                  </a:lnTo>
                  <a:lnTo>
                    <a:pt x="33" y="33"/>
                  </a:lnTo>
                  <a:lnTo>
                    <a:pt x="25" y="42"/>
                  </a:lnTo>
                  <a:lnTo>
                    <a:pt x="19" y="50"/>
                  </a:lnTo>
                  <a:lnTo>
                    <a:pt x="13" y="60"/>
                  </a:lnTo>
                  <a:lnTo>
                    <a:pt x="8" y="71"/>
                  </a:lnTo>
                  <a:lnTo>
                    <a:pt x="4" y="81"/>
                  </a:lnTo>
                  <a:lnTo>
                    <a:pt x="2" y="92"/>
                  </a:lnTo>
                  <a:lnTo>
                    <a:pt x="0" y="104"/>
                  </a:lnTo>
                  <a:lnTo>
                    <a:pt x="0" y="116"/>
                  </a:lnTo>
                  <a:lnTo>
                    <a:pt x="0" y="127"/>
                  </a:lnTo>
                  <a:lnTo>
                    <a:pt x="2" y="139"/>
                  </a:lnTo>
                  <a:lnTo>
                    <a:pt x="4" y="150"/>
                  </a:lnTo>
                  <a:lnTo>
                    <a:pt x="8" y="160"/>
                  </a:lnTo>
                  <a:lnTo>
                    <a:pt x="13" y="171"/>
                  </a:lnTo>
                  <a:lnTo>
                    <a:pt x="19" y="181"/>
                  </a:lnTo>
                  <a:lnTo>
                    <a:pt x="25" y="189"/>
                  </a:lnTo>
                  <a:lnTo>
                    <a:pt x="33" y="198"/>
                  </a:lnTo>
                  <a:lnTo>
                    <a:pt x="42" y="206"/>
                  </a:lnTo>
                  <a:lnTo>
                    <a:pt x="50" y="212"/>
                  </a:lnTo>
                  <a:lnTo>
                    <a:pt x="60" y="218"/>
                  </a:lnTo>
                  <a:lnTo>
                    <a:pt x="71" y="224"/>
                  </a:lnTo>
                  <a:lnTo>
                    <a:pt x="81" y="227"/>
                  </a:lnTo>
                  <a:lnTo>
                    <a:pt x="92" y="229"/>
                  </a:lnTo>
                  <a:lnTo>
                    <a:pt x="104" y="231"/>
                  </a:lnTo>
                  <a:lnTo>
                    <a:pt x="116" y="231"/>
                  </a:lnTo>
                  <a:lnTo>
                    <a:pt x="127" y="231"/>
                  </a:lnTo>
                  <a:lnTo>
                    <a:pt x="139" y="229"/>
                  </a:lnTo>
                  <a:lnTo>
                    <a:pt x="150" y="227"/>
                  </a:lnTo>
                  <a:lnTo>
                    <a:pt x="160" y="224"/>
                  </a:lnTo>
                  <a:lnTo>
                    <a:pt x="171" y="218"/>
                  </a:lnTo>
                  <a:lnTo>
                    <a:pt x="181" y="212"/>
                  </a:lnTo>
                  <a:lnTo>
                    <a:pt x="189" y="206"/>
                  </a:lnTo>
                  <a:lnTo>
                    <a:pt x="198" y="198"/>
                  </a:lnTo>
                  <a:lnTo>
                    <a:pt x="206" y="189"/>
                  </a:lnTo>
                  <a:lnTo>
                    <a:pt x="212" y="181"/>
                  </a:lnTo>
                  <a:lnTo>
                    <a:pt x="218" y="171"/>
                  </a:lnTo>
                  <a:lnTo>
                    <a:pt x="224" y="160"/>
                  </a:lnTo>
                  <a:lnTo>
                    <a:pt x="227" y="150"/>
                  </a:lnTo>
                  <a:lnTo>
                    <a:pt x="229" y="139"/>
                  </a:lnTo>
                  <a:lnTo>
                    <a:pt x="231" y="127"/>
                  </a:lnTo>
                  <a:lnTo>
                    <a:pt x="231" y="116"/>
                  </a:lnTo>
                  <a:close/>
                  <a:moveTo>
                    <a:pt x="227" y="116"/>
                  </a:moveTo>
                  <a:lnTo>
                    <a:pt x="227" y="127"/>
                  </a:lnTo>
                  <a:lnTo>
                    <a:pt x="225" y="139"/>
                  </a:lnTo>
                  <a:lnTo>
                    <a:pt x="224" y="148"/>
                  </a:lnTo>
                  <a:lnTo>
                    <a:pt x="220" y="160"/>
                  </a:lnTo>
                  <a:lnTo>
                    <a:pt x="214" y="170"/>
                  </a:lnTo>
                  <a:lnTo>
                    <a:pt x="208" y="179"/>
                  </a:lnTo>
                  <a:lnTo>
                    <a:pt x="202" y="187"/>
                  </a:lnTo>
                  <a:lnTo>
                    <a:pt x="195" y="195"/>
                  </a:lnTo>
                  <a:lnTo>
                    <a:pt x="187" y="202"/>
                  </a:lnTo>
                  <a:lnTo>
                    <a:pt x="179" y="208"/>
                  </a:lnTo>
                  <a:lnTo>
                    <a:pt x="170" y="214"/>
                  </a:lnTo>
                  <a:lnTo>
                    <a:pt x="160" y="220"/>
                  </a:lnTo>
                  <a:lnTo>
                    <a:pt x="148" y="224"/>
                  </a:lnTo>
                  <a:lnTo>
                    <a:pt x="139" y="225"/>
                  </a:lnTo>
                  <a:lnTo>
                    <a:pt x="127" y="227"/>
                  </a:lnTo>
                  <a:lnTo>
                    <a:pt x="116" y="227"/>
                  </a:lnTo>
                  <a:lnTo>
                    <a:pt x="104" y="227"/>
                  </a:lnTo>
                  <a:lnTo>
                    <a:pt x="92" y="225"/>
                  </a:lnTo>
                  <a:lnTo>
                    <a:pt x="83" y="224"/>
                  </a:lnTo>
                  <a:lnTo>
                    <a:pt x="71" y="220"/>
                  </a:lnTo>
                  <a:lnTo>
                    <a:pt x="62" y="214"/>
                  </a:lnTo>
                  <a:lnTo>
                    <a:pt x="52" y="208"/>
                  </a:lnTo>
                  <a:lnTo>
                    <a:pt x="44" y="202"/>
                  </a:lnTo>
                  <a:lnTo>
                    <a:pt x="36" y="195"/>
                  </a:lnTo>
                  <a:lnTo>
                    <a:pt x="29" y="187"/>
                  </a:lnTo>
                  <a:lnTo>
                    <a:pt x="23" y="179"/>
                  </a:lnTo>
                  <a:lnTo>
                    <a:pt x="17" y="170"/>
                  </a:lnTo>
                  <a:lnTo>
                    <a:pt x="11" y="160"/>
                  </a:lnTo>
                  <a:lnTo>
                    <a:pt x="8" y="148"/>
                  </a:lnTo>
                  <a:lnTo>
                    <a:pt x="6" y="139"/>
                  </a:lnTo>
                  <a:lnTo>
                    <a:pt x="4" y="127"/>
                  </a:lnTo>
                  <a:lnTo>
                    <a:pt x="4" y="116"/>
                  </a:lnTo>
                  <a:lnTo>
                    <a:pt x="4" y="104"/>
                  </a:lnTo>
                  <a:lnTo>
                    <a:pt x="6" y="92"/>
                  </a:lnTo>
                  <a:lnTo>
                    <a:pt x="8" y="83"/>
                  </a:lnTo>
                  <a:lnTo>
                    <a:pt x="11" y="71"/>
                  </a:lnTo>
                  <a:lnTo>
                    <a:pt x="17" y="62"/>
                  </a:lnTo>
                  <a:lnTo>
                    <a:pt x="23" y="52"/>
                  </a:lnTo>
                  <a:lnTo>
                    <a:pt x="29" y="44"/>
                  </a:lnTo>
                  <a:lnTo>
                    <a:pt x="36" y="36"/>
                  </a:lnTo>
                  <a:lnTo>
                    <a:pt x="44" y="29"/>
                  </a:lnTo>
                  <a:lnTo>
                    <a:pt x="52" y="23"/>
                  </a:lnTo>
                  <a:lnTo>
                    <a:pt x="62" y="17"/>
                  </a:lnTo>
                  <a:lnTo>
                    <a:pt x="71" y="11"/>
                  </a:lnTo>
                  <a:lnTo>
                    <a:pt x="83" y="8"/>
                  </a:lnTo>
                  <a:lnTo>
                    <a:pt x="92" y="6"/>
                  </a:lnTo>
                  <a:lnTo>
                    <a:pt x="104" y="4"/>
                  </a:lnTo>
                  <a:lnTo>
                    <a:pt x="116" y="4"/>
                  </a:lnTo>
                  <a:lnTo>
                    <a:pt x="127" y="4"/>
                  </a:lnTo>
                  <a:lnTo>
                    <a:pt x="139" y="6"/>
                  </a:lnTo>
                  <a:lnTo>
                    <a:pt x="148" y="8"/>
                  </a:lnTo>
                  <a:lnTo>
                    <a:pt x="160" y="11"/>
                  </a:lnTo>
                  <a:lnTo>
                    <a:pt x="170" y="17"/>
                  </a:lnTo>
                  <a:lnTo>
                    <a:pt x="179" y="23"/>
                  </a:lnTo>
                  <a:lnTo>
                    <a:pt x="187" y="29"/>
                  </a:lnTo>
                  <a:lnTo>
                    <a:pt x="195" y="36"/>
                  </a:lnTo>
                  <a:lnTo>
                    <a:pt x="202" y="44"/>
                  </a:lnTo>
                  <a:lnTo>
                    <a:pt x="208" y="52"/>
                  </a:lnTo>
                  <a:lnTo>
                    <a:pt x="214" y="62"/>
                  </a:lnTo>
                  <a:lnTo>
                    <a:pt x="220" y="71"/>
                  </a:lnTo>
                  <a:lnTo>
                    <a:pt x="224" y="83"/>
                  </a:lnTo>
                  <a:lnTo>
                    <a:pt x="225" y="92"/>
                  </a:lnTo>
                  <a:lnTo>
                    <a:pt x="227" y="104"/>
                  </a:lnTo>
                  <a:lnTo>
                    <a:pt x="227" y="116"/>
                  </a:lnTo>
                  <a:close/>
                </a:path>
              </a:pathLst>
            </a:custGeom>
            <a:solidFill>
              <a:srgbClr val="EDB8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48" name="Freeform 28">
              <a:extLst>
                <a:ext uri="{FF2B5EF4-FFF2-40B4-BE49-F238E27FC236}">
                  <a16:creationId xmlns:a16="http://schemas.microsoft.com/office/drawing/2014/main" id="{5E8D9DC5-3D7A-726E-4D6C-FF9C9885D8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66" y="2048"/>
              <a:ext cx="227" cy="227"/>
            </a:xfrm>
            <a:custGeom>
              <a:avLst/>
              <a:gdLst>
                <a:gd name="T0" fmla="*/ 225 w 227"/>
                <a:gd name="T1" fmla="*/ 90 h 227"/>
                <a:gd name="T2" fmla="*/ 214 w 227"/>
                <a:gd name="T3" fmla="*/ 60 h 227"/>
                <a:gd name="T4" fmla="*/ 195 w 227"/>
                <a:gd name="T5" fmla="*/ 33 h 227"/>
                <a:gd name="T6" fmla="*/ 168 w 227"/>
                <a:gd name="T7" fmla="*/ 13 h 227"/>
                <a:gd name="T8" fmla="*/ 137 w 227"/>
                <a:gd name="T9" fmla="*/ 2 h 227"/>
                <a:gd name="T10" fmla="*/ 102 w 227"/>
                <a:gd name="T11" fmla="*/ 0 h 227"/>
                <a:gd name="T12" fmla="*/ 69 w 227"/>
                <a:gd name="T13" fmla="*/ 7 h 227"/>
                <a:gd name="T14" fmla="*/ 40 w 227"/>
                <a:gd name="T15" fmla="*/ 25 h 227"/>
                <a:gd name="T16" fmla="*/ 19 w 227"/>
                <a:gd name="T17" fmla="*/ 50 h 227"/>
                <a:gd name="T18" fmla="*/ 4 w 227"/>
                <a:gd name="T19" fmla="*/ 79 h 227"/>
                <a:gd name="T20" fmla="*/ 0 w 227"/>
                <a:gd name="T21" fmla="*/ 114 h 227"/>
                <a:gd name="T22" fmla="*/ 4 w 227"/>
                <a:gd name="T23" fmla="*/ 148 h 227"/>
                <a:gd name="T24" fmla="*/ 19 w 227"/>
                <a:gd name="T25" fmla="*/ 177 h 227"/>
                <a:gd name="T26" fmla="*/ 40 w 227"/>
                <a:gd name="T27" fmla="*/ 202 h 227"/>
                <a:gd name="T28" fmla="*/ 69 w 227"/>
                <a:gd name="T29" fmla="*/ 220 h 227"/>
                <a:gd name="T30" fmla="*/ 102 w 227"/>
                <a:gd name="T31" fmla="*/ 227 h 227"/>
                <a:gd name="T32" fmla="*/ 137 w 227"/>
                <a:gd name="T33" fmla="*/ 225 h 227"/>
                <a:gd name="T34" fmla="*/ 168 w 227"/>
                <a:gd name="T35" fmla="*/ 214 h 227"/>
                <a:gd name="T36" fmla="*/ 195 w 227"/>
                <a:gd name="T37" fmla="*/ 195 h 227"/>
                <a:gd name="T38" fmla="*/ 214 w 227"/>
                <a:gd name="T39" fmla="*/ 168 h 227"/>
                <a:gd name="T40" fmla="*/ 225 w 227"/>
                <a:gd name="T41" fmla="*/ 137 h 227"/>
                <a:gd name="T42" fmla="*/ 223 w 227"/>
                <a:gd name="T43" fmla="*/ 114 h 227"/>
                <a:gd name="T44" fmla="*/ 220 w 227"/>
                <a:gd name="T45" fmla="*/ 146 h 227"/>
                <a:gd name="T46" fmla="*/ 206 w 227"/>
                <a:gd name="T47" fmla="*/ 175 h 227"/>
                <a:gd name="T48" fmla="*/ 183 w 227"/>
                <a:gd name="T49" fmla="*/ 198 h 227"/>
                <a:gd name="T50" fmla="*/ 156 w 227"/>
                <a:gd name="T51" fmla="*/ 216 h 227"/>
                <a:gd name="T52" fmla="*/ 125 w 227"/>
                <a:gd name="T53" fmla="*/ 223 h 227"/>
                <a:gd name="T54" fmla="*/ 90 w 227"/>
                <a:gd name="T55" fmla="*/ 222 h 227"/>
                <a:gd name="T56" fmla="*/ 61 w 227"/>
                <a:gd name="T57" fmla="*/ 210 h 227"/>
                <a:gd name="T58" fmla="*/ 34 w 227"/>
                <a:gd name="T59" fmla="*/ 193 h 227"/>
                <a:gd name="T60" fmla="*/ 17 w 227"/>
                <a:gd name="T61" fmla="*/ 166 h 227"/>
                <a:gd name="T62" fmla="*/ 6 w 227"/>
                <a:gd name="T63" fmla="*/ 137 h 227"/>
                <a:gd name="T64" fmla="*/ 4 w 227"/>
                <a:gd name="T65" fmla="*/ 102 h 227"/>
                <a:gd name="T66" fmla="*/ 11 w 227"/>
                <a:gd name="T67" fmla="*/ 71 h 227"/>
                <a:gd name="T68" fmla="*/ 29 w 227"/>
                <a:gd name="T69" fmla="*/ 44 h 227"/>
                <a:gd name="T70" fmla="*/ 52 w 227"/>
                <a:gd name="T71" fmla="*/ 21 h 227"/>
                <a:gd name="T72" fmla="*/ 81 w 227"/>
                <a:gd name="T73" fmla="*/ 7 h 227"/>
                <a:gd name="T74" fmla="*/ 114 w 227"/>
                <a:gd name="T75" fmla="*/ 4 h 227"/>
                <a:gd name="T76" fmla="*/ 146 w 227"/>
                <a:gd name="T77" fmla="*/ 7 h 227"/>
                <a:gd name="T78" fmla="*/ 175 w 227"/>
                <a:gd name="T79" fmla="*/ 21 h 227"/>
                <a:gd name="T80" fmla="*/ 198 w 227"/>
                <a:gd name="T81" fmla="*/ 44 h 227"/>
                <a:gd name="T82" fmla="*/ 216 w 227"/>
                <a:gd name="T83" fmla="*/ 71 h 227"/>
                <a:gd name="T84" fmla="*/ 223 w 227"/>
                <a:gd name="T85" fmla="*/ 102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27"/>
                <a:gd name="T130" fmla="*/ 0 h 227"/>
                <a:gd name="T131" fmla="*/ 227 w 227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27" h="227">
                  <a:moveTo>
                    <a:pt x="227" y="114"/>
                  </a:moveTo>
                  <a:lnTo>
                    <a:pt x="227" y="102"/>
                  </a:lnTo>
                  <a:lnTo>
                    <a:pt x="225" y="90"/>
                  </a:lnTo>
                  <a:lnTo>
                    <a:pt x="223" y="79"/>
                  </a:lnTo>
                  <a:lnTo>
                    <a:pt x="220" y="69"/>
                  </a:lnTo>
                  <a:lnTo>
                    <a:pt x="214" y="60"/>
                  </a:lnTo>
                  <a:lnTo>
                    <a:pt x="208" y="50"/>
                  </a:lnTo>
                  <a:lnTo>
                    <a:pt x="202" y="40"/>
                  </a:lnTo>
                  <a:lnTo>
                    <a:pt x="195" y="33"/>
                  </a:lnTo>
                  <a:lnTo>
                    <a:pt x="187" y="25"/>
                  </a:lnTo>
                  <a:lnTo>
                    <a:pt x="177" y="19"/>
                  </a:lnTo>
                  <a:lnTo>
                    <a:pt x="168" y="13"/>
                  </a:lnTo>
                  <a:lnTo>
                    <a:pt x="158" y="7"/>
                  </a:lnTo>
                  <a:lnTo>
                    <a:pt x="148" y="4"/>
                  </a:lnTo>
                  <a:lnTo>
                    <a:pt x="137" y="2"/>
                  </a:lnTo>
                  <a:lnTo>
                    <a:pt x="125" y="0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0" y="2"/>
                  </a:lnTo>
                  <a:lnTo>
                    <a:pt x="79" y="4"/>
                  </a:lnTo>
                  <a:lnTo>
                    <a:pt x="69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40" y="25"/>
                  </a:lnTo>
                  <a:lnTo>
                    <a:pt x="33" y="33"/>
                  </a:lnTo>
                  <a:lnTo>
                    <a:pt x="25" y="40"/>
                  </a:lnTo>
                  <a:lnTo>
                    <a:pt x="19" y="50"/>
                  </a:lnTo>
                  <a:lnTo>
                    <a:pt x="13" y="60"/>
                  </a:lnTo>
                  <a:lnTo>
                    <a:pt x="7" y="69"/>
                  </a:lnTo>
                  <a:lnTo>
                    <a:pt x="4" y="79"/>
                  </a:lnTo>
                  <a:lnTo>
                    <a:pt x="2" y="90"/>
                  </a:lnTo>
                  <a:lnTo>
                    <a:pt x="0" y="102"/>
                  </a:lnTo>
                  <a:lnTo>
                    <a:pt x="0" y="114"/>
                  </a:lnTo>
                  <a:lnTo>
                    <a:pt x="0" y="125"/>
                  </a:lnTo>
                  <a:lnTo>
                    <a:pt x="2" y="137"/>
                  </a:lnTo>
                  <a:lnTo>
                    <a:pt x="4" y="148"/>
                  </a:lnTo>
                  <a:lnTo>
                    <a:pt x="7" y="158"/>
                  </a:lnTo>
                  <a:lnTo>
                    <a:pt x="13" y="168"/>
                  </a:lnTo>
                  <a:lnTo>
                    <a:pt x="19" y="177"/>
                  </a:lnTo>
                  <a:lnTo>
                    <a:pt x="25" y="187"/>
                  </a:lnTo>
                  <a:lnTo>
                    <a:pt x="33" y="195"/>
                  </a:lnTo>
                  <a:lnTo>
                    <a:pt x="40" y="202"/>
                  </a:lnTo>
                  <a:lnTo>
                    <a:pt x="50" y="208"/>
                  </a:lnTo>
                  <a:lnTo>
                    <a:pt x="60" y="214"/>
                  </a:lnTo>
                  <a:lnTo>
                    <a:pt x="69" y="220"/>
                  </a:lnTo>
                  <a:lnTo>
                    <a:pt x="79" y="223"/>
                  </a:lnTo>
                  <a:lnTo>
                    <a:pt x="90" y="225"/>
                  </a:lnTo>
                  <a:lnTo>
                    <a:pt x="102" y="227"/>
                  </a:lnTo>
                  <a:lnTo>
                    <a:pt x="114" y="227"/>
                  </a:lnTo>
                  <a:lnTo>
                    <a:pt x="125" y="227"/>
                  </a:lnTo>
                  <a:lnTo>
                    <a:pt x="137" y="225"/>
                  </a:lnTo>
                  <a:lnTo>
                    <a:pt x="148" y="223"/>
                  </a:lnTo>
                  <a:lnTo>
                    <a:pt x="158" y="220"/>
                  </a:lnTo>
                  <a:lnTo>
                    <a:pt x="168" y="214"/>
                  </a:lnTo>
                  <a:lnTo>
                    <a:pt x="177" y="208"/>
                  </a:lnTo>
                  <a:lnTo>
                    <a:pt x="187" y="202"/>
                  </a:lnTo>
                  <a:lnTo>
                    <a:pt x="195" y="195"/>
                  </a:lnTo>
                  <a:lnTo>
                    <a:pt x="202" y="187"/>
                  </a:lnTo>
                  <a:lnTo>
                    <a:pt x="208" y="177"/>
                  </a:lnTo>
                  <a:lnTo>
                    <a:pt x="214" y="168"/>
                  </a:lnTo>
                  <a:lnTo>
                    <a:pt x="220" y="158"/>
                  </a:lnTo>
                  <a:lnTo>
                    <a:pt x="223" y="148"/>
                  </a:lnTo>
                  <a:lnTo>
                    <a:pt x="225" y="137"/>
                  </a:lnTo>
                  <a:lnTo>
                    <a:pt x="227" y="125"/>
                  </a:lnTo>
                  <a:lnTo>
                    <a:pt x="227" y="114"/>
                  </a:lnTo>
                  <a:close/>
                  <a:moveTo>
                    <a:pt x="223" y="114"/>
                  </a:moveTo>
                  <a:lnTo>
                    <a:pt x="223" y="125"/>
                  </a:lnTo>
                  <a:lnTo>
                    <a:pt x="222" y="137"/>
                  </a:lnTo>
                  <a:lnTo>
                    <a:pt x="220" y="146"/>
                  </a:lnTo>
                  <a:lnTo>
                    <a:pt x="216" y="156"/>
                  </a:lnTo>
                  <a:lnTo>
                    <a:pt x="210" y="166"/>
                  </a:lnTo>
                  <a:lnTo>
                    <a:pt x="206" y="175"/>
                  </a:lnTo>
                  <a:lnTo>
                    <a:pt x="198" y="183"/>
                  </a:lnTo>
                  <a:lnTo>
                    <a:pt x="193" y="193"/>
                  </a:lnTo>
                  <a:lnTo>
                    <a:pt x="183" y="198"/>
                  </a:lnTo>
                  <a:lnTo>
                    <a:pt x="175" y="206"/>
                  </a:lnTo>
                  <a:lnTo>
                    <a:pt x="166" y="210"/>
                  </a:lnTo>
                  <a:lnTo>
                    <a:pt x="156" y="216"/>
                  </a:lnTo>
                  <a:lnTo>
                    <a:pt x="146" y="220"/>
                  </a:lnTo>
                  <a:lnTo>
                    <a:pt x="137" y="222"/>
                  </a:lnTo>
                  <a:lnTo>
                    <a:pt x="125" y="223"/>
                  </a:lnTo>
                  <a:lnTo>
                    <a:pt x="114" y="223"/>
                  </a:lnTo>
                  <a:lnTo>
                    <a:pt x="102" y="223"/>
                  </a:lnTo>
                  <a:lnTo>
                    <a:pt x="90" y="222"/>
                  </a:lnTo>
                  <a:lnTo>
                    <a:pt x="81" y="220"/>
                  </a:lnTo>
                  <a:lnTo>
                    <a:pt x="71" y="216"/>
                  </a:lnTo>
                  <a:lnTo>
                    <a:pt x="61" y="210"/>
                  </a:lnTo>
                  <a:lnTo>
                    <a:pt x="52" y="206"/>
                  </a:lnTo>
                  <a:lnTo>
                    <a:pt x="44" y="198"/>
                  </a:lnTo>
                  <a:lnTo>
                    <a:pt x="34" y="193"/>
                  </a:lnTo>
                  <a:lnTo>
                    <a:pt x="29" y="183"/>
                  </a:lnTo>
                  <a:lnTo>
                    <a:pt x="21" y="175"/>
                  </a:lnTo>
                  <a:lnTo>
                    <a:pt x="17" y="166"/>
                  </a:lnTo>
                  <a:lnTo>
                    <a:pt x="11" y="156"/>
                  </a:lnTo>
                  <a:lnTo>
                    <a:pt x="7" y="146"/>
                  </a:lnTo>
                  <a:lnTo>
                    <a:pt x="6" y="137"/>
                  </a:lnTo>
                  <a:lnTo>
                    <a:pt x="4" y="125"/>
                  </a:lnTo>
                  <a:lnTo>
                    <a:pt x="4" y="114"/>
                  </a:lnTo>
                  <a:lnTo>
                    <a:pt x="4" y="102"/>
                  </a:lnTo>
                  <a:lnTo>
                    <a:pt x="6" y="90"/>
                  </a:lnTo>
                  <a:lnTo>
                    <a:pt x="7" y="81"/>
                  </a:lnTo>
                  <a:lnTo>
                    <a:pt x="11" y="71"/>
                  </a:lnTo>
                  <a:lnTo>
                    <a:pt x="17" y="61"/>
                  </a:lnTo>
                  <a:lnTo>
                    <a:pt x="21" y="52"/>
                  </a:lnTo>
                  <a:lnTo>
                    <a:pt x="29" y="44"/>
                  </a:lnTo>
                  <a:lnTo>
                    <a:pt x="34" y="34"/>
                  </a:lnTo>
                  <a:lnTo>
                    <a:pt x="44" y="29"/>
                  </a:lnTo>
                  <a:lnTo>
                    <a:pt x="52" y="21"/>
                  </a:lnTo>
                  <a:lnTo>
                    <a:pt x="61" y="17"/>
                  </a:lnTo>
                  <a:lnTo>
                    <a:pt x="71" y="11"/>
                  </a:lnTo>
                  <a:lnTo>
                    <a:pt x="81" y="7"/>
                  </a:lnTo>
                  <a:lnTo>
                    <a:pt x="90" y="6"/>
                  </a:lnTo>
                  <a:lnTo>
                    <a:pt x="102" y="4"/>
                  </a:lnTo>
                  <a:lnTo>
                    <a:pt x="114" y="4"/>
                  </a:lnTo>
                  <a:lnTo>
                    <a:pt x="125" y="4"/>
                  </a:lnTo>
                  <a:lnTo>
                    <a:pt x="137" y="6"/>
                  </a:lnTo>
                  <a:lnTo>
                    <a:pt x="146" y="7"/>
                  </a:lnTo>
                  <a:lnTo>
                    <a:pt x="156" y="11"/>
                  </a:lnTo>
                  <a:lnTo>
                    <a:pt x="166" y="17"/>
                  </a:lnTo>
                  <a:lnTo>
                    <a:pt x="175" y="21"/>
                  </a:lnTo>
                  <a:lnTo>
                    <a:pt x="183" y="29"/>
                  </a:lnTo>
                  <a:lnTo>
                    <a:pt x="193" y="34"/>
                  </a:lnTo>
                  <a:lnTo>
                    <a:pt x="198" y="44"/>
                  </a:lnTo>
                  <a:lnTo>
                    <a:pt x="206" y="52"/>
                  </a:lnTo>
                  <a:lnTo>
                    <a:pt x="210" y="61"/>
                  </a:lnTo>
                  <a:lnTo>
                    <a:pt x="216" y="71"/>
                  </a:lnTo>
                  <a:lnTo>
                    <a:pt x="220" y="81"/>
                  </a:lnTo>
                  <a:lnTo>
                    <a:pt x="222" y="90"/>
                  </a:lnTo>
                  <a:lnTo>
                    <a:pt x="223" y="102"/>
                  </a:lnTo>
                  <a:lnTo>
                    <a:pt x="223" y="114"/>
                  </a:lnTo>
                  <a:close/>
                </a:path>
              </a:pathLst>
            </a:custGeom>
            <a:solidFill>
              <a:srgbClr val="EDB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49" name="Freeform 29">
              <a:extLst>
                <a:ext uri="{FF2B5EF4-FFF2-40B4-BE49-F238E27FC236}">
                  <a16:creationId xmlns:a16="http://schemas.microsoft.com/office/drawing/2014/main" id="{B6267E08-9E99-8872-A32F-7BF82BC5B3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68" y="2050"/>
              <a:ext cx="223" cy="223"/>
            </a:xfrm>
            <a:custGeom>
              <a:avLst/>
              <a:gdLst>
                <a:gd name="T0" fmla="*/ 221 w 223"/>
                <a:gd name="T1" fmla="*/ 88 h 223"/>
                <a:gd name="T2" fmla="*/ 210 w 223"/>
                <a:gd name="T3" fmla="*/ 58 h 223"/>
                <a:gd name="T4" fmla="*/ 191 w 223"/>
                <a:gd name="T5" fmla="*/ 32 h 223"/>
                <a:gd name="T6" fmla="*/ 166 w 223"/>
                <a:gd name="T7" fmla="*/ 13 h 223"/>
                <a:gd name="T8" fmla="*/ 135 w 223"/>
                <a:gd name="T9" fmla="*/ 2 h 223"/>
                <a:gd name="T10" fmla="*/ 100 w 223"/>
                <a:gd name="T11" fmla="*/ 0 h 223"/>
                <a:gd name="T12" fmla="*/ 67 w 223"/>
                <a:gd name="T13" fmla="*/ 7 h 223"/>
                <a:gd name="T14" fmla="*/ 40 w 223"/>
                <a:gd name="T15" fmla="*/ 25 h 223"/>
                <a:gd name="T16" fmla="*/ 19 w 223"/>
                <a:gd name="T17" fmla="*/ 48 h 223"/>
                <a:gd name="T18" fmla="*/ 4 w 223"/>
                <a:gd name="T19" fmla="*/ 79 h 223"/>
                <a:gd name="T20" fmla="*/ 0 w 223"/>
                <a:gd name="T21" fmla="*/ 112 h 223"/>
                <a:gd name="T22" fmla="*/ 4 w 223"/>
                <a:gd name="T23" fmla="*/ 144 h 223"/>
                <a:gd name="T24" fmla="*/ 19 w 223"/>
                <a:gd name="T25" fmla="*/ 175 h 223"/>
                <a:gd name="T26" fmla="*/ 40 w 223"/>
                <a:gd name="T27" fmla="*/ 198 h 223"/>
                <a:gd name="T28" fmla="*/ 67 w 223"/>
                <a:gd name="T29" fmla="*/ 216 h 223"/>
                <a:gd name="T30" fmla="*/ 100 w 223"/>
                <a:gd name="T31" fmla="*/ 223 h 223"/>
                <a:gd name="T32" fmla="*/ 135 w 223"/>
                <a:gd name="T33" fmla="*/ 221 h 223"/>
                <a:gd name="T34" fmla="*/ 166 w 223"/>
                <a:gd name="T35" fmla="*/ 210 h 223"/>
                <a:gd name="T36" fmla="*/ 191 w 223"/>
                <a:gd name="T37" fmla="*/ 191 h 223"/>
                <a:gd name="T38" fmla="*/ 210 w 223"/>
                <a:gd name="T39" fmla="*/ 166 h 223"/>
                <a:gd name="T40" fmla="*/ 221 w 223"/>
                <a:gd name="T41" fmla="*/ 135 h 223"/>
                <a:gd name="T42" fmla="*/ 220 w 223"/>
                <a:gd name="T43" fmla="*/ 112 h 223"/>
                <a:gd name="T44" fmla="*/ 216 w 223"/>
                <a:gd name="T45" fmla="*/ 144 h 223"/>
                <a:gd name="T46" fmla="*/ 202 w 223"/>
                <a:gd name="T47" fmla="*/ 171 h 223"/>
                <a:gd name="T48" fmla="*/ 181 w 223"/>
                <a:gd name="T49" fmla="*/ 194 h 223"/>
                <a:gd name="T50" fmla="*/ 154 w 223"/>
                <a:gd name="T51" fmla="*/ 212 h 223"/>
                <a:gd name="T52" fmla="*/ 123 w 223"/>
                <a:gd name="T53" fmla="*/ 220 h 223"/>
                <a:gd name="T54" fmla="*/ 90 w 223"/>
                <a:gd name="T55" fmla="*/ 218 h 223"/>
                <a:gd name="T56" fmla="*/ 59 w 223"/>
                <a:gd name="T57" fmla="*/ 208 h 223"/>
                <a:gd name="T58" fmla="*/ 34 w 223"/>
                <a:gd name="T59" fmla="*/ 189 h 223"/>
                <a:gd name="T60" fmla="*/ 15 w 223"/>
                <a:gd name="T61" fmla="*/ 164 h 223"/>
                <a:gd name="T62" fmla="*/ 5 w 223"/>
                <a:gd name="T63" fmla="*/ 133 h 223"/>
                <a:gd name="T64" fmla="*/ 4 w 223"/>
                <a:gd name="T65" fmla="*/ 100 h 223"/>
                <a:gd name="T66" fmla="*/ 11 w 223"/>
                <a:gd name="T67" fmla="*/ 69 h 223"/>
                <a:gd name="T68" fmla="*/ 29 w 223"/>
                <a:gd name="T69" fmla="*/ 42 h 223"/>
                <a:gd name="T70" fmla="*/ 52 w 223"/>
                <a:gd name="T71" fmla="*/ 21 h 223"/>
                <a:gd name="T72" fmla="*/ 79 w 223"/>
                <a:gd name="T73" fmla="*/ 7 h 223"/>
                <a:gd name="T74" fmla="*/ 112 w 223"/>
                <a:gd name="T75" fmla="*/ 4 h 223"/>
                <a:gd name="T76" fmla="*/ 144 w 223"/>
                <a:gd name="T77" fmla="*/ 7 h 223"/>
                <a:gd name="T78" fmla="*/ 171 w 223"/>
                <a:gd name="T79" fmla="*/ 21 h 223"/>
                <a:gd name="T80" fmla="*/ 194 w 223"/>
                <a:gd name="T81" fmla="*/ 42 h 223"/>
                <a:gd name="T82" fmla="*/ 212 w 223"/>
                <a:gd name="T83" fmla="*/ 69 h 223"/>
                <a:gd name="T84" fmla="*/ 220 w 223"/>
                <a:gd name="T85" fmla="*/ 100 h 2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23"/>
                <a:gd name="T130" fmla="*/ 0 h 223"/>
                <a:gd name="T131" fmla="*/ 223 w 223"/>
                <a:gd name="T132" fmla="*/ 223 h 2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23" h="223">
                  <a:moveTo>
                    <a:pt x="223" y="112"/>
                  </a:moveTo>
                  <a:lnTo>
                    <a:pt x="223" y="100"/>
                  </a:lnTo>
                  <a:lnTo>
                    <a:pt x="221" y="88"/>
                  </a:lnTo>
                  <a:lnTo>
                    <a:pt x="220" y="79"/>
                  </a:lnTo>
                  <a:lnTo>
                    <a:pt x="216" y="67"/>
                  </a:lnTo>
                  <a:lnTo>
                    <a:pt x="210" y="58"/>
                  </a:lnTo>
                  <a:lnTo>
                    <a:pt x="204" y="48"/>
                  </a:lnTo>
                  <a:lnTo>
                    <a:pt x="198" y="40"/>
                  </a:lnTo>
                  <a:lnTo>
                    <a:pt x="191" y="32"/>
                  </a:lnTo>
                  <a:lnTo>
                    <a:pt x="183" y="25"/>
                  </a:lnTo>
                  <a:lnTo>
                    <a:pt x="175" y="19"/>
                  </a:lnTo>
                  <a:lnTo>
                    <a:pt x="166" y="13"/>
                  </a:lnTo>
                  <a:lnTo>
                    <a:pt x="156" y="7"/>
                  </a:lnTo>
                  <a:lnTo>
                    <a:pt x="144" y="4"/>
                  </a:lnTo>
                  <a:lnTo>
                    <a:pt x="135" y="2"/>
                  </a:lnTo>
                  <a:lnTo>
                    <a:pt x="123" y="0"/>
                  </a:lnTo>
                  <a:lnTo>
                    <a:pt x="112" y="0"/>
                  </a:lnTo>
                  <a:lnTo>
                    <a:pt x="100" y="0"/>
                  </a:lnTo>
                  <a:lnTo>
                    <a:pt x="88" y="2"/>
                  </a:lnTo>
                  <a:lnTo>
                    <a:pt x="79" y="4"/>
                  </a:lnTo>
                  <a:lnTo>
                    <a:pt x="67" y="7"/>
                  </a:lnTo>
                  <a:lnTo>
                    <a:pt x="58" y="13"/>
                  </a:lnTo>
                  <a:lnTo>
                    <a:pt x="48" y="19"/>
                  </a:lnTo>
                  <a:lnTo>
                    <a:pt x="40" y="25"/>
                  </a:lnTo>
                  <a:lnTo>
                    <a:pt x="32" y="32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13" y="58"/>
                  </a:lnTo>
                  <a:lnTo>
                    <a:pt x="7" y="67"/>
                  </a:lnTo>
                  <a:lnTo>
                    <a:pt x="4" y="79"/>
                  </a:lnTo>
                  <a:lnTo>
                    <a:pt x="2" y="88"/>
                  </a:lnTo>
                  <a:lnTo>
                    <a:pt x="0" y="100"/>
                  </a:lnTo>
                  <a:lnTo>
                    <a:pt x="0" y="112"/>
                  </a:lnTo>
                  <a:lnTo>
                    <a:pt x="0" y="123"/>
                  </a:lnTo>
                  <a:lnTo>
                    <a:pt x="2" y="135"/>
                  </a:lnTo>
                  <a:lnTo>
                    <a:pt x="4" y="144"/>
                  </a:lnTo>
                  <a:lnTo>
                    <a:pt x="7" y="156"/>
                  </a:lnTo>
                  <a:lnTo>
                    <a:pt x="13" y="166"/>
                  </a:lnTo>
                  <a:lnTo>
                    <a:pt x="19" y="175"/>
                  </a:lnTo>
                  <a:lnTo>
                    <a:pt x="25" y="183"/>
                  </a:lnTo>
                  <a:lnTo>
                    <a:pt x="32" y="191"/>
                  </a:lnTo>
                  <a:lnTo>
                    <a:pt x="40" y="198"/>
                  </a:lnTo>
                  <a:lnTo>
                    <a:pt x="48" y="204"/>
                  </a:lnTo>
                  <a:lnTo>
                    <a:pt x="58" y="210"/>
                  </a:lnTo>
                  <a:lnTo>
                    <a:pt x="67" y="216"/>
                  </a:lnTo>
                  <a:lnTo>
                    <a:pt x="79" y="220"/>
                  </a:lnTo>
                  <a:lnTo>
                    <a:pt x="88" y="221"/>
                  </a:lnTo>
                  <a:lnTo>
                    <a:pt x="100" y="223"/>
                  </a:lnTo>
                  <a:lnTo>
                    <a:pt x="112" y="223"/>
                  </a:lnTo>
                  <a:lnTo>
                    <a:pt x="123" y="223"/>
                  </a:lnTo>
                  <a:lnTo>
                    <a:pt x="135" y="221"/>
                  </a:lnTo>
                  <a:lnTo>
                    <a:pt x="144" y="220"/>
                  </a:lnTo>
                  <a:lnTo>
                    <a:pt x="156" y="216"/>
                  </a:lnTo>
                  <a:lnTo>
                    <a:pt x="166" y="210"/>
                  </a:lnTo>
                  <a:lnTo>
                    <a:pt x="175" y="204"/>
                  </a:lnTo>
                  <a:lnTo>
                    <a:pt x="183" y="198"/>
                  </a:lnTo>
                  <a:lnTo>
                    <a:pt x="191" y="191"/>
                  </a:lnTo>
                  <a:lnTo>
                    <a:pt x="198" y="183"/>
                  </a:lnTo>
                  <a:lnTo>
                    <a:pt x="204" y="175"/>
                  </a:lnTo>
                  <a:lnTo>
                    <a:pt x="210" y="166"/>
                  </a:lnTo>
                  <a:lnTo>
                    <a:pt x="216" y="156"/>
                  </a:lnTo>
                  <a:lnTo>
                    <a:pt x="220" y="144"/>
                  </a:lnTo>
                  <a:lnTo>
                    <a:pt x="221" y="135"/>
                  </a:lnTo>
                  <a:lnTo>
                    <a:pt x="223" y="123"/>
                  </a:lnTo>
                  <a:lnTo>
                    <a:pt x="223" y="112"/>
                  </a:lnTo>
                  <a:close/>
                  <a:moveTo>
                    <a:pt x="220" y="112"/>
                  </a:moveTo>
                  <a:lnTo>
                    <a:pt x="220" y="123"/>
                  </a:lnTo>
                  <a:lnTo>
                    <a:pt x="218" y="133"/>
                  </a:lnTo>
                  <a:lnTo>
                    <a:pt x="216" y="144"/>
                  </a:lnTo>
                  <a:lnTo>
                    <a:pt x="212" y="154"/>
                  </a:lnTo>
                  <a:lnTo>
                    <a:pt x="208" y="164"/>
                  </a:lnTo>
                  <a:lnTo>
                    <a:pt x="202" y="171"/>
                  </a:lnTo>
                  <a:lnTo>
                    <a:pt x="194" y="181"/>
                  </a:lnTo>
                  <a:lnTo>
                    <a:pt x="189" y="189"/>
                  </a:lnTo>
                  <a:lnTo>
                    <a:pt x="181" y="194"/>
                  </a:lnTo>
                  <a:lnTo>
                    <a:pt x="171" y="202"/>
                  </a:lnTo>
                  <a:lnTo>
                    <a:pt x="164" y="208"/>
                  </a:lnTo>
                  <a:lnTo>
                    <a:pt x="154" y="212"/>
                  </a:lnTo>
                  <a:lnTo>
                    <a:pt x="144" y="216"/>
                  </a:lnTo>
                  <a:lnTo>
                    <a:pt x="133" y="218"/>
                  </a:lnTo>
                  <a:lnTo>
                    <a:pt x="123" y="220"/>
                  </a:lnTo>
                  <a:lnTo>
                    <a:pt x="112" y="220"/>
                  </a:lnTo>
                  <a:lnTo>
                    <a:pt x="100" y="220"/>
                  </a:lnTo>
                  <a:lnTo>
                    <a:pt x="90" y="218"/>
                  </a:lnTo>
                  <a:lnTo>
                    <a:pt x="79" y="216"/>
                  </a:lnTo>
                  <a:lnTo>
                    <a:pt x="69" y="212"/>
                  </a:lnTo>
                  <a:lnTo>
                    <a:pt x="59" y="208"/>
                  </a:lnTo>
                  <a:lnTo>
                    <a:pt x="52" y="202"/>
                  </a:lnTo>
                  <a:lnTo>
                    <a:pt x="42" y="194"/>
                  </a:lnTo>
                  <a:lnTo>
                    <a:pt x="34" y="189"/>
                  </a:lnTo>
                  <a:lnTo>
                    <a:pt x="29" y="181"/>
                  </a:lnTo>
                  <a:lnTo>
                    <a:pt x="21" y="171"/>
                  </a:lnTo>
                  <a:lnTo>
                    <a:pt x="15" y="164"/>
                  </a:lnTo>
                  <a:lnTo>
                    <a:pt x="11" y="154"/>
                  </a:lnTo>
                  <a:lnTo>
                    <a:pt x="7" y="144"/>
                  </a:lnTo>
                  <a:lnTo>
                    <a:pt x="5" y="133"/>
                  </a:lnTo>
                  <a:lnTo>
                    <a:pt x="4" y="123"/>
                  </a:lnTo>
                  <a:lnTo>
                    <a:pt x="4" y="112"/>
                  </a:lnTo>
                  <a:lnTo>
                    <a:pt x="4" y="100"/>
                  </a:lnTo>
                  <a:lnTo>
                    <a:pt x="5" y="90"/>
                  </a:lnTo>
                  <a:lnTo>
                    <a:pt x="7" y="79"/>
                  </a:lnTo>
                  <a:lnTo>
                    <a:pt x="11" y="69"/>
                  </a:lnTo>
                  <a:lnTo>
                    <a:pt x="15" y="59"/>
                  </a:lnTo>
                  <a:lnTo>
                    <a:pt x="21" y="52"/>
                  </a:lnTo>
                  <a:lnTo>
                    <a:pt x="29" y="42"/>
                  </a:lnTo>
                  <a:lnTo>
                    <a:pt x="34" y="34"/>
                  </a:lnTo>
                  <a:lnTo>
                    <a:pt x="42" y="29"/>
                  </a:lnTo>
                  <a:lnTo>
                    <a:pt x="52" y="21"/>
                  </a:lnTo>
                  <a:lnTo>
                    <a:pt x="59" y="15"/>
                  </a:lnTo>
                  <a:lnTo>
                    <a:pt x="69" y="11"/>
                  </a:lnTo>
                  <a:lnTo>
                    <a:pt x="79" y="7"/>
                  </a:lnTo>
                  <a:lnTo>
                    <a:pt x="90" y="5"/>
                  </a:lnTo>
                  <a:lnTo>
                    <a:pt x="100" y="4"/>
                  </a:lnTo>
                  <a:lnTo>
                    <a:pt x="112" y="4"/>
                  </a:lnTo>
                  <a:lnTo>
                    <a:pt x="123" y="4"/>
                  </a:lnTo>
                  <a:lnTo>
                    <a:pt x="133" y="5"/>
                  </a:lnTo>
                  <a:lnTo>
                    <a:pt x="144" y="7"/>
                  </a:lnTo>
                  <a:lnTo>
                    <a:pt x="154" y="11"/>
                  </a:lnTo>
                  <a:lnTo>
                    <a:pt x="164" y="15"/>
                  </a:lnTo>
                  <a:lnTo>
                    <a:pt x="171" y="21"/>
                  </a:lnTo>
                  <a:lnTo>
                    <a:pt x="181" y="29"/>
                  </a:lnTo>
                  <a:lnTo>
                    <a:pt x="189" y="34"/>
                  </a:lnTo>
                  <a:lnTo>
                    <a:pt x="194" y="42"/>
                  </a:lnTo>
                  <a:lnTo>
                    <a:pt x="202" y="52"/>
                  </a:lnTo>
                  <a:lnTo>
                    <a:pt x="208" y="59"/>
                  </a:lnTo>
                  <a:lnTo>
                    <a:pt x="212" y="69"/>
                  </a:lnTo>
                  <a:lnTo>
                    <a:pt x="216" y="79"/>
                  </a:lnTo>
                  <a:lnTo>
                    <a:pt x="218" y="90"/>
                  </a:lnTo>
                  <a:lnTo>
                    <a:pt x="220" y="100"/>
                  </a:lnTo>
                  <a:lnTo>
                    <a:pt x="220" y="112"/>
                  </a:lnTo>
                  <a:close/>
                </a:path>
              </a:pathLst>
            </a:custGeom>
            <a:solidFill>
              <a:srgbClr val="EDB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50" name="Freeform 30">
              <a:extLst>
                <a:ext uri="{FF2B5EF4-FFF2-40B4-BE49-F238E27FC236}">
                  <a16:creationId xmlns:a16="http://schemas.microsoft.com/office/drawing/2014/main" id="{B24C7E05-215D-B9E4-9902-93ADCB208F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0" y="2052"/>
              <a:ext cx="219" cy="219"/>
            </a:xfrm>
            <a:custGeom>
              <a:avLst/>
              <a:gdLst>
                <a:gd name="T0" fmla="*/ 218 w 219"/>
                <a:gd name="T1" fmla="*/ 86 h 219"/>
                <a:gd name="T2" fmla="*/ 206 w 219"/>
                <a:gd name="T3" fmla="*/ 57 h 219"/>
                <a:gd name="T4" fmla="*/ 189 w 219"/>
                <a:gd name="T5" fmla="*/ 30 h 219"/>
                <a:gd name="T6" fmla="*/ 162 w 219"/>
                <a:gd name="T7" fmla="*/ 13 h 219"/>
                <a:gd name="T8" fmla="*/ 133 w 219"/>
                <a:gd name="T9" fmla="*/ 2 h 219"/>
                <a:gd name="T10" fmla="*/ 98 w 219"/>
                <a:gd name="T11" fmla="*/ 0 h 219"/>
                <a:gd name="T12" fmla="*/ 67 w 219"/>
                <a:gd name="T13" fmla="*/ 7 h 219"/>
                <a:gd name="T14" fmla="*/ 40 w 219"/>
                <a:gd name="T15" fmla="*/ 25 h 219"/>
                <a:gd name="T16" fmla="*/ 17 w 219"/>
                <a:gd name="T17" fmla="*/ 48 h 219"/>
                <a:gd name="T18" fmla="*/ 3 w 219"/>
                <a:gd name="T19" fmla="*/ 77 h 219"/>
                <a:gd name="T20" fmla="*/ 0 w 219"/>
                <a:gd name="T21" fmla="*/ 110 h 219"/>
                <a:gd name="T22" fmla="*/ 3 w 219"/>
                <a:gd name="T23" fmla="*/ 142 h 219"/>
                <a:gd name="T24" fmla="*/ 17 w 219"/>
                <a:gd name="T25" fmla="*/ 171 h 219"/>
                <a:gd name="T26" fmla="*/ 40 w 219"/>
                <a:gd name="T27" fmla="*/ 194 h 219"/>
                <a:gd name="T28" fmla="*/ 67 w 219"/>
                <a:gd name="T29" fmla="*/ 212 h 219"/>
                <a:gd name="T30" fmla="*/ 98 w 219"/>
                <a:gd name="T31" fmla="*/ 219 h 219"/>
                <a:gd name="T32" fmla="*/ 133 w 219"/>
                <a:gd name="T33" fmla="*/ 218 h 219"/>
                <a:gd name="T34" fmla="*/ 162 w 219"/>
                <a:gd name="T35" fmla="*/ 206 h 219"/>
                <a:gd name="T36" fmla="*/ 189 w 219"/>
                <a:gd name="T37" fmla="*/ 189 h 219"/>
                <a:gd name="T38" fmla="*/ 206 w 219"/>
                <a:gd name="T39" fmla="*/ 162 h 219"/>
                <a:gd name="T40" fmla="*/ 218 w 219"/>
                <a:gd name="T41" fmla="*/ 133 h 219"/>
                <a:gd name="T42" fmla="*/ 216 w 219"/>
                <a:gd name="T43" fmla="*/ 110 h 219"/>
                <a:gd name="T44" fmla="*/ 212 w 219"/>
                <a:gd name="T45" fmla="*/ 140 h 219"/>
                <a:gd name="T46" fmla="*/ 198 w 219"/>
                <a:gd name="T47" fmla="*/ 169 h 219"/>
                <a:gd name="T48" fmla="*/ 177 w 219"/>
                <a:gd name="T49" fmla="*/ 192 h 219"/>
                <a:gd name="T50" fmla="*/ 152 w 219"/>
                <a:gd name="T51" fmla="*/ 208 h 219"/>
                <a:gd name="T52" fmla="*/ 121 w 219"/>
                <a:gd name="T53" fmla="*/ 216 h 219"/>
                <a:gd name="T54" fmla="*/ 88 w 219"/>
                <a:gd name="T55" fmla="*/ 214 h 219"/>
                <a:gd name="T56" fmla="*/ 59 w 219"/>
                <a:gd name="T57" fmla="*/ 204 h 219"/>
                <a:gd name="T58" fmla="*/ 34 w 219"/>
                <a:gd name="T59" fmla="*/ 185 h 219"/>
                <a:gd name="T60" fmla="*/ 15 w 219"/>
                <a:gd name="T61" fmla="*/ 160 h 219"/>
                <a:gd name="T62" fmla="*/ 5 w 219"/>
                <a:gd name="T63" fmla="*/ 131 h 219"/>
                <a:gd name="T64" fmla="*/ 3 w 219"/>
                <a:gd name="T65" fmla="*/ 98 h 219"/>
                <a:gd name="T66" fmla="*/ 11 w 219"/>
                <a:gd name="T67" fmla="*/ 67 h 219"/>
                <a:gd name="T68" fmla="*/ 27 w 219"/>
                <a:gd name="T69" fmla="*/ 42 h 219"/>
                <a:gd name="T70" fmla="*/ 50 w 219"/>
                <a:gd name="T71" fmla="*/ 21 h 219"/>
                <a:gd name="T72" fmla="*/ 79 w 219"/>
                <a:gd name="T73" fmla="*/ 7 h 219"/>
                <a:gd name="T74" fmla="*/ 110 w 219"/>
                <a:gd name="T75" fmla="*/ 3 h 219"/>
                <a:gd name="T76" fmla="*/ 140 w 219"/>
                <a:gd name="T77" fmla="*/ 7 h 219"/>
                <a:gd name="T78" fmla="*/ 169 w 219"/>
                <a:gd name="T79" fmla="*/ 21 h 219"/>
                <a:gd name="T80" fmla="*/ 192 w 219"/>
                <a:gd name="T81" fmla="*/ 42 h 219"/>
                <a:gd name="T82" fmla="*/ 208 w 219"/>
                <a:gd name="T83" fmla="*/ 67 h 219"/>
                <a:gd name="T84" fmla="*/ 216 w 219"/>
                <a:gd name="T85" fmla="*/ 98 h 2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9"/>
                <a:gd name="T130" fmla="*/ 0 h 219"/>
                <a:gd name="T131" fmla="*/ 219 w 219"/>
                <a:gd name="T132" fmla="*/ 219 h 21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9" h="219">
                  <a:moveTo>
                    <a:pt x="219" y="110"/>
                  </a:moveTo>
                  <a:lnTo>
                    <a:pt x="219" y="98"/>
                  </a:lnTo>
                  <a:lnTo>
                    <a:pt x="218" y="86"/>
                  </a:lnTo>
                  <a:lnTo>
                    <a:pt x="216" y="77"/>
                  </a:lnTo>
                  <a:lnTo>
                    <a:pt x="212" y="67"/>
                  </a:lnTo>
                  <a:lnTo>
                    <a:pt x="206" y="57"/>
                  </a:lnTo>
                  <a:lnTo>
                    <a:pt x="202" y="48"/>
                  </a:lnTo>
                  <a:lnTo>
                    <a:pt x="194" y="40"/>
                  </a:lnTo>
                  <a:lnTo>
                    <a:pt x="189" y="30"/>
                  </a:lnTo>
                  <a:lnTo>
                    <a:pt x="179" y="25"/>
                  </a:lnTo>
                  <a:lnTo>
                    <a:pt x="171" y="17"/>
                  </a:lnTo>
                  <a:lnTo>
                    <a:pt x="162" y="13"/>
                  </a:lnTo>
                  <a:lnTo>
                    <a:pt x="152" y="7"/>
                  </a:lnTo>
                  <a:lnTo>
                    <a:pt x="142" y="3"/>
                  </a:lnTo>
                  <a:lnTo>
                    <a:pt x="133" y="2"/>
                  </a:lnTo>
                  <a:lnTo>
                    <a:pt x="121" y="0"/>
                  </a:lnTo>
                  <a:lnTo>
                    <a:pt x="110" y="0"/>
                  </a:lnTo>
                  <a:lnTo>
                    <a:pt x="98" y="0"/>
                  </a:lnTo>
                  <a:lnTo>
                    <a:pt x="86" y="2"/>
                  </a:lnTo>
                  <a:lnTo>
                    <a:pt x="77" y="3"/>
                  </a:lnTo>
                  <a:lnTo>
                    <a:pt x="67" y="7"/>
                  </a:lnTo>
                  <a:lnTo>
                    <a:pt x="57" y="13"/>
                  </a:lnTo>
                  <a:lnTo>
                    <a:pt x="48" y="17"/>
                  </a:lnTo>
                  <a:lnTo>
                    <a:pt x="40" y="25"/>
                  </a:lnTo>
                  <a:lnTo>
                    <a:pt x="30" y="30"/>
                  </a:lnTo>
                  <a:lnTo>
                    <a:pt x="25" y="40"/>
                  </a:lnTo>
                  <a:lnTo>
                    <a:pt x="17" y="48"/>
                  </a:lnTo>
                  <a:lnTo>
                    <a:pt x="13" y="57"/>
                  </a:lnTo>
                  <a:lnTo>
                    <a:pt x="7" y="67"/>
                  </a:lnTo>
                  <a:lnTo>
                    <a:pt x="3" y="77"/>
                  </a:lnTo>
                  <a:lnTo>
                    <a:pt x="2" y="86"/>
                  </a:lnTo>
                  <a:lnTo>
                    <a:pt x="0" y="98"/>
                  </a:lnTo>
                  <a:lnTo>
                    <a:pt x="0" y="110"/>
                  </a:lnTo>
                  <a:lnTo>
                    <a:pt x="0" y="121"/>
                  </a:lnTo>
                  <a:lnTo>
                    <a:pt x="2" y="133"/>
                  </a:lnTo>
                  <a:lnTo>
                    <a:pt x="3" y="142"/>
                  </a:lnTo>
                  <a:lnTo>
                    <a:pt x="7" y="152"/>
                  </a:lnTo>
                  <a:lnTo>
                    <a:pt x="13" y="162"/>
                  </a:lnTo>
                  <a:lnTo>
                    <a:pt x="17" y="171"/>
                  </a:lnTo>
                  <a:lnTo>
                    <a:pt x="25" y="179"/>
                  </a:lnTo>
                  <a:lnTo>
                    <a:pt x="30" y="189"/>
                  </a:lnTo>
                  <a:lnTo>
                    <a:pt x="40" y="194"/>
                  </a:lnTo>
                  <a:lnTo>
                    <a:pt x="48" y="202"/>
                  </a:lnTo>
                  <a:lnTo>
                    <a:pt x="57" y="206"/>
                  </a:lnTo>
                  <a:lnTo>
                    <a:pt x="67" y="212"/>
                  </a:lnTo>
                  <a:lnTo>
                    <a:pt x="77" y="216"/>
                  </a:lnTo>
                  <a:lnTo>
                    <a:pt x="86" y="218"/>
                  </a:lnTo>
                  <a:lnTo>
                    <a:pt x="98" y="219"/>
                  </a:lnTo>
                  <a:lnTo>
                    <a:pt x="110" y="219"/>
                  </a:lnTo>
                  <a:lnTo>
                    <a:pt x="121" y="219"/>
                  </a:lnTo>
                  <a:lnTo>
                    <a:pt x="133" y="218"/>
                  </a:lnTo>
                  <a:lnTo>
                    <a:pt x="142" y="216"/>
                  </a:lnTo>
                  <a:lnTo>
                    <a:pt x="152" y="212"/>
                  </a:lnTo>
                  <a:lnTo>
                    <a:pt x="162" y="206"/>
                  </a:lnTo>
                  <a:lnTo>
                    <a:pt x="171" y="202"/>
                  </a:lnTo>
                  <a:lnTo>
                    <a:pt x="179" y="194"/>
                  </a:lnTo>
                  <a:lnTo>
                    <a:pt x="189" y="189"/>
                  </a:lnTo>
                  <a:lnTo>
                    <a:pt x="194" y="179"/>
                  </a:lnTo>
                  <a:lnTo>
                    <a:pt x="202" y="171"/>
                  </a:lnTo>
                  <a:lnTo>
                    <a:pt x="206" y="162"/>
                  </a:lnTo>
                  <a:lnTo>
                    <a:pt x="212" y="152"/>
                  </a:lnTo>
                  <a:lnTo>
                    <a:pt x="216" y="142"/>
                  </a:lnTo>
                  <a:lnTo>
                    <a:pt x="218" y="133"/>
                  </a:lnTo>
                  <a:lnTo>
                    <a:pt x="219" y="121"/>
                  </a:lnTo>
                  <a:lnTo>
                    <a:pt x="219" y="110"/>
                  </a:lnTo>
                  <a:close/>
                  <a:moveTo>
                    <a:pt x="216" y="110"/>
                  </a:moveTo>
                  <a:lnTo>
                    <a:pt x="216" y="121"/>
                  </a:lnTo>
                  <a:lnTo>
                    <a:pt x="214" y="131"/>
                  </a:lnTo>
                  <a:lnTo>
                    <a:pt x="212" y="140"/>
                  </a:lnTo>
                  <a:lnTo>
                    <a:pt x="208" y="152"/>
                  </a:lnTo>
                  <a:lnTo>
                    <a:pt x="204" y="160"/>
                  </a:lnTo>
                  <a:lnTo>
                    <a:pt x="198" y="169"/>
                  </a:lnTo>
                  <a:lnTo>
                    <a:pt x="192" y="177"/>
                  </a:lnTo>
                  <a:lnTo>
                    <a:pt x="185" y="185"/>
                  </a:lnTo>
                  <a:lnTo>
                    <a:pt x="177" y="192"/>
                  </a:lnTo>
                  <a:lnTo>
                    <a:pt x="169" y="198"/>
                  </a:lnTo>
                  <a:lnTo>
                    <a:pt x="160" y="204"/>
                  </a:lnTo>
                  <a:lnTo>
                    <a:pt x="152" y="208"/>
                  </a:lnTo>
                  <a:lnTo>
                    <a:pt x="140" y="212"/>
                  </a:lnTo>
                  <a:lnTo>
                    <a:pt x="131" y="214"/>
                  </a:lnTo>
                  <a:lnTo>
                    <a:pt x="121" y="216"/>
                  </a:lnTo>
                  <a:lnTo>
                    <a:pt x="110" y="216"/>
                  </a:lnTo>
                  <a:lnTo>
                    <a:pt x="98" y="216"/>
                  </a:lnTo>
                  <a:lnTo>
                    <a:pt x="88" y="214"/>
                  </a:lnTo>
                  <a:lnTo>
                    <a:pt x="79" y="212"/>
                  </a:lnTo>
                  <a:lnTo>
                    <a:pt x="67" y="208"/>
                  </a:lnTo>
                  <a:lnTo>
                    <a:pt x="59" y="204"/>
                  </a:lnTo>
                  <a:lnTo>
                    <a:pt x="50" y="198"/>
                  </a:lnTo>
                  <a:lnTo>
                    <a:pt x="42" y="192"/>
                  </a:lnTo>
                  <a:lnTo>
                    <a:pt x="34" y="185"/>
                  </a:lnTo>
                  <a:lnTo>
                    <a:pt x="27" y="177"/>
                  </a:lnTo>
                  <a:lnTo>
                    <a:pt x="21" y="169"/>
                  </a:lnTo>
                  <a:lnTo>
                    <a:pt x="15" y="160"/>
                  </a:lnTo>
                  <a:lnTo>
                    <a:pt x="11" y="152"/>
                  </a:lnTo>
                  <a:lnTo>
                    <a:pt x="7" y="140"/>
                  </a:lnTo>
                  <a:lnTo>
                    <a:pt x="5" y="131"/>
                  </a:lnTo>
                  <a:lnTo>
                    <a:pt x="3" y="121"/>
                  </a:lnTo>
                  <a:lnTo>
                    <a:pt x="3" y="110"/>
                  </a:lnTo>
                  <a:lnTo>
                    <a:pt x="3" y="98"/>
                  </a:lnTo>
                  <a:lnTo>
                    <a:pt x="5" y="88"/>
                  </a:lnTo>
                  <a:lnTo>
                    <a:pt x="7" y="79"/>
                  </a:lnTo>
                  <a:lnTo>
                    <a:pt x="11" y="67"/>
                  </a:lnTo>
                  <a:lnTo>
                    <a:pt x="15" y="59"/>
                  </a:lnTo>
                  <a:lnTo>
                    <a:pt x="21" y="50"/>
                  </a:lnTo>
                  <a:lnTo>
                    <a:pt x="27" y="42"/>
                  </a:lnTo>
                  <a:lnTo>
                    <a:pt x="34" y="34"/>
                  </a:lnTo>
                  <a:lnTo>
                    <a:pt x="42" y="27"/>
                  </a:lnTo>
                  <a:lnTo>
                    <a:pt x="50" y="21"/>
                  </a:lnTo>
                  <a:lnTo>
                    <a:pt x="59" y="15"/>
                  </a:lnTo>
                  <a:lnTo>
                    <a:pt x="67" y="11"/>
                  </a:lnTo>
                  <a:lnTo>
                    <a:pt x="79" y="7"/>
                  </a:lnTo>
                  <a:lnTo>
                    <a:pt x="88" y="5"/>
                  </a:lnTo>
                  <a:lnTo>
                    <a:pt x="98" y="3"/>
                  </a:lnTo>
                  <a:lnTo>
                    <a:pt x="110" y="3"/>
                  </a:lnTo>
                  <a:lnTo>
                    <a:pt x="121" y="3"/>
                  </a:lnTo>
                  <a:lnTo>
                    <a:pt x="131" y="5"/>
                  </a:lnTo>
                  <a:lnTo>
                    <a:pt x="140" y="7"/>
                  </a:lnTo>
                  <a:lnTo>
                    <a:pt x="152" y="11"/>
                  </a:lnTo>
                  <a:lnTo>
                    <a:pt x="160" y="15"/>
                  </a:lnTo>
                  <a:lnTo>
                    <a:pt x="169" y="21"/>
                  </a:lnTo>
                  <a:lnTo>
                    <a:pt x="177" y="27"/>
                  </a:lnTo>
                  <a:lnTo>
                    <a:pt x="185" y="34"/>
                  </a:lnTo>
                  <a:lnTo>
                    <a:pt x="192" y="42"/>
                  </a:lnTo>
                  <a:lnTo>
                    <a:pt x="198" y="50"/>
                  </a:lnTo>
                  <a:lnTo>
                    <a:pt x="204" y="59"/>
                  </a:lnTo>
                  <a:lnTo>
                    <a:pt x="208" y="67"/>
                  </a:lnTo>
                  <a:lnTo>
                    <a:pt x="212" y="79"/>
                  </a:lnTo>
                  <a:lnTo>
                    <a:pt x="214" y="88"/>
                  </a:lnTo>
                  <a:lnTo>
                    <a:pt x="216" y="98"/>
                  </a:lnTo>
                  <a:lnTo>
                    <a:pt x="216" y="110"/>
                  </a:lnTo>
                  <a:close/>
                </a:path>
              </a:pathLst>
            </a:custGeom>
            <a:solidFill>
              <a:srgbClr val="EDB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51" name="Freeform 31">
              <a:extLst>
                <a:ext uri="{FF2B5EF4-FFF2-40B4-BE49-F238E27FC236}">
                  <a16:creationId xmlns:a16="http://schemas.microsoft.com/office/drawing/2014/main" id="{1C3873AF-E6BB-9ADC-145D-11BD96411C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2" y="2054"/>
              <a:ext cx="216" cy="216"/>
            </a:xfrm>
            <a:custGeom>
              <a:avLst/>
              <a:gdLst>
                <a:gd name="T0" fmla="*/ 214 w 216"/>
                <a:gd name="T1" fmla="*/ 86 h 216"/>
                <a:gd name="T2" fmla="*/ 204 w 216"/>
                <a:gd name="T3" fmla="*/ 55 h 216"/>
                <a:gd name="T4" fmla="*/ 185 w 216"/>
                <a:gd name="T5" fmla="*/ 30 h 216"/>
                <a:gd name="T6" fmla="*/ 160 w 216"/>
                <a:gd name="T7" fmla="*/ 11 h 216"/>
                <a:gd name="T8" fmla="*/ 129 w 216"/>
                <a:gd name="T9" fmla="*/ 1 h 216"/>
                <a:gd name="T10" fmla="*/ 96 w 216"/>
                <a:gd name="T11" fmla="*/ 0 h 216"/>
                <a:gd name="T12" fmla="*/ 65 w 216"/>
                <a:gd name="T13" fmla="*/ 7 h 216"/>
                <a:gd name="T14" fmla="*/ 38 w 216"/>
                <a:gd name="T15" fmla="*/ 25 h 216"/>
                <a:gd name="T16" fmla="*/ 17 w 216"/>
                <a:gd name="T17" fmla="*/ 48 h 216"/>
                <a:gd name="T18" fmla="*/ 3 w 216"/>
                <a:gd name="T19" fmla="*/ 75 h 216"/>
                <a:gd name="T20" fmla="*/ 0 w 216"/>
                <a:gd name="T21" fmla="*/ 108 h 216"/>
                <a:gd name="T22" fmla="*/ 3 w 216"/>
                <a:gd name="T23" fmla="*/ 140 h 216"/>
                <a:gd name="T24" fmla="*/ 17 w 216"/>
                <a:gd name="T25" fmla="*/ 167 h 216"/>
                <a:gd name="T26" fmla="*/ 38 w 216"/>
                <a:gd name="T27" fmla="*/ 190 h 216"/>
                <a:gd name="T28" fmla="*/ 65 w 216"/>
                <a:gd name="T29" fmla="*/ 208 h 216"/>
                <a:gd name="T30" fmla="*/ 96 w 216"/>
                <a:gd name="T31" fmla="*/ 216 h 216"/>
                <a:gd name="T32" fmla="*/ 129 w 216"/>
                <a:gd name="T33" fmla="*/ 214 h 216"/>
                <a:gd name="T34" fmla="*/ 160 w 216"/>
                <a:gd name="T35" fmla="*/ 204 h 216"/>
                <a:gd name="T36" fmla="*/ 185 w 216"/>
                <a:gd name="T37" fmla="*/ 185 h 216"/>
                <a:gd name="T38" fmla="*/ 204 w 216"/>
                <a:gd name="T39" fmla="*/ 160 h 216"/>
                <a:gd name="T40" fmla="*/ 214 w 216"/>
                <a:gd name="T41" fmla="*/ 129 h 216"/>
                <a:gd name="T42" fmla="*/ 212 w 216"/>
                <a:gd name="T43" fmla="*/ 108 h 216"/>
                <a:gd name="T44" fmla="*/ 208 w 216"/>
                <a:gd name="T45" fmla="*/ 138 h 216"/>
                <a:gd name="T46" fmla="*/ 194 w 216"/>
                <a:gd name="T47" fmla="*/ 165 h 216"/>
                <a:gd name="T48" fmla="*/ 175 w 216"/>
                <a:gd name="T49" fmla="*/ 189 h 216"/>
                <a:gd name="T50" fmla="*/ 148 w 216"/>
                <a:gd name="T51" fmla="*/ 204 h 216"/>
                <a:gd name="T52" fmla="*/ 119 w 216"/>
                <a:gd name="T53" fmla="*/ 212 h 216"/>
                <a:gd name="T54" fmla="*/ 86 w 216"/>
                <a:gd name="T55" fmla="*/ 210 h 216"/>
                <a:gd name="T56" fmla="*/ 57 w 216"/>
                <a:gd name="T57" fmla="*/ 200 h 216"/>
                <a:gd name="T58" fmla="*/ 34 w 216"/>
                <a:gd name="T59" fmla="*/ 181 h 216"/>
                <a:gd name="T60" fmla="*/ 15 w 216"/>
                <a:gd name="T61" fmla="*/ 158 h 216"/>
                <a:gd name="T62" fmla="*/ 5 w 216"/>
                <a:gd name="T63" fmla="*/ 129 h 216"/>
                <a:gd name="T64" fmla="*/ 3 w 216"/>
                <a:gd name="T65" fmla="*/ 96 h 216"/>
                <a:gd name="T66" fmla="*/ 11 w 216"/>
                <a:gd name="T67" fmla="*/ 67 h 216"/>
                <a:gd name="T68" fmla="*/ 27 w 216"/>
                <a:gd name="T69" fmla="*/ 40 h 216"/>
                <a:gd name="T70" fmla="*/ 50 w 216"/>
                <a:gd name="T71" fmla="*/ 21 h 216"/>
                <a:gd name="T72" fmla="*/ 77 w 216"/>
                <a:gd name="T73" fmla="*/ 7 h 216"/>
                <a:gd name="T74" fmla="*/ 108 w 216"/>
                <a:gd name="T75" fmla="*/ 3 h 216"/>
                <a:gd name="T76" fmla="*/ 138 w 216"/>
                <a:gd name="T77" fmla="*/ 7 h 216"/>
                <a:gd name="T78" fmla="*/ 165 w 216"/>
                <a:gd name="T79" fmla="*/ 21 h 216"/>
                <a:gd name="T80" fmla="*/ 189 w 216"/>
                <a:gd name="T81" fmla="*/ 40 h 216"/>
                <a:gd name="T82" fmla="*/ 204 w 216"/>
                <a:gd name="T83" fmla="*/ 67 h 216"/>
                <a:gd name="T84" fmla="*/ 212 w 216"/>
                <a:gd name="T85" fmla="*/ 96 h 21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6"/>
                <a:gd name="T130" fmla="*/ 0 h 216"/>
                <a:gd name="T131" fmla="*/ 216 w 216"/>
                <a:gd name="T132" fmla="*/ 216 h 21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6" h="216">
                  <a:moveTo>
                    <a:pt x="216" y="108"/>
                  </a:moveTo>
                  <a:lnTo>
                    <a:pt x="216" y="96"/>
                  </a:lnTo>
                  <a:lnTo>
                    <a:pt x="214" y="86"/>
                  </a:lnTo>
                  <a:lnTo>
                    <a:pt x="212" y="75"/>
                  </a:lnTo>
                  <a:lnTo>
                    <a:pt x="208" y="65"/>
                  </a:lnTo>
                  <a:lnTo>
                    <a:pt x="204" y="55"/>
                  </a:lnTo>
                  <a:lnTo>
                    <a:pt x="198" y="48"/>
                  </a:lnTo>
                  <a:lnTo>
                    <a:pt x="190" y="38"/>
                  </a:lnTo>
                  <a:lnTo>
                    <a:pt x="185" y="30"/>
                  </a:lnTo>
                  <a:lnTo>
                    <a:pt x="177" y="25"/>
                  </a:lnTo>
                  <a:lnTo>
                    <a:pt x="167" y="17"/>
                  </a:lnTo>
                  <a:lnTo>
                    <a:pt x="160" y="11"/>
                  </a:lnTo>
                  <a:lnTo>
                    <a:pt x="150" y="7"/>
                  </a:lnTo>
                  <a:lnTo>
                    <a:pt x="140" y="3"/>
                  </a:lnTo>
                  <a:lnTo>
                    <a:pt x="129" y="1"/>
                  </a:lnTo>
                  <a:lnTo>
                    <a:pt x="119" y="0"/>
                  </a:lnTo>
                  <a:lnTo>
                    <a:pt x="108" y="0"/>
                  </a:lnTo>
                  <a:lnTo>
                    <a:pt x="96" y="0"/>
                  </a:lnTo>
                  <a:lnTo>
                    <a:pt x="86" y="1"/>
                  </a:lnTo>
                  <a:lnTo>
                    <a:pt x="75" y="3"/>
                  </a:lnTo>
                  <a:lnTo>
                    <a:pt x="65" y="7"/>
                  </a:lnTo>
                  <a:lnTo>
                    <a:pt x="55" y="11"/>
                  </a:lnTo>
                  <a:lnTo>
                    <a:pt x="48" y="17"/>
                  </a:lnTo>
                  <a:lnTo>
                    <a:pt x="38" y="25"/>
                  </a:lnTo>
                  <a:lnTo>
                    <a:pt x="30" y="30"/>
                  </a:lnTo>
                  <a:lnTo>
                    <a:pt x="25" y="38"/>
                  </a:lnTo>
                  <a:lnTo>
                    <a:pt x="17" y="48"/>
                  </a:lnTo>
                  <a:lnTo>
                    <a:pt x="11" y="55"/>
                  </a:lnTo>
                  <a:lnTo>
                    <a:pt x="7" y="65"/>
                  </a:lnTo>
                  <a:lnTo>
                    <a:pt x="3" y="75"/>
                  </a:lnTo>
                  <a:lnTo>
                    <a:pt x="1" y="86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19"/>
                  </a:lnTo>
                  <a:lnTo>
                    <a:pt x="1" y="129"/>
                  </a:lnTo>
                  <a:lnTo>
                    <a:pt x="3" y="140"/>
                  </a:lnTo>
                  <a:lnTo>
                    <a:pt x="7" y="150"/>
                  </a:lnTo>
                  <a:lnTo>
                    <a:pt x="11" y="160"/>
                  </a:lnTo>
                  <a:lnTo>
                    <a:pt x="17" y="167"/>
                  </a:lnTo>
                  <a:lnTo>
                    <a:pt x="25" y="177"/>
                  </a:lnTo>
                  <a:lnTo>
                    <a:pt x="30" y="185"/>
                  </a:lnTo>
                  <a:lnTo>
                    <a:pt x="38" y="190"/>
                  </a:lnTo>
                  <a:lnTo>
                    <a:pt x="48" y="198"/>
                  </a:lnTo>
                  <a:lnTo>
                    <a:pt x="55" y="204"/>
                  </a:lnTo>
                  <a:lnTo>
                    <a:pt x="65" y="208"/>
                  </a:lnTo>
                  <a:lnTo>
                    <a:pt x="75" y="212"/>
                  </a:lnTo>
                  <a:lnTo>
                    <a:pt x="86" y="214"/>
                  </a:lnTo>
                  <a:lnTo>
                    <a:pt x="96" y="216"/>
                  </a:lnTo>
                  <a:lnTo>
                    <a:pt x="108" y="216"/>
                  </a:lnTo>
                  <a:lnTo>
                    <a:pt x="119" y="216"/>
                  </a:lnTo>
                  <a:lnTo>
                    <a:pt x="129" y="214"/>
                  </a:lnTo>
                  <a:lnTo>
                    <a:pt x="140" y="212"/>
                  </a:lnTo>
                  <a:lnTo>
                    <a:pt x="150" y="208"/>
                  </a:lnTo>
                  <a:lnTo>
                    <a:pt x="160" y="204"/>
                  </a:lnTo>
                  <a:lnTo>
                    <a:pt x="167" y="198"/>
                  </a:lnTo>
                  <a:lnTo>
                    <a:pt x="177" y="190"/>
                  </a:lnTo>
                  <a:lnTo>
                    <a:pt x="185" y="185"/>
                  </a:lnTo>
                  <a:lnTo>
                    <a:pt x="190" y="177"/>
                  </a:lnTo>
                  <a:lnTo>
                    <a:pt x="198" y="167"/>
                  </a:lnTo>
                  <a:lnTo>
                    <a:pt x="204" y="160"/>
                  </a:lnTo>
                  <a:lnTo>
                    <a:pt x="208" y="150"/>
                  </a:lnTo>
                  <a:lnTo>
                    <a:pt x="212" y="140"/>
                  </a:lnTo>
                  <a:lnTo>
                    <a:pt x="214" y="129"/>
                  </a:lnTo>
                  <a:lnTo>
                    <a:pt x="216" y="119"/>
                  </a:lnTo>
                  <a:lnTo>
                    <a:pt x="216" y="108"/>
                  </a:lnTo>
                  <a:close/>
                  <a:moveTo>
                    <a:pt x="212" y="108"/>
                  </a:moveTo>
                  <a:lnTo>
                    <a:pt x="212" y="119"/>
                  </a:lnTo>
                  <a:lnTo>
                    <a:pt x="210" y="129"/>
                  </a:lnTo>
                  <a:lnTo>
                    <a:pt x="208" y="138"/>
                  </a:lnTo>
                  <a:lnTo>
                    <a:pt x="204" y="148"/>
                  </a:lnTo>
                  <a:lnTo>
                    <a:pt x="200" y="158"/>
                  </a:lnTo>
                  <a:lnTo>
                    <a:pt x="194" y="165"/>
                  </a:lnTo>
                  <a:lnTo>
                    <a:pt x="189" y="175"/>
                  </a:lnTo>
                  <a:lnTo>
                    <a:pt x="181" y="181"/>
                  </a:lnTo>
                  <a:lnTo>
                    <a:pt x="175" y="189"/>
                  </a:lnTo>
                  <a:lnTo>
                    <a:pt x="165" y="194"/>
                  </a:lnTo>
                  <a:lnTo>
                    <a:pt x="158" y="200"/>
                  </a:lnTo>
                  <a:lnTo>
                    <a:pt x="148" y="204"/>
                  </a:lnTo>
                  <a:lnTo>
                    <a:pt x="138" y="208"/>
                  </a:lnTo>
                  <a:lnTo>
                    <a:pt x="129" y="210"/>
                  </a:lnTo>
                  <a:lnTo>
                    <a:pt x="119" y="212"/>
                  </a:lnTo>
                  <a:lnTo>
                    <a:pt x="108" y="212"/>
                  </a:lnTo>
                  <a:lnTo>
                    <a:pt x="96" y="212"/>
                  </a:lnTo>
                  <a:lnTo>
                    <a:pt x="86" y="210"/>
                  </a:lnTo>
                  <a:lnTo>
                    <a:pt x="77" y="208"/>
                  </a:lnTo>
                  <a:lnTo>
                    <a:pt x="67" y="204"/>
                  </a:lnTo>
                  <a:lnTo>
                    <a:pt x="57" y="200"/>
                  </a:lnTo>
                  <a:lnTo>
                    <a:pt x="50" y="194"/>
                  </a:lnTo>
                  <a:lnTo>
                    <a:pt x="40" y="189"/>
                  </a:lnTo>
                  <a:lnTo>
                    <a:pt x="34" y="181"/>
                  </a:lnTo>
                  <a:lnTo>
                    <a:pt x="27" y="175"/>
                  </a:lnTo>
                  <a:lnTo>
                    <a:pt x="21" y="165"/>
                  </a:lnTo>
                  <a:lnTo>
                    <a:pt x="15" y="158"/>
                  </a:lnTo>
                  <a:lnTo>
                    <a:pt x="11" y="148"/>
                  </a:lnTo>
                  <a:lnTo>
                    <a:pt x="7" y="138"/>
                  </a:lnTo>
                  <a:lnTo>
                    <a:pt x="5" y="129"/>
                  </a:lnTo>
                  <a:lnTo>
                    <a:pt x="3" y="119"/>
                  </a:lnTo>
                  <a:lnTo>
                    <a:pt x="3" y="108"/>
                  </a:lnTo>
                  <a:lnTo>
                    <a:pt x="3" y="96"/>
                  </a:lnTo>
                  <a:lnTo>
                    <a:pt x="5" y="86"/>
                  </a:lnTo>
                  <a:lnTo>
                    <a:pt x="7" y="77"/>
                  </a:lnTo>
                  <a:lnTo>
                    <a:pt x="11" y="67"/>
                  </a:lnTo>
                  <a:lnTo>
                    <a:pt x="15" y="57"/>
                  </a:lnTo>
                  <a:lnTo>
                    <a:pt x="21" y="50"/>
                  </a:lnTo>
                  <a:lnTo>
                    <a:pt x="27" y="40"/>
                  </a:lnTo>
                  <a:lnTo>
                    <a:pt x="34" y="34"/>
                  </a:lnTo>
                  <a:lnTo>
                    <a:pt x="40" y="27"/>
                  </a:lnTo>
                  <a:lnTo>
                    <a:pt x="50" y="21"/>
                  </a:lnTo>
                  <a:lnTo>
                    <a:pt x="57" y="15"/>
                  </a:lnTo>
                  <a:lnTo>
                    <a:pt x="67" y="11"/>
                  </a:lnTo>
                  <a:lnTo>
                    <a:pt x="77" y="7"/>
                  </a:lnTo>
                  <a:lnTo>
                    <a:pt x="86" y="5"/>
                  </a:lnTo>
                  <a:lnTo>
                    <a:pt x="96" y="3"/>
                  </a:lnTo>
                  <a:lnTo>
                    <a:pt x="108" y="3"/>
                  </a:lnTo>
                  <a:lnTo>
                    <a:pt x="119" y="3"/>
                  </a:lnTo>
                  <a:lnTo>
                    <a:pt x="129" y="5"/>
                  </a:lnTo>
                  <a:lnTo>
                    <a:pt x="138" y="7"/>
                  </a:lnTo>
                  <a:lnTo>
                    <a:pt x="148" y="11"/>
                  </a:lnTo>
                  <a:lnTo>
                    <a:pt x="158" y="15"/>
                  </a:lnTo>
                  <a:lnTo>
                    <a:pt x="165" y="21"/>
                  </a:lnTo>
                  <a:lnTo>
                    <a:pt x="175" y="27"/>
                  </a:lnTo>
                  <a:lnTo>
                    <a:pt x="181" y="34"/>
                  </a:lnTo>
                  <a:lnTo>
                    <a:pt x="189" y="40"/>
                  </a:lnTo>
                  <a:lnTo>
                    <a:pt x="194" y="50"/>
                  </a:lnTo>
                  <a:lnTo>
                    <a:pt x="200" y="57"/>
                  </a:lnTo>
                  <a:lnTo>
                    <a:pt x="204" y="67"/>
                  </a:lnTo>
                  <a:lnTo>
                    <a:pt x="208" y="77"/>
                  </a:lnTo>
                  <a:lnTo>
                    <a:pt x="210" y="86"/>
                  </a:lnTo>
                  <a:lnTo>
                    <a:pt x="212" y="96"/>
                  </a:lnTo>
                  <a:lnTo>
                    <a:pt x="212" y="108"/>
                  </a:lnTo>
                  <a:close/>
                </a:path>
              </a:pathLst>
            </a:custGeom>
            <a:solidFill>
              <a:srgbClr val="EDBC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52" name="Freeform 32">
              <a:extLst>
                <a:ext uri="{FF2B5EF4-FFF2-40B4-BE49-F238E27FC236}">
                  <a16:creationId xmlns:a16="http://schemas.microsoft.com/office/drawing/2014/main" id="{E420B31E-9579-3C8C-CDD1-1EF9BEDA1F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3" y="2055"/>
              <a:ext cx="213" cy="213"/>
            </a:xfrm>
            <a:custGeom>
              <a:avLst/>
              <a:gdLst>
                <a:gd name="T0" fmla="*/ 213 w 213"/>
                <a:gd name="T1" fmla="*/ 95 h 213"/>
                <a:gd name="T2" fmla="*/ 209 w 213"/>
                <a:gd name="T3" fmla="*/ 76 h 213"/>
                <a:gd name="T4" fmla="*/ 201 w 213"/>
                <a:gd name="T5" fmla="*/ 56 h 213"/>
                <a:gd name="T6" fmla="*/ 189 w 213"/>
                <a:gd name="T7" fmla="*/ 39 h 213"/>
                <a:gd name="T8" fmla="*/ 174 w 213"/>
                <a:gd name="T9" fmla="*/ 24 h 213"/>
                <a:gd name="T10" fmla="*/ 157 w 213"/>
                <a:gd name="T11" fmla="*/ 12 h 213"/>
                <a:gd name="T12" fmla="*/ 137 w 213"/>
                <a:gd name="T13" fmla="*/ 4 h 213"/>
                <a:gd name="T14" fmla="*/ 118 w 213"/>
                <a:gd name="T15" fmla="*/ 0 h 213"/>
                <a:gd name="T16" fmla="*/ 95 w 213"/>
                <a:gd name="T17" fmla="*/ 0 h 213"/>
                <a:gd name="T18" fmla="*/ 76 w 213"/>
                <a:gd name="T19" fmla="*/ 4 h 213"/>
                <a:gd name="T20" fmla="*/ 56 w 213"/>
                <a:gd name="T21" fmla="*/ 12 h 213"/>
                <a:gd name="T22" fmla="*/ 39 w 213"/>
                <a:gd name="T23" fmla="*/ 24 h 213"/>
                <a:gd name="T24" fmla="*/ 24 w 213"/>
                <a:gd name="T25" fmla="*/ 39 h 213"/>
                <a:gd name="T26" fmla="*/ 12 w 213"/>
                <a:gd name="T27" fmla="*/ 56 h 213"/>
                <a:gd name="T28" fmla="*/ 4 w 213"/>
                <a:gd name="T29" fmla="*/ 76 h 213"/>
                <a:gd name="T30" fmla="*/ 0 w 213"/>
                <a:gd name="T31" fmla="*/ 95 h 213"/>
                <a:gd name="T32" fmla="*/ 0 w 213"/>
                <a:gd name="T33" fmla="*/ 118 h 213"/>
                <a:gd name="T34" fmla="*/ 4 w 213"/>
                <a:gd name="T35" fmla="*/ 137 h 213"/>
                <a:gd name="T36" fmla="*/ 12 w 213"/>
                <a:gd name="T37" fmla="*/ 157 h 213"/>
                <a:gd name="T38" fmla="*/ 24 w 213"/>
                <a:gd name="T39" fmla="*/ 174 h 213"/>
                <a:gd name="T40" fmla="*/ 39 w 213"/>
                <a:gd name="T41" fmla="*/ 189 h 213"/>
                <a:gd name="T42" fmla="*/ 56 w 213"/>
                <a:gd name="T43" fmla="*/ 201 h 213"/>
                <a:gd name="T44" fmla="*/ 76 w 213"/>
                <a:gd name="T45" fmla="*/ 209 h 213"/>
                <a:gd name="T46" fmla="*/ 95 w 213"/>
                <a:gd name="T47" fmla="*/ 213 h 213"/>
                <a:gd name="T48" fmla="*/ 118 w 213"/>
                <a:gd name="T49" fmla="*/ 213 h 213"/>
                <a:gd name="T50" fmla="*/ 137 w 213"/>
                <a:gd name="T51" fmla="*/ 209 h 213"/>
                <a:gd name="T52" fmla="*/ 157 w 213"/>
                <a:gd name="T53" fmla="*/ 201 h 213"/>
                <a:gd name="T54" fmla="*/ 174 w 213"/>
                <a:gd name="T55" fmla="*/ 189 h 213"/>
                <a:gd name="T56" fmla="*/ 189 w 213"/>
                <a:gd name="T57" fmla="*/ 174 h 213"/>
                <a:gd name="T58" fmla="*/ 201 w 213"/>
                <a:gd name="T59" fmla="*/ 157 h 213"/>
                <a:gd name="T60" fmla="*/ 209 w 213"/>
                <a:gd name="T61" fmla="*/ 137 h 213"/>
                <a:gd name="T62" fmla="*/ 213 w 213"/>
                <a:gd name="T63" fmla="*/ 118 h 213"/>
                <a:gd name="T64" fmla="*/ 209 w 213"/>
                <a:gd name="T65" fmla="*/ 107 h 213"/>
                <a:gd name="T66" fmla="*/ 207 w 213"/>
                <a:gd name="T67" fmla="*/ 128 h 213"/>
                <a:gd name="T68" fmla="*/ 201 w 213"/>
                <a:gd name="T69" fmla="*/ 147 h 213"/>
                <a:gd name="T70" fmla="*/ 180 w 213"/>
                <a:gd name="T71" fmla="*/ 180 h 213"/>
                <a:gd name="T72" fmla="*/ 147 w 213"/>
                <a:gd name="T73" fmla="*/ 201 h 213"/>
                <a:gd name="T74" fmla="*/ 128 w 213"/>
                <a:gd name="T75" fmla="*/ 207 h 213"/>
                <a:gd name="T76" fmla="*/ 107 w 213"/>
                <a:gd name="T77" fmla="*/ 209 h 213"/>
                <a:gd name="T78" fmla="*/ 85 w 213"/>
                <a:gd name="T79" fmla="*/ 207 h 213"/>
                <a:gd name="T80" fmla="*/ 66 w 213"/>
                <a:gd name="T81" fmla="*/ 201 h 213"/>
                <a:gd name="T82" fmla="*/ 33 w 213"/>
                <a:gd name="T83" fmla="*/ 180 h 213"/>
                <a:gd name="T84" fmla="*/ 12 w 213"/>
                <a:gd name="T85" fmla="*/ 147 h 213"/>
                <a:gd name="T86" fmla="*/ 6 w 213"/>
                <a:gd name="T87" fmla="*/ 128 h 213"/>
                <a:gd name="T88" fmla="*/ 4 w 213"/>
                <a:gd name="T89" fmla="*/ 107 h 213"/>
                <a:gd name="T90" fmla="*/ 6 w 213"/>
                <a:gd name="T91" fmla="*/ 85 h 213"/>
                <a:gd name="T92" fmla="*/ 12 w 213"/>
                <a:gd name="T93" fmla="*/ 66 h 213"/>
                <a:gd name="T94" fmla="*/ 33 w 213"/>
                <a:gd name="T95" fmla="*/ 33 h 213"/>
                <a:gd name="T96" fmla="*/ 66 w 213"/>
                <a:gd name="T97" fmla="*/ 12 h 213"/>
                <a:gd name="T98" fmla="*/ 85 w 213"/>
                <a:gd name="T99" fmla="*/ 6 h 213"/>
                <a:gd name="T100" fmla="*/ 107 w 213"/>
                <a:gd name="T101" fmla="*/ 4 h 213"/>
                <a:gd name="T102" fmla="*/ 128 w 213"/>
                <a:gd name="T103" fmla="*/ 6 h 213"/>
                <a:gd name="T104" fmla="*/ 147 w 213"/>
                <a:gd name="T105" fmla="*/ 12 h 213"/>
                <a:gd name="T106" fmla="*/ 180 w 213"/>
                <a:gd name="T107" fmla="*/ 33 h 213"/>
                <a:gd name="T108" fmla="*/ 201 w 213"/>
                <a:gd name="T109" fmla="*/ 66 h 213"/>
                <a:gd name="T110" fmla="*/ 207 w 213"/>
                <a:gd name="T111" fmla="*/ 85 h 213"/>
                <a:gd name="T112" fmla="*/ 209 w 213"/>
                <a:gd name="T113" fmla="*/ 107 h 21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13"/>
                <a:gd name="T172" fmla="*/ 0 h 213"/>
                <a:gd name="T173" fmla="*/ 213 w 213"/>
                <a:gd name="T174" fmla="*/ 213 h 21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13" h="213">
                  <a:moveTo>
                    <a:pt x="213" y="107"/>
                  </a:moveTo>
                  <a:lnTo>
                    <a:pt x="213" y="95"/>
                  </a:lnTo>
                  <a:lnTo>
                    <a:pt x="211" y="85"/>
                  </a:lnTo>
                  <a:lnTo>
                    <a:pt x="209" y="76"/>
                  </a:lnTo>
                  <a:lnTo>
                    <a:pt x="205" y="64"/>
                  </a:lnTo>
                  <a:lnTo>
                    <a:pt x="201" y="56"/>
                  </a:lnTo>
                  <a:lnTo>
                    <a:pt x="195" y="47"/>
                  </a:lnTo>
                  <a:lnTo>
                    <a:pt x="189" y="39"/>
                  </a:lnTo>
                  <a:lnTo>
                    <a:pt x="182" y="31"/>
                  </a:lnTo>
                  <a:lnTo>
                    <a:pt x="174" y="24"/>
                  </a:lnTo>
                  <a:lnTo>
                    <a:pt x="166" y="18"/>
                  </a:lnTo>
                  <a:lnTo>
                    <a:pt x="157" y="12"/>
                  </a:lnTo>
                  <a:lnTo>
                    <a:pt x="149" y="8"/>
                  </a:lnTo>
                  <a:lnTo>
                    <a:pt x="137" y="4"/>
                  </a:lnTo>
                  <a:lnTo>
                    <a:pt x="128" y="2"/>
                  </a:lnTo>
                  <a:lnTo>
                    <a:pt x="118" y="0"/>
                  </a:lnTo>
                  <a:lnTo>
                    <a:pt x="107" y="0"/>
                  </a:lnTo>
                  <a:lnTo>
                    <a:pt x="95" y="0"/>
                  </a:lnTo>
                  <a:lnTo>
                    <a:pt x="85" y="2"/>
                  </a:lnTo>
                  <a:lnTo>
                    <a:pt x="76" y="4"/>
                  </a:lnTo>
                  <a:lnTo>
                    <a:pt x="64" y="8"/>
                  </a:lnTo>
                  <a:lnTo>
                    <a:pt x="56" y="12"/>
                  </a:lnTo>
                  <a:lnTo>
                    <a:pt x="47" y="18"/>
                  </a:lnTo>
                  <a:lnTo>
                    <a:pt x="39" y="24"/>
                  </a:lnTo>
                  <a:lnTo>
                    <a:pt x="31" y="31"/>
                  </a:lnTo>
                  <a:lnTo>
                    <a:pt x="24" y="39"/>
                  </a:lnTo>
                  <a:lnTo>
                    <a:pt x="18" y="47"/>
                  </a:lnTo>
                  <a:lnTo>
                    <a:pt x="12" y="56"/>
                  </a:lnTo>
                  <a:lnTo>
                    <a:pt x="8" y="64"/>
                  </a:lnTo>
                  <a:lnTo>
                    <a:pt x="4" y="76"/>
                  </a:lnTo>
                  <a:lnTo>
                    <a:pt x="2" y="85"/>
                  </a:lnTo>
                  <a:lnTo>
                    <a:pt x="0" y="95"/>
                  </a:lnTo>
                  <a:lnTo>
                    <a:pt x="0" y="107"/>
                  </a:lnTo>
                  <a:lnTo>
                    <a:pt x="0" y="118"/>
                  </a:lnTo>
                  <a:lnTo>
                    <a:pt x="2" y="128"/>
                  </a:lnTo>
                  <a:lnTo>
                    <a:pt x="4" y="137"/>
                  </a:lnTo>
                  <a:lnTo>
                    <a:pt x="8" y="149"/>
                  </a:lnTo>
                  <a:lnTo>
                    <a:pt x="12" y="157"/>
                  </a:lnTo>
                  <a:lnTo>
                    <a:pt x="18" y="166"/>
                  </a:lnTo>
                  <a:lnTo>
                    <a:pt x="24" y="174"/>
                  </a:lnTo>
                  <a:lnTo>
                    <a:pt x="31" y="182"/>
                  </a:lnTo>
                  <a:lnTo>
                    <a:pt x="39" y="189"/>
                  </a:lnTo>
                  <a:lnTo>
                    <a:pt x="47" y="195"/>
                  </a:lnTo>
                  <a:lnTo>
                    <a:pt x="56" y="201"/>
                  </a:lnTo>
                  <a:lnTo>
                    <a:pt x="64" y="205"/>
                  </a:lnTo>
                  <a:lnTo>
                    <a:pt x="76" y="209"/>
                  </a:lnTo>
                  <a:lnTo>
                    <a:pt x="85" y="211"/>
                  </a:lnTo>
                  <a:lnTo>
                    <a:pt x="95" y="213"/>
                  </a:lnTo>
                  <a:lnTo>
                    <a:pt x="107" y="213"/>
                  </a:lnTo>
                  <a:lnTo>
                    <a:pt x="118" y="213"/>
                  </a:lnTo>
                  <a:lnTo>
                    <a:pt x="128" y="211"/>
                  </a:lnTo>
                  <a:lnTo>
                    <a:pt x="137" y="209"/>
                  </a:lnTo>
                  <a:lnTo>
                    <a:pt x="149" y="205"/>
                  </a:lnTo>
                  <a:lnTo>
                    <a:pt x="157" y="201"/>
                  </a:lnTo>
                  <a:lnTo>
                    <a:pt x="166" y="195"/>
                  </a:lnTo>
                  <a:lnTo>
                    <a:pt x="174" y="189"/>
                  </a:lnTo>
                  <a:lnTo>
                    <a:pt x="182" y="182"/>
                  </a:lnTo>
                  <a:lnTo>
                    <a:pt x="189" y="174"/>
                  </a:lnTo>
                  <a:lnTo>
                    <a:pt x="195" y="166"/>
                  </a:lnTo>
                  <a:lnTo>
                    <a:pt x="201" y="157"/>
                  </a:lnTo>
                  <a:lnTo>
                    <a:pt x="205" y="149"/>
                  </a:lnTo>
                  <a:lnTo>
                    <a:pt x="209" y="137"/>
                  </a:lnTo>
                  <a:lnTo>
                    <a:pt x="211" y="128"/>
                  </a:lnTo>
                  <a:lnTo>
                    <a:pt x="213" y="118"/>
                  </a:lnTo>
                  <a:lnTo>
                    <a:pt x="213" y="107"/>
                  </a:lnTo>
                  <a:close/>
                  <a:moveTo>
                    <a:pt x="209" y="107"/>
                  </a:moveTo>
                  <a:lnTo>
                    <a:pt x="209" y="116"/>
                  </a:lnTo>
                  <a:lnTo>
                    <a:pt x="207" y="128"/>
                  </a:lnTo>
                  <a:lnTo>
                    <a:pt x="205" y="137"/>
                  </a:lnTo>
                  <a:lnTo>
                    <a:pt x="201" y="147"/>
                  </a:lnTo>
                  <a:lnTo>
                    <a:pt x="191" y="164"/>
                  </a:lnTo>
                  <a:lnTo>
                    <a:pt x="180" y="180"/>
                  </a:lnTo>
                  <a:lnTo>
                    <a:pt x="164" y="191"/>
                  </a:lnTo>
                  <a:lnTo>
                    <a:pt x="147" y="201"/>
                  </a:lnTo>
                  <a:lnTo>
                    <a:pt x="137" y="205"/>
                  </a:lnTo>
                  <a:lnTo>
                    <a:pt x="128" y="207"/>
                  </a:lnTo>
                  <a:lnTo>
                    <a:pt x="116" y="209"/>
                  </a:lnTo>
                  <a:lnTo>
                    <a:pt x="107" y="209"/>
                  </a:lnTo>
                  <a:lnTo>
                    <a:pt x="97" y="209"/>
                  </a:lnTo>
                  <a:lnTo>
                    <a:pt x="85" y="207"/>
                  </a:lnTo>
                  <a:lnTo>
                    <a:pt x="76" y="205"/>
                  </a:lnTo>
                  <a:lnTo>
                    <a:pt x="66" y="201"/>
                  </a:lnTo>
                  <a:lnTo>
                    <a:pt x="49" y="191"/>
                  </a:lnTo>
                  <a:lnTo>
                    <a:pt x="33" y="180"/>
                  </a:lnTo>
                  <a:lnTo>
                    <a:pt x="22" y="164"/>
                  </a:lnTo>
                  <a:lnTo>
                    <a:pt x="12" y="147"/>
                  </a:lnTo>
                  <a:lnTo>
                    <a:pt x="8" y="137"/>
                  </a:lnTo>
                  <a:lnTo>
                    <a:pt x="6" y="128"/>
                  </a:lnTo>
                  <a:lnTo>
                    <a:pt x="4" y="116"/>
                  </a:lnTo>
                  <a:lnTo>
                    <a:pt x="4" y="107"/>
                  </a:lnTo>
                  <a:lnTo>
                    <a:pt x="4" y="97"/>
                  </a:lnTo>
                  <a:lnTo>
                    <a:pt x="6" y="85"/>
                  </a:lnTo>
                  <a:lnTo>
                    <a:pt x="8" y="76"/>
                  </a:lnTo>
                  <a:lnTo>
                    <a:pt x="12" y="66"/>
                  </a:lnTo>
                  <a:lnTo>
                    <a:pt x="22" y="49"/>
                  </a:lnTo>
                  <a:lnTo>
                    <a:pt x="33" y="33"/>
                  </a:lnTo>
                  <a:lnTo>
                    <a:pt x="49" y="22"/>
                  </a:lnTo>
                  <a:lnTo>
                    <a:pt x="66" y="12"/>
                  </a:lnTo>
                  <a:lnTo>
                    <a:pt x="76" y="8"/>
                  </a:lnTo>
                  <a:lnTo>
                    <a:pt x="85" y="6"/>
                  </a:lnTo>
                  <a:lnTo>
                    <a:pt x="97" y="4"/>
                  </a:lnTo>
                  <a:lnTo>
                    <a:pt x="107" y="4"/>
                  </a:lnTo>
                  <a:lnTo>
                    <a:pt x="116" y="4"/>
                  </a:lnTo>
                  <a:lnTo>
                    <a:pt x="128" y="6"/>
                  </a:lnTo>
                  <a:lnTo>
                    <a:pt x="137" y="8"/>
                  </a:lnTo>
                  <a:lnTo>
                    <a:pt x="147" y="12"/>
                  </a:lnTo>
                  <a:lnTo>
                    <a:pt x="164" y="22"/>
                  </a:lnTo>
                  <a:lnTo>
                    <a:pt x="180" y="33"/>
                  </a:lnTo>
                  <a:lnTo>
                    <a:pt x="191" y="49"/>
                  </a:lnTo>
                  <a:lnTo>
                    <a:pt x="201" y="66"/>
                  </a:lnTo>
                  <a:lnTo>
                    <a:pt x="205" y="76"/>
                  </a:lnTo>
                  <a:lnTo>
                    <a:pt x="207" y="85"/>
                  </a:lnTo>
                  <a:lnTo>
                    <a:pt x="209" y="97"/>
                  </a:lnTo>
                  <a:lnTo>
                    <a:pt x="209" y="107"/>
                  </a:lnTo>
                  <a:close/>
                </a:path>
              </a:pathLst>
            </a:custGeom>
            <a:solidFill>
              <a:srgbClr val="EEBD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53" name="Freeform 33">
              <a:extLst>
                <a:ext uri="{FF2B5EF4-FFF2-40B4-BE49-F238E27FC236}">
                  <a16:creationId xmlns:a16="http://schemas.microsoft.com/office/drawing/2014/main" id="{5F477A89-6DB7-0382-5B11-1A917FA774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5" y="2057"/>
              <a:ext cx="209" cy="209"/>
            </a:xfrm>
            <a:custGeom>
              <a:avLst/>
              <a:gdLst>
                <a:gd name="T0" fmla="*/ 209 w 209"/>
                <a:gd name="T1" fmla="*/ 93 h 209"/>
                <a:gd name="T2" fmla="*/ 205 w 209"/>
                <a:gd name="T3" fmla="*/ 74 h 209"/>
                <a:gd name="T4" fmla="*/ 197 w 209"/>
                <a:gd name="T5" fmla="*/ 54 h 209"/>
                <a:gd name="T6" fmla="*/ 186 w 209"/>
                <a:gd name="T7" fmla="*/ 37 h 209"/>
                <a:gd name="T8" fmla="*/ 172 w 209"/>
                <a:gd name="T9" fmla="*/ 24 h 209"/>
                <a:gd name="T10" fmla="*/ 155 w 209"/>
                <a:gd name="T11" fmla="*/ 12 h 209"/>
                <a:gd name="T12" fmla="*/ 135 w 209"/>
                <a:gd name="T13" fmla="*/ 4 h 209"/>
                <a:gd name="T14" fmla="*/ 116 w 209"/>
                <a:gd name="T15" fmla="*/ 0 h 209"/>
                <a:gd name="T16" fmla="*/ 93 w 209"/>
                <a:gd name="T17" fmla="*/ 0 h 209"/>
                <a:gd name="T18" fmla="*/ 74 w 209"/>
                <a:gd name="T19" fmla="*/ 4 h 209"/>
                <a:gd name="T20" fmla="*/ 54 w 209"/>
                <a:gd name="T21" fmla="*/ 12 h 209"/>
                <a:gd name="T22" fmla="*/ 37 w 209"/>
                <a:gd name="T23" fmla="*/ 24 h 209"/>
                <a:gd name="T24" fmla="*/ 24 w 209"/>
                <a:gd name="T25" fmla="*/ 37 h 209"/>
                <a:gd name="T26" fmla="*/ 12 w 209"/>
                <a:gd name="T27" fmla="*/ 54 h 209"/>
                <a:gd name="T28" fmla="*/ 4 w 209"/>
                <a:gd name="T29" fmla="*/ 74 h 209"/>
                <a:gd name="T30" fmla="*/ 0 w 209"/>
                <a:gd name="T31" fmla="*/ 93 h 209"/>
                <a:gd name="T32" fmla="*/ 0 w 209"/>
                <a:gd name="T33" fmla="*/ 116 h 209"/>
                <a:gd name="T34" fmla="*/ 4 w 209"/>
                <a:gd name="T35" fmla="*/ 135 h 209"/>
                <a:gd name="T36" fmla="*/ 12 w 209"/>
                <a:gd name="T37" fmla="*/ 155 h 209"/>
                <a:gd name="T38" fmla="*/ 24 w 209"/>
                <a:gd name="T39" fmla="*/ 172 h 209"/>
                <a:gd name="T40" fmla="*/ 37 w 209"/>
                <a:gd name="T41" fmla="*/ 186 h 209"/>
                <a:gd name="T42" fmla="*/ 54 w 209"/>
                <a:gd name="T43" fmla="*/ 197 h 209"/>
                <a:gd name="T44" fmla="*/ 74 w 209"/>
                <a:gd name="T45" fmla="*/ 205 h 209"/>
                <a:gd name="T46" fmla="*/ 93 w 209"/>
                <a:gd name="T47" fmla="*/ 209 h 209"/>
                <a:gd name="T48" fmla="*/ 116 w 209"/>
                <a:gd name="T49" fmla="*/ 209 h 209"/>
                <a:gd name="T50" fmla="*/ 135 w 209"/>
                <a:gd name="T51" fmla="*/ 205 h 209"/>
                <a:gd name="T52" fmla="*/ 155 w 209"/>
                <a:gd name="T53" fmla="*/ 197 h 209"/>
                <a:gd name="T54" fmla="*/ 172 w 209"/>
                <a:gd name="T55" fmla="*/ 186 h 209"/>
                <a:gd name="T56" fmla="*/ 186 w 209"/>
                <a:gd name="T57" fmla="*/ 172 h 209"/>
                <a:gd name="T58" fmla="*/ 197 w 209"/>
                <a:gd name="T59" fmla="*/ 155 h 209"/>
                <a:gd name="T60" fmla="*/ 205 w 209"/>
                <a:gd name="T61" fmla="*/ 135 h 209"/>
                <a:gd name="T62" fmla="*/ 209 w 209"/>
                <a:gd name="T63" fmla="*/ 116 h 209"/>
                <a:gd name="T64" fmla="*/ 205 w 209"/>
                <a:gd name="T65" fmla="*/ 105 h 209"/>
                <a:gd name="T66" fmla="*/ 203 w 209"/>
                <a:gd name="T67" fmla="*/ 126 h 209"/>
                <a:gd name="T68" fmla="*/ 197 w 209"/>
                <a:gd name="T69" fmla="*/ 143 h 209"/>
                <a:gd name="T70" fmla="*/ 176 w 209"/>
                <a:gd name="T71" fmla="*/ 176 h 209"/>
                <a:gd name="T72" fmla="*/ 143 w 209"/>
                <a:gd name="T73" fmla="*/ 197 h 209"/>
                <a:gd name="T74" fmla="*/ 126 w 209"/>
                <a:gd name="T75" fmla="*/ 203 h 209"/>
                <a:gd name="T76" fmla="*/ 105 w 209"/>
                <a:gd name="T77" fmla="*/ 205 h 209"/>
                <a:gd name="T78" fmla="*/ 83 w 209"/>
                <a:gd name="T79" fmla="*/ 203 h 209"/>
                <a:gd name="T80" fmla="*/ 66 w 209"/>
                <a:gd name="T81" fmla="*/ 197 h 209"/>
                <a:gd name="T82" fmla="*/ 33 w 209"/>
                <a:gd name="T83" fmla="*/ 176 h 209"/>
                <a:gd name="T84" fmla="*/ 12 w 209"/>
                <a:gd name="T85" fmla="*/ 143 h 209"/>
                <a:gd name="T86" fmla="*/ 6 w 209"/>
                <a:gd name="T87" fmla="*/ 126 h 209"/>
                <a:gd name="T88" fmla="*/ 4 w 209"/>
                <a:gd name="T89" fmla="*/ 105 h 209"/>
                <a:gd name="T90" fmla="*/ 6 w 209"/>
                <a:gd name="T91" fmla="*/ 83 h 209"/>
                <a:gd name="T92" fmla="*/ 12 w 209"/>
                <a:gd name="T93" fmla="*/ 66 h 209"/>
                <a:gd name="T94" fmla="*/ 33 w 209"/>
                <a:gd name="T95" fmla="*/ 33 h 209"/>
                <a:gd name="T96" fmla="*/ 66 w 209"/>
                <a:gd name="T97" fmla="*/ 12 h 209"/>
                <a:gd name="T98" fmla="*/ 83 w 209"/>
                <a:gd name="T99" fmla="*/ 6 h 209"/>
                <a:gd name="T100" fmla="*/ 105 w 209"/>
                <a:gd name="T101" fmla="*/ 4 h 209"/>
                <a:gd name="T102" fmla="*/ 126 w 209"/>
                <a:gd name="T103" fmla="*/ 6 h 209"/>
                <a:gd name="T104" fmla="*/ 143 w 209"/>
                <a:gd name="T105" fmla="*/ 12 h 209"/>
                <a:gd name="T106" fmla="*/ 176 w 209"/>
                <a:gd name="T107" fmla="*/ 33 h 209"/>
                <a:gd name="T108" fmla="*/ 197 w 209"/>
                <a:gd name="T109" fmla="*/ 66 h 209"/>
                <a:gd name="T110" fmla="*/ 203 w 209"/>
                <a:gd name="T111" fmla="*/ 83 h 209"/>
                <a:gd name="T112" fmla="*/ 205 w 209"/>
                <a:gd name="T113" fmla="*/ 105 h 20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09"/>
                <a:gd name="T172" fmla="*/ 0 h 209"/>
                <a:gd name="T173" fmla="*/ 209 w 209"/>
                <a:gd name="T174" fmla="*/ 209 h 20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09" h="209">
                  <a:moveTo>
                    <a:pt x="209" y="105"/>
                  </a:moveTo>
                  <a:lnTo>
                    <a:pt x="209" y="93"/>
                  </a:lnTo>
                  <a:lnTo>
                    <a:pt x="207" y="83"/>
                  </a:lnTo>
                  <a:lnTo>
                    <a:pt x="205" y="74"/>
                  </a:lnTo>
                  <a:lnTo>
                    <a:pt x="201" y="64"/>
                  </a:lnTo>
                  <a:lnTo>
                    <a:pt x="197" y="54"/>
                  </a:lnTo>
                  <a:lnTo>
                    <a:pt x="191" y="47"/>
                  </a:lnTo>
                  <a:lnTo>
                    <a:pt x="186" y="37"/>
                  </a:lnTo>
                  <a:lnTo>
                    <a:pt x="178" y="31"/>
                  </a:lnTo>
                  <a:lnTo>
                    <a:pt x="172" y="24"/>
                  </a:lnTo>
                  <a:lnTo>
                    <a:pt x="162" y="18"/>
                  </a:lnTo>
                  <a:lnTo>
                    <a:pt x="155" y="12"/>
                  </a:lnTo>
                  <a:lnTo>
                    <a:pt x="145" y="8"/>
                  </a:lnTo>
                  <a:lnTo>
                    <a:pt x="135" y="4"/>
                  </a:lnTo>
                  <a:lnTo>
                    <a:pt x="126" y="2"/>
                  </a:lnTo>
                  <a:lnTo>
                    <a:pt x="116" y="0"/>
                  </a:lnTo>
                  <a:lnTo>
                    <a:pt x="105" y="0"/>
                  </a:lnTo>
                  <a:lnTo>
                    <a:pt x="93" y="0"/>
                  </a:lnTo>
                  <a:lnTo>
                    <a:pt x="83" y="2"/>
                  </a:lnTo>
                  <a:lnTo>
                    <a:pt x="74" y="4"/>
                  </a:lnTo>
                  <a:lnTo>
                    <a:pt x="64" y="8"/>
                  </a:lnTo>
                  <a:lnTo>
                    <a:pt x="54" y="12"/>
                  </a:lnTo>
                  <a:lnTo>
                    <a:pt x="47" y="18"/>
                  </a:lnTo>
                  <a:lnTo>
                    <a:pt x="37" y="24"/>
                  </a:lnTo>
                  <a:lnTo>
                    <a:pt x="31" y="31"/>
                  </a:lnTo>
                  <a:lnTo>
                    <a:pt x="24" y="37"/>
                  </a:lnTo>
                  <a:lnTo>
                    <a:pt x="18" y="47"/>
                  </a:lnTo>
                  <a:lnTo>
                    <a:pt x="12" y="54"/>
                  </a:lnTo>
                  <a:lnTo>
                    <a:pt x="8" y="64"/>
                  </a:lnTo>
                  <a:lnTo>
                    <a:pt x="4" y="74"/>
                  </a:lnTo>
                  <a:lnTo>
                    <a:pt x="2" y="83"/>
                  </a:lnTo>
                  <a:lnTo>
                    <a:pt x="0" y="93"/>
                  </a:lnTo>
                  <a:lnTo>
                    <a:pt x="0" y="105"/>
                  </a:lnTo>
                  <a:lnTo>
                    <a:pt x="0" y="116"/>
                  </a:lnTo>
                  <a:lnTo>
                    <a:pt x="2" y="126"/>
                  </a:lnTo>
                  <a:lnTo>
                    <a:pt x="4" y="135"/>
                  </a:lnTo>
                  <a:lnTo>
                    <a:pt x="8" y="145"/>
                  </a:lnTo>
                  <a:lnTo>
                    <a:pt x="12" y="155"/>
                  </a:lnTo>
                  <a:lnTo>
                    <a:pt x="18" y="162"/>
                  </a:lnTo>
                  <a:lnTo>
                    <a:pt x="24" y="172"/>
                  </a:lnTo>
                  <a:lnTo>
                    <a:pt x="31" y="178"/>
                  </a:lnTo>
                  <a:lnTo>
                    <a:pt x="37" y="186"/>
                  </a:lnTo>
                  <a:lnTo>
                    <a:pt x="47" y="191"/>
                  </a:lnTo>
                  <a:lnTo>
                    <a:pt x="54" y="197"/>
                  </a:lnTo>
                  <a:lnTo>
                    <a:pt x="64" y="201"/>
                  </a:lnTo>
                  <a:lnTo>
                    <a:pt x="74" y="205"/>
                  </a:lnTo>
                  <a:lnTo>
                    <a:pt x="83" y="207"/>
                  </a:lnTo>
                  <a:lnTo>
                    <a:pt x="93" y="209"/>
                  </a:lnTo>
                  <a:lnTo>
                    <a:pt x="105" y="209"/>
                  </a:lnTo>
                  <a:lnTo>
                    <a:pt x="116" y="209"/>
                  </a:lnTo>
                  <a:lnTo>
                    <a:pt x="126" y="207"/>
                  </a:lnTo>
                  <a:lnTo>
                    <a:pt x="135" y="205"/>
                  </a:lnTo>
                  <a:lnTo>
                    <a:pt x="145" y="201"/>
                  </a:lnTo>
                  <a:lnTo>
                    <a:pt x="155" y="197"/>
                  </a:lnTo>
                  <a:lnTo>
                    <a:pt x="162" y="191"/>
                  </a:lnTo>
                  <a:lnTo>
                    <a:pt x="172" y="186"/>
                  </a:lnTo>
                  <a:lnTo>
                    <a:pt x="178" y="178"/>
                  </a:lnTo>
                  <a:lnTo>
                    <a:pt x="186" y="172"/>
                  </a:lnTo>
                  <a:lnTo>
                    <a:pt x="191" y="162"/>
                  </a:lnTo>
                  <a:lnTo>
                    <a:pt x="197" y="155"/>
                  </a:lnTo>
                  <a:lnTo>
                    <a:pt x="201" y="145"/>
                  </a:lnTo>
                  <a:lnTo>
                    <a:pt x="205" y="135"/>
                  </a:lnTo>
                  <a:lnTo>
                    <a:pt x="207" y="126"/>
                  </a:lnTo>
                  <a:lnTo>
                    <a:pt x="209" y="116"/>
                  </a:lnTo>
                  <a:lnTo>
                    <a:pt x="209" y="105"/>
                  </a:lnTo>
                  <a:close/>
                  <a:moveTo>
                    <a:pt x="205" y="105"/>
                  </a:moveTo>
                  <a:lnTo>
                    <a:pt x="205" y="114"/>
                  </a:lnTo>
                  <a:lnTo>
                    <a:pt x="203" y="126"/>
                  </a:lnTo>
                  <a:lnTo>
                    <a:pt x="201" y="135"/>
                  </a:lnTo>
                  <a:lnTo>
                    <a:pt x="197" y="143"/>
                  </a:lnTo>
                  <a:lnTo>
                    <a:pt x="187" y="160"/>
                  </a:lnTo>
                  <a:lnTo>
                    <a:pt x="176" y="176"/>
                  </a:lnTo>
                  <a:lnTo>
                    <a:pt x="160" y="187"/>
                  </a:lnTo>
                  <a:lnTo>
                    <a:pt x="143" y="197"/>
                  </a:lnTo>
                  <a:lnTo>
                    <a:pt x="135" y="201"/>
                  </a:lnTo>
                  <a:lnTo>
                    <a:pt x="126" y="203"/>
                  </a:lnTo>
                  <a:lnTo>
                    <a:pt x="114" y="205"/>
                  </a:lnTo>
                  <a:lnTo>
                    <a:pt x="105" y="205"/>
                  </a:lnTo>
                  <a:lnTo>
                    <a:pt x="95" y="205"/>
                  </a:lnTo>
                  <a:lnTo>
                    <a:pt x="83" y="203"/>
                  </a:lnTo>
                  <a:lnTo>
                    <a:pt x="74" y="201"/>
                  </a:lnTo>
                  <a:lnTo>
                    <a:pt x="66" y="197"/>
                  </a:lnTo>
                  <a:lnTo>
                    <a:pt x="49" y="187"/>
                  </a:lnTo>
                  <a:lnTo>
                    <a:pt x="33" y="176"/>
                  </a:lnTo>
                  <a:lnTo>
                    <a:pt x="22" y="160"/>
                  </a:lnTo>
                  <a:lnTo>
                    <a:pt x="12" y="143"/>
                  </a:lnTo>
                  <a:lnTo>
                    <a:pt x="8" y="135"/>
                  </a:lnTo>
                  <a:lnTo>
                    <a:pt x="6" y="126"/>
                  </a:lnTo>
                  <a:lnTo>
                    <a:pt x="4" y="114"/>
                  </a:lnTo>
                  <a:lnTo>
                    <a:pt x="4" y="105"/>
                  </a:lnTo>
                  <a:lnTo>
                    <a:pt x="4" y="95"/>
                  </a:lnTo>
                  <a:lnTo>
                    <a:pt x="6" y="83"/>
                  </a:lnTo>
                  <a:lnTo>
                    <a:pt x="8" y="74"/>
                  </a:lnTo>
                  <a:lnTo>
                    <a:pt x="12" y="66"/>
                  </a:lnTo>
                  <a:lnTo>
                    <a:pt x="22" y="49"/>
                  </a:lnTo>
                  <a:lnTo>
                    <a:pt x="33" y="33"/>
                  </a:lnTo>
                  <a:lnTo>
                    <a:pt x="49" y="22"/>
                  </a:lnTo>
                  <a:lnTo>
                    <a:pt x="66" y="12"/>
                  </a:lnTo>
                  <a:lnTo>
                    <a:pt x="74" y="8"/>
                  </a:lnTo>
                  <a:lnTo>
                    <a:pt x="83" y="6"/>
                  </a:lnTo>
                  <a:lnTo>
                    <a:pt x="95" y="4"/>
                  </a:lnTo>
                  <a:lnTo>
                    <a:pt x="105" y="4"/>
                  </a:lnTo>
                  <a:lnTo>
                    <a:pt x="114" y="4"/>
                  </a:lnTo>
                  <a:lnTo>
                    <a:pt x="126" y="6"/>
                  </a:lnTo>
                  <a:lnTo>
                    <a:pt x="135" y="8"/>
                  </a:lnTo>
                  <a:lnTo>
                    <a:pt x="143" y="12"/>
                  </a:lnTo>
                  <a:lnTo>
                    <a:pt x="160" y="22"/>
                  </a:lnTo>
                  <a:lnTo>
                    <a:pt x="176" y="33"/>
                  </a:lnTo>
                  <a:lnTo>
                    <a:pt x="187" y="49"/>
                  </a:lnTo>
                  <a:lnTo>
                    <a:pt x="197" y="66"/>
                  </a:lnTo>
                  <a:lnTo>
                    <a:pt x="201" y="74"/>
                  </a:lnTo>
                  <a:lnTo>
                    <a:pt x="203" y="83"/>
                  </a:lnTo>
                  <a:lnTo>
                    <a:pt x="205" y="95"/>
                  </a:lnTo>
                  <a:lnTo>
                    <a:pt x="205" y="105"/>
                  </a:lnTo>
                  <a:close/>
                </a:path>
              </a:pathLst>
            </a:custGeom>
            <a:solidFill>
              <a:srgbClr val="EEB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54" name="Freeform 34">
              <a:extLst>
                <a:ext uri="{FF2B5EF4-FFF2-40B4-BE49-F238E27FC236}">
                  <a16:creationId xmlns:a16="http://schemas.microsoft.com/office/drawing/2014/main" id="{095267A0-2A89-CE9B-6D7A-036C42771F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7" y="2059"/>
              <a:ext cx="205" cy="205"/>
            </a:xfrm>
            <a:custGeom>
              <a:avLst/>
              <a:gdLst>
                <a:gd name="T0" fmla="*/ 205 w 205"/>
                <a:gd name="T1" fmla="*/ 93 h 205"/>
                <a:gd name="T2" fmla="*/ 201 w 205"/>
                <a:gd name="T3" fmla="*/ 72 h 205"/>
                <a:gd name="T4" fmla="*/ 187 w 205"/>
                <a:gd name="T5" fmla="*/ 45 h 205"/>
                <a:gd name="T6" fmla="*/ 160 w 205"/>
                <a:gd name="T7" fmla="*/ 18 h 205"/>
                <a:gd name="T8" fmla="*/ 133 w 205"/>
                <a:gd name="T9" fmla="*/ 4 h 205"/>
                <a:gd name="T10" fmla="*/ 112 w 205"/>
                <a:gd name="T11" fmla="*/ 0 h 205"/>
                <a:gd name="T12" fmla="*/ 93 w 205"/>
                <a:gd name="T13" fmla="*/ 0 h 205"/>
                <a:gd name="T14" fmla="*/ 72 w 205"/>
                <a:gd name="T15" fmla="*/ 4 h 205"/>
                <a:gd name="T16" fmla="*/ 45 w 205"/>
                <a:gd name="T17" fmla="*/ 18 h 205"/>
                <a:gd name="T18" fmla="*/ 18 w 205"/>
                <a:gd name="T19" fmla="*/ 45 h 205"/>
                <a:gd name="T20" fmla="*/ 4 w 205"/>
                <a:gd name="T21" fmla="*/ 72 h 205"/>
                <a:gd name="T22" fmla="*/ 0 w 205"/>
                <a:gd name="T23" fmla="*/ 93 h 205"/>
                <a:gd name="T24" fmla="*/ 0 w 205"/>
                <a:gd name="T25" fmla="*/ 112 h 205"/>
                <a:gd name="T26" fmla="*/ 4 w 205"/>
                <a:gd name="T27" fmla="*/ 133 h 205"/>
                <a:gd name="T28" fmla="*/ 18 w 205"/>
                <a:gd name="T29" fmla="*/ 160 h 205"/>
                <a:gd name="T30" fmla="*/ 45 w 205"/>
                <a:gd name="T31" fmla="*/ 187 h 205"/>
                <a:gd name="T32" fmla="*/ 72 w 205"/>
                <a:gd name="T33" fmla="*/ 201 h 205"/>
                <a:gd name="T34" fmla="*/ 93 w 205"/>
                <a:gd name="T35" fmla="*/ 205 h 205"/>
                <a:gd name="T36" fmla="*/ 112 w 205"/>
                <a:gd name="T37" fmla="*/ 205 h 205"/>
                <a:gd name="T38" fmla="*/ 133 w 205"/>
                <a:gd name="T39" fmla="*/ 201 h 205"/>
                <a:gd name="T40" fmla="*/ 160 w 205"/>
                <a:gd name="T41" fmla="*/ 187 h 205"/>
                <a:gd name="T42" fmla="*/ 187 w 205"/>
                <a:gd name="T43" fmla="*/ 160 h 205"/>
                <a:gd name="T44" fmla="*/ 201 w 205"/>
                <a:gd name="T45" fmla="*/ 133 h 205"/>
                <a:gd name="T46" fmla="*/ 205 w 205"/>
                <a:gd name="T47" fmla="*/ 112 h 205"/>
                <a:gd name="T48" fmla="*/ 201 w 205"/>
                <a:gd name="T49" fmla="*/ 103 h 205"/>
                <a:gd name="T50" fmla="*/ 199 w 205"/>
                <a:gd name="T51" fmla="*/ 122 h 205"/>
                <a:gd name="T52" fmla="*/ 193 w 205"/>
                <a:gd name="T53" fmla="*/ 141 h 205"/>
                <a:gd name="T54" fmla="*/ 172 w 205"/>
                <a:gd name="T55" fmla="*/ 172 h 205"/>
                <a:gd name="T56" fmla="*/ 141 w 205"/>
                <a:gd name="T57" fmla="*/ 193 h 205"/>
                <a:gd name="T58" fmla="*/ 122 w 205"/>
                <a:gd name="T59" fmla="*/ 199 h 205"/>
                <a:gd name="T60" fmla="*/ 103 w 205"/>
                <a:gd name="T61" fmla="*/ 201 h 205"/>
                <a:gd name="T62" fmla="*/ 83 w 205"/>
                <a:gd name="T63" fmla="*/ 199 h 205"/>
                <a:gd name="T64" fmla="*/ 64 w 205"/>
                <a:gd name="T65" fmla="*/ 193 h 205"/>
                <a:gd name="T66" fmla="*/ 33 w 205"/>
                <a:gd name="T67" fmla="*/ 172 h 205"/>
                <a:gd name="T68" fmla="*/ 12 w 205"/>
                <a:gd name="T69" fmla="*/ 141 h 205"/>
                <a:gd name="T70" fmla="*/ 6 w 205"/>
                <a:gd name="T71" fmla="*/ 122 h 205"/>
                <a:gd name="T72" fmla="*/ 4 w 205"/>
                <a:gd name="T73" fmla="*/ 103 h 205"/>
                <a:gd name="T74" fmla="*/ 6 w 205"/>
                <a:gd name="T75" fmla="*/ 83 h 205"/>
                <a:gd name="T76" fmla="*/ 12 w 205"/>
                <a:gd name="T77" fmla="*/ 64 h 205"/>
                <a:gd name="T78" fmla="*/ 33 w 205"/>
                <a:gd name="T79" fmla="*/ 33 h 205"/>
                <a:gd name="T80" fmla="*/ 64 w 205"/>
                <a:gd name="T81" fmla="*/ 12 h 205"/>
                <a:gd name="T82" fmla="*/ 83 w 205"/>
                <a:gd name="T83" fmla="*/ 6 h 205"/>
                <a:gd name="T84" fmla="*/ 103 w 205"/>
                <a:gd name="T85" fmla="*/ 4 h 205"/>
                <a:gd name="T86" fmla="*/ 122 w 205"/>
                <a:gd name="T87" fmla="*/ 6 h 205"/>
                <a:gd name="T88" fmla="*/ 141 w 205"/>
                <a:gd name="T89" fmla="*/ 12 h 205"/>
                <a:gd name="T90" fmla="*/ 172 w 205"/>
                <a:gd name="T91" fmla="*/ 33 h 205"/>
                <a:gd name="T92" fmla="*/ 193 w 205"/>
                <a:gd name="T93" fmla="*/ 64 h 205"/>
                <a:gd name="T94" fmla="*/ 199 w 205"/>
                <a:gd name="T95" fmla="*/ 83 h 205"/>
                <a:gd name="T96" fmla="*/ 201 w 205"/>
                <a:gd name="T97" fmla="*/ 103 h 20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5"/>
                <a:gd name="T148" fmla="*/ 0 h 205"/>
                <a:gd name="T149" fmla="*/ 205 w 205"/>
                <a:gd name="T150" fmla="*/ 205 h 20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5" h="205">
                  <a:moveTo>
                    <a:pt x="205" y="103"/>
                  </a:moveTo>
                  <a:lnTo>
                    <a:pt x="205" y="93"/>
                  </a:lnTo>
                  <a:lnTo>
                    <a:pt x="203" y="81"/>
                  </a:lnTo>
                  <a:lnTo>
                    <a:pt x="201" y="72"/>
                  </a:lnTo>
                  <a:lnTo>
                    <a:pt x="197" y="62"/>
                  </a:lnTo>
                  <a:lnTo>
                    <a:pt x="187" y="45"/>
                  </a:lnTo>
                  <a:lnTo>
                    <a:pt x="176" y="29"/>
                  </a:lnTo>
                  <a:lnTo>
                    <a:pt x="160" y="18"/>
                  </a:lnTo>
                  <a:lnTo>
                    <a:pt x="143" y="8"/>
                  </a:lnTo>
                  <a:lnTo>
                    <a:pt x="133" y="4"/>
                  </a:lnTo>
                  <a:lnTo>
                    <a:pt x="124" y="2"/>
                  </a:lnTo>
                  <a:lnTo>
                    <a:pt x="112" y="0"/>
                  </a:lnTo>
                  <a:lnTo>
                    <a:pt x="103" y="0"/>
                  </a:lnTo>
                  <a:lnTo>
                    <a:pt x="93" y="0"/>
                  </a:lnTo>
                  <a:lnTo>
                    <a:pt x="81" y="2"/>
                  </a:lnTo>
                  <a:lnTo>
                    <a:pt x="72" y="4"/>
                  </a:lnTo>
                  <a:lnTo>
                    <a:pt x="62" y="8"/>
                  </a:lnTo>
                  <a:lnTo>
                    <a:pt x="45" y="18"/>
                  </a:lnTo>
                  <a:lnTo>
                    <a:pt x="29" y="29"/>
                  </a:lnTo>
                  <a:lnTo>
                    <a:pt x="18" y="45"/>
                  </a:lnTo>
                  <a:lnTo>
                    <a:pt x="8" y="62"/>
                  </a:lnTo>
                  <a:lnTo>
                    <a:pt x="4" y="72"/>
                  </a:lnTo>
                  <a:lnTo>
                    <a:pt x="2" y="81"/>
                  </a:lnTo>
                  <a:lnTo>
                    <a:pt x="0" y="93"/>
                  </a:lnTo>
                  <a:lnTo>
                    <a:pt x="0" y="103"/>
                  </a:lnTo>
                  <a:lnTo>
                    <a:pt x="0" y="112"/>
                  </a:lnTo>
                  <a:lnTo>
                    <a:pt x="2" y="124"/>
                  </a:lnTo>
                  <a:lnTo>
                    <a:pt x="4" y="133"/>
                  </a:lnTo>
                  <a:lnTo>
                    <a:pt x="8" y="143"/>
                  </a:lnTo>
                  <a:lnTo>
                    <a:pt x="18" y="160"/>
                  </a:lnTo>
                  <a:lnTo>
                    <a:pt x="29" y="176"/>
                  </a:lnTo>
                  <a:lnTo>
                    <a:pt x="45" y="187"/>
                  </a:lnTo>
                  <a:lnTo>
                    <a:pt x="62" y="197"/>
                  </a:lnTo>
                  <a:lnTo>
                    <a:pt x="72" y="201"/>
                  </a:lnTo>
                  <a:lnTo>
                    <a:pt x="81" y="203"/>
                  </a:lnTo>
                  <a:lnTo>
                    <a:pt x="93" y="205"/>
                  </a:lnTo>
                  <a:lnTo>
                    <a:pt x="103" y="205"/>
                  </a:lnTo>
                  <a:lnTo>
                    <a:pt x="112" y="205"/>
                  </a:lnTo>
                  <a:lnTo>
                    <a:pt x="124" y="203"/>
                  </a:lnTo>
                  <a:lnTo>
                    <a:pt x="133" y="201"/>
                  </a:lnTo>
                  <a:lnTo>
                    <a:pt x="143" y="197"/>
                  </a:lnTo>
                  <a:lnTo>
                    <a:pt x="160" y="187"/>
                  </a:lnTo>
                  <a:lnTo>
                    <a:pt x="176" y="176"/>
                  </a:lnTo>
                  <a:lnTo>
                    <a:pt x="187" y="160"/>
                  </a:lnTo>
                  <a:lnTo>
                    <a:pt x="197" y="143"/>
                  </a:lnTo>
                  <a:lnTo>
                    <a:pt x="201" y="133"/>
                  </a:lnTo>
                  <a:lnTo>
                    <a:pt x="203" y="124"/>
                  </a:lnTo>
                  <a:lnTo>
                    <a:pt x="205" y="112"/>
                  </a:lnTo>
                  <a:lnTo>
                    <a:pt x="205" y="103"/>
                  </a:lnTo>
                  <a:close/>
                  <a:moveTo>
                    <a:pt x="201" y="103"/>
                  </a:moveTo>
                  <a:lnTo>
                    <a:pt x="201" y="112"/>
                  </a:lnTo>
                  <a:lnTo>
                    <a:pt x="199" y="122"/>
                  </a:lnTo>
                  <a:lnTo>
                    <a:pt x="197" y="131"/>
                  </a:lnTo>
                  <a:lnTo>
                    <a:pt x="193" y="141"/>
                  </a:lnTo>
                  <a:lnTo>
                    <a:pt x="185" y="158"/>
                  </a:lnTo>
                  <a:lnTo>
                    <a:pt x="172" y="172"/>
                  </a:lnTo>
                  <a:lnTo>
                    <a:pt x="158" y="185"/>
                  </a:lnTo>
                  <a:lnTo>
                    <a:pt x="141" y="193"/>
                  </a:lnTo>
                  <a:lnTo>
                    <a:pt x="131" y="197"/>
                  </a:lnTo>
                  <a:lnTo>
                    <a:pt x="122" y="199"/>
                  </a:lnTo>
                  <a:lnTo>
                    <a:pt x="112" y="201"/>
                  </a:lnTo>
                  <a:lnTo>
                    <a:pt x="103" y="201"/>
                  </a:lnTo>
                  <a:lnTo>
                    <a:pt x="93" y="201"/>
                  </a:lnTo>
                  <a:lnTo>
                    <a:pt x="83" y="199"/>
                  </a:lnTo>
                  <a:lnTo>
                    <a:pt x="74" y="197"/>
                  </a:lnTo>
                  <a:lnTo>
                    <a:pt x="64" y="193"/>
                  </a:lnTo>
                  <a:lnTo>
                    <a:pt x="47" y="185"/>
                  </a:lnTo>
                  <a:lnTo>
                    <a:pt x="33" y="172"/>
                  </a:lnTo>
                  <a:lnTo>
                    <a:pt x="20" y="158"/>
                  </a:lnTo>
                  <a:lnTo>
                    <a:pt x="12" y="141"/>
                  </a:lnTo>
                  <a:lnTo>
                    <a:pt x="8" y="131"/>
                  </a:lnTo>
                  <a:lnTo>
                    <a:pt x="6" y="122"/>
                  </a:lnTo>
                  <a:lnTo>
                    <a:pt x="4" y="112"/>
                  </a:lnTo>
                  <a:lnTo>
                    <a:pt x="4" y="103"/>
                  </a:lnTo>
                  <a:lnTo>
                    <a:pt x="4" y="93"/>
                  </a:lnTo>
                  <a:lnTo>
                    <a:pt x="6" y="83"/>
                  </a:lnTo>
                  <a:lnTo>
                    <a:pt x="8" y="74"/>
                  </a:lnTo>
                  <a:lnTo>
                    <a:pt x="12" y="64"/>
                  </a:lnTo>
                  <a:lnTo>
                    <a:pt x="20" y="47"/>
                  </a:lnTo>
                  <a:lnTo>
                    <a:pt x="33" y="33"/>
                  </a:lnTo>
                  <a:lnTo>
                    <a:pt x="47" y="20"/>
                  </a:lnTo>
                  <a:lnTo>
                    <a:pt x="64" y="12"/>
                  </a:lnTo>
                  <a:lnTo>
                    <a:pt x="74" y="8"/>
                  </a:lnTo>
                  <a:lnTo>
                    <a:pt x="83" y="6"/>
                  </a:lnTo>
                  <a:lnTo>
                    <a:pt x="93" y="4"/>
                  </a:lnTo>
                  <a:lnTo>
                    <a:pt x="103" y="4"/>
                  </a:lnTo>
                  <a:lnTo>
                    <a:pt x="112" y="4"/>
                  </a:lnTo>
                  <a:lnTo>
                    <a:pt x="122" y="6"/>
                  </a:lnTo>
                  <a:lnTo>
                    <a:pt x="131" y="8"/>
                  </a:lnTo>
                  <a:lnTo>
                    <a:pt x="141" y="12"/>
                  </a:lnTo>
                  <a:lnTo>
                    <a:pt x="158" y="20"/>
                  </a:lnTo>
                  <a:lnTo>
                    <a:pt x="172" y="33"/>
                  </a:lnTo>
                  <a:lnTo>
                    <a:pt x="185" y="47"/>
                  </a:lnTo>
                  <a:lnTo>
                    <a:pt x="193" y="64"/>
                  </a:lnTo>
                  <a:lnTo>
                    <a:pt x="197" y="74"/>
                  </a:lnTo>
                  <a:lnTo>
                    <a:pt x="199" y="83"/>
                  </a:lnTo>
                  <a:lnTo>
                    <a:pt x="201" y="93"/>
                  </a:lnTo>
                  <a:lnTo>
                    <a:pt x="201" y="103"/>
                  </a:lnTo>
                  <a:close/>
                </a:path>
              </a:pathLst>
            </a:custGeom>
            <a:solidFill>
              <a:srgbClr val="EFC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55" name="Freeform 35">
              <a:extLst>
                <a:ext uri="{FF2B5EF4-FFF2-40B4-BE49-F238E27FC236}">
                  <a16:creationId xmlns:a16="http://schemas.microsoft.com/office/drawing/2014/main" id="{7EAF43C1-5B30-D857-C631-0DCECAB27D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9" y="2061"/>
              <a:ext cx="201" cy="201"/>
            </a:xfrm>
            <a:custGeom>
              <a:avLst/>
              <a:gdLst>
                <a:gd name="T0" fmla="*/ 201 w 201"/>
                <a:gd name="T1" fmla="*/ 91 h 201"/>
                <a:gd name="T2" fmla="*/ 197 w 201"/>
                <a:gd name="T3" fmla="*/ 70 h 201"/>
                <a:gd name="T4" fmla="*/ 183 w 201"/>
                <a:gd name="T5" fmla="*/ 45 h 201"/>
                <a:gd name="T6" fmla="*/ 156 w 201"/>
                <a:gd name="T7" fmla="*/ 18 h 201"/>
                <a:gd name="T8" fmla="*/ 131 w 201"/>
                <a:gd name="T9" fmla="*/ 4 h 201"/>
                <a:gd name="T10" fmla="*/ 110 w 201"/>
                <a:gd name="T11" fmla="*/ 0 h 201"/>
                <a:gd name="T12" fmla="*/ 91 w 201"/>
                <a:gd name="T13" fmla="*/ 0 h 201"/>
                <a:gd name="T14" fmla="*/ 70 w 201"/>
                <a:gd name="T15" fmla="*/ 4 h 201"/>
                <a:gd name="T16" fmla="*/ 45 w 201"/>
                <a:gd name="T17" fmla="*/ 18 h 201"/>
                <a:gd name="T18" fmla="*/ 18 w 201"/>
                <a:gd name="T19" fmla="*/ 45 h 201"/>
                <a:gd name="T20" fmla="*/ 4 w 201"/>
                <a:gd name="T21" fmla="*/ 70 h 201"/>
                <a:gd name="T22" fmla="*/ 0 w 201"/>
                <a:gd name="T23" fmla="*/ 91 h 201"/>
                <a:gd name="T24" fmla="*/ 0 w 201"/>
                <a:gd name="T25" fmla="*/ 110 h 201"/>
                <a:gd name="T26" fmla="*/ 4 w 201"/>
                <a:gd name="T27" fmla="*/ 131 h 201"/>
                <a:gd name="T28" fmla="*/ 18 w 201"/>
                <a:gd name="T29" fmla="*/ 156 h 201"/>
                <a:gd name="T30" fmla="*/ 45 w 201"/>
                <a:gd name="T31" fmla="*/ 183 h 201"/>
                <a:gd name="T32" fmla="*/ 70 w 201"/>
                <a:gd name="T33" fmla="*/ 197 h 201"/>
                <a:gd name="T34" fmla="*/ 91 w 201"/>
                <a:gd name="T35" fmla="*/ 201 h 201"/>
                <a:gd name="T36" fmla="*/ 110 w 201"/>
                <a:gd name="T37" fmla="*/ 201 h 201"/>
                <a:gd name="T38" fmla="*/ 131 w 201"/>
                <a:gd name="T39" fmla="*/ 197 h 201"/>
                <a:gd name="T40" fmla="*/ 156 w 201"/>
                <a:gd name="T41" fmla="*/ 183 h 201"/>
                <a:gd name="T42" fmla="*/ 183 w 201"/>
                <a:gd name="T43" fmla="*/ 156 h 201"/>
                <a:gd name="T44" fmla="*/ 197 w 201"/>
                <a:gd name="T45" fmla="*/ 131 h 201"/>
                <a:gd name="T46" fmla="*/ 201 w 201"/>
                <a:gd name="T47" fmla="*/ 110 h 201"/>
                <a:gd name="T48" fmla="*/ 197 w 201"/>
                <a:gd name="T49" fmla="*/ 101 h 201"/>
                <a:gd name="T50" fmla="*/ 195 w 201"/>
                <a:gd name="T51" fmla="*/ 120 h 201"/>
                <a:gd name="T52" fmla="*/ 189 w 201"/>
                <a:gd name="T53" fmla="*/ 139 h 201"/>
                <a:gd name="T54" fmla="*/ 170 w 201"/>
                <a:gd name="T55" fmla="*/ 170 h 201"/>
                <a:gd name="T56" fmla="*/ 139 w 201"/>
                <a:gd name="T57" fmla="*/ 189 h 201"/>
                <a:gd name="T58" fmla="*/ 120 w 201"/>
                <a:gd name="T59" fmla="*/ 195 h 201"/>
                <a:gd name="T60" fmla="*/ 101 w 201"/>
                <a:gd name="T61" fmla="*/ 197 h 201"/>
                <a:gd name="T62" fmla="*/ 81 w 201"/>
                <a:gd name="T63" fmla="*/ 195 h 201"/>
                <a:gd name="T64" fmla="*/ 62 w 201"/>
                <a:gd name="T65" fmla="*/ 189 h 201"/>
                <a:gd name="T66" fmla="*/ 31 w 201"/>
                <a:gd name="T67" fmla="*/ 170 h 201"/>
                <a:gd name="T68" fmla="*/ 12 w 201"/>
                <a:gd name="T69" fmla="*/ 139 h 201"/>
                <a:gd name="T70" fmla="*/ 6 w 201"/>
                <a:gd name="T71" fmla="*/ 120 h 201"/>
                <a:gd name="T72" fmla="*/ 4 w 201"/>
                <a:gd name="T73" fmla="*/ 101 h 201"/>
                <a:gd name="T74" fmla="*/ 6 w 201"/>
                <a:gd name="T75" fmla="*/ 81 h 201"/>
                <a:gd name="T76" fmla="*/ 12 w 201"/>
                <a:gd name="T77" fmla="*/ 62 h 201"/>
                <a:gd name="T78" fmla="*/ 31 w 201"/>
                <a:gd name="T79" fmla="*/ 31 h 201"/>
                <a:gd name="T80" fmla="*/ 62 w 201"/>
                <a:gd name="T81" fmla="*/ 12 h 201"/>
                <a:gd name="T82" fmla="*/ 81 w 201"/>
                <a:gd name="T83" fmla="*/ 6 h 201"/>
                <a:gd name="T84" fmla="*/ 101 w 201"/>
                <a:gd name="T85" fmla="*/ 4 h 201"/>
                <a:gd name="T86" fmla="*/ 120 w 201"/>
                <a:gd name="T87" fmla="*/ 6 h 201"/>
                <a:gd name="T88" fmla="*/ 139 w 201"/>
                <a:gd name="T89" fmla="*/ 12 h 201"/>
                <a:gd name="T90" fmla="*/ 170 w 201"/>
                <a:gd name="T91" fmla="*/ 31 h 201"/>
                <a:gd name="T92" fmla="*/ 189 w 201"/>
                <a:gd name="T93" fmla="*/ 62 h 201"/>
                <a:gd name="T94" fmla="*/ 195 w 201"/>
                <a:gd name="T95" fmla="*/ 81 h 201"/>
                <a:gd name="T96" fmla="*/ 197 w 201"/>
                <a:gd name="T97" fmla="*/ 101 h 2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1"/>
                <a:gd name="T148" fmla="*/ 0 h 201"/>
                <a:gd name="T149" fmla="*/ 201 w 201"/>
                <a:gd name="T150" fmla="*/ 201 h 2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1" h="201">
                  <a:moveTo>
                    <a:pt x="201" y="101"/>
                  </a:moveTo>
                  <a:lnTo>
                    <a:pt x="201" y="91"/>
                  </a:lnTo>
                  <a:lnTo>
                    <a:pt x="199" y="79"/>
                  </a:lnTo>
                  <a:lnTo>
                    <a:pt x="197" y="70"/>
                  </a:lnTo>
                  <a:lnTo>
                    <a:pt x="193" y="62"/>
                  </a:lnTo>
                  <a:lnTo>
                    <a:pt x="183" y="45"/>
                  </a:lnTo>
                  <a:lnTo>
                    <a:pt x="172" y="29"/>
                  </a:lnTo>
                  <a:lnTo>
                    <a:pt x="156" y="18"/>
                  </a:lnTo>
                  <a:lnTo>
                    <a:pt x="139" y="8"/>
                  </a:lnTo>
                  <a:lnTo>
                    <a:pt x="131" y="4"/>
                  </a:lnTo>
                  <a:lnTo>
                    <a:pt x="122" y="2"/>
                  </a:lnTo>
                  <a:lnTo>
                    <a:pt x="110" y="0"/>
                  </a:lnTo>
                  <a:lnTo>
                    <a:pt x="101" y="0"/>
                  </a:lnTo>
                  <a:lnTo>
                    <a:pt x="91" y="0"/>
                  </a:lnTo>
                  <a:lnTo>
                    <a:pt x="79" y="2"/>
                  </a:lnTo>
                  <a:lnTo>
                    <a:pt x="70" y="4"/>
                  </a:lnTo>
                  <a:lnTo>
                    <a:pt x="62" y="8"/>
                  </a:lnTo>
                  <a:lnTo>
                    <a:pt x="45" y="18"/>
                  </a:lnTo>
                  <a:lnTo>
                    <a:pt x="29" y="29"/>
                  </a:lnTo>
                  <a:lnTo>
                    <a:pt x="18" y="45"/>
                  </a:lnTo>
                  <a:lnTo>
                    <a:pt x="8" y="62"/>
                  </a:lnTo>
                  <a:lnTo>
                    <a:pt x="4" y="70"/>
                  </a:lnTo>
                  <a:lnTo>
                    <a:pt x="2" y="79"/>
                  </a:lnTo>
                  <a:lnTo>
                    <a:pt x="0" y="91"/>
                  </a:lnTo>
                  <a:lnTo>
                    <a:pt x="0" y="101"/>
                  </a:lnTo>
                  <a:lnTo>
                    <a:pt x="0" y="110"/>
                  </a:lnTo>
                  <a:lnTo>
                    <a:pt x="2" y="122"/>
                  </a:lnTo>
                  <a:lnTo>
                    <a:pt x="4" y="131"/>
                  </a:lnTo>
                  <a:lnTo>
                    <a:pt x="8" y="139"/>
                  </a:lnTo>
                  <a:lnTo>
                    <a:pt x="18" y="156"/>
                  </a:lnTo>
                  <a:lnTo>
                    <a:pt x="29" y="172"/>
                  </a:lnTo>
                  <a:lnTo>
                    <a:pt x="45" y="183"/>
                  </a:lnTo>
                  <a:lnTo>
                    <a:pt x="62" y="193"/>
                  </a:lnTo>
                  <a:lnTo>
                    <a:pt x="70" y="197"/>
                  </a:lnTo>
                  <a:lnTo>
                    <a:pt x="79" y="199"/>
                  </a:lnTo>
                  <a:lnTo>
                    <a:pt x="91" y="201"/>
                  </a:lnTo>
                  <a:lnTo>
                    <a:pt x="101" y="201"/>
                  </a:lnTo>
                  <a:lnTo>
                    <a:pt x="110" y="201"/>
                  </a:lnTo>
                  <a:lnTo>
                    <a:pt x="122" y="199"/>
                  </a:lnTo>
                  <a:lnTo>
                    <a:pt x="131" y="197"/>
                  </a:lnTo>
                  <a:lnTo>
                    <a:pt x="139" y="193"/>
                  </a:lnTo>
                  <a:lnTo>
                    <a:pt x="156" y="183"/>
                  </a:lnTo>
                  <a:lnTo>
                    <a:pt x="172" y="172"/>
                  </a:lnTo>
                  <a:lnTo>
                    <a:pt x="183" y="156"/>
                  </a:lnTo>
                  <a:lnTo>
                    <a:pt x="193" y="139"/>
                  </a:lnTo>
                  <a:lnTo>
                    <a:pt x="197" y="131"/>
                  </a:lnTo>
                  <a:lnTo>
                    <a:pt x="199" y="122"/>
                  </a:lnTo>
                  <a:lnTo>
                    <a:pt x="201" y="110"/>
                  </a:lnTo>
                  <a:lnTo>
                    <a:pt x="201" y="101"/>
                  </a:lnTo>
                  <a:close/>
                  <a:moveTo>
                    <a:pt x="197" y="101"/>
                  </a:moveTo>
                  <a:lnTo>
                    <a:pt x="197" y="110"/>
                  </a:lnTo>
                  <a:lnTo>
                    <a:pt x="195" y="120"/>
                  </a:lnTo>
                  <a:lnTo>
                    <a:pt x="193" y="129"/>
                  </a:lnTo>
                  <a:lnTo>
                    <a:pt x="189" y="139"/>
                  </a:lnTo>
                  <a:lnTo>
                    <a:pt x="182" y="155"/>
                  </a:lnTo>
                  <a:lnTo>
                    <a:pt x="170" y="170"/>
                  </a:lnTo>
                  <a:lnTo>
                    <a:pt x="155" y="182"/>
                  </a:lnTo>
                  <a:lnTo>
                    <a:pt x="139" y="189"/>
                  </a:lnTo>
                  <a:lnTo>
                    <a:pt x="129" y="193"/>
                  </a:lnTo>
                  <a:lnTo>
                    <a:pt x="120" y="195"/>
                  </a:lnTo>
                  <a:lnTo>
                    <a:pt x="110" y="197"/>
                  </a:lnTo>
                  <a:lnTo>
                    <a:pt x="101" y="197"/>
                  </a:lnTo>
                  <a:lnTo>
                    <a:pt x="91" y="197"/>
                  </a:lnTo>
                  <a:lnTo>
                    <a:pt x="81" y="195"/>
                  </a:lnTo>
                  <a:lnTo>
                    <a:pt x="72" y="193"/>
                  </a:lnTo>
                  <a:lnTo>
                    <a:pt x="62" y="189"/>
                  </a:lnTo>
                  <a:lnTo>
                    <a:pt x="47" y="182"/>
                  </a:lnTo>
                  <a:lnTo>
                    <a:pt x="31" y="170"/>
                  </a:lnTo>
                  <a:lnTo>
                    <a:pt x="20" y="155"/>
                  </a:lnTo>
                  <a:lnTo>
                    <a:pt x="12" y="139"/>
                  </a:lnTo>
                  <a:lnTo>
                    <a:pt x="8" y="129"/>
                  </a:lnTo>
                  <a:lnTo>
                    <a:pt x="6" y="120"/>
                  </a:lnTo>
                  <a:lnTo>
                    <a:pt x="4" y="110"/>
                  </a:lnTo>
                  <a:lnTo>
                    <a:pt x="4" y="101"/>
                  </a:lnTo>
                  <a:lnTo>
                    <a:pt x="4" y="91"/>
                  </a:lnTo>
                  <a:lnTo>
                    <a:pt x="6" y="81"/>
                  </a:lnTo>
                  <a:lnTo>
                    <a:pt x="8" y="72"/>
                  </a:lnTo>
                  <a:lnTo>
                    <a:pt x="12" y="62"/>
                  </a:lnTo>
                  <a:lnTo>
                    <a:pt x="20" y="47"/>
                  </a:lnTo>
                  <a:lnTo>
                    <a:pt x="31" y="31"/>
                  </a:lnTo>
                  <a:lnTo>
                    <a:pt x="47" y="20"/>
                  </a:lnTo>
                  <a:lnTo>
                    <a:pt x="62" y="12"/>
                  </a:lnTo>
                  <a:lnTo>
                    <a:pt x="72" y="8"/>
                  </a:lnTo>
                  <a:lnTo>
                    <a:pt x="81" y="6"/>
                  </a:lnTo>
                  <a:lnTo>
                    <a:pt x="91" y="4"/>
                  </a:lnTo>
                  <a:lnTo>
                    <a:pt x="101" y="4"/>
                  </a:lnTo>
                  <a:lnTo>
                    <a:pt x="110" y="4"/>
                  </a:lnTo>
                  <a:lnTo>
                    <a:pt x="120" y="6"/>
                  </a:lnTo>
                  <a:lnTo>
                    <a:pt x="129" y="8"/>
                  </a:lnTo>
                  <a:lnTo>
                    <a:pt x="139" y="12"/>
                  </a:lnTo>
                  <a:lnTo>
                    <a:pt x="155" y="20"/>
                  </a:lnTo>
                  <a:lnTo>
                    <a:pt x="170" y="31"/>
                  </a:lnTo>
                  <a:lnTo>
                    <a:pt x="182" y="47"/>
                  </a:lnTo>
                  <a:lnTo>
                    <a:pt x="189" y="62"/>
                  </a:lnTo>
                  <a:lnTo>
                    <a:pt x="193" y="72"/>
                  </a:lnTo>
                  <a:lnTo>
                    <a:pt x="195" y="81"/>
                  </a:lnTo>
                  <a:lnTo>
                    <a:pt x="197" y="91"/>
                  </a:lnTo>
                  <a:lnTo>
                    <a:pt x="197" y="101"/>
                  </a:lnTo>
                  <a:close/>
                </a:path>
              </a:pathLst>
            </a:custGeom>
            <a:solidFill>
              <a:srgbClr val="EFC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56" name="Freeform 36">
              <a:extLst>
                <a:ext uri="{FF2B5EF4-FFF2-40B4-BE49-F238E27FC236}">
                  <a16:creationId xmlns:a16="http://schemas.microsoft.com/office/drawing/2014/main" id="{E72F2315-4CF0-32B0-A8E9-5BD0CBB966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1" y="2063"/>
              <a:ext cx="197" cy="197"/>
            </a:xfrm>
            <a:custGeom>
              <a:avLst/>
              <a:gdLst>
                <a:gd name="T0" fmla="*/ 197 w 197"/>
                <a:gd name="T1" fmla="*/ 89 h 197"/>
                <a:gd name="T2" fmla="*/ 193 w 197"/>
                <a:gd name="T3" fmla="*/ 70 h 197"/>
                <a:gd name="T4" fmla="*/ 181 w 197"/>
                <a:gd name="T5" fmla="*/ 43 h 197"/>
                <a:gd name="T6" fmla="*/ 154 w 197"/>
                <a:gd name="T7" fmla="*/ 16 h 197"/>
                <a:gd name="T8" fmla="*/ 127 w 197"/>
                <a:gd name="T9" fmla="*/ 4 h 197"/>
                <a:gd name="T10" fmla="*/ 108 w 197"/>
                <a:gd name="T11" fmla="*/ 0 h 197"/>
                <a:gd name="T12" fmla="*/ 89 w 197"/>
                <a:gd name="T13" fmla="*/ 0 h 197"/>
                <a:gd name="T14" fmla="*/ 70 w 197"/>
                <a:gd name="T15" fmla="*/ 4 h 197"/>
                <a:gd name="T16" fmla="*/ 43 w 197"/>
                <a:gd name="T17" fmla="*/ 16 h 197"/>
                <a:gd name="T18" fmla="*/ 16 w 197"/>
                <a:gd name="T19" fmla="*/ 43 h 197"/>
                <a:gd name="T20" fmla="*/ 4 w 197"/>
                <a:gd name="T21" fmla="*/ 70 h 197"/>
                <a:gd name="T22" fmla="*/ 0 w 197"/>
                <a:gd name="T23" fmla="*/ 89 h 197"/>
                <a:gd name="T24" fmla="*/ 0 w 197"/>
                <a:gd name="T25" fmla="*/ 108 h 197"/>
                <a:gd name="T26" fmla="*/ 4 w 197"/>
                <a:gd name="T27" fmla="*/ 127 h 197"/>
                <a:gd name="T28" fmla="*/ 16 w 197"/>
                <a:gd name="T29" fmla="*/ 154 h 197"/>
                <a:gd name="T30" fmla="*/ 43 w 197"/>
                <a:gd name="T31" fmla="*/ 181 h 197"/>
                <a:gd name="T32" fmla="*/ 70 w 197"/>
                <a:gd name="T33" fmla="*/ 193 h 197"/>
                <a:gd name="T34" fmla="*/ 89 w 197"/>
                <a:gd name="T35" fmla="*/ 197 h 197"/>
                <a:gd name="T36" fmla="*/ 108 w 197"/>
                <a:gd name="T37" fmla="*/ 197 h 197"/>
                <a:gd name="T38" fmla="*/ 127 w 197"/>
                <a:gd name="T39" fmla="*/ 193 h 197"/>
                <a:gd name="T40" fmla="*/ 154 w 197"/>
                <a:gd name="T41" fmla="*/ 181 h 197"/>
                <a:gd name="T42" fmla="*/ 181 w 197"/>
                <a:gd name="T43" fmla="*/ 154 h 197"/>
                <a:gd name="T44" fmla="*/ 193 w 197"/>
                <a:gd name="T45" fmla="*/ 127 h 197"/>
                <a:gd name="T46" fmla="*/ 197 w 197"/>
                <a:gd name="T47" fmla="*/ 108 h 197"/>
                <a:gd name="T48" fmla="*/ 193 w 197"/>
                <a:gd name="T49" fmla="*/ 99 h 197"/>
                <a:gd name="T50" fmla="*/ 185 w 197"/>
                <a:gd name="T51" fmla="*/ 135 h 197"/>
                <a:gd name="T52" fmla="*/ 166 w 197"/>
                <a:gd name="T53" fmla="*/ 166 h 197"/>
                <a:gd name="T54" fmla="*/ 135 w 197"/>
                <a:gd name="T55" fmla="*/ 185 h 197"/>
                <a:gd name="T56" fmla="*/ 99 w 197"/>
                <a:gd name="T57" fmla="*/ 193 h 197"/>
                <a:gd name="T58" fmla="*/ 62 w 197"/>
                <a:gd name="T59" fmla="*/ 185 h 197"/>
                <a:gd name="T60" fmla="*/ 31 w 197"/>
                <a:gd name="T61" fmla="*/ 166 h 197"/>
                <a:gd name="T62" fmla="*/ 12 w 197"/>
                <a:gd name="T63" fmla="*/ 135 h 197"/>
                <a:gd name="T64" fmla="*/ 4 w 197"/>
                <a:gd name="T65" fmla="*/ 99 h 197"/>
                <a:gd name="T66" fmla="*/ 12 w 197"/>
                <a:gd name="T67" fmla="*/ 62 h 197"/>
                <a:gd name="T68" fmla="*/ 31 w 197"/>
                <a:gd name="T69" fmla="*/ 31 h 197"/>
                <a:gd name="T70" fmla="*/ 62 w 197"/>
                <a:gd name="T71" fmla="*/ 12 h 197"/>
                <a:gd name="T72" fmla="*/ 99 w 197"/>
                <a:gd name="T73" fmla="*/ 4 h 197"/>
                <a:gd name="T74" fmla="*/ 135 w 197"/>
                <a:gd name="T75" fmla="*/ 12 h 197"/>
                <a:gd name="T76" fmla="*/ 166 w 197"/>
                <a:gd name="T77" fmla="*/ 31 h 197"/>
                <a:gd name="T78" fmla="*/ 185 w 197"/>
                <a:gd name="T79" fmla="*/ 62 h 197"/>
                <a:gd name="T80" fmla="*/ 193 w 197"/>
                <a:gd name="T81" fmla="*/ 99 h 19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97"/>
                <a:gd name="T124" fmla="*/ 0 h 197"/>
                <a:gd name="T125" fmla="*/ 197 w 197"/>
                <a:gd name="T126" fmla="*/ 197 h 19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97" h="197">
                  <a:moveTo>
                    <a:pt x="197" y="99"/>
                  </a:moveTo>
                  <a:lnTo>
                    <a:pt x="197" y="89"/>
                  </a:lnTo>
                  <a:lnTo>
                    <a:pt x="195" y="79"/>
                  </a:lnTo>
                  <a:lnTo>
                    <a:pt x="193" y="70"/>
                  </a:lnTo>
                  <a:lnTo>
                    <a:pt x="189" y="60"/>
                  </a:lnTo>
                  <a:lnTo>
                    <a:pt x="181" y="43"/>
                  </a:lnTo>
                  <a:lnTo>
                    <a:pt x="168" y="29"/>
                  </a:lnTo>
                  <a:lnTo>
                    <a:pt x="154" y="16"/>
                  </a:lnTo>
                  <a:lnTo>
                    <a:pt x="137" y="8"/>
                  </a:lnTo>
                  <a:lnTo>
                    <a:pt x="127" y="4"/>
                  </a:lnTo>
                  <a:lnTo>
                    <a:pt x="118" y="2"/>
                  </a:lnTo>
                  <a:lnTo>
                    <a:pt x="108" y="0"/>
                  </a:lnTo>
                  <a:lnTo>
                    <a:pt x="99" y="0"/>
                  </a:lnTo>
                  <a:lnTo>
                    <a:pt x="89" y="0"/>
                  </a:lnTo>
                  <a:lnTo>
                    <a:pt x="79" y="2"/>
                  </a:lnTo>
                  <a:lnTo>
                    <a:pt x="70" y="4"/>
                  </a:lnTo>
                  <a:lnTo>
                    <a:pt x="60" y="8"/>
                  </a:lnTo>
                  <a:lnTo>
                    <a:pt x="43" y="16"/>
                  </a:lnTo>
                  <a:lnTo>
                    <a:pt x="29" y="29"/>
                  </a:lnTo>
                  <a:lnTo>
                    <a:pt x="16" y="43"/>
                  </a:lnTo>
                  <a:lnTo>
                    <a:pt x="8" y="60"/>
                  </a:lnTo>
                  <a:lnTo>
                    <a:pt x="4" y="70"/>
                  </a:lnTo>
                  <a:lnTo>
                    <a:pt x="2" y="79"/>
                  </a:lnTo>
                  <a:lnTo>
                    <a:pt x="0" y="89"/>
                  </a:lnTo>
                  <a:lnTo>
                    <a:pt x="0" y="99"/>
                  </a:lnTo>
                  <a:lnTo>
                    <a:pt x="0" y="108"/>
                  </a:lnTo>
                  <a:lnTo>
                    <a:pt x="2" y="118"/>
                  </a:lnTo>
                  <a:lnTo>
                    <a:pt x="4" y="127"/>
                  </a:lnTo>
                  <a:lnTo>
                    <a:pt x="8" y="137"/>
                  </a:lnTo>
                  <a:lnTo>
                    <a:pt x="16" y="154"/>
                  </a:lnTo>
                  <a:lnTo>
                    <a:pt x="29" y="168"/>
                  </a:lnTo>
                  <a:lnTo>
                    <a:pt x="43" y="181"/>
                  </a:lnTo>
                  <a:lnTo>
                    <a:pt x="60" y="189"/>
                  </a:lnTo>
                  <a:lnTo>
                    <a:pt x="70" y="193"/>
                  </a:lnTo>
                  <a:lnTo>
                    <a:pt x="79" y="195"/>
                  </a:lnTo>
                  <a:lnTo>
                    <a:pt x="89" y="197"/>
                  </a:lnTo>
                  <a:lnTo>
                    <a:pt x="99" y="197"/>
                  </a:lnTo>
                  <a:lnTo>
                    <a:pt x="108" y="197"/>
                  </a:lnTo>
                  <a:lnTo>
                    <a:pt x="118" y="195"/>
                  </a:lnTo>
                  <a:lnTo>
                    <a:pt x="127" y="193"/>
                  </a:lnTo>
                  <a:lnTo>
                    <a:pt x="137" y="189"/>
                  </a:lnTo>
                  <a:lnTo>
                    <a:pt x="154" y="181"/>
                  </a:lnTo>
                  <a:lnTo>
                    <a:pt x="168" y="168"/>
                  </a:lnTo>
                  <a:lnTo>
                    <a:pt x="181" y="154"/>
                  </a:lnTo>
                  <a:lnTo>
                    <a:pt x="189" y="137"/>
                  </a:lnTo>
                  <a:lnTo>
                    <a:pt x="193" y="127"/>
                  </a:lnTo>
                  <a:lnTo>
                    <a:pt x="195" y="118"/>
                  </a:lnTo>
                  <a:lnTo>
                    <a:pt x="197" y="108"/>
                  </a:lnTo>
                  <a:lnTo>
                    <a:pt x="197" y="99"/>
                  </a:lnTo>
                  <a:close/>
                  <a:moveTo>
                    <a:pt x="193" y="99"/>
                  </a:moveTo>
                  <a:lnTo>
                    <a:pt x="191" y="118"/>
                  </a:lnTo>
                  <a:lnTo>
                    <a:pt x="185" y="135"/>
                  </a:lnTo>
                  <a:lnTo>
                    <a:pt x="178" y="153"/>
                  </a:lnTo>
                  <a:lnTo>
                    <a:pt x="166" y="166"/>
                  </a:lnTo>
                  <a:lnTo>
                    <a:pt x="153" y="178"/>
                  </a:lnTo>
                  <a:lnTo>
                    <a:pt x="135" y="185"/>
                  </a:lnTo>
                  <a:lnTo>
                    <a:pt x="118" y="191"/>
                  </a:lnTo>
                  <a:lnTo>
                    <a:pt x="99" y="193"/>
                  </a:lnTo>
                  <a:lnTo>
                    <a:pt x="79" y="191"/>
                  </a:lnTo>
                  <a:lnTo>
                    <a:pt x="62" y="185"/>
                  </a:lnTo>
                  <a:lnTo>
                    <a:pt x="45" y="178"/>
                  </a:lnTo>
                  <a:lnTo>
                    <a:pt x="31" y="166"/>
                  </a:lnTo>
                  <a:lnTo>
                    <a:pt x="19" y="153"/>
                  </a:lnTo>
                  <a:lnTo>
                    <a:pt x="12" y="135"/>
                  </a:lnTo>
                  <a:lnTo>
                    <a:pt x="6" y="118"/>
                  </a:lnTo>
                  <a:lnTo>
                    <a:pt x="4" y="99"/>
                  </a:lnTo>
                  <a:lnTo>
                    <a:pt x="6" y="79"/>
                  </a:lnTo>
                  <a:lnTo>
                    <a:pt x="12" y="62"/>
                  </a:lnTo>
                  <a:lnTo>
                    <a:pt x="19" y="45"/>
                  </a:lnTo>
                  <a:lnTo>
                    <a:pt x="31" y="31"/>
                  </a:lnTo>
                  <a:lnTo>
                    <a:pt x="45" y="19"/>
                  </a:lnTo>
                  <a:lnTo>
                    <a:pt x="62" y="12"/>
                  </a:lnTo>
                  <a:lnTo>
                    <a:pt x="79" y="6"/>
                  </a:lnTo>
                  <a:lnTo>
                    <a:pt x="99" y="4"/>
                  </a:lnTo>
                  <a:lnTo>
                    <a:pt x="118" y="6"/>
                  </a:lnTo>
                  <a:lnTo>
                    <a:pt x="135" y="12"/>
                  </a:lnTo>
                  <a:lnTo>
                    <a:pt x="153" y="19"/>
                  </a:lnTo>
                  <a:lnTo>
                    <a:pt x="166" y="31"/>
                  </a:lnTo>
                  <a:lnTo>
                    <a:pt x="178" y="45"/>
                  </a:lnTo>
                  <a:lnTo>
                    <a:pt x="185" y="62"/>
                  </a:lnTo>
                  <a:lnTo>
                    <a:pt x="191" y="79"/>
                  </a:lnTo>
                  <a:lnTo>
                    <a:pt x="193" y="99"/>
                  </a:lnTo>
                  <a:close/>
                </a:path>
              </a:pathLst>
            </a:custGeom>
            <a:solidFill>
              <a:srgbClr val="F0C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57" name="Freeform 37">
              <a:extLst>
                <a:ext uri="{FF2B5EF4-FFF2-40B4-BE49-F238E27FC236}">
                  <a16:creationId xmlns:a16="http://schemas.microsoft.com/office/drawing/2014/main" id="{4DDE1BC9-38ED-16CE-F1F3-492C81BD11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3" y="2065"/>
              <a:ext cx="193" cy="193"/>
            </a:xfrm>
            <a:custGeom>
              <a:avLst/>
              <a:gdLst>
                <a:gd name="T0" fmla="*/ 193 w 193"/>
                <a:gd name="T1" fmla="*/ 87 h 193"/>
                <a:gd name="T2" fmla="*/ 189 w 193"/>
                <a:gd name="T3" fmla="*/ 68 h 193"/>
                <a:gd name="T4" fmla="*/ 178 w 193"/>
                <a:gd name="T5" fmla="*/ 43 h 193"/>
                <a:gd name="T6" fmla="*/ 151 w 193"/>
                <a:gd name="T7" fmla="*/ 16 h 193"/>
                <a:gd name="T8" fmla="*/ 125 w 193"/>
                <a:gd name="T9" fmla="*/ 4 h 193"/>
                <a:gd name="T10" fmla="*/ 106 w 193"/>
                <a:gd name="T11" fmla="*/ 0 h 193"/>
                <a:gd name="T12" fmla="*/ 87 w 193"/>
                <a:gd name="T13" fmla="*/ 0 h 193"/>
                <a:gd name="T14" fmla="*/ 68 w 193"/>
                <a:gd name="T15" fmla="*/ 4 h 193"/>
                <a:gd name="T16" fmla="*/ 43 w 193"/>
                <a:gd name="T17" fmla="*/ 16 h 193"/>
                <a:gd name="T18" fmla="*/ 16 w 193"/>
                <a:gd name="T19" fmla="*/ 43 h 193"/>
                <a:gd name="T20" fmla="*/ 4 w 193"/>
                <a:gd name="T21" fmla="*/ 68 h 193"/>
                <a:gd name="T22" fmla="*/ 0 w 193"/>
                <a:gd name="T23" fmla="*/ 87 h 193"/>
                <a:gd name="T24" fmla="*/ 0 w 193"/>
                <a:gd name="T25" fmla="*/ 106 h 193"/>
                <a:gd name="T26" fmla="*/ 4 w 193"/>
                <a:gd name="T27" fmla="*/ 125 h 193"/>
                <a:gd name="T28" fmla="*/ 16 w 193"/>
                <a:gd name="T29" fmla="*/ 151 h 193"/>
                <a:gd name="T30" fmla="*/ 43 w 193"/>
                <a:gd name="T31" fmla="*/ 178 h 193"/>
                <a:gd name="T32" fmla="*/ 68 w 193"/>
                <a:gd name="T33" fmla="*/ 189 h 193"/>
                <a:gd name="T34" fmla="*/ 87 w 193"/>
                <a:gd name="T35" fmla="*/ 193 h 193"/>
                <a:gd name="T36" fmla="*/ 106 w 193"/>
                <a:gd name="T37" fmla="*/ 193 h 193"/>
                <a:gd name="T38" fmla="*/ 125 w 193"/>
                <a:gd name="T39" fmla="*/ 189 h 193"/>
                <a:gd name="T40" fmla="*/ 151 w 193"/>
                <a:gd name="T41" fmla="*/ 178 h 193"/>
                <a:gd name="T42" fmla="*/ 178 w 193"/>
                <a:gd name="T43" fmla="*/ 151 h 193"/>
                <a:gd name="T44" fmla="*/ 189 w 193"/>
                <a:gd name="T45" fmla="*/ 125 h 193"/>
                <a:gd name="T46" fmla="*/ 193 w 193"/>
                <a:gd name="T47" fmla="*/ 106 h 193"/>
                <a:gd name="T48" fmla="*/ 189 w 193"/>
                <a:gd name="T49" fmla="*/ 97 h 193"/>
                <a:gd name="T50" fmla="*/ 181 w 193"/>
                <a:gd name="T51" fmla="*/ 133 h 193"/>
                <a:gd name="T52" fmla="*/ 162 w 193"/>
                <a:gd name="T53" fmla="*/ 162 h 193"/>
                <a:gd name="T54" fmla="*/ 133 w 193"/>
                <a:gd name="T55" fmla="*/ 181 h 193"/>
                <a:gd name="T56" fmla="*/ 97 w 193"/>
                <a:gd name="T57" fmla="*/ 189 h 193"/>
                <a:gd name="T58" fmla="*/ 60 w 193"/>
                <a:gd name="T59" fmla="*/ 181 h 193"/>
                <a:gd name="T60" fmla="*/ 31 w 193"/>
                <a:gd name="T61" fmla="*/ 162 h 193"/>
                <a:gd name="T62" fmla="*/ 12 w 193"/>
                <a:gd name="T63" fmla="*/ 133 h 193"/>
                <a:gd name="T64" fmla="*/ 4 w 193"/>
                <a:gd name="T65" fmla="*/ 97 h 193"/>
                <a:gd name="T66" fmla="*/ 12 w 193"/>
                <a:gd name="T67" fmla="*/ 60 h 193"/>
                <a:gd name="T68" fmla="*/ 31 w 193"/>
                <a:gd name="T69" fmla="*/ 31 h 193"/>
                <a:gd name="T70" fmla="*/ 60 w 193"/>
                <a:gd name="T71" fmla="*/ 12 h 193"/>
                <a:gd name="T72" fmla="*/ 97 w 193"/>
                <a:gd name="T73" fmla="*/ 4 h 193"/>
                <a:gd name="T74" fmla="*/ 133 w 193"/>
                <a:gd name="T75" fmla="*/ 12 h 193"/>
                <a:gd name="T76" fmla="*/ 162 w 193"/>
                <a:gd name="T77" fmla="*/ 31 h 193"/>
                <a:gd name="T78" fmla="*/ 181 w 193"/>
                <a:gd name="T79" fmla="*/ 60 h 193"/>
                <a:gd name="T80" fmla="*/ 189 w 193"/>
                <a:gd name="T81" fmla="*/ 97 h 19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93"/>
                <a:gd name="T124" fmla="*/ 0 h 193"/>
                <a:gd name="T125" fmla="*/ 193 w 193"/>
                <a:gd name="T126" fmla="*/ 193 h 19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93" h="193">
                  <a:moveTo>
                    <a:pt x="193" y="97"/>
                  </a:moveTo>
                  <a:lnTo>
                    <a:pt x="193" y="87"/>
                  </a:lnTo>
                  <a:lnTo>
                    <a:pt x="191" y="77"/>
                  </a:lnTo>
                  <a:lnTo>
                    <a:pt x="189" y="68"/>
                  </a:lnTo>
                  <a:lnTo>
                    <a:pt x="185" y="58"/>
                  </a:lnTo>
                  <a:lnTo>
                    <a:pt x="178" y="43"/>
                  </a:lnTo>
                  <a:lnTo>
                    <a:pt x="166" y="27"/>
                  </a:lnTo>
                  <a:lnTo>
                    <a:pt x="151" y="16"/>
                  </a:lnTo>
                  <a:lnTo>
                    <a:pt x="135" y="8"/>
                  </a:lnTo>
                  <a:lnTo>
                    <a:pt x="125" y="4"/>
                  </a:lnTo>
                  <a:lnTo>
                    <a:pt x="116" y="2"/>
                  </a:lnTo>
                  <a:lnTo>
                    <a:pt x="106" y="0"/>
                  </a:lnTo>
                  <a:lnTo>
                    <a:pt x="97" y="0"/>
                  </a:lnTo>
                  <a:lnTo>
                    <a:pt x="87" y="0"/>
                  </a:lnTo>
                  <a:lnTo>
                    <a:pt x="77" y="2"/>
                  </a:lnTo>
                  <a:lnTo>
                    <a:pt x="68" y="4"/>
                  </a:lnTo>
                  <a:lnTo>
                    <a:pt x="58" y="8"/>
                  </a:lnTo>
                  <a:lnTo>
                    <a:pt x="43" y="16"/>
                  </a:lnTo>
                  <a:lnTo>
                    <a:pt x="27" y="27"/>
                  </a:lnTo>
                  <a:lnTo>
                    <a:pt x="16" y="43"/>
                  </a:lnTo>
                  <a:lnTo>
                    <a:pt x="8" y="58"/>
                  </a:lnTo>
                  <a:lnTo>
                    <a:pt x="4" y="68"/>
                  </a:lnTo>
                  <a:lnTo>
                    <a:pt x="2" y="77"/>
                  </a:lnTo>
                  <a:lnTo>
                    <a:pt x="0" y="87"/>
                  </a:lnTo>
                  <a:lnTo>
                    <a:pt x="0" y="97"/>
                  </a:lnTo>
                  <a:lnTo>
                    <a:pt x="0" y="106"/>
                  </a:lnTo>
                  <a:lnTo>
                    <a:pt x="2" y="116"/>
                  </a:lnTo>
                  <a:lnTo>
                    <a:pt x="4" y="125"/>
                  </a:lnTo>
                  <a:lnTo>
                    <a:pt x="8" y="135"/>
                  </a:lnTo>
                  <a:lnTo>
                    <a:pt x="16" y="151"/>
                  </a:lnTo>
                  <a:lnTo>
                    <a:pt x="27" y="166"/>
                  </a:lnTo>
                  <a:lnTo>
                    <a:pt x="43" y="178"/>
                  </a:lnTo>
                  <a:lnTo>
                    <a:pt x="58" y="185"/>
                  </a:lnTo>
                  <a:lnTo>
                    <a:pt x="68" y="189"/>
                  </a:lnTo>
                  <a:lnTo>
                    <a:pt x="77" y="191"/>
                  </a:lnTo>
                  <a:lnTo>
                    <a:pt x="87" y="193"/>
                  </a:lnTo>
                  <a:lnTo>
                    <a:pt x="97" y="193"/>
                  </a:lnTo>
                  <a:lnTo>
                    <a:pt x="106" y="193"/>
                  </a:lnTo>
                  <a:lnTo>
                    <a:pt x="116" y="191"/>
                  </a:lnTo>
                  <a:lnTo>
                    <a:pt x="125" y="189"/>
                  </a:lnTo>
                  <a:lnTo>
                    <a:pt x="135" y="185"/>
                  </a:lnTo>
                  <a:lnTo>
                    <a:pt x="151" y="178"/>
                  </a:lnTo>
                  <a:lnTo>
                    <a:pt x="166" y="166"/>
                  </a:lnTo>
                  <a:lnTo>
                    <a:pt x="178" y="151"/>
                  </a:lnTo>
                  <a:lnTo>
                    <a:pt x="185" y="135"/>
                  </a:lnTo>
                  <a:lnTo>
                    <a:pt x="189" y="125"/>
                  </a:lnTo>
                  <a:lnTo>
                    <a:pt x="191" y="116"/>
                  </a:lnTo>
                  <a:lnTo>
                    <a:pt x="193" y="106"/>
                  </a:lnTo>
                  <a:lnTo>
                    <a:pt x="193" y="97"/>
                  </a:lnTo>
                  <a:close/>
                  <a:moveTo>
                    <a:pt x="189" y="97"/>
                  </a:moveTo>
                  <a:lnTo>
                    <a:pt x="187" y="116"/>
                  </a:lnTo>
                  <a:lnTo>
                    <a:pt x="181" y="133"/>
                  </a:lnTo>
                  <a:lnTo>
                    <a:pt x="174" y="149"/>
                  </a:lnTo>
                  <a:lnTo>
                    <a:pt x="162" y="162"/>
                  </a:lnTo>
                  <a:lnTo>
                    <a:pt x="149" y="174"/>
                  </a:lnTo>
                  <a:lnTo>
                    <a:pt x="133" y="181"/>
                  </a:lnTo>
                  <a:lnTo>
                    <a:pt x="116" y="187"/>
                  </a:lnTo>
                  <a:lnTo>
                    <a:pt x="97" y="189"/>
                  </a:lnTo>
                  <a:lnTo>
                    <a:pt x="77" y="187"/>
                  </a:lnTo>
                  <a:lnTo>
                    <a:pt x="60" y="181"/>
                  </a:lnTo>
                  <a:lnTo>
                    <a:pt x="44" y="174"/>
                  </a:lnTo>
                  <a:lnTo>
                    <a:pt x="31" y="162"/>
                  </a:lnTo>
                  <a:lnTo>
                    <a:pt x="19" y="149"/>
                  </a:lnTo>
                  <a:lnTo>
                    <a:pt x="12" y="133"/>
                  </a:lnTo>
                  <a:lnTo>
                    <a:pt x="6" y="116"/>
                  </a:lnTo>
                  <a:lnTo>
                    <a:pt x="4" y="97"/>
                  </a:lnTo>
                  <a:lnTo>
                    <a:pt x="6" y="77"/>
                  </a:lnTo>
                  <a:lnTo>
                    <a:pt x="12" y="60"/>
                  </a:lnTo>
                  <a:lnTo>
                    <a:pt x="19" y="44"/>
                  </a:lnTo>
                  <a:lnTo>
                    <a:pt x="31" y="31"/>
                  </a:lnTo>
                  <a:lnTo>
                    <a:pt x="44" y="19"/>
                  </a:lnTo>
                  <a:lnTo>
                    <a:pt x="60" y="12"/>
                  </a:lnTo>
                  <a:lnTo>
                    <a:pt x="77" y="6"/>
                  </a:lnTo>
                  <a:lnTo>
                    <a:pt x="97" y="4"/>
                  </a:lnTo>
                  <a:lnTo>
                    <a:pt x="116" y="6"/>
                  </a:lnTo>
                  <a:lnTo>
                    <a:pt x="133" y="12"/>
                  </a:lnTo>
                  <a:lnTo>
                    <a:pt x="149" y="19"/>
                  </a:lnTo>
                  <a:lnTo>
                    <a:pt x="162" y="31"/>
                  </a:lnTo>
                  <a:lnTo>
                    <a:pt x="174" y="44"/>
                  </a:lnTo>
                  <a:lnTo>
                    <a:pt x="181" y="60"/>
                  </a:lnTo>
                  <a:lnTo>
                    <a:pt x="187" y="77"/>
                  </a:lnTo>
                  <a:lnTo>
                    <a:pt x="189" y="97"/>
                  </a:lnTo>
                  <a:close/>
                </a:path>
              </a:pathLst>
            </a:custGeom>
            <a:solidFill>
              <a:srgbClr val="F0C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58" name="Freeform 38">
              <a:extLst>
                <a:ext uri="{FF2B5EF4-FFF2-40B4-BE49-F238E27FC236}">
                  <a16:creationId xmlns:a16="http://schemas.microsoft.com/office/drawing/2014/main" id="{B0CB9D96-7E41-7799-7836-4DDF7748BE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5" y="2067"/>
              <a:ext cx="189" cy="189"/>
            </a:xfrm>
            <a:custGeom>
              <a:avLst/>
              <a:gdLst>
                <a:gd name="T0" fmla="*/ 187 w 189"/>
                <a:gd name="T1" fmla="*/ 75 h 189"/>
                <a:gd name="T2" fmla="*/ 174 w 189"/>
                <a:gd name="T3" fmla="*/ 41 h 189"/>
                <a:gd name="T4" fmla="*/ 149 w 189"/>
                <a:gd name="T5" fmla="*/ 15 h 189"/>
                <a:gd name="T6" fmla="*/ 114 w 189"/>
                <a:gd name="T7" fmla="*/ 2 h 189"/>
                <a:gd name="T8" fmla="*/ 75 w 189"/>
                <a:gd name="T9" fmla="*/ 2 h 189"/>
                <a:gd name="T10" fmla="*/ 41 w 189"/>
                <a:gd name="T11" fmla="*/ 15 h 189"/>
                <a:gd name="T12" fmla="*/ 15 w 189"/>
                <a:gd name="T13" fmla="*/ 41 h 189"/>
                <a:gd name="T14" fmla="*/ 2 w 189"/>
                <a:gd name="T15" fmla="*/ 75 h 189"/>
                <a:gd name="T16" fmla="*/ 2 w 189"/>
                <a:gd name="T17" fmla="*/ 114 h 189"/>
                <a:gd name="T18" fmla="*/ 15 w 189"/>
                <a:gd name="T19" fmla="*/ 149 h 189"/>
                <a:gd name="T20" fmla="*/ 41 w 189"/>
                <a:gd name="T21" fmla="*/ 174 h 189"/>
                <a:gd name="T22" fmla="*/ 75 w 189"/>
                <a:gd name="T23" fmla="*/ 187 h 189"/>
                <a:gd name="T24" fmla="*/ 114 w 189"/>
                <a:gd name="T25" fmla="*/ 187 h 189"/>
                <a:gd name="T26" fmla="*/ 149 w 189"/>
                <a:gd name="T27" fmla="*/ 174 h 189"/>
                <a:gd name="T28" fmla="*/ 174 w 189"/>
                <a:gd name="T29" fmla="*/ 149 h 189"/>
                <a:gd name="T30" fmla="*/ 187 w 189"/>
                <a:gd name="T31" fmla="*/ 114 h 189"/>
                <a:gd name="T32" fmla="*/ 185 w 189"/>
                <a:gd name="T33" fmla="*/ 95 h 189"/>
                <a:gd name="T34" fmla="*/ 179 w 189"/>
                <a:gd name="T35" fmla="*/ 129 h 189"/>
                <a:gd name="T36" fmla="*/ 158 w 189"/>
                <a:gd name="T37" fmla="*/ 158 h 189"/>
                <a:gd name="T38" fmla="*/ 129 w 189"/>
                <a:gd name="T39" fmla="*/ 179 h 189"/>
                <a:gd name="T40" fmla="*/ 95 w 189"/>
                <a:gd name="T41" fmla="*/ 185 h 189"/>
                <a:gd name="T42" fmla="*/ 60 w 189"/>
                <a:gd name="T43" fmla="*/ 179 h 189"/>
                <a:gd name="T44" fmla="*/ 31 w 189"/>
                <a:gd name="T45" fmla="*/ 158 h 189"/>
                <a:gd name="T46" fmla="*/ 10 w 189"/>
                <a:gd name="T47" fmla="*/ 129 h 189"/>
                <a:gd name="T48" fmla="*/ 4 w 189"/>
                <a:gd name="T49" fmla="*/ 95 h 189"/>
                <a:gd name="T50" fmla="*/ 10 w 189"/>
                <a:gd name="T51" fmla="*/ 60 h 189"/>
                <a:gd name="T52" fmla="*/ 31 w 189"/>
                <a:gd name="T53" fmla="*/ 31 h 189"/>
                <a:gd name="T54" fmla="*/ 60 w 189"/>
                <a:gd name="T55" fmla="*/ 10 h 189"/>
                <a:gd name="T56" fmla="*/ 95 w 189"/>
                <a:gd name="T57" fmla="*/ 4 h 189"/>
                <a:gd name="T58" fmla="*/ 129 w 189"/>
                <a:gd name="T59" fmla="*/ 10 h 189"/>
                <a:gd name="T60" fmla="*/ 158 w 189"/>
                <a:gd name="T61" fmla="*/ 31 h 189"/>
                <a:gd name="T62" fmla="*/ 179 w 189"/>
                <a:gd name="T63" fmla="*/ 60 h 189"/>
                <a:gd name="T64" fmla="*/ 185 w 189"/>
                <a:gd name="T65" fmla="*/ 95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9"/>
                <a:gd name="T100" fmla="*/ 0 h 189"/>
                <a:gd name="T101" fmla="*/ 189 w 18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9" h="189">
                  <a:moveTo>
                    <a:pt x="189" y="95"/>
                  </a:moveTo>
                  <a:lnTo>
                    <a:pt x="187" y="75"/>
                  </a:lnTo>
                  <a:lnTo>
                    <a:pt x="181" y="58"/>
                  </a:lnTo>
                  <a:lnTo>
                    <a:pt x="174" y="41"/>
                  </a:lnTo>
                  <a:lnTo>
                    <a:pt x="162" y="27"/>
                  </a:lnTo>
                  <a:lnTo>
                    <a:pt x="149" y="15"/>
                  </a:lnTo>
                  <a:lnTo>
                    <a:pt x="131" y="8"/>
                  </a:lnTo>
                  <a:lnTo>
                    <a:pt x="114" y="2"/>
                  </a:lnTo>
                  <a:lnTo>
                    <a:pt x="95" y="0"/>
                  </a:lnTo>
                  <a:lnTo>
                    <a:pt x="75" y="2"/>
                  </a:lnTo>
                  <a:lnTo>
                    <a:pt x="58" y="8"/>
                  </a:lnTo>
                  <a:lnTo>
                    <a:pt x="41" y="15"/>
                  </a:lnTo>
                  <a:lnTo>
                    <a:pt x="27" y="27"/>
                  </a:lnTo>
                  <a:lnTo>
                    <a:pt x="15" y="41"/>
                  </a:lnTo>
                  <a:lnTo>
                    <a:pt x="8" y="58"/>
                  </a:lnTo>
                  <a:lnTo>
                    <a:pt x="2" y="75"/>
                  </a:lnTo>
                  <a:lnTo>
                    <a:pt x="0" y="95"/>
                  </a:lnTo>
                  <a:lnTo>
                    <a:pt x="2" y="114"/>
                  </a:lnTo>
                  <a:lnTo>
                    <a:pt x="8" y="131"/>
                  </a:lnTo>
                  <a:lnTo>
                    <a:pt x="15" y="149"/>
                  </a:lnTo>
                  <a:lnTo>
                    <a:pt x="27" y="162"/>
                  </a:lnTo>
                  <a:lnTo>
                    <a:pt x="41" y="174"/>
                  </a:lnTo>
                  <a:lnTo>
                    <a:pt x="58" y="181"/>
                  </a:lnTo>
                  <a:lnTo>
                    <a:pt x="75" y="187"/>
                  </a:lnTo>
                  <a:lnTo>
                    <a:pt x="95" y="189"/>
                  </a:lnTo>
                  <a:lnTo>
                    <a:pt x="114" y="187"/>
                  </a:lnTo>
                  <a:lnTo>
                    <a:pt x="131" y="181"/>
                  </a:lnTo>
                  <a:lnTo>
                    <a:pt x="149" y="174"/>
                  </a:lnTo>
                  <a:lnTo>
                    <a:pt x="162" y="162"/>
                  </a:lnTo>
                  <a:lnTo>
                    <a:pt x="174" y="149"/>
                  </a:lnTo>
                  <a:lnTo>
                    <a:pt x="181" y="131"/>
                  </a:lnTo>
                  <a:lnTo>
                    <a:pt x="187" y="114"/>
                  </a:lnTo>
                  <a:lnTo>
                    <a:pt x="189" y="95"/>
                  </a:lnTo>
                  <a:close/>
                  <a:moveTo>
                    <a:pt x="185" y="95"/>
                  </a:moveTo>
                  <a:lnTo>
                    <a:pt x="183" y="114"/>
                  </a:lnTo>
                  <a:lnTo>
                    <a:pt x="179" y="129"/>
                  </a:lnTo>
                  <a:lnTo>
                    <a:pt x="170" y="145"/>
                  </a:lnTo>
                  <a:lnTo>
                    <a:pt x="158" y="158"/>
                  </a:lnTo>
                  <a:lnTo>
                    <a:pt x="145" y="170"/>
                  </a:lnTo>
                  <a:lnTo>
                    <a:pt x="129" y="179"/>
                  </a:lnTo>
                  <a:lnTo>
                    <a:pt x="114" y="183"/>
                  </a:lnTo>
                  <a:lnTo>
                    <a:pt x="95" y="185"/>
                  </a:lnTo>
                  <a:lnTo>
                    <a:pt x="75" y="183"/>
                  </a:lnTo>
                  <a:lnTo>
                    <a:pt x="60" y="179"/>
                  </a:lnTo>
                  <a:lnTo>
                    <a:pt x="44" y="170"/>
                  </a:lnTo>
                  <a:lnTo>
                    <a:pt x="31" y="158"/>
                  </a:lnTo>
                  <a:lnTo>
                    <a:pt x="19" y="145"/>
                  </a:lnTo>
                  <a:lnTo>
                    <a:pt x="10" y="129"/>
                  </a:lnTo>
                  <a:lnTo>
                    <a:pt x="6" y="114"/>
                  </a:lnTo>
                  <a:lnTo>
                    <a:pt x="4" y="95"/>
                  </a:lnTo>
                  <a:lnTo>
                    <a:pt x="6" y="75"/>
                  </a:lnTo>
                  <a:lnTo>
                    <a:pt x="10" y="60"/>
                  </a:lnTo>
                  <a:lnTo>
                    <a:pt x="19" y="44"/>
                  </a:lnTo>
                  <a:lnTo>
                    <a:pt x="31" y="31"/>
                  </a:lnTo>
                  <a:lnTo>
                    <a:pt x="44" y="19"/>
                  </a:lnTo>
                  <a:lnTo>
                    <a:pt x="60" y="10"/>
                  </a:lnTo>
                  <a:lnTo>
                    <a:pt x="75" y="6"/>
                  </a:lnTo>
                  <a:lnTo>
                    <a:pt x="95" y="4"/>
                  </a:lnTo>
                  <a:lnTo>
                    <a:pt x="114" y="6"/>
                  </a:lnTo>
                  <a:lnTo>
                    <a:pt x="129" y="10"/>
                  </a:lnTo>
                  <a:lnTo>
                    <a:pt x="145" y="19"/>
                  </a:lnTo>
                  <a:lnTo>
                    <a:pt x="158" y="31"/>
                  </a:lnTo>
                  <a:lnTo>
                    <a:pt x="170" y="44"/>
                  </a:lnTo>
                  <a:lnTo>
                    <a:pt x="179" y="60"/>
                  </a:lnTo>
                  <a:lnTo>
                    <a:pt x="183" y="75"/>
                  </a:lnTo>
                  <a:lnTo>
                    <a:pt x="185" y="95"/>
                  </a:lnTo>
                  <a:close/>
                </a:path>
              </a:pathLst>
            </a:custGeom>
            <a:solidFill>
              <a:srgbClr val="F0C4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59" name="Freeform 39">
              <a:extLst>
                <a:ext uri="{FF2B5EF4-FFF2-40B4-BE49-F238E27FC236}">
                  <a16:creationId xmlns:a16="http://schemas.microsoft.com/office/drawing/2014/main" id="{5F2E02CF-FB79-2ADE-97C6-8EACFCA57D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7" y="2069"/>
              <a:ext cx="185" cy="185"/>
            </a:xfrm>
            <a:custGeom>
              <a:avLst/>
              <a:gdLst>
                <a:gd name="T0" fmla="*/ 183 w 185"/>
                <a:gd name="T1" fmla="*/ 73 h 185"/>
                <a:gd name="T2" fmla="*/ 170 w 185"/>
                <a:gd name="T3" fmla="*/ 40 h 185"/>
                <a:gd name="T4" fmla="*/ 145 w 185"/>
                <a:gd name="T5" fmla="*/ 15 h 185"/>
                <a:gd name="T6" fmla="*/ 112 w 185"/>
                <a:gd name="T7" fmla="*/ 2 h 185"/>
                <a:gd name="T8" fmla="*/ 73 w 185"/>
                <a:gd name="T9" fmla="*/ 2 h 185"/>
                <a:gd name="T10" fmla="*/ 40 w 185"/>
                <a:gd name="T11" fmla="*/ 15 h 185"/>
                <a:gd name="T12" fmla="*/ 15 w 185"/>
                <a:gd name="T13" fmla="*/ 40 h 185"/>
                <a:gd name="T14" fmla="*/ 2 w 185"/>
                <a:gd name="T15" fmla="*/ 73 h 185"/>
                <a:gd name="T16" fmla="*/ 2 w 185"/>
                <a:gd name="T17" fmla="*/ 112 h 185"/>
                <a:gd name="T18" fmla="*/ 15 w 185"/>
                <a:gd name="T19" fmla="*/ 145 h 185"/>
                <a:gd name="T20" fmla="*/ 40 w 185"/>
                <a:gd name="T21" fmla="*/ 170 h 185"/>
                <a:gd name="T22" fmla="*/ 73 w 185"/>
                <a:gd name="T23" fmla="*/ 183 h 185"/>
                <a:gd name="T24" fmla="*/ 112 w 185"/>
                <a:gd name="T25" fmla="*/ 183 h 185"/>
                <a:gd name="T26" fmla="*/ 145 w 185"/>
                <a:gd name="T27" fmla="*/ 170 h 185"/>
                <a:gd name="T28" fmla="*/ 170 w 185"/>
                <a:gd name="T29" fmla="*/ 145 h 185"/>
                <a:gd name="T30" fmla="*/ 183 w 185"/>
                <a:gd name="T31" fmla="*/ 112 h 185"/>
                <a:gd name="T32" fmla="*/ 181 w 185"/>
                <a:gd name="T33" fmla="*/ 93 h 185"/>
                <a:gd name="T34" fmla="*/ 175 w 185"/>
                <a:gd name="T35" fmla="*/ 127 h 185"/>
                <a:gd name="T36" fmla="*/ 156 w 185"/>
                <a:gd name="T37" fmla="*/ 156 h 185"/>
                <a:gd name="T38" fmla="*/ 127 w 185"/>
                <a:gd name="T39" fmla="*/ 175 h 185"/>
                <a:gd name="T40" fmla="*/ 93 w 185"/>
                <a:gd name="T41" fmla="*/ 181 h 185"/>
                <a:gd name="T42" fmla="*/ 58 w 185"/>
                <a:gd name="T43" fmla="*/ 175 h 185"/>
                <a:gd name="T44" fmla="*/ 29 w 185"/>
                <a:gd name="T45" fmla="*/ 156 h 185"/>
                <a:gd name="T46" fmla="*/ 10 w 185"/>
                <a:gd name="T47" fmla="*/ 127 h 185"/>
                <a:gd name="T48" fmla="*/ 4 w 185"/>
                <a:gd name="T49" fmla="*/ 93 h 185"/>
                <a:gd name="T50" fmla="*/ 10 w 185"/>
                <a:gd name="T51" fmla="*/ 58 h 185"/>
                <a:gd name="T52" fmla="*/ 29 w 185"/>
                <a:gd name="T53" fmla="*/ 29 h 185"/>
                <a:gd name="T54" fmla="*/ 58 w 185"/>
                <a:gd name="T55" fmla="*/ 10 h 185"/>
                <a:gd name="T56" fmla="*/ 93 w 185"/>
                <a:gd name="T57" fmla="*/ 4 h 185"/>
                <a:gd name="T58" fmla="*/ 127 w 185"/>
                <a:gd name="T59" fmla="*/ 10 h 185"/>
                <a:gd name="T60" fmla="*/ 156 w 185"/>
                <a:gd name="T61" fmla="*/ 29 h 185"/>
                <a:gd name="T62" fmla="*/ 175 w 185"/>
                <a:gd name="T63" fmla="*/ 58 h 185"/>
                <a:gd name="T64" fmla="*/ 181 w 185"/>
                <a:gd name="T65" fmla="*/ 93 h 1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5"/>
                <a:gd name="T100" fmla="*/ 0 h 185"/>
                <a:gd name="T101" fmla="*/ 185 w 185"/>
                <a:gd name="T102" fmla="*/ 185 h 18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5" h="185">
                  <a:moveTo>
                    <a:pt x="185" y="93"/>
                  </a:moveTo>
                  <a:lnTo>
                    <a:pt x="183" y="73"/>
                  </a:lnTo>
                  <a:lnTo>
                    <a:pt x="177" y="56"/>
                  </a:lnTo>
                  <a:lnTo>
                    <a:pt x="170" y="40"/>
                  </a:lnTo>
                  <a:lnTo>
                    <a:pt x="158" y="27"/>
                  </a:lnTo>
                  <a:lnTo>
                    <a:pt x="145" y="15"/>
                  </a:lnTo>
                  <a:lnTo>
                    <a:pt x="129" y="8"/>
                  </a:lnTo>
                  <a:lnTo>
                    <a:pt x="112" y="2"/>
                  </a:lnTo>
                  <a:lnTo>
                    <a:pt x="93" y="0"/>
                  </a:lnTo>
                  <a:lnTo>
                    <a:pt x="73" y="2"/>
                  </a:lnTo>
                  <a:lnTo>
                    <a:pt x="56" y="8"/>
                  </a:lnTo>
                  <a:lnTo>
                    <a:pt x="40" y="15"/>
                  </a:lnTo>
                  <a:lnTo>
                    <a:pt x="27" y="27"/>
                  </a:lnTo>
                  <a:lnTo>
                    <a:pt x="15" y="40"/>
                  </a:lnTo>
                  <a:lnTo>
                    <a:pt x="8" y="56"/>
                  </a:lnTo>
                  <a:lnTo>
                    <a:pt x="2" y="73"/>
                  </a:lnTo>
                  <a:lnTo>
                    <a:pt x="0" y="93"/>
                  </a:lnTo>
                  <a:lnTo>
                    <a:pt x="2" y="112"/>
                  </a:lnTo>
                  <a:lnTo>
                    <a:pt x="8" y="129"/>
                  </a:lnTo>
                  <a:lnTo>
                    <a:pt x="15" y="145"/>
                  </a:lnTo>
                  <a:lnTo>
                    <a:pt x="27" y="158"/>
                  </a:lnTo>
                  <a:lnTo>
                    <a:pt x="40" y="170"/>
                  </a:lnTo>
                  <a:lnTo>
                    <a:pt x="56" y="177"/>
                  </a:lnTo>
                  <a:lnTo>
                    <a:pt x="73" y="183"/>
                  </a:lnTo>
                  <a:lnTo>
                    <a:pt x="93" y="185"/>
                  </a:lnTo>
                  <a:lnTo>
                    <a:pt x="112" y="183"/>
                  </a:lnTo>
                  <a:lnTo>
                    <a:pt x="129" y="177"/>
                  </a:lnTo>
                  <a:lnTo>
                    <a:pt x="145" y="170"/>
                  </a:lnTo>
                  <a:lnTo>
                    <a:pt x="158" y="158"/>
                  </a:lnTo>
                  <a:lnTo>
                    <a:pt x="170" y="145"/>
                  </a:lnTo>
                  <a:lnTo>
                    <a:pt x="177" y="129"/>
                  </a:lnTo>
                  <a:lnTo>
                    <a:pt x="183" y="112"/>
                  </a:lnTo>
                  <a:lnTo>
                    <a:pt x="185" y="93"/>
                  </a:lnTo>
                  <a:close/>
                  <a:moveTo>
                    <a:pt x="181" y="93"/>
                  </a:moveTo>
                  <a:lnTo>
                    <a:pt x="179" y="110"/>
                  </a:lnTo>
                  <a:lnTo>
                    <a:pt x="175" y="127"/>
                  </a:lnTo>
                  <a:lnTo>
                    <a:pt x="166" y="143"/>
                  </a:lnTo>
                  <a:lnTo>
                    <a:pt x="156" y="156"/>
                  </a:lnTo>
                  <a:lnTo>
                    <a:pt x="143" y="166"/>
                  </a:lnTo>
                  <a:lnTo>
                    <a:pt x="127" y="175"/>
                  </a:lnTo>
                  <a:lnTo>
                    <a:pt x="110" y="179"/>
                  </a:lnTo>
                  <a:lnTo>
                    <a:pt x="93" y="181"/>
                  </a:lnTo>
                  <a:lnTo>
                    <a:pt x="75" y="179"/>
                  </a:lnTo>
                  <a:lnTo>
                    <a:pt x="58" y="175"/>
                  </a:lnTo>
                  <a:lnTo>
                    <a:pt x="42" y="166"/>
                  </a:lnTo>
                  <a:lnTo>
                    <a:pt x="29" y="156"/>
                  </a:lnTo>
                  <a:lnTo>
                    <a:pt x="19" y="143"/>
                  </a:lnTo>
                  <a:lnTo>
                    <a:pt x="10" y="127"/>
                  </a:lnTo>
                  <a:lnTo>
                    <a:pt x="6" y="110"/>
                  </a:lnTo>
                  <a:lnTo>
                    <a:pt x="4" y="93"/>
                  </a:lnTo>
                  <a:lnTo>
                    <a:pt x="6" y="75"/>
                  </a:lnTo>
                  <a:lnTo>
                    <a:pt x="10" y="58"/>
                  </a:lnTo>
                  <a:lnTo>
                    <a:pt x="19" y="42"/>
                  </a:lnTo>
                  <a:lnTo>
                    <a:pt x="29" y="29"/>
                  </a:lnTo>
                  <a:lnTo>
                    <a:pt x="42" y="19"/>
                  </a:lnTo>
                  <a:lnTo>
                    <a:pt x="58" y="10"/>
                  </a:lnTo>
                  <a:lnTo>
                    <a:pt x="75" y="6"/>
                  </a:lnTo>
                  <a:lnTo>
                    <a:pt x="93" y="4"/>
                  </a:lnTo>
                  <a:lnTo>
                    <a:pt x="110" y="6"/>
                  </a:lnTo>
                  <a:lnTo>
                    <a:pt x="127" y="10"/>
                  </a:lnTo>
                  <a:lnTo>
                    <a:pt x="143" y="19"/>
                  </a:lnTo>
                  <a:lnTo>
                    <a:pt x="156" y="29"/>
                  </a:lnTo>
                  <a:lnTo>
                    <a:pt x="166" y="42"/>
                  </a:lnTo>
                  <a:lnTo>
                    <a:pt x="175" y="58"/>
                  </a:lnTo>
                  <a:lnTo>
                    <a:pt x="179" y="75"/>
                  </a:lnTo>
                  <a:lnTo>
                    <a:pt x="181" y="93"/>
                  </a:lnTo>
                  <a:close/>
                </a:path>
              </a:pathLst>
            </a:custGeom>
            <a:solidFill>
              <a:srgbClr val="F0C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60" name="Freeform 40">
              <a:extLst>
                <a:ext uri="{FF2B5EF4-FFF2-40B4-BE49-F238E27FC236}">
                  <a16:creationId xmlns:a16="http://schemas.microsoft.com/office/drawing/2014/main" id="{3C5E7403-9811-6538-D43C-D368BF0749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9" y="2071"/>
              <a:ext cx="181" cy="181"/>
            </a:xfrm>
            <a:custGeom>
              <a:avLst/>
              <a:gdLst>
                <a:gd name="T0" fmla="*/ 179 w 181"/>
                <a:gd name="T1" fmla="*/ 71 h 181"/>
                <a:gd name="T2" fmla="*/ 166 w 181"/>
                <a:gd name="T3" fmla="*/ 40 h 181"/>
                <a:gd name="T4" fmla="*/ 141 w 181"/>
                <a:gd name="T5" fmla="*/ 15 h 181"/>
                <a:gd name="T6" fmla="*/ 110 w 181"/>
                <a:gd name="T7" fmla="*/ 2 h 181"/>
                <a:gd name="T8" fmla="*/ 71 w 181"/>
                <a:gd name="T9" fmla="*/ 2 h 181"/>
                <a:gd name="T10" fmla="*/ 40 w 181"/>
                <a:gd name="T11" fmla="*/ 15 h 181"/>
                <a:gd name="T12" fmla="*/ 15 w 181"/>
                <a:gd name="T13" fmla="*/ 40 h 181"/>
                <a:gd name="T14" fmla="*/ 2 w 181"/>
                <a:gd name="T15" fmla="*/ 71 h 181"/>
                <a:gd name="T16" fmla="*/ 2 w 181"/>
                <a:gd name="T17" fmla="*/ 110 h 181"/>
                <a:gd name="T18" fmla="*/ 15 w 181"/>
                <a:gd name="T19" fmla="*/ 141 h 181"/>
                <a:gd name="T20" fmla="*/ 40 w 181"/>
                <a:gd name="T21" fmla="*/ 166 h 181"/>
                <a:gd name="T22" fmla="*/ 71 w 181"/>
                <a:gd name="T23" fmla="*/ 179 h 181"/>
                <a:gd name="T24" fmla="*/ 110 w 181"/>
                <a:gd name="T25" fmla="*/ 179 h 181"/>
                <a:gd name="T26" fmla="*/ 141 w 181"/>
                <a:gd name="T27" fmla="*/ 166 h 181"/>
                <a:gd name="T28" fmla="*/ 166 w 181"/>
                <a:gd name="T29" fmla="*/ 141 h 181"/>
                <a:gd name="T30" fmla="*/ 179 w 181"/>
                <a:gd name="T31" fmla="*/ 110 h 181"/>
                <a:gd name="T32" fmla="*/ 177 w 181"/>
                <a:gd name="T33" fmla="*/ 91 h 181"/>
                <a:gd name="T34" fmla="*/ 172 w 181"/>
                <a:gd name="T35" fmla="*/ 125 h 181"/>
                <a:gd name="T36" fmla="*/ 152 w 181"/>
                <a:gd name="T37" fmla="*/ 152 h 181"/>
                <a:gd name="T38" fmla="*/ 125 w 181"/>
                <a:gd name="T39" fmla="*/ 172 h 181"/>
                <a:gd name="T40" fmla="*/ 91 w 181"/>
                <a:gd name="T41" fmla="*/ 177 h 181"/>
                <a:gd name="T42" fmla="*/ 56 w 181"/>
                <a:gd name="T43" fmla="*/ 172 h 181"/>
                <a:gd name="T44" fmla="*/ 29 w 181"/>
                <a:gd name="T45" fmla="*/ 152 h 181"/>
                <a:gd name="T46" fmla="*/ 10 w 181"/>
                <a:gd name="T47" fmla="*/ 125 h 181"/>
                <a:gd name="T48" fmla="*/ 4 w 181"/>
                <a:gd name="T49" fmla="*/ 91 h 181"/>
                <a:gd name="T50" fmla="*/ 10 w 181"/>
                <a:gd name="T51" fmla="*/ 56 h 181"/>
                <a:gd name="T52" fmla="*/ 29 w 181"/>
                <a:gd name="T53" fmla="*/ 29 h 181"/>
                <a:gd name="T54" fmla="*/ 56 w 181"/>
                <a:gd name="T55" fmla="*/ 10 h 181"/>
                <a:gd name="T56" fmla="*/ 91 w 181"/>
                <a:gd name="T57" fmla="*/ 4 h 181"/>
                <a:gd name="T58" fmla="*/ 125 w 181"/>
                <a:gd name="T59" fmla="*/ 10 h 181"/>
                <a:gd name="T60" fmla="*/ 152 w 181"/>
                <a:gd name="T61" fmla="*/ 29 h 181"/>
                <a:gd name="T62" fmla="*/ 172 w 181"/>
                <a:gd name="T63" fmla="*/ 56 h 181"/>
                <a:gd name="T64" fmla="*/ 177 w 181"/>
                <a:gd name="T65" fmla="*/ 91 h 18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1"/>
                <a:gd name="T100" fmla="*/ 0 h 181"/>
                <a:gd name="T101" fmla="*/ 181 w 181"/>
                <a:gd name="T102" fmla="*/ 181 h 18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1" h="181">
                  <a:moveTo>
                    <a:pt x="181" y="91"/>
                  </a:moveTo>
                  <a:lnTo>
                    <a:pt x="179" y="71"/>
                  </a:lnTo>
                  <a:lnTo>
                    <a:pt x="175" y="56"/>
                  </a:lnTo>
                  <a:lnTo>
                    <a:pt x="166" y="40"/>
                  </a:lnTo>
                  <a:lnTo>
                    <a:pt x="154" y="27"/>
                  </a:lnTo>
                  <a:lnTo>
                    <a:pt x="141" y="15"/>
                  </a:lnTo>
                  <a:lnTo>
                    <a:pt x="125" y="6"/>
                  </a:lnTo>
                  <a:lnTo>
                    <a:pt x="110" y="2"/>
                  </a:lnTo>
                  <a:lnTo>
                    <a:pt x="91" y="0"/>
                  </a:lnTo>
                  <a:lnTo>
                    <a:pt x="71" y="2"/>
                  </a:lnTo>
                  <a:lnTo>
                    <a:pt x="56" y="6"/>
                  </a:lnTo>
                  <a:lnTo>
                    <a:pt x="40" y="15"/>
                  </a:lnTo>
                  <a:lnTo>
                    <a:pt x="27" y="27"/>
                  </a:lnTo>
                  <a:lnTo>
                    <a:pt x="15" y="40"/>
                  </a:lnTo>
                  <a:lnTo>
                    <a:pt x="6" y="56"/>
                  </a:lnTo>
                  <a:lnTo>
                    <a:pt x="2" y="71"/>
                  </a:lnTo>
                  <a:lnTo>
                    <a:pt x="0" y="91"/>
                  </a:lnTo>
                  <a:lnTo>
                    <a:pt x="2" y="110"/>
                  </a:lnTo>
                  <a:lnTo>
                    <a:pt x="6" y="125"/>
                  </a:lnTo>
                  <a:lnTo>
                    <a:pt x="15" y="141"/>
                  </a:lnTo>
                  <a:lnTo>
                    <a:pt x="27" y="154"/>
                  </a:lnTo>
                  <a:lnTo>
                    <a:pt x="40" y="166"/>
                  </a:lnTo>
                  <a:lnTo>
                    <a:pt x="56" y="175"/>
                  </a:lnTo>
                  <a:lnTo>
                    <a:pt x="71" y="179"/>
                  </a:lnTo>
                  <a:lnTo>
                    <a:pt x="91" y="181"/>
                  </a:lnTo>
                  <a:lnTo>
                    <a:pt x="110" y="179"/>
                  </a:lnTo>
                  <a:lnTo>
                    <a:pt x="125" y="175"/>
                  </a:lnTo>
                  <a:lnTo>
                    <a:pt x="141" y="166"/>
                  </a:lnTo>
                  <a:lnTo>
                    <a:pt x="154" y="154"/>
                  </a:lnTo>
                  <a:lnTo>
                    <a:pt x="166" y="141"/>
                  </a:lnTo>
                  <a:lnTo>
                    <a:pt x="175" y="125"/>
                  </a:lnTo>
                  <a:lnTo>
                    <a:pt x="179" y="110"/>
                  </a:lnTo>
                  <a:lnTo>
                    <a:pt x="181" y="91"/>
                  </a:lnTo>
                  <a:close/>
                  <a:moveTo>
                    <a:pt x="177" y="91"/>
                  </a:moveTo>
                  <a:lnTo>
                    <a:pt x="175" y="108"/>
                  </a:lnTo>
                  <a:lnTo>
                    <a:pt x="172" y="125"/>
                  </a:lnTo>
                  <a:lnTo>
                    <a:pt x="164" y="139"/>
                  </a:lnTo>
                  <a:lnTo>
                    <a:pt x="152" y="152"/>
                  </a:lnTo>
                  <a:lnTo>
                    <a:pt x="139" y="164"/>
                  </a:lnTo>
                  <a:lnTo>
                    <a:pt x="125" y="172"/>
                  </a:lnTo>
                  <a:lnTo>
                    <a:pt x="108" y="175"/>
                  </a:lnTo>
                  <a:lnTo>
                    <a:pt x="91" y="177"/>
                  </a:lnTo>
                  <a:lnTo>
                    <a:pt x="73" y="175"/>
                  </a:lnTo>
                  <a:lnTo>
                    <a:pt x="56" y="172"/>
                  </a:lnTo>
                  <a:lnTo>
                    <a:pt x="42" y="164"/>
                  </a:lnTo>
                  <a:lnTo>
                    <a:pt x="29" y="152"/>
                  </a:lnTo>
                  <a:lnTo>
                    <a:pt x="17" y="139"/>
                  </a:lnTo>
                  <a:lnTo>
                    <a:pt x="10" y="125"/>
                  </a:lnTo>
                  <a:lnTo>
                    <a:pt x="6" y="108"/>
                  </a:lnTo>
                  <a:lnTo>
                    <a:pt x="4" y="91"/>
                  </a:lnTo>
                  <a:lnTo>
                    <a:pt x="6" y="73"/>
                  </a:lnTo>
                  <a:lnTo>
                    <a:pt x="10" y="56"/>
                  </a:lnTo>
                  <a:lnTo>
                    <a:pt x="17" y="42"/>
                  </a:lnTo>
                  <a:lnTo>
                    <a:pt x="29" y="29"/>
                  </a:lnTo>
                  <a:lnTo>
                    <a:pt x="42" y="17"/>
                  </a:lnTo>
                  <a:lnTo>
                    <a:pt x="56" y="10"/>
                  </a:lnTo>
                  <a:lnTo>
                    <a:pt x="73" y="6"/>
                  </a:lnTo>
                  <a:lnTo>
                    <a:pt x="91" y="4"/>
                  </a:lnTo>
                  <a:lnTo>
                    <a:pt x="108" y="6"/>
                  </a:lnTo>
                  <a:lnTo>
                    <a:pt x="125" y="10"/>
                  </a:lnTo>
                  <a:lnTo>
                    <a:pt x="139" y="17"/>
                  </a:lnTo>
                  <a:lnTo>
                    <a:pt x="152" y="29"/>
                  </a:lnTo>
                  <a:lnTo>
                    <a:pt x="164" y="42"/>
                  </a:lnTo>
                  <a:lnTo>
                    <a:pt x="172" y="56"/>
                  </a:lnTo>
                  <a:lnTo>
                    <a:pt x="175" y="73"/>
                  </a:lnTo>
                  <a:lnTo>
                    <a:pt x="177" y="91"/>
                  </a:lnTo>
                  <a:close/>
                </a:path>
              </a:pathLst>
            </a:custGeom>
            <a:solidFill>
              <a:srgbClr val="F0C6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61" name="Freeform 41">
              <a:extLst>
                <a:ext uri="{FF2B5EF4-FFF2-40B4-BE49-F238E27FC236}">
                  <a16:creationId xmlns:a16="http://schemas.microsoft.com/office/drawing/2014/main" id="{A56326AB-8FAA-3699-20DB-461CDCD0B8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91" y="2073"/>
              <a:ext cx="177" cy="177"/>
            </a:xfrm>
            <a:custGeom>
              <a:avLst/>
              <a:gdLst>
                <a:gd name="T0" fmla="*/ 175 w 177"/>
                <a:gd name="T1" fmla="*/ 71 h 177"/>
                <a:gd name="T2" fmla="*/ 162 w 177"/>
                <a:gd name="T3" fmla="*/ 38 h 177"/>
                <a:gd name="T4" fmla="*/ 139 w 177"/>
                <a:gd name="T5" fmla="*/ 15 h 177"/>
                <a:gd name="T6" fmla="*/ 106 w 177"/>
                <a:gd name="T7" fmla="*/ 2 h 177"/>
                <a:gd name="T8" fmla="*/ 71 w 177"/>
                <a:gd name="T9" fmla="*/ 2 h 177"/>
                <a:gd name="T10" fmla="*/ 38 w 177"/>
                <a:gd name="T11" fmla="*/ 15 h 177"/>
                <a:gd name="T12" fmla="*/ 15 w 177"/>
                <a:gd name="T13" fmla="*/ 38 h 177"/>
                <a:gd name="T14" fmla="*/ 2 w 177"/>
                <a:gd name="T15" fmla="*/ 71 h 177"/>
                <a:gd name="T16" fmla="*/ 2 w 177"/>
                <a:gd name="T17" fmla="*/ 106 h 177"/>
                <a:gd name="T18" fmla="*/ 15 w 177"/>
                <a:gd name="T19" fmla="*/ 139 h 177"/>
                <a:gd name="T20" fmla="*/ 38 w 177"/>
                <a:gd name="T21" fmla="*/ 162 h 177"/>
                <a:gd name="T22" fmla="*/ 71 w 177"/>
                <a:gd name="T23" fmla="*/ 175 h 177"/>
                <a:gd name="T24" fmla="*/ 106 w 177"/>
                <a:gd name="T25" fmla="*/ 175 h 177"/>
                <a:gd name="T26" fmla="*/ 139 w 177"/>
                <a:gd name="T27" fmla="*/ 162 h 177"/>
                <a:gd name="T28" fmla="*/ 162 w 177"/>
                <a:gd name="T29" fmla="*/ 139 h 177"/>
                <a:gd name="T30" fmla="*/ 175 w 177"/>
                <a:gd name="T31" fmla="*/ 106 h 177"/>
                <a:gd name="T32" fmla="*/ 173 w 177"/>
                <a:gd name="T33" fmla="*/ 89 h 177"/>
                <a:gd name="T34" fmla="*/ 168 w 177"/>
                <a:gd name="T35" fmla="*/ 121 h 177"/>
                <a:gd name="T36" fmla="*/ 148 w 177"/>
                <a:gd name="T37" fmla="*/ 148 h 177"/>
                <a:gd name="T38" fmla="*/ 121 w 177"/>
                <a:gd name="T39" fmla="*/ 168 h 177"/>
                <a:gd name="T40" fmla="*/ 89 w 177"/>
                <a:gd name="T41" fmla="*/ 173 h 177"/>
                <a:gd name="T42" fmla="*/ 56 w 177"/>
                <a:gd name="T43" fmla="*/ 168 h 177"/>
                <a:gd name="T44" fmla="*/ 29 w 177"/>
                <a:gd name="T45" fmla="*/ 148 h 177"/>
                <a:gd name="T46" fmla="*/ 9 w 177"/>
                <a:gd name="T47" fmla="*/ 121 h 177"/>
                <a:gd name="T48" fmla="*/ 4 w 177"/>
                <a:gd name="T49" fmla="*/ 89 h 177"/>
                <a:gd name="T50" fmla="*/ 9 w 177"/>
                <a:gd name="T51" fmla="*/ 56 h 177"/>
                <a:gd name="T52" fmla="*/ 29 w 177"/>
                <a:gd name="T53" fmla="*/ 29 h 177"/>
                <a:gd name="T54" fmla="*/ 56 w 177"/>
                <a:gd name="T55" fmla="*/ 9 h 177"/>
                <a:gd name="T56" fmla="*/ 89 w 177"/>
                <a:gd name="T57" fmla="*/ 4 h 177"/>
                <a:gd name="T58" fmla="*/ 121 w 177"/>
                <a:gd name="T59" fmla="*/ 9 h 177"/>
                <a:gd name="T60" fmla="*/ 148 w 177"/>
                <a:gd name="T61" fmla="*/ 29 h 177"/>
                <a:gd name="T62" fmla="*/ 168 w 177"/>
                <a:gd name="T63" fmla="*/ 56 h 177"/>
                <a:gd name="T64" fmla="*/ 173 w 177"/>
                <a:gd name="T65" fmla="*/ 89 h 1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7"/>
                <a:gd name="T100" fmla="*/ 0 h 177"/>
                <a:gd name="T101" fmla="*/ 177 w 177"/>
                <a:gd name="T102" fmla="*/ 177 h 1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7" h="177">
                  <a:moveTo>
                    <a:pt x="177" y="89"/>
                  </a:moveTo>
                  <a:lnTo>
                    <a:pt x="175" y="71"/>
                  </a:lnTo>
                  <a:lnTo>
                    <a:pt x="171" y="54"/>
                  </a:lnTo>
                  <a:lnTo>
                    <a:pt x="162" y="38"/>
                  </a:lnTo>
                  <a:lnTo>
                    <a:pt x="152" y="25"/>
                  </a:lnTo>
                  <a:lnTo>
                    <a:pt x="139" y="15"/>
                  </a:lnTo>
                  <a:lnTo>
                    <a:pt x="123" y="6"/>
                  </a:lnTo>
                  <a:lnTo>
                    <a:pt x="106" y="2"/>
                  </a:lnTo>
                  <a:lnTo>
                    <a:pt x="89" y="0"/>
                  </a:lnTo>
                  <a:lnTo>
                    <a:pt x="71" y="2"/>
                  </a:lnTo>
                  <a:lnTo>
                    <a:pt x="54" y="6"/>
                  </a:lnTo>
                  <a:lnTo>
                    <a:pt x="38" y="15"/>
                  </a:lnTo>
                  <a:lnTo>
                    <a:pt x="25" y="25"/>
                  </a:lnTo>
                  <a:lnTo>
                    <a:pt x="15" y="38"/>
                  </a:lnTo>
                  <a:lnTo>
                    <a:pt x="6" y="54"/>
                  </a:lnTo>
                  <a:lnTo>
                    <a:pt x="2" y="71"/>
                  </a:lnTo>
                  <a:lnTo>
                    <a:pt x="0" y="89"/>
                  </a:lnTo>
                  <a:lnTo>
                    <a:pt x="2" y="106"/>
                  </a:lnTo>
                  <a:lnTo>
                    <a:pt x="6" y="123"/>
                  </a:lnTo>
                  <a:lnTo>
                    <a:pt x="15" y="139"/>
                  </a:lnTo>
                  <a:lnTo>
                    <a:pt x="25" y="152"/>
                  </a:lnTo>
                  <a:lnTo>
                    <a:pt x="38" y="162"/>
                  </a:lnTo>
                  <a:lnTo>
                    <a:pt x="54" y="171"/>
                  </a:lnTo>
                  <a:lnTo>
                    <a:pt x="71" y="175"/>
                  </a:lnTo>
                  <a:lnTo>
                    <a:pt x="89" y="177"/>
                  </a:lnTo>
                  <a:lnTo>
                    <a:pt x="106" y="175"/>
                  </a:lnTo>
                  <a:lnTo>
                    <a:pt x="123" y="171"/>
                  </a:lnTo>
                  <a:lnTo>
                    <a:pt x="139" y="162"/>
                  </a:lnTo>
                  <a:lnTo>
                    <a:pt x="152" y="152"/>
                  </a:lnTo>
                  <a:lnTo>
                    <a:pt x="162" y="139"/>
                  </a:lnTo>
                  <a:lnTo>
                    <a:pt x="171" y="123"/>
                  </a:lnTo>
                  <a:lnTo>
                    <a:pt x="175" y="106"/>
                  </a:lnTo>
                  <a:lnTo>
                    <a:pt x="177" y="89"/>
                  </a:lnTo>
                  <a:close/>
                  <a:moveTo>
                    <a:pt x="173" y="89"/>
                  </a:moveTo>
                  <a:lnTo>
                    <a:pt x="171" y="106"/>
                  </a:lnTo>
                  <a:lnTo>
                    <a:pt x="168" y="121"/>
                  </a:lnTo>
                  <a:lnTo>
                    <a:pt x="160" y="137"/>
                  </a:lnTo>
                  <a:lnTo>
                    <a:pt x="148" y="148"/>
                  </a:lnTo>
                  <a:lnTo>
                    <a:pt x="137" y="160"/>
                  </a:lnTo>
                  <a:lnTo>
                    <a:pt x="121" y="168"/>
                  </a:lnTo>
                  <a:lnTo>
                    <a:pt x="106" y="171"/>
                  </a:lnTo>
                  <a:lnTo>
                    <a:pt x="89" y="173"/>
                  </a:lnTo>
                  <a:lnTo>
                    <a:pt x="71" y="171"/>
                  </a:lnTo>
                  <a:lnTo>
                    <a:pt x="56" y="168"/>
                  </a:lnTo>
                  <a:lnTo>
                    <a:pt x="40" y="160"/>
                  </a:lnTo>
                  <a:lnTo>
                    <a:pt x="29" y="148"/>
                  </a:lnTo>
                  <a:lnTo>
                    <a:pt x="17" y="137"/>
                  </a:lnTo>
                  <a:lnTo>
                    <a:pt x="9" y="121"/>
                  </a:lnTo>
                  <a:lnTo>
                    <a:pt x="6" y="106"/>
                  </a:lnTo>
                  <a:lnTo>
                    <a:pt x="4" y="89"/>
                  </a:lnTo>
                  <a:lnTo>
                    <a:pt x="6" y="71"/>
                  </a:lnTo>
                  <a:lnTo>
                    <a:pt x="9" y="56"/>
                  </a:lnTo>
                  <a:lnTo>
                    <a:pt x="17" y="40"/>
                  </a:lnTo>
                  <a:lnTo>
                    <a:pt x="29" y="29"/>
                  </a:lnTo>
                  <a:lnTo>
                    <a:pt x="40" y="17"/>
                  </a:lnTo>
                  <a:lnTo>
                    <a:pt x="56" y="9"/>
                  </a:lnTo>
                  <a:lnTo>
                    <a:pt x="71" y="6"/>
                  </a:lnTo>
                  <a:lnTo>
                    <a:pt x="89" y="4"/>
                  </a:lnTo>
                  <a:lnTo>
                    <a:pt x="106" y="6"/>
                  </a:lnTo>
                  <a:lnTo>
                    <a:pt x="121" y="9"/>
                  </a:lnTo>
                  <a:lnTo>
                    <a:pt x="137" y="17"/>
                  </a:lnTo>
                  <a:lnTo>
                    <a:pt x="148" y="29"/>
                  </a:lnTo>
                  <a:lnTo>
                    <a:pt x="160" y="40"/>
                  </a:lnTo>
                  <a:lnTo>
                    <a:pt x="168" y="56"/>
                  </a:lnTo>
                  <a:lnTo>
                    <a:pt x="171" y="71"/>
                  </a:lnTo>
                  <a:lnTo>
                    <a:pt x="173" y="89"/>
                  </a:lnTo>
                  <a:close/>
                </a:path>
              </a:pathLst>
            </a:custGeom>
            <a:solidFill>
              <a:srgbClr val="F2C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62" name="Freeform 42">
              <a:extLst>
                <a:ext uri="{FF2B5EF4-FFF2-40B4-BE49-F238E27FC236}">
                  <a16:creationId xmlns:a16="http://schemas.microsoft.com/office/drawing/2014/main" id="{0E6899DE-8BD1-B7AE-88A9-E478C5C69B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93" y="2075"/>
              <a:ext cx="173" cy="173"/>
            </a:xfrm>
            <a:custGeom>
              <a:avLst/>
              <a:gdLst>
                <a:gd name="T0" fmla="*/ 171 w 173"/>
                <a:gd name="T1" fmla="*/ 69 h 173"/>
                <a:gd name="T2" fmla="*/ 160 w 173"/>
                <a:gd name="T3" fmla="*/ 38 h 173"/>
                <a:gd name="T4" fmla="*/ 135 w 173"/>
                <a:gd name="T5" fmla="*/ 13 h 173"/>
                <a:gd name="T6" fmla="*/ 104 w 173"/>
                <a:gd name="T7" fmla="*/ 2 h 173"/>
                <a:gd name="T8" fmla="*/ 69 w 173"/>
                <a:gd name="T9" fmla="*/ 2 h 173"/>
                <a:gd name="T10" fmla="*/ 38 w 173"/>
                <a:gd name="T11" fmla="*/ 13 h 173"/>
                <a:gd name="T12" fmla="*/ 13 w 173"/>
                <a:gd name="T13" fmla="*/ 38 h 173"/>
                <a:gd name="T14" fmla="*/ 2 w 173"/>
                <a:gd name="T15" fmla="*/ 69 h 173"/>
                <a:gd name="T16" fmla="*/ 2 w 173"/>
                <a:gd name="T17" fmla="*/ 104 h 173"/>
                <a:gd name="T18" fmla="*/ 13 w 173"/>
                <a:gd name="T19" fmla="*/ 135 h 173"/>
                <a:gd name="T20" fmla="*/ 38 w 173"/>
                <a:gd name="T21" fmla="*/ 160 h 173"/>
                <a:gd name="T22" fmla="*/ 69 w 173"/>
                <a:gd name="T23" fmla="*/ 171 h 173"/>
                <a:gd name="T24" fmla="*/ 104 w 173"/>
                <a:gd name="T25" fmla="*/ 171 h 173"/>
                <a:gd name="T26" fmla="*/ 135 w 173"/>
                <a:gd name="T27" fmla="*/ 160 h 173"/>
                <a:gd name="T28" fmla="*/ 160 w 173"/>
                <a:gd name="T29" fmla="*/ 135 h 173"/>
                <a:gd name="T30" fmla="*/ 171 w 173"/>
                <a:gd name="T31" fmla="*/ 104 h 173"/>
                <a:gd name="T32" fmla="*/ 169 w 173"/>
                <a:gd name="T33" fmla="*/ 87 h 173"/>
                <a:gd name="T34" fmla="*/ 164 w 173"/>
                <a:gd name="T35" fmla="*/ 119 h 173"/>
                <a:gd name="T36" fmla="*/ 146 w 173"/>
                <a:gd name="T37" fmla="*/ 146 h 173"/>
                <a:gd name="T38" fmla="*/ 119 w 173"/>
                <a:gd name="T39" fmla="*/ 164 h 173"/>
                <a:gd name="T40" fmla="*/ 87 w 173"/>
                <a:gd name="T41" fmla="*/ 169 h 173"/>
                <a:gd name="T42" fmla="*/ 54 w 173"/>
                <a:gd name="T43" fmla="*/ 164 h 173"/>
                <a:gd name="T44" fmla="*/ 27 w 173"/>
                <a:gd name="T45" fmla="*/ 146 h 173"/>
                <a:gd name="T46" fmla="*/ 9 w 173"/>
                <a:gd name="T47" fmla="*/ 119 h 173"/>
                <a:gd name="T48" fmla="*/ 4 w 173"/>
                <a:gd name="T49" fmla="*/ 87 h 173"/>
                <a:gd name="T50" fmla="*/ 9 w 173"/>
                <a:gd name="T51" fmla="*/ 54 h 173"/>
                <a:gd name="T52" fmla="*/ 27 w 173"/>
                <a:gd name="T53" fmla="*/ 27 h 173"/>
                <a:gd name="T54" fmla="*/ 54 w 173"/>
                <a:gd name="T55" fmla="*/ 9 h 173"/>
                <a:gd name="T56" fmla="*/ 87 w 173"/>
                <a:gd name="T57" fmla="*/ 4 h 173"/>
                <a:gd name="T58" fmla="*/ 119 w 173"/>
                <a:gd name="T59" fmla="*/ 9 h 173"/>
                <a:gd name="T60" fmla="*/ 146 w 173"/>
                <a:gd name="T61" fmla="*/ 27 h 173"/>
                <a:gd name="T62" fmla="*/ 164 w 173"/>
                <a:gd name="T63" fmla="*/ 54 h 173"/>
                <a:gd name="T64" fmla="*/ 169 w 173"/>
                <a:gd name="T65" fmla="*/ 87 h 1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3"/>
                <a:gd name="T100" fmla="*/ 0 h 173"/>
                <a:gd name="T101" fmla="*/ 173 w 173"/>
                <a:gd name="T102" fmla="*/ 173 h 17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3" h="173">
                  <a:moveTo>
                    <a:pt x="173" y="87"/>
                  </a:moveTo>
                  <a:lnTo>
                    <a:pt x="171" y="69"/>
                  </a:lnTo>
                  <a:lnTo>
                    <a:pt x="168" y="52"/>
                  </a:lnTo>
                  <a:lnTo>
                    <a:pt x="160" y="38"/>
                  </a:lnTo>
                  <a:lnTo>
                    <a:pt x="148" y="25"/>
                  </a:lnTo>
                  <a:lnTo>
                    <a:pt x="135" y="13"/>
                  </a:lnTo>
                  <a:lnTo>
                    <a:pt x="121" y="6"/>
                  </a:lnTo>
                  <a:lnTo>
                    <a:pt x="104" y="2"/>
                  </a:lnTo>
                  <a:lnTo>
                    <a:pt x="87" y="0"/>
                  </a:lnTo>
                  <a:lnTo>
                    <a:pt x="69" y="2"/>
                  </a:lnTo>
                  <a:lnTo>
                    <a:pt x="52" y="6"/>
                  </a:lnTo>
                  <a:lnTo>
                    <a:pt x="38" y="13"/>
                  </a:lnTo>
                  <a:lnTo>
                    <a:pt x="25" y="25"/>
                  </a:lnTo>
                  <a:lnTo>
                    <a:pt x="13" y="38"/>
                  </a:lnTo>
                  <a:lnTo>
                    <a:pt x="6" y="52"/>
                  </a:lnTo>
                  <a:lnTo>
                    <a:pt x="2" y="69"/>
                  </a:lnTo>
                  <a:lnTo>
                    <a:pt x="0" y="87"/>
                  </a:lnTo>
                  <a:lnTo>
                    <a:pt x="2" y="104"/>
                  </a:lnTo>
                  <a:lnTo>
                    <a:pt x="6" y="121"/>
                  </a:lnTo>
                  <a:lnTo>
                    <a:pt x="13" y="135"/>
                  </a:lnTo>
                  <a:lnTo>
                    <a:pt x="25" y="148"/>
                  </a:lnTo>
                  <a:lnTo>
                    <a:pt x="38" y="160"/>
                  </a:lnTo>
                  <a:lnTo>
                    <a:pt x="52" y="168"/>
                  </a:lnTo>
                  <a:lnTo>
                    <a:pt x="69" y="171"/>
                  </a:lnTo>
                  <a:lnTo>
                    <a:pt x="87" y="173"/>
                  </a:lnTo>
                  <a:lnTo>
                    <a:pt x="104" y="171"/>
                  </a:lnTo>
                  <a:lnTo>
                    <a:pt x="121" y="168"/>
                  </a:lnTo>
                  <a:lnTo>
                    <a:pt x="135" y="160"/>
                  </a:lnTo>
                  <a:lnTo>
                    <a:pt x="148" y="148"/>
                  </a:lnTo>
                  <a:lnTo>
                    <a:pt x="160" y="135"/>
                  </a:lnTo>
                  <a:lnTo>
                    <a:pt x="168" y="121"/>
                  </a:lnTo>
                  <a:lnTo>
                    <a:pt x="171" y="104"/>
                  </a:lnTo>
                  <a:lnTo>
                    <a:pt x="173" y="87"/>
                  </a:lnTo>
                  <a:close/>
                  <a:moveTo>
                    <a:pt x="169" y="87"/>
                  </a:moveTo>
                  <a:lnTo>
                    <a:pt x="168" y="104"/>
                  </a:lnTo>
                  <a:lnTo>
                    <a:pt x="164" y="119"/>
                  </a:lnTo>
                  <a:lnTo>
                    <a:pt x="156" y="133"/>
                  </a:lnTo>
                  <a:lnTo>
                    <a:pt x="146" y="146"/>
                  </a:lnTo>
                  <a:lnTo>
                    <a:pt x="133" y="156"/>
                  </a:lnTo>
                  <a:lnTo>
                    <a:pt x="119" y="164"/>
                  </a:lnTo>
                  <a:lnTo>
                    <a:pt x="104" y="168"/>
                  </a:lnTo>
                  <a:lnTo>
                    <a:pt x="87" y="169"/>
                  </a:lnTo>
                  <a:lnTo>
                    <a:pt x="69" y="168"/>
                  </a:lnTo>
                  <a:lnTo>
                    <a:pt x="54" y="164"/>
                  </a:lnTo>
                  <a:lnTo>
                    <a:pt x="40" y="156"/>
                  </a:lnTo>
                  <a:lnTo>
                    <a:pt x="27" y="146"/>
                  </a:lnTo>
                  <a:lnTo>
                    <a:pt x="17" y="133"/>
                  </a:lnTo>
                  <a:lnTo>
                    <a:pt x="9" y="119"/>
                  </a:lnTo>
                  <a:lnTo>
                    <a:pt x="6" y="104"/>
                  </a:lnTo>
                  <a:lnTo>
                    <a:pt x="4" y="87"/>
                  </a:lnTo>
                  <a:lnTo>
                    <a:pt x="6" y="69"/>
                  </a:lnTo>
                  <a:lnTo>
                    <a:pt x="9" y="54"/>
                  </a:lnTo>
                  <a:lnTo>
                    <a:pt x="17" y="40"/>
                  </a:lnTo>
                  <a:lnTo>
                    <a:pt x="27" y="27"/>
                  </a:lnTo>
                  <a:lnTo>
                    <a:pt x="40" y="17"/>
                  </a:lnTo>
                  <a:lnTo>
                    <a:pt x="54" y="9"/>
                  </a:lnTo>
                  <a:lnTo>
                    <a:pt x="69" y="6"/>
                  </a:lnTo>
                  <a:lnTo>
                    <a:pt x="87" y="4"/>
                  </a:lnTo>
                  <a:lnTo>
                    <a:pt x="104" y="6"/>
                  </a:lnTo>
                  <a:lnTo>
                    <a:pt x="119" y="9"/>
                  </a:lnTo>
                  <a:lnTo>
                    <a:pt x="133" y="17"/>
                  </a:lnTo>
                  <a:lnTo>
                    <a:pt x="146" y="27"/>
                  </a:lnTo>
                  <a:lnTo>
                    <a:pt x="156" y="40"/>
                  </a:lnTo>
                  <a:lnTo>
                    <a:pt x="164" y="54"/>
                  </a:lnTo>
                  <a:lnTo>
                    <a:pt x="168" y="69"/>
                  </a:lnTo>
                  <a:lnTo>
                    <a:pt x="169" y="87"/>
                  </a:lnTo>
                  <a:close/>
                </a:path>
              </a:pathLst>
            </a:custGeom>
            <a:solidFill>
              <a:srgbClr val="F2C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63" name="Freeform 43">
              <a:extLst>
                <a:ext uri="{FF2B5EF4-FFF2-40B4-BE49-F238E27FC236}">
                  <a16:creationId xmlns:a16="http://schemas.microsoft.com/office/drawing/2014/main" id="{3AA9C549-CE88-11E1-D1E7-FF4FF448B0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95" y="2077"/>
              <a:ext cx="169" cy="169"/>
            </a:xfrm>
            <a:custGeom>
              <a:avLst/>
              <a:gdLst>
                <a:gd name="T0" fmla="*/ 167 w 169"/>
                <a:gd name="T1" fmla="*/ 67 h 169"/>
                <a:gd name="T2" fmla="*/ 156 w 169"/>
                <a:gd name="T3" fmla="*/ 36 h 169"/>
                <a:gd name="T4" fmla="*/ 133 w 169"/>
                <a:gd name="T5" fmla="*/ 13 h 169"/>
                <a:gd name="T6" fmla="*/ 102 w 169"/>
                <a:gd name="T7" fmla="*/ 2 h 169"/>
                <a:gd name="T8" fmla="*/ 67 w 169"/>
                <a:gd name="T9" fmla="*/ 2 h 169"/>
                <a:gd name="T10" fmla="*/ 36 w 169"/>
                <a:gd name="T11" fmla="*/ 13 h 169"/>
                <a:gd name="T12" fmla="*/ 13 w 169"/>
                <a:gd name="T13" fmla="*/ 36 h 169"/>
                <a:gd name="T14" fmla="*/ 2 w 169"/>
                <a:gd name="T15" fmla="*/ 67 h 169"/>
                <a:gd name="T16" fmla="*/ 2 w 169"/>
                <a:gd name="T17" fmla="*/ 102 h 169"/>
                <a:gd name="T18" fmla="*/ 13 w 169"/>
                <a:gd name="T19" fmla="*/ 133 h 169"/>
                <a:gd name="T20" fmla="*/ 36 w 169"/>
                <a:gd name="T21" fmla="*/ 156 h 169"/>
                <a:gd name="T22" fmla="*/ 67 w 169"/>
                <a:gd name="T23" fmla="*/ 167 h 169"/>
                <a:gd name="T24" fmla="*/ 102 w 169"/>
                <a:gd name="T25" fmla="*/ 167 h 169"/>
                <a:gd name="T26" fmla="*/ 133 w 169"/>
                <a:gd name="T27" fmla="*/ 156 h 169"/>
                <a:gd name="T28" fmla="*/ 156 w 169"/>
                <a:gd name="T29" fmla="*/ 133 h 169"/>
                <a:gd name="T30" fmla="*/ 167 w 169"/>
                <a:gd name="T31" fmla="*/ 102 h 169"/>
                <a:gd name="T32" fmla="*/ 166 w 169"/>
                <a:gd name="T33" fmla="*/ 85 h 169"/>
                <a:gd name="T34" fmla="*/ 160 w 169"/>
                <a:gd name="T35" fmla="*/ 115 h 169"/>
                <a:gd name="T36" fmla="*/ 142 w 169"/>
                <a:gd name="T37" fmla="*/ 142 h 169"/>
                <a:gd name="T38" fmla="*/ 115 w 169"/>
                <a:gd name="T39" fmla="*/ 160 h 169"/>
                <a:gd name="T40" fmla="*/ 85 w 169"/>
                <a:gd name="T41" fmla="*/ 166 h 169"/>
                <a:gd name="T42" fmla="*/ 54 w 169"/>
                <a:gd name="T43" fmla="*/ 160 h 169"/>
                <a:gd name="T44" fmla="*/ 27 w 169"/>
                <a:gd name="T45" fmla="*/ 142 h 169"/>
                <a:gd name="T46" fmla="*/ 9 w 169"/>
                <a:gd name="T47" fmla="*/ 115 h 169"/>
                <a:gd name="T48" fmla="*/ 4 w 169"/>
                <a:gd name="T49" fmla="*/ 85 h 169"/>
                <a:gd name="T50" fmla="*/ 9 w 169"/>
                <a:gd name="T51" fmla="*/ 54 h 169"/>
                <a:gd name="T52" fmla="*/ 27 w 169"/>
                <a:gd name="T53" fmla="*/ 27 h 169"/>
                <a:gd name="T54" fmla="*/ 54 w 169"/>
                <a:gd name="T55" fmla="*/ 9 h 169"/>
                <a:gd name="T56" fmla="*/ 85 w 169"/>
                <a:gd name="T57" fmla="*/ 4 h 169"/>
                <a:gd name="T58" fmla="*/ 115 w 169"/>
                <a:gd name="T59" fmla="*/ 9 h 169"/>
                <a:gd name="T60" fmla="*/ 142 w 169"/>
                <a:gd name="T61" fmla="*/ 27 h 169"/>
                <a:gd name="T62" fmla="*/ 160 w 169"/>
                <a:gd name="T63" fmla="*/ 54 h 169"/>
                <a:gd name="T64" fmla="*/ 166 w 169"/>
                <a:gd name="T65" fmla="*/ 85 h 16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69"/>
                <a:gd name="T100" fmla="*/ 0 h 169"/>
                <a:gd name="T101" fmla="*/ 169 w 169"/>
                <a:gd name="T102" fmla="*/ 169 h 16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69" h="169">
                  <a:moveTo>
                    <a:pt x="169" y="85"/>
                  </a:moveTo>
                  <a:lnTo>
                    <a:pt x="167" y="67"/>
                  </a:lnTo>
                  <a:lnTo>
                    <a:pt x="164" y="52"/>
                  </a:lnTo>
                  <a:lnTo>
                    <a:pt x="156" y="36"/>
                  </a:lnTo>
                  <a:lnTo>
                    <a:pt x="144" y="25"/>
                  </a:lnTo>
                  <a:lnTo>
                    <a:pt x="133" y="13"/>
                  </a:lnTo>
                  <a:lnTo>
                    <a:pt x="117" y="5"/>
                  </a:lnTo>
                  <a:lnTo>
                    <a:pt x="102" y="2"/>
                  </a:lnTo>
                  <a:lnTo>
                    <a:pt x="85" y="0"/>
                  </a:lnTo>
                  <a:lnTo>
                    <a:pt x="67" y="2"/>
                  </a:lnTo>
                  <a:lnTo>
                    <a:pt x="52" y="5"/>
                  </a:lnTo>
                  <a:lnTo>
                    <a:pt x="36" y="13"/>
                  </a:lnTo>
                  <a:lnTo>
                    <a:pt x="25" y="25"/>
                  </a:lnTo>
                  <a:lnTo>
                    <a:pt x="13" y="36"/>
                  </a:lnTo>
                  <a:lnTo>
                    <a:pt x="5" y="52"/>
                  </a:lnTo>
                  <a:lnTo>
                    <a:pt x="2" y="67"/>
                  </a:lnTo>
                  <a:lnTo>
                    <a:pt x="0" y="85"/>
                  </a:lnTo>
                  <a:lnTo>
                    <a:pt x="2" y="102"/>
                  </a:lnTo>
                  <a:lnTo>
                    <a:pt x="5" y="117"/>
                  </a:lnTo>
                  <a:lnTo>
                    <a:pt x="13" y="133"/>
                  </a:lnTo>
                  <a:lnTo>
                    <a:pt x="25" y="144"/>
                  </a:lnTo>
                  <a:lnTo>
                    <a:pt x="36" y="156"/>
                  </a:lnTo>
                  <a:lnTo>
                    <a:pt x="52" y="164"/>
                  </a:lnTo>
                  <a:lnTo>
                    <a:pt x="67" y="167"/>
                  </a:lnTo>
                  <a:lnTo>
                    <a:pt x="85" y="169"/>
                  </a:lnTo>
                  <a:lnTo>
                    <a:pt x="102" y="167"/>
                  </a:lnTo>
                  <a:lnTo>
                    <a:pt x="117" y="164"/>
                  </a:lnTo>
                  <a:lnTo>
                    <a:pt x="133" y="156"/>
                  </a:lnTo>
                  <a:lnTo>
                    <a:pt x="144" y="144"/>
                  </a:lnTo>
                  <a:lnTo>
                    <a:pt x="156" y="133"/>
                  </a:lnTo>
                  <a:lnTo>
                    <a:pt x="164" y="117"/>
                  </a:lnTo>
                  <a:lnTo>
                    <a:pt x="167" y="102"/>
                  </a:lnTo>
                  <a:lnTo>
                    <a:pt x="169" y="85"/>
                  </a:lnTo>
                  <a:close/>
                  <a:moveTo>
                    <a:pt x="166" y="85"/>
                  </a:moveTo>
                  <a:lnTo>
                    <a:pt x="164" y="102"/>
                  </a:lnTo>
                  <a:lnTo>
                    <a:pt x="160" y="115"/>
                  </a:lnTo>
                  <a:lnTo>
                    <a:pt x="152" y="131"/>
                  </a:lnTo>
                  <a:lnTo>
                    <a:pt x="142" y="142"/>
                  </a:lnTo>
                  <a:lnTo>
                    <a:pt x="131" y="152"/>
                  </a:lnTo>
                  <a:lnTo>
                    <a:pt x="115" y="160"/>
                  </a:lnTo>
                  <a:lnTo>
                    <a:pt x="102" y="164"/>
                  </a:lnTo>
                  <a:lnTo>
                    <a:pt x="85" y="166"/>
                  </a:lnTo>
                  <a:lnTo>
                    <a:pt x="67" y="164"/>
                  </a:lnTo>
                  <a:lnTo>
                    <a:pt x="54" y="160"/>
                  </a:lnTo>
                  <a:lnTo>
                    <a:pt x="38" y="152"/>
                  </a:lnTo>
                  <a:lnTo>
                    <a:pt x="27" y="142"/>
                  </a:lnTo>
                  <a:lnTo>
                    <a:pt x="17" y="131"/>
                  </a:lnTo>
                  <a:lnTo>
                    <a:pt x="9" y="115"/>
                  </a:lnTo>
                  <a:lnTo>
                    <a:pt x="5" y="102"/>
                  </a:lnTo>
                  <a:lnTo>
                    <a:pt x="4" y="85"/>
                  </a:lnTo>
                  <a:lnTo>
                    <a:pt x="5" y="67"/>
                  </a:lnTo>
                  <a:lnTo>
                    <a:pt x="9" y="54"/>
                  </a:lnTo>
                  <a:lnTo>
                    <a:pt x="17" y="38"/>
                  </a:lnTo>
                  <a:lnTo>
                    <a:pt x="27" y="27"/>
                  </a:lnTo>
                  <a:lnTo>
                    <a:pt x="38" y="17"/>
                  </a:lnTo>
                  <a:lnTo>
                    <a:pt x="54" y="9"/>
                  </a:lnTo>
                  <a:lnTo>
                    <a:pt x="67" y="5"/>
                  </a:lnTo>
                  <a:lnTo>
                    <a:pt x="85" y="4"/>
                  </a:lnTo>
                  <a:lnTo>
                    <a:pt x="102" y="5"/>
                  </a:lnTo>
                  <a:lnTo>
                    <a:pt x="115" y="9"/>
                  </a:lnTo>
                  <a:lnTo>
                    <a:pt x="131" y="17"/>
                  </a:lnTo>
                  <a:lnTo>
                    <a:pt x="142" y="27"/>
                  </a:lnTo>
                  <a:lnTo>
                    <a:pt x="152" y="38"/>
                  </a:lnTo>
                  <a:lnTo>
                    <a:pt x="160" y="54"/>
                  </a:lnTo>
                  <a:lnTo>
                    <a:pt x="164" y="67"/>
                  </a:lnTo>
                  <a:lnTo>
                    <a:pt x="166" y="85"/>
                  </a:lnTo>
                  <a:close/>
                </a:path>
              </a:pathLst>
            </a:custGeom>
            <a:solidFill>
              <a:srgbClr val="F2C9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64" name="Freeform 44">
              <a:extLst>
                <a:ext uri="{FF2B5EF4-FFF2-40B4-BE49-F238E27FC236}">
                  <a16:creationId xmlns:a16="http://schemas.microsoft.com/office/drawing/2014/main" id="{607273AD-2CED-5760-BEC1-3BB5ECCE00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97" y="2079"/>
              <a:ext cx="165" cy="165"/>
            </a:xfrm>
            <a:custGeom>
              <a:avLst/>
              <a:gdLst>
                <a:gd name="T0" fmla="*/ 164 w 165"/>
                <a:gd name="T1" fmla="*/ 65 h 165"/>
                <a:gd name="T2" fmla="*/ 152 w 165"/>
                <a:gd name="T3" fmla="*/ 36 h 165"/>
                <a:gd name="T4" fmla="*/ 129 w 165"/>
                <a:gd name="T5" fmla="*/ 13 h 165"/>
                <a:gd name="T6" fmla="*/ 100 w 165"/>
                <a:gd name="T7" fmla="*/ 2 h 165"/>
                <a:gd name="T8" fmla="*/ 65 w 165"/>
                <a:gd name="T9" fmla="*/ 2 h 165"/>
                <a:gd name="T10" fmla="*/ 36 w 165"/>
                <a:gd name="T11" fmla="*/ 13 h 165"/>
                <a:gd name="T12" fmla="*/ 13 w 165"/>
                <a:gd name="T13" fmla="*/ 36 h 165"/>
                <a:gd name="T14" fmla="*/ 2 w 165"/>
                <a:gd name="T15" fmla="*/ 65 h 165"/>
                <a:gd name="T16" fmla="*/ 2 w 165"/>
                <a:gd name="T17" fmla="*/ 100 h 165"/>
                <a:gd name="T18" fmla="*/ 13 w 165"/>
                <a:gd name="T19" fmla="*/ 129 h 165"/>
                <a:gd name="T20" fmla="*/ 36 w 165"/>
                <a:gd name="T21" fmla="*/ 152 h 165"/>
                <a:gd name="T22" fmla="*/ 65 w 165"/>
                <a:gd name="T23" fmla="*/ 164 h 165"/>
                <a:gd name="T24" fmla="*/ 100 w 165"/>
                <a:gd name="T25" fmla="*/ 164 h 165"/>
                <a:gd name="T26" fmla="*/ 129 w 165"/>
                <a:gd name="T27" fmla="*/ 152 h 165"/>
                <a:gd name="T28" fmla="*/ 152 w 165"/>
                <a:gd name="T29" fmla="*/ 129 h 165"/>
                <a:gd name="T30" fmla="*/ 164 w 165"/>
                <a:gd name="T31" fmla="*/ 100 h 165"/>
                <a:gd name="T32" fmla="*/ 162 w 165"/>
                <a:gd name="T33" fmla="*/ 83 h 165"/>
                <a:gd name="T34" fmla="*/ 156 w 165"/>
                <a:gd name="T35" fmla="*/ 113 h 165"/>
                <a:gd name="T36" fmla="*/ 138 w 165"/>
                <a:gd name="T37" fmla="*/ 138 h 165"/>
                <a:gd name="T38" fmla="*/ 113 w 165"/>
                <a:gd name="T39" fmla="*/ 156 h 165"/>
                <a:gd name="T40" fmla="*/ 83 w 165"/>
                <a:gd name="T41" fmla="*/ 162 h 165"/>
                <a:gd name="T42" fmla="*/ 52 w 165"/>
                <a:gd name="T43" fmla="*/ 156 h 165"/>
                <a:gd name="T44" fmla="*/ 27 w 165"/>
                <a:gd name="T45" fmla="*/ 138 h 165"/>
                <a:gd name="T46" fmla="*/ 9 w 165"/>
                <a:gd name="T47" fmla="*/ 113 h 165"/>
                <a:gd name="T48" fmla="*/ 3 w 165"/>
                <a:gd name="T49" fmla="*/ 83 h 165"/>
                <a:gd name="T50" fmla="*/ 9 w 165"/>
                <a:gd name="T51" fmla="*/ 52 h 165"/>
                <a:gd name="T52" fmla="*/ 27 w 165"/>
                <a:gd name="T53" fmla="*/ 27 h 165"/>
                <a:gd name="T54" fmla="*/ 52 w 165"/>
                <a:gd name="T55" fmla="*/ 9 h 165"/>
                <a:gd name="T56" fmla="*/ 83 w 165"/>
                <a:gd name="T57" fmla="*/ 3 h 165"/>
                <a:gd name="T58" fmla="*/ 113 w 165"/>
                <a:gd name="T59" fmla="*/ 9 h 165"/>
                <a:gd name="T60" fmla="*/ 138 w 165"/>
                <a:gd name="T61" fmla="*/ 27 h 165"/>
                <a:gd name="T62" fmla="*/ 156 w 165"/>
                <a:gd name="T63" fmla="*/ 52 h 165"/>
                <a:gd name="T64" fmla="*/ 162 w 165"/>
                <a:gd name="T65" fmla="*/ 83 h 16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65"/>
                <a:gd name="T100" fmla="*/ 0 h 165"/>
                <a:gd name="T101" fmla="*/ 165 w 165"/>
                <a:gd name="T102" fmla="*/ 165 h 16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65" h="165">
                  <a:moveTo>
                    <a:pt x="165" y="83"/>
                  </a:moveTo>
                  <a:lnTo>
                    <a:pt x="164" y="65"/>
                  </a:lnTo>
                  <a:lnTo>
                    <a:pt x="160" y="50"/>
                  </a:lnTo>
                  <a:lnTo>
                    <a:pt x="152" y="36"/>
                  </a:lnTo>
                  <a:lnTo>
                    <a:pt x="142" y="23"/>
                  </a:lnTo>
                  <a:lnTo>
                    <a:pt x="129" y="13"/>
                  </a:lnTo>
                  <a:lnTo>
                    <a:pt x="115" y="5"/>
                  </a:lnTo>
                  <a:lnTo>
                    <a:pt x="100" y="2"/>
                  </a:lnTo>
                  <a:lnTo>
                    <a:pt x="83" y="0"/>
                  </a:lnTo>
                  <a:lnTo>
                    <a:pt x="65" y="2"/>
                  </a:lnTo>
                  <a:lnTo>
                    <a:pt x="50" y="5"/>
                  </a:lnTo>
                  <a:lnTo>
                    <a:pt x="36" y="13"/>
                  </a:lnTo>
                  <a:lnTo>
                    <a:pt x="23" y="23"/>
                  </a:lnTo>
                  <a:lnTo>
                    <a:pt x="13" y="36"/>
                  </a:lnTo>
                  <a:lnTo>
                    <a:pt x="5" y="50"/>
                  </a:lnTo>
                  <a:lnTo>
                    <a:pt x="2" y="65"/>
                  </a:lnTo>
                  <a:lnTo>
                    <a:pt x="0" y="83"/>
                  </a:lnTo>
                  <a:lnTo>
                    <a:pt x="2" y="100"/>
                  </a:lnTo>
                  <a:lnTo>
                    <a:pt x="5" y="115"/>
                  </a:lnTo>
                  <a:lnTo>
                    <a:pt x="13" y="129"/>
                  </a:lnTo>
                  <a:lnTo>
                    <a:pt x="23" y="142"/>
                  </a:lnTo>
                  <a:lnTo>
                    <a:pt x="36" y="152"/>
                  </a:lnTo>
                  <a:lnTo>
                    <a:pt x="50" y="160"/>
                  </a:lnTo>
                  <a:lnTo>
                    <a:pt x="65" y="164"/>
                  </a:lnTo>
                  <a:lnTo>
                    <a:pt x="83" y="165"/>
                  </a:lnTo>
                  <a:lnTo>
                    <a:pt x="100" y="164"/>
                  </a:lnTo>
                  <a:lnTo>
                    <a:pt x="115" y="160"/>
                  </a:lnTo>
                  <a:lnTo>
                    <a:pt x="129" y="152"/>
                  </a:lnTo>
                  <a:lnTo>
                    <a:pt x="142" y="142"/>
                  </a:lnTo>
                  <a:lnTo>
                    <a:pt x="152" y="129"/>
                  </a:lnTo>
                  <a:lnTo>
                    <a:pt x="160" y="115"/>
                  </a:lnTo>
                  <a:lnTo>
                    <a:pt x="164" y="100"/>
                  </a:lnTo>
                  <a:lnTo>
                    <a:pt x="165" y="83"/>
                  </a:lnTo>
                  <a:close/>
                  <a:moveTo>
                    <a:pt x="162" y="83"/>
                  </a:moveTo>
                  <a:lnTo>
                    <a:pt x="160" y="98"/>
                  </a:lnTo>
                  <a:lnTo>
                    <a:pt x="156" y="113"/>
                  </a:lnTo>
                  <a:lnTo>
                    <a:pt x="148" y="127"/>
                  </a:lnTo>
                  <a:lnTo>
                    <a:pt x="138" y="138"/>
                  </a:lnTo>
                  <a:lnTo>
                    <a:pt x="127" y="148"/>
                  </a:lnTo>
                  <a:lnTo>
                    <a:pt x="113" y="156"/>
                  </a:lnTo>
                  <a:lnTo>
                    <a:pt x="98" y="160"/>
                  </a:lnTo>
                  <a:lnTo>
                    <a:pt x="83" y="162"/>
                  </a:lnTo>
                  <a:lnTo>
                    <a:pt x="67" y="160"/>
                  </a:lnTo>
                  <a:lnTo>
                    <a:pt x="52" y="156"/>
                  </a:lnTo>
                  <a:lnTo>
                    <a:pt x="38" y="148"/>
                  </a:lnTo>
                  <a:lnTo>
                    <a:pt x="27" y="138"/>
                  </a:lnTo>
                  <a:lnTo>
                    <a:pt x="17" y="127"/>
                  </a:lnTo>
                  <a:lnTo>
                    <a:pt x="9" y="113"/>
                  </a:lnTo>
                  <a:lnTo>
                    <a:pt x="5" y="98"/>
                  </a:lnTo>
                  <a:lnTo>
                    <a:pt x="3" y="83"/>
                  </a:lnTo>
                  <a:lnTo>
                    <a:pt x="5" y="67"/>
                  </a:lnTo>
                  <a:lnTo>
                    <a:pt x="9" y="52"/>
                  </a:lnTo>
                  <a:lnTo>
                    <a:pt x="17" y="38"/>
                  </a:lnTo>
                  <a:lnTo>
                    <a:pt x="27" y="27"/>
                  </a:lnTo>
                  <a:lnTo>
                    <a:pt x="38" y="17"/>
                  </a:lnTo>
                  <a:lnTo>
                    <a:pt x="52" y="9"/>
                  </a:lnTo>
                  <a:lnTo>
                    <a:pt x="67" y="5"/>
                  </a:lnTo>
                  <a:lnTo>
                    <a:pt x="83" y="3"/>
                  </a:lnTo>
                  <a:lnTo>
                    <a:pt x="98" y="5"/>
                  </a:lnTo>
                  <a:lnTo>
                    <a:pt x="113" y="9"/>
                  </a:lnTo>
                  <a:lnTo>
                    <a:pt x="127" y="17"/>
                  </a:lnTo>
                  <a:lnTo>
                    <a:pt x="138" y="27"/>
                  </a:lnTo>
                  <a:lnTo>
                    <a:pt x="148" y="38"/>
                  </a:lnTo>
                  <a:lnTo>
                    <a:pt x="156" y="52"/>
                  </a:lnTo>
                  <a:lnTo>
                    <a:pt x="160" y="67"/>
                  </a:lnTo>
                  <a:lnTo>
                    <a:pt x="162" y="83"/>
                  </a:lnTo>
                  <a:close/>
                </a:path>
              </a:pathLst>
            </a:custGeom>
            <a:solidFill>
              <a:srgbClr val="F2C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65" name="Freeform 45">
              <a:extLst>
                <a:ext uri="{FF2B5EF4-FFF2-40B4-BE49-F238E27FC236}">
                  <a16:creationId xmlns:a16="http://schemas.microsoft.com/office/drawing/2014/main" id="{97BAB6F2-020D-7774-EEBD-B29F5E1215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99" y="2081"/>
              <a:ext cx="162" cy="162"/>
            </a:xfrm>
            <a:custGeom>
              <a:avLst/>
              <a:gdLst>
                <a:gd name="T0" fmla="*/ 160 w 162"/>
                <a:gd name="T1" fmla="*/ 63 h 162"/>
                <a:gd name="T2" fmla="*/ 148 w 162"/>
                <a:gd name="T3" fmla="*/ 34 h 162"/>
                <a:gd name="T4" fmla="*/ 127 w 162"/>
                <a:gd name="T5" fmla="*/ 13 h 162"/>
                <a:gd name="T6" fmla="*/ 98 w 162"/>
                <a:gd name="T7" fmla="*/ 1 h 162"/>
                <a:gd name="T8" fmla="*/ 63 w 162"/>
                <a:gd name="T9" fmla="*/ 1 h 162"/>
                <a:gd name="T10" fmla="*/ 34 w 162"/>
                <a:gd name="T11" fmla="*/ 13 h 162"/>
                <a:gd name="T12" fmla="*/ 13 w 162"/>
                <a:gd name="T13" fmla="*/ 34 h 162"/>
                <a:gd name="T14" fmla="*/ 1 w 162"/>
                <a:gd name="T15" fmla="*/ 63 h 162"/>
                <a:gd name="T16" fmla="*/ 1 w 162"/>
                <a:gd name="T17" fmla="*/ 98 h 162"/>
                <a:gd name="T18" fmla="*/ 13 w 162"/>
                <a:gd name="T19" fmla="*/ 127 h 162"/>
                <a:gd name="T20" fmla="*/ 34 w 162"/>
                <a:gd name="T21" fmla="*/ 148 h 162"/>
                <a:gd name="T22" fmla="*/ 63 w 162"/>
                <a:gd name="T23" fmla="*/ 160 h 162"/>
                <a:gd name="T24" fmla="*/ 98 w 162"/>
                <a:gd name="T25" fmla="*/ 160 h 162"/>
                <a:gd name="T26" fmla="*/ 127 w 162"/>
                <a:gd name="T27" fmla="*/ 148 h 162"/>
                <a:gd name="T28" fmla="*/ 148 w 162"/>
                <a:gd name="T29" fmla="*/ 127 h 162"/>
                <a:gd name="T30" fmla="*/ 160 w 162"/>
                <a:gd name="T31" fmla="*/ 98 h 162"/>
                <a:gd name="T32" fmla="*/ 158 w 162"/>
                <a:gd name="T33" fmla="*/ 81 h 162"/>
                <a:gd name="T34" fmla="*/ 152 w 162"/>
                <a:gd name="T35" fmla="*/ 111 h 162"/>
                <a:gd name="T36" fmla="*/ 135 w 162"/>
                <a:gd name="T37" fmla="*/ 135 h 162"/>
                <a:gd name="T38" fmla="*/ 111 w 162"/>
                <a:gd name="T39" fmla="*/ 152 h 162"/>
                <a:gd name="T40" fmla="*/ 81 w 162"/>
                <a:gd name="T41" fmla="*/ 158 h 162"/>
                <a:gd name="T42" fmla="*/ 50 w 162"/>
                <a:gd name="T43" fmla="*/ 152 h 162"/>
                <a:gd name="T44" fmla="*/ 27 w 162"/>
                <a:gd name="T45" fmla="*/ 135 h 162"/>
                <a:gd name="T46" fmla="*/ 9 w 162"/>
                <a:gd name="T47" fmla="*/ 111 h 162"/>
                <a:gd name="T48" fmla="*/ 3 w 162"/>
                <a:gd name="T49" fmla="*/ 81 h 162"/>
                <a:gd name="T50" fmla="*/ 9 w 162"/>
                <a:gd name="T51" fmla="*/ 50 h 162"/>
                <a:gd name="T52" fmla="*/ 27 w 162"/>
                <a:gd name="T53" fmla="*/ 27 h 162"/>
                <a:gd name="T54" fmla="*/ 50 w 162"/>
                <a:gd name="T55" fmla="*/ 9 h 162"/>
                <a:gd name="T56" fmla="*/ 81 w 162"/>
                <a:gd name="T57" fmla="*/ 3 h 162"/>
                <a:gd name="T58" fmla="*/ 111 w 162"/>
                <a:gd name="T59" fmla="*/ 9 h 162"/>
                <a:gd name="T60" fmla="*/ 135 w 162"/>
                <a:gd name="T61" fmla="*/ 27 h 162"/>
                <a:gd name="T62" fmla="*/ 152 w 162"/>
                <a:gd name="T63" fmla="*/ 50 h 162"/>
                <a:gd name="T64" fmla="*/ 158 w 162"/>
                <a:gd name="T65" fmla="*/ 81 h 16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62"/>
                <a:gd name="T100" fmla="*/ 0 h 162"/>
                <a:gd name="T101" fmla="*/ 162 w 162"/>
                <a:gd name="T102" fmla="*/ 162 h 16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62" h="162">
                  <a:moveTo>
                    <a:pt x="162" y="81"/>
                  </a:moveTo>
                  <a:lnTo>
                    <a:pt x="160" y="63"/>
                  </a:lnTo>
                  <a:lnTo>
                    <a:pt x="156" y="50"/>
                  </a:lnTo>
                  <a:lnTo>
                    <a:pt x="148" y="34"/>
                  </a:lnTo>
                  <a:lnTo>
                    <a:pt x="138" y="23"/>
                  </a:lnTo>
                  <a:lnTo>
                    <a:pt x="127" y="13"/>
                  </a:lnTo>
                  <a:lnTo>
                    <a:pt x="111" y="5"/>
                  </a:lnTo>
                  <a:lnTo>
                    <a:pt x="98" y="1"/>
                  </a:lnTo>
                  <a:lnTo>
                    <a:pt x="81" y="0"/>
                  </a:lnTo>
                  <a:lnTo>
                    <a:pt x="63" y="1"/>
                  </a:lnTo>
                  <a:lnTo>
                    <a:pt x="50" y="5"/>
                  </a:lnTo>
                  <a:lnTo>
                    <a:pt x="34" y="13"/>
                  </a:lnTo>
                  <a:lnTo>
                    <a:pt x="23" y="23"/>
                  </a:lnTo>
                  <a:lnTo>
                    <a:pt x="13" y="34"/>
                  </a:lnTo>
                  <a:lnTo>
                    <a:pt x="5" y="50"/>
                  </a:lnTo>
                  <a:lnTo>
                    <a:pt x="1" y="63"/>
                  </a:lnTo>
                  <a:lnTo>
                    <a:pt x="0" y="81"/>
                  </a:lnTo>
                  <a:lnTo>
                    <a:pt x="1" y="98"/>
                  </a:lnTo>
                  <a:lnTo>
                    <a:pt x="5" y="111"/>
                  </a:lnTo>
                  <a:lnTo>
                    <a:pt x="13" y="127"/>
                  </a:lnTo>
                  <a:lnTo>
                    <a:pt x="23" y="138"/>
                  </a:lnTo>
                  <a:lnTo>
                    <a:pt x="34" y="148"/>
                  </a:lnTo>
                  <a:lnTo>
                    <a:pt x="50" y="156"/>
                  </a:lnTo>
                  <a:lnTo>
                    <a:pt x="63" y="160"/>
                  </a:lnTo>
                  <a:lnTo>
                    <a:pt x="81" y="162"/>
                  </a:lnTo>
                  <a:lnTo>
                    <a:pt x="98" y="160"/>
                  </a:lnTo>
                  <a:lnTo>
                    <a:pt x="111" y="156"/>
                  </a:lnTo>
                  <a:lnTo>
                    <a:pt x="127" y="148"/>
                  </a:lnTo>
                  <a:lnTo>
                    <a:pt x="138" y="138"/>
                  </a:lnTo>
                  <a:lnTo>
                    <a:pt x="148" y="127"/>
                  </a:lnTo>
                  <a:lnTo>
                    <a:pt x="156" y="111"/>
                  </a:lnTo>
                  <a:lnTo>
                    <a:pt x="160" y="98"/>
                  </a:lnTo>
                  <a:lnTo>
                    <a:pt x="162" y="81"/>
                  </a:lnTo>
                  <a:close/>
                  <a:moveTo>
                    <a:pt x="158" y="81"/>
                  </a:moveTo>
                  <a:lnTo>
                    <a:pt x="156" y="96"/>
                  </a:lnTo>
                  <a:lnTo>
                    <a:pt x="152" y="111"/>
                  </a:lnTo>
                  <a:lnTo>
                    <a:pt x="144" y="123"/>
                  </a:lnTo>
                  <a:lnTo>
                    <a:pt x="135" y="135"/>
                  </a:lnTo>
                  <a:lnTo>
                    <a:pt x="123" y="144"/>
                  </a:lnTo>
                  <a:lnTo>
                    <a:pt x="111" y="152"/>
                  </a:lnTo>
                  <a:lnTo>
                    <a:pt x="96" y="156"/>
                  </a:lnTo>
                  <a:lnTo>
                    <a:pt x="81" y="158"/>
                  </a:lnTo>
                  <a:lnTo>
                    <a:pt x="65" y="156"/>
                  </a:lnTo>
                  <a:lnTo>
                    <a:pt x="50" y="152"/>
                  </a:lnTo>
                  <a:lnTo>
                    <a:pt x="38" y="144"/>
                  </a:lnTo>
                  <a:lnTo>
                    <a:pt x="27" y="135"/>
                  </a:lnTo>
                  <a:lnTo>
                    <a:pt x="17" y="123"/>
                  </a:lnTo>
                  <a:lnTo>
                    <a:pt x="9" y="111"/>
                  </a:lnTo>
                  <a:lnTo>
                    <a:pt x="5" y="96"/>
                  </a:lnTo>
                  <a:lnTo>
                    <a:pt x="3" y="81"/>
                  </a:lnTo>
                  <a:lnTo>
                    <a:pt x="5" y="65"/>
                  </a:lnTo>
                  <a:lnTo>
                    <a:pt x="9" y="50"/>
                  </a:lnTo>
                  <a:lnTo>
                    <a:pt x="17" y="38"/>
                  </a:lnTo>
                  <a:lnTo>
                    <a:pt x="27" y="27"/>
                  </a:lnTo>
                  <a:lnTo>
                    <a:pt x="38" y="17"/>
                  </a:lnTo>
                  <a:lnTo>
                    <a:pt x="50" y="9"/>
                  </a:lnTo>
                  <a:lnTo>
                    <a:pt x="65" y="5"/>
                  </a:lnTo>
                  <a:lnTo>
                    <a:pt x="81" y="3"/>
                  </a:lnTo>
                  <a:lnTo>
                    <a:pt x="96" y="5"/>
                  </a:lnTo>
                  <a:lnTo>
                    <a:pt x="111" y="9"/>
                  </a:lnTo>
                  <a:lnTo>
                    <a:pt x="123" y="17"/>
                  </a:lnTo>
                  <a:lnTo>
                    <a:pt x="135" y="27"/>
                  </a:lnTo>
                  <a:lnTo>
                    <a:pt x="144" y="38"/>
                  </a:lnTo>
                  <a:lnTo>
                    <a:pt x="152" y="50"/>
                  </a:lnTo>
                  <a:lnTo>
                    <a:pt x="156" y="65"/>
                  </a:lnTo>
                  <a:lnTo>
                    <a:pt x="158" y="81"/>
                  </a:lnTo>
                  <a:close/>
                </a:path>
              </a:pathLst>
            </a:custGeom>
            <a:solidFill>
              <a:srgbClr val="F3C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66" name="Freeform 46">
              <a:extLst>
                <a:ext uri="{FF2B5EF4-FFF2-40B4-BE49-F238E27FC236}">
                  <a16:creationId xmlns:a16="http://schemas.microsoft.com/office/drawing/2014/main" id="{CC7AAE08-9A1D-D995-CB4D-04C0883E31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00" y="2082"/>
              <a:ext cx="159" cy="159"/>
            </a:xfrm>
            <a:custGeom>
              <a:avLst/>
              <a:gdLst>
                <a:gd name="T0" fmla="*/ 157 w 159"/>
                <a:gd name="T1" fmla="*/ 64 h 159"/>
                <a:gd name="T2" fmla="*/ 145 w 159"/>
                <a:gd name="T3" fmla="*/ 35 h 159"/>
                <a:gd name="T4" fmla="*/ 124 w 159"/>
                <a:gd name="T5" fmla="*/ 14 h 159"/>
                <a:gd name="T6" fmla="*/ 95 w 159"/>
                <a:gd name="T7" fmla="*/ 2 h 159"/>
                <a:gd name="T8" fmla="*/ 64 w 159"/>
                <a:gd name="T9" fmla="*/ 2 h 159"/>
                <a:gd name="T10" fmla="*/ 35 w 159"/>
                <a:gd name="T11" fmla="*/ 14 h 159"/>
                <a:gd name="T12" fmla="*/ 14 w 159"/>
                <a:gd name="T13" fmla="*/ 35 h 159"/>
                <a:gd name="T14" fmla="*/ 2 w 159"/>
                <a:gd name="T15" fmla="*/ 64 h 159"/>
                <a:gd name="T16" fmla="*/ 2 w 159"/>
                <a:gd name="T17" fmla="*/ 95 h 159"/>
                <a:gd name="T18" fmla="*/ 14 w 159"/>
                <a:gd name="T19" fmla="*/ 124 h 159"/>
                <a:gd name="T20" fmla="*/ 35 w 159"/>
                <a:gd name="T21" fmla="*/ 145 h 159"/>
                <a:gd name="T22" fmla="*/ 64 w 159"/>
                <a:gd name="T23" fmla="*/ 157 h 159"/>
                <a:gd name="T24" fmla="*/ 95 w 159"/>
                <a:gd name="T25" fmla="*/ 157 h 159"/>
                <a:gd name="T26" fmla="*/ 124 w 159"/>
                <a:gd name="T27" fmla="*/ 145 h 159"/>
                <a:gd name="T28" fmla="*/ 145 w 159"/>
                <a:gd name="T29" fmla="*/ 124 h 159"/>
                <a:gd name="T30" fmla="*/ 157 w 159"/>
                <a:gd name="T31" fmla="*/ 95 h 159"/>
                <a:gd name="T32" fmla="*/ 155 w 159"/>
                <a:gd name="T33" fmla="*/ 80 h 159"/>
                <a:gd name="T34" fmla="*/ 149 w 159"/>
                <a:gd name="T35" fmla="*/ 108 h 159"/>
                <a:gd name="T36" fmla="*/ 134 w 159"/>
                <a:gd name="T37" fmla="*/ 134 h 159"/>
                <a:gd name="T38" fmla="*/ 108 w 159"/>
                <a:gd name="T39" fmla="*/ 149 h 159"/>
                <a:gd name="T40" fmla="*/ 80 w 159"/>
                <a:gd name="T41" fmla="*/ 155 h 159"/>
                <a:gd name="T42" fmla="*/ 51 w 159"/>
                <a:gd name="T43" fmla="*/ 149 h 159"/>
                <a:gd name="T44" fmla="*/ 26 w 159"/>
                <a:gd name="T45" fmla="*/ 134 h 159"/>
                <a:gd name="T46" fmla="*/ 10 w 159"/>
                <a:gd name="T47" fmla="*/ 108 h 159"/>
                <a:gd name="T48" fmla="*/ 4 w 159"/>
                <a:gd name="T49" fmla="*/ 80 h 159"/>
                <a:gd name="T50" fmla="*/ 10 w 159"/>
                <a:gd name="T51" fmla="*/ 51 h 159"/>
                <a:gd name="T52" fmla="*/ 26 w 159"/>
                <a:gd name="T53" fmla="*/ 26 h 159"/>
                <a:gd name="T54" fmla="*/ 51 w 159"/>
                <a:gd name="T55" fmla="*/ 10 h 159"/>
                <a:gd name="T56" fmla="*/ 80 w 159"/>
                <a:gd name="T57" fmla="*/ 4 h 159"/>
                <a:gd name="T58" fmla="*/ 108 w 159"/>
                <a:gd name="T59" fmla="*/ 10 h 159"/>
                <a:gd name="T60" fmla="*/ 134 w 159"/>
                <a:gd name="T61" fmla="*/ 26 h 159"/>
                <a:gd name="T62" fmla="*/ 149 w 159"/>
                <a:gd name="T63" fmla="*/ 51 h 159"/>
                <a:gd name="T64" fmla="*/ 155 w 159"/>
                <a:gd name="T65" fmla="*/ 80 h 15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9"/>
                <a:gd name="T100" fmla="*/ 0 h 159"/>
                <a:gd name="T101" fmla="*/ 159 w 159"/>
                <a:gd name="T102" fmla="*/ 159 h 15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9" h="159">
                  <a:moveTo>
                    <a:pt x="159" y="80"/>
                  </a:moveTo>
                  <a:lnTo>
                    <a:pt x="157" y="64"/>
                  </a:lnTo>
                  <a:lnTo>
                    <a:pt x="153" y="49"/>
                  </a:lnTo>
                  <a:lnTo>
                    <a:pt x="145" y="35"/>
                  </a:lnTo>
                  <a:lnTo>
                    <a:pt x="135" y="24"/>
                  </a:lnTo>
                  <a:lnTo>
                    <a:pt x="124" y="14"/>
                  </a:lnTo>
                  <a:lnTo>
                    <a:pt x="110" y="6"/>
                  </a:lnTo>
                  <a:lnTo>
                    <a:pt x="95" y="2"/>
                  </a:lnTo>
                  <a:lnTo>
                    <a:pt x="80" y="0"/>
                  </a:lnTo>
                  <a:lnTo>
                    <a:pt x="64" y="2"/>
                  </a:lnTo>
                  <a:lnTo>
                    <a:pt x="49" y="6"/>
                  </a:lnTo>
                  <a:lnTo>
                    <a:pt x="35" y="14"/>
                  </a:lnTo>
                  <a:lnTo>
                    <a:pt x="24" y="24"/>
                  </a:lnTo>
                  <a:lnTo>
                    <a:pt x="14" y="35"/>
                  </a:lnTo>
                  <a:lnTo>
                    <a:pt x="6" y="49"/>
                  </a:lnTo>
                  <a:lnTo>
                    <a:pt x="2" y="64"/>
                  </a:lnTo>
                  <a:lnTo>
                    <a:pt x="0" y="80"/>
                  </a:lnTo>
                  <a:lnTo>
                    <a:pt x="2" y="95"/>
                  </a:lnTo>
                  <a:lnTo>
                    <a:pt x="6" y="110"/>
                  </a:lnTo>
                  <a:lnTo>
                    <a:pt x="14" y="124"/>
                  </a:lnTo>
                  <a:lnTo>
                    <a:pt x="24" y="135"/>
                  </a:lnTo>
                  <a:lnTo>
                    <a:pt x="35" y="145"/>
                  </a:lnTo>
                  <a:lnTo>
                    <a:pt x="49" y="153"/>
                  </a:lnTo>
                  <a:lnTo>
                    <a:pt x="64" y="157"/>
                  </a:lnTo>
                  <a:lnTo>
                    <a:pt x="80" y="159"/>
                  </a:lnTo>
                  <a:lnTo>
                    <a:pt x="95" y="157"/>
                  </a:lnTo>
                  <a:lnTo>
                    <a:pt x="110" y="153"/>
                  </a:lnTo>
                  <a:lnTo>
                    <a:pt x="124" y="145"/>
                  </a:lnTo>
                  <a:lnTo>
                    <a:pt x="135" y="135"/>
                  </a:lnTo>
                  <a:lnTo>
                    <a:pt x="145" y="124"/>
                  </a:lnTo>
                  <a:lnTo>
                    <a:pt x="153" y="110"/>
                  </a:lnTo>
                  <a:lnTo>
                    <a:pt x="157" y="95"/>
                  </a:lnTo>
                  <a:lnTo>
                    <a:pt x="159" y="80"/>
                  </a:lnTo>
                  <a:close/>
                  <a:moveTo>
                    <a:pt x="155" y="80"/>
                  </a:moveTo>
                  <a:lnTo>
                    <a:pt x="153" y="95"/>
                  </a:lnTo>
                  <a:lnTo>
                    <a:pt x="149" y="108"/>
                  </a:lnTo>
                  <a:lnTo>
                    <a:pt x="143" y="122"/>
                  </a:lnTo>
                  <a:lnTo>
                    <a:pt x="134" y="134"/>
                  </a:lnTo>
                  <a:lnTo>
                    <a:pt x="122" y="143"/>
                  </a:lnTo>
                  <a:lnTo>
                    <a:pt x="108" y="149"/>
                  </a:lnTo>
                  <a:lnTo>
                    <a:pt x="95" y="153"/>
                  </a:lnTo>
                  <a:lnTo>
                    <a:pt x="80" y="155"/>
                  </a:lnTo>
                  <a:lnTo>
                    <a:pt x="64" y="153"/>
                  </a:lnTo>
                  <a:lnTo>
                    <a:pt x="51" y="149"/>
                  </a:lnTo>
                  <a:lnTo>
                    <a:pt x="37" y="143"/>
                  </a:lnTo>
                  <a:lnTo>
                    <a:pt x="26" y="134"/>
                  </a:lnTo>
                  <a:lnTo>
                    <a:pt x="16" y="122"/>
                  </a:lnTo>
                  <a:lnTo>
                    <a:pt x="10" y="108"/>
                  </a:lnTo>
                  <a:lnTo>
                    <a:pt x="6" y="95"/>
                  </a:lnTo>
                  <a:lnTo>
                    <a:pt x="4" y="80"/>
                  </a:lnTo>
                  <a:lnTo>
                    <a:pt x="6" y="64"/>
                  </a:lnTo>
                  <a:lnTo>
                    <a:pt x="10" y="51"/>
                  </a:lnTo>
                  <a:lnTo>
                    <a:pt x="16" y="37"/>
                  </a:lnTo>
                  <a:lnTo>
                    <a:pt x="26" y="26"/>
                  </a:lnTo>
                  <a:lnTo>
                    <a:pt x="37" y="16"/>
                  </a:lnTo>
                  <a:lnTo>
                    <a:pt x="51" y="10"/>
                  </a:lnTo>
                  <a:lnTo>
                    <a:pt x="64" y="6"/>
                  </a:lnTo>
                  <a:lnTo>
                    <a:pt x="80" y="4"/>
                  </a:lnTo>
                  <a:lnTo>
                    <a:pt x="95" y="6"/>
                  </a:lnTo>
                  <a:lnTo>
                    <a:pt x="108" y="10"/>
                  </a:lnTo>
                  <a:lnTo>
                    <a:pt x="122" y="16"/>
                  </a:lnTo>
                  <a:lnTo>
                    <a:pt x="134" y="26"/>
                  </a:lnTo>
                  <a:lnTo>
                    <a:pt x="143" y="37"/>
                  </a:lnTo>
                  <a:lnTo>
                    <a:pt x="149" y="51"/>
                  </a:lnTo>
                  <a:lnTo>
                    <a:pt x="153" y="64"/>
                  </a:lnTo>
                  <a:lnTo>
                    <a:pt x="155" y="80"/>
                  </a:lnTo>
                  <a:close/>
                </a:path>
              </a:pathLst>
            </a:custGeom>
            <a:solidFill>
              <a:srgbClr val="F3C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67" name="Freeform 47">
              <a:extLst>
                <a:ext uri="{FF2B5EF4-FFF2-40B4-BE49-F238E27FC236}">
                  <a16:creationId xmlns:a16="http://schemas.microsoft.com/office/drawing/2014/main" id="{2F7D17D2-17A6-8000-7EBC-2B0A333B3B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02" y="2084"/>
              <a:ext cx="155" cy="155"/>
            </a:xfrm>
            <a:custGeom>
              <a:avLst/>
              <a:gdLst>
                <a:gd name="T0" fmla="*/ 153 w 155"/>
                <a:gd name="T1" fmla="*/ 62 h 155"/>
                <a:gd name="T2" fmla="*/ 141 w 155"/>
                <a:gd name="T3" fmla="*/ 35 h 155"/>
                <a:gd name="T4" fmla="*/ 120 w 155"/>
                <a:gd name="T5" fmla="*/ 14 h 155"/>
                <a:gd name="T6" fmla="*/ 93 w 155"/>
                <a:gd name="T7" fmla="*/ 2 h 155"/>
                <a:gd name="T8" fmla="*/ 62 w 155"/>
                <a:gd name="T9" fmla="*/ 2 h 155"/>
                <a:gd name="T10" fmla="*/ 35 w 155"/>
                <a:gd name="T11" fmla="*/ 14 h 155"/>
                <a:gd name="T12" fmla="*/ 14 w 155"/>
                <a:gd name="T13" fmla="*/ 35 h 155"/>
                <a:gd name="T14" fmla="*/ 2 w 155"/>
                <a:gd name="T15" fmla="*/ 62 h 155"/>
                <a:gd name="T16" fmla="*/ 2 w 155"/>
                <a:gd name="T17" fmla="*/ 93 h 155"/>
                <a:gd name="T18" fmla="*/ 14 w 155"/>
                <a:gd name="T19" fmla="*/ 120 h 155"/>
                <a:gd name="T20" fmla="*/ 35 w 155"/>
                <a:gd name="T21" fmla="*/ 141 h 155"/>
                <a:gd name="T22" fmla="*/ 62 w 155"/>
                <a:gd name="T23" fmla="*/ 153 h 155"/>
                <a:gd name="T24" fmla="*/ 93 w 155"/>
                <a:gd name="T25" fmla="*/ 153 h 155"/>
                <a:gd name="T26" fmla="*/ 120 w 155"/>
                <a:gd name="T27" fmla="*/ 141 h 155"/>
                <a:gd name="T28" fmla="*/ 141 w 155"/>
                <a:gd name="T29" fmla="*/ 120 h 155"/>
                <a:gd name="T30" fmla="*/ 153 w 155"/>
                <a:gd name="T31" fmla="*/ 93 h 155"/>
                <a:gd name="T32" fmla="*/ 151 w 155"/>
                <a:gd name="T33" fmla="*/ 78 h 155"/>
                <a:gd name="T34" fmla="*/ 145 w 155"/>
                <a:gd name="T35" fmla="*/ 106 h 155"/>
                <a:gd name="T36" fmla="*/ 130 w 155"/>
                <a:gd name="T37" fmla="*/ 130 h 155"/>
                <a:gd name="T38" fmla="*/ 106 w 155"/>
                <a:gd name="T39" fmla="*/ 145 h 155"/>
                <a:gd name="T40" fmla="*/ 78 w 155"/>
                <a:gd name="T41" fmla="*/ 151 h 155"/>
                <a:gd name="T42" fmla="*/ 49 w 155"/>
                <a:gd name="T43" fmla="*/ 145 h 155"/>
                <a:gd name="T44" fmla="*/ 25 w 155"/>
                <a:gd name="T45" fmla="*/ 130 h 155"/>
                <a:gd name="T46" fmla="*/ 10 w 155"/>
                <a:gd name="T47" fmla="*/ 106 h 155"/>
                <a:gd name="T48" fmla="*/ 4 w 155"/>
                <a:gd name="T49" fmla="*/ 78 h 155"/>
                <a:gd name="T50" fmla="*/ 10 w 155"/>
                <a:gd name="T51" fmla="*/ 49 h 155"/>
                <a:gd name="T52" fmla="*/ 25 w 155"/>
                <a:gd name="T53" fmla="*/ 25 h 155"/>
                <a:gd name="T54" fmla="*/ 49 w 155"/>
                <a:gd name="T55" fmla="*/ 10 h 155"/>
                <a:gd name="T56" fmla="*/ 78 w 155"/>
                <a:gd name="T57" fmla="*/ 4 h 155"/>
                <a:gd name="T58" fmla="*/ 106 w 155"/>
                <a:gd name="T59" fmla="*/ 10 h 155"/>
                <a:gd name="T60" fmla="*/ 130 w 155"/>
                <a:gd name="T61" fmla="*/ 25 h 155"/>
                <a:gd name="T62" fmla="*/ 145 w 155"/>
                <a:gd name="T63" fmla="*/ 49 h 155"/>
                <a:gd name="T64" fmla="*/ 151 w 155"/>
                <a:gd name="T65" fmla="*/ 78 h 15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5"/>
                <a:gd name="T100" fmla="*/ 0 h 155"/>
                <a:gd name="T101" fmla="*/ 155 w 155"/>
                <a:gd name="T102" fmla="*/ 155 h 15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5" h="155">
                  <a:moveTo>
                    <a:pt x="155" y="78"/>
                  </a:moveTo>
                  <a:lnTo>
                    <a:pt x="153" y="62"/>
                  </a:lnTo>
                  <a:lnTo>
                    <a:pt x="149" y="47"/>
                  </a:lnTo>
                  <a:lnTo>
                    <a:pt x="141" y="35"/>
                  </a:lnTo>
                  <a:lnTo>
                    <a:pt x="132" y="24"/>
                  </a:lnTo>
                  <a:lnTo>
                    <a:pt x="120" y="14"/>
                  </a:lnTo>
                  <a:lnTo>
                    <a:pt x="108" y="6"/>
                  </a:lnTo>
                  <a:lnTo>
                    <a:pt x="93" y="2"/>
                  </a:lnTo>
                  <a:lnTo>
                    <a:pt x="78" y="0"/>
                  </a:lnTo>
                  <a:lnTo>
                    <a:pt x="62" y="2"/>
                  </a:lnTo>
                  <a:lnTo>
                    <a:pt x="47" y="6"/>
                  </a:lnTo>
                  <a:lnTo>
                    <a:pt x="35" y="14"/>
                  </a:lnTo>
                  <a:lnTo>
                    <a:pt x="24" y="24"/>
                  </a:lnTo>
                  <a:lnTo>
                    <a:pt x="14" y="35"/>
                  </a:lnTo>
                  <a:lnTo>
                    <a:pt x="6" y="47"/>
                  </a:lnTo>
                  <a:lnTo>
                    <a:pt x="2" y="62"/>
                  </a:lnTo>
                  <a:lnTo>
                    <a:pt x="0" y="78"/>
                  </a:lnTo>
                  <a:lnTo>
                    <a:pt x="2" y="93"/>
                  </a:lnTo>
                  <a:lnTo>
                    <a:pt x="6" y="108"/>
                  </a:lnTo>
                  <a:lnTo>
                    <a:pt x="14" y="120"/>
                  </a:lnTo>
                  <a:lnTo>
                    <a:pt x="24" y="132"/>
                  </a:lnTo>
                  <a:lnTo>
                    <a:pt x="35" y="141"/>
                  </a:lnTo>
                  <a:lnTo>
                    <a:pt x="47" y="149"/>
                  </a:lnTo>
                  <a:lnTo>
                    <a:pt x="62" y="153"/>
                  </a:lnTo>
                  <a:lnTo>
                    <a:pt x="78" y="155"/>
                  </a:lnTo>
                  <a:lnTo>
                    <a:pt x="93" y="153"/>
                  </a:lnTo>
                  <a:lnTo>
                    <a:pt x="108" y="149"/>
                  </a:lnTo>
                  <a:lnTo>
                    <a:pt x="120" y="141"/>
                  </a:lnTo>
                  <a:lnTo>
                    <a:pt x="132" y="132"/>
                  </a:lnTo>
                  <a:lnTo>
                    <a:pt x="141" y="120"/>
                  </a:lnTo>
                  <a:lnTo>
                    <a:pt x="149" y="108"/>
                  </a:lnTo>
                  <a:lnTo>
                    <a:pt x="153" y="93"/>
                  </a:lnTo>
                  <a:lnTo>
                    <a:pt x="155" y="78"/>
                  </a:lnTo>
                  <a:close/>
                  <a:moveTo>
                    <a:pt x="151" y="78"/>
                  </a:moveTo>
                  <a:lnTo>
                    <a:pt x="149" y="93"/>
                  </a:lnTo>
                  <a:lnTo>
                    <a:pt x="145" y="106"/>
                  </a:lnTo>
                  <a:lnTo>
                    <a:pt x="139" y="118"/>
                  </a:lnTo>
                  <a:lnTo>
                    <a:pt x="130" y="130"/>
                  </a:lnTo>
                  <a:lnTo>
                    <a:pt x="118" y="139"/>
                  </a:lnTo>
                  <a:lnTo>
                    <a:pt x="106" y="145"/>
                  </a:lnTo>
                  <a:lnTo>
                    <a:pt x="93" y="149"/>
                  </a:lnTo>
                  <a:lnTo>
                    <a:pt x="78" y="151"/>
                  </a:lnTo>
                  <a:lnTo>
                    <a:pt x="62" y="149"/>
                  </a:lnTo>
                  <a:lnTo>
                    <a:pt x="49" y="145"/>
                  </a:lnTo>
                  <a:lnTo>
                    <a:pt x="37" y="139"/>
                  </a:lnTo>
                  <a:lnTo>
                    <a:pt x="25" y="130"/>
                  </a:lnTo>
                  <a:lnTo>
                    <a:pt x="16" y="118"/>
                  </a:lnTo>
                  <a:lnTo>
                    <a:pt x="10" y="106"/>
                  </a:lnTo>
                  <a:lnTo>
                    <a:pt x="6" y="93"/>
                  </a:lnTo>
                  <a:lnTo>
                    <a:pt x="4" y="78"/>
                  </a:lnTo>
                  <a:lnTo>
                    <a:pt x="6" y="62"/>
                  </a:lnTo>
                  <a:lnTo>
                    <a:pt x="10" y="49"/>
                  </a:lnTo>
                  <a:lnTo>
                    <a:pt x="16" y="37"/>
                  </a:lnTo>
                  <a:lnTo>
                    <a:pt x="25" y="25"/>
                  </a:lnTo>
                  <a:lnTo>
                    <a:pt x="37" y="16"/>
                  </a:lnTo>
                  <a:lnTo>
                    <a:pt x="49" y="10"/>
                  </a:lnTo>
                  <a:lnTo>
                    <a:pt x="62" y="6"/>
                  </a:lnTo>
                  <a:lnTo>
                    <a:pt x="78" y="4"/>
                  </a:lnTo>
                  <a:lnTo>
                    <a:pt x="93" y="6"/>
                  </a:lnTo>
                  <a:lnTo>
                    <a:pt x="106" y="10"/>
                  </a:lnTo>
                  <a:lnTo>
                    <a:pt x="118" y="16"/>
                  </a:lnTo>
                  <a:lnTo>
                    <a:pt x="130" y="25"/>
                  </a:lnTo>
                  <a:lnTo>
                    <a:pt x="139" y="37"/>
                  </a:lnTo>
                  <a:lnTo>
                    <a:pt x="145" y="49"/>
                  </a:lnTo>
                  <a:lnTo>
                    <a:pt x="149" y="62"/>
                  </a:lnTo>
                  <a:lnTo>
                    <a:pt x="151" y="78"/>
                  </a:lnTo>
                  <a:close/>
                </a:path>
              </a:pathLst>
            </a:custGeom>
            <a:solidFill>
              <a:srgbClr val="F3C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68" name="Freeform 48">
              <a:extLst>
                <a:ext uri="{FF2B5EF4-FFF2-40B4-BE49-F238E27FC236}">
                  <a16:creationId xmlns:a16="http://schemas.microsoft.com/office/drawing/2014/main" id="{73ECF7FD-B9CB-5978-A4B9-804BB3C8DC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04" y="2086"/>
              <a:ext cx="151" cy="151"/>
            </a:xfrm>
            <a:custGeom>
              <a:avLst/>
              <a:gdLst>
                <a:gd name="T0" fmla="*/ 149 w 151"/>
                <a:gd name="T1" fmla="*/ 60 h 151"/>
                <a:gd name="T2" fmla="*/ 139 w 151"/>
                <a:gd name="T3" fmla="*/ 33 h 151"/>
                <a:gd name="T4" fmla="*/ 118 w 151"/>
                <a:gd name="T5" fmla="*/ 12 h 151"/>
                <a:gd name="T6" fmla="*/ 91 w 151"/>
                <a:gd name="T7" fmla="*/ 2 h 151"/>
                <a:gd name="T8" fmla="*/ 60 w 151"/>
                <a:gd name="T9" fmla="*/ 2 h 151"/>
                <a:gd name="T10" fmla="*/ 33 w 151"/>
                <a:gd name="T11" fmla="*/ 12 h 151"/>
                <a:gd name="T12" fmla="*/ 12 w 151"/>
                <a:gd name="T13" fmla="*/ 33 h 151"/>
                <a:gd name="T14" fmla="*/ 2 w 151"/>
                <a:gd name="T15" fmla="*/ 60 h 151"/>
                <a:gd name="T16" fmla="*/ 2 w 151"/>
                <a:gd name="T17" fmla="*/ 91 h 151"/>
                <a:gd name="T18" fmla="*/ 12 w 151"/>
                <a:gd name="T19" fmla="*/ 118 h 151"/>
                <a:gd name="T20" fmla="*/ 33 w 151"/>
                <a:gd name="T21" fmla="*/ 139 h 151"/>
                <a:gd name="T22" fmla="*/ 60 w 151"/>
                <a:gd name="T23" fmla="*/ 149 h 151"/>
                <a:gd name="T24" fmla="*/ 91 w 151"/>
                <a:gd name="T25" fmla="*/ 149 h 151"/>
                <a:gd name="T26" fmla="*/ 118 w 151"/>
                <a:gd name="T27" fmla="*/ 139 h 151"/>
                <a:gd name="T28" fmla="*/ 139 w 151"/>
                <a:gd name="T29" fmla="*/ 118 h 151"/>
                <a:gd name="T30" fmla="*/ 149 w 151"/>
                <a:gd name="T31" fmla="*/ 91 h 151"/>
                <a:gd name="T32" fmla="*/ 147 w 151"/>
                <a:gd name="T33" fmla="*/ 76 h 151"/>
                <a:gd name="T34" fmla="*/ 141 w 151"/>
                <a:gd name="T35" fmla="*/ 103 h 151"/>
                <a:gd name="T36" fmla="*/ 126 w 151"/>
                <a:gd name="T37" fmla="*/ 126 h 151"/>
                <a:gd name="T38" fmla="*/ 103 w 151"/>
                <a:gd name="T39" fmla="*/ 141 h 151"/>
                <a:gd name="T40" fmla="*/ 76 w 151"/>
                <a:gd name="T41" fmla="*/ 147 h 151"/>
                <a:gd name="T42" fmla="*/ 49 w 151"/>
                <a:gd name="T43" fmla="*/ 141 h 151"/>
                <a:gd name="T44" fmla="*/ 25 w 151"/>
                <a:gd name="T45" fmla="*/ 126 h 151"/>
                <a:gd name="T46" fmla="*/ 10 w 151"/>
                <a:gd name="T47" fmla="*/ 103 h 151"/>
                <a:gd name="T48" fmla="*/ 4 w 151"/>
                <a:gd name="T49" fmla="*/ 76 h 151"/>
                <a:gd name="T50" fmla="*/ 10 w 151"/>
                <a:gd name="T51" fmla="*/ 49 h 151"/>
                <a:gd name="T52" fmla="*/ 25 w 151"/>
                <a:gd name="T53" fmla="*/ 25 h 151"/>
                <a:gd name="T54" fmla="*/ 49 w 151"/>
                <a:gd name="T55" fmla="*/ 10 h 151"/>
                <a:gd name="T56" fmla="*/ 76 w 151"/>
                <a:gd name="T57" fmla="*/ 4 h 151"/>
                <a:gd name="T58" fmla="*/ 103 w 151"/>
                <a:gd name="T59" fmla="*/ 10 h 151"/>
                <a:gd name="T60" fmla="*/ 126 w 151"/>
                <a:gd name="T61" fmla="*/ 25 h 151"/>
                <a:gd name="T62" fmla="*/ 141 w 151"/>
                <a:gd name="T63" fmla="*/ 49 h 151"/>
                <a:gd name="T64" fmla="*/ 147 w 151"/>
                <a:gd name="T65" fmla="*/ 76 h 1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1"/>
                <a:gd name="T100" fmla="*/ 0 h 151"/>
                <a:gd name="T101" fmla="*/ 151 w 151"/>
                <a:gd name="T102" fmla="*/ 151 h 15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1" h="151">
                  <a:moveTo>
                    <a:pt x="151" y="76"/>
                  </a:moveTo>
                  <a:lnTo>
                    <a:pt x="149" y="60"/>
                  </a:lnTo>
                  <a:lnTo>
                    <a:pt x="145" y="47"/>
                  </a:lnTo>
                  <a:lnTo>
                    <a:pt x="139" y="33"/>
                  </a:lnTo>
                  <a:lnTo>
                    <a:pt x="130" y="22"/>
                  </a:lnTo>
                  <a:lnTo>
                    <a:pt x="118" y="12"/>
                  </a:lnTo>
                  <a:lnTo>
                    <a:pt x="104" y="6"/>
                  </a:lnTo>
                  <a:lnTo>
                    <a:pt x="91" y="2"/>
                  </a:lnTo>
                  <a:lnTo>
                    <a:pt x="76" y="0"/>
                  </a:lnTo>
                  <a:lnTo>
                    <a:pt x="60" y="2"/>
                  </a:lnTo>
                  <a:lnTo>
                    <a:pt x="47" y="6"/>
                  </a:lnTo>
                  <a:lnTo>
                    <a:pt x="33" y="12"/>
                  </a:lnTo>
                  <a:lnTo>
                    <a:pt x="22" y="22"/>
                  </a:lnTo>
                  <a:lnTo>
                    <a:pt x="12" y="33"/>
                  </a:lnTo>
                  <a:lnTo>
                    <a:pt x="6" y="47"/>
                  </a:lnTo>
                  <a:lnTo>
                    <a:pt x="2" y="60"/>
                  </a:lnTo>
                  <a:lnTo>
                    <a:pt x="0" y="76"/>
                  </a:lnTo>
                  <a:lnTo>
                    <a:pt x="2" y="91"/>
                  </a:lnTo>
                  <a:lnTo>
                    <a:pt x="6" y="104"/>
                  </a:lnTo>
                  <a:lnTo>
                    <a:pt x="12" y="118"/>
                  </a:lnTo>
                  <a:lnTo>
                    <a:pt x="22" y="130"/>
                  </a:lnTo>
                  <a:lnTo>
                    <a:pt x="33" y="139"/>
                  </a:lnTo>
                  <a:lnTo>
                    <a:pt x="47" y="145"/>
                  </a:lnTo>
                  <a:lnTo>
                    <a:pt x="60" y="149"/>
                  </a:lnTo>
                  <a:lnTo>
                    <a:pt x="76" y="151"/>
                  </a:lnTo>
                  <a:lnTo>
                    <a:pt x="91" y="149"/>
                  </a:lnTo>
                  <a:lnTo>
                    <a:pt x="104" y="145"/>
                  </a:lnTo>
                  <a:lnTo>
                    <a:pt x="118" y="139"/>
                  </a:lnTo>
                  <a:lnTo>
                    <a:pt x="130" y="130"/>
                  </a:lnTo>
                  <a:lnTo>
                    <a:pt x="139" y="118"/>
                  </a:lnTo>
                  <a:lnTo>
                    <a:pt x="145" y="104"/>
                  </a:lnTo>
                  <a:lnTo>
                    <a:pt x="149" y="91"/>
                  </a:lnTo>
                  <a:lnTo>
                    <a:pt x="151" y="76"/>
                  </a:lnTo>
                  <a:close/>
                  <a:moveTo>
                    <a:pt x="147" y="76"/>
                  </a:moveTo>
                  <a:lnTo>
                    <a:pt x="145" y="91"/>
                  </a:lnTo>
                  <a:lnTo>
                    <a:pt x="141" y="103"/>
                  </a:lnTo>
                  <a:lnTo>
                    <a:pt x="135" y="116"/>
                  </a:lnTo>
                  <a:lnTo>
                    <a:pt x="126" y="126"/>
                  </a:lnTo>
                  <a:lnTo>
                    <a:pt x="116" y="135"/>
                  </a:lnTo>
                  <a:lnTo>
                    <a:pt x="103" y="141"/>
                  </a:lnTo>
                  <a:lnTo>
                    <a:pt x="89" y="145"/>
                  </a:lnTo>
                  <a:lnTo>
                    <a:pt x="76" y="147"/>
                  </a:lnTo>
                  <a:lnTo>
                    <a:pt x="60" y="145"/>
                  </a:lnTo>
                  <a:lnTo>
                    <a:pt x="49" y="141"/>
                  </a:lnTo>
                  <a:lnTo>
                    <a:pt x="35" y="135"/>
                  </a:lnTo>
                  <a:lnTo>
                    <a:pt x="25" y="126"/>
                  </a:lnTo>
                  <a:lnTo>
                    <a:pt x="16" y="116"/>
                  </a:lnTo>
                  <a:lnTo>
                    <a:pt x="10" y="103"/>
                  </a:lnTo>
                  <a:lnTo>
                    <a:pt x="6" y="91"/>
                  </a:lnTo>
                  <a:lnTo>
                    <a:pt x="4" y="76"/>
                  </a:lnTo>
                  <a:lnTo>
                    <a:pt x="6" y="62"/>
                  </a:lnTo>
                  <a:lnTo>
                    <a:pt x="10" y="49"/>
                  </a:lnTo>
                  <a:lnTo>
                    <a:pt x="16" y="35"/>
                  </a:lnTo>
                  <a:lnTo>
                    <a:pt x="25" y="25"/>
                  </a:lnTo>
                  <a:lnTo>
                    <a:pt x="35" y="16"/>
                  </a:lnTo>
                  <a:lnTo>
                    <a:pt x="49" y="10"/>
                  </a:lnTo>
                  <a:lnTo>
                    <a:pt x="60" y="6"/>
                  </a:lnTo>
                  <a:lnTo>
                    <a:pt x="76" y="4"/>
                  </a:lnTo>
                  <a:lnTo>
                    <a:pt x="89" y="6"/>
                  </a:lnTo>
                  <a:lnTo>
                    <a:pt x="103" y="10"/>
                  </a:lnTo>
                  <a:lnTo>
                    <a:pt x="116" y="16"/>
                  </a:lnTo>
                  <a:lnTo>
                    <a:pt x="126" y="25"/>
                  </a:lnTo>
                  <a:lnTo>
                    <a:pt x="135" y="35"/>
                  </a:lnTo>
                  <a:lnTo>
                    <a:pt x="141" y="49"/>
                  </a:lnTo>
                  <a:lnTo>
                    <a:pt x="145" y="62"/>
                  </a:lnTo>
                  <a:lnTo>
                    <a:pt x="147" y="76"/>
                  </a:lnTo>
                  <a:close/>
                </a:path>
              </a:pathLst>
            </a:custGeom>
            <a:solidFill>
              <a:srgbClr val="F3CE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69" name="Freeform 49">
              <a:extLst>
                <a:ext uri="{FF2B5EF4-FFF2-40B4-BE49-F238E27FC236}">
                  <a16:creationId xmlns:a16="http://schemas.microsoft.com/office/drawing/2014/main" id="{8CCBD66F-F032-C692-7BE3-79D32016CB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06" y="2088"/>
              <a:ext cx="147" cy="147"/>
            </a:xfrm>
            <a:custGeom>
              <a:avLst/>
              <a:gdLst>
                <a:gd name="T0" fmla="*/ 145 w 147"/>
                <a:gd name="T1" fmla="*/ 58 h 147"/>
                <a:gd name="T2" fmla="*/ 135 w 147"/>
                <a:gd name="T3" fmla="*/ 33 h 147"/>
                <a:gd name="T4" fmla="*/ 114 w 147"/>
                <a:gd name="T5" fmla="*/ 12 h 147"/>
                <a:gd name="T6" fmla="*/ 89 w 147"/>
                <a:gd name="T7" fmla="*/ 2 h 147"/>
                <a:gd name="T8" fmla="*/ 58 w 147"/>
                <a:gd name="T9" fmla="*/ 2 h 147"/>
                <a:gd name="T10" fmla="*/ 33 w 147"/>
                <a:gd name="T11" fmla="*/ 12 h 147"/>
                <a:gd name="T12" fmla="*/ 12 w 147"/>
                <a:gd name="T13" fmla="*/ 33 h 147"/>
                <a:gd name="T14" fmla="*/ 2 w 147"/>
                <a:gd name="T15" fmla="*/ 58 h 147"/>
                <a:gd name="T16" fmla="*/ 2 w 147"/>
                <a:gd name="T17" fmla="*/ 89 h 147"/>
                <a:gd name="T18" fmla="*/ 12 w 147"/>
                <a:gd name="T19" fmla="*/ 114 h 147"/>
                <a:gd name="T20" fmla="*/ 33 w 147"/>
                <a:gd name="T21" fmla="*/ 135 h 147"/>
                <a:gd name="T22" fmla="*/ 58 w 147"/>
                <a:gd name="T23" fmla="*/ 145 h 147"/>
                <a:gd name="T24" fmla="*/ 89 w 147"/>
                <a:gd name="T25" fmla="*/ 145 h 147"/>
                <a:gd name="T26" fmla="*/ 114 w 147"/>
                <a:gd name="T27" fmla="*/ 135 h 147"/>
                <a:gd name="T28" fmla="*/ 135 w 147"/>
                <a:gd name="T29" fmla="*/ 114 h 147"/>
                <a:gd name="T30" fmla="*/ 145 w 147"/>
                <a:gd name="T31" fmla="*/ 89 h 147"/>
                <a:gd name="T32" fmla="*/ 143 w 147"/>
                <a:gd name="T33" fmla="*/ 74 h 147"/>
                <a:gd name="T34" fmla="*/ 137 w 147"/>
                <a:gd name="T35" fmla="*/ 101 h 147"/>
                <a:gd name="T36" fmla="*/ 124 w 147"/>
                <a:gd name="T37" fmla="*/ 124 h 147"/>
                <a:gd name="T38" fmla="*/ 101 w 147"/>
                <a:gd name="T39" fmla="*/ 137 h 147"/>
                <a:gd name="T40" fmla="*/ 74 w 147"/>
                <a:gd name="T41" fmla="*/ 143 h 147"/>
                <a:gd name="T42" fmla="*/ 47 w 147"/>
                <a:gd name="T43" fmla="*/ 137 h 147"/>
                <a:gd name="T44" fmla="*/ 23 w 147"/>
                <a:gd name="T45" fmla="*/ 124 h 147"/>
                <a:gd name="T46" fmla="*/ 10 w 147"/>
                <a:gd name="T47" fmla="*/ 101 h 147"/>
                <a:gd name="T48" fmla="*/ 4 w 147"/>
                <a:gd name="T49" fmla="*/ 74 h 147"/>
                <a:gd name="T50" fmla="*/ 10 w 147"/>
                <a:gd name="T51" fmla="*/ 47 h 147"/>
                <a:gd name="T52" fmla="*/ 23 w 147"/>
                <a:gd name="T53" fmla="*/ 23 h 147"/>
                <a:gd name="T54" fmla="*/ 47 w 147"/>
                <a:gd name="T55" fmla="*/ 10 h 147"/>
                <a:gd name="T56" fmla="*/ 74 w 147"/>
                <a:gd name="T57" fmla="*/ 4 h 147"/>
                <a:gd name="T58" fmla="*/ 101 w 147"/>
                <a:gd name="T59" fmla="*/ 10 h 147"/>
                <a:gd name="T60" fmla="*/ 124 w 147"/>
                <a:gd name="T61" fmla="*/ 23 h 147"/>
                <a:gd name="T62" fmla="*/ 137 w 147"/>
                <a:gd name="T63" fmla="*/ 47 h 147"/>
                <a:gd name="T64" fmla="*/ 143 w 147"/>
                <a:gd name="T65" fmla="*/ 74 h 14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7"/>
                <a:gd name="T100" fmla="*/ 0 h 147"/>
                <a:gd name="T101" fmla="*/ 147 w 147"/>
                <a:gd name="T102" fmla="*/ 147 h 14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7" h="147">
                  <a:moveTo>
                    <a:pt x="147" y="74"/>
                  </a:moveTo>
                  <a:lnTo>
                    <a:pt x="145" y="58"/>
                  </a:lnTo>
                  <a:lnTo>
                    <a:pt x="141" y="45"/>
                  </a:lnTo>
                  <a:lnTo>
                    <a:pt x="135" y="33"/>
                  </a:lnTo>
                  <a:lnTo>
                    <a:pt x="126" y="21"/>
                  </a:lnTo>
                  <a:lnTo>
                    <a:pt x="114" y="12"/>
                  </a:lnTo>
                  <a:lnTo>
                    <a:pt x="102" y="6"/>
                  </a:lnTo>
                  <a:lnTo>
                    <a:pt x="89" y="2"/>
                  </a:lnTo>
                  <a:lnTo>
                    <a:pt x="74" y="0"/>
                  </a:lnTo>
                  <a:lnTo>
                    <a:pt x="58" y="2"/>
                  </a:lnTo>
                  <a:lnTo>
                    <a:pt x="45" y="6"/>
                  </a:lnTo>
                  <a:lnTo>
                    <a:pt x="33" y="12"/>
                  </a:lnTo>
                  <a:lnTo>
                    <a:pt x="21" y="21"/>
                  </a:lnTo>
                  <a:lnTo>
                    <a:pt x="12" y="33"/>
                  </a:lnTo>
                  <a:lnTo>
                    <a:pt x="6" y="45"/>
                  </a:lnTo>
                  <a:lnTo>
                    <a:pt x="2" y="58"/>
                  </a:lnTo>
                  <a:lnTo>
                    <a:pt x="0" y="74"/>
                  </a:lnTo>
                  <a:lnTo>
                    <a:pt x="2" y="89"/>
                  </a:lnTo>
                  <a:lnTo>
                    <a:pt x="6" y="102"/>
                  </a:lnTo>
                  <a:lnTo>
                    <a:pt x="12" y="114"/>
                  </a:lnTo>
                  <a:lnTo>
                    <a:pt x="21" y="126"/>
                  </a:lnTo>
                  <a:lnTo>
                    <a:pt x="33" y="135"/>
                  </a:lnTo>
                  <a:lnTo>
                    <a:pt x="45" y="141"/>
                  </a:lnTo>
                  <a:lnTo>
                    <a:pt x="58" y="145"/>
                  </a:lnTo>
                  <a:lnTo>
                    <a:pt x="74" y="147"/>
                  </a:lnTo>
                  <a:lnTo>
                    <a:pt x="89" y="145"/>
                  </a:lnTo>
                  <a:lnTo>
                    <a:pt x="102" y="141"/>
                  </a:lnTo>
                  <a:lnTo>
                    <a:pt x="114" y="135"/>
                  </a:lnTo>
                  <a:lnTo>
                    <a:pt x="126" y="126"/>
                  </a:lnTo>
                  <a:lnTo>
                    <a:pt x="135" y="114"/>
                  </a:lnTo>
                  <a:lnTo>
                    <a:pt x="141" y="102"/>
                  </a:lnTo>
                  <a:lnTo>
                    <a:pt x="145" y="89"/>
                  </a:lnTo>
                  <a:lnTo>
                    <a:pt x="147" y="74"/>
                  </a:lnTo>
                  <a:close/>
                  <a:moveTo>
                    <a:pt x="143" y="74"/>
                  </a:moveTo>
                  <a:lnTo>
                    <a:pt x="141" y="87"/>
                  </a:lnTo>
                  <a:lnTo>
                    <a:pt x="137" y="101"/>
                  </a:lnTo>
                  <a:lnTo>
                    <a:pt x="131" y="112"/>
                  </a:lnTo>
                  <a:lnTo>
                    <a:pt x="124" y="124"/>
                  </a:lnTo>
                  <a:lnTo>
                    <a:pt x="112" y="131"/>
                  </a:lnTo>
                  <a:lnTo>
                    <a:pt x="101" y="137"/>
                  </a:lnTo>
                  <a:lnTo>
                    <a:pt x="87" y="141"/>
                  </a:lnTo>
                  <a:lnTo>
                    <a:pt x="74" y="143"/>
                  </a:lnTo>
                  <a:lnTo>
                    <a:pt x="60" y="141"/>
                  </a:lnTo>
                  <a:lnTo>
                    <a:pt x="47" y="137"/>
                  </a:lnTo>
                  <a:lnTo>
                    <a:pt x="35" y="131"/>
                  </a:lnTo>
                  <a:lnTo>
                    <a:pt x="23" y="124"/>
                  </a:lnTo>
                  <a:lnTo>
                    <a:pt x="16" y="112"/>
                  </a:lnTo>
                  <a:lnTo>
                    <a:pt x="10" y="101"/>
                  </a:lnTo>
                  <a:lnTo>
                    <a:pt x="6" y="87"/>
                  </a:lnTo>
                  <a:lnTo>
                    <a:pt x="4" y="74"/>
                  </a:lnTo>
                  <a:lnTo>
                    <a:pt x="6" y="60"/>
                  </a:lnTo>
                  <a:lnTo>
                    <a:pt x="10" y="47"/>
                  </a:lnTo>
                  <a:lnTo>
                    <a:pt x="16" y="35"/>
                  </a:lnTo>
                  <a:lnTo>
                    <a:pt x="23" y="23"/>
                  </a:lnTo>
                  <a:lnTo>
                    <a:pt x="35" y="16"/>
                  </a:lnTo>
                  <a:lnTo>
                    <a:pt x="47" y="10"/>
                  </a:lnTo>
                  <a:lnTo>
                    <a:pt x="60" y="6"/>
                  </a:lnTo>
                  <a:lnTo>
                    <a:pt x="74" y="4"/>
                  </a:lnTo>
                  <a:lnTo>
                    <a:pt x="87" y="6"/>
                  </a:lnTo>
                  <a:lnTo>
                    <a:pt x="101" y="10"/>
                  </a:lnTo>
                  <a:lnTo>
                    <a:pt x="112" y="16"/>
                  </a:lnTo>
                  <a:lnTo>
                    <a:pt x="124" y="23"/>
                  </a:lnTo>
                  <a:lnTo>
                    <a:pt x="131" y="35"/>
                  </a:lnTo>
                  <a:lnTo>
                    <a:pt x="137" y="47"/>
                  </a:lnTo>
                  <a:lnTo>
                    <a:pt x="141" y="60"/>
                  </a:lnTo>
                  <a:lnTo>
                    <a:pt x="143" y="74"/>
                  </a:lnTo>
                  <a:close/>
                </a:path>
              </a:pathLst>
            </a:custGeom>
            <a:solidFill>
              <a:srgbClr val="F4CF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70" name="Freeform 50">
              <a:extLst>
                <a:ext uri="{FF2B5EF4-FFF2-40B4-BE49-F238E27FC236}">
                  <a16:creationId xmlns:a16="http://schemas.microsoft.com/office/drawing/2014/main" id="{440BAACB-1D00-CA0B-785E-A65565679D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08" y="2090"/>
              <a:ext cx="143" cy="143"/>
            </a:xfrm>
            <a:custGeom>
              <a:avLst/>
              <a:gdLst>
                <a:gd name="T0" fmla="*/ 141 w 143"/>
                <a:gd name="T1" fmla="*/ 58 h 143"/>
                <a:gd name="T2" fmla="*/ 131 w 143"/>
                <a:gd name="T3" fmla="*/ 31 h 143"/>
                <a:gd name="T4" fmla="*/ 112 w 143"/>
                <a:gd name="T5" fmla="*/ 12 h 143"/>
                <a:gd name="T6" fmla="*/ 85 w 143"/>
                <a:gd name="T7" fmla="*/ 2 h 143"/>
                <a:gd name="T8" fmla="*/ 56 w 143"/>
                <a:gd name="T9" fmla="*/ 2 h 143"/>
                <a:gd name="T10" fmla="*/ 31 w 143"/>
                <a:gd name="T11" fmla="*/ 12 h 143"/>
                <a:gd name="T12" fmla="*/ 12 w 143"/>
                <a:gd name="T13" fmla="*/ 31 h 143"/>
                <a:gd name="T14" fmla="*/ 2 w 143"/>
                <a:gd name="T15" fmla="*/ 58 h 143"/>
                <a:gd name="T16" fmla="*/ 2 w 143"/>
                <a:gd name="T17" fmla="*/ 87 h 143"/>
                <a:gd name="T18" fmla="*/ 12 w 143"/>
                <a:gd name="T19" fmla="*/ 112 h 143"/>
                <a:gd name="T20" fmla="*/ 31 w 143"/>
                <a:gd name="T21" fmla="*/ 131 h 143"/>
                <a:gd name="T22" fmla="*/ 56 w 143"/>
                <a:gd name="T23" fmla="*/ 141 h 143"/>
                <a:gd name="T24" fmla="*/ 85 w 143"/>
                <a:gd name="T25" fmla="*/ 141 h 143"/>
                <a:gd name="T26" fmla="*/ 112 w 143"/>
                <a:gd name="T27" fmla="*/ 131 h 143"/>
                <a:gd name="T28" fmla="*/ 131 w 143"/>
                <a:gd name="T29" fmla="*/ 112 h 143"/>
                <a:gd name="T30" fmla="*/ 141 w 143"/>
                <a:gd name="T31" fmla="*/ 87 h 143"/>
                <a:gd name="T32" fmla="*/ 139 w 143"/>
                <a:gd name="T33" fmla="*/ 72 h 143"/>
                <a:gd name="T34" fmla="*/ 133 w 143"/>
                <a:gd name="T35" fmla="*/ 99 h 143"/>
                <a:gd name="T36" fmla="*/ 120 w 143"/>
                <a:gd name="T37" fmla="*/ 120 h 143"/>
                <a:gd name="T38" fmla="*/ 99 w 143"/>
                <a:gd name="T39" fmla="*/ 133 h 143"/>
                <a:gd name="T40" fmla="*/ 72 w 143"/>
                <a:gd name="T41" fmla="*/ 139 h 143"/>
                <a:gd name="T42" fmla="*/ 45 w 143"/>
                <a:gd name="T43" fmla="*/ 133 h 143"/>
                <a:gd name="T44" fmla="*/ 23 w 143"/>
                <a:gd name="T45" fmla="*/ 120 h 143"/>
                <a:gd name="T46" fmla="*/ 10 w 143"/>
                <a:gd name="T47" fmla="*/ 99 h 143"/>
                <a:gd name="T48" fmla="*/ 4 w 143"/>
                <a:gd name="T49" fmla="*/ 72 h 143"/>
                <a:gd name="T50" fmla="*/ 10 w 143"/>
                <a:gd name="T51" fmla="*/ 45 h 143"/>
                <a:gd name="T52" fmla="*/ 23 w 143"/>
                <a:gd name="T53" fmla="*/ 23 h 143"/>
                <a:gd name="T54" fmla="*/ 45 w 143"/>
                <a:gd name="T55" fmla="*/ 10 h 143"/>
                <a:gd name="T56" fmla="*/ 72 w 143"/>
                <a:gd name="T57" fmla="*/ 4 h 143"/>
                <a:gd name="T58" fmla="*/ 99 w 143"/>
                <a:gd name="T59" fmla="*/ 10 h 143"/>
                <a:gd name="T60" fmla="*/ 120 w 143"/>
                <a:gd name="T61" fmla="*/ 23 h 143"/>
                <a:gd name="T62" fmla="*/ 133 w 143"/>
                <a:gd name="T63" fmla="*/ 45 h 143"/>
                <a:gd name="T64" fmla="*/ 139 w 143"/>
                <a:gd name="T65" fmla="*/ 72 h 14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3"/>
                <a:gd name="T100" fmla="*/ 0 h 143"/>
                <a:gd name="T101" fmla="*/ 143 w 143"/>
                <a:gd name="T102" fmla="*/ 143 h 14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3" h="143">
                  <a:moveTo>
                    <a:pt x="143" y="72"/>
                  </a:moveTo>
                  <a:lnTo>
                    <a:pt x="141" y="58"/>
                  </a:lnTo>
                  <a:lnTo>
                    <a:pt x="137" y="45"/>
                  </a:lnTo>
                  <a:lnTo>
                    <a:pt x="131" y="31"/>
                  </a:lnTo>
                  <a:lnTo>
                    <a:pt x="122" y="21"/>
                  </a:lnTo>
                  <a:lnTo>
                    <a:pt x="112" y="12"/>
                  </a:lnTo>
                  <a:lnTo>
                    <a:pt x="99" y="6"/>
                  </a:lnTo>
                  <a:lnTo>
                    <a:pt x="85" y="2"/>
                  </a:lnTo>
                  <a:lnTo>
                    <a:pt x="72" y="0"/>
                  </a:lnTo>
                  <a:lnTo>
                    <a:pt x="56" y="2"/>
                  </a:lnTo>
                  <a:lnTo>
                    <a:pt x="45" y="6"/>
                  </a:lnTo>
                  <a:lnTo>
                    <a:pt x="31" y="12"/>
                  </a:lnTo>
                  <a:lnTo>
                    <a:pt x="21" y="21"/>
                  </a:lnTo>
                  <a:lnTo>
                    <a:pt x="12" y="31"/>
                  </a:lnTo>
                  <a:lnTo>
                    <a:pt x="6" y="45"/>
                  </a:lnTo>
                  <a:lnTo>
                    <a:pt x="2" y="58"/>
                  </a:lnTo>
                  <a:lnTo>
                    <a:pt x="0" y="72"/>
                  </a:lnTo>
                  <a:lnTo>
                    <a:pt x="2" y="87"/>
                  </a:lnTo>
                  <a:lnTo>
                    <a:pt x="6" y="99"/>
                  </a:lnTo>
                  <a:lnTo>
                    <a:pt x="12" y="112"/>
                  </a:lnTo>
                  <a:lnTo>
                    <a:pt x="21" y="122"/>
                  </a:lnTo>
                  <a:lnTo>
                    <a:pt x="31" y="131"/>
                  </a:lnTo>
                  <a:lnTo>
                    <a:pt x="45" y="137"/>
                  </a:lnTo>
                  <a:lnTo>
                    <a:pt x="56" y="141"/>
                  </a:lnTo>
                  <a:lnTo>
                    <a:pt x="72" y="143"/>
                  </a:lnTo>
                  <a:lnTo>
                    <a:pt x="85" y="141"/>
                  </a:lnTo>
                  <a:lnTo>
                    <a:pt x="99" y="137"/>
                  </a:lnTo>
                  <a:lnTo>
                    <a:pt x="112" y="131"/>
                  </a:lnTo>
                  <a:lnTo>
                    <a:pt x="122" y="122"/>
                  </a:lnTo>
                  <a:lnTo>
                    <a:pt x="131" y="112"/>
                  </a:lnTo>
                  <a:lnTo>
                    <a:pt x="137" y="99"/>
                  </a:lnTo>
                  <a:lnTo>
                    <a:pt x="141" y="87"/>
                  </a:lnTo>
                  <a:lnTo>
                    <a:pt x="143" y="72"/>
                  </a:lnTo>
                  <a:close/>
                  <a:moveTo>
                    <a:pt x="139" y="72"/>
                  </a:moveTo>
                  <a:lnTo>
                    <a:pt x="137" y="85"/>
                  </a:lnTo>
                  <a:lnTo>
                    <a:pt x="133" y="99"/>
                  </a:lnTo>
                  <a:lnTo>
                    <a:pt x="127" y="110"/>
                  </a:lnTo>
                  <a:lnTo>
                    <a:pt x="120" y="120"/>
                  </a:lnTo>
                  <a:lnTo>
                    <a:pt x="110" y="127"/>
                  </a:lnTo>
                  <a:lnTo>
                    <a:pt x="99" y="133"/>
                  </a:lnTo>
                  <a:lnTo>
                    <a:pt x="85" y="137"/>
                  </a:lnTo>
                  <a:lnTo>
                    <a:pt x="72" y="139"/>
                  </a:lnTo>
                  <a:lnTo>
                    <a:pt x="58" y="137"/>
                  </a:lnTo>
                  <a:lnTo>
                    <a:pt x="45" y="133"/>
                  </a:lnTo>
                  <a:lnTo>
                    <a:pt x="33" y="127"/>
                  </a:lnTo>
                  <a:lnTo>
                    <a:pt x="23" y="120"/>
                  </a:lnTo>
                  <a:lnTo>
                    <a:pt x="16" y="110"/>
                  </a:lnTo>
                  <a:lnTo>
                    <a:pt x="10" y="99"/>
                  </a:lnTo>
                  <a:lnTo>
                    <a:pt x="6" y="85"/>
                  </a:lnTo>
                  <a:lnTo>
                    <a:pt x="4" y="72"/>
                  </a:lnTo>
                  <a:lnTo>
                    <a:pt x="6" y="58"/>
                  </a:lnTo>
                  <a:lnTo>
                    <a:pt x="10" y="45"/>
                  </a:lnTo>
                  <a:lnTo>
                    <a:pt x="16" y="33"/>
                  </a:lnTo>
                  <a:lnTo>
                    <a:pt x="23" y="23"/>
                  </a:lnTo>
                  <a:lnTo>
                    <a:pt x="33" y="16"/>
                  </a:lnTo>
                  <a:lnTo>
                    <a:pt x="45" y="10"/>
                  </a:lnTo>
                  <a:lnTo>
                    <a:pt x="58" y="6"/>
                  </a:lnTo>
                  <a:lnTo>
                    <a:pt x="72" y="4"/>
                  </a:lnTo>
                  <a:lnTo>
                    <a:pt x="85" y="6"/>
                  </a:lnTo>
                  <a:lnTo>
                    <a:pt x="99" y="10"/>
                  </a:lnTo>
                  <a:lnTo>
                    <a:pt x="110" y="16"/>
                  </a:lnTo>
                  <a:lnTo>
                    <a:pt x="120" y="23"/>
                  </a:lnTo>
                  <a:lnTo>
                    <a:pt x="127" y="33"/>
                  </a:lnTo>
                  <a:lnTo>
                    <a:pt x="133" y="45"/>
                  </a:lnTo>
                  <a:lnTo>
                    <a:pt x="137" y="58"/>
                  </a:lnTo>
                  <a:lnTo>
                    <a:pt x="139" y="72"/>
                  </a:lnTo>
                  <a:close/>
                </a:path>
              </a:pathLst>
            </a:custGeom>
            <a:solidFill>
              <a:srgbClr val="F4D0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71" name="Freeform 51">
              <a:extLst>
                <a:ext uri="{FF2B5EF4-FFF2-40B4-BE49-F238E27FC236}">
                  <a16:creationId xmlns:a16="http://schemas.microsoft.com/office/drawing/2014/main" id="{36235F36-5AAA-1C9A-8A9E-D5E477DF85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10" y="2092"/>
              <a:ext cx="139" cy="139"/>
            </a:xfrm>
            <a:custGeom>
              <a:avLst/>
              <a:gdLst>
                <a:gd name="T0" fmla="*/ 137 w 139"/>
                <a:gd name="T1" fmla="*/ 56 h 139"/>
                <a:gd name="T2" fmla="*/ 127 w 139"/>
                <a:gd name="T3" fmla="*/ 31 h 139"/>
                <a:gd name="T4" fmla="*/ 108 w 139"/>
                <a:gd name="T5" fmla="*/ 12 h 139"/>
                <a:gd name="T6" fmla="*/ 83 w 139"/>
                <a:gd name="T7" fmla="*/ 2 h 139"/>
                <a:gd name="T8" fmla="*/ 56 w 139"/>
                <a:gd name="T9" fmla="*/ 2 h 139"/>
                <a:gd name="T10" fmla="*/ 31 w 139"/>
                <a:gd name="T11" fmla="*/ 12 h 139"/>
                <a:gd name="T12" fmla="*/ 12 w 139"/>
                <a:gd name="T13" fmla="*/ 31 h 139"/>
                <a:gd name="T14" fmla="*/ 2 w 139"/>
                <a:gd name="T15" fmla="*/ 56 h 139"/>
                <a:gd name="T16" fmla="*/ 2 w 139"/>
                <a:gd name="T17" fmla="*/ 83 h 139"/>
                <a:gd name="T18" fmla="*/ 12 w 139"/>
                <a:gd name="T19" fmla="*/ 108 h 139"/>
                <a:gd name="T20" fmla="*/ 31 w 139"/>
                <a:gd name="T21" fmla="*/ 127 h 139"/>
                <a:gd name="T22" fmla="*/ 56 w 139"/>
                <a:gd name="T23" fmla="*/ 137 h 139"/>
                <a:gd name="T24" fmla="*/ 83 w 139"/>
                <a:gd name="T25" fmla="*/ 137 h 139"/>
                <a:gd name="T26" fmla="*/ 108 w 139"/>
                <a:gd name="T27" fmla="*/ 127 h 139"/>
                <a:gd name="T28" fmla="*/ 127 w 139"/>
                <a:gd name="T29" fmla="*/ 108 h 139"/>
                <a:gd name="T30" fmla="*/ 137 w 139"/>
                <a:gd name="T31" fmla="*/ 83 h 139"/>
                <a:gd name="T32" fmla="*/ 135 w 139"/>
                <a:gd name="T33" fmla="*/ 70 h 139"/>
                <a:gd name="T34" fmla="*/ 131 w 139"/>
                <a:gd name="T35" fmla="*/ 95 h 139"/>
                <a:gd name="T36" fmla="*/ 116 w 139"/>
                <a:gd name="T37" fmla="*/ 116 h 139"/>
                <a:gd name="T38" fmla="*/ 95 w 139"/>
                <a:gd name="T39" fmla="*/ 131 h 139"/>
                <a:gd name="T40" fmla="*/ 70 w 139"/>
                <a:gd name="T41" fmla="*/ 135 h 139"/>
                <a:gd name="T42" fmla="*/ 44 w 139"/>
                <a:gd name="T43" fmla="*/ 131 h 139"/>
                <a:gd name="T44" fmla="*/ 23 w 139"/>
                <a:gd name="T45" fmla="*/ 116 h 139"/>
                <a:gd name="T46" fmla="*/ 8 w 139"/>
                <a:gd name="T47" fmla="*/ 95 h 139"/>
                <a:gd name="T48" fmla="*/ 4 w 139"/>
                <a:gd name="T49" fmla="*/ 70 h 139"/>
                <a:gd name="T50" fmla="*/ 8 w 139"/>
                <a:gd name="T51" fmla="*/ 44 h 139"/>
                <a:gd name="T52" fmla="*/ 23 w 139"/>
                <a:gd name="T53" fmla="*/ 23 h 139"/>
                <a:gd name="T54" fmla="*/ 44 w 139"/>
                <a:gd name="T55" fmla="*/ 8 h 139"/>
                <a:gd name="T56" fmla="*/ 70 w 139"/>
                <a:gd name="T57" fmla="*/ 4 h 139"/>
                <a:gd name="T58" fmla="*/ 95 w 139"/>
                <a:gd name="T59" fmla="*/ 8 h 139"/>
                <a:gd name="T60" fmla="*/ 116 w 139"/>
                <a:gd name="T61" fmla="*/ 23 h 139"/>
                <a:gd name="T62" fmla="*/ 131 w 139"/>
                <a:gd name="T63" fmla="*/ 44 h 139"/>
                <a:gd name="T64" fmla="*/ 135 w 139"/>
                <a:gd name="T65" fmla="*/ 70 h 1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9"/>
                <a:gd name="T100" fmla="*/ 0 h 139"/>
                <a:gd name="T101" fmla="*/ 139 w 139"/>
                <a:gd name="T102" fmla="*/ 139 h 1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9" h="139">
                  <a:moveTo>
                    <a:pt x="139" y="70"/>
                  </a:moveTo>
                  <a:lnTo>
                    <a:pt x="137" y="56"/>
                  </a:lnTo>
                  <a:lnTo>
                    <a:pt x="133" y="43"/>
                  </a:lnTo>
                  <a:lnTo>
                    <a:pt x="127" y="31"/>
                  </a:lnTo>
                  <a:lnTo>
                    <a:pt x="120" y="19"/>
                  </a:lnTo>
                  <a:lnTo>
                    <a:pt x="108" y="12"/>
                  </a:lnTo>
                  <a:lnTo>
                    <a:pt x="97" y="6"/>
                  </a:lnTo>
                  <a:lnTo>
                    <a:pt x="83" y="2"/>
                  </a:lnTo>
                  <a:lnTo>
                    <a:pt x="70" y="0"/>
                  </a:lnTo>
                  <a:lnTo>
                    <a:pt x="56" y="2"/>
                  </a:lnTo>
                  <a:lnTo>
                    <a:pt x="43" y="6"/>
                  </a:lnTo>
                  <a:lnTo>
                    <a:pt x="31" y="12"/>
                  </a:lnTo>
                  <a:lnTo>
                    <a:pt x="19" y="19"/>
                  </a:lnTo>
                  <a:lnTo>
                    <a:pt x="12" y="31"/>
                  </a:lnTo>
                  <a:lnTo>
                    <a:pt x="6" y="43"/>
                  </a:lnTo>
                  <a:lnTo>
                    <a:pt x="2" y="56"/>
                  </a:lnTo>
                  <a:lnTo>
                    <a:pt x="0" y="70"/>
                  </a:lnTo>
                  <a:lnTo>
                    <a:pt x="2" y="83"/>
                  </a:lnTo>
                  <a:lnTo>
                    <a:pt x="6" y="97"/>
                  </a:lnTo>
                  <a:lnTo>
                    <a:pt x="12" y="108"/>
                  </a:lnTo>
                  <a:lnTo>
                    <a:pt x="19" y="120"/>
                  </a:lnTo>
                  <a:lnTo>
                    <a:pt x="31" y="127"/>
                  </a:lnTo>
                  <a:lnTo>
                    <a:pt x="43" y="133"/>
                  </a:lnTo>
                  <a:lnTo>
                    <a:pt x="56" y="137"/>
                  </a:lnTo>
                  <a:lnTo>
                    <a:pt x="70" y="139"/>
                  </a:lnTo>
                  <a:lnTo>
                    <a:pt x="83" y="137"/>
                  </a:lnTo>
                  <a:lnTo>
                    <a:pt x="97" y="133"/>
                  </a:lnTo>
                  <a:lnTo>
                    <a:pt x="108" y="127"/>
                  </a:lnTo>
                  <a:lnTo>
                    <a:pt x="120" y="120"/>
                  </a:lnTo>
                  <a:lnTo>
                    <a:pt x="127" y="108"/>
                  </a:lnTo>
                  <a:lnTo>
                    <a:pt x="133" y="97"/>
                  </a:lnTo>
                  <a:lnTo>
                    <a:pt x="137" y="83"/>
                  </a:lnTo>
                  <a:lnTo>
                    <a:pt x="139" y="70"/>
                  </a:lnTo>
                  <a:close/>
                  <a:moveTo>
                    <a:pt x="135" y="70"/>
                  </a:moveTo>
                  <a:lnTo>
                    <a:pt x="135" y="83"/>
                  </a:lnTo>
                  <a:lnTo>
                    <a:pt x="131" y="95"/>
                  </a:lnTo>
                  <a:lnTo>
                    <a:pt x="124" y="106"/>
                  </a:lnTo>
                  <a:lnTo>
                    <a:pt x="116" y="116"/>
                  </a:lnTo>
                  <a:lnTo>
                    <a:pt x="106" y="124"/>
                  </a:lnTo>
                  <a:lnTo>
                    <a:pt x="95" y="131"/>
                  </a:lnTo>
                  <a:lnTo>
                    <a:pt x="83" y="135"/>
                  </a:lnTo>
                  <a:lnTo>
                    <a:pt x="70" y="135"/>
                  </a:lnTo>
                  <a:lnTo>
                    <a:pt x="56" y="135"/>
                  </a:lnTo>
                  <a:lnTo>
                    <a:pt x="44" y="131"/>
                  </a:lnTo>
                  <a:lnTo>
                    <a:pt x="33" y="124"/>
                  </a:lnTo>
                  <a:lnTo>
                    <a:pt x="23" y="116"/>
                  </a:lnTo>
                  <a:lnTo>
                    <a:pt x="16" y="106"/>
                  </a:lnTo>
                  <a:lnTo>
                    <a:pt x="8" y="95"/>
                  </a:lnTo>
                  <a:lnTo>
                    <a:pt x="4" y="83"/>
                  </a:lnTo>
                  <a:lnTo>
                    <a:pt x="4" y="70"/>
                  </a:lnTo>
                  <a:lnTo>
                    <a:pt x="4" y="56"/>
                  </a:lnTo>
                  <a:lnTo>
                    <a:pt x="8" y="44"/>
                  </a:lnTo>
                  <a:lnTo>
                    <a:pt x="16" y="33"/>
                  </a:lnTo>
                  <a:lnTo>
                    <a:pt x="23" y="23"/>
                  </a:lnTo>
                  <a:lnTo>
                    <a:pt x="33" y="16"/>
                  </a:lnTo>
                  <a:lnTo>
                    <a:pt x="44" y="8"/>
                  </a:lnTo>
                  <a:lnTo>
                    <a:pt x="56" y="4"/>
                  </a:lnTo>
                  <a:lnTo>
                    <a:pt x="70" y="4"/>
                  </a:lnTo>
                  <a:lnTo>
                    <a:pt x="83" y="4"/>
                  </a:lnTo>
                  <a:lnTo>
                    <a:pt x="95" y="8"/>
                  </a:lnTo>
                  <a:lnTo>
                    <a:pt x="106" y="16"/>
                  </a:lnTo>
                  <a:lnTo>
                    <a:pt x="116" y="23"/>
                  </a:lnTo>
                  <a:lnTo>
                    <a:pt x="124" y="33"/>
                  </a:lnTo>
                  <a:lnTo>
                    <a:pt x="131" y="44"/>
                  </a:lnTo>
                  <a:lnTo>
                    <a:pt x="135" y="56"/>
                  </a:lnTo>
                  <a:lnTo>
                    <a:pt x="135" y="70"/>
                  </a:lnTo>
                  <a:close/>
                </a:path>
              </a:pathLst>
            </a:custGeom>
            <a:solidFill>
              <a:srgbClr val="F4D0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72" name="Freeform 52">
              <a:extLst>
                <a:ext uri="{FF2B5EF4-FFF2-40B4-BE49-F238E27FC236}">
                  <a16:creationId xmlns:a16="http://schemas.microsoft.com/office/drawing/2014/main" id="{AF2B6489-753E-D1D4-1BC0-4CA8CEABE3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12" y="2094"/>
              <a:ext cx="135" cy="135"/>
            </a:xfrm>
            <a:custGeom>
              <a:avLst/>
              <a:gdLst>
                <a:gd name="T0" fmla="*/ 133 w 135"/>
                <a:gd name="T1" fmla="*/ 54 h 135"/>
                <a:gd name="T2" fmla="*/ 123 w 135"/>
                <a:gd name="T3" fmla="*/ 29 h 135"/>
                <a:gd name="T4" fmla="*/ 106 w 135"/>
                <a:gd name="T5" fmla="*/ 12 h 135"/>
                <a:gd name="T6" fmla="*/ 81 w 135"/>
                <a:gd name="T7" fmla="*/ 2 h 135"/>
                <a:gd name="T8" fmla="*/ 54 w 135"/>
                <a:gd name="T9" fmla="*/ 2 h 135"/>
                <a:gd name="T10" fmla="*/ 29 w 135"/>
                <a:gd name="T11" fmla="*/ 12 h 135"/>
                <a:gd name="T12" fmla="*/ 12 w 135"/>
                <a:gd name="T13" fmla="*/ 29 h 135"/>
                <a:gd name="T14" fmla="*/ 2 w 135"/>
                <a:gd name="T15" fmla="*/ 54 h 135"/>
                <a:gd name="T16" fmla="*/ 2 w 135"/>
                <a:gd name="T17" fmla="*/ 81 h 135"/>
                <a:gd name="T18" fmla="*/ 12 w 135"/>
                <a:gd name="T19" fmla="*/ 106 h 135"/>
                <a:gd name="T20" fmla="*/ 29 w 135"/>
                <a:gd name="T21" fmla="*/ 123 h 135"/>
                <a:gd name="T22" fmla="*/ 54 w 135"/>
                <a:gd name="T23" fmla="*/ 133 h 135"/>
                <a:gd name="T24" fmla="*/ 81 w 135"/>
                <a:gd name="T25" fmla="*/ 133 h 135"/>
                <a:gd name="T26" fmla="*/ 106 w 135"/>
                <a:gd name="T27" fmla="*/ 123 h 135"/>
                <a:gd name="T28" fmla="*/ 123 w 135"/>
                <a:gd name="T29" fmla="*/ 106 h 135"/>
                <a:gd name="T30" fmla="*/ 133 w 135"/>
                <a:gd name="T31" fmla="*/ 81 h 135"/>
                <a:gd name="T32" fmla="*/ 131 w 135"/>
                <a:gd name="T33" fmla="*/ 68 h 135"/>
                <a:gd name="T34" fmla="*/ 127 w 135"/>
                <a:gd name="T35" fmla="*/ 93 h 135"/>
                <a:gd name="T36" fmla="*/ 112 w 135"/>
                <a:gd name="T37" fmla="*/ 112 h 135"/>
                <a:gd name="T38" fmla="*/ 93 w 135"/>
                <a:gd name="T39" fmla="*/ 127 h 135"/>
                <a:gd name="T40" fmla="*/ 68 w 135"/>
                <a:gd name="T41" fmla="*/ 131 h 135"/>
                <a:gd name="T42" fmla="*/ 42 w 135"/>
                <a:gd name="T43" fmla="*/ 127 h 135"/>
                <a:gd name="T44" fmla="*/ 23 w 135"/>
                <a:gd name="T45" fmla="*/ 112 h 135"/>
                <a:gd name="T46" fmla="*/ 8 w 135"/>
                <a:gd name="T47" fmla="*/ 93 h 135"/>
                <a:gd name="T48" fmla="*/ 4 w 135"/>
                <a:gd name="T49" fmla="*/ 68 h 135"/>
                <a:gd name="T50" fmla="*/ 8 w 135"/>
                <a:gd name="T51" fmla="*/ 42 h 135"/>
                <a:gd name="T52" fmla="*/ 23 w 135"/>
                <a:gd name="T53" fmla="*/ 23 h 135"/>
                <a:gd name="T54" fmla="*/ 42 w 135"/>
                <a:gd name="T55" fmla="*/ 8 h 135"/>
                <a:gd name="T56" fmla="*/ 68 w 135"/>
                <a:gd name="T57" fmla="*/ 4 h 135"/>
                <a:gd name="T58" fmla="*/ 93 w 135"/>
                <a:gd name="T59" fmla="*/ 8 h 135"/>
                <a:gd name="T60" fmla="*/ 112 w 135"/>
                <a:gd name="T61" fmla="*/ 23 h 135"/>
                <a:gd name="T62" fmla="*/ 127 w 135"/>
                <a:gd name="T63" fmla="*/ 42 h 135"/>
                <a:gd name="T64" fmla="*/ 131 w 135"/>
                <a:gd name="T65" fmla="*/ 68 h 13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5"/>
                <a:gd name="T100" fmla="*/ 0 h 135"/>
                <a:gd name="T101" fmla="*/ 135 w 135"/>
                <a:gd name="T102" fmla="*/ 135 h 13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5" h="135">
                  <a:moveTo>
                    <a:pt x="135" y="68"/>
                  </a:moveTo>
                  <a:lnTo>
                    <a:pt x="133" y="54"/>
                  </a:lnTo>
                  <a:lnTo>
                    <a:pt x="129" y="41"/>
                  </a:lnTo>
                  <a:lnTo>
                    <a:pt x="123" y="29"/>
                  </a:lnTo>
                  <a:lnTo>
                    <a:pt x="116" y="19"/>
                  </a:lnTo>
                  <a:lnTo>
                    <a:pt x="106" y="12"/>
                  </a:lnTo>
                  <a:lnTo>
                    <a:pt x="95" y="6"/>
                  </a:lnTo>
                  <a:lnTo>
                    <a:pt x="81" y="2"/>
                  </a:lnTo>
                  <a:lnTo>
                    <a:pt x="68" y="0"/>
                  </a:lnTo>
                  <a:lnTo>
                    <a:pt x="54" y="2"/>
                  </a:lnTo>
                  <a:lnTo>
                    <a:pt x="41" y="6"/>
                  </a:lnTo>
                  <a:lnTo>
                    <a:pt x="29" y="12"/>
                  </a:lnTo>
                  <a:lnTo>
                    <a:pt x="19" y="19"/>
                  </a:lnTo>
                  <a:lnTo>
                    <a:pt x="12" y="29"/>
                  </a:lnTo>
                  <a:lnTo>
                    <a:pt x="6" y="41"/>
                  </a:lnTo>
                  <a:lnTo>
                    <a:pt x="2" y="54"/>
                  </a:lnTo>
                  <a:lnTo>
                    <a:pt x="0" y="68"/>
                  </a:lnTo>
                  <a:lnTo>
                    <a:pt x="2" y="81"/>
                  </a:lnTo>
                  <a:lnTo>
                    <a:pt x="6" y="95"/>
                  </a:lnTo>
                  <a:lnTo>
                    <a:pt x="12" y="106"/>
                  </a:lnTo>
                  <a:lnTo>
                    <a:pt x="19" y="116"/>
                  </a:lnTo>
                  <a:lnTo>
                    <a:pt x="29" y="123"/>
                  </a:lnTo>
                  <a:lnTo>
                    <a:pt x="41" y="129"/>
                  </a:lnTo>
                  <a:lnTo>
                    <a:pt x="54" y="133"/>
                  </a:lnTo>
                  <a:lnTo>
                    <a:pt x="68" y="135"/>
                  </a:lnTo>
                  <a:lnTo>
                    <a:pt x="81" y="133"/>
                  </a:lnTo>
                  <a:lnTo>
                    <a:pt x="95" y="129"/>
                  </a:lnTo>
                  <a:lnTo>
                    <a:pt x="106" y="123"/>
                  </a:lnTo>
                  <a:lnTo>
                    <a:pt x="116" y="116"/>
                  </a:lnTo>
                  <a:lnTo>
                    <a:pt x="123" y="106"/>
                  </a:lnTo>
                  <a:lnTo>
                    <a:pt x="129" y="95"/>
                  </a:lnTo>
                  <a:lnTo>
                    <a:pt x="133" y="81"/>
                  </a:lnTo>
                  <a:lnTo>
                    <a:pt x="135" y="68"/>
                  </a:lnTo>
                  <a:close/>
                  <a:moveTo>
                    <a:pt x="131" y="68"/>
                  </a:moveTo>
                  <a:lnTo>
                    <a:pt x="131" y="81"/>
                  </a:lnTo>
                  <a:lnTo>
                    <a:pt x="127" y="93"/>
                  </a:lnTo>
                  <a:lnTo>
                    <a:pt x="122" y="104"/>
                  </a:lnTo>
                  <a:lnTo>
                    <a:pt x="112" y="112"/>
                  </a:lnTo>
                  <a:lnTo>
                    <a:pt x="104" y="122"/>
                  </a:lnTo>
                  <a:lnTo>
                    <a:pt x="93" y="127"/>
                  </a:lnTo>
                  <a:lnTo>
                    <a:pt x="81" y="131"/>
                  </a:lnTo>
                  <a:lnTo>
                    <a:pt x="68" y="131"/>
                  </a:lnTo>
                  <a:lnTo>
                    <a:pt x="54" y="131"/>
                  </a:lnTo>
                  <a:lnTo>
                    <a:pt x="42" y="127"/>
                  </a:lnTo>
                  <a:lnTo>
                    <a:pt x="31" y="122"/>
                  </a:lnTo>
                  <a:lnTo>
                    <a:pt x="23" y="112"/>
                  </a:lnTo>
                  <a:lnTo>
                    <a:pt x="14" y="104"/>
                  </a:lnTo>
                  <a:lnTo>
                    <a:pt x="8" y="93"/>
                  </a:lnTo>
                  <a:lnTo>
                    <a:pt x="4" y="81"/>
                  </a:lnTo>
                  <a:lnTo>
                    <a:pt x="4" y="68"/>
                  </a:lnTo>
                  <a:lnTo>
                    <a:pt x="4" y="54"/>
                  </a:lnTo>
                  <a:lnTo>
                    <a:pt x="8" y="42"/>
                  </a:lnTo>
                  <a:lnTo>
                    <a:pt x="14" y="31"/>
                  </a:lnTo>
                  <a:lnTo>
                    <a:pt x="23" y="23"/>
                  </a:lnTo>
                  <a:lnTo>
                    <a:pt x="31" y="14"/>
                  </a:lnTo>
                  <a:lnTo>
                    <a:pt x="42" y="8"/>
                  </a:lnTo>
                  <a:lnTo>
                    <a:pt x="54" y="4"/>
                  </a:lnTo>
                  <a:lnTo>
                    <a:pt x="68" y="4"/>
                  </a:lnTo>
                  <a:lnTo>
                    <a:pt x="81" y="4"/>
                  </a:lnTo>
                  <a:lnTo>
                    <a:pt x="93" y="8"/>
                  </a:lnTo>
                  <a:lnTo>
                    <a:pt x="104" y="14"/>
                  </a:lnTo>
                  <a:lnTo>
                    <a:pt x="112" y="23"/>
                  </a:lnTo>
                  <a:lnTo>
                    <a:pt x="122" y="31"/>
                  </a:lnTo>
                  <a:lnTo>
                    <a:pt x="127" y="42"/>
                  </a:lnTo>
                  <a:lnTo>
                    <a:pt x="131" y="54"/>
                  </a:lnTo>
                  <a:lnTo>
                    <a:pt x="131" y="68"/>
                  </a:lnTo>
                  <a:close/>
                </a:path>
              </a:pathLst>
            </a:custGeom>
            <a:solidFill>
              <a:srgbClr val="F4D1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73" name="Freeform 53">
              <a:extLst>
                <a:ext uri="{FF2B5EF4-FFF2-40B4-BE49-F238E27FC236}">
                  <a16:creationId xmlns:a16="http://schemas.microsoft.com/office/drawing/2014/main" id="{791151B3-83A1-F3AE-F8F8-024878EC4D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14" y="2096"/>
              <a:ext cx="131" cy="131"/>
            </a:xfrm>
            <a:custGeom>
              <a:avLst/>
              <a:gdLst>
                <a:gd name="T0" fmla="*/ 131 w 131"/>
                <a:gd name="T1" fmla="*/ 52 h 131"/>
                <a:gd name="T2" fmla="*/ 120 w 131"/>
                <a:gd name="T3" fmla="*/ 29 h 131"/>
                <a:gd name="T4" fmla="*/ 102 w 131"/>
                <a:gd name="T5" fmla="*/ 12 h 131"/>
                <a:gd name="T6" fmla="*/ 79 w 131"/>
                <a:gd name="T7" fmla="*/ 0 h 131"/>
                <a:gd name="T8" fmla="*/ 52 w 131"/>
                <a:gd name="T9" fmla="*/ 0 h 131"/>
                <a:gd name="T10" fmla="*/ 29 w 131"/>
                <a:gd name="T11" fmla="*/ 12 h 131"/>
                <a:gd name="T12" fmla="*/ 12 w 131"/>
                <a:gd name="T13" fmla="*/ 29 h 131"/>
                <a:gd name="T14" fmla="*/ 0 w 131"/>
                <a:gd name="T15" fmla="*/ 52 h 131"/>
                <a:gd name="T16" fmla="*/ 0 w 131"/>
                <a:gd name="T17" fmla="*/ 79 h 131"/>
                <a:gd name="T18" fmla="*/ 12 w 131"/>
                <a:gd name="T19" fmla="*/ 102 h 131"/>
                <a:gd name="T20" fmla="*/ 29 w 131"/>
                <a:gd name="T21" fmla="*/ 120 h 131"/>
                <a:gd name="T22" fmla="*/ 52 w 131"/>
                <a:gd name="T23" fmla="*/ 131 h 131"/>
                <a:gd name="T24" fmla="*/ 79 w 131"/>
                <a:gd name="T25" fmla="*/ 131 h 131"/>
                <a:gd name="T26" fmla="*/ 102 w 131"/>
                <a:gd name="T27" fmla="*/ 120 h 131"/>
                <a:gd name="T28" fmla="*/ 120 w 131"/>
                <a:gd name="T29" fmla="*/ 102 h 131"/>
                <a:gd name="T30" fmla="*/ 131 w 131"/>
                <a:gd name="T31" fmla="*/ 79 h 131"/>
                <a:gd name="T32" fmla="*/ 127 w 131"/>
                <a:gd name="T33" fmla="*/ 66 h 131"/>
                <a:gd name="T34" fmla="*/ 123 w 131"/>
                <a:gd name="T35" fmla="*/ 91 h 131"/>
                <a:gd name="T36" fmla="*/ 110 w 131"/>
                <a:gd name="T37" fmla="*/ 110 h 131"/>
                <a:gd name="T38" fmla="*/ 91 w 131"/>
                <a:gd name="T39" fmla="*/ 123 h 131"/>
                <a:gd name="T40" fmla="*/ 66 w 131"/>
                <a:gd name="T41" fmla="*/ 127 h 131"/>
                <a:gd name="T42" fmla="*/ 40 w 131"/>
                <a:gd name="T43" fmla="*/ 123 h 131"/>
                <a:gd name="T44" fmla="*/ 21 w 131"/>
                <a:gd name="T45" fmla="*/ 110 h 131"/>
                <a:gd name="T46" fmla="*/ 8 w 131"/>
                <a:gd name="T47" fmla="*/ 91 h 131"/>
                <a:gd name="T48" fmla="*/ 4 w 131"/>
                <a:gd name="T49" fmla="*/ 66 h 131"/>
                <a:gd name="T50" fmla="*/ 8 w 131"/>
                <a:gd name="T51" fmla="*/ 40 h 131"/>
                <a:gd name="T52" fmla="*/ 21 w 131"/>
                <a:gd name="T53" fmla="*/ 21 h 131"/>
                <a:gd name="T54" fmla="*/ 40 w 131"/>
                <a:gd name="T55" fmla="*/ 8 h 131"/>
                <a:gd name="T56" fmla="*/ 66 w 131"/>
                <a:gd name="T57" fmla="*/ 4 h 131"/>
                <a:gd name="T58" fmla="*/ 91 w 131"/>
                <a:gd name="T59" fmla="*/ 8 h 131"/>
                <a:gd name="T60" fmla="*/ 110 w 131"/>
                <a:gd name="T61" fmla="*/ 21 h 131"/>
                <a:gd name="T62" fmla="*/ 123 w 131"/>
                <a:gd name="T63" fmla="*/ 40 h 131"/>
                <a:gd name="T64" fmla="*/ 127 w 131"/>
                <a:gd name="T65" fmla="*/ 66 h 13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1"/>
                <a:gd name="T100" fmla="*/ 0 h 131"/>
                <a:gd name="T101" fmla="*/ 131 w 131"/>
                <a:gd name="T102" fmla="*/ 131 h 13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1" h="131">
                  <a:moveTo>
                    <a:pt x="131" y="66"/>
                  </a:moveTo>
                  <a:lnTo>
                    <a:pt x="131" y="52"/>
                  </a:lnTo>
                  <a:lnTo>
                    <a:pt x="127" y="40"/>
                  </a:lnTo>
                  <a:lnTo>
                    <a:pt x="120" y="29"/>
                  </a:lnTo>
                  <a:lnTo>
                    <a:pt x="112" y="19"/>
                  </a:lnTo>
                  <a:lnTo>
                    <a:pt x="102" y="12"/>
                  </a:lnTo>
                  <a:lnTo>
                    <a:pt x="91" y="4"/>
                  </a:lnTo>
                  <a:lnTo>
                    <a:pt x="79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40" y="4"/>
                  </a:lnTo>
                  <a:lnTo>
                    <a:pt x="29" y="12"/>
                  </a:lnTo>
                  <a:lnTo>
                    <a:pt x="19" y="19"/>
                  </a:lnTo>
                  <a:lnTo>
                    <a:pt x="12" y="29"/>
                  </a:lnTo>
                  <a:lnTo>
                    <a:pt x="4" y="40"/>
                  </a:lnTo>
                  <a:lnTo>
                    <a:pt x="0" y="52"/>
                  </a:lnTo>
                  <a:lnTo>
                    <a:pt x="0" y="66"/>
                  </a:lnTo>
                  <a:lnTo>
                    <a:pt x="0" y="79"/>
                  </a:lnTo>
                  <a:lnTo>
                    <a:pt x="4" y="91"/>
                  </a:lnTo>
                  <a:lnTo>
                    <a:pt x="12" y="102"/>
                  </a:lnTo>
                  <a:lnTo>
                    <a:pt x="19" y="112"/>
                  </a:lnTo>
                  <a:lnTo>
                    <a:pt x="29" y="120"/>
                  </a:lnTo>
                  <a:lnTo>
                    <a:pt x="40" y="127"/>
                  </a:lnTo>
                  <a:lnTo>
                    <a:pt x="52" y="131"/>
                  </a:lnTo>
                  <a:lnTo>
                    <a:pt x="66" y="131"/>
                  </a:lnTo>
                  <a:lnTo>
                    <a:pt x="79" y="131"/>
                  </a:lnTo>
                  <a:lnTo>
                    <a:pt x="91" y="127"/>
                  </a:lnTo>
                  <a:lnTo>
                    <a:pt x="102" y="120"/>
                  </a:lnTo>
                  <a:lnTo>
                    <a:pt x="112" y="112"/>
                  </a:lnTo>
                  <a:lnTo>
                    <a:pt x="120" y="102"/>
                  </a:lnTo>
                  <a:lnTo>
                    <a:pt x="127" y="91"/>
                  </a:lnTo>
                  <a:lnTo>
                    <a:pt x="131" y="79"/>
                  </a:lnTo>
                  <a:lnTo>
                    <a:pt x="131" y="66"/>
                  </a:lnTo>
                  <a:close/>
                  <a:moveTo>
                    <a:pt x="127" y="66"/>
                  </a:moveTo>
                  <a:lnTo>
                    <a:pt x="127" y="77"/>
                  </a:lnTo>
                  <a:lnTo>
                    <a:pt x="123" y="91"/>
                  </a:lnTo>
                  <a:lnTo>
                    <a:pt x="118" y="100"/>
                  </a:lnTo>
                  <a:lnTo>
                    <a:pt x="110" y="110"/>
                  </a:lnTo>
                  <a:lnTo>
                    <a:pt x="100" y="118"/>
                  </a:lnTo>
                  <a:lnTo>
                    <a:pt x="91" y="123"/>
                  </a:lnTo>
                  <a:lnTo>
                    <a:pt x="77" y="127"/>
                  </a:lnTo>
                  <a:lnTo>
                    <a:pt x="66" y="127"/>
                  </a:lnTo>
                  <a:lnTo>
                    <a:pt x="54" y="127"/>
                  </a:lnTo>
                  <a:lnTo>
                    <a:pt x="40" y="123"/>
                  </a:lnTo>
                  <a:lnTo>
                    <a:pt x="31" y="118"/>
                  </a:lnTo>
                  <a:lnTo>
                    <a:pt x="21" y="110"/>
                  </a:lnTo>
                  <a:lnTo>
                    <a:pt x="13" y="100"/>
                  </a:lnTo>
                  <a:lnTo>
                    <a:pt x="8" y="91"/>
                  </a:lnTo>
                  <a:lnTo>
                    <a:pt x="4" y="77"/>
                  </a:lnTo>
                  <a:lnTo>
                    <a:pt x="4" y="66"/>
                  </a:lnTo>
                  <a:lnTo>
                    <a:pt x="4" y="54"/>
                  </a:lnTo>
                  <a:lnTo>
                    <a:pt x="8" y="40"/>
                  </a:lnTo>
                  <a:lnTo>
                    <a:pt x="13" y="31"/>
                  </a:lnTo>
                  <a:lnTo>
                    <a:pt x="21" y="21"/>
                  </a:lnTo>
                  <a:lnTo>
                    <a:pt x="31" y="13"/>
                  </a:lnTo>
                  <a:lnTo>
                    <a:pt x="40" y="8"/>
                  </a:lnTo>
                  <a:lnTo>
                    <a:pt x="54" y="4"/>
                  </a:lnTo>
                  <a:lnTo>
                    <a:pt x="66" y="4"/>
                  </a:lnTo>
                  <a:lnTo>
                    <a:pt x="77" y="4"/>
                  </a:lnTo>
                  <a:lnTo>
                    <a:pt x="91" y="8"/>
                  </a:lnTo>
                  <a:lnTo>
                    <a:pt x="100" y="13"/>
                  </a:lnTo>
                  <a:lnTo>
                    <a:pt x="110" y="21"/>
                  </a:lnTo>
                  <a:lnTo>
                    <a:pt x="118" y="31"/>
                  </a:lnTo>
                  <a:lnTo>
                    <a:pt x="123" y="40"/>
                  </a:lnTo>
                  <a:lnTo>
                    <a:pt x="127" y="54"/>
                  </a:lnTo>
                  <a:lnTo>
                    <a:pt x="127" y="66"/>
                  </a:lnTo>
                  <a:close/>
                </a:path>
              </a:pathLst>
            </a:custGeom>
            <a:solidFill>
              <a:srgbClr val="F4D2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74" name="Freeform 54">
              <a:extLst>
                <a:ext uri="{FF2B5EF4-FFF2-40B4-BE49-F238E27FC236}">
                  <a16:creationId xmlns:a16="http://schemas.microsoft.com/office/drawing/2014/main" id="{5FB417FB-6226-FFE5-2B58-D31BA2E33E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16" y="2098"/>
              <a:ext cx="127" cy="127"/>
            </a:xfrm>
            <a:custGeom>
              <a:avLst/>
              <a:gdLst>
                <a:gd name="T0" fmla="*/ 127 w 127"/>
                <a:gd name="T1" fmla="*/ 50 h 127"/>
                <a:gd name="T2" fmla="*/ 118 w 127"/>
                <a:gd name="T3" fmla="*/ 27 h 127"/>
                <a:gd name="T4" fmla="*/ 100 w 127"/>
                <a:gd name="T5" fmla="*/ 10 h 127"/>
                <a:gd name="T6" fmla="*/ 77 w 127"/>
                <a:gd name="T7" fmla="*/ 0 h 127"/>
                <a:gd name="T8" fmla="*/ 50 w 127"/>
                <a:gd name="T9" fmla="*/ 0 h 127"/>
                <a:gd name="T10" fmla="*/ 27 w 127"/>
                <a:gd name="T11" fmla="*/ 10 h 127"/>
                <a:gd name="T12" fmla="*/ 10 w 127"/>
                <a:gd name="T13" fmla="*/ 27 h 127"/>
                <a:gd name="T14" fmla="*/ 0 w 127"/>
                <a:gd name="T15" fmla="*/ 50 h 127"/>
                <a:gd name="T16" fmla="*/ 0 w 127"/>
                <a:gd name="T17" fmla="*/ 77 h 127"/>
                <a:gd name="T18" fmla="*/ 10 w 127"/>
                <a:gd name="T19" fmla="*/ 100 h 127"/>
                <a:gd name="T20" fmla="*/ 27 w 127"/>
                <a:gd name="T21" fmla="*/ 118 h 127"/>
                <a:gd name="T22" fmla="*/ 50 w 127"/>
                <a:gd name="T23" fmla="*/ 127 h 127"/>
                <a:gd name="T24" fmla="*/ 77 w 127"/>
                <a:gd name="T25" fmla="*/ 127 h 127"/>
                <a:gd name="T26" fmla="*/ 100 w 127"/>
                <a:gd name="T27" fmla="*/ 118 h 127"/>
                <a:gd name="T28" fmla="*/ 118 w 127"/>
                <a:gd name="T29" fmla="*/ 100 h 127"/>
                <a:gd name="T30" fmla="*/ 127 w 127"/>
                <a:gd name="T31" fmla="*/ 77 h 127"/>
                <a:gd name="T32" fmla="*/ 123 w 127"/>
                <a:gd name="T33" fmla="*/ 64 h 127"/>
                <a:gd name="T34" fmla="*/ 119 w 127"/>
                <a:gd name="T35" fmla="*/ 87 h 127"/>
                <a:gd name="T36" fmla="*/ 106 w 127"/>
                <a:gd name="T37" fmla="*/ 106 h 127"/>
                <a:gd name="T38" fmla="*/ 87 w 127"/>
                <a:gd name="T39" fmla="*/ 119 h 127"/>
                <a:gd name="T40" fmla="*/ 64 w 127"/>
                <a:gd name="T41" fmla="*/ 123 h 127"/>
                <a:gd name="T42" fmla="*/ 40 w 127"/>
                <a:gd name="T43" fmla="*/ 119 h 127"/>
                <a:gd name="T44" fmla="*/ 21 w 127"/>
                <a:gd name="T45" fmla="*/ 106 h 127"/>
                <a:gd name="T46" fmla="*/ 8 w 127"/>
                <a:gd name="T47" fmla="*/ 87 h 127"/>
                <a:gd name="T48" fmla="*/ 4 w 127"/>
                <a:gd name="T49" fmla="*/ 64 h 127"/>
                <a:gd name="T50" fmla="*/ 8 w 127"/>
                <a:gd name="T51" fmla="*/ 40 h 127"/>
                <a:gd name="T52" fmla="*/ 21 w 127"/>
                <a:gd name="T53" fmla="*/ 21 h 127"/>
                <a:gd name="T54" fmla="*/ 40 w 127"/>
                <a:gd name="T55" fmla="*/ 8 h 127"/>
                <a:gd name="T56" fmla="*/ 64 w 127"/>
                <a:gd name="T57" fmla="*/ 4 h 127"/>
                <a:gd name="T58" fmla="*/ 87 w 127"/>
                <a:gd name="T59" fmla="*/ 8 h 127"/>
                <a:gd name="T60" fmla="*/ 106 w 127"/>
                <a:gd name="T61" fmla="*/ 21 h 127"/>
                <a:gd name="T62" fmla="*/ 119 w 127"/>
                <a:gd name="T63" fmla="*/ 40 h 127"/>
                <a:gd name="T64" fmla="*/ 123 w 127"/>
                <a:gd name="T65" fmla="*/ 64 h 1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27"/>
                <a:gd name="T100" fmla="*/ 0 h 127"/>
                <a:gd name="T101" fmla="*/ 127 w 127"/>
                <a:gd name="T102" fmla="*/ 127 h 12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27" h="127">
                  <a:moveTo>
                    <a:pt x="127" y="64"/>
                  </a:moveTo>
                  <a:lnTo>
                    <a:pt x="127" y="50"/>
                  </a:lnTo>
                  <a:lnTo>
                    <a:pt x="123" y="38"/>
                  </a:lnTo>
                  <a:lnTo>
                    <a:pt x="118" y="27"/>
                  </a:lnTo>
                  <a:lnTo>
                    <a:pt x="108" y="19"/>
                  </a:lnTo>
                  <a:lnTo>
                    <a:pt x="100" y="10"/>
                  </a:lnTo>
                  <a:lnTo>
                    <a:pt x="89" y="4"/>
                  </a:lnTo>
                  <a:lnTo>
                    <a:pt x="77" y="0"/>
                  </a:lnTo>
                  <a:lnTo>
                    <a:pt x="64" y="0"/>
                  </a:lnTo>
                  <a:lnTo>
                    <a:pt x="50" y="0"/>
                  </a:lnTo>
                  <a:lnTo>
                    <a:pt x="38" y="4"/>
                  </a:lnTo>
                  <a:lnTo>
                    <a:pt x="27" y="10"/>
                  </a:lnTo>
                  <a:lnTo>
                    <a:pt x="19" y="19"/>
                  </a:lnTo>
                  <a:lnTo>
                    <a:pt x="10" y="27"/>
                  </a:lnTo>
                  <a:lnTo>
                    <a:pt x="4" y="38"/>
                  </a:lnTo>
                  <a:lnTo>
                    <a:pt x="0" y="50"/>
                  </a:lnTo>
                  <a:lnTo>
                    <a:pt x="0" y="64"/>
                  </a:lnTo>
                  <a:lnTo>
                    <a:pt x="0" y="77"/>
                  </a:lnTo>
                  <a:lnTo>
                    <a:pt x="4" y="89"/>
                  </a:lnTo>
                  <a:lnTo>
                    <a:pt x="10" y="100"/>
                  </a:lnTo>
                  <a:lnTo>
                    <a:pt x="19" y="108"/>
                  </a:lnTo>
                  <a:lnTo>
                    <a:pt x="27" y="118"/>
                  </a:lnTo>
                  <a:lnTo>
                    <a:pt x="38" y="123"/>
                  </a:lnTo>
                  <a:lnTo>
                    <a:pt x="50" y="127"/>
                  </a:lnTo>
                  <a:lnTo>
                    <a:pt x="64" y="127"/>
                  </a:lnTo>
                  <a:lnTo>
                    <a:pt x="77" y="127"/>
                  </a:lnTo>
                  <a:lnTo>
                    <a:pt x="89" y="123"/>
                  </a:lnTo>
                  <a:lnTo>
                    <a:pt x="100" y="118"/>
                  </a:lnTo>
                  <a:lnTo>
                    <a:pt x="108" y="108"/>
                  </a:lnTo>
                  <a:lnTo>
                    <a:pt x="118" y="100"/>
                  </a:lnTo>
                  <a:lnTo>
                    <a:pt x="123" y="89"/>
                  </a:lnTo>
                  <a:lnTo>
                    <a:pt x="127" y="77"/>
                  </a:lnTo>
                  <a:lnTo>
                    <a:pt x="127" y="64"/>
                  </a:lnTo>
                  <a:close/>
                  <a:moveTo>
                    <a:pt x="123" y="64"/>
                  </a:moveTo>
                  <a:lnTo>
                    <a:pt x="123" y="75"/>
                  </a:lnTo>
                  <a:lnTo>
                    <a:pt x="119" y="87"/>
                  </a:lnTo>
                  <a:lnTo>
                    <a:pt x="114" y="96"/>
                  </a:lnTo>
                  <a:lnTo>
                    <a:pt x="106" y="106"/>
                  </a:lnTo>
                  <a:lnTo>
                    <a:pt x="96" y="114"/>
                  </a:lnTo>
                  <a:lnTo>
                    <a:pt x="87" y="119"/>
                  </a:lnTo>
                  <a:lnTo>
                    <a:pt x="75" y="123"/>
                  </a:lnTo>
                  <a:lnTo>
                    <a:pt x="64" y="123"/>
                  </a:lnTo>
                  <a:lnTo>
                    <a:pt x="52" y="123"/>
                  </a:lnTo>
                  <a:lnTo>
                    <a:pt x="40" y="119"/>
                  </a:lnTo>
                  <a:lnTo>
                    <a:pt x="31" y="114"/>
                  </a:lnTo>
                  <a:lnTo>
                    <a:pt x="21" y="106"/>
                  </a:lnTo>
                  <a:lnTo>
                    <a:pt x="13" y="96"/>
                  </a:lnTo>
                  <a:lnTo>
                    <a:pt x="8" y="87"/>
                  </a:lnTo>
                  <a:lnTo>
                    <a:pt x="4" y="75"/>
                  </a:lnTo>
                  <a:lnTo>
                    <a:pt x="4" y="64"/>
                  </a:lnTo>
                  <a:lnTo>
                    <a:pt x="4" y="52"/>
                  </a:lnTo>
                  <a:lnTo>
                    <a:pt x="8" y="40"/>
                  </a:lnTo>
                  <a:lnTo>
                    <a:pt x="13" y="31"/>
                  </a:lnTo>
                  <a:lnTo>
                    <a:pt x="21" y="21"/>
                  </a:lnTo>
                  <a:lnTo>
                    <a:pt x="31" y="13"/>
                  </a:lnTo>
                  <a:lnTo>
                    <a:pt x="40" y="8"/>
                  </a:lnTo>
                  <a:lnTo>
                    <a:pt x="52" y="4"/>
                  </a:lnTo>
                  <a:lnTo>
                    <a:pt x="64" y="4"/>
                  </a:lnTo>
                  <a:lnTo>
                    <a:pt x="75" y="4"/>
                  </a:lnTo>
                  <a:lnTo>
                    <a:pt x="87" y="8"/>
                  </a:lnTo>
                  <a:lnTo>
                    <a:pt x="96" y="13"/>
                  </a:lnTo>
                  <a:lnTo>
                    <a:pt x="106" y="21"/>
                  </a:lnTo>
                  <a:lnTo>
                    <a:pt x="114" y="31"/>
                  </a:lnTo>
                  <a:lnTo>
                    <a:pt x="119" y="40"/>
                  </a:lnTo>
                  <a:lnTo>
                    <a:pt x="123" y="52"/>
                  </a:lnTo>
                  <a:lnTo>
                    <a:pt x="123" y="64"/>
                  </a:lnTo>
                  <a:close/>
                </a:path>
              </a:pathLst>
            </a:custGeom>
            <a:solidFill>
              <a:srgbClr val="F5D3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75" name="Freeform 55">
              <a:extLst>
                <a:ext uri="{FF2B5EF4-FFF2-40B4-BE49-F238E27FC236}">
                  <a16:creationId xmlns:a16="http://schemas.microsoft.com/office/drawing/2014/main" id="{D035FCFE-2A90-234C-AB7A-7495E87878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18" y="2100"/>
              <a:ext cx="123" cy="123"/>
            </a:xfrm>
            <a:custGeom>
              <a:avLst/>
              <a:gdLst>
                <a:gd name="T0" fmla="*/ 123 w 123"/>
                <a:gd name="T1" fmla="*/ 50 h 123"/>
                <a:gd name="T2" fmla="*/ 114 w 123"/>
                <a:gd name="T3" fmla="*/ 27 h 123"/>
                <a:gd name="T4" fmla="*/ 96 w 123"/>
                <a:gd name="T5" fmla="*/ 9 h 123"/>
                <a:gd name="T6" fmla="*/ 73 w 123"/>
                <a:gd name="T7" fmla="*/ 0 h 123"/>
                <a:gd name="T8" fmla="*/ 50 w 123"/>
                <a:gd name="T9" fmla="*/ 0 h 123"/>
                <a:gd name="T10" fmla="*/ 27 w 123"/>
                <a:gd name="T11" fmla="*/ 9 h 123"/>
                <a:gd name="T12" fmla="*/ 9 w 123"/>
                <a:gd name="T13" fmla="*/ 27 h 123"/>
                <a:gd name="T14" fmla="*/ 0 w 123"/>
                <a:gd name="T15" fmla="*/ 50 h 123"/>
                <a:gd name="T16" fmla="*/ 0 w 123"/>
                <a:gd name="T17" fmla="*/ 73 h 123"/>
                <a:gd name="T18" fmla="*/ 9 w 123"/>
                <a:gd name="T19" fmla="*/ 96 h 123"/>
                <a:gd name="T20" fmla="*/ 27 w 123"/>
                <a:gd name="T21" fmla="*/ 114 h 123"/>
                <a:gd name="T22" fmla="*/ 50 w 123"/>
                <a:gd name="T23" fmla="*/ 123 h 123"/>
                <a:gd name="T24" fmla="*/ 73 w 123"/>
                <a:gd name="T25" fmla="*/ 123 h 123"/>
                <a:gd name="T26" fmla="*/ 96 w 123"/>
                <a:gd name="T27" fmla="*/ 114 h 123"/>
                <a:gd name="T28" fmla="*/ 114 w 123"/>
                <a:gd name="T29" fmla="*/ 96 h 123"/>
                <a:gd name="T30" fmla="*/ 123 w 123"/>
                <a:gd name="T31" fmla="*/ 73 h 123"/>
                <a:gd name="T32" fmla="*/ 119 w 123"/>
                <a:gd name="T33" fmla="*/ 62 h 123"/>
                <a:gd name="T34" fmla="*/ 116 w 123"/>
                <a:gd name="T35" fmla="*/ 85 h 123"/>
                <a:gd name="T36" fmla="*/ 102 w 123"/>
                <a:gd name="T37" fmla="*/ 102 h 123"/>
                <a:gd name="T38" fmla="*/ 85 w 123"/>
                <a:gd name="T39" fmla="*/ 116 h 123"/>
                <a:gd name="T40" fmla="*/ 62 w 123"/>
                <a:gd name="T41" fmla="*/ 119 h 123"/>
                <a:gd name="T42" fmla="*/ 38 w 123"/>
                <a:gd name="T43" fmla="*/ 116 h 123"/>
                <a:gd name="T44" fmla="*/ 21 w 123"/>
                <a:gd name="T45" fmla="*/ 102 h 123"/>
                <a:gd name="T46" fmla="*/ 8 w 123"/>
                <a:gd name="T47" fmla="*/ 85 h 123"/>
                <a:gd name="T48" fmla="*/ 4 w 123"/>
                <a:gd name="T49" fmla="*/ 62 h 123"/>
                <a:gd name="T50" fmla="*/ 8 w 123"/>
                <a:gd name="T51" fmla="*/ 38 h 123"/>
                <a:gd name="T52" fmla="*/ 21 w 123"/>
                <a:gd name="T53" fmla="*/ 21 h 123"/>
                <a:gd name="T54" fmla="*/ 38 w 123"/>
                <a:gd name="T55" fmla="*/ 8 h 123"/>
                <a:gd name="T56" fmla="*/ 62 w 123"/>
                <a:gd name="T57" fmla="*/ 4 h 123"/>
                <a:gd name="T58" fmla="*/ 85 w 123"/>
                <a:gd name="T59" fmla="*/ 8 h 123"/>
                <a:gd name="T60" fmla="*/ 102 w 123"/>
                <a:gd name="T61" fmla="*/ 21 h 123"/>
                <a:gd name="T62" fmla="*/ 116 w 123"/>
                <a:gd name="T63" fmla="*/ 38 h 123"/>
                <a:gd name="T64" fmla="*/ 119 w 123"/>
                <a:gd name="T65" fmla="*/ 62 h 12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23"/>
                <a:gd name="T100" fmla="*/ 0 h 123"/>
                <a:gd name="T101" fmla="*/ 123 w 123"/>
                <a:gd name="T102" fmla="*/ 123 h 12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23" h="123">
                  <a:moveTo>
                    <a:pt x="123" y="62"/>
                  </a:moveTo>
                  <a:lnTo>
                    <a:pt x="123" y="50"/>
                  </a:lnTo>
                  <a:lnTo>
                    <a:pt x="119" y="36"/>
                  </a:lnTo>
                  <a:lnTo>
                    <a:pt x="114" y="27"/>
                  </a:lnTo>
                  <a:lnTo>
                    <a:pt x="106" y="17"/>
                  </a:lnTo>
                  <a:lnTo>
                    <a:pt x="96" y="9"/>
                  </a:lnTo>
                  <a:lnTo>
                    <a:pt x="87" y="4"/>
                  </a:lnTo>
                  <a:lnTo>
                    <a:pt x="73" y="0"/>
                  </a:lnTo>
                  <a:lnTo>
                    <a:pt x="62" y="0"/>
                  </a:lnTo>
                  <a:lnTo>
                    <a:pt x="50" y="0"/>
                  </a:lnTo>
                  <a:lnTo>
                    <a:pt x="36" y="4"/>
                  </a:lnTo>
                  <a:lnTo>
                    <a:pt x="27" y="9"/>
                  </a:lnTo>
                  <a:lnTo>
                    <a:pt x="17" y="17"/>
                  </a:lnTo>
                  <a:lnTo>
                    <a:pt x="9" y="27"/>
                  </a:lnTo>
                  <a:lnTo>
                    <a:pt x="4" y="36"/>
                  </a:lnTo>
                  <a:lnTo>
                    <a:pt x="0" y="50"/>
                  </a:lnTo>
                  <a:lnTo>
                    <a:pt x="0" y="62"/>
                  </a:lnTo>
                  <a:lnTo>
                    <a:pt x="0" y="73"/>
                  </a:lnTo>
                  <a:lnTo>
                    <a:pt x="4" y="87"/>
                  </a:lnTo>
                  <a:lnTo>
                    <a:pt x="9" y="96"/>
                  </a:lnTo>
                  <a:lnTo>
                    <a:pt x="17" y="106"/>
                  </a:lnTo>
                  <a:lnTo>
                    <a:pt x="27" y="114"/>
                  </a:lnTo>
                  <a:lnTo>
                    <a:pt x="36" y="119"/>
                  </a:lnTo>
                  <a:lnTo>
                    <a:pt x="50" y="123"/>
                  </a:lnTo>
                  <a:lnTo>
                    <a:pt x="62" y="123"/>
                  </a:lnTo>
                  <a:lnTo>
                    <a:pt x="73" y="123"/>
                  </a:lnTo>
                  <a:lnTo>
                    <a:pt x="87" y="119"/>
                  </a:lnTo>
                  <a:lnTo>
                    <a:pt x="96" y="114"/>
                  </a:lnTo>
                  <a:lnTo>
                    <a:pt x="106" y="106"/>
                  </a:lnTo>
                  <a:lnTo>
                    <a:pt x="114" y="96"/>
                  </a:lnTo>
                  <a:lnTo>
                    <a:pt x="119" y="87"/>
                  </a:lnTo>
                  <a:lnTo>
                    <a:pt x="123" y="73"/>
                  </a:lnTo>
                  <a:lnTo>
                    <a:pt x="123" y="62"/>
                  </a:lnTo>
                  <a:close/>
                  <a:moveTo>
                    <a:pt x="119" y="62"/>
                  </a:moveTo>
                  <a:lnTo>
                    <a:pt x="119" y="73"/>
                  </a:lnTo>
                  <a:lnTo>
                    <a:pt x="116" y="85"/>
                  </a:lnTo>
                  <a:lnTo>
                    <a:pt x="110" y="94"/>
                  </a:lnTo>
                  <a:lnTo>
                    <a:pt x="102" y="102"/>
                  </a:lnTo>
                  <a:lnTo>
                    <a:pt x="94" y="110"/>
                  </a:lnTo>
                  <a:lnTo>
                    <a:pt x="85" y="116"/>
                  </a:lnTo>
                  <a:lnTo>
                    <a:pt x="73" y="119"/>
                  </a:lnTo>
                  <a:lnTo>
                    <a:pt x="62" y="119"/>
                  </a:lnTo>
                  <a:lnTo>
                    <a:pt x="50" y="119"/>
                  </a:lnTo>
                  <a:lnTo>
                    <a:pt x="38" y="116"/>
                  </a:lnTo>
                  <a:lnTo>
                    <a:pt x="29" y="110"/>
                  </a:lnTo>
                  <a:lnTo>
                    <a:pt x="21" y="102"/>
                  </a:lnTo>
                  <a:lnTo>
                    <a:pt x="13" y="94"/>
                  </a:lnTo>
                  <a:lnTo>
                    <a:pt x="8" y="85"/>
                  </a:lnTo>
                  <a:lnTo>
                    <a:pt x="4" y="73"/>
                  </a:lnTo>
                  <a:lnTo>
                    <a:pt x="4" y="62"/>
                  </a:lnTo>
                  <a:lnTo>
                    <a:pt x="4" y="50"/>
                  </a:lnTo>
                  <a:lnTo>
                    <a:pt x="8" y="38"/>
                  </a:lnTo>
                  <a:lnTo>
                    <a:pt x="13" y="29"/>
                  </a:lnTo>
                  <a:lnTo>
                    <a:pt x="21" y="21"/>
                  </a:lnTo>
                  <a:lnTo>
                    <a:pt x="29" y="13"/>
                  </a:lnTo>
                  <a:lnTo>
                    <a:pt x="38" y="8"/>
                  </a:lnTo>
                  <a:lnTo>
                    <a:pt x="50" y="4"/>
                  </a:lnTo>
                  <a:lnTo>
                    <a:pt x="62" y="4"/>
                  </a:lnTo>
                  <a:lnTo>
                    <a:pt x="73" y="4"/>
                  </a:lnTo>
                  <a:lnTo>
                    <a:pt x="85" y="8"/>
                  </a:lnTo>
                  <a:lnTo>
                    <a:pt x="94" y="13"/>
                  </a:lnTo>
                  <a:lnTo>
                    <a:pt x="102" y="21"/>
                  </a:lnTo>
                  <a:lnTo>
                    <a:pt x="110" y="29"/>
                  </a:lnTo>
                  <a:lnTo>
                    <a:pt x="116" y="38"/>
                  </a:lnTo>
                  <a:lnTo>
                    <a:pt x="119" y="50"/>
                  </a:lnTo>
                  <a:lnTo>
                    <a:pt x="119" y="62"/>
                  </a:lnTo>
                  <a:close/>
                </a:path>
              </a:pathLst>
            </a:custGeom>
            <a:solidFill>
              <a:srgbClr val="F5D5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76" name="Freeform 56">
              <a:extLst>
                <a:ext uri="{FF2B5EF4-FFF2-40B4-BE49-F238E27FC236}">
                  <a16:creationId xmlns:a16="http://schemas.microsoft.com/office/drawing/2014/main" id="{D9706737-F2BB-8388-5FCB-F0FC4F4A2C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20" y="2102"/>
              <a:ext cx="119" cy="119"/>
            </a:xfrm>
            <a:custGeom>
              <a:avLst/>
              <a:gdLst>
                <a:gd name="T0" fmla="*/ 119 w 119"/>
                <a:gd name="T1" fmla="*/ 48 h 119"/>
                <a:gd name="T2" fmla="*/ 110 w 119"/>
                <a:gd name="T3" fmla="*/ 27 h 119"/>
                <a:gd name="T4" fmla="*/ 92 w 119"/>
                <a:gd name="T5" fmla="*/ 9 h 119"/>
                <a:gd name="T6" fmla="*/ 71 w 119"/>
                <a:gd name="T7" fmla="*/ 0 h 119"/>
                <a:gd name="T8" fmla="*/ 48 w 119"/>
                <a:gd name="T9" fmla="*/ 0 h 119"/>
                <a:gd name="T10" fmla="*/ 27 w 119"/>
                <a:gd name="T11" fmla="*/ 9 h 119"/>
                <a:gd name="T12" fmla="*/ 9 w 119"/>
                <a:gd name="T13" fmla="*/ 27 h 119"/>
                <a:gd name="T14" fmla="*/ 0 w 119"/>
                <a:gd name="T15" fmla="*/ 48 h 119"/>
                <a:gd name="T16" fmla="*/ 0 w 119"/>
                <a:gd name="T17" fmla="*/ 71 h 119"/>
                <a:gd name="T18" fmla="*/ 9 w 119"/>
                <a:gd name="T19" fmla="*/ 92 h 119"/>
                <a:gd name="T20" fmla="*/ 27 w 119"/>
                <a:gd name="T21" fmla="*/ 110 h 119"/>
                <a:gd name="T22" fmla="*/ 48 w 119"/>
                <a:gd name="T23" fmla="*/ 119 h 119"/>
                <a:gd name="T24" fmla="*/ 71 w 119"/>
                <a:gd name="T25" fmla="*/ 119 h 119"/>
                <a:gd name="T26" fmla="*/ 92 w 119"/>
                <a:gd name="T27" fmla="*/ 110 h 119"/>
                <a:gd name="T28" fmla="*/ 110 w 119"/>
                <a:gd name="T29" fmla="*/ 92 h 119"/>
                <a:gd name="T30" fmla="*/ 119 w 119"/>
                <a:gd name="T31" fmla="*/ 71 h 119"/>
                <a:gd name="T32" fmla="*/ 115 w 119"/>
                <a:gd name="T33" fmla="*/ 60 h 119"/>
                <a:gd name="T34" fmla="*/ 112 w 119"/>
                <a:gd name="T35" fmla="*/ 81 h 119"/>
                <a:gd name="T36" fmla="*/ 100 w 119"/>
                <a:gd name="T37" fmla="*/ 100 h 119"/>
                <a:gd name="T38" fmla="*/ 81 w 119"/>
                <a:gd name="T39" fmla="*/ 112 h 119"/>
                <a:gd name="T40" fmla="*/ 60 w 119"/>
                <a:gd name="T41" fmla="*/ 115 h 119"/>
                <a:gd name="T42" fmla="*/ 38 w 119"/>
                <a:gd name="T43" fmla="*/ 112 h 119"/>
                <a:gd name="T44" fmla="*/ 19 w 119"/>
                <a:gd name="T45" fmla="*/ 100 h 119"/>
                <a:gd name="T46" fmla="*/ 7 w 119"/>
                <a:gd name="T47" fmla="*/ 81 h 119"/>
                <a:gd name="T48" fmla="*/ 4 w 119"/>
                <a:gd name="T49" fmla="*/ 60 h 119"/>
                <a:gd name="T50" fmla="*/ 7 w 119"/>
                <a:gd name="T51" fmla="*/ 38 h 119"/>
                <a:gd name="T52" fmla="*/ 19 w 119"/>
                <a:gd name="T53" fmla="*/ 19 h 119"/>
                <a:gd name="T54" fmla="*/ 38 w 119"/>
                <a:gd name="T55" fmla="*/ 7 h 119"/>
                <a:gd name="T56" fmla="*/ 60 w 119"/>
                <a:gd name="T57" fmla="*/ 4 h 119"/>
                <a:gd name="T58" fmla="*/ 81 w 119"/>
                <a:gd name="T59" fmla="*/ 7 h 119"/>
                <a:gd name="T60" fmla="*/ 100 w 119"/>
                <a:gd name="T61" fmla="*/ 19 h 119"/>
                <a:gd name="T62" fmla="*/ 112 w 119"/>
                <a:gd name="T63" fmla="*/ 38 h 119"/>
                <a:gd name="T64" fmla="*/ 115 w 119"/>
                <a:gd name="T65" fmla="*/ 60 h 1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9"/>
                <a:gd name="T100" fmla="*/ 0 h 119"/>
                <a:gd name="T101" fmla="*/ 119 w 119"/>
                <a:gd name="T102" fmla="*/ 119 h 11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9" h="119">
                  <a:moveTo>
                    <a:pt x="119" y="60"/>
                  </a:moveTo>
                  <a:lnTo>
                    <a:pt x="119" y="48"/>
                  </a:lnTo>
                  <a:lnTo>
                    <a:pt x="115" y="36"/>
                  </a:lnTo>
                  <a:lnTo>
                    <a:pt x="110" y="27"/>
                  </a:lnTo>
                  <a:lnTo>
                    <a:pt x="102" y="17"/>
                  </a:lnTo>
                  <a:lnTo>
                    <a:pt x="92" y="9"/>
                  </a:lnTo>
                  <a:lnTo>
                    <a:pt x="83" y="4"/>
                  </a:lnTo>
                  <a:lnTo>
                    <a:pt x="71" y="0"/>
                  </a:lnTo>
                  <a:lnTo>
                    <a:pt x="60" y="0"/>
                  </a:lnTo>
                  <a:lnTo>
                    <a:pt x="48" y="0"/>
                  </a:lnTo>
                  <a:lnTo>
                    <a:pt x="36" y="4"/>
                  </a:lnTo>
                  <a:lnTo>
                    <a:pt x="27" y="9"/>
                  </a:lnTo>
                  <a:lnTo>
                    <a:pt x="17" y="17"/>
                  </a:lnTo>
                  <a:lnTo>
                    <a:pt x="9" y="27"/>
                  </a:lnTo>
                  <a:lnTo>
                    <a:pt x="4" y="36"/>
                  </a:lnTo>
                  <a:lnTo>
                    <a:pt x="0" y="48"/>
                  </a:lnTo>
                  <a:lnTo>
                    <a:pt x="0" y="60"/>
                  </a:lnTo>
                  <a:lnTo>
                    <a:pt x="0" y="71"/>
                  </a:lnTo>
                  <a:lnTo>
                    <a:pt x="4" y="83"/>
                  </a:lnTo>
                  <a:lnTo>
                    <a:pt x="9" y="92"/>
                  </a:lnTo>
                  <a:lnTo>
                    <a:pt x="17" y="102"/>
                  </a:lnTo>
                  <a:lnTo>
                    <a:pt x="27" y="110"/>
                  </a:lnTo>
                  <a:lnTo>
                    <a:pt x="36" y="115"/>
                  </a:lnTo>
                  <a:lnTo>
                    <a:pt x="48" y="119"/>
                  </a:lnTo>
                  <a:lnTo>
                    <a:pt x="60" y="119"/>
                  </a:lnTo>
                  <a:lnTo>
                    <a:pt x="71" y="119"/>
                  </a:lnTo>
                  <a:lnTo>
                    <a:pt x="83" y="115"/>
                  </a:lnTo>
                  <a:lnTo>
                    <a:pt x="92" y="110"/>
                  </a:lnTo>
                  <a:lnTo>
                    <a:pt x="102" y="102"/>
                  </a:lnTo>
                  <a:lnTo>
                    <a:pt x="110" y="92"/>
                  </a:lnTo>
                  <a:lnTo>
                    <a:pt x="115" y="83"/>
                  </a:lnTo>
                  <a:lnTo>
                    <a:pt x="119" y="71"/>
                  </a:lnTo>
                  <a:lnTo>
                    <a:pt x="119" y="60"/>
                  </a:lnTo>
                  <a:close/>
                  <a:moveTo>
                    <a:pt x="115" y="60"/>
                  </a:moveTo>
                  <a:lnTo>
                    <a:pt x="115" y="71"/>
                  </a:lnTo>
                  <a:lnTo>
                    <a:pt x="112" y="81"/>
                  </a:lnTo>
                  <a:lnTo>
                    <a:pt x="106" y="90"/>
                  </a:lnTo>
                  <a:lnTo>
                    <a:pt x="100" y="100"/>
                  </a:lnTo>
                  <a:lnTo>
                    <a:pt x="90" y="106"/>
                  </a:lnTo>
                  <a:lnTo>
                    <a:pt x="81" y="112"/>
                  </a:lnTo>
                  <a:lnTo>
                    <a:pt x="71" y="115"/>
                  </a:lnTo>
                  <a:lnTo>
                    <a:pt x="60" y="115"/>
                  </a:lnTo>
                  <a:lnTo>
                    <a:pt x="48" y="115"/>
                  </a:lnTo>
                  <a:lnTo>
                    <a:pt x="38" y="112"/>
                  </a:lnTo>
                  <a:lnTo>
                    <a:pt x="29" y="106"/>
                  </a:lnTo>
                  <a:lnTo>
                    <a:pt x="19" y="100"/>
                  </a:lnTo>
                  <a:lnTo>
                    <a:pt x="13" y="90"/>
                  </a:lnTo>
                  <a:lnTo>
                    <a:pt x="7" y="81"/>
                  </a:lnTo>
                  <a:lnTo>
                    <a:pt x="4" y="71"/>
                  </a:lnTo>
                  <a:lnTo>
                    <a:pt x="4" y="60"/>
                  </a:lnTo>
                  <a:lnTo>
                    <a:pt x="4" y="48"/>
                  </a:lnTo>
                  <a:lnTo>
                    <a:pt x="7" y="38"/>
                  </a:lnTo>
                  <a:lnTo>
                    <a:pt x="13" y="29"/>
                  </a:lnTo>
                  <a:lnTo>
                    <a:pt x="19" y="19"/>
                  </a:lnTo>
                  <a:lnTo>
                    <a:pt x="29" y="13"/>
                  </a:lnTo>
                  <a:lnTo>
                    <a:pt x="38" y="7"/>
                  </a:lnTo>
                  <a:lnTo>
                    <a:pt x="48" y="4"/>
                  </a:lnTo>
                  <a:lnTo>
                    <a:pt x="60" y="4"/>
                  </a:lnTo>
                  <a:lnTo>
                    <a:pt x="71" y="4"/>
                  </a:lnTo>
                  <a:lnTo>
                    <a:pt x="81" y="7"/>
                  </a:lnTo>
                  <a:lnTo>
                    <a:pt x="90" y="13"/>
                  </a:lnTo>
                  <a:lnTo>
                    <a:pt x="100" y="19"/>
                  </a:lnTo>
                  <a:lnTo>
                    <a:pt x="106" y="29"/>
                  </a:lnTo>
                  <a:lnTo>
                    <a:pt x="112" y="38"/>
                  </a:lnTo>
                  <a:lnTo>
                    <a:pt x="115" y="48"/>
                  </a:lnTo>
                  <a:lnTo>
                    <a:pt x="115" y="60"/>
                  </a:lnTo>
                  <a:close/>
                </a:path>
              </a:pathLst>
            </a:custGeom>
            <a:solidFill>
              <a:srgbClr val="F6D6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77" name="Freeform 57">
              <a:extLst>
                <a:ext uri="{FF2B5EF4-FFF2-40B4-BE49-F238E27FC236}">
                  <a16:creationId xmlns:a16="http://schemas.microsoft.com/office/drawing/2014/main" id="{F328299D-580E-F994-CF0A-D91C0DC847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22" y="2104"/>
              <a:ext cx="115" cy="115"/>
            </a:xfrm>
            <a:custGeom>
              <a:avLst/>
              <a:gdLst>
                <a:gd name="T0" fmla="*/ 115 w 115"/>
                <a:gd name="T1" fmla="*/ 46 h 115"/>
                <a:gd name="T2" fmla="*/ 106 w 115"/>
                <a:gd name="T3" fmla="*/ 25 h 115"/>
                <a:gd name="T4" fmla="*/ 90 w 115"/>
                <a:gd name="T5" fmla="*/ 9 h 115"/>
                <a:gd name="T6" fmla="*/ 69 w 115"/>
                <a:gd name="T7" fmla="*/ 0 h 115"/>
                <a:gd name="T8" fmla="*/ 46 w 115"/>
                <a:gd name="T9" fmla="*/ 0 h 115"/>
                <a:gd name="T10" fmla="*/ 25 w 115"/>
                <a:gd name="T11" fmla="*/ 9 h 115"/>
                <a:gd name="T12" fmla="*/ 9 w 115"/>
                <a:gd name="T13" fmla="*/ 25 h 115"/>
                <a:gd name="T14" fmla="*/ 0 w 115"/>
                <a:gd name="T15" fmla="*/ 46 h 115"/>
                <a:gd name="T16" fmla="*/ 0 w 115"/>
                <a:gd name="T17" fmla="*/ 69 h 115"/>
                <a:gd name="T18" fmla="*/ 9 w 115"/>
                <a:gd name="T19" fmla="*/ 90 h 115"/>
                <a:gd name="T20" fmla="*/ 25 w 115"/>
                <a:gd name="T21" fmla="*/ 106 h 115"/>
                <a:gd name="T22" fmla="*/ 46 w 115"/>
                <a:gd name="T23" fmla="*/ 115 h 115"/>
                <a:gd name="T24" fmla="*/ 69 w 115"/>
                <a:gd name="T25" fmla="*/ 115 h 115"/>
                <a:gd name="T26" fmla="*/ 90 w 115"/>
                <a:gd name="T27" fmla="*/ 106 h 115"/>
                <a:gd name="T28" fmla="*/ 106 w 115"/>
                <a:gd name="T29" fmla="*/ 90 h 115"/>
                <a:gd name="T30" fmla="*/ 115 w 115"/>
                <a:gd name="T31" fmla="*/ 69 h 115"/>
                <a:gd name="T32" fmla="*/ 112 w 115"/>
                <a:gd name="T33" fmla="*/ 58 h 115"/>
                <a:gd name="T34" fmla="*/ 108 w 115"/>
                <a:gd name="T35" fmla="*/ 79 h 115"/>
                <a:gd name="T36" fmla="*/ 96 w 115"/>
                <a:gd name="T37" fmla="*/ 96 h 115"/>
                <a:gd name="T38" fmla="*/ 79 w 115"/>
                <a:gd name="T39" fmla="*/ 108 h 115"/>
                <a:gd name="T40" fmla="*/ 58 w 115"/>
                <a:gd name="T41" fmla="*/ 112 h 115"/>
                <a:gd name="T42" fmla="*/ 36 w 115"/>
                <a:gd name="T43" fmla="*/ 108 h 115"/>
                <a:gd name="T44" fmla="*/ 19 w 115"/>
                <a:gd name="T45" fmla="*/ 96 h 115"/>
                <a:gd name="T46" fmla="*/ 7 w 115"/>
                <a:gd name="T47" fmla="*/ 79 h 115"/>
                <a:gd name="T48" fmla="*/ 4 w 115"/>
                <a:gd name="T49" fmla="*/ 58 h 115"/>
                <a:gd name="T50" fmla="*/ 7 w 115"/>
                <a:gd name="T51" fmla="*/ 36 h 115"/>
                <a:gd name="T52" fmla="*/ 19 w 115"/>
                <a:gd name="T53" fmla="*/ 19 h 115"/>
                <a:gd name="T54" fmla="*/ 36 w 115"/>
                <a:gd name="T55" fmla="*/ 7 h 115"/>
                <a:gd name="T56" fmla="*/ 58 w 115"/>
                <a:gd name="T57" fmla="*/ 4 h 115"/>
                <a:gd name="T58" fmla="*/ 79 w 115"/>
                <a:gd name="T59" fmla="*/ 7 h 115"/>
                <a:gd name="T60" fmla="*/ 96 w 115"/>
                <a:gd name="T61" fmla="*/ 19 h 115"/>
                <a:gd name="T62" fmla="*/ 108 w 115"/>
                <a:gd name="T63" fmla="*/ 36 h 115"/>
                <a:gd name="T64" fmla="*/ 112 w 115"/>
                <a:gd name="T65" fmla="*/ 58 h 11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5"/>
                <a:gd name="T100" fmla="*/ 0 h 115"/>
                <a:gd name="T101" fmla="*/ 115 w 115"/>
                <a:gd name="T102" fmla="*/ 115 h 11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5" h="115">
                  <a:moveTo>
                    <a:pt x="115" y="58"/>
                  </a:moveTo>
                  <a:lnTo>
                    <a:pt x="115" y="46"/>
                  </a:lnTo>
                  <a:lnTo>
                    <a:pt x="112" y="34"/>
                  </a:lnTo>
                  <a:lnTo>
                    <a:pt x="106" y="25"/>
                  </a:lnTo>
                  <a:lnTo>
                    <a:pt x="98" y="17"/>
                  </a:lnTo>
                  <a:lnTo>
                    <a:pt x="90" y="9"/>
                  </a:lnTo>
                  <a:lnTo>
                    <a:pt x="81" y="4"/>
                  </a:lnTo>
                  <a:lnTo>
                    <a:pt x="69" y="0"/>
                  </a:lnTo>
                  <a:lnTo>
                    <a:pt x="58" y="0"/>
                  </a:lnTo>
                  <a:lnTo>
                    <a:pt x="46" y="0"/>
                  </a:lnTo>
                  <a:lnTo>
                    <a:pt x="34" y="4"/>
                  </a:lnTo>
                  <a:lnTo>
                    <a:pt x="25" y="9"/>
                  </a:lnTo>
                  <a:lnTo>
                    <a:pt x="17" y="17"/>
                  </a:lnTo>
                  <a:lnTo>
                    <a:pt x="9" y="25"/>
                  </a:lnTo>
                  <a:lnTo>
                    <a:pt x="4" y="34"/>
                  </a:lnTo>
                  <a:lnTo>
                    <a:pt x="0" y="46"/>
                  </a:lnTo>
                  <a:lnTo>
                    <a:pt x="0" y="58"/>
                  </a:lnTo>
                  <a:lnTo>
                    <a:pt x="0" y="69"/>
                  </a:lnTo>
                  <a:lnTo>
                    <a:pt x="4" y="81"/>
                  </a:lnTo>
                  <a:lnTo>
                    <a:pt x="9" y="90"/>
                  </a:lnTo>
                  <a:lnTo>
                    <a:pt x="17" y="98"/>
                  </a:lnTo>
                  <a:lnTo>
                    <a:pt x="25" y="106"/>
                  </a:lnTo>
                  <a:lnTo>
                    <a:pt x="34" y="112"/>
                  </a:lnTo>
                  <a:lnTo>
                    <a:pt x="46" y="115"/>
                  </a:lnTo>
                  <a:lnTo>
                    <a:pt x="58" y="115"/>
                  </a:lnTo>
                  <a:lnTo>
                    <a:pt x="69" y="115"/>
                  </a:lnTo>
                  <a:lnTo>
                    <a:pt x="81" y="112"/>
                  </a:lnTo>
                  <a:lnTo>
                    <a:pt x="90" y="106"/>
                  </a:lnTo>
                  <a:lnTo>
                    <a:pt x="98" y="98"/>
                  </a:lnTo>
                  <a:lnTo>
                    <a:pt x="106" y="90"/>
                  </a:lnTo>
                  <a:lnTo>
                    <a:pt x="112" y="81"/>
                  </a:lnTo>
                  <a:lnTo>
                    <a:pt x="115" y="69"/>
                  </a:lnTo>
                  <a:lnTo>
                    <a:pt x="115" y="58"/>
                  </a:lnTo>
                  <a:close/>
                  <a:moveTo>
                    <a:pt x="112" y="58"/>
                  </a:moveTo>
                  <a:lnTo>
                    <a:pt x="112" y="69"/>
                  </a:lnTo>
                  <a:lnTo>
                    <a:pt x="108" y="79"/>
                  </a:lnTo>
                  <a:lnTo>
                    <a:pt x="102" y="88"/>
                  </a:lnTo>
                  <a:lnTo>
                    <a:pt x="96" y="96"/>
                  </a:lnTo>
                  <a:lnTo>
                    <a:pt x="88" y="102"/>
                  </a:lnTo>
                  <a:lnTo>
                    <a:pt x="79" y="108"/>
                  </a:lnTo>
                  <a:lnTo>
                    <a:pt x="69" y="112"/>
                  </a:lnTo>
                  <a:lnTo>
                    <a:pt x="58" y="112"/>
                  </a:lnTo>
                  <a:lnTo>
                    <a:pt x="46" y="112"/>
                  </a:lnTo>
                  <a:lnTo>
                    <a:pt x="36" y="108"/>
                  </a:lnTo>
                  <a:lnTo>
                    <a:pt x="27" y="102"/>
                  </a:lnTo>
                  <a:lnTo>
                    <a:pt x="19" y="96"/>
                  </a:lnTo>
                  <a:lnTo>
                    <a:pt x="13" y="88"/>
                  </a:lnTo>
                  <a:lnTo>
                    <a:pt x="7" y="79"/>
                  </a:lnTo>
                  <a:lnTo>
                    <a:pt x="4" y="69"/>
                  </a:lnTo>
                  <a:lnTo>
                    <a:pt x="4" y="58"/>
                  </a:lnTo>
                  <a:lnTo>
                    <a:pt x="4" y="46"/>
                  </a:lnTo>
                  <a:lnTo>
                    <a:pt x="7" y="36"/>
                  </a:lnTo>
                  <a:lnTo>
                    <a:pt x="13" y="27"/>
                  </a:lnTo>
                  <a:lnTo>
                    <a:pt x="19" y="19"/>
                  </a:lnTo>
                  <a:lnTo>
                    <a:pt x="27" y="13"/>
                  </a:lnTo>
                  <a:lnTo>
                    <a:pt x="36" y="7"/>
                  </a:lnTo>
                  <a:lnTo>
                    <a:pt x="46" y="4"/>
                  </a:lnTo>
                  <a:lnTo>
                    <a:pt x="58" y="4"/>
                  </a:lnTo>
                  <a:lnTo>
                    <a:pt x="69" y="4"/>
                  </a:lnTo>
                  <a:lnTo>
                    <a:pt x="79" y="7"/>
                  </a:lnTo>
                  <a:lnTo>
                    <a:pt x="88" y="13"/>
                  </a:lnTo>
                  <a:lnTo>
                    <a:pt x="96" y="19"/>
                  </a:lnTo>
                  <a:lnTo>
                    <a:pt x="102" y="27"/>
                  </a:lnTo>
                  <a:lnTo>
                    <a:pt x="108" y="36"/>
                  </a:lnTo>
                  <a:lnTo>
                    <a:pt x="112" y="46"/>
                  </a:lnTo>
                  <a:lnTo>
                    <a:pt x="112" y="58"/>
                  </a:lnTo>
                  <a:close/>
                </a:path>
              </a:pathLst>
            </a:custGeom>
            <a:solidFill>
              <a:srgbClr val="F6D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78" name="Freeform 58">
              <a:extLst>
                <a:ext uri="{FF2B5EF4-FFF2-40B4-BE49-F238E27FC236}">
                  <a16:creationId xmlns:a16="http://schemas.microsoft.com/office/drawing/2014/main" id="{FDCA02FB-9D93-A418-A6F3-14D767B1E7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24" y="2106"/>
              <a:ext cx="111" cy="111"/>
            </a:xfrm>
            <a:custGeom>
              <a:avLst/>
              <a:gdLst>
                <a:gd name="T0" fmla="*/ 111 w 111"/>
                <a:gd name="T1" fmla="*/ 44 h 111"/>
                <a:gd name="T2" fmla="*/ 102 w 111"/>
                <a:gd name="T3" fmla="*/ 25 h 111"/>
                <a:gd name="T4" fmla="*/ 86 w 111"/>
                <a:gd name="T5" fmla="*/ 9 h 111"/>
                <a:gd name="T6" fmla="*/ 67 w 111"/>
                <a:gd name="T7" fmla="*/ 0 h 111"/>
                <a:gd name="T8" fmla="*/ 44 w 111"/>
                <a:gd name="T9" fmla="*/ 0 h 111"/>
                <a:gd name="T10" fmla="*/ 25 w 111"/>
                <a:gd name="T11" fmla="*/ 9 h 111"/>
                <a:gd name="T12" fmla="*/ 9 w 111"/>
                <a:gd name="T13" fmla="*/ 25 h 111"/>
                <a:gd name="T14" fmla="*/ 0 w 111"/>
                <a:gd name="T15" fmla="*/ 44 h 111"/>
                <a:gd name="T16" fmla="*/ 0 w 111"/>
                <a:gd name="T17" fmla="*/ 67 h 111"/>
                <a:gd name="T18" fmla="*/ 9 w 111"/>
                <a:gd name="T19" fmla="*/ 86 h 111"/>
                <a:gd name="T20" fmla="*/ 25 w 111"/>
                <a:gd name="T21" fmla="*/ 102 h 111"/>
                <a:gd name="T22" fmla="*/ 44 w 111"/>
                <a:gd name="T23" fmla="*/ 111 h 111"/>
                <a:gd name="T24" fmla="*/ 67 w 111"/>
                <a:gd name="T25" fmla="*/ 111 h 111"/>
                <a:gd name="T26" fmla="*/ 86 w 111"/>
                <a:gd name="T27" fmla="*/ 102 h 111"/>
                <a:gd name="T28" fmla="*/ 102 w 111"/>
                <a:gd name="T29" fmla="*/ 86 h 111"/>
                <a:gd name="T30" fmla="*/ 111 w 111"/>
                <a:gd name="T31" fmla="*/ 67 h 111"/>
                <a:gd name="T32" fmla="*/ 108 w 111"/>
                <a:gd name="T33" fmla="*/ 56 h 111"/>
                <a:gd name="T34" fmla="*/ 104 w 111"/>
                <a:gd name="T35" fmla="*/ 77 h 111"/>
                <a:gd name="T36" fmla="*/ 92 w 111"/>
                <a:gd name="T37" fmla="*/ 92 h 111"/>
                <a:gd name="T38" fmla="*/ 77 w 111"/>
                <a:gd name="T39" fmla="*/ 104 h 111"/>
                <a:gd name="T40" fmla="*/ 56 w 111"/>
                <a:gd name="T41" fmla="*/ 108 h 111"/>
                <a:gd name="T42" fmla="*/ 34 w 111"/>
                <a:gd name="T43" fmla="*/ 104 h 111"/>
                <a:gd name="T44" fmla="*/ 19 w 111"/>
                <a:gd name="T45" fmla="*/ 92 h 111"/>
                <a:gd name="T46" fmla="*/ 7 w 111"/>
                <a:gd name="T47" fmla="*/ 77 h 111"/>
                <a:gd name="T48" fmla="*/ 3 w 111"/>
                <a:gd name="T49" fmla="*/ 56 h 111"/>
                <a:gd name="T50" fmla="*/ 7 w 111"/>
                <a:gd name="T51" fmla="*/ 34 h 111"/>
                <a:gd name="T52" fmla="*/ 19 w 111"/>
                <a:gd name="T53" fmla="*/ 19 h 111"/>
                <a:gd name="T54" fmla="*/ 34 w 111"/>
                <a:gd name="T55" fmla="*/ 7 h 111"/>
                <a:gd name="T56" fmla="*/ 56 w 111"/>
                <a:gd name="T57" fmla="*/ 3 h 111"/>
                <a:gd name="T58" fmla="*/ 77 w 111"/>
                <a:gd name="T59" fmla="*/ 7 h 111"/>
                <a:gd name="T60" fmla="*/ 92 w 111"/>
                <a:gd name="T61" fmla="*/ 19 h 111"/>
                <a:gd name="T62" fmla="*/ 104 w 111"/>
                <a:gd name="T63" fmla="*/ 34 h 111"/>
                <a:gd name="T64" fmla="*/ 108 w 111"/>
                <a:gd name="T65" fmla="*/ 56 h 11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1"/>
                <a:gd name="T100" fmla="*/ 0 h 111"/>
                <a:gd name="T101" fmla="*/ 111 w 111"/>
                <a:gd name="T102" fmla="*/ 111 h 11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1" h="111">
                  <a:moveTo>
                    <a:pt x="111" y="56"/>
                  </a:moveTo>
                  <a:lnTo>
                    <a:pt x="111" y="44"/>
                  </a:lnTo>
                  <a:lnTo>
                    <a:pt x="108" y="34"/>
                  </a:lnTo>
                  <a:lnTo>
                    <a:pt x="102" y="25"/>
                  </a:lnTo>
                  <a:lnTo>
                    <a:pt x="96" y="15"/>
                  </a:lnTo>
                  <a:lnTo>
                    <a:pt x="86" y="9"/>
                  </a:lnTo>
                  <a:lnTo>
                    <a:pt x="77" y="3"/>
                  </a:lnTo>
                  <a:lnTo>
                    <a:pt x="67" y="0"/>
                  </a:lnTo>
                  <a:lnTo>
                    <a:pt x="56" y="0"/>
                  </a:lnTo>
                  <a:lnTo>
                    <a:pt x="44" y="0"/>
                  </a:lnTo>
                  <a:lnTo>
                    <a:pt x="34" y="3"/>
                  </a:lnTo>
                  <a:lnTo>
                    <a:pt x="25" y="9"/>
                  </a:lnTo>
                  <a:lnTo>
                    <a:pt x="15" y="15"/>
                  </a:lnTo>
                  <a:lnTo>
                    <a:pt x="9" y="25"/>
                  </a:lnTo>
                  <a:lnTo>
                    <a:pt x="3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67"/>
                  </a:lnTo>
                  <a:lnTo>
                    <a:pt x="3" y="77"/>
                  </a:lnTo>
                  <a:lnTo>
                    <a:pt x="9" y="86"/>
                  </a:lnTo>
                  <a:lnTo>
                    <a:pt x="15" y="96"/>
                  </a:lnTo>
                  <a:lnTo>
                    <a:pt x="25" y="102"/>
                  </a:lnTo>
                  <a:lnTo>
                    <a:pt x="34" y="108"/>
                  </a:lnTo>
                  <a:lnTo>
                    <a:pt x="44" y="111"/>
                  </a:lnTo>
                  <a:lnTo>
                    <a:pt x="56" y="111"/>
                  </a:lnTo>
                  <a:lnTo>
                    <a:pt x="67" y="111"/>
                  </a:lnTo>
                  <a:lnTo>
                    <a:pt x="77" y="108"/>
                  </a:lnTo>
                  <a:lnTo>
                    <a:pt x="86" y="102"/>
                  </a:lnTo>
                  <a:lnTo>
                    <a:pt x="96" y="96"/>
                  </a:lnTo>
                  <a:lnTo>
                    <a:pt x="102" y="86"/>
                  </a:lnTo>
                  <a:lnTo>
                    <a:pt x="108" y="77"/>
                  </a:lnTo>
                  <a:lnTo>
                    <a:pt x="111" y="67"/>
                  </a:lnTo>
                  <a:lnTo>
                    <a:pt x="111" y="56"/>
                  </a:lnTo>
                  <a:close/>
                  <a:moveTo>
                    <a:pt x="108" y="56"/>
                  </a:moveTo>
                  <a:lnTo>
                    <a:pt x="108" y="65"/>
                  </a:lnTo>
                  <a:lnTo>
                    <a:pt x="104" y="77"/>
                  </a:lnTo>
                  <a:lnTo>
                    <a:pt x="100" y="84"/>
                  </a:lnTo>
                  <a:lnTo>
                    <a:pt x="92" y="92"/>
                  </a:lnTo>
                  <a:lnTo>
                    <a:pt x="84" y="100"/>
                  </a:lnTo>
                  <a:lnTo>
                    <a:pt x="77" y="104"/>
                  </a:lnTo>
                  <a:lnTo>
                    <a:pt x="65" y="108"/>
                  </a:lnTo>
                  <a:lnTo>
                    <a:pt x="56" y="108"/>
                  </a:lnTo>
                  <a:lnTo>
                    <a:pt x="46" y="108"/>
                  </a:lnTo>
                  <a:lnTo>
                    <a:pt x="34" y="104"/>
                  </a:lnTo>
                  <a:lnTo>
                    <a:pt x="27" y="100"/>
                  </a:lnTo>
                  <a:lnTo>
                    <a:pt x="19" y="92"/>
                  </a:lnTo>
                  <a:lnTo>
                    <a:pt x="11" y="84"/>
                  </a:lnTo>
                  <a:lnTo>
                    <a:pt x="7" y="77"/>
                  </a:lnTo>
                  <a:lnTo>
                    <a:pt x="3" y="65"/>
                  </a:lnTo>
                  <a:lnTo>
                    <a:pt x="3" y="56"/>
                  </a:lnTo>
                  <a:lnTo>
                    <a:pt x="3" y="46"/>
                  </a:lnTo>
                  <a:lnTo>
                    <a:pt x="7" y="34"/>
                  </a:lnTo>
                  <a:lnTo>
                    <a:pt x="11" y="27"/>
                  </a:lnTo>
                  <a:lnTo>
                    <a:pt x="19" y="19"/>
                  </a:lnTo>
                  <a:lnTo>
                    <a:pt x="27" y="11"/>
                  </a:lnTo>
                  <a:lnTo>
                    <a:pt x="34" y="7"/>
                  </a:lnTo>
                  <a:lnTo>
                    <a:pt x="46" y="3"/>
                  </a:lnTo>
                  <a:lnTo>
                    <a:pt x="56" y="3"/>
                  </a:lnTo>
                  <a:lnTo>
                    <a:pt x="65" y="3"/>
                  </a:lnTo>
                  <a:lnTo>
                    <a:pt x="77" y="7"/>
                  </a:lnTo>
                  <a:lnTo>
                    <a:pt x="84" y="11"/>
                  </a:lnTo>
                  <a:lnTo>
                    <a:pt x="92" y="19"/>
                  </a:lnTo>
                  <a:lnTo>
                    <a:pt x="100" y="27"/>
                  </a:lnTo>
                  <a:lnTo>
                    <a:pt x="104" y="34"/>
                  </a:lnTo>
                  <a:lnTo>
                    <a:pt x="108" y="46"/>
                  </a:lnTo>
                  <a:lnTo>
                    <a:pt x="108" y="56"/>
                  </a:lnTo>
                  <a:close/>
                </a:path>
              </a:pathLst>
            </a:custGeom>
            <a:solidFill>
              <a:srgbClr val="F6DA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79" name="Freeform 59">
              <a:extLst>
                <a:ext uri="{FF2B5EF4-FFF2-40B4-BE49-F238E27FC236}">
                  <a16:creationId xmlns:a16="http://schemas.microsoft.com/office/drawing/2014/main" id="{620F863C-B5D5-BC11-F3FB-E79E550265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26" y="2108"/>
              <a:ext cx="108" cy="108"/>
            </a:xfrm>
            <a:custGeom>
              <a:avLst/>
              <a:gdLst>
                <a:gd name="T0" fmla="*/ 108 w 108"/>
                <a:gd name="T1" fmla="*/ 42 h 108"/>
                <a:gd name="T2" fmla="*/ 98 w 108"/>
                <a:gd name="T3" fmla="*/ 23 h 108"/>
                <a:gd name="T4" fmla="*/ 84 w 108"/>
                <a:gd name="T5" fmla="*/ 9 h 108"/>
                <a:gd name="T6" fmla="*/ 65 w 108"/>
                <a:gd name="T7" fmla="*/ 0 h 108"/>
                <a:gd name="T8" fmla="*/ 42 w 108"/>
                <a:gd name="T9" fmla="*/ 0 h 108"/>
                <a:gd name="T10" fmla="*/ 23 w 108"/>
                <a:gd name="T11" fmla="*/ 9 h 108"/>
                <a:gd name="T12" fmla="*/ 9 w 108"/>
                <a:gd name="T13" fmla="*/ 23 h 108"/>
                <a:gd name="T14" fmla="*/ 0 w 108"/>
                <a:gd name="T15" fmla="*/ 42 h 108"/>
                <a:gd name="T16" fmla="*/ 0 w 108"/>
                <a:gd name="T17" fmla="*/ 65 h 108"/>
                <a:gd name="T18" fmla="*/ 9 w 108"/>
                <a:gd name="T19" fmla="*/ 84 h 108"/>
                <a:gd name="T20" fmla="*/ 23 w 108"/>
                <a:gd name="T21" fmla="*/ 98 h 108"/>
                <a:gd name="T22" fmla="*/ 42 w 108"/>
                <a:gd name="T23" fmla="*/ 108 h 108"/>
                <a:gd name="T24" fmla="*/ 65 w 108"/>
                <a:gd name="T25" fmla="*/ 108 h 108"/>
                <a:gd name="T26" fmla="*/ 84 w 108"/>
                <a:gd name="T27" fmla="*/ 98 h 108"/>
                <a:gd name="T28" fmla="*/ 98 w 108"/>
                <a:gd name="T29" fmla="*/ 84 h 108"/>
                <a:gd name="T30" fmla="*/ 108 w 108"/>
                <a:gd name="T31" fmla="*/ 65 h 108"/>
                <a:gd name="T32" fmla="*/ 104 w 108"/>
                <a:gd name="T33" fmla="*/ 54 h 108"/>
                <a:gd name="T34" fmla="*/ 100 w 108"/>
                <a:gd name="T35" fmla="*/ 73 h 108"/>
                <a:gd name="T36" fmla="*/ 88 w 108"/>
                <a:gd name="T37" fmla="*/ 88 h 108"/>
                <a:gd name="T38" fmla="*/ 73 w 108"/>
                <a:gd name="T39" fmla="*/ 100 h 108"/>
                <a:gd name="T40" fmla="*/ 54 w 108"/>
                <a:gd name="T41" fmla="*/ 104 h 108"/>
                <a:gd name="T42" fmla="*/ 34 w 108"/>
                <a:gd name="T43" fmla="*/ 100 h 108"/>
                <a:gd name="T44" fmla="*/ 19 w 108"/>
                <a:gd name="T45" fmla="*/ 88 h 108"/>
                <a:gd name="T46" fmla="*/ 7 w 108"/>
                <a:gd name="T47" fmla="*/ 73 h 108"/>
                <a:gd name="T48" fmla="*/ 3 w 108"/>
                <a:gd name="T49" fmla="*/ 54 h 108"/>
                <a:gd name="T50" fmla="*/ 7 w 108"/>
                <a:gd name="T51" fmla="*/ 34 h 108"/>
                <a:gd name="T52" fmla="*/ 19 w 108"/>
                <a:gd name="T53" fmla="*/ 19 h 108"/>
                <a:gd name="T54" fmla="*/ 34 w 108"/>
                <a:gd name="T55" fmla="*/ 7 h 108"/>
                <a:gd name="T56" fmla="*/ 54 w 108"/>
                <a:gd name="T57" fmla="*/ 3 h 108"/>
                <a:gd name="T58" fmla="*/ 73 w 108"/>
                <a:gd name="T59" fmla="*/ 7 h 108"/>
                <a:gd name="T60" fmla="*/ 88 w 108"/>
                <a:gd name="T61" fmla="*/ 19 h 108"/>
                <a:gd name="T62" fmla="*/ 100 w 108"/>
                <a:gd name="T63" fmla="*/ 34 h 108"/>
                <a:gd name="T64" fmla="*/ 104 w 108"/>
                <a:gd name="T65" fmla="*/ 54 h 10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8"/>
                <a:gd name="T100" fmla="*/ 0 h 108"/>
                <a:gd name="T101" fmla="*/ 108 w 108"/>
                <a:gd name="T102" fmla="*/ 108 h 10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8" h="108">
                  <a:moveTo>
                    <a:pt x="108" y="54"/>
                  </a:moveTo>
                  <a:lnTo>
                    <a:pt x="108" y="42"/>
                  </a:lnTo>
                  <a:lnTo>
                    <a:pt x="104" y="32"/>
                  </a:lnTo>
                  <a:lnTo>
                    <a:pt x="98" y="23"/>
                  </a:lnTo>
                  <a:lnTo>
                    <a:pt x="92" y="15"/>
                  </a:lnTo>
                  <a:lnTo>
                    <a:pt x="84" y="9"/>
                  </a:lnTo>
                  <a:lnTo>
                    <a:pt x="75" y="3"/>
                  </a:lnTo>
                  <a:lnTo>
                    <a:pt x="65" y="0"/>
                  </a:lnTo>
                  <a:lnTo>
                    <a:pt x="54" y="0"/>
                  </a:lnTo>
                  <a:lnTo>
                    <a:pt x="42" y="0"/>
                  </a:lnTo>
                  <a:lnTo>
                    <a:pt x="32" y="3"/>
                  </a:lnTo>
                  <a:lnTo>
                    <a:pt x="23" y="9"/>
                  </a:lnTo>
                  <a:lnTo>
                    <a:pt x="15" y="15"/>
                  </a:lnTo>
                  <a:lnTo>
                    <a:pt x="9" y="23"/>
                  </a:lnTo>
                  <a:lnTo>
                    <a:pt x="3" y="32"/>
                  </a:lnTo>
                  <a:lnTo>
                    <a:pt x="0" y="42"/>
                  </a:lnTo>
                  <a:lnTo>
                    <a:pt x="0" y="54"/>
                  </a:lnTo>
                  <a:lnTo>
                    <a:pt x="0" y="65"/>
                  </a:lnTo>
                  <a:lnTo>
                    <a:pt x="3" y="75"/>
                  </a:lnTo>
                  <a:lnTo>
                    <a:pt x="9" y="84"/>
                  </a:lnTo>
                  <a:lnTo>
                    <a:pt x="15" y="92"/>
                  </a:lnTo>
                  <a:lnTo>
                    <a:pt x="23" y="98"/>
                  </a:lnTo>
                  <a:lnTo>
                    <a:pt x="32" y="104"/>
                  </a:lnTo>
                  <a:lnTo>
                    <a:pt x="42" y="108"/>
                  </a:lnTo>
                  <a:lnTo>
                    <a:pt x="54" y="108"/>
                  </a:lnTo>
                  <a:lnTo>
                    <a:pt x="65" y="108"/>
                  </a:lnTo>
                  <a:lnTo>
                    <a:pt x="75" y="104"/>
                  </a:lnTo>
                  <a:lnTo>
                    <a:pt x="84" y="98"/>
                  </a:lnTo>
                  <a:lnTo>
                    <a:pt x="92" y="92"/>
                  </a:lnTo>
                  <a:lnTo>
                    <a:pt x="98" y="84"/>
                  </a:lnTo>
                  <a:lnTo>
                    <a:pt x="104" y="75"/>
                  </a:lnTo>
                  <a:lnTo>
                    <a:pt x="108" y="65"/>
                  </a:lnTo>
                  <a:lnTo>
                    <a:pt x="108" y="54"/>
                  </a:lnTo>
                  <a:close/>
                  <a:moveTo>
                    <a:pt x="104" y="54"/>
                  </a:moveTo>
                  <a:lnTo>
                    <a:pt x="104" y="63"/>
                  </a:lnTo>
                  <a:lnTo>
                    <a:pt x="100" y="73"/>
                  </a:lnTo>
                  <a:lnTo>
                    <a:pt x="96" y="82"/>
                  </a:lnTo>
                  <a:lnTo>
                    <a:pt x="88" y="88"/>
                  </a:lnTo>
                  <a:lnTo>
                    <a:pt x="82" y="96"/>
                  </a:lnTo>
                  <a:lnTo>
                    <a:pt x="73" y="100"/>
                  </a:lnTo>
                  <a:lnTo>
                    <a:pt x="63" y="104"/>
                  </a:lnTo>
                  <a:lnTo>
                    <a:pt x="54" y="104"/>
                  </a:lnTo>
                  <a:lnTo>
                    <a:pt x="44" y="104"/>
                  </a:lnTo>
                  <a:lnTo>
                    <a:pt x="34" y="100"/>
                  </a:lnTo>
                  <a:lnTo>
                    <a:pt x="25" y="96"/>
                  </a:lnTo>
                  <a:lnTo>
                    <a:pt x="19" y="88"/>
                  </a:lnTo>
                  <a:lnTo>
                    <a:pt x="11" y="82"/>
                  </a:lnTo>
                  <a:lnTo>
                    <a:pt x="7" y="73"/>
                  </a:lnTo>
                  <a:lnTo>
                    <a:pt x="3" y="63"/>
                  </a:lnTo>
                  <a:lnTo>
                    <a:pt x="3" y="54"/>
                  </a:lnTo>
                  <a:lnTo>
                    <a:pt x="3" y="44"/>
                  </a:lnTo>
                  <a:lnTo>
                    <a:pt x="7" y="34"/>
                  </a:lnTo>
                  <a:lnTo>
                    <a:pt x="11" y="25"/>
                  </a:lnTo>
                  <a:lnTo>
                    <a:pt x="19" y="19"/>
                  </a:lnTo>
                  <a:lnTo>
                    <a:pt x="25" y="11"/>
                  </a:lnTo>
                  <a:lnTo>
                    <a:pt x="34" y="7"/>
                  </a:lnTo>
                  <a:lnTo>
                    <a:pt x="44" y="3"/>
                  </a:lnTo>
                  <a:lnTo>
                    <a:pt x="54" y="3"/>
                  </a:lnTo>
                  <a:lnTo>
                    <a:pt x="63" y="3"/>
                  </a:lnTo>
                  <a:lnTo>
                    <a:pt x="73" y="7"/>
                  </a:lnTo>
                  <a:lnTo>
                    <a:pt x="82" y="11"/>
                  </a:lnTo>
                  <a:lnTo>
                    <a:pt x="88" y="19"/>
                  </a:lnTo>
                  <a:lnTo>
                    <a:pt x="96" y="25"/>
                  </a:lnTo>
                  <a:lnTo>
                    <a:pt x="100" y="34"/>
                  </a:lnTo>
                  <a:lnTo>
                    <a:pt x="104" y="44"/>
                  </a:lnTo>
                  <a:lnTo>
                    <a:pt x="104" y="54"/>
                  </a:lnTo>
                  <a:close/>
                </a:path>
              </a:pathLst>
            </a:custGeom>
            <a:solidFill>
              <a:srgbClr val="F6DC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80" name="Freeform 60">
              <a:extLst>
                <a:ext uri="{FF2B5EF4-FFF2-40B4-BE49-F238E27FC236}">
                  <a16:creationId xmlns:a16="http://schemas.microsoft.com/office/drawing/2014/main" id="{8EA4AD88-BAE8-A36E-54D4-34CACF268D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27" y="2109"/>
              <a:ext cx="105" cy="105"/>
            </a:xfrm>
            <a:custGeom>
              <a:avLst/>
              <a:gdLst>
                <a:gd name="T0" fmla="*/ 105 w 105"/>
                <a:gd name="T1" fmla="*/ 43 h 105"/>
                <a:gd name="T2" fmla="*/ 97 w 105"/>
                <a:gd name="T3" fmla="*/ 24 h 105"/>
                <a:gd name="T4" fmla="*/ 81 w 105"/>
                <a:gd name="T5" fmla="*/ 8 h 105"/>
                <a:gd name="T6" fmla="*/ 62 w 105"/>
                <a:gd name="T7" fmla="*/ 0 h 105"/>
                <a:gd name="T8" fmla="*/ 43 w 105"/>
                <a:gd name="T9" fmla="*/ 0 h 105"/>
                <a:gd name="T10" fmla="*/ 24 w 105"/>
                <a:gd name="T11" fmla="*/ 8 h 105"/>
                <a:gd name="T12" fmla="*/ 8 w 105"/>
                <a:gd name="T13" fmla="*/ 24 h 105"/>
                <a:gd name="T14" fmla="*/ 0 w 105"/>
                <a:gd name="T15" fmla="*/ 43 h 105"/>
                <a:gd name="T16" fmla="*/ 0 w 105"/>
                <a:gd name="T17" fmla="*/ 62 h 105"/>
                <a:gd name="T18" fmla="*/ 8 w 105"/>
                <a:gd name="T19" fmla="*/ 81 h 105"/>
                <a:gd name="T20" fmla="*/ 24 w 105"/>
                <a:gd name="T21" fmla="*/ 97 h 105"/>
                <a:gd name="T22" fmla="*/ 43 w 105"/>
                <a:gd name="T23" fmla="*/ 105 h 105"/>
                <a:gd name="T24" fmla="*/ 62 w 105"/>
                <a:gd name="T25" fmla="*/ 105 h 105"/>
                <a:gd name="T26" fmla="*/ 81 w 105"/>
                <a:gd name="T27" fmla="*/ 97 h 105"/>
                <a:gd name="T28" fmla="*/ 97 w 105"/>
                <a:gd name="T29" fmla="*/ 81 h 105"/>
                <a:gd name="T30" fmla="*/ 105 w 105"/>
                <a:gd name="T31" fmla="*/ 62 h 105"/>
                <a:gd name="T32" fmla="*/ 101 w 105"/>
                <a:gd name="T33" fmla="*/ 53 h 105"/>
                <a:gd name="T34" fmla="*/ 97 w 105"/>
                <a:gd name="T35" fmla="*/ 72 h 105"/>
                <a:gd name="T36" fmla="*/ 87 w 105"/>
                <a:gd name="T37" fmla="*/ 87 h 105"/>
                <a:gd name="T38" fmla="*/ 72 w 105"/>
                <a:gd name="T39" fmla="*/ 97 h 105"/>
                <a:gd name="T40" fmla="*/ 53 w 105"/>
                <a:gd name="T41" fmla="*/ 101 h 105"/>
                <a:gd name="T42" fmla="*/ 33 w 105"/>
                <a:gd name="T43" fmla="*/ 97 h 105"/>
                <a:gd name="T44" fmla="*/ 18 w 105"/>
                <a:gd name="T45" fmla="*/ 87 h 105"/>
                <a:gd name="T46" fmla="*/ 8 w 105"/>
                <a:gd name="T47" fmla="*/ 72 h 105"/>
                <a:gd name="T48" fmla="*/ 4 w 105"/>
                <a:gd name="T49" fmla="*/ 53 h 105"/>
                <a:gd name="T50" fmla="*/ 8 w 105"/>
                <a:gd name="T51" fmla="*/ 33 h 105"/>
                <a:gd name="T52" fmla="*/ 18 w 105"/>
                <a:gd name="T53" fmla="*/ 18 h 105"/>
                <a:gd name="T54" fmla="*/ 33 w 105"/>
                <a:gd name="T55" fmla="*/ 8 h 105"/>
                <a:gd name="T56" fmla="*/ 53 w 105"/>
                <a:gd name="T57" fmla="*/ 4 h 105"/>
                <a:gd name="T58" fmla="*/ 72 w 105"/>
                <a:gd name="T59" fmla="*/ 8 h 105"/>
                <a:gd name="T60" fmla="*/ 87 w 105"/>
                <a:gd name="T61" fmla="*/ 18 h 105"/>
                <a:gd name="T62" fmla="*/ 97 w 105"/>
                <a:gd name="T63" fmla="*/ 33 h 105"/>
                <a:gd name="T64" fmla="*/ 101 w 105"/>
                <a:gd name="T65" fmla="*/ 53 h 10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5"/>
                <a:gd name="T100" fmla="*/ 0 h 105"/>
                <a:gd name="T101" fmla="*/ 105 w 105"/>
                <a:gd name="T102" fmla="*/ 105 h 10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5" h="105">
                  <a:moveTo>
                    <a:pt x="105" y="53"/>
                  </a:moveTo>
                  <a:lnTo>
                    <a:pt x="105" y="43"/>
                  </a:lnTo>
                  <a:lnTo>
                    <a:pt x="101" y="31"/>
                  </a:lnTo>
                  <a:lnTo>
                    <a:pt x="97" y="24"/>
                  </a:lnTo>
                  <a:lnTo>
                    <a:pt x="89" y="16"/>
                  </a:lnTo>
                  <a:lnTo>
                    <a:pt x="81" y="8"/>
                  </a:lnTo>
                  <a:lnTo>
                    <a:pt x="74" y="4"/>
                  </a:lnTo>
                  <a:lnTo>
                    <a:pt x="62" y="0"/>
                  </a:lnTo>
                  <a:lnTo>
                    <a:pt x="53" y="0"/>
                  </a:lnTo>
                  <a:lnTo>
                    <a:pt x="43" y="0"/>
                  </a:lnTo>
                  <a:lnTo>
                    <a:pt x="31" y="4"/>
                  </a:lnTo>
                  <a:lnTo>
                    <a:pt x="24" y="8"/>
                  </a:lnTo>
                  <a:lnTo>
                    <a:pt x="16" y="16"/>
                  </a:lnTo>
                  <a:lnTo>
                    <a:pt x="8" y="24"/>
                  </a:lnTo>
                  <a:lnTo>
                    <a:pt x="4" y="31"/>
                  </a:lnTo>
                  <a:lnTo>
                    <a:pt x="0" y="43"/>
                  </a:lnTo>
                  <a:lnTo>
                    <a:pt x="0" y="53"/>
                  </a:lnTo>
                  <a:lnTo>
                    <a:pt x="0" y="62"/>
                  </a:lnTo>
                  <a:lnTo>
                    <a:pt x="4" y="74"/>
                  </a:lnTo>
                  <a:lnTo>
                    <a:pt x="8" y="81"/>
                  </a:lnTo>
                  <a:lnTo>
                    <a:pt x="16" y="89"/>
                  </a:lnTo>
                  <a:lnTo>
                    <a:pt x="24" y="97"/>
                  </a:lnTo>
                  <a:lnTo>
                    <a:pt x="31" y="101"/>
                  </a:lnTo>
                  <a:lnTo>
                    <a:pt x="43" y="105"/>
                  </a:lnTo>
                  <a:lnTo>
                    <a:pt x="53" y="105"/>
                  </a:lnTo>
                  <a:lnTo>
                    <a:pt x="62" y="105"/>
                  </a:lnTo>
                  <a:lnTo>
                    <a:pt x="74" y="101"/>
                  </a:lnTo>
                  <a:lnTo>
                    <a:pt x="81" y="97"/>
                  </a:lnTo>
                  <a:lnTo>
                    <a:pt x="89" y="89"/>
                  </a:lnTo>
                  <a:lnTo>
                    <a:pt x="97" y="81"/>
                  </a:lnTo>
                  <a:lnTo>
                    <a:pt x="101" y="74"/>
                  </a:lnTo>
                  <a:lnTo>
                    <a:pt x="105" y="62"/>
                  </a:lnTo>
                  <a:lnTo>
                    <a:pt x="105" y="53"/>
                  </a:lnTo>
                  <a:close/>
                  <a:moveTo>
                    <a:pt x="101" y="53"/>
                  </a:moveTo>
                  <a:lnTo>
                    <a:pt x="101" y="62"/>
                  </a:lnTo>
                  <a:lnTo>
                    <a:pt x="97" y="72"/>
                  </a:lnTo>
                  <a:lnTo>
                    <a:pt x="93" y="80"/>
                  </a:lnTo>
                  <a:lnTo>
                    <a:pt x="87" y="87"/>
                  </a:lnTo>
                  <a:lnTo>
                    <a:pt x="80" y="93"/>
                  </a:lnTo>
                  <a:lnTo>
                    <a:pt x="72" y="97"/>
                  </a:lnTo>
                  <a:lnTo>
                    <a:pt x="62" y="101"/>
                  </a:lnTo>
                  <a:lnTo>
                    <a:pt x="53" y="101"/>
                  </a:lnTo>
                  <a:lnTo>
                    <a:pt x="43" y="101"/>
                  </a:lnTo>
                  <a:lnTo>
                    <a:pt x="33" y="97"/>
                  </a:lnTo>
                  <a:lnTo>
                    <a:pt x="26" y="93"/>
                  </a:lnTo>
                  <a:lnTo>
                    <a:pt x="18" y="87"/>
                  </a:lnTo>
                  <a:lnTo>
                    <a:pt x="12" y="80"/>
                  </a:lnTo>
                  <a:lnTo>
                    <a:pt x="8" y="72"/>
                  </a:lnTo>
                  <a:lnTo>
                    <a:pt x="4" y="62"/>
                  </a:lnTo>
                  <a:lnTo>
                    <a:pt x="4" y="53"/>
                  </a:lnTo>
                  <a:lnTo>
                    <a:pt x="4" y="43"/>
                  </a:lnTo>
                  <a:lnTo>
                    <a:pt x="8" y="33"/>
                  </a:lnTo>
                  <a:lnTo>
                    <a:pt x="12" y="26"/>
                  </a:lnTo>
                  <a:lnTo>
                    <a:pt x="18" y="18"/>
                  </a:lnTo>
                  <a:lnTo>
                    <a:pt x="26" y="12"/>
                  </a:lnTo>
                  <a:lnTo>
                    <a:pt x="33" y="8"/>
                  </a:lnTo>
                  <a:lnTo>
                    <a:pt x="43" y="4"/>
                  </a:lnTo>
                  <a:lnTo>
                    <a:pt x="53" y="4"/>
                  </a:lnTo>
                  <a:lnTo>
                    <a:pt x="62" y="4"/>
                  </a:lnTo>
                  <a:lnTo>
                    <a:pt x="72" y="8"/>
                  </a:lnTo>
                  <a:lnTo>
                    <a:pt x="80" y="12"/>
                  </a:lnTo>
                  <a:lnTo>
                    <a:pt x="87" y="18"/>
                  </a:lnTo>
                  <a:lnTo>
                    <a:pt x="93" y="26"/>
                  </a:lnTo>
                  <a:lnTo>
                    <a:pt x="97" y="33"/>
                  </a:lnTo>
                  <a:lnTo>
                    <a:pt x="101" y="43"/>
                  </a:lnTo>
                  <a:lnTo>
                    <a:pt x="101" y="53"/>
                  </a:lnTo>
                  <a:close/>
                </a:path>
              </a:pathLst>
            </a:custGeom>
            <a:solidFill>
              <a:srgbClr val="F7D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81" name="Freeform 61">
              <a:extLst>
                <a:ext uri="{FF2B5EF4-FFF2-40B4-BE49-F238E27FC236}">
                  <a16:creationId xmlns:a16="http://schemas.microsoft.com/office/drawing/2014/main" id="{69B75EBE-0868-A194-6B11-1E010499C0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29" y="2111"/>
              <a:ext cx="101" cy="101"/>
            </a:xfrm>
            <a:custGeom>
              <a:avLst/>
              <a:gdLst>
                <a:gd name="T0" fmla="*/ 101 w 101"/>
                <a:gd name="T1" fmla="*/ 41 h 101"/>
                <a:gd name="T2" fmla="*/ 93 w 101"/>
                <a:gd name="T3" fmla="*/ 22 h 101"/>
                <a:gd name="T4" fmla="*/ 79 w 101"/>
                <a:gd name="T5" fmla="*/ 8 h 101"/>
                <a:gd name="T6" fmla="*/ 60 w 101"/>
                <a:gd name="T7" fmla="*/ 0 h 101"/>
                <a:gd name="T8" fmla="*/ 41 w 101"/>
                <a:gd name="T9" fmla="*/ 0 h 101"/>
                <a:gd name="T10" fmla="*/ 22 w 101"/>
                <a:gd name="T11" fmla="*/ 8 h 101"/>
                <a:gd name="T12" fmla="*/ 8 w 101"/>
                <a:gd name="T13" fmla="*/ 22 h 101"/>
                <a:gd name="T14" fmla="*/ 0 w 101"/>
                <a:gd name="T15" fmla="*/ 41 h 101"/>
                <a:gd name="T16" fmla="*/ 0 w 101"/>
                <a:gd name="T17" fmla="*/ 60 h 101"/>
                <a:gd name="T18" fmla="*/ 8 w 101"/>
                <a:gd name="T19" fmla="*/ 79 h 101"/>
                <a:gd name="T20" fmla="*/ 22 w 101"/>
                <a:gd name="T21" fmla="*/ 93 h 101"/>
                <a:gd name="T22" fmla="*/ 41 w 101"/>
                <a:gd name="T23" fmla="*/ 101 h 101"/>
                <a:gd name="T24" fmla="*/ 60 w 101"/>
                <a:gd name="T25" fmla="*/ 101 h 101"/>
                <a:gd name="T26" fmla="*/ 79 w 101"/>
                <a:gd name="T27" fmla="*/ 93 h 101"/>
                <a:gd name="T28" fmla="*/ 93 w 101"/>
                <a:gd name="T29" fmla="*/ 79 h 101"/>
                <a:gd name="T30" fmla="*/ 101 w 101"/>
                <a:gd name="T31" fmla="*/ 60 h 101"/>
                <a:gd name="T32" fmla="*/ 97 w 101"/>
                <a:gd name="T33" fmla="*/ 51 h 101"/>
                <a:gd name="T34" fmla="*/ 93 w 101"/>
                <a:gd name="T35" fmla="*/ 68 h 101"/>
                <a:gd name="T36" fmla="*/ 83 w 101"/>
                <a:gd name="T37" fmla="*/ 83 h 101"/>
                <a:gd name="T38" fmla="*/ 68 w 101"/>
                <a:gd name="T39" fmla="*/ 93 h 101"/>
                <a:gd name="T40" fmla="*/ 51 w 101"/>
                <a:gd name="T41" fmla="*/ 97 h 101"/>
                <a:gd name="T42" fmla="*/ 33 w 101"/>
                <a:gd name="T43" fmla="*/ 93 h 101"/>
                <a:gd name="T44" fmla="*/ 18 w 101"/>
                <a:gd name="T45" fmla="*/ 83 h 101"/>
                <a:gd name="T46" fmla="*/ 8 w 101"/>
                <a:gd name="T47" fmla="*/ 68 h 101"/>
                <a:gd name="T48" fmla="*/ 4 w 101"/>
                <a:gd name="T49" fmla="*/ 51 h 101"/>
                <a:gd name="T50" fmla="*/ 8 w 101"/>
                <a:gd name="T51" fmla="*/ 33 h 101"/>
                <a:gd name="T52" fmla="*/ 18 w 101"/>
                <a:gd name="T53" fmla="*/ 18 h 101"/>
                <a:gd name="T54" fmla="*/ 33 w 101"/>
                <a:gd name="T55" fmla="*/ 8 h 101"/>
                <a:gd name="T56" fmla="*/ 51 w 101"/>
                <a:gd name="T57" fmla="*/ 4 h 101"/>
                <a:gd name="T58" fmla="*/ 68 w 101"/>
                <a:gd name="T59" fmla="*/ 8 h 101"/>
                <a:gd name="T60" fmla="*/ 83 w 101"/>
                <a:gd name="T61" fmla="*/ 18 h 101"/>
                <a:gd name="T62" fmla="*/ 93 w 101"/>
                <a:gd name="T63" fmla="*/ 33 h 101"/>
                <a:gd name="T64" fmla="*/ 97 w 101"/>
                <a:gd name="T65" fmla="*/ 51 h 10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1"/>
                <a:gd name="T100" fmla="*/ 0 h 101"/>
                <a:gd name="T101" fmla="*/ 101 w 101"/>
                <a:gd name="T102" fmla="*/ 101 h 10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1" h="101">
                  <a:moveTo>
                    <a:pt x="101" y="51"/>
                  </a:moveTo>
                  <a:lnTo>
                    <a:pt x="101" y="41"/>
                  </a:lnTo>
                  <a:lnTo>
                    <a:pt x="97" y="31"/>
                  </a:lnTo>
                  <a:lnTo>
                    <a:pt x="93" y="22"/>
                  </a:lnTo>
                  <a:lnTo>
                    <a:pt x="85" y="16"/>
                  </a:lnTo>
                  <a:lnTo>
                    <a:pt x="79" y="8"/>
                  </a:lnTo>
                  <a:lnTo>
                    <a:pt x="70" y="4"/>
                  </a:lnTo>
                  <a:lnTo>
                    <a:pt x="60" y="0"/>
                  </a:lnTo>
                  <a:lnTo>
                    <a:pt x="51" y="0"/>
                  </a:lnTo>
                  <a:lnTo>
                    <a:pt x="41" y="0"/>
                  </a:lnTo>
                  <a:lnTo>
                    <a:pt x="31" y="4"/>
                  </a:lnTo>
                  <a:lnTo>
                    <a:pt x="22" y="8"/>
                  </a:lnTo>
                  <a:lnTo>
                    <a:pt x="16" y="16"/>
                  </a:lnTo>
                  <a:lnTo>
                    <a:pt x="8" y="22"/>
                  </a:lnTo>
                  <a:lnTo>
                    <a:pt x="4" y="31"/>
                  </a:lnTo>
                  <a:lnTo>
                    <a:pt x="0" y="41"/>
                  </a:lnTo>
                  <a:lnTo>
                    <a:pt x="0" y="51"/>
                  </a:lnTo>
                  <a:lnTo>
                    <a:pt x="0" y="60"/>
                  </a:lnTo>
                  <a:lnTo>
                    <a:pt x="4" y="70"/>
                  </a:lnTo>
                  <a:lnTo>
                    <a:pt x="8" y="79"/>
                  </a:lnTo>
                  <a:lnTo>
                    <a:pt x="16" y="85"/>
                  </a:lnTo>
                  <a:lnTo>
                    <a:pt x="22" y="93"/>
                  </a:lnTo>
                  <a:lnTo>
                    <a:pt x="31" y="97"/>
                  </a:lnTo>
                  <a:lnTo>
                    <a:pt x="41" y="101"/>
                  </a:lnTo>
                  <a:lnTo>
                    <a:pt x="51" y="101"/>
                  </a:lnTo>
                  <a:lnTo>
                    <a:pt x="60" y="101"/>
                  </a:lnTo>
                  <a:lnTo>
                    <a:pt x="70" y="97"/>
                  </a:lnTo>
                  <a:lnTo>
                    <a:pt x="79" y="93"/>
                  </a:lnTo>
                  <a:lnTo>
                    <a:pt x="85" y="85"/>
                  </a:lnTo>
                  <a:lnTo>
                    <a:pt x="93" y="79"/>
                  </a:lnTo>
                  <a:lnTo>
                    <a:pt x="97" y="70"/>
                  </a:lnTo>
                  <a:lnTo>
                    <a:pt x="101" y="60"/>
                  </a:lnTo>
                  <a:lnTo>
                    <a:pt x="101" y="51"/>
                  </a:lnTo>
                  <a:close/>
                  <a:moveTo>
                    <a:pt x="97" y="51"/>
                  </a:moveTo>
                  <a:lnTo>
                    <a:pt x="97" y="60"/>
                  </a:lnTo>
                  <a:lnTo>
                    <a:pt x="93" y="68"/>
                  </a:lnTo>
                  <a:lnTo>
                    <a:pt x="89" y="76"/>
                  </a:lnTo>
                  <a:lnTo>
                    <a:pt x="83" y="83"/>
                  </a:lnTo>
                  <a:lnTo>
                    <a:pt x="76" y="89"/>
                  </a:lnTo>
                  <a:lnTo>
                    <a:pt x="68" y="93"/>
                  </a:lnTo>
                  <a:lnTo>
                    <a:pt x="60" y="97"/>
                  </a:lnTo>
                  <a:lnTo>
                    <a:pt x="51" y="97"/>
                  </a:lnTo>
                  <a:lnTo>
                    <a:pt x="41" y="97"/>
                  </a:lnTo>
                  <a:lnTo>
                    <a:pt x="33" y="93"/>
                  </a:lnTo>
                  <a:lnTo>
                    <a:pt x="25" y="89"/>
                  </a:lnTo>
                  <a:lnTo>
                    <a:pt x="18" y="83"/>
                  </a:lnTo>
                  <a:lnTo>
                    <a:pt x="12" y="76"/>
                  </a:lnTo>
                  <a:lnTo>
                    <a:pt x="8" y="68"/>
                  </a:lnTo>
                  <a:lnTo>
                    <a:pt x="4" y="60"/>
                  </a:lnTo>
                  <a:lnTo>
                    <a:pt x="4" y="51"/>
                  </a:lnTo>
                  <a:lnTo>
                    <a:pt x="4" y="41"/>
                  </a:lnTo>
                  <a:lnTo>
                    <a:pt x="8" y="33"/>
                  </a:lnTo>
                  <a:lnTo>
                    <a:pt x="12" y="25"/>
                  </a:lnTo>
                  <a:lnTo>
                    <a:pt x="18" y="18"/>
                  </a:lnTo>
                  <a:lnTo>
                    <a:pt x="25" y="12"/>
                  </a:lnTo>
                  <a:lnTo>
                    <a:pt x="33" y="8"/>
                  </a:lnTo>
                  <a:lnTo>
                    <a:pt x="41" y="4"/>
                  </a:lnTo>
                  <a:lnTo>
                    <a:pt x="51" y="4"/>
                  </a:lnTo>
                  <a:lnTo>
                    <a:pt x="60" y="4"/>
                  </a:lnTo>
                  <a:lnTo>
                    <a:pt x="68" y="8"/>
                  </a:lnTo>
                  <a:lnTo>
                    <a:pt x="76" y="12"/>
                  </a:lnTo>
                  <a:lnTo>
                    <a:pt x="83" y="18"/>
                  </a:lnTo>
                  <a:lnTo>
                    <a:pt x="89" y="25"/>
                  </a:lnTo>
                  <a:lnTo>
                    <a:pt x="93" y="33"/>
                  </a:lnTo>
                  <a:lnTo>
                    <a:pt x="97" y="41"/>
                  </a:lnTo>
                  <a:lnTo>
                    <a:pt x="97" y="51"/>
                  </a:lnTo>
                  <a:close/>
                </a:path>
              </a:pathLst>
            </a:custGeom>
            <a:solidFill>
              <a:srgbClr val="F7D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82" name="Freeform 62">
              <a:extLst>
                <a:ext uri="{FF2B5EF4-FFF2-40B4-BE49-F238E27FC236}">
                  <a16:creationId xmlns:a16="http://schemas.microsoft.com/office/drawing/2014/main" id="{5759DA33-C04C-0B83-4B6C-4F2F5ED580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31" y="2113"/>
              <a:ext cx="97" cy="97"/>
            </a:xfrm>
            <a:custGeom>
              <a:avLst/>
              <a:gdLst>
                <a:gd name="T0" fmla="*/ 97 w 97"/>
                <a:gd name="T1" fmla="*/ 39 h 97"/>
                <a:gd name="T2" fmla="*/ 89 w 97"/>
                <a:gd name="T3" fmla="*/ 22 h 97"/>
                <a:gd name="T4" fmla="*/ 76 w 97"/>
                <a:gd name="T5" fmla="*/ 8 h 97"/>
                <a:gd name="T6" fmla="*/ 58 w 97"/>
                <a:gd name="T7" fmla="*/ 0 h 97"/>
                <a:gd name="T8" fmla="*/ 39 w 97"/>
                <a:gd name="T9" fmla="*/ 0 h 97"/>
                <a:gd name="T10" fmla="*/ 22 w 97"/>
                <a:gd name="T11" fmla="*/ 8 h 97"/>
                <a:gd name="T12" fmla="*/ 8 w 97"/>
                <a:gd name="T13" fmla="*/ 22 h 97"/>
                <a:gd name="T14" fmla="*/ 0 w 97"/>
                <a:gd name="T15" fmla="*/ 39 h 97"/>
                <a:gd name="T16" fmla="*/ 0 w 97"/>
                <a:gd name="T17" fmla="*/ 58 h 97"/>
                <a:gd name="T18" fmla="*/ 8 w 97"/>
                <a:gd name="T19" fmla="*/ 76 h 97"/>
                <a:gd name="T20" fmla="*/ 22 w 97"/>
                <a:gd name="T21" fmla="*/ 89 h 97"/>
                <a:gd name="T22" fmla="*/ 39 w 97"/>
                <a:gd name="T23" fmla="*/ 97 h 97"/>
                <a:gd name="T24" fmla="*/ 58 w 97"/>
                <a:gd name="T25" fmla="*/ 97 h 97"/>
                <a:gd name="T26" fmla="*/ 76 w 97"/>
                <a:gd name="T27" fmla="*/ 89 h 97"/>
                <a:gd name="T28" fmla="*/ 89 w 97"/>
                <a:gd name="T29" fmla="*/ 76 h 97"/>
                <a:gd name="T30" fmla="*/ 97 w 97"/>
                <a:gd name="T31" fmla="*/ 58 h 97"/>
                <a:gd name="T32" fmla="*/ 93 w 97"/>
                <a:gd name="T33" fmla="*/ 49 h 97"/>
                <a:gd name="T34" fmla="*/ 89 w 97"/>
                <a:gd name="T35" fmla="*/ 66 h 97"/>
                <a:gd name="T36" fmla="*/ 79 w 97"/>
                <a:gd name="T37" fmla="*/ 79 h 97"/>
                <a:gd name="T38" fmla="*/ 66 w 97"/>
                <a:gd name="T39" fmla="*/ 89 h 97"/>
                <a:gd name="T40" fmla="*/ 49 w 97"/>
                <a:gd name="T41" fmla="*/ 93 h 97"/>
                <a:gd name="T42" fmla="*/ 31 w 97"/>
                <a:gd name="T43" fmla="*/ 89 h 97"/>
                <a:gd name="T44" fmla="*/ 18 w 97"/>
                <a:gd name="T45" fmla="*/ 79 h 97"/>
                <a:gd name="T46" fmla="*/ 8 w 97"/>
                <a:gd name="T47" fmla="*/ 66 h 97"/>
                <a:gd name="T48" fmla="*/ 4 w 97"/>
                <a:gd name="T49" fmla="*/ 49 h 97"/>
                <a:gd name="T50" fmla="*/ 8 w 97"/>
                <a:gd name="T51" fmla="*/ 31 h 97"/>
                <a:gd name="T52" fmla="*/ 18 w 97"/>
                <a:gd name="T53" fmla="*/ 18 h 97"/>
                <a:gd name="T54" fmla="*/ 31 w 97"/>
                <a:gd name="T55" fmla="*/ 8 h 97"/>
                <a:gd name="T56" fmla="*/ 49 w 97"/>
                <a:gd name="T57" fmla="*/ 4 h 97"/>
                <a:gd name="T58" fmla="*/ 66 w 97"/>
                <a:gd name="T59" fmla="*/ 8 h 97"/>
                <a:gd name="T60" fmla="*/ 79 w 97"/>
                <a:gd name="T61" fmla="*/ 18 h 97"/>
                <a:gd name="T62" fmla="*/ 89 w 97"/>
                <a:gd name="T63" fmla="*/ 31 h 97"/>
                <a:gd name="T64" fmla="*/ 93 w 97"/>
                <a:gd name="T65" fmla="*/ 49 h 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7"/>
                <a:gd name="T100" fmla="*/ 0 h 97"/>
                <a:gd name="T101" fmla="*/ 97 w 97"/>
                <a:gd name="T102" fmla="*/ 97 h 9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7" h="97">
                  <a:moveTo>
                    <a:pt x="97" y="49"/>
                  </a:moveTo>
                  <a:lnTo>
                    <a:pt x="97" y="39"/>
                  </a:lnTo>
                  <a:lnTo>
                    <a:pt x="93" y="29"/>
                  </a:lnTo>
                  <a:lnTo>
                    <a:pt x="89" y="22"/>
                  </a:lnTo>
                  <a:lnTo>
                    <a:pt x="83" y="14"/>
                  </a:lnTo>
                  <a:lnTo>
                    <a:pt x="76" y="8"/>
                  </a:lnTo>
                  <a:lnTo>
                    <a:pt x="68" y="4"/>
                  </a:lnTo>
                  <a:lnTo>
                    <a:pt x="58" y="0"/>
                  </a:lnTo>
                  <a:lnTo>
                    <a:pt x="49" y="0"/>
                  </a:lnTo>
                  <a:lnTo>
                    <a:pt x="39" y="0"/>
                  </a:lnTo>
                  <a:lnTo>
                    <a:pt x="29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29"/>
                  </a:lnTo>
                  <a:lnTo>
                    <a:pt x="0" y="39"/>
                  </a:lnTo>
                  <a:lnTo>
                    <a:pt x="0" y="49"/>
                  </a:lnTo>
                  <a:lnTo>
                    <a:pt x="0" y="58"/>
                  </a:lnTo>
                  <a:lnTo>
                    <a:pt x="4" y="68"/>
                  </a:lnTo>
                  <a:lnTo>
                    <a:pt x="8" y="76"/>
                  </a:lnTo>
                  <a:lnTo>
                    <a:pt x="14" y="83"/>
                  </a:lnTo>
                  <a:lnTo>
                    <a:pt x="22" y="89"/>
                  </a:lnTo>
                  <a:lnTo>
                    <a:pt x="29" y="93"/>
                  </a:lnTo>
                  <a:lnTo>
                    <a:pt x="39" y="97"/>
                  </a:lnTo>
                  <a:lnTo>
                    <a:pt x="49" y="97"/>
                  </a:lnTo>
                  <a:lnTo>
                    <a:pt x="58" y="97"/>
                  </a:lnTo>
                  <a:lnTo>
                    <a:pt x="68" y="93"/>
                  </a:lnTo>
                  <a:lnTo>
                    <a:pt x="76" y="89"/>
                  </a:lnTo>
                  <a:lnTo>
                    <a:pt x="83" y="83"/>
                  </a:lnTo>
                  <a:lnTo>
                    <a:pt x="89" y="76"/>
                  </a:lnTo>
                  <a:lnTo>
                    <a:pt x="93" y="68"/>
                  </a:lnTo>
                  <a:lnTo>
                    <a:pt x="97" y="58"/>
                  </a:lnTo>
                  <a:lnTo>
                    <a:pt x="97" y="49"/>
                  </a:lnTo>
                  <a:close/>
                  <a:moveTo>
                    <a:pt x="93" y="49"/>
                  </a:moveTo>
                  <a:lnTo>
                    <a:pt x="93" y="58"/>
                  </a:lnTo>
                  <a:lnTo>
                    <a:pt x="89" y="66"/>
                  </a:lnTo>
                  <a:lnTo>
                    <a:pt x="85" y="74"/>
                  </a:lnTo>
                  <a:lnTo>
                    <a:pt x="79" y="79"/>
                  </a:lnTo>
                  <a:lnTo>
                    <a:pt x="74" y="85"/>
                  </a:lnTo>
                  <a:lnTo>
                    <a:pt x="66" y="89"/>
                  </a:lnTo>
                  <a:lnTo>
                    <a:pt x="58" y="93"/>
                  </a:lnTo>
                  <a:lnTo>
                    <a:pt x="49" y="93"/>
                  </a:lnTo>
                  <a:lnTo>
                    <a:pt x="39" y="93"/>
                  </a:lnTo>
                  <a:lnTo>
                    <a:pt x="31" y="89"/>
                  </a:lnTo>
                  <a:lnTo>
                    <a:pt x="23" y="85"/>
                  </a:lnTo>
                  <a:lnTo>
                    <a:pt x="18" y="79"/>
                  </a:lnTo>
                  <a:lnTo>
                    <a:pt x="12" y="74"/>
                  </a:lnTo>
                  <a:lnTo>
                    <a:pt x="8" y="66"/>
                  </a:lnTo>
                  <a:lnTo>
                    <a:pt x="4" y="58"/>
                  </a:lnTo>
                  <a:lnTo>
                    <a:pt x="4" y="49"/>
                  </a:lnTo>
                  <a:lnTo>
                    <a:pt x="4" y="39"/>
                  </a:lnTo>
                  <a:lnTo>
                    <a:pt x="8" y="31"/>
                  </a:lnTo>
                  <a:lnTo>
                    <a:pt x="12" y="23"/>
                  </a:lnTo>
                  <a:lnTo>
                    <a:pt x="18" y="18"/>
                  </a:lnTo>
                  <a:lnTo>
                    <a:pt x="23" y="12"/>
                  </a:lnTo>
                  <a:lnTo>
                    <a:pt x="31" y="8"/>
                  </a:lnTo>
                  <a:lnTo>
                    <a:pt x="39" y="4"/>
                  </a:lnTo>
                  <a:lnTo>
                    <a:pt x="49" y="4"/>
                  </a:lnTo>
                  <a:lnTo>
                    <a:pt x="58" y="4"/>
                  </a:lnTo>
                  <a:lnTo>
                    <a:pt x="66" y="8"/>
                  </a:lnTo>
                  <a:lnTo>
                    <a:pt x="74" y="12"/>
                  </a:lnTo>
                  <a:lnTo>
                    <a:pt x="79" y="18"/>
                  </a:lnTo>
                  <a:lnTo>
                    <a:pt x="85" y="23"/>
                  </a:lnTo>
                  <a:lnTo>
                    <a:pt x="89" y="31"/>
                  </a:lnTo>
                  <a:lnTo>
                    <a:pt x="93" y="39"/>
                  </a:lnTo>
                  <a:lnTo>
                    <a:pt x="93" y="49"/>
                  </a:lnTo>
                  <a:close/>
                </a:path>
              </a:pathLst>
            </a:custGeom>
            <a:solidFill>
              <a:srgbClr val="F7DF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83" name="Freeform 63">
              <a:extLst>
                <a:ext uri="{FF2B5EF4-FFF2-40B4-BE49-F238E27FC236}">
                  <a16:creationId xmlns:a16="http://schemas.microsoft.com/office/drawing/2014/main" id="{AFBFCBCB-FC36-B78A-257D-65D3CDD7D6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33" y="2115"/>
              <a:ext cx="93" cy="93"/>
            </a:xfrm>
            <a:custGeom>
              <a:avLst/>
              <a:gdLst>
                <a:gd name="T0" fmla="*/ 93 w 93"/>
                <a:gd name="T1" fmla="*/ 37 h 93"/>
                <a:gd name="T2" fmla="*/ 85 w 93"/>
                <a:gd name="T3" fmla="*/ 21 h 93"/>
                <a:gd name="T4" fmla="*/ 72 w 93"/>
                <a:gd name="T5" fmla="*/ 8 h 93"/>
                <a:gd name="T6" fmla="*/ 56 w 93"/>
                <a:gd name="T7" fmla="*/ 0 h 93"/>
                <a:gd name="T8" fmla="*/ 37 w 93"/>
                <a:gd name="T9" fmla="*/ 0 h 93"/>
                <a:gd name="T10" fmla="*/ 21 w 93"/>
                <a:gd name="T11" fmla="*/ 8 h 93"/>
                <a:gd name="T12" fmla="*/ 8 w 93"/>
                <a:gd name="T13" fmla="*/ 21 h 93"/>
                <a:gd name="T14" fmla="*/ 0 w 93"/>
                <a:gd name="T15" fmla="*/ 37 h 93"/>
                <a:gd name="T16" fmla="*/ 0 w 93"/>
                <a:gd name="T17" fmla="*/ 56 h 93"/>
                <a:gd name="T18" fmla="*/ 8 w 93"/>
                <a:gd name="T19" fmla="*/ 72 h 93"/>
                <a:gd name="T20" fmla="*/ 21 w 93"/>
                <a:gd name="T21" fmla="*/ 85 h 93"/>
                <a:gd name="T22" fmla="*/ 37 w 93"/>
                <a:gd name="T23" fmla="*/ 93 h 93"/>
                <a:gd name="T24" fmla="*/ 56 w 93"/>
                <a:gd name="T25" fmla="*/ 93 h 93"/>
                <a:gd name="T26" fmla="*/ 72 w 93"/>
                <a:gd name="T27" fmla="*/ 85 h 93"/>
                <a:gd name="T28" fmla="*/ 85 w 93"/>
                <a:gd name="T29" fmla="*/ 72 h 93"/>
                <a:gd name="T30" fmla="*/ 93 w 93"/>
                <a:gd name="T31" fmla="*/ 56 h 93"/>
                <a:gd name="T32" fmla="*/ 89 w 93"/>
                <a:gd name="T33" fmla="*/ 47 h 93"/>
                <a:gd name="T34" fmla="*/ 85 w 93"/>
                <a:gd name="T35" fmla="*/ 64 h 93"/>
                <a:gd name="T36" fmla="*/ 77 w 93"/>
                <a:gd name="T37" fmla="*/ 77 h 93"/>
                <a:gd name="T38" fmla="*/ 64 w 93"/>
                <a:gd name="T39" fmla="*/ 85 h 93"/>
                <a:gd name="T40" fmla="*/ 47 w 93"/>
                <a:gd name="T41" fmla="*/ 89 h 93"/>
                <a:gd name="T42" fmla="*/ 29 w 93"/>
                <a:gd name="T43" fmla="*/ 85 h 93"/>
                <a:gd name="T44" fmla="*/ 16 w 93"/>
                <a:gd name="T45" fmla="*/ 77 h 93"/>
                <a:gd name="T46" fmla="*/ 8 w 93"/>
                <a:gd name="T47" fmla="*/ 64 h 93"/>
                <a:gd name="T48" fmla="*/ 4 w 93"/>
                <a:gd name="T49" fmla="*/ 47 h 93"/>
                <a:gd name="T50" fmla="*/ 8 w 93"/>
                <a:gd name="T51" fmla="*/ 29 h 93"/>
                <a:gd name="T52" fmla="*/ 16 w 93"/>
                <a:gd name="T53" fmla="*/ 16 h 93"/>
                <a:gd name="T54" fmla="*/ 29 w 93"/>
                <a:gd name="T55" fmla="*/ 8 h 93"/>
                <a:gd name="T56" fmla="*/ 47 w 93"/>
                <a:gd name="T57" fmla="*/ 4 h 93"/>
                <a:gd name="T58" fmla="*/ 64 w 93"/>
                <a:gd name="T59" fmla="*/ 8 h 93"/>
                <a:gd name="T60" fmla="*/ 77 w 93"/>
                <a:gd name="T61" fmla="*/ 16 h 93"/>
                <a:gd name="T62" fmla="*/ 85 w 93"/>
                <a:gd name="T63" fmla="*/ 29 h 93"/>
                <a:gd name="T64" fmla="*/ 89 w 93"/>
                <a:gd name="T65" fmla="*/ 47 h 9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3"/>
                <a:gd name="T100" fmla="*/ 0 h 93"/>
                <a:gd name="T101" fmla="*/ 93 w 93"/>
                <a:gd name="T102" fmla="*/ 93 h 9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3" h="93">
                  <a:moveTo>
                    <a:pt x="93" y="47"/>
                  </a:moveTo>
                  <a:lnTo>
                    <a:pt x="93" y="37"/>
                  </a:lnTo>
                  <a:lnTo>
                    <a:pt x="89" y="29"/>
                  </a:lnTo>
                  <a:lnTo>
                    <a:pt x="85" y="21"/>
                  </a:lnTo>
                  <a:lnTo>
                    <a:pt x="79" y="14"/>
                  </a:lnTo>
                  <a:lnTo>
                    <a:pt x="72" y="8"/>
                  </a:lnTo>
                  <a:lnTo>
                    <a:pt x="64" y="4"/>
                  </a:lnTo>
                  <a:lnTo>
                    <a:pt x="56" y="0"/>
                  </a:lnTo>
                  <a:lnTo>
                    <a:pt x="47" y="0"/>
                  </a:lnTo>
                  <a:lnTo>
                    <a:pt x="37" y="0"/>
                  </a:lnTo>
                  <a:lnTo>
                    <a:pt x="29" y="4"/>
                  </a:lnTo>
                  <a:lnTo>
                    <a:pt x="21" y="8"/>
                  </a:lnTo>
                  <a:lnTo>
                    <a:pt x="14" y="14"/>
                  </a:lnTo>
                  <a:lnTo>
                    <a:pt x="8" y="21"/>
                  </a:lnTo>
                  <a:lnTo>
                    <a:pt x="4" y="29"/>
                  </a:lnTo>
                  <a:lnTo>
                    <a:pt x="0" y="37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4" y="64"/>
                  </a:lnTo>
                  <a:lnTo>
                    <a:pt x="8" y="72"/>
                  </a:lnTo>
                  <a:lnTo>
                    <a:pt x="14" y="79"/>
                  </a:lnTo>
                  <a:lnTo>
                    <a:pt x="21" y="85"/>
                  </a:lnTo>
                  <a:lnTo>
                    <a:pt x="29" y="89"/>
                  </a:lnTo>
                  <a:lnTo>
                    <a:pt x="37" y="93"/>
                  </a:lnTo>
                  <a:lnTo>
                    <a:pt x="47" y="93"/>
                  </a:lnTo>
                  <a:lnTo>
                    <a:pt x="56" y="93"/>
                  </a:lnTo>
                  <a:lnTo>
                    <a:pt x="64" y="89"/>
                  </a:lnTo>
                  <a:lnTo>
                    <a:pt x="72" y="85"/>
                  </a:lnTo>
                  <a:lnTo>
                    <a:pt x="79" y="79"/>
                  </a:lnTo>
                  <a:lnTo>
                    <a:pt x="85" y="72"/>
                  </a:lnTo>
                  <a:lnTo>
                    <a:pt x="89" y="64"/>
                  </a:lnTo>
                  <a:lnTo>
                    <a:pt x="93" y="56"/>
                  </a:lnTo>
                  <a:lnTo>
                    <a:pt x="93" y="47"/>
                  </a:lnTo>
                  <a:close/>
                  <a:moveTo>
                    <a:pt x="89" y="47"/>
                  </a:moveTo>
                  <a:lnTo>
                    <a:pt x="89" y="54"/>
                  </a:lnTo>
                  <a:lnTo>
                    <a:pt x="85" y="64"/>
                  </a:lnTo>
                  <a:lnTo>
                    <a:pt x="81" y="70"/>
                  </a:lnTo>
                  <a:lnTo>
                    <a:pt x="77" y="77"/>
                  </a:lnTo>
                  <a:lnTo>
                    <a:pt x="70" y="81"/>
                  </a:lnTo>
                  <a:lnTo>
                    <a:pt x="64" y="85"/>
                  </a:lnTo>
                  <a:lnTo>
                    <a:pt x="54" y="89"/>
                  </a:lnTo>
                  <a:lnTo>
                    <a:pt x="47" y="89"/>
                  </a:lnTo>
                  <a:lnTo>
                    <a:pt x="39" y="89"/>
                  </a:lnTo>
                  <a:lnTo>
                    <a:pt x="29" y="85"/>
                  </a:lnTo>
                  <a:lnTo>
                    <a:pt x="23" y="81"/>
                  </a:lnTo>
                  <a:lnTo>
                    <a:pt x="16" y="77"/>
                  </a:lnTo>
                  <a:lnTo>
                    <a:pt x="12" y="70"/>
                  </a:lnTo>
                  <a:lnTo>
                    <a:pt x="8" y="64"/>
                  </a:lnTo>
                  <a:lnTo>
                    <a:pt x="4" y="54"/>
                  </a:lnTo>
                  <a:lnTo>
                    <a:pt x="4" y="47"/>
                  </a:lnTo>
                  <a:lnTo>
                    <a:pt x="4" y="39"/>
                  </a:lnTo>
                  <a:lnTo>
                    <a:pt x="8" y="29"/>
                  </a:lnTo>
                  <a:lnTo>
                    <a:pt x="12" y="23"/>
                  </a:lnTo>
                  <a:lnTo>
                    <a:pt x="16" y="16"/>
                  </a:lnTo>
                  <a:lnTo>
                    <a:pt x="23" y="12"/>
                  </a:lnTo>
                  <a:lnTo>
                    <a:pt x="29" y="8"/>
                  </a:lnTo>
                  <a:lnTo>
                    <a:pt x="39" y="4"/>
                  </a:lnTo>
                  <a:lnTo>
                    <a:pt x="47" y="4"/>
                  </a:lnTo>
                  <a:lnTo>
                    <a:pt x="54" y="4"/>
                  </a:lnTo>
                  <a:lnTo>
                    <a:pt x="64" y="8"/>
                  </a:lnTo>
                  <a:lnTo>
                    <a:pt x="70" y="12"/>
                  </a:lnTo>
                  <a:lnTo>
                    <a:pt x="77" y="16"/>
                  </a:lnTo>
                  <a:lnTo>
                    <a:pt x="81" y="23"/>
                  </a:lnTo>
                  <a:lnTo>
                    <a:pt x="85" y="29"/>
                  </a:lnTo>
                  <a:lnTo>
                    <a:pt x="89" y="39"/>
                  </a:lnTo>
                  <a:lnTo>
                    <a:pt x="89" y="47"/>
                  </a:lnTo>
                  <a:close/>
                </a:path>
              </a:pathLst>
            </a:custGeom>
            <a:solidFill>
              <a:srgbClr val="F7E1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84" name="Freeform 64">
              <a:extLst>
                <a:ext uri="{FF2B5EF4-FFF2-40B4-BE49-F238E27FC236}">
                  <a16:creationId xmlns:a16="http://schemas.microsoft.com/office/drawing/2014/main" id="{49BC33C1-4FBD-AF51-1B78-122FFAB2B3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35" y="2117"/>
              <a:ext cx="89" cy="89"/>
            </a:xfrm>
            <a:custGeom>
              <a:avLst/>
              <a:gdLst>
                <a:gd name="T0" fmla="*/ 89 w 89"/>
                <a:gd name="T1" fmla="*/ 35 h 89"/>
                <a:gd name="T2" fmla="*/ 81 w 89"/>
                <a:gd name="T3" fmla="*/ 19 h 89"/>
                <a:gd name="T4" fmla="*/ 70 w 89"/>
                <a:gd name="T5" fmla="*/ 8 h 89"/>
                <a:gd name="T6" fmla="*/ 54 w 89"/>
                <a:gd name="T7" fmla="*/ 0 h 89"/>
                <a:gd name="T8" fmla="*/ 35 w 89"/>
                <a:gd name="T9" fmla="*/ 0 h 89"/>
                <a:gd name="T10" fmla="*/ 19 w 89"/>
                <a:gd name="T11" fmla="*/ 8 h 89"/>
                <a:gd name="T12" fmla="*/ 8 w 89"/>
                <a:gd name="T13" fmla="*/ 19 h 89"/>
                <a:gd name="T14" fmla="*/ 0 w 89"/>
                <a:gd name="T15" fmla="*/ 35 h 89"/>
                <a:gd name="T16" fmla="*/ 0 w 89"/>
                <a:gd name="T17" fmla="*/ 54 h 89"/>
                <a:gd name="T18" fmla="*/ 8 w 89"/>
                <a:gd name="T19" fmla="*/ 70 h 89"/>
                <a:gd name="T20" fmla="*/ 19 w 89"/>
                <a:gd name="T21" fmla="*/ 81 h 89"/>
                <a:gd name="T22" fmla="*/ 35 w 89"/>
                <a:gd name="T23" fmla="*/ 89 h 89"/>
                <a:gd name="T24" fmla="*/ 54 w 89"/>
                <a:gd name="T25" fmla="*/ 89 h 89"/>
                <a:gd name="T26" fmla="*/ 70 w 89"/>
                <a:gd name="T27" fmla="*/ 81 h 89"/>
                <a:gd name="T28" fmla="*/ 81 w 89"/>
                <a:gd name="T29" fmla="*/ 70 h 89"/>
                <a:gd name="T30" fmla="*/ 89 w 89"/>
                <a:gd name="T31" fmla="*/ 54 h 89"/>
                <a:gd name="T32" fmla="*/ 85 w 89"/>
                <a:gd name="T33" fmla="*/ 45 h 89"/>
                <a:gd name="T34" fmla="*/ 81 w 89"/>
                <a:gd name="T35" fmla="*/ 60 h 89"/>
                <a:gd name="T36" fmla="*/ 73 w 89"/>
                <a:gd name="T37" fmla="*/ 73 h 89"/>
                <a:gd name="T38" fmla="*/ 60 w 89"/>
                <a:gd name="T39" fmla="*/ 81 h 89"/>
                <a:gd name="T40" fmla="*/ 45 w 89"/>
                <a:gd name="T41" fmla="*/ 85 h 89"/>
                <a:gd name="T42" fmla="*/ 29 w 89"/>
                <a:gd name="T43" fmla="*/ 81 h 89"/>
                <a:gd name="T44" fmla="*/ 16 w 89"/>
                <a:gd name="T45" fmla="*/ 73 h 89"/>
                <a:gd name="T46" fmla="*/ 8 w 89"/>
                <a:gd name="T47" fmla="*/ 60 h 89"/>
                <a:gd name="T48" fmla="*/ 4 w 89"/>
                <a:gd name="T49" fmla="*/ 45 h 89"/>
                <a:gd name="T50" fmla="*/ 8 w 89"/>
                <a:gd name="T51" fmla="*/ 29 h 89"/>
                <a:gd name="T52" fmla="*/ 16 w 89"/>
                <a:gd name="T53" fmla="*/ 16 h 89"/>
                <a:gd name="T54" fmla="*/ 29 w 89"/>
                <a:gd name="T55" fmla="*/ 8 h 89"/>
                <a:gd name="T56" fmla="*/ 45 w 89"/>
                <a:gd name="T57" fmla="*/ 4 h 89"/>
                <a:gd name="T58" fmla="*/ 60 w 89"/>
                <a:gd name="T59" fmla="*/ 8 h 89"/>
                <a:gd name="T60" fmla="*/ 73 w 89"/>
                <a:gd name="T61" fmla="*/ 16 h 89"/>
                <a:gd name="T62" fmla="*/ 81 w 89"/>
                <a:gd name="T63" fmla="*/ 29 h 89"/>
                <a:gd name="T64" fmla="*/ 85 w 89"/>
                <a:gd name="T65" fmla="*/ 45 h 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9"/>
                <a:gd name="T100" fmla="*/ 0 h 89"/>
                <a:gd name="T101" fmla="*/ 89 w 89"/>
                <a:gd name="T102" fmla="*/ 89 h 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9" h="89">
                  <a:moveTo>
                    <a:pt x="89" y="45"/>
                  </a:moveTo>
                  <a:lnTo>
                    <a:pt x="89" y="35"/>
                  </a:lnTo>
                  <a:lnTo>
                    <a:pt x="85" y="27"/>
                  </a:lnTo>
                  <a:lnTo>
                    <a:pt x="81" y="19"/>
                  </a:lnTo>
                  <a:lnTo>
                    <a:pt x="75" y="14"/>
                  </a:lnTo>
                  <a:lnTo>
                    <a:pt x="70" y="8"/>
                  </a:lnTo>
                  <a:lnTo>
                    <a:pt x="62" y="4"/>
                  </a:lnTo>
                  <a:lnTo>
                    <a:pt x="54" y="0"/>
                  </a:lnTo>
                  <a:lnTo>
                    <a:pt x="45" y="0"/>
                  </a:lnTo>
                  <a:lnTo>
                    <a:pt x="35" y="0"/>
                  </a:lnTo>
                  <a:lnTo>
                    <a:pt x="27" y="4"/>
                  </a:lnTo>
                  <a:lnTo>
                    <a:pt x="19" y="8"/>
                  </a:lnTo>
                  <a:lnTo>
                    <a:pt x="14" y="14"/>
                  </a:lnTo>
                  <a:lnTo>
                    <a:pt x="8" y="19"/>
                  </a:lnTo>
                  <a:lnTo>
                    <a:pt x="4" y="27"/>
                  </a:lnTo>
                  <a:lnTo>
                    <a:pt x="0" y="35"/>
                  </a:lnTo>
                  <a:lnTo>
                    <a:pt x="0" y="45"/>
                  </a:lnTo>
                  <a:lnTo>
                    <a:pt x="0" y="54"/>
                  </a:lnTo>
                  <a:lnTo>
                    <a:pt x="4" y="62"/>
                  </a:lnTo>
                  <a:lnTo>
                    <a:pt x="8" y="70"/>
                  </a:lnTo>
                  <a:lnTo>
                    <a:pt x="14" y="75"/>
                  </a:lnTo>
                  <a:lnTo>
                    <a:pt x="19" y="81"/>
                  </a:lnTo>
                  <a:lnTo>
                    <a:pt x="27" y="85"/>
                  </a:lnTo>
                  <a:lnTo>
                    <a:pt x="35" y="89"/>
                  </a:lnTo>
                  <a:lnTo>
                    <a:pt x="45" y="89"/>
                  </a:lnTo>
                  <a:lnTo>
                    <a:pt x="54" y="89"/>
                  </a:lnTo>
                  <a:lnTo>
                    <a:pt x="62" y="85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81" y="70"/>
                  </a:lnTo>
                  <a:lnTo>
                    <a:pt x="85" y="62"/>
                  </a:lnTo>
                  <a:lnTo>
                    <a:pt x="89" y="54"/>
                  </a:lnTo>
                  <a:lnTo>
                    <a:pt x="89" y="45"/>
                  </a:lnTo>
                  <a:close/>
                  <a:moveTo>
                    <a:pt x="85" y="45"/>
                  </a:moveTo>
                  <a:lnTo>
                    <a:pt x="85" y="52"/>
                  </a:lnTo>
                  <a:lnTo>
                    <a:pt x="81" y="60"/>
                  </a:lnTo>
                  <a:lnTo>
                    <a:pt x="79" y="68"/>
                  </a:lnTo>
                  <a:lnTo>
                    <a:pt x="73" y="73"/>
                  </a:lnTo>
                  <a:lnTo>
                    <a:pt x="68" y="79"/>
                  </a:lnTo>
                  <a:lnTo>
                    <a:pt x="60" y="81"/>
                  </a:lnTo>
                  <a:lnTo>
                    <a:pt x="52" y="85"/>
                  </a:lnTo>
                  <a:lnTo>
                    <a:pt x="45" y="85"/>
                  </a:lnTo>
                  <a:lnTo>
                    <a:pt x="37" y="85"/>
                  </a:lnTo>
                  <a:lnTo>
                    <a:pt x="29" y="81"/>
                  </a:lnTo>
                  <a:lnTo>
                    <a:pt x="21" y="79"/>
                  </a:lnTo>
                  <a:lnTo>
                    <a:pt x="16" y="73"/>
                  </a:lnTo>
                  <a:lnTo>
                    <a:pt x="10" y="68"/>
                  </a:lnTo>
                  <a:lnTo>
                    <a:pt x="8" y="60"/>
                  </a:lnTo>
                  <a:lnTo>
                    <a:pt x="4" y="52"/>
                  </a:lnTo>
                  <a:lnTo>
                    <a:pt x="4" y="45"/>
                  </a:lnTo>
                  <a:lnTo>
                    <a:pt x="4" y="37"/>
                  </a:lnTo>
                  <a:lnTo>
                    <a:pt x="8" y="29"/>
                  </a:lnTo>
                  <a:lnTo>
                    <a:pt x="10" y="21"/>
                  </a:lnTo>
                  <a:lnTo>
                    <a:pt x="16" y="16"/>
                  </a:lnTo>
                  <a:lnTo>
                    <a:pt x="21" y="10"/>
                  </a:lnTo>
                  <a:lnTo>
                    <a:pt x="29" y="8"/>
                  </a:lnTo>
                  <a:lnTo>
                    <a:pt x="37" y="4"/>
                  </a:lnTo>
                  <a:lnTo>
                    <a:pt x="45" y="4"/>
                  </a:lnTo>
                  <a:lnTo>
                    <a:pt x="52" y="4"/>
                  </a:lnTo>
                  <a:lnTo>
                    <a:pt x="60" y="8"/>
                  </a:lnTo>
                  <a:lnTo>
                    <a:pt x="68" y="10"/>
                  </a:lnTo>
                  <a:lnTo>
                    <a:pt x="73" y="16"/>
                  </a:lnTo>
                  <a:lnTo>
                    <a:pt x="79" y="21"/>
                  </a:lnTo>
                  <a:lnTo>
                    <a:pt x="81" y="29"/>
                  </a:lnTo>
                  <a:lnTo>
                    <a:pt x="85" y="37"/>
                  </a:lnTo>
                  <a:lnTo>
                    <a:pt x="85" y="45"/>
                  </a:lnTo>
                  <a:close/>
                </a:path>
              </a:pathLst>
            </a:custGeom>
            <a:solidFill>
              <a:srgbClr val="F8E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85" name="Freeform 65">
              <a:extLst>
                <a:ext uri="{FF2B5EF4-FFF2-40B4-BE49-F238E27FC236}">
                  <a16:creationId xmlns:a16="http://schemas.microsoft.com/office/drawing/2014/main" id="{1B186837-99C0-2B25-B0B1-C7153D89C7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37" y="2119"/>
              <a:ext cx="85" cy="85"/>
            </a:xfrm>
            <a:custGeom>
              <a:avLst/>
              <a:gdLst>
                <a:gd name="T0" fmla="*/ 85 w 85"/>
                <a:gd name="T1" fmla="*/ 35 h 85"/>
                <a:gd name="T2" fmla="*/ 77 w 85"/>
                <a:gd name="T3" fmla="*/ 19 h 85"/>
                <a:gd name="T4" fmla="*/ 66 w 85"/>
                <a:gd name="T5" fmla="*/ 8 h 85"/>
                <a:gd name="T6" fmla="*/ 50 w 85"/>
                <a:gd name="T7" fmla="*/ 0 h 85"/>
                <a:gd name="T8" fmla="*/ 35 w 85"/>
                <a:gd name="T9" fmla="*/ 0 h 85"/>
                <a:gd name="T10" fmla="*/ 19 w 85"/>
                <a:gd name="T11" fmla="*/ 8 h 85"/>
                <a:gd name="T12" fmla="*/ 8 w 85"/>
                <a:gd name="T13" fmla="*/ 19 h 85"/>
                <a:gd name="T14" fmla="*/ 0 w 85"/>
                <a:gd name="T15" fmla="*/ 35 h 85"/>
                <a:gd name="T16" fmla="*/ 0 w 85"/>
                <a:gd name="T17" fmla="*/ 50 h 85"/>
                <a:gd name="T18" fmla="*/ 8 w 85"/>
                <a:gd name="T19" fmla="*/ 66 h 85"/>
                <a:gd name="T20" fmla="*/ 19 w 85"/>
                <a:gd name="T21" fmla="*/ 77 h 85"/>
                <a:gd name="T22" fmla="*/ 35 w 85"/>
                <a:gd name="T23" fmla="*/ 85 h 85"/>
                <a:gd name="T24" fmla="*/ 50 w 85"/>
                <a:gd name="T25" fmla="*/ 85 h 85"/>
                <a:gd name="T26" fmla="*/ 66 w 85"/>
                <a:gd name="T27" fmla="*/ 77 h 85"/>
                <a:gd name="T28" fmla="*/ 77 w 85"/>
                <a:gd name="T29" fmla="*/ 66 h 85"/>
                <a:gd name="T30" fmla="*/ 85 w 85"/>
                <a:gd name="T31" fmla="*/ 50 h 85"/>
                <a:gd name="T32" fmla="*/ 81 w 85"/>
                <a:gd name="T33" fmla="*/ 43 h 85"/>
                <a:gd name="T34" fmla="*/ 79 w 85"/>
                <a:gd name="T35" fmla="*/ 58 h 85"/>
                <a:gd name="T36" fmla="*/ 70 w 85"/>
                <a:gd name="T37" fmla="*/ 70 h 85"/>
                <a:gd name="T38" fmla="*/ 58 w 85"/>
                <a:gd name="T39" fmla="*/ 79 h 85"/>
                <a:gd name="T40" fmla="*/ 43 w 85"/>
                <a:gd name="T41" fmla="*/ 81 h 85"/>
                <a:gd name="T42" fmla="*/ 27 w 85"/>
                <a:gd name="T43" fmla="*/ 79 h 85"/>
                <a:gd name="T44" fmla="*/ 16 w 85"/>
                <a:gd name="T45" fmla="*/ 70 h 85"/>
                <a:gd name="T46" fmla="*/ 6 w 85"/>
                <a:gd name="T47" fmla="*/ 58 h 85"/>
                <a:gd name="T48" fmla="*/ 4 w 85"/>
                <a:gd name="T49" fmla="*/ 43 h 85"/>
                <a:gd name="T50" fmla="*/ 6 w 85"/>
                <a:gd name="T51" fmla="*/ 27 h 85"/>
                <a:gd name="T52" fmla="*/ 16 w 85"/>
                <a:gd name="T53" fmla="*/ 16 h 85"/>
                <a:gd name="T54" fmla="*/ 27 w 85"/>
                <a:gd name="T55" fmla="*/ 6 h 85"/>
                <a:gd name="T56" fmla="*/ 43 w 85"/>
                <a:gd name="T57" fmla="*/ 4 h 85"/>
                <a:gd name="T58" fmla="*/ 58 w 85"/>
                <a:gd name="T59" fmla="*/ 6 h 85"/>
                <a:gd name="T60" fmla="*/ 70 w 85"/>
                <a:gd name="T61" fmla="*/ 16 h 85"/>
                <a:gd name="T62" fmla="*/ 79 w 85"/>
                <a:gd name="T63" fmla="*/ 27 h 85"/>
                <a:gd name="T64" fmla="*/ 81 w 85"/>
                <a:gd name="T65" fmla="*/ 43 h 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5"/>
                <a:gd name="T100" fmla="*/ 0 h 85"/>
                <a:gd name="T101" fmla="*/ 85 w 85"/>
                <a:gd name="T102" fmla="*/ 85 h 8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5" h="85">
                  <a:moveTo>
                    <a:pt x="85" y="43"/>
                  </a:moveTo>
                  <a:lnTo>
                    <a:pt x="85" y="35"/>
                  </a:lnTo>
                  <a:lnTo>
                    <a:pt x="81" y="25"/>
                  </a:lnTo>
                  <a:lnTo>
                    <a:pt x="77" y="19"/>
                  </a:lnTo>
                  <a:lnTo>
                    <a:pt x="73" y="12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0" y="0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25" y="4"/>
                  </a:lnTo>
                  <a:lnTo>
                    <a:pt x="19" y="8"/>
                  </a:lnTo>
                  <a:lnTo>
                    <a:pt x="12" y="12"/>
                  </a:lnTo>
                  <a:lnTo>
                    <a:pt x="8" y="19"/>
                  </a:lnTo>
                  <a:lnTo>
                    <a:pt x="4" y="25"/>
                  </a:lnTo>
                  <a:lnTo>
                    <a:pt x="0" y="35"/>
                  </a:lnTo>
                  <a:lnTo>
                    <a:pt x="0" y="43"/>
                  </a:lnTo>
                  <a:lnTo>
                    <a:pt x="0" y="50"/>
                  </a:lnTo>
                  <a:lnTo>
                    <a:pt x="4" y="60"/>
                  </a:lnTo>
                  <a:lnTo>
                    <a:pt x="8" y="66"/>
                  </a:lnTo>
                  <a:lnTo>
                    <a:pt x="12" y="73"/>
                  </a:lnTo>
                  <a:lnTo>
                    <a:pt x="19" y="77"/>
                  </a:lnTo>
                  <a:lnTo>
                    <a:pt x="25" y="81"/>
                  </a:lnTo>
                  <a:lnTo>
                    <a:pt x="35" y="85"/>
                  </a:lnTo>
                  <a:lnTo>
                    <a:pt x="43" y="85"/>
                  </a:lnTo>
                  <a:lnTo>
                    <a:pt x="50" y="85"/>
                  </a:lnTo>
                  <a:lnTo>
                    <a:pt x="60" y="81"/>
                  </a:lnTo>
                  <a:lnTo>
                    <a:pt x="66" y="77"/>
                  </a:lnTo>
                  <a:lnTo>
                    <a:pt x="73" y="73"/>
                  </a:lnTo>
                  <a:lnTo>
                    <a:pt x="77" y="66"/>
                  </a:lnTo>
                  <a:lnTo>
                    <a:pt x="81" y="60"/>
                  </a:lnTo>
                  <a:lnTo>
                    <a:pt x="85" y="50"/>
                  </a:lnTo>
                  <a:lnTo>
                    <a:pt x="85" y="43"/>
                  </a:lnTo>
                  <a:close/>
                  <a:moveTo>
                    <a:pt x="81" y="43"/>
                  </a:moveTo>
                  <a:lnTo>
                    <a:pt x="81" y="50"/>
                  </a:lnTo>
                  <a:lnTo>
                    <a:pt x="79" y="58"/>
                  </a:lnTo>
                  <a:lnTo>
                    <a:pt x="75" y="64"/>
                  </a:lnTo>
                  <a:lnTo>
                    <a:pt x="70" y="70"/>
                  </a:lnTo>
                  <a:lnTo>
                    <a:pt x="64" y="75"/>
                  </a:lnTo>
                  <a:lnTo>
                    <a:pt x="58" y="79"/>
                  </a:lnTo>
                  <a:lnTo>
                    <a:pt x="50" y="81"/>
                  </a:lnTo>
                  <a:lnTo>
                    <a:pt x="43" y="81"/>
                  </a:lnTo>
                  <a:lnTo>
                    <a:pt x="35" y="81"/>
                  </a:lnTo>
                  <a:lnTo>
                    <a:pt x="27" y="79"/>
                  </a:lnTo>
                  <a:lnTo>
                    <a:pt x="21" y="75"/>
                  </a:lnTo>
                  <a:lnTo>
                    <a:pt x="16" y="70"/>
                  </a:lnTo>
                  <a:lnTo>
                    <a:pt x="10" y="64"/>
                  </a:lnTo>
                  <a:lnTo>
                    <a:pt x="6" y="58"/>
                  </a:lnTo>
                  <a:lnTo>
                    <a:pt x="4" y="50"/>
                  </a:lnTo>
                  <a:lnTo>
                    <a:pt x="4" y="43"/>
                  </a:lnTo>
                  <a:lnTo>
                    <a:pt x="4" y="35"/>
                  </a:lnTo>
                  <a:lnTo>
                    <a:pt x="6" y="27"/>
                  </a:lnTo>
                  <a:lnTo>
                    <a:pt x="10" y="21"/>
                  </a:lnTo>
                  <a:lnTo>
                    <a:pt x="16" y="16"/>
                  </a:lnTo>
                  <a:lnTo>
                    <a:pt x="21" y="10"/>
                  </a:lnTo>
                  <a:lnTo>
                    <a:pt x="27" y="6"/>
                  </a:lnTo>
                  <a:lnTo>
                    <a:pt x="35" y="4"/>
                  </a:lnTo>
                  <a:lnTo>
                    <a:pt x="43" y="4"/>
                  </a:lnTo>
                  <a:lnTo>
                    <a:pt x="50" y="4"/>
                  </a:lnTo>
                  <a:lnTo>
                    <a:pt x="58" y="6"/>
                  </a:lnTo>
                  <a:lnTo>
                    <a:pt x="64" y="10"/>
                  </a:lnTo>
                  <a:lnTo>
                    <a:pt x="70" y="16"/>
                  </a:lnTo>
                  <a:lnTo>
                    <a:pt x="75" y="21"/>
                  </a:lnTo>
                  <a:lnTo>
                    <a:pt x="79" y="27"/>
                  </a:lnTo>
                  <a:lnTo>
                    <a:pt x="81" y="35"/>
                  </a:lnTo>
                  <a:lnTo>
                    <a:pt x="81" y="43"/>
                  </a:lnTo>
                  <a:close/>
                </a:path>
              </a:pathLst>
            </a:custGeom>
            <a:solidFill>
              <a:srgbClr val="F9E4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86" name="Freeform 66">
              <a:extLst>
                <a:ext uri="{FF2B5EF4-FFF2-40B4-BE49-F238E27FC236}">
                  <a16:creationId xmlns:a16="http://schemas.microsoft.com/office/drawing/2014/main" id="{F2506E34-5A5E-3AC8-6BAA-53A7A36A27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39" y="2121"/>
              <a:ext cx="81" cy="81"/>
            </a:xfrm>
            <a:custGeom>
              <a:avLst/>
              <a:gdLst>
                <a:gd name="T0" fmla="*/ 81 w 81"/>
                <a:gd name="T1" fmla="*/ 33 h 81"/>
                <a:gd name="T2" fmla="*/ 75 w 81"/>
                <a:gd name="T3" fmla="*/ 17 h 81"/>
                <a:gd name="T4" fmla="*/ 64 w 81"/>
                <a:gd name="T5" fmla="*/ 6 h 81"/>
                <a:gd name="T6" fmla="*/ 48 w 81"/>
                <a:gd name="T7" fmla="*/ 0 h 81"/>
                <a:gd name="T8" fmla="*/ 33 w 81"/>
                <a:gd name="T9" fmla="*/ 0 h 81"/>
                <a:gd name="T10" fmla="*/ 17 w 81"/>
                <a:gd name="T11" fmla="*/ 6 h 81"/>
                <a:gd name="T12" fmla="*/ 6 w 81"/>
                <a:gd name="T13" fmla="*/ 17 h 81"/>
                <a:gd name="T14" fmla="*/ 0 w 81"/>
                <a:gd name="T15" fmla="*/ 33 h 81"/>
                <a:gd name="T16" fmla="*/ 0 w 81"/>
                <a:gd name="T17" fmla="*/ 48 h 81"/>
                <a:gd name="T18" fmla="*/ 6 w 81"/>
                <a:gd name="T19" fmla="*/ 64 h 81"/>
                <a:gd name="T20" fmla="*/ 17 w 81"/>
                <a:gd name="T21" fmla="*/ 75 h 81"/>
                <a:gd name="T22" fmla="*/ 33 w 81"/>
                <a:gd name="T23" fmla="*/ 81 h 81"/>
                <a:gd name="T24" fmla="*/ 48 w 81"/>
                <a:gd name="T25" fmla="*/ 81 h 81"/>
                <a:gd name="T26" fmla="*/ 64 w 81"/>
                <a:gd name="T27" fmla="*/ 75 h 81"/>
                <a:gd name="T28" fmla="*/ 75 w 81"/>
                <a:gd name="T29" fmla="*/ 64 h 81"/>
                <a:gd name="T30" fmla="*/ 81 w 81"/>
                <a:gd name="T31" fmla="*/ 48 h 81"/>
                <a:gd name="T32" fmla="*/ 77 w 81"/>
                <a:gd name="T33" fmla="*/ 41 h 81"/>
                <a:gd name="T34" fmla="*/ 75 w 81"/>
                <a:gd name="T35" fmla="*/ 54 h 81"/>
                <a:gd name="T36" fmla="*/ 68 w 81"/>
                <a:gd name="T37" fmla="*/ 68 h 81"/>
                <a:gd name="T38" fmla="*/ 54 w 81"/>
                <a:gd name="T39" fmla="*/ 75 h 81"/>
                <a:gd name="T40" fmla="*/ 41 w 81"/>
                <a:gd name="T41" fmla="*/ 77 h 81"/>
                <a:gd name="T42" fmla="*/ 27 w 81"/>
                <a:gd name="T43" fmla="*/ 75 h 81"/>
                <a:gd name="T44" fmla="*/ 14 w 81"/>
                <a:gd name="T45" fmla="*/ 68 h 81"/>
                <a:gd name="T46" fmla="*/ 6 w 81"/>
                <a:gd name="T47" fmla="*/ 54 h 81"/>
                <a:gd name="T48" fmla="*/ 4 w 81"/>
                <a:gd name="T49" fmla="*/ 41 h 81"/>
                <a:gd name="T50" fmla="*/ 6 w 81"/>
                <a:gd name="T51" fmla="*/ 27 h 81"/>
                <a:gd name="T52" fmla="*/ 14 w 81"/>
                <a:gd name="T53" fmla="*/ 14 h 81"/>
                <a:gd name="T54" fmla="*/ 27 w 81"/>
                <a:gd name="T55" fmla="*/ 6 h 81"/>
                <a:gd name="T56" fmla="*/ 41 w 81"/>
                <a:gd name="T57" fmla="*/ 4 h 81"/>
                <a:gd name="T58" fmla="*/ 54 w 81"/>
                <a:gd name="T59" fmla="*/ 6 h 81"/>
                <a:gd name="T60" fmla="*/ 68 w 81"/>
                <a:gd name="T61" fmla="*/ 14 h 81"/>
                <a:gd name="T62" fmla="*/ 75 w 81"/>
                <a:gd name="T63" fmla="*/ 27 h 81"/>
                <a:gd name="T64" fmla="*/ 77 w 81"/>
                <a:gd name="T65" fmla="*/ 41 h 8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1"/>
                <a:gd name="T100" fmla="*/ 0 h 81"/>
                <a:gd name="T101" fmla="*/ 81 w 81"/>
                <a:gd name="T102" fmla="*/ 81 h 8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1" h="81">
                  <a:moveTo>
                    <a:pt x="81" y="41"/>
                  </a:moveTo>
                  <a:lnTo>
                    <a:pt x="81" y="33"/>
                  </a:lnTo>
                  <a:lnTo>
                    <a:pt x="77" y="25"/>
                  </a:lnTo>
                  <a:lnTo>
                    <a:pt x="75" y="17"/>
                  </a:lnTo>
                  <a:lnTo>
                    <a:pt x="69" y="12"/>
                  </a:lnTo>
                  <a:lnTo>
                    <a:pt x="64" y="6"/>
                  </a:lnTo>
                  <a:lnTo>
                    <a:pt x="56" y="4"/>
                  </a:lnTo>
                  <a:lnTo>
                    <a:pt x="48" y="0"/>
                  </a:lnTo>
                  <a:lnTo>
                    <a:pt x="41" y="0"/>
                  </a:lnTo>
                  <a:lnTo>
                    <a:pt x="33" y="0"/>
                  </a:lnTo>
                  <a:lnTo>
                    <a:pt x="25" y="4"/>
                  </a:lnTo>
                  <a:lnTo>
                    <a:pt x="17" y="6"/>
                  </a:lnTo>
                  <a:lnTo>
                    <a:pt x="12" y="12"/>
                  </a:lnTo>
                  <a:lnTo>
                    <a:pt x="6" y="17"/>
                  </a:lnTo>
                  <a:lnTo>
                    <a:pt x="4" y="25"/>
                  </a:lnTo>
                  <a:lnTo>
                    <a:pt x="0" y="33"/>
                  </a:lnTo>
                  <a:lnTo>
                    <a:pt x="0" y="41"/>
                  </a:lnTo>
                  <a:lnTo>
                    <a:pt x="0" y="48"/>
                  </a:lnTo>
                  <a:lnTo>
                    <a:pt x="4" y="56"/>
                  </a:lnTo>
                  <a:lnTo>
                    <a:pt x="6" y="64"/>
                  </a:lnTo>
                  <a:lnTo>
                    <a:pt x="12" y="69"/>
                  </a:lnTo>
                  <a:lnTo>
                    <a:pt x="17" y="75"/>
                  </a:lnTo>
                  <a:lnTo>
                    <a:pt x="25" y="77"/>
                  </a:lnTo>
                  <a:lnTo>
                    <a:pt x="33" y="81"/>
                  </a:lnTo>
                  <a:lnTo>
                    <a:pt x="41" y="81"/>
                  </a:lnTo>
                  <a:lnTo>
                    <a:pt x="48" y="81"/>
                  </a:lnTo>
                  <a:lnTo>
                    <a:pt x="56" y="77"/>
                  </a:lnTo>
                  <a:lnTo>
                    <a:pt x="64" y="75"/>
                  </a:lnTo>
                  <a:lnTo>
                    <a:pt x="69" y="69"/>
                  </a:lnTo>
                  <a:lnTo>
                    <a:pt x="75" y="64"/>
                  </a:lnTo>
                  <a:lnTo>
                    <a:pt x="77" y="56"/>
                  </a:lnTo>
                  <a:lnTo>
                    <a:pt x="81" y="48"/>
                  </a:lnTo>
                  <a:lnTo>
                    <a:pt x="81" y="41"/>
                  </a:lnTo>
                  <a:close/>
                  <a:moveTo>
                    <a:pt x="77" y="41"/>
                  </a:moveTo>
                  <a:lnTo>
                    <a:pt x="77" y="48"/>
                  </a:lnTo>
                  <a:lnTo>
                    <a:pt x="75" y="54"/>
                  </a:lnTo>
                  <a:lnTo>
                    <a:pt x="71" y="62"/>
                  </a:lnTo>
                  <a:lnTo>
                    <a:pt x="68" y="68"/>
                  </a:lnTo>
                  <a:lnTo>
                    <a:pt x="62" y="71"/>
                  </a:lnTo>
                  <a:lnTo>
                    <a:pt x="54" y="75"/>
                  </a:lnTo>
                  <a:lnTo>
                    <a:pt x="48" y="77"/>
                  </a:lnTo>
                  <a:lnTo>
                    <a:pt x="41" y="77"/>
                  </a:lnTo>
                  <a:lnTo>
                    <a:pt x="33" y="77"/>
                  </a:lnTo>
                  <a:lnTo>
                    <a:pt x="27" y="75"/>
                  </a:lnTo>
                  <a:lnTo>
                    <a:pt x="19" y="71"/>
                  </a:lnTo>
                  <a:lnTo>
                    <a:pt x="14" y="68"/>
                  </a:lnTo>
                  <a:lnTo>
                    <a:pt x="10" y="62"/>
                  </a:lnTo>
                  <a:lnTo>
                    <a:pt x="6" y="54"/>
                  </a:lnTo>
                  <a:lnTo>
                    <a:pt x="4" y="48"/>
                  </a:lnTo>
                  <a:lnTo>
                    <a:pt x="4" y="41"/>
                  </a:lnTo>
                  <a:lnTo>
                    <a:pt x="4" y="33"/>
                  </a:lnTo>
                  <a:lnTo>
                    <a:pt x="6" y="27"/>
                  </a:lnTo>
                  <a:lnTo>
                    <a:pt x="10" y="19"/>
                  </a:lnTo>
                  <a:lnTo>
                    <a:pt x="14" y="14"/>
                  </a:lnTo>
                  <a:lnTo>
                    <a:pt x="19" y="10"/>
                  </a:lnTo>
                  <a:lnTo>
                    <a:pt x="27" y="6"/>
                  </a:lnTo>
                  <a:lnTo>
                    <a:pt x="33" y="4"/>
                  </a:lnTo>
                  <a:lnTo>
                    <a:pt x="41" y="4"/>
                  </a:lnTo>
                  <a:lnTo>
                    <a:pt x="48" y="4"/>
                  </a:lnTo>
                  <a:lnTo>
                    <a:pt x="54" y="6"/>
                  </a:lnTo>
                  <a:lnTo>
                    <a:pt x="62" y="10"/>
                  </a:lnTo>
                  <a:lnTo>
                    <a:pt x="68" y="14"/>
                  </a:lnTo>
                  <a:lnTo>
                    <a:pt x="71" y="19"/>
                  </a:lnTo>
                  <a:lnTo>
                    <a:pt x="75" y="27"/>
                  </a:lnTo>
                  <a:lnTo>
                    <a:pt x="77" y="33"/>
                  </a:lnTo>
                  <a:lnTo>
                    <a:pt x="77" y="41"/>
                  </a:lnTo>
                  <a:close/>
                </a:path>
              </a:pathLst>
            </a:custGeom>
            <a:solidFill>
              <a:srgbClr val="F9E5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87" name="Freeform 67">
              <a:extLst>
                <a:ext uri="{FF2B5EF4-FFF2-40B4-BE49-F238E27FC236}">
                  <a16:creationId xmlns:a16="http://schemas.microsoft.com/office/drawing/2014/main" id="{2B7C51BB-131C-C64B-712E-E48249713E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41" y="2123"/>
              <a:ext cx="77" cy="77"/>
            </a:xfrm>
            <a:custGeom>
              <a:avLst/>
              <a:gdLst>
                <a:gd name="T0" fmla="*/ 77 w 77"/>
                <a:gd name="T1" fmla="*/ 31 h 77"/>
                <a:gd name="T2" fmla="*/ 71 w 77"/>
                <a:gd name="T3" fmla="*/ 17 h 77"/>
                <a:gd name="T4" fmla="*/ 60 w 77"/>
                <a:gd name="T5" fmla="*/ 6 h 77"/>
                <a:gd name="T6" fmla="*/ 46 w 77"/>
                <a:gd name="T7" fmla="*/ 0 h 77"/>
                <a:gd name="T8" fmla="*/ 31 w 77"/>
                <a:gd name="T9" fmla="*/ 0 h 77"/>
                <a:gd name="T10" fmla="*/ 17 w 77"/>
                <a:gd name="T11" fmla="*/ 6 h 77"/>
                <a:gd name="T12" fmla="*/ 6 w 77"/>
                <a:gd name="T13" fmla="*/ 17 h 77"/>
                <a:gd name="T14" fmla="*/ 0 w 77"/>
                <a:gd name="T15" fmla="*/ 31 h 77"/>
                <a:gd name="T16" fmla="*/ 0 w 77"/>
                <a:gd name="T17" fmla="*/ 46 h 77"/>
                <a:gd name="T18" fmla="*/ 6 w 77"/>
                <a:gd name="T19" fmla="*/ 60 h 77"/>
                <a:gd name="T20" fmla="*/ 17 w 77"/>
                <a:gd name="T21" fmla="*/ 71 h 77"/>
                <a:gd name="T22" fmla="*/ 31 w 77"/>
                <a:gd name="T23" fmla="*/ 77 h 77"/>
                <a:gd name="T24" fmla="*/ 46 w 77"/>
                <a:gd name="T25" fmla="*/ 77 h 77"/>
                <a:gd name="T26" fmla="*/ 60 w 77"/>
                <a:gd name="T27" fmla="*/ 71 h 77"/>
                <a:gd name="T28" fmla="*/ 71 w 77"/>
                <a:gd name="T29" fmla="*/ 60 h 77"/>
                <a:gd name="T30" fmla="*/ 77 w 77"/>
                <a:gd name="T31" fmla="*/ 46 h 77"/>
                <a:gd name="T32" fmla="*/ 73 w 77"/>
                <a:gd name="T33" fmla="*/ 39 h 77"/>
                <a:gd name="T34" fmla="*/ 71 w 77"/>
                <a:gd name="T35" fmla="*/ 52 h 77"/>
                <a:gd name="T36" fmla="*/ 64 w 77"/>
                <a:gd name="T37" fmla="*/ 64 h 77"/>
                <a:gd name="T38" fmla="*/ 52 w 77"/>
                <a:gd name="T39" fmla="*/ 71 h 77"/>
                <a:gd name="T40" fmla="*/ 39 w 77"/>
                <a:gd name="T41" fmla="*/ 73 h 77"/>
                <a:gd name="T42" fmla="*/ 25 w 77"/>
                <a:gd name="T43" fmla="*/ 71 h 77"/>
                <a:gd name="T44" fmla="*/ 13 w 77"/>
                <a:gd name="T45" fmla="*/ 64 h 77"/>
                <a:gd name="T46" fmla="*/ 6 w 77"/>
                <a:gd name="T47" fmla="*/ 52 h 77"/>
                <a:gd name="T48" fmla="*/ 4 w 77"/>
                <a:gd name="T49" fmla="*/ 39 h 77"/>
                <a:gd name="T50" fmla="*/ 6 w 77"/>
                <a:gd name="T51" fmla="*/ 25 h 77"/>
                <a:gd name="T52" fmla="*/ 13 w 77"/>
                <a:gd name="T53" fmla="*/ 13 h 77"/>
                <a:gd name="T54" fmla="*/ 25 w 77"/>
                <a:gd name="T55" fmla="*/ 6 h 77"/>
                <a:gd name="T56" fmla="*/ 39 w 77"/>
                <a:gd name="T57" fmla="*/ 4 h 77"/>
                <a:gd name="T58" fmla="*/ 52 w 77"/>
                <a:gd name="T59" fmla="*/ 6 h 77"/>
                <a:gd name="T60" fmla="*/ 64 w 77"/>
                <a:gd name="T61" fmla="*/ 13 h 77"/>
                <a:gd name="T62" fmla="*/ 71 w 77"/>
                <a:gd name="T63" fmla="*/ 25 h 77"/>
                <a:gd name="T64" fmla="*/ 73 w 77"/>
                <a:gd name="T65" fmla="*/ 39 h 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7"/>
                <a:gd name="T100" fmla="*/ 0 h 77"/>
                <a:gd name="T101" fmla="*/ 77 w 77"/>
                <a:gd name="T102" fmla="*/ 77 h 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7" h="77">
                  <a:moveTo>
                    <a:pt x="77" y="39"/>
                  </a:moveTo>
                  <a:lnTo>
                    <a:pt x="77" y="31"/>
                  </a:lnTo>
                  <a:lnTo>
                    <a:pt x="75" y="23"/>
                  </a:lnTo>
                  <a:lnTo>
                    <a:pt x="71" y="17"/>
                  </a:lnTo>
                  <a:lnTo>
                    <a:pt x="66" y="12"/>
                  </a:lnTo>
                  <a:lnTo>
                    <a:pt x="60" y="6"/>
                  </a:lnTo>
                  <a:lnTo>
                    <a:pt x="54" y="2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23" y="2"/>
                  </a:lnTo>
                  <a:lnTo>
                    <a:pt x="17" y="6"/>
                  </a:lnTo>
                  <a:lnTo>
                    <a:pt x="12" y="12"/>
                  </a:lnTo>
                  <a:lnTo>
                    <a:pt x="6" y="17"/>
                  </a:lnTo>
                  <a:lnTo>
                    <a:pt x="2" y="23"/>
                  </a:lnTo>
                  <a:lnTo>
                    <a:pt x="0" y="31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2" y="54"/>
                  </a:lnTo>
                  <a:lnTo>
                    <a:pt x="6" y="60"/>
                  </a:lnTo>
                  <a:lnTo>
                    <a:pt x="12" y="66"/>
                  </a:lnTo>
                  <a:lnTo>
                    <a:pt x="17" y="71"/>
                  </a:lnTo>
                  <a:lnTo>
                    <a:pt x="23" y="75"/>
                  </a:lnTo>
                  <a:lnTo>
                    <a:pt x="31" y="77"/>
                  </a:lnTo>
                  <a:lnTo>
                    <a:pt x="39" y="77"/>
                  </a:lnTo>
                  <a:lnTo>
                    <a:pt x="46" y="77"/>
                  </a:lnTo>
                  <a:lnTo>
                    <a:pt x="54" y="75"/>
                  </a:lnTo>
                  <a:lnTo>
                    <a:pt x="60" y="71"/>
                  </a:lnTo>
                  <a:lnTo>
                    <a:pt x="66" y="66"/>
                  </a:lnTo>
                  <a:lnTo>
                    <a:pt x="71" y="60"/>
                  </a:lnTo>
                  <a:lnTo>
                    <a:pt x="75" y="54"/>
                  </a:lnTo>
                  <a:lnTo>
                    <a:pt x="77" y="46"/>
                  </a:lnTo>
                  <a:lnTo>
                    <a:pt x="77" y="39"/>
                  </a:lnTo>
                  <a:close/>
                  <a:moveTo>
                    <a:pt x="73" y="39"/>
                  </a:moveTo>
                  <a:lnTo>
                    <a:pt x="73" y="46"/>
                  </a:lnTo>
                  <a:lnTo>
                    <a:pt x="71" y="52"/>
                  </a:lnTo>
                  <a:lnTo>
                    <a:pt x="67" y="58"/>
                  </a:lnTo>
                  <a:lnTo>
                    <a:pt x="64" y="64"/>
                  </a:lnTo>
                  <a:lnTo>
                    <a:pt x="58" y="67"/>
                  </a:lnTo>
                  <a:lnTo>
                    <a:pt x="52" y="71"/>
                  </a:lnTo>
                  <a:lnTo>
                    <a:pt x="46" y="73"/>
                  </a:lnTo>
                  <a:lnTo>
                    <a:pt x="39" y="73"/>
                  </a:lnTo>
                  <a:lnTo>
                    <a:pt x="31" y="73"/>
                  </a:lnTo>
                  <a:lnTo>
                    <a:pt x="25" y="71"/>
                  </a:lnTo>
                  <a:lnTo>
                    <a:pt x="19" y="67"/>
                  </a:lnTo>
                  <a:lnTo>
                    <a:pt x="13" y="64"/>
                  </a:lnTo>
                  <a:lnTo>
                    <a:pt x="10" y="58"/>
                  </a:lnTo>
                  <a:lnTo>
                    <a:pt x="6" y="52"/>
                  </a:lnTo>
                  <a:lnTo>
                    <a:pt x="4" y="46"/>
                  </a:lnTo>
                  <a:lnTo>
                    <a:pt x="4" y="39"/>
                  </a:lnTo>
                  <a:lnTo>
                    <a:pt x="4" y="31"/>
                  </a:lnTo>
                  <a:lnTo>
                    <a:pt x="6" y="25"/>
                  </a:lnTo>
                  <a:lnTo>
                    <a:pt x="10" y="19"/>
                  </a:lnTo>
                  <a:lnTo>
                    <a:pt x="13" y="13"/>
                  </a:lnTo>
                  <a:lnTo>
                    <a:pt x="19" y="10"/>
                  </a:lnTo>
                  <a:lnTo>
                    <a:pt x="25" y="6"/>
                  </a:lnTo>
                  <a:lnTo>
                    <a:pt x="31" y="4"/>
                  </a:lnTo>
                  <a:lnTo>
                    <a:pt x="39" y="4"/>
                  </a:lnTo>
                  <a:lnTo>
                    <a:pt x="46" y="4"/>
                  </a:lnTo>
                  <a:lnTo>
                    <a:pt x="52" y="6"/>
                  </a:lnTo>
                  <a:lnTo>
                    <a:pt x="58" y="10"/>
                  </a:lnTo>
                  <a:lnTo>
                    <a:pt x="64" y="13"/>
                  </a:lnTo>
                  <a:lnTo>
                    <a:pt x="67" y="19"/>
                  </a:lnTo>
                  <a:lnTo>
                    <a:pt x="71" y="25"/>
                  </a:lnTo>
                  <a:lnTo>
                    <a:pt x="73" y="31"/>
                  </a:lnTo>
                  <a:lnTo>
                    <a:pt x="73" y="39"/>
                  </a:lnTo>
                  <a:close/>
                </a:path>
              </a:pathLst>
            </a:custGeom>
            <a:solidFill>
              <a:srgbClr val="F9E6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88" name="Freeform 68">
              <a:extLst>
                <a:ext uri="{FF2B5EF4-FFF2-40B4-BE49-F238E27FC236}">
                  <a16:creationId xmlns:a16="http://schemas.microsoft.com/office/drawing/2014/main" id="{404E3E1C-705D-ABB5-1796-FBDCBE0B97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43" y="2125"/>
              <a:ext cx="73" cy="73"/>
            </a:xfrm>
            <a:custGeom>
              <a:avLst/>
              <a:gdLst>
                <a:gd name="T0" fmla="*/ 73 w 73"/>
                <a:gd name="T1" fmla="*/ 29 h 73"/>
                <a:gd name="T2" fmla="*/ 67 w 73"/>
                <a:gd name="T3" fmla="*/ 15 h 73"/>
                <a:gd name="T4" fmla="*/ 58 w 73"/>
                <a:gd name="T5" fmla="*/ 6 h 73"/>
                <a:gd name="T6" fmla="*/ 44 w 73"/>
                <a:gd name="T7" fmla="*/ 0 h 73"/>
                <a:gd name="T8" fmla="*/ 29 w 73"/>
                <a:gd name="T9" fmla="*/ 0 h 73"/>
                <a:gd name="T10" fmla="*/ 15 w 73"/>
                <a:gd name="T11" fmla="*/ 6 h 73"/>
                <a:gd name="T12" fmla="*/ 6 w 73"/>
                <a:gd name="T13" fmla="*/ 15 h 73"/>
                <a:gd name="T14" fmla="*/ 0 w 73"/>
                <a:gd name="T15" fmla="*/ 29 h 73"/>
                <a:gd name="T16" fmla="*/ 0 w 73"/>
                <a:gd name="T17" fmla="*/ 44 h 73"/>
                <a:gd name="T18" fmla="*/ 6 w 73"/>
                <a:gd name="T19" fmla="*/ 58 h 73"/>
                <a:gd name="T20" fmla="*/ 15 w 73"/>
                <a:gd name="T21" fmla="*/ 67 h 73"/>
                <a:gd name="T22" fmla="*/ 29 w 73"/>
                <a:gd name="T23" fmla="*/ 73 h 73"/>
                <a:gd name="T24" fmla="*/ 44 w 73"/>
                <a:gd name="T25" fmla="*/ 73 h 73"/>
                <a:gd name="T26" fmla="*/ 58 w 73"/>
                <a:gd name="T27" fmla="*/ 67 h 73"/>
                <a:gd name="T28" fmla="*/ 67 w 73"/>
                <a:gd name="T29" fmla="*/ 58 h 73"/>
                <a:gd name="T30" fmla="*/ 73 w 73"/>
                <a:gd name="T31" fmla="*/ 44 h 73"/>
                <a:gd name="T32" fmla="*/ 69 w 73"/>
                <a:gd name="T33" fmla="*/ 37 h 73"/>
                <a:gd name="T34" fmla="*/ 67 w 73"/>
                <a:gd name="T35" fmla="*/ 50 h 73"/>
                <a:gd name="T36" fmla="*/ 60 w 73"/>
                <a:gd name="T37" fmla="*/ 60 h 73"/>
                <a:gd name="T38" fmla="*/ 50 w 73"/>
                <a:gd name="T39" fmla="*/ 67 h 73"/>
                <a:gd name="T40" fmla="*/ 37 w 73"/>
                <a:gd name="T41" fmla="*/ 69 h 73"/>
                <a:gd name="T42" fmla="*/ 23 w 73"/>
                <a:gd name="T43" fmla="*/ 67 h 73"/>
                <a:gd name="T44" fmla="*/ 13 w 73"/>
                <a:gd name="T45" fmla="*/ 60 h 73"/>
                <a:gd name="T46" fmla="*/ 6 w 73"/>
                <a:gd name="T47" fmla="*/ 50 h 73"/>
                <a:gd name="T48" fmla="*/ 4 w 73"/>
                <a:gd name="T49" fmla="*/ 37 h 73"/>
                <a:gd name="T50" fmla="*/ 6 w 73"/>
                <a:gd name="T51" fmla="*/ 23 h 73"/>
                <a:gd name="T52" fmla="*/ 13 w 73"/>
                <a:gd name="T53" fmla="*/ 13 h 73"/>
                <a:gd name="T54" fmla="*/ 23 w 73"/>
                <a:gd name="T55" fmla="*/ 6 h 73"/>
                <a:gd name="T56" fmla="*/ 37 w 73"/>
                <a:gd name="T57" fmla="*/ 4 h 73"/>
                <a:gd name="T58" fmla="*/ 50 w 73"/>
                <a:gd name="T59" fmla="*/ 6 h 73"/>
                <a:gd name="T60" fmla="*/ 60 w 73"/>
                <a:gd name="T61" fmla="*/ 13 h 73"/>
                <a:gd name="T62" fmla="*/ 67 w 73"/>
                <a:gd name="T63" fmla="*/ 23 h 73"/>
                <a:gd name="T64" fmla="*/ 69 w 73"/>
                <a:gd name="T65" fmla="*/ 37 h 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3"/>
                <a:gd name="T100" fmla="*/ 0 h 73"/>
                <a:gd name="T101" fmla="*/ 73 w 73"/>
                <a:gd name="T102" fmla="*/ 73 h 7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3" h="73">
                  <a:moveTo>
                    <a:pt x="73" y="37"/>
                  </a:moveTo>
                  <a:lnTo>
                    <a:pt x="73" y="29"/>
                  </a:lnTo>
                  <a:lnTo>
                    <a:pt x="71" y="23"/>
                  </a:lnTo>
                  <a:lnTo>
                    <a:pt x="67" y="15"/>
                  </a:lnTo>
                  <a:lnTo>
                    <a:pt x="64" y="10"/>
                  </a:lnTo>
                  <a:lnTo>
                    <a:pt x="58" y="6"/>
                  </a:lnTo>
                  <a:lnTo>
                    <a:pt x="50" y="2"/>
                  </a:lnTo>
                  <a:lnTo>
                    <a:pt x="44" y="0"/>
                  </a:lnTo>
                  <a:lnTo>
                    <a:pt x="37" y="0"/>
                  </a:lnTo>
                  <a:lnTo>
                    <a:pt x="29" y="0"/>
                  </a:lnTo>
                  <a:lnTo>
                    <a:pt x="23" y="2"/>
                  </a:lnTo>
                  <a:lnTo>
                    <a:pt x="15" y="6"/>
                  </a:lnTo>
                  <a:lnTo>
                    <a:pt x="10" y="10"/>
                  </a:lnTo>
                  <a:lnTo>
                    <a:pt x="6" y="15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0" y="44"/>
                  </a:lnTo>
                  <a:lnTo>
                    <a:pt x="2" y="50"/>
                  </a:lnTo>
                  <a:lnTo>
                    <a:pt x="6" y="58"/>
                  </a:lnTo>
                  <a:lnTo>
                    <a:pt x="10" y="64"/>
                  </a:lnTo>
                  <a:lnTo>
                    <a:pt x="15" y="67"/>
                  </a:lnTo>
                  <a:lnTo>
                    <a:pt x="23" y="71"/>
                  </a:lnTo>
                  <a:lnTo>
                    <a:pt x="29" y="73"/>
                  </a:lnTo>
                  <a:lnTo>
                    <a:pt x="37" y="73"/>
                  </a:lnTo>
                  <a:lnTo>
                    <a:pt x="44" y="73"/>
                  </a:lnTo>
                  <a:lnTo>
                    <a:pt x="50" y="71"/>
                  </a:lnTo>
                  <a:lnTo>
                    <a:pt x="58" y="67"/>
                  </a:lnTo>
                  <a:lnTo>
                    <a:pt x="64" y="64"/>
                  </a:lnTo>
                  <a:lnTo>
                    <a:pt x="67" y="58"/>
                  </a:lnTo>
                  <a:lnTo>
                    <a:pt x="71" y="50"/>
                  </a:lnTo>
                  <a:lnTo>
                    <a:pt x="73" y="44"/>
                  </a:lnTo>
                  <a:lnTo>
                    <a:pt x="73" y="37"/>
                  </a:lnTo>
                  <a:close/>
                  <a:moveTo>
                    <a:pt x="69" y="37"/>
                  </a:moveTo>
                  <a:lnTo>
                    <a:pt x="69" y="42"/>
                  </a:lnTo>
                  <a:lnTo>
                    <a:pt x="67" y="50"/>
                  </a:lnTo>
                  <a:lnTo>
                    <a:pt x="64" y="56"/>
                  </a:lnTo>
                  <a:lnTo>
                    <a:pt x="60" y="60"/>
                  </a:lnTo>
                  <a:lnTo>
                    <a:pt x="56" y="64"/>
                  </a:lnTo>
                  <a:lnTo>
                    <a:pt x="50" y="67"/>
                  </a:lnTo>
                  <a:lnTo>
                    <a:pt x="42" y="69"/>
                  </a:lnTo>
                  <a:lnTo>
                    <a:pt x="37" y="69"/>
                  </a:lnTo>
                  <a:lnTo>
                    <a:pt x="31" y="69"/>
                  </a:lnTo>
                  <a:lnTo>
                    <a:pt x="23" y="67"/>
                  </a:lnTo>
                  <a:lnTo>
                    <a:pt x="17" y="64"/>
                  </a:lnTo>
                  <a:lnTo>
                    <a:pt x="13" y="60"/>
                  </a:lnTo>
                  <a:lnTo>
                    <a:pt x="10" y="56"/>
                  </a:lnTo>
                  <a:lnTo>
                    <a:pt x="6" y="50"/>
                  </a:lnTo>
                  <a:lnTo>
                    <a:pt x="4" y="42"/>
                  </a:lnTo>
                  <a:lnTo>
                    <a:pt x="4" y="37"/>
                  </a:lnTo>
                  <a:lnTo>
                    <a:pt x="4" y="31"/>
                  </a:lnTo>
                  <a:lnTo>
                    <a:pt x="6" y="23"/>
                  </a:lnTo>
                  <a:lnTo>
                    <a:pt x="10" y="17"/>
                  </a:lnTo>
                  <a:lnTo>
                    <a:pt x="13" y="13"/>
                  </a:lnTo>
                  <a:lnTo>
                    <a:pt x="17" y="10"/>
                  </a:lnTo>
                  <a:lnTo>
                    <a:pt x="23" y="6"/>
                  </a:lnTo>
                  <a:lnTo>
                    <a:pt x="31" y="4"/>
                  </a:lnTo>
                  <a:lnTo>
                    <a:pt x="37" y="4"/>
                  </a:lnTo>
                  <a:lnTo>
                    <a:pt x="42" y="4"/>
                  </a:lnTo>
                  <a:lnTo>
                    <a:pt x="50" y="6"/>
                  </a:lnTo>
                  <a:lnTo>
                    <a:pt x="56" y="10"/>
                  </a:lnTo>
                  <a:lnTo>
                    <a:pt x="60" y="13"/>
                  </a:lnTo>
                  <a:lnTo>
                    <a:pt x="64" y="17"/>
                  </a:lnTo>
                  <a:lnTo>
                    <a:pt x="67" y="23"/>
                  </a:lnTo>
                  <a:lnTo>
                    <a:pt x="69" y="31"/>
                  </a:lnTo>
                  <a:lnTo>
                    <a:pt x="69" y="37"/>
                  </a:lnTo>
                  <a:close/>
                </a:path>
              </a:pathLst>
            </a:custGeom>
            <a:solidFill>
              <a:srgbClr val="F9E7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89" name="Freeform 69">
              <a:extLst>
                <a:ext uri="{FF2B5EF4-FFF2-40B4-BE49-F238E27FC236}">
                  <a16:creationId xmlns:a16="http://schemas.microsoft.com/office/drawing/2014/main" id="{D1803B55-3990-D85C-F383-F491770748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45" y="2127"/>
              <a:ext cx="69" cy="69"/>
            </a:xfrm>
            <a:custGeom>
              <a:avLst/>
              <a:gdLst>
                <a:gd name="T0" fmla="*/ 69 w 69"/>
                <a:gd name="T1" fmla="*/ 27 h 69"/>
                <a:gd name="T2" fmla="*/ 63 w 69"/>
                <a:gd name="T3" fmla="*/ 15 h 69"/>
                <a:gd name="T4" fmla="*/ 54 w 69"/>
                <a:gd name="T5" fmla="*/ 6 h 69"/>
                <a:gd name="T6" fmla="*/ 42 w 69"/>
                <a:gd name="T7" fmla="*/ 0 h 69"/>
                <a:gd name="T8" fmla="*/ 27 w 69"/>
                <a:gd name="T9" fmla="*/ 0 h 69"/>
                <a:gd name="T10" fmla="*/ 15 w 69"/>
                <a:gd name="T11" fmla="*/ 6 h 69"/>
                <a:gd name="T12" fmla="*/ 6 w 69"/>
                <a:gd name="T13" fmla="*/ 15 h 69"/>
                <a:gd name="T14" fmla="*/ 0 w 69"/>
                <a:gd name="T15" fmla="*/ 27 h 69"/>
                <a:gd name="T16" fmla="*/ 0 w 69"/>
                <a:gd name="T17" fmla="*/ 42 h 69"/>
                <a:gd name="T18" fmla="*/ 6 w 69"/>
                <a:gd name="T19" fmla="*/ 54 h 69"/>
                <a:gd name="T20" fmla="*/ 15 w 69"/>
                <a:gd name="T21" fmla="*/ 63 h 69"/>
                <a:gd name="T22" fmla="*/ 27 w 69"/>
                <a:gd name="T23" fmla="*/ 69 h 69"/>
                <a:gd name="T24" fmla="*/ 42 w 69"/>
                <a:gd name="T25" fmla="*/ 69 h 69"/>
                <a:gd name="T26" fmla="*/ 54 w 69"/>
                <a:gd name="T27" fmla="*/ 63 h 69"/>
                <a:gd name="T28" fmla="*/ 63 w 69"/>
                <a:gd name="T29" fmla="*/ 54 h 69"/>
                <a:gd name="T30" fmla="*/ 69 w 69"/>
                <a:gd name="T31" fmla="*/ 42 h 69"/>
                <a:gd name="T32" fmla="*/ 65 w 69"/>
                <a:gd name="T33" fmla="*/ 35 h 69"/>
                <a:gd name="T34" fmla="*/ 63 w 69"/>
                <a:gd name="T35" fmla="*/ 46 h 69"/>
                <a:gd name="T36" fmla="*/ 56 w 69"/>
                <a:gd name="T37" fmla="*/ 56 h 69"/>
                <a:gd name="T38" fmla="*/ 46 w 69"/>
                <a:gd name="T39" fmla="*/ 63 h 69"/>
                <a:gd name="T40" fmla="*/ 35 w 69"/>
                <a:gd name="T41" fmla="*/ 65 h 69"/>
                <a:gd name="T42" fmla="*/ 23 w 69"/>
                <a:gd name="T43" fmla="*/ 63 h 69"/>
                <a:gd name="T44" fmla="*/ 13 w 69"/>
                <a:gd name="T45" fmla="*/ 56 h 69"/>
                <a:gd name="T46" fmla="*/ 6 w 69"/>
                <a:gd name="T47" fmla="*/ 46 h 69"/>
                <a:gd name="T48" fmla="*/ 4 w 69"/>
                <a:gd name="T49" fmla="*/ 35 h 69"/>
                <a:gd name="T50" fmla="*/ 6 w 69"/>
                <a:gd name="T51" fmla="*/ 23 h 69"/>
                <a:gd name="T52" fmla="*/ 13 w 69"/>
                <a:gd name="T53" fmla="*/ 13 h 69"/>
                <a:gd name="T54" fmla="*/ 23 w 69"/>
                <a:gd name="T55" fmla="*/ 6 h 69"/>
                <a:gd name="T56" fmla="*/ 35 w 69"/>
                <a:gd name="T57" fmla="*/ 4 h 69"/>
                <a:gd name="T58" fmla="*/ 46 w 69"/>
                <a:gd name="T59" fmla="*/ 6 h 69"/>
                <a:gd name="T60" fmla="*/ 56 w 69"/>
                <a:gd name="T61" fmla="*/ 13 h 69"/>
                <a:gd name="T62" fmla="*/ 63 w 69"/>
                <a:gd name="T63" fmla="*/ 23 h 69"/>
                <a:gd name="T64" fmla="*/ 65 w 69"/>
                <a:gd name="T65" fmla="*/ 35 h 6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69"/>
                <a:gd name="T101" fmla="*/ 69 w 69"/>
                <a:gd name="T102" fmla="*/ 69 h 6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69">
                  <a:moveTo>
                    <a:pt x="69" y="35"/>
                  </a:moveTo>
                  <a:lnTo>
                    <a:pt x="69" y="27"/>
                  </a:lnTo>
                  <a:lnTo>
                    <a:pt x="67" y="21"/>
                  </a:lnTo>
                  <a:lnTo>
                    <a:pt x="63" y="15"/>
                  </a:lnTo>
                  <a:lnTo>
                    <a:pt x="60" y="9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2" y="0"/>
                  </a:lnTo>
                  <a:lnTo>
                    <a:pt x="35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5" y="6"/>
                  </a:lnTo>
                  <a:lnTo>
                    <a:pt x="9" y="9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0" y="27"/>
                  </a:lnTo>
                  <a:lnTo>
                    <a:pt x="0" y="35"/>
                  </a:lnTo>
                  <a:lnTo>
                    <a:pt x="0" y="42"/>
                  </a:lnTo>
                  <a:lnTo>
                    <a:pt x="2" y="48"/>
                  </a:lnTo>
                  <a:lnTo>
                    <a:pt x="6" y="54"/>
                  </a:lnTo>
                  <a:lnTo>
                    <a:pt x="9" y="60"/>
                  </a:lnTo>
                  <a:lnTo>
                    <a:pt x="15" y="63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69"/>
                  </a:lnTo>
                  <a:lnTo>
                    <a:pt x="42" y="69"/>
                  </a:lnTo>
                  <a:lnTo>
                    <a:pt x="48" y="67"/>
                  </a:lnTo>
                  <a:lnTo>
                    <a:pt x="54" y="63"/>
                  </a:lnTo>
                  <a:lnTo>
                    <a:pt x="60" y="60"/>
                  </a:lnTo>
                  <a:lnTo>
                    <a:pt x="63" y="54"/>
                  </a:lnTo>
                  <a:lnTo>
                    <a:pt x="67" y="48"/>
                  </a:lnTo>
                  <a:lnTo>
                    <a:pt x="69" y="42"/>
                  </a:lnTo>
                  <a:lnTo>
                    <a:pt x="69" y="35"/>
                  </a:lnTo>
                  <a:close/>
                  <a:moveTo>
                    <a:pt x="65" y="35"/>
                  </a:moveTo>
                  <a:lnTo>
                    <a:pt x="65" y="40"/>
                  </a:lnTo>
                  <a:lnTo>
                    <a:pt x="63" y="46"/>
                  </a:lnTo>
                  <a:lnTo>
                    <a:pt x="60" y="52"/>
                  </a:lnTo>
                  <a:lnTo>
                    <a:pt x="56" y="56"/>
                  </a:lnTo>
                  <a:lnTo>
                    <a:pt x="52" y="60"/>
                  </a:lnTo>
                  <a:lnTo>
                    <a:pt x="46" y="63"/>
                  </a:lnTo>
                  <a:lnTo>
                    <a:pt x="40" y="65"/>
                  </a:lnTo>
                  <a:lnTo>
                    <a:pt x="35" y="65"/>
                  </a:lnTo>
                  <a:lnTo>
                    <a:pt x="29" y="65"/>
                  </a:lnTo>
                  <a:lnTo>
                    <a:pt x="23" y="63"/>
                  </a:lnTo>
                  <a:lnTo>
                    <a:pt x="17" y="60"/>
                  </a:lnTo>
                  <a:lnTo>
                    <a:pt x="13" y="56"/>
                  </a:lnTo>
                  <a:lnTo>
                    <a:pt x="9" y="52"/>
                  </a:lnTo>
                  <a:lnTo>
                    <a:pt x="6" y="46"/>
                  </a:lnTo>
                  <a:lnTo>
                    <a:pt x="4" y="40"/>
                  </a:lnTo>
                  <a:lnTo>
                    <a:pt x="4" y="35"/>
                  </a:lnTo>
                  <a:lnTo>
                    <a:pt x="4" y="29"/>
                  </a:lnTo>
                  <a:lnTo>
                    <a:pt x="6" y="23"/>
                  </a:lnTo>
                  <a:lnTo>
                    <a:pt x="9" y="17"/>
                  </a:lnTo>
                  <a:lnTo>
                    <a:pt x="13" y="13"/>
                  </a:lnTo>
                  <a:lnTo>
                    <a:pt x="17" y="9"/>
                  </a:lnTo>
                  <a:lnTo>
                    <a:pt x="23" y="6"/>
                  </a:lnTo>
                  <a:lnTo>
                    <a:pt x="29" y="4"/>
                  </a:lnTo>
                  <a:lnTo>
                    <a:pt x="35" y="4"/>
                  </a:lnTo>
                  <a:lnTo>
                    <a:pt x="40" y="4"/>
                  </a:lnTo>
                  <a:lnTo>
                    <a:pt x="46" y="6"/>
                  </a:lnTo>
                  <a:lnTo>
                    <a:pt x="52" y="9"/>
                  </a:lnTo>
                  <a:lnTo>
                    <a:pt x="56" y="13"/>
                  </a:lnTo>
                  <a:lnTo>
                    <a:pt x="60" y="17"/>
                  </a:lnTo>
                  <a:lnTo>
                    <a:pt x="63" y="23"/>
                  </a:lnTo>
                  <a:lnTo>
                    <a:pt x="65" y="29"/>
                  </a:lnTo>
                  <a:lnTo>
                    <a:pt x="65" y="35"/>
                  </a:lnTo>
                  <a:close/>
                </a:path>
              </a:pathLst>
            </a:custGeom>
            <a:solidFill>
              <a:srgbClr val="F9E8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90" name="Freeform 70">
              <a:extLst>
                <a:ext uri="{FF2B5EF4-FFF2-40B4-BE49-F238E27FC236}">
                  <a16:creationId xmlns:a16="http://schemas.microsoft.com/office/drawing/2014/main" id="{08095015-DE54-25E8-AE74-A437EAE0AB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47" y="2129"/>
              <a:ext cx="65" cy="65"/>
            </a:xfrm>
            <a:custGeom>
              <a:avLst/>
              <a:gdLst>
                <a:gd name="T0" fmla="*/ 65 w 65"/>
                <a:gd name="T1" fmla="*/ 27 h 65"/>
                <a:gd name="T2" fmla="*/ 60 w 65"/>
                <a:gd name="T3" fmla="*/ 13 h 65"/>
                <a:gd name="T4" fmla="*/ 52 w 65"/>
                <a:gd name="T5" fmla="*/ 6 h 65"/>
                <a:gd name="T6" fmla="*/ 38 w 65"/>
                <a:gd name="T7" fmla="*/ 0 h 65"/>
                <a:gd name="T8" fmla="*/ 27 w 65"/>
                <a:gd name="T9" fmla="*/ 0 h 65"/>
                <a:gd name="T10" fmla="*/ 13 w 65"/>
                <a:gd name="T11" fmla="*/ 6 h 65"/>
                <a:gd name="T12" fmla="*/ 6 w 65"/>
                <a:gd name="T13" fmla="*/ 13 h 65"/>
                <a:gd name="T14" fmla="*/ 0 w 65"/>
                <a:gd name="T15" fmla="*/ 27 h 65"/>
                <a:gd name="T16" fmla="*/ 0 w 65"/>
                <a:gd name="T17" fmla="*/ 38 h 65"/>
                <a:gd name="T18" fmla="*/ 6 w 65"/>
                <a:gd name="T19" fmla="*/ 52 h 65"/>
                <a:gd name="T20" fmla="*/ 13 w 65"/>
                <a:gd name="T21" fmla="*/ 60 h 65"/>
                <a:gd name="T22" fmla="*/ 27 w 65"/>
                <a:gd name="T23" fmla="*/ 65 h 65"/>
                <a:gd name="T24" fmla="*/ 38 w 65"/>
                <a:gd name="T25" fmla="*/ 65 h 65"/>
                <a:gd name="T26" fmla="*/ 52 w 65"/>
                <a:gd name="T27" fmla="*/ 60 h 65"/>
                <a:gd name="T28" fmla="*/ 60 w 65"/>
                <a:gd name="T29" fmla="*/ 52 h 65"/>
                <a:gd name="T30" fmla="*/ 65 w 65"/>
                <a:gd name="T31" fmla="*/ 38 h 65"/>
                <a:gd name="T32" fmla="*/ 61 w 65"/>
                <a:gd name="T33" fmla="*/ 33 h 65"/>
                <a:gd name="T34" fmla="*/ 60 w 65"/>
                <a:gd name="T35" fmla="*/ 44 h 65"/>
                <a:gd name="T36" fmla="*/ 54 w 65"/>
                <a:gd name="T37" fmla="*/ 54 h 65"/>
                <a:gd name="T38" fmla="*/ 44 w 65"/>
                <a:gd name="T39" fmla="*/ 60 h 65"/>
                <a:gd name="T40" fmla="*/ 33 w 65"/>
                <a:gd name="T41" fmla="*/ 61 h 65"/>
                <a:gd name="T42" fmla="*/ 21 w 65"/>
                <a:gd name="T43" fmla="*/ 60 h 65"/>
                <a:gd name="T44" fmla="*/ 11 w 65"/>
                <a:gd name="T45" fmla="*/ 54 h 65"/>
                <a:gd name="T46" fmla="*/ 6 w 65"/>
                <a:gd name="T47" fmla="*/ 44 h 65"/>
                <a:gd name="T48" fmla="*/ 4 w 65"/>
                <a:gd name="T49" fmla="*/ 33 h 65"/>
                <a:gd name="T50" fmla="*/ 6 w 65"/>
                <a:gd name="T51" fmla="*/ 21 h 65"/>
                <a:gd name="T52" fmla="*/ 11 w 65"/>
                <a:gd name="T53" fmla="*/ 11 h 65"/>
                <a:gd name="T54" fmla="*/ 21 w 65"/>
                <a:gd name="T55" fmla="*/ 6 h 65"/>
                <a:gd name="T56" fmla="*/ 33 w 65"/>
                <a:gd name="T57" fmla="*/ 4 h 65"/>
                <a:gd name="T58" fmla="*/ 44 w 65"/>
                <a:gd name="T59" fmla="*/ 6 h 65"/>
                <a:gd name="T60" fmla="*/ 54 w 65"/>
                <a:gd name="T61" fmla="*/ 11 h 65"/>
                <a:gd name="T62" fmla="*/ 60 w 65"/>
                <a:gd name="T63" fmla="*/ 21 h 65"/>
                <a:gd name="T64" fmla="*/ 61 w 65"/>
                <a:gd name="T65" fmla="*/ 33 h 6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5"/>
                <a:gd name="T100" fmla="*/ 0 h 65"/>
                <a:gd name="T101" fmla="*/ 65 w 65"/>
                <a:gd name="T102" fmla="*/ 65 h 6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5" h="65">
                  <a:moveTo>
                    <a:pt x="65" y="33"/>
                  </a:moveTo>
                  <a:lnTo>
                    <a:pt x="65" y="27"/>
                  </a:lnTo>
                  <a:lnTo>
                    <a:pt x="63" y="19"/>
                  </a:lnTo>
                  <a:lnTo>
                    <a:pt x="60" y="13"/>
                  </a:lnTo>
                  <a:lnTo>
                    <a:pt x="56" y="9"/>
                  </a:lnTo>
                  <a:lnTo>
                    <a:pt x="52" y="6"/>
                  </a:lnTo>
                  <a:lnTo>
                    <a:pt x="46" y="2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19" y="2"/>
                  </a:lnTo>
                  <a:lnTo>
                    <a:pt x="13" y="6"/>
                  </a:lnTo>
                  <a:lnTo>
                    <a:pt x="9" y="9"/>
                  </a:lnTo>
                  <a:lnTo>
                    <a:pt x="6" y="13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38"/>
                  </a:lnTo>
                  <a:lnTo>
                    <a:pt x="2" y="46"/>
                  </a:lnTo>
                  <a:lnTo>
                    <a:pt x="6" y="52"/>
                  </a:lnTo>
                  <a:lnTo>
                    <a:pt x="9" y="56"/>
                  </a:lnTo>
                  <a:lnTo>
                    <a:pt x="13" y="60"/>
                  </a:lnTo>
                  <a:lnTo>
                    <a:pt x="19" y="63"/>
                  </a:lnTo>
                  <a:lnTo>
                    <a:pt x="27" y="65"/>
                  </a:lnTo>
                  <a:lnTo>
                    <a:pt x="33" y="65"/>
                  </a:lnTo>
                  <a:lnTo>
                    <a:pt x="38" y="65"/>
                  </a:lnTo>
                  <a:lnTo>
                    <a:pt x="46" y="63"/>
                  </a:lnTo>
                  <a:lnTo>
                    <a:pt x="52" y="60"/>
                  </a:lnTo>
                  <a:lnTo>
                    <a:pt x="56" y="56"/>
                  </a:lnTo>
                  <a:lnTo>
                    <a:pt x="60" y="52"/>
                  </a:lnTo>
                  <a:lnTo>
                    <a:pt x="63" y="46"/>
                  </a:lnTo>
                  <a:lnTo>
                    <a:pt x="65" y="38"/>
                  </a:lnTo>
                  <a:lnTo>
                    <a:pt x="65" y="33"/>
                  </a:lnTo>
                  <a:close/>
                  <a:moveTo>
                    <a:pt x="61" y="33"/>
                  </a:moveTo>
                  <a:lnTo>
                    <a:pt x="61" y="38"/>
                  </a:lnTo>
                  <a:lnTo>
                    <a:pt x="60" y="44"/>
                  </a:lnTo>
                  <a:lnTo>
                    <a:pt x="58" y="48"/>
                  </a:lnTo>
                  <a:lnTo>
                    <a:pt x="54" y="54"/>
                  </a:lnTo>
                  <a:lnTo>
                    <a:pt x="48" y="58"/>
                  </a:lnTo>
                  <a:lnTo>
                    <a:pt x="44" y="60"/>
                  </a:lnTo>
                  <a:lnTo>
                    <a:pt x="38" y="61"/>
                  </a:lnTo>
                  <a:lnTo>
                    <a:pt x="33" y="61"/>
                  </a:lnTo>
                  <a:lnTo>
                    <a:pt x="27" y="61"/>
                  </a:lnTo>
                  <a:lnTo>
                    <a:pt x="21" y="60"/>
                  </a:lnTo>
                  <a:lnTo>
                    <a:pt x="17" y="58"/>
                  </a:lnTo>
                  <a:lnTo>
                    <a:pt x="11" y="54"/>
                  </a:lnTo>
                  <a:lnTo>
                    <a:pt x="7" y="48"/>
                  </a:lnTo>
                  <a:lnTo>
                    <a:pt x="6" y="44"/>
                  </a:lnTo>
                  <a:lnTo>
                    <a:pt x="4" y="38"/>
                  </a:lnTo>
                  <a:lnTo>
                    <a:pt x="4" y="33"/>
                  </a:lnTo>
                  <a:lnTo>
                    <a:pt x="4" y="27"/>
                  </a:lnTo>
                  <a:lnTo>
                    <a:pt x="6" y="21"/>
                  </a:lnTo>
                  <a:lnTo>
                    <a:pt x="7" y="17"/>
                  </a:lnTo>
                  <a:lnTo>
                    <a:pt x="11" y="11"/>
                  </a:lnTo>
                  <a:lnTo>
                    <a:pt x="17" y="7"/>
                  </a:lnTo>
                  <a:lnTo>
                    <a:pt x="21" y="6"/>
                  </a:lnTo>
                  <a:lnTo>
                    <a:pt x="27" y="4"/>
                  </a:lnTo>
                  <a:lnTo>
                    <a:pt x="33" y="4"/>
                  </a:lnTo>
                  <a:lnTo>
                    <a:pt x="38" y="4"/>
                  </a:lnTo>
                  <a:lnTo>
                    <a:pt x="44" y="6"/>
                  </a:lnTo>
                  <a:lnTo>
                    <a:pt x="48" y="7"/>
                  </a:lnTo>
                  <a:lnTo>
                    <a:pt x="54" y="11"/>
                  </a:lnTo>
                  <a:lnTo>
                    <a:pt x="58" y="17"/>
                  </a:lnTo>
                  <a:lnTo>
                    <a:pt x="60" y="21"/>
                  </a:lnTo>
                  <a:lnTo>
                    <a:pt x="61" y="27"/>
                  </a:lnTo>
                  <a:lnTo>
                    <a:pt x="61" y="33"/>
                  </a:lnTo>
                  <a:close/>
                </a:path>
              </a:pathLst>
            </a:custGeom>
            <a:solidFill>
              <a:srgbClr val="F9E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91" name="Freeform 71">
              <a:extLst>
                <a:ext uri="{FF2B5EF4-FFF2-40B4-BE49-F238E27FC236}">
                  <a16:creationId xmlns:a16="http://schemas.microsoft.com/office/drawing/2014/main" id="{2C746D97-A82E-19A3-FC05-9D2840BF19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49" y="2131"/>
              <a:ext cx="61" cy="61"/>
            </a:xfrm>
            <a:custGeom>
              <a:avLst/>
              <a:gdLst>
                <a:gd name="T0" fmla="*/ 61 w 61"/>
                <a:gd name="T1" fmla="*/ 25 h 61"/>
                <a:gd name="T2" fmla="*/ 56 w 61"/>
                <a:gd name="T3" fmla="*/ 13 h 61"/>
                <a:gd name="T4" fmla="*/ 48 w 61"/>
                <a:gd name="T5" fmla="*/ 5 h 61"/>
                <a:gd name="T6" fmla="*/ 36 w 61"/>
                <a:gd name="T7" fmla="*/ 0 h 61"/>
                <a:gd name="T8" fmla="*/ 25 w 61"/>
                <a:gd name="T9" fmla="*/ 0 h 61"/>
                <a:gd name="T10" fmla="*/ 13 w 61"/>
                <a:gd name="T11" fmla="*/ 5 h 61"/>
                <a:gd name="T12" fmla="*/ 5 w 61"/>
                <a:gd name="T13" fmla="*/ 13 h 61"/>
                <a:gd name="T14" fmla="*/ 0 w 61"/>
                <a:gd name="T15" fmla="*/ 25 h 61"/>
                <a:gd name="T16" fmla="*/ 0 w 61"/>
                <a:gd name="T17" fmla="*/ 36 h 61"/>
                <a:gd name="T18" fmla="*/ 5 w 61"/>
                <a:gd name="T19" fmla="*/ 48 h 61"/>
                <a:gd name="T20" fmla="*/ 13 w 61"/>
                <a:gd name="T21" fmla="*/ 56 h 61"/>
                <a:gd name="T22" fmla="*/ 25 w 61"/>
                <a:gd name="T23" fmla="*/ 61 h 61"/>
                <a:gd name="T24" fmla="*/ 36 w 61"/>
                <a:gd name="T25" fmla="*/ 61 h 61"/>
                <a:gd name="T26" fmla="*/ 48 w 61"/>
                <a:gd name="T27" fmla="*/ 56 h 61"/>
                <a:gd name="T28" fmla="*/ 56 w 61"/>
                <a:gd name="T29" fmla="*/ 48 h 61"/>
                <a:gd name="T30" fmla="*/ 61 w 61"/>
                <a:gd name="T31" fmla="*/ 36 h 61"/>
                <a:gd name="T32" fmla="*/ 58 w 61"/>
                <a:gd name="T33" fmla="*/ 31 h 61"/>
                <a:gd name="T34" fmla="*/ 56 w 61"/>
                <a:gd name="T35" fmla="*/ 40 h 61"/>
                <a:gd name="T36" fmla="*/ 50 w 61"/>
                <a:gd name="T37" fmla="*/ 50 h 61"/>
                <a:gd name="T38" fmla="*/ 40 w 61"/>
                <a:gd name="T39" fmla="*/ 56 h 61"/>
                <a:gd name="T40" fmla="*/ 31 w 61"/>
                <a:gd name="T41" fmla="*/ 58 h 61"/>
                <a:gd name="T42" fmla="*/ 21 w 61"/>
                <a:gd name="T43" fmla="*/ 56 h 61"/>
                <a:gd name="T44" fmla="*/ 11 w 61"/>
                <a:gd name="T45" fmla="*/ 50 h 61"/>
                <a:gd name="T46" fmla="*/ 5 w 61"/>
                <a:gd name="T47" fmla="*/ 40 h 61"/>
                <a:gd name="T48" fmla="*/ 4 w 61"/>
                <a:gd name="T49" fmla="*/ 31 h 61"/>
                <a:gd name="T50" fmla="*/ 5 w 61"/>
                <a:gd name="T51" fmla="*/ 21 h 61"/>
                <a:gd name="T52" fmla="*/ 11 w 61"/>
                <a:gd name="T53" fmla="*/ 11 h 61"/>
                <a:gd name="T54" fmla="*/ 21 w 61"/>
                <a:gd name="T55" fmla="*/ 5 h 61"/>
                <a:gd name="T56" fmla="*/ 31 w 61"/>
                <a:gd name="T57" fmla="*/ 4 h 61"/>
                <a:gd name="T58" fmla="*/ 40 w 61"/>
                <a:gd name="T59" fmla="*/ 5 h 61"/>
                <a:gd name="T60" fmla="*/ 50 w 61"/>
                <a:gd name="T61" fmla="*/ 11 h 61"/>
                <a:gd name="T62" fmla="*/ 56 w 61"/>
                <a:gd name="T63" fmla="*/ 21 h 61"/>
                <a:gd name="T64" fmla="*/ 58 w 61"/>
                <a:gd name="T65" fmla="*/ 31 h 6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1"/>
                <a:gd name="T100" fmla="*/ 0 h 61"/>
                <a:gd name="T101" fmla="*/ 61 w 61"/>
                <a:gd name="T102" fmla="*/ 61 h 6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1" h="61">
                  <a:moveTo>
                    <a:pt x="61" y="31"/>
                  </a:moveTo>
                  <a:lnTo>
                    <a:pt x="61" y="25"/>
                  </a:lnTo>
                  <a:lnTo>
                    <a:pt x="59" y="19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3" y="5"/>
                  </a:lnTo>
                  <a:lnTo>
                    <a:pt x="9" y="9"/>
                  </a:lnTo>
                  <a:lnTo>
                    <a:pt x="5" y="13"/>
                  </a:lnTo>
                  <a:lnTo>
                    <a:pt x="2" y="19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5" y="48"/>
                  </a:lnTo>
                  <a:lnTo>
                    <a:pt x="9" y="52"/>
                  </a:lnTo>
                  <a:lnTo>
                    <a:pt x="13" y="56"/>
                  </a:lnTo>
                  <a:lnTo>
                    <a:pt x="19" y="59"/>
                  </a:lnTo>
                  <a:lnTo>
                    <a:pt x="25" y="61"/>
                  </a:lnTo>
                  <a:lnTo>
                    <a:pt x="31" y="61"/>
                  </a:lnTo>
                  <a:lnTo>
                    <a:pt x="36" y="61"/>
                  </a:lnTo>
                  <a:lnTo>
                    <a:pt x="42" y="59"/>
                  </a:lnTo>
                  <a:lnTo>
                    <a:pt x="48" y="56"/>
                  </a:lnTo>
                  <a:lnTo>
                    <a:pt x="52" y="52"/>
                  </a:lnTo>
                  <a:lnTo>
                    <a:pt x="56" y="48"/>
                  </a:lnTo>
                  <a:lnTo>
                    <a:pt x="59" y="42"/>
                  </a:lnTo>
                  <a:lnTo>
                    <a:pt x="61" y="36"/>
                  </a:lnTo>
                  <a:lnTo>
                    <a:pt x="61" y="31"/>
                  </a:lnTo>
                  <a:close/>
                  <a:moveTo>
                    <a:pt x="58" y="31"/>
                  </a:moveTo>
                  <a:lnTo>
                    <a:pt x="58" y="36"/>
                  </a:lnTo>
                  <a:lnTo>
                    <a:pt x="56" y="40"/>
                  </a:lnTo>
                  <a:lnTo>
                    <a:pt x="54" y="46"/>
                  </a:lnTo>
                  <a:lnTo>
                    <a:pt x="50" y="50"/>
                  </a:lnTo>
                  <a:lnTo>
                    <a:pt x="46" y="54"/>
                  </a:lnTo>
                  <a:lnTo>
                    <a:pt x="40" y="56"/>
                  </a:lnTo>
                  <a:lnTo>
                    <a:pt x="36" y="58"/>
                  </a:lnTo>
                  <a:lnTo>
                    <a:pt x="31" y="58"/>
                  </a:lnTo>
                  <a:lnTo>
                    <a:pt x="25" y="58"/>
                  </a:lnTo>
                  <a:lnTo>
                    <a:pt x="21" y="56"/>
                  </a:lnTo>
                  <a:lnTo>
                    <a:pt x="15" y="54"/>
                  </a:lnTo>
                  <a:lnTo>
                    <a:pt x="11" y="50"/>
                  </a:lnTo>
                  <a:lnTo>
                    <a:pt x="7" y="46"/>
                  </a:lnTo>
                  <a:lnTo>
                    <a:pt x="5" y="40"/>
                  </a:lnTo>
                  <a:lnTo>
                    <a:pt x="4" y="36"/>
                  </a:lnTo>
                  <a:lnTo>
                    <a:pt x="4" y="31"/>
                  </a:lnTo>
                  <a:lnTo>
                    <a:pt x="4" y="25"/>
                  </a:lnTo>
                  <a:lnTo>
                    <a:pt x="5" y="21"/>
                  </a:lnTo>
                  <a:lnTo>
                    <a:pt x="7" y="15"/>
                  </a:lnTo>
                  <a:lnTo>
                    <a:pt x="11" y="11"/>
                  </a:lnTo>
                  <a:lnTo>
                    <a:pt x="15" y="7"/>
                  </a:lnTo>
                  <a:lnTo>
                    <a:pt x="21" y="5"/>
                  </a:lnTo>
                  <a:lnTo>
                    <a:pt x="25" y="4"/>
                  </a:lnTo>
                  <a:lnTo>
                    <a:pt x="31" y="4"/>
                  </a:lnTo>
                  <a:lnTo>
                    <a:pt x="36" y="4"/>
                  </a:lnTo>
                  <a:lnTo>
                    <a:pt x="40" y="5"/>
                  </a:lnTo>
                  <a:lnTo>
                    <a:pt x="46" y="7"/>
                  </a:lnTo>
                  <a:lnTo>
                    <a:pt x="50" y="11"/>
                  </a:lnTo>
                  <a:lnTo>
                    <a:pt x="54" y="15"/>
                  </a:lnTo>
                  <a:lnTo>
                    <a:pt x="56" y="21"/>
                  </a:lnTo>
                  <a:lnTo>
                    <a:pt x="58" y="25"/>
                  </a:lnTo>
                  <a:lnTo>
                    <a:pt x="58" y="31"/>
                  </a:lnTo>
                  <a:close/>
                </a:path>
              </a:pathLst>
            </a:custGeom>
            <a:solidFill>
              <a:srgbClr val="FAEB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92" name="Freeform 72">
              <a:extLst>
                <a:ext uri="{FF2B5EF4-FFF2-40B4-BE49-F238E27FC236}">
                  <a16:creationId xmlns:a16="http://schemas.microsoft.com/office/drawing/2014/main" id="{BA8CF966-EBC9-102F-E87E-0EF7AE29E2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1" y="2133"/>
              <a:ext cx="57" cy="57"/>
            </a:xfrm>
            <a:custGeom>
              <a:avLst/>
              <a:gdLst>
                <a:gd name="T0" fmla="*/ 57 w 57"/>
                <a:gd name="T1" fmla="*/ 29 h 57"/>
                <a:gd name="T2" fmla="*/ 57 w 57"/>
                <a:gd name="T3" fmla="*/ 23 h 57"/>
                <a:gd name="T4" fmla="*/ 56 w 57"/>
                <a:gd name="T5" fmla="*/ 17 h 57"/>
                <a:gd name="T6" fmla="*/ 54 w 57"/>
                <a:gd name="T7" fmla="*/ 13 h 57"/>
                <a:gd name="T8" fmla="*/ 50 w 57"/>
                <a:gd name="T9" fmla="*/ 7 h 57"/>
                <a:gd name="T10" fmla="*/ 44 w 57"/>
                <a:gd name="T11" fmla="*/ 3 h 57"/>
                <a:gd name="T12" fmla="*/ 40 w 57"/>
                <a:gd name="T13" fmla="*/ 2 h 57"/>
                <a:gd name="T14" fmla="*/ 34 w 57"/>
                <a:gd name="T15" fmla="*/ 0 h 57"/>
                <a:gd name="T16" fmla="*/ 29 w 57"/>
                <a:gd name="T17" fmla="*/ 0 h 57"/>
                <a:gd name="T18" fmla="*/ 23 w 57"/>
                <a:gd name="T19" fmla="*/ 0 h 57"/>
                <a:gd name="T20" fmla="*/ 17 w 57"/>
                <a:gd name="T21" fmla="*/ 2 h 57"/>
                <a:gd name="T22" fmla="*/ 13 w 57"/>
                <a:gd name="T23" fmla="*/ 3 h 57"/>
                <a:gd name="T24" fmla="*/ 7 w 57"/>
                <a:gd name="T25" fmla="*/ 7 h 57"/>
                <a:gd name="T26" fmla="*/ 3 w 57"/>
                <a:gd name="T27" fmla="*/ 13 h 57"/>
                <a:gd name="T28" fmla="*/ 2 w 57"/>
                <a:gd name="T29" fmla="*/ 17 h 57"/>
                <a:gd name="T30" fmla="*/ 0 w 57"/>
                <a:gd name="T31" fmla="*/ 23 h 57"/>
                <a:gd name="T32" fmla="*/ 0 w 57"/>
                <a:gd name="T33" fmla="*/ 29 h 57"/>
                <a:gd name="T34" fmla="*/ 0 w 57"/>
                <a:gd name="T35" fmla="*/ 34 h 57"/>
                <a:gd name="T36" fmla="*/ 2 w 57"/>
                <a:gd name="T37" fmla="*/ 40 h 57"/>
                <a:gd name="T38" fmla="*/ 3 w 57"/>
                <a:gd name="T39" fmla="*/ 44 h 57"/>
                <a:gd name="T40" fmla="*/ 7 w 57"/>
                <a:gd name="T41" fmla="*/ 50 h 57"/>
                <a:gd name="T42" fmla="*/ 13 w 57"/>
                <a:gd name="T43" fmla="*/ 54 h 57"/>
                <a:gd name="T44" fmla="*/ 17 w 57"/>
                <a:gd name="T45" fmla="*/ 56 h 57"/>
                <a:gd name="T46" fmla="*/ 23 w 57"/>
                <a:gd name="T47" fmla="*/ 57 h 57"/>
                <a:gd name="T48" fmla="*/ 29 w 57"/>
                <a:gd name="T49" fmla="*/ 57 h 57"/>
                <a:gd name="T50" fmla="*/ 34 w 57"/>
                <a:gd name="T51" fmla="*/ 57 h 57"/>
                <a:gd name="T52" fmla="*/ 40 w 57"/>
                <a:gd name="T53" fmla="*/ 56 h 57"/>
                <a:gd name="T54" fmla="*/ 44 w 57"/>
                <a:gd name="T55" fmla="*/ 54 h 57"/>
                <a:gd name="T56" fmla="*/ 50 w 57"/>
                <a:gd name="T57" fmla="*/ 50 h 57"/>
                <a:gd name="T58" fmla="*/ 54 w 57"/>
                <a:gd name="T59" fmla="*/ 44 h 57"/>
                <a:gd name="T60" fmla="*/ 56 w 57"/>
                <a:gd name="T61" fmla="*/ 40 h 57"/>
                <a:gd name="T62" fmla="*/ 57 w 57"/>
                <a:gd name="T63" fmla="*/ 34 h 57"/>
                <a:gd name="T64" fmla="*/ 57 w 57"/>
                <a:gd name="T65" fmla="*/ 29 h 57"/>
                <a:gd name="T66" fmla="*/ 54 w 57"/>
                <a:gd name="T67" fmla="*/ 29 h 57"/>
                <a:gd name="T68" fmla="*/ 52 w 57"/>
                <a:gd name="T69" fmla="*/ 38 h 57"/>
                <a:gd name="T70" fmla="*/ 46 w 57"/>
                <a:gd name="T71" fmla="*/ 46 h 57"/>
                <a:gd name="T72" fmla="*/ 38 w 57"/>
                <a:gd name="T73" fmla="*/ 52 h 57"/>
                <a:gd name="T74" fmla="*/ 29 w 57"/>
                <a:gd name="T75" fmla="*/ 54 h 57"/>
                <a:gd name="T76" fmla="*/ 19 w 57"/>
                <a:gd name="T77" fmla="*/ 52 h 57"/>
                <a:gd name="T78" fmla="*/ 11 w 57"/>
                <a:gd name="T79" fmla="*/ 46 h 57"/>
                <a:gd name="T80" fmla="*/ 5 w 57"/>
                <a:gd name="T81" fmla="*/ 38 h 57"/>
                <a:gd name="T82" fmla="*/ 3 w 57"/>
                <a:gd name="T83" fmla="*/ 29 h 57"/>
                <a:gd name="T84" fmla="*/ 5 w 57"/>
                <a:gd name="T85" fmla="*/ 19 h 57"/>
                <a:gd name="T86" fmla="*/ 11 w 57"/>
                <a:gd name="T87" fmla="*/ 11 h 57"/>
                <a:gd name="T88" fmla="*/ 19 w 57"/>
                <a:gd name="T89" fmla="*/ 5 h 57"/>
                <a:gd name="T90" fmla="*/ 29 w 57"/>
                <a:gd name="T91" fmla="*/ 3 h 57"/>
                <a:gd name="T92" fmla="*/ 38 w 57"/>
                <a:gd name="T93" fmla="*/ 5 h 57"/>
                <a:gd name="T94" fmla="*/ 46 w 57"/>
                <a:gd name="T95" fmla="*/ 11 h 57"/>
                <a:gd name="T96" fmla="*/ 52 w 57"/>
                <a:gd name="T97" fmla="*/ 19 h 57"/>
                <a:gd name="T98" fmla="*/ 54 w 57"/>
                <a:gd name="T99" fmla="*/ 29 h 5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7"/>
                <a:gd name="T151" fmla="*/ 0 h 57"/>
                <a:gd name="T152" fmla="*/ 57 w 57"/>
                <a:gd name="T153" fmla="*/ 57 h 5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7" h="57">
                  <a:moveTo>
                    <a:pt x="57" y="29"/>
                  </a:moveTo>
                  <a:lnTo>
                    <a:pt x="57" y="23"/>
                  </a:lnTo>
                  <a:lnTo>
                    <a:pt x="56" y="17"/>
                  </a:lnTo>
                  <a:lnTo>
                    <a:pt x="54" y="13"/>
                  </a:lnTo>
                  <a:lnTo>
                    <a:pt x="50" y="7"/>
                  </a:lnTo>
                  <a:lnTo>
                    <a:pt x="44" y="3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7" y="2"/>
                  </a:lnTo>
                  <a:lnTo>
                    <a:pt x="13" y="3"/>
                  </a:lnTo>
                  <a:lnTo>
                    <a:pt x="7" y="7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3" y="44"/>
                  </a:lnTo>
                  <a:lnTo>
                    <a:pt x="7" y="50"/>
                  </a:lnTo>
                  <a:lnTo>
                    <a:pt x="13" y="54"/>
                  </a:lnTo>
                  <a:lnTo>
                    <a:pt x="17" y="56"/>
                  </a:lnTo>
                  <a:lnTo>
                    <a:pt x="23" y="57"/>
                  </a:lnTo>
                  <a:lnTo>
                    <a:pt x="29" y="57"/>
                  </a:lnTo>
                  <a:lnTo>
                    <a:pt x="34" y="57"/>
                  </a:lnTo>
                  <a:lnTo>
                    <a:pt x="40" y="56"/>
                  </a:lnTo>
                  <a:lnTo>
                    <a:pt x="44" y="54"/>
                  </a:lnTo>
                  <a:lnTo>
                    <a:pt x="50" y="50"/>
                  </a:lnTo>
                  <a:lnTo>
                    <a:pt x="54" y="44"/>
                  </a:lnTo>
                  <a:lnTo>
                    <a:pt x="56" y="40"/>
                  </a:lnTo>
                  <a:lnTo>
                    <a:pt x="57" y="34"/>
                  </a:lnTo>
                  <a:lnTo>
                    <a:pt x="57" y="29"/>
                  </a:lnTo>
                  <a:close/>
                  <a:moveTo>
                    <a:pt x="54" y="29"/>
                  </a:moveTo>
                  <a:lnTo>
                    <a:pt x="52" y="38"/>
                  </a:lnTo>
                  <a:lnTo>
                    <a:pt x="46" y="46"/>
                  </a:lnTo>
                  <a:lnTo>
                    <a:pt x="38" y="52"/>
                  </a:lnTo>
                  <a:lnTo>
                    <a:pt x="29" y="54"/>
                  </a:lnTo>
                  <a:lnTo>
                    <a:pt x="19" y="52"/>
                  </a:lnTo>
                  <a:lnTo>
                    <a:pt x="11" y="46"/>
                  </a:lnTo>
                  <a:lnTo>
                    <a:pt x="5" y="38"/>
                  </a:lnTo>
                  <a:lnTo>
                    <a:pt x="3" y="29"/>
                  </a:lnTo>
                  <a:lnTo>
                    <a:pt x="5" y="19"/>
                  </a:lnTo>
                  <a:lnTo>
                    <a:pt x="11" y="11"/>
                  </a:lnTo>
                  <a:lnTo>
                    <a:pt x="19" y="5"/>
                  </a:lnTo>
                  <a:lnTo>
                    <a:pt x="29" y="3"/>
                  </a:lnTo>
                  <a:lnTo>
                    <a:pt x="38" y="5"/>
                  </a:lnTo>
                  <a:lnTo>
                    <a:pt x="46" y="11"/>
                  </a:lnTo>
                  <a:lnTo>
                    <a:pt x="52" y="19"/>
                  </a:lnTo>
                  <a:lnTo>
                    <a:pt x="54" y="29"/>
                  </a:lnTo>
                  <a:close/>
                </a:path>
              </a:pathLst>
            </a:custGeom>
            <a:solidFill>
              <a:srgbClr val="FBEE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93" name="Freeform 73">
              <a:extLst>
                <a:ext uri="{FF2B5EF4-FFF2-40B4-BE49-F238E27FC236}">
                  <a16:creationId xmlns:a16="http://schemas.microsoft.com/office/drawing/2014/main" id="{2D867A5E-DCA4-5F3B-176F-17AC9F7947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3" y="2135"/>
              <a:ext cx="54" cy="54"/>
            </a:xfrm>
            <a:custGeom>
              <a:avLst/>
              <a:gdLst>
                <a:gd name="T0" fmla="*/ 54 w 54"/>
                <a:gd name="T1" fmla="*/ 27 h 54"/>
                <a:gd name="T2" fmla="*/ 54 w 54"/>
                <a:gd name="T3" fmla="*/ 21 h 54"/>
                <a:gd name="T4" fmla="*/ 52 w 54"/>
                <a:gd name="T5" fmla="*/ 17 h 54"/>
                <a:gd name="T6" fmla="*/ 50 w 54"/>
                <a:gd name="T7" fmla="*/ 11 h 54"/>
                <a:gd name="T8" fmla="*/ 46 w 54"/>
                <a:gd name="T9" fmla="*/ 7 h 54"/>
                <a:gd name="T10" fmla="*/ 42 w 54"/>
                <a:gd name="T11" fmla="*/ 3 h 54"/>
                <a:gd name="T12" fmla="*/ 36 w 54"/>
                <a:gd name="T13" fmla="*/ 1 h 54"/>
                <a:gd name="T14" fmla="*/ 32 w 54"/>
                <a:gd name="T15" fmla="*/ 0 h 54"/>
                <a:gd name="T16" fmla="*/ 27 w 54"/>
                <a:gd name="T17" fmla="*/ 0 h 54"/>
                <a:gd name="T18" fmla="*/ 21 w 54"/>
                <a:gd name="T19" fmla="*/ 0 h 54"/>
                <a:gd name="T20" fmla="*/ 17 w 54"/>
                <a:gd name="T21" fmla="*/ 1 h 54"/>
                <a:gd name="T22" fmla="*/ 11 w 54"/>
                <a:gd name="T23" fmla="*/ 3 h 54"/>
                <a:gd name="T24" fmla="*/ 7 w 54"/>
                <a:gd name="T25" fmla="*/ 7 h 54"/>
                <a:gd name="T26" fmla="*/ 3 w 54"/>
                <a:gd name="T27" fmla="*/ 11 h 54"/>
                <a:gd name="T28" fmla="*/ 1 w 54"/>
                <a:gd name="T29" fmla="*/ 17 h 54"/>
                <a:gd name="T30" fmla="*/ 0 w 54"/>
                <a:gd name="T31" fmla="*/ 21 h 54"/>
                <a:gd name="T32" fmla="*/ 0 w 54"/>
                <a:gd name="T33" fmla="*/ 27 h 54"/>
                <a:gd name="T34" fmla="*/ 0 w 54"/>
                <a:gd name="T35" fmla="*/ 32 h 54"/>
                <a:gd name="T36" fmla="*/ 1 w 54"/>
                <a:gd name="T37" fmla="*/ 36 h 54"/>
                <a:gd name="T38" fmla="*/ 3 w 54"/>
                <a:gd name="T39" fmla="*/ 42 h 54"/>
                <a:gd name="T40" fmla="*/ 7 w 54"/>
                <a:gd name="T41" fmla="*/ 46 h 54"/>
                <a:gd name="T42" fmla="*/ 11 w 54"/>
                <a:gd name="T43" fmla="*/ 50 h 54"/>
                <a:gd name="T44" fmla="*/ 17 w 54"/>
                <a:gd name="T45" fmla="*/ 52 h 54"/>
                <a:gd name="T46" fmla="*/ 21 w 54"/>
                <a:gd name="T47" fmla="*/ 54 h 54"/>
                <a:gd name="T48" fmla="*/ 27 w 54"/>
                <a:gd name="T49" fmla="*/ 54 h 54"/>
                <a:gd name="T50" fmla="*/ 32 w 54"/>
                <a:gd name="T51" fmla="*/ 54 h 54"/>
                <a:gd name="T52" fmla="*/ 36 w 54"/>
                <a:gd name="T53" fmla="*/ 52 h 54"/>
                <a:gd name="T54" fmla="*/ 42 w 54"/>
                <a:gd name="T55" fmla="*/ 50 h 54"/>
                <a:gd name="T56" fmla="*/ 46 w 54"/>
                <a:gd name="T57" fmla="*/ 46 h 54"/>
                <a:gd name="T58" fmla="*/ 50 w 54"/>
                <a:gd name="T59" fmla="*/ 42 h 54"/>
                <a:gd name="T60" fmla="*/ 52 w 54"/>
                <a:gd name="T61" fmla="*/ 36 h 54"/>
                <a:gd name="T62" fmla="*/ 54 w 54"/>
                <a:gd name="T63" fmla="*/ 32 h 54"/>
                <a:gd name="T64" fmla="*/ 54 w 54"/>
                <a:gd name="T65" fmla="*/ 27 h 54"/>
                <a:gd name="T66" fmla="*/ 50 w 54"/>
                <a:gd name="T67" fmla="*/ 27 h 54"/>
                <a:gd name="T68" fmla="*/ 48 w 54"/>
                <a:gd name="T69" fmla="*/ 36 h 54"/>
                <a:gd name="T70" fmla="*/ 44 w 54"/>
                <a:gd name="T71" fmla="*/ 44 h 54"/>
                <a:gd name="T72" fmla="*/ 36 w 54"/>
                <a:gd name="T73" fmla="*/ 48 h 54"/>
                <a:gd name="T74" fmla="*/ 27 w 54"/>
                <a:gd name="T75" fmla="*/ 50 h 54"/>
                <a:gd name="T76" fmla="*/ 17 w 54"/>
                <a:gd name="T77" fmla="*/ 48 h 54"/>
                <a:gd name="T78" fmla="*/ 9 w 54"/>
                <a:gd name="T79" fmla="*/ 44 h 54"/>
                <a:gd name="T80" fmla="*/ 5 w 54"/>
                <a:gd name="T81" fmla="*/ 36 h 54"/>
                <a:gd name="T82" fmla="*/ 3 w 54"/>
                <a:gd name="T83" fmla="*/ 27 h 54"/>
                <a:gd name="T84" fmla="*/ 5 w 54"/>
                <a:gd name="T85" fmla="*/ 17 h 54"/>
                <a:gd name="T86" fmla="*/ 9 w 54"/>
                <a:gd name="T87" fmla="*/ 9 h 54"/>
                <a:gd name="T88" fmla="*/ 17 w 54"/>
                <a:gd name="T89" fmla="*/ 5 h 54"/>
                <a:gd name="T90" fmla="*/ 27 w 54"/>
                <a:gd name="T91" fmla="*/ 3 h 54"/>
                <a:gd name="T92" fmla="*/ 36 w 54"/>
                <a:gd name="T93" fmla="*/ 5 h 54"/>
                <a:gd name="T94" fmla="*/ 44 w 54"/>
                <a:gd name="T95" fmla="*/ 9 h 54"/>
                <a:gd name="T96" fmla="*/ 48 w 54"/>
                <a:gd name="T97" fmla="*/ 17 h 54"/>
                <a:gd name="T98" fmla="*/ 50 w 54"/>
                <a:gd name="T99" fmla="*/ 27 h 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4"/>
                <a:gd name="T151" fmla="*/ 0 h 54"/>
                <a:gd name="T152" fmla="*/ 54 w 54"/>
                <a:gd name="T153" fmla="*/ 54 h 5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4" h="54">
                  <a:moveTo>
                    <a:pt x="54" y="27"/>
                  </a:moveTo>
                  <a:lnTo>
                    <a:pt x="54" y="21"/>
                  </a:lnTo>
                  <a:lnTo>
                    <a:pt x="52" y="17"/>
                  </a:lnTo>
                  <a:lnTo>
                    <a:pt x="50" y="11"/>
                  </a:lnTo>
                  <a:lnTo>
                    <a:pt x="46" y="7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1" y="3"/>
                  </a:lnTo>
                  <a:lnTo>
                    <a:pt x="7" y="7"/>
                  </a:lnTo>
                  <a:lnTo>
                    <a:pt x="3" y="11"/>
                  </a:lnTo>
                  <a:lnTo>
                    <a:pt x="1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1" y="36"/>
                  </a:lnTo>
                  <a:lnTo>
                    <a:pt x="3" y="42"/>
                  </a:lnTo>
                  <a:lnTo>
                    <a:pt x="7" y="46"/>
                  </a:lnTo>
                  <a:lnTo>
                    <a:pt x="11" y="50"/>
                  </a:lnTo>
                  <a:lnTo>
                    <a:pt x="17" y="52"/>
                  </a:lnTo>
                  <a:lnTo>
                    <a:pt x="21" y="54"/>
                  </a:lnTo>
                  <a:lnTo>
                    <a:pt x="27" y="54"/>
                  </a:lnTo>
                  <a:lnTo>
                    <a:pt x="32" y="54"/>
                  </a:lnTo>
                  <a:lnTo>
                    <a:pt x="36" y="52"/>
                  </a:lnTo>
                  <a:lnTo>
                    <a:pt x="42" y="50"/>
                  </a:lnTo>
                  <a:lnTo>
                    <a:pt x="46" y="46"/>
                  </a:lnTo>
                  <a:lnTo>
                    <a:pt x="50" y="42"/>
                  </a:lnTo>
                  <a:lnTo>
                    <a:pt x="52" y="36"/>
                  </a:lnTo>
                  <a:lnTo>
                    <a:pt x="54" y="32"/>
                  </a:lnTo>
                  <a:lnTo>
                    <a:pt x="54" y="27"/>
                  </a:lnTo>
                  <a:close/>
                  <a:moveTo>
                    <a:pt x="50" y="27"/>
                  </a:moveTo>
                  <a:lnTo>
                    <a:pt x="48" y="36"/>
                  </a:lnTo>
                  <a:lnTo>
                    <a:pt x="44" y="44"/>
                  </a:lnTo>
                  <a:lnTo>
                    <a:pt x="36" y="48"/>
                  </a:lnTo>
                  <a:lnTo>
                    <a:pt x="27" y="50"/>
                  </a:lnTo>
                  <a:lnTo>
                    <a:pt x="17" y="48"/>
                  </a:lnTo>
                  <a:lnTo>
                    <a:pt x="9" y="44"/>
                  </a:lnTo>
                  <a:lnTo>
                    <a:pt x="5" y="36"/>
                  </a:lnTo>
                  <a:lnTo>
                    <a:pt x="3" y="27"/>
                  </a:lnTo>
                  <a:lnTo>
                    <a:pt x="5" y="17"/>
                  </a:lnTo>
                  <a:lnTo>
                    <a:pt x="9" y="9"/>
                  </a:lnTo>
                  <a:lnTo>
                    <a:pt x="17" y="5"/>
                  </a:lnTo>
                  <a:lnTo>
                    <a:pt x="27" y="3"/>
                  </a:lnTo>
                  <a:lnTo>
                    <a:pt x="36" y="5"/>
                  </a:lnTo>
                  <a:lnTo>
                    <a:pt x="44" y="9"/>
                  </a:lnTo>
                  <a:lnTo>
                    <a:pt x="48" y="17"/>
                  </a:lnTo>
                  <a:lnTo>
                    <a:pt x="50" y="27"/>
                  </a:lnTo>
                  <a:close/>
                </a:path>
              </a:pathLst>
            </a:custGeom>
            <a:solidFill>
              <a:srgbClr val="FBEF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94" name="Freeform 74">
              <a:extLst>
                <a:ext uri="{FF2B5EF4-FFF2-40B4-BE49-F238E27FC236}">
                  <a16:creationId xmlns:a16="http://schemas.microsoft.com/office/drawing/2014/main" id="{E9E89B02-BE7E-F35C-90EB-6EEFB372CC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4" y="2136"/>
              <a:ext cx="51" cy="51"/>
            </a:xfrm>
            <a:custGeom>
              <a:avLst/>
              <a:gdLst>
                <a:gd name="T0" fmla="*/ 51 w 51"/>
                <a:gd name="T1" fmla="*/ 26 h 51"/>
                <a:gd name="T2" fmla="*/ 49 w 51"/>
                <a:gd name="T3" fmla="*/ 16 h 51"/>
                <a:gd name="T4" fmla="*/ 43 w 51"/>
                <a:gd name="T5" fmla="*/ 8 h 51"/>
                <a:gd name="T6" fmla="*/ 35 w 51"/>
                <a:gd name="T7" fmla="*/ 2 h 51"/>
                <a:gd name="T8" fmla="*/ 26 w 51"/>
                <a:gd name="T9" fmla="*/ 0 h 51"/>
                <a:gd name="T10" fmla="*/ 16 w 51"/>
                <a:gd name="T11" fmla="*/ 2 h 51"/>
                <a:gd name="T12" fmla="*/ 8 w 51"/>
                <a:gd name="T13" fmla="*/ 8 h 51"/>
                <a:gd name="T14" fmla="*/ 2 w 51"/>
                <a:gd name="T15" fmla="*/ 16 h 51"/>
                <a:gd name="T16" fmla="*/ 0 w 51"/>
                <a:gd name="T17" fmla="*/ 26 h 51"/>
                <a:gd name="T18" fmla="*/ 2 w 51"/>
                <a:gd name="T19" fmla="*/ 35 h 51"/>
                <a:gd name="T20" fmla="*/ 8 w 51"/>
                <a:gd name="T21" fmla="*/ 43 h 51"/>
                <a:gd name="T22" fmla="*/ 16 w 51"/>
                <a:gd name="T23" fmla="*/ 49 h 51"/>
                <a:gd name="T24" fmla="*/ 26 w 51"/>
                <a:gd name="T25" fmla="*/ 51 h 51"/>
                <a:gd name="T26" fmla="*/ 35 w 51"/>
                <a:gd name="T27" fmla="*/ 49 h 51"/>
                <a:gd name="T28" fmla="*/ 43 w 51"/>
                <a:gd name="T29" fmla="*/ 43 h 51"/>
                <a:gd name="T30" fmla="*/ 49 w 51"/>
                <a:gd name="T31" fmla="*/ 35 h 51"/>
                <a:gd name="T32" fmla="*/ 51 w 51"/>
                <a:gd name="T33" fmla="*/ 26 h 51"/>
                <a:gd name="T34" fmla="*/ 47 w 51"/>
                <a:gd name="T35" fmla="*/ 26 h 51"/>
                <a:gd name="T36" fmla="*/ 45 w 51"/>
                <a:gd name="T37" fmla="*/ 33 h 51"/>
                <a:gd name="T38" fmla="*/ 41 w 51"/>
                <a:gd name="T39" fmla="*/ 41 h 51"/>
                <a:gd name="T40" fmla="*/ 33 w 51"/>
                <a:gd name="T41" fmla="*/ 45 h 51"/>
                <a:gd name="T42" fmla="*/ 26 w 51"/>
                <a:gd name="T43" fmla="*/ 47 h 51"/>
                <a:gd name="T44" fmla="*/ 18 w 51"/>
                <a:gd name="T45" fmla="*/ 45 h 51"/>
                <a:gd name="T46" fmla="*/ 10 w 51"/>
                <a:gd name="T47" fmla="*/ 41 h 51"/>
                <a:gd name="T48" fmla="*/ 6 w 51"/>
                <a:gd name="T49" fmla="*/ 33 h 51"/>
                <a:gd name="T50" fmla="*/ 4 w 51"/>
                <a:gd name="T51" fmla="*/ 26 h 51"/>
                <a:gd name="T52" fmla="*/ 6 w 51"/>
                <a:gd name="T53" fmla="*/ 18 h 51"/>
                <a:gd name="T54" fmla="*/ 10 w 51"/>
                <a:gd name="T55" fmla="*/ 10 h 51"/>
                <a:gd name="T56" fmla="*/ 18 w 51"/>
                <a:gd name="T57" fmla="*/ 6 h 51"/>
                <a:gd name="T58" fmla="*/ 26 w 51"/>
                <a:gd name="T59" fmla="*/ 4 h 51"/>
                <a:gd name="T60" fmla="*/ 33 w 51"/>
                <a:gd name="T61" fmla="*/ 6 h 51"/>
                <a:gd name="T62" fmla="*/ 41 w 51"/>
                <a:gd name="T63" fmla="*/ 10 h 51"/>
                <a:gd name="T64" fmla="*/ 45 w 51"/>
                <a:gd name="T65" fmla="*/ 18 h 51"/>
                <a:gd name="T66" fmla="*/ 47 w 51"/>
                <a:gd name="T67" fmla="*/ 26 h 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1"/>
                <a:gd name="T103" fmla="*/ 0 h 51"/>
                <a:gd name="T104" fmla="*/ 51 w 51"/>
                <a:gd name="T105" fmla="*/ 51 h 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1" h="51">
                  <a:moveTo>
                    <a:pt x="51" y="26"/>
                  </a:moveTo>
                  <a:lnTo>
                    <a:pt x="49" y="16"/>
                  </a:lnTo>
                  <a:lnTo>
                    <a:pt x="43" y="8"/>
                  </a:lnTo>
                  <a:lnTo>
                    <a:pt x="35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6"/>
                  </a:lnTo>
                  <a:lnTo>
                    <a:pt x="2" y="35"/>
                  </a:lnTo>
                  <a:lnTo>
                    <a:pt x="8" y="43"/>
                  </a:lnTo>
                  <a:lnTo>
                    <a:pt x="16" y="49"/>
                  </a:lnTo>
                  <a:lnTo>
                    <a:pt x="26" y="51"/>
                  </a:lnTo>
                  <a:lnTo>
                    <a:pt x="35" y="49"/>
                  </a:lnTo>
                  <a:lnTo>
                    <a:pt x="43" y="43"/>
                  </a:lnTo>
                  <a:lnTo>
                    <a:pt x="49" y="35"/>
                  </a:lnTo>
                  <a:lnTo>
                    <a:pt x="51" y="26"/>
                  </a:lnTo>
                  <a:close/>
                  <a:moveTo>
                    <a:pt x="47" y="26"/>
                  </a:moveTo>
                  <a:lnTo>
                    <a:pt x="45" y="33"/>
                  </a:lnTo>
                  <a:lnTo>
                    <a:pt x="41" y="41"/>
                  </a:lnTo>
                  <a:lnTo>
                    <a:pt x="33" y="45"/>
                  </a:lnTo>
                  <a:lnTo>
                    <a:pt x="26" y="47"/>
                  </a:lnTo>
                  <a:lnTo>
                    <a:pt x="18" y="45"/>
                  </a:lnTo>
                  <a:lnTo>
                    <a:pt x="10" y="41"/>
                  </a:lnTo>
                  <a:lnTo>
                    <a:pt x="6" y="33"/>
                  </a:lnTo>
                  <a:lnTo>
                    <a:pt x="4" y="26"/>
                  </a:lnTo>
                  <a:lnTo>
                    <a:pt x="6" y="18"/>
                  </a:lnTo>
                  <a:lnTo>
                    <a:pt x="10" y="10"/>
                  </a:lnTo>
                  <a:lnTo>
                    <a:pt x="18" y="6"/>
                  </a:lnTo>
                  <a:lnTo>
                    <a:pt x="26" y="4"/>
                  </a:lnTo>
                  <a:lnTo>
                    <a:pt x="33" y="6"/>
                  </a:lnTo>
                  <a:lnTo>
                    <a:pt x="41" y="10"/>
                  </a:lnTo>
                  <a:lnTo>
                    <a:pt x="45" y="18"/>
                  </a:lnTo>
                  <a:lnTo>
                    <a:pt x="47" y="26"/>
                  </a:lnTo>
                  <a:close/>
                </a:path>
              </a:pathLst>
            </a:custGeom>
            <a:solidFill>
              <a:srgbClr val="FBF0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95" name="Freeform 75">
              <a:extLst>
                <a:ext uri="{FF2B5EF4-FFF2-40B4-BE49-F238E27FC236}">
                  <a16:creationId xmlns:a16="http://schemas.microsoft.com/office/drawing/2014/main" id="{915679CD-EC3C-E4AF-6281-D611EAA05A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6" y="2138"/>
              <a:ext cx="47" cy="47"/>
            </a:xfrm>
            <a:custGeom>
              <a:avLst/>
              <a:gdLst>
                <a:gd name="T0" fmla="*/ 47 w 47"/>
                <a:gd name="T1" fmla="*/ 24 h 47"/>
                <a:gd name="T2" fmla="*/ 45 w 47"/>
                <a:gd name="T3" fmla="*/ 14 h 47"/>
                <a:gd name="T4" fmla="*/ 41 w 47"/>
                <a:gd name="T5" fmla="*/ 6 h 47"/>
                <a:gd name="T6" fmla="*/ 33 w 47"/>
                <a:gd name="T7" fmla="*/ 2 h 47"/>
                <a:gd name="T8" fmla="*/ 24 w 47"/>
                <a:gd name="T9" fmla="*/ 0 h 47"/>
                <a:gd name="T10" fmla="*/ 14 w 47"/>
                <a:gd name="T11" fmla="*/ 2 h 47"/>
                <a:gd name="T12" fmla="*/ 6 w 47"/>
                <a:gd name="T13" fmla="*/ 6 h 47"/>
                <a:gd name="T14" fmla="*/ 2 w 47"/>
                <a:gd name="T15" fmla="*/ 14 h 47"/>
                <a:gd name="T16" fmla="*/ 0 w 47"/>
                <a:gd name="T17" fmla="*/ 24 h 47"/>
                <a:gd name="T18" fmla="*/ 2 w 47"/>
                <a:gd name="T19" fmla="*/ 33 h 47"/>
                <a:gd name="T20" fmla="*/ 6 w 47"/>
                <a:gd name="T21" fmla="*/ 41 h 47"/>
                <a:gd name="T22" fmla="*/ 14 w 47"/>
                <a:gd name="T23" fmla="*/ 45 h 47"/>
                <a:gd name="T24" fmla="*/ 24 w 47"/>
                <a:gd name="T25" fmla="*/ 47 h 47"/>
                <a:gd name="T26" fmla="*/ 33 w 47"/>
                <a:gd name="T27" fmla="*/ 45 h 47"/>
                <a:gd name="T28" fmla="*/ 41 w 47"/>
                <a:gd name="T29" fmla="*/ 41 h 47"/>
                <a:gd name="T30" fmla="*/ 45 w 47"/>
                <a:gd name="T31" fmla="*/ 33 h 47"/>
                <a:gd name="T32" fmla="*/ 47 w 47"/>
                <a:gd name="T33" fmla="*/ 24 h 47"/>
                <a:gd name="T34" fmla="*/ 43 w 47"/>
                <a:gd name="T35" fmla="*/ 24 h 47"/>
                <a:gd name="T36" fmla="*/ 41 w 47"/>
                <a:gd name="T37" fmla="*/ 31 h 47"/>
                <a:gd name="T38" fmla="*/ 37 w 47"/>
                <a:gd name="T39" fmla="*/ 37 h 47"/>
                <a:gd name="T40" fmla="*/ 31 w 47"/>
                <a:gd name="T41" fmla="*/ 41 h 47"/>
                <a:gd name="T42" fmla="*/ 24 w 47"/>
                <a:gd name="T43" fmla="*/ 43 h 47"/>
                <a:gd name="T44" fmla="*/ 16 w 47"/>
                <a:gd name="T45" fmla="*/ 41 h 47"/>
                <a:gd name="T46" fmla="*/ 10 w 47"/>
                <a:gd name="T47" fmla="*/ 37 h 47"/>
                <a:gd name="T48" fmla="*/ 6 w 47"/>
                <a:gd name="T49" fmla="*/ 31 h 47"/>
                <a:gd name="T50" fmla="*/ 4 w 47"/>
                <a:gd name="T51" fmla="*/ 24 h 47"/>
                <a:gd name="T52" fmla="*/ 6 w 47"/>
                <a:gd name="T53" fmla="*/ 16 h 47"/>
                <a:gd name="T54" fmla="*/ 10 w 47"/>
                <a:gd name="T55" fmla="*/ 10 h 47"/>
                <a:gd name="T56" fmla="*/ 16 w 47"/>
                <a:gd name="T57" fmla="*/ 6 h 47"/>
                <a:gd name="T58" fmla="*/ 24 w 47"/>
                <a:gd name="T59" fmla="*/ 4 h 47"/>
                <a:gd name="T60" fmla="*/ 31 w 47"/>
                <a:gd name="T61" fmla="*/ 6 h 47"/>
                <a:gd name="T62" fmla="*/ 37 w 47"/>
                <a:gd name="T63" fmla="*/ 10 h 47"/>
                <a:gd name="T64" fmla="*/ 41 w 47"/>
                <a:gd name="T65" fmla="*/ 16 h 47"/>
                <a:gd name="T66" fmla="*/ 43 w 47"/>
                <a:gd name="T67" fmla="*/ 24 h 4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7"/>
                <a:gd name="T103" fmla="*/ 0 h 47"/>
                <a:gd name="T104" fmla="*/ 47 w 47"/>
                <a:gd name="T105" fmla="*/ 47 h 4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7" h="47">
                  <a:moveTo>
                    <a:pt x="47" y="24"/>
                  </a:moveTo>
                  <a:lnTo>
                    <a:pt x="45" y="14"/>
                  </a:lnTo>
                  <a:lnTo>
                    <a:pt x="41" y="6"/>
                  </a:lnTo>
                  <a:lnTo>
                    <a:pt x="33" y="2"/>
                  </a:lnTo>
                  <a:lnTo>
                    <a:pt x="24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2" y="33"/>
                  </a:lnTo>
                  <a:lnTo>
                    <a:pt x="6" y="41"/>
                  </a:lnTo>
                  <a:lnTo>
                    <a:pt x="14" y="45"/>
                  </a:lnTo>
                  <a:lnTo>
                    <a:pt x="24" y="47"/>
                  </a:lnTo>
                  <a:lnTo>
                    <a:pt x="33" y="45"/>
                  </a:lnTo>
                  <a:lnTo>
                    <a:pt x="41" y="41"/>
                  </a:lnTo>
                  <a:lnTo>
                    <a:pt x="45" y="33"/>
                  </a:lnTo>
                  <a:lnTo>
                    <a:pt x="47" y="24"/>
                  </a:lnTo>
                  <a:close/>
                  <a:moveTo>
                    <a:pt x="43" y="24"/>
                  </a:moveTo>
                  <a:lnTo>
                    <a:pt x="41" y="31"/>
                  </a:lnTo>
                  <a:lnTo>
                    <a:pt x="37" y="37"/>
                  </a:lnTo>
                  <a:lnTo>
                    <a:pt x="31" y="41"/>
                  </a:lnTo>
                  <a:lnTo>
                    <a:pt x="24" y="43"/>
                  </a:lnTo>
                  <a:lnTo>
                    <a:pt x="16" y="41"/>
                  </a:lnTo>
                  <a:lnTo>
                    <a:pt x="10" y="37"/>
                  </a:lnTo>
                  <a:lnTo>
                    <a:pt x="6" y="31"/>
                  </a:lnTo>
                  <a:lnTo>
                    <a:pt x="4" y="24"/>
                  </a:lnTo>
                  <a:lnTo>
                    <a:pt x="6" y="16"/>
                  </a:lnTo>
                  <a:lnTo>
                    <a:pt x="10" y="10"/>
                  </a:lnTo>
                  <a:lnTo>
                    <a:pt x="16" y="6"/>
                  </a:lnTo>
                  <a:lnTo>
                    <a:pt x="24" y="4"/>
                  </a:lnTo>
                  <a:lnTo>
                    <a:pt x="31" y="6"/>
                  </a:lnTo>
                  <a:lnTo>
                    <a:pt x="37" y="10"/>
                  </a:lnTo>
                  <a:lnTo>
                    <a:pt x="41" y="16"/>
                  </a:lnTo>
                  <a:lnTo>
                    <a:pt x="43" y="24"/>
                  </a:lnTo>
                  <a:close/>
                </a:path>
              </a:pathLst>
            </a:custGeom>
            <a:solidFill>
              <a:srgbClr val="FBF1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96" name="Freeform 76">
              <a:extLst>
                <a:ext uri="{FF2B5EF4-FFF2-40B4-BE49-F238E27FC236}">
                  <a16:creationId xmlns:a16="http://schemas.microsoft.com/office/drawing/2014/main" id="{87490531-9DA1-AC07-B2EC-0BA05F065A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8" y="2140"/>
              <a:ext cx="43" cy="43"/>
            </a:xfrm>
            <a:custGeom>
              <a:avLst/>
              <a:gdLst>
                <a:gd name="T0" fmla="*/ 43 w 43"/>
                <a:gd name="T1" fmla="*/ 22 h 43"/>
                <a:gd name="T2" fmla="*/ 41 w 43"/>
                <a:gd name="T3" fmla="*/ 14 h 43"/>
                <a:gd name="T4" fmla="*/ 37 w 43"/>
                <a:gd name="T5" fmla="*/ 6 h 43"/>
                <a:gd name="T6" fmla="*/ 29 w 43"/>
                <a:gd name="T7" fmla="*/ 2 h 43"/>
                <a:gd name="T8" fmla="*/ 22 w 43"/>
                <a:gd name="T9" fmla="*/ 0 h 43"/>
                <a:gd name="T10" fmla="*/ 14 w 43"/>
                <a:gd name="T11" fmla="*/ 2 h 43"/>
                <a:gd name="T12" fmla="*/ 6 w 43"/>
                <a:gd name="T13" fmla="*/ 6 h 43"/>
                <a:gd name="T14" fmla="*/ 2 w 43"/>
                <a:gd name="T15" fmla="*/ 14 h 43"/>
                <a:gd name="T16" fmla="*/ 0 w 43"/>
                <a:gd name="T17" fmla="*/ 22 h 43"/>
                <a:gd name="T18" fmla="*/ 2 w 43"/>
                <a:gd name="T19" fmla="*/ 29 h 43"/>
                <a:gd name="T20" fmla="*/ 6 w 43"/>
                <a:gd name="T21" fmla="*/ 37 h 43"/>
                <a:gd name="T22" fmla="*/ 14 w 43"/>
                <a:gd name="T23" fmla="*/ 41 h 43"/>
                <a:gd name="T24" fmla="*/ 22 w 43"/>
                <a:gd name="T25" fmla="*/ 43 h 43"/>
                <a:gd name="T26" fmla="*/ 29 w 43"/>
                <a:gd name="T27" fmla="*/ 41 h 43"/>
                <a:gd name="T28" fmla="*/ 37 w 43"/>
                <a:gd name="T29" fmla="*/ 37 h 43"/>
                <a:gd name="T30" fmla="*/ 41 w 43"/>
                <a:gd name="T31" fmla="*/ 29 h 43"/>
                <a:gd name="T32" fmla="*/ 43 w 43"/>
                <a:gd name="T33" fmla="*/ 22 h 43"/>
                <a:gd name="T34" fmla="*/ 39 w 43"/>
                <a:gd name="T35" fmla="*/ 22 h 43"/>
                <a:gd name="T36" fmla="*/ 37 w 43"/>
                <a:gd name="T37" fmla="*/ 29 h 43"/>
                <a:gd name="T38" fmla="*/ 33 w 43"/>
                <a:gd name="T39" fmla="*/ 33 h 43"/>
                <a:gd name="T40" fmla="*/ 29 w 43"/>
                <a:gd name="T41" fmla="*/ 37 h 43"/>
                <a:gd name="T42" fmla="*/ 22 w 43"/>
                <a:gd name="T43" fmla="*/ 39 h 43"/>
                <a:gd name="T44" fmla="*/ 14 w 43"/>
                <a:gd name="T45" fmla="*/ 37 h 43"/>
                <a:gd name="T46" fmla="*/ 10 w 43"/>
                <a:gd name="T47" fmla="*/ 33 h 43"/>
                <a:gd name="T48" fmla="*/ 6 w 43"/>
                <a:gd name="T49" fmla="*/ 29 h 43"/>
                <a:gd name="T50" fmla="*/ 4 w 43"/>
                <a:gd name="T51" fmla="*/ 22 h 43"/>
                <a:gd name="T52" fmla="*/ 6 w 43"/>
                <a:gd name="T53" fmla="*/ 14 h 43"/>
                <a:gd name="T54" fmla="*/ 10 w 43"/>
                <a:gd name="T55" fmla="*/ 10 h 43"/>
                <a:gd name="T56" fmla="*/ 14 w 43"/>
                <a:gd name="T57" fmla="*/ 6 h 43"/>
                <a:gd name="T58" fmla="*/ 22 w 43"/>
                <a:gd name="T59" fmla="*/ 4 h 43"/>
                <a:gd name="T60" fmla="*/ 29 w 43"/>
                <a:gd name="T61" fmla="*/ 6 h 43"/>
                <a:gd name="T62" fmla="*/ 33 w 43"/>
                <a:gd name="T63" fmla="*/ 10 h 43"/>
                <a:gd name="T64" fmla="*/ 37 w 43"/>
                <a:gd name="T65" fmla="*/ 14 h 43"/>
                <a:gd name="T66" fmla="*/ 39 w 43"/>
                <a:gd name="T67" fmla="*/ 22 h 4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3"/>
                <a:gd name="T103" fmla="*/ 0 h 43"/>
                <a:gd name="T104" fmla="*/ 43 w 43"/>
                <a:gd name="T105" fmla="*/ 43 h 4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3" h="43">
                  <a:moveTo>
                    <a:pt x="43" y="22"/>
                  </a:moveTo>
                  <a:lnTo>
                    <a:pt x="41" y="14"/>
                  </a:lnTo>
                  <a:lnTo>
                    <a:pt x="37" y="6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2" y="29"/>
                  </a:lnTo>
                  <a:lnTo>
                    <a:pt x="6" y="37"/>
                  </a:lnTo>
                  <a:lnTo>
                    <a:pt x="14" y="41"/>
                  </a:lnTo>
                  <a:lnTo>
                    <a:pt x="22" y="43"/>
                  </a:lnTo>
                  <a:lnTo>
                    <a:pt x="29" y="41"/>
                  </a:lnTo>
                  <a:lnTo>
                    <a:pt x="37" y="37"/>
                  </a:lnTo>
                  <a:lnTo>
                    <a:pt x="41" y="29"/>
                  </a:lnTo>
                  <a:lnTo>
                    <a:pt x="43" y="22"/>
                  </a:lnTo>
                  <a:close/>
                  <a:moveTo>
                    <a:pt x="39" y="22"/>
                  </a:moveTo>
                  <a:lnTo>
                    <a:pt x="37" y="29"/>
                  </a:lnTo>
                  <a:lnTo>
                    <a:pt x="33" y="33"/>
                  </a:lnTo>
                  <a:lnTo>
                    <a:pt x="29" y="37"/>
                  </a:lnTo>
                  <a:lnTo>
                    <a:pt x="22" y="39"/>
                  </a:lnTo>
                  <a:lnTo>
                    <a:pt x="14" y="37"/>
                  </a:lnTo>
                  <a:lnTo>
                    <a:pt x="10" y="33"/>
                  </a:lnTo>
                  <a:lnTo>
                    <a:pt x="6" y="29"/>
                  </a:lnTo>
                  <a:lnTo>
                    <a:pt x="4" y="22"/>
                  </a:lnTo>
                  <a:lnTo>
                    <a:pt x="6" y="14"/>
                  </a:lnTo>
                  <a:lnTo>
                    <a:pt x="10" y="10"/>
                  </a:lnTo>
                  <a:lnTo>
                    <a:pt x="14" y="6"/>
                  </a:lnTo>
                  <a:lnTo>
                    <a:pt x="22" y="4"/>
                  </a:lnTo>
                  <a:lnTo>
                    <a:pt x="29" y="6"/>
                  </a:lnTo>
                  <a:lnTo>
                    <a:pt x="33" y="10"/>
                  </a:lnTo>
                  <a:lnTo>
                    <a:pt x="37" y="14"/>
                  </a:lnTo>
                  <a:lnTo>
                    <a:pt x="39" y="22"/>
                  </a:lnTo>
                  <a:close/>
                </a:path>
              </a:pathLst>
            </a:custGeom>
            <a:solidFill>
              <a:srgbClr val="FBF2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97" name="Freeform 77">
              <a:extLst>
                <a:ext uri="{FF2B5EF4-FFF2-40B4-BE49-F238E27FC236}">
                  <a16:creationId xmlns:a16="http://schemas.microsoft.com/office/drawing/2014/main" id="{51D18025-FF75-4584-055E-B1C794F48A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60" y="2142"/>
              <a:ext cx="39" cy="39"/>
            </a:xfrm>
            <a:custGeom>
              <a:avLst/>
              <a:gdLst>
                <a:gd name="T0" fmla="*/ 39 w 39"/>
                <a:gd name="T1" fmla="*/ 20 h 39"/>
                <a:gd name="T2" fmla="*/ 37 w 39"/>
                <a:gd name="T3" fmla="*/ 12 h 39"/>
                <a:gd name="T4" fmla="*/ 33 w 39"/>
                <a:gd name="T5" fmla="*/ 6 h 39"/>
                <a:gd name="T6" fmla="*/ 27 w 39"/>
                <a:gd name="T7" fmla="*/ 2 h 39"/>
                <a:gd name="T8" fmla="*/ 20 w 39"/>
                <a:gd name="T9" fmla="*/ 0 h 39"/>
                <a:gd name="T10" fmla="*/ 12 w 39"/>
                <a:gd name="T11" fmla="*/ 2 h 39"/>
                <a:gd name="T12" fmla="*/ 6 w 39"/>
                <a:gd name="T13" fmla="*/ 6 h 39"/>
                <a:gd name="T14" fmla="*/ 2 w 39"/>
                <a:gd name="T15" fmla="*/ 12 h 39"/>
                <a:gd name="T16" fmla="*/ 0 w 39"/>
                <a:gd name="T17" fmla="*/ 20 h 39"/>
                <a:gd name="T18" fmla="*/ 2 w 39"/>
                <a:gd name="T19" fmla="*/ 27 h 39"/>
                <a:gd name="T20" fmla="*/ 6 w 39"/>
                <a:gd name="T21" fmla="*/ 33 h 39"/>
                <a:gd name="T22" fmla="*/ 12 w 39"/>
                <a:gd name="T23" fmla="*/ 37 h 39"/>
                <a:gd name="T24" fmla="*/ 20 w 39"/>
                <a:gd name="T25" fmla="*/ 39 h 39"/>
                <a:gd name="T26" fmla="*/ 27 w 39"/>
                <a:gd name="T27" fmla="*/ 37 h 39"/>
                <a:gd name="T28" fmla="*/ 33 w 39"/>
                <a:gd name="T29" fmla="*/ 33 h 39"/>
                <a:gd name="T30" fmla="*/ 37 w 39"/>
                <a:gd name="T31" fmla="*/ 27 h 39"/>
                <a:gd name="T32" fmla="*/ 39 w 39"/>
                <a:gd name="T33" fmla="*/ 20 h 39"/>
                <a:gd name="T34" fmla="*/ 35 w 39"/>
                <a:gd name="T35" fmla="*/ 20 h 39"/>
                <a:gd name="T36" fmla="*/ 33 w 39"/>
                <a:gd name="T37" fmla="*/ 25 h 39"/>
                <a:gd name="T38" fmla="*/ 31 w 39"/>
                <a:gd name="T39" fmla="*/ 31 h 39"/>
                <a:gd name="T40" fmla="*/ 25 w 39"/>
                <a:gd name="T41" fmla="*/ 33 h 39"/>
                <a:gd name="T42" fmla="*/ 20 w 39"/>
                <a:gd name="T43" fmla="*/ 35 h 39"/>
                <a:gd name="T44" fmla="*/ 14 w 39"/>
                <a:gd name="T45" fmla="*/ 33 h 39"/>
                <a:gd name="T46" fmla="*/ 8 w 39"/>
                <a:gd name="T47" fmla="*/ 31 h 39"/>
                <a:gd name="T48" fmla="*/ 6 w 39"/>
                <a:gd name="T49" fmla="*/ 25 h 39"/>
                <a:gd name="T50" fmla="*/ 4 w 39"/>
                <a:gd name="T51" fmla="*/ 20 h 39"/>
                <a:gd name="T52" fmla="*/ 6 w 39"/>
                <a:gd name="T53" fmla="*/ 14 h 39"/>
                <a:gd name="T54" fmla="*/ 8 w 39"/>
                <a:gd name="T55" fmla="*/ 8 h 39"/>
                <a:gd name="T56" fmla="*/ 14 w 39"/>
                <a:gd name="T57" fmla="*/ 6 h 39"/>
                <a:gd name="T58" fmla="*/ 20 w 39"/>
                <a:gd name="T59" fmla="*/ 4 h 39"/>
                <a:gd name="T60" fmla="*/ 25 w 39"/>
                <a:gd name="T61" fmla="*/ 6 h 39"/>
                <a:gd name="T62" fmla="*/ 31 w 39"/>
                <a:gd name="T63" fmla="*/ 8 h 39"/>
                <a:gd name="T64" fmla="*/ 33 w 39"/>
                <a:gd name="T65" fmla="*/ 14 h 39"/>
                <a:gd name="T66" fmla="*/ 35 w 39"/>
                <a:gd name="T67" fmla="*/ 20 h 3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9"/>
                <a:gd name="T103" fmla="*/ 0 h 39"/>
                <a:gd name="T104" fmla="*/ 39 w 39"/>
                <a:gd name="T105" fmla="*/ 39 h 3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9" h="39">
                  <a:moveTo>
                    <a:pt x="39" y="20"/>
                  </a:moveTo>
                  <a:lnTo>
                    <a:pt x="37" y="12"/>
                  </a:lnTo>
                  <a:lnTo>
                    <a:pt x="33" y="6"/>
                  </a:lnTo>
                  <a:lnTo>
                    <a:pt x="27" y="2"/>
                  </a:lnTo>
                  <a:lnTo>
                    <a:pt x="20" y="0"/>
                  </a:lnTo>
                  <a:lnTo>
                    <a:pt x="12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20"/>
                  </a:lnTo>
                  <a:lnTo>
                    <a:pt x="2" y="27"/>
                  </a:lnTo>
                  <a:lnTo>
                    <a:pt x="6" y="33"/>
                  </a:lnTo>
                  <a:lnTo>
                    <a:pt x="12" y="37"/>
                  </a:lnTo>
                  <a:lnTo>
                    <a:pt x="20" y="39"/>
                  </a:lnTo>
                  <a:lnTo>
                    <a:pt x="27" y="37"/>
                  </a:lnTo>
                  <a:lnTo>
                    <a:pt x="33" y="33"/>
                  </a:lnTo>
                  <a:lnTo>
                    <a:pt x="37" y="27"/>
                  </a:lnTo>
                  <a:lnTo>
                    <a:pt x="39" y="20"/>
                  </a:lnTo>
                  <a:close/>
                  <a:moveTo>
                    <a:pt x="35" y="20"/>
                  </a:moveTo>
                  <a:lnTo>
                    <a:pt x="33" y="25"/>
                  </a:lnTo>
                  <a:lnTo>
                    <a:pt x="31" y="31"/>
                  </a:lnTo>
                  <a:lnTo>
                    <a:pt x="25" y="33"/>
                  </a:lnTo>
                  <a:lnTo>
                    <a:pt x="20" y="35"/>
                  </a:lnTo>
                  <a:lnTo>
                    <a:pt x="14" y="33"/>
                  </a:lnTo>
                  <a:lnTo>
                    <a:pt x="8" y="31"/>
                  </a:lnTo>
                  <a:lnTo>
                    <a:pt x="6" y="25"/>
                  </a:lnTo>
                  <a:lnTo>
                    <a:pt x="4" y="20"/>
                  </a:lnTo>
                  <a:lnTo>
                    <a:pt x="6" y="14"/>
                  </a:lnTo>
                  <a:lnTo>
                    <a:pt x="8" y="8"/>
                  </a:lnTo>
                  <a:lnTo>
                    <a:pt x="14" y="6"/>
                  </a:lnTo>
                  <a:lnTo>
                    <a:pt x="20" y="4"/>
                  </a:lnTo>
                  <a:lnTo>
                    <a:pt x="25" y="6"/>
                  </a:lnTo>
                  <a:lnTo>
                    <a:pt x="31" y="8"/>
                  </a:lnTo>
                  <a:lnTo>
                    <a:pt x="33" y="14"/>
                  </a:lnTo>
                  <a:lnTo>
                    <a:pt x="35" y="20"/>
                  </a:lnTo>
                  <a:close/>
                </a:path>
              </a:pathLst>
            </a:custGeom>
            <a:solidFill>
              <a:srgbClr val="FBF3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98" name="Freeform 78">
              <a:extLst>
                <a:ext uri="{FF2B5EF4-FFF2-40B4-BE49-F238E27FC236}">
                  <a16:creationId xmlns:a16="http://schemas.microsoft.com/office/drawing/2014/main" id="{9E7361F7-6251-34F8-C97E-06701D9AC8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62" y="2144"/>
              <a:ext cx="35" cy="35"/>
            </a:xfrm>
            <a:custGeom>
              <a:avLst/>
              <a:gdLst>
                <a:gd name="T0" fmla="*/ 35 w 35"/>
                <a:gd name="T1" fmla="*/ 18 h 35"/>
                <a:gd name="T2" fmla="*/ 33 w 35"/>
                <a:gd name="T3" fmla="*/ 10 h 35"/>
                <a:gd name="T4" fmla="*/ 29 w 35"/>
                <a:gd name="T5" fmla="*/ 6 h 35"/>
                <a:gd name="T6" fmla="*/ 25 w 35"/>
                <a:gd name="T7" fmla="*/ 2 h 35"/>
                <a:gd name="T8" fmla="*/ 18 w 35"/>
                <a:gd name="T9" fmla="*/ 0 h 35"/>
                <a:gd name="T10" fmla="*/ 10 w 35"/>
                <a:gd name="T11" fmla="*/ 2 h 35"/>
                <a:gd name="T12" fmla="*/ 6 w 35"/>
                <a:gd name="T13" fmla="*/ 6 h 35"/>
                <a:gd name="T14" fmla="*/ 2 w 35"/>
                <a:gd name="T15" fmla="*/ 10 h 35"/>
                <a:gd name="T16" fmla="*/ 0 w 35"/>
                <a:gd name="T17" fmla="*/ 18 h 35"/>
                <a:gd name="T18" fmla="*/ 2 w 35"/>
                <a:gd name="T19" fmla="*/ 25 h 35"/>
                <a:gd name="T20" fmla="*/ 6 w 35"/>
                <a:gd name="T21" fmla="*/ 29 h 35"/>
                <a:gd name="T22" fmla="*/ 10 w 35"/>
                <a:gd name="T23" fmla="*/ 33 h 35"/>
                <a:gd name="T24" fmla="*/ 18 w 35"/>
                <a:gd name="T25" fmla="*/ 35 h 35"/>
                <a:gd name="T26" fmla="*/ 25 w 35"/>
                <a:gd name="T27" fmla="*/ 33 h 35"/>
                <a:gd name="T28" fmla="*/ 29 w 35"/>
                <a:gd name="T29" fmla="*/ 29 h 35"/>
                <a:gd name="T30" fmla="*/ 33 w 35"/>
                <a:gd name="T31" fmla="*/ 25 h 35"/>
                <a:gd name="T32" fmla="*/ 35 w 35"/>
                <a:gd name="T33" fmla="*/ 18 h 35"/>
                <a:gd name="T34" fmla="*/ 31 w 35"/>
                <a:gd name="T35" fmla="*/ 18 h 35"/>
                <a:gd name="T36" fmla="*/ 29 w 35"/>
                <a:gd name="T37" fmla="*/ 23 h 35"/>
                <a:gd name="T38" fmla="*/ 27 w 35"/>
                <a:gd name="T39" fmla="*/ 27 h 35"/>
                <a:gd name="T40" fmla="*/ 23 w 35"/>
                <a:gd name="T41" fmla="*/ 29 h 35"/>
                <a:gd name="T42" fmla="*/ 18 w 35"/>
                <a:gd name="T43" fmla="*/ 31 h 35"/>
                <a:gd name="T44" fmla="*/ 12 w 35"/>
                <a:gd name="T45" fmla="*/ 29 h 35"/>
                <a:gd name="T46" fmla="*/ 8 w 35"/>
                <a:gd name="T47" fmla="*/ 27 h 35"/>
                <a:gd name="T48" fmla="*/ 6 w 35"/>
                <a:gd name="T49" fmla="*/ 23 h 35"/>
                <a:gd name="T50" fmla="*/ 4 w 35"/>
                <a:gd name="T51" fmla="*/ 18 h 35"/>
                <a:gd name="T52" fmla="*/ 6 w 35"/>
                <a:gd name="T53" fmla="*/ 12 h 35"/>
                <a:gd name="T54" fmla="*/ 8 w 35"/>
                <a:gd name="T55" fmla="*/ 8 h 35"/>
                <a:gd name="T56" fmla="*/ 12 w 35"/>
                <a:gd name="T57" fmla="*/ 6 h 35"/>
                <a:gd name="T58" fmla="*/ 18 w 35"/>
                <a:gd name="T59" fmla="*/ 4 h 35"/>
                <a:gd name="T60" fmla="*/ 23 w 35"/>
                <a:gd name="T61" fmla="*/ 6 h 35"/>
                <a:gd name="T62" fmla="*/ 27 w 35"/>
                <a:gd name="T63" fmla="*/ 8 h 35"/>
                <a:gd name="T64" fmla="*/ 29 w 35"/>
                <a:gd name="T65" fmla="*/ 12 h 35"/>
                <a:gd name="T66" fmla="*/ 31 w 35"/>
                <a:gd name="T67" fmla="*/ 18 h 3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5"/>
                <a:gd name="T103" fmla="*/ 0 h 35"/>
                <a:gd name="T104" fmla="*/ 35 w 35"/>
                <a:gd name="T105" fmla="*/ 35 h 3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5" h="35">
                  <a:moveTo>
                    <a:pt x="35" y="18"/>
                  </a:moveTo>
                  <a:lnTo>
                    <a:pt x="33" y="10"/>
                  </a:lnTo>
                  <a:lnTo>
                    <a:pt x="29" y="6"/>
                  </a:lnTo>
                  <a:lnTo>
                    <a:pt x="25" y="2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2" y="25"/>
                  </a:lnTo>
                  <a:lnTo>
                    <a:pt x="6" y="29"/>
                  </a:lnTo>
                  <a:lnTo>
                    <a:pt x="10" y="33"/>
                  </a:lnTo>
                  <a:lnTo>
                    <a:pt x="18" y="35"/>
                  </a:lnTo>
                  <a:lnTo>
                    <a:pt x="25" y="33"/>
                  </a:lnTo>
                  <a:lnTo>
                    <a:pt x="29" y="29"/>
                  </a:lnTo>
                  <a:lnTo>
                    <a:pt x="33" y="25"/>
                  </a:lnTo>
                  <a:lnTo>
                    <a:pt x="35" y="18"/>
                  </a:lnTo>
                  <a:close/>
                  <a:moveTo>
                    <a:pt x="31" y="18"/>
                  </a:moveTo>
                  <a:lnTo>
                    <a:pt x="29" y="23"/>
                  </a:lnTo>
                  <a:lnTo>
                    <a:pt x="27" y="27"/>
                  </a:lnTo>
                  <a:lnTo>
                    <a:pt x="23" y="29"/>
                  </a:lnTo>
                  <a:lnTo>
                    <a:pt x="18" y="31"/>
                  </a:lnTo>
                  <a:lnTo>
                    <a:pt x="12" y="29"/>
                  </a:lnTo>
                  <a:lnTo>
                    <a:pt x="8" y="27"/>
                  </a:lnTo>
                  <a:lnTo>
                    <a:pt x="6" y="23"/>
                  </a:lnTo>
                  <a:lnTo>
                    <a:pt x="4" y="18"/>
                  </a:lnTo>
                  <a:lnTo>
                    <a:pt x="6" y="12"/>
                  </a:lnTo>
                  <a:lnTo>
                    <a:pt x="8" y="8"/>
                  </a:lnTo>
                  <a:lnTo>
                    <a:pt x="12" y="6"/>
                  </a:lnTo>
                  <a:lnTo>
                    <a:pt x="18" y="4"/>
                  </a:lnTo>
                  <a:lnTo>
                    <a:pt x="23" y="6"/>
                  </a:lnTo>
                  <a:lnTo>
                    <a:pt x="27" y="8"/>
                  </a:lnTo>
                  <a:lnTo>
                    <a:pt x="29" y="12"/>
                  </a:lnTo>
                  <a:lnTo>
                    <a:pt x="31" y="18"/>
                  </a:lnTo>
                  <a:close/>
                </a:path>
              </a:pathLst>
            </a:custGeom>
            <a:solidFill>
              <a:srgbClr val="FCF5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99" name="Freeform 79">
              <a:extLst>
                <a:ext uri="{FF2B5EF4-FFF2-40B4-BE49-F238E27FC236}">
                  <a16:creationId xmlns:a16="http://schemas.microsoft.com/office/drawing/2014/main" id="{9FB7DE95-121A-9F49-E887-427B827913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64" y="2146"/>
              <a:ext cx="31" cy="31"/>
            </a:xfrm>
            <a:custGeom>
              <a:avLst/>
              <a:gdLst>
                <a:gd name="T0" fmla="*/ 31 w 31"/>
                <a:gd name="T1" fmla="*/ 16 h 31"/>
                <a:gd name="T2" fmla="*/ 29 w 31"/>
                <a:gd name="T3" fmla="*/ 10 h 31"/>
                <a:gd name="T4" fmla="*/ 27 w 31"/>
                <a:gd name="T5" fmla="*/ 4 h 31"/>
                <a:gd name="T6" fmla="*/ 21 w 31"/>
                <a:gd name="T7" fmla="*/ 2 h 31"/>
                <a:gd name="T8" fmla="*/ 16 w 31"/>
                <a:gd name="T9" fmla="*/ 0 h 31"/>
                <a:gd name="T10" fmla="*/ 10 w 31"/>
                <a:gd name="T11" fmla="*/ 2 h 31"/>
                <a:gd name="T12" fmla="*/ 4 w 31"/>
                <a:gd name="T13" fmla="*/ 4 h 31"/>
                <a:gd name="T14" fmla="*/ 2 w 31"/>
                <a:gd name="T15" fmla="*/ 10 h 31"/>
                <a:gd name="T16" fmla="*/ 0 w 31"/>
                <a:gd name="T17" fmla="*/ 16 h 31"/>
                <a:gd name="T18" fmla="*/ 2 w 31"/>
                <a:gd name="T19" fmla="*/ 21 h 31"/>
                <a:gd name="T20" fmla="*/ 4 w 31"/>
                <a:gd name="T21" fmla="*/ 27 h 31"/>
                <a:gd name="T22" fmla="*/ 10 w 31"/>
                <a:gd name="T23" fmla="*/ 29 h 31"/>
                <a:gd name="T24" fmla="*/ 16 w 31"/>
                <a:gd name="T25" fmla="*/ 31 h 31"/>
                <a:gd name="T26" fmla="*/ 21 w 31"/>
                <a:gd name="T27" fmla="*/ 29 h 31"/>
                <a:gd name="T28" fmla="*/ 27 w 31"/>
                <a:gd name="T29" fmla="*/ 27 h 31"/>
                <a:gd name="T30" fmla="*/ 29 w 31"/>
                <a:gd name="T31" fmla="*/ 21 h 31"/>
                <a:gd name="T32" fmla="*/ 31 w 31"/>
                <a:gd name="T33" fmla="*/ 16 h 31"/>
                <a:gd name="T34" fmla="*/ 27 w 31"/>
                <a:gd name="T35" fmla="*/ 16 h 31"/>
                <a:gd name="T36" fmla="*/ 27 w 31"/>
                <a:gd name="T37" fmla="*/ 19 h 31"/>
                <a:gd name="T38" fmla="*/ 23 w 31"/>
                <a:gd name="T39" fmla="*/ 23 h 31"/>
                <a:gd name="T40" fmla="*/ 19 w 31"/>
                <a:gd name="T41" fmla="*/ 27 h 31"/>
                <a:gd name="T42" fmla="*/ 16 w 31"/>
                <a:gd name="T43" fmla="*/ 27 h 31"/>
                <a:gd name="T44" fmla="*/ 12 w 31"/>
                <a:gd name="T45" fmla="*/ 27 h 31"/>
                <a:gd name="T46" fmla="*/ 8 w 31"/>
                <a:gd name="T47" fmla="*/ 23 h 31"/>
                <a:gd name="T48" fmla="*/ 4 w 31"/>
                <a:gd name="T49" fmla="*/ 19 h 31"/>
                <a:gd name="T50" fmla="*/ 4 w 31"/>
                <a:gd name="T51" fmla="*/ 16 h 31"/>
                <a:gd name="T52" fmla="*/ 4 w 31"/>
                <a:gd name="T53" fmla="*/ 12 h 31"/>
                <a:gd name="T54" fmla="*/ 8 w 31"/>
                <a:gd name="T55" fmla="*/ 8 h 31"/>
                <a:gd name="T56" fmla="*/ 12 w 31"/>
                <a:gd name="T57" fmla="*/ 4 h 31"/>
                <a:gd name="T58" fmla="*/ 16 w 31"/>
                <a:gd name="T59" fmla="*/ 4 h 31"/>
                <a:gd name="T60" fmla="*/ 19 w 31"/>
                <a:gd name="T61" fmla="*/ 4 h 31"/>
                <a:gd name="T62" fmla="*/ 23 w 31"/>
                <a:gd name="T63" fmla="*/ 8 h 31"/>
                <a:gd name="T64" fmla="*/ 27 w 31"/>
                <a:gd name="T65" fmla="*/ 12 h 31"/>
                <a:gd name="T66" fmla="*/ 27 w 31"/>
                <a:gd name="T67" fmla="*/ 16 h 3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1"/>
                <a:gd name="T103" fmla="*/ 0 h 31"/>
                <a:gd name="T104" fmla="*/ 31 w 31"/>
                <a:gd name="T105" fmla="*/ 31 h 3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1" h="31">
                  <a:moveTo>
                    <a:pt x="31" y="16"/>
                  </a:moveTo>
                  <a:lnTo>
                    <a:pt x="29" y="10"/>
                  </a:lnTo>
                  <a:lnTo>
                    <a:pt x="27" y="4"/>
                  </a:lnTo>
                  <a:lnTo>
                    <a:pt x="21" y="2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2" y="21"/>
                  </a:lnTo>
                  <a:lnTo>
                    <a:pt x="4" y="27"/>
                  </a:lnTo>
                  <a:lnTo>
                    <a:pt x="10" y="29"/>
                  </a:lnTo>
                  <a:lnTo>
                    <a:pt x="16" y="31"/>
                  </a:lnTo>
                  <a:lnTo>
                    <a:pt x="21" y="29"/>
                  </a:lnTo>
                  <a:lnTo>
                    <a:pt x="27" y="27"/>
                  </a:lnTo>
                  <a:lnTo>
                    <a:pt x="29" y="21"/>
                  </a:lnTo>
                  <a:lnTo>
                    <a:pt x="31" y="16"/>
                  </a:lnTo>
                  <a:close/>
                  <a:moveTo>
                    <a:pt x="27" y="16"/>
                  </a:moveTo>
                  <a:lnTo>
                    <a:pt x="27" y="19"/>
                  </a:lnTo>
                  <a:lnTo>
                    <a:pt x="23" y="23"/>
                  </a:lnTo>
                  <a:lnTo>
                    <a:pt x="19" y="27"/>
                  </a:lnTo>
                  <a:lnTo>
                    <a:pt x="16" y="27"/>
                  </a:lnTo>
                  <a:lnTo>
                    <a:pt x="12" y="27"/>
                  </a:lnTo>
                  <a:lnTo>
                    <a:pt x="8" y="23"/>
                  </a:lnTo>
                  <a:lnTo>
                    <a:pt x="4" y="19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8" y="8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9" y="4"/>
                  </a:lnTo>
                  <a:lnTo>
                    <a:pt x="23" y="8"/>
                  </a:lnTo>
                  <a:lnTo>
                    <a:pt x="27" y="12"/>
                  </a:lnTo>
                  <a:lnTo>
                    <a:pt x="27" y="16"/>
                  </a:lnTo>
                  <a:close/>
                </a:path>
              </a:pathLst>
            </a:custGeom>
            <a:solidFill>
              <a:srgbClr val="FDF6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300" name="Freeform 80">
              <a:extLst>
                <a:ext uri="{FF2B5EF4-FFF2-40B4-BE49-F238E27FC236}">
                  <a16:creationId xmlns:a16="http://schemas.microsoft.com/office/drawing/2014/main" id="{84202AE8-2844-2D24-7CF4-8645F0ADE0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66" y="2148"/>
              <a:ext cx="27" cy="27"/>
            </a:xfrm>
            <a:custGeom>
              <a:avLst/>
              <a:gdLst>
                <a:gd name="T0" fmla="*/ 27 w 27"/>
                <a:gd name="T1" fmla="*/ 14 h 27"/>
                <a:gd name="T2" fmla="*/ 25 w 27"/>
                <a:gd name="T3" fmla="*/ 8 h 27"/>
                <a:gd name="T4" fmla="*/ 23 w 27"/>
                <a:gd name="T5" fmla="*/ 4 h 27"/>
                <a:gd name="T6" fmla="*/ 19 w 27"/>
                <a:gd name="T7" fmla="*/ 2 h 27"/>
                <a:gd name="T8" fmla="*/ 14 w 27"/>
                <a:gd name="T9" fmla="*/ 0 h 27"/>
                <a:gd name="T10" fmla="*/ 8 w 27"/>
                <a:gd name="T11" fmla="*/ 2 h 27"/>
                <a:gd name="T12" fmla="*/ 4 w 27"/>
                <a:gd name="T13" fmla="*/ 4 h 27"/>
                <a:gd name="T14" fmla="*/ 2 w 27"/>
                <a:gd name="T15" fmla="*/ 8 h 27"/>
                <a:gd name="T16" fmla="*/ 0 w 27"/>
                <a:gd name="T17" fmla="*/ 14 h 27"/>
                <a:gd name="T18" fmla="*/ 2 w 27"/>
                <a:gd name="T19" fmla="*/ 19 h 27"/>
                <a:gd name="T20" fmla="*/ 4 w 27"/>
                <a:gd name="T21" fmla="*/ 23 h 27"/>
                <a:gd name="T22" fmla="*/ 8 w 27"/>
                <a:gd name="T23" fmla="*/ 25 h 27"/>
                <a:gd name="T24" fmla="*/ 14 w 27"/>
                <a:gd name="T25" fmla="*/ 27 h 27"/>
                <a:gd name="T26" fmla="*/ 19 w 27"/>
                <a:gd name="T27" fmla="*/ 25 h 27"/>
                <a:gd name="T28" fmla="*/ 23 w 27"/>
                <a:gd name="T29" fmla="*/ 23 h 27"/>
                <a:gd name="T30" fmla="*/ 25 w 27"/>
                <a:gd name="T31" fmla="*/ 19 h 27"/>
                <a:gd name="T32" fmla="*/ 27 w 27"/>
                <a:gd name="T33" fmla="*/ 14 h 27"/>
                <a:gd name="T34" fmla="*/ 23 w 27"/>
                <a:gd name="T35" fmla="*/ 14 h 27"/>
                <a:gd name="T36" fmla="*/ 23 w 27"/>
                <a:gd name="T37" fmla="*/ 17 h 27"/>
                <a:gd name="T38" fmla="*/ 21 w 27"/>
                <a:gd name="T39" fmla="*/ 21 h 27"/>
                <a:gd name="T40" fmla="*/ 17 w 27"/>
                <a:gd name="T41" fmla="*/ 23 h 27"/>
                <a:gd name="T42" fmla="*/ 14 w 27"/>
                <a:gd name="T43" fmla="*/ 23 h 27"/>
                <a:gd name="T44" fmla="*/ 10 w 27"/>
                <a:gd name="T45" fmla="*/ 23 h 27"/>
                <a:gd name="T46" fmla="*/ 6 w 27"/>
                <a:gd name="T47" fmla="*/ 21 h 27"/>
                <a:gd name="T48" fmla="*/ 4 w 27"/>
                <a:gd name="T49" fmla="*/ 17 h 27"/>
                <a:gd name="T50" fmla="*/ 4 w 27"/>
                <a:gd name="T51" fmla="*/ 14 h 27"/>
                <a:gd name="T52" fmla="*/ 4 w 27"/>
                <a:gd name="T53" fmla="*/ 10 h 27"/>
                <a:gd name="T54" fmla="*/ 6 w 27"/>
                <a:gd name="T55" fmla="*/ 6 h 27"/>
                <a:gd name="T56" fmla="*/ 10 w 27"/>
                <a:gd name="T57" fmla="*/ 4 h 27"/>
                <a:gd name="T58" fmla="*/ 14 w 27"/>
                <a:gd name="T59" fmla="*/ 4 h 27"/>
                <a:gd name="T60" fmla="*/ 17 w 27"/>
                <a:gd name="T61" fmla="*/ 4 h 27"/>
                <a:gd name="T62" fmla="*/ 21 w 27"/>
                <a:gd name="T63" fmla="*/ 6 h 27"/>
                <a:gd name="T64" fmla="*/ 23 w 27"/>
                <a:gd name="T65" fmla="*/ 10 h 27"/>
                <a:gd name="T66" fmla="*/ 23 w 27"/>
                <a:gd name="T67" fmla="*/ 14 h 2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7"/>
                <a:gd name="T103" fmla="*/ 0 h 27"/>
                <a:gd name="T104" fmla="*/ 27 w 27"/>
                <a:gd name="T105" fmla="*/ 27 h 2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7" h="27">
                  <a:moveTo>
                    <a:pt x="27" y="14"/>
                  </a:moveTo>
                  <a:lnTo>
                    <a:pt x="25" y="8"/>
                  </a:lnTo>
                  <a:lnTo>
                    <a:pt x="23" y="4"/>
                  </a:lnTo>
                  <a:lnTo>
                    <a:pt x="19" y="2"/>
                  </a:ln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19"/>
                  </a:lnTo>
                  <a:lnTo>
                    <a:pt x="4" y="23"/>
                  </a:lnTo>
                  <a:lnTo>
                    <a:pt x="8" y="25"/>
                  </a:lnTo>
                  <a:lnTo>
                    <a:pt x="14" y="27"/>
                  </a:lnTo>
                  <a:lnTo>
                    <a:pt x="19" y="25"/>
                  </a:lnTo>
                  <a:lnTo>
                    <a:pt x="23" y="23"/>
                  </a:lnTo>
                  <a:lnTo>
                    <a:pt x="25" y="19"/>
                  </a:lnTo>
                  <a:lnTo>
                    <a:pt x="27" y="14"/>
                  </a:lnTo>
                  <a:close/>
                  <a:moveTo>
                    <a:pt x="23" y="14"/>
                  </a:moveTo>
                  <a:lnTo>
                    <a:pt x="23" y="17"/>
                  </a:lnTo>
                  <a:lnTo>
                    <a:pt x="21" y="21"/>
                  </a:lnTo>
                  <a:lnTo>
                    <a:pt x="17" y="23"/>
                  </a:lnTo>
                  <a:lnTo>
                    <a:pt x="14" y="23"/>
                  </a:lnTo>
                  <a:lnTo>
                    <a:pt x="10" y="23"/>
                  </a:lnTo>
                  <a:lnTo>
                    <a:pt x="6" y="21"/>
                  </a:lnTo>
                  <a:lnTo>
                    <a:pt x="4" y="17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6" y="6"/>
                  </a:lnTo>
                  <a:lnTo>
                    <a:pt x="10" y="4"/>
                  </a:lnTo>
                  <a:lnTo>
                    <a:pt x="14" y="4"/>
                  </a:lnTo>
                  <a:lnTo>
                    <a:pt x="17" y="4"/>
                  </a:lnTo>
                  <a:lnTo>
                    <a:pt x="21" y="6"/>
                  </a:lnTo>
                  <a:lnTo>
                    <a:pt x="23" y="10"/>
                  </a:lnTo>
                  <a:lnTo>
                    <a:pt x="23" y="14"/>
                  </a:lnTo>
                  <a:close/>
                </a:path>
              </a:pathLst>
            </a:custGeom>
            <a:solidFill>
              <a:srgbClr val="FD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301" name="Freeform 81">
              <a:extLst>
                <a:ext uri="{FF2B5EF4-FFF2-40B4-BE49-F238E27FC236}">
                  <a16:creationId xmlns:a16="http://schemas.microsoft.com/office/drawing/2014/main" id="{22E08B97-023D-1B95-DCE2-4E679AA683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68" y="2150"/>
              <a:ext cx="23" cy="23"/>
            </a:xfrm>
            <a:custGeom>
              <a:avLst/>
              <a:gdLst>
                <a:gd name="T0" fmla="*/ 23 w 23"/>
                <a:gd name="T1" fmla="*/ 12 h 23"/>
                <a:gd name="T2" fmla="*/ 23 w 23"/>
                <a:gd name="T3" fmla="*/ 8 h 23"/>
                <a:gd name="T4" fmla="*/ 19 w 23"/>
                <a:gd name="T5" fmla="*/ 4 h 23"/>
                <a:gd name="T6" fmla="*/ 15 w 23"/>
                <a:gd name="T7" fmla="*/ 0 h 23"/>
                <a:gd name="T8" fmla="*/ 12 w 23"/>
                <a:gd name="T9" fmla="*/ 0 h 23"/>
                <a:gd name="T10" fmla="*/ 8 w 23"/>
                <a:gd name="T11" fmla="*/ 0 h 23"/>
                <a:gd name="T12" fmla="*/ 4 w 23"/>
                <a:gd name="T13" fmla="*/ 4 h 23"/>
                <a:gd name="T14" fmla="*/ 0 w 23"/>
                <a:gd name="T15" fmla="*/ 8 h 23"/>
                <a:gd name="T16" fmla="*/ 0 w 23"/>
                <a:gd name="T17" fmla="*/ 12 h 23"/>
                <a:gd name="T18" fmla="*/ 0 w 23"/>
                <a:gd name="T19" fmla="*/ 15 h 23"/>
                <a:gd name="T20" fmla="*/ 4 w 23"/>
                <a:gd name="T21" fmla="*/ 19 h 23"/>
                <a:gd name="T22" fmla="*/ 8 w 23"/>
                <a:gd name="T23" fmla="*/ 23 h 23"/>
                <a:gd name="T24" fmla="*/ 12 w 23"/>
                <a:gd name="T25" fmla="*/ 23 h 23"/>
                <a:gd name="T26" fmla="*/ 15 w 23"/>
                <a:gd name="T27" fmla="*/ 23 h 23"/>
                <a:gd name="T28" fmla="*/ 19 w 23"/>
                <a:gd name="T29" fmla="*/ 19 h 23"/>
                <a:gd name="T30" fmla="*/ 23 w 23"/>
                <a:gd name="T31" fmla="*/ 15 h 23"/>
                <a:gd name="T32" fmla="*/ 23 w 23"/>
                <a:gd name="T33" fmla="*/ 12 h 23"/>
                <a:gd name="T34" fmla="*/ 19 w 23"/>
                <a:gd name="T35" fmla="*/ 12 h 23"/>
                <a:gd name="T36" fmla="*/ 19 w 23"/>
                <a:gd name="T37" fmla="*/ 15 h 23"/>
                <a:gd name="T38" fmla="*/ 17 w 23"/>
                <a:gd name="T39" fmla="*/ 17 h 23"/>
                <a:gd name="T40" fmla="*/ 15 w 23"/>
                <a:gd name="T41" fmla="*/ 19 h 23"/>
                <a:gd name="T42" fmla="*/ 12 w 23"/>
                <a:gd name="T43" fmla="*/ 19 h 23"/>
                <a:gd name="T44" fmla="*/ 8 w 23"/>
                <a:gd name="T45" fmla="*/ 19 h 23"/>
                <a:gd name="T46" fmla="*/ 6 w 23"/>
                <a:gd name="T47" fmla="*/ 17 h 23"/>
                <a:gd name="T48" fmla="*/ 4 w 23"/>
                <a:gd name="T49" fmla="*/ 15 h 23"/>
                <a:gd name="T50" fmla="*/ 4 w 23"/>
                <a:gd name="T51" fmla="*/ 12 h 23"/>
                <a:gd name="T52" fmla="*/ 4 w 23"/>
                <a:gd name="T53" fmla="*/ 8 h 23"/>
                <a:gd name="T54" fmla="*/ 6 w 23"/>
                <a:gd name="T55" fmla="*/ 6 h 23"/>
                <a:gd name="T56" fmla="*/ 8 w 23"/>
                <a:gd name="T57" fmla="*/ 4 h 23"/>
                <a:gd name="T58" fmla="*/ 12 w 23"/>
                <a:gd name="T59" fmla="*/ 4 h 23"/>
                <a:gd name="T60" fmla="*/ 15 w 23"/>
                <a:gd name="T61" fmla="*/ 4 h 23"/>
                <a:gd name="T62" fmla="*/ 17 w 23"/>
                <a:gd name="T63" fmla="*/ 6 h 23"/>
                <a:gd name="T64" fmla="*/ 19 w 23"/>
                <a:gd name="T65" fmla="*/ 8 h 23"/>
                <a:gd name="T66" fmla="*/ 19 w 23"/>
                <a:gd name="T67" fmla="*/ 12 h 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3"/>
                <a:gd name="T103" fmla="*/ 0 h 23"/>
                <a:gd name="T104" fmla="*/ 23 w 23"/>
                <a:gd name="T105" fmla="*/ 23 h 2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3" h="23">
                  <a:moveTo>
                    <a:pt x="23" y="12"/>
                  </a:moveTo>
                  <a:lnTo>
                    <a:pt x="23" y="8"/>
                  </a:lnTo>
                  <a:lnTo>
                    <a:pt x="19" y="4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4" y="19"/>
                  </a:lnTo>
                  <a:lnTo>
                    <a:pt x="8" y="23"/>
                  </a:lnTo>
                  <a:lnTo>
                    <a:pt x="12" y="23"/>
                  </a:lnTo>
                  <a:lnTo>
                    <a:pt x="15" y="23"/>
                  </a:lnTo>
                  <a:lnTo>
                    <a:pt x="19" y="19"/>
                  </a:lnTo>
                  <a:lnTo>
                    <a:pt x="23" y="15"/>
                  </a:lnTo>
                  <a:lnTo>
                    <a:pt x="23" y="12"/>
                  </a:lnTo>
                  <a:close/>
                  <a:moveTo>
                    <a:pt x="19" y="12"/>
                  </a:moveTo>
                  <a:lnTo>
                    <a:pt x="19" y="15"/>
                  </a:lnTo>
                  <a:lnTo>
                    <a:pt x="17" y="17"/>
                  </a:lnTo>
                  <a:lnTo>
                    <a:pt x="15" y="19"/>
                  </a:lnTo>
                  <a:lnTo>
                    <a:pt x="12" y="19"/>
                  </a:lnTo>
                  <a:lnTo>
                    <a:pt x="8" y="19"/>
                  </a:lnTo>
                  <a:lnTo>
                    <a:pt x="6" y="17"/>
                  </a:lnTo>
                  <a:lnTo>
                    <a:pt x="4" y="15"/>
                  </a:lnTo>
                  <a:lnTo>
                    <a:pt x="4" y="12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5" y="4"/>
                  </a:lnTo>
                  <a:lnTo>
                    <a:pt x="17" y="6"/>
                  </a:lnTo>
                  <a:lnTo>
                    <a:pt x="19" y="8"/>
                  </a:lnTo>
                  <a:lnTo>
                    <a:pt x="19" y="12"/>
                  </a:lnTo>
                  <a:close/>
                </a:path>
              </a:pathLst>
            </a:custGeom>
            <a:solidFill>
              <a:srgbClr val="FDF8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302" name="Freeform 82">
              <a:extLst>
                <a:ext uri="{FF2B5EF4-FFF2-40B4-BE49-F238E27FC236}">
                  <a16:creationId xmlns:a16="http://schemas.microsoft.com/office/drawing/2014/main" id="{B2DC9176-8880-1387-460B-81CE6FA76B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70" y="2152"/>
              <a:ext cx="19" cy="19"/>
            </a:xfrm>
            <a:custGeom>
              <a:avLst/>
              <a:gdLst>
                <a:gd name="T0" fmla="*/ 19 w 19"/>
                <a:gd name="T1" fmla="*/ 10 h 19"/>
                <a:gd name="T2" fmla="*/ 19 w 19"/>
                <a:gd name="T3" fmla="*/ 6 h 19"/>
                <a:gd name="T4" fmla="*/ 17 w 19"/>
                <a:gd name="T5" fmla="*/ 2 h 19"/>
                <a:gd name="T6" fmla="*/ 13 w 19"/>
                <a:gd name="T7" fmla="*/ 0 h 19"/>
                <a:gd name="T8" fmla="*/ 10 w 19"/>
                <a:gd name="T9" fmla="*/ 0 h 19"/>
                <a:gd name="T10" fmla="*/ 6 w 19"/>
                <a:gd name="T11" fmla="*/ 0 h 19"/>
                <a:gd name="T12" fmla="*/ 2 w 19"/>
                <a:gd name="T13" fmla="*/ 2 h 19"/>
                <a:gd name="T14" fmla="*/ 0 w 19"/>
                <a:gd name="T15" fmla="*/ 6 h 19"/>
                <a:gd name="T16" fmla="*/ 0 w 19"/>
                <a:gd name="T17" fmla="*/ 10 h 19"/>
                <a:gd name="T18" fmla="*/ 0 w 19"/>
                <a:gd name="T19" fmla="*/ 13 h 19"/>
                <a:gd name="T20" fmla="*/ 2 w 19"/>
                <a:gd name="T21" fmla="*/ 17 h 19"/>
                <a:gd name="T22" fmla="*/ 6 w 19"/>
                <a:gd name="T23" fmla="*/ 19 h 19"/>
                <a:gd name="T24" fmla="*/ 10 w 19"/>
                <a:gd name="T25" fmla="*/ 19 h 19"/>
                <a:gd name="T26" fmla="*/ 13 w 19"/>
                <a:gd name="T27" fmla="*/ 19 h 19"/>
                <a:gd name="T28" fmla="*/ 17 w 19"/>
                <a:gd name="T29" fmla="*/ 17 h 19"/>
                <a:gd name="T30" fmla="*/ 19 w 19"/>
                <a:gd name="T31" fmla="*/ 13 h 19"/>
                <a:gd name="T32" fmla="*/ 19 w 19"/>
                <a:gd name="T33" fmla="*/ 10 h 19"/>
                <a:gd name="T34" fmla="*/ 15 w 19"/>
                <a:gd name="T35" fmla="*/ 10 h 19"/>
                <a:gd name="T36" fmla="*/ 13 w 19"/>
                <a:gd name="T37" fmla="*/ 13 h 19"/>
                <a:gd name="T38" fmla="*/ 10 w 19"/>
                <a:gd name="T39" fmla="*/ 15 h 19"/>
                <a:gd name="T40" fmla="*/ 6 w 19"/>
                <a:gd name="T41" fmla="*/ 13 h 19"/>
                <a:gd name="T42" fmla="*/ 4 w 19"/>
                <a:gd name="T43" fmla="*/ 10 h 19"/>
                <a:gd name="T44" fmla="*/ 6 w 19"/>
                <a:gd name="T45" fmla="*/ 6 h 19"/>
                <a:gd name="T46" fmla="*/ 10 w 19"/>
                <a:gd name="T47" fmla="*/ 4 h 19"/>
                <a:gd name="T48" fmla="*/ 13 w 19"/>
                <a:gd name="T49" fmla="*/ 6 h 19"/>
                <a:gd name="T50" fmla="*/ 15 w 19"/>
                <a:gd name="T51" fmla="*/ 10 h 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"/>
                <a:gd name="T79" fmla="*/ 0 h 19"/>
                <a:gd name="T80" fmla="*/ 19 w 19"/>
                <a:gd name="T81" fmla="*/ 19 h 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" h="19">
                  <a:moveTo>
                    <a:pt x="19" y="10"/>
                  </a:moveTo>
                  <a:lnTo>
                    <a:pt x="19" y="6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2" y="17"/>
                  </a:lnTo>
                  <a:lnTo>
                    <a:pt x="6" y="19"/>
                  </a:lnTo>
                  <a:lnTo>
                    <a:pt x="10" y="19"/>
                  </a:lnTo>
                  <a:lnTo>
                    <a:pt x="13" y="19"/>
                  </a:lnTo>
                  <a:lnTo>
                    <a:pt x="17" y="17"/>
                  </a:lnTo>
                  <a:lnTo>
                    <a:pt x="19" y="13"/>
                  </a:lnTo>
                  <a:lnTo>
                    <a:pt x="19" y="10"/>
                  </a:lnTo>
                  <a:close/>
                  <a:moveTo>
                    <a:pt x="15" y="10"/>
                  </a:moveTo>
                  <a:lnTo>
                    <a:pt x="13" y="13"/>
                  </a:lnTo>
                  <a:lnTo>
                    <a:pt x="10" y="15"/>
                  </a:lnTo>
                  <a:lnTo>
                    <a:pt x="6" y="13"/>
                  </a:lnTo>
                  <a:lnTo>
                    <a:pt x="4" y="10"/>
                  </a:lnTo>
                  <a:lnTo>
                    <a:pt x="6" y="6"/>
                  </a:lnTo>
                  <a:lnTo>
                    <a:pt x="10" y="4"/>
                  </a:lnTo>
                  <a:lnTo>
                    <a:pt x="13" y="6"/>
                  </a:lnTo>
                  <a:lnTo>
                    <a:pt x="15" y="10"/>
                  </a:lnTo>
                  <a:close/>
                </a:path>
              </a:pathLst>
            </a:custGeom>
            <a:solidFill>
              <a:srgbClr val="FDF9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303" name="Freeform 83">
              <a:extLst>
                <a:ext uri="{FF2B5EF4-FFF2-40B4-BE49-F238E27FC236}">
                  <a16:creationId xmlns:a16="http://schemas.microsoft.com/office/drawing/2014/main" id="{239EABB1-F820-2C4A-F4E6-C549BE2A83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72" y="2154"/>
              <a:ext cx="15" cy="15"/>
            </a:xfrm>
            <a:custGeom>
              <a:avLst/>
              <a:gdLst>
                <a:gd name="T0" fmla="*/ 15 w 15"/>
                <a:gd name="T1" fmla="*/ 8 h 15"/>
                <a:gd name="T2" fmla="*/ 15 w 15"/>
                <a:gd name="T3" fmla="*/ 4 h 15"/>
                <a:gd name="T4" fmla="*/ 13 w 15"/>
                <a:gd name="T5" fmla="*/ 2 h 15"/>
                <a:gd name="T6" fmla="*/ 11 w 15"/>
                <a:gd name="T7" fmla="*/ 0 h 15"/>
                <a:gd name="T8" fmla="*/ 8 w 15"/>
                <a:gd name="T9" fmla="*/ 0 h 15"/>
                <a:gd name="T10" fmla="*/ 4 w 15"/>
                <a:gd name="T11" fmla="*/ 0 h 15"/>
                <a:gd name="T12" fmla="*/ 2 w 15"/>
                <a:gd name="T13" fmla="*/ 2 h 15"/>
                <a:gd name="T14" fmla="*/ 0 w 15"/>
                <a:gd name="T15" fmla="*/ 4 h 15"/>
                <a:gd name="T16" fmla="*/ 0 w 15"/>
                <a:gd name="T17" fmla="*/ 8 h 15"/>
                <a:gd name="T18" fmla="*/ 0 w 15"/>
                <a:gd name="T19" fmla="*/ 11 h 15"/>
                <a:gd name="T20" fmla="*/ 2 w 15"/>
                <a:gd name="T21" fmla="*/ 13 h 15"/>
                <a:gd name="T22" fmla="*/ 4 w 15"/>
                <a:gd name="T23" fmla="*/ 15 h 15"/>
                <a:gd name="T24" fmla="*/ 8 w 15"/>
                <a:gd name="T25" fmla="*/ 15 h 15"/>
                <a:gd name="T26" fmla="*/ 11 w 15"/>
                <a:gd name="T27" fmla="*/ 15 h 15"/>
                <a:gd name="T28" fmla="*/ 13 w 15"/>
                <a:gd name="T29" fmla="*/ 13 h 15"/>
                <a:gd name="T30" fmla="*/ 15 w 15"/>
                <a:gd name="T31" fmla="*/ 11 h 15"/>
                <a:gd name="T32" fmla="*/ 15 w 15"/>
                <a:gd name="T33" fmla="*/ 8 h 15"/>
                <a:gd name="T34" fmla="*/ 11 w 15"/>
                <a:gd name="T35" fmla="*/ 8 h 15"/>
                <a:gd name="T36" fmla="*/ 9 w 15"/>
                <a:gd name="T37" fmla="*/ 9 h 15"/>
                <a:gd name="T38" fmla="*/ 8 w 15"/>
                <a:gd name="T39" fmla="*/ 11 h 15"/>
                <a:gd name="T40" fmla="*/ 6 w 15"/>
                <a:gd name="T41" fmla="*/ 9 h 15"/>
                <a:gd name="T42" fmla="*/ 4 w 15"/>
                <a:gd name="T43" fmla="*/ 8 h 15"/>
                <a:gd name="T44" fmla="*/ 6 w 15"/>
                <a:gd name="T45" fmla="*/ 6 h 15"/>
                <a:gd name="T46" fmla="*/ 8 w 15"/>
                <a:gd name="T47" fmla="*/ 4 h 15"/>
                <a:gd name="T48" fmla="*/ 9 w 15"/>
                <a:gd name="T49" fmla="*/ 6 h 15"/>
                <a:gd name="T50" fmla="*/ 11 w 15"/>
                <a:gd name="T51" fmla="*/ 8 h 1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5"/>
                <a:gd name="T79" fmla="*/ 0 h 15"/>
                <a:gd name="T80" fmla="*/ 15 w 15"/>
                <a:gd name="T81" fmla="*/ 15 h 1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5" h="15">
                  <a:moveTo>
                    <a:pt x="15" y="8"/>
                  </a:moveTo>
                  <a:lnTo>
                    <a:pt x="15" y="4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8" y="15"/>
                  </a:lnTo>
                  <a:lnTo>
                    <a:pt x="11" y="15"/>
                  </a:lnTo>
                  <a:lnTo>
                    <a:pt x="13" y="13"/>
                  </a:lnTo>
                  <a:lnTo>
                    <a:pt x="15" y="11"/>
                  </a:lnTo>
                  <a:lnTo>
                    <a:pt x="15" y="8"/>
                  </a:lnTo>
                  <a:close/>
                  <a:moveTo>
                    <a:pt x="11" y="8"/>
                  </a:moveTo>
                  <a:lnTo>
                    <a:pt x="9" y="9"/>
                  </a:lnTo>
                  <a:lnTo>
                    <a:pt x="8" y="11"/>
                  </a:lnTo>
                  <a:lnTo>
                    <a:pt x="6" y="9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9" y="6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FDFA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304" name="Freeform 84">
              <a:extLst>
                <a:ext uri="{FF2B5EF4-FFF2-40B4-BE49-F238E27FC236}">
                  <a16:creationId xmlns:a16="http://schemas.microsoft.com/office/drawing/2014/main" id="{8F8D9B6D-16F0-EFBC-5058-537C66D60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" y="2156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9 w 11"/>
                <a:gd name="T3" fmla="*/ 2 h 11"/>
                <a:gd name="T4" fmla="*/ 6 w 11"/>
                <a:gd name="T5" fmla="*/ 0 h 11"/>
                <a:gd name="T6" fmla="*/ 2 w 11"/>
                <a:gd name="T7" fmla="*/ 2 h 11"/>
                <a:gd name="T8" fmla="*/ 0 w 11"/>
                <a:gd name="T9" fmla="*/ 6 h 11"/>
                <a:gd name="T10" fmla="*/ 2 w 11"/>
                <a:gd name="T11" fmla="*/ 9 h 11"/>
                <a:gd name="T12" fmla="*/ 6 w 11"/>
                <a:gd name="T13" fmla="*/ 11 h 11"/>
                <a:gd name="T14" fmla="*/ 9 w 11"/>
                <a:gd name="T15" fmla="*/ 9 h 11"/>
                <a:gd name="T16" fmla="*/ 11 w 11"/>
                <a:gd name="T17" fmla="*/ 6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11"/>
                <a:gd name="T29" fmla="*/ 11 w 11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11">
                  <a:moveTo>
                    <a:pt x="11" y="6"/>
                  </a:moveTo>
                  <a:lnTo>
                    <a:pt x="9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2" y="9"/>
                  </a:lnTo>
                  <a:lnTo>
                    <a:pt x="6" y="11"/>
                  </a:lnTo>
                  <a:lnTo>
                    <a:pt x="9" y="9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FDFB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305" name="Freeform 85">
              <a:extLst>
                <a:ext uri="{FF2B5EF4-FFF2-40B4-BE49-F238E27FC236}">
                  <a16:creationId xmlns:a16="http://schemas.microsoft.com/office/drawing/2014/main" id="{E6AD8B5C-2B1B-1FD6-1D42-759F05A74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6" y="2158"/>
              <a:ext cx="7" cy="7"/>
            </a:xfrm>
            <a:custGeom>
              <a:avLst/>
              <a:gdLst>
                <a:gd name="T0" fmla="*/ 7 w 7"/>
                <a:gd name="T1" fmla="*/ 4 h 7"/>
                <a:gd name="T2" fmla="*/ 5 w 7"/>
                <a:gd name="T3" fmla="*/ 2 h 7"/>
                <a:gd name="T4" fmla="*/ 4 w 7"/>
                <a:gd name="T5" fmla="*/ 0 h 7"/>
                <a:gd name="T6" fmla="*/ 2 w 7"/>
                <a:gd name="T7" fmla="*/ 2 h 7"/>
                <a:gd name="T8" fmla="*/ 0 w 7"/>
                <a:gd name="T9" fmla="*/ 4 h 7"/>
                <a:gd name="T10" fmla="*/ 2 w 7"/>
                <a:gd name="T11" fmla="*/ 5 h 7"/>
                <a:gd name="T12" fmla="*/ 4 w 7"/>
                <a:gd name="T13" fmla="*/ 7 h 7"/>
                <a:gd name="T14" fmla="*/ 5 w 7"/>
                <a:gd name="T15" fmla="*/ 5 h 7"/>
                <a:gd name="T16" fmla="*/ 7 w 7"/>
                <a:gd name="T17" fmla="*/ 4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7"/>
                <a:gd name="T29" fmla="*/ 7 w 7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7">
                  <a:moveTo>
                    <a:pt x="7" y="4"/>
                  </a:moveTo>
                  <a:lnTo>
                    <a:pt x="5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2" y="5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FE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306" name="Freeform 86">
              <a:extLst>
                <a:ext uri="{FF2B5EF4-FFF2-40B4-BE49-F238E27FC236}">
                  <a16:creationId xmlns:a16="http://schemas.microsoft.com/office/drawing/2014/main" id="{4423CFC9-FA65-0CED-CEAC-3FE68FC14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2160"/>
              <a:ext cx="3" cy="3"/>
            </a:xfrm>
            <a:custGeom>
              <a:avLst/>
              <a:gdLst>
                <a:gd name="T0" fmla="*/ 3 w 3"/>
                <a:gd name="T1" fmla="*/ 2 h 3"/>
                <a:gd name="T2" fmla="*/ 3 w 3"/>
                <a:gd name="T3" fmla="*/ 0 h 3"/>
                <a:gd name="T4" fmla="*/ 2 w 3"/>
                <a:gd name="T5" fmla="*/ 0 h 3"/>
                <a:gd name="T6" fmla="*/ 0 w 3"/>
                <a:gd name="T7" fmla="*/ 0 h 3"/>
                <a:gd name="T8" fmla="*/ 0 w 3"/>
                <a:gd name="T9" fmla="*/ 2 h 3"/>
                <a:gd name="T10" fmla="*/ 0 w 3"/>
                <a:gd name="T11" fmla="*/ 3 h 3"/>
                <a:gd name="T12" fmla="*/ 2 w 3"/>
                <a:gd name="T13" fmla="*/ 3 h 3"/>
                <a:gd name="T14" fmla="*/ 3 w 3"/>
                <a:gd name="T15" fmla="*/ 3 h 3"/>
                <a:gd name="T16" fmla="*/ 3 w 3"/>
                <a:gd name="T17" fmla="*/ 2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3" y="2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307" name="Freeform 87">
              <a:extLst>
                <a:ext uri="{FF2B5EF4-FFF2-40B4-BE49-F238E27FC236}">
                  <a16:creationId xmlns:a16="http://schemas.microsoft.com/office/drawing/2014/main" id="{53DB2D0C-EF57-94D2-4324-D06EC3E01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021"/>
              <a:ext cx="140" cy="141"/>
            </a:xfrm>
            <a:custGeom>
              <a:avLst/>
              <a:gdLst>
                <a:gd name="T0" fmla="*/ 140 w 140"/>
                <a:gd name="T1" fmla="*/ 141 h 141"/>
                <a:gd name="T2" fmla="*/ 140 w 140"/>
                <a:gd name="T3" fmla="*/ 141 h 141"/>
                <a:gd name="T4" fmla="*/ 138 w 140"/>
                <a:gd name="T5" fmla="*/ 127 h 141"/>
                <a:gd name="T6" fmla="*/ 136 w 140"/>
                <a:gd name="T7" fmla="*/ 112 h 141"/>
                <a:gd name="T8" fmla="*/ 133 w 140"/>
                <a:gd name="T9" fmla="*/ 98 h 141"/>
                <a:gd name="T10" fmla="*/ 129 w 140"/>
                <a:gd name="T11" fmla="*/ 87 h 141"/>
                <a:gd name="T12" fmla="*/ 123 w 140"/>
                <a:gd name="T13" fmla="*/ 73 h 141"/>
                <a:gd name="T14" fmla="*/ 115 w 140"/>
                <a:gd name="T15" fmla="*/ 63 h 141"/>
                <a:gd name="T16" fmla="*/ 108 w 140"/>
                <a:gd name="T17" fmla="*/ 52 h 141"/>
                <a:gd name="T18" fmla="*/ 98 w 140"/>
                <a:gd name="T19" fmla="*/ 42 h 141"/>
                <a:gd name="T20" fmla="*/ 88 w 140"/>
                <a:gd name="T21" fmla="*/ 33 h 141"/>
                <a:gd name="T22" fmla="*/ 77 w 140"/>
                <a:gd name="T23" fmla="*/ 25 h 141"/>
                <a:gd name="T24" fmla="*/ 67 w 140"/>
                <a:gd name="T25" fmla="*/ 17 h 141"/>
                <a:gd name="T26" fmla="*/ 54 w 140"/>
                <a:gd name="T27" fmla="*/ 11 h 141"/>
                <a:gd name="T28" fmla="*/ 42 w 140"/>
                <a:gd name="T29" fmla="*/ 7 h 141"/>
                <a:gd name="T30" fmla="*/ 28 w 140"/>
                <a:gd name="T31" fmla="*/ 4 h 141"/>
                <a:gd name="T32" fmla="*/ 13 w 140"/>
                <a:gd name="T33" fmla="*/ 2 h 141"/>
                <a:gd name="T34" fmla="*/ 0 w 140"/>
                <a:gd name="T35" fmla="*/ 0 h 141"/>
                <a:gd name="T36" fmla="*/ 0 w 140"/>
                <a:gd name="T37" fmla="*/ 15 h 141"/>
                <a:gd name="T38" fmla="*/ 13 w 140"/>
                <a:gd name="T39" fmla="*/ 15 h 141"/>
                <a:gd name="T40" fmla="*/ 25 w 140"/>
                <a:gd name="T41" fmla="*/ 17 h 141"/>
                <a:gd name="T42" fmla="*/ 36 w 140"/>
                <a:gd name="T43" fmla="*/ 19 h 141"/>
                <a:gd name="T44" fmla="*/ 48 w 140"/>
                <a:gd name="T45" fmla="*/ 25 h 141"/>
                <a:gd name="T46" fmla="*/ 59 w 140"/>
                <a:gd name="T47" fmla="*/ 29 h 141"/>
                <a:gd name="T48" fmla="*/ 71 w 140"/>
                <a:gd name="T49" fmla="*/ 36 h 141"/>
                <a:gd name="T50" fmla="*/ 81 w 140"/>
                <a:gd name="T51" fmla="*/ 44 h 141"/>
                <a:gd name="T52" fmla="*/ 88 w 140"/>
                <a:gd name="T53" fmla="*/ 52 h 141"/>
                <a:gd name="T54" fmla="*/ 96 w 140"/>
                <a:gd name="T55" fmla="*/ 60 h 141"/>
                <a:gd name="T56" fmla="*/ 104 w 140"/>
                <a:gd name="T57" fmla="*/ 69 h 141"/>
                <a:gd name="T58" fmla="*/ 111 w 140"/>
                <a:gd name="T59" fmla="*/ 81 h 141"/>
                <a:gd name="T60" fmla="*/ 115 w 140"/>
                <a:gd name="T61" fmla="*/ 92 h 141"/>
                <a:gd name="T62" fmla="*/ 121 w 140"/>
                <a:gd name="T63" fmla="*/ 104 h 141"/>
                <a:gd name="T64" fmla="*/ 123 w 140"/>
                <a:gd name="T65" fmla="*/ 115 h 141"/>
                <a:gd name="T66" fmla="*/ 125 w 140"/>
                <a:gd name="T67" fmla="*/ 127 h 141"/>
                <a:gd name="T68" fmla="*/ 125 w 140"/>
                <a:gd name="T69" fmla="*/ 141 h 141"/>
                <a:gd name="T70" fmla="*/ 125 w 140"/>
                <a:gd name="T71" fmla="*/ 141 h 141"/>
                <a:gd name="T72" fmla="*/ 140 w 140"/>
                <a:gd name="T73" fmla="*/ 141 h 14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0"/>
                <a:gd name="T112" fmla="*/ 0 h 141"/>
                <a:gd name="T113" fmla="*/ 140 w 140"/>
                <a:gd name="T114" fmla="*/ 141 h 14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0" h="141">
                  <a:moveTo>
                    <a:pt x="140" y="141"/>
                  </a:moveTo>
                  <a:lnTo>
                    <a:pt x="140" y="141"/>
                  </a:lnTo>
                  <a:lnTo>
                    <a:pt x="138" y="127"/>
                  </a:lnTo>
                  <a:lnTo>
                    <a:pt x="136" y="112"/>
                  </a:lnTo>
                  <a:lnTo>
                    <a:pt x="133" y="98"/>
                  </a:lnTo>
                  <a:lnTo>
                    <a:pt x="129" y="87"/>
                  </a:lnTo>
                  <a:lnTo>
                    <a:pt x="123" y="73"/>
                  </a:lnTo>
                  <a:lnTo>
                    <a:pt x="115" y="63"/>
                  </a:lnTo>
                  <a:lnTo>
                    <a:pt x="108" y="52"/>
                  </a:lnTo>
                  <a:lnTo>
                    <a:pt x="98" y="42"/>
                  </a:lnTo>
                  <a:lnTo>
                    <a:pt x="88" y="33"/>
                  </a:lnTo>
                  <a:lnTo>
                    <a:pt x="77" y="25"/>
                  </a:lnTo>
                  <a:lnTo>
                    <a:pt x="67" y="17"/>
                  </a:lnTo>
                  <a:lnTo>
                    <a:pt x="54" y="11"/>
                  </a:lnTo>
                  <a:lnTo>
                    <a:pt x="42" y="7"/>
                  </a:lnTo>
                  <a:lnTo>
                    <a:pt x="28" y="4"/>
                  </a:lnTo>
                  <a:lnTo>
                    <a:pt x="13" y="2"/>
                  </a:lnTo>
                  <a:lnTo>
                    <a:pt x="0" y="0"/>
                  </a:lnTo>
                  <a:lnTo>
                    <a:pt x="0" y="15"/>
                  </a:lnTo>
                  <a:lnTo>
                    <a:pt x="13" y="15"/>
                  </a:lnTo>
                  <a:lnTo>
                    <a:pt x="25" y="17"/>
                  </a:lnTo>
                  <a:lnTo>
                    <a:pt x="36" y="19"/>
                  </a:lnTo>
                  <a:lnTo>
                    <a:pt x="48" y="25"/>
                  </a:lnTo>
                  <a:lnTo>
                    <a:pt x="59" y="29"/>
                  </a:lnTo>
                  <a:lnTo>
                    <a:pt x="71" y="36"/>
                  </a:lnTo>
                  <a:lnTo>
                    <a:pt x="81" y="44"/>
                  </a:lnTo>
                  <a:lnTo>
                    <a:pt x="88" y="52"/>
                  </a:lnTo>
                  <a:lnTo>
                    <a:pt x="96" y="60"/>
                  </a:lnTo>
                  <a:lnTo>
                    <a:pt x="104" y="69"/>
                  </a:lnTo>
                  <a:lnTo>
                    <a:pt x="111" y="81"/>
                  </a:lnTo>
                  <a:lnTo>
                    <a:pt x="115" y="92"/>
                  </a:lnTo>
                  <a:lnTo>
                    <a:pt x="121" y="104"/>
                  </a:lnTo>
                  <a:lnTo>
                    <a:pt x="123" y="115"/>
                  </a:lnTo>
                  <a:lnTo>
                    <a:pt x="125" y="127"/>
                  </a:lnTo>
                  <a:lnTo>
                    <a:pt x="125" y="141"/>
                  </a:lnTo>
                  <a:lnTo>
                    <a:pt x="140" y="14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308" name="Freeform 88">
              <a:extLst>
                <a:ext uri="{FF2B5EF4-FFF2-40B4-BE49-F238E27FC236}">
                  <a16:creationId xmlns:a16="http://schemas.microsoft.com/office/drawing/2014/main" id="{2976F86F-243C-4973-DA29-BFD8A7E2E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162"/>
              <a:ext cx="140" cy="140"/>
            </a:xfrm>
            <a:custGeom>
              <a:avLst/>
              <a:gdLst>
                <a:gd name="T0" fmla="*/ 0 w 140"/>
                <a:gd name="T1" fmla="*/ 140 h 140"/>
                <a:gd name="T2" fmla="*/ 0 w 140"/>
                <a:gd name="T3" fmla="*/ 140 h 140"/>
                <a:gd name="T4" fmla="*/ 13 w 140"/>
                <a:gd name="T5" fmla="*/ 138 h 140"/>
                <a:gd name="T6" fmla="*/ 28 w 140"/>
                <a:gd name="T7" fmla="*/ 136 h 140"/>
                <a:gd name="T8" fmla="*/ 42 w 140"/>
                <a:gd name="T9" fmla="*/ 133 h 140"/>
                <a:gd name="T10" fmla="*/ 54 w 140"/>
                <a:gd name="T11" fmla="*/ 129 h 140"/>
                <a:gd name="T12" fmla="*/ 67 w 140"/>
                <a:gd name="T13" fmla="*/ 123 h 140"/>
                <a:gd name="T14" fmla="*/ 77 w 140"/>
                <a:gd name="T15" fmla="*/ 115 h 140"/>
                <a:gd name="T16" fmla="*/ 88 w 140"/>
                <a:gd name="T17" fmla="*/ 108 h 140"/>
                <a:gd name="T18" fmla="*/ 98 w 140"/>
                <a:gd name="T19" fmla="*/ 98 h 140"/>
                <a:gd name="T20" fmla="*/ 108 w 140"/>
                <a:gd name="T21" fmla="*/ 88 h 140"/>
                <a:gd name="T22" fmla="*/ 115 w 140"/>
                <a:gd name="T23" fmla="*/ 79 h 140"/>
                <a:gd name="T24" fmla="*/ 123 w 140"/>
                <a:gd name="T25" fmla="*/ 67 h 140"/>
                <a:gd name="T26" fmla="*/ 129 w 140"/>
                <a:gd name="T27" fmla="*/ 54 h 140"/>
                <a:gd name="T28" fmla="*/ 133 w 140"/>
                <a:gd name="T29" fmla="*/ 42 h 140"/>
                <a:gd name="T30" fmla="*/ 136 w 140"/>
                <a:gd name="T31" fmla="*/ 28 h 140"/>
                <a:gd name="T32" fmla="*/ 138 w 140"/>
                <a:gd name="T33" fmla="*/ 13 h 140"/>
                <a:gd name="T34" fmla="*/ 140 w 140"/>
                <a:gd name="T35" fmla="*/ 0 h 140"/>
                <a:gd name="T36" fmla="*/ 125 w 140"/>
                <a:gd name="T37" fmla="*/ 0 h 140"/>
                <a:gd name="T38" fmla="*/ 125 w 140"/>
                <a:gd name="T39" fmla="*/ 13 h 140"/>
                <a:gd name="T40" fmla="*/ 123 w 140"/>
                <a:gd name="T41" fmla="*/ 25 h 140"/>
                <a:gd name="T42" fmla="*/ 121 w 140"/>
                <a:gd name="T43" fmla="*/ 36 h 140"/>
                <a:gd name="T44" fmla="*/ 115 w 140"/>
                <a:gd name="T45" fmla="*/ 48 h 140"/>
                <a:gd name="T46" fmla="*/ 111 w 140"/>
                <a:gd name="T47" fmla="*/ 59 h 140"/>
                <a:gd name="T48" fmla="*/ 104 w 140"/>
                <a:gd name="T49" fmla="*/ 71 h 140"/>
                <a:gd name="T50" fmla="*/ 96 w 140"/>
                <a:gd name="T51" fmla="*/ 81 h 140"/>
                <a:gd name="T52" fmla="*/ 88 w 140"/>
                <a:gd name="T53" fmla="*/ 88 h 140"/>
                <a:gd name="T54" fmla="*/ 81 w 140"/>
                <a:gd name="T55" fmla="*/ 96 h 140"/>
                <a:gd name="T56" fmla="*/ 71 w 140"/>
                <a:gd name="T57" fmla="*/ 104 h 140"/>
                <a:gd name="T58" fmla="*/ 59 w 140"/>
                <a:gd name="T59" fmla="*/ 111 h 140"/>
                <a:gd name="T60" fmla="*/ 48 w 140"/>
                <a:gd name="T61" fmla="*/ 115 h 140"/>
                <a:gd name="T62" fmla="*/ 36 w 140"/>
                <a:gd name="T63" fmla="*/ 121 h 140"/>
                <a:gd name="T64" fmla="*/ 25 w 140"/>
                <a:gd name="T65" fmla="*/ 123 h 140"/>
                <a:gd name="T66" fmla="*/ 13 w 140"/>
                <a:gd name="T67" fmla="*/ 125 h 140"/>
                <a:gd name="T68" fmla="*/ 0 w 140"/>
                <a:gd name="T69" fmla="*/ 125 h 140"/>
                <a:gd name="T70" fmla="*/ 0 w 140"/>
                <a:gd name="T71" fmla="*/ 125 h 140"/>
                <a:gd name="T72" fmla="*/ 0 w 140"/>
                <a:gd name="T73" fmla="*/ 140 h 1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0"/>
                <a:gd name="T112" fmla="*/ 0 h 140"/>
                <a:gd name="T113" fmla="*/ 140 w 140"/>
                <a:gd name="T114" fmla="*/ 140 h 1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0" h="140">
                  <a:moveTo>
                    <a:pt x="0" y="140"/>
                  </a:moveTo>
                  <a:lnTo>
                    <a:pt x="0" y="140"/>
                  </a:lnTo>
                  <a:lnTo>
                    <a:pt x="13" y="138"/>
                  </a:lnTo>
                  <a:lnTo>
                    <a:pt x="28" y="136"/>
                  </a:lnTo>
                  <a:lnTo>
                    <a:pt x="42" y="133"/>
                  </a:lnTo>
                  <a:lnTo>
                    <a:pt x="54" y="129"/>
                  </a:lnTo>
                  <a:lnTo>
                    <a:pt x="67" y="123"/>
                  </a:lnTo>
                  <a:lnTo>
                    <a:pt x="77" y="115"/>
                  </a:lnTo>
                  <a:lnTo>
                    <a:pt x="88" y="108"/>
                  </a:lnTo>
                  <a:lnTo>
                    <a:pt x="98" y="98"/>
                  </a:lnTo>
                  <a:lnTo>
                    <a:pt x="108" y="88"/>
                  </a:lnTo>
                  <a:lnTo>
                    <a:pt x="115" y="79"/>
                  </a:lnTo>
                  <a:lnTo>
                    <a:pt x="123" y="67"/>
                  </a:lnTo>
                  <a:lnTo>
                    <a:pt x="129" y="54"/>
                  </a:lnTo>
                  <a:lnTo>
                    <a:pt x="133" y="42"/>
                  </a:lnTo>
                  <a:lnTo>
                    <a:pt x="136" y="28"/>
                  </a:lnTo>
                  <a:lnTo>
                    <a:pt x="138" y="13"/>
                  </a:lnTo>
                  <a:lnTo>
                    <a:pt x="140" y="0"/>
                  </a:lnTo>
                  <a:lnTo>
                    <a:pt x="125" y="0"/>
                  </a:lnTo>
                  <a:lnTo>
                    <a:pt x="125" y="13"/>
                  </a:lnTo>
                  <a:lnTo>
                    <a:pt x="123" y="25"/>
                  </a:lnTo>
                  <a:lnTo>
                    <a:pt x="121" y="36"/>
                  </a:lnTo>
                  <a:lnTo>
                    <a:pt x="115" y="48"/>
                  </a:lnTo>
                  <a:lnTo>
                    <a:pt x="111" y="59"/>
                  </a:lnTo>
                  <a:lnTo>
                    <a:pt x="104" y="71"/>
                  </a:lnTo>
                  <a:lnTo>
                    <a:pt x="96" y="81"/>
                  </a:lnTo>
                  <a:lnTo>
                    <a:pt x="88" y="88"/>
                  </a:lnTo>
                  <a:lnTo>
                    <a:pt x="81" y="96"/>
                  </a:lnTo>
                  <a:lnTo>
                    <a:pt x="71" y="104"/>
                  </a:lnTo>
                  <a:lnTo>
                    <a:pt x="59" y="111"/>
                  </a:lnTo>
                  <a:lnTo>
                    <a:pt x="48" y="115"/>
                  </a:lnTo>
                  <a:lnTo>
                    <a:pt x="36" y="121"/>
                  </a:lnTo>
                  <a:lnTo>
                    <a:pt x="25" y="123"/>
                  </a:lnTo>
                  <a:lnTo>
                    <a:pt x="13" y="125"/>
                  </a:lnTo>
                  <a:lnTo>
                    <a:pt x="0" y="125"/>
                  </a:lnTo>
                  <a:lnTo>
                    <a:pt x="0" y="14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309" name="Freeform 89">
              <a:extLst>
                <a:ext uri="{FF2B5EF4-FFF2-40B4-BE49-F238E27FC236}">
                  <a16:creationId xmlns:a16="http://schemas.microsoft.com/office/drawing/2014/main" id="{4EEB4216-D286-A6EC-3496-DD4AB8E97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2162"/>
              <a:ext cx="141" cy="140"/>
            </a:xfrm>
            <a:custGeom>
              <a:avLst/>
              <a:gdLst>
                <a:gd name="T0" fmla="*/ 0 w 141"/>
                <a:gd name="T1" fmla="*/ 0 h 140"/>
                <a:gd name="T2" fmla="*/ 0 w 141"/>
                <a:gd name="T3" fmla="*/ 0 h 140"/>
                <a:gd name="T4" fmla="*/ 2 w 141"/>
                <a:gd name="T5" fmla="*/ 13 h 140"/>
                <a:gd name="T6" fmla="*/ 4 w 141"/>
                <a:gd name="T7" fmla="*/ 28 h 140"/>
                <a:gd name="T8" fmla="*/ 7 w 141"/>
                <a:gd name="T9" fmla="*/ 42 h 140"/>
                <a:gd name="T10" fmla="*/ 11 w 141"/>
                <a:gd name="T11" fmla="*/ 54 h 140"/>
                <a:gd name="T12" fmla="*/ 17 w 141"/>
                <a:gd name="T13" fmla="*/ 67 h 140"/>
                <a:gd name="T14" fmla="*/ 25 w 141"/>
                <a:gd name="T15" fmla="*/ 79 h 140"/>
                <a:gd name="T16" fmla="*/ 33 w 141"/>
                <a:gd name="T17" fmla="*/ 88 h 140"/>
                <a:gd name="T18" fmla="*/ 42 w 141"/>
                <a:gd name="T19" fmla="*/ 98 h 140"/>
                <a:gd name="T20" fmla="*/ 52 w 141"/>
                <a:gd name="T21" fmla="*/ 108 h 140"/>
                <a:gd name="T22" fmla="*/ 61 w 141"/>
                <a:gd name="T23" fmla="*/ 115 h 140"/>
                <a:gd name="T24" fmla="*/ 73 w 141"/>
                <a:gd name="T25" fmla="*/ 123 h 140"/>
                <a:gd name="T26" fmla="*/ 87 w 141"/>
                <a:gd name="T27" fmla="*/ 129 h 140"/>
                <a:gd name="T28" fmla="*/ 98 w 141"/>
                <a:gd name="T29" fmla="*/ 133 h 140"/>
                <a:gd name="T30" fmla="*/ 112 w 141"/>
                <a:gd name="T31" fmla="*/ 136 h 140"/>
                <a:gd name="T32" fmla="*/ 127 w 141"/>
                <a:gd name="T33" fmla="*/ 138 h 140"/>
                <a:gd name="T34" fmla="*/ 141 w 141"/>
                <a:gd name="T35" fmla="*/ 140 h 140"/>
                <a:gd name="T36" fmla="*/ 141 w 141"/>
                <a:gd name="T37" fmla="*/ 125 h 140"/>
                <a:gd name="T38" fmla="*/ 127 w 141"/>
                <a:gd name="T39" fmla="*/ 125 h 140"/>
                <a:gd name="T40" fmla="*/ 115 w 141"/>
                <a:gd name="T41" fmla="*/ 123 h 140"/>
                <a:gd name="T42" fmla="*/ 104 w 141"/>
                <a:gd name="T43" fmla="*/ 121 h 140"/>
                <a:gd name="T44" fmla="*/ 92 w 141"/>
                <a:gd name="T45" fmla="*/ 115 h 140"/>
                <a:gd name="T46" fmla="*/ 81 w 141"/>
                <a:gd name="T47" fmla="*/ 111 h 140"/>
                <a:gd name="T48" fmla="*/ 69 w 141"/>
                <a:gd name="T49" fmla="*/ 104 h 140"/>
                <a:gd name="T50" fmla="*/ 60 w 141"/>
                <a:gd name="T51" fmla="*/ 96 h 140"/>
                <a:gd name="T52" fmla="*/ 52 w 141"/>
                <a:gd name="T53" fmla="*/ 88 h 140"/>
                <a:gd name="T54" fmla="*/ 44 w 141"/>
                <a:gd name="T55" fmla="*/ 81 h 140"/>
                <a:gd name="T56" fmla="*/ 36 w 141"/>
                <a:gd name="T57" fmla="*/ 71 h 140"/>
                <a:gd name="T58" fmla="*/ 29 w 141"/>
                <a:gd name="T59" fmla="*/ 59 h 140"/>
                <a:gd name="T60" fmla="*/ 25 w 141"/>
                <a:gd name="T61" fmla="*/ 48 h 140"/>
                <a:gd name="T62" fmla="*/ 19 w 141"/>
                <a:gd name="T63" fmla="*/ 36 h 140"/>
                <a:gd name="T64" fmla="*/ 17 w 141"/>
                <a:gd name="T65" fmla="*/ 25 h 140"/>
                <a:gd name="T66" fmla="*/ 15 w 141"/>
                <a:gd name="T67" fmla="*/ 13 h 140"/>
                <a:gd name="T68" fmla="*/ 15 w 141"/>
                <a:gd name="T69" fmla="*/ 0 h 140"/>
                <a:gd name="T70" fmla="*/ 15 w 141"/>
                <a:gd name="T71" fmla="*/ 0 h 140"/>
                <a:gd name="T72" fmla="*/ 0 w 141"/>
                <a:gd name="T73" fmla="*/ 0 h 1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1"/>
                <a:gd name="T112" fmla="*/ 0 h 140"/>
                <a:gd name="T113" fmla="*/ 141 w 141"/>
                <a:gd name="T114" fmla="*/ 140 h 1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1" h="140">
                  <a:moveTo>
                    <a:pt x="0" y="0"/>
                  </a:moveTo>
                  <a:lnTo>
                    <a:pt x="0" y="0"/>
                  </a:lnTo>
                  <a:lnTo>
                    <a:pt x="2" y="13"/>
                  </a:lnTo>
                  <a:lnTo>
                    <a:pt x="4" y="28"/>
                  </a:lnTo>
                  <a:lnTo>
                    <a:pt x="7" y="42"/>
                  </a:lnTo>
                  <a:lnTo>
                    <a:pt x="11" y="54"/>
                  </a:lnTo>
                  <a:lnTo>
                    <a:pt x="17" y="67"/>
                  </a:lnTo>
                  <a:lnTo>
                    <a:pt x="25" y="79"/>
                  </a:lnTo>
                  <a:lnTo>
                    <a:pt x="33" y="88"/>
                  </a:lnTo>
                  <a:lnTo>
                    <a:pt x="42" y="98"/>
                  </a:lnTo>
                  <a:lnTo>
                    <a:pt x="52" y="108"/>
                  </a:lnTo>
                  <a:lnTo>
                    <a:pt x="61" y="115"/>
                  </a:lnTo>
                  <a:lnTo>
                    <a:pt x="73" y="123"/>
                  </a:lnTo>
                  <a:lnTo>
                    <a:pt x="87" y="129"/>
                  </a:lnTo>
                  <a:lnTo>
                    <a:pt x="98" y="133"/>
                  </a:lnTo>
                  <a:lnTo>
                    <a:pt x="112" y="136"/>
                  </a:lnTo>
                  <a:lnTo>
                    <a:pt x="127" y="138"/>
                  </a:lnTo>
                  <a:lnTo>
                    <a:pt x="141" y="140"/>
                  </a:lnTo>
                  <a:lnTo>
                    <a:pt x="141" y="125"/>
                  </a:lnTo>
                  <a:lnTo>
                    <a:pt x="127" y="125"/>
                  </a:lnTo>
                  <a:lnTo>
                    <a:pt x="115" y="123"/>
                  </a:lnTo>
                  <a:lnTo>
                    <a:pt x="104" y="121"/>
                  </a:lnTo>
                  <a:lnTo>
                    <a:pt x="92" y="115"/>
                  </a:lnTo>
                  <a:lnTo>
                    <a:pt x="81" y="111"/>
                  </a:lnTo>
                  <a:lnTo>
                    <a:pt x="69" y="104"/>
                  </a:lnTo>
                  <a:lnTo>
                    <a:pt x="60" y="96"/>
                  </a:lnTo>
                  <a:lnTo>
                    <a:pt x="52" y="88"/>
                  </a:lnTo>
                  <a:lnTo>
                    <a:pt x="44" y="81"/>
                  </a:lnTo>
                  <a:lnTo>
                    <a:pt x="36" y="71"/>
                  </a:lnTo>
                  <a:lnTo>
                    <a:pt x="29" y="59"/>
                  </a:lnTo>
                  <a:lnTo>
                    <a:pt x="25" y="48"/>
                  </a:lnTo>
                  <a:lnTo>
                    <a:pt x="19" y="36"/>
                  </a:lnTo>
                  <a:lnTo>
                    <a:pt x="17" y="25"/>
                  </a:lnTo>
                  <a:lnTo>
                    <a:pt x="15" y="13"/>
                  </a:lnTo>
                  <a:lnTo>
                    <a:pt x="1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310" name="Freeform 90">
              <a:extLst>
                <a:ext uri="{FF2B5EF4-FFF2-40B4-BE49-F238E27FC236}">
                  <a16:creationId xmlns:a16="http://schemas.microsoft.com/office/drawing/2014/main" id="{60A6465A-F0E9-D517-678C-438365623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2021"/>
              <a:ext cx="141" cy="141"/>
            </a:xfrm>
            <a:custGeom>
              <a:avLst/>
              <a:gdLst>
                <a:gd name="T0" fmla="*/ 141 w 141"/>
                <a:gd name="T1" fmla="*/ 0 h 141"/>
                <a:gd name="T2" fmla="*/ 141 w 141"/>
                <a:gd name="T3" fmla="*/ 0 h 141"/>
                <a:gd name="T4" fmla="*/ 127 w 141"/>
                <a:gd name="T5" fmla="*/ 2 h 141"/>
                <a:gd name="T6" fmla="*/ 112 w 141"/>
                <a:gd name="T7" fmla="*/ 4 h 141"/>
                <a:gd name="T8" fmla="*/ 98 w 141"/>
                <a:gd name="T9" fmla="*/ 7 h 141"/>
                <a:gd name="T10" fmla="*/ 87 w 141"/>
                <a:gd name="T11" fmla="*/ 11 h 141"/>
                <a:gd name="T12" fmla="*/ 73 w 141"/>
                <a:gd name="T13" fmla="*/ 17 h 141"/>
                <a:gd name="T14" fmla="*/ 61 w 141"/>
                <a:gd name="T15" fmla="*/ 25 h 141"/>
                <a:gd name="T16" fmla="*/ 52 w 141"/>
                <a:gd name="T17" fmla="*/ 33 h 141"/>
                <a:gd name="T18" fmla="*/ 42 w 141"/>
                <a:gd name="T19" fmla="*/ 42 h 141"/>
                <a:gd name="T20" fmla="*/ 33 w 141"/>
                <a:gd name="T21" fmla="*/ 52 h 141"/>
                <a:gd name="T22" fmla="*/ 25 w 141"/>
                <a:gd name="T23" fmla="*/ 63 h 141"/>
                <a:gd name="T24" fmla="*/ 17 w 141"/>
                <a:gd name="T25" fmla="*/ 73 h 141"/>
                <a:gd name="T26" fmla="*/ 11 w 141"/>
                <a:gd name="T27" fmla="*/ 87 h 141"/>
                <a:gd name="T28" fmla="*/ 7 w 141"/>
                <a:gd name="T29" fmla="*/ 98 h 141"/>
                <a:gd name="T30" fmla="*/ 4 w 141"/>
                <a:gd name="T31" fmla="*/ 112 h 141"/>
                <a:gd name="T32" fmla="*/ 2 w 141"/>
                <a:gd name="T33" fmla="*/ 127 h 141"/>
                <a:gd name="T34" fmla="*/ 0 w 141"/>
                <a:gd name="T35" fmla="*/ 141 h 141"/>
                <a:gd name="T36" fmla="*/ 15 w 141"/>
                <a:gd name="T37" fmla="*/ 141 h 141"/>
                <a:gd name="T38" fmla="*/ 15 w 141"/>
                <a:gd name="T39" fmla="*/ 127 h 141"/>
                <a:gd name="T40" fmla="*/ 17 w 141"/>
                <a:gd name="T41" fmla="*/ 115 h 141"/>
                <a:gd name="T42" fmla="*/ 19 w 141"/>
                <a:gd name="T43" fmla="*/ 104 h 141"/>
                <a:gd name="T44" fmla="*/ 25 w 141"/>
                <a:gd name="T45" fmla="*/ 92 h 141"/>
                <a:gd name="T46" fmla="*/ 29 w 141"/>
                <a:gd name="T47" fmla="*/ 81 h 141"/>
                <a:gd name="T48" fmla="*/ 36 w 141"/>
                <a:gd name="T49" fmla="*/ 69 h 141"/>
                <a:gd name="T50" fmla="*/ 44 w 141"/>
                <a:gd name="T51" fmla="*/ 60 h 141"/>
                <a:gd name="T52" fmla="*/ 52 w 141"/>
                <a:gd name="T53" fmla="*/ 52 h 141"/>
                <a:gd name="T54" fmla="*/ 60 w 141"/>
                <a:gd name="T55" fmla="*/ 44 h 141"/>
                <a:gd name="T56" fmla="*/ 69 w 141"/>
                <a:gd name="T57" fmla="*/ 36 h 141"/>
                <a:gd name="T58" fmla="*/ 81 w 141"/>
                <a:gd name="T59" fmla="*/ 29 h 141"/>
                <a:gd name="T60" fmla="*/ 92 w 141"/>
                <a:gd name="T61" fmla="*/ 25 h 141"/>
                <a:gd name="T62" fmla="*/ 104 w 141"/>
                <a:gd name="T63" fmla="*/ 19 h 141"/>
                <a:gd name="T64" fmla="*/ 115 w 141"/>
                <a:gd name="T65" fmla="*/ 17 h 141"/>
                <a:gd name="T66" fmla="*/ 127 w 141"/>
                <a:gd name="T67" fmla="*/ 15 h 141"/>
                <a:gd name="T68" fmla="*/ 141 w 141"/>
                <a:gd name="T69" fmla="*/ 15 h 141"/>
                <a:gd name="T70" fmla="*/ 141 w 141"/>
                <a:gd name="T71" fmla="*/ 15 h 141"/>
                <a:gd name="T72" fmla="*/ 141 w 141"/>
                <a:gd name="T73" fmla="*/ 0 h 14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1"/>
                <a:gd name="T112" fmla="*/ 0 h 141"/>
                <a:gd name="T113" fmla="*/ 141 w 141"/>
                <a:gd name="T114" fmla="*/ 141 h 14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1" h="141">
                  <a:moveTo>
                    <a:pt x="141" y="0"/>
                  </a:moveTo>
                  <a:lnTo>
                    <a:pt x="141" y="0"/>
                  </a:lnTo>
                  <a:lnTo>
                    <a:pt x="127" y="2"/>
                  </a:lnTo>
                  <a:lnTo>
                    <a:pt x="112" y="4"/>
                  </a:lnTo>
                  <a:lnTo>
                    <a:pt x="98" y="7"/>
                  </a:lnTo>
                  <a:lnTo>
                    <a:pt x="87" y="11"/>
                  </a:lnTo>
                  <a:lnTo>
                    <a:pt x="73" y="17"/>
                  </a:lnTo>
                  <a:lnTo>
                    <a:pt x="61" y="25"/>
                  </a:lnTo>
                  <a:lnTo>
                    <a:pt x="52" y="33"/>
                  </a:lnTo>
                  <a:lnTo>
                    <a:pt x="42" y="42"/>
                  </a:lnTo>
                  <a:lnTo>
                    <a:pt x="33" y="52"/>
                  </a:lnTo>
                  <a:lnTo>
                    <a:pt x="25" y="63"/>
                  </a:lnTo>
                  <a:lnTo>
                    <a:pt x="17" y="73"/>
                  </a:lnTo>
                  <a:lnTo>
                    <a:pt x="11" y="87"/>
                  </a:lnTo>
                  <a:lnTo>
                    <a:pt x="7" y="98"/>
                  </a:lnTo>
                  <a:lnTo>
                    <a:pt x="4" y="112"/>
                  </a:lnTo>
                  <a:lnTo>
                    <a:pt x="2" y="127"/>
                  </a:lnTo>
                  <a:lnTo>
                    <a:pt x="0" y="141"/>
                  </a:lnTo>
                  <a:lnTo>
                    <a:pt x="15" y="141"/>
                  </a:lnTo>
                  <a:lnTo>
                    <a:pt x="15" y="127"/>
                  </a:lnTo>
                  <a:lnTo>
                    <a:pt x="17" y="115"/>
                  </a:lnTo>
                  <a:lnTo>
                    <a:pt x="19" y="104"/>
                  </a:lnTo>
                  <a:lnTo>
                    <a:pt x="25" y="92"/>
                  </a:lnTo>
                  <a:lnTo>
                    <a:pt x="29" y="81"/>
                  </a:lnTo>
                  <a:lnTo>
                    <a:pt x="36" y="69"/>
                  </a:lnTo>
                  <a:lnTo>
                    <a:pt x="44" y="60"/>
                  </a:lnTo>
                  <a:lnTo>
                    <a:pt x="52" y="52"/>
                  </a:lnTo>
                  <a:lnTo>
                    <a:pt x="60" y="44"/>
                  </a:lnTo>
                  <a:lnTo>
                    <a:pt x="69" y="36"/>
                  </a:lnTo>
                  <a:lnTo>
                    <a:pt x="81" y="29"/>
                  </a:lnTo>
                  <a:lnTo>
                    <a:pt x="92" y="25"/>
                  </a:lnTo>
                  <a:lnTo>
                    <a:pt x="104" y="19"/>
                  </a:lnTo>
                  <a:lnTo>
                    <a:pt x="115" y="17"/>
                  </a:lnTo>
                  <a:lnTo>
                    <a:pt x="127" y="15"/>
                  </a:lnTo>
                  <a:lnTo>
                    <a:pt x="141" y="15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4" name="Group 91">
            <a:extLst>
              <a:ext uri="{FF2B5EF4-FFF2-40B4-BE49-F238E27FC236}">
                <a16:creationId xmlns:a16="http://schemas.microsoft.com/office/drawing/2014/main" id="{1AA42E0E-A9DA-A8FC-7DC3-FA018016D00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7675" y="4237038"/>
            <a:ext cx="2216150" cy="415925"/>
            <a:chOff x="2182" y="2031"/>
            <a:chExt cx="1396" cy="262"/>
          </a:xfrm>
        </p:grpSpPr>
        <p:sp>
          <p:nvSpPr>
            <p:cNvPr id="45232" name="AutoShape 92">
              <a:extLst>
                <a:ext uri="{FF2B5EF4-FFF2-40B4-BE49-F238E27FC236}">
                  <a16:creationId xmlns:a16="http://schemas.microsoft.com/office/drawing/2014/main" id="{53923904-E894-AF67-26C1-AED185EB02E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182" y="2031"/>
              <a:ext cx="1396" cy="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33" name="Rectangle 93">
              <a:extLst>
                <a:ext uri="{FF2B5EF4-FFF2-40B4-BE49-F238E27FC236}">
                  <a16:creationId xmlns:a16="http://schemas.microsoft.com/office/drawing/2014/main" id="{8CA4FDE3-D516-AAB8-542B-C4EFA81D3F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5" y="2046"/>
              <a:ext cx="1371" cy="237"/>
            </a:xfrm>
            <a:prstGeom prst="rect">
              <a:avLst/>
            </a:pr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5234" name="Rectangle 94">
              <a:extLst>
                <a:ext uri="{FF2B5EF4-FFF2-40B4-BE49-F238E27FC236}">
                  <a16:creationId xmlns:a16="http://schemas.microsoft.com/office/drawing/2014/main" id="{43610637-5404-FB93-804F-4CE03EB9F7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5" y="2046"/>
              <a:ext cx="1371" cy="237"/>
            </a:xfrm>
            <a:prstGeom prst="rect">
              <a:avLst/>
            </a:prstGeom>
            <a:noFill/>
            <a:ln w="3175">
              <a:solidFill>
                <a:srgbClr val="C3C3C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5235" name="Rectangle 95">
              <a:extLst>
                <a:ext uri="{FF2B5EF4-FFF2-40B4-BE49-F238E27FC236}">
                  <a16:creationId xmlns:a16="http://schemas.microsoft.com/office/drawing/2014/main" id="{621E79C3-5A8E-4E46-5CE7-139732A96A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0" y="2039"/>
              <a:ext cx="1380" cy="15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5" name="Group 96">
            <a:extLst>
              <a:ext uri="{FF2B5EF4-FFF2-40B4-BE49-F238E27FC236}">
                <a16:creationId xmlns:a16="http://schemas.microsoft.com/office/drawing/2014/main" id="{299E394C-E0BD-540B-BC16-CD44920B0D2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308100" y="3794125"/>
            <a:ext cx="471488" cy="471488"/>
            <a:chOff x="2731" y="2014"/>
            <a:chExt cx="297" cy="297"/>
          </a:xfrm>
        </p:grpSpPr>
        <p:sp>
          <p:nvSpPr>
            <p:cNvPr id="45157" name="AutoShape 97">
              <a:extLst>
                <a:ext uri="{FF2B5EF4-FFF2-40B4-BE49-F238E27FC236}">
                  <a16:creationId xmlns:a16="http://schemas.microsoft.com/office/drawing/2014/main" id="{2CBD3905-25B8-AD19-D768-DEC9E0F94E00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731" y="2014"/>
              <a:ext cx="297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58" name="Freeform 98">
              <a:extLst>
                <a:ext uri="{FF2B5EF4-FFF2-40B4-BE49-F238E27FC236}">
                  <a16:creationId xmlns:a16="http://schemas.microsoft.com/office/drawing/2014/main" id="{D71B59D7-9F2B-2722-8C2D-A35A84D833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46" y="2029"/>
              <a:ext cx="267" cy="267"/>
            </a:xfrm>
            <a:custGeom>
              <a:avLst/>
              <a:gdLst>
                <a:gd name="T0" fmla="*/ 161 w 267"/>
                <a:gd name="T1" fmla="*/ 2 h 267"/>
                <a:gd name="T2" fmla="*/ 197 w 267"/>
                <a:gd name="T3" fmla="*/ 16 h 267"/>
                <a:gd name="T4" fmla="*/ 228 w 267"/>
                <a:gd name="T5" fmla="*/ 39 h 267"/>
                <a:gd name="T6" fmla="*/ 251 w 267"/>
                <a:gd name="T7" fmla="*/ 70 h 267"/>
                <a:gd name="T8" fmla="*/ 265 w 267"/>
                <a:gd name="T9" fmla="*/ 107 h 267"/>
                <a:gd name="T10" fmla="*/ 267 w 267"/>
                <a:gd name="T11" fmla="*/ 147 h 267"/>
                <a:gd name="T12" fmla="*/ 257 w 267"/>
                <a:gd name="T13" fmla="*/ 186 h 267"/>
                <a:gd name="T14" fmla="*/ 236 w 267"/>
                <a:gd name="T15" fmla="*/ 218 h 267"/>
                <a:gd name="T16" fmla="*/ 209 w 267"/>
                <a:gd name="T17" fmla="*/ 243 h 267"/>
                <a:gd name="T18" fmla="*/ 172 w 267"/>
                <a:gd name="T19" fmla="*/ 261 h 267"/>
                <a:gd name="T20" fmla="*/ 134 w 267"/>
                <a:gd name="T21" fmla="*/ 267 h 267"/>
                <a:gd name="T22" fmla="*/ 95 w 267"/>
                <a:gd name="T23" fmla="*/ 261 h 267"/>
                <a:gd name="T24" fmla="*/ 58 w 267"/>
                <a:gd name="T25" fmla="*/ 243 h 267"/>
                <a:gd name="T26" fmla="*/ 31 w 267"/>
                <a:gd name="T27" fmla="*/ 218 h 267"/>
                <a:gd name="T28" fmla="*/ 10 w 267"/>
                <a:gd name="T29" fmla="*/ 186 h 267"/>
                <a:gd name="T30" fmla="*/ 0 w 267"/>
                <a:gd name="T31" fmla="*/ 147 h 267"/>
                <a:gd name="T32" fmla="*/ 2 w 267"/>
                <a:gd name="T33" fmla="*/ 107 h 267"/>
                <a:gd name="T34" fmla="*/ 16 w 267"/>
                <a:gd name="T35" fmla="*/ 70 h 267"/>
                <a:gd name="T36" fmla="*/ 39 w 267"/>
                <a:gd name="T37" fmla="*/ 39 h 267"/>
                <a:gd name="T38" fmla="*/ 70 w 267"/>
                <a:gd name="T39" fmla="*/ 16 h 267"/>
                <a:gd name="T40" fmla="*/ 107 w 267"/>
                <a:gd name="T41" fmla="*/ 2 h 267"/>
                <a:gd name="T42" fmla="*/ 265 w 267"/>
                <a:gd name="T43" fmla="*/ 134 h 267"/>
                <a:gd name="T44" fmla="*/ 259 w 267"/>
                <a:gd name="T45" fmla="*/ 172 h 267"/>
                <a:gd name="T46" fmla="*/ 243 w 267"/>
                <a:gd name="T47" fmla="*/ 207 h 267"/>
                <a:gd name="T48" fmla="*/ 218 w 267"/>
                <a:gd name="T49" fmla="*/ 236 h 267"/>
                <a:gd name="T50" fmla="*/ 186 w 267"/>
                <a:gd name="T51" fmla="*/ 255 h 267"/>
                <a:gd name="T52" fmla="*/ 147 w 267"/>
                <a:gd name="T53" fmla="*/ 265 h 267"/>
                <a:gd name="T54" fmla="*/ 107 w 267"/>
                <a:gd name="T55" fmla="*/ 263 h 267"/>
                <a:gd name="T56" fmla="*/ 70 w 267"/>
                <a:gd name="T57" fmla="*/ 249 h 267"/>
                <a:gd name="T58" fmla="*/ 41 w 267"/>
                <a:gd name="T59" fmla="*/ 226 h 267"/>
                <a:gd name="T60" fmla="*/ 18 w 267"/>
                <a:gd name="T61" fmla="*/ 197 h 267"/>
                <a:gd name="T62" fmla="*/ 4 w 267"/>
                <a:gd name="T63" fmla="*/ 161 h 267"/>
                <a:gd name="T64" fmla="*/ 2 w 267"/>
                <a:gd name="T65" fmla="*/ 120 h 267"/>
                <a:gd name="T66" fmla="*/ 12 w 267"/>
                <a:gd name="T67" fmla="*/ 81 h 267"/>
                <a:gd name="T68" fmla="*/ 31 w 267"/>
                <a:gd name="T69" fmla="*/ 49 h 267"/>
                <a:gd name="T70" fmla="*/ 60 w 267"/>
                <a:gd name="T71" fmla="*/ 24 h 267"/>
                <a:gd name="T72" fmla="*/ 95 w 267"/>
                <a:gd name="T73" fmla="*/ 8 h 267"/>
                <a:gd name="T74" fmla="*/ 134 w 267"/>
                <a:gd name="T75" fmla="*/ 2 h 267"/>
                <a:gd name="T76" fmla="*/ 172 w 267"/>
                <a:gd name="T77" fmla="*/ 8 h 267"/>
                <a:gd name="T78" fmla="*/ 207 w 267"/>
                <a:gd name="T79" fmla="*/ 24 h 267"/>
                <a:gd name="T80" fmla="*/ 236 w 267"/>
                <a:gd name="T81" fmla="*/ 49 h 267"/>
                <a:gd name="T82" fmla="*/ 255 w 267"/>
                <a:gd name="T83" fmla="*/ 81 h 267"/>
                <a:gd name="T84" fmla="*/ 265 w 267"/>
                <a:gd name="T85" fmla="*/ 120 h 26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67"/>
                <a:gd name="T130" fmla="*/ 0 h 267"/>
                <a:gd name="T131" fmla="*/ 267 w 267"/>
                <a:gd name="T132" fmla="*/ 267 h 26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67" h="267">
                  <a:moveTo>
                    <a:pt x="134" y="0"/>
                  </a:moveTo>
                  <a:lnTo>
                    <a:pt x="147" y="0"/>
                  </a:lnTo>
                  <a:lnTo>
                    <a:pt x="161" y="2"/>
                  </a:lnTo>
                  <a:lnTo>
                    <a:pt x="172" y="6"/>
                  </a:lnTo>
                  <a:lnTo>
                    <a:pt x="186" y="10"/>
                  </a:lnTo>
                  <a:lnTo>
                    <a:pt x="197" y="16"/>
                  </a:lnTo>
                  <a:lnTo>
                    <a:pt x="209" y="24"/>
                  </a:lnTo>
                  <a:lnTo>
                    <a:pt x="218" y="31"/>
                  </a:lnTo>
                  <a:lnTo>
                    <a:pt x="228" y="39"/>
                  </a:lnTo>
                  <a:lnTo>
                    <a:pt x="236" y="49"/>
                  </a:lnTo>
                  <a:lnTo>
                    <a:pt x="243" y="58"/>
                  </a:lnTo>
                  <a:lnTo>
                    <a:pt x="251" y="70"/>
                  </a:lnTo>
                  <a:lnTo>
                    <a:pt x="257" y="81"/>
                  </a:lnTo>
                  <a:lnTo>
                    <a:pt x="261" y="95"/>
                  </a:lnTo>
                  <a:lnTo>
                    <a:pt x="265" y="107"/>
                  </a:lnTo>
                  <a:lnTo>
                    <a:pt x="267" y="120"/>
                  </a:lnTo>
                  <a:lnTo>
                    <a:pt x="267" y="134"/>
                  </a:lnTo>
                  <a:lnTo>
                    <a:pt x="267" y="147"/>
                  </a:lnTo>
                  <a:lnTo>
                    <a:pt x="265" y="161"/>
                  </a:lnTo>
                  <a:lnTo>
                    <a:pt x="261" y="172"/>
                  </a:lnTo>
                  <a:lnTo>
                    <a:pt x="257" y="186"/>
                  </a:lnTo>
                  <a:lnTo>
                    <a:pt x="251" y="197"/>
                  </a:lnTo>
                  <a:lnTo>
                    <a:pt x="243" y="209"/>
                  </a:lnTo>
                  <a:lnTo>
                    <a:pt x="236" y="218"/>
                  </a:lnTo>
                  <a:lnTo>
                    <a:pt x="228" y="228"/>
                  </a:lnTo>
                  <a:lnTo>
                    <a:pt x="218" y="236"/>
                  </a:lnTo>
                  <a:lnTo>
                    <a:pt x="209" y="243"/>
                  </a:lnTo>
                  <a:lnTo>
                    <a:pt x="197" y="251"/>
                  </a:lnTo>
                  <a:lnTo>
                    <a:pt x="186" y="257"/>
                  </a:lnTo>
                  <a:lnTo>
                    <a:pt x="172" y="261"/>
                  </a:lnTo>
                  <a:lnTo>
                    <a:pt x="161" y="265"/>
                  </a:lnTo>
                  <a:lnTo>
                    <a:pt x="147" y="267"/>
                  </a:lnTo>
                  <a:lnTo>
                    <a:pt x="134" y="267"/>
                  </a:lnTo>
                  <a:lnTo>
                    <a:pt x="120" y="267"/>
                  </a:lnTo>
                  <a:lnTo>
                    <a:pt x="107" y="265"/>
                  </a:lnTo>
                  <a:lnTo>
                    <a:pt x="95" y="261"/>
                  </a:lnTo>
                  <a:lnTo>
                    <a:pt x="81" y="257"/>
                  </a:lnTo>
                  <a:lnTo>
                    <a:pt x="70" y="251"/>
                  </a:lnTo>
                  <a:lnTo>
                    <a:pt x="58" y="243"/>
                  </a:lnTo>
                  <a:lnTo>
                    <a:pt x="49" y="236"/>
                  </a:lnTo>
                  <a:lnTo>
                    <a:pt x="39" y="228"/>
                  </a:lnTo>
                  <a:lnTo>
                    <a:pt x="31" y="218"/>
                  </a:lnTo>
                  <a:lnTo>
                    <a:pt x="24" y="209"/>
                  </a:lnTo>
                  <a:lnTo>
                    <a:pt x="16" y="197"/>
                  </a:lnTo>
                  <a:lnTo>
                    <a:pt x="10" y="186"/>
                  </a:lnTo>
                  <a:lnTo>
                    <a:pt x="6" y="172"/>
                  </a:lnTo>
                  <a:lnTo>
                    <a:pt x="2" y="161"/>
                  </a:lnTo>
                  <a:lnTo>
                    <a:pt x="0" y="147"/>
                  </a:lnTo>
                  <a:lnTo>
                    <a:pt x="0" y="134"/>
                  </a:lnTo>
                  <a:lnTo>
                    <a:pt x="0" y="120"/>
                  </a:lnTo>
                  <a:lnTo>
                    <a:pt x="2" y="107"/>
                  </a:lnTo>
                  <a:lnTo>
                    <a:pt x="6" y="95"/>
                  </a:lnTo>
                  <a:lnTo>
                    <a:pt x="10" y="81"/>
                  </a:lnTo>
                  <a:lnTo>
                    <a:pt x="16" y="70"/>
                  </a:lnTo>
                  <a:lnTo>
                    <a:pt x="24" y="58"/>
                  </a:lnTo>
                  <a:lnTo>
                    <a:pt x="31" y="49"/>
                  </a:lnTo>
                  <a:lnTo>
                    <a:pt x="39" y="39"/>
                  </a:lnTo>
                  <a:lnTo>
                    <a:pt x="49" y="31"/>
                  </a:lnTo>
                  <a:lnTo>
                    <a:pt x="58" y="24"/>
                  </a:lnTo>
                  <a:lnTo>
                    <a:pt x="70" y="16"/>
                  </a:lnTo>
                  <a:lnTo>
                    <a:pt x="81" y="10"/>
                  </a:lnTo>
                  <a:lnTo>
                    <a:pt x="95" y="6"/>
                  </a:lnTo>
                  <a:lnTo>
                    <a:pt x="107" y="2"/>
                  </a:lnTo>
                  <a:lnTo>
                    <a:pt x="120" y="0"/>
                  </a:lnTo>
                  <a:lnTo>
                    <a:pt x="134" y="0"/>
                  </a:lnTo>
                  <a:close/>
                  <a:moveTo>
                    <a:pt x="265" y="134"/>
                  </a:moveTo>
                  <a:lnTo>
                    <a:pt x="265" y="147"/>
                  </a:lnTo>
                  <a:lnTo>
                    <a:pt x="263" y="161"/>
                  </a:lnTo>
                  <a:lnTo>
                    <a:pt x="259" y="172"/>
                  </a:lnTo>
                  <a:lnTo>
                    <a:pt x="255" y="186"/>
                  </a:lnTo>
                  <a:lnTo>
                    <a:pt x="249" y="197"/>
                  </a:lnTo>
                  <a:lnTo>
                    <a:pt x="243" y="207"/>
                  </a:lnTo>
                  <a:lnTo>
                    <a:pt x="236" y="218"/>
                  </a:lnTo>
                  <a:lnTo>
                    <a:pt x="226" y="226"/>
                  </a:lnTo>
                  <a:lnTo>
                    <a:pt x="218" y="236"/>
                  </a:lnTo>
                  <a:lnTo>
                    <a:pt x="207" y="243"/>
                  </a:lnTo>
                  <a:lnTo>
                    <a:pt x="197" y="249"/>
                  </a:lnTo>
                  <a:lnTo>
                    <a:pt x="186" y="255"/>
                  </a:lnTo>
                  <a:lnTo>
                    <a:pt x="172" y="259"/>
                  </a:lnTo>
                  <a:lnTo>
                    <a:pt x="161" y="263"/>
                  </a:lnTo>
                  <a:lnTo>
                    <a:pt x="147" y="265"/>
                  </a:lnTo>
                  <a:lnTo>
                    <a:pt x="134" y="265"/>
                  </a:lnTo>
                  <a:lnTo>
                    <a:pt x="120" y="265"/>
                  </a:lnTo>
                  <a:lnTo>
                    <a:pt x="107" y="263"/>
                  </a:lnTo>
                  <a:lnTo>
                    <a:pt x="95" y="259"/>
                  </a:lnTo>
                  <a:lnTo>
                    <a:pt x="81" y="255"/>
                  </a:lnTo>
                  <a:lnTo>
                    <a:pt x="70" y="249"/>
                  </a:lnTo>
                  <a:lnTo>
                    <a:pt x="60" y="243"/>
                  </a:lnTo>
                  <a:lnTo>
                    <a:pt x="49" y="236"/>
                  </a:lnTo>
                  <a:lnTo>
                    <a:pt x="41" y="226"/>
                  </a:lnTo>
                  <a:lnTo>
                    <a:pt x="31" y="218"/>
                  </a:lnTo>
                  <a:lnTo>
                    <a:pt x="24" y="207"/>
                  </a:lnTo>
                  <a:lnTo>
                    <a:pt x="18" y="197"/>
                  </a:lnTo>
                  <a:lnTo>
                    <a:pt x="12" y="186"/>
                  </a:lnTo>
                  <a:lnTo>
                    <a:pt x="8" y="172"/>
                  </a:lnTo>
                  <a:lnTo>
                    <a:pt x="4" y="161"/>
                  </a:lnTo>
                  <a:lnTo>
                    <a:pt x="2" y="147"/>
                  </a:lnTo>
                  <a:lnTo>
                    <a:pt x="2" y="134"/>
                  </a:lnTo>
                  <a:lnTo>
                    <a:pt x="2" y="120"/>
                  </a:lnTo>
                  <a:lnTo>
                    <a:pt x="4" y="107"/>
                  </a:lnTo>
                  <a:lnTo>
                    <a:pt x="8" y="95"/>
                  </a:lnTo>
                  <a:lnTo>
                    <a:pt x="12" y="81"/>
                  </a:lnTo>
                  <a:lnTo>
                    <a:pt x="18" y="70"/>
                  </a:lnTo>
                  <a:lnTo>
                    <a:pt x="24" y="60"/>
                  </a:lnTo>
                  <a:lnTo>
                    <a:pt x="31" y="49"/>
                  </a:lnTo>
                  <a:lnTo>
                    <a:pt x="41" y="41"/>
                  </a:lnTo>
                  <a:lnTo>
                    <a:pt x="49" y="31"/>
                  </a:lnTo>
                  <a:lnTo>
                    <a:pt x="60" y="24"/>
                  </a:lnTo>
                  <a:lnTo>
                    <a:pt x="70" y="18"/>
                  </a:lnTo>
                  <a:lnTo>
                    <a:pt x="81" y="12"/>
                  </a:lnTo>
                  <a:lnTo>
                    <a:pt x="95" y="8"/>
                  </a:lnTo>
                  <a:lnTo>
                    <a:pt x="107" y="4"/>
                  </a:lnTo>
                  <a:lnTo>
                    <a:pt x="120" y="2"/>
                  </a:lnTo>
                  <a:lnTo>
                    <a:pt x="134" y="2"/>
                  </a:lnTo>
                  <a:lnTo>
                    <a:pt x="147" y="2"/>
                  </a:lnTo>
                  <a:lnTo>
                    <a:pt x="161" y="4"/>
                  </a:lnTo>
                  <a:lnTo>
                    <a:pt x="172" y="8"/>
                  </a:lnTo>
                  <a:lnTo>
                    <a:pt x="186" y="12"/>
                  </a:lnTo>
                  <a:lnTo>
                    <a:pt x="197" y="18"/>
                  </a:lnTo>
                  <a:lnTo>
                    <a:pt x="207" y="24"/>
                  </a:lnTo>
                  <a:lnTo>
                    <a:pt x="218" y="31"/>
                  </a:lnTo>
                  <a:lnTo>
                    <a:pt x="226" y="41"/>
                  </a:lnTo>
                  <a:lnTo>
                    <a:pt x="236" y="49"/>
                  </a:lnTo>
                  <a:lnTo>
                    <a:pt x="243" y="60"/>
                  </a:lnTo>
                  <a:lnTo>
                    <a:pt x="249" y="70"/>
                  </a:lnTo>
                  <a:lnTo>
                    <a:pt x="255" y="81"/>
                  </a:lnTo>
                  <a:lnTo>
                    <a:pt x="259" y="95"/>
                  </a:lnTo>
                  <a:lnTo>
                    <a:pt x="263" y="107"/>
                  </a:lnTo>
                  <a:lnTo>
                    <a:pt x="265" y="120"/>
                  </a:lnTo>
                  <a:lnTo>
                    <a:pt x="265" y="134"/>
                  </a:lnTo>
                  <a:close/>
                </a:path>
              </a:pathLst>
            </a:custGeom>
            <a:solidFill>
              <a:srgbClr val="E9AD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59" name="Freeform 99">
              <a:extLst>
                <a:ext uri="{FF2B5EF4-FFF2-40B4-BE49-F238E27FC236}">
                  <a16:creationId xmlns:a16="http://schemas.microsoft.com/office/drawing/2014/main" id="{0BB0AB1F-E96B-F57B-B22A-385125422F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46" y="2029"/>
              <a:ext cx="267" cy="267"/>
            </a:xfrm>
            <a:custGeom>
              <a:avLst/>
              <a:gdLst>
                <a:gd name="T0" fmla="*/ 161 w 267"/>
                <a:gd name="T1" fmla="*/ 2 h 267"/>
                <a:gd name="T2" fmla="*/ 197 w 267"/>
                <a:gd name="T3" fmla="*/ 16 h 267"/>
                <a:gd name="T4" fmla="*/ 228 w 267"/>
                <a:gd name="T5" fmla="*/ 39 h 267"/>
                <a:gd name="T6" fmla="*/ 251 w 267"/>
                <a:gd name="T7" fmla="*/ 70 h 267"/>
                <a:gd name="T8" fmla="*/ 265 w 267"/>
                <a:gd name="T9" fmla="*/ 107 h 267"/>
                <a:gd name="T10" fmla="*/ 267 w 267"/>
                <a:gd name="T11" fmla="*/ 147 h 267"/>
                <a:gd name="T12" fmla="*/ 257 w 267"/>
                <a:gd name="T13" fmla="*/ 186 h 267"/>
                <a:gd name="T14" fmla="*/ 236 w 267"/>
                <a:gd name="T15" fmla="*/ 218 h 267"/>
                <a:gd name="T16" fmla="*/ 209 w 267"/>
                <a:gd name="T17" fmla="*/ 243 h 267"/>
                <a:gd name="T18" fmla="*/ 172 w 267"/>
                <a:gd name="T19" fmla="*/ 261 h 267"/>
                <a:gd name="T20" fmla="*/ 134 w 267"/>
                <a:gd name="T21" fmla="*/ 267 h 267"/>
                <a:gd name="T22" fmla="*/ 95 w 267"/>
                <a:gd name="T23" fmla="*/ 261 h 267"/>
                <a:gd name="T24" fmla="*/ 58 w 267"/>
                <a:gd name="T25" fmla="*/ 243 h 267"/>
                <a:gd name="T26" fmla="*/ 31 w 267"/>
                <a:gd name="T27" fmla="*/ 218 h 267"/>
                <a:gd name="T28" fmla="*/ 10 w 267"/>
                <a:gd name="T29" fmla="*/ 186 h 267"/>
                <a:gd name="T30" fmla="*/ 0 w 267"/>
                <a:gd name="T31" fmla="*/ 147 h 267"/>
                <a:gd name="T32" fmla="*/ 2 w 267"/>
                <a:gd name="T33" fmla="*/ 107 h 267"/>
                <a:gd name="T34" fmla="*/ 16 w 267"/>
                <a:gd name="T35" fmla="*/ 70 h 267"/>
                <a:gd name="T36" fmla="*/ 39 w 267"/>
                <a:gd name="T37" fmla="*/ 39 h 267"/>
                <a:gd name="T38" fmla="*/ 70 w 267"/>
                <a:gd name="T39" fmla="*/ 16 h 267"/>
                <a:gd name="T40" fmla="*/ 107 w 267"/>
                <a:gd name="T41" fmla="*/ 2 h 267"/>
                <a:gd name="T42" fmla="*/ 263 w 267"/>
                <a:gd name="T43" fmla="*/ 134 h 267"/>
                <a:gd name="T44" fmla="*/ 257 w 267"/>
                <a:gd name="T45" fmla="*/ 172 h 267"/>
                <a:gd name="T46" fmla="*/ 242 w 267"/>
                <a:gd name="T47" fmla="*/ 207 h 267"/>
                <a:gd name="T48" fmla="*/ 216 w 267"/>
                <a:gd name="T49" fmla="*/ 234 h 267"/>
                <a:gd name="T50" fmla="*/ 184 w 267"/>
                <a:gd name="T51" fmla="*/ 253 h 267"/>
                <a:gd name="T52" fmla="*/ 147 w 267"/>
                <a:gd name="T53" fmla="*/ 263 h 267"/>
                <a:gd name="T54" fmla="*/ 107 w 267"/>
                <a:gd name="T55" fmla="*/ 261 h 267"/>
                <a:gd name="T56" fmla="*/ 72 w 267"/>
                <a:gd name="T57" fmla="*/ 247 h 267"/>
                <a:gd name="T58" fmla="*/ 41 w 267"/>
                <a:gd name="T59" fmla="*/ 226 h 267"/>
                <a:gd name="T60" fmla="*/ 20 w 267"/>
                <a:gd name="T61" fmla="*/ 195 h 267"/>
                <a:gd name="T62" fmla="*/ 6 w 267"/>
                <a:gd name="T63" fmla="*/ 161 h 267"/>
                <a:gd name="T64" fmla="*/ 4 w 267"/>
                <a:gd name="T65" fmla="*/ 120 h 267"/>
                <a:gd name="T66" fmla="*/ 14 w 267"/>
                <a:gd name="T67" fmla="*/ 83 h 267"/>
                <a:gd name="T68" fmla="*/ 33 w 267"/>
                <a:gd name="T69" fmla="*/ 51 h 267"/>
                <a:gd name="T70" fmla="*/ 60 w 267"/>
                <a:gd name="T71" fmla="*/ 26 h 267"/>
                <a:gd name="T72" fmla="*/ 95 w 267"/>
                <a:gd name="T73" fmla="*/ 10 h 267"/>
                <a:gd name="T74" fmla="*/ 134 w 267"/>
                <a:gd name="T75" fmla="*/ 4 h 267"/>
                <a:gd name="T76" fmla="*/ 172 w 267"/>
                <a:gd name="T77" fmla="*/ 10 h 267"/>
                <a:gd name="T78" fmla="*/ 207 w 267"/>
                <a:gd name="T79" fmla="*/ 26 h 267"/>
                <a:gd name="T80" fmla="*/ 234 w 267"/>
                <a:gd name="T81" fmla="*/ 51 h 267"/>
                <a:gd name="T82" fmla="*/ 253 w 267"/>
                <a:gd name="T83" fmla="*/ 83 h 267"/>
                <a:gd name="T84" fmla="*/ 263 w 267"/>
                <a:gd name="T85" fmla="*/ 120 h 26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67"/>
                <a:gd name="T130" fmla="*/ 0 h 267"/>
                <a:gd name="T131" fmla="*/ 267 w 267"/>
                <a:gd name="T132" fmla="*/ 267 h 26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67" h="267">
                  <a:moveTo>
                    <a:pt x="134" y="0"/>
                  </a:moveTo>
                  <a:lnTo>
                    <a:pt x="147" y="0"/>
                  </a:lnTo>
                  <a:lnTo>
                    <a:pt x="161" y="2"/>
                  </a:lnTo>
                  <a:lnTo>
                    <a:pt x="172" y="6"/>
                  </a:lnTo>
                  <a:lnTo>
                    <a:pt x="186" y="10"/>
                  </a:lnTo>
                  <a:lnTo>
                    <a:pt x="197" y="16"/>
                  </a:lnTo>
                  <a:lnTo>
                    <a:pt x="209" y="24"/>
                  </a:lnTo>
                  <a:lnTo>
                    <a:pt x="218" y="31"/>
                  </a:lnTo>
                  <a:lnTo>
                    <a:pt x="228" y="39"/>
                  </a:lnTo>
                  <a:lnTo>
                    <a:pt x="236" y="49"/>
                  </a:lnTo>
                  <a:lnTo>
                    <a:pt x="243" y="58"/>
                  </a:lnTo>
                  <a:lnTo>
                    <a:pt x="251" y="70"/>
                  </a:lnTo>
                  <a:lnTo>
                    <a:pt x="257" y="81"/>
                  </a:lnTo>
                  <a:lnTo>
                    <a:pt x="261" y="95"/>
                  </a:lnTo>
                  <a:lnTo>
                    <a:pt x="265" y="107"/>
                  </a:lnTo>
                  <a:lnTo>
                    <a:pt x="267" y="120"/>
                  </a:lnTo>
                  <a:lnTo>
                    <a:pt x="267" y="134"/>
                  </a:lnTo>
                  <a:lnTo>
                    <a:pt x="267" y="147"/>
                  </a:lnTo>
                  <a:lnTo>
                    <a:pt x="265" y="161"/>
                  </a:lnTo>
                  <a:lnTo>
                    <a:pt x="261" y="172"/>
                  </a:lnTo>
                  <a:lnTo>
                    <a:pt x="257" y="186"/>
                  </a:lnTo>
                  <a:lnTo>
                    <a:pt x="251" y="197"/>
                  </a:lnTo>
                  <a:lnTo>
                    <a:pt x="243" y="209"/>
                  </a:lnTo>
                  <a:lnTo>
                    <a:pt x="236" y="218"/>
                  </a:lnTo>
                  <a:lnTo>
                    <a:pt x="228" y="228"/>
                  </a:lnTo>
                  <a:lnTo>
                    <a:pt x="218" y="236"/>
                  </a:lnTo>
                  <a:lnTo>
                    <a:pt x="209" y="243"/>
                  </a:lnTo>
                  <a:lnTo>
                    <a:pt x="197" y="251"/>
                  </a:lnTo>
                  <a:lnTo>
                    <a:pt x="186" y="257"/>
                  </a:lnTo>
                  <a:lnTo>
                    <a:pt x="172" y="261"/>
                  </a:lnTo>
                  <a:lnTo>
                    <a:pt x="161" y="265"/>
                  </a:lnTo>
                  <a:lnTo>
                    <a:pt x="147" y="267"/>
                  </a:lnTo>
                  <a:lnTo>
                    <a:pt x="134" y="267"/>
                  </a:lnTo>
                  <a:lnTo>
                    <a:pt x="120" y="267"/>
                  </a:lnTo>
                  <a:lnTo>
                    <a:pt x="107" y="265"/>
                  </a:lnTo>
                  <a:lnTo>
                    <a:pt x="95" y="261"/>
                  </a:lnTo>
                  <a:lnTo>
                    <a:pt x="81" y="257"/>
                  </a:lnTo>
                  <a:lnTo>
                    <a:pt x="70" y="251"/>
                  </a:lnTo>
                  <a:lnTo>
                    <a:pt x="58" y="243"/>
                  </a:lnTo>
                  <a:lnTo>
                    <a:pt x="49" y="236"/>
                  </a:lnTo>
                  <a:lnTo>
                    <a:pt x="39" y="228"/>
                  </a:lnTo>
                  <a:lnTo>
                    <a:pt x="31" y="218"/>
                  </a:lnTo>
                  <a:lnTo>
                    <a:pt x="24" y="209"/>
                  </a:lnTo>
                  <a:lnTo>
                    <a:pt x="16" y="197"/>
                  </a:lnTo>
                  <a:lnTo>
                    <a:pt x="10" y="186"/>
                  </a:lnTo>
                  <a:lnTo>
                    <a:pt x="6" y="172"/>
                  </a:lnTo>
                  <a:lnTo>
                    <a:pt x="2" y="161"/>
                  </a:lnTo>
                  <a:lnTo>
                    <a:pt x="0" y="147"/>
                  </a:lnTo>
                  <a:lnTo>
                    <a:pt x="0" y="134"/>
                  </a:lnTo>
                  <a:lnTo>
                    <a:pt x="0" y="120"/>
                  </a:lnTo>
                  <a:lnTo>
                    <a:pt x="2" y="107"/>
                  </a:lnTo>
                  <a:lnTo>
                    <a:pt x="6" y="95"/>
                  </a:lnTo>
                  <a:lnTo>
                    <a:pt x="10" y="81"/>
                  </a:lnTo>
                  <a:lnTo>
                    <a:pt x="16" y="70"/>
                  </a:lnTo>
                  <a:lnTo>
                    <a:pt x="24" y="58"/>
                  </a:lnTo>
                  <a:lnTo>
                    <a:pt x="31" y="49"/>
                  </a:lnTo>
                  <a:lnTo>
                    <a:pt x="39" y="39"/>
                  </a:lnTo>
                  <a:lnTo>
                    <a:pt x="49" y="31"/>
                  </a:lnTo>
                  <a:lnTo>
                    <a:pt x="58" y="24"/>
                  </a:lnTo>
                  <a:lnTo>
                    <a:pt x="70" y="16"/>
                  </a:lnTo>
                  <a:lnTo>
                    <a:pt x="81" y="10"/>
                  </a:lnTo>
                  <a:lnTo>
                    <a:pt x="95" y="6"/>
                  </a:lnTo>
                  <a:lnTo>
                    <a:pt x="107" y="2"/>
                  </a:lnTo>
                  <a:lnTo>
                    <a:pt x="120" y="0"/>
                  </a:lnTo>
                  <a:lnTo>
                    <a:pt x="134" y="0"/>
                  </a:lnTo>
                  <a:close/>
                  <a:moveTo>
                    <a:pt x="263" y="134"/>
                  </a:moveTo>
                  <a:lnTo>
                    <a:pt x="263" y="147"/>
                  </a:lnTo>
                  <a:lnTo>
                    <a:pt x="261" y="161"/>
                  </a:lnTo>
                  <a:lnTo>
                    <a:pt x="257" y="172"/>
                  </a:lnTo>
                  <a:lnTo>
                    <a:pt x="253" y="184"/>
                  </a:lnTo>
                  <a:lnTo>
                    <a:pt x="247" y="195"/>
                  </a:lnTo>
                  <a:lnTo>
                    <a:pt x="242" y="207"/>
                  </a:lnTo>
                  <a:lnTo>
                    <a:pt x="234" y="216"/>
                  </a:lnTo>
                  <a:lnTo>
                    <a:pt x="226" y="226"/>
                  </a:lnTo>
                  <a:lnTo>
                    <a:pt x="216" y="234"/>
                  </a:lnTo>
                  <a:lnTo>
                    <a:pt x="207" y="242"/>
                  </a:lnTo>
                  <a:lnTo>
                    <a:pt x="195" y="247"/>
                  </a:lnTo>
                  <a:lnTo>
                    <a:pt x="184" y="253"/>
                  </a:lnTo>
                  <a:lnTo>
                    <a:pt x="172" y="257"/>
                  </a:lnTo>
                  <a:lnTo>
                    <a:pt x="161" y="261"/>
                  </a:lnTo>
                  <a:lnTo>
                    <a:pt x="147" y="263"/>
                  </a:lnTo>
                  <a:lnTo>
                    <a:pt x="134" y="263"/>
                  </a:lnTo>
                  <a:lnTo>
                    <a:pt x="120" y="263"/>
                  </a:lnTo>
                  <a:lnTo>
                    <a:pt x="107" y="261"/>
                  </a:lnTo>
                  <a:lnTo>
                    <a:pt x="95" y="257"/>
                  </a:lnTo>
                  <a:lnTo>
                    <a:pt x="83" y="253"/>
                  </a:lnTo>
                  <a:lnTo>
                    <a:pt x="72" y="247"/>
                  </a:lnTo>
                  <a:lnTo>
                    <a:pt x="60" y="242"/>
                  </a:lnTo>
                  <a:lnTo>
                    <a:pt x="51" y="234"/>
                  </a:lnTo>
                  <a:lnTo>
                    <a:pt x="41" y="226"/>
                  </a:lnTo>
                  <a:lnTo>
                    <a:pt x="33" y="216"/>
                  </a:lnTo>
                  <a:lnTo>
                    <a:pt x="26" y="207"/>
                  </a:lnTo>
                  <a:lnTo>
                    <a:pt x="20" y="195"/>
                  </a:lnTo>
                  <a:lnTo>
                    <a:pt x="14" y="184"/>
                  </a:lnTo>
                  <a:lnTo>
                    <a:pt x="10" y="172"/>
                  </a:lnTo>
                  <a:lnTo>
                    <a:pt x="6" y="161"/>
                  </a:lnTo>
                  <a:lnTo>
                    <a:pt x="4" y="147"/>
                  </a:lnTo>
                  <a:lnTo>
                    <a:pt x="4" y="134"/>
                  </a:lnTo>
                  <a:lnTo>
                    <a:pt x="4" y="120"/>
                  </a:lnTo>
                  <a:lnTo>
                    <a:pt x="6" y="107"/>
                  </a:lnTo>
                  <a:lnTo>
                    <a:pt x="10" y="95"/>
                  </a:lnTo>
                  <a:lnTo>
                    <a:pt x="14" y="83"/>
                  </a:lnTo>
                  <a:lnTo>
                    <a:pt x="20" y="72"/>
                  </a:lnTo>
                  <a:lnTo>
                    <a:pt x="26" y="60"/>
                  </a:lnTo>
                  <a:lnTo>
                    <a:pt x="33" y="51"/>
                  </a:lnTo>
                  <a:lnTo>
                    <a:pt x="41" y="41"/>
                  </a:lnTo>
                  <a:lnTo>
                    <a:pt x="51" y="33"/>
                  </a:lnTo>
                  <a:lnTo>
                    <a:pt x="60" y="26"/>
                  </a:lnTo>
                  <a:lnTo>
                    <a:pt x="72" y="20"/>
                  </a:lnTo>
                  <a:lnTo>
                    <a:pt x="83" y="14"/>
                  </a:lnTo>
                  <a:lnTo>
                    <a:pt x="95" y="10"/>
                  </a:lnTo>
                  <a:lnTo>
                    <a:pt x="107" y="6"/>
                  </a:lnTo>
                  <a:lnTo>
                    <a:pt x="120" y="4"/>
                  </a:lnTo>
                  <a:lnTo>
                    <a:pt x="134" y="4"/>
                  </a:lnTo>
                  <a:lnTo>
                    <a:pt x="147" y="4"/>
                  </a:lnTo>
                  <a:lnTo>
                    <a:pt x="161" y="6"/>
                  </a:lnTo>
                  <a:lnTo>
                    <a:pt x="172" y="10"/>
                  </a:lnTo>
                  <a:lnTo>
                    <a:pt x="184" y="14"/>
                  </a:lnTo>
                  <a:lnTo>
                    <a:pt x="195" y="20"/>
                  </a:lnTo>
                  <a:lnTo>
                    <a:pt x="207" y="26"/>
                  </a:lnTo>
                  <a:lnTo>
                    <a:pt x="216" y="33"/>
                  </a:lnTo>
                  <a:lnTo>
                    <a:pt x="226" y="41"/>
                  </a:lnTo>
                  <a:lnTo>
                    <a:pt x="234" y="51"/>
                  </a:lnTo>
                  <a:lnTo>
                    <a:pt x="242" y="60"/>
                  </a:lnTo>
                  <a:lnTo>
                    <a:pt x="247" y="72"/>
                  </a:lnTo>
                  <a:lnTo>
                    <a:pt x="253" y="83"/>
                  </a:lnTo>
                  <a:lnTo>
                    <a:pt x="257" y="95"/>
                  </a:lnTo>
                  <a:lnTo>
                    <a:pt x="261" y="107"/>
                  </a:lnTo>
                  <a:lnTo>
                    <a:pt x="263" y="120"/>
                  </a:lnTo>
                  <a:lnTo>
                    <a:pt x="263" y="134"/>
                  </a:lnTo>
                  <a:close/>
                </a:path>
              </a:pathLst>
            </a:custGeom>
            <a:solidFill>
              <a:srgbClr val="E9AD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60" name="Freeform 100">
              <a:extLst>
                <a:ext uri="{FF2B5EF4-FFF2-40B4-BE49-F238E27FC236}">
                  <a16:creationId xmlns:a16="http://schemas.microsoft.com/office/drawing/2014/main" id="{7F8C5788-8DC3-EF9B-0B08-B6A32CFA06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48" y="2031"/>
              <a:ext cx="263" cy="263"/>
            </a:xfrm>
            <a:custGeom>
              <a:avLst/>
              <a:gdLst>
                <a:gd name="T0" fmla="*/ 261 w 263"/>
                <a:gd name="T1" fmla="*/ 105 h 263"/>
                <a:gd name="T2" fmla="*/ 247 w 263"/>
                <a:gd name="T3" fmla="*/ 68 h 263"/>
                <a:gd name="T4" fmla="*/ 224 w 263"/>
                <a:gd name="T5" fmla="*/ 39 h 263"/>
                <a:gd name="T6" fmla="*/ 195 w 263"/>
                <a:gd name="T7" fmla="*/ 16 h 263"/>
                <a:gd name="T8" fmla="*/ 159 w 263"/>
                <a:gd name="T9" fmla="*/ 2 h 263"/>
                <a:gd name="T10" fmla="*/ 118 w 263"/>
                <a:gd name="T11" fmla="*/ 0 h 263"/>
                <a:gd name="T12" fmla="*/ 79 w 263"/>
                <a:gd name="T13" fmla="*/ 10 h 263"/>
                <a:gd name="T14" fmla="*/ 47 w 263"/>
                <a:gd name="T15" fmla="*/ 29 h 263"/>
                <a:gd name="T16" fmla="*/ 22 w 263"/>
                <a:gd name="T17" fmla="*/ 58 h 263"/>
                <a:gd name="T18" fmla="*/ 6 w 263"/>
                <a:gd name="T19" fmla="*/ 93 h 263"/>
                <a:gd name="T20" fmla="*/ 0 w 263"/>
                <a:gd name="T21" fmla="*/ 132 h 263"/>
                <a:gd name="T22" fmla="*/ 6 w 263"/>
                <a:gd name="T23" fmla="*/ 170 h 263"/>
                <a:gd name="T24" fmla="*/ 22 w 263"/>
                <a:gd name="T25" fmla="*/ 205 h 263"/>
                <a:gd name="T26" fmla="*/ 47 w 263"/>
                <a:gd name="T27" fmla="*/ 234 h 263"/>
                <a:gd name="T28" fmla="*/ 79 w 263"/>
                <a:gd name="T29" fmla="*/ 253 h 263"/>
                <a:gd name="T30" fmla="*/ 118 w 263"/>
                <a:gd name="T31" fmla="*/ 263 h 263"/>
                <a:gd name="T32" fmla="*/ 159 w 263"/>
                <a:gd name="T33" fmla="*/ 261 h 263"/>
                <a:gd name="T34" fmla="*/ 195 w 263"/>
                <a:gd name="T35" fmla="*/ 247 h 263"/>
                <a:gd name="T36" fmla="*/ 224 w 263"/>
                <a:gd name="T37" fmla="*/ 224 h 263"/>
                <a:gd name="T38" fmla="*/ 247 w 263"/>
                <a:gd name="T39" fmla="*/ 195 h 263"/>
                <a:gd name="T40" fmla="*/ 261 w 263"/>
                <a:gd name="T41" fmla="*/ 159 h 263"/>
                <a:gd name="T42" fmla="*/ 259 w 263"/>
                <a:gd name="T43" fmla="*/ 132 h 263"/>
                <a:gd name="T44" fmla="*/ 253 w 263"/>
                <a:gd name="T45" fmla="*/ 170 h 263"/>
                <a:gd name="T46" fmla="*/ 238 w 263"/>
                <a:gd name="T47" fmla="*/ 203 h 263"/>
                <a:gd name="T48" fmla="*/ 213 w 263"/>
                <a:gd name="T49" fmla="*/ 230 h 263"/>
                <a:gd name="T50" fmla="*/ 182 w 263"/>
                <a:gd name="T51" fmla="*/ 249 h 263"/>
                <a:gd name="T52" fmla="*/ 145 w 263"/>
                <a:gd name="T53" fmla="*/ 259 h 263"/>
                <a:gd name="T54" fmla="*/ 106 w 263"/>
                <a:gd name="T55" fmla="*/ 257 h 263"/>
                <a:gd name="T56" fmla="*/ 70 w 263"/>
                <a:gd name="T57" fmla="*/ 243 h 263"/>
                <a:gd name="T58" fmla="*/ 41 w 263"/>
                <a:gd name="T59" fmla="*/ 222 h 263"/>
                <a:gd name="T60" fmla="*/ 20 w 263"/>
                <a:gd name="T61" fmla="*/ 193 h 263"/>
                <a:gd name="T62" fmla="*/ 6 w 263"/>
                <a:gd name="T63" fmla="*/ 157 h 263"/>
                <a:gd name="T64" fmla="*/ 4 w 263"/>
                <a:gd name="T65" fmla="*/ 118 h 263"/>
                <a:gd name="T66" fmla="*/ 14 w 263"/>
                <a:gd name="T67" fmla="*/ 81 h 263"/>
                <a:gd name="T68" fmla="*/ 33 w 263"/>
                <a:gd name="T69" fmla="*/ 51 h 263"/>
                <a:gd name="T70" fmla="*/ 60 w 263"/>
                <a:gd name="T71" fmla="*/ 25 h 263"/>
                <a:gd name="T72" fmla="*/ 93 w 263"/>
                <a:gd name="T73" fmla="*/ 10 h 263"/>
                <a:gd name="T74" fmla="*/ 132 w 263"/>
                <a:gd name="T75" fmla="*/ 4 h 263"/>
                <a:gd name="T76" fmla="*/ 170 w 263"/>
                <a:gd name="T77" fmla="*/ 10 h 263"/>
                <a:gd name="T78" fmla="*/ 203 w 263"/>
                <a:gd name="T79" fmla="*/ 25 h 263"/>
                <a:gd name="T80" fmla="*/ 230 w 263"/>
                <a:gd name="T81" fmla="*/ 51 h 263"/>
                <a:gd name="T82" fmla="*/ 249 w 263"/>
                <a:gd name="T83" fmla="*/ 81 h 263"/>
                <a:gd name="T84" fmla="*/ 259 w 263"/>
                <a:gd name="T85" fmla="*/ 118 h 26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63"/>
                <a:gd name="T130" fmla="*/ 0 h 263"/>
                <a:gd name="T131" fmla="*/ 263 w 263"/>
                <a:gd name="T132" fmla="*/ 263 h 26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63" h="263">
                  <a:moveTo>
                    <a:pt x="263" y="132"/>
                  </a:moveTo>
                  <a:lnTo>
                    <a:pt x="263" y="118"/>
                  </a:lnTo>
                  <a:lnTo>
                    <a:pt x="261" y="105"/>
                  </a:lnTo>
                  <a:lnTo>
                    <a:pt x="257" y="93"/>
                  </a:lnTo>
                  <a:lnTo>
                    <a:pt x="253" y="79"/>
                  </a:lnTo>
                  <a:lnTo>
                    <a:pt x="247" y="68"/>
                  </a:lnTo>
                  <a:lnTo>
                    <a:pt x="241" y="58"/>
                  </a:lnTo>
                  <a:lnTo>
                    <a:pt x="234" y="47"/>
                  </a:lnTo>
                  <a:lnTo>
                    <a:pt x="224" y="39"/>
                  </a:lnTo>
                  <a:lnTo>
                    <a:pt x="216" y="29"/>
                  </a:lnTo>
                  <a:lnTo>
                    <a:pt x="205" y="22"/>
                  </a:lnTo>
                  <a:lnTo>
                    <a:pt x="195" y="16"/>
                  </a:lnTo>
                  <a:lnTo>
                    <a:pt x="184" y="10"/>
                  </a:lnTo>
                  <a:lnTo>
                    <a:pt x="170" y="6"/>
                  </a:lnTo>
                  <a:lnTo>
                    <a:pt x="159" y="2"/>
                  </a:lnTo>
                  <a:lnTo>
                    <a:pt x="145" y="0"/>
                  </a:lnTo>
                  <a:lnTo>
                    <a:pt x="132" y="0"/>
                  </a:lnTo>
                  <a:lnTo>
                    <a:pt x="118" y="0"/>
                  </a:lnTo>
                  <a:lnTo>
                    <a:pt x="105" y="2"/>
                  </a:lnTo>
                  <a:lnTo>
                    <a:pt x="93" y="6"/>
                  </a:lnTo>
                  <a:lnTo>
                    <a:pt x="79" y="10"/>
                  </a:lnTo>
                  <a:lnTo>
                    <a:pt x="68" y="16"/>
                  </a:lnTo>
                  <a:lnTo>
                    <a:pt x="58" y="22"/>
                  </a:lnTo>
                  <a:lnTo>
                    <a:pt x="47" y="29"/>
                  </a:lnTo>
                  <a:lnTo>
                    <a:pt x="39" y="39"/>
                  </a:lnTo>
                  <a:lnTo>
                    <a:pt x="29" y="47"/>
                  </a:lnTo>
                  <a:lnTo>
                    <a:pt x="22" y="58"/>
                  </a:lnTo>
                  <a:lnTo>
                    <a:pt x="16" y="68"/>
                  </a:lnTo>
                  <a:lnTo>
                    <a:pt x="10" y="79"/>
                  </a:lnTo>
                  <a:lnTo>
                    <a:pt x="6" y="93"/>
                  </a:lnTo>
                  <a:lnTo>
                    <a:pt x="2" y="105"/>
                  </a:lnTo>
                  <a:lnTo>
                    <a:pt x="0" y="118"/>
                  </a:lnTo>
                  <a:lnTo>
                    <a:pt x="0" y="132"/>
                  </a:lnTo>
                  <a:lnTo>
                    <a:pt x="0" y="145"/>
                  </a:lnTo>
                  <a:lnTo>
                    <a:pt x="2" y="159"/>
                  </a:lnTo>
                  <a:lnTo>
                    <a:pt x="6" y="170"/>
                  </a:lnTo>
                  <a:lnTo>
                    <a:pt x="10" y="184"/>
                  </a:lnTo>
                  <a:lnTo>
                    <a:pt x="16" y="195"/>
                  </a:lnTo>
                  <a:lnTo>
                    <a:pt x="22" y="205"/>
                  </a:lnTo>
                  <a:lnTo>
                    <a:pt x="29" y="216"/>
                  </a:lnTo>
                  <a:lnTo>
                    <a:pt x="39" y="224"/>
                  </a:lnTo>
                  <a:lnTo>
                    <a:pt x="47" y="234"/>
                  </a:lnTo>
                  <a:lnTo>
                    <a:pt x="58" y="241"/>
                  </a:lnTo>
                  <a:lnTo>
                    <a:pt x="68" y="247"/>
                  </a:lnTo>
                  <a:lnTo>
                    <a:pt x="79" y="253"/>
                  </a:lnTo>
                  <a:lnTo>
                    <a:pt x="93" y="257"/>
                  </a:lnTo>
                  <a:lnTo>
                    <a:pt x="105" y="261"/>
                  </a:lnTo>
                  <a:lnTo>
                    <a:pt x="118" y="263"/>
                  </a:lnTo>
                  <a:lnTo>
                    <a:pt x="132" y="263"/>
                  </a:lnTo>
                  <a:lnTo>
                    <a:pt x="145" y="263"/>
                  </a:lnTo>
                  <a:lnTo>
                    <a:pt x="159" y="261"/>
                  </a:lnTo>
                  <a:lnTo>
                    <a:pt x="170" y="257"/>
                  </a:lnTo>
                  <a:lnTo>
                    <a:pt x="184" y="253"/>
                  </a:lnTo>
                  <a:lnTo>
                    <a:pt x="195" y="247"/>
                  </a:lnTo>
                  <a:lnTo>
                    <a:pt x="205" y="241"/>
                  </a:lnTo>
                  <a:lnTo>
                    <a:pt x="216" y="234"/>
                  </a:lnTo>
                  <a:lnTo>
                    <a:pt x="224" y="224"/>
                  </a:lnTo>
                  <a:lnTo>
                    <a:pt x="234" y="216"/>
                  </a:lnTo>
                  <a:lnTo>
                    <a:pt x="241" y="205"/>
                  </a:lnTo>
                  <a:lnTo>
                    <a:pt x="247" y="195"/>
                  </a:lnTo>
                  <a:lnTo>
                    <a:pt x="253" y="184"/>
                  </a:lnTo>
                  <a:lnTo>
                    <a:pt x="257" y="170"/>
                  </a:lnTo>
                  <a:lnTo>
                    <a:pt x="261" y="159"/>
                  </a:lnTo>
                  <a:lnTo>
                    <a:pt x="263" y="145"/>
                  </a:lnTo>
                  <a:lnTo>
                    <a:pt x="263" y="132"/>
                  </a:lnTo>
                  <a:close/>
                  <a:moveTo>
                    <a:pt x="259" y="132"/>
                  </a:moveTo>
                  <a:lnTo>
                    <a:pt x="259" y="145"/>
                  </a:lnTo>
                  <a:lnTo>
                    <a:pt x="257" y="157"/>
                  </a:lnTo>
                  <a:lnTo>
                    <a:pt x="253" y="170"/>
                  </a:lnTo>
                  <a:lnTo>
                    <a:pt x="249" y="182"/>
                  </a:lnTo>
                  <a:lnTo>
                    <a:pt x="243" y="193"/>
                  </a:lnTo>
                  <a:lnTo>
                    <a:pt x="238" y="203"/>
                  </a:lnTo>
                  <a:lnTo>
                    <a:pt x="230" y="213"/>
                  </a:lnTo>
                  <a:lnTo>
                    <a:pt x="222" y="222"/>
                  </a:lnTo>
                  <a:lnTo>
                    <a:pt x="213" y="230"/>
                  </a:lnTo>
                  <a:lnTo>
                    <a:pt x="203" y="238"/>
                  </a:lnTo>
                  <a:lnTo>
                    <a:pt x="193" y="243"/>
                  </a:lnTo>
                  <a:lnTo>
                    <a:pt x="182" y="249"/>
                  </a:lnTo>
                  <a:lnTo>
                    <a:pt x="170" y="253"/>
                  </a:lnTo>
                  <a:lnTo>
                    <a:pt x="157" y="257"/>
                  </a:lnTo>
                  <a:lnTo>
                    <a:pt x="145" y="259"/>
                  </a:lnTo>
                  <a:lnTo>
                    <a:pt x="132" y="259"/>
                  </a:lnTo>
                  <a:lnTo>
                    <a:pt x="118" y="259"/>
                  </a:lnTo>
                  <a:lnTo>
                    <a:pt x="106" y="257"/>
                  </a:lnTo>
                  <a:lnTo>
                    <a:pt x="93" y="253"/>
                  </a:lnTo>
                  <a:lnTo>
                    <a:pt x="81" y="249"/>
                  </a:lnTo>
                  <a:lnTo>
                    <a:pt x="70" y="243"/>
                  </a:lnTo>
                  <a:lnTo>
                    <a:pt x="60" y="238"/>
                  </a:lnTo>
                  <a:lnTo>
                    <a:pt x="51" y="230"/>
                  </a:lnTo>
                  <a:lnTo>
                    <a:pt x="41" y="222"/>
                  </a:lnTo>
                  <a:lnTo>
                    <a:pt x="33" y="213"/>
                  </a:lnTo>
                  <a:lnTo>
                    <a:pt x="25" y="203"/>
                  </a:lnTo>
                  <a:lnTo>
                    <a:pt x="20" y="193"/>
                  </a:lnTo>
                  <a:lnTo>
                    <a:pt x="14" y="182"/>
                  </a:lnTo>
                  <a:lnTo>
                    <a:pt x="10" y="170"/>
                  </a:lnTo>
                  <a:lnTo>
                    <a:pt x="6" y="157"/>
                  </a:lnTo>
                  <a:lnTo>
                    <a:pt x="4" y="145"/>
                  </a:lnTo>
                  <a:lnTo>
                    <a:pt x="4" y="132"/>
                  </a:lnTo>
                  <a:lnTo>
                    <a:pt x="4" y="118"/>
                  </a:lnTo>
                  <a:lnTo>
                    <a:pt x="6" y="106"/>
                  </a:lnTo>
                  <a:lnTo>
                    <a:pt x="10" y="93"/>
                  </a:lnTo>
                  <a:lnTo>
                    <a:pt x="14" y="81"/>
                  </a:lnTo>
                  <a:lnTo>
                    <a:pt x="20" y="70"/>
                  </a:lnTo>
                  <a:lnTo>
                    <a:pt x="25" y="60"/>
                  </a:lnTo>
                  <a:lnTo>
                    <a:pt x="33" y="51"/>
                  </a:lnTo>
                  <a:lnTo>
                    <a:pt x="41" y="41"/>
                  </a:lnTo>
                  <a:lnTo>
                    <a:pt x="51" y="33"/>
                  </a:lnTo>
                  <a:lnTo>
                    <a:pt x="60" y="25"/>
                  </a:lnTo>
                  <a:lnTo>
                    <a:pt x="70" y="20"/>
                  </a:lnTo>
                  <a:lnTo>
                    <a:pt x="81" y="14"/>
                  </a:lnTo>
                  <a:lnTo>
                    <a:pt x="93" y="10"/>
                  </a:lnTo>
                  <a:lnTo>
                    <a:pt x="106" y="6"/>
                  </a:lnTo>
                  <a:lnTo>
                    <a:pt x="118" y="4"/>
                  </a:lnTo>
                  <a:lnTo>
                    <a:pt x="132" y="4"/>
                  </a:lnTo>
                  <a:lnTo>
                    <a:pt x="145" y="4"/>
                  </a:lnTo>
                  <a:lnTo>
                    <a:pt x="157" y="6"/>
                  </a:lnTo>
                  <a:lnTo>
                    <a:pt x="170" y="10"/>
                  </a:lnTo>
                  <a:lnTo>
                    <a:pt x="182" y="14"/>
                  </a:lnTo>
                  <a:lnTo>
                    <a:pt x="193" y="20"/>
                  </a:lnTo>
                  <a:lnTo>
                    <a:pt x="203" y="25"/>
                  </a:lnTo>
                  <a:lnTo>
                    <a:pt x="213" y="33"/>
                  </a:lnTo>
                  <a:lnTo>
                    <a:pt x="222" y="41"/>
                  </a:lnTo>
                  <a:lnTo>
                    <a:pt x="230" y="51"/>
                  </a:lnTo>
                  <a:lnTo>
                    <a:pt x="238" y="60"/>
                  </a:lnTo>
                  <a:lnTo>
                    <a:pt x="243" y="70"/>
                  </a:lnTo>
                  <a:lnTo>
                    <a:pt x="249" y="81"/>
                  </a:lnTo>
                  <a:lnTo>
                    <a:pt x="253" y="93"/>
                  </a:lnTo>
                  <a:lnTo>
                    <a:pt x="257" y="106"/>
                  </a:lnTo>
                  <a:lnTo>
                    <a:pt x="259" y="118"/>
                  </a:lnTo>
                  <a:lnTo>
                    <a:pt x="259" y="132"/>
                  </a:lnTo>
                  <a:close/>
                </a:path>
              </a:pathLst>
            </a:custGeom>
            <a:solidFill>
              <a:srgbClr val="EAA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61" name="Freeform 101">
              <a:extLst>
                <a:ext uri="{FF2B5EF4-FFF2-40B4-BE49-F238E27FC236}">
                  <a16:creationId xmlns:a16="http://schemas.microsoft.com/office/drawing/2014/main" id="{B1B56CE4-F6A0-2B8D-14BE-C9D5A6F7AE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50" y="2033"/>
              <a:ext cx="259" cy="259"/>
            </a:xfrm>
            <a:custGeom>
              <a:avLst/>
              <a:gdLst>
                <a:gd name="T0" fmla="*/ 257 w 259"/>
                <a:gd name="T1" fmla="*/ 103 h 259"/>
                <a:gd name="T2" fmla="*/ 243 w 259"/>
                <a:gd name="T3" fmla="*/ 68 h 259"/>
                <a:gd name="T4" fmla="*/ 222 w 259"/>
                <a:gd name="T5" fmla="*/ 37 h 259"/>
                <a:gd name="T6" fmla="*/ 191 w 259"/>
                <a:gd name="T7" fmla="*/ 16 h 259"/>
                <a:gd name="T8" fmla="*/ 157 w 259"/>
                <a:gd name="T9" fmla="*/ 2 h 259"/>
                <a:gd name="T10" fmla="*/ 116 w 259"/>
                <a:gd name="T11" fmla="*/ 0 h 259"/>
                <a:gd name="T12" fmla="*/ 79 w 259"/>
                <a:gd name="T13" fmla="*/ 10 h 259"/>
                <a:gd name="T14" fmla="*/ 47 w 259"/>
                <a:gd name="T15" fmla="*/ 29 h 259"/>
                <a:gd name="T16" fmla="*/ 22 w 259"/>
                <a:gd name="T17" fmla="*/ 56 h 259"/>
                <a:gd name="T18" fmla="*/ 6 w 259"/>
                <a:gd name="T19" fmla="*/ 91 h 259"/>
                <a:gd name="T20" fmla="*/ 0 w 259"/>
                <a:gd name="T21" fmla="*/ 130 h 259"/>
                <a:gd name="T22" fmla="*/ 6 w 259"/>
                <a:gd name="T23" fmla="*/ 168 h 259"/>
                <a:gd name="T24" fmla="*/ 22 w 259"/>
                <a:gd name="T25" fmla="*/ 203 h 259"/>
                <a:gd name="T26" fmla="*/ 47 w 259"/>
                <a:gd name="T27" fmla="*/ 230 h 259"/>
                <a:gd name="T28" fmla="*/ 79 w 259"/>
                <a:gd name="T29" fmla="*/ 249 h 259"/>
                <a:gd name="T30" fmla="*/ 116 w 259"/>
                <a:gd name="T31" fmla="*/ 259 h 259"/>
                <a:gd name="T32" fmla="*/ 157 w 259"/>
                <a:gd name="T33" fmla="*/ 257 h 259"/>
                <a:gd name="T34" fmla="*/ 191 w 259"/>
                <a:gd name="T35" fmla="*/ 243 h 259"/>
                <a:gd name="T36" fmla="*/ 222 w 259"/>
                <a:gd name="T37" fmla="*/ 222 h 259"/>
                <a:gd name="T38" fmla="*/ 243 w 259"/>
                <a:gd name="T39" fmla="*/ 191 h 259"/>
                <a:gd name="T40" fmla="*/ 257 w 259"/>
                <a:gd name="T41" fmla="*/ 157 h 259"/>
                <a:gd name="T42" fmla="*/ 255 w 259"/>
                <a:gd name="T43" fmla="*/ 130 h 259"/>
                <a:gd name="T44" fmla="*/ 249 w 259"/>
                <a:gd name="T45" fmla="*/ 166 h 259"/>
                <a:gd name="T46" fmla="*/ 234 w 259"/>
                <a:gd name="T47" fmla="*/ 201 h 259"/>
                <a:gd name="T48" fmla="*/ 211 w 259"/>
                <a:gd name="T49" fmla="*/ 226 h 259"/>
                <a:gd name="T50" fmla="*/ 178 w 259"/>
                <a:gd name="T51" fmla="*/ 245 h 259"/>
                <a:gd name="T52" fmla="*/ 143 w 259"/>
                <a:gd name="T53" fmla="*/ 255 h 259"/>
                <a:gd name="T54" fmla="*/ 104 w 259"/>
                <a:gd name="T55" fmla="*/ 253 h 259"/>
                <a:gd name="T56" fmla="*/ 70 w 259"/>
                <a:gd name="T57" fmla="*/ 239 h 259"/>
                <a:gd name="T58" fmla="*/ 41 w 259"/>
                <a:gd name="T59" fmla="*/ 218 h 259"/>
                <a:gd name="T60" fmla="*/ 20 w 259"/>
                <a:gd name="T61" fmla="*/ 189 h 259"/>
                <a:gd name="T62" fmla="*/ 6 w 259"/>
                <a:gd name="T63" fmla="*/ 155 h 259"/>
                <a:gd name="T64" fmla="*/ 4 w 259"/>
                <a:gd name="T65" fmla="*/ 116 h 259"/>
                <a:gd name="T66" fmla="*/ 14 w 259"/>
                <a:gd name="T67" fmla="*/ 81 h 259"/>
                <a:gd name="T68" fmla="*/ 33 w 259"/>
                <a:gd name="T69" fmla="*/ 49 h 259"/>
                <a:gd name="T70" fmla="*/ 58 w 259"/>
                <a:gd name="T71" fmla="*/ 25 h 259"/>
                <a:gd name="T72" fmla="*/ 93 w 259"/>
                <a:gd name="T73" fmla="*/ 10 h 259"/>
                <a:gd name="T74" fmla="*/ 130 w 259"/>
                <a:gd name="T75" fmla="*/ 4 h 259"/>
                <a:gd name="T76" fmla="*/ 166 w 259"/>
                <a:gd name="T77" fmla="*/ 10 h 259"/>
                <a:gd name="T78" fmla="*/ 201 w 259"/>
                <a:gd name="T79" fmla="*/ 25 h 259"/>
                <a:gd name="T80" fmla="*/ 226 w 259"/>
                <a:gd name="T81" fmla="*/ 49 h 259"/>
                <a:gd name="T82" fmla="*/ 245 w 259"/>
                <a:gd name="T83" fmla="*/ 81 h 259"/>
                <a:gd name="T84" fmla="*/ 255 w 259"/>
                <a:gd name="T85" fmla="*/ 116 h 2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59"/>
                <a:gd name="T130" fmla="*/ 0 h 259"/>
                <a:gd name="T131" fmla="*/ 259 w 259"/>
                <a:gd name="T132" fmla="*/ 259 h 25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59" h="259">
                  <a:moveTo>
                    <a:pt x="259" y="130"/>
                  </a:moveTo>
                  <a:lnTo>
                    <a:pt x="259" y="116"/>
                  </a:lnTo>
                  <a:lnTo>
                    <a:pt x="257" y="103"/>
                  </a:lnTo>
                  <a:lnTo>
                    <a:pt x="253" y="91"/>
                  </a:lnTo>
                  <a:lnTo>
                    <a:pt x="249" y="79"/>
                  </a:lnTo>
                  <a:lnTo>
                    <a:pt x="243" y="68"/>
                  </a:lnTo>
                  <a:lnTo>
                    <a:pt x="238" y="56"/>
                  </a:lnTo>
                  <a:lnTo>
                    <a:pt x="230" y="47"/>
                  </a:lnTo>
                  <a:lnTo>
                    <a:pt x="222" y="37"/>
                  </a:lnTo>
                  <a:lnTo>
                    <a:pt x="212" y="29"/>
                  </a:lnTo>
                  <a:lnTo>
                    <a:pt x="203" y="22"/>
                  </a:lnTo>
                  <a:lnTo>
                    <a:pt x="191" y="16"/>
                  </a:lnTo>
                  <a:lnTo>
                    <a:pt x="180" y="10"/>
                  </a:lnTo>
                  <a:lnTo>
                    <a:pt x="168" y="6"/>
                  </a:lnTo>
                  <a:lnTo>
                    <a:pt x="157" y="2"/>
                  </a:lnTo>
                  <a:lnTo>
                    <a:pt x="143" y="0"/>
                  </a:lnTo>
                  <a:lnTo>
                    <a:pt x="130" y="0"/>
                  </a:lnTo>
                  <a:lnTo>
                    <a:pt x="116" y="0"/>
                  </a:lnTo>
                  <a:lnTo>
                    <a:pt x="103" y="2"/>
                  </a:lnTo>
                  <a:lnTo>
                    <a:pt x="91" y="6"/>
                  </a:lnTo>
                  <a:lnTo>
                    <a:pt x="79" y="10"/>
                  </a:lnTo>
                  <a:lnTo>
                    <a:pt x="68" y="16"/>
                  </a:lnTo>
                  <a:lnTo>
                    <a:pt x="56" y="22"/>
                  </a:lnTo>
                  <a:lnTo>
                    <a:pt x="47" y="29"/>
                  </a:lnTo>
                  <a:lnTo>
                    <a:pt x="37" y="37"/>
                  </a:lnTo>
                  <a:lnTo>
                    <a:pt x="29" y="47"/>
                  </a:lnTo>
                  <a:lnTo>
                    <a:pt x="22" y="56"/>
                  </a:lnTo>
                  <a:lnTo>
                    <a:pt x="16" y="68"/>
                  </a:lnTo>
                  <a:lnTo>
                    <a:pt x="10" y="79"/>
                  </a:lnTo>
                  <a:lnTo>
                    <a:pt x="6" y="91"/>
                  </a:lnTo>
                  <a:lnTo>
                    <a:pt x="2" y="103"/>
                  </a:lnTo>
                  <a:lnTo>
                    <a:pt x="0" y="116"/>
                  </a:lnTo>
                  <a:lnTo>
                    <a:pt x="0" y="130"/>
                  </a:lnTo>
                  <a:lnTo>
                    <a:pt x="0" y="143"/>
                  </a:lnTo>
                  <a:lnTo>
                    <a:pt x="2" y="157"/>
                  </a:lnTo>
                  <a:lnTo>
                    <a:pt x="6" y="168"/>
                  </a:lnTo>
                  <a:lnTo>
                    <a:pt x="10" y="180"/>
                  </a:lnTo>
                  <a:lnTo>
                    <a:pt x="16" y="191"/>
                  </a:lnTo>
                  <a:lnTo>
                    <a:pt x="22" y="203"/>
                  </a:lnTo>
                  <a:lnTo>
                    <a:pt x="29" y="212"/>
                  </a:lnTo>
                  <a:lnTo>
                    <a:pt x="37" y="222"/>
                  </a:lnTo>
                  <a:lnTo>
                    <a:pt x="47" y="230"/>
                  </a:lnTo>
                  <a:lnTo>
                    <a:pt x="56" y="238"/>
                  </a:lnTo>
                  <a:lnTo>
                    <a:pt x="68" y="243"/>
                  </a:lnTo>
                  <a:lnTo>
                    <a:pt x="79" y="249"/>
                  </a:lnTo>
                  <a:lnTo>
                    <a:pt x="91" y="253"/>
                  </a:lnTo>
                  <a:lnTo>
                    <a:pt x="103" y="257"/>
                  </a:lnTo>
                  <a:lnTo>
                    <a:pt x="116" y="259"/>
                  </a:lnTo>
                  <a:lnTo>
                    <a:pt x="130" y="259"/>
                  </a:lnTo>
                  <a:lnTo>
                    <a:pt x="143" y="259"/>
                  </a:lnTo>
                  <a:lnTo>
                    <a:pt x="157" y="257"/>
                  </a:lnTo>
                  <a:lnTo>
                    <a:pt x="168" y="253"/>
                  </a:lnTo>
                  <a:lnTo>
                    <a:pt x="180" y="249"/>
                  </a:lnTo>
                  <a:lnTo>
                    <a:pt x="191" y="243"/>
                  </a:lnTo>
                  <a:lnTo>
                    <a:pt x="203" y="238"/>
                  </a:lnTo>
                  <a:lnTo>
                    <a:pt x="212" y="230"/>
                  </a:lnTo>
                  <a:lnTo>
                    <a:pt x="222" y="222"/>
                  </a:lnTo>
                  <a:lnTo>
                    <a:pt x="230" y="212"/>
                  </a:lnTo>
                  <a:lnTo>
                    <a:pt x="238" y="203"/>
                  </a:lnTo>
                  <a:lnTo>
                    <a:pt x="243" y="191"/>
                  </a:lnTo>
                  <a:lnTo>
                    <a:pt x="249" y="180"/>
                  </a:lnTo>
                  <a:lnTo>
                    <a:pt x="253" y="168"/>
                  </a:lnTo>
                  <a:lnTo>
                    <a:pt x="257" y="157"/>
                  </a:lnTo>
                  <a:lnTo>
                    <a:pt x="259" y="143"/>
                  </a:lnTo>
                  <a:lnTo>
                    <a:pt x="259" y="130"/>
                  </a:lnTo>
                  <a:close/>
                  <a:moveTo>
                    <a:pt x="255" y="130"/>
                  </a:moveTo>
                  <a:lnTo>
                    <a:pt x="255" y="143"/>
                  </a:lnTo>
                  <a:lnTo>
                    <a:pt x="253" y="155"/>
                  </a:lnTo>
                  <a:lnTo>
                    <a:pt x="249" y="166"/>
                  </a:lnTo>
                  <a:lnTo>
                    <a:pt x="245" y="178"/>
                  </a:lnTo>
                  <a:lnTo>
                    <a:pt x="239" y="189"/>
                  </a:lnTo>
                  <a:lnTo>
                    <a:pt x="234" y="201"/>
                  </a:lnTo>
                  <a:lnTo>
                    <a:pt x="226" y="211"/>
                  </a:lnTo>
                  <a:lnTo>
                    <a:pt x="218" y="218"/>
                  </a:lnTo>
                  <a:lnTo>
                    <a:pt x="211" y="226"/>
                  </a:lnTo>
                  <a:lnTo>
                    <a:pt x="201" y="234"/>
                  </a:lnTo>
                  <a:lnTo>
                    <a:pt x="189" y="239"/>
                  </a:lnTo>
                  <a:lnTo>
                    <a:pt x="178" y="245"/>
                  </a:lnTo>
                  <a:lnTo>
                    <a:pt x="166" y="249"/>
                  </a:lnTo>
                  <a:lnTo>
                    <a:pt x="155" y="253"/>
                  </a:lnTo>
                  <a:lnTo>
                    <a:pt x="143" y="255"/>
                  </a:lnTo>
                  <a:lnTo>
                    <a:pt x="130" y="255"/>
                  </a:lnTo>
                  <a:lnTo>
                    <a:pt x="116" y="255"/>
                  </a:lnTo>
                  <a:lnTo>
                    <a:pt x="104" y="253"/>
                  </a:lnTo>
                  <a:lnTo>
                    <a:pt x="93" y="249"/>
                  </a:lnTo>
                  <a:lnTo>
                    <a:pt x="81" y="245"/>
                  </a:lnTo>
                  <a:lnTo>
                    <a:pt x="70" y="239"/>
                  </a:lnTo>
                  <a:lnTo>
                    <a:pt x="58" y="234"/>
                  </a:lnTo>
                  <a:lnTo>
                    <a:pt x="49" y="226"/>
                  </a:lnTo>
                  <a:lnTo>
                    <a:pt x="41" y="218"/>
                  </a:lnTo>
                  <a:lnTo>
                    <a:pt x="33" y="211"/>
                  </a:lnTo>
                  <a:lnTo>
                    <a:pt x="25" y="201"/>
                  </a:lnTo>
                  <a:lnTo>
                    <a:pt x="20" y="189"/>
                  </a:lnTo>
                  <a:lnTo>
                    <a:pt x="14" y="178"/>
                  </a:lnTo>
                  <a:lnTo>
                    <a:pt x="10" y="166"/>
                  </a:lnTo>
                  <a:lnTo>
                    <a:pt x="6" y="155"/>
                  </a:lnTo>
                  <a:lnTo>
                    <a:pt x="4" y="143"/>
                  </a:lnTo>
                  <a:lnTo>
                    <a:pt x="4" y="130"/>
                  </a:lnTo>
                  <a:lnTo>
                    <a:pt x="4" y="116"/>
                  </a:lnTo>
                  <a:lnTo>
                    <a:pt x="6" y="104"/>
                  </a:lnTo>
                  <a:lnTo>
                    <a:pt x="10" y="93"/>
                  </a:lnTo>
                  <a:lnTo>
                    <a:pt x="14" y="81"/>
                  </a:lnTo>
                  <a:lnTo>
                    <a:pt x="20" y="70"/>
                  </a:lnTo>
                  <a:lnTo>
                    <a:pt x="25" y="58"/>
                  </a:lnTo>
                  <a:lnTo>
                    <a:pt x="33" y="49"/>
                  </a:lnTo>
                  <a:lnTo>
                    <a:pt x="41" y="41"/>
                  </a:lnTo>
                  <a:lnTo>
                    <a:pt x="49" y="33"/>
                  </a:lnTo>
                  <a:lnTo>
                    <a:pt x="58" y="25"/>
                  </a:lnTo>
                  <a:lnTo>
                    <a:pt x="70" y="20"/>
                  </a:lnTo>
                  <a:lnTo>
                    <a:pt x="81" y="14"/>
                  </a:lnTo>
                  <a:lnTo>
                    <a:pt x="93" y="10"/>
                  </a:lnTo>
                  <a:lnTo>
                    <a:pt x="104" y="6"/>
                  </a:lnTo>
                  <a:lnTo>
                    <a:pt x="116" y="4"/>
                  </a:lnTo>
                  <a:lnTo>
                    <a:pt x="130" y="4"/>
                  </a:lnTo>
                  <a:lnTo>
                    <a:pt x="143" y="4"/>
                  </a:lnTo>
                  <a:lnTo>
                    <a:pt x="155" y="6"/>
                  </a:lnTo>
                  <a:lnTo>
                    <a:pt x="166" y="10"/>
                  </a:lnTo>
                  <a:lnTo>
                    <a:pt x="178" y="14"/>
                  </a:lnTo>
                  <a:lnTo>
                    <a:pt x="189" y="20"/>
                  </a:lnTo>
                  <a:lnTo>
                    <a:pt x="201" y="25"/>
                  </a:lnTo>
                  <a:lnTo>
                    <a:pt x="211" y="33"/>
                  </a:lnTo>
                  <a:lnTo>
                    <a:pt x="218" y="41"/>
                  </a:lnTo>
                  <a:lnTo>
                    <a:pt x="226" y="49"/>
                  </a:lnTo>
                  <a:lnTo>
                    <a:pt x="234" y="58"/>
                  </a:lnTo>
                  <a:lnTo>
                    <a:pt x="239" y="70"/>
                  </a:lnTo>
                  <a:lnTo>
                    <a:pt x="245" y="81"/>
                  </a:lnTo>
                  <a:lnTo>
                    <a:pt x="249" y="93"/>
                  </a:lnTo>
                  <a:lnTo>
                    <a:pt x="253" y="104"/>
                  </a:lnTo>
                  <a:lnTo>
                    <a:pt x="255" y="116"/>
                  </a:lnTo>
                  <a:lnTo>
                    <a:pt x="255" y="130"/>
                  </a:lnTo>
                  <a:close/>
                </a:path>
              </a:pathLst>
            </a:custGeom>
            <a:solidFill>
              <a:srgbClr val="EAA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62" name="Freeform 102">
              <a:extLst>
                <a:ext uri="{FF2B5EF4-FFF2-40B4-BE49-F238E27FC236}">
                  <a16:creationId xmlns:a16="http://schemas.microsoft.com/office/drawing/2014/main" id="{74A36303-9A6B-8C90-F20B-997F1242C5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52" y="2035"/>
              <a:ext cx="255" cy="255"/>
            </a:xfrm>
            <a:custGeom>
              <a:avLst/>
              <a:gdLst>
                <a:gd name="T0" fmla="*/ 253 w 255"/>
                <a:gd name="T1" fmla="*/ 102 h 255"/>
                <a:gd name="T2" fmla="*/ 239 w 255"/>
                <a:gd name="T3" fmla="*/ 66 h 255"/>
                <a:gd name="T4" fmla="*/ 218 w 255"/>
                <a:gd name="T5" fmla="*/ 37 h 255"/>
                <a:gd name="T6" fmla="*/ 189 w 255"/>
                <a:gd name="T7" fmla="*/ 16 h 255"/>
                <a:gd name="T8" fmla="*/ 153 w 255"/>
                <a:gd name="T9" fmla="*/ 2 h 255"/>
                <a:gd name="T10" fmla="*/ 114 w 255"/>
                <a:gd name="T11" fmla="*/ 0 h 255"/>
                <a:gd name="T12" fmla="*/ 77 w 255"/>
                <a:gd name="T13" fmla="*/ 10 h 255"/>
                <a:gd name="T14" fmla="*/ 47 w 255"/>
                <a:gd name="T15" fmla="*/ 29 h 255"/>
                <a:gd name="T16" fmla="*/ 21 w 255"/>
                <a:gd name="T17" fmla="*/ 56 h 255"/>
                <a:gd name="T18" fmla="*/ 6 w 255"/>
                <a:gd name="T19" fmla="*/ 89 h 255"/>
                <a:gd name="T20" fmla="*/ 0 w 255"/>
                <a:gd name="T21" fmla="*/ 128 h 255"/>
                <a:gd name="T22" fmla="*/ 6 w 255"/>
                <a:gd name="T23" fmla="*/ 166 h 255"/>
                <a:gd name="T24" fmla="*/ 21 w 255"/>
                <a:gd name="T25" fmla="*/ 199 h 255"/>
                <a:gd name="T26" fmla="*/ 47 w 255"/>
                <a:gd name="T27" fmla="*/ 226 h 255"/>
                <a:gd name="T28" fmla="*/ 77 w 255"/>
                <a:gd name="T29" fmla="*/ 245 h 255"/>
                <a:gd name="T30" fmla="*/ 114 w 255"/>
                <a:gd name="T31" fmla="*/ 255 h 255"/>
                <a:gd name="T32" fmla="*/ 153 w 255"/>
                <a:gd name="T33" fmla="*/ 253 h 255"/>
                <a:gd name="T34" fmla="*/ 189 w 255"/>
                <a:gd name="T35" fmla="*/ 239 h 255"/>
                <a:gd name="T36" fmla="*/ 218 w 255"/>
                <a:gd name="T37" fmla="*/ 218 h 255"/>
                <a:gd name="T38" fmla="*/ 239 w 255"/>
                <a:gd name="T39" fmla="*/ 189 h 255"/>
                <a:gd name="T40" fmla="*/ 253 w 255"/>
                <a:gd name="T41" fmla="*/ 153 h 255"/>
                <a:gd name="T42" fmla="*/ 251 w 255"/>
                <a:gd name="T43" fmla="*/ 128 h 255"/>
                <a:gd name="T44" fmla="*/ 245 w 255"/>
                <a:gd name="T45" fmla="*/ 164 h 255"/>
                <a:gd name="T46" fmla="*/ 230 w 255"/>
                <a:gd name="T47" fmla="*/ 197 h 255"/>
                <a:gd name="T48" fmla="*/ 207 w 255"/>
                <a:gd name="T49" fmla="*/ 224 h 255"/>
                <a:gd name="T50" fmla="*/ 176 w 255"/>
                <a:gd name="T51" fmla="*/ 241 h 255"/>
                <a:gd name="T52" fmla="*/ 141 w 255"/>
                <a:gd name="T53" fmla="*/ 251 h 255"/>
                <a:gd name="T54" fmla="*/ 102 w 255"/>
                <a:gd name="T55" fmla="*/ 249 h 255"/>
                <a:gd name="T56" fmla="*/ 68 w 255"/>
                <a:gd name="T57" fmla="*/ 237 h 255"/>
                <a:gd name="T58" fmla="*/ 39 w 255"/>
                <a:gd name="T59" fmla="*/ 216 h 255"/>
                <a:gd name="T60" fmla="*/ 18 w 255"/>
                <a:gd name="T61" fmla="*/ 187 h 255"/>
                <a:gd name="T62" fmla="*/ 6 w 255"/>
                <a:gd name="T63" fmla="*/ 153 h 255"/>
                <a:gd name="T64" fmla="*/ 4 w 255"/>
                <a:gd name="T65" fmla="*/ 114 h 255"/>
                <a:gd name="T66" fmla="*/ 14 w 255"/>
                <a:gd name="T67" fmla="*/ 79 h 255"/>
                <a:gd name="T68" fmla="*/ 31 w 255"/>
                <a:gd name="T69" fmla="*/ 48 h 255"/>
                <a:gd name="T70" fmla="*/ 58 w 255"/>
                <a:gd name="T71" fmla="*/ 25 h 255"/>
                <a:gd name="T72" fmla="*/ 91 w 255"/>
                <a:gd name="T73" fmla="*/ 10 h 255"/>
                <a:gd name="T74" fmla="*/ 128 w 255"/>
                <a:gd name="T75" fmla="*/ 4 h 255"/>
                <a:gd name="T76" fmla="*/ 164 w 255"/>
                <a:gd name="T77" fmla="*/ 10 h 255"/>
                <a:gd name="T78" fmla="*/ 197 w 255"/>
                <a:gd name="T79" fmla="*/ 25 h 255"/>
                <a:gd name="T80" fmla="*/ 224 w 255"/>
                <a:gd name="T81" fmla="*/ 48 h 255"/>
                <a:gd name="T82" fmla="*/ 241 w 255"/>
                <a:gd name="T83" fmla="*/ 79 h 255"/>
                <a:gd name="T84" fmla="*/ 251 w 255"/>
                <a:gd name="T85" fmla="*/ 114 h 25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55"/>
                <a:gd name="T130" fmla="*/ 0 h 255"/>
                <a:gd name="T131" fmla="*/ 255 w 255"/>
                <a:gd name="T132" fmla="*/ 255 h 25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55" h="255">
                  <a:moveTo>
                    <a:pt x="255" y="128"/>
                  </a:moveTo>
                  <a:lnTo>
                    <a:pt x="255" y="114"/>
                  </a:lnTo>
                  <a:lnTo>
                    <a:pt x="253" y="102"/>
                  </a:lnTo>
                  <a:lnTo>
                    <a:pt x="249" y="89"/>
                  </a:lnTo>
                  <a:lnTo>
                    <a:pt x="245" y="77"/>
                  </a:lnTo>
                  <a:lnTo>
                    <a:pt x="239" y="66"/>
                  </a:lnTo>
                  <a:lnTo>
                    <a:pt x="234" y="56"/>
                  </a:lnTo>
                  <a:lnTo>
                    <a:pt x="226" y="47"/>
                  </a:lnTo>
                  <a:lnTo>
                    <a:pt x="218" y="37"/>
                  </a:lnTo>
                  <a:lnTo>
                    <a:pt x="209" y="29"/>
                  </a:lnTo>
                  <a:lnTo>
                    <a:pt x="199" y="21"/>
                  </a:lnTo>
                  <a:lnTo>
                    <a:pt x="189" y="16"/>
                  </a:lnTo>
                  <a:lnTo>
                    <a:pt x="178" y="10"/>
                  </a:lnTo>
                  <a:lnTo>
                    <a:pt x="166" y="6"/>
                  </a:lnTo>
                  <a:lnTo>
                    <a:pt x="153" y="2"/>
                  </a:lnTo>
                  <a:lnTo>
                    <a:pt x="141" y="0"/>
                  </a:lnTo>
                  <a:lnTo>
                    <a:pt x="128" y="0"/>
                  </a:lnTo>
                  <a:lnTo>
                    <a:pt x="114" y="0"/>
                  </a:lnTo>
                  <a:lnTo>
                    <a:pt x="102" y="2"/>
                  </a:lnTo>
                  <a:lnTo>
                    <a:pt x="89" y="6"/>
                  </a:lnTo>
                  <a:lnTo>
                    <a:pt x="77" y="10"/>
                  </a:lnTo>
                  <a:lnTo>
                    <a:pt x="66" y="16"/>
                  </a:lnTo>
                  <a:lnTo>
                    <a:pt x="56" y="21"/>
                  </a:lnTo>
                  <a:lnTo>
                    <a:pt x="47" y="29"/>
                  </a:lnTo>
                  <a:lnTo>
                    <a:pt x="37" y="37"/>
                  </a:lnTo>
                  <a:lnTo>
                    <a:pt x="29" y="47"/>
                  </a:lnTo>
                  <a:lnTo>
                    <a:pt x="21" y="56"/>
                  </a:lnTo>
                  <a:lnTo>
                    <a:pt x="16" y="66"/>
                  </a:lnTo>
                  <a:lnTo>
                    <a:pt x="10" y="77"/>
                  </a:lnTo>
                  <a:lnTo>
                    <a:pt x="6" y="89"/>
                  </a:lnTo>
                  <a:lnTo>
                    <a:pt x="2" y="102"/>
                  </a:lnTo>
                  <a:lnTo>
                    <a:pt x="0" y="114"/>
                  </a:lnTo>
                  <a:lnTo>
                    <a:pt x="0" y="128"/>
                  </a:lnTo>
                  <a:lnTo>
                    <a:pt x="0" y="141"/>
                  </a:lnTo>
                  <a:lnTo>
                    <a:pt x="2" y="153"/>
                  </a:lnTo>
                  <a:lnTo>
                    <a:pt x="6" y="166"/>
                  </a:lnTo>
                  <a:lnTo>
                    <a:pt x="10" y="178"/>
                  </a:lnTo>
                  <a:lnTo>
                    <a:pt x="16" y="189"/>
                  </a:lnTo>
                  <a:lnTo>
                    <a:pt x="21" y="199"/>
                  </a:lnTo>
                  <a:lnTo>
                    <a:pt x="29" y="209"/>
                  </a:lnTo>
                  <a:lnTo>
                    <a:pt x="37" y="218"/>
                  </a:lnTo>
                  <a:lnTo>
                    <a:pt x="47" y="226"/>
                  </a:lnTo>
                  <a:lnTo>
                    <a:pt x="56" y="234"/>
                  </a:lnTo>
                  <a:lnTo>
                    <a:pt x="66" y="239"/>
                  </a:lnTo>
                  <a:lnTo>
                    <a:pt x="77" y="245"/>
                  </a:lnTo>
                  <a:lnTo>
                    <a:pt x="89" y="249"/>
                  </a:lnTo>
                  <a:lnTo>
                    <a:pt x="102" y="253"/>
                  </a:lnTo>
                  <a:lnTo>
                    <a:pt x="114" y="255"/>
                  </a:lnTo>
                  <a:lnTo>
                    <a:pt x="128" y="255"/>
                  </a:lnTo>
                  <a:lnTo>
                    <a:pt x="141" y="255"/>
                  </a:lnTo>
                  <a:lnTo>
                    <a:pt x="153" y="253"/>
                  </a:lnTo>
                  <a:lnTo>
                    <a:pt x="166" y="249"/>
                  </a:lnTo>
                  <a:lnTo>
                    <a:pt x="178" y="245"/>
                  </a:lnTo>
                  <a:lnTo>
                    <a:pt x="189" y="239"/>
                  </a:lnTo>
                  <a:lnTo>
                    <a:pt x="199" y="234"/>
                  </a:lnTo>
                  <a:lnTo>
                    <a:pt x="209" y="226"/>
                  </a:lnTo>
                  <a:lnTo>
                    <a:pt x="218" y="218"/>
                  </a:lnTo>
                  <a:lnTo>
                    <a:pt x="226" y="209"/>
                  </a:lnTo>
                  <a:lnTo>
                    <a:pt x="234" y="199"/>
                  </a:lnTo>
                  <a:lnTo>
                    <a:pt x="239" y="189"/>
                  </a:lnTo>
                  <a:lnTo>
                    <a:pt x="245" y="178"/>
                  </a:lnTo>
                  <a:lnTo>
                    <a:pt x="249" y="166"/>
                  </a:lnTo>
                  <a:lnTo>
                    <a:pt x="253" y="153"/>
                  </a:lnTo>
                  <a:lnTo>
                    <a:pt x="255" y="141"/>
                  </a:lnTo>
                  <a:lnTo>
                    <a:pt x="255" y="128"/>
                  </a:lnTo>
                  <a:close/>
                  <a:moveTo>
                    <a:pt x="251" y="128"/>
                  </a:moveTo>
                  <a:lnTo>
                    <a:pt x="251" y="141"/>
                  </a:lnTo>
                  <a:lnTo>
                    <a:pt x="249" y="153"/>
                  </a:lnTo>
                  <a:lnTo>
                    <a:pt x="245" y="164"/>
                  </a:lnTo>
                  <a:lnTo>
                    <a:pt x="241" y="176"/>
                  </a:lnTo>
                  <a:lnTo>
                    <a:pt x="237" y="187"/>
                  </a:lnTo>
                  <a:lnTo>
                    <a:pt x="230" y="197"/>
                  </a:lnTo>
                  <a:lnTo>
                    <a:pt x="224" y="207"/>
                  </a:lnTo>
                  <a:lnTo>
                    <a:pt x="216" y="216"/>
                  </a:lnTo>
                  <a:lnTo>
                    <a:pt x="207" y="224"/>
                  </a:lnTo>
                  <a:lnTo>
                    <a:pt x="197" y="230"/>
                  </a:lnTo>
                  <a:lnTo>
                    <a:pt x="187" y="237"/>
                  </a:lnTo>
                  <a:lnTo>
                    <a:pt x="176" y="241"/>
                  </a:lnTo>
                  <a:lnTo>
                    <a:pt x="164" y="245"/>
                  </a:lnTo>
                  <a:lnTo>
                    <a:pt x="153" y="249"/>
                  </a:lnTo>
                  <a:lnTo>
                    <a:pt x="141" y="251"/>
                  </a:lnTo>
                  <a:lnTo>
                    <a:pt x="128" y="251"/>
                  </a:lnTo>
                  <a:lnTo>
                    <a:pt x="114" y="251"/>
                  </a:lnTo>
                  <a:lnTo>
                    <a:pt x="102" y="249"/>
                  </a:lnTo>
                  <a:lnTo>
                    <a:pt x="91" y="245"/>
                  </a:lnTo>
                  <a:lnTo>
                    <a:pt x="79" y="241"/>
                  </a:lnTo>
                  <a:lnTo>
                    <a:pt x="68" y="237"/>
                  </a:lnTo>
                  <a:lnTo>
                    <a:pt x="58" y="230"/>
                  </a:lnTo>
                  <a:lnTo>
                    <a:pt x="48" y="224"/>
                  </a:lnTo>
                  <a:lnTo>
                    <a:pt x="39" y="216"/>
                  </a:lnTo>
                  <a:lnTo>
                    <a:pt x="31" y="207"/>
                  </a:lnTo>
                  <a:lnTo>
                    <a:pt x="25" y="197"/>
                  </a:lnTo>
                  <a:lnTo>
                    <a:pt x="18" y="187"/>
                  </a:lnTo>
                  <a:lnTo>
                    <a:pt x="14" y="176"/>
                  </a:lnTo>
                  <a:lnTo>
                    <a:pt x="10" y="164"/>
                  </a:lnTo>
                  <a:lnTo>
                    <a:pt x="6" y="153"/>
                  </a:lnTo>
                  <a:lnTo>
                    <a:pt x="4" y="141"/>
                  </a:lnTo>
                  <a:lnTo>
                    <a:pt x="4" y="128"/>
                  </a:lnTo>
                  <a:lnTo>
                    <a:pt x="4" y="114"/>
                  </a:lnTo>
                  <a:lnTo>
                    <a:pt x="6" y="102"/>
                  </a:lnTo>
                  <a:lnTo>
                    <a:pt x="10" y="91"/>
                  </a:lnTo>
                  <a:lnTo>
                    <a:pt x="14" y="79"/>
                  </a:lnTo>
                  <a:lnTo>
                    <a:pt x="18" y="68"/>
                  </a:lnTo>
                  <a:lnTo>
                    <a:pt x="25" y="58"/>
                  </a:lnTo>
                  <a:lnTo>
                    <a:pt x="31" y="48"/>
                  </a:lnTo>
                  <a:lnTo>
                    <a:pt x="39" y="39"/>
                  </a:lnTo>
                  <a:lnTo>
                    <a:pt x="48" y="31"/>
                  </a:lnTo>
                  <a:lnTo>
                    <a:pt x="58" y="25"/>
                  </a:lnTo>
                  <a:lnTo>
                    <a:pt x="68" y="18"/>
                  </a:lnTo>
                  <a:lnTo>
                    <a:pt x="79" y="14"/>
                  </a:lnTo>
                  <a:lnTo>
                    <a:pt x="91" y="10"/>
                  </a:lnTo>
                  <a:lnTo>
                    <a:pt x="102" y="6"/>
                  </a:lnTo>
                  <a:lnTo>
                    <a:pt x="114" y="4"/>
                  </a:lnTo>
                  <a:lnTo>
                    <a:pt x="128" y="4"/>
                  </a:lnTo>
                  <a:lnTo>
                    <a:pt x="141" y="4"/>
                  </a:lnTo>
                  <a:lnTo>
                    <a:pt x="153" y="6"/>
                  </a:lnTo>
                  <a:lnTo>
                    <a:pt x="164" y="10"/>
                  </a:lnTo>
                  <a:lnTo>
                    <a:pt x="176" y="14"/>
                  </a:lnTo>
                  <a:lnTo>
                    <a:pt x="187" y="18"/>
                  </a:lnTo>
                  <a:lnTo>
                    <a:pt x="197" y="25"/>
                  </a:lnTo>
                  <a:lnTo>
                    <a:pt x="207" y="31"/>
                  </a:lnTo>
                  <a:lnTo>
                    <a:pt x="216" y="39"/>
                  </a:lnTo>
                  <a:lnTo>
                    <a:pt x="224" y="48"/>
                  </a:lnTo>
                  <a:lnTo>
                    <a:pt x="230" y="58"/>
                  </a:lnTo>
                  <a:lnTo>
                    <a:pt x="237" y="68"/>
                  </a:lnTo>
                  <a:lnTo>
                    <a:pt x="241" y="79"/>
                  </a:lnTo>
                  <a:lnTo>
                    <a:pt x="245" y="91"/>
                  </a:lnTo>
                  <a:lnTo>
                    <a:pt x="249" y="102"/>
                  </a:lnTo>
                  <a:lnTo>
                    <a:pt x="251" y="114"/>
                  </a:lnTo>
                  <a:lnTo>
                    <a:pt x="251" y="128"/>
                  </a:lnTo>
                  <a:close/>
                </a:path>
              </a:pathLst>
            </a:custGeom>
            <a:solidFill>
              <a:srgbClr val="EAB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63" name="Freeform 103">
              <a:extLst>
                <a:ext uri="{FF2B5EF4-FFF2-40B4-BE49-F238E27FC236}">
                  <a16:creationId xmlns:a16="http://schemas.microsoft.com/office/drawing/2014/main" id="{DBA5E091-FE58-F62C-C47B-5F500F6FE7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54" y="2037"/>
              <a:ext cx="251" cy="251"/>
            </a:xfrm>
            <a:custGeom>
              <a:avLst/>
              <a:gdLst>
                <a:gd name="T0" fmla="*/ 249 w 251"/>
                <a:gd name="T1" fmla="*/ 100 h 251"/>
                <a:gd name="T2" fmla="*/ 235 w 251"/>
                <a:gd name="T3" fmla="*/ 66 h 251"/>
                <a:gd name="T4" fmla="*/ 214 w 251"/>
                <a:gd name="T5" fmla="*/ 37 h 251"/>
                <a:gd name="T6" fmla="*/ 185 w 251"/>
                <a:gd name="T7" fmla="*/ 16 h 251"/>
                <a:gd name="T8" fmla="*/ 151 w 251"/>
                <a:gd name="T9" fmla="*/ 2 h 251"/>
                <a:gd name="T10" fmla="*/ 112 w 251"/>
                <a:gd name="T11" fmla="*/ 0 h 251"/>
                <a:gd name="T12" fmla="*/ 77 w 251"/>
                <a:gd name="T13" fmla="*/ 10 h 251"/>
                <a:gd name="T14" fmla="*/ 45 w 251"/>
                <a:gd name="T15" fmla="*/ 29 h 251"/>
                <a:gd name="T16" fmla="*/ 21 w 251"/>
                <a:gd name="T17" fmla="*/ 54 h 251"/>
                <a:gd name="T18" fmla="*/ 6 w 251"/>
                <a:gd name="T19" fmla="*/ 89 h 251"/>
                <a:gd name="T20" fmla="*/ 0 w 251"/>
                <a:gd name="T21" fmla="*/ 126 h 251"/>
                <a:gd name="T22" fmla="*/ 6 w 251"/>
                <a:gd name="T23" fmla="*/ 162 h 251"/>
                <a:gd name="T24" fmla="*/ 21 w 251"/>
                <a:gd name="T25" fmla="*/ 197 h 251"/>
                <a:gd name="T26" fmla="*/ 45 w 251"/>
                <a:gd name="T27" fmla="*/ 222 h 251"/>
                <a:gd name="T28" fmla="*/ 77 w 251"/>
                <a:gd name="T29" fmla="*/ 241 h 251"/>
                <a:gd name="T30" fmla="*/ 112 w 251"/>
                <a:gd name="T31" fmla="*/ 251 h 251"/>
                <a:gd name="T32" fmla="*/ 151 w 251"/>
                <a:gd name="T33" fmla="*/ 249 h 251"/>
                <a:gd name="T34" fmla="*/ 185 w 251"/>
                <a:gd name="T35" fmla="*/ 235 h 251"/>
                <a:gd name="T36" fmla="*/ 214 w 251"/>
                <a:gd name="T37" fmla="*/ 214 h 251"/>
                <a:gd name="T38" fmla="*/ 235 w 251"/>
                <a:gd name="T39" fmla="*/ 185 h 251"/>
                <a:gd name="T40" fmla="*/ 249 w 251"/>
                <a:gd name="T41" fmla="*/ 151 h 251"/>
                <a:gd name="T42" fmla="*/ 247 w 251"/>
                <a:gd name="T43" fmla="*/ 126 h 251"/>
                <a:gd name="T44" fmla="*/ 243 w 251"/>
                <a:gd name="T45" fmla="*/ 162 h 251"/>
                <a:gd name="T46" fmla="*/ 228 w 251"/>
                <a:gd name="T47" fmla="*/ 193 h 251"/>
                <a:gd name="T48" fmla="*/ 203 w 251"/>
                <a:gd name="T49" fmla="*/ 220 h 251"/>
                <a:gd name="T50" fmla="*/ 174 w 251"/>
                <a:gd name="T51" fmla="*/ 237 h 251"/>
                <a:gd name="T52" fmla="*/ 137 w 251"/>
                <a:gd name="T53" fmla="*/ 247 h 251"/>
                <a:gd name="T54" fmla="*/ 100 w 251"/>
                <a:gd name="T55" fmla="*/ 245 h 251"/>
                <a:gd name="T56" fmla="*/ 68 w 251"/>
                <a:gd name="T57" fmla="*/ 234 h 251"/>
                <a:gd name="T58" fmla="*/ 39 w 251"/>
                <a:gd name="T59" fmla="*/ 212 h 251"/>
                <a:gd name="T60" fmla="*/ 18 w 251"/>
                <a:gd name="T61" fmla="*/ 183 h 251"/>
                <a:gd name="T62" fmla="*/ 6 w 251"/>
                <a:gd name="T63" fmla="*/ 151 h 251"/>
                <a:gd name="T64" fmla="*/ 4 w 251"/>
                <a:gd name="T65" fmla="*/ 114 h 251"/>
                <a:gd name="T66" fmla="*/ 14 w 251"/>
                <a:gd name="T67" fmla="*/ 77 h 251"/>
                <a:gd name="T68" fmla="*/ 31 w 251"/>
                <a:gd name="T69" fmla="*/ 48 h 251"/>
                <a:gd name="T70" fmla="*/ 58 w 251"/>
                <a:gd name="T71" fmla="*/ 23 h 251"/>
                <a:gd name="T72" fmla="*/ 89 w 251"/>
                <a:gd name="T73" fmla="*/ 8 h 251"/>
                <a:gd name="T74" fmla="*/ 126 w 251"/>
                <a:gd name="T75" fmla="*/ 4 h 251"/>
                <a:gd name="T76" fmla="*/ 162 w 251"/>
                <a:gd name="T77" fmla="*/ 8 h 251"/>
                <a:gd name="T78" fmla="*/ 193 w 251"/>
                <a:gd name="T79" fmla="*/ 23 h 251"/>
                <a:gd name="T80" fmla="*/ 220 w 251"/>
                <a:gd name="T81" fmla="*/ 48 h 251"/>
                <a:gd name="T82" fmla="*/ 237 w 251"/>
                <a:gd name="T83" fmla="*/ 77 h 251"/>
                <a:gd name="T84" fmla="*/ 247 w 251"/>
                <a:gd name="T85" fmla="*/ 114 h 2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51"/>
                <a:gd name="T130" fmla="*/ 0 h 251"/>
                <a:gd name="T131" fmla="*/ 251 w 251"/>
                <a:gd name="T132" fmla="*/ 251 h 2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51" h="251">
                  <a:moveTo>
                    <a:pt x="251" y="126"/>
                  </a:moveTo>
                  <a:lnTo>
                    <a:pt x="251" y="112"/>
                  </a:lnTo>
                  <a:lnTo>
                    <a:pt x="249" y="100"/>
                  </a:lnTo>
                  <a:lnTo>
                    <a:pt x="245" y="89"/>
                  </a:lnTo>
                  <a:lnTo>
                    <a:pt x="241" y="77"/>
                  </a:lnTo>
                  <a:lnTo>
                    <a:pt x="235" y="66"/>
                  </a:lnTo>
                  <a:lnTo>
                    <a:pt x="230" y="54"/>
                  </a:lnTo>
                  <a:lnTo>
                    <a:pt x="222" y="45"/>
                  </a:lnTo>
                  <a:lnTo>
                    <a:pt x="214" y="37"/>
                  </a:lnTo>
                  <a:lnTo>
                    <a:pt x="207" y="29"/>
                  </a:lnTo>
                  <a:lnTo>
                    <a:pt x="197" y="21"/>
                  </a:lnTo>
                  <a:lnTo>
                    <a:pt x="185" y="16"/>
                  </a:lnTo>
                  <a:lnTo>
                    <a:pt x="174" y="10"/>
                  </a:lnTo>
                  <a:lnTo>
                    <a:pt x="162" y="6"/>
                  </a:lnTo>
                  <a:lnTo>
                    <a:pt x="151" y="2"/>
                  </a:lnTo>
                  <a:lnTo>
                    <a:pt x="139" y="0"/>
                  </a:lnTo>
                  <a:lnTo>
                    <a:pt x="126" y="0"/>
                  </a:lnTo>
                  <a:lnTo>
                    <a:pt x="112" y="0"/>
                  </a:lnTo>
                  <a:lnTo>
                    <a:pt x="100" y="2"/>
                  </a:lnTo>
                  <a:lnTo>
                    <a:pt x="89" y="6"/>
                  </a:lnTo>
                  <a:lnTo>
                    <a:pt x="77" y="10"/>
                  </a:lnTo>
                  <a:lnTo>
                    <a:pt x="66" y="16"/>
                  </a:lnTo>
                  <a:lnTo>
                    <a:pt x="54" y="21"/>
                  </a:lnTo>
                  <a:lnTo>
                    <a:pt x="45" y="29"/>
                  </a:lnTo>
                  <a:lnTo>
                    <a:pt x="37" y="37"/>
                  </a:lnTo>
                  <a:lnTo>
                    <a:pt x="29" y="45"/>
                  </a:lnTo>
                  <a:lnTo>
                    <a:pt x="21" y="54"/>
                  </a:lnTo>
                  <a:lnTo>
                    <a:pt x="16" y="66"/>
                  </a:lnTo>
                  <a:lnTo>
                    <a:pt x="10" y="77"/>
                  </a:lnTo>
                  <a:lnTo>
                    <a:pt x="6" y="89"/>
                  </a:lnTo>
                  <a:lnTo>
                    <a:pt x="2" y="100"/>
                  </a:lnTo>
                  <a:lnTo>
                    <a:pt x="0" y="112"/>
                  </a:lnTo>
                  <a:lnTo>
                    <a:pt x="0" y="126"/>
                  </a:lnTo>
                  <a:lnTo>
                    <a:pt x="0" y="139"/>
                  </a:lnTo>
                  <a:lnTo>
                    <a:pt x="2" y="151"/>
                  </a:lnTo>
                  <a:lnTo>
                    <a:pt x="6" y="162"/>
                  </a:lnTo>
                  <a:lnTo>
                    <a:pt x="10" y="174"/>
                  </a:lnTo>
                  <a:lnTo>
                    <a:pt x="16" y="185"/>
                  </a:lnTo>
                  <a:lnTo>
                    <a:pt x="21" y="197"/>
                  </a:lnTo>
                  <a:lnTo>
                    <a:pt x="29" y="207"/>
                  </a:lnTo>
                  <a:lnTo>
                    <a:pt x="37" y="214"/>
                  </a:lnTo>
                  <a:lnTo>
                    <a:pt x="45" y="222"/>
                  </a:lnTo>
                  <a:lnTo>
                    <a:pt x="54" y="230"/>
                  </a:lnTo>
                  <a:lnTo>
                    <a:pt x="66" y="235"/>
                  </a:lnTo>
                  <a:lnTo>
                    <a:pt x="77" y="241"/>
                  </a:lnTo>
                  <a:lnTo>
                    <a:pt x="89" y="245"/>
                  </a:lnTo>
                  <a:lnTo>
                    <a:pt x="100" y="249"/>
                  </a:lnTo>
                  <a:lnTo>
                    <a:pt x="112" y="251"/>
                  </a:lnTo>
                  <a:lnTo>
                    <a:pt x="126" y="251"/>
                  </a:lnTo>
                  <a:lnTo>
                    <a:pt x="139" y="251"/>
                  </a:lnTo>
                  <a:lnTo>
                    <a:pt x="151" y="249"/>
                  </a:lnTo>
                  <a:lnTo>
                    <a:pt x="162" y="245"/>
                  </a:lnTo>
                  <a:lnTo>
                    <a:pt x="174" y="241"/>
                  </a:lnTo>
                  <a:lnTo>
                    <a:pt x="185" y="235"/>
                  </a:lnTo>
                  <a:lnTo>
                    <a:pt x="197" y="230"/>
                  </a:lnTo>
                  <a:lnTo>
                    <a:pt x="207" y="222"/>
                  </a:lnTo>
                  <a:lnTo>
                    <a:pt x="214" y="214"/>
                  </a:lnTo>
                  <a:lnTo>
                    <a:pt x="222" y="207"/>
                  </a:lnTo>
                  <a:lnTo>
                    <a:pt x="230" y="197"/>
                  </a:lnTo>
                  <a:lnTo>
                    <a:pt x="235" y="185"/>
                  </a:lnTo>
                  <a:lnTo>
                    <a:pt x="241" y="174"/>
                  </a:lnTo>
                  <a:lnTo>
                    <a:pt x="245" y="162"/>
                  </a:lnTo>
                  <a:lnTo>
                    <a:pt x="249" y="151"/>
                  </a:lnTo>
                  <a:lnTo>
                    <a:pt x="251" y="139"/>
                  </a:lnTo>
                  <a:lnTo>
                    <a:pt x="251" y="126"/>
                  </a:lnTo>
                  <a:close/>
                  <a:moveTo>
                    <a:pt x="247" y="126"/>
                  </a:moveTo>
                  <a:lnTo>
                    <a:pt x="247" y="137"/>
                  </a:lnTo>
                  <a:lnTo>
                    <a:pt x="245" y="151"/>
                  </a:lnTo>
                  <a:lnTo>
                    <a:pt x="243" y="162"/>
                  </a:lnTo>
                  <a:lnTo>
                    <a:pt x="237" y="174"/>
                  </a:lnTo>
                  <a:lnTo>
                    <a:pt x="234" y="183"/>
                  </a:lnTo>
                  <a:lnTo>
                    <a:pt x="228" y="193"/>
                  </a:lnTo>
                  <a:lnTo>
                    <a:pt x="220" y="203"/>
                  </a:lnTo>
                  <a:lnTo>
                    <a:pt x="212" y="212"/>
                  </a:lnTo>
                  <a:lnTo>
                    <a:pt x="203" y="220"/>
                  </a:lnTo>
                  <a:lnTo>
                    <a:pt x="193" y="228"/>
                  </a:lnTo>
                  <a:lnTo>
                    <a:pt x="183" y="234"/>
                  </a:lnTo>
                  <a:lnTo>
                    <a:pt x="174" y="237"/>
                  </a:lnTo>
                  <a:lnTo>
                    <a:pt x="162" y="243"/>
                  </a:lnTo>
                  <a:lnTo>
                    <a:pt x="151" y="245"/>
                  </a:lnTo>
                  <a:lnTo>
                    <a:pt x="137" y="247"/>
                  </a:lnTo>
                  <a:lnTo>
                    <a:pt x="126" y="247"/>
                  </a:lnTo>
                  <a:lnTo>
                    <a:pt x="114" y="247"/>
                  </a:lnTo>
                  <a:lnTo>
                    <a:pt x="100" y="245"/>
                  </a:lnTo>
                  <a:lnTo>
                    <a:pt x="89" y="243"/>
                  </a:lnTo>
                  <a:lnTo>
                    <a:pt x="77" y="237"/>
                  </a:lnTo>
                  <a:lnTo>
                    <a:pt x="68" y="234"/>
                  </a:lnTo>
                  <a:lnTo>
                    <a:pt x="58" y="228"/>
                  </a:lnTo>
                  <a:lnTo>
                    <a:pt x="48" y="220"/>
                  </a:lnTo>
                  <a:lnTo>
                    <a:pt x="39" y="212"/>
                  </a:lnTo>
                  <a:lnTo>
                    <a:pt x="31" y="203"/>
                  </a:lnTo>
                  <a:lnTo>
                    <a:pt x="23" y="193"/>
                  </a:lnTo>
                  <a:lnTo>
                    <a:pt x="18" y="183"/>
                  </a:lnTo>
                  <a:lnTo>
                    <a:pt x="14" y="174"/>
                  </a:lnTo>
                  <a:lnTo>
                    <a:pt x="8" y="162"/>
                  </a:lnTo>
                  <a:lnTo>
                    <a:pt x="6" y="151"/>
                  </a:lnTo>
                  <a:lnTo>
                    <a:pt x="4" y="137"/>
                  </a:lnTo>
                  <a:lnTo>
                    <a:pt x="4" y="126"/>
                  </a:lnTo>
                  <a:lnTo>
                    <a:pt x="4" y="114"/>
                  </a:lnTo>
                  <a:lnTo>
                    <a:pt x="6" y="100"/>
                  </a:lnTo>
                  <a:lnTo>
                    <a:pt x="8" y="89"/>
                  </a:lnTo>
                  <a:lnTo>
                    <a:pt x="14" y="77"/>
                  </a:lnTo>
                  <a:lnTo>
                    <a:pt x="18" y="68"/>
                  </a:lnTo>
                  <a:lnTo>
                    <a:pt x="23" y="58"/>
                  </a:lnTo>
                  <a:lnTo>
                    <a:pt x="31" y="48"/>
                  </a:lnTo>
                  <a:lnTo>
                    <a:pt x="39" y="39"/>
                  </a:lnTo>
                  <a:lnTo>
                    <a:pt x="48" y="31"/>
                  </a:lnTo>
                  <a:lnTo>
                    <a:pt x="58" y="23"/>
                  </a:lnTo>
                  <a:lnTo>
                    <a:pt x="68" y="18"/>
                  </a:lnTo>
                  <a:lnTo>
                    <a:pt x="77" y="14"/>
                  </a:lnTo>
                  <a:lnTo>
                    <a:pt x="89" y="8"/>
                  </a:lnTo>
                  <a:lnTo>
                    <a:pt x="100" y="6"/>
                  </a:lnTo>
                  <a:lnTo>
                    <a:pt x="114" y="4"/>
                  </a:lnTo>
                  <a:lnTo>
                    <a:pt x="126" y="4"/>
                  </a:lnTo>
                  <a:lnTo>
                    <a:pt x="137" y="4"/>
                  </a:lnTo>
                  <a:lnTo>
                    <a:pt x="151" y="6"/>
                  </a:lnTo>
                  <a:lnTo>
                    <a:pt x="162" y="8"/>
                  </a:lnTo>
                  <a:lnTo>
                    <a:pt x="174" y="14"/>
                  </a:lnTo>
                  <a:lnTo>
                    <a:pt x="183" y="18"/>
                  </a:lnTo>
                  <a:lnTo>
                    <a:pt x="193" y="23"/>
                  </a:lnTo>
                  <a:lnTo>
                    <a:pt x="203" y="31"/>
                  </a:lnTo>
                  <a:lnTo>
                    <a:pt x="212" y="39"/>
                  </a:lnTo>
                  <a:lnTo>
                    <a:pt x="220" y="48"/>
                  </a:lnTo>
                  <a:lnTo>
                    <a:pt x="228" y="58"/>
                  </a:lnTo>
                  <a:lnTo>
                    <a:pt x="234" y="68"/>
                  </a:lnTo>
                  <a:lnTo>
                    <a:pt x="237" y="77"/>
                  </a:lnTo>
                  <a:lnTo>
                    <a:pt x="243" y="89"/>
                  </a:lnTo>
                  <a:lnTo>
                    <a:pt x="245" y="100"/>
                  </a:lnTo>
                  <a:lnTo>
                    <a:pt x="247" y="114"/>
                  </a:lnTo>
                  <a:lnTo>
                    <a:pt x="247" y="126"/>
                  </a:lnTo>
                  <a:close/>
                </a:path>
              </a:pathLst>
            </a:custGeom>
            <a:solidFill>
              <a:srgbClr val="EAB1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64" name="Freeform 104">
              <a:extLst>
                <a:ext uri="{FF2B5EF4-FFF2-40B4-BE49-F238E27FC236}">
                  <a16:creationId xmlns:a16="http://schemas.microsoft.com/office/drawing/2014/main" id="{E12A66EA-2668-9BEA-05BA-4284CFB3A2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56" y="2039"/>
              <a:ext cx="247" cy="247"/>
            </a:xfrm>
            <a:custGeom>
              <a:avLst/>
              <a:gdLst>
                <a:gd name="T0" fmla="*/ 245 w 247"/>
                <a:gd name="T1" fmla="*/ 98 h 247"/>
                <a:gd name="T2" fmla="*/ 233 w 247"/>
                <a:gd name="T3" fmla="*/ 64 h 247"/>
                <a:gd name="T4" fmla="*/ 212 w 247"/>
                <a:gd name="T5" fmla="*/ 35 h 247"/>
                <a:gd name="T6" fmla="*/ 183 w 247"/>
                <a:gd name="T7" fmla="*/ 14 h 247"/>
                <a:gd name="T8" fmla="*/ 149 w 247"/>
                <a:gd name="T9" fmla="*/ 2 h 247"/>
                <a:gd name="T10" fmla="*/ 110 w 247"/>
                <a:gd name="T11" fmla="*/ 0 h 247"/>
                <a:gd name="T12" fmla="*/ 75 w 247"/>
                <a:gd name="T13" fmla="*/ 10 h 247"/>
                <a:gd name="T14" fmla="*/ 44 w 247"/>
                <a:gd name="T15" fmla="*/ 27 h 247"/>
                <a:gd name="T16" fmla="*/ 21 w 247"/>
                <a:gd name="T17" fmla="*/ 54 h 247"/>
                <a:gd name="T18" fmla="*/ 6 w 247"/>
                <a:gd name="T19" fmla="*/ 87 h 247"/>
                <a:gd name="T20" fmla="*/ 0 w 247"/>
                <a:gd name="T21" fmla="*/ 124 h 247"/>
                <a:gd name="T22" fmla="*/ 6 w 247"/>
                <a:gd name="T23" fmla="*/ 160 h 247"/>
                <a:gd name="T24" fmla="*/ 21 w 247"/>
                <a:gd name="T25" fmla="*/ 193 h 247"/>
                <a:gd name="T26" fmla="*/ 44 w 247"/>
                <a:gd name="T27" fmla="*/ 220 h 247"/>
                <a:gd name="T28" fmla="*/ 75 w 247"/>
                <a:gd name="T29" fmla="*/ 237 h 247"/>
                <a:gd name="T30" fmla="*/ 110 w 247"/>
                <a:gd name="T31" fmla="*/ 247 h 247"/>
                <a:gd name="T32" fmla="*/ 149 w 247"/>
                <a:gd name="T33" fmla="*/ 245 h 247"/>
                <a:gd name="T34" fmla="*/ 183 w 247"/>
                <a:gd name="T35" fmla="*/ 233 h 247"/>
                <a:gd name="T36" fmla="*/ 212 w 247"/>
                <a:gd name="T37" fmla="*/ 212 h 247"/>
                <a:gd name="T38" fmla="*/ 233 w 247"/>
                <a:gd name="T39" fmla="*/ 183 h 247"/>
                <a:gd name="T40" fmla="*/ 245 w 247"/>
                <a:gd name="T41" fmla="*/ 149 h 247"/>
                <a:gd name="T42" fmla="*/ 243 w 247"/>
                <a:gd name="T43" fmla="*/ 124 h 247"/>
                <a:gd name="T44" fmla="*/ 239 w 247"/>
                <a:gd name="T45" fmla="*/ 160 h 247"/>
                <a:gd name="T46" fmla="*/ 224 w 247"/>
                <a:gd name="T47" fmla="*/ 191 h 247"/>
                <a:gd name="T48" fmla="*/ 201 w 247"/>
                <a:gd name="T49" fmla="*/ 216 h 247"/>
                <a:gd name="T50" fmla="*/ 170 w 247"/>
                <a:gd name="T51" fmla="*/ 233 h 247"/>
                <a:gd name="T52" fmla="*/ 135 w 247"/>
                <a:gd name="T53" fmla="*/ 243 h 247"/>
                <a:gd name="T54" fmla="*/ 98 w 247"/>
                <a:gd name="T55" fmla="*/ 241 h 247"/>
                <a:gd name="T56" fmla="*/ 66 w 247"/>
                <a:gd name="T57" fmla="*/ 230 h 247"/>
                <a:gd name="T58" fmla="*/ 39 w 247"/>
                <a:gd name="T59" fmla="*/ 208 h 247"/>
                <a:gd name="T60" fmla="*/ 17 w 247"/>
                <a:gd name="T61" fmla="*/ 181 h 247"/>
                <a:gd name="T62" fmla="*/ 6 w 247"/>
                <a:gd name="T63" fmla="*/ 149 h 247"/>
                <a:gd name="T64" fmla="*/ 4 w 247"/>
                <a:gd name="T65" fmla="*/ 112 h 247"/>
                <a:gd name="T66" fmla="*/ 14 w 247"/>
                <a:gd name="T67" fmla="*/ 77 h 247"/>
                <a:gd name="T68" fmla="*/ 31 w 247"/>
                <a:gd name="T69" fmla="*/ 46 h 247"/>
                <a:gd name="T70" fmla="*/ 56 w 247"/>
                <a:gd name="T71" fmla="*/ 23 h 247"/>
                <a:gd name="T72" fmla="*/ 87 w 247"/>
                <a:gd name="T73" fmla="*/ 8 h 247"/>
                <a:gd name="T74" fmla="*/ 124 w 247"/>
                <a:gd name="T75" fmla="*/ 4 h 247"/>
                <a:gd name="T76" fmla="*/ 160 w 247"/>
                <a:gd name="T77" fmla="*/ 8 h 247"/>
                <a:gd name="T78" fmla="*/ 191 w 247"/>
                <a:gd name="T79" fmla="*/ 23 h 247"/>
                <a:gd name="T80" fmla="*/ 216 w 247"/>
                <a:gd name="T81" fmla="*/ 46 h 247"/>
                <a:gd name="T82" fmla="*/ 233 w 247"/>
                <a:gd name="T83" fmla="*/ 77 h 247"/>
                <a:gd name="T84" fmla="*/ 243 w 247"/>
                <a:gd name="T85" fmla="*/ 112 h 24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47"/>
                <a:gd name="T130" fmla="*/ 0 h 247"/>
                <a:gd name="T131" fmla="*/ 247 w 247"/>
                <a:gd name="T132" fmla="*/ 247 h 24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47" h="247">
                  <a:moveTo>
                    <a:pt x="247" y="124"/>
                  </a:moveTo>
                  <a:lnTo>
                    <a:pt x="247" y="110"/>
                  </a:lnTo>
                  <a:lnTo>
                    <a:pt x="245" y="98"/>
                  </a:lnTo>
                  <a:lnTo>
                    <a:pt x="241" y="87"/>
                  </a:lnTo>
                  <a:lnTo>
                    <a:pt x="237" y="75"/>
                  </a:lnTo>
                  <a:lnTo>
                    <a:pt x="233" y="64"/>
                  </a:lnTo>
                  <a:lnTo>
                    <a:pt x="226" y="54"/>
                  </a:lnTo>
                  <a:lnTo>
                    <a:pt x="220" y="44"/>
                  </a:lnTo>
                  <a:lnTo>
                    <a:pt x="212" y="35"/>
                  </a:lnTo>
                  <a:lnTo>
                    <a:pt x="203" y="27"/>
                  </a:lnTo>
                  <a:lnTo>
                    <a:pt x="193" y="21"/>
                  </a:lnTo>
                  <a:lnTo>
                    <a:pt x="183" y="14"/>
                  </a:lnTo>
                  <a:lnTo>
                    <a:pt x="172" y="10"/>
                  </a:lnTo>
                  <a:lnTo>
                    <a:pt x="160" y="6"/>
                  </a:lnTo>
                  <a:lnTo>
                    <a:pt x="149" y="2"/>
                  </a:lnTo>
                  <a:lnTo>
                    <a:pt x="137" y="0"/>
                  </a:lnTo>
                  <a:lnTo>
                    <a:pt x="124" y="0"/>
                  </a:lnTo>
                  <a:lnTo>
                    <a:pt x="110" y="0"/>
                  </a:lnTo>
                  <a:lnTo>
                    <a:pt x="98" y="2"/>
                  </a:lnTo>
                  <a:lnTo>
                    <a:pt x="87" y="6"/>
                  </a:lnTo>
                  <a:lnTo>
                    <a:pt x="75" y="10"/>
                  </a:lnTo>
                  <a:lnTo>
                    <a:pt x="64" y="14"/>
                  </a:lnTo>
                  <a:lnTo>
                    <a:pt x="54" y="21"/>
                  </a:lnTo>
                  <a:lnTo>
                    <a:pt x="44" y="27"/>
                  </a:lnTo>
                  <a:lnTo>
                    <a:pt x="35" y="35"/>
                  </a:lnTo>
                  <a:lnTo>
                    <a:pt x="27" y="44"/>
                  </a:lnTo>
                  <a:lnTo>
                    <a:pt x="21" y="54"/>
                  </a:lnTo>
                  <a:lnTo>
                    <a:pt x="14" y="64"/>
                  </a:lnTo>
                  <a:lnTo>
                    <a:pt x="10" y="75"/>
                  </a:lnTo>
                  <a:lnTo>
                    <a:pt x="6" y="87"/>
                  </a:lnTo>
                  <a:lnTo>
                    <a:pt x="2" y="98"/>
                  </a:lnTo>
                  <a:lnTo>
                    <a:pt x="0" y="110"/>
                  </a:lnTo>
                  <a:lnTo>
                    <a:pt x="0" y="124"/>
                  </a:lnTo>
                  <a:lnTo>
                    <a:pt x="0" y="137"/>
                  </a:lnTo>
                  <a:lnTo>
                    <a:pt x="2" y="149"/>
                  </a:lnTo>
                  <a:lnTo>
                    <a:pt x="6" y="160"/>
                  </a:lnTo>
                  <a:lnTo>
                    <a:pt x="10" y="172"/>
                  </a:lnTo>
                  <a:lnTo>
                    <a:pt x="14" y="183"/>
                  </a:lnTo>
                  <a:lnTo>
                    <a:pt x="21" y="193"/>
                  </a:lnTo>
                  <a:lnTo>
                    <a:pt x="27" y="203"/>
                  </a:lnTo>
                  <a:lnTo>
                    <a:pt x="35" y="212"/>
                  </a:lnTo>
                  <a:lnTo>
                    <a:pt x="44" y="220"/>
                  </a:lnTo>
                  <a:lnTo>
                    <a:pt x="54" y="226"/>
                  </a:lnTo>
                  <a:lnTo>
                    <a:pt x="64" y="233"/>
                  </a:lnTo>
                  <a:lnTo>
                    <a:pt x="75" y="237"/>
                  </a:lnTo>
                  <a:lnTo>
                    <a:pt x="87" y="241"/>
                  </a:lnTo>
                  <a:lnTo>
                    <a:pt x="98" y="245"/>
                  </a:lnTo>
                  <a:lnTo>
                    <a:pt x="110" y="247"/>
                  </a:lnTo>
                  <a:lnTo>
                    <a:pt x="124" y="247"/>
                  </a:lnTo>
                  <a:lnTo>
                    <a:pt x="137" y="247"/>
                  </a:lnTo>
                  <a:lnTo>
                    <a:pt x="149" y="245"/>
                  </a:lnTo>
                  <a:lnTo>
                    <a:pt x="160" y="241"/>
                  </a:lnTo>
                  <a:lnTo>
                    <a:pt x="172" y="237"/>
                  </a:lnTo>
                  <a:lnTo>
                    <a:pt x="183" y="233"/>
                  </a:lnTo>
                  <a:lnTo>
                    <a:pt x="193" y="226"/>
                  </a:lnTo>
                  <a:lnTo>
                    <a:pt x="203" y="220"/>
                  </a:lnTo>
                  <a:lnTo>
                    <a:pt x="212" y="212"/>
                  </a:lnTo>
                  <a:lnTo>
                    <a:pt x="220" y="203"/>
                  </a:lnTo>
                  <a:lnTo>
                    <a:pt x="226" y="193"/>
                  </a:lnTo>
                  <a:lnTo>
                    <a:pt x="233" y="183"/>
                  </a:lnTo>
                  <a:lnTo>
                    <a:pt x="237" y="172"/>
                  </a:lnTo>
                  <a:lnTo>
                    <a:pt x="241" y="160"/>
                  </a:lnTo>
                  <a:lnTo>
                    <a:pt x="245" y="149"/>
                  </a:lnTo>
                  <a:lnTo>
                    <a:pt x="247" y="137"/>
                  </a:lnTo>
                  <a:lnTo>
                    <a:pt x="247" y="124"/>
                  </a:lnTo>
                  <a:close/>
                  <a:moveTo>
                    <a:pt x="243" y="124"/>
                  </a:moveTo>
                  <a:lnTo>
                    <a:pt x="243" y="135"/>
                  </a:lnTo>
                  <a:lnTo>
                    <a:pt x="241" y="149"/>
                  </a:lnTo>
                  <a:lnTo>
                    <a:pt x="239" y="160"/>
                  </a:lnTo>
                  <a:lnTo>
                    <a:pt x="233" y="170"/>
                  </a:lnTo>
                  <a:lnTo>
                    <a:pt x="230" y="181"/>
                  </a:lnTo>
                  <a:lnTo>
                    <a:pt x="224" y="191"/>
                  </a:lnTo>
                  <a:lnTo>
                    <a:pt x="216" y="201"/>
                  </a:lnTo>
                  <a:lnTo>
                    <a:pt x="208" y="208"/>
                  </a:lnTo>
                  <a:lnTo>
                    <a:pt x="201" y="216"/>
                  </a:lnTo>
                  <a:lnTo>
                    <a:pt x="191" y="224"/>
                  </a:lnTo>
                  <a:lnTo>
                    <a:pt x="181" y="230"/>
                  </a:lnTo>
                  <a:lnTo>
                    <a:pt x="170" y="233"/>
                  </a:lnTo>
                  <a:lnTo>
                    <a:pt x="160" y="239"/>
                  </a:lnTo>
                  <a:lnTo>
                    <a:pt x="149" y="241"/>
                  </a:lnTo>
                  <a:lnTo>
                    <a:pt x="135" y="243"/>
                  </a:lnTo>
                  <a:lnTo>
                    <a:pt x="124" y="243"/>
                  </a:lnTo>
                  <a:lnTo>
                    <a:pt x="112" y="243"/>
                  </a:lnTo>
                  <a:lnTo>
                    <a:pt x="98" y="241"/>
                  </a:lnTo>
                  <a:lnTo>
                    <a:pt x="87" y="239"/>
                  </a:lnTo>
                  <a:lnTo>
                    <a:pt x="77" y="233"/>
                  </a:lnTo>
                  <a:lnTo>
                    <a:pt x="66" y="230"/>
                  </a:lnTo>
                  <a:lnTo>
                    <a:pt x="56" y="224"/>
                  </a:lnTo>
                  <a:lnTo>
                    <a:pt x="46" y="216"/>
                  </a:lnTo>
                  <a:lnTo>
                    <a:pt x="39" y="208"/>
                  </a:lnTo>
                  <a:lnTo>
                    <a:pt x="31" y="201"/>
                  </a:lnTo>
                  <a:lnTo>
                    <a:pt x="23" y="191"/>
                  </a:lnTo>
                  <a:lnTo>
                    <a:pt x="17" y="181"/>
                  </a:lnTo>
                  <a:lnTo>
                    <a:pt x="14" y="170"/>
                  </a:lnTo>
                  <a:lnTo>
                    <a:pt x="8" y="160"/>
                  </a:lnTo>
                  <a:lnTo>
                    <a:pt x="6" y="149"/>
                  </a:lnTo>
                  <a:lnTo>
                    <a:pt x="4" y="135"/>
                  </a:lnTo>
                  <a:lnTo>
                    <a:pt x="4" y="124"/>
                  </a:lnTo>
                  <a:lnTo>
                    <a:pt x="4" y="112"/>
                  </a:lnTo>
                  <a:lnTo>
                    <a:pt x="6" y="98"/>
                  </a:lnTo>
                  <a:lnTo>
                    <a:pt x="8" y="87"/>
                  </a:lnTo>
                  <a:lnTo>
                    <a:pt x="14" y="77"/>
                  </a:lnTo>
                  <a:lnTo>
                    <a:pt x="17" y="66"/>
                  </a:lnTo>
                  <a:lnTo>
                    <a:pt x="23" y="56"/>
                  </a:lnTo>
                  <a:lnTo>
                    <a:pt x="31" y="46"/>
                  </a:lnTo>
                  <a:lnTo>
                    <a:pt x="39" y="39"/>
                  </a:lnTo>
                  <a:lnTo>
                    <a:pt x="46" y="31"/>
                  </a:lnTo>
                  <a:lnTo>
                    <a:pt x="56" y="23"/>
                  </a:lnTo>
                  <a:lnTo>
                    <a:pt x="66" y="17"/>
                  </a:lnTo>
                  <a:lnTo>
                    <a:pt x="77" y="14"/>
                  </a:lnTo>
                  <a:lnTo>
                    <a:pt x="87" y="8"/>
                  </a:lnTo>
                  <a:lnTo>
                    <a:pt x="98" y="6"/>
                  </a:lnTo>
                  <a:lnTo>
                    <a:pt x="112" y="4"/>
                  </a:lnTo>
                  <a:lnTo>
                    <a:pt x="124" y="4"/>
                  </a:lnTo>
                  <a:lnTo>
                    <a:pt x="135" y="4"/>
                  </a:lnTo>
                  <a:lnTo>
                    <a:pt x="149" y="6"/>
                  </a:lnTo>
                  <a:lnTo>
                    <a:pt x="160" y="8"/>
                  </a:lnTo>
                  <a:lnTo>
                    <a:pt x="170" y="14"/>
                  </a:lnTo>
                  <a:lnTo>
                    <a:pt x="181" y="17"/>
                  </a:lnTo>
                  <a:lnTo>
                    <a:pt x="191" y="23"/>
                  </a:lnTo>
                  <a:lnTo>
                    <a:pt x="201" y="31"/>
                  </a:lnTo>
                  <a:lnTo>
                    <a:pt x="208" y="39"/>
                  </a:lnTo>
                  <a:lnTo>
                    <a:pt x="216" y="46"/>
                  </a:lnTo>
                  <a:lnTo>
                    <a:pt x="224" y="56"/>
                  </a:lnTo>
                  <a:lnTo>
                    <a:pt x="230" y="66"/>
                  </a:lnTo>
                  <a:lnTo>
                    <a:pt x="233" y="77"/>
                  </a:lnTo>
                  <a:lnTo>
                    <a:pt x="239" y="87"/>
                  </a:lnTo>
                  <a:lnTo>
                    <a:pt x="241" y="98"/>
                  </a:lnTo>
                  <a:lnTo>
                    <a:pt x="243" y="112"/>
                  </a:lnTo>
                  <a:lnTo>
                    <a:pt x="243" y="124"/>
                  </a:lnTo>
                  <a:close/>
                </a:path>
              </a:pathLst>
            </a:custGeom>
            <a:solidFill>
              <a:srgbClr val="EB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65" name="Freeform 105">
              <a:extLst>
                <a:ext uri="{FF2B5EF4-FFF2-40B4-BE49-F238E27FC236}">
                  <a16:creationId xmlns:a16="http://schemas.microsoft.com/office/drawing/2014/main" id="{20510297-6143-EE92-EB57-1656A366B8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58" y="2041"/>
              <a:ext cx="243" cy="243"/>
            </a:xfrm>
            <a:custGeom>
              <a:avLst/>
              <a:gdLst>
                <a:gd name="T0" fmla="*/ 241 w 243"/>
                <a:gd name="T1" fmla="*/ 96 h 243"/>
                <a:gd name="T2" fmla="*/ 230 w 243"/>
                <a:gd name="T3" fmla="*/ 64 h 243"/>
                <a:gd name="T4" fmla="*/ 208 w 243"/>
                <a:gd name="T5" fmla="*/ 35 h 243"/>
                <a:gd name="T6" fmla="*/ 179 w 243"/>
                <a:gd name="T7" fmla="*/ 14 h 243"/>
                <a:gd name="T8" fmla="*/ 147 w 243"/>
                <a:gd name="T9" fmla="*/ 2 h 243"/>
                <a:gd name="T10" fmla="*/ 110 w 243"/>
                <a:gd name="T11" fmla="*/ 0 h 243"/>
                <a:gd name="T12" fmla="*/ 73 w 243"/>
                <a:gd name="T13" fmla="*/ 10 h 243"/>
                <a:gd name="T14" fmla="*/ 44 w 243"/>
                <a:gd name="T15" fmla="*/ 27 h 243"/>
                <a:gd name="T16" fmla="*/ 19 w 243"/>
                <a:gd name="T17" fmla="*/ 54 h 243"/>
                <a:gd name="T18" fmla="*/ 4 w 243"/>
                <a:gd name="T19" fmla="*/ 85 h 243"/>
                <a:gd name="T20" fmla="*/ 0 w 243"/>
                <a:gd name="T21" fmla="*/ 122 h 243"/>
                <a:gd name="T22" fmla="*/ 4 w 243"/>
                <a:gd name="T23" fmla="*/ 158 h 243"/>
                <a:gd name="T24" fmla="*/ 19 w 243"/>
                <a:gd name="T25" fmla="*/ 189 h 243"/>
                <a:gd name="T26" fmla="*/ 44 w 243"/>
                <a:gd name="T27" fmla="*/ 216 h 243"/>
                <a:gd name="T28" fmla="*/ 73 w 243"/>
                <a:gd name="T29" fmla="*/ 233 h 243"/>
                <a:gd name="T30" fmla="*/ 110 w 243"/>
                <a:gd name="T31" fmla="*/ 243 h 243"/>
                <a:gd name="T32" fmla="*/ 147 w 243"/>
                <a:gd name="T33" fmla="*/ 241 h 243"/>
                <a:gd name="T34" fmla="*/ 179 w 243"/>
                <a:gd name="T35" fmla="*/ 230 h 243"/>
                <a:gd name="T36" fmla="*/ 208 w 243"/>
                <a:gd name="T37" fmla="*/ 208 h 243"/>
                <a:gd name="T38" fmla="*/ 230 w 243"/>
                <a:gd name="T39" fmla="*/ 179 h 243"/>
                <a:gd name="T40" fmla="*/ 241 w 243"/>
                <a:gd name="T41" fmla="*/ 147 h 243"/>
                <a:gd name="T42" fmla="*/ 239 w 243"/>
                <a:gd name="T43" fmla="*/ 122 h 243"/>
                <a:gd name="T44" fmla="*/ 235 w 243"/>
                <a:gd name="T45" fmla="*/ 156 h 243"/>
                <a:gd name="T46" fmla="*/ 220 w 243"/>
                <a:gd name="T47" fmla="*/ 187 h 243"/>
                <a:gd name="T48" fmla="*/ 197 w 243"/>
                <a:gd name="T49" fmla="*/ 212 h 243"/>
                <a:gd name="T50" fmla="*/ 168 w 243"/>
                <a:gd name="T51" fmla="*/ 231 h 243"/>
                <a:gd name="T52" fmla="*/ 133 w 243"/>
                <a:gd name="T53" fmla="*/ 239 h 243"/>
                <a:gd name="T54" fmla="*/ 98 w 243"/>
                <a:gd name="T55" fmla="*/ 237 h 243"/>
                <a:gd name="T56" fmla="*/ 66 w 243"/>
                <a:gd name="T57" fmla="*/ 226 h 243"/>
                <a:gd name="T58" fmla="*/ 39 w 243"/>
                <a:gd name="T59" fmla="*/ 204 h 243"/>
                <a:gd name="T60" fmla="*/ 17 w 243"/>
                <a:gd name="T61" fmla="*/ 177 h 243"/>
                <a:gd name="T62" fmla="*/ 6 w 243"/>
                <a:gd name="T63" fmla="*/ 145 h 243"/>
                <a:gd name="T64" fmla="*/ 4 w 243"/>
                <a:gd name="T65" fmla="*/ 110 h 243"/>
                <a:gd name="T66" fmla="*/ 12 w 243"/>
                <a:gd name="T67" fmla="*/ 75 h 243"/>
                <a:gd name="T68" fmla="*/ 31 w 243"/>
                <a:gd name="T69" fmla="*/ 46 h 243"/>
                <a:gd name="T70" fmla="*/ 56 w 243"/>
                <a:gd name="T71" fmla="*/ 23 h 243"/>
                <a:gd name="T72" fmla="*/ 87 w 243"/>
                <a:gd name="T73" fmla="*/ 8 h 243"/>
                <a:gd name="T74" fmla="*/ 122 w 243"/>
                <a:gd name="T75" fmla="*/ 4 h 243"/>
                <a:gd name="T76" fmla="*/ 156 w 243"/>
                <a:gd name="T77" fmla="*/ 8 h 243"/>
                <a:gd name="T78" fmla="*/ 187 w 243"/>
                <a:gd name="T79" fmla="*/ 23 h 243"/>
                <a:gd name="T80" fmla="*/ 212 w 243"/>
                <a:gd name="T81" fmla="*/ 46 h 243"/>
                <a:gd name="T82" fmla="*/ 231 w 243"/>
                <a:gd name="T83" fmla="*/ 75 h 243"/>
                <a:gd name="T84" fmla="*/ 239 w 243"/>
                <a:gd name="T85" fmla="*/ 110 h 24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43"/>
                <a:gd name="T130" fmla="*/ 0 h 243"/>
                <a:gd name="T131" fmla="*/ 243 w 243"/>
                <a:gd name="T132" fmla="*/ 243 h 24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43" h="243">
                  <a:moveTo>
                    <a:pt x="243" y="122"/>
                  </a:moveTo>
                  <a:lnTo>
                    <a:pt x="243" y="110"/>
                  </a:lnTo>
                  <a:lnTo>
                    <a:pt x="241" y="96"/>
                  </a:lnTo>
                  <a:lnTo>
                    <a:pt x="239" y="85"/>
                  </a:lnTo>
                  <a:lnTo>
                    <a:pt x="233" y="73"/>
                  </a:lnTo>
                  <a:lnTo>
                    <a:pt x="230" y="64"/>
                  </a:lnTo>
                  <a:lnTo>
                    <a:pt x="224" y="54"/>
                  </a:lnTo>
                  <a:lnTo>
                    <a:pt x="216" y="44"/>
                  </a:lnTo>
                  <a:lnTo>
                    <a:pt x="208" y="35"/>
                  </a:lnTo>
                  <a:lnTo>
                    <a:pt x="199" y="27"/>
                  </a:lnTo>
                  <a:lnTo>
                    <a:pt x="189" y="19"/>
                  </a:lnTo>
                  <a:lnTo>
                    <a:pt x="179" y="14"/>
                  </a:lnTo>
                  <a:lnTo>
                    <a:pt x="170" y="10"/>
                  </a:lnTo>
                  <a:lnTo>
                    <a:pt x="158" y="4"/>
                  </a:lnTo>
                  <a:lnTo>
                    <a:pt x="147" y="2"/>
                  </a:lnTo>
                  <a:lnTo>
                    <a:pt x="133" y="0"/>
                  </a:lnTo>
                  <a:lnTo>
                    <a:pt x="122" y="0"/>
                  </a:lnTo>
                  <a:lnTo>
                    <a:pt x="110" y="0"/>
                  </a:lnTo>
                  <a:lnTo>
                    <a:pt x="96" y="2"/>
                  </a:lnTo>
                  <a:lnTo>
                    <a:pt x="85" y="4"/>
                  </a:lnTo>
                  <a:lnTo>
                    <a:pt x="73" y="10"/>
                  </a:lnTo>
                  <a:lnTo>
                    <a:pt x="64" y="14"/>
                  </a:lnTo>
                  <a:lnTo>
                    <a:pt x="54" y="19"/>
                  </a:lnTo>
                  <a:lnTo>
                    <a:pt x="44" y="27"/>
                  </a:lnTo>
                  <a:lnTo>
                    <a:pt x="35" y="35"/>
                  </a:lnTo>
                  <a:lnTo>
                    <a:pt x="27" y="44"/>
                  </a:lnTo>
                  <a:lnTo>
                    <a:pt x="19" y="54"/>
                  </a:lnTo>
                  <a:lnTo>
                    <a:pt x="14" y="64"/>
                  </a:lnTo>
                  <a:lnTo>
                    <a:pt x="10" y="73"/>
                  </a:lnTo>
                  <a:lnTo>
                    <a:pt x="4" y="85"/>
                  </a:lnTo>
                  <a:lnTo>
                    <a:pt x="2" y="96"/>
                  </a:lnTo>
                  <a:lnTo>
                    <a:pt x="0" y="110"/>
                  </a:lnTo>
                  <a:lnTo>
                    <a:pt x="0" y="122"/>
                  </a:lnTo>
                  <a:lnTo>
                    <a:pt x="0" y="133"/>
                  </a:lnTo>
                  <a:lnTo>
                    <a:pt x="2" y="147"/>
                  </a:lnTo>
                  <a:lnTo>
                    <a:pt x="4" y="158"/>
                  </a:lnTo>
                  <a:lnTo>
                    <a:pt x="10" y="170"/>
                  </a:lnTo>
                  <a:lnTo>
                    <a:pt x="14" y="179"/>
                  </a:lnTo>
                  <a:lnTo>
                    <a:pt x="19" y="189"/>
                  </a:lnTo>
                  <a:lnTo>
                    <a:pt x="27" y="199"/>
                  </a:lnTo>
                  <a:lnTo>
                    <a:pt x="35" y="208"/>
                  </a:lnTo>
                  <a:lnTo>
                    <a:pt x="44" y="216"/>
                  </a:lnTo>
                  <a:lnTo>
                    <a:pt x="54" y="224"/>
                  </a:lnTo>
                  <a:lnTo>
                    <a:pt x="64" y="230"/>
                  </a:lnTo>
                  <a:lnTo>
                    <a:pt x="73" y="233"/>
                  </a:lnTo>
                  <a:lnTo>
                    <a:pt x="85" y="239"/>
                  </a:lnTo>
                  <a:lnTo>
                    <a:pt x="96" y="241"/>
                  </a:lnTo>
                  <a:lnTo>
                    <a:pt x="110" y="243"/>
                  </a:lnTo>
                  <a:lnTo>
                    <a:pt x="122" y="243"/>
                  </a:lnTo>
                  <a:lnTo>
                    <a:pt x="133" y="243"/>
                  </a:lnTo>
                  <a:lnTo>
                    <a:pt x="147" y="241"/>
                  </a:lnTo>
                  <a:lnTo>
                    <a:pt x="158" y="239"/>
                  </a:lnTo>
                  <a:lnTo>
                    <a:pt x="170" y="233"/>
                  </a:lnTo>
                  <a:lnTo>
                    <a:pt x="179" y="230"/>
                  </a:lnTo>
                  <a:lnTo>
                    <a:pt x="189" y="224"/>
                  </a:lnTo>
                  <a:lnTo>
                    <a:pt x="199" y="216"/>
                  </a:lnTo>
                  <a:lnTo>
                    <a:pt x="208" y="208"/>
                  </a:lnTo>
                  <a:lnTo>
                    <a:pt x="216" y="199"/>
                  </a:lnTo>
                  <a:lnTo>
                    <a:pt x="224" y="189"/>
                  </a:lnTo>
                  <a:lnTo>
                    <a:pt x="230" y="179"/>
                  </a:lnTo>
                  <a:lnTo>
                    <a:pt x="233" y="170"/>
                  </a:lnTo>
                  <a:lnTo>
                    <a:pt x="239" y="158"/>
                  </a:lnTo>
                  <a:lnTo>
                    <a:pt x="241" y="147"/>
                  </a:lnTo>
                  <a:lnTo>
                    <a:pt x="243" y="133"/>
                  </a:lnTo>
                  <a:lnTo>
                    <a:pt x="243" y="122"/>
                  </a:lnTo>
                  <a:close/>
                  <a:moveTo>
                    <a:pt x="239" y="122"/>
                  </a:moveTo>
                  <a:lnTo>
                    <a:pt x="239" y="133"/>
                  </a:lnTo>
                  <a:lnTo>
                    <a:pt x="237" y="145"/>
                  </a:lnTo>
                  <a:lnTo>
                    <a:pt x="235" y="156"/>
                  </a:lnTo>
                  <a:lnTo>
                    <a:pt x="231" y="168"/>
                  </a:lnTo>
                  <a:lnTo>
                    <a:pt x="226" y="177"/>
                  </a:lnTo>
                  <a:lnTo>
                    <a:pt x="220" y="187"/>
                  </a:lnTo>
                  <a:lnTo>
                    <a:pt x="212" y="197"/>
                  </a:lnTo>
                  <a:lnTo>
                    <a:pt x="204" y="204"/>
                  </a:lnTo>
                  <a:lnTo>
                    <a:pt x="197" y="212"/>
                  </a:lnTo>
                  <a:lnTo>
                    <a:pt x="187" y="220"/>
                  </a:lnTo>
                  <a:lnTo>
                    <a:pt x="177" y="226"/>
                  </a:lnTo>
                  <a:lnTo>
                    <a:pt x="168" y="231"/>
                  </a:lnTo>
                  <a:lnTo>
                    <a:pt x="156" y="235"/>
                  </a:lnTo>
                  <a:lnTo>
                    <a:pt x="145" y="237"/>
                  </a:lnTo>
                  <a:lnTo>
                    <a:pt x="133" y="239"/>
                  </a:lnTo>
                  <a:lnTo>
                    <a:pt x="122" y="239"/>
                  </a:lnTo>
                  <a:lnTo>
                    <a:pt x="110" y="239"/>
                  </a:lnTo>
                  <a:lnTo>
                    <a:pt x="98" y="237"/>
                  </a:lnTo>
                  <a:lnTo>
                    <a:pt x="87" y="235"/>
                  </a:lnTo>
                  <a:lnTo>
                    <a:pt x="75" y="231"/>
                  </a:lnTo>
                  <a:lnTo>
                    <a:pt x="66" y="226"/>
                  </a:lnTo>
                  <a:lnTo>
                    <a:pt x="56" y="220"/>
                  </a:lnTo>
                  <a:lnTo>
                    <a:pt x="46" y="212"/>
                  </a:lnTo>
                  <a:lnTo>
                    <a:pt x="39" y="204"/>
                  </a:lnTo>
                  <a:lnTo>
                    <a:pt x="31" y="197"/>
                  </a:lnTo>
                  <a:lnTo>
                    <a:pt x="23" y="187"/>
                  </a:lnTo>
                  <a:lnTo>
                    <a:pt x="17" y="177"/>
                  </a:lnTo>
                  <a:lnTo>
                    <a:pt x="12" y="168"/>
                  </a:lnTo>
                  <a:lnTo>
                    <a:pt x="8" y="156"/>
                  </a:lnTo>
                  <a:lnTo>
                    <a:pt x="6" y="145"/>
                  </a:lnTo>
                  <a:lnTo>
                    <a:pt x="4" y="133"/>
                  </a:lnTo>
                  <a:lnTo>
                    <a:pt x="4" y="122"/>
                  </a:lnTo>
                  <a:lnTo>
                    <a:pt x="4" y="110"/>
                  </a:lnTo>
                  <a:lnTo>
                    <a:pt x="6" y="98"/>
                  </a:lnTo>
                  <a:lnTo>
                    <a:pt x="8" y="87"/>
                  </a:lnTo>
                  <a:lnTo>
                    <a:pt x="12" y="75"/>
                  </a:lnTo>
                  <a:lnTo>
                    <a:pt x="17" y="66"/>
                  </a:lnTo>
                  <a:lnTo>
                    <a:pt x="23" y="56"/>
                  </a:lnTo>
                  <a:lnTo>
                    <a:pt x="31" y="46"/>
                  </a:lnTo>
                  <a:lnTo>
                    <a:pt x="39" y="39"/>
                  </a:lnTo>
                  <a:lnTo>
                    <a:pt x="46" y="31"/>
                  </a:lnTo>
                  <a:lnTo>
                    <a:pt x="56" y="23"/>
                  </a:lnTo>
                  <a:lnTo>
                    <a:pt x="66" y="17"/>
                  </a:lnTo>
                  <a:lnTo>
                    <a:pt x="75" y="12"/>
                  </a:lnTo>
                  <a:lnTo>
                    <a:pt x="87" y="8"/>
                  </a:lnTo>
                  <a:lnTo>
                    <a:pt x="98" y="6"/>
                  </a:lnTo>
                  <a:lnTo>
                    <a:pt x="110" y="4"/>
                  </a:lnTo>
                  <a:lnTo>
                    <a:pt x="122" y="4"/>
                  </a:lnTo>
                  <a:lnTo>
                    <a:pt x="133" y="4"/>
                  </a:lnTo>
                  <a:lnTo>
                    <a:pt x="145" y="6"/>
                  </a:lnTo>
                  <a:lnTo>
                    <a:pt x="156" y="8"/>
                  </a:lnTo>
                  <a:lnTo>
                    <a:pt x="168" y="12"/>
                  </a:lnTo>
                  <a:lnTo>
                    <a:pt x="177" y="17"/>
                  </a:lnTo>
                  <a:lnTo>
                    <a:pt x="187" y="23"/>
                  </a:lnTo>
                  <a:lnTo>
                    <a:pt x="197" y="31"/>
                  </a:lnTo>
                  <a:lnTo>
                    <a:pt x="204" y="39"/>
                  </a:lnTo>
                  <a:lnTo>
                    <a:pt x="212" y="46"/>
                  </a:lnTo>
                  <a:lnTo>
                    <a:pt x="220" y="56"/>
                  </a:lnTo>
                  <a:lnTo>
                    <a:pt x="226" y="66"/>
                  </a:lnTo>
                  <a:lnTo>
                    <a:pt x="231" y="75"/>
                  </a:lnTo>
                  <a:lnTo>
                    <a:pt x="235" y="87"/>
                  </a:lnTo>
                  <a:lnTo>
                    <a:pt x="237" y="98"/>
                  </a:lnTo>
                  <a:lnTo>
                    <a:pt x="239" y="110"/>
                  </a:lnTo>
                  <a:lnTo>
                    <a:pt x="239" y="122"/>
                  </a:lnTo>
                  <a:close/>
                </a:path>
              </a:pathLst>
            </a:custGeom>
            <a:solidFill>
              <a:srgbClr val="EBB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66" name="Freeform 106">
              <a:extLst>
                <a:ext uri="{FF2B5EF4-FFF2-40B4-BE49-F238E27FC236}">
                  <a16:creationId xmlns:a16="http://schemas.microsoft.com/office/drawing/2014/main" id="{5F610DEC-AE1E-6583-8344-FAE5EC820E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60" y="2043"/>
              <a:ext cx="239" cy="239"/>
            </a:xfrm>
            <a:custGeom>
              <a:avLst/>
              <a:gdLst>
                <a:gd name="T0" fmla="*/ 237 w 239"/>
                <a:gd name="T1" fmla="*/ 94 h 239"/>
                <a:gd name="T2" fmla="*/ 226 w 239"/>
                <a:gd name="T3" fmla="*/ 62 h 239"/>
                <a:gd name="T4" fmla="*/ 204 w 239"/>
                <a:gd name="T5" fmla="*/ 35 h 239"/>
                <a:gd name="T6" fmla="*/ 177 w 239"/>
                <a:gd name="T7" fmla="*/ 13 h 239"/>
                <a:gd name="T8" fmla="*/ 145 w 239"/>
                <a:gd name="T9" fmla="*/ 2 h 239"/>
                <a:gd name="T10" fmla="*/ 108 w 239"/>
                <a:gd name="T11" fmla="*/ 0 h 239"/>
                <a:gd name="T12" fmla="*/ 73 w 239"/>
                <a:gd name="T13" fmla="*/ 10 h 239"/>
                <a:gd name="T14" fmla="*/ 42 w 239"/>
                <a:gd name="T15" fmla="*/ 27 h 239"/>
                <a:gd name="T16" fmla="*/ 19 w 239"/>
                <a:gd name="T17" fmla="*/ 52 h 239"/>
                <a:gd name="T18" fmla="*/ 4 w 239"/>
                <a:gd name="T19" fmla="*/ 83 h 239"/>
                <a:gd name="T20" fmla="*/ 0 w 239"/>
                <a:gd name="T21" fmla="*/ 120 h 239"/>
                <a:gd name="T22" fmla="*/ 4 w 239"/>
                <a:gd name="T23" fmla="*/ 156 h 239"/>
                <a:gd name="T24" fmla="*/ 19 w 239"/>
                <a:gd name="T25" fmla="*/ 187 h 239"/>
                <a:gd name="T26" fmla="*/ 42 w 239"/>
                <a:gd name="T27" fmla="*/ 212 h 239"/>
                <a:gd name="T28" fmla="*/ 73 w 239"/>
                <a:gd name="T29" fmla="*/ 229 h 239"/>
                <a:gd name="T30" fmla="*/ 108 w 239"/>
                <a:gd name="T31" fmla="*/ 239 h 239"/>
                <a:gd name="T32" fmla="*/ 145 w 239"/>
                <a:gd name="T33" fmla="*/ 237 h 239"/>
                <a:gd name="T34" fmla="*/ 177 w 239"/>
                <a:gd name="T35" fmla="*/ 226 h 239"/>
                <a:gd name="T36" fmla="*/ 204 w 239"/>
                <a:gd name="T37" fmla="*/ 204 h 239"/>
                <a:gd name="T38" fmla="*/ 226 w 239"/>
                <a:gd name="T39" fmla="*/ 177 h 239"/>
                <a:gd name="T40" fmla="*/ 237 w 239"/>
                <a:gd name="T41" fmla="*/ 145 h 239"/>
                <a:gd name="T42" fmla="*/ 235 w 239"/>
                <a:gd name="T43" fmla="*/ 120 h 239"/>
                <a:gd name="T44" fmla="*/ 231 w 239"/>
                <a:gd name="T45" fmla="*/ 154 h 239"/>
                <a:gd name="T46" fmla="*/ 216 w 239"/>
                <a:gd name="T47" fmla="*/ 185 h 239"/>
                <a:gd name="T48" fmla="*/ 193 w 239"/>
                <a:gd name="T49" fmla="*/ 210 h 239"/>
                <a:gd name="T50" fmla="*/ 164 w 239"/>
                <a:gd name="T51" fmla="*/ 228 h 239"/>
                <a:gd name="T52" fmla="*/ 131 w 239"/>
                <a:gd name="T53" fmla="*/ 235 h 239"/>
                <a:gd name="T54" fmla="*/ 96 w 239"/>
                <a:gd name="T55" fmla="*/ 233 h 239"/>
                <a:gd name="T56" fmla="*/ 64 w 239"/>
                <a:gd name="T57" fmla="*/ 222 h 239"/>
                <a:gd name="T58" fmla="*/ 37 w 239"/>
                <a:gd name="T59" fmla="*/ 202 h 239"/>
                <a:gd name="T60" fmla="*/ 17 w 239"/>
                <a:gd name="T61" fmla="*/ 175 h 239"/>
                <a:gd name="T62" fmla="*/ 6 w 239"/>
                <a:gd name="T63" fmla="*/ 143 h 239"/>
                <a:gd name="T64" fmla="*/ 4 w 239"/>
                <a:gd name="T65" fmla="*/ 108 h 239"/>
                <a:gd name="T66" fmla="*/ 12 w 239"/>
                <a:gd name="T67" fmla="*/ 75 h 239"/>
                <a:gd name="T68" fmla="*/ 29 w 239"/>
                <a:gd name="T69" fmla="*/ 46 h 239"/>
                <a:gd name="T70" fmla="*/ 54 w 239"/>
                <a:gd name="T71" fmla="*/ 23 h 239"/>
                <a:gd name="T72" fmla="*/ 85 w 239"/>
                <a:gd name="T73" fmla="*/ 8 h 239"/>
                <a:gd name="T74" fmla="*/ 120 w 239"/>
                <a:gd name="T75" fmla="*/ 4 h 239"/>
                <a:gd name="T76" fmla="*/ 154 w 239"/>
                <a:gd name="T77" fmla="*/ 8 h 239"/>
                <a:gd name="T78" fmla="*/ 185 w 239"/>
                <a:gd name="T79" fmla="*/ 23 h 239"/>
                <a:gd name="T80" fmla="*/ 210 w 239"/>
                <a:gd name="T81" fmla="*/ 46 h 239"/>
                <a:gd name="T82" fmla="*/ 228 w 239"/>
                <a:gd name="T83" fmla="*/ 75 h 239"/>
                <a:gd name="T84" fmla="*/ 235 w 239"/>
                <a:gd name="T85" fmla="*/ 108 h 23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9"/>
                <a:gd name="T130" fmla="*/ 0 h 239"/>
                <a:gd name="T131" fmla="*/ 239 w 239"/>
                <a:gd name="T132" fmla="*/ 239 h 23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9" h="239">
                  <a:moveTo>
                    <a:pt x="239" y="120"/>
                  </a:moveTo>
                  <a:lnTo>
                    <a:pt x="239" y="108"/>
                  </a:lnTo>
                  <a:lnTo>
                    <a:pt x="237" y="94"/>
                  </a:lnTo>
                  <a:lnTo>
                    <a:pt x="235" y="83"/>
                  </a:lnTo>
                  <a:lnTo>
                    <a:pt x="229" y="73"/>
                  </a:lnTo>
                  <a:lnTo>
                    <a:pt x="226" y="62"/>
                  </a:lnTo>
                  <a:lnTo>
                    <a:pt x="220" y="52"/>
                  </a:lnTo>
                  <a:lnTo>
                    <a:pt x="212" y="42"/>
                  </a:lnTo>
                  <a:lnTo>
                    <a:pt x="204" y="35"/>
                  </a:lnTo>
                  <a:lnTo>
                    <a:pt x="197" y="27"/>
                  </a:lnTo>
                  <a:lnTo>
                    <a:pt x="187" y="19"/>
                  </a:lnTo>
                  <a:lnTo>
                    <a:pt x="177" y="13"/>
                  </a:lnTo>
                  <a:lnTo>
                    <a:pt x="166" y="10"/>
                  </a:lnTo>
                  <a:lnTo>
                    <a:pt x="156" y="4"/>
                  </a:lnTo>
                  <a:lnTo>
                    <a:pt x="145" y="2"/>
                  </a:lnTo>
                  <a:lnTo>
                    <a:pt x="131" y="0"/>
                  </a:lnTo>
                  <a:lnTo>
                    <a:pt x="120" y="0"/>
                  </a:lnTo>
                  <a:lnTo>
                    <a:pt x="108" y="0"/>
                  </a:lnTo>
                  <a:lnTo>
                    <a:pt x="94" y="2"/>
                  </a:lnTo>
                  <a:lnTo>
                    <a:pt x="83" y="4"/>
                  </a:lnTo>
                  <a:lnTo>
                    <a:pt x="73" y="10"/>
                  </a:lnTo>
                  <a:lnTo>
                    <a:pt x="62" y="13"/>
                  </a:lnTo>
                  <a:lnTo>
                    <a:pt x="52" y="19"/>
                  </a:lnTo>
                  <a:lnTo>
                    <a:pt x="42" y="27"/>
                  </a:lnTo>
                  <a:lnTo>
                    <a:pt x="35" y="35"/>
                  </a:lnTo>
                  <a:lnTo>
                    <a:pt x="27" y="42"/>
                  </a:lnTo>
                  <a:lnTo>
                    <a:pt x="19" y="52"/>
                  </a:lnTo>
                  <a:lnTo>
                    <a:pt x="13" y="62"/>
                  </a:lnTo>
                  <a:lnTo>
                    <a:pt x="10" y="73"/>
                  </a:lnTo>
                  <a:lnTo>
                    <a:pt x="4" y="83"/>
                  </a:lnTo>
                  <a:lnTo>
                    <a:pt x="2" y="94"/>
                  </a:lnTo>
                  <a:lnTo>
                    <a:pt x="0" y="108"/>
                  </a:lnTo>
                  <a:lnTo>
                    <a:pt x="0" y="120"/>
                  </a:lnTo>
                  <a:lnTo>
                    <a:pt x="0" y="131"/>
                  </a:lnTo>
                  <a:lnTo>
                    <a:pt x="2" y="145"/>
                  </a:lnTo>
                  <a:lnTo>
                    <a:pt x="4" y="156"/>
                  </a:lnTo>
                  <a:lnTo>
                    <a:pt x="10" y="166"/>
                  </a:lnTo>
                  <a:lnTo>
                    <a:pt x="13" y="177"/>
                  </a:lnTo>
                  <a:lnTo>
                    <a:pt x="19" y="187"/>
                  </a:lnTo>
                  <a:lnTo>
                    <a:pt x="27" y="197"/>
                  </a:lnTo>
                  <a:lnTo>
                    <a:pt x="35" y="204"/>
                  </a:lnTo>
                  <a:lnTo>
                    <a:pt x="42" y="212"/>
                  </a:lnTo>
                  <a:lnTo>
                    <a:pt x="52" y="220"/>
                  </a:lnTo>
                  <a:lnTo>
                    <a:pt x="62" y="226"/>
                  </a:lnTo>
                  <a:lnTo>
                    <a:pt x="73" y="229"/>
                  </a:lnTo>
                  <a:lnTo>
                    <a:pt x="83" y="235"/>
                  </a:lnTo>
                  <a:lnTo>
                    <a:pt x="94" y="237"/>
                  </a:lnTo>
                  <a:lnTo>
                    <a:pt x="108" y="239"/>
                  </a:lnTo>
                  <a:lnTo>
                    <a:pt x="120" y="239"/>
                  </a:lnTo>
                  <a:lnTo>
                    <a:pt x="131" y="239"/>
                  </a:lnTo>
                  <a:lnTo>
                    <a:pt x="145" y="237"/>
                  </a:lnTo>
                  <a:lnTo>
                    <a:pt x="156" y="235"/>
                  </a:lnTo>
                  <a:lnTo>
                    <a:pt x="166" y="229"/>
                  </a:lnTo>
                  <a:lnTo>
                    <a:pt x="177" y="226"/>
                  </a:lnTo>
                  <a:lnTo>
                    <a:pt x="187" y="220"/>
                  </a:lnTo>
                  <a:lnTo>
                    <a:pt x="197" y="212"/>
                  </a:lnTo>
                  <a:lnTo>
                    <a:pt x="204" y="204"/>
                  </a:lnTo>
                  <a:lnTo>
                    <a:pt x="212" y="197"/>
                  </a:lnTo>
                  <a:lnTo>
                    <a:pt x="220" y="187"/>
                  </a:lnTo>
                  <a:lnTo>
                    <a:pt x="226" y="177"/>
                  </a:lnTo>
                  <a:lnTo>
                    <a:pt x="229" y="166"/>
                  </a:lnTo>
                  <a:lnTo>
                    <a:pt x="235" y="156"/>
                  </a:lnTo>
                  <a:lnTo>
                    <a:pt x="237" y="145"/>
                  </a:lnTo>
                  <a:lnTo>
                    <a:pt x="239" y="131"/>
                  </a:lnTo>
                  <a:lnTo>
                    <a:pt x="239" y="120"/>
                  </a:lnTo>
                  <a:close/>
                  <a:moveTo>
                    <a:pt x="235" y="120"/>
                  </a:moveTo>
                  <a:lnTo>
                    <a:pt x="235" y="131"/>
                  </a:lnTo>
                  <a:lnTo>
                    <a:pt x="233" y="143"/>
                  </a:lnTo>
                  <a:lnTo>
                    <a:pt x="231" y="154"/>
                  </a:lnTo>
                  <a:lnTo>
                    <a:pt x="228" y="164"/>
                  </a:lnTo>
                  <a:lnTo>
                    <a:pt x="222" y="175"/>
                  </a:lnTo>
                  <a:lnTo>
                    <a:pt x="216" y="185"/>
                  </a:lnTo>
                  <a:lnTo>
                    <a:pt x="210" y="193"/>
                  </a:lnTo>
                  <a:lnTo>
                    <a:pt x="202" y="202"/>
                  </a:lnTo>
                  <a:lnTo>
                    <a:pt x="193" y="210"/>
                  </a:lnTo>
                  <a:lnTo>
                    <a:pt x="185" y="216"/>
                  </a:lnTo>
                  <a:lnTo>
                    <a:pt x="175" y="222"/>
                  </a:lnTo>
                  <a:lnTo>
                    <a:pt x="164" y="228"/>
                  </a:lnTo>
                  <a:lnTo>
                    <a:pt x="154" y="231"/>
                  </a:lnTo>
                  <a:lnTo>
                    <a:pt x="143" y="233"/>
                  </a:lnTo>
                  <a:lnTo>
                    <a:pt x="131" y="235"/>
                  </a:lnTo>
                  <a:lnTo>
                    <a:pt x="120" y="235"/>
                  </a:lnTo>
                  <a:lnTo>
                    <a:pt x="108" y="235"/>
                  </a:lnTo>
                  <a:lnTo>
                    <a:pt x="96" y="233"/>
                  </a:lnTo>
                  <a:lnTo>
                    <a:pt x="85" y="231"/>
                  </a:lnTo>
                  <a:lnTo>
                    <a:pt x="75" y="228"/>
                  </a:lnTo>
                  <a:lnTo>
                    <a:pt x="64" y="222"/>
                  </a:lnTo>
                  <a:lnTo>
                    <a:pt x="54" y="216"/>
                  </a:lnTo>
                  <a:lnTo>
                    <a:pt x="46" y="210"/>
                  </a:lnTo>
                  <a:lnTo>
                    <a:pt x="37" y="202"/>
                  </a:lnTo>
                  <a:lnTo>
                    <a:pt x="29" y="193"/>
                  </a:lnTo>
                  <a:lnTo>
                    <a:pt x="23" y="185"/>
                  </a:lnTo>
                  <a:lnTo>
                    <a:pt x="17" y="175"/>
                  </a:lnTo>
                  <a:lnTo>
                    <a:pt x="12" y="164"/>
                  </a:lnTo>
                  <a:lnTo>
                    <a:pt x="8" y="154"/>
                  </a:lnTo>
                  <a:lnTo>
                    <a:pt x="6" y="143"/>
                  </a:lnTo>
                  <a:lnTo>
                    <a:pt x="4" y="131"/>
                  </a:lnTo>
                  <a:lnTo>
                    <a:pt x="4" y="120"/>
                  </a:lnTo>
                  <a:lnTo>
                    <a:pt x="4" y="108"/>
                  </a:lnTo>
                  <a:lnTo>
                    <a:pt x="6" y="96"/>
                  </a:lnTo>
                  <a:lnTo>
                    <a:pt x="8" y="85"/>
                  </a:lnTo>
                  <a:lnTo>
                    <a:pt x="12" y="75"/>
                  </a:lnTo>
                  <a:lnTo>
                    <a:pt x="17" y="64"/>
                  </a:lnTo>
                  <a:lnTo>
                    <a:pt x="23" y="54"/>
                  </a:lnTo>
                  <a:lnTo>
                    <a:pt x="29" y="46"/>
                  </a:lnTo>
                  <a:lnTo>
                    <a:pt x="37" y="37"/>
                  </a:lnTo>
                  <a:lnTo>
                    <a:pt x="46" y="29"/>
                  </a:lnTo>
                  <a:lnTo>
                    <a:pt x="54" y="23"/>
                  </a:lnTo>
                  <a:lnTo>
                    <a:pt x="64" y="17"/>
                  </a:lnTo>
                  <a:lnTo>
                    <a:pt x="75" y="12"/>
                  </a:lnTo>
                  <a:lnTo>
                    <a:pt x="85" y="8"/>
                  </a:lnTo>
                  <a:lnTo>
                    <a:pt x="96" y="6"/>
                  </a:lnTo>
                  <a:lnTo>
                    <a:pt x="108" y="4"/>
                  </a:lnTo>
                  <a:lnTo>
                    <a:pt x="120" y="4"/>
                  </a:lnTo>
                  <a:lnTo>
                    <a:pt x="131" y="4"/>
                  </a:lnTo>
                  <a:lnTo>
                    <a:pt x="143" y="6"/>
                  </a:lnTo>
                  <a:lnTo>
                    <a:pt x="154" y="8"/>
                  </a:lnTo>
                  <a:lnTo>
                    <a:pt x="164" y="12"/>
                  </a:lnTo>
                  <a:lnTo>
                    <a:pt x="175" y="17"/>
                  </a:lnTo>
                  <a:lnTo>
                    <a:pt x="185" y="23"/>
                  </a:lnTo>
                  <a:lnTo>
                    <a:pt x="193" y="29"/>
                  </a:lnTo>
                  <a:lnTo>
                    <a:pt x="202" y="37"/>
                  </a:lnTo>
                  <a:lnTo>
                    <a:pt x="210" y="46"/>
                  </a:lnTo>
                  <a:lnTo>
                    <a:pt x="216" y="54"/>
                  </a:lnTo>
                  <a:lnTo>
                    <a:pt x="222" y="64"/>
                  </a:lnTo>
                  <a:lnTo>
                    <a:pt x="228" y="75"/>
                  </a:lnTo>
                  <a:lnTo>
                    <a:pt x="231" y="85"/>
                  </a:lnTo>
                  <a:lnTo>
                    <a:pt x="233" y="96"/>
                  </a:lnTo>
                  <a:lnTo>
                    <a:pt x="235" y="108"/>
                  </a:lnTo>
                  <a:lnTo>
                    <a:pt x="235" y="120"/>
                  </a:lnTo>
                  <a:close/>
                </a:path>
              </a:pathLst>
            </a:custGeom>
            <a:solidFill>
              <a:srgbClr val="EBB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67" name="Freeform 107">
              <a:extLst>
                <a:ext uri="{FF2B5EF4-FFF2-40B4-BE49-F238E27FC236}">
                  <a16:creationId xmlns:a16="http://schemas.microsoft.com/office/drawing/2014/main" id="{68480995-1D06-D0FD-F1FE-57A863BDA9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62" y="2045"/>
              <a:ext cx="235" cy="235"/>
            </a:xfrm>
            <a:custGeom>
              <a:avLst/>
              <a:gdLst>
                <a:gd name="T0" fmla="*/ 233 w 235"/>
                <a:gd name="T1" fmla="*/ 94 h 235"/>
                <a:gd name="T2" fmla="*/ 222 w 235"/>
                <a:gd name="T3" fmla="*/ 62 h 235"/>
                <a:gd name="T4" fmla="*/ 200 w 235"/>
                <a:gd name="T5" fmla="*/ 35 h 235"/>
                <a:gd name="T6" fmla="*/ 173 w 235"/>
                <a:gd name="T7" fmla="*/ 13 h 235"/>
                <a:gd name="T8" fmla="*/ 141 w 235"/>
                <a:gd name="T9" fmla="*/ 2 h 235"/>
                <a:gd name="T10" fmla="*/ 106 w 235"/>
                <a:gd name="T11" fmla="*/ 0 h 235"/>
                <a:gd name="T12" fmla="*/ 71 w 235"/>
                <a:gd name="T13" fmla="*/ 8 h 235"/>
                <a:gd name="T14" fmla="*/ 42 w 235"/>
                <a:gd name="T15" fmla="*/ 27 h 235"/>
                <a:gd name="T16" fmla="*/ 19 w 235"/>
                <a:gd name="T17" fmla="*/ 52 h 235"/>
                <a:gd name="T18" fmla="*/ 4 w 235"/>
                <a:gd name="T19" fmla="*/ 83 h 235"/>
                <a:gd name="T20" fmla="*/ 0 w 235"/>
                <a:gd name="T21" fmla="*/ 118 h 235"/>
                <a:gd name="T22" fmla="*/ 4 w 235"/>
                <a:gd name="T23" fmla="*/ 152 h 235"/>
                <a:gd name="T24" fmla="*/ 19 w 235"/>
                <a:gd name="T25" fmla="*/ 183 h 235"/>
                <a:gd name="T26" fmla="*/ 42 w 235"/>
                <a:gd name="T27" fmla="*/ 208 h 235"/>
                <a:gd name="T28" fmla="*/ 71 w 235"/>
                <a:gd name="T29" fmla="*/ 227 h 235"/>
                <a:gd name="T30" fmla="*/ 106 w 235"/>
                <a:gd name="T31" fmla="*/ 235 h 235"/>
                <a:gd name="T32" fmla="*/ 141 w 235"/>
                <a:gd name="T33" fmla="*/ 233 h 235"/>
                <a:gd name="T34" fmla="*/ 173 w 235"/>
                <a:gd name="T35" fmla="*/ 222 h 235"/>
                <a:gd name="T36" fmla="*/ 200 w 235"/>
                <a:gd name="T37" fmla="*/ 200 h 235"/>
                <a:gd name="T38" fmla="*/ 222 w 235"/>
                <a:gd name="T39" fmla="*/ 173 h 235"/>
                <a:gd name="T40" fmla="*/ 233 w 235"/>
                <a:gd name="T41" fmla="*/ 141 h 235"/>
                <a:gd name="T42" fmla="*/ 231 w 235"/>
                <a:gd name="T43" fmla="*/ 118 h 235"/>
                <a:gd name="T44" fmla="*/ 227 w 235"/>
                <a:gd name="T45" fmla="*/ 152 h 235"/>
                <a:gd name="T46" fmla="*/ 212 w 235"/>
                <a:gd name="T47" fmla="*/ 181 h 235"/>
                <a:gd name="T48" fmla="*/ 191 w 235"/>
                <a:gd name="T49" fmla="*/ 206 h 235"/>
                <a:gd name="T50" fmla="*/ 162 w 235"/>
                <a:gd name="T51" fmla="*/ 224 h 235"/>
                <a:gd name="T52" fmla="*/ 129 w 235"/>
                <a:gd name="T53" fmla="*/ 231 h 235"/>
                <a:gd name="T54" fmla="*/ 94 w 235"/>
                <a:gd name="T55" fmla="*/ 229 h 235"/>
                <a:gd name="T56" fmla="*/ 64 w 235"/>
                <a:gd name="T57" fmla="*/ 218 h 235"/>
                <a:gd name="T58" fmla="*/ 37 w 235"/>
                <a:gd name="T59" fmla="*/ 199 h 235"/>
                <a:gd name="T60" fmla="*/ 17 w 235"/>
                <a:gd name="T61" fmla="*/ 172 h 235"/>
                <a:gd name="T62" fmla="*/ 6 w 235"/>
                <a:gd name="T63" fmla="*/ 141 h 235"/>
                <a:gd name="T64" fmla="*/ 4 w 235"/>
                <a:gd name="T65" fmla="*/ 106 h 235"/>
                <a:gd name="T66" fmla="*/ 11 w 235"/>
                <a:gd name="T67" fmla="*/ 73 h 235"/>
                <a:gd name="T68" fmla="*/ 29 w 235"/>
                <a:gd name="T69" fmla="*/ 44 h 235"/>
                <a:gd name="T70" fmla="*/ 54 w 235"/>
                <a:gd name="T71" fmla="*/ 23 h 235"/>
                <a:gd name="T72" fmla="*/ 83 w 235"/>
                <a:gd name="T73" fmla="*/ 8 h 235"/>
                <a:gd name="T74" fmla="*/ 118 w 235"/>
                <a:gd name="T75" fmla="*/ 4 h 235"/>
                <a:gd name="T76" fmla="*/ 152 w 235"/>
                <a:gd name="T77" fmla="*/ 8 h 235"/>
                <a:gd name="T78" fmla="*/ 181 w 235"/>
                <a:gd name="T79" fmla="*/ 23 h 235"/>
                <a:gd name="T80" fmla="*/ 206 w 235"/>
                <a:gd name="T81" fmla="*/ 44 h 235"/>
                <a:gd name="T82" fmla="*/ 224 w 235"/>
                <a:gd name="T83" fmla="*/ 73 h 235"/>
                <a:gd name="T84" fmla="*/ 231 w 235"/>
                <a:gd name="T85" fmla="*/ 106 h 2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35"/>
                <a:gd name="T131" fmla="*/ 235 w 235"/>
                <a:gd name="T132" fmla="*/ 235 h 2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35">
                  <a:moveTo>
                    <a:pt x="235" y="118"/>
                  </a:moveTo>
                  <a:lnTo>
                    <a:pt x="235" y="106"/>
                  </a:lnTo>
                  <a:lnTo>
                    <a:pt x="233" y="94"/>
                  </a:lnTo>
                  <a:lnTo>
                    <a:pt x="231" y="83"/>
                  </a:lnTo>
                  <a:lnTo>
                    <a:pt x="227" y="71"/>
                  </a:lnTo>
                  <a:lnTo>
                    <a:pt x="222" y="62"/>
                  </a:lnTo>
                  <a:lnTo>
                    <a:pt x="216" y="52"/>
                  </a:lnTo>
                  <a:lnTo>
                    <a:pt x="208" y="42"/>
                  </a:lnTo>
                  <a:lnTo>
                    <a:pt x="200" y="35"/>
                  </a:lnTo>
                  <a:lnTo>
                    <a:pt x="193" y="27"/>
                  </a:lnTo>
                  <a:lnTo>
                    <a:pt x="183" y="19"/>
                  </a:lnTo>
                  <a:lnTo>
                    <a:pt x="173" y="13"/>
                  </a:lnTo>
                  <a:lnTo>
                    <a:pt x="164" y="8"/>
                  </a:lnTo>
                  <a:lnTo>
                    <a:pt x="152" y="4"/>
                  </a:lnTo>
                  <a:lnTo>
                    <a:pt x="141" y="2"/>
                  </a:lnTo>
                  <a:lnTo>
                    <a:pt x="129" y="0"/>
                  </a:lnTo>
                  <a:lnTo>
                    <a:pt x="118" y="0"/>
                  </a:lnTo>
                  <a:lnTo>
                    <a:pt x="106" y="0"/>
                  </a:lnTo>
                  <a:lnTo>
                    <a:pt x="94" y="2"/>
                  </a:lnTo>
                  <a:lnTo>
                    <a:pt x="83" y="4"/>
                  </a:lnTo>
                  <a:lnTo>
                    <a:pt x="71" y="8"/>
                  </a:lnTo>
                  <a:lnTo>
                    <a:pt x="62" y="13"/>
                  </a:lnTo>
                  <a:lnTo>
                    <a:pt x="52" y="19"/>
                  </a:lnTo>
                  <a:lnTo>
                    <a:pt x="42" y="27"/>
                  </a:lnTo>
                  <a:lnTo>
                    <a:pt x="35" y="35"/>
                  </a:lnTo>
                  <a:lnTo>
                    <a:pt x="27" y="42"/>
                  </a:lnTo>
                  <a:lnTo>
                    <a:pt x="19" y="52"/>
                  </a:lnTo>
                  <a:lnTo>
                    <a:pt x="13" y="62"/>
                  </a:lnTo>
                  <a:lnTo>
                    <a:pt x="8" y="71"/>
                  </a:lnTo>
                  <a:lnTo>
                    <a:pt x="4" y="83"/>
                  </a:lnTo>
                  <a:lnTo>
                    <a:pt x="2" y="94"/>
                  </a:lnTo>
                  <a:lnTo>
                    <a:pt x="0" y="106"/>
                  </a:lnTo>
                  <a:lnTo>
                    <a:pt x="0" y="118"/>
                  </a:lnTo>
                  <a:lnTo>
                    <a:pt x="0" y="129"/>
                  </a:lnTo>
                  <a:lnTo>
                    <a:pt x="2" y="141"/>
                  </a:lnTo>
                  <a:lnTo>
                    <a:pt x="4" y="152"/>
                  </a:lnTo>
                  <a:lnTo>
                    <a:pt x="8" y="164"/>
                  </a:lnTo>
                  <a:lnTo>
                    <a:pt x="13" y="173"/>
                  </a:lnTo>
                  <a:lnTo>
                    <a:pt x="19" y="183"/>
                  </a:lnTo>
                  <a:lnTo>
                    <a:pt x="27" y="193"/>
                  </a:lnTo>
                  <a:lnTo>
                    <a:pt x="35" y="200"/>
                  </a:lnTo>
                  <a:lnTo>
                    <a:pt x="42" y="208"/>
                  </a:lnTo>
                  <a:lnTo>
                    <a:pt x="52" y="216"/>
                  </a:lnTo>
                  <a:lnTo>
                    <a:pt x="62" y="222"/>
                  </a:lnTo>
                  <a:lnTo>
                    <a:pt x="71" y="227"/>
                  </a:lnTo>
                  <a:lnTo>
                    <a:pt x="83" y="231"/>
                  </a:lnTo>
                  <a:lnTo>
                    <a:pt x="94" y="233"/>
                  </a:lnTo>
                  <a:lnTo>
                    <a:pt x="106" y="235"/>
                  </a:lnTo>
                  <a:lnTo>
                    <a:pt x="118" y="235"/>
                  </a:lnTo>
                  <a:lnTo>
                    <a:pt x="129" y="235"/>
                  </a:lnTo>
                  <a:lnTo>
                    <a:pt x="141" y="233"/>
                  </a:lnTo>
                  <a:lnTo>
                    <a:pt x="152" y="231"/>
                  </a:lnTo>
                  <a:lnTo>
                    <a:pt x="164" y="227"/>
                  </a:lnTo>
                  <a:lnTo>
                    <a:pt x="173" y="222"/>
                  </a:lnTo>
                  <a:lnTo>
                    <a:pt x="183" y="216"/>
                  </a:lnTo>
                  <a:lnTo>
                    <a:pt x="193" y="208"/>
                  </a:lnTo>
                  <a:lnTo>
                    <a:pt x="200" y="200"/>
                  </a:lnTo>
                  <a:lnTo>
                    <a:pt x="208" y="193"/>
                  </a:lnTo>
                  <a:lnTo>
                    <a:pt x="216" y="183"/>
                  </a:lnTo>
                  <a:lnTo>
                    <a:pt x="222" y="173"/>
                  </a:lnTo>
                  <a:lnTo>
                    <a:pt x="227" y="164"/>
                  </a:lnTo>
                  <a:lnTo>
                    <a:pt x="231" y="152"/>
                  </a:lnTo>
                  <a:lnTo>
                    <a:pt x="233" y="141"/>
                  </a:lnTo>
                  <a:lnTo>
                    <a:pt x="235" y="129"/>
                  </a:lnTo>
                  <a:lnTo>
                    <a:pt x="235" y="118"/>
                  </a:lnTo>
                  <a:close/>
                  <a:moveTo>
                    <a:pt x="231" y="118"/>
                  </a:moveTo>
                  <a:lnTo>
                    <a:pt x="231" y="129"/>
                  </a:lnTo>
                  <a:lnTo>
                    <a:pt x="229" y="141"/>
                  </a:lnTo>
                  <a:lnTo>
                    <a:pt x="227" y="152"/>
                  </a:lnTo>
                  <a:lnTo>
                    <a:pt x="224" y="162"/>
                  </a:lnTo>
                  <a:lnTo>
                    <a:pt x="218" y="172"/>
                  </a:lnTo>
                  <a:lnTo>
                    <a:pt x="212" y="181"/>
                  </a:lnTo>
                  <a:lnTo>
                    <a:pt x="206" y="191"/>
                  </a:lnTo>
                  <a:lnTo>
                    <a:pt x="199" y="199"/>
                  </a:lnTo>
                  <a:lnTo>
                    <a:pt x="191" y="206"/>
                  </a:lnTo>
                  <a:lnTo>
                    <a:pt x="181" y="212"/>
                  </a:lnTo>
                  <a:lnTo>
                    <a:pt x="172" y="218"/>
                  </a:lnTo>
                  <a:lnTo>
                    <a:pt x="162" y="224"/>
                  </a:lnTo>
                  <a:lnTo>
                    <a:pt x="152" y="227"/>
                  </a:lnTo>
                  <a:lnTo>
                    <a:pt x="141" y="229"/>
                  </a:lnTo>
                  <a:lnTo>
                    <a:pt x="129" y="231"/>
                  </a:lnTo>
                  <a:lnTo>
                    <a:pt x="118" y="231"/>
                  </a:lnTo>
                  <a:lnTo>
                    <a:pt x="106" y="231"/>
                  </a:lnTo>
                  <a:lnTo>
                    <a:pt x="94" y="229"/>
                  </a:lnTo>
                  <a:lnTo>
                    <a:pt x="83" y="227"/>
                  </a:lnTo>
                  <a:lnTo>
                    <a:pt x="73" y="224"/>
                  </a:lnTo>
                  <a:lnTo>
                    <a:pt x="64" y="218"/>
                  </a:lnTo>
                  <a:lnTo>
                    <a:pt x="54" y="212"/>
                  </a:lnTo>
                  <a:lnTo>
                    <a:pt x="44" y="206"/>
                  </a:lnTo>
                  <a:lnTo>
                    <a:pt x="37" y="199"/>
                  </a:lnTo>
                  <a:lnTo>
                    <a:pt x="29" y="191"/>
                  </a:lnTo>
                  <a:lnTo>
                    <a:pt x="23" y="181"/>
                  </a:lnTo>
                  <a:lnTo>
                    <a:pt x="17" y="172"/>
                  </a:lnTo>
                  <a:lnTo>
                    <a:pt x="11" y="162"/>
                  </a:lnTo>
                  <a:lnTo>
                    <a:pt x="8" y="152"/>
                  </a:lnTo>
                  <a:lnTo>
                    <a:pt x="6" y="141"/>
                  </a:lnTo>
                  <a:lnTo>
                    <a:pt x="4" y="129"/>
                  </a:lnTo>
                  <a:lnTo>
                    <a:pt x="4" y="118"/>
                  </a:lnTo>
                  <a:lnTo>
                    <a:pt x="4" y="106"/>
                  </a:lnTo>
                  <a:lnTo>
                    <a:pt x="6" y="94"/>
                  </a:lnTo>
                  <a:lnTo>
                    <a:pt x="8" y="83"/>
                  </a:lnTo>
                  <a:lnTo>
                    <a:pt x="11" y="73"/>
                  </a:lnTo>
                  <a:lnTo>
                    <a:pt x="17" y="64"/>
                  </a:lnTo>
                  <a:lnTo>
                    <a:pt x="23" y="54"/>
                  </a:lnTo>
                  <a:lnTo>
                    <a:pt x="29" y="44"/>
                  </a:lnTo>
                  <a:lnTo>
                    <a:pt x="37" y="37"/>
                  </a:lnTo>
                  <a:lnTo>
                    <a:pt x="44" y="29"/>
                  </a:lnTo>
                  <a:lnTo>
                    <a:pt x="54" y="23"/>
                  </a:lnTo>
                  <a:lnTo>
                    <a:pt x="64" y="17"/>
                  </a:lnTo>
                  <a:lnTo>
                    <a:pt x="73" y="11"/>
                  </a:lnTo>
                  <a:lnTo>
                    <a:pt x="83" y="8"/>
                  </a:lnTo>
                  <a:lnTo>
                    <a:pt x="94" y="6"/>
                  </a:lnTo>
                  <a:lnTo>
                    <a:pt x="106" y="4"/>
                  </a:lnTo>
                  <a:lnTo>
                    <a:pt x="118" y="4"/>
                  </a:lnTo>
                  <a:lnTo>
                    <a:pt x="129" y="4"/>
                  </a:lnTo>
                  <a:lnTo>
                    <a:pt x="141" y="6"/>
                  </a:lnTo>
                  <a:lnTo>
                    <a:pt x="152" y="8"/>
                  </a:lnTo>
                  <a:lnTo>
                    <a:pt x="162" y="11"/>
                  </a:lnTo>
                  <a:lnTo>
                    <a:pt x="172" y="17"/>
                  </a:lnTo>
                  <a:lnTo>
                    <a:pt x="181" y="23"/>
                  </a:lnTo>
                  <a:lnTo>
                    <a:pt x="191" y="29"/>
                  </a:lnTo>
                  <a:lnTo>
                    <a:pt x="199" y="37"/>
                  </a:lnTo>
                  <a:lnTo>
                    <a:pt x="206" y="44"/>
                  </a:lnTo>
                  <a:lnTo>
                    <a:pt x="212" y="54"/>
                  </a:lnTo>
                  <a:lnTo>
                    <a:pt x="218" y="64"/>
                  </a:lnTo>
                  <a:lnTo>
                    <a:pt x="224" y="73"/>
                  </a:lnTo>
                  <a:lnTo>
                    <a:pt x="227" y="83"/>
                  </a:lnTo>
                  <a:lnTo>
                    <a:pt x="229" y="94"/>
                  </a:lnTo>
                  <a:lnTo>
                    <a:pt x="231" y="106"/>
                  </a:lnTo>
                  <a:lnTo>
                    <a:pt x="231" y="118"/>
                  </a:lnTo>
                  <a:close/>
                </a:path>
              </a:pathLst>
            </a:custGeom>
            <a:solidFill>
              <a:srgbClr val="EBB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68" name="Freeform 108">
              <a:extLst>
                <a:ext uri="{FF2B5EF4-FFF2-40B4-BE49-F238E27FC236}">
                  <a16:creationId xmlns:a16="http://schemas.microsoft.com/office/drawing/2014/main" id="{EE6EF2D1-2641-14F4-EAE4-F6AB3F5EB8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64" y="2047"/>
              <a:ext cx="231" cy="231"/>
            </a:xfrm>
            <a:custGeom>
              <a:avLst/>
              <a:gdLst>
                <a:gd name="T0" fmla="*/ 229 w 231"/>
                <a:gd name="T1" fmla="*/ 92 h 231"/>
                <a:gd name="T2" fmla="*/ 218 w 231"/>
                <a:gd name="T3" fmla="*/ 60 h 231"/>
                <a:gd name="T4" fmla="*/ 198 w 231"/>
                <a:gd name="T5" fmla="*/ 33 h 231"/>
                <a:gd name="T6" fmla="*/ 171 w 231"/>
                <a:gd name="T7" fmla="*/ 13 h 231"/>
                <a:gd name="T8" fmla="*/ 139 w 231"/>
                <a:gd name="T9" fmla="*/ 2 h 231"/>
                <a:gd name="T10" fmla="*/ 104 w 231"/>
                <a:gd name="T11" fmla="*/ 0 h 231"/>
                <a:gd name="T12" fmla="*/ 71 w 231"/>
                <a:gd name="T13" fmla="*/ 8 h 231"/>
                <a:gd name="T14" fmla="*/ 42 w 231"/>
                <a:gd name="T15" fmla="*/ 25 h 231"/>
                <a:gd name="T16" fmla="*/ 19 w 231"/>
                <a:gd name="T17" fmla="*/ 50 h 231"/>
                <a:gd name="T18" fmla="*/ 4 w 231"/>
                <a:gd name="T19" fmla="*/ 81 h 231"/>
                <a:gd name="T20" fmla="*/ 0 w 231"/>
                <a:gd name="T21" fmla="*/ 116 h 231"/>
                <a:gd name="T22" fmla="*/ 4 w 231"/>
                <a:gd name="T23" fmla="*/ 150 h 231"/>
                <a:gd name="T24" fmla="*/ 19 w 231"/>
                <a:gd name="T25" fmla="*/ 181 h 231"/>
                <a:gd name="T26" fmla="*/ 42 w 231"/>
                <a:gd name="T27" fmla="*/ 206 h 231"/>
                <a:gd name="T28" fmla="*/ 71 w 231"/>
                <a:gd name="T29" fmla="*/ 224 h 231"/>
                <a:gd name="T30" fmla="*/ 104 w 231"/>
                <a:gd name="T31" fmla="*/ 231 h 231"/>
                <a:gd name="T32" fmla="*/ 139 w 231"/>
                <a:gd name="T33" fmla="*/ 229 h 231"/>
                <a:gd name="T34" fmla="*/ 171 w 231"/>
                <a:gd name="T35" fmla="*/ 218 h 231"/>
                <a:gd name="T36" fmla="*/ 198 w 231"/>
                <a:gd name="T37" fmla="*/ 198 h 231"/>
                <a:gd name="T38" fmla="*/ 218 w 231"/>
                <a:gd name="T39" fmla="*/ 171 h 231"/>
                <a:gd name="T40" fmla="*/ 229 w 231"/>
                <a:gd name="T41" fmla="*/ 139 h 231"/>
                <a:gd name="T42" fmla="*/ 227 w 231"/>
                <a:gd name="T43" fmla="*/ 116 h 231"/>
                <a:gd name="T44" fmla="*/ 224 w 231"/>
                <a:gd name="T45" fmla="*/ 148 h 231"/>
                <a:gd name="T46" fmla="*/ 208 w 231"/>
                <a:gd name="T47" fmla="*/ 179 h 231"/>
                <a:gd name="T48" fmla="*/ 187 w 231"/>
                <a:gd name="T49" fmla="*/ 202 h 231"/>
                <a:gd name="T50" fmla="*/ 160 w 231"/>
                <a:gd name="T51" fmla="*/ 220 h 231"/>
                <a:gd name="T52" fmla="*/ 127 w 231"/>
                <a:gd name="T53" fmla="*/ 227 h 231"/>
                <a:gd name="T54" fmla="*/ 92 w 231"/>
                <a:gd name="T55" fmla="*/ 225 h 231"/>
                <a:gd name="T56" fmla="*/ 62 w 231"/>
                <a:gd name="T57" fmla="*/ 214 h 231"/>
                <a:gd name="T58" fmla="*/ 36 w 231"/>
                <a:gd name="T59" fmla="*/ 195 h 231"/>
                <a:gd name="T60" fmla="*/ 17 w 231"/>
                <a:gd name="T61" fmla="*/ 170 h 231"/>
                <a:gd name="T62" fmla="*/ 6 w 231"/>
                <a:gd name="T63" fmla="*/ 139 h 231"/>
                <a:gd name="T64" fmla="*/ 4 w 231"/>
                <a:gd name="T65" fmla="*/ 104 h 231"/>
                <a:gd name="T66" fmla="*/ 11 w 231"/>
                <a:gd name="T67" fmla="*/ 71 h 231"/>
                <a:gd name="T68" fmla="*/ 29 w 231"/>
                <a:gd name="T69" fmla="*/ 44 h 231"/>
                <a:gd name="T70" fmla="*/ 52 w 231"/>
                <a:gd name="T71" fmla="*/ 23 h 231"/>
                <a:gd name="T72" fmla="*/ 83 w 231"/>
                <a:gd name="T73" fmla="*/ 8 h 231"/>
                <a:gd name="T74" fmla="*/ 116 w 231"/>
                <a:gd name="T75" fmla="*/ 4 h 231"/>
                <a:gd name="T76" fmla="*/ 148 w 231"/>
                <a:gd name="T77" fmla="*/ 8 h 231"/>
                <a:gd name="T78" fmla="*/ 179 w 231"/>
                <a:gd name="T79" fmla="*/ 23 h 231"/>
                <a:gd name="T80" fmla="*/ 202 w 231"/>
                <a:gd name="T81" fmla="*/ 44 h 231"/>
                <a:gd name="T82" fmla="*/ 220 w 231"/>
                <a:gd name="T83" fmla="*/ 71 h 231"/>
                <a:gd name="T84" fmla="*/ 227 w 231"/>
                <a:gd name="T85" fmla="*/ 104 h 2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1"/>
                <a:gd name="T130" fmla="*/ 0 h 231"/>
                <a:gd name="T131" fmla="*/ 231 w 231"/>
                <a:gd name="T132" fmla="*/ 231 h 2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1" h="231">
                  <a:moveTo>
                    <a:pt x="231" y="116"/>
                  </a:moveTo>
                  <a:lnTo>
                    <a:pt x="231" y="104"/>
                  </a:lnTo>
                  <a:lnTo>
                    <a:pt x="229" y="92"/>
                  </a:lnTo>
                  <a:lnTo>
                    <a:pt x="227" y="81"/>
                  </a:lnTo>
                  <a:lnTo>
                    <a:pt x="224" y="71"/>
                  </a:lnTo>
                  <a:lnTo>
                    <a:pt x="218" y="60"/>
                  </a:lnTo>
                  <a:lnTo>
                    <a:pt x="212" y="50"/>
                  </a:lnTo>
                  <a:lnTo>
                    <a:pt x="206" y="42"/>
                  </a:lnTo>
                  <a:lnTo>
                    <a:pt x="198" y="33"/>
                  </a:lnTo>
                  <a:lnTo>
                    <a:pt x="189" y="25"/>
                  </a:lnTo>
                  <a:lnTo>
                    <a:pt x="181" y="19"/>
                  </a:lnTo>
                  <a:lnTo>
                    <a:pt x="171" y="13"/>
                  </a:lnTo>
                  <a:lnTo>
                    <a:pt x="160" y="8"/>
                  </a:lnTo>
                  <a:lnTo>
                    <a:pt x="150" y="4"/>
                  </a:lnTo>
                  <a:lnTo>
                    <a:pt x="139" y="2"/>
                  </a:lnTo>
                  <a:lnTo>
                    <a:pt x="127" y="0"/>
                  </a:lnTo>
                  <a:lnTo>
                    <a:pt x="116" y="0"/>
                  </a:lnTo>
                  <a:lnTo>
                    <a:pt x="104" y="0"/>
                  </a:lnTo>
                  <a:lnTo>
                    <a:pt x="92" y="2"/>
                  </a:lnTo>
                  <a:lnTo>
                    <a:pt x="81" y="4"/>
                  </a:lnTo>
                  <a:lnTo>
                    <a:pt x="71" y="8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42" y="25"/>
                  </a:lnTo>
                  <a:lnTo>
                    <a:pt x="33" y="33"/>
                  </a:lnTo>
                  <a:lnTo>
                    <a:pt x="25" y="42"/>
                  </a:lnTo>
                  <a:lnTo>
                    <a:pt x="19" y="50"/>
                  </a:lnTo>
                  <a:lnTo>
                    <a:pt x="13" y="60"/>
                  </a:lnTo>
                  <a:lnTo>
                    <a:pt x="8" y="71"/>
                  </a:lnTo>
                  <a:lnTo>
                    <a:pt x="4" y="81"/>
                  </a:lnTo>
                  <a:lnTo>
                    <a:pt x="2" y="92"/>
                  </a:lnTo>
                  <a:lnTo>
                    <a:pt x="0" y="104"/>
                  </a:lnTo>
                  <a:lnTo>
                    <a:pt x="0" y="116"/>
                  </a:lnTo>
                  <a:lnTo>
                    <a:pt x="0" y="127"/>
                  </a:lnTo>
                  <a:lnTo>
                    <a:pt x="2" y="139"/>
                  </a:lnTo>
                  <a:lnTo>
                    <a:pt x="4" y="150"/>
                  </a:lnTo>
                  <a:lnTo>
                    <a:pt x="8" y="160"/>
                  </a:lnTo>
                  <a:lnTo>
                    <a:pt x="13" y="171"/>
                  </a:lnTo>
                  <a:lnTo>
                    <a:pt x="19" y="181"/>
                  </a:lnTo>
                  <a:lnTo>
                    <a:pt x="25" y="189"/>
                  </a:lnTo>
                  <a:lnTo>
                    <a:pt x="33" y="198"/>
                  </a:lnTo>
                  <a:lnTo>
                    <a:pt x="42" y="206"/>
                  </a:lnTo>
                  <a:lnTo>
                    <a:pt x="50" y="212"/>
                  </a:lnTo>
                  <a:lnTo>
                    <a:pt x="60" y="218"/>
                  </a:lnTo>
                  <a:lnTo>
                    <a:pt x="71" y="224"/>
                  </a:lnTo>
                  <a:lnTo>
                    <a:pt x="81" y="227"/>
                  </a:lnTo>
                  <a:lnTo>
                    <a:pt x="92" y="229"/>
                  </a:lnTo>
                  <a:lnTo>
                    <a:pt x="104" y="231"/>
                  </a:lnTo>
                  <a:lnTo>
                    <a:pt x="116" y="231"/>
                  </a:lnTo>
                  <a:lnTo>
                    <a:pt x="127" y="231"/>
                  </a:lnTo>
                  <a:lnTo>
                    <a:pt x="139" y="229"/>
                  </a:lnTo>
                  <a:lnTo>
                    <a:pt x="150" y="227"/>
                  </a:lnTo>
                  <a:lnTo>
                    <a:pt x="160" y="224"/>
                  </a:lnTo>
                  <a:lnTo>
                    <a:pt x="171" y="218"/>
                  </a:lnTo>
                  <a:lnTo>
                    <a:pt x="181" y="212"/>
                  </a:lnTo>
                  <a:lnTo>
                    <a:pt x="189" y="206"/>
                  </a:lnTo>
                  <a:lnTo>
                    <a:pt x="198" y="198"/>
                  </a:lnTo>
                  <a:lnTo>
                    <a:pt x="206" y="189"/>
                  </a:lnTo>
                  <a:lnTo>
                    <a:pt x="212" y="181"/>
                  </a:lnTo>
                  <a:lnTo>
                    <a:pt x="218" y="171"/>
                  </a:lnTo>
                  <a:lnTo>
                    <a:pt x="224" y="160"/>
                  </a:lnTo>
                  <a:lnTo>
                    <a:pt x="227" y="150"/>
                  </a:lnTo>
                  <a:lnTo>
                    <a:pt x="229" y="139"/>
                  </a:lnTo>
                  <a:lnTo>
                    <a:pt x="231" y="127"/>
                  </a:lnTo>
                  <a:lnTo>
                    <a:pt x="231" y="116"/>
                  </a:lnTo>
                  <a:close/>
                  <a:moveTo>
                    <a:pt x="227" y="116"/>
                  </a:moveTo>
                  <a:lnTo>
                    <a:pt x="227" y="127"/>
                  </a:lnTo>
                  <a:lnTo>
                    <a:pt x="225" y="139"/>
                  </a:lnTo>
                  <a:lnTo>
                    <a:pt x="224" y="148"/>
                  </a:lnTo>
                  <a:lnTo>
                    <a:pt x="220" y="160"/>
                  </a:lnTo>
                  <a:lnTo>
                    <a:pt x="214" y="170"/>
                  </a:lnTo>
                  <a:lnTo>
                    <a:pt x="208" y="179"/>
                  </a:lnTo>
                  <a:lnTo>
                    <a:pt x="202" y="187"/>
                  </a:lnTo>
                  <a:lnTo>
                    <a:pt x="195" y="195"/>
                  </a:lnTo>
                  <a:lnTo>
                    <a:pt x="187" y="202"/>
                  </a:lnTo>
                  <a:lnTo>
                    <a:pt x="179" y="208"/>
                  </a:lnTo>
                  <a:lnTo>
                    <a:pt x="170" y="214"/>
                  </a:lnTo>
                  <a:lnTo>
                    <a:pt x="160" y="220"/>
                  </a:lnTo>
                  <a:lnTo>
                    <a:pt x="148" y="224"/>
                  </a:lnTo>
                  <a:lnTo>
                    <a:pt x="139" y="225"/>
                  </a:lnTo>
                  <a:lnTo>
                    <a:pt x="127" y="227"/>
                  </a:lnTo>
                  <a:lnTo>
                    <a:pt x="116" y="227"/>
                  </a:lnTo>
                  <a:lnTo>
                    <a:pt x="104" y="227"/>
                  </a:lnTo>
                  <a:lnTo>
                    <a:pt x="92" y="225"/>
                  </a:lnTo>
                  <a:lnTo>
                    <a:pt x="83" y="224"/>
                  </a:lnTo>
                  <a:lnTo>
                    <a:pt x="71" y="220"/>
                  </a:lnTo>
                  <a:lnTo>
                    <a:pt x="62" y="214"/>
                  </a:lnTo>
                  <a:lnTo>
                    <a:pt x="52" y="208"/>
                  </a:lnTo>
                  <a:lnTo>
                    <a:pt x="44" y="202"/>
                  </a:lnTo>
                  <a:lnTo>
                    <a:pt x="36" y="195"/>
                  </a:lnTo>
                  <a:lnTo>
                    <a:pt x="29" y="187"/>
                  </a:lnTo>
                  <a:lnTo>
                    <a:pt x="23" y="179"/>
                  </a:lnTo>
                  <a:lnTo>
                    <a:pt x="17" y="170"/>
                  </a:lnTo>
                  <a:lnTo>
                    <a:pt x="11" y="160"/>
                  </a:lnTo>
                  <a:lnTo>
                    <a:pt x="8" y="148"/>
                  </a:lnTo>
                  <a:lnTo>
                    <a:pt x="6" y="139"/>
                  </a:lnTo>
                  <a:lnTo>
                    <a:pt x="4" y="127"/>
                  </a:lnTo>
                  <a:lnTo>
                    <a:pt x="4" y="116"/>
                  </a:lnTo>
                  <a:lnTo>
                    <a:pt x="4" y="104"/>
                  </a:lnTo>
                  <a:lnTo>
                    <a:pt x="6" y="92"/>
                  </a:lnTo>
                  <a:lnTo>
                    <a:pt x="8" y="83"/>
                  </a:lnTo>
                  <a:lnTo>
                    <a:pt x="11" y="71"/>
                  </a:lnTo>
                  <a:lnTo>
                    <a:pt x="17" y="62"/>
                  </a:lnTo>
                  <a:lnTo>
                    <a:pt x="23" y="52"/>
                  </a:lnTo>
                  <a:lnTo>
                    <a:pt x="29" y="44"/>
                  </a:lnTo>
                  <a:lnTo>
                    <a:pt x="36" y="36"/>
                  </a:lnTo>
                  <a:lnTo>
                    <a:pt x="44" y="29"/>
                  </a:lnTo>
                  <a:lnTo>
                    <a:pt x="52" y="23"/>
                  </a:lnTo>
                  <a:lnTo>
                    <a:pt x="62" y="17"/>
                  </a:lnTo>
                  <a:lnTo>
                    <a:pt x="71" y="11"/>
                  </a:lnTo>
                  <a:lnTo>
                    <a:pt x="83" y="8"/>
                  </a:lnTo>
                  <a:lnTo>
                    <a:pt x="92" y="6"/>
                  </a:lnTo>
                  <a:lnTo>
                    <a:pt x="104" y="4"/>
                  </a:lnTo>
                  <a:lnTo>
                    <a:pt x="116" y="4"/>
                  </a:lnTo>
                  <a:lnTo>
                    <a:pt x="127" y="4"/>
                  </a:lnTo>
                  <a:lnTo>
                    <a:pt x="139" y="6"/>
                  </a:lnTo>
                  <a:lnTo>
                    <a:pt x="148" y="8"/>
                  </a:lnTo>
                  <a:lnTo>
                    <a:pt x="160" y="11"/>
                  </a:lnTo>
                  <a:lnTo>
                    <a:pt x="170" y="17"/>
                  </a:lnTo>
                  <a:lnTo>
                    <a:pt x="179" y="23"/>
                  </a:lnTo>
                  <a:lnTo>
                    <a:pt x="187" y="29"/>
                  </a:lnTo>
                  <a:lnTo>
                    <a:pt x="195" y="36"/>
                  </a:lnTo>
                  <a:lnTo>
                    <a:pt x="202" y="44"/>
                  </a:lnTo>
                  <a:lnTo>
                    <a:pt x="208" y="52"/>
                  </a:lnTo>
                  <a:lnTo>
                    <a:pt x="214" y="62"/>
                  </a:lnTo>
                  <a:lnTo>
                    <a:pt x="220" y="71"/>
                  </a:lnTo>
                  <a:lnTo>
                    <a:pt x="224" y="83"/>
                  </a:lnTo>
                  <a:lnTo>
                    <a:pt x="225" y="92"/>
                  </a:lnTo>
                  <a:lnTo>
                    <a:pt x="227" y="104"/>
                  </a:lnTo>
                  <a:lnTo>
                    <a:pt x="227" y="116"/>
                  </a:lnTo>
                  <a:close/>
                </a:path>
              </a:pathLst>
            </a:custGeom>
            <a:solidFill>
              <a:srgbClr val="EDB8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69" name="Freeform 109">
              <a:extLst>
                <a:ext uri="{FF2B5EF4-FFF2-40B4-BE49-F238E27FC236}">
                  <a16:creationId xmlns:a16="http://schemas.microsoft.com/office/drawing/2014/main" id="{857AC606-DAAE-44CE-5095-A9DFA7C311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66" y="2049"/>
              <a:ext cx="227" cy="227"/>
            </a:xfrm>
            <a:custGeom>
              <a:avLst/>
              <a:gdLst>
                <a:gd name="T0" fmla="*/ 225 w 227"/>
                <a:gd name="T1" fmla="*/ 90 h 227"/>
                <a:gd name="T2" fmla="*/ 214 w 227"/>
                <a:gd name="T3" fmla="*/ 60 h 227"/>
                <a:gd name="T4" fmla="*/ 195 w 227"/>
                <a:gd name="T5" fmla="*/ 33 h 227"/>
                <a:gd name="T6" fmla="*/ 168 w 227"/>
                <a:gd name="T7" fmla="*/ 13 h 227"/>
                <a:gd name="T8" fmla="*/ 137 w 227"/>
                <a:gd name="T9" fmla="*/ 2 h 227"/>
                <a:gd name="T10" fmla="*/ 102 w 227"/>
                <a:gd name="T11" fmla="*/ 0 h 227"/>
                <a:gd name="T12" fmla="*/ 69 w 227"/>
                <a:gd name="T13" fmla="*/ 7 h 227"/>
                <a:gd name="T14" fmla="*/ 40 w 227"/>
                <a:gd name="T15" fmla="*/ 25 h 227"/>
                <a:gd name="T16" fmla="*/ 19 w 227"/>
                <a:gd name="T17" fmla="*/ 50 h 227"/>
                <a:gd name="T18" fmla="*/ 4 w 227"/>
                <a:gd name="T19" fmla="*/ 79 h 227"/>
                <a:gd name="T20" fmla="*/ 0 w 227"/>
                <a:gd name="T21" fmla="*/ 114 h 227"/>
                <a:gd name="T22" fmla="*/ 4 w 227"/>
                <a:gd name="T23" fmla="*/ 148 h 227"/>
                <a:gd name="T24" fmla="*/ 19 w 227"/>
                <a:gd name="T25" fmla="*/ 177 h 227"/>
                <a:gd name="T26" fmla="*/ 40 w 227"/>
                <a:gd name="T27" fmla="*/ 202 h 227"/>
                <a:gd name="T28" fmla="*/ 69 w 227"/>
                <a:gd name="T29" fmla="*/ 220 h 227"/>
                <a:gd name="T30" fmla="*/ 102 w 227"/>
                <a:gd name="T31" fmla="*/ 227 h 227"/>
                <a:gd name="T32" fmla="*/ 137 w 227"/>
                <a:gd name="T33" fmla="*/ 225 h 227"/>
                <a:gd name="T34" fmla="*/ 168 w 227"/>
                <a:gd name="T35" fmla="*/ 214 h 227"/>
                <a:gd name="T36" fmla="*/ 195 w 227"/>
                <a:gd name="T37" fmla="*/ 195 h 227"/>
                <a:gd name="T38" fmla="*/ 214 w 227"/>
                <a:gd name="T39" fmla="*/ 168 h 227"/>
                <a:gd name="T40" fmla="*/ 225 w 227"/>
                <a:gd name="T41" fmla="*/ 137 h 227"/>
                <a:gd name="T42" fmla="*/ 223 w 227"/>
                <a:gd name="T43" fmla="*/ 114 h 227"/>
                <a:gd name="T44" fmla="*/ 220 w 227"/>
                <a:gd name="T45" fmla="*/ 146 h 227"/>
                <a:gd name="T46" fmla="*/ 206 w 227"/>
                <a:gd name="T47" fmla="*/ 175 h 227"/>
                <a:gd name="T48" fmla="*/ 183 w 227"/>
                <a:gd name="T49" fmla="*/ 198 h 227"/>
                <a:gd name="T50" fmla="*/ 156 w 227"/>
                <a:gd name="T51" fmla="*/ 216 h 227"/>
                <a:gd name="T52" fmla="*/ 125 w 227"/>
                <a:gd name="T53" fmla="*/ 223 h 227"/>
                <a:gd name="T54" fmla="*/ 90 w 227"/>
                <a:gd name="T55" fmla="*/ 222 h 227"/>
                <a:gd name="T56" fmla="*/ 61 w 227"/>
                <a:gd name="T57" fmla="*/ 210 h 227"/>
                <a:gd name="T58" fmla="*/ 34 w 227"/>
                <a:gd name="T59" fmla="*/ 193 h 227"/>
                <a:gd name="T60" fmla="*/ 17 w 227"/>
                <a:gd name="T61" fmla="*/ 166 h 227"/>
                <a:gd name="T62" fmla="*/ 6 w 227"/>
                <a:gd name="T63" fmla="*/ 137 h 227"/>
                <a:gd name="T64" fmla="*/ 4 w 227"/>
                <a:gd name="T65" fmla="*/ 102 h 227"/>
                <a:gd name="T66" fmla="*/ 11 w 227"/>
                <a:gd name="T67" fmla="*/ 71 h 227"/>
                <a:gd name="T68" fmla="*/ 29 w 227"/>
                <a:gd name="T69" fmla="*/ 44 h 227"/>
                <a:gd name="T70" fmla="*/ 52 w 227"/>
                <a:gd name="T71" fmla="*/ 21 h 227"/>
                <a:gd name="T72" fmla="*/ 81 w 227"/>
                <a:gd name="T73" fmla="*/ 7 h 227"/>
                <a:gd name="T74" fmla="*/ 114 w 227"/>
                <a:gd name="T75" fmla="*/ 4 h 227"/>
                <a:gd name="T76" fmla="*/ 146 w 227"/>
                <a:gd name="T77" fmla="*/ 7 h 227"/>
                <a:gd name="T78" fmla="*/ 175 w 227"/>
                <a:gd name="T79" fmla="*/ 21 h 227"/>
                <a:gd name="T80" fmla="*/ 198 w 227"/>
                <a:gd name="T81" fmla="*/ 44 h 227"/>
                <a:gd name="T82" fmla="*/ 216 w 227"/>
                <a:gd name="T83" fmla="*/ 71 h 227"/>
                <a:gd name="T84" fmla="*/ 223 w 227"/>
                <a:gd name="T85" fmla="*/ 102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27"/>
                <a:gd name="T130" fmla="*/ 0 h 227"/>
                <a:gd name="T131" fmla="*/ 227 w 227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27" h="227">
                  <a:moveTo>
                    <a:pt x="227" y="114"/>
                  </a:moveTo>
                  <a:lnTo>
                    <a:pt x="227" y="102"/>
                  </a:lnTo>
                  <a:lnTo>
                    <a:pt x="225" y="90"/>
                  </a:lnTo>
                  <a:lnTo>
                    <a:pt x="223" y="79"/>
                  </a:lnTo>
                  <a:lnTo>
                    <a:pt x="220" y="69"/>
                  </a:lnTo>
                  <a:lnTo>
                    <a:pt x="214" y="60"/>
                  </a:lnTo>
                  <a:lnTo>
                    <a:pt x="208" y="50"/>
                  </a:lnTo>
                  <a:lnTo>
                    <a:pt x="202" y="40"/>
                  </a:lnTo>
                  <a:lnTo>
                    <a:pt x="195" y="33"/>
                  </a:lnTo>
                  <a:lnTo>
                    <a:pt x="187" y="25"/>
                  </a:lnTo>
                  <a:lnTo>
                    <a:pt x="177" y="19"/>
                  </a:lnTo>
                  <a:lnTo>
                    <a:pt x="168" y="13"/>
                  </a:lnTo>
                  <a:lnTo>
                    <a:pt x="158" y="7"/>
                  </a:lnTo>
                  <a:lnTo>
                    <a:pt x="148" y="4"/>
                  </a:lnTo>
                  <a:lnTo>
                    <a:pt x="137" y="2"/>
                  </a:lnTo>
                  <a:lnTo>
                    <a:pt x="125" y="0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0" y="2"/>
                  </a:lnTo>
                  <a:lnTo>
                    <a:pt x="79" y="4"/>
                  </a:lnTo>
                  <a:lnTo>
                    <a:pt x="69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40" y="25"/>
                  </a:lnTo>
                  <a:lnTo>
                    <a:pt x="33" y="33"/>
                  </a:lnTo>
                  <a:lnTo>
                    <a:pt x="25" y="40"/>
                  </a:lnTo>
                  <a:lnTo>
                    <a:pt x="19" y="50"/>
                  </a:lnTo>
                  <a:lnTo>
                    <a:pt x="13" y="60"/>
                  </a:lnTo>
                  <a:lnTo>
                    <a:pt x="7" y="69"/>
                  </a:lnTo>
                  <a:lnTo>
                    <a:pt x="4" y="79"/>
                  </a:lnTo>
                  <a:lnTo>
                    <a:pt x="2" y="90"/>
                  </a:lnTo>
                  <a:lnTo>
                    <a:pt x="0" y="102"/>
                  </a:lnTo>
                  <a:lnTo>
                    <a:pt x="0" y="114"/>
                  </a:lnTo>
                  <a:lnTo>
                    <a:pt x="0" y="125"/>
                  </a:lnTo>
                  <a:lnTo>
                    <a:pt x="2" y="137"/>
                  </a:lnTo>
                  <a:lnTo>
                    <a:pt x="4" y="148"/>
                  </a:lnTo>
                  <a:lnTo>
                    <a:pt x="7" y="158"/>
                  </a:lnTo>
                  <a:lnTo>
                    <a:pt x="13" y="168"/>
                  </a:lnTo>
                  <a:lnTo>
                    <a:pt x="19" y="177"/>
                  </a:lnTo>
                  <a:lnTo>
                    <a:pt x="25" y="187"/>
                  </a:lnTo>
                  <a:lnTo>
                    <a:pt x="33" y="195"/>
                  </a:lnTo>
                  <a:lnTo>
                    <a:pt x="40" y="202"/>
                  </a:lnTo>
                  <a:lnTo>
                    <a:pt x="50" y="208"/>
                  </a:lnTo>
                  <a:lnTo>
                    <a:pt x="60" y="214"/>
                  </a:lnTo>
                  <a:lnTo>
                    <a:pt x="69" y="220"/>
                  </a:lnTo>
                  <a:lnTo>
                    <a:pt x="79" y="223"/>
                  </a:lnTo>
                  <a:lnTo>
                    <a:pt x="90" y="225"/>
                  </a:lnTo>
                  <a:lnTo>
                    <a:pt x="102" y="227"/>
                  </a:lnTo>
                  <a:lnTo>
                    <a:pt x="114" y="227"/>
                  </a:lnTo>
                  <a:lnTo>
                    <a:pt x="125" y="227"/>
                  </a:lnTo>
                  <a:lnTo>
                    <a:pt x="137" y="225"/>
                  </a:lnTo>
                  <a:lnTo>
                    <a:pt x="148" y="223"/>
                  </a:lnTo>
                  <a:lnTo>
                    <a:pt x="158" y="220"/>
                  </a:lnTo>
                  <a:lnTo>
                    <a:pt x="168" y="214"/>
                  </a:lnTo>
                  <a:lnTo>
                    <a:pt x="177" y="208"/>
                  </a:lnTo>
                  <a:lnTo>
                    <a:pt x="187" y="202"/>
                  </a:lnTo>
                  <a:lnTo>
                    <a:pt x="195" y="195"/>
                  </a:lnTo>
                  <a:lnTo>
                    <a:pt x="202" y="187"/>
                  </a:lnTo>
                  <a:lnTo>
                    <a:pt x="208" y="177"/>
                  </a:lnTo>
                  <a:lnTo>
                    <a:pt x="214" y="168"/>
                  </a:lnTo>
                  <a:lnTo>
                    <a:pt x="220" y="158"/>
                  </a:lnTo>
                  <a:lnTo>
                    <a:pt x="223" y="148"/>
                  </a:lnTo>
                  <a:lnTo>
                    <a:pt x="225" y="137"/>
                  </a:lnTo>
                  <a:lnTo>
                    <a:pt x="227" y="125"/>
                  </a:lnTo>
                  <a:lnTo>
                    <a:pt x="227" y="114"/>
                  </a:lnTo>
                  <a:close/>
                  <a:moveTo>
                    <a:pt x="223" y="114"/>
                  </a:moveTo>
                  <a:lnTo>
                    <a:pt x="223" y="125"/>
                  </a:lnTo>
                  <a:lnTo>
                    <a:pt x="222" y="137"/>
                  </a:lnTo>
                  <a:lnTo>
                    <a:pt x="220" y="146"/>
                  </a:lnTo>
                  <a:lnTo>
                    <a:pt x="216" y="156"/>
                  </a:lnTo>
                  <a:lnTo>
                    <a:pt x="210" y="166"/>
                  </a:lnTo>
                  <a:lnTo>
                    <a:pt x="206" y="175"/>
                  </a:lnTo>
                  <a:lnTo>
                    <a:pt x="198" y="183"/>
                  </a:lnTo>
                  <a:lnTo>
                    <a:pt x="193" y="193"/>
                  </a:lnTo>
                  <a:lnTo>
                    <a:pt x="183" y="198"/>
                  </a:lnTo>
                  <a:lnTo>
                    <a:pt x="175" y="206"/>
                  </a:lnTo>
                  <a:lnTo>
                    <a:pt x="166" y="210"/>
                  </a:lnTo>
                  <a:lnTo>
                    <a:pt x="156" y="216"/>
                  </a:lnTo>
                  <a:lnTo>
                    <a:pt x="146" y="220"/>
                  </a:lnTo>
                  <a:lnTo>
                    <a:pt x="137" y="222"/>
                  </a:lnTo>
                  <a:lnTo>
                    <a:pt x="125" y="223"/>
                  </a:lnTo>
                  <a:lnTo>
                    <a:pt x="114" y="223"/>
                  </a:lnTo>
                  <a:lnTo>
                    <a:pt x="102" y="223"/>
                  </a:lnTo>
                  <a:lnTo>
                    <a:pt x="90" y="222"/>
                  </a:lnTo>
                  <a:lnTo>
                    <a:pt x="81" y="220"/>
                  </a:lnTo>
                  <a:lnTo>
                    <a:pt x="71" y="216"/>
                  </a:lnTo>
                  <a:lnTo>
                    <a:pt x="61" y="210"/>
                  </a:lnTo>
                  <a:lnTo>
                    <a:pt x="52" y="206"/>
                  </a:lnTo>
                  <a:lnTo>
                    <a:pt x="44" y="198"/>
                  </a:lnTo>
                  <a:lnTo>
                    <a:pt x="34" y="193"/>
                  </a:lnTo>
                  <a:lnTo>
                    <a:pt x="29" y="183"/>
                  </a:lnTo>
                  <a:lnTo>
                    <a:pt x="21" y="175"/>
                  </a:lnTo>
                  <a:lnTo>
                    <a:pt x="17" y="166"/>
                  </a:lnTo>
                  <a:lnTo>
                    <a:pt x="11" y="156"/>
                  </a:lnTo>
                  <a:lnTo>
                    <a:pt x="7" y="146"/>
                  </a:lnTo>
                  <a:lnTo>
                    <a:pt x="6" y="137"/>
                  </a:lnTo>
                  <a:lnTo>
                    <a:pt x="4" y="125"/>
                  </a:lnTo>
                  <a:lnTo>
                    <a:pt x="4" y="114"/>
                  </a:lnTo>
                  <a:lnTo>
                    <a:pt x="4" y="102"/>
                  </a:lnTo>
                  <a:lnTo>
                    <a:pt x="6" y="90"/>
                  </a:lnTo>
                  <a:lnTo>
                    <a:pt x="7" y="81"/>
                  </a:lnTo>
                  <a:lnTo>
                    <a:pt x="11" y="71"/>
                  </a:lnTo>
                  <a:lnTo>
                    <a:pt x="17" y="61"/>
                  </a:lnTo>
                  <a:lnTo>
                    <a:pt x="21" y="52"/>
                  </a:lnTo>
                  <a:lnTo>
                    <a:pt x="29" y="44"/>
                  </a:lnTo>
                  <a:lnTo>
                    <a:pt x="34" y="34"/>
                  </a:lnTo>
                  <a:lnTo>
                    <a:pt x="44" y="29"/>
                  </a:lnTo>
                  <a:lnTo>
                    <a:pt x="52" y="21"/>
                  </a:lnTo>
                  <a:lnTo>
                    <a:pt x="61" y="17"/>
                  </a:lnTo>
                  <a:lnTo>
                    <a:pt x="71" y="11"/>
                  </a:lnTo>
                  <a:lnTo>
                    <a:pt x="81" y="7"/>
                  </a:lnTo>
                  <a:lnTo>
                    <a:pt x="90" y="6"/>
                  </a:lnTo>
                  <a:lnTo>
                    <a:pt x="102" y="4"/>
                  </a:lnTo>
                  <a:lnTo>
                    <a:pt x="114" y="4"/>
                  </a:lnTo>
                  <a:lnTo>
                    <a:pt x="125" y="4"/>
                  </a:lnTo>
                  <a:lnTo>
                    <a:pt x="137" y="6"/>
                  </a:lnTo>
                  <a:lnTo>
                    <a:pt x="146" y="7"/>
                  </a:lnTo>
                  <a:lnTo>
                    <a:pt x="156" y="11"/>
                  </a:lnTo>
                  <a:lnTo>
                    <a:pt x="166" y="17"/>
                  </a:lnTo>
                  <a:lnTo>
                    <a:pt x="175" y="21"/>
                  </a:lnTo>
                  <a:lnTo>
                    <a:pt x="183" y="29"/>
                  </a:lnTo>
                  <a:lnTo>
                    <a:pt x="193" y="34"/>
                  </a:lnTo>
                  <a:lnTo>
                    <a:pt x="198" y="44"/>
                  </a:lnTo>
                  <a:lnTo>
                    <a:pt x="206" y="52"/>
                  </a:lnTo>
                  <a:lnTo>
                    <a:pt x="210" y="61"/>
                  </a:lnTo>
                  <a:lnTo>
                    <a:pt x="216" y="71"/>
                  </a:lnTo>
                  <a:lnTo>
                    <a:pt x="220" y="81"/>
                  </a:lnTo>
                  <a:lnTo>
                    <a:pt x="222" y="90"/>
                  </a:lnTo>
                  <a:lnTo>
                    <a:pt x="223" y="102"/>
                  </a:lnTo>
                  <a:lnTo>
                    <a:pt x="223" y="114"/>
                  </a:lnTo>
                  <a:close/>
                </a:path>
              </a:pathLst>
            </a:custGeom>
            <a:solidFill>
              <a:srgbClr val="EDB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70" name="Freeform 110">
              <a:extLst>
                <a:ext uri="{FF2B5EF4-FFF2-40B4-BE49-F238E27FC236}">
                  <a16:creationId xmlns:a16="http://schemas.microsoft.com/office/drawing/2014/main" id="{F671E6C7-F921-6EEF-8608-41CFBBCCCB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68" y="2051"/>
              <a:ext cx="223" cy="223"/>
            </a:xfrm>
            <a:custGeom>
              <a:avLst/>
              <a:gdLst>
                <a:gd name="T0" fmla="*/ 221 w 223"/>
                <a:gd name="T1" fmla="*/ 88 h 223"/>
                <a:gd name="T2" fmla="*/ 210 w 223"/>
                <a:gd name="T3" fmla="*/ 58 h 223"/>
                <a:gd name="T4" fmla="*/ 191 w 223"/>
                <a:gd name="T5" fmla="*/ 32 h 223"/>
                <a:gd name="T6" fmla="*/ 166 w 223"/>
                <a:gd name="T7" fmla="*/ 13 h 223"/>
                <a:gd name="T8" fmla="*/ 135 w 223"/>
                <a:gd name="T9" fmla="*/ 2 h 223"/>
                <a:gd name="T10" fmla="*/ 100 w 223"/>
                <a:gd name="T11" fmla="*/ 0 h 223"/>
                <a:gd name="T12" fmla="*/ 67 w 223"/>
                <a:gd name="T13" fmla="*/ 7 h 223"/>
                <a:gd name="T14" fmla="*/ 40 w 223"/>
                <a:gd name="T15" fmla="*/ 25 h 223"/>
                <a:gd name="T16" fmla="*/ 19 w 223"/>
                <a:gd name="T17" fmla="*/ 48 h 223"/>
                <a:gd name="T18" fmla="*/ 4 w 223"/>
                <a:gd name="T19" fmla="*/ 79 h 223"/>
                <a:gd name="T20" fmla="*/ 0 w 223"/>
                <a:gd name="T21" fmla="*/ 112 h 223"/>
                <a:gd name="T22" fmla="*/ 4 w 223"/>
                <a:gd name="T23" fmla="*/ 144 h 223"/>
                <a:gd name="T24" fmla="*/ 19 w 223"/>
                <a:gd name="T25" fmla="*/ 175 h 223"/>
                <a:gd name="T26" fmla="*/ 40 w 223"/>
                <a:gd name="T27" fmla="*/ 198 h 223"/>
                <a:gd name="T28" fmla="*/ 67 w 223"/>
                <a:gd name="T29" fmla="*/ 216 h 223"/>
                <a:gd name="T30" fmla="*/ 100 w 223"/>
                <a:gd name="T31" fmla="*/ 223 h 223"/>
                <a:gd name="T32" fmla="*/ 135 w 223"/>
                <a:gd name="T33" fmla="*/ 221 h 223"/>
                <a:gd name="T34" fmla="*/ 166 w 223"/>
                <a:gd name="T35" fmla="*/ 210 h 223"/>
                <a:gd name="T36" fmla="*/ 191 w 223"/>
                <a:gd name="T37" fmla="*/ 191 h 223"/>
                <a:gd name="T38" fmla="*/ 210 w 223"/>
                <a:gd name="T39" fmla="*/ 166 h 223"/>
                <a:gd name="T40" fmla="*/ 221 w 223"/>
                <a:gd name="T41" fmla="*/ 135 h 223"/>
                <a:gd name="T42" fmla="*/ 220 w 223"/>
                <a:gd name="T43" fmla="*/ 112 h 223"/>
                <a:gd name="T44" fmla="*/ 216 w 223"/>
                <a:gd name="T45" fmla="*/ 144 h 223"/>
                <a:gd name="T46" fmla="*/ 202 w 223"/>
                <a:gd name="T47" fmla="*/ 171 h 223"/>
                <a:gd name="T48" fmla="*/ 181 w 223"/>
                <a:gd name="T49" fmla="*/ 194 h 223"/>
                <a:gd name="T50" fmla="*/ 154 w 223"/>
                <a:gd name="T51" fmla="*/ 212 h 223"/>
                <a:gd name="T52" fmla="*/ 123 w 223"/>
                <a:gd name="T53" fmla="*/ 220 h 223"/>
                <a:gd name="T54" fmla="*/ 90 w 223"/>
                <a:gd name="T55" fmla="*/ 218 h 223"/>
                <a:gd name="T56" fmla="*/ 59 w 223"/>
                <a:gd name="T57" fmla="*/ 208 h 223"/>
                <a:gd name="T58" fmla="*/ 34 w 223"/>
                <a:gd name="T59" fmla="*/ 189 h 223"/>
                <a:gd name="T60" fmla="*/ 15 w 223"/>
                <a:gd name="T61" fmla="*/ 164 h 223"/>
                <a:gd name="T62" fmla="*/ 5 w 223"/>
                <a:gd name="T63" fmla="*/ 133 h 223"/>
                <a:gd name="T64" fmla="*/ 4 w 223"/>
                <a:gd name="T65" fmla="*/ 100 h 223"/>
                <a:gd name="T66" fmla="*/ 11 w 223"/>
                <a:gd name="T67" fmla="*/ 69 h 223"/>
                <a:gd name="T68" fmla="*/ 29 w 223"/>
                <a:gd name="T69" fmla="*/ 42 h 223"/>
                <a:gd name="T70" fmla="*/ 52 w 223"/>
                <a:gd name="T71" fmla="*/ 21 h 223"/>
                <a:gd name="T72" fmla="*/ 79 w 223"/>
                <a:gd name="T73" fmla="*/ 7 h 223"/>
                <a:gd name="T74" fmla="*/ 112 w 223"/>
                <a:gd name="T75" fmla="*/ 4 h 223"/>
                <a:gd name="T76" fmla="*/ 144 w 223"/>
                <a:gd name="T77" fmla="*/ 7 h 223"/>
                <a:gd name="T78" fmla="*/ 171 w 223"/>
                <a:gd name="T79" fmla="*/ 21 h 223"/>
                <a:gd name="T80" fmla="*/ 194 w 223"/>
                <a:gd name="T81" fmla="*/ 42 h 223"/>
                <a:gd name="T82" fmla="*/ 212 w 223"/>
                <a:gd name="T83" fmla="*/ 69 h 223"/>
                <a:gd name="T84" fmla="*/ 220 w 223"/>
                <a:gd name="T85" fmla="*/ 100 h 2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23"/>
                <a:gd name="T130" fmla="*/ 0 h 223"/>
                <a:gd name="T131" fmla="*/ 223 w 223"/>
                <a:gd name="T132" fmla="*/ 223 h 2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23" h="223">
                  <a:moveTo>
                    <a:pt x="223" y="112"/>
                  </a:moveTo>
                  <a:lnTo>
                    <a:pt x="223" y="100"/>
                  </a:lnTo>
                  <a:lnTo>
                    <a:pt x="221" y="88"/>
                  </a:lnTo>
                  <a:lnTo>
                    <a:pt x="220" y="79"/>
                  </a:lnTo>
                  <a:lnTo>
                    <a:pt x="216" y="67"/>
                  </a:lnTo>
                  <a:lnTo>
                    <a:pt x="210" y="58"/>
                  </a:lnTo>
                  <a:lnTo>
                    <a:pt x="204" y="48"/>
                  </a:lnTo>
                  <a:lnTo>
                    <a:pt x="198" y="40"/>
                  </a:lnTo>
                  <a:lnTo>
                    <a:pt x="191" y="32"/>
                  </a:lnTo>
                  <a:lnTo>
                    <a:pt x="183" y="25"/>
                  </a:lnTo>
                  <a:lnTo>
                    <a:pt x="175" y="19"/>
                  </a:lnTo>
                  <a:lnTo>
                    <a:pt x="166" y="13"/>
                  </a:lnTo>
                  <a:lnTo>
                    <a:pt x="156" y="7"/>
                  </a:lnTo>
                  <a:lnTo>
                    <a:pt x="144" y="4"/>
                  </a:lnTo>
                  <a:lnTo>
                    <a:pt x="135" y="2"/>
                  </a:lnTo>
                  <a:lnTo>
                    <a:pt x="123" y="0"/>
                  </a:lnTo>
                  <a:lnTo>
                    <a:pt x="112" y="0"/>
                  </a:lnTo>
                  <a:lnTo>
                    <a:pt x="100" y="0"/>
                  </a:lnTo>
                  <a:lnTo>
                    <a:pt x="88" y="2"/>
                  </a:lnTo>
                  <a:lnTo>
                    <a:pt x="79" y="4"/>
                  </a:lnTo>
                  <a:lnTo>
                    <a:pt x="67" y="7"/>
                  </a:lnTo>
                  <a:lnTo>
                    <a:pt x="58" y="13"/>
                  </a:lnTo>
                  <a:lnTo>
                    <a:pt x="48" y="19"/>
                  </a:lnTo>
                  <a:lnTo>
                    <a:pt x="40" y="25"/>
                  </a:lnTo>
                  <a:lnTo>
                    <a:pt x="32" y="32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13" y="58"/>
                  </a:lnTo>
                  <a:lnTo>
                    <a:pt x="7" y="67"/>
                  </a:lnTo>
                  <a:lnTo>
                    <a:pt x="4" y="79"/>
                  </a:lnTo>
                  <a:lnTo>
                    <a:pt x="2" y="88"/>
                  </a:lnTo>
                  <a:lnTo>
                    <a:pt x="0" y="100"/>
                  </a:lnTo>
                  <a:lnTo>
                    <a:pt x="0" y="112"/>
                  </a:lnTo>
                  <a:lnTo>
                    <a:pt x="0" y="123"/>
                  </a:lnTo>
                  <a:lnTo>
                    <a:pt x="2" y="135"/>
                  </a:lnTo>
                  <a:lnTo>
                    <a:pt x="4" y="144"/>
                  </a:lnTo>
                  <a:lnTo>
                    <a:pt x="7" y="156"/>
                  </a:lnTo>
                  <a:lnTo>
                    <a:pt x="13" y="166"/>
                  </a:lnTo>
                  <a:lnTo>
                    <a:pt x="19" y="175"/>
                  </a:lnTo>
                  <a:lnTo>
                    <a:pt x="25" y="183"/>
                  </a:lnTo>
                  <a:lnTo>
                    <a:pt x="32" y="191"/>
                  </a:lnTo>
                  <a:lnTo>
                    <a:pt x="40" y="198"/>
                  </a:lnTo>
                  <a:lnTo>
                    <a:pt x="48" y="204"/>
                  </a:lnTo>
                  <a:lnTo>
                    <a:pt x="58" y="210"/>
                  </a:lnTo>
                  <a:lnTo>
                    <a:pt x="67" y="216"/>
                  </a:lnTo>
                  <a:lnTo>
                    <a:pt x="79" y="220"/>
                  </a:lnTo>
                  <a:lnTo>
                    <a:pt x="88" y="221"/>
                  </a:lnTo>
                  <a:lnTo>
                    <a:pt x="100" y="223"/>
                  </a:lnTo>
                  <a:lnTo>
                    <a:pt x="112" y="223"/>
                  </a:lnTo>
                  <a:lnTo>
                    <a:pt x="123" y="223"/>
                  </a:lnTo>
                  <a:lnTo>
                    <a:pt x="135" y="221"/>
                  </a:lnTo>
                  <a:lnTo>
                    <a:pt x="144" y="220"/>
                  </a:lnTo>
                  <a:lnTo>
                    <a:pt x="156" y="216"/>
                  </a:lnTo>
                  <a:lnTo>
                    <a:pt x="166" y="210"/>
                  </a:lnTo>
                  <a:lnTo>
                    <a:pt x="175" y="204"/>
                  </a:lnTo>
                  <a:lnTo>
                    <a:pt x="183" y="198"/>
                  </a:lnTo>
                  <a:lnTo>
                    <a:pt x="191" y="191"/>
                  </a:lnTo>
                  <a:lnTo>
                    <a:pt x="198" y="183"/>
                  </a:lnTo>
                  <a:lnTo>
                    <a:pt x="204" y="175"/>
                  </a:lnTo>
                  <a:lnTo>
                    <a:pt x="210" y="166"/>
                  </a:lnTo>
                  <a:lnTo>
                    <a:pt x="216" y="156"/>
                  </a:lnTo>
                  <a:lnTo>
                    <a:pt x="220" y="144"/>
                  </a:lnTo>
                  <a:lnTo>
                    <a:pt x="221" y="135"/>
                  </a:lnTo>
                  <a:lnTo>
                    <a:pt x="223" y="123"/>
                  </a:lnTo>
                  <a:lnTo>
                    <a:pt x="223" y="112"/>
                  </a:lnTo>
                  <a:close/>
                  <a:moveTo>
                    <a:pt x="220" y="112"/>
                  </a:moveTo>
                  <a:lnTo>
                    <a:pt x="220" y="123"/>
                  </a:lnTo>
                  <a:lnTo>
                    <a:pt x="218" y="133"/>
                  </a:lnTo>
                  <a:lnTo>
                    <a:pt x="216" y="144"/>
                  </a:lnTo>
                  <a:lnTo>
                    <a:pt x="212" y="154"/>
                  </a:lnTo>
                  <a:lnTo>
                    <a:pt x="208" y="164"/>
                  </a:lnTo>
                  <a:lnTo>
                    <a:pt x="202" y="171"/>
                  </a:lnTo>
                  <a:lnTo>
                    <a:pt x="194" y="181"/>
                  </a:lnTo>
                  <a:lnTo>
                    <a:pt x="189" y="189"/>
                  </a:lnTo>
                  <a:lnTo>
                    <a:pt x="181" y="194"/>
                  </a:lnTo>
                  <a:lnTo>
                    <a:pt x="171" y="202"/>
                  </a:lnTo>
                  <a:lnTo>
                    <a:pt x="164" y="208"/>
                  </a:lnTo>
                  <a:lnTo>
                    <a:pt x="154" y="212"/>
                  </a:lnTo>
                  <a:lnTo>
                    <a:pt x="144" y="216"/>
                  </a:lnTo>
                  <a:lnTo>
                    <a:pt x="133" y="218"/>
                  </a:lnTo>
                  <a:lnTo>
                    <a:pt x="123" y="220"/>
                  </a:lnTo>
                  <a:lnTo>
                    <a:pt x="112" y="220"/>
                  </a:lnTo>
                  <a:lnTo>
                    <a:pt x="100" y="220"/>
                  </a:lnTo>
                  <a:lnTo>
                    <a:pt x="90" y="218"/>
                  </a:lnTo>
                  <a:lnTo>
                    <a:pt x="79" y="216"/>
                  </a:lnTo>
                  <a:lnTo>
                    <a:pt x="69" y="212"/>
                  </a:lnTo>
                  <a:lnTo>
                    <a:pt x="59" y="208"/>
                  </a:lnTo>
                  <a:lnTo>
                    <a:pt x="52" y="202"/>
                  </a:lnTo>
                  <a:lnTo>
                    <a:pt x="42" y="194"/>
                  </a:lnTo>
                  <a:lnTo>
                    <a:pt x="34" y="189"/>
                  </a:lnTo>
                  <a:lnTo>
                    <a:pt x="29" y="181"/>
                  </a:lnTo>
                  <a:lnTo>
                    <a:pt x="21" y="171"/>
                  </a:lnTo>
                  <a:lnTo>
                    <a:pt x="15" y="164"/>
                  </a:lnTo>
                  <a:lnTo>
                    <a:pt x="11" y="154"/>
                  </a:lnTo>
                  <a:lnTo>
                    <a:pt x="7" y="144"/>
                  </a:lnTo>
                  <a:lnTo>
                    <a:pt x="5" y="133"/>
                  </a:lnTo>
                  <a:lnTo>
                    <a:pt x="4" y="123"/>
                  </a:lnTo>
                  <a:lnTo>
                    <a:pt x="4" y="112"/>
                  </a:lnTo>
                  <a:lnTo>
                    <a:pt x="4" y="100"/>
                  </a:lnTo>
                  <a:lnTo>
                    <a:pt x="5" y="90"/>
                  </a:lnTo>
                  <a:lnTo>
                    <a:pt x="7" y="79"/>
                  </a:lnTo>
                  <a:lnTo>
                    <a:pt x="11" y="69"/>
                  </a:lnTo>
                  <a:lnTo>
                    <a:pt x="15" y="59"/>
                  </a:lnTo>
                  <a:lnTo>
                    <a:pt x="21" y="52"/>
                  </a:lnTo>
                  <a:lnTo>
                    <a:pt x="29" y="42"/>
                  </a:lnTo>
                  <a:lnTo>
                    <a:pt x="34" y="34"/>
                  </a:lnTo>
                  <a:lnTo>
                    <a:pt x="42" y="29"/>
                  </a:lnTo>
                  <a:lnTo>
                    <a:pt x="52" y="21"/>
                  </a:lnTo>
                  <a:lnTo>
                    <a:pt x="59" y="15"/>
                  </a:lnTo>
                  <a:lnTo>
                    <a:pt x="69" y="11"/>
                  </a:lnTo>
                  <a:lnTo>
                    <a:pt x="79" y="7"/>
                  </a:lnTo>
                  <a:lnTo>
                    <a:pt x="90" y="5"/>
                  </a:lnTo>
                  <a:lnTo>
                    <a:pt x="100" y="4"/>
                  </a:lnTo>
                  <a:lnTo>
                    <a:pt x="112" y="4"/>
                  </a:lnTo>
                  <a:lnTo>
                    <a:pt x="123" y="4"/>
                  </a:lnTo>
                  <a:lnTo>
                    <a:pt x="133" y="5"/>
                  </a:lnTo>
                  <a:lnTo>
                    <a:pt x="144" y="7"/>
                  </a:lnTo>
                  <a:lnTo>
                    <a:pt x="154" y="11"/>
                  </a:lnTo>
                  <a:lnTo>
                    <a:pt x="164" y="15"/>
                  </a:lnTo>
                  <a:lnTo>
                    <a:pt x="171" y="21"/>
                  </a:lnTo>
                  <a:lnTo>
                    <a:pt x="181" y="29"/>
                  </a:lnTo>
                  <a:lnTo>
                    <a:pt x="189" y="34"/>
                  </a:lnTo>
                  <a:lnTo>
                    <a:pt x="194" y="42"/>
                  </a:lnTo>
                  <a:lnTo>
                    <a:pt x="202" y="52"/>
                  </a:lnTo>
                  <a:lnTo>
                    <a:pt x="208" y="59"/>
                  </a:lnTo>
                  <a:lnTo>
                    <a:pt x="212" y="69"/>
                  </a:lnTo>
                  <a:lnTo>
                    <a:pt x="216" y="79"/>
                  </a:lnTo>
                  <a:lnTo>
                    <a:pt x="218" y="90"/>
                  </a:lnTo>
                  <a:lnTo>
                    <a:pt x="220" y="100"/>
                  </a:lnTo>
                  <a:lnTo>
                    <a:pt x="220" y="112"/>
                  </a:lnTo>
                  <a:close/>
                </a:path>
              </a:pathLst>
            </a:custGeom>
            <a:solidFill>
              <a:srgbClr val="EDB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71" name="Freeform 111">
              <a:extLst>
                <a:ext uri="{FF2B5EF4-FFF2-40B4-BE49-F238E27FC236}">
                  <a16:creationId xmlns:a16="http://schemas.microsoft.com/office/drawing/2014/main" id="{ADFDFEB5-E9B7-3E8A-3917-EBA6BC968E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0" y="2053"/>
              <a:ext cx="219" cy="219"/>
            </a:xfrm>
            <a:custGeom>
              <a:avLst/>
              <a:gdLst>
                <a:gd name="T0" fmla="*/ 218 w 219"/>
                <a:gd name="T1" fmla="*/ 86 h 219"/>
                <a:gd name="T2" fmla="*/ 206 w 219"/>
                <a:gd name="T3" fmla="*/ 57 h 219"/>
                <a:gd name="T4" fmla="*/ 189 w 219"/>
                <a:gd name="T5" fmla="*/ 30 h 219"/>
                <a:gd name="T6" fmla="*/ 162 w 219"/>
                <a:gd name="T7" fmla="*/ 13 h 219"/>
                <a:gd name="T8" fmla="*/ 133 w 219"/>
                <a:gd name="T9" fmla="*/ 2 h 219"/>
                <a:gd name="T10" fmla="*/ 98 w 219"/>
                <a:gd name="T11" fmla="*/ 0 h 219"/>
                <a:gd name="T12" fmla="*/ 67 w 219"/>
                <a:gd name="T13" fmla="*/ 7 h 219"/>
                <a:gd name="T14" fmla="*/ 40 w 219"/>
                <a:gd name="T15" fmla="*/ 25 h 219"/>
                <a:gd name="T16" fmla="*/ 17 w 219"/>
                <a:gd name="T17" fmla="*/ 48 h 219"/>
                <a:gd name="T18" fmla="*/ 3 w 219"/>
                <a:gd name="T19" fmla="*/ 77 h 219"/>
                <a:gd name="T20" fmla="*/ 0 w 219"/>
                <a:gd name="T21" fmla="*/ 110 h 219"/>
                <a:gd name="T22" fmla="*/ 3 w 219"/>
                <a:gd name="T23" fmla="*/ 142 h 219"/>
                <a:gd name="T24" fmla="*/ 17 w 219"/>
                <a:gd name="T25" fmla="*/ 171 h 219"/>
                <a:gd name="T26" fmla="*/ 40 w 219"/>
                <a:gd name="T27" fmla="*/ 194 h 219"/>
                <a:gd name="T28" fmla="*/ 67 w 219"/>
                <a:gd name="T29" fmla="*/ 212 h 219"/>
                <a:gd name="T30" fmla="*/ 98 w 219"/>
                <a:gd name="T31" fmla="*/ 219 h 219"/>
                <a:gd name="T32" fmla="*/ 133 w 219"/>
                <a:gd name="T33" fmla="*/ 218 h 219"/>
                <a:gd name="T34" fmla="*/ 162 w 219"/>
                <a:gd name="T35" fmla="*/ 206 h 219"/>
                <a:gd name="T36" fmla="*/ 189 w 219"/>
                <a:gd name="T37" fmla="*/ 189 h 219"/>
                <a:gd name="T38" fmla="*/ 206 w 219"/>
                <a:gd name="T39" fmla="*/ 162 h 219"/>
                <a:gd name="T40" fmla="*/ 218 w 219"/>
                <a:gd name="T41" fmla="*/ 133 h 219"/>
                <a:gd name="T42" fmla="*/ 216 w 219"/>
                <a:gd name="T43" fmla="*/ 110 h 219"/>
                <a:gd name="T44" fmla="*/ 212 w 219"/>
                <a:gd name="T45" fmla="*/ 140 h 219"/>
                <a:gd name="T46" fmla="*/ 198 w 219"/>
                <a:gd name="T47" fmla="*/ 169 h 219"/>
                <a:gd name="T48" fmla="*/ 177 w 219"/>
                <a:gd name="T49" fmla="*/ 192 h 219"/>
                <a:gd name="T50" fmla="*/ 152 w 219"/>
                <a:gd name="T51" fmla="*/ 208 h 219"/>
                <a:gd name="T52" fmla="*/ 121 w 219"/>
                <a:gd name="T53" fmla="*/ 216 h 219"/>
                <a:gd name="T54" fmla="*/ 88 w 219"/>
                <a:gd name="T55" fmla="*/ 214 h 219"/>
                <a:gd name="T56" fmla="*/ 59 w 219"/>
                <a:gd name="T57" fmla="*/ 204 h 219"/>
                <a:gd name="T58" fmla="*/ 34 w 219"/>
                <a:gd name="T59" fmla="*/ 185 h 219"/>
                <a:gd name="T60" fmla="*/ 15 w 219"/>
                <a:gd name="T61" fmla="*/ 160 h 219"/>
                <a:gd name="T62" fmla="*/ 5 w 219"/>
                <a:gd name="T63" fmla="*/ 131 h 219"/>
                <a:gd name="T64" fmla="*/ 3 w 219"/>
                <a:gd name="T65" fmla="*/ 98 h 219"/>
                <a:gd name="T66" fmla="*/ 11 w 219"/>
                <a:gd name="T67" fmla="*/ 67 h 219"/>
                <a:gd name="T68" fmla="*/ 27 w 219"/>
                <a:gd name="T69" fmla="*/ 42 h 219"/>
                <a:gd name="T70" fmla="*/ 50 w 219"/>
                <a:gd name="T71" fmla="*/ 21 h 219"/>
                <a:gd name="T72" fmla="*/ 79 w 219"/>
                <a:gd name="T73" fmla="*/ 7 h 219"/>
                <a:gd name="T74" fmla="*/ 110 w 219"/>
                <a:gd name="T75" fmla="*/ 3 h 219"/>
                <a:gd name="T76" fmla="*/ 140 w 219"/>
                <a:gd name="T77" fmla="*/ 7 h 219"/>
                <a:gd name="T78" fmla="*/ 169 w 219"/>
                <a:gd name="T79" fmla="*/ 21 h 219"/>
                <a:gd name="T80" fmla="*/ 192 w 219"/>
                <a:gd name="T81" fmla="*/ 42 h 219"/>
                <a:gd name="T82" fmla="*/ 208 w 219"/>
                <a:gd name="T83" fmla="*/ 67 h 219"/>
                <a:gd name="T84" fmla="*/ 216 w 219"/>
                <a:gd name="T85" fmla="*/ 98 h 2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9"/>
                <a:gd name="T130" fmla="*/ 0 h 219"/>
                <a:gd name="T131" fmla="*/ 219 w 219"/>
                <a:gd name="T132" fmla="*/ 219 h 21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9" h="219">
                  <a:moveTo>
                    <a:pt x="219" y="110"/>
                  </a:moveTo>
                  <a:lnTo>
                    <a:pt x="219" y="98"/>
                  </a:lnTo>
                  <a:lnTo>
                    <a:pt x="218" y="86"/>
                  </a:lnTo>
                  <a:lnTo>
                    <a:pt x="216" y="77"/>
                  </a:lnTo>
                  <a:lnTo>
                    <a:pt x="212" y="67"/>
                  </a:lnTo>
                  <a:lnTo>
                    <a:pt x="206" y="57"/>
                  </a:lnTo>
                  <a:lnTo>
                    <a:pt x="202" y="48"/>
                  </a:lnTo>
                  <a:lnTo>
                    <a:pt x="194" y="40"/>
                  </a:lnTo>
                  <a:lnTo>
                    <a:pt x="189" y="30"/>
                  </a:lnTo>
                  <a:lnTo>
                    <a:pt x="179" y="25"/>
                  </a:lnTo>
                  <a:lnTo>
                    <a:pt x="171" y="17"/>
                  </a:lnTo>
                  <a:lnTo>
                    <a:pt x="162" y="13"/>
                  </a:lnTo>
                  <a:lnTo>
                    <a:pt x="152" y="7"/>
                  </a:lnTo>
                  <a:lnTo>
                    <a:pt x="142" y="3"/>
                  </a:lnTo>
                  <a:lnTo>
                    <a:pt x="133" y="2"/>
                  </a:lnTo>
                  <a:lnTo>
                    <a:pt x="121" y="0"/>
                  </a:lnTo>
                  <a:lnTo>
                    <a:pt x="110" y="0"/>
                  </a:lnTo>
                  <a:lnTo>
                    <a:pt x="98" y="0"/>
                  </a:lnTo>
                  <a:lnTo>
                    <a:pt x="86" y="2"/>
                  </a:lnTo>
                  <a:lnTo>
                    <a:pt x="77" y="3"/>
                  </a:lnTo>
                  <a:lnTo>
                    <a:pt x="67" y="7"/>
                  </a:lnTo>
                  <a:lnTo>
                    <a:pt x="57" y="13"/>
                  </a:lnTo>
                  <a:lnTo>
                    <a:pt x="48" y="17"/>
                  </a:lnTo>
                  <a:lnTo>
                    <a:pt x="40" y="25"/>
                  </a:lnTo>
                  <a:lnTo>
                    <a:pt x="30" y="30"/>
                  </a:lnTo>
                  <a:lnTo>
                    <a:pt x="25" y="40"/>
                  </a:lnTo>
                  <a:lnTo>
                    <a:pt x="17" y="48"/>
                  </a:lnTo>
                  <a:lnTo>
                    <a:pt x="13" y="57"/>
                  </a:lnTo>
                  <a:lnTo>
                    <a:pt x="7" y="67"/>
                  </a:lnTo>
                  <a:lnTo>
                    <a:pt x="3" y="77"/>
                  </a:lnTo>
                  <a:lnTo>
                    <a:pt x="2" y="86"/>
                  </a:lnTo>
                  <a:lnTo>
                    <a:pt x="0" y="98"/>
                  </a:lnTo>
                  <a:lnTo>
                    <a:pt x="0" y="110"/>
                  </a:lnTo>
                  <a:lnTo>
                    <a:pt x="0" y="121"/>
                  </a:lnTo>
                  <a:lnTo>
                    <a:pt x="2" y="133"/>
                  </a:lnTo>
                  <a:lnTo>
                    <a:pt x="3" y="142"/>
                  </a:lnTo>
                  <a:lnTo>
                    <a:pt x="7" y="152"/>
                  </a:lnTo>
                  <a:lnTo>
                    <a:pt x="13" y="162"/>
                  </a:lnTo>
                  <a:lnTo>
                    <a:pt x="17" y="171"/>
                  </a:lnTo>
                  <a:lnTo>
                    <a:pt x="25" y="179"/>
                  </a:lnTo>
                  <a:lnTo>
                    <a:pt x="30" y="189"/>
                  </a:lnTo>
                  <a:lnTo>
                    <a:pt x="40" y="194"/>
                  </a:lnTo>
                  <a:lnTo>
                    <a:pt x="48" y="202"/>
                  </a:lnTo>
                  <a:lnTo>
                    <a:pt x="57" y="206"/>
                  </a:lnTo>
                  <a:lnTo>
                    <a:pt x="67" y="212"/>
                  </a:lnTo>
                  <a:lnTo>
                    <a:pt x="77" y="216"/>
                  </a:lnTo>
                  <a:lnTo>
                    <a:pt x="86" y="218"/>
                  </a:lnTo>
                  <a:lnTo>
                    <a:pt x="98" y="219"/>
                  </a:lnTo>
                  <a:lnTo>
                    <a:pt x="110" y="219"/>
                  </a:lnTo>
                  <a:lnTo>
                    <a:pt x="121" y="219"/>
                  </a:lnTo>
                  <a:lnTo>
                    <a:pt x="133" y="218"/>
                  </a:lnTo>
                  <a:lnTo>
                    <a:pt x="142" y="216"/>
                  </a:lnTo>
                  <a:lnTo>
                    <a:pt x="152" y="212"/>
                  </a:lnTo>
                  <a:lnTo>
                    <a:pt x="162" y="206"/>
                  </a:lnTo>
                  <a:lnTo>
                    <a:pt x="171" y="202"/>
                  </a:lnTo>
                  <a:lnTo>
                    <a:pt x="179" y="194"/>
                  </a:lnTo>
                  <a:lnTo>
                    <a:pt x="189" y="189"/>
                  </a:lnTo>
                  <a:lnTo>
                    <a:pt x="194" y="179"/>
                  </a:lnTo>
                  <a:lnTo>
                    <a:pt x="202" y="171"/>
                  </a:lnTo>
                  <a:lnTo>
                    <a:pt x="206" y="162"/>
                  </a:lnTo>
                  <a:lnTo>
                    <a:pt x="212" y="152"/>
                  </a:lnTo>
                  <a:lnTo>
                    <a:pt x="216" y="142"/>
                  </a:lnTo>
                  <a:lnTo>
                    <a:pt x="218" y="133"/>
                  </a:lnTo>
                  <a:lnTo>
                    <a:pt x="219" y="121"/>
                  </a:lnTo>
                  <a:lnTo>
                    <a:pt x="219" y="110"/>
                  </a:lnTo>
                  <a:close/>
                  <a:moveTo>
                    <a:pt x="216" y="110"/>
                  </a:moveTo>
                  <a:lnTo>
                    <a:pt x="216" y="121"/>
                  </a:lnTo>
                  <a:lnTo>
                    <a:pt x="214" y="131"/>
                  </a:lnTo>
                  <a:lnTo>
                    <a:pt x="212" y="140"/>
                  </a:lnTo>
                  <a:lnTo>
                    <a:pt x="208" y="152"/>
                  </a:lnTo>
                  <a:lnTo>
                    <a:pt x="204" y="160"/>
                  </a:lnTo>
                  <a:lnTo>
                    <a:pt x="198" y="169"/>
                  </a:lnTo>
                  <a:lnTo>
                    <a:pt x="192" y="177"/>
                  </a:lnTo>
                  <a:lnTo>
                    <a:pt x="185" y="185"/>
                  </a:lnTo>
                  <a:lnTo>
                    <a:pt x="177" y="192"/>
                  </a:lnTo>
                  <a:lnTo>
                    <a:pt x="169" y="198"/>
                  </a:lnTo>
                  <a:lnTo>
                    <a:pt x="160" y="204"/>
                  </a:lnTo>
                  <a:lnTo>
                    <a:pt x="152" y="208"/>
                  </a:lnTo>
                  <a:lnTo>
                    <a:pt x="140" y="212"/>
                  </a:lnTo>
                  <a:lnTo>
                    <a:pt x="131" y="214"/>
                  </a:lnTo>
                  <a:lnTo>
                    <a:pt x="121" y="216"/>
                  </a:lnTo>
                  <a:lnTo>
                    <a:pt x="110" y="216"/>
                  </a:lnTo>
                  <a:lnTo>
                    <a:pt x="98" y="216"/>
                  </a:lnTo>
                  <a:lnTo>
                    <a:pt x="88" y="214"/>
                  </a:lnTo>
                  <a:lnTo>
                    <a:pt x="79" y="212"/>
                  </a:lnTo>
                  <a:lnTo>
                    <a:pt x="67" y="208"/>
                  </a:lnTo>
                  <a:lnTo>
                    <a:pt x="59" y="204"/>
                  </a:lnTo>
                  <a:lnTo>
                    <a:pt x="50" y="198"/>
                  </a:lnTo>
                  <a:lnTo>
                    <a:pt x="42" y="192"/>
                  </a:lnTo>
                  <a:lnTo>
                    <a:pt x="34" y="185"/>
                  </a:lnTo>
                  <a:lnTo>
                    <a:pt x="27" y="177"/>
                  </a:lnTo>
                  <a:lnTo>
                    <a:pt x="21" y="169"/>
                  </a:lnTo>
                  <a:lnTo>
                    <a:pt x="15" y="160"/>
                  </a:lnTo>
                  <a:lnTo>
                    <a:pt x="11" y="152"/>
                  </a:lnTo>
                  <a:lnTo>
                    <a:pt x="7" y="140"/>
                  </a:lnTo>
                  <a:lnTo>
                    <a:pt x="5" y="131"/>
                  </a:lnTo>
                  <a:lnTo>
                    <a:pt x="3" y="121"/>
                  </a:lnTo>
                  <a:lnTo>
                    <a:pt x="3" y="110"/>
                  </a:lnTo>
                  <a:lnTo>
                    <a:pt x="3" y="98"/>
                  </a:lnTo>
                  <a:lnTo>
                    <a:pt x="5" y="88"/>
                  </a:lnTo>
                  <a:lnTo>
                    <a:pt x="7" y="79"/>
                  </a:lnTo>
                  <a:lnTo>
                    <a:pt x="11" y="67"/>
                  </a:lnTo>
                  <a:lnTo>
                    <a:pt x="15" y="59"/>
                  </a:lnTo>
                  <a:lnTo>
                    <a:pt x="21" y="50"/>
                  </a:lnTo>
                  <a:lnTo>
                    <a:pt x="27" y="42"/>
                  </a:lnTo>
                  <a:lnTo>
                    <a:pt x="34" y="34"/>
                  </a:lnTo>
                  <a:lnTo>
                    <a:pt x="42" y="27"/>
                  </a:lnTo>
                  <a:lnTo>
                    <a:pt x="50" y="21"/>
                  </a:lnTo>
                  <a:lnTo>
                    <a:pt x="59" y="15"/>
                  </a:lnTo>
                  <a:lnTo>
                    <a:pt x="67" y="11"/>
                  </a:lnTo>
                  <a:lnTo>
                    <a:pt x="79" y="7"/>
                  </a:lnTo>
                  <a:lnTo>
                    <a:pt x="88" y="5"/>
                  </a:lnTo>
                  <a:lnTo>
                    <a:pt x="98" y="3"/>
                  </a:lnTo>
                  <a:lnTo>
                    <a:pt x="110" y="3"/>
                  </a:lnTo>
                  <a:lnTo>
                    <a:pt x="121" y="3"/>
                  </a:lnTo>
                  <a:lnTo>
                    <a:pt x="131" y="5"/>
                  </a:lnTo>
                  <a:lnTo>
                    <a:pt x="140" y="7"/>
                  </a:lnTo>
                  <a:lnTo>
                    <a:pt x="152" y="11"/>
                  </a:lnTo>
                  <a:lnTo>
                    <a:pt x="160" y="15"/>
                  </a:lnTo>
                  <a:lnTo>
                    <a:pt x="169" y="21"/>
                  </a:lnTo>
                  <a:lnTo>
                    <a:pt x="177" y="27"/>
                  </a:lnTo>
                  <a:lnTo>
                    <a:pt x="185" y="34"/>
                  </a:lnTo>
                  <a:lnTo>
                    <a:pt x="192" y="42"/>
                  </a:lnTo>
                  <a:lnTo>
                    <a:pt x="198" y="50"/>
                  </a:lnTo>
                  <a:lnTo>
                    <a:pt x="204" y="59"/>
                  </a:lnTo>
                  <a:lnTo>
                    <a:pt x="208" y="67"/>
                  </a:lnTo>
                  <a:lnTo>
                    <a:pt x="212" y="79"/>
                  </a:lnTo>
                  <a:lnTo>
                    <a:pt x="214" y="88"/>
                  </a:lnTo>
                  <a:lnTo>
                    <a:pt x="216" y="98"/>
                  </a:lnTo>
                  <a:lnTo>
                    <a:pt x="216" y="110"/>
                  </a:lnTo>
                  <a:close/>
                </a:path>
              </a:pathLst>
            </a:custGeom>
            <a:solidFill>
              <a:srgbClr val="EDB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72" name="Freeform 112">
              <a:extLst>
                <a:ext uri="{FF2B5EF4-FFF2-40B4-BE49-F238E27FC236}">
                  <a16:creationId xmlns:a16="http://schemas.microsoft.com/office/drawing/2014/main" id="{9A8032EF-1175-F7B3-07D7-BC97C8A989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2" y="2055"/>
              <a:ext cx="216" cy="216"/>
            </a:xfrm>
            <a:custGeom>
              <a:avLst/>
              <a:gdLst>
                <a:gd name="T0" fmla="*/ 214 w 216"/>
                <a:gd name="T1" fmla="*/ 86 h 216"/>
                <a:gd name="T2" fmla="*/ 204 w 216"/>
                <a:gd name="T3" fmla="*/ 55 h 216"/>
                <a:gd name="T4" fmla="*/ 185 w 216"/>
                <a:gd name="T5" fmla="*/ 30 h 216"/>
                <a:gd name="T6" fmla="*/ 160 w 216"/>
                <a:gd name="T7" fmla="*/ 11 h 216"/>
                <a:gd name="T8" fmla="*/ 129 w 216"/>
                <a:gd name="T9" fmla="*/ 1 h 216"/>
                <a:gd name="T10" fmla="*/ 96 w 216"/>
                <a:gd name="T11" fmla="*/ 0 h 216"/>
                <a:gd name="T12" fmla="*/ 65 w 216"/>
                <a:gd name="T13" fmla="*/ 7 h 216"/>
                <a:gd name="T14" fmla="*/ 38 w 216"/>
                <a:gd name="T15" fmla="*/ 25 h 216"/>
                <a:gd name="T16" fmla="*/ 17 w 216"/>
                <a:gd name="T17" fmla="*/ 48 h 216"/>
                <a:gd name="T18" fmla="*/ 3 w 216"/>
                <a:gd name="T19" fmla="*/ 75 h 216"/>
                <a:gd name="T20" fmla="*/ 0 w 216"/>
                <a:gd name="T21" fmla="*/ 108 h 216"/>
                <a:gd name="T22" fmla="*/ 3 w 216"/>
                <a:gd name="T23" fmla="*/ 140 h 216"/>
                <a:gd name="T24" fmla="*/ 17 w 216"/>
                <a:gd name="T25" fmla="*/ 167 h 216"/>
                <a:gd name="T26" fmla="*/ 38 w 216"/>
                <a:gd name="T27" fmla="*/ 190 h 216"/>
                <a:gd name="T28" fmla="*/ 65 w 216"/>
                <a:gd name="T29" fmla="*/ 208 h 216"/>
                <a:gd name="T30" fmla="*/ 96 w 216"/>
                <a:gd name="T31" fmla="*/ 216 h 216"/>
                <a:gd name="T32" fmla="*/ 129 w 216"/>
                <a:gd name="T33" fmla="*/ 214 h 216"/>
                <a:gd name="T34" fmla="*/ 160 w 216"/>
                <a:gd name="T35" fmla="*/ 204 h 216"/>
                <a:gd name="T36" fmla="*/ 185 w 216"/>
                <a:gd name="T37" fmla="*/ 185 h 216"/>
                <a:gd name="T38" fmla="*/ 204 w 216"/>
                <a:gd name="T39" fmla="*/ 160 h 216"/>
                <a:gd name="T40" fmla="*/ 214 w 216"/>
                <a:gd name="T41" fmla="*/ 129 h 216"/>
                <a:gd name="T42" fmla="*/ 212 w 216"/>
                <a:gd name="T43" fmla="*/ 108 h 216"/>
                <a:gd name="T44" fmla="*/ 208 w 216"/>
                <a:gd name="T45" fmla="*/ 138 h 216"/>
                <a:gd name="T46" fmla="*/ 194 w 216"/>
                <a:gd name="T47" fmla="*/ 165 h 216"/>
                <a:gd name="T48" fmla="*/ 175 w 216"/>
                <a:gd name="T49" fmla="*/ 189 h 216"/>
                <a:gd name="T50" fmla="*/ 148 w 216"/>
                <a:gd name="T51" fmla="*/ 204 h 216"/>
                <a:gd name="T52" fmla="*/ 119 w 216"/>
                <a:gd name="T53" fmla="*/ 212 h 216"/>
                <a:gd name="T54" fmla="*/ 86 w 216"/>
                <a:gd name="T55" fmla="*/ 210 h 216"/>
                <a:gd name="T56" fmla="*/ 57 w 216"/>
                <a:gd name="T57" fmla="*/ 200 h 216"/>
                <a:gd name="T58" fmla="*/ 34 w 216"/>
                <a:gd name="T59" fmla="*/ 181 h 216"/>
                <a:gd name="T60" fmla="*/ 15 w 216"/>
                <a:gd name="T61" fmla="*/ 158 h 216"/>
                <a:gd name="T62" fmla="*/ 5 w 216"/>
                <a:gd name="T63" fmla="*/ 129 h 216"/>
                <a:gd name="T64" fmla="*/ 3 w 216"/>
                <a:gd name="T65" fmla="*/ 96 h 216"/>
                <a:gd name="T66" fmla="*/ 11 w 216"/>
                <a:gd name="T67" fmla="*/ 67 h 216"/>
                <a:gd name="T68" fmla="*/ 27 w 216"/>
                <a:gd name="T69" fmla="*/ 40 h 216"/>
                <a:gd name="T70" fmla="*/ 50 w 216"/>
                <a:gd name="T71" fmla="*/ 21 h 216"/>
                <a:gd name="T72" fmla="*/ 77 w 216"/>
                <a:gd name="T73" fmla="*/ 7 h 216"/>
                <a:gd name="T74" fmla="*/ 108 w 216"/>
                <a:gd name="T75" fmla="*/ 3 h 216"/>
                <a:gd name="T76" fmla="*/ 138 w 216"/>
                <a:gd name="T77" fmla="*/ 7 h 216"/>
                <a:gd name="T78" fmla="*/ 165 w 216"/>
                <a:gd name="T79" fmla="*/ 21 h 216"/>
                <a:gd name="T80" fmla="*/ 189 w 216"/>
                <a:gd name="T81" fmla="*/ 40 h 216"/>
                <a:gd name="T82" fmla="*/ 204 w 216"/>
                <a:gd name="T83" fmla="*/ 67 h 216"/>
                <a:gd name="T84" fmla="*/ 212 w 216"/>
                <a:gd name="T85" fmla="*/ 96 h 21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6"/>
                <a:gd name="T130" fmla="*/ 0 h 216"/>
                <a:gd name="T131" fmla="*/ 216 w 216"/>
                <a:gd name="T132" fmla="*/ 216 h 21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6" h="216">
                  <a:moveTo>
                    <a:pt x="216" y="108"/>
                  </a:moveTo>
                  <a:lnTo>
                    <a:pt x="216" y="96"/>
                  </a:lnTo>
                  <a:lnTo>
                    <a:pt x="214" y="86"/>
                  </a:lnTo>
                  <a:lnTo>
                    <a:pt x="212" y="75"/>
                  </a:lnTo>
                  <a:lnTo>
                    <a:pt x="208" y="65"/>
                  </a:lnTo>
                  <a:lnTo>
                    <a:pt x="204" y="55"/>
                  </a:lnTo>
                  <a:lnTo>
                    <a:pt x="198" y="48"/>
                  </a:lnTo>
                  <a:lnTo>
                    <a:pt x="190" y="38"/>
                  </a:lnTo>
                  <a:lnTo>
                    <a:pt x="185" y="30"/>
                  </a:lnTo>
                  <a:lnTo>
                    <a:pt x="177" y="25"/>
                  </a:lnTo>
                  <a:lnTo>
                    <a:pt x="167" y="17"/>
                  </a:lnTo>
                  <a:lnTo>
                    <a:pt x="160" y="11"/>
                  </a:lnTo>
                  <a:lnTo>
                    <a:pt x="150" y="7"/>
                  </a:lnTo>
                  <a:lnTo>
                    <a:pt x="140" y="3"/>
                  </a:lnTo>
                  <a:lnTo>
                    <a:pt x="129" y="1"/>
                  </a:lnTo>
                  <a:lnTo>
                    <a:pt x="119" y="0"/>
                  </a:lnTo>
                  <a:lnTo>
                    <a:pt x="108" y="0"/>
                  </a:lnTo>
                  <a:lnTo>
                    <a:pt x="96" y="0"/>
                  </a:lnTo>
                  <a:lnTo>
                    <a:pt x="86" y="1"/>
                  </a:lnTo>
                  <a:lnTo>
                    <a:pt x="75" y="3"/>
                  </a:lnTo>
                  <a:lnTo>
                    <a:pt x="65" y="7"/>
                  </a:lnTo>
                  <a:lnTo>
                    <a:pt x="55" y="11"/>
                  </a:lnTo>
                  <a:lnTo>
                    <a:pt x="48" y="17"/>
                  </a:lnTo>
                  <a:lnTo>
                    <a:pt x="38" y="25"/>
                  </a:lnTo>
                  <a:lnTo>
                    <a:pt x="30" y="30"/>
                  </a:lnTo>
                  <a:lnTo>
                    <a:pt x="25" y="38"/>
                  </a:lnTo>
                  <a:lnTo>
                    <a:pt x="17" y="48"/>
                  </a:lnTo>
                  <a:lnTo>
                    <a:pt x="11" y="55"/>
                  </a:lnTo>
                  <a:lnTo>
                    <a:pt x="7" y="65"/>
                  </a:lnTo>
                  <a:lnTo>
                    <a:pt x="3" y="75"/>
                  </a:lnTo>
                  <a:lnTo>
                    <a:pt x="1" y="86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19"/>
                  </a:lnTo>
                  <a:lnTo>
                    <a:pt x="1" y="129"/>
                  </a:lnTo>
                  <a:lnTo>
                    <a:pt x="3" y="140"/>
                  </a:lnTo>
                  <a:lnTo>
                    <a:pt x="7" y="150"/>
                  </a:lnTo>
                  <a:lnTo>
                    <a:pt x="11" y="160"/>
                  </a:lnTo>
                  <a:lnTo>
                    <a:pt x="17" y="167"/>
                  </a:lnTo>
                  <a:lnTo>
                    <a:pt x="25" y="177"/>
                  </a:lnTo>
                  <a:lnTo>
                    <a:pt x="30" y="185"/>
                  </a:lnTo>
                  <a:lnTo>
                    <a:pt x="38" y="190"/>
                  </a:lnTo>
                  <a:lnTo>
                    <a:pt x="48" y="198"/>
                  </a:lnTo>
                  <a:lnTo>
                    <a:pt x="55" y="204"/>
                  </a:lnTo>
                  <a:lnTo>
                    <a:pt x="65" y="208"/>
                  </a:lnTo>
                  <a:lnTo>
                    <a:pt x="75" y="212"/>
                  </a:lnTo>
                  <a:lnTo>
                    <a:pt x="86" y="214"/>
                  </a:lnTo>
                  <a:lnTo>
                    <a:pt x="96" y="216"/>
                  </a:lnTo>
                  <a:lnTo>
                    <a:pt x="108" y="216"/>
                  </a:lnTo>
                  <a:lnTo>
                    <a:pt x="119" y="216"/>
                  </a:lnTo>
                  <a:lnTo>
                    <a:pt x="129" y="214"/>
                  </a:lnTo>
                  <a:lnTo>
                    <a:pt x="140" y="212"/>
                  </a:lnTo>
                  <a:lnTo>
                    <a:pt x="150" y="208"/>
                  </a:lnTo>
                  <a:lnTo>
                    <a:pt x="160" y="204"/>
                  </a:lnTo>
                  <a:lnTo>
                    <a:pt x="167" y="198"/>
                  </a:lnTo>
                  <a:lnTo>
                    <a:pt x="177" y="190"/>
                  </a:lnTo>
                  <a:lnTo>
                    <a:pt x="185" y="185"/>
                  </a:lnTo>
                  <a:lnTo>
                    <a:pt x="190" y="177"/>
                  </a:lnTo>
                  <a:lnTo>
                    <a:pt x="198" y="167"/>
                  </a:lnTo>
                  <a:lnTo>
                    <a:pt x="204" y="160"/>
                  </a:lnTo>
                  <a:lnTo>
                    <a:pt x="208" y="150"/>
                  </a:lnTo>
                  <a:lnTo>
                    <a:pt x="212" y="140"/>
                  </a:lnTo>
                  <a:lnTo>
                    <a:pt x="214" y="129"/>
                  </a:lnTo>
                  <a:lnTo>
                    <a:pt x="216" y="119"/>
                  </a:lnTo>
                  <a:lnTo>
                    <a:pt x="216" y="108"/>
                  </a:lnTo>
                  <a:close/>
                  <a:moveTo>
                    <a:pt x="212" y="108"/>
                  </a:moveTo>
                  <a:lnTo>
                    <a:pt x="212" y="119"/>
                  </a:lnTo>
                  <a:lnTo>
                    <a:pt x="210" y="129"/>
                  </a:lnTo>
                  <a:lnTo>
                    <a:pt x="208" y="138"/>
                  </a:lnTo>
                  <a:lnTo>
                    <a:pt x="204" y="148"/>
                  </a:lnTo>
                  <a:lnTo>
                    <a:pt x="200" y="158"/>
                  </a:lnTo>
                  <a:lnTo>
                    <a:pt x="194" y="165"/>
                  </a:lnTo>
                  <a:lnTo>
                    <a:pt x="189" y="175"/>
                  </a:lnTo>
                  <a:lnTo>
                    <a:pt x="181" y="181"/>
                  </a:lnTo>
                  <a:lnTo>
                    <a:pt x="175" y="189"/>
                  </a:lnTo>
                  <a:lnTo>
                    <a:pt x="165" y="194"/>
                  </a:lnTo>
                  <a:lnTo>
                    <a:pt x="158" y="200"/>
                  </a:lnTo>
                  <a:lnTo>
                    <a:pt x="148" y="204"/>
                  </a:lnTo>
                  <a:lnTo>
                    <a:pt x="138" y="208"/>
                  </a:lnTo>
                  <a:lnTo>
                    <a:pt x="129" y="210"/>
                  </a:lnTo>
                  <a:lnTo>
                    <a:pt x="119" y="212"/>
                  </a:lnTo>
                  <a:lnTo>
                    <a:pt x="108" y="212"/>
                  </a:lnTo>
                  <a:lnTo>
                    <a:pt x="96" y="212"/>
                  </a:lnTo>
                  <a:lnTo>
                    <a:pt x="86" y="210"/>
                  </a:lnTo>
                  <a:lnTo>
                    <a:pt x="77" y="208"/>
                  </a:lnTo>
                  <a:lnTo>
                    <a:pt x="67" y="204"/>
                  </a:lnTo>
                  <a:lnTo>
                    <a:pt x="57" y="200"/>
                  </a:lnTo>
                  <a:lnTo>
                    <a:pt x="50" y="194"/>
                  </a:lnTo>
                  <a:lnTo>
                    <a:pt x="40" y="189"/>
                  </a:lnTo>
                  <a:lnTo>
                    <a:pt x="34" y="181"/>
                  </a:lnTo>
                  <a:lnTo>
                    <a:pt x="27" y="175"/>
                  </a:lnTo>
                  <a:lnTo>
                    <a:pt x="21" y="165"/>
                  </a:lnTo>
                  <a:lnTo>
                    <a:pt x="15" y="158"/>
                  </a:lnTo>
                  <a:lnTo>
                    <a:pt x="11" y="148"/>
                  </a:lnTo>
                  <a:lnTo>
                    <a:pt x="7" y="138"/>
                  </a:lnTo>
                  <a:lnTo>
                    <a:pt x="5" y="129"/>
                  </a:lnTo>
                  <a:lnTo>
                    <a:pt x="3" y="119"/>
                  </a:lnTo>
                  <a:lnTo>
                    <a:pt x="3" y="108"/>
                  </a:lnTo>
                  <a:lnTo>
                    <a:pt x="3" y="96"/>
                  </a:lnTo>
                  <a:lnTo>
                    <a:pt x="5" y="86"/>
                  </a:lnTo>
                  <a:lnTo>
                    <a:pt x="7" y="77"/>
                  </a:lnTo>
                  <a:lnTo>
                    <a:pt x="11" y="67"/>
                  </a:lnTo>
                  <a:lnTo>
                    <a:pt x="15" y="57"/>
                  </a:lnTo>
                  <a:lnTo>
                    <a:pt x="21" y="50"/>
                  </a:lnTo>
                  <a:lnTo>
                    <a:pt x="27" y="40"/>
                  </a:lnTo>
                  <a:lnTo>
                    <a:pt x="34" y="34"/>
                  </a:lnTo>
                  <a:lnTo>
                    <a:pt x="40" y="27"/>
                  </a:lnTo>
                  <a:lnTo>
                    <a:pt x="50" y="21"/>
                  </a:lnTo>
                  <a:lnTo>
                    <a:pt x="57" y="15"/>
                  </a:lnTo>
                  <a:lnTo>
                    <a:pt x="67" y="11"/>
                  </a:lnTo>
                  <a:lnTo>
                    <a:pt x="77" y="7"/>
                  </a:lnTo>
                  <a:lnTo>
                    <a:pt x="86" y="5"/>
                  </a:lnTo>
                  <a:lnTo>
                    <a:pt x="96" y="3"/>
                  </a:lnTo>
                  <a:lnTo>
                    <a:pt x="108" y="3"/>
                  </a:lnTo>
                  <a:lnTo>
                    <a:pt x="119" y="3"/>
                  </a:lnTo>
                  <a:lnTo>
                    <a:pt x="129" y="5"/>
                  </a:lnTo>
                  <a:lnTo>
                    <a:pt x="138" y="7"/>
                  </a:lnTo>
                  <a:lnTo>
                    <a:pt x="148" y="11"/>
                  </a:lnTo>
                  <a:lnTo>
                    <a:pt x="158" y="15"/>
                  </a:lnTo>
                  <a:lnTo>
                    <a:pt x="165" y="21"/>
                  </a:lnTo>
                  <a:lnTo>
                    <a:pt x="175" y="27"/>
                  </a:lnTo>
                  <a:lnTo>
                    <a:pt x="181" y="34"/>
                  </a:lnTo>
                  <a:lnTo>
                    <a:pt x="189" y="40"/>
                  </a:lnTo>
                  <a:lnTo>
                    <a:pt x="194" y="50"/>
                  </a:lnTo>
                  <a:lnTo>
                    <a:pt x="200" y="57"/>
                  </a:lnTo>
                  <a:lnTo>
                    <a:pt x="204" y="67"/>
                  </a:lnTo>
                  <a:lnTo>
                    <a:pt x="208" y="77"/>
                  </a:lnTo>
                  <a:lnTo>
                    <a:pt x="210" y="86"/>
                  </a:lnTo>
                  <a:lnTo>
                    <a:pt x="212" y="96"/>
                  </a:lnTo>
                  <a:lnTo>
                    <a:pt x="212" y="108"/>
                  </a:lnTo>
                  <a:close/>
                </a:path>
              </a:pathLst>
            </a:custGeom>
            <a:solidFill>
              <a:srgbClr val="EDBC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73" name="Freeform 113">
              <a:extLst>
                <a:ext uri="{FF2B5EF4-FFF2-40B4-BE49-F238E27FC236}">
                  <a16:creationId xmlns:a16="http://schemas.microsoft.com/office/drawing/2014/main" id="{0384A370-CA60-EA82-154D-3750CA22F8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3" y="2056"/>
              <a:ext cx="213" cy="213"/>
            </a:xfrm>
            <a:custGeom>
              <a:avLst/>
              <a:gdLst>
                <a:gd name="T0" fmla="*/ 213 w 213"/>
                <a:gd name="T1" fmla="*/ 95 h 213"/>
                <a:gd name="T2" fmla="*/ 209 w 213"/>
                <a:gd name="T3" fmla="*/ 76 h 213"/>
                <a:gd name="T4" fmla="*/ 201 w 213"/>
                <a:gd name="T5" fmla="*/ 56 h 213"/>
                <a:gd name="T6" fmla="*/ 189 w 213"/>
                <a:gd name="T7" fmla="*/ 39 h 213"/>
                <a:gd name="T8" fmla="*/ 174 w 213"/>
                <a:gd name="T9" fmla="*/ 24 h 213"/>
                <a:gd name="T10" fmla="*/ 157 w 213"/>
                <a:gd name="T11" fmla="*/ 12 h 213"/>
                <a:gd name="T12" fmla="*/ 137 w 213"/>
                <a:gd name="T13" fmla="*/ 4 h 213"/>
                <a:gd name="T14" fmla="*/ 118 w 213"/>
                <a:gd name="T15" fmla="*/ 0 h 213"/>
                <a:gd name="T16" fmla="*/ 95 w 213"/>
                <a:gd name="T17" fmla="*/ 0 h 213"/>
                <a:gd name="T18" fmla="*/ 76 w 213"/>
                <a:gd name="T19" fmla="*/ 4 h 213"/>
                <a:gd name="T20" fmla="*/ 56 w 213"/>
                <a:gd name="T21" fmla="*/ 12 h 213"/>
                <a:gd name="T22" fmla="*/ 39 w 213"/>
                <a:gd name="T23" fmla="*/ 24 h 213"/>
                <a:gd name="T24" fmla="*/ 24 w 213"/>
                <a:gd name="T25" fmla="*/ 39 h 213"/>
                <a:gd name="T26" fmla="*/ 12 w 213"/>
                <a:gd name="T27" fmla="*/ 56 h 213"/>
                <a:gd name="T28" fmla="*/ 4 w 213"/>
                <a:gd name="T29" fmla="*/ 76 h 213"/>
                <a:gd name="T30" fmla="*/ 0 w 213"/>
                <a:gd name="T31" fmla="*/ 95 h 213"/>
                <a:gd name="T32" fmla="*/ 0 w 213"/>
                <a:gd name="T33" fmla="*/ 118 h 213"/>
                <a:gd name="T34" fmla="*/ 4 w 213"/>
                <a:gd name="T35" fmla="*/ 137 h 213"/>
                <a:gd name="T36" fmla="*/ 12 w 213"/>
                <a:gd name="T37" fmla="*/ 157 h 213"/>
                <a:gd name="T38" fmla="*/ 24 w 213"/>
                <a:gd name="T39" fmla="*/ 174 h 213"/>
                <a:gd name="T40" fmla="*/ 39 w 213"/>
                <a:gd name="T41" fmla="*/ 189 h 213"/>
                <a:gd name="T42" fmla="*/ 56 w 213"/>
                <a:gd name="T43" fmla="*/ 201 h 213"/>
                <a:gd name="T44" fmla="*/ 76 w 213"/>
                <a:gd name="T45" fmla="*/ 209 h 213"/>
                <a:gd name="T46" fmla="*/ 95 w 213"/>
                <a:gd name="T47" fmla="*/ 213 h 213"/>
                <a:gd name="T48" fmla="*/ 118 w 213"/>
                <a:gd name="T49" fmla="*/ 213 h 213"/>
                <a:gd name="T50" fmla="*/ 137 w 213"/>
                <a:gd name="T51" fmla="*/ 209 h 213"/>
                <a:gd name="T52" fmla="*/ 157 w 213"/>
                <a:gd name="T53" fmla="*/ 201 h 213"/>
                <a:gd name="T54" fmla="*/ 174 w 213"/>
                <a:gd name="T55" fmla="*/ 189 h 213"/>
                <a:gd name="T56" fmla="*/ 189 w 213"/>
                <a:gd name="T57" fmla="*/ 174 h 213"/>
                <a:gd name="T58" fmla="*/ 201 w 213"/>
                <a:gd name="T59" fmla="*/ 157 h 213"/>
                <a:gd name="T60" fmla="*/ 209 w 213"/>
                <a:gd name="T61" fmla="*/ 137 h 213"/>
                <a:gd name="T62" fmla="*/ 213 w 213"/>
                <a:gd name="T63" fmla="*/ 118 h 213"/>
                <a:gd name="T64" fmla="*/ 209 w 213"/>
                <a:gd name="T65" fmla="*/ 107 h 213"/>
                <a:gd name="T66" fmla="*/ 207 w 213"/>
                <a:gd name="T67" fmla="*/ 128 h 213"/>
                <a:gd name="T68" fmla="*/ 201 w 213"/>
                <a:gd name="T69" fmla="*/ 147 h 213"/>
                <a:gd name="T70" fmla="*/ 180 w 213"/>
                <a:gd name="T71" fmla="*/ 180 h 213"/>
                <a:gd name="T72" fmla="*/ 147 w 213"/>
                <a:gd name="T73" fmla="*/ 201 h 213"/>
                <a:gd name="T74" fmla="*/ 128 w 213"/>
                <a:gd name="T75" fmla="*/ 207 h 213"/>
                <a:gd name="T76" fmla="*/ 107 w 213"/>
                <a:gd name="T77" fmla="*/ 209 h 213"/>
                <a:gd name="T78" fmla="*/ 85 w 213"/>
                <a:gd name="T79" fmla="*/ 207 h 213"/>
                <a:gd name="T80" fmla="*/ 66 w 213"/>
                <a:gd name="T81" fmla="*/ 201 h 213"/>
                <a:gd name="T82" fmla="*/ 33 w 213"/>
                <a:gd name="T83" fmla="*/ 180 h 213"/>
                <a:gd name="T84" fmla="*/ 12 w 213"/>
                <a:gd name="T85" fmla="*/ 147 h 213"/>
                <a:gd name="T86" fmla="*/ 6 w 213"/>
                <a:gd name="T87" fmla="*/ 128 h 213"/>
                <a:gd name="T88" fmla="*/ 4 w 213"/>
                <a:gd name="T89" fmla="*/ 107 h 213"/>
                <a:gd name="T90" fmla="*/ 6 w 213"/>
                <a:gd name="T91" fmla="*/ 85 h 213"/>
                <a:gd name="T92" fmla="*/ 12 w 213"/>
                <a:gd name="T93" fmla="*/ 66 h 213"/>
                <a:gd name="T94" fmla="*/ 33 w 213"/>
                <a:gd name="T95" fmla="*/ 33 h 213"/>
                <a:gd name="T96" fmla="*/ 66 w 213"/>
                <a:gd name="T97" fmla="*/ 12 h 213"/>
                <a:gd name="T98" fmla="*/ 85 w 213"/>
                <a:gd name="T99" fmla="*/ 6 h 213"/>
                <a:gd name="T100" fmla="*/ 107 w 213"/>
                <a:gd name="T101" fmla="*/ 4 h 213"/>
                <a:gd name="T102" fmla="*/ 128 w 213"/>
                <a:gd name="T103" fmla="*/ 6 h 213"/>
                <a:gd name="T104" fmla="*/ 147 w 213"/>
                <a:gd name="T105" fmla="*/ 12 h 213"/>
                <a:gd name="T106" fmla="*/ 180 w 213"/>
                <a:gd name="T107" fmla="*/ 33 h 213"/>
                <a:gd name="T108" fmla="*/ 201 w 213"/>
                <a:gd name="T109" fmla="*/ 66 h 213"/>
                <a:gd name="T110" fmla="*/ 207 w 213"/>
                <a:gd name="T111" fmla="*/ 85 h 213"/>
                <a:gd name="T112" fmla="*/ 209 w 213"/>
                <a:gd name="T113" fmla="*/ 107 h 21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13"/>
                <a:gd name="T172" fmla="*/ 0 h 213"/>
                <a:gd name="T173" fmla="*/ 213 w 213"/>
                <a:gd name="T174" fmla="*/ 213 h 21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13" h="213">
                  <a:moveTo>
                    <a:pt x="213" y="107"/>
                  </a:moveTo>
                  <a:lnTo>
                    <a:pt x="213" y="95"/>
                  </a:lnTo>
                  <a:lnTo>
                    <a:pt x="211" y="85"/>
                  </a:lnTo>
                  <a:lnTo>
                    <a:pt x="209" y="76"/>
                  </a:lnTo>
                  <a:lnTo>
                    <a:pt x="205" y="64"/>
                  </a:lnTo>
                  <a:lnTo>
                    <a:pt x="201" y="56"/>
                  </a:lnTo>
                  <a:lnTo>
                    <a:pt x="195" y="47"/>
                  </a:lnTo>
                  <a:lnTo>
                    <a:pt x="189" y="39"/>
                  </a:lnTo>
                  <a:lnTo>
                    <a:pt x="182" y="31"/>
                  </a:lnTo>
                  <a:lnTo>
                    <a:pt x="174" y="24"/>
                  </a:lnTo>
                  <a:lnTo>
                    <a:pt x="166" y="18"/>
                  </a:lnTo>
                  <a:lnTo>
                    <a:pt x="157" y="12"/>
                  </a:lnTo>
                  <a:lnTo>
                    <a:pt x="149" y="8"/>
                  </a:lnTo>
                  <a:lnTo>
                    <a:pt x="137" y="4"/>
                  </a:lnTo>
                  <a:lnTo>
                    <a:pt x="128" y="2"/>
                  </a:lnTo>
                  <a:lnTo>
                    <a:pt x="118" y="0"/>
                  </a:lnTo>
                  <a:lnTo>
                    <a:pt x="107" y="0"/>
                  </a:lnTo>
                  <a:lnTo>
                    <a:pt x="95" y="0"/>
                  </a:lnTo>
                  <a:lnTo>
                    <a:pt x="85" y="2"/>
                  </a:lnTo>
                  <a:lnTo>
                    <a:pt x="76" y="4"/>
                  </a:lnTo>
                  <a:lnTo>
                    <a:pt x="64" y="8"/>
                  </a:lnTo>
                  <a:lnTo>
                    <a:pt x="56" y="12"/>
                  </a:lnTo>
                  <a:lnTo>
                    <a:pt x="47" y="18"/>
                  </a:lnTo>
                  <a:lnTo>
                    <a:pt x="39" y="24"/>
                  </a:lnTo>
                  <a:lnTo>
                    <a:pt x="31" y="31"/>
                  </a:lnTo>
                  <a:lnTo>
                    <a:pt x="24" y="39"/>
                  </a:lnTo>
                  <a:lnTo>
                    <a:pt x="18" y="47"/>
                  </a:lnTo>
                  <a:lnTo>
                    <a:pt x="12" y="56"/>
                  </a:lnTo>
                  <a:lnTo>
                    <a:pt x="8" y="64"/>
                  </a:lnTo>
                  <a:lnTo>
                    <a:pt x="4" y="76"/>
                  </a:lnTo>
                  <a:lnTo>
                    <a:pt x="2" y="85"/>
                  </a:lnTo>
                  <a:lnTo>
                    <a:pt x="0" y="95"/>
                  </a:lnTo>
                  <a:lnTo>
                    <a:pt x="0" y="107"/>
                  </a:lnTo>
                  <a:lnTo>
                    <a:pt x="0" y="118"/>
                  </a:lnTo>
                  <a:lnTo>
                    <a:pt x="2" y="128"/>
                  </a:lnTo>
                  <a:lnTo>
                    <a:pt x="4" y="137"/>
                  </a:lnTo>
                  <a:lnTo>
                    <a:pt x="8" y="149"/>
                  </a:lnTo>
                  <a:lnTo>
                    <a:pt x="12" y="157"/>
                  </a:lnTo>
                  <a:lnTo>
                    <a:pt x="18" y="166"/>
                  </a:lnTo>
                  <a:lnTo>
                    <a:pt x="24" y="174"/>
                  </a:lnTo>
                  <a:lnTo>
                    <a:pt x="31" y="182"/>
                  </a:lnTo>
                  <a:lnTo>
                    <a:pt x="39" y="189"/>
                  </a:lnTo>
                  <a:lnTo>
                    <a:pt x="47" y="195"/>
                  </a:lnTo>
                  <a:lnTo>
                    <a:pt x="56" y="201"/>
                  </a:lnTo>
                  <a:lnTo>
                    <a:pt x="64" y="205"/>
                  </a:lnTo>
                  <a:lnTo>
                    <a:pt x="76" y="209"/>
                  </a:lnTo>
                  <a:lnTo>
                    <a:pt x="85" y="211"/>
                  </a:lnTo>
                  <a:lnTo>
                    <a:pt x="95" y="213"/>
                  </a:lnTo>
                  <a:lnTo>
                    <a:pt x="107" y="213"/>
                  </a:lnTo>
                  <a:lnTo>
                    <a:pt x="118" y="213"/>
                  </a:lnTo>
                  <a:lnTo>
                    <a:pt x="128" y="211"/>
                  </a:lnTo>
                  <a:lnTo>
                    <a:pt x="137" y="209"/>
                  </a:lnTo>
                  <a:lnTo>
                    <a:pt x="149" y="205"/>
                  </a:lnTo>
                  <a:lnTo>
                    <a:pt x="157" y="201"/>
                  </a:lnTo>
                  <a:lnTo>
                    <a:pt x="166" y="195"/>
                  </a:lnTo>
                  <a:lnTo>
                    <a:pt x="174" y="189"/>
                  </a:lnTo>
                  <a:lnTo>
                    <a:pt x="182" y="182"/>
                  </a:lnTo>
                  <a:lnTo>
                    <a:pt x="189" y="174"/>
                  </a:lnTo>
                  <a:lnTo>
                    <a:pt x="195" y="166"/>
                  </a:lnTo>
                  <a:lnTo>
                    <a:pt x="201" y="157"/>
                  </a:lnTo>
                  <a:lnTo>
                    <a:pt x="205" y="149"/>
                  </a:lnTo>
                  <a:lnTo>
                    <a:pt x="209" y="137"/>
                  </a:lnTo>
                  <a:lnTo>
                    <a:pt x="211" y="128"/>
                  </a:lnTo>
                  <a:lnTo>
                    <a:pt x="213" y="118"/>
                  </a:lnTo>
                  <a:lnTo>
                    <a:pt x="213" y="107"/>
                  </a:lnTo>
                  <a:close/>
                  <a:moveTo>
                    <a:pt x="209" y="107"/>
                  </a:moveTo>
                  <a:lnTo>
                    <a:pt x="209" y="116"/>
                  </a:lnTo>
                  <a:lnTo>
                    <a:pt x="207" y="128"/>
                  </a:lnTo>
                  <a:lnTo>
                    <a:pt x="205" y="137"/>
                  </a:lnTo>
                  <a:lnTo>
                    <a:pt x="201" y="147"/>
                  </a:lnTo>
                  <a:lnTo>
                    <a:pt x="191" y="164"/>
                  </a:lnTo>
                  <a:lnTo>
                    <a:pt x="180" y="180"/>
                  </a:lnTo>
                  <a:lnTo>
                    <a:pt x="164" y="191"/>
                  </a:lnTo>
                  <a:lnTo>
                    <a:pt x="147" y="201"/>
                  </a:lnTo>
                  <a:lnTo>
                    <a:pt x="137" y="205"/>
                  </a:lnTo>
                  <a:lnTo>
                    <a:pt x="128" y="207"/>
                  </a:lnTo>
                  <a:lnTo>
                    <a:pt x="116" y="209"/>
                  </a:lnTo>
                  <a:lnTo>
                    <a:pt x="107" y="209"/>
                  </a:lnTo>
                  <a:lnTo>
                    <a:pt x="97" y="209"/>
                  </a:lnTo>
                  <a:lnTo>
                    <a:pt x="85" y="207"/>
                  </a:lnTo>
                  <a:lnTo>
                    <a:pt x="76" y="205"/>
                  </a:lnTo>
                  <a:lnTo>
                    <a:pt x="66" y="201"/>
                  </a:lnTo>
                  <a:lnTo>
                    <a:pt x="49" y="191"/>
                  </a:lnTo>
                  <a:lnTo>
                    <a:pt x="33" y="180"/>
                  </a:lnTo>
                  <a:lnTo>
                    <a:pt x="22" y="164"/>
                  </a:lnTo>
                  <a:lnTo>
                    <a:pt x="12" y="147"/>
                  </a:lnTo>
                  <a:lnTo>
                    <a:pt x="8" y="137"/>
                  </a:lnTo>
                  <a:lnTo>
                    <a:pt x="6" y="128"/>
                  </a:lnTo>
                  <a:lnTo>
                    <a:pt x="4" y="116"/>
                  </a:lnTo>
                  <a:lnTo>
                    <a:pt x="4" y="107"/>
                  </a:lnTo>
                  <a:lnTo>
                    <a:pt x="4" y="97"/>
                  </a:lnTo>
                  <a:lnTo>
                    <a:pt x="6" y="85"/>
                  </a:lnTo>
                  <a:lnTo>
                    <a:pt x="8" y="76"/>
                  </a:lnTo>
                  <a:lnTo>
                    <a:pt x="12" y="66"/>
                  </a:lnTo>
                  <a:lnTo>
                    <a:pt x="22" y="49"/>
                  </a:lnTo>
                  <a:lnTo>
                    <a:pt x="33" y="33"/>
                  </a:lnTo>
                  <a:lnTo>
                    <a:pt x="49" y="22"/>
                  </a:lnTo>
                  <a:lnTo>
                    <a:pt x="66" y="12"/>
                  </a:lnTo>
                  <a:lnTo>
                    <a:pt x="76" y="8"/>
                  </a:lnTo>
                  <a:lnTo>
                    <a:pt x="85" y="6"/>
                  </a:lnTo>
                  <a:lnTo>
                    <a:pt x="97" y="4"/>
                  </a:lnTo>
                  <a:lnTo>
                    <a:pt x="107" y="4"/>
                  </a:lnTo>
                  <a:lnTo>
                    <a:pt x="116" y="4"/>
                  </a:lnTo>
                  <a:lnTo>
                    <a:pt x="128" y="6"/>
                  </a:lnTo>
                  <a:lnTo>
                    <a:pt x="137" y="8"/>
                  </a:lnTo>
                  <a:lnTo>
                    <a:pt x="147" y="12"/>
                  </a:lnTo>
                  <a:lnTo>
                    <a:pt x="164" y="22"/>
                  </a:lnTo>
                  <a:lnTo>
                    <a:pt x="180" y="33"/>
                  </a:lnTo>
                  <a:lnTo>
                    <a:pt x="191" y="49"/>
                  </a:lnTo>
                  <a:lnTo>
                    <a:pt x="201" y="66"/>
                  </a:lnTo>
                  <a:lnTo>
                    <a:pt x="205" y="76"/>
                  </a:lnTo>
                  <a:lnTo>
                    <a:pt x="207" y="85"/>
                  </a:lnTo>
                  <a:lnTo>
                    <a:pt x="209" y="97"/>
                  </a:lnTo>
                  <a:lnTo>
                    <a:pt x="209" y="107"/>
                  </a:lnTo>
                  <a:close/>
                </a:path>
              </a:pathLst>
            </a:custGeom>
            <a:solidFill>
              <a:srgbClr val="EEBD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74" name="Freeform 114">
              <a:extLst>
                <a:ext uri="{FF2B5EF4-FFF2-40B4-BE49-F238E27FC236}">
                  <a16:creationId xmlns:a16="http://schemas.microsoft.com/office/drawing/2014/main" id="{43F2641E-9189-ABB7-59F6-8E470565FB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5" y="2058"/>
              <a:ext cx="209" cy="209"/>
            </a:xfrm>
            <a:custGeom>
              <a:avLst/>
              <a:gdLst>
                <a:gd name="T0" fmla="*/ 209 w 209"/>
                <a:gd name="T1" fmla="*/ 93 h 209"/>
                <a:gd name="T2" fmla="*/ 205 w 209"/>
                <a:gd name="T3" fmla="*/ 74 h 209"/>
                <a:gd name="T4" fmla="*/ 197 w 209"/>
                <a:gd name="T5" fmla="*/ 54 h 209"/>
                <a:gd name="T6" fmla="*/ 186 w 209"/>
                <a:gd name="T7" fmla="*/ 37 h 209"/>
                <a:gd name="T8" fmla="*/ 172 w 209"/>
                <a:gd name="T9" fmla="*/ 24 h 209"/>
                <a:gd name="T10" fmla="*/ 155 w 209"/>
                <a:gd name="T11" fmla="*/ 12 h 209"/>
                <a:gd name="T12" fmla="*/ 135 w 209"/>
                <a:gd name="T13" fmla="*/ 4 h 209"/>
                <a:gd name="T14" fmla="*/ 116 w 209"/>
                <a:gd name="T15" fmla="*/ 0 h 209"/>
                <a:gd name="T16" fmla="*/ 93 w 209"/>
                <a:gd name="T17" fmla="*/ 0 h 209"/>
                <a:gd name="T18" fmla="*/ 74 w 209"/>
                <a:gd name="T19" fmla="*/ 4 h 209"/>
                <a:gd name="T20" fmla="*/ 54 w 209"/>
                <a:gd name="T21" fmla="*/ 12 h 209"/>
                <a:gd name="T22" fmla="*/ 37 w 209"/>
                <a:gd name="T23" fmla="*/ 24 h 209"/>
                <a:gd name="T24" fmla="*/ 24 w 209"/>
                <a:gd name="T25" fmla="*/ 37 h 209"/>
                <a:gd name="T26" fmla="*/ 12 w 209"/>
                <a:gd name="T27" fmla="*/ 54 h 209"/>
                <a:gd name="T28" fmla="*/ 4 w 209"/>
                <a:gd name="T29" fmla="*/ 74 h 209"/>
                <a:gd name="T30" fmla="*/ 0 w 209"/>
                <a:gd name="T31" fmla="*/ 93 h 209"/>
                <a:gd name="T32" fmla="*/ 0 w 209"/>
                <a:gd name="T33" fmla="*/ 116 h 209"/>
                <a:gd name="T34" fmla="*/ 4 w 209"/>
                <a:gd name="T35" fmla="*/ 135 h 209"/>
                <a:gd name="T36" fmla="*/ 12 w 209"/>
                <a:gd name="T37" fmla="*/ 155 h 209"/>
                <a:gd name="T38" fmla="*/ 24 w 209"/>
                <a:gd name="T39" fmla="*/ 172 h 209"/>
                <a:gd name="T40" fmla="*/ 37 w 209"/>
                <a:gd name="T41" fmla="*/ 186 h 209"/>
                <a:gd name="T42" fmla="*/ 54 w 209"/>
                <a:gd name="T43" fmla="*/ 197 h 209"/>
                <a:gd name="T44" fmla="*/ 74 w 209"/>
                <a:gd name="T45" fmla="*/ 205 h 209"/>
                <a:gd name="T46" fmla="*/ 93 w 209"/>
                <a:gd name="T47" fmla="*/ 209 h 209"/>
                <a:gd name="T48" fmla="*/ 116 w 209"/>
                <a:gd name="T49" fmla="*/ 209 h 209"/>
                <a:gd name="T50" fmla="*/ 135 w 209"/>
                <a:gd name="T51" fmla="*/ 205 h 209"/>
                <a:gd name="T52" fmla="*/ 155 w 209"/>
                <a:gd name="T53" fmla="*/ 197 h 209"/>
                <a:gd name="T54" fmla="*/ 172 w 209"/>
                <a:gd name="T55" fmla="*/ 186 h 209"/>
                <a:gd name="T56" fmla="*/ 186 w 209"/>
                <a:gd name="T57" fmla="*/ 172 h 209"/>
                <a:gd name="T58" fmla="*/ 197 w 209"/>
                <a:gd name="T59" fmla="*/ 155 h 209"/>
                <a:gd name="T60" fmla="*/ 205 w 209"/>
                <a:gd name="T61" fmla="*/ 135 h 209"/>
                <a:gd name="T62" fmla="*/ 209 w 209"/>
                <a:gd name="T63" fmla="*/ 116 h 209"/>
                <a:gd name="T64" fmla="*/ 205 w 209"/>
                <a:gd name="T65" fmla="*/ 105 h 209"/>
                <a:gd name="T66" fmla="*/ 203 w 209"/>
                <a:gd name="T67" fmla="*/ 126 h 209"/>
                <a:gd name="T68" fmla="*/ 197 w 209"/>
                <a:gd name="T69" fmla="*/ 143 h 209"/>
                <a:gd name="T70" fmla="*/ 176 w 209"/>
                <a:gd name="T71" fmla="*/ 176 h 209"/>
                <a:gd name="T72" fmla="*/ 143 w 209"/>
                <a:gd name="T73" fmla="*/ 197 h 209"/>
                <a:gd name="T74" fmla="*/ 126 w 209"/>
                <a:gd name="T75" fmla="*/ 203 h 209"/>
                <a:gd name="T76" fmla="*/ 105 w 209"/>
                <a:gd name="T77" fmla="*/ 205 h 209"/>
                <a:gd name="T78" fmla="*/ 83 w 209"/>
                <a:gd name="T79" fmla="*/ 203 h 209"/>
                <a:gd name="T80" fmla="*/ 66 w 209"/>
                <a:gd name="T81" fmla="*/ 197 h 209"/>
                <a:gd name="T82" fmla="*/ 33 w 209"/>
                <a:gd name="T83" fmla="*/ 176 h 209"/>
                <a:gd name="T84" fmla="*/ 12 w 209"/>
                <a:gd name="T85" fmla="*/ 143 h 209"/>
                <a:gd name="T86" fmla="*/ 6 w 209"/>
                <a:gd name="T87" fmla="*/ 126 h 209"/>
                <a:gd name="T88" fmla="*/ 4 w 209"/>
                <a:gd name="T89" fmla="*/ 105 h 209"/>
                <a:gd name="T90" fmla="*/ 6 w 209"/>
                <a:gd name="T91" fmla="*/ 83 h 209"/>
                <a:gd name="T92" fmla="*/ 12 w 209"/>
                <a:gd name="T93" fmla="*/ 66 h 209"/>
                <a:gd name="T94" fmla="*/ 33 w 209"/>
                <a:gd name="T95" fmla="*/ 33 h 209"/>
                <a:gd name="T96" fmla="*/ 66 w 209"/>
                <a:gd name="T97" fmla="*/ 12 h 209"/>
                <a:gd name="T98" fmla="*/ 83 w 209"/>
                <a:gd name="T99" fmla="*/ 6 h 209"/>
                <a:gd name="T100" fmla="*/ 105 w 209"/>
                <a:gd name="T101" fmla="*/ 4 h 209"/>
                <a:gd name="T102" fmla="*/ 126 w 209"/>
                <a:gd name="T103" fmla="*/ 6 h 209"/>
                <a:gd name="T104" fmla="*/ 143 w 209"/>
                <a:gd name="T105" fmla="*/ 12 h 209"/>
                <a:gd name="T106" fmla="*/ 176 w 209"/>
                <a:gd name="T107" fmla="*/ 33 h 209"/>
                <a:gd name="T108" fmla="*/ 197 w 209"/>
                <a:gd name="T109" fmla="*/ 66 h 209"/>
                <a:gd name="T110" fmla="*/ 203 w 209"/>
                <a:gd name="T111" fmla="*/ 83 h 209"/>
                <a:gd name="T112" fmla="*/ 205 w 209"/>
                <a:gd name="T113" fmla="*/ 105 h 20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09"/>
                <a:gd name="T172" fmla="*/ 0 h 209"/>
                <a:gd name="T173" fmla="*/ 209 w 209"/>
                <a:gd name="T174" fmla="*/ 209 h 20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09" h="209">
                  <a:moveTo>
                    <a:pt x="209" y="105"/>
                  </a:moveTo>
                  <a:lnTo>
                    <a:pt x="209" y="93"/>
                  </a:lnTo>
                  <a:lnTo>
                    <a:pt x="207" y="83"/>
                  </a:lnTo>
                  <a:lnTo>
                    <a:pt x="205" y="74"/>
                  </a:lnTo>
                  <a:lnTo>
                    <a:pt x="201" y="64"/>
                  </a:lnTo>
                  <a:lnTo>
                    <a:pt x="197" y="54"/>
                  </a:lnTo>
                  <a:lnTo>
                    <a:pt x="191" y="47"/>
                  </a:lnTo>
                  <a:lnTo>
                    <a:pt x="186" y="37"/>
                  </a:lnTo>
                  <a:lnTo>
                    <a:pt x="178" y="31"/>
                  </a:lnTo>
                  <a:lnTo>
                    <a:pt x="172" y="24"/>
                  </a:lnTo>
                  <a:lnTo>
                    <a:pt x="162" y="18"/>
                  </a:lnTo>
                  <a:lnTo>
                    <a:pt x="155" y="12"/>
                  </a:lnTo>
                  <a:lnTo>
                    <a:pt x="145" y="8"/>
                  </a:lnTo>
                  <a:lnTo>
                    <a:pt x="135" y="4"/>
                  </a:lnTo>
                  <a:lnTo>
                    <a:pt x="126" y="2"/>
                  </a:lnTo>
                  <a:lnTo>
                    <a:pt x="116" y="0"/>
                  </a:lnTo>
                  <a:lnTo>
                    <a:pt x="105" y="0"/>
                  </a:lnTo>
                  <a:lnTo>
                    <a:pt x="93" y="0"/>
                  </a:lnTo>
                  <a:lnTo>
                    <a:pt x="83" y="2"/>
                  </a:lnTo>
                  <a:lnTo>
                    <a:pt x="74" y="4"/>
                  </a:lnTo>
                  <a:lnTo>
                    <a:pt x="64" y="8"/>
                  </a:lnTo>
                  <a:lnTo>
                    <a:pt x="54" y="12"/>
                  </a:lnTo>
                  <a:lnTo>
                    <a:pt x="47" y="18"/>
                  </a:lnTo>
                  <a:lnTo>
                    <a:pt x="37" y="24"/>
                  </a:lnTo>
                  <a:lnTo>
                    <a:pt x="31" y="31"/>
                  </a:lnTo>
                  <a:lnTo>
                    <a:pt x="24" y="37"/>
                  </a:lnTo>
                  <a:lnTo>
                    <a:pt x="18" y="47"/>
                  </a:lnTo>
                  <a:lnTo>
                    <a:pt x="12" y="54"/>
                  </a:lnTo>
                  <a:lnTo>
                    <a:pt x="8" y="64"/>
                  </a:lnTo>
                  <a:lnTo>
                    <a:pt x="4" y="74"/>
                  </a:lnTo>
                  <a:lnTo>
                    <a:pt x="2" y="83"/>
                  </a:lnTo>
                  <a:lnTo>
                    <a:pt x="0" y="93"/>
                  </a:lnTo>
                  <a:lnTo>
                    <a:pt x="0" y="105"/>
                  </a:lnTo>
                  <a:lnTo>
                    <a:pt x="0" y="116"/>
                  </a:lnTo>
                  <a:lnTo>
                    <a:pt x="2" y="126"/>
                  </a:lnTo>
                  <a:lnTo>
                    <a:pt x="4" y="135"/>
                  </a:lnTo>
                  <a:lnTo>
                    <a:pt x="8" y="145"/>
                  </a:lnTo>
                  <a:lnTo>
                    <a:pt x="12" y="155"/>
                  </a:lnTo>
                  <a:lnTo>
                    <a:pt x="18" y="162"/>
                  </a:lnTo>
                  <a:lnTo>
                    <a:pt x="24" y="172"/>
                  </a:lnTo>
                  <a:lnTo>
                    <a:pt x="31" y="178"/>
                  </a:lnTo>
                  <a:lnTo>
                    <a:pt x="37" y="186"/>
                  </a:lnTo>
                  <a:lnTo>
                    <a:pt x="47" y="191"/>
                  </a:lnTo>
                  <a:lnTo>
                    <a:pt x="54" y="197"/>
                  </a:lnTo>
                  <a:lnTo>
                    <a:pt x="64" y="201"/>
                  </a:lnTo>
                  <a:lnTo>
                    <a:pt x="74" y="205"/>
                  </a:lnTo>
                  <a:lnTo>
                    <a:pt x="83" y="207"/>
                  </a:lnTo>
                  <a:lnTo>
                    <a:pt x="93" y="209"/>
                  </a:lnTo>
                  <a:lnTo>
                    <a:pt x="105" y="209"/>
                  </a:lnTo>
                  <a:lnTo>
                    <a:pt x="116" y="209"/>
                  </a:lnTo>
                  <a:lnTo>
                    <a:pt x="126" y="207"/>
                  </a:lnTo>
                  <a:lnTo>
                    <a:pt x="135" y="205"/>
                  </a:lnTo>
                  <a:lnTo>
                    <a:pt x="145" y="201"/>
                  </a:lnTo>
                  <a:lnTo>
                    <a:pt x="155" y="197"/>
                  </a:lnTo>
                  <a:lnTo>
                    <a:pt x="162" y="191"/>
                  </a:lnTo>
                  <a:lnTo>
                    <a:pt x="172" y="186"/>
                  </a:lnTo>
                  <a:lnTo>
                    <a:pt x="178" y="178"/>
                  </a:lnTo>
                  <a:lnTo>
                    <a:pt x="186" y="172"/>
                  </a:lnTo>
                  <a:lnTo>
                    <a:pt x="191" y="162"/>
                  </a:lnTo>
                  <a:lnTo>
                    <a:pt x="197" y="155"/>
                  </a:lnTo>
                  <a:lnTo>
                    <a:pt x="201" y="145"/>
                  </a:lnTo>
                  <a:lnTo>
                    <a:pt x="205" y="135"/>
                  </a:lnTo>
                  <a:lnTo>
                    <a:pt x="207" y="126"/>
                  </a:lnTo>
                  <a:lnTo>
                    <a:pt x="209" y="116"/>
                  </a:lnTo>
                  <a:lnTo>
                    <a:pt x="209" y="105"/>
                  </a:lnTo>
                  <a:close/>
                  <a:moveTo>
                    <a:pt x="205" y="105"/>
                  </a:moveTo>
                  <a:lnTo>
                    <a:pt x="205" y="114"/>
                  </a:lnTo>
                  <a:lnTo>
                    <a:pt x="203" y="126"/>
                  </a:lnTo>
                  <a:lnTo>
                    <a:pt x="201" y="135"/>
                  </a:lnTo>
                  <a:lnTo>
                    <a:pt x="197" y="143"/>
                  </a:lnTo>
                  <a:lnTo>
                    <a:pt x="187" y="160"/>
                  </a:lnTo>
                  <a:lnTo>
                    <a:pt x="176" y="176"/>
                  </a:lnTo>
                  <a:lnTo>
                    <a:pt x="160" y="187"/>
                  </a:lnTo>
                  <a:lnTo>
                    <a:pt x="143" y="197"/>
                  </a:lnTo>
                  <a:lnTo>
                    <a:pt x="135" y="201"/>
                  </a:lnTo>
                  <a:lnTo>
                    <a:pt x="126" y="203"/>
                  </a:lnTo>
                  <a:lnTo>
                    <a:pt x="114" y="205"/>
                  </a:lnTo>
                  <a:lnTo>
                    <a:pt x="105" y="205"/>
                  </a:lnTo>
                  <a:lnTo>
                    <a:pt x="95" y="205"/>
                  </a:lnTo>
                  <a:lnTo>
                    <a:pt x="83" y="203"/>
                  </a:lnTo>
                  <a:lnTo>
                    <a:pt x="74" y="201"/>
                  </a:lnTo>
                  <a:lnTo>
                    <a:pt x="66" y="197"/>
                  </a:lnTo>
                  <a:lnTo>
                    <a:pt x="49" y="187"/>
                  </a:lnTo>
                  <a:lnTo>
                    <a:pt x="33" y="176"/>
                  </a:lnTo>
                  <a:lnTo>
                    <a:pt x="22" y="160"/>
                  </a:lnTo>
                  <a:lnTo>
                    <a:pt x="12" y="143"/>
                  </a:lnTo>
                  <a:lnTo>
                    <a:pt x="8" y="135"/>
                  </a:lnTo>
                  <a:lnTo>
                    <a:pt x="6" y="126"/>
                  </a:lnTo>
                  <a:lnTo>
                    <a:pt x="4" y="114"/>
                  </a:lnTo>
                  <a:lnTo>
                    <a:pt x="4" y="105"/>
                  </a:lnTo>
                  <a:lnTo>
                    <a:pt x="4" y="95"/>
                  </a:lnTo>
                  <a:lnTo>
                    <a:pt x="6" y="83"/>
                  </a:lnTo>
                  <a:lnTo>
                    <a:pt x="8" y="74"/>
                  </a:lnTo>
                  <a:lnTo>
                    <a:pt x="12" y="66"/>
                  </a:lnTo>
                  <a:lnTo>
                    <a:pt x="22" y="49"/>
                  </a:lnTo>
                  <a:lnTo>
                    <a:pt x="33" y="33"/>
                  </a:lnTo>
                  <a:lnTo>
                    <a:pt x="49" y="22"/>
                  </a:lnTo>
                  <a:lnTo>
                    <a:pt x="66" y="12"/>
                  </a:lnTo>
                  <a:lnTo>
                    <a:pt x="74" y="8"/>
                  </a:lnTo>
                  <a:lnTo>
                    <a:pt x="83" y="6"/>
                  </a:lnTo>
                  <a:lnTo>
                    <a:pt x="95" y="4"/>
                  </a:lnTo>
                  <a:lnTo>
                    <a:pt x="105" y="4"/>
                  </a:lnTo>
                  <a:lnTo>
                    <a:pt x="114" y="4"/>
                  </a:lnTo>
                  <a:lnTo>
                    <a:pt x="126" y="6"/>
                  </a:lnTo>
                  <a:lnTo>
                    <a:pt x="135" y="8"/>
                  </a:lnTo>
                  <a:lnTo>
                    <a:pt x="143" y="12"/>
                  </a:lnTo>
                  <a:lnTo>
                    <a:pt x="160" y="22"/>
                  </a:lnTo>
                  <a:lnTo>
                    <a:pt x="176" y="33"/>
                  </a:lnTo>
                  <a:lnTo>
                    <a:pt x="187" y="49"/>
                  </a:lnTo>
                  <a:lnTo>
                    <a:pt x="197" y="66"/>
                  </a:lnTo>
                  <a:lnTo>
                    <a:pt x="201" y="74"/>
                  </a:lnTo>
                  <a:lnTo>
                    <a:pt x="203" y="83"/>
                  </a:lnTo>
                  <a:lnTo>
                    <a:pt x="205" y="95"/>
                  </a:lnTo>
                  <a:lnTo>
                    <a:pt x="205" y="105"/>
                  </a:lnTo>
                  <a:close/>
                </a:path>
              </a:pathLst>
            </a:custGeom>
            <a:solidFill>
              <a:srgbClr val="EEB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75" name="Freeform 115">
              <a:extLst>
                <a:ext uri="{FF2B5EF4-FFF2-40B4-BE49-F238E27FC236}">
                  <a16:creationId xmlns:a16="http://schemas.microsoft.com/office/drawing/2014/main" id="{9519EE6C-6636-4719-89E2-6958259920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7" y="2060"/>
              <a:ext cx="205" cy="205"/>
            </a:xfrm>
            <a:custGeom>
              <a:avLst/>
              <a:gdLst>
                <a:gd name="T0" fmla="*/ 205 w 205"/>
                <a:gd name="T1" fmla="*/ 93 h 205"/>
                <a:gd name="T2" fmla="*/ 201 w 205"/>
                <a:gd name="T3" fmla="*/ 72 h 205"/>
                <a:gd name="T4" fmla="*/ 187 w 205"/>
                <a:gd name="T5" fmla="*/ 45 h 205"/>
                <a:gd name="T6" fmla="*/ 160 w 205"/>
                <a:gd name="T7" fmla="*/ 18 h 205"/>
                <a:gd name="T8" fmla="*/ 133 w 205"/>
                <a:gd name="T9" fmla="*/ 4 h 205"/>
                <a:gd name="T10" fmla="*/ 112 w 205"/>
                <a:gd name="T11" fmla="*/ 0 h 205"/>
                <a:gd name="T12" fmla="*/ 93 w 205"/>
                <a:gd name="T13" fmla="*/ 0 h 205"/>
                <a:gd name="T14" fmla="*/ 72 w 205"/>
                <a:gd name="T15" fmla="*/ 4 h 205"/>
                <a:gd name="T16" fmla="*/ 45 w 205"/>
                <a:gd name="T17" fmla="*/ 18 h 205"/>
                <a:gd name="T18" fmla="*/ 18 w 205"/>
                <a:gd name="T19" fmla="*/ 45 h 205"/>
                <a:gd name="T20" fmla="*/ 4 w 205"/>
                <a:gd name="T21" fmla="*/ 72 h 205"/>
                <a:gd name="T22" fmla="*/ 0 w 205"/>
                <a:gd name="T23" fmla="*/ 93 h 205"/>
                <a:gd name="T24" fmla="*/ 0 w 205"/>
                <a:gd name="T25" fmla="*/ 112 h 205"/>
                <a:gd name="T26" fmla="*/ 4 w 205"/>
                <a:gd name="T27" fmla="*/ 133 h 205"/>
                <a:gd name="T28" fmla="*/ 18 w 205"/>
                <a:gd name="T29" fmla="*/ 160 h 205"/>
                <a:gd name="T30" fmla="*/ 45 w 205"/>
                <a:gd name="T31" fmla="*/ 187 h 205"/>
                <a:gd name="T32" fmla="*/ 72 w 205"/>
                <a:gd name="T33" fmla="*/ 201 h 205"/>
                <a:gd name="T34" fmla="*/ 93 w 205"/>
                <a:gd name="T35" fmla="*/ 205 h 205"/>
                <a:gd name="T36" fmla="*/ 112 w 205"/>
                <a:gd name="T37" fmla="*/ 205 h 205"/>
                <a:gd name="T38" fmla="*/ 133 w 205"/>
                <a:gd name="T39" fmla="*/ 201 h 205"/>
                <a:gd name="T40" fmla="*/ 160 w 205"/>
                <a:gd name="T41" fmla="*/ 187 h 205"/>
                <a:gd name="T42" fmla="*/ 187 w 205"/>
                <a:gd name="T43" fmla="*/ 160 h 205"/>
                <a:gd name="T44" fmla="*/ 201 w 205"/>
                <a:gd name="T45" fmla="*/ 133 h 205"/>
                <a:gd name="T46" fmla="*/ 205 w 205"/>
                <a:gd name="T47" fmla="*/ 112 h 205"/>
                <a:gd name="T48" fmla="*/ 201 w 205"/>
                <a:gd name="T49" fmla="*/ 103 h 205"/>
                <a:gd name="T50" fmla="*/ 199 w 205"/>
                <a:gd name="T51" fmla="*/ 122 h 205"/>
                <a:gd name="T52" fmla="*/ 193 w 205"/>
                <a:gd name="T53" fmla="*/ 141 h 205"/>
                <a:gd name="T54" fmla="*/ 172 w 205"/>
                <a:gd name="T55" fmla="*/ 172 h 205"/>
                <a:gd name="T56" fmla="*/ 141 w 205"/>
                <a:gd name="T57" fmla="*/ 193 h 205"/>
                <a:gd name="T58" fmla="*/ 122 w 205"/>
                <a:gd name="T59" fmla="*/ 199 h 205"/>
                <a:gd name="T60" fmla="*/ 103 w 205"/>
                <a:gd name="T61" fmla="*/ 201 h 205"/>
                <a:gd name="T62" fmla="*/ 83 w 205"/>
                <a:gd name="T63" fmla="*/ 199 h 205"/>
                <a:gd name="T64" fmla="*/ 64 w 205"/>
                <a:gd name="T65" fmla="*/ 193 h 205"/>
                <a:gd name="T66" fmla="*/ 33 w 205"/>
                <a:gd name="T67" fmla="*/ 172 h 205"/>
                <a:gd name="T68" fmla="*/ 12 w 205"/>
                <a:gd name="T69" fmla="*/ 141 h 205"/>
                <a:gd name="T70" fmla="*/ 6 w 205"/>
                <a:gd name="T71" fmla="*/ 122 h 205"/>
                <a:gd name="T72" fmla="*/ 4 w 205"/>
                <a:gd name="T73" fmla="*/ 103 h 205"/>
                <a:gd name="T74" fmla="*/ 6 w 205"/>
                <a:gd name="T75" fmla="*/ 83 h 205"/>
                <a:gd name="T76" fmla="*/ 12 w 205"/>
                <a:gd name="T77" fmla="*/ 64 h 205"/>
                <a:gd name="T78" fmla="*/ 33 w 205"/>
                <a:gd name="T79" fmla="*/ 33 h 205"/>
                <a:gd name="T80" fmla="*/ 64 w 205"/>
                <a:gd name="T81" fmla="*/ 12 h 205"/>
                <a:gd name="T82" fmla="*/ 83 w 205"/>
                <a:gd name="T83" fmla="*/ 6 h 205"/>
                <a:gd name="T84" fmla="*/ 103 w 205"/>
                <a:gd name="T85" fmla="*/ 4 h 205"/>
                <a:gd name="T86" fmla="*/ 122 w 205"/>
                <a:gd name="T87" fmla="*/ 6 h 205"/>
                <a:gd name="T88" fmla="*/ 141 w 205"/>
                <a:gd name="T89" fmla="*/ 12 h 205"/>
                <a:gd name="T90" fmla="*/ 172 w 205"/>
                <a:gd name="T91" fmla="*/ 33 h 205"/>
                <a:gd name="T92" fmla="*/ 193 w 205"/>
                <a:gd name="T93" fmla="*/ 64 h 205"/>
                <a:gd name="T94" fmla="*/ 199 w 205"/>
                <a:gd name="T95" fmla="*/ 83 h 205"/>
                <a:gd name="T96" fmla="*/ 201 w 205"/>
                <a:gd name="T97" fmla="*/ 103 h 20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5"/>
                <a:gd name="T148" fmla="*/ 0 h 205"/>
                <a:gd name="T149" fmla="*/ 205 w 205"/>
                <a:gd name="T150" fmla="*/ 205 h 20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5" h="205">
                  <a:moveTo>
                    <a:pt x="205" y="103"/>
                  </a:moveTo>
                  <a:lnTo>
                    <a:pt x="205" y="93"/>
                  </a:lnTo>
                  <a:lnTo>
                    <a:pt x="203" y="81"/>
                  </a:lnTo>
                  <a:lnTo>
                    <a:pt x="201" y="72"/>
                  </a:lnTo>
                  <a:lnTo>
                    <a:pt x="197" y="62"/>
                  </a:lnTo>
                  <a:lnTo>
                    <a:pt x="187" y="45"/>
                  </a:lnTo>
                  <a:lnTo>
                    <a:pt x="176" y="29"/>
                  </a:lnTo>
                  <a:lnTo>
                    <a:pt x="160" y="18"/>
                  </a:lnTo>
                  <a:lnTo>
                    <a:pt x="143" y="8"/>
                  </a:lnTo>
                  <a:lnTo>
                    <a:pt x="133" y="4"/>
                  </a:lnTo>
                  <a:lnTo>
                    <a:pt x="124" y="2"/>
                  </a:lnTo>
                  <a:lnTo>
                    <a:pt x="112" y="0"/>
                  </a:lnTo>
                  <a:lnTo>
                    <a:pt x="103" y="0"/>
                  </a:lnTo>
                  <a:lnTo>
                    <a:pt x="93" y="0"/>
                  </a:lnTo>
                  <a:lnTo>
                    <a:pt x="81" y="2"/>
                  </a:lnTo>
                  <a:lnTo>
                    <a:pt x="72" y="4"/>
                  </a:lnTo>
                  <a:lnTo>
                    <a:pt x="62" y="8"/>
                  </a:lnTo>
                  <a:lnTo>
                    <a:pt x="45" y="18"/>
                  </a:lnTo>
                  <a:lnTo>
                    <a:pt x="29" y="29"/>
                  </a:lnTo>
                  <a:lnTo>
                    <a:pt x="18" y="45"/>
                  </a:lnTo>
                  <a:lnTo>
                    <a:pt x="8" y="62"/>
                  </a:lnTo>
                  <a:lnTo>
                    <a:pt x="4" y="72"/>
                  </a:lnTo>
                  <a:lnTo>
                    <a:pt x="2" y="81"/>
                  </a:lnTo>
                  <a:lnTo>
                    <a:pt x="0" y="93"/>
                  </a:lnTo>
                  <a:lnTo>
                    <a:pt x="0" y="103"/>
                  </a:lnTo>
                  <a:lnTo>
                    <a:pt x="0" y="112"/>
                  </a:lnTo>
                  <a:lnTo>
                    <a:pt x="2" y="124"/>
                  </a:lnTo>
                  <a:lnTo>
                    <a:pt x="4" y="133"/>
                  </a:lnTo>
                  <a:lnTo>
                    <a:pt x="8" y="143"/>
                  </a:lnTo>
                  <a:lnTo>
                    <a:pt x="18" y="160"/>
                  </a:lnTo>
                  <a:lnTo>
                    <a:pt x="29" y="176"/>
                  </a:lnTo>
                  <a:lnTo>
                    <a:pt x="45" y="187"/>
                  </a:lnTo>
                  <a:lnTo>
                    <a:pt x="62" y="197"/>
                  </a:lnTo>
                  <a:lnTo>
                    <a:pt x="72" y="201"/>
                  </a:lnTo>
                  <a:lnTo>
                    <a:pt x="81" y="203"/>
                  </a:lnTo>
                  <a:lnTo>
                    <a:pt x="93" y="205"/>
                  </a:lnTo>
                  <a:lnTo>
                    <a:pt x="103" y="205"/>
                  </a:lnTo>
                  <a:lnTo>
                    <a:pt x="112" y="205"/>
                  </a:lnTo>
                  <a:lnTo>
                    <a:pt x="124" y="203"/>
                  </a:lnTo>
                  <a:lnTo>
                    <a:pt x="133" y="201"/>
                  </a:lnTo>
                  <a:lnTo>
                    <a:pt x="143" y="197"/>
                  </a:lnTo>
                  <a:lnTo>
                    <a:pt x="160" y="187"/>
                  </a:lnTo>
                  <a:lnTo>
                    <a:pt x="176" y="176"/>
                  </a:lnTo>
                  <a:lnTo>
                    <a:pt x="187" y="160"/>
                  </a:lnTo>
                  <a:lnTo>
                    <a:pt x="197" y="143"/>
                  </a:lnTo>
                  <a:lnTo>
                    <a:pt x="201" y="133"/>
                  </a:lnTo>
                  <a:lnTo>
                    <a:pt x="203" y="124"/>
                  </a:lnTo>
                  <a:lnTo>
                    <a:pt x="205" y="112"/>
                  </a:lnTo>
                  <a:lnTo>
                    <a:pt x="205" y="103"/>
                  </a:lnTo>
                  <a:close/>
                  <a:moveTo>
                    <a:pt x="201" y="103"/>
                  </a:moveTo>
                  <a:lnTo>
                    <a:pt x="201" y="112"/>
                  </a:lnTo>
                  <a:lnTo>
                    <a:pt x="199" y="122"/>
                  </a:lnTo>
                  <a:lnTo>
                    <a:pt x="197" y="131"/>
                  </a:lnTo>
                  <a:lnTo>
                    <a:pt x="193" y="141"/>
                  </a:lnTo>
                  <a:lnTo>
                    <a:pt x="185" y="158"/>
                  </a:lnTo>
                  <a:lnTo>
                    <a:pt x="172" y="172"/>
                  </a:lnTo>
                  <a:lnTo>
                    <a:pt x="158" y="185"/>
                  </a:lnTo>
                  <a:lnTo>
                    <a:pt x="141" y="193"/>
                  </a:lnTo>
                  <a:lnTo>
                    <a:pt x="131" y="197"/>
                  </a:lnTo>
                  <a:lnTo>
                    <a:pt x="122" y="199"/>
                  </a:lnTo>
                  <a:lnTo>
                    <a:pt x="112" y="201"/>
                  </a:lnTo>
                  <a:lnTo>
                    <a:pt x="103" y="201"/>
                  </a:lnTo>
                  <a:lnTo>
                    <a:pt x="93" y="201"/>
                  </a:lnTo>
                  <a:lnTo>
                    <a:pt x="83" y="199"/>
                  </a:lnTo>
                  <a:lnTo>
                    <a:pt x="74" y="197"/>
                  </a:lnTo>
                  <a:lnTo>
                    <a:pt x="64" y="193"/>
                  </a:lnTo>
                  <a:lnTo>
                    <a:pt x="47" y="185"/>
                  </a:lnTo>
                  <a:lnTo>
                    <a:pt x="33" y="172"/>
                  </a:lnTo>
                  <a:lnTo>
                    <a:pt x="20" y="158"/>
                  </a:lnTo>
                  <a:lnTo>
                    <a:pt x="12" y="141"/>
                  </a:lnTo>
                  <a:lnTo>
                    <a:pt x="8" y="131"/>
                  </a:lnTo>
                  <a:lnTo>
                    <a:pt x="6" y="122"/>
                  </a:lnTo>
                  <a:lnTo>
                    <a:pt x="4" y="112"/>
                  </a:lnTo>
                  <a:lnTo>
                    <a:pt x="4" y="103"/>
                  </a:lnTo>
                  <a:lnTo>
                    <a:pt x="4" y="93"/>
                  </a:lnTo>
                  <a:lnTo>
                    <a:pt x="6" y="83"/>
                  </a:lnTo>
                  <a:lnTo>
                    <a:pt x="8" y="74"/>
                  </a:lnTo>
                  <a:lnTo>
                    <a:pt x="12" y="64"/>
                  </a:lnTo>
                  <a:lnTo>
                    <a:pt x="20" y="47"/>
                  </a:lnTo>
                  <a:lnTo>
                    <a:pt x="33" y="33"/>
                  </a:lnTo>
                  <a:lnTo>
                    <a:pt x="47" y="20"/>
                  </a:lnTo>
                  <a:lnTo>
                    <a:pt x="64" y="12"/>
                  </a:lnTo>
                  <a:lnTo>
                    <a:pt x="74" y="8"/>
                  </a:lnTo>
                  <a:lnTo>
                    <a:pt x="83" y="6"/>
                  </a:lnTo>
                  <a:lnTo>
                    <a:pt x="93" y="4"/>
                  </a:lnTo>
                  <a:lnTo>
                    <a:pt x="103" y="4"/>
                  </a:lnTo>
                  <a:lnTo>
                    <a:pt x="112" y="4"/>
                  </a:lnTo>
                  <a:lnTo>
                    <a:pt x="122" y="6"/>
                  </a:lnTo>
                  <a:lnTo>
                    <a:pt x="131" y="8"/>
                  </a:lnTo>
                  <a:lnTo>
                    <a:pt x="141" y="12"/>
                  </a:lnTo>
                  <a:lnTo>
                    <a:pt x="158" y="20"/>
                  </a:lnTo>
                  <a:lnTo>
                    <a:pt x="172" y="33"/>
                  </a:lnTo>
                  <a:lnTo>
                    <a:pt x="185" y="47"/>
                  </a:lnTo>
                  <a:lnTo>
                    <a:pt x="193" y="64"/>
                  </a:lnTo>
                  <a:lnTo>
                    <a:pt x="197" y="74"/>
                  </a:lnTo>
                  <a:lnTo>
                    <a:pt x="199" y="83"/>
                  </a:lnTo>
                  <a:lnTo>
                    <a:pt x="201" y="93"/>
                  </a:lnTo>
                  <a:lnTo>
                    <a:pt x="201" y="103"/>
                  </a:lnTo>
                  <a:close/>
                </a:path>
              </a:pathLst>
            </a:custGeom>
            <a:solidFill>
              <a:srgbClr val="EFC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76" name="Freeform 116">
              <a:extLst>
                <a:ext uri="{FF2B5EF4-FFF2-40B4-BE49-F238E27FC236}">
                  <a16:creationId xmlns:a16="http://schemas.microsoft.com/office/drawing/2014/main" id="{4D05BDF2-A7A4-4625-689C-92D5F7BA55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9" y="2062"/>
              <a:ext cx="201" cy="201"/>
            </a:xfrm>
            <a:custGeom>
              <a:avLst/>
              <a:gdLst>
                <a:gd name="T0" fmla="*/ 201 w 201"/>
                <a:gd name="T1" fmla="*/ 91 h 201"/>
                <a:gd name="T2" fmla="*/ 197 w 201"/>
                <a:gd name="T3" fmla="*/ 70 h 201"/>
                <a:gd name="T4" fmla="*/ 183 w 201"/>
                <a:gd name="T5" fmla="*/ 45 h 201"/>
                <a:gd name="T6" fmla="*/ 156 w 201"/>
                <a:gd name="T7" fmla="*/ 18 h 201"/>
                <a:gd name="T8" fmla="*/ 131 w 201"/>
                <a:gd name="T9" fmla="*/ 4 h 201"/>
                <a:gd name="T10" fmla="*/ 110 w 201"/>
                <a:gd name="T11" fmla="*/ 0 h 201"/>
                <a:gd name="T12" fmla="*/ 91 w 201"/>
                <a:gd name="T13" fmla="*/ 0 h 201"/>
                <a:gd name="T14" fmla="*/ 70 w 201"/>
                <a:gd name="T15" fmla="*/ 4 h 201"/>
                <a:gd name="T16" fmla="*/ 45 w 201"/>
                <a:gd name="T17" fmla="*/ 18 h 201"/>
                <a:gd name="T18" fmla="*/ 18 w 201"/>
                <a:gd name="T19" fmla="*/ 45 h 201"/>
                <a:gd name="T20" fmla="*/ 4 w 201"/>
                <a:gd name="T21" fmla="*/ 70 h 201"/>
                <a:gd name="T22" fmla="*/ 0 w 201"/>
                <a:gd name="T23" fmla="*/ 91 h 201"/>
                <a:gd name="T24" fmla="*/ 0 w 201"/>
                <a:gd name="T25" fmla="*/ 110 h 201"/>
                <a:gd name="T26" fmla="*/ 4 w 201"/>
                <a:gd name="T27" fmla="*/ 131 h 201"/>
                <a:gd name="T28" fmla="*/ 18 w 201"/>
                <a:gd name="T29" fmla="*/ 156 h 201"/>
                <a:gd name="T30" fmla="*/ 45 w 201"/>
                <a:gd name="T31" fmla="*/ 183 h 201"/>
                <a:gd name="T32" fmla="*/ 70 w 201"/>
                <a:gd name="T33" fmla="*/ 197 h 201"/>
                <a:gd name="T34" fmla="*/ 91 w 201"/>
                <a:gd name="T35" fmla="*/ 201 h 201"/>
                <a:gd name="T36" fmla="*/ 110 w 201"/>
                <a:gd name="T37" fmla="*/ 201 h 201"/>
                <a:gd name="T38" fmla="*/ 131 w 201"/>
                <a:gd name="T39" fmla="*/ 197 h 201"/>
                <a:gd name="T40" fmla="*/ 156 w 201"/>
                <a:gd name="T41" fmla="*/ 183 h 201"/>
                <a:gd name="T42" fmla="*/ 183 w 201"/>
                <a:gd name="T43" fmla="*/ 156 h 201"/>
                <a:gd name="T44" fmla="*/ 197 w 201"/>
                <a:gd name="T45" fmla="*/ 131 h 201"/>
                <a:gd name="T46" fmla="*/ 201 w 201"/>
                <a:gd name="T47" fmla="*/ 110 h 201"/>
                <a:gd name="T48" fmla="*/ 197 w 201"/>
                <a:gd name="T49" fmla="*/ 101 h 201"/>
                <a:gd name="T50" fmla="*/ 195 w 201"/>
                <a:gd name="T51" fmla="*/ 120 h 201"/>
                <a:gd name="T52" fmla="*/ 189 w 201"/>
                <a:gd name="T53" fmla="*/ 139 h 201"/>
                <a:gd name="T54" fmla="*/ 170 w 201"/>
                <a:gd name="T55" fmla="*/ 170 h 201"/>
                <a:gd name="T56" fmla="*/ 139 w 201"/>
                <a:gd name="T57" fmla="*/ 189 h 201"/>
                <a:gd name="T58" fmla="*/ 120 w 201"/>
                <a:gd name="T59" fmla="*/ 195 h 201"/>
                <a:gd name="T60" fmla="*/ 101 w 201"/>
                <a:gd name="T61" fmla="*/ 197 h 201"/>
                <a:gd name="T62" fmla="*/ 81 w 201"/>
                <a:gd name="T63" fmla="*/ 195 h 201"/>
                <a:gd name="T64" fmla="*/ 62 w 201"/>
                <a:gd name="T65" fmla="*/ 189 h 201"/>
                <a:gd name="T66" fmla="*/ 31 w 201"/>
                <a:gd name="T67" fmla="*/ 170 h 201"/>
                <a:gd name="T68" fmla="*/ 12 w 201"/>
                <a:gd name="T69" fmla="*/ 139 h 201"/>
                <a:gd name="T70" fmla="*/ 6 w 201"/>
                <a:gd name="T71" fmla="*/ 120 h 201"/>
                <a:gd name="T72" fmla="*/ 4 w 201"/>
                <a:gd name="T73" fmla="*/ 101 h 201"/>
                <a:gd name="T74" fmla="*/ 6 w 201"/>
                <a:gd name="T75" fmla="*/ 81 h 201"/>
                <a:gd name="T76" fmla="*/ 12 w 201"/>
                <a:gd name="T77" fmla="*/ 62 h 201"/>
                <a:gd name="T78" fmla="*/ 31 w 201"/>
                <a:gd name="T79" fmla="*/ 31 h 201"/>
                <a:gd name="T80" fmla="*/ 62 w 201"/>
                <a:gd name="T81" fmla="*/ 12 h 201"/>
                <a:gd name="T82" fmla="*/ 81 w 201"/>
                <a:gd name="T83" fmla="*/ 6 h 201"/>
                <a:gd name="T84" fmla="*/ 101 w 201"/>
                <a:gd name="T85" fmla="*/ 4 h 201"/>
                <a:gd name="T86" fmla="*/ 120 w 201"/>
                <a:gd name="T87" fmla="*/ 6 h 201"/>
                <a:gd name="T88" fmla="*/ 139 w 201"/>
                <a:gd name="T89" fmla="*/ 12 h 201"/>
                <a:gd name="T90" fmla="*/ 170 w 201"/>
                <a:gd name="T91" fmla="*/ 31 h 201"/>
                <a:gd name="T92" fmla="*/ 189 w 201"/>
                <a:gd name="T93" fmla="*/ 62 h 201"/>
                <a:gd name="T94" fmla="*/ 195 w 201"/>
                <a:gd name="T95" fmla="*/ 81 h 201"/>
                <a:gd name="T96" fmla="*/ 197 w 201"/>
                <a:gd name="T97" fmla="*/ 101 h 2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1"/>
                <a:gd name="T148" fmla="*/ 0 h 201"/>
                <a:gd name="T149" fmla="*/ 201 w 201"/>
                <a:gd name="T150" fmla="*/ 201 h 2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1" h="201">
                  <a:moveTo>
                    <a:pt x="201" y="101"/>
                  </a:moveTo>
                  <a:lnTo>
                    <a:pt x="201" y="91"/>
                  </a:lnTo>
                  <a:lnTo>
                    <a:pt x="199" y="79"/>
                  </a:lnTo>
                  <a:lnTo>
                    <a:pt x="197" y="70"/>
                  </a:lnTo>
                  <a:lnTo>
                    <a:pt x="193" y="62"/>
                  </a:lnTo>
                  <a:lnTo>
                    <a:pt x="183" y="45"/>
                  </a:lnTo>
                  <a:lnTo>
                    <a:pt x="172" y="29"/>
                  </a:lnTo>
                  <a:lnTo>
                    <a:pt x="156" y="18"/>
                  </a:lnTo>
                  <a:lnTo>
                    <a:pt x="139" y="8"/>
                  </a:lnTo>
                  <a:lnTo>
                    <a:pt x="131" y="4"/>
                  </a:lnTo>
                  <a:lnTo>
                    <a:pt x="122" y="2"/>
                  </a:lnTo>
                  <a:lnTo>
                    <a:pt x="110" y="0"/>
                  </a:lnTo>
                  <a:lnTo>
                    <a:pt x="101" y="0"/>
                  </a:lnTo>
                  <a:lnTo>
                    <a:pt x="91" y="0"/>
                  </a:lnTo>
                  <a:lnTo>
                    <a:pt x="79" y="2"/>
                  </a:lnTo>
                  <a:lnTo>
                    <a:pt x="70" y="4"/>
                  </a:lnTo>
                  <a:lnTo>
                    <a:pt x="62" y="8"/>
                  </a:lnTo>
                  <a:lnTo>
                    <a:pt x="45" y="18"/>
                  </a:lnTo>
                  <a:lnTo>
                    <a:pt x="29" y="29"/>
                  </a:lnTo>
                  <a:lnTo>
                    <a:pt x="18" y="45"/>
                  </a:lnTo>
                  <a:lnTo>
                    <a:pt x="8" y="62"/>
                  </a:lnTo>
                  <a:lnTo>
                    <a:pt x="4" y="70"/>
                  </a:lnTo>
                  <a:lnTo>
                    <a:pt x="2" y="79"/>
                  </a:lnTo>
                  <a:lnTo>
                    <a:pt x="0" y="91"/>
                  </a:lnTo>
                  <a:lnTo>
                    <a:pt x="0" y="101"/>
                  </a:lnTo>
                  <a:lnTo>
                    <a:pt x="0" y="110"/>
                  </a:lnTo>
                  <a:lnTo>
                    <a:pt x="2" y="122"/>
                  </a:lnTo>
                  <a:lnTo>
                    <a:pt x="4" y="131"/>
                  </a:lnTo>
                  <a:lnTo>
                    <a:pt x="8" y="139"/>
                  </a:lnTo>
                  <a:lnTo>
                    <a:pt x="18" y="156"/>
                  </a:lnTo>
                  <a:lnTo>
                    <a:pt x="29" y="172"/>
                  </a:lnTo>
                  <a:lnTo>
                    <a:pt x="45" y="183"/>
                  </a:lnTo>
                  <a:lnTo>
                    <a:pt x="62" y="193"/>
                  </a:lnTo>
                  <a:lnTo>
                    <a:pt x="70" y="197"/>
                  </a:lnTo>
                  <a:lnTo>
                    <a:pt x="79" y="199"/>
                  </a:lnTo>
                  <a:lnTo>
                    <a:pt x="91" y="201"/>
                  </a:lnTo>
                  <a:lnTo>
                    <a:pt x="101" y="201"/>
                  </a:lnTo>
                  <a:lnTo>
                    <a:pt x="110" y="201"/>
                  </a:lnTo>
                  <a:lnTo>
                    <a:pt x="122" y="199"/>
                  </a:lnTo>
                  <a:lnTo>
                    <a:pt x="131" y="197"/>
                  </a:lnTo>
                  <a:lnTo>
                    <a:pt x="139" y="193"/>
                  </a:lnTo>
                  <a:lnTo>
                    <a:pt x="156" y="183"/>
                  </a:lnTo>
                  <a:lnTo>
                    <a:pt x="172" y="172"/>
                  </a:lnTo>
                  <a:lnTo>
                    <a:pt x="183" y="156"/>
                  </a:lnTo>
                  <a:lnTo>
                    <a:pt x="193" y="139"/>
                  </a:lnTo>
                  <a:lnTo>
                    <a:pt x="197" y="131"/>
                  </a:lnTo>
                  <a:lnTo>
                    <a:pt x="199" y="122"/>
                  </a:lnTo>
                  <a:lnTo>
                    <a:pt x="201" y="110"/>
                  </a:lnTo>
                  <a:lnTo>
                    <a:pt x="201" y="101"/>
                  </a:lnTo>
                  <a:close/>
                  <a:moveTo>
                    <a:pt x="197" y="101"/>
                  </a:moveTo>
                  <a:lnTo>
                    <a:pt x="197" y="110"/>
                  </a:lnTo>
                  <a:lnTo>
                    <a:pt x="195" y="120"/>
                  </a:lnTo>
                  <a:lnTo>
                    <a:pt x="193" y="129"/>
                  </a:lnTo>
                  <a:lnTo>
                    <a:pt x="189" y="139"/>
                  </a:lnTo>
                  <a:lnTo>
                    <a:pt x="182" y="155"/>
                  </a:lnTo>
                  <a:lnTo>
                    <a:pt x="170" y="170"/>
                  </a:lnTo>
                  <a:lnTo>
                    <a:pt x="155" y="182"/>
                  </a:lnTo>
                  <a:lnTo>
                    <a:pt x="139" y="189"/>
                  </a:lnTo>
                  <a:lnTo>
                    <a:pt x="129" y="193"/>
                  </a:lnTo>
                  <a:lnTo>
                    <a:pt x="120" y="195"/>
                  </a:lnTo>
                  <a:lnTo>
                    <a:pt x="110" y="197"/>
                  </a:lnTo>
                  <a:lnTo>
                    <a:pt x="101" y="197"/>
                  </a:lnTo>
                  <a:lnTo>
                    <a:pt x="91" y="197"/>
                  </a:lnTo>
                  <a:lnTo>
                    <a:pt x="81" y="195"/>
                  </a:lnTo>
                  <a:lnTo>
                    <a:pt x="72" y="193"/>
                  </a:lnTo>
                  <a:lnTo>
                    <a:pt x="62" y="189"/>
                  </a:lnTo>
                  <a:lnTo>
                    <a:pt x="47" y="182"/>
                  </a:lnTo>
                  <a:lnTo>
                    <a:pt x="31" y="170"/>
                  </a:lnTo>
                  <a:lnTo>
                    <a:pt x="20" y="155"/>
                  </a:lnTo>
                  <a:lnTo>
                    <a:pt x="12" y="139"/>
                  </a:lnTo>
                  <a:lnTo>
                    <a:pt x="8" y="129"/>
                  </a:lnTo>
                  <a:lnTo>
                    <a:pt x="6" y="120"/>
                  </a:lnTo>
                  <a:lnTo>
                    <a:pt x="4" y="110"/>
                  </a:lnTo>
                  <a:lnTo>
                    <a:pt x="4" y="101"/>
                  </a:lnTo>
                  <a:lnTo>
                    <a:pt x="4" y="91"/>
                  </a:lnTo>
                  <a:lnTo>
                    <a:pt x="6" y="81"/>
                  </a:lnTo>
                  <a:lnTo>
                    <a:pt x="8" y="72"/>
                  </a:lnTo>
                  <a:lnTo>
                    <a:pt x="12" y="62"/>
                  </a:lnTo>
                  <a:lnTo>
                    <a:pt x="20" y="47"/>
                  </a:lnTo>
                  <a:lnTo>
                    <a:pt x="31" y="31"/>
                  </a:lnTo>
                  <a:lnTo>
                    <a:pt x="47" y="20"/>
                  </a:lnTo>
                  <a:lnTo>
                    <a:pt x="62" y="12"/>
                  </a:lnTo>
                  <a:lnTo>
                    <a:pt x="72" y="8"/>
                  </a:lnTo>
                  <a:lnTo>
                    <a:pt x="81" y="6"/>
                  </a:lnTo>
                  <a:lnTo>
                    <a:pt x="91" y="4"/>
                  </a:lnTo>
                  <a:lnTo>
                    <a:pt x="101" y="4"/>
                  </a:lnTo>
                  <a:lnTo>
                    <a:pt x="110" y="4"/>
                  </a:lnTo>
                  <a:lnTo>
                    <a:pt x="120" y="6"/>
                  </a:lnTo>
                  <a:lnTo>
                    <a:pt x="129" y="8"/>
                  </a:lnTo>
                  <a:lnTo>
                    <a:pt x="139" y="12"/>
                  </a:lnTo>
                  <a:lnTo>
                    <a:pt x="155" y="20"/>
                  </a:lnTo>
                  <a:lnTo>
                    <a:pt x="170" y="31"/>
                  </a:lnTo>
                  <a:lnTo>
                    <a:pt x="182" y="47"/>
                  </a:lnTo>
                  <a:lnTo>
                    <a:pt x="189" y="62"/>
                  </a:lnTo>
                  <a:lnTo>
                    <a:pt x="193" y="72"/>
                  </a:lnTo>
                  <a:lnTo>
                    <a:pt x="195" y="81"/>
                  </a:lnTo>
                  <a:lnTo>
                    <a:pt x="197" y="91"/>
                  </a:lnTo>
                  <a:lnTo>
                    <a:pt x="197" y="101"/>
                  </a:lnTo>
                  <a:close/>
                </a:path>
              </a:pathLst>
            </a:custGeom>
            <a:solidFill>
              <a:srgbClr val="EFC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77" name="Freeform 117">
              <a:extLst>
                <a:ext uri="{FF2B5EF4-FFF2-40B4-BE49-F238E27FC236}">
                  <a16:creationId xmlns:a16="http://schemas.microsoft.com/office/drawing/2014/main" id="{E5104E60-0EBF-9592-24D4-F9523CF6A4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1" y="2064"/>
              <a:ext cx="197" cy="197"/>
            </a:xfrm>
            <a:custGeom>
              <a:avLst/>
              <a:gdLst>
                <a:gd name="T0" fmla="*/ 197 w 197"/>
                <a:gd name="T1" fmla="*/ 89 h 197"/>
                <a:gd name="T2" fmla="*/ 193 w 197"/>
                <a:gd name="T3" fmla="*/ 70 h 197"/>
                <a:gd name="T4" fmla="*/ 181 w 197"/>
                <a:gd name="T5" fmla="*/ 43 h 197"/>
                <a:gd name="T6" fmla="*/ 154 w 197"/>
                <a:gd name="T7" fmla="*/ 16 h 197"/>
                <a:gd name="T8" fmla="*/ 127 w 197"/>
                <a:gd name="T9" fmla="*/ 4 h 197"/>
                <a:gd name="T10" fmla="*/ 108 w 197"/>
                <a:gd name="T11" fmla="*/ 0 h 197"/>
                <a:gd name="T12" fmla="*/ 89 w 197"/>
                <a:gd name="T13" fmla="*/ 0 h 197"/>
                <a:gd name="T14" fmla="*/ 70 w 197"/>
                <a:gd name="T15" fmla="*/ 4 h 197"/>
                <a:gd name="T16" fmla="*/ 43 w 197"/>
                <a:gd name="T17" fmla="*/ 16 h 197"/>
                <a:gd name="T18" fmla="*/ 16 w 197"/>
                <a:gd name="T19" fmla="*/ 43 h 197"/>
                <a:gd name="T20" fmla="*/ 4 w 197"/>
                <a:gd name="T21" fmla="*/ 70 h 197"/>
                <a:gd name="T22" fmla="*/ 0 w 197"/>
                <a:gd name="T23" fmla="*/ 89 h 197"/>
                <a:gd name="T24" fmla="*/ 0 w 197"/>
                <a:gd name="T25" fmla="*/ 108 h 197"/>
                <a:gd name="T26" fmla="*/ 4 w 197"/>
                <a:gd name="T27" fmla="*/ 127 h 197"/>
                <a:gd name="T28" fmla="*/ 16 w 197"/>
                <a:gd name="T29" fmla="*/ 154 h 197"/>
                <a:gd name="T30" fmla="*/ 43 w 197"/>
                <a:gd name="T31" fmla="*/ 181 h 197"/>
                <a:gd name="T32" fmla="*/ 70 w 197"/>
                <a:gd name="T33" fmla="*/ 193 h 197"/>
                <a:gd name="T34" fmla="*/ 89 w 197"/>
                <a:gd name="T35" fmla="*/ 197 h 197"/>
                <a:gd name="T36" fmla="*/ 108 w 197"/>
                <a:gd name="T37" fmla="*/ 197 h 197"/>
                <a:gd name="T38" fmla="*/ 127 w 197"/>
                <a:gd name="T39" fmla="*/ 193 h 197"/>
                <a:gd name="T40" fmla="*/ 154 w 197"/>
                <a:gd name="T41" fmla="*/ 181 h 197"/>
                <a:gd name="T42" fmla="*/ 181 w 197"/>
                <a:gd name="T43" fmla="*/ 154 h 197"/>
                <a:gd name="T44" fmla="*/ 193 w 197"/>
                <a:gd name="T45" fmla="*/ 127 h 197"/>
                <a:gd name="T46" fmla="*/ 197 w 197"/>
                <a:gd name="T47" fmla="*/ 108 h 197"/>
                <a:gd name="T48" fmla="*/ 193 w 197"/>
                <a:gd name="T49" fmla="*/ 99 h 197"/>
                <a:gd name="T50" fmla="*/ 185 w 197"/>
                <a:gd name="T51" fmla="*/ 135 h 197"/>
                <a:gd name="T52" fmla="*/ 166 w 197"/>
                <a:gd name="T53" fmla="*/ 166 h 197"/>
                <a:gd name="T54" fmla="*/ 135 w 197"/>
                <a:gd name="T55" fmla="*/ 185 h 197"/>
                <a:gd name="T56" fmla="*/ 99 w 197"/>
                <a:gd name="T57" fmla="*/ 193 h 197"/>
                <a:gd name="T58" fmla="*/ 62 w 197"/>
                <a:gd name="T59" fmla="*/ 185 h 197"/>
                <a:gd name="T60" fmla="*/ 31 w 197"/>
                <a:gd name="T61" fmla="*/ 166 h 197"/>
                <a:gd name="T62" fmla="*/ 12 w 197"/>
                <a:gd name="T63" fmla="*/ 135 h 197"/>
                <a:gd name="T64" fmla="*/ 4 w 197"/>
                <a:gd name="T65" fmla="*/ 99 h 197"/>
                <a:gd name="T66" fmla="*/ 12 w 197"/>
                <a:gd name="T67" fmla="*/ 62 h 197"/>
                <a:gd name="T68" fmla="*/ 31 w 197"/>
                <a:gd name="T69" fmla="*/ 31 h 197"/>
                <a:gd name="T70" fmla="*/ 62 w 197"/>
                <a:gd name="T71" fmla="*/ 12 h 197"/>
                <a:gd name="T72" fmla="*/ 99 w 197"/>
                <a:gd name="T73" fmla="*/ 4 h 197"/>
                <a:gd name="T74" fmla="*/ 135 w 197"/>
                <a:gd name="T75" fmla="*/ 12 h 197"/>
                <a:gd name="T76" fmla="*/ 166 w 197"/>
                <a:gd name="T77" fmla="*/ 31 h 197"/>
                <a:gd name="T78" fmla="*/ 185 w 197"/>
                <a:gd name="T79" fmla="*/ 62 h 197"/>
                <a:gd name="T80" fmla="*/ 193 w 197"/>
                <a:gd name="T81" fmla="*/ 99 h 19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97"/>
                <a:gd name="T124" fmla="*/ 0 h 197"/>
                <a:gd name="T125" fmla="*/ 197 w 197"/>
                <a:gd name="T126" fmla="*/ 197 h 19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97" h="197">
                  <a:moveTo>
                    <a:pt x="197" y="99"/>
                  </a:moveTo>
                  <a:lnTo>
                    <a:pt x="197" y="89"/>
                  </a:lnTo>
                  <a:lnTo>
                    <a:pt x="195" y="79"/>
                  </a:lnTo>
                  <a:lnTo>
                    <a:pt x="193" y="70"/>
                  </a:lnTo>
                  <a:lnTo>
                    <a:pt x="189" y="60"/>
                  </a:lnTo>
                  <a:lnTo>
                    <a:pt x="181" y="43"/>
                  </a:lnTo>
                  <a:lnTo>
                    <a:pt x="168" y="29"/>
                  </a:lnTo>
                  <a:lnTo>
                    <a:pt x="154" y="16"/>
                  </a:lnTo>
                  <a:lnTo>
                    <a:pt x="137" y="8"/>
                  </a:lnTo>
                  <a:lnTo>
                    <a:pt x="127" y="4"/>
                  </a:lnTo>
                  <a:lnTo>
                    <a:pt x="118" y="2"/>
                  </a:lnTo>
                  <a:lnTo>
                    <a:pt x="108" y="0"/>
                  </a:lnTo>
                  <a:lnTo>
                    <a:pt x="99" y="0"/>
                  </a:lnTo>
                  <a:lnTo>
                    <a:pt x="89" y="0"/>
                  </a:lnTo>
                  <a:lnTo>
                    <a:pt x="79" y="2"/>
                  </a:lnTo>
                  <a:lnTo>
                    <a:pt x="70" y="4"/>
                  </a:lnTo>
                  <a:lnTo>
                    <a:pt x="60" y="8"/>
                  </a:lnTo>
                  <a:lnTo>
                    <a:pt x="43" y="16"/>
                  </a:lnTo>
                  <a:lnTo>
                    <a:pt x="29" y="29"/>
                  </a:lnTo>
                  <a:lnTo>
                    <a:pt x="16" y="43"/>
                  </a:lnTo>
                  <a:lnTo>
                    <a:pt x="8" y="60"/>
                  </a:lnTo>
                  <a:lnTo>
                    <a:pt x="4" y="70"/>
                  </a:lnTo>
                  <a:lnTo>
                    <a:pt x="2" y="79"/>
                  </a:lnTo>
                  <a:lnTo>
                    <a:pt x="0" y="89"/>
                  </a:lnTo>
                  <a:lnTo>
                    <a:pt x="0" y="99"/>
                  </a:lnTo>
                  <a:lnTo>
                    <a:pt x="0" y="108"/>
                  </a:lnTo>
                  <a:lnTo>
                    <a:pt x="2" y="118"/>
                  </a:lnTo>
                  <a:lnTo>
                    <a:pt x="4" y="127"/>
                  </a:lnTo>
                  <a:lnTo>
                    <a:pt x="8" y="137"/>
                  </a:lnTo>
                  <a:lnTo>
                    <a:pt x="16" y="154"/>
                  </a:lnTo>
                  <a:lnTo>
                    <a:pt x="29" y="168"/>
                  </a:lnTo>
                  <a:lnTo>
                    <a:pt x="43" y="181"/>
                  </a:lnTo>
                  <a:lnTo>
                    <a:pt x="60" y="189"/>
                  </a:lnTo>
                  <a:lnTo>
                    <a:pt x="70" y="193"/>
                  </a:lnTo>
                  <a:lnTo>
                    <a:pt x="79" y="195"/>
                  </a:lnTo>
                  <a:lnTo>
                    <a:pt x="89" y="197"/>
                  </a:lnTo>
                  <a:lnTo>
                    <a:pt x="99" y="197"/>
                  </a:lnTo>
                  <a:lnTo>
                    <a:pt x="108" y="197"/>
                  </a:lnTo>
                  <a:lnTo>
                    <a:pt x="118" y="195"/>
                  </a:lnTo>
                  <a:lnTo>
                    <a:pt x="127" y="193"/>
                  </a:lnTo>
                  <a:lnTo>
                    <a:pt x="137" y="189"/>
                  </a:lnTo>
                  <a:lnTo>
                    <a:pt x="154" y="181"/>
                  </a:lnTo>
                  <a:lnTo>
                    <a:pt x="168" y="168"/>
                  </a:lnTo>
                  <a:lnTo>
                    <a:pt x="181" y="154"/>
                  </a:lnTo>
                  <a:lnTo>
                    <a:pt x="189" y="137"/>
                  </a:lnTo>
                  <a:lnTo>
                    <a:pt x="193" y="127"/>
                  </a:lnTo>
                  <a:lnTo>
                    <a:pt x="195" y="118"/>
                  </a:lnTo>
                  <a:lnTo>
                    <a:pt x="197" y="108"/>
                  </a:lnTo>
                  <a:lnTo>
                    <a:pt x="197" y="99"/>
                  </a:lnTo>
                  <a:close/>
                  <a:moveTo>
                    <a:pt x="193" y="99"/>
                  </a:moveTo>
                  <a:lnTo>
                    <a:pt x="191" y="118"/>
                  </a:lnTo>
                  <a:lnTo>
                    <a:pt x="185" y="135"/>
                  </a:lnTo>
                  <a:lnTo>
                    <a:pt x="178" y="153"/>
                  </a:lnTo>
                  <a:lnTo>
                    <a:pt x="166" y="166"/>
                  </a:lnTo>
                  <a:lnTo>
                    <a:pt x="153" y="178"/>
                  </a:lnTo>
                  <a:lnTo>
                    <a:pt x="135" y="185"/>
                  </a:lnTo>
                  <a:lnTo>
                    <a:pt x="118" y="191"/>
                  </a:lnTo>
                  <a:lnTo>
                    <a:pt x="99" y="193"/>
                  </a:lnTo>
                  <a:lnTo>
                    <a:pt x="79" y="191"/>
                  </a:lnTo>
                  <a:lnTo>
                    <a:pt x="62" y="185"/>
                  </a:lnTo>
                  <a:lnTo>
                    <a:pt x="45" y="178"/>
                  </a:lnTo>
                  <a:lnTo>
                    <a:pt x="31" y="166"/>
                  </a:lnTo>
                  <a:lnTo>
                    <a:pt x="19" y="153"/>
                  </a:lnTo>
                  <a:lnTo>
                    <a:pt x="12" y="135"/>
                  </a:lnTo>
                  <a:lnTo>
                    <a:pt x="6" y="118"/>
                  </a:lnTo>
                  <a:lnTo>
                    <a:pt x="4" y="99"/>
                  </a:lnTo>
                  <a:lnTo>
                    <a:pt x="6" y="79"/>
                  </a:lnTo>
                  <a:lnTo>
                    <a:pt x="12" y="62"/>
                  </a:lnTo>
                  <a:lnTo>
                    <a:pt x="19" y="45"/>
                  </a:lnTo>
                  <a:lnTo>
                    <a:pt x="31" y="31"/>
                  </a:lnTo>
                  <a:lnTo>
                    <a:pt x="45" y="19"/>
                  </a:lnTo>
                  <a:lnTo>
                    <a:pt x="62" y="12"/>
                  </a:lnTo>
                  <a:lnTo>
                    <a:pt x="79" y="6"/>
                  </a:lnTo>
                  <a:lnTo>
                    <a:pt x="99" y="4"/>
                  </a:lnTo>
                  <a:lnTo>
                    <a:pt x="118" y="6"/>
                  </a:lnTo>
                  <a:lnTo>
                    <a:pt x="135" y="12"/>
                  </a:lnTo>
                  <a:lnTo>
                    <a:pt x="153" y="19"/>
                  </a:lnTo>
                  <a:lnTo>
                    <a:pt x="166" y="31"/>
                  </a:lnTo>
                  <a:lnTo>
                    <a:pt x="178" y="45"/>
                  </a:lnTo>
                  <a:lnTo>
                    <a:pt x="185" y="62"/>
                  </a:lnTo>
                  <a:lnTo>
                    <a:pt x="191" y="79"/>
                  </a:lnTo>
                  <a:lnTo>
                    <a:pt x="193" y="99"/>
                  </a:lnTo>
                  <a:close/>
                </a:path>
              </a:pathLst>
            </a:custGeom>
            <a:solidFill>
              <a:srgbClr val="F0C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78" name="Freeform 118">
              <a:extLst>
                <a:ext uri="{FF2B5EF4-FFF2-40B4-BE49-F238E27FC236}">
                  <a16:creationId xmlns:a16="http://schemas.microsoft.com/office/drawing/2014/main" id="{0D2312AB-AF9A-C624-FE5E-F552B68294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3" y="2066"/>
              <a:ext cx="193" cy="193"/>
            </a:xfrm>
            <a:custGeom>
              <a:avLst/>
              <a:gdLst>
                <a:gd name="T0" fmla="*/ 193 w 193"/>
                <a:gd name="T1" fmla="*/ 87 h 193"/>
                <a:gd name="T2" fmla="*/ 189 w 193"/>
                <a:gd name="T3" fmla="*/ 68 h 193"/>
                <a:gd name="T4" fmla="*/ 178 w 193"/>
                <a:gd name="T5" fmla="*/ 43 h 193"/>
                <a:gd name="T6" fmla="*/ 151 w 193"/>
                <a:gd name="T7" fmla="*/ 16 h 193"/>
                <a:gd name="T8" fmla="*/ 125 w 193"/>
                <a:gd name="T9" fmla="*/ 4 h 193"/>
                <a:gd name="T10" fmla="*/ 106 w 193"/>
                <a:gd name="T11" fmla="*/ 0 h 193"/>
                <a:gd name="T12" fmla="*/ 87 w 193"/>
                <a:gd name="T13" fmla="*/ 0 h 193"/>
                <a:gd name="T14" fmla="*/ 68 w 193"/>
                <a:gd name="T15" fmla="*/ 4 h 193"/>
                <a:gd name="T16" fmla="*/ 43 w 193"/>
                <a:gd name="T17" fmla="*/ 16 h 193"/>
                <a:gd name="T18" fmla="*/ 16 w 193"/>
                <a:gd name="T19" fmla="*/ 43 h 193"/>
                <a:gd name="T20" fmla="*/ 4 w 193"/>
                <a:gd name="T21" fmla="*/ 68 h 193"/>
                <a:gd name="T22" fmla="*/ 0 w 193"/>
                <a:gd name="T23" fmla="*/ 87 h 193"/>
                <a:gd name="T24" fmla="*/ 0 w 193"/>
                <a:gd name="T25" fmla="*/ 106 h 193"/>
                <a:gd name="T26" fmla="*/ 4 w 193"/>
                <a:gd name="T27" fmla="*/ 125 h 193"/>
                <a:gd name="T28" fmla="*/ 16 w 193"/>
                <a:gd name="T29" fmla="*/ 151 h 193"/>
                <a:gd name="T30" fmla="*/ 43 w 193"/>
                <a:gd name="T31" fmla="*/ 178 h 193"/>
                <a:gd name="T32" fmla="*/ 68 w 193"/>
                <a:gd name="T33" fmla="*/ 189 h 193"/>
                <a:gd name="T34" fmla="*/ 87 w 193"/>
                <a:gd name="T35" fmla="*/ 193 h 193"/>
                <a:gd name="T36" fmla="*/ 106 w 193"/>
                <a:gd name="T37" fmla="*/ 193 h 193"/>
                <a:gd name="T38" fmla="*/ 125 w 193"/>
                <a:gd name="T39" fmla="*/ 189 h 193"/>
                <a:gd name="T40" fmla="*/ 151 w 193"/>
                <a:gd name="T41" fmla="*/ 178 h 193"/>
                <a:gd name="T42" fmla="*/ 178 w 193"/>
                <a:gd name="T43" fmla="*/ 151 h 193"/>
                <a:gd name="T44" fmla="*/ 189 w 193"/>
                <a:gd name="T45" fmla="*/ 125 h 193"/>
                <a:gd name="T46" fmla="*/ 193 w 193"/>
                <a:gd name="T47" fmla="*/ 106 h 193"/>
                <a:gd name="T48" fmla="*/ 189 w 193"/>
                <a:gd name="T49" fmla="*/ 97 h 193"/>
                <a:gd name="T50" fmla="*/ 181 w 193"/>
                <a:gd name="T51" fmla="*/ 133 h 193"/>
                <a:gd name="T52" fmla="*/ 162 w 193"/>
                <a:gd name="T53" fmla="*/ 162 h 193"/>
                <a:gd name="T54" fmla="*/ 133 w 193"/>
                <a:gd name="T55" fmla="*/ 181 h 193"/>
                <a:gd name="T56" fmla="*/ 97 w 193"/>
                <a:gd name="T57" fmla="*/ 189 h 193"/>
                <a:gd name="T58" fmla="*/ 60 w 193"/>
                <a:gd name="T59" fmla="*/ 181 h 193"/>
                <a:gd name="T60" fmla="*/ 31 w 193"/>
                <a:gd name="T61" fmla="*/ 162 h 193"/>
                <a:gd name="T62" fmla="*/ 12 w 193"/>
                <a:gd name="T63" fmla="*/ 133 h 193"/>
                <a:gd name="T64" fmla="*/ 4 w 193"/>
                <a:gd name="T65" fmla="*/ 97 h 193"/>
                <a:gd name="T66" fmla="*/ 12 w 193"/>
                <a:gd name="T67" fmla="*/ 60 h 193"/>
                <a:gd name="T68" fmla="*/ 31 w 193"/>
                <a:gd name="T69" fmla="*/ 31 h 193"/>
                <a:gd name="T70" fmla="*/ 60 w 193"/>
                <a:gd name="T71" fmla="*/ 12 h 193"/>
                <a:gd name="T72" fmla="*/ 97 w 193"/>
                <a:gd name="T73" fmla="*/ 4 h 193"/>
                <a:gd name="T74" fmla="*/ 133 w 193"/>
                <a:gd name="T75" fmla="*/ 12 h 193"/>
                <a:gd name="T76" fmla="*/ 162 w 193"/>
                <a:gd name="T77" fmla="*/ 31 h 193"/>
                <a:gd name="T78" fmla="*/ 181 w 193"/>
                <a:gd name="T79" fmla="*/ 60 h 193"/>
                <a:gd name="T80" fmla="*/ 189 w 193"/>
                <a:gd name="T81" fmla="*/ 97 h 19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93"/>
                <a:gd name="T124" fmla="*/ 0 h 193"/>
                <a:gd name="T125" fmla="*/ 193 w 193"/>
                <a:gd name="T126" fmla="*/ 193 h 19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93" h="193">
                  <a:moveTo>
                    <a:pt x="193" y="97"/>
                  </a:moveTo>
                  <a:lnTo>
                    <a:pt x="193" y="87"/>
                  </a:lnTo>
                  <a:lnTo>
                    <a:pt x="191" y="77"/>
                  </a:lnTo>
                  <a:lnTo>
                    <a:pt x="189" y="68"/>
                  </a:lnTo>
                  <a:lnTo>
                    <a:pt x="185" y="58"/>
                  </a:lnTo>
                  <a:lnTo>
                    <a:pt x="178" y="43"/>
                  </a:lnTo>
                  <a:lnTo>
                    <a:pt x="166" y="27"/>
                  </a:lnTo>
                  <a:lnTo>
                    <a:pt x="151" y="16"/>
                  </a:lnTo>
                  <a:lnTo>
                    <a:pt x="135" y="8"/>
                  </a:lnTo>
                  <a:lnTo>
                    <a:pt x="125" y="4"/>
                  </a:lnTo>
                  <a:lnTo>
                    <a:pt x="116" y="2"/>
                  </a:lnTo>
                  <a:lnTo>
                    <a:pt x="106" y="0"/>
                  </a:lnTo>
                  <a:lnTo>
                    <a:pt x="97" y="0"/>
                  </a:lnTo>
                  <a:lnTo>
                    <a:pt x="87" y="0"/>
                  </a:lnTo>
                  <a:lnTo>
                    <a:pt x="77" y="2"/>
                  </a:lnTo>
                  <a:lnTo>
                    <a:pt x="68" y="4"/>
                  </a:lnTo>
                  <a:lnTo>
                    <a:pt x="58" y="8"/>
                  </a:lnTo>
                  <a:lnTo>
                    <a:pt x="43" y="16"/>
                  </a:lnTo>
                  <a:lnTo>
                    <a:pt x="27" y="27"/>
                  </a:lnTo>
                  <a:lnTo>
                    <a:pt x="16" y="43"/>
                  </a:lnTo>
                  <a:lnTo>
                    <a:pt x="8" y="58"/>
                  </a:lnTo>
                  <a:lnTo>
                    <a:pt x="4" y="68"/>
                  </a:lnTo>
                  <a:lnTo>
                    <a:pt x="2" y="77"/>
                  </a:lnTo>
                  <a:lnTo>
                    <a:pt x="0" y="87"/>
                  </a:lnTo>
                  <a:lnTo>
                    <a:pt x="0" y="97"/>
                  </a:lnTo>
                  <a:lnTo>
                    <a:pt x="0" y="106"/>
                  </a:lnTo>
                  <a:lnTo>
                    <a:pt x="2" y="116"/>
                  </a:lnTo>
                  <a:lnTo>
                    <a:pt x="4" y="125"/>
                  </a:lnTo>
                  <a:lnTo>
                    <a:pt x="8" y="135"/>
                  </a:lnTo>
                  <a:lnTo>
                    <a:pt x="16" y="151"/>
                  </a:lnTo>
                  <a:lnTo>
                    <a:pt x="27" y="166"/>
                  </a:lnTo>
                  <a:lnTo>
                    <a:pt x="43" y="178"/>
                  </a:lnTo>
                  <a:lnTo>
                    <a:pt x="58" y="185"/>
                  </a:lnTo>
                  <a:lnTo>
                    <a:pt x="68" y="189"/>
                  </a:lnTo>
                  <a:lnTo>
                    <a:pt x="77" y="191"/>
                  </a:lnTo>
                  <a:lnTo>
                    <a:pt x="87" y="193"/>
                  </a:lnTo>
                  <a:lnTo>
                    <a:pt x="97" y="193"/>
                  </a:lnTo>
                  <a:lnTo>
                    <a:pt x="106" y="193"/>
                  </a:lnTo>
                  <a:lnTo>
                    <a:pt x="116" y="191"/>
                  </a:lnTo>
                  <a:lnTo>
                    <a:pt x="125" y="189"/>
                  </a:lnTo>
                  <a:lnTo>
                    <a:pt x="135" y="185"/>
                  </a:lnTo>
                  <a:lnTo>
                    <a:pt x="151" y="178"/>
                  </a:lnTo>
                  <a:lnTo>
                    <a:pt x="166" y="166"/>
                  </a:lnTo>
                  <a:lnTo>
                    <a:pt x="178" y="151"/>
                  </a:lnTo>
                  <a:lnTo>
                    <a:pt x="185" y="135"/>
                  </a:lnTo>
                  <a:lnTo>
                    <a:pt x="189" y="125"/>
                  </a:lnTo>
                  <a:lnTo>
                    <a:pt x="191" y="116"/>
                  </a:lnTo>
                  <a:lnTo>
                    <a:pt x="193" y="106"/>
                  </a:lnTo>
                  <a:lnTo>
                    <a:pt x="193" y="97"/>
                  </a:lnTo>
                  <a:close/>
                  <a:moveTo>
                    <a:pt x="189" y="97"/>
                  </a:moveTo>
                  <a:lnTo>
                    <a:pt x="187" y="116"/>
                  </a:lnTo>
                  <a:lnTo>
                    <a:pt x="181" y="133"/>
                  </a:lnTo>
                  <a:lnTo>
                    <a:pt x="174" y="149"/>
                  </a:lnTo>
                  <a:lnTo>
                    <a:pt x="162" y="162"/>
                  </a:lnTo>
                  <a:lnTo>
                    <a:pt x="149" y="174"/>
                  </a:lnTo>
                  <a:lnTo>
                    <a:pt x="133" y="181"/>
                  </a:lnTo>
                  <a:lnTo>
                    <a:pt x="116" y="187"/>
                  </a:lnTo>
                  <a:lnTo>
                    <a:pt x="97" y="189"/>
                  </a:lnTo>
                  <a:lnTo>
                    <a:pt x="77" y="187"/>
                  </a:lnTo>
                  <a:lnTo>
                    <a:pt x="60" y="181"/>
                  </a:lnTo>
                  <a:lnTo>
                    <a:pt x="44" y="174"/>
                  </a:lnTo>
                  <a:lnTo>
                    <a:pt x="31" y="162"/>
                  </a:lnTo>
                  <a:lnTo>
                    <a:pt x="19" y="149"/>
                  </a:lnTo>
                  <a:lnTo>
                    <a:pt x="12" y="133"/>
                  </a:lnTo>
                  <a:lnTo>
                    <a:pt x="6" y="116"/>
                  </a:lnTo>
                  <a:lnTo>
                    <a:pt x="4" y="97"/>
                  </a:lnTo>
                  <a:lnTo>
                    <a:pt x="6" y="77"/>
                  </a:lnTo>
                  <a:lnTo>
                    <a:pt x="12" y="60"/>
                  </a:lnTo>
                  <a:lnTo>
                    <a:pt x="19" y="44"/>
                  </a:lnTo>
                  <a:lnTo>
                    <a:pt x="31" y="31"/>
                  </a:lnTo>
                  <a:lnTo>
                    <a:pt x="44" y="19"/>
                  </a:lnTo>
                  <a:lnTo>
                    <a:pt x="60" y="12"/>
                  </a:lnTo>
                  <a:lnTo>
                    <a:pt x="77" y="6"/>
                  </a:lnTo>
                  <a:lnTo>
                    <a:pt x="97" y="4"/>
                  </a:lnTo>
                  <a:lnTo>
                    <a:pt x="116" y="6"/>
                  </a:lnTo>
                  <a:lnTo>
                    <a:pt x="133" y="12"/>
                  </a:lnTo>
                  <a:lnTo>
                    <a:pt x="149" y="19"/>
                  </a:lnTo>
                  <a:lnTo>
                    <a:pt x="162" y="31"/>
                  </a:lnTo>
                  <a:lnTo>
                    <a:pt x="174" y="44"/>
                  </a:lnTo>
                  <a:lnTo>
                    <a:pt x="181" y="60"/>
                  </a:lnTo>
                  <a:lnTo>
                    <a:pt x="187" y="77"/>
                  </a:lnTo>
                  <a:lnTo>
                    <a:pt x="189" y="97"/>
                  </a:lnTo>
                  <a:close/>
                </a:path>
              </a:pathLst>
            </a:custGeom>
            <a:solidFill>
              <a:srgbClr val="F0C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79" name="Freeform 119">
              <a:extLst>
                <a:ext uri="{FF2B5EF4-FFF2-40B4-BE49-F238E27FC236}">
                  <a16:creationId xmlns:a16="http://schemas.microsoft.com/office/drawing/2014/main" id="{8FEC3FE2-3E96-4E63-FEE7-AB6E5D770D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5" y="2068"/>
              <a:ext cx="189" cy="189"/>
            </a:xfrm>
            <a:custGeom>
              <a:avLst/>
              <a:gdLst>
                <a:gd name="T0" fmla="*/ 187 w 189"/>
                <a:gd name="T1" fmla="*/ 75 h 189"/>
                <a:gd name="T2" fmla="*/ 174 w 189"/>
                <a:gd name="T3" fmla="*/ 41 h 189"/>
                <a:gd name="T4" fmla="*/ 149 w 189"/>
                <a:gd name="T5" fmla="*/ 15 h 189"/>
                <a:gd name="T6" fmla="*/ 114 w 189"/>
                <a:gd name="T7" fmla="*/ 2 h 189"/>
                <a:gd name="T8" fmla="*/ 75 w 189"/>
                <a:gd name="T9" fmla="*/ 2 h 189"/>
                <a:gd name="T10" fmla="*/ 41 w 189"/>
                <a:gd name="T11" fmla="*/ 15 h 189"/>
                <a:gd name="T12" fmla="*/ 15 w 189"/>
                <a:gd name="T13" fmla="*/ 41 h 189"/>
                <a:gd name="T14" fmla="*/ 2 w 189"/>
                <a:gd name="T15" fmla="*/ 75 h 189"/>
                <a:gd name="T16" fmla="*/ 2 w 189"/>
                <a:gd name="T17" fmla="*/ 114 h 189"/>
                <a:gd name="T18" fmla="*/ 15 w 189"/>
                <a:gd name="T19" fmla="*/ 149 h 189"/>
                <a:gd name="T20" fmla="*/ 41 w 189"/>
                <a:gd name="T21" fmla="*/ 174 h 189"/>
                <a:gd name="T22" fmla="*/ 75 w 189"/>
                <a:gd name="T23" fmla="*/ 187 h 189"/>
                <a:gd name="T24" fmla="*/ 114 w 189"/>
                <a:gd name="T25" fmla="*/ 187 h 189"/>
                <a:gd name="T26" fmla="*/ 149 w 189"/>
                <a:gd name="T27" fmla="*/ 174 h 189"/>
                <a:gd name="T28" fmla="*/ 174 w 189"/>
                <a:gd name="T29" fmla="*/ 149 h 189"/>
                <a:gd name="T30" fmla="*/ 187 w 189"/>
                <a:gd name="T31" fmla="*/ 114 h 189"/>
                <a:gd name="T32" fmla="*/ 185 w 189"/>
                <a:gd name="T33" fmla="*/ 95 h 189"/>
                <a:gd name="T34" fmla="*/ 179 w 189"/>
                <a:gd name="T35" fmla="*/ 129 h 189"/>
                <a:gd name="T36" fmla="*/ 158 w 189"/>
                <a:gd name="T37" fmla="*/ 158 h 189"/>
                <a:gd name="T38" fmla="*/ 129 w 189"/>
                <a:gd name="T39" fmla="*/ 179 h 189"/>
                <a:gd name="T40" fmla="*/ 95 w 189"/>
                <a:gd name="T41" fmla="*/ 185 h 189"/>
                <a:gd name="T42" fmla="*/ 60 w 189"/>
                <a:gd name="T43" fmla="*/ 179 h 189"/>
                <a:gd name="T44" fmla="*/ 31 w 189"/>
                <a:gd name="T45" fmla="*/ 158 h 189"/>
                <a:gd name="T46" fmla="*/ 10 w 189"/>
                <a:gd name="T47" fmla="*/ 129 h 189"/>
                <a:gd name="T48" fmla="*/ 4 w 189"/>
                <a:gd name="T49" fmla="*/ 95 h 189"/>
                <a:gd name="T50" fmla="*/ 10 w 189"/>
                <a:gd name="T51" fmla="*/ 60 h 189"/>
                <a:gd name="T52" fmla="*/ 31 w 189"/>
                <a:gd name="T53" fmla="*/ 31 h 189"/>
                <a:gd name="T54" fmla="*/ 60 w 189"/>
                <a:gd name="T55" fmla="*/ 10 h 189"/>
                <a:gd name="T56" fmla="*/ 95 w 189"/>
                <a:gd name="T57" fmla="*/ 4 h 189"/>
                <a:gd name="T58" fmla="*/ 129 w 189"/>
                <a:gd name="T59" fmla="*/ 10 h 189"/>
                <a:gd name="T60" fmla="*/ 158 w 189"/>
                <a:gd name="T61" fmla="*/ 31 h 189"/>
                <a:gd name="T62" fmla="*/ 179 w 189"/>
                <a:gd name="T63" fmla="*/ 60 h 189"/>
                <a:gd name="T64" fmla="*/ 185 w 189"/>
                <a:gd name="T65" fmla="*/ 95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9"/>
                <a:gd name="T100" fmla="*/ 0 h 189"/>
                <a:gd name="T101" fmla="*/ 189 w 18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9" h="189">
                  <a:moveTo>
                    <a:pt x="189" y="95"/>
                  </a:moveTo>
                  <a:lnTo>
                    <a:pt x="187" y="75"/>
                  </a:lnTo>
                  <a:lnTo>
                    <a:pt x="181" y="58"/>
                  </a:lnTo>
                  <a:lnTo>
                    <a:pt x="174" y="41"/>
                  </a:lnTo>
                  <a:lnTo>
                    <a:pt x="162" y="27"/>
                  </a:lnTo>
                  <a:lnTo>
                    <a:pt x="149" y="15"/>
                  </a:lnTo>
                  <a:lnTo>
                    <a:pt x="131" y="8"/>
                  </a:lnTo>
                  <a:lnTo>
                    <a:pt x="114" y="2"/>
                  </a:lnTo>
                  <a:lnTo>
                    <a:pt x="95" y="0"/>
                  </a:lnTo>
                  <a:lnTo>
                    <a:pt x="75" y="2"/>
                  </a:lnTo>
                  <a:lnTo>
                    <a:pt x="58" y="8"/>
                  </a:lnTo>
                  <a:lnTo>
                    <a:pt x="41" y="15"/>
                  </a:lnTo>
                  <a:lnTo>
                    <a:pt x="27" y="27"/>
                  </a:lnTo>
                  <a:lnTo>
                    <a:pt x="15" y="41"/>
                  </a:lnTo>
                  <a:lnTo>
                    <a:pt x="8" y="58"/>
                  </a:lnTo>
                  <a:lnTo>
                    <a:pt x="2" y="75"/>
                  </a:lnTo>
                  <a:lnTo>
                    <a:pt x="0" y="95"/>
                  </a:lnTo>
                  <a:lnTo>
                    <a:pt x="2" y="114"/>
                  </a:lnTo>
                  <a:lnTo>
                    <a:pt x="8" y="131"/>
                  </a:lnTo>
                  <a:lnTo>
                    <a:pt x="15" y="149"/>
                  </a:lnTo>
                  <a:lnTo>
                    <a:pt x="27" y="162"/>
                  </a:lnTo>
                  <a:lnTo>
                    <a:pt x="41" y="174"/>
                  </a:lnTo>
                  <a:lnTo>
                    <a:pt x="58" y="181"/>
                  </a:lnTo>
                  <a:lnTo>
                    <a:pt x="75" y="187"/>
                  </a:lnTo>
                  <a:lnTo>
                    <a:pt x="95" y="189"/>
                  </a:lnTo>
                  <a:lnTo>
                    <a:pt x="114" y="187"/>
                  </a:lnTo>
                  <a:lnTo>
                    <a:pt x="131" y="181"/>
                  </a:lnTo>
                  <a:lnTo>
                    <a:pt x="149" y="174"/>
                  </a:lnTo>
                  <a:lnTo>
                    <a:pt x="162" y="162"/>
                  </a:lnTo>
                  <a:lnTo>
                    <a:pt x="174" y="149"/>
                  </a:lnTo>
                  <a:lnTo>
                    <a:pt x="181" y="131"/>
                  </a:lnTo>
                  <a:lnTo>
                    <a:pt x="187" y="114"/>
                  </a:lnTo>
                  <a:lnTo>
                    <a:pt x="189" y="95"/>
                  </a:lnTo>
                  <a:close/>
                  <a:moveTo>
                    <a:pt x="185" y="95"/>
                  </a:moveTo>
                  <a:lnTo>
                    <a:pt x="183" y="114"/>
                  </a:lnTo>
                  <a:lnTo>
                    <a:pt x="179" y="129"/>
                  </a:lnTo>
                  <a:lnTo>
                    <a:pt x="170" y="145"/>
                  </a:lnTo>
                  <a:lnTo>
                    <a:pt x="158" y="158"/>
                  </a:lnTo>
                  <a:lnTo>
                    <a:pt x="145" y="170"/>
                  </a:lnTo>
                  <a:lnTo>
                    <a:pt x="129" y="179"/>
                  </a:lnTo>
                  <a:lnTo>
                    <a:pt x="114" y="183"/>
                  </a:lnTo>
                  <a:lnTo>
                    <a:pt x="95" y="185"/>
                  </a:lnTo>
                  <a:lnTo>
                    <a:pt x="75" y="183"/>
                  </a:lnTo>
                  <a:lnTo>
                    <a:pt x="60" y="179"/>
                  </a:lnTo>
                  <a:lnTo>
                    <a:pt x="44" y="170"/>
                  </a:lnTo>
                  <a:lnTo>
                    <a:pt x="31" y="158"/>
                  </a:lnTo>
                  <a:lnTo>
                    <a:pt x="19" y="145"/>
                  </a:lnTo>
                  <a:lnTo>
                    <a:pt x="10" y="129"/>
                  </a:lnTo>
                  <a:lnTo>
                    <a:pt x="6" y="114"/>
                  </a:lnTo>
                  <a:lnTo>
                    <a:pt x="4" y="95"/>
                  </a:lnTo>
                  <a:lnTo>
                    <a:pt x="6" y="75"/>
                  </a:lnTo>
                  <a:lnTo>
                    <a:pt x="10" y="60"/>
                  </a:lnTo>
                  <a:lnTo>
                    <a:pt x="19" y="44"/>
                  </a:lnTo>
                  <a:lnTo>
                    <a:pt x="31" y="31"/>
                  </a:lnTo>
                  <a:lnTo>
                    <a:pt x="44" y="19"/>
                  </a:lnTo>
                  <a:lnTo>
                    <a:pt x="60" y="10"/>
                  </a:lnTo>
                  <a:lnTo>
                    <a:pt x="75" y="6"/>
                  </a:lnTo>
                  <a:lnTo>
                    <a:pt x="95" y="4"/>
                  </a:lnTo>
                  <a:lnTo>
                    <a:pt x="114" y="6"/>
                  </a:lnTo>
                  <a:lnTo>
                    <a:pt x="129" y="10"/>
                  </a:lnTo>
                  <a:lnTo>
                    <a:pt x="145" y="19"/>
                  </a:lnTo>
                  <a:lnTo>
                    <a:pt x="158" y="31"/>
                  </a:lnTo>
                  <a:lnTo>
                    <a:pt x="170" y="44"/>
                  </a:lnTo>
                  <a:lnTo>
                    <a:pt x="179" y="60"/>
                  </a:lnTo>
                  <a:lnTo>
                    <a:pt x="183" y="75"/>
                  </a:lnTo>
                  <a:lnTo>
                    <a:pt x="185" y="95"/>
                  </a:lnTo>
                  <a:close/>
                </a:path>
              </a:pathLst>
            </a:custGeom>
            <a:solidFill>
              <a:srgbClr val="F0C4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80" name="Freeform 120">
              <a:extLst>
                <a:ext uri="{FF2B5EF4-FFF2-40B4-BE49-F238E27FC236}">
                  <a16:creationId xmlns:a16="http://schemas.microsoft.com/office/drawing/2014/main" id="{7444C252-EB6A-04A5-0C85-1CE67940B9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7" y="2070"/>
              <a:ext cx="185" cy="185"/>
            </a:xfrm>
            <a:custGeom>
              <a:avLst/>
              <a:gdLst>
                <a:gd name="T0" fmla="*/ 183 w 185"/>
                <a:gd name="T1" fmla="*/ 73 h 185"/>
                <a:gd name="T2" fmla="*/ 170 w 185"/>
                <a:gd name="T3" fmla="*/ 40 h 185"/>
                <a:gd name="T4" fmla="*/ 145 w 185"/>
                <a:gd name="T5" fmla="*/ 15 h 185"/>
                <a:gd name="T6" fmla="*/ 112 w 185"/>
                <a:gd name="T7" fmla="*/ 2 h 185"/>
                <a:gd name="T8" fmla="*/ 73 w 185"/>
                <a:gd name="T9" fmla="*/ 2 h 185"/>
                <a:gd name="T10" fmla="*/ 40 w 185"/>
                <a:gd name="T11" fmla="*/ 15 h 185"/>
                <a:gd name="T12" fmla="*/ 15 w 185"/>
                <a:gd name="T13" fmla="*/ 40 h 185"/>
                <a:gd name="T14" fmla="*/ 2 w 185"/>
                <a:gd name="T15" fmla="*/ 73 h 185"/>
                <a:gd name="T16" fmla="*/ 2 w 185"/>
                <a:gd name="T17" fmla="*/ 112 h 185"/>
                <a:gd name="T18" fmla="*/ 15 w 185"/>
                <a:gd name="T19" fmla="*/ 145 h 185"/>
                <a:gd name="T20" fmla="*/ 40 w 185"/>
                <a:gd name="T21" fmla="*/ 170 h 185"/>
                <a:gd name="T22" fmla="*/ 73 w 185"/>
                <a:gd name="T23" fmla="*/ 183 h 185"/>
                <a:gd name="T24" fmla="*/ 112 w 185"/>
                <a:gd name="T25" fmla="*/ 183 h 185"/>
                <a:gd name="T26" fmla="*/ 145 w 185"/>
                <a:gd name="T27" fmla="*/ 170 h 185"/>
                <a:gd name="T28" fmla="*/ 170 w 185"/>
                <a:gd name="T29" fmla="*/ 145 h 185"/>
                <a:gd name="T30" fmla="*/ 183 w 185"/>
                <a:gd name="T31" fmla="*/ 112 h 185"/>
                <a:gd name="T32" fmla="*/ 181 w 185"/>
                <a:gd name="T33" fmla="*/ 93 h 185"/>
                <a:gd name="T34" fmla="*/ 175 w 185"/>
                <a:gd name="T35" fmla="*/ 127 h 185"/>
                <a:gd name="T36" fmla="*/ 156 w 185"/>
                <a:gd name="T37" fmla="*/ 156 h 185"/>
                <a:gd name="T38" fmla="*/ 127 w 185"/>
                <a:gd name="T39" fmla="*/ 175 h 185"/>
                <a:gd name="T40" fmla="*/ 93 w 185"/>
                <a:gd name="T41" fmla="*/ 181 h 185"/>
                <a:gd name="T42" fmla="*/ 58 w 185"/>
                <a:gd name="T43" fmla="*/ 175 h 185"/>
                <a:gd name="T44" fmla="*/ 29 w 185"/>
                <a:gd name="T45" fmla="*/ 156 h 185"/>
                <a:gd name="T46" fmla="*/ 10 w 185"/>
                <a:gd name="T47" fmla="*/ 127 h 185"/>
                <a:gd name="T48" fmla="*/ 4 w 185"/>
                <a:gd name="T49" fmla="*/ 93 h 185"/>
                <a:gd name="T50" fmla="*/ 10 w 185"/>
                <a:gd name="T51" fmla="*/ 58 h 185"/>
                <a:gd name="T52" fmla="*/ 29 w 185"/>
                <a:gd name="T53" fmla="*/ 29 h 185"/>
                <a:gd name="T54" fmla="*/ 58 w 185"/>
                <a:gd name="T55" fmla="*/ 10 h 185"/>
                <a:gd name="T56" fmla="*/ 93 w 185"/>
                <a:gd name="T57" fmla="*/ 4 h 185"/>
                <a:gd name="T58" fmla="*/ 127 w 185"/>
                <a:gd name="T59" fmla="*/ 10 h 185"/>
                <a:gd name="T60" fmla="*/ 156 w 185"/>
                <a:gd name="T61" fmla="*/ 29 h 185"/>
                <a:gd name="T62" fmla="*/ 175 w 185"/>
                <a:gd name="T63" fmla="*/ 58 h 185"/>
                <a:gd name="T64" fmla="*/ 181 w 185"/>
                <a:gd name="T65" fmla="*/ 93 h 1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5"/>
                <a:gd name="T100" fmla="*/ 0 h 185"/>
                <a:gd name="T101" fmla="*/ 185 w 185"/>
                <a:gd name="T102" fmla="*/ 185 h 18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5" h="185">
                  <a:moveTo>
                    <a:pt x="185" y="93"/>
                  </a:moveTo>
                  <a:lnTo>
                    <a:pt x="183" y="73"/>
                  </a:lnTo>
                  <a:lnTo>
                    <a:pt x="177" y="56"/>
                  </a:lnTo>
                  <a:lnTo>
                    <a:pt x="170" y="40"/>
                  </a:lnTo>
                  <a:lnTo>
                    <a:pt x="158" y="27"/>
                  </a:lnTo>
                  <a:lnTo>
                    <a:pt x="145" y="15"/>
                  </a:lnTo>
                  <a:lnTo>
                    <a:pt x="129" y="8"/>
                  </a:lnTo>
                  <a:lnTo>
                    <a:pt x="112" y="2"/>
                  </a:lnTo>
                  <a:lnTo>
                    <a:pt x="93" y="0"/>
                  </a:lnTo>
                  <a:lnTo>
                    <a:pt x="73" y="2"/>
                  </a:lnTo>
                  <a:lnTo>
                    <a:pt x="56" y="8"/>
                  </a:lnTo>
                  <a:lnTo>
                    <a:pt x="40" y="15"/>
                  </a:lnTo>
                  <a:lnTo>
                    <a:pt x="27" y="27"/>
                  </a:lnTo>
                  <a:lnTo>
                    <a:pt x="15" y="40"/>
                  </a:lnTo>
                  <a:lnTo>
                    <a:pt x="8" y="56"/>
                  </a:lnTo>
                  <a:lnTo>
                    <a:pt x="2" y="73"/>
                  </a:lnTo>
                  <a:lnTo>
                    <a:pt x="0" y="93"/>
                  </a:lnTo>
                  <a:lnTo>
                    <a:pt x="2" y="112"/>
                  </a:lnTo>
                  <a:lnTo>
                    <a:pt x="8" y="129"/>
                  </a:lnTo>
                  <a:lnTo>
                    <a:pt x="15" y="145"/>
                  </a:lnTo>
                  <a:lnTo>
                    <a:pt x="27" y="158"/>
                  </a:lnTo>
                  <a:lnTo>
                    <a:pt x="40" y="170"/>
                  </a:lnTo>
                  <a:lnTo>
                    <a:pt x="56" y="177"/>
                  </a:lnTo>
                  <a:lnTo>
                    <a:pt x="73" y="183"/>
                  </a:lnTo>
                  <a:lnTo>
                    <a:pt x="93" y="185"/>
                  </a:lnTo>
                  <a:lnTo>
                    <a:pt x="112" y="183"/>
                  </a:lnTo>
                  <a:lnTo>
                    <a:pt x="129" y="177"/>
                  </a:lnTo>
                  <a:lnTo>
                    <a:pt x="145" y="170"/>
                  </a:lnTo>
                  <a:lnTo>
                    <a:pt x="158" y="158"/>
                  </a:lnTo>
                  <a:lnTo>
                    <a:pt x="170" y="145"/>
                  </a:lnTo>
                  <a:lnTo>
                    <a:pt x="177" y="129"/>
                  </a:lnTo>
                  <a:lnTo>
                    <a:pt x="183" y="112"/>
                  </a:lnTo>
                  <a:lnTo>
                    <a:pt x="185" y="93"/>
                  </a:lnTo>
                  <a:close/>
                  <a:moveTo>
                    <a:pt x="181" y="93"/>
                  </a:moveTo>
                  <a:lnTo>
                    <a:pt x="179" y="110"/>
                  </a:lnTo>
                  <a:lnTo>
                    <a:pt x="175" y="127"/>
                  </a:lnTo>
                  <a:lnTo>
                    <a:pt x="166" y="143"/>
                  </a:lnTo>
                  <a:lnTo>
                    <a:pt x="156" y="156"/>
                  </a:lnTo>
                  <a:lnTo>
                    <a:pt x="143" y="166"/>
                  </a:lnTo>
                  <a:lnTo>
                    <a:pt x="127" y="175"/>
                  </a:lnTo>
                  <a:lnTo>
                    <a:pt x="110" y="179"/>
                  </a:lnTo>
                  <a:lnTo>
                    <a:pt x="93" y="181"/>
                  </a:lnTo>
                  <a:lnTo>
                    <a:pt x="75" y="179"/>
                  </a:lnTo>
                  <a:lnTo>
                    <a:pt x="58" y="175"/>
                  </a:lnTo>
                  <a:lnTo>
                    <a:pt x="42" y="166"/>
                  </a:lnTo>
                  <a:lnTo>
                    <a:pt x="29" y="156"/>
                  </a:lnTo>
                  <a:lnTo>
                    <a:pt x="19" y="143"/>
                  </a:lnTo>
                  <a:lnTo>
                    <a:pt x="10" y="127"/>
                  </a:lnTo>
                  <a:lnTo>
                    <a:pt x="6" y="110"/>
                  </a:lnTo>
                  <a:lnTo>
                    <a:pt x="4" y="93"/>
                  </a:lnTo>
                  <a:lnTo>
                    <a:pt x="6" y="75"/>
                  </a:lnTo>
                  <a:lnTo>
                    <a:pt x="10" y="58"/>
                  </a:lnTo>
                  <a:lnTo>
                    <a:pt x="19" y="42"/>
                  </a:lnTo>
                  <a:lnTo>
                    <a:pt x="29" y="29"/>
                  </a:lnTo>
                  <a:lnTo>
                    <a:pt x="42" y="19"/>
                  </a:lnTo>
                  <a:lnTo>
                    <a:pt x="58" y="10"/>
                  </a:lnTo>
                  <a:lnTo>
                    <a:pt x="75" y="6"/>
                  </a:lnTo>
                  <a:lnTo>
                    <a:pt x="93" y="4"/>
                  </a:lnTo>
                  <a:lnTo>
                    <a:pt x="110" y="6"/>
                  </a:lnTo>
                  <a:lnTo>
                    <a:pt x="127" y="10"/>
                  </a:lnTo>
                  <a:lnTo>
                    <a:pt x="143" y="19"/>
                  </a:lnTo>
                  <a:lnTo>
                    <a:pt x="156" y="29"/>
                  </a:lnTo>
                  <a:lnTo>
                    <a:pt x="166" y="42"/>
                  </a:lnTo>
                  <a:lnTo>
                    <a:pt x="175" y="58"/>
                  </a:lnTo>
                  <a:lnTo>
                    <a:pt x="179" y="75"/>
                  </a:lnTo>
                  <a:lnTo>
                    <a:pt x="181" y="93"/>
                  </a:lnTo>
                  <a:close/>
                </a:path>
              </a:pathLst>
            </a:custGeom>
            <a:solidFill>
              <a:srgbClr val="F0C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81" name="Freeform 121">
              <a:extLst>
                <a:ext uri="{FF2B5EF4-FFF2-40B4-BE49-F238E27FC236}">
                  <a16:creationId xmlns:a16="http://schemas.microsoft.com/office/drawing/2014/main" id="{9E67A7B6-B05A-6299-23D2-16E55C1044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9" y="2072"/>
              <a:ext cx="181" cy="181"/>
            </a:xfrm>
            <a:custGeom>
              <a:avLst/>
              <a:gdLst>
                <a:gd name="T0" fmla="*/ 179 w 181"/>
                <a:gd name="T1" fmla="*/ 71 h 181"/>
                <a:gd name="T2" fmla="*/ 166 w 181"/>
                <a:gd name="T3" fmla="*/ 40 h 181"/>
                <a:gd name="T4" fmla="*/ 141 w 181"/>
                <a:gd name="T5" fmla="*/ 15 h 181"/>
                <a:gd name="T6" fmla="*/ 110 w 181"/>
                <a:gd name="T7" fmla="*/ 2 h 181"/>
                <a:gd name="T8" fmla="*/ 71 w 181"/>
                <a:gd name="T9" fmla="*/ 2 h 181"/>
                <a:gd name="T10" fmla="*/ 40 w 181"/>
                <a:gd name="T11" fmla="*/ 15 h 181"/>
                <a:gd name="T12" fmla="*/ 15 w 181"/>
                <a:gd name="T13" fmla="*/ 40 h 181"/>
                <a:gd name="T14" fmla="*/ 2 w 181"/>
                <a:gd name="T15" fmla="*/ 71 h 181"/>
                <a:gd name="T16" fmla="*/ 2 w 181"/>
                <a:gd name="T17" fmla="*/ 110 h 181"/>
                <a:gd name="T18" fmla="*/ 15 w 181"/>
                <a:gd name="T19" fmla="*/ 141 h 181"/>
                <a:gd name="T20" fmla="*/ 40 w 181"/>
                <a:gd name="T21" fmla="*/ 166 h 181"/>
                <a:gd name="T22" fmla="*/ 71 w 181"/>
                <a:gd name="T23" fmla="*/ 179 h 181"/>
                <a:gd name="T24" fmla="*/ 110 w 181"/>
                <a:gd name="T25" fmla="*/ 179 h 181"/>
                <a:gd name="T26" fmla="*/ 141 w 181"/>
                <a:gd name="T27" fmla="*/ 166 h 181"/>
                <a:gd name="T28" fmla="*/ 166 w 181"/>
                <a:gd name="T29" fmla="*/ 141 h 181"/>
                <a:gd name="T30" fmla="*/ 179 w 181"/>
                <a:gd name="T31" fmla="*/ 110 h 181"/>
                <a:gd name="T32" fmla="*/ 177 w 181"/>
                <a:gd name="T33" fmla="*/ 91 h 181"/>
                <a:gd name="T34" fmla="*/ 172 w 181"/>
                <a:gd name="T35" fmla="*/ 125 h 181"/>
                <a:gd name="T36" fmla="*/ 152 w 181"/>
                <a:gd name="T37" fmla="*/ 152 h 181"/>
                <a:gd name="T38" fmla="*/ 125 w 181"/>
                <a:gd name="T39" fmla="*/ 172 h 181"/>
                <a:gd name="T40" fmla="*/ 91 w 181"/>
                <a:gd name="T41" fmla="*/ 177 h 181"/>
                <a:gd name="T42" fmla="*/ 56 w 181"/>
                <a:gd name="T43" fmla="*/ 172 h 181"/>
                <a:gd name="T44" fmla="*/ 29 w 181"/>
                <a:gd name="T45" fmla="*/ 152 h 181"/>
                <a:gd name="T46" fmla="*/ 10 w 181"/>
                <a:gd name="T47" fmla="*/ 125 h 181"/>
                <a:gd name="T48" fmla="*/ 4 w 181"/>
                <a:gd name="T49" fmla="*/ 91 h 181"/>
                <a:gd name="T50" fmla="*/ 10 w 181"/>
                <a:gd name="T51" fmla="*/ 56 h 181"/>
                <a:gd name="T52" fmla="*/ 29 w 181"/>
                <a:gd name="T53" fmla="*/ 29 h 181"/>
                <a:gd name="T54" fmla="*/ 56 w 181"/>
                <a:gd name="T55" fmla="*/ 10 h 181"/>
                <a:gd name="T56" fmla="*/ 91 w 181"/>
                <a:gd name="T57" fmla="*/ 4 h 181"/>
                <a:gd name="T58" fmla="*/ 125 w 181"/>
                <a:gd name="T59" fmla="*/ 10 h 181"/>
                <a:gd name="T60" fmla="*/ 152 w 181"/>
                <a:gd name="T61" fmla="*/ 29 h 181"/>
                <a:gd name="T62" fmla="*/ 172 w 181"/>
                <a:gd name="T63" fmla="*/ 56 h 181"/>
                <a:gd name="T64" fmla="*/ 177 w 181"/>
                <a:gd name="T65" fmla="*/ 91 h 18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1"/>
                <a:gd name="T100" fmla="*/ 0 h 181"/>
                <a:gd name="T101" fmla="*/ 181 w 181"/>
                <a:gd name="T102" fmla="*/ 181 h 18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1" h="181">
                  <a:moveTo>
                    <a:pt x="181" y="91"/>
                  </a:moveTo>
                  <a:lnTo>
                    <a:pt x="179" y="71"/>
                  </a:lnTo>
                  <a:lnTo>
                    <a:pt x="175" y="56"/>
                  </a:lnTo>
                  <a:lnTo>
                    <a:pt x="166" y="40"/>
                  </a:lnTo>
                  <a:lnTo>
                    <a:pt x="154" y="27"/>
                  </a:lnTo>
                  <a:lnTo>
                    <a:pt x="141" y="15"/>
                  </a:lnTo>
                  <a:lnTo>
                    <a:pt x="125" y="6"/>
                  </a:lnTo>
                  <a:lnTo>
                    <a:pt x="110" y="2"/>
                  </a:lnTo>
                  <a:lnTo>
                    <a:pt x="91" y="0"/>
                  </a:lnTo>
                  <a:lnTo>
                    <a:pt x="71" y="2"/>
                  </a:lnTo>
                  <a:lnTo>
                    <a:pt x="56" y="6"/>
                  </a:lnTo>
                  <a:lnTo>
                    <a:pt x="40" y="15"/>
                  </a:lnTo>
                  <a:lnTo>
                    <a:pt x="27" y="27"/>
                  </a:lnTo>
                  <a:lnTo>
                    <a:pt x="15" y="40"/>
                  </a:lnTo>
                  <a:lnTo>
                    <a:pt x="6" y="56"/>
                  </a:lnTo>
                  <a:lnTo>
                    <a:pt x="2" y="71"/>
                  </a:lnTo>
                  <a:lnTo>
                    <a:pt x="0" y="91"/>
                  </a:lnTo>
                  <a:lnTo>
                    <a:pt x="2" y="110"/>
                  </a:lnTo>
                  <a:lnTo>
                    <a:pt x="6" y="125"/>
                  </a:lnTo>
                  <a:lnTo>
                    <a:pt x="15" y="141"/>
                  </a:lnTo>
                  <a:lnTo>
                    <a:pt x="27" y="154"/>
                  </a:lnTo>
                  <a:lnTo>
                    <a:pt x="40" y="166"/>
                  </a:lnTo>
                  <a:lnTo>
                    <a:pt x="56" y="175"/>
                  </a:lnTo>
                  <a:lnTo>
                    <a:pt x="71" y="179"/>
                  </a:lnTo>
                  <a:lnTo>
                    <a:pt x="91" y="181"/>
                  </a:lnTo>
                  <a:lnTo>
                    <a:pt x="110" y="179"/>
                  </a:lnTo>
                  <a:lnTo>
                    <a:pt x="125" y="175"/>
                  </a:lnTo>
                  <a:lnTo>
                    <a:pt x="141" y="166"/>
                  </a:lnTo>
                  <a:lnTo>
                    <a:pt x="154" y="154"/>
                  </a:lnTo>
                  <a:lnTo>
                    <a:pt x="166" y="141"/>
                  </a:lnTo>
                  <a:lnTo>
                    <a:pt x="175" y="125"/>
                  </a:lnTo>
                  <a:lnTo>
                    <a:pt x="179" y="110"/>
                  </a:lnTo>
                  <a:lnTo>
                    <a:pt x="181" y="91"/>
                  </a:lnTo>
                  <a:close/>
                  <a:moveTo>
                    <a:pt x="177" y="91"/>
                  </a:moveTo>
                  <a:lnTo>
                    <a:pt x="175" y="108"/>
                  </a:lnTo>
                  <a:lnTo>
                    <a:pt x="172" y="125"/>
                  </a:lnTo>
                  <a:lnTo>
                    <a:pt x="164" y="139"/>
                  </a:lnTo>
                  <a:lnTo>
                    <a:pt x="152" y="152"/>
                  </a:lnTo>
                  <a:lnTo>
                    <a:pt x="139" y="164"/>
                  </a:lnTo>
                  <a:lnTo>
                    <a:pt x="125" y="172"/>
                  </a:lnTo>
                  <a:lnTo>
                    <a:pt x="108" y="175"/>
                  </a:lnTo>
                  <a:lnTo>
                    <a:pt x="91" y="177"/>
                  </a:lnTo>
                  <a:lnTo>
                    <a:pt x="73" y="175"/>
                  </a:lnTo>
                  <a:lnTo>
                    <a:pt x="56" y="172"/>
                  </a:lnTo>
                  <a:lnTo>
                    <a:pt x="42" y="164"/>
                  </a:lnTo>
                  <a:lnTo>
                    <a:pt x="29" y="152"/>
                  </a:lnTo>
                  <a:lnTo>
                    <a:pt x="17" y="139"/>
                  </a:lnTo>
                  <a:lnTo>
                    <a:pt x="10" y="125"/>
                  </a:lnTo>
                  <a:lnTo>
                    <a:pt x="6" y="108"/>
                  </a:lnTo>
                  <a:lnTo>
                    <a:pt x="4" y="91"/>
                  </a:lnTo>
                  <a:lnTo>
                    <a:pt x="6" y="73"/>
                  </a:lnTo>
                  <a:lnTo>
                    <a:pt x="10" y="56"/>
                  </a:lnTo>
                  <a:lnTo>
                    <a:pt x="17" y="42"/>
                  </a:lnTo>
                  <a:lnTo>
                    <a:pt x="29" y="29"/>
                  </a:lnTo>
                  <a:lnTo>
                    <a:pt x="42" y="17"/>
                  </a:lnTo>
                  <a:lnTo>
                    <a:pt x="56" y="10"/>
                  </a:lnTo>
                  <a:lnTo>
                    <a:pt x="73" y="6"/>
                  </a:lnTo>
                  <a:lnTo>
                    <a:pt x="91" y="4"/>
                  </a:lnTo>
                  <a:lnTo>
                    <a:pt x="108" y="6"/>
                  </a:lnTo>
                  <a:lnTo>
                    <a:pt x="125" y="10"/>
                  </a:lnTo>
                  <a:lnTo>
                    <a:pt x="139" y="17"/>
                  </a:lnTo>
                  <a:lnTo>
                    <a:pt x="152" y="29"/>
                  </a:lnTo>
                  <a:lnTo>
                    <a:pt x="164" y="42"/>
                  </a:lnTo>
                  <a:lnTo>
                    <a:pt x="172" y="56"/>
                  </a:lnTo>
                  <a:lnTo>
                    <a:pt x="175" y="73"/>
                  </a:lnTo>
                  <a:lnTo>
                    <a:pt x="177" y="91"/>
                  </a:lnTo>
                  <a:close/>
                </a:path>
              </a:pathLst>
            </a:custGeom>
            <a:solidFill>
              <a:srgbClr val="F0C6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82" name="Freeform 122">
              <a:extLst>
                <a:ext uri="{FF2B5EF4-FFF2-40B4-BE49-F238E27FC236}">
                  <a16:creationId xmlns:a16="http://schemas.microsoft.com/office/drawing/2014/main" id="{19478F43-163C-601A-28AD-A6FF9AC8D1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91" y="2074"/>
              <a:ext cx="177" cy="177"/>
            </a:xfrm>
            <a:custGeom>
              <a:avLst/>
              <a:gdLst>
                <a:gd name="T0" fmla="*/ 175 w 177"/>
                <a:gd name="T1" fmla="*/ 71 h 177"/>
                <a:gd name="T2" fmla="*/ 162 w 177"/>
                <a:gd name="T3" fmla="*/ 38 h 177"/>
                <a:gd name="T4" fmla="*/ 139 w 177"/>
                <a:gd name="T5" fmla="*/ 15 h 177"/>
                <a:gd name="T6" fmla="*/ 106 w 177"/>
                <a:gd name="T7" fmla="*/ 2 h 177"/>
                <a:gd name="T8" fmla="*/ 71 w 177"/>
                <a:gd name="T9" fmla="*/ 2 h 177"/>
                <a:gd name="T10" fmla="*/ 38 w 177"/>
                <a:gd name="T11" fmla="*/ 15 h 177"/>
                <a:gd name="T12" fmla="*/ 15 w 177"/>
                <a:gd name="T13" fmla="*/ 38 h 177"/>
                <a:gd name="T14" fmla="*/ 2 w 177"/>
                <a:gd name="T15" fmla="*/ 71 h 177"/>
                <a:gd name="T16" fmla="*/ 2 w 177"/>
                <a:gd name="T17" fmla="*/ 106 h 177"/>
                <a:gd name="T18" fmla="*/ 15 w 177"/>
                <a:gd name="T19" fmla="*/ 139 h 177"/>
                <a:gd name="T20" fmla="*/ 38 w 177"/>
                <a:gd name="T21" fmla="*/ 162 h 177"/>
                <a:gd name="T22" fmla="*/ 71 w 177"/>
                <a:gd name="T23" fmla="*/ 175 h 177"/>
                <a:gd name="T24" fmla="*/ 106 w 177"/>
                <a:gd name="T25" fmla="*/ 175 h 177"/>
                <a:gd name="T26" fmla="*/ 139 w 177"/>
                <a:gd name="T27" fmla="*/ 162 h 177"/>
                <a:gd name="T28" fmla="*/ 162 w 177"/>
                <a:gd name="T29" fmla="*/ 139 h 177"/>
                <a:gd name="T30" fmla="*/ 175 w 177"/>
                <a:gd name="T31" fmla="*/ 106 h 177"/>
                <a:gd name="T32" fmla="*/ 173 w 177"/>
                <a:gd name="T33" fmla="*/ 89 h 177"/>
                <a:gd name="T34" fmla="*/ 168 w 177"/>
                <a:gd name="T35" fmla="*/ 121 h 177"/>
                <a:gd name="T36" fmla="*/ 148 w 177"/>
                <a:gd name="T37" fmla="*/ 148 h 177"/>
                <a:gd name="T38" fmla="*/ 121 w 177"/>
                <a:gd name="T39" fmla="*/ 168 h 177"/>
                <a:gd name="T40" fmla="*/ 89 w 177"/>
                <a:gd name="T41" fmla="*/ 173 h 177"/>
                <a:gd name="T42" fmla="*/ 56 w 177"/>
                <a:gd name="T43" fmla="*/ 168 h 177"/>
                <a:gd name="T44" fmla="*/ 29 w 177"/>
                <a:gd name="T45" fmla="*/ 148 h 177"/>
                <a:gd name="T46" fmla="*/ 9 w 177"/>
                <a:gd name="T47" fmla="*/ 121 h 177"/>
                <a:gd name="T48" fmla="*/ 4 w 177"/>
                <a:gd name="T49" fmla="*/ 89 h 177"/>
                <a:gd name="T50" fmla="*/ 9 w 177"/>
                <a:gd name="T51" fmla="*/ 56 h 177"/>
                <a:gd name="T52" fmla="*/ 29 w 177"/>
                <a:gd name="T53" fmla="*/ 29 h 177"/>
                <a:gd name="T54" fmla="*/ 56 w 177"/>
                <a:gd name="T55" fmla="*/ 9 h 177"/>
                <a:gd name="T56" fmla="*/ 89 w 177"/>
                <a:gd name="T57" fmla="*/ 4 h 177"/>
                <a:gd name="T58" fmla="*/ 121 w 177"/>
                <a:gd name="T59" fmla="*/ 9 h 177"/>
                <a:gd name="T60" fmla="*/ 148 w 177"/>
                <a:gd name="T61" fmla="*/ 29 h 177"/>
                <a:gd name="T62" fmla="*/ 168 w 177"/>
                <a:gd name="T63" fmla="*/ 56 h 177"/>
                <a:gd name="T64" fmla="*/ 173 w 177"/>
                <a:gd name="T65" fmla="*/ 89 h 1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7"/>
                <a:gd name="T100" fmla="*/ 0 h 177"/>
                <a:gd name="T101" fmla="*/ 177 w 177"/>
                <a:gd name="T102" fmla="*/ 177 h 1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7" h="177">
                  <a:moveTo>
                    <a:pt x="177" y="89"/>
                  </a:moveTo>
                  <a:lnTo>
                    <a:pt x="175" y="71"/>
                  </a:lnTo>
                  <a:lnTo>
                    <a:pt x="171" y="54"/>
                  </a:lnTo>
                  <a:lnTo>
                    <a:pt x="162" y="38"/>
                  </a:lnTo>
                  <a:lnTo>
                    <a:pt x="152" y="25"/>
                  </a:lnTo>
                  <a:lnTo>
                    <a:pt x="139" y="15"/>
                  </a:lnTo>
                  <a:lnTo>
                    <a:pt x="123" y="6"/>
                  </a:lnTo>
                  <a:lnTo>
                    <a:pt x="106" y="2"/>
                  </a:lnTo>
                  <a:lnTo>
                    <a:pt x="89" y="0"/>
                  </a:lnTo>
                  <a:lnTo>
                    <a:pt x="71" y="2"/>
                  </a:lnTo>
                  <a:lnTo>
                    <a:pt x="54" y="6"/>
                  </a:lnTo>
                  <a:lnTo>
                    <a:pt x="38" y="15"/>
                  </a:lnTo>
                  <a:lnTo>
                    <a:pt x="25" y="25"/>
                  </a:lnTo>
                  <a:lnTo>
                    <a:pt x="15" y="38"/>
                  </a:lnTo>
                  <a:lnTo>
                    <a:pt x="6" y="54"/>
                  </a:lnTo>
                  <a:lnTo>
                    <a:pt x="2" y="71"/>
                  </a:lnTo>
                  <a:lnTo>
                    <a:pt x="0" y="89"/>
                  </a:lnTo>
                  <a:lnTo>
                    <a:pt x="2" y="106"/>
                  </a:lnTo>
                  <a:lnTo>
                    <a:pt x="6" y="123"/>
                  </a:lnTo>
                  <a:lnTo>
                    <a:pt x="15" y="139"/>
                  </a:lnTo>
                  <a:lnTo>
                    <a:pt x="25" y="152"/>
                  </a:lnTo>
                  <a:lnTo>
                    <a:pt x="38" y="162"/>
                  </a:lnTo>
                  <a:lnTo>
                    <a:pt x="54" y="171"/>
                  </a:lnTo>
                  <a:lnTo>
                    <a:pt x="71" y="175"/>
                  </a:lnTo>
                  <a:lnTo>
                    <a:pt x="89" y="177"/>
                  </a:lnTo>
                  <a:lnTo>
                    <a:pt x="106" y="175"/>
                  </a:lnTo>
                  <a:lnTo>
                    <a:pt x="123" y="171"/>
                  </a:lnTo>
                  <a:lnTo>
                    <a:pt x="139" y="162"/>
                  </a:lnTo>
                  <a:lnTo>
                    <a:pt x="152" y="152"/>
                  </a:lnTo>
                  <a:lnTo>
                    <a:pt x="162" y="139"/>
                  </a:lnTo>
                  <a:lnTo>
                    <a:pt x="171" y="123"/>
                  </a:lnTo>
                  <a:lnTo>
                    <a:pt x="175" y="106"/>
                  </a:lnTo>
                  <a:lnTo>
                    <a:pt x="177" y="89"/>
                  </a:lnTo>
                  <a:close/>
                  <a:moveTo>
                    <a:pt x="173" y="89"/>
                  </a:moveTo>
                  <a:lnTo>
                    <a:pt x="171" y="106"/>
                  </a:lnTo>
                  <a:lnTo>
                    <a:pt x="168" y="121"/>
                  </a:lnTo>
                  <a:lnTo>
                    <a:pt x="160" y="137"/>
                  </a:lnTo>
                  <a:lnTo>
                    <a:pt x="148" y="148"/>
                  </a:lnTo>
                  <a:lnTo>
                    <a:pt x="137" y="160"/>
                  </a:lnTo>
                  <a:lnTo>
                    <a:pt x="121" y="168"/>
                  </a:lnTo>
                  <a:lnTo>
                    <a:pt x="106" y="171"/>
                  </a:lnTo>
                  <a:lnTo>
                    <a:pt x="89" y="173"/>
                  </a:lnTo>
                  <a:lnTo>
                    <a:pt x="71" y="171"/>
                  </a:lnTo>
                  <a:lnTo>
                    <a:pt x="56" y="168"/>
                  </a:lnTo>
                  <a:lnTo>
                    <a:pt x="40" y="160"/>
                  </a:lnTo>
                  <a:lnTo>
                    <a:pt x="29" y="148"/>
                  </a:lnTo>
                  <a:lnTo>
                    <a:pt x="17" y="137"/>
                  </a:lnTo>
                  <a:lnTo>
                    <a:pt x="9" y="121"/>
                  </a:lnTo>
                  <a:lnTo>
                    <a:pt x="6" y="106"/>
                  </a:lnTo>
                  <a:lnTo>
                    <a:pt x="4" y="89"/>
                  </a:lnTo>
                  <a:lnTo>
                    <a:pt x="6" y="71"/>
                  </a:lnTo>
                  <a:lnTo>
                    <a:pt x="9" y="56"/>
                  </a:lnTo>
                  <a:lnTo>
                    <a:pt x="17" y="40"/>
                  </a:lnTo>
                  <a:lnTo>
                    <a:pt x="29" y="29"/>
                  </a:lnTo>
                  <a:lnTo>
                    <a:pt x="40" y="17"/>
                  </a:lnTo>
                  <a:lnTo>
                    <a:pt x="56" y="9"/>
                  </a:lnTo>
                  <a:lnTo>
                    <a:pt x="71" y="6"/>
                  </a:lnTo>
                  <a:lnTo>
                    <a:pt x="89" y="4"/>
                  </a:lnTo>
                  <a:lnTo>
                    <a:pt x="106" y="6"/>
                  </a:lnTo>
                  <a:lnTo>
                    <a:pt x="121" y="9"/>
                  </a:lnTo>
                  <a:lnTo>
                    <a:pt x="137" y="17"/>
                  </a:lnTo>
                  <a:lnTo>
                    <a:pt x="148" y="29"/>
                  </a:lnTo>
                  <a:lnTo>
                    <a:pt x="160" y="40"/>
                  </a:lnTo>
                  <a:lnTo>
                    <a:pt x="168" y="56"/>
                  </a:lnTo>
                  <a:lnTo>
                    <a:pt x="171" y="71"/>
                  </a:lnTo>
                  <a:lnTo>
                    <a:pt x="173" y="89"/>
                  </a:lnTo>
                  <a:close/>
                </a:path>
              </a:pathLst>
            </a:custGeom>
            <a:solidFill>
              <a:srgbClr val="F2C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83" name="Freeform 123">
              <a:extLst>
                <a:ext uri="{FF2B5EF4-FFF2-40B4-BE49-F238E27FC236}">
                  <a16:creationId xmlns:a16="http://schemas.microsoft.com/office/drawing/2014/main" id="{1545E81E-8F32-BC69-64D8-CD9E020DF3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93" y="2076"/>
              <a:ext cx="173" cy="173"/>
            </a:xfrm>
            <a:custGeom>
              <a:avLst/>
              <a:gdLst>
                <a:gd name="T0" fmla="*/ 171 w 173"/>
                <a:gd name="T1" fmla="*/ 69 h 173"/>
                <a:gd name="T2" fmla="*/ 160 w 173"/>
                <a:gd name="T3" fmla="*/ 38 h 173"/>
                <a:gd name="T4" fmla="*/ 135 w 173"/>
                <a:gd name="T5" fmla="*/ 13 h 173"/>
                <a:gd name="T6" fmla="*/ 104 w 173"/>
                <a:gd name="T7" fmla="*/ 2 h 173"/>
                <a:gd name="T8" fmla="*/ 69 w 173"/>
                <a:gd name="T9" fmla="*/ 2 h 173"/>
                <a:gd name="T10" fmla="*/ 38 w 173"/>
                <a:gd name="T11" fmla="*/ 13 h 173"/>
                <a:gd name="T12" fmla="*/ 13 w 173"/>
                <a:gd name="T13" fmla="*/ 38 h 173"/>
                <a:gd name="T14" fmla="*/ 2 w 173"/>
                <a:gd name="T15" fmla="*/ 69 h 173"/>
                <a:gd name="T16" fmla="*/ 2 w 173"/>
                <a:gd name="T17" fmla="*/ 104 h 173"/>
                <a:gd name="T18" fmla="*/ 13 w 173"/>
                <a:gd name="T19" fmla="*/ 135 h 173"/>
                <a:gd name="T20" fmla="*/ 38 w 173"/>
                <a:gd name="T21" fmla="*/ 160 h 173"/>
                <a:gd name="T22" fmla="*/ 69 w 173"/>
                <a:gd name="T23" fmla="*/ 171 h 173"/>
                <a:gd name="T24" fmla="*/ 104 w 173"/>
                <a:gd name="T25" fmla="*/ 171 h 173"/>
                <a:gd name="T26" fmla="*/ 135 w 173"/>
                <a:gd name="T27" fmla="*/ 160 h 173"/>
                <a:gd name="T28" fmla="*/ 160 w 173"/>
                <a:gd name="T29" fmla="*/ 135 h 173"/>
                <a:gd name="T30" fmla="*/ 171 w 173"/>
                <a:gd name="T31" fmla="*/ 104 h 173"/>
                <a:gd name="T32" fmla="*/ 169 w 173"/>
                <a:gd name="T33" fmla="*/ 87 h 173"/>
                <a:gd name="T34" fmla="*/ 164 w 173"/>
                <a:gd name="T35" fmla="*/ 119 h 173"/>
                <a:gd name="T36" fmla="*/ 146 w 173"/>
                <a:gd name="T37" fmla="*/ 146 h 173"/>
                <a:gd name="T38" fmla="*/ 119 w 173"/>
                <a:gd name="T39" fmla="*/ 164 h 173"/>
                <a:gd name="T40" fmla="*/ 87 w 173"/>
                <a:gd name="T41" fmla="*/ 169 h 173"/>
                <a:gd name="T42" fmla="*/ 54 w 173"/>
                <a:gd name="T43" fmla="*/ 164 h 173"/>
                <a:gd name="T44" fmla="*/ 27 w 173"/>
                <a:gd name="T45" fmla="*/ 146 h 173"/>
                <a:gd name="T46" fmla="*/ 9 w 173"/>
                <a:gd name="T47" fmla="*/ 119 h 173"/>
                <a:gd name="T48" fmla="*/ 4 w 173"/>
                <a:gd name="T49" fmla="*/ 87 h 173"/>
                <a:gd name="T50" fmla="*/ 9 w 173"/>
                <a:gd name="T51" fmla="*/ 54 h 173"/>
                <a:gd name="T52" fmla="*/ 27 w 173"/>
                <a:gd name="T53" fmla="*/ 27 h 173"/>
                <a:gd name="T54" fmla="*/ 54 w 173"/>
                <a:gd name="T55" fmla="*/ 9 h 173"/>
                <a:gd name="T56" fmla="*/ 87 w 173"/>
                <a:gd name="T57" fmla="*/ 4 h 173"/>
                <a:gd name="T58" fmla="*/ 119 w 173"/>
                <a:gd name="T59" fmla="*/ 9 h 173"/>
                <a:gd name="T60" fmla="*/ 146 w 173"/>
                <a:gd name="T61" fmla="*/ 27 h 173"/>
                <a:gd name="T62" fmla="*/ 164 w 173"/>
                <a:gd name="T63" fmla="*/ 54 h 173"/>
                <a:gd name="T64" fmla="*/ 169 w 173"/>
                <a:gd name="T65" fmla="*/ 87 h 1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3"/>
                <a:gd name="T100" fmla="*/ 0 h 173"/>
                <a:gd name="T101" fmla="*/ 173 w 173"/>
                <a:gd name="T102" fmla="*/ 173 h 17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3" h="173">
                  <a:moveTo>
                    <a:pt x="173" y="87"/>
                  </a:moveTo>
                  <a:lnTo>
                    <a:pt x="171" y="69"/>
                  </a:lnTo>
                  <a:lnTo>
                    <a:pt x="168" y="52"/>
                  </a:lnTo>
                  <a:lnTo>
                    <a:pt x="160" y="38"/>
                  </a:lnTo>
                  <a:lnTo>
                    <a:pt x="148" y="25"/>
                  </a:lnTo>
                  <a:lnTo>
                    <a:pt x="135" y="13"/>
                  </a:lnTo>
                  <a:lnTo>
                    <a:pt x="121" y="6"/>
                  </a:lnTo>
                  <a:lnTo>
                    <a:pt x="104" y="2"/>
                  </a:lnTo>
                  <a:lnTo>
                    <a:pt x="87" y="0"/>
                  </a:lnTo>
                  <a:lnTo>
                    <a:pt x="69" y="2"/>
                  </a:lnTo>
                  <a:lnTo>
                    <a:pt x="52" y="6"/>
                  </a:lnTo>
                  <a:lnTo>
                    <a:pt x="38" y="13"/>
                  </a:lnTo>
                  <a:lnTo>
                    <a:pt x="25" y="25"/>
                  </a:lnTo>
                  <a:lnTo>
                    <a:pt x="13" y="38"/>
                  </a:lnTo>
                  <a:lnTo>
                    <a:pt x="6" y="52"/>
                  </a:lnTo>
                  <a:lnTo>
                    <a:pt x="2" y="69"/>
                  </a:lnTo>
                  <a:lnTo>
                    <a:pt x="0" y="87"/>
                  </a:lnTo>
                  <a:lnTo>
                    <a:pt x="2" y="104"/>
                  </a:lnTo>
                  <a:lnTo>
                    <a:pt x="6" y="121"/>
                  </a:lnTo>
                  <a:lnTo>
                    <a:pt x="13" y="135"/>
                  </a:lnTo>
                  <a:lnTo>
                    <a:pt x="25" y="148"/>
                  </a:lnTo>
                  <a:lnTo>
                    <a:pt x="38" y="160"/>
                  </a:lnTo>
                  <a:lnTo>
                    <a:pt x="52" y="168"/>
                  </a:lnTo>
                  <a:lnTo>
                    <a:pt x="69" y="171"/>
                  </a:lnTo>
                  <a:lnTo>
                    <a:pt x="87" y="173"/>
                  </a:lnTo>
                  <a:lnTo>
                    <a:pt x="104" y="171"/>
                  </a:lnTo>
                  <a:lnTo>
                    <a:pt x="121" y="168"/>
                  </a:lnTo>
                  <a:lnTo>
                    <a:pt x="135" y="160"/>
                  </a:lnTo>
                  <a:lnTo>
                    <a:pt x="148" y="148"/>
                  </a:lnTo>
                  <a:lnTo>
                    <a:pt x="160" y="135"/>
                  </a:lnTo>
                  <a:lnTo>
                    <a:pt x="168" y="121"/>
                  </a:lnTo>
                  <a:lnTo>
                    <a:pt x="171" y="104"/>
                  </a:lnTo>
                  <a:lnTo>
                    <a:pt x="173" y="87"/>
                  </a:lnTo>
                  <a:close/>
                  <a:moveTo>
                    <a:pt x="169" y="87"/>
                  </a:moveTo>
                  <a:lnTo>
                    <a:pt x="168" y="104"/>
                  </a:lnTo>
                  <a:lnTo>
                    <a:pt x="164" y="119"/>
                  </a:lnTo>
                  <a:lnTo>
                    <a:pt x="156" y="133"/>
                  </a:lnTo>
                  <a:lnTo>
                    <a:pt x="146" y="146"/>
                  </a:lnTo>
                  <a:lnTo>
                    <a:pt x="133" y="156"/>
                  </a:lnTo>
                  <a:lnTo>
                    <a:pt x="119" y="164"/>
                  </a:lnTo>
                  <a:lnTo>
                    <a:pt x="104" y="168"/>
                  </a:lnTo>
                  <a:lnTo>
                    <a:pt x="87" y="169"/>
                  </a:lnTo>
                  <a:lnTo>
                    <a:pt x="69" y="168"/>
                  </a:lnTo>
                  <a:lnTo>
                    <a:pt x="54" y="164"/>
                  </a:lnTo>
                  <a:lnTo>
                    <a:pt x="40" y="156"/>
                  </a:lnTo>
                  <a:lnTo>
                    <a:pt x="27" y="146"/>
                  </a:lnTo>
                  <a:lnTo>
                    <a:pt x="17" y="133"/>
                  </a:lnTo>
                  <a:lnTo>
                    <a:pt x="9" y="119"/>
                  </a:lnTo>
                  <a:lnTo>
                    <a:pt x="6" y="104"/>
                  </a:lnTo>
                  <a:lnTo>
                    <a:pt x="4" y="87"/>
                  </a:lnTo>
                  <a:lnTo>
                    <a:pt x="6" y="69"/>
                  </a:lnTo>
                  <a:lnTo>
                    <a:pt x="9" y="54"/>
                  </a:lnTo>
                  <a:lnTo>
                    <a:pt x="17" y="40"/>
                  </a:lnTo>
                  <a:lnTo>
                    <a:pt x="27" y="27"/>
                  </a:lnTo>
                  <a:lnTo>
                    <a:pt x="40" y="17"/>
                  </a:lnTo>
                  <a:lnTo>
                    <a:pt x="54" y="9"/>
                  </a:lnTo>
                  <a:lnTo>
                    <a:pt x="69" y="6"/>
                  </a:lnTo>
                  <a:lnTo>
                    <a:pt x="87" y="4"/>
                  </a:lnTo>
                  <a:lnTo>
                    <a:pt x="104" y="6"/>
                  </a:lnTo>
                  <a:lnTo>
                    <a:pt x="119" y="9"/>
                  </a:lnTo>
                  <a:lnTo>
                    <a:pt x="133" y="17"/>
                  </a:lnTo>
                  <a:lnTo>
                    <a:pt x="146" y="27"/>
                  </a:lnTo>
                  <a:lnTo>
                    <a:pt x="156" y="40"/>
                  </a:lnTo>
                  <a:lnTo>
                    <a:pt x="164" y="54"/>
                  </a:lnTo>
                  <a:lnTo>
                    <a:pt x="168" y="69"/>
                  </a:lnTo>
                  <a:lnTo>
                    <a:pt x="169" y="87"/>
                  </a:lnTo>
                  <a:close/>
                </a:path>
              </a:pathLst>
            </a:custGeom>
            <a:solidFill>
              <a:srgbClr val="F2C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84" name="Freeform 124">
              <a:extLst>
                <a:ext uri="{FF2B5EF4-FFF2-40B4-BE49-F238E27FC236}">
                  <a16:creationId xmlns:a16="http://schemas.microsoft.com/office/drawing/2014/main" id="{74A9F517-FB3F-2572-0F31-2767EED2D7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95" y="2078"/>
              <a:ext cx="169" cy="169"/>
            </a:xfrm>
            <a:custGeom>
              <a:avLst/>
              <a:gdLst>
                <a:gd name="T0" fmla="*/ 167 w 169"/>
                <a:gd name="T1" fmla="*/ 67 h 169"/>
                <a:gd name="T2" fmla="*/ 156 w 169"/>
                <a:gd name="T3" fmla="*/ 36 h 169"/>
                <a:gd name="T4" fmla="*/ 133 w 169"/>
                <a:gd name="T5" fmla="*/ 13 h 169"/>
                <a:gd name="T6" fmla="*/ 102 w 169"/>
                <a:gd name="T7" fmla="*/ 2 h 169"/>
                <a:gd name="T8" fmla="*/ 67 w 169"/>
                <a:gd name="T9" fmla="*/ 2 h 169"/>
                <a:gd name="T10" fmla="*/ 36 w 169"/>
                <a:gd name="T11" fmla="*/ 13 h 169"/>
                <a:gd name="T12" fmla="*/ 13 w 169"/>
                <a:gd name="T13" fmla="*/ 36 h 169"/>
                <a:gd name="T14" fmla="*/ 2 w 169"/>
                <a:gd name="T15" fmla="*/ 67 h 169"/>
                <a:gd name="T16" fmla="*/ 2 w 169"/>
                <a:gd name="T17" fmla="*/ 102 h 169"/>
                <a:gd name="T18" fmla="*/ 13 w 169"/>
                <a:gd name="T19" fmla="*/ 133 h 169"/>
                <a:gd name="T20" fmla="*/ 36 w 169"/>
                <a:gd name="T21" fmla="*/ 156 h 169"/>
                <a:gd name="T22" fmla="*/ 67 w 169"/>
                <a:gd name="T23" fmla="*/ 167 h 169"/>
                <a:gd name="T24" fmla="*/ 102 w 169"/>
                <a:gd name="T25" fmla="*/ 167 h 169"/>
                <a:gd name="T26" fmla="*/ 133 w 169"/>
                <a:gd name="T27" fmla="*/ 156 h 169"/>
                <a:gd name="T28" fmla="*/ 156 w 169"/>
                <a:gd name="T29" fmla="*/ 133 h 169"/>
                <a:gd name="T30" fmla="*/ 167 w 169"/>
                <a:gd name="T31" fmla="*/ 102 h 169"/>
                <a:gd name="T32" fmla="*/ 166 w 169"/>
                <a:gd name="T33" fmla="*/ 85 h 169"/>
                <a:gd name="T34" fmla="*/ 160 w 169"/>
                <a:gd name="T35" fmla="*/ 115 h 169"/>
                <a:gd name="T36" fmla="*/ 142 w 169"/>
                <a:gd name="T37" fmla="*/ 142 h 169"/>
                <a:gd name="T38" fmla="*/ 115 w 169"/>
                <a:gd name="T39" fmla="*/ 160 h 169"/>
                <a:gd name="T40" fmla="*/ 85 w 169"/>
                <a:gd name="T41" fmla="*/ 166 h 169"/>
                <a:gd name="T42" fmla="*/ 54 w 169"/>
                <a:gd name="T43" fmla="*/ 160 h 169"/>
                <a:gd name="T44" fmla="*/ 27 w 169"/>
                <a:gd name="T45" fmla="*/ 142 h 169"/>
                <a:gd name="T46" fmla="*/ 9 w 169"/>
                <a:gd name="T47" fmla="*/ 115 h 169"/>
                <a:gd name="T48" fmla="*/ 4 w 169"/>
                <a:gd name="T49" fmla="*/ 85 h 169"/>
                <a:gd name="T50" fmla="*/ 9 w 169"/>
                <a:gd name="T51" fmla="*/ 54 h 169"/>
                <a:gd name="T52" fmla="*/ 27 w 169"/>
                <a:gd name="T53" fmla="*/ 27 h 169"/>
                <a:gd name="T54" fmla="*/ 54 w 169"/>
                <a:gd name="T55" fmla="*/ 9 h 169"/>
                <a:gd name="T56" fmla="*/ 85 w 169"/>
                <a:gd name="T57" fmla="*/ 4 h 169"/>
                <a:gd name="T58" fmla="*/ 115 w 169"/>
                <a:gd name="T59" fmla="*/ 9 h 169"/>
                <a:gd name="T60" fmla="*/ 142 w 169"/>
                <a:gd name="T61" fmla="*/ 27 h 169"/>
                <a:gd name="T62" fmla="*/ 160 w 169"/>
                <a:gd name="T63" fmla="*/ 54 h 169"/>
                <a:gd name="T64" fmla="*/ 166 w 169"/>
                <a:gd name="T65" fmla="*/ 85 h 16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69"/>
                <a:gd name="T100" fmla="*/ 0 h 169"/>
                <a:gd name="T101" fmla="*/ 169 w 169"/>
                <a:gd name="T102" fmla="*/ 169 h 16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69" h="169">
                  <a:moveTo>
                    <a:pt x="169" y="85"/>
                  </a:moveTo>
                  <a:lnTo>
                    <a:pt x="167" y="67"/>
                  </a:lnTo>
                  <a:lnTo>
                    <a:pt x="164" y="52"/>
                  </a:lnTo>
                  <a:lnTo>
                    <a:pt x="156" y="36"/>
                  </a:lnTo>
                  <a:lnTo>
                    <a:pt x="144" y="25"/>
                  </a:lnTo>
                  <a:lnTo>
                    <a:pt x="133" y="13"/>
                  </a:lnTo>
                  <a:lnTo>
                    <a:pt x="117" y="5"/>
                  </a:lnTo>
                  <a:lnTo>
                    <a:pt x="102" y="2"/>
                  </a:lnTo>
                  <a:lnTo>
                    <a:pt x="85" y="0"/>
                  </a:lnTo>
                  <a:lnTo>
                    <a:pt x="67" y="2"/>
                  </a:lnTo>
                  <a:lnTo>
                    <a:pt x="52" y="5"/>
                  </a:lnTo>
                  <a:lnTo>
                    <a:pt x="36" y="13"/>
                  </a:lnTo>
                  <a:lnTo>
                    <a:pt x="25" y="25"/>
                  </a:lnTo>
                  <a:lnTo>
                    <a:pt x="13" y="36"/>
                  </a:lnTo>
                  <a:lnTo>
                    <a:pt x="5" y="52"/>
                  </a:lnTo>
                  <a:lnTo>
                    <a:pt x="2" y="67"/>
                  </a:lnTo>
                  <a:lnTo>
                    <a:pt x="0" y="85"/>
                  </a:lnTo>
                  <a:lnTo>
                    <a:pt x="2" y="102"/>
                  </a:lnTo>
                  <a:lnTo>
                    <a:pt x="5" y="117"/>
                  </a:lnTo>
                  <a:lnTo>
                    <a:pt x="13" y="133"/>
                  </a:lnTo>
                  <a:lnTo>
                    <a:pt x="25" y="144"/>
                  </a:lnTo>
                  <a:lnTo>
                    <a:pt x="36" y="156"/>
                  </a:lnTo>
                  <a:lnTo>
                    <a:pt x="52" y="164"/>
                  </a:lnTo>
                  <a:lnTo>
                    <a:pt x="67" y="167"/>
                  </a:lnTo>
                  <a:lnTo>
                    <a:pt x="85" y="169"/>
                  </a:lnTo>
                  <a:lnTo>
                    <a:pt x="102" y="167"/>
                  </a:lnTo>
                  <a:lnTo>
                    <a:pt x="117" y="164"/>
                  </a:lnTo>
                  <a:lnTo>
                    <a:pt x="133" y="156"/>
                  </a:lnTo>
                  <a:lnTo>
                    <a:pt x="144" y="144"/>
                  </a:lnTo>
                  <a:lnTo>
                    <a:pt x="156" y="133"/>
                  </a:lnTo>
                  <a:lnTo>
                    <a:pt x="164" y="117"/>
                  </a:lnTo>
                  <a:lnTo>
                    <a:pt x="167" y="102"/>
                  </a:lnTo>
                  <a:lnTo>
                    <a:pt x="169" y="85"/>
                  </a:lnTo>
                  <a:close/>
                  <a:moveTo>
                    <a:pt x="166" y="85"/>
                  </a:moveTo>
                  <a:lnTo>
                    <a:pt x="164" y="102"/>
                  </a:lnTo>
                  <a:lnTo>
                    <a:pt x="160" y="115"/>
                  </a:lnTo>
                  <a:lnTo>
                    <a:pt x="152" y="131"/>
                  </a:lnTo>
                  <a:lnTo>
                    <a:pt x="142" y="142"/>
                  </a:lnTo>
                  <a:lnTo>
                    <a:pt x="131" y="152"/>
                  </a:lnTo>
                  <a:lnTo>
                    <a:pt x="115" y="160"/>
                  </a:lnTo>
                  <a:lnTo>
                    <a:pt x="102" y="164"/>
                  </a:lnTo>
                  <a:lnTo>
                    <a:pt x="85" y="166"/>
                  </a:lnTo>
                  <a:lnTo>
                    <a:pt x="67" y="164"/>
                  </a:lnTo>
                  <a:lnTo>
                    <a:pt x="54" y="160"/>
                  </a:lnTo>
                  <a:lnTo>
                    <a:pt x="38" y="152"/>
                  </a:lnTo>
                  <a:lnTo>
                    <a:pt x="27" y="142"/>
                  </a:lnTo>
                  <a:lnTo>
                    <a:pt x="17" y="131"/>
                  </a:lnTo>
                  <a:lnTo>
                    <a:pt x="9" y="115"/>
                  </a:lnTo>
                  <a:lnTo>
                    <a:pt x="5" y="102"/>
                  </a:lnTo>
                  <a:lnTo>
                    <a:pt x="4" y="85"/>
                  </a:lnTo>
                  <a:lnTo>
                    <a:pt x="5" y="67"/>
                  </a:lnTo>
                  <a:lnTo>
                    <a:pt x="9" y="54"/>
                  </a:lnTo>
                  <a:lnTo>
                    <a:pt x="17" y="38"/>
                  </a:lnTo>
                  <a:lnTo>
                    <a:pt x="27" y="27"/>
                  </a:lnTo>
                  <a:lnTo>
                    <a:pt x="38" y="17"/>
                  </a:lnTo>
                  <a:lnTo>
                    <a:pt x="54" y="9"/>
                  </a:lnTo>
                  <a:lnTo>
                    <a:pt x="67" y="5"/>
                  </a:lnTo>
                  <a:lnTo>
                    <a:pt x="85" y="4"/>
                  </a:lnTo>
                  <a:lnTo>
                    <a:pt x="102" y="5"/>
                  </a:lnTo>
                  <a:lnTo>
                    <a:pt x="115" y="9"/>
                  </a:lnTo>
                  <a:lnTo>
                    <a:pt x="131" y="17"/>
                  </a:lnTo>
                  <a:lnTo>
                    <a:pt x="142" y="27"/>
                  </a:lnTo>
                  <a:lnTo>
                    <a:pt x="152" y="38"/>
                  </a:lnTo>
                  <a:lnTo>
                    <a:pt x="160" y="54"/>
                  </a:lnTo>
                  <a:lnTo>
                    <a:pt x="164" y="67"/>
                  </a:lnTo>
                  <a:lnTo>
                    <a:pt x="166" y="85"/>
                  </a:lnTo>
                  <a:close/>
                </a:path>
              </a:pathLst>
            </a:custGeom>
            <a:solidFill>
              <a:srgbClr val="F2C9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85" name="Freeform 125">
              <a:extLst>
                <a:ext uri="{FF2B5EF4-FFF2-40B4-BE49-F238E27FC236}">
                  <a16:creationId xmlns:a16="http://schemas.microsoft.com/office/drawing/2014/main" id="{0FC8F3A9-8BF5-EE78-525D-5C957D7B23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97" y="2080"/>
              <a:ext cx="165" cy="165"/>
            </a:xfrm>
            <a:custGeom>
              <a:avLst/>
              <a:gdLst>
                <a:gd name="T0" fmla="*/ 164 w 165"/>
                <a:gd name="T1" fmla="*/ 65 h 165"/>
                <a:gd name="T2" fmla="*/ 152 w 165"/>
                <a:gd name="T3" fmla="*/ 36 h 165"/>
                <a:gd name="T4" fmla="*/ 129 w 165"/>
                <a:gd name="T5" fmla="*/ 13 h 165"/>
                <a:gd name="T6" fmla="*/ 100 w 165"/>
                <a:gd name="T7" fmla="*/ 2 h 165"/>
                <a:gd name="T8" fmla="*/ 65 w 165"/>
                <a:gd name="T9" fmla="*/ 2 h 165"/>
                <a:gd name="T10" fmla="*/ 36 w 165"/>
                <a:gd name="T11" fmla="*/ 13 h 165"/>
                <a:gd name="T12" fmla="*/ 13 w 165"/>
                <a:gd name="T13" fmla="*/ 36 h 165"/>
                <a:gd name="T14" fmla="*/ 2 w 165"/>
                <a:gd name="T15" fmla="*/ 65 h 165"/>
                <a:gd name="T16" fmla="*/ 2 w 165"/>
                <a:gd name="T17" fmla="*/ 100 h 165"/>
                <a:gd name="T18" fmla="*/ 13 w 165"/>
                <a:gd name="T19" fmla="*/ 129 h 165"/>
                <a:gd name="T20" fmla="*/ 36 w 165"/>
                <a:gd name="T21" fmla="*/ 152 h 165"/>
                <a:gd name="T22" fmla="*/ 65 w 165"/>
                <a:gd name="T23" fmla="*/ 164 h 165"/>
                <a:gd name="T24" fmla="*/ 100 w 165"/>
                <a:gd name="T25" fmla="*/ 164 h 165"/>
                <a:gd name="T26" fmla="*/ 129 w 165"/>
                <a:gd name="T27" fmla="*/ 152 h 165"/>
                <a:gd name="T28" fmla="*/ 152 w 165"/>
                <a:gd name="T29" fmla="*/ 129 h 165"/>
                <a:gd name="T30" fmla="*/ 164 w 165"/>
                <a:gd name="T31" fmla="*/ 100 h 165"/>
                <a:gd name="T32" fmla="*/ 162 w 165"/>
                <a:gd name="T33" fmla="*/ 83 h 165"/>
                <a:gd name="T34" fmla="*/ 156 w 165"/>
                <a:gd name="T35" fmla="*/ 113 h 165"/>
                <a:gd name="T36" fmla="*/ 138 w 165"/>
                <a:gd name="T37" fmla="*/ 138 h 165"/>
                <a:gd name="T38" fmla="*/ 113 w 165"/>
                <a:gd name="T39" fmla="*/ 156 h 165"/>
                <a:gd name="T40" fmla="*/ 83 w 165"/>
                <a:gd name="T41" fmla="*/ 162 h 165"/>
                <a:gd name="T42" fmla="*/ 52 w 165"/>
                <a:gd name="T43" fmla="*/ 156 h 165"/>
                <a:gd name="T44" fmla="*/ 27 w 165"/>
                <a:gd name="T45" fmla="*/ 138 h 165"/>
                <a:gd name="T46" fmla="*/ 9 w 165"/>
                <a:gd name="T47" fmla="*/ 113 h 165"/>
                <a:gd name="T48" fmla="*/ 3 w 165"/>
                <a:gd name="T49" fmla="*/ 83 h 165"/>
                <a:gd name="T50" fmla="*/ 9 w 165"/>
                <a:gd name="T51" fmla="*/ 52 h 165"/>
                <a:gd name="T52" fmla="*/ 27 w 165"/>
                <a:gd name="T53" fmla="*/ 27 h 165"/>
                <a:gd name="T54" fmla="*/ 52 w 165"/>
                <a:gd name="T55" fmla="*/ 9 h 165"/>
                <a:gd name="T56" fmla="*/ 83 w 165"/>
                <a:gd name="T57" fmla="*/ 3 h 165"/>
                <a:gd name="T58" fmla="*/ 113 w 165"/>
                <a:gd name="T59" fmla="*/ 9 h 165"/>
                <a:gd name="T60" fmla="*/ 138 w 165"/>
                <a:gd name="T61" fmla="*/ 27 h 165"/>
                <a:gd name="T62" fmla="*/ 156 w 165"/>
                <a:gd name="T63" fmla="*/ 52 h 165"/>
                <a:gd name="T64" fmla="*/ 162 w 165"/>
                <a:gd name="T65" fmla="*/ 83 h 16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65"/>
                <a:gd name="T100" fmla="*/ 0 h 165"/>
                <a:gd name="T101" fmla="*/ 165 w 165"/>
                <a:gd name="T102" fmla="*/ 165 h 16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65" h="165">
                  <a:moveTo>
                    <a:pt x="165" y="83"/>
                  </a:moveTo>
                  <a:lnTo>
                    <a:pt x="164" y="65"/>
                  </a:lnTo>
                  <a:lnTo>
                    <a:pt x="160" y="50"/>
                  </a:lnTo>
                  <a:lnTo>
                    <a:pt x="152" y="36"/>
                  </a:lnTo>
                  <a:lnTo>
                    <a:pt x="142" y="23"/>
                  </a:lnTo>
                  <a:lnTo>
                    <a:pt x="129" y="13"/>
                  </a:lnTo>
                  <a:lnTo>
                    <a:pt x="115" y="5"/>
                  </a:lnTo>
                  <a:lnTo>
                    <a:pt x="100" y="2"/>
                  </a:lnTo>
                  <a:lnTo>
                    <a:pt x="83" y="0"/>
                  </a:lnTo>
                  <a:lnTo>
                    <a:pt x="65" y="2"/>
                  </a:lnTo>
                  <a:lnTo>
                    <a:pt x="50" y="5"/>
                  </a:lnTo>
                  <a:lnTo>
                    <a:pt x="36" y="13"/>
                  </a:lnTo>
                  <a:lnTo>
                    <a:pt x="23" y="23"/>
                  </a:lnTo>
                  <a:lnTo>
                    <a:pt x="13" y="36"/>
                  </a:lnTo>
                  <a:lnTo>
                    <a:pt x="5" y="50"/>
                  </a:lnTo>
                  <a:lnTo>
                    <a:pt x="2" y="65"/>
                  </a:lnTo>
                  <a:lnTo>
                    <a:pt x="0" y="83"/>
                  </a:lnTo>
                  <a:lnTo>
                    <a:pt x="2" y="100"/>
                  </a:lnTo>
                  <a:lnTo>
                    <a:pt x="5" y="115"/>
                  </a:lnTo>
                  <a:lnTo>
                    <a:pt x="13" y="129"/>
                  </a:lnTo>
                  <a:lnTo>
                    <a:pt x="23" y="142"/>
                  </a:lnTo>
                  <a:lnTo>
                    <a:pt x="36" y="152"/>
                  </a:lnTo>
                  <a:lnTo>
                    <a:pt x="50" y="160"/>
                  </a:lnTo>
                  <a:lnTo>
                    <a:pt x="65" y="164"/>
                  </a:lnTo>
                  <a:lnTo>
                    <a:pt x="83" y="165"/>
                  </a:lnTo>
                  <a:lnTo>
                    <a:pt x="100" y="164"/>
                  </a:lnTo>
                  <a:lnTo>
                    <a:pt x="115" y="160"/>
                  </a:lnTo>
                  <a:lnTo>
                    <a:pt x="129" y="152"/>
                  </a:lnTo>
                  <a:lnTo>
                    <a:pt x="142" y="142"/>
                  </a:lnTo>
                  <a:lnTo>
                    <a:pt x="152" y="129"/>
                  </a:lnTo>
                  <a:lnTo>
                    <a:pt x="160" y="115"/>
                  </a:lnTo>
                  <a:lnTo>
                    <a:pt x="164" y="100"/>
                  </a:lnTo>
                  <a:lnTo>
                    <a:pt x="165" y="83"/>
                  </a:lnTo>
                  <a:close/>
                  <a:moveTo>
                    <a:pt x="162" y="83"/>
                  </a:moveTo>
                  <a:lnTo>
                    <a:pt x="160" y="98"/>
                  </a:lnTo>
                  <a:lnTo>
                    <a:pt x="156" y="113"/>
                  </a:lnTo>
                  <a:lnTo>
                    <a:pt x="148" y="127"/>
                  </a:lnTo>
                  <a:lnTo>
                    <a:pt x="138" y="138"/>
                  </a:lnTo>
                  <a:lnTo>
                    <a:pt x="127" y="148"/>
                  </a:lnTo>
                  <a:lnTo>
                    <a:pt x="113" y="156"/>
                  </a:lnTo>
                  <a:lnTo>
                    <a:pt x="98" y="160"/>
                  </a:lnTo>
                  <a:lnTo>
                    <a:pt x="83" y="162"/>
                  </a:lnTo>
                  <a:lnTo>
                    <a:pt x="67" y="160"/>
                  </a:lnTo>
                  <a:lnTo>
                    <a:pt x="52" y="156"/>
                  </a:lnTo>
                  <a:lnTo>
                    <a:pt x="38" y="148"/>
                  </a:lnTo>
                  <a:lnTo>
                    <a:pt x="27" y="138"/>
                  </a:lnTo>
                  <a:lnTo>
                    <a:pt x="17" y="127"/>
                  </a:lnTo>
                  <a:lnTo>
                    <a:pt x="9" y="113"/>
                  </a:lnTo>
                  <a:lnTo>
                    <a:pt x="5" y="98"/>
                  </a:lnTo>
                  <a:lnTo>
                    <a:pt x="3" y="83"/>
                  </a:lnTo>
                  <a:lnTo>
                    <a:pt x="5" y="67"/>
                  </a:lnTo>
                  <a:lnTo>
                    <a:pt x="9" y="52"/>
                  </a:lnTo>
                  <a:lnTo>
                    <a:pt x="17" y="38"/>
                  </a:lnTo>
                  <a:lnTo>
                    <a:pt x="27" y="27"/>
                  </a:lnTo>
                  <a:lnTo>
                    <a:pt x="38" y="17"/>
                  </a:lnTo>
                  <a:lnTo>
                    <a:pt x="52" y="9"/>
                  </a:lnTo>
                  <a:lnTo>
                    <a:pt x="67" y="5"/>
                  </a:lnTo>
                  <a:lnTo>
                    <a:pt x="83" y="3"/>
                  </a:lnTo>
                  <a:lnTo>
                    <a:pt x="98" y="5"/>
                  </a:lnTo>
                  <a:lnTo>
                    <a:pt x="113" y="9"/>
                  </a:lnTo>
                  <a:lnTo>
                    <a:pt x="127" y="17"/>
                  </a:lnTo>
                  <a:lnTo>
                    <a:pt x="138" y="27"/>
                  </a:lnTo>
                  <a:lnTo>
                    <a:pt x="148" y="38"/>
                  </a:lnTo>
                  <a:lnTo>
                    <a:pt x="156" y="52"/>
                  </a:lnTo>
                  <a:lnTo>
                    <a:pt x="160" y="67"/>
                  </a:lnTo>
                  <a:lnTo>
                    <a:pt x="162" y="83"/>
                  </a:lnTo>
                  <a:close/>
                </a:path>
              </a:pathLst>
            </a:custGeom>
            <a:solidFill>
              <a:srgbClr val="F2C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86" name="Freeform 126">
              <a:extLst>
                <a:ext uri="{FF2B5EF4-FFF2-40B4-BE49-F238E27FC236}">
                  <a16:creationId xmlns:a16="http://schemas.microsoft.com/office/drawing/2014/main" id="{FC80CD27-1077-2F6D-2E08-19266BC893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99" y="2082"/>
              <a:ext cx="162" cy="162"/>
            </a:xfrm>
            <a:custGeom>
              <a:avLst/>
              <a:gdLst>
                <a:gd name="T0" fmla="*/ 160 w 162"/>
                <a:gd name="T1" fmla="*/ 63 h 162"/>
                <a:gd name="T2" fmla="*/ 148 w 162"/>
                <a:gd name="T3" fmla="*/ 34 h 162"/>
                <a:gd name="T4" fmla="*/ 127 w 162"/>
                <a:gd name="T5" fmla="*/ 13 h 162"/>
                <a:gd name="T6" fmla="*/ 98 w 162"/>
                <a:gd name="T7" fmla="*/ 1 h 162"/>
                <a:gd name="T8" fmla="*/ 63 w 162"/>
                <a:gd name="T9" fmla="*/ 1 h 162"/>
                <a:gd name="T10" fmla="*/ 34 w 162"/>
                <a:gd name="T11" fmla="*/ 13 h 162"/>
                <a:gd name="T12" fmla="*/ 13 w 162"/>
                <a:gd name="T13" fmla="*/ 34 h 162"/>
                <a:gd name="T14" fmla="*/ 1 w 162"/>
                <a:gd name="T15" fmla="*/ 63 h 162"/>
                <a:gd name="T16" fmla="*/ 1 w 162"/>
                <a:gd name="T17" fmla="*/ 98 h 162"/>
                <a:gd name="T18" fmla="*/ 13 w 162"/>
                <a:gd name="T19" fmla="*/ 127 h 162"/>
                <a:gd name="T20" fmla="*/ 34 w 162"/>
                <a:gd name="T21" fmla="*/ 148 h 162"/>
                <a:gd name="T22" fmla="*/ 63 w 162"/>
                <a:gd name="T23" fmla="*/ 160 h 162"/>
                <a:gd name="T24" fmla="*/ 98 w 162"/>
                <a:gd name="T25" fmla="*/ 160 h 162"/>
                <a:gd name="T26" fmla="*/ 127 w 162"/>
                <a:gd name="T27" fmla="*/ 148 h 162"/>
                <a:gd name="T28" fmla="*/ 148 w 162"/>
                <a:gd name="T29" fmla="*/ 127 h 162"/>
                <a:gd name="T30" fmla="*/ 160 w 162"/>
                <a:gd name="T31" fmla="*/ 98 h 162"/>
                <a:gd name="T32" fmla="*/ 158 w 162"/>
                <a:gd name="T33" fmla="*/ 81 h 162"/>
                <a:gd name="T34" fmla="*/ 152 w 162"/>
                <a:gd name="T35" fmla="*/ 111 h 162"/>
                <a:gd name="T36" fmla="*/ 135 w 162"/>
                <a:gd name="T37" fmla="*/ 135 h 162"/>
                <a:gd name="T38" fmla="*/ 111 w 162"/>
                <a:gd name="T39" fmla="*/ 152 h 162"/>
                <a:gd name="T40" fmla="*/ 81 w 162"/>
                <a:gd name="T41" fmla="*/ 158 h 162"/>
                <a:gd name="T42" fmla="*/ 50 w 162"/>
                <a:gd name="T43" fmla="*/ 152 h 162"/>
                <a:gd name="T44" fmla="*/ 27 w 162"/>
                <a:gd name="T45" fmla="*/ 135 h 162"/>
                <a:gd name="T46" fmla="*/ 9 w 162"/>
                <a:gd name="T47" fmla="*/ 111 h 162"/>
                <a:gd name="T48" fmla="*/ 3 w 162"/>
                <a:gd name="T49" fmla="*/ 81 h 162"/>
                <a:gd name="T50" fmla="*/ 9 w 162"/>
                <a:gd name="T51" fmla="*/ 50 h 162"/>
                <a:gd name="T52" fmla="*/ 27 w 162"/>
                <a:gd name="T53" fmla="*/ 27 h 162"/>
                <a:gd name="T54" fmla="*/ 50 w 162"/>
                <a:gd name="T55" fmla="*/ 9 h 162"/>
                <a:gd name="T56" fmla="*/ 81 w 162"/>
                <a:gd name="T57" fmla="*/ 3 h 162"/>
                <a:gd name="T58" fmla="*/ 111 w 162"/>
                <a:gd name="T59" fmla="*/ 9 h 162"/>
                <a:gd name="T60" fmla="*/ 135 w 162"/>
                <a:gd name="T61" fmla="*/ 27 h 162"/>
                <a:gd name="T62" fmla="*/ 152 w 162"/>
                <a:gd name="T63" fmla="*/ 50 h 162"/>
                <a:gd name="T64" fmla="*/ 158 w 162"/>
                <a:gd name="T65" fmla="*/ 81 h 16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62"/>
                <a:gd name="T100" fmla="*/ 0 h 162"/>
                <a:gd name="T101" fmla="*/ 162 w 162"/>
                <a:gd name="T102" fmla="*/ 162 h 16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62" h="162">
                  <a:moveTo>
                    <a:pt x="162" y="81"/>
                  </a:moveTo>
                  <a:lnTo>
                    <a:pt x="160" y="63"/>
                  </a:lnTo>
                  <a:lnTo>
                    <a:pt x="156" y="50"/>
                  </a:lnTo>
                  <a:lnTo>
                    <a:pt x="148" y="34"/>
                  </a:lnTo>
                  <a:lnTo>
                    <a:pt x="138" y="23"/>
                  </a:lnTo>
                  <a:lnTo>
                    <a:pt x="127" y="13"/>
                  </a:lnTo>
                  <a:lnTo>
                    <a:pt x="111" y="5"/>
                  </a:lnTo>
                  <a:lnTo>
                    <a:pt x="98" y="1"/>
                  </a:lnTo>
                  <a:lnTo>
                    <a:pt x="81" y="0"/>
                  </a:lnTo>
                  <a:lnTo>
                    <a:pt x="63" y="1"/>
                  </a:lnTo>
                  <a:lnTo>
                    <a:pt x="50" y="5"/>
                  </a:lnTo>
                  <a:lnTo>
                    <a:pt x="34" y="13"/>
                  </a:lnTo>
                  <a:lnTo>
                    <a:pt x="23" y="23"/>
                  </a:lnTo>
                  <a:lnTo>
                    <a:pt x="13" y="34"/>
                  </a:lnTo>
                  <a:lnTo>
                    <a:pt x="5" y="50"/>
                  </a:lnTo>
                  <a:lnTo>
                    <a:pt x="1" y="63"/>
                  </a:lnTo>
                  <a:lnTo>
                    <a:pt x="0" y="81"/>
                  </a:lnTo>
                  <a:lnTo>
                    <a:pt x="1" y="98"/>
                  </a:lnTo>
                  <a:lnTo>
                    <a:pt x="5" y="111"/>
                  </a:lnTo>
                  <a:lnTo>
                    <a:pt x="13" y="127"/>
                  </a:lnTo>
                  <a:lnTo>
                    <a:pt x="23" y="138"/>
                  </a:lnTo>
                  <a:lnTo>
                    <a:pt x="34" y="148"/>
                  </a:lnTo>
                  <a:lnTo>
                    <a:pt x="50" y="156"/>
                  </a:lnTo>
                  <a:lnTo>
                    <a:pt x="63" y="160"/>
                  </a:lnTo>
                  <a:lnTo>
                    <a:pt x="81" y="162"/>
                  </a:lnTo>
                  <a:lnTo>
                    <a:pt x="98" y="160"/>
                  </a:lnTo>
                  <a:lnTo>
                    <a:pt x="111" y="156"/>
                  </a:lnTo>
                  <a:lnTo>
                    <a:pt x="127" y="148"/>
                  </a:lnTo>
                  <a:lnTo>
                    <a:pt x="138" y="138"/>
                  </a:lnTo>
                  <a:lnTo>
                    <a:pt x="148" y="127"/>
                  </a:lnTo>
                  <a:lnTo>
                    <a:pt x="156" y="111"/>
                  </a:lnTo>
                  <a:lnTo>
                    <a:pt x="160" y="98"/>
                  </a:lnTo>
                  <a:lnTo>
                    <a:pt x="162" y="81"/>
                  </a:lnTo>
                  <a:close/>
                  <a:moveTo>
                    <a:pt x="158" y="81"/>
                  </a:moveTo>
                  <a:lnTo>
                    <a:pt x="156" y="96"/>
                  </a:lnTo>
                  <a:lnTo>
                    <a:pt x="152" y="111"/>
                  </a:lnTo>
                  <a:lnTo>
                    <a:pt x="144" y="123"/>
                  </a:lnTo>
                  <a:lnTo>
                    <a:pt x="135" y="135"/>
                  </a:lnTo>
                  <a:lnTo>
                    <a:pt x="123" y="144"/>
                  </a:lnTo>
                  <a:lnTo>
                    <a:pt x="111" y="152"/>
                  </a:lnTo>
                  <a:lnTo>
                    <a:pt x="96" y="156"/>
                  </a:lnTo>
                  <a:lnTo>
                    <a:pt x="81" y="158"/>
                  </a:lnTo>
                  <a:lnTo>
                    <a:pt x="65" y="156"/>
                  </a:lnTo>
                  <a:lnTo>
                    <a:pt x="50" y="152"/>
                  </a:lnTo>
                  <a:lnTo>
                    <a:pt x="38" y="144"/>
                  </a:lnTo>
                  <a:lnTo>
                    <a:pt x="27" y="135"/>
                  </a:lnTo>
                  <a:lnTo>
                    <a:pt x="17" y="123"/>
                  </a:lnTo>
                  <a:lnTo>
                    <a:pt x="9" y="111"/>
                  </a:lnTo>
                  <a:lnTo>
                    <a:pt x="5" y="96"/>
                  </a:lnTo>
                  <a:lnTo>
                    <a:pt x="3" y="81"/>
                  </a:lnTo>
                  <a:lnTo>
                    <a:pt x="5" y="65"/>
                  </a:lnTo>
                  <a:lnTo>
                    <a:pt x="9" y="50"/>
                  </a:lnTo>
                  <a:lnTo>
                    <a:pt x="17" y="38"/>
                  </a:lnTo>
                  <a:lnTo>
                    <a:pt x="27" y="27"/>
                  </a:lnTo>
                  <a:lnTo>
                    <a:pt x="38" y="17"/>
                  </a:lnTo>
                  <a:lnTo>
                    <a:pt x="50" y="9"/>
                  </a:lnTo>
                  <a:lnTo>
                    <a:pt x="65" y="5"/>
                  </a:lnTo>
                  <a:lnTo>
                    <a:pt x="81" y="3"/>
                  </a:lnTo>
                  <a:lnTo>
                    <a:pt x="96" y="5"/>
                  </a:lnTo>
                  <a:lnTo>
                    <a:pt x="111" y="9"/>
                  </a:lnTo>
                  <a:lnTo>
                    <a:pt x="123" y="17"/>
                  </a:lnTo>
                  <a:lnTo>
                    <a:pt x="135" y="27"/>
                  </a:lnTo>
                  <a:lnTo>
                    <a:pt x="144" y="38"/>
                  </a:lnTo>
                  <a:lnTo>
                    <a:pt x="152" y="50"/>
                  </a:lnTo>
                  <a:lnTo>
                    <a:pt x="156" y="65"/>
                  </a:lnTo>
                  <a:lnTo>
                    <a:pt x="158" y="81"/>
                  </a:lnTo>
                  <a:close/>
                </a:path>
              </a:pathLst>
            </a:custGeom>
            <a:solidFill>
              <a:srgbClr val="F3C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87" name="Freeform 127">
              <a:extLst>
                <a:ext uri="{FF2B5EF4-FFF2-40B4-BE49-F238E27FC236}">
                  <a16:creationId xmlns:a16="http://schemas.microsoft.com/office/drawing/2014/main" id="{E73AD902-12F3-8403-A2BE-58D01B4B5F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00" y="2083"/>
              <a:ext cx="159" cy="159"/>
            </a:xfrm>
            <a:custGeom>
              <a:avLst/>
              <a:gdLst>
                <a:gd name="T0" fmla="*/ 157 w 159"/>
                <a:gd name="T1" fmla="*/ 64 h 159"/>
                <a:gd name="T2" fmla="*/ 145 w 159"/>
                <a:gd name="T3" fmla="*/ 35 h 159"/>
                <a:gd name="T4" fmla="*/ 124 w 159"/>
                <a:gd name="T5" fmla="*/ 14 h 159"/>
                <a:gd name="T6" fmla="*/ 95 w 159"/>
                <a:gd name="T7" fmla="*/ 2 h 159"/>
                <a:gd name="T8" fmla="*/ 64 w 159"/>
                <a:gd name="T9" fmla="*/ 2 h 159"/>
                <a:gd name="T10" fmla="*/ 35 w 159"/>
                <a:gd name="T11" fmla="*/ 14 h 159"/>
                <a:gd name="T12" fmla="*/ 14 w 159"/>
                <a:gd name="T13" fmla="*/ 35 h 159"/>
                <a:gd name="T14" fmla="*/ 2 w 159"/>
                <a:gd name="T15" fmla="*/ 64 h 159"/>
                <a:gd name="T16" fmla="*/ 2 w 159"/>
                <a:gd name="T17" fmla="*/ 95 h 159"/>
                <a:gd name="T18" fmla="*/ 14 w 159"/>
                <a:gd name="T19" fmla="*/ 124 h 159"/>
                <a:gd name="T20" fmla="*/ 35 w 159"/>
                <a:gd name="T21" fmla="*/ 145 h 159"/>
                <a:gd name="T22" fmla="*/ 64 w 159"/>
                <a:gd name="T23" fmla="*/ 157 h 159"/>
                <a:gd name="T24" fmla="*/ 95 w 159"/>
                <a:gd name="T25" fmla="*/ 157 h 159"/>
                <a:gd name="T26" fmla="*/ 124 w 159"/>
                <a:gd name="T27" fmla="*/ 145 h 159"/>
                <a:gd name="T28" fmla="*/ 145 w 159"/>
                <a:gd name="T29" fmla="*/ 124 h 159"/>
                <a:gd name="T30" fmla="*/ 157 w 159"/>
                <a:gd name="T31" fmla="*/ 95 h 159"/>
                <a:gd name="T32" fmla="*/ 155 w 159"/>
                <a:gd name="T33" fmla="*/ 80 h 159"/>
                <a:gd name="T34" fmla="*/ 149 w 159"/>
                <a:gd name="T35" fmla="*/ 108 h 159"/>
                <a:gd name="T36" fmla="*/ 134 w 159"/>
                <a:gd name="T37" fmla="*/ 134 h 159"/>
                <a:gd name="T38" fmla="*/ 108 w 159"/>
                <a:gd name="T39" fmla="*/ 149 h 159"/>
                <a:gd name="T40" fmla="*/ 80 w 159"/>
                <a:gd name="T41" fmla="*/ 155 h 159"/>
                <a:gd name="T42" fmla="*/ 51 w 159"/>
                <a:gd name="T43" fmla="*/ 149 h 159"/>
                <a:gd name="T44" fmla="*/ 26 w 159"/>
                <a:gd name="T45" fmla="*/ 134 h 159"/>
                <a:gd name="T46" fmla="*/ 10 w 159"/>
                <a:gd name="T47" fmla="*/ 108 h 159"/>
                <a:gd name="T48" fmla="*/ 4 w 159"/>
                <a:gd name="T49" fmla="*/ 80 h 159"/>
                <a:gd name="T50" fmla="*/ 10 w 159"/>
                <a:gd name="T51" fmla="*/ 51 h 159"/>
                <a:gd name="T52" fmla="*/ 26 w 159"/>
                <a:gd name="T53" fmla="*/ 26 h 159"/>
                <a:gd name="T54" fmla="*/ 51 w 159"/>
                <a:gd name="T55" fmla="*/ 10 h 159"/>
                <a:gd name="T56" fmla="*/ 80 w 159"/>
                <a:gd name="T57" fmla="*/ 4 h 159"/>
                <a:gd name="T58" fmla="*/ 108 w 159"/>
                <a:gd name="T59" fmla="*/ 10 h 159"/>
                <a:gd name="T60" fmla="*/ 134 w 159"/>
                <a:gd name="T61" fmla="*/ 26 h 159"/>
                <a:gd name="T62" fmla="*/ 149 w 159"/>
                <a:gd name="T63" fmla="*/ 51 h 159"/>
                <a:gd name="T64" fmla="*/ 155 w 159"/>
                <a:gd name="T65" fmla="*/ 80 h 15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9"/>
                <a:gd name="T100" fmla="*/ 0 h 159"/>
                <a:gd name="T101" fmla="*/ 159 w 159"/>
                <a:gd name="T102" fmla="*/ 159 h 15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9" h="159">
                  <a:moveTo>
                    <a:pt x="159" y="80"/>
                  </a:moveTo>
                  <a:lnTo>
                    <a:pt x="157" y="64"/>
                  </a:lnTo>
                  <a:lnTo>
                    <a:pt x="153" y="49"/>
                  </a:lnTo>
                  <a:lnTo>
                    <a:pt x="145" y="35"/>
                  </a:lnTo>
                  <a:lnTo>
                    <a:pt x="135" y="24"/>
                  </a:lnTo>
                  <a:lnTo>
                    <a:pt x="124" y="14"/>
                  </a:lnTo>
                  <a:lnTo>
                    <a:pt x="110" y="6"/>
                  </a:lnTo>
                  <a:lnTo>
                    <a:pt x="95" y="2"/>
                  </a:lnTo>
                  <a:lnTo>
                    <a:pt x="80" y="0"/>
                  </a:lnTo>
                  <a:lnTo>
                    <a:pt x="64" y="2"/>
                  </a:lnTo>
                  <a:lnTo>
                    <a:pt x="49" y="6"/>
                  </a:lnTo>
                  <a:lnTo>
                    <a:pt x="35" y="14"/>
                  </a:lnTo>
                  <a:lnTo>
                    <a:pt x="24" y="24"/>
                  </a:lnTo>
                  <a:lnTo>
                    <a:pt x="14" y="35"/>
                  </a:lnTo>
                  <a:lnTo>
                    <a:pt x="6" y="49"/>
                  </a:lnTo>
                  <a:lnTo>
                    <a:pt x="2" y="64"/>
                  </a:lnTo>
                  <a:lnTo>
                    <a:pt x="0" y="80"/>
                  </a:lnTo>
                  <a:lnTo>
                    <a:pt x="2" y="95"/>
                  </a:lnTo>
                  <a:lnTo>
                    <a:pt x="6" y="110"/>
                  </a:lnTo>
                  <a:lnTo>
                    <a:pt x="14" y="124"/>
                  </a:lnTo>
                  <a:lnTo>
                    <a:pt x="24" y="135"/>
                  </a:lnTo>
                  <a:lnTo>
                    <a:pt x="35" y="145"/>
                  </a:lnTo>
                  <a:lnTo>
                    <a:pt x="49" y="153"/>
                  </a:lnTo>
                  <a:lnTo>
                    <a:pt x="64" y="157"/>
                  </a:lnTo>
                  <a:lnTo>
                    <a:pt x="80" y="159"/>
                  </a:lnTo>
                  <a:lnTo>
                    <a:pt x="95" y="157"/>
                  </a:lnTo>
                  <a:lnTo>
                    <a:pt x="110" y="153"/>
                  </a:lnTo>
                  <a:lnTo>
                    <a:pt x="124" y="145"/>
                  </a:lnTo>
                  <a:lnTo>
                    <a:pt x="135" y="135"/>
                  </a:lnTo>
                  <a:lnTo>
                    <a:pt x="145" y="124"/>
                  </a:lnTo>
                  <a:lnTo>
                    <a:pt x="153" y="110"/>
                  </a:lnTo>
                  <a:lnTo>
                    <a:pt x="157" y="95"/>
                  </a:lnTo>
                  <a:lnTo>
                    <a:pt x="159" y="80"/>
                  </a:lnTo>
                  <a:close/>
                  <a:moveTo>
                    <a:pt x="155" y="80"/>
                  </a:moveTo>
                  <a:lnTo>
                    <a:pt x="153" y="95"/>
                  </a:lnTo>
                  <a:lnTo>
                    <a:pt x="149" y="108"/>
                  </a:lnTo>
                  <a:lnTo>
                    <a:pt x="143" y="122"/>
                  </a:lnTo>
                  <a:lnTo>
                    <a:pt x="134" y="134"/>
                  </a:lnTo>
                  <a:lnTo>
                    <a:pt x="122" y="143"/>
                  </a:lnTo>
                  <a:lnTo>
                    <a:pt x="108" y="149"/>
                  </a:lnTo>
                  <a:lnTo>
                    <a:pt x="95" y="153"/>
                  </a:lnTo>
                  <a:lnTo>
                    <a:pt x="80" y="155"/>
                  </a:lnTo>
                  <a:lnTo>
                    <a:pt x="64" y="153"/>
                  </a:lnTo>
                  <a:lnTo>
                    <a:pt x="51" y="149"/>
                  </a:lnTo>
                  <a:lnTo>
                    <a:pt x="37" y="143"/>
                  </a:lnTo>
                  <a:lnTo>
                    <a:pt x="26" y="134"/>
                  </a:lnTo>
                  <a:lnTo>
                    <a:pt x="16" y="122"/>
                  </a:lnTo>
                  <a:lnTo>
                    <a:pt x="10" y="108"/>
                  </a:lnTo>
                  <a:lnTo>
                    <a:pt x="6" y="95"/>
                  </a:lnTo>
                  <a:lnTo>
                    <a:pt x="4" y="80"/>
                  </a:lnTo>
                  <a:lnTo>
                    <a:pt x="6" y="64"/>
                  </a:lnTo>
                  <a:lnTo>
                    <a:pt x="10" y="51"/>
                  </a:lnTo>
                  <a:lnTo>
                    <a:pt x="16" y="37"/>
                  </a:lnTo>
                  <a:lnTo>
                    <a:pt x="26" y="26"/>
                  </a:lnTo>
                  <a:lnTo>
                    <a:pt x="37" y="16"/>
                  </a:lnTo>
                  <a:lnTo>
                    <a:pt x="51" y="10"/>
                  </a:lnTo>
                  <a:lnTo>
                    <a:pt x="64" y="6"/>
                  </a:lnTo>
                  <a:lnTo>
                    <a:pt x="80" y="4"/>
                  </a:lnTo>
                  <a:lnTo>
                    <a:pt x="95" y="6"/>
                  </a:lnTo>
                  <a:lnTo>
                    <a:pt x="108" y="10"/>
                  </a:lnTo>
                  <a:lnTo>
                    <a:pt x="122" y="16"/>
                  </a:lnTo>
                  <a:lnTo>
                    <a:pt x="134" y="26"/>
                  </a:lnTo>
                  <a:lnTo>
                    <a:pt x="143" y="37"/>
                  </a:lnTo>
                  <a:lnTo>
                    <a:pt x="149" y="51"/>
                  </a:lnTo>
                  <a:lnTo>
                    <a:pt x="153" y="64"/>
                  </a:lnTo>
                  <a:lnTo>
                    <a:pt x="155" y="80"/>
                  </a:lnTo>
                  <a:close/>
                </a:path>
              </a:pathLst>
            </a:custGeom>
            <a:solidFill>
              <a:srgbClr val="F3C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88" name="Freeform 128">
              <a:extLst>
                <a:ext uri="{FF2B5EF4-FFF2-40B4-BE49-F238E27FC236}">
                  <a16:creationId xmlns:a16="http://schemas.microsoft.com/office/drawing/2014/main" id="{D538C2D1-3721-85AF-A2C2-6FF14CE6B9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02" y="2085"/>
              <a:ext cx="155" cy="155"/>
            </a:xfrm>
            <a:custGeom>
              <a:avLst/>
              <a:gdLst>
                <a:gd name="T0" fmla="*/ 153 w 155"/>
                <a:gd name="T1" fmla="*/ 62 h 155"/>
                <a:gd name="T2" fmla="*/ 141 w 155"/>
                <a:gd name="T3" fmla="*/ 35 h 155"/>
                <a:gd name="T4" fmla="*/ 120 w 155"/>
                <a:gd name="T5" fmla="*/ 14 h 155"/>
                <a:gd name="T6" fmla="*/ 93 w 155"/>
                <a:gd name="T7" fmla="*/ 2 h 155"/>
                <a:gd name="T8" fmla="*/ 62 w 155"/>
                <a:gd name="T9" fmla="*/ 2 h 155"/>
                <a:gd name="T10" fmla="*/ 35 w 155"/>
                <a:gd name="T11" fmla="*/ 14 h 155"/>
                <a:gd name="T12" fmla="*/ 14 w 155"/>
                <a:gd name="T13" fmla="*/ 35 h 155"/>
                <a:gd name="T14" fmla="*/ 2 w 155"/>
                <a:gd name="T15" fmla="*/ 62 h 155"/>
                <a:gd name="T16" fmla="*/ 2 w 155"/>
                <a:gd name="T17" fmla="*/ 93 h 155"/>
                <a:gd name="T18" fmla="*/ 14 w 155"/>
                <a:gd name="T19" fmla="*/ 120 h 155"/>
                <a:gd name="T20" fmla="*/ 35 w 155"/>
                <a:gd name="T21" fmla="*/ 141 h 155"/>
                <a:gd name="T22" fmla="*/ 62 w 155"/>
                <a:gd name="T23" fmla="*/ 153 h 155"/>
                <a:gd name="T24" fmla="*/ 93 w 155"/>
                <a:gd name="T25" fmla="*/ 153 h 155"/>
                <a:gd name="T26" fmla="*/ 120 w 155"/>
                <a:gd name="T27" fmla="*/ 141 h 155"/>
                <a:gd name="T28" fmla="*/ 141 w 155"/>
                <a:gd name="T29" fmla="*/ 120 h 155"/>
                <a:gd name="T30" fmla="*/ 153 w 155"/>
                <a:gd name="T31" fmla="*/ 93 h 155"/>
                <a:gd name="T32" fmla="*/ 151 w 155"/>
                <a:gd name="T33" fmla="*/ 78 h 155"/>
                <a:gd name="T34" fmla="*/ 145 w 155"/>
                <a:gd name="T35" fmla="*/ 106 h 155"/>
                <a:gd name="T36" fmla="*/ 130 w 155"/>
                <a:gd name="T37" fmla="*/ 130 h 155"/>
                <a:gd name="T38" fmla="*/ 106 w 155"/>
                <a:gd name="T39" fmla="*/ 145 h 155"/>
                <a:gd name="T40" fmla="*/ 78 w 155"/>
                <a:gd name="T41" fmla="*/ 151 h 155"/>
                <a:gd name="T42" fmla="*/ 49 w 155"/>
                <a:gd name="T43" fmla="*/ 145 h 155"/>
                <a:gd name="T44" fmla="*/ 25 w 155"/>
                <a:gd name="T45" fmla="*/ 130 h 155"/>
                <a:gd name="T46" fmla="*/ 10 w 155"/>
                <a:gd name="T47" fmla="*/ 106 h 155"/>
                <a:gd name="T48" fmla="*/ 4 w 155"/>
                <a:gd name="T49" fmla="*/ 78 h 155"/>
                <a:gd name="T50" fmla="*/ 10 w 155"/>
                <a:gd name="T51" fmla="*/ 49 h 155"/>
                <a:gd name="T52" fmla="*/ 25 w 155"/>
                <a:gd name="T53" fmla="*/ 25 h 155"/>
                <a:gd name="T54" fmla="*/ 49 w 155"/>
                <a:gd name="T55" fmla="*/ 10 h 155"/>
                <a:gd name="T56" fmla="*/ 78 w 155"/>
                <a:gd name="T57" fmla="*/ 4 h 155"/>
                <a:gd name="T58" fmla="*/ 106 w 155"/>
                <a:gd name="T59" fmla="*/ 10 h 155"/>
                <a:gd name="T60" fmla="*/ 130 w 155"/>
                <a:gd name="T61" fmla="*/ 25 h 155"/>
                <a:gd name="T62" fmla="*/ 145 w 155"/>
                <a:gd name="T63" fmla="*/ 49 h 155"/>
                <a:gd name="T64" fmla="*/ 151 w 155"/>
                <a:gd name="T65" fmla="*/ 78 h 15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5"/>
                <a:gd name="T100" fmla="*/ 0 h 155"/>
                <a:gd name="T101" fmla="*/ 155 w 155"/>
                <a:gd name="T102" fmla="*/ 155 h 15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5" h="155">
                  <a:moveTo>
                    <a:pt x="155" y="78"/>
                  </a:moveTo>
                  <a:lnTo>
                    <a:pt x="153" y="62"/>
                  </a:lnTo>
                  <a:lnTo>
                    <a:pt x="149" y="47"/>
                  </a:lnTo>
                  <a:lnTo>
                    <a:pt x="141" y="35"/>
                  </a:lnTo>
                  <a:lnTo>
                    <a:pt x="132" y="24"/>
                  </a:lnTo>
                  <a:lnTo>
                    <a:pt x="120" y="14"/>
                  </a:lnTo>
                  <a:lnTo>
                    <a:pt x="108" y="6"/>
                  </a:lnTo>
                  <a:lnTo>
                    <a:pt x="93" y="2"/>
                  </a:lnTo>
                  <a:lnTo>
                    <a:pt x="78" y="0"/>
                  </a:lnTo>
                  <a:lnTo>
                    <a:pt x="62" y="2"/>
                  </a:lnTo>
                  <a:lnTo>
                    <a:pt x="47" y="6"/>
                  </a:lnTo>
                  <a:lnTo>
                    <a:pt x="35" y="14"/>
                  </a:lnTo>
                  <a:lnTo>
                    <a:pt x="24" y="24"/>
                  </a:lnTo>
                  <a:lnTo>
                    <a:pt x="14" y="35"/>
                  </a:lnTo>
                  <a:lnTo>
                    <a:pt x="6" y="47"/>
                  </a:lnTo>
                  <a:lnTo>
                    <a:pt x="2" y="62"/>
                  </a:lnTo>
                  <a:lnTo>
                    <a:pt x="0" y="78"/>
                  </a:lnTo>
                  <a:lnTo>
                    <a:pt x="2" y="93"/>
                  </a:lnTo>
                  <a:lnTo>
                    <a:pt x="6" y="108"/>
                  </a:lnTo>
                  <a:lnTo>
                    <a:pt x="14" y="120"/>
                  </a:lnTo>
                  <a:lnTo>
                    <a:pt x="24" y="132"/>
                  </a:lnTo>
                  <a:lnTo>
                    <a:pt x="35" y="141"/>
                  </a:lnTo>
                  <a:lnTo>
                    <a:pt x="47" y="149"/>
                  </a:lnTo>
                  <a:lnTo>
                    <a:pt x="62" y="153"/>
                  </a:lnTo>
                  <a:lnTo>
                    <a:pt x="78" y="155"/>
                  </a:lnTo>
                  <a:lnTo>
                    <a:pt x="93" y="153"/>
                  </a:lnTo>
                  <a:lnTo>
                    <a:pt x="108" y="149"/>
                  </a:lnTo>
                  <a:lnTo>
                    <a:pt x="120" y="141"/>
                  </a:lnTo>
                  <a:lnTo>
                    <a:pt x="132" y="132"/>
                  </a:lnTo>
                  <a:lnTo>
                    <a:pt x="141" y="120"/>
                  </a:lnTo>
                  <a:lnTo>
                    <a:pt x="149" y="108"/>
                  </a:lnTo>
                  <a:lnTo>
                    <a:pt x="153" y="93"/>
                  </a:lnTo>
                  <a:lnTo>
                    <a:pt x="155" y="78"/>
                  </a:lnTo>
                  <a:close/>
                  <a:moveTo>
                    <a:pt x="151" y="78"/>
                  </a:moveTo>
                  <a:lnTo>
                    <a:pt x="149" y="93"/>
                  </a:lnTo>
                  <a:lnTo>
                    <a:pt x="145" y="106"/>
                  </a:lnTo>
                  <a:lnTo>
                    <a:pt x="139" y="118"/>
                  </a:lnTo>
                  <a:lnTo>
                    <a:pt x="130" y="130"/>
                  </a:lnTo>
                  <a:lnTo>
                    <a:pt x="118" y="139"/>
                  </a:lnTo>
                  <a:lnTo>
                    <a:pt x="106" y="145"/>
                  </a:lnTo>
                  <a:lnTo>
                    <a:pt x="93" y="149"/>
                  </a:lnTo>
                  <a:lnTo>
                    <a:pt x="78" y="151"/>
                  </a:lnTo>
                  <a:lnTo>
                    <a:pt x="62" y="149"/>
                  </a:lnTo>
                  <a:lnTo>
                    <a:pt x="49" y="145"/>
                  </a:lnTo>
                  <a:lnTo>
                    <a:pt x="37" y="139"/>
                  </a:lnTo>
                  <a:lnTo>
                    <a:pt x="25" y="130"/>
                  </a:lnTo>
                  <a:lnTo>
                    <a:pt x="16" y="118"/>
                  </a:lnTo>
                  <a:lnTo>
                    <a:pt x="10" y="106"/>
                  </a:lnTo>
                  <a:lnTo>
                    <a:pt x="6" y="93"/>
                  </a:lnTo>
                  <a:lnTo>
                    <a:pt x="4" y="78"/>
                  </a:lnTo>
                  <a:lnTo>
                    <a:pt x="6" y="62"/>
                  </a:lnTo>
                  <a:lnTo>
                    <a:pt x="10" y="49"/>
                  </a:lnTo>
                  <a:lnTo>
                    <a:pt x="16" y="37"/>
                  </a:lnTo>
                  <a:lnTo>
                    <a:pt x="25" y="25"/>
                  </a:lnTo>
                  <a:lnTo>
                    <a:pt x="37" y="16"/>
                  </a:lnTo>
                  <a:lnTo>
                    <a:pt x="49" y="10"/>
                  </a:lnTo>
                  <a:lnTo>
                    <a:pt x="62" y="6"/>
                  </a:lnTo>
                  <a:lnTo>
                    <a:pt x="78" y="4"/>
                  </a:lnTo>
                  <a:lnTo>
                    <a:pt x="93" y="6"/>
                  </a:lnTo>
                  <a:lnTo>
                    <a:pt x="106" y="10"/>
                  </a:lnTo>
                  <a:lnTo>
                    <a:pt x="118" y="16"/>
                  </a:lnTo>
                  <a:lnTo>
                    <a:pt x="130" y="25"/>
                  </a:lnTo>
                  <a:lnTo>
                    <a:pt x="139" y="37"/>
                  </a:lnTo>
                  <a:lnTo>
                    <a:pt x="145" y="49"/>
                  </a:lnTo>
                  <a:lnTo>
                    <a:pt x="149" y="62"/>
                  </a:lnTo>
                  <a:lnTo>
                    <a:pt x="151" y="78"/>
                  </a:lnTo>
                  <a:close/>
                </a:path>
              </a:pathLst>
            </a:custGeom>
            <a:solidFill>
              <a:srgbClr val="F3C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89" name="Freeform 129">
              <a:extLst>
                <a:ext uri="{FF2B5EF4-FFF2-40B4-BE49-F238E27FC236}">
                  <a16:creationId xmlns:a16="http://schemas.microsoft.com/office/drawing/2014/main" id="{78914917-9829-3818-3289-F344B1A6C7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04" y="2087"/>
              <a:ext cx="151" cy="151"/>
            </a:xfrm>
            <a:custGeom>
              <a:avLst/>
              <a:gdLst>
                <a:gd name="T0" fmla="*/ 149 w 151"/>
                <a:gd name="T1" fmla="*/ 60 h 151"/>
                <a:gd name="T2" fmla="*/ 139 w 151"/>
                <a:gd name="T3" fmla="*/ 33 h 151"/>
                <a:gd name="T4" fmla="*/ 118 w 151"/>
                <a:gd name="T5" fmla="*/ 12 h 151"/>
                <a:gd name="T6" fmla="*/ 91 w 151"/>
                <a:gd name="T7" fmla="*/ 2 h 151"/>
                <a:gd name="T8" fmla="*/ 60 w 151"/>
                <a:gd name="T9" fmla="*/ 2 h 151"/>
                <a:gd name="T10" fmla="*/ 33 w 151"/>
                <a:gd name="T11" fmla="*/ 12 h 151"/>
                <a:gd name="T12" fmla="*/ 12 w 151"/>
                <a:gd name="T13" fmla="*/ 33 h 151"/>
                <a:gd name="T14" fmla="*/ 2 w 151"/>
                <a:gd name="T15" fmla="*/ 60 h 151"/>
                <a:gd name="T16" fmla="*/ 2 w 151"/>
                <a:gd name="T17" fmla="*/ 91 h 151"/>
                <a:gd name="T18" fmla="*/ 12 w 151"/>
                <a:gd name="T19" fmla="*/ 118 h 151"/>
                <a:gd name="T20" fmla="*/ 33 w 151"/>
                <a:gd name="T21" fmla="*/ 139 h 151"/>
                <a:gd name="T22" fmla="*/ 60 w 151"/>
                <a:gd name="T23" fmla="*/ 149 h 151"/>
                <a:gd name="T24" fmla="*/ 91 w 151"/>
                <a:gd name="T25" fmla="*/ 149 h 151"/>
                <a:gd name="T26" fmla="*/ 118 w 151"/>
                <a:gd name="T27" fmla="*/ 139 h 151"/>
                <a:gd name="T28" fmla="*/ 139 w 151"/>
                <a:gd name="T29" fmla="*/ 118 h 151"/>
                <a:gd name="T30" fmla="*/ 149 w 151"/>
                <a:gd name="T31" fmla="*/ 91 h 151"/>
                <a:gd name="T32" fmla="*/ 147 w 151"/>
                <a:gd name="T33" fmla="*/ 76 h 151"/>
                <a:gd name="T34" fmla="*/ 141 w 151"/>
                <a:gd name="T35" fmla="*/ 103 h 151"/>
                <a:gd name="T36" fmla="*/ 126 w 151"/>
                <a:gd name="T37" fmla="*/ 126 h 151"/>
                <a:gd name="T38" fmla="*/ 103 w 151"/>
                <a:gd name="T39" fmla="*/ 141 h 151"/>
                <a:gd name="T40" fmla="*/ 76 w 151"/>
                <a:gd name="T41" fmla="*/ 147 h 151"/>
                <a:gd name="T42" fmla="*/ 49 w 151"/>
                <a:gd name="T43" fmla="*/ 141 h 151"/>
                <a:gd name="T44" fmla="*/ 25 w 151"/>
                <a:gd name="T45" fmla="*/ 126 h 151"/>
                <a:gd name="T46" fmla="*/ 10 w 151"/>
                <a:gd name="T47" fmla="*/ 103 h 151"/>
                <a:gd name="T48" fmla="*/ 4 w 151"/>
                <a:gd name="T49" fmla="*/ 76 h 151"/>
                <a:gd name="T50" fmla="*/ 10 w 151"/>
                <a:gd name="T51" fmla="*/ 49 h 151"/>
                <a:gd name="T52" fmla="*/ 25 w 151"/>
                <a:gd name="T53" fmla="*/ 25 h 151"/>
                <a:gd name="T54" fmla="*/ 49 w 151"/>
                <a:gd name="T55" fmla="*/ 10 h 151"/>
                <a:gd name="T56" fmla="*/ 76 w 151"/>
                <a:gd name="T57" fmla="*/ 4 h 151"/>
                <a:gd name="T58" fmla="*/ 103 w 151"/>
                <a:gd name="T59" fmla="*/ 10 h 151"/>
                <a:gd name="T60" fmla="*/ 126 w 151"/>
                <a:gd name="T61" fmla="*/ 25 h 151"/>
                <a:gd name="T62" fmla="*/ 141 w 151"/>
                <a:gd name="T63" fmla="*/ 49 h 151"/>
                <a:gd name="T64" fmla="*/ 147 w 151"/>
                <a:gd name="T65" fmla="*/ 76 h 1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1"/>
                <a:gd name="T100" fmla="*/ 0 h 151"/>
                <a:gd name="T101" fmla="*/ 151 w 151"/>
                <a:gd name="T102" fmla="*/ 151 h 15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1" h="151">
                  <a:moveTo>
                    <a:pt x="151" y="76"/>
                  </a:moveTo>
                  <a:lnTo>
                    <a:pt x="149" y="60"/>
                  </a:lnTo>
                  <a:lnTo>
                    <a:pt x="145" y="47"/>
                  </a:lnTo>
                  <a:lnTo>
                    <a:pt x="139" y="33"/>
                  </a:lnTo>
                  <a:lnTo>
                    <a:pt x="130" y="22"/>
                  </a:lnTo>
                  <a:lnTo>
                    <a:pt x="118" y="12"/>
                  </a:lnTo>
                  <a:lnTo>
                    <a:pt x="104" y="6"/>
                  </a:lnTo>
                  <a:lnTo>
                    <a:pt x="91" y="2"/>
                  </a:lnTo>
                  <a:lnTo>
                    <a:pt x="76" y="0"/>
                  </a:lnTo>
                  <a:lnTo>
                    <a:pt x="60" y="2"/>
                  </a:lnTo>
                  <a:lnTo>
                    <a:pt x="47" y="6"/>
                  </a:lnTo>
                  <a:lnTo>
                    <a:pt x="33" y="12"/>
                  </a:lnTo>
                  <a:lnTo>
                    <a:pt x="22" y="22"/>
                  </a:lnTo>
                  <a:lnTo>
                    <a:pt x="12" y="33"/>
                  </a:lnTo>
                  <a:lnTo>
                    <a:pt x="6" y="47"/>
                  </a:lnTo>
                  <a:lnTo>
                    <a:pt x="2" y="60"/>
                  </a:lnTo>
                  <a:lnTo>
                    <a:pt x="0" y="76"/>
                  </a:lnTo>
                  <a:lnTo>
                    <a:pt x="2" y="91"/>
                  </a:lnTo>
                  <a:lnTo>
                    <a:pt x="6" y="104"/>
                  </a:lnTo>
                  <a:lnTo>
                    <a:pt x="12" y="118"/>
                  </a:lnTo>
                  <a:lnTo>
                    <a:pt x="22" y="130"/>
                  </a:lnTo>
                  <a:lnTo>
                    <a:pt x="33" y="139"/>
                  </a:lnTo>
                  <a:lnTo>
                    <a:pt x="47" y="145"/>
                  </a:lnTo>
                  <a:lnTo>
                    <a:pt x="60" y="149"/>
                  </a:lnTo>
                  <a:lnTo>
                    <a:pt x="76" y="151"/>
                  </a:lnTo>
                  <a:lnTo>
                    <a:pt x="91" y="149"/>
                  </a:lnTo>
                  <a:lnTo>
                    <a:pt x="104" y="145"/>
                  </a:lnTo>
                  <a:lnTo>
                    <a:pt x="118" y="139"/>
                  </a:lnTo>
                  <a:lnTo>
                    <a:pt x="130" y="130"/>
                  </a:lnTo>
                  <a:lnTo>
                    <a:pt x="139" y="118"/>
                  </a:lnTo>
                  <a:lnTo>
                    <a:pt x="145" y="104"/>
                  </a:lnTo>
                  <a:lnTo>
                    <a:pt x="149" y="91"/>
                  </a:lnTo>
                  <a:lnTo>
                    <a:pt x="151" y="76"/>
                  </a:lnTo>
                  <a:close/>
                  <a:moveTo>
                    <a:pt x="147" y="76"/>
                  </a:moveTo>
                  <a:lnTo>
                    <a:pt x="145" y="91"/>
                  </a:lnTo>
                  <a:lnTo>
                    <a:pt x="141" y="103"/>
                  </a:lnTo>
                  <a:lnTo>
                    <a:pt x="135" y="116"/>
                  </a:lnTo>
                  <a:lnTo>
                    <a:pt x="126" y="126"/>
                  </a:lnTo>
                  <a:lnTo>
                    <a:pt x="116" y="135"/>
                  </a:lnTo>
                  <a:lnTo>
                    <a:pt x="103" y="141"/>
                  </a:lnTo>
                  <a:lnTo>
                    <a:pt x="89" y="145"/>
                  </a:lnTo>
                  <a:lnTo>
                    <a:pt x="76" y="147"/>
                  </a:lnTo>
                  <a:lnTo>
                    <a:pt x="60" y="145"/>
                  </a:lnTo>
                  <a:lnTo>
                    <a:pt x="49" y="141"/>
                  </a:lnTo>
                  <a:lnTo>
                    <a:pt x="35" y="135"/>
                  </a:lnTo>
                  <a:lnTo>
                    <a:pt x="25" y="126"/>
                  </a:lnTo>
                  <a:lnTo>
                    <a:pt x="16" y="116"/>
                  </a:lnTo>
                  <a:lnTo>
                    <a:pt x="10" y="103"/>
                  </a:lnTo>
                  <a:lnTo>
                    <a:pt x="6" y="91"/>
                  </a:lnTo>
                  <a:lnTo>
                    <a:pt x="4" y="76"/>
                  </a:lnTo>
                  <a:lnTo>
                    <a:pt x="6" y="62"/>
                  </a:lnTo>
                  <a:lnTo>
                    <a:pt x="10" y="49"/>
                  </a:lnTo>
                  <a:lnTo>
                    <a:pt x="16" y="35"/>
                  </a:lnTo>
                  <a:lnTo>
                    <a:pt x="25" y="25"/>
                  </a:lnTo>
                  <a:lnTo>
                    <a:pt x="35" y="16"/>
                  </a:lnTo>
                  <a:lnTo>
                    <a:pt x="49" y="10"/>
                  </a:lnTo>
                  <a:lnTo>
                    <a:pt x="60" y="6"/>
                  </a:lnTo>
                  <a:lnTo>
                    <a:pt x="76" y="4"/>
                  </a:lnTo>
                  <a:lnTo>
                    <a:pt x="89" y="6"/>
                  </a:lnTo>
                  <a:lnTo>
                    <a:pt x="103" y="10"/>
                  </a:lnTo>
                  <a:lnTo>
                    <a:pt x="116" y="16"/>
                  </a:lnTo>
                  <a:lnTo>
                    <a:pt x="126" y="25"/>
                  </a:lnTo>
                  <a:lnTo>
                    <a:pt x="135" y="35"/>
                  </a:lnTo>
                  <a:lnTo>
                    <a:pt x="141" y="49"/>
                  </a:lnTo>
                  <a:lnTo>
                    <a:pt x="145" y="62"/>
                  </a:lnTo>
                  <a:lnTo>
                    <a:pt x="147" y="76"/>
                  </a:lnTo>
                  <a:close/>
                </a:path>
              </a:pathLst>
            </a:custGeom>
            <a:solidFill>
              <a:srgbClr val="F3CE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90" name="Freeform 130">
              <a:extLst>
                <a:ext uri="{FF2B5EF4-FFF2-40B4-BE49-F238E27FC236}">
                  <a16:creationId xmlns:a16="http://schemas.microsoft.com/office/drawing/2014/main" id="{274530E8-F0BF-6279-4A24-A45591BD6E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06" y="2089"/>
              <a:ext cx="147" cy="147"/>
            </a:xfrm>
            <a:custGeom>
              <a:avLst/>
              <a:gdLst>
                <a:gd name="T0" fmla="*/ 145 w 147"/>
                <a:gd name="T1" fmla="*/ 58 h 147"/>
                <a:gd name="T2" fmla="*/ 135 w 147"/>
                <a:gd name="T3" fmla="*/ 33 h 147"/>
                <a:gd name="T4" fmla="*/ 114 w 147"/>
                <a:gd name="T5" fmla="*/ 12 h 147"/>
                <a:gd name="T6" fmla="*/ 89 w 147"/>
                <a:gd name="T7" fmla="*/ 2 h 147"/>
                <a:gd name="T8" fmla="*/ 58 w 147"/>
                <a:gd name="T9" fmla="*/ 2 h 147"/>
                <a:gd name="T10" fmla="*/ 33 w 147"/>
                <a:gd name="T11" fmla="*/ 12 h 147"/>
                <a:gd name="T12" fmla="*/ 12 w 147"/>
                <a:gd name="T13" fmla="*/ 33 h 147"/>
                <a:gd name="T14" fmla="*/ 2 w 147"/>
                <a:gd name="T15" fmla="*/ 58 h 147"/>
                <a:gd name="T16" fmla="*/ 2 w 147"/>
                <a:gd name="T17" fmla="*/ 89 h 147"/>
                <a:gd name="T18" fmla="*/ 12 w 147"/>
                <a:gd name="T19" fmla="*/ 114 h 147"/>
                <a:gd name="T20" fmla="*/ 33 w 147"/>
                <a:gd name="T21" fmla="*/ 135 h 147"/>
                <a:gd name="T22" fmla="*/ 58 w 147"/>
                <a:gd name="T23" fmla="*/ 145 h 147"/>
                <a:gd name="T24" fmla="*/ 89 w 147"/>
                <a:gd name="T25" fmla="*/ 145 h 147"/>
                <a:gd name="T26" fmla="*/ 114 w 147"/>
                <a:gd name="T27" fmla="*/ 135 h 147"/>
                <a:gd name="T28" fmla="*/ 135 w 147"/>
                <a:gd name="T29" fmla="*/ 114 h 147"/>
                <a:gd name="T30" fmla="*/ 145 w 147"/>
                <a:gd name="T31" fmla="*/ 89 h 147"/>
                <a:gd name="T32" fmla="*/ 143 w 147"/>
                <a:gd name="T33" fmla="*/ 74 h 147"/>
                <a:gd name="T34" fmla="*/ 137 w 147"/>
                <a:gd name="T35" fmla="*/ 101 h 147"/>
                <a:gd name="T36" fmla="*/ 124 w 147"/>
                <a:gd name="T37" fmla="*/ 124 h 147"/>
                <a:gd name="T38" fmla="*/ 101 w 147"/>
                <a:gd name="T39" fmla="*/ 137 h 147"/>
                <a:gd name="T40" fmla="*/ 74 w 147"/>
                <a:gd name="T41" fmla="*/ 143 h 147"/>
                <a:gd name="T42" fmla="*/ 47 w 147"/>
                <a:gd name="T43" fmla="*/ 137 h 147"/>
                <a:gd name="T44" fmla="*/ 23 w 147"/>
                <a:gd name="T45" fmla="*/ 124 h 147"/>
                <a:gd name="T46" fmla="*/ 10 w 147"/>
                <a:gd name="T47" fmla="*/ 101 h 147"/>
                <a:gd name="T48" fmla="*/ 4 w 147"/>
                <a:gd name="T49" fmla="*/ 74 h 147"/>
                <a:gd name="T50" fmla="*/ 10 w 147"/>
                <a:gd name="T51" fmla="*/ 47 h 147"/>
                <a:gd name="T52" fmla="*/ 23 w 147"/>
                <a:gd name="T53" fmla="*/ 23 h 147"/>
                <a:gd name="T54" fmla="*/ 47 w 147"/>
                <a:gd name="T55" fmla="*/ 10 h 147"/>
                <a:gd name="T56" fmla="*/ 74 w 147"/>
                <a:gd name="T57" fmla="*/ 4 h 147"/>
                <a:gd name="T58" fmla="*/ 101 w 147"/>
                <a:gd name="T59" fmla="*/ 10 h 147"/>
                <a:gd name="T60" fmla="*/ 124 w 147"/>
                <a:gd name="T61" fmla="*/ 23 h 147"/>
                <a:gd name="T62" fmla="*/ 137 w 147"/>
                <a:gd name="T63" fmla="*/ 47 h 147"/>
                <a:gd name="T64" fmla="*/ 143 w 147"/>
                <a:gd name="T65" fmla="*/ 74 h 14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7"/>
                <a:gd name="T100" fmla="*/ 0 h 147"/>
                <a:gd name="T101" fmla="*/ 147 w 147"/>
                <a:gd name="T102" fmla="*/ 147 h 14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7" h="147">
                  <a:moveTo>
                    <a:pt x="147" y="74"/>
                  </a:moveTo>
                  <a:lnTo>
                    <a:pt x="145" y="58"/>
                  </a:lnTo>
                  <a:lnTo>
                    <a:pt x="141" y="45"/>
                  </a:lnTo>
                  <a:lnTo>
                    <a:pt x="135" y="33"/>
                  </a:lnTo>
                  <a:lnTo>
                    <a:pt x="126" y="21"/>
                  </a:lnTo>
                  <a:lnTo>
                    <a:pt x="114" y="12"/>
                  </a:lnTo>
                  <a:lnTo>
                    <a:pt x="102" y="6"/>
                  </a:lnTo>
                  <a:lnTo>
                    <a:pt x="89" y="2"/>
                  </a:lnTo>
                  <a:lnTo>
                    <a:pt x="74" y="0"/>
                  </a:lnTo>
                  <a:lnTo>
                    <a:pt x="58" y="2"/>
                  </a:lnTo>
                  <a:lnTo>
                    <a:pt x="45" y="6"/>
                  </a:lnTo>
                  <a:lnTo>
                    <a:pt x="33" y="12"/>
                  </a:lnTo>
                  <a:lnTo>
                    <a:pt x="21" y="21"/>
                  </a:lnTo>
                  <a:lnTo>
                    <a:pt x="12" y="33"/>
                  </a:lnTo>
                  <a:lnTo>
                    <a:pt x="6" y="45"/>
                  </a:lnTo>
                  <a:lnTo>
                    <a:pt x="2" y="58"/>
                  </a:lnTo>
                  <a:lnTo>
                    <a:pt x="0" y="74"/>
                  </a:lnTo>
                  <a:lnTo>
                    <a:pt x="2" y="89"/>
                  </a:lnTo>
                  <a:lnTo>
                    <a:pt x="6" y="102"/>
                  </a:lnTo>
                  <a:lnTo>
                    <a:pt x="12" y="114"/>
                  </a:lnTo>
                  <a:lnTo>
                    <a:pt x="21" y="126"/>
                  </a:lnTo>
                  <a:lnTo>
                    <a:pt x="33" y="135"/>
                  </a:lnTo>
                  <a:lnTo>
                    <a:pt x="45" y="141"/>
                  </a:lnTo>
                  <a:lnTo>
                    <a:pt x="58" y="145"/>
                  </a:lnTo>
                  <a:lnTo>
                    <a:pt x="74" y="147"/>
                  </a:lnTo>
                  <a:lnTo>
                    <a:pt x="89" y="145"/>
                  </a:lnTo>
                  <a:lnTo>
                    <a:pt x="102" y="141"/>
                  </a:lnTo>
                  <a:lnTo>
                    <a:pt x="114" y="135"/>
                  </a:lnTo>
                  <a:lnTo>
                    <a:pt x="126" y="126"/>
                  </a:lnTo>
                  <a:lnTo>
                    <a:pt x="135" y="114"/>
                  </a:lnTo>
                  <a:lnTo>
                    <a:pt x="141" y="102"/>
                  </a:lnTo>
                  <a:lnTo>
                    <a:pt x="145" y="89"/>
                  </a:lnTo>
                  <a:lnTo>
                    <a:pt x="147" y="74"/>
                  </a:lnTo>
                  <a:close/>
                  <a:moveTo>
                    <a:pt x="143" y="74"/>
                  </a:moveTo>
                  <a:lnTo>
                    <a:pt x="141" y="87"/>
                  </a:lnTo>
                  <a:lnTo>
                    <a:pt x="137" y="101"/>
                  </a:lnTo>
                  <a:lnTo>
                    <a:pt x="131" y="112"/>
                  </a:lnTo>
                  <a:lnTo>
                    <a:pt x="124" y="124"/>
                  </a:lnTo>
                  <a:lnTo>
                    <a:pt x="112" y="131"/>
                  </a:lnTo>
                  <a:lnTo>
                    <a:pt x="101" y="137"/>
                  </a:lnTo>
                  <a:lnTo>
                    <a:pt x="87" y="141"/>
                  </a:lnTo>
                  <a:lnTo>
                    <a:pt x="74" y="143"/>
                  </a:lnTo>
                  <a:lnTo>
                    <a:pt x="60" y="141"/>
                  </a:lnTo>
                  <a:lnTo>
                    <a:pt x="47" y="137"/>
                  </a:lnTo>
                  <a:lnTo>
                    <a:pt x="35" y="131"/>
                  </a:lnTo>
                  <a:lnTo>
                    <a:pt x="23" y="124"/>
                  </a:lnTo>
                  <a:lnTo>
                    <a:pt x="16" y="112"/>
                  </a:lnTo>
                  <a:lnTo>
                    <a:pt x="10" y="101"/>
                  </a:lnTo>
                  <a:lnTo>
                    <a:pt x="6" y="87"/>
                  </a:lnTo>
                  <a:lnTo>
                    <a:pt x="4" y="74"/>
                  </a:lnTo>
                  <a:lnTo>
                    <a:pt x="6" y="60"/>
                  </a:lnTo>
                  <a:lnTo>
                    <a:pt x="10" y="47"/>
                  </a:lnTo>
                  <a:lnTo>
                    <a:pt x="16" y="35"/>
                  </a:lnTo>
                  <a:lnTo>
                    <a:pt x="23" y="23"/>
                  </a:lnTo>
                  <a:lnTo>
                    <a:pt x="35" y="16"/>
                  </a:lnTo>
                  <a:lnTo>
                    <a:pt x="47" y="10"/>
                  </a:lnTo>
                  <a:lnTo>
                    <a:pt x="60" y="6"/>
                  </a:lnTo>
                  <a:lnTo>
                    <a:pt x="74" y="4"/>
                  </a:lnTo>
                  <a:lnTo>
                    <a:pt x="87" y="6"/>
                  </a:lnTo>
                  <a:lnTo>
                    <a:pt x="101" y="10"/>
                  </a:lnTo>
                  <a:lnTo>
                    <a:pt x="112" y="16"/>
                  </a:lnTo>
                  <a:lnTo>
                    <a:pt x="124" y="23"/>
                  </a:lnTo>
                  <a:lnTo>
                    <a:pt x="131" y="35"/>
                  </a:lnTo>
                  <a:lnTo>
                    <a:pt x="137" y="47"/>
                  </a:lnTo>
                  <a:lnTo>
                    <a:pt x="141" y="60"/>
                  </a:lnTo>
                  <a:lnTo>
                    <a:pt x="143" y="74"/>
                  </a:lnTo>
                  <a:close/>
                </a:path>
              </a:pathLst>
            </a:custGeom>
            <a:solidFill>
              <a:srgbClr val="F4CF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91" name="Freeform 131">
              <a:extLst>
                <a:ext uri="{FF2B5EF4-FFF2-40B4-BE49-F238E27FC236}">
                  <a16:creationId xmlns:a16="http://schemas.microsoft.com/office/drawing/2014/main" id="{1212FA47-F2B2-534A-A54A-4AB2526463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08" y="2091"/>
              <a:ext cx="143" cy="143"/>
            </a:xfrm>
            <a:custGeom>
              <a:avLst/>
              <a:gdLst>
                <a:gd name="T0" fmla="*/ 141 w 143"/>
                <a:gd name="T1" fmla="*/ 58 h 143"/>
                <a:gd name="T2" fmla="*/ 131 w 143"/>
                <a:gd name="T3" fmla="*/ 31 h 143"/>
                <a:gd name="T4" fmla="*/ 112 w 143"/>
                <a:gd name="T5" fmla="*/ 12 h 143"/>
                <a:gd name="T6" fmla="*/ 85 w 143"/>
                <a:gd name="T7" fmla="*/ 2 h 143"/>
                <a:gd name="T8" fmla="*/ 56 w 143"/>
                <a:gd name="T9" fmla="*/ 2 h 143"/>
                <a:gd name="T10" fmla="*/ 31 w 143"/>
                <a:gd name="T11" fmla="*/ 12 h 143"/>
                <a:gd name="T12" fmla="*/ 12 w 143"/>
                <a:gd name="T13" fmla="*/ 31 h 143"/>
                <a:gd name="T14" fmla="*/ 2 w 143"/>
                <a:gd name="T15" fmla="*/ 58 h 143"/>
                <a:gd name="T16" fmla="*/ 2 w 143"/>
                <a:gd name="T17" fmla="*/ 87 h 143"/>
                <a:gd name="T18" fmla="*/ 12 w 143"/>
                <a:gd name="T19" fmla="*/ 112 h 143"/>
                <a:gd name="T20" fmla="*/ 31 w 143"/>
                <a:gd name="T21" fmla="*/ 131 h 143"/>
                <a:gd name="T22" fmla="*/ 56 w 143"/>
                <a:gd name="T23" fmla="*/ 141 h 143"/>
                <a:gd name="T24" fmla="*/ 85 w 143"/>
                <a:gd name="T25" fmla="*/ 141 h 143"/>
                <a:gd name="T26" fmla="*/ 112 w 143"/>
                <a:gd name="T27" fmla="*/ 131 h 143"/>
                <a:gd name="T28" fmla="*/ 131 w 143"/>
                <a:gd name="T29" fmla="*/ 112 h 143"/>
                <a:gd name="T30" fmla="*/ 141 w 143"/>
                <a:gd name="T31" fmla="*/ 87 h 143"/>
                <a:gd name="T32" fmla="*/ 139 w 143"/>
                <a:gd name="T33" fmla="*/ 72 h 143"/>
                <a:gd name="T34" fmla="*/ 133 w 143"/>
                <a:gd name="T35" fmla="*/ 99 h 143"/>
                <a:gd name="T36" fmla="*/ 120 w 143"/>
                <a:gd name="T37" fmla="*/ 120 h 143"/>
                <a:gd name="T38" fmla="*/ 99 w 143"/>
                <a:gd name="T39" fmla="*/ 133 h 143"/>
                <a:gd name="T40" fmla="*/ 72 w 143"/>
                <a:gd name="T41" fmla="*/ 139 h 143"/>
                <a:gd name="T42" fmla="*/ 45 w 143"/>
                <a:gd name="T43" fmla="*/ 133 h 143"/>
                <a:gd name="T44" fmla="*/ 23 w 143"/>
                <a:gd name="T45" fmla="*/ 120 h 143"/>
                <a:gd name="T46" fmla="*/ 10 w 143"/>
                <a:gd name="T47" fmla="*/ 99 h 143"/>
                <a:gd name="T48" fmla="*/ 4 w 143"/>
                <a:gd name="T49" fmla="*/ 72 h 143"/>
                <a:gd name="T50" fmla="*/ 10 w 143"/>
                <a:gd name="T51" fmla="*/ 45 h 143"/>
                <a:gd name="T52" fmla="*/ 23 w 143"/>
                <a:gd name="T53" fmla="*/ 23 h 143"/>
                <a:gd name="T54" fmla="*/ 45 w 143"/>
                <a:gd name="T55" fmla="*/ 10 h 143"/>
                <a:gd name="T56" fmla="*/ 72 w 143"/>
                <a:gd name="T57" fmla="*/ 4 h 143"/>
                <a:gd name="T58" fmla="*/ 99 w 143"/>
                <a:gd name="T59" fmla="*/ 10 h 143"/>
                <a:gd name="T60" fmla="*/ 120 w 143"/>
                <a:gd name="T61" fmla="*/ 23 h 143"/>
                <a:gd name="T62" fmla="*/ 133 w 143"/>
                <a:gd name="T63" fmla="*/ 45 h 143"/>
                <a:gd name="T64" fmla="*/ 139 w 143"/>
                <a:gd name="T65" fmla="*/ 72 h 14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3"/>
                <a:gd name="T100" fmla="*/ 0 h 143"/>
                <a:gd name="T101" fmla="*/ 143 w 143"/>
                <a:gd name="T102" fmla="*/ 143 h 14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3" h="143">
                  <a:moveTo>
                    <a:pt x="143" y="72"/>
                  </a:moveTo>
                  <a:lnTo>
                    <a:pt x="141" y="58"/>
                  </a:lnTo>
                  <a:lnTo>
                    <a:pt x="137" y="45"/>
                  </a:lnTo>
                  <a:lnTo>
                    <a:pt x="131" y="31"/>
                  </a:lnTo>
                  <a:lnTo>
                    <a:pt x="122" y="21"/>
                  </a:lnTo>
                  <a:lnTo>
                    <a:pt x="112" y="12"/>
                  </a:lnTo>
                  <a:lnTo>
                    <a:pt x="99" y="6"/>
                  </a:lnTo>
                  <a:lnTo>
                    <a:pt x="85" y="2"/>
                  </a:lnTo>
                  <a:lnTo>
                    <a:pt x="72" y="0"/>
                  </a:lnTo>
                  <a:lnTo>
                    <a:pt x="56" y="2"/>
                  </a:lnTo>
                  <a:lnTo>
                    <a:pt x="45" y="6"/>
                  </a:lnTo>
                  <a:lnTo>
                    <a:pt x="31" y="12"/>
                  </a:lnTo>
                  <a:lnTo>
                    <a:pt x="21" y="21"/>
                  </a:lnTo>
                  <a:lnTo>
                    <a:pt x="12" y="31"/>
                  </a:lnTo>
                  <a:lnTo>
                    <a:pt x="6" y="45"/>
                  </a:lnTo>
                  <a:lnTo>
                    <a:pt x="2" y="58"/>
                  </a:lnTo>
                  <a:lnTo>
                    <a:pt x="0" y="72"/>
                  </a:lnTo>
                  <a:lnTo>
                    <a:pt x="2" y="87"/>
                  </a:lnTo>
                  <a:lnTo>
                    <a:pt x="6" y="99"/>
                  </a:lnTo>
                  <a:lnTo>
                    <a:pt x="12" y="112"/>
                  </a:lnTo>
                  <a:lnTo>
                    <a:pt x="21" y="122"/>
                  </a:lnTo>
                  <a:lnTo>
                    <a:pt x="31" y="131"/>
                  </a:lnTo>
                  <a:lnTo>
                    <a:pt x="45" y="137"/>
                  </a:lnTo>
                  <a:lnTo>
                    <a:pt x="56" y="141"/>
                  </a:lnTo>
                  <a:lnTo>
                    <a:pt x="72" y="143"/>
                  </a:lnTo>
                  <a:lnTo>
                    <a:pt x="85" y="141"/>
                  </a:lnTo>
                  <a:lnTo>
                    <a:pt x="99" y="137"/>
                  </a:lnTo>
                  <a:lnTo>
                    <a:pt x="112" y="131"/>
                  </a:lnTo>
                  <a:lnTo>
                    <a:pt x="122" y="122"/>
                  </a:lnTo>
                  <a:lnTo>
                    <a:pt x="131" y="112"/>
                  </a:lnTo>
                  <a:lnTo>
                    <a:pt x="137" y="99"/>
                  </a:lnTo>
                  <a:lnTo>
                    <a:pt x="141" y="87"/>
                  </a:lnTo>
                  <a:lnTo>
                    <a:pt x="143" y="72"/>
                  </a:lnTo>
                  <a:close/>
                  <a:moveTo>
                    <a:pt x="139" y="72"/>
                  </a:moveTo>
                  <a:lnTo>
                    <a:pt x="137" y="85"/>
                  </a:lnTo>
                  <a:lnTo>
                    <a:pt x="133" y="99"/>
                  </a:lnTo>
                  <a:lnTo>
                    <a:pt x="127" y="110"/>
                  </a:lnTo>
                  <a:lnTo>
                    <a:pt x="120" y="120"/>
                  </a:lnTo>
                  <a:lnTo>
                    <a:pt x="110" y="127"/>
                  </a:lnTo>
                  <a:lnTo>
                    <a:pt x="99" y="133"/>
                  </a:lnTo>
                  <a:lnTo>
                    <a:pt x="85" y="137"/>
                  </a:lnTo>
                  <a:lnTo>
                    <a:pt x="72" y="139"/>
                  </a:lnTo>
                  <a:lnTo>
                    <a:pt x="58" y="137"/>
                  </a:lnTo>
                  <a:lnTo>
                    <a:pt x="45" y="133"/>
                  </a:lnTo>
                  <a:lnTo>
                    <a:pt x="33" y="127"/>
                  </a:lnTo>
                  <a:lnTo>
                    <a:pt x="23" y="120"/>
                  </a:lnTo>
                  <a:lnTo>
                    <a:pt x="16" y="110"/>
                  </a:lnTo>
                  <a:lnTo>
                    <a:pt x="10" y="99"/>
                  </a:lnTo>
                  <a:lnTo>
                    <a:pt x="6" y="85"/>
                  </a:lnTo>
                  <a:lnTo>
                    <a:pt x="4" y="72"/>
                  </a:lnTo>
                  <a:lnTo>
                    <a:pt x="6" y="58"/>
                  </a:lnTo>
                  <a:lnTo>
                    <a:pt x="10" y="45"/>
                  </a:lnTo>
                  <a:lnTo>
                    <a:pt x="16" y="33"/>
                  </a:lnTo>
                  <a:lnTo>
                    <a:pt x="23" y="23"/>
                  </a:lnTo>
                  <a:lnTo>
                    <a:pt x="33" y="16"/>
                  </a:lnTo>
                  <a:lnTo>
                    <a:pt x="45" y="10"/>
                  </a:lnTo>
                  <a:lnTo>
                    <a:pt x="58" y="6"/>
                  </a:lnTo>
                  <a:lnTo>
                    <a:pt x="72" y="4"/>
                  </a:lnTo>
                  <a:lnTo>
                    <a:pt x="85" y="6"/>
                  </a:lnTo>
                  <a:lnTo>
                    <a:pt x="99" y="10"/>
                  </a:lnTo>
                  <a:lnTo>
                    <a:pt x="110" y="16"/>
                  </a:lnTo>
                  <a:lnTo>
                    <a:pt x="120" y="23"/>
                  </a:lnTo>
                  <a:lnTo>
                    <a:pt x="127" y="33"/>
                  </a:lnTo>
                  <a:lnTo>
                    <a:pt x="133" y="45"/>
                  </a:lnTo>
                  <a:lnTo>
                    <a:pt x="137" y="58"/>
                  </a:lnTo>
                  <a:lnTo>
                    <a:pt x="139" y="72"/>
                  </a:lnTo>
                  <a:close/>
                </a:path>
              </a:pathLst>
            </a:custGeom>
            <a:solidFill>
              <a:srgbClr val="F4D0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92" name="Freeform 132">
              <a:extLst>
                <a:ext uri="{FF2B5EF4-FFF2-40B4-BE49-F238E27FC236}">
                  <a16:creationId xmlns:a16="http://schemas.microsoft.com/office/drawing/2014/main" id="{849DF4B2-871C-149B-8151-F8BF9E342B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10" y="2093"/>
              <a:ext cx="139" cy="139"/>
            </a:xfrm>
            <a:custGeom>
              <a:avLst/>
              <a:gdLst>
                <a:gd name="T0" fmla="*/ 137 w 139"/>
                <a:gd name="T1" fmla="*/ 56 h 139"/>
                <a:gd name="T2" fmla="*/ 127 w 139"/>
                <a:gd name="T3" fmla="*/ 31 h 139"/>
                <a:gd name="T4" fmla="*/ 108 w 139"/>
                <a:gd name="T5" fmla="*/ 12 h 139"/>
                <a:gd name="T6" fmla="*/ 83 w 139"/>
                <a:gd name="T7" fmla="*/ 2 h 139"/>
                <a:gd name="T8" fmla="*/ 56 w 139"/>
                <a:gd name="T9" fmla="*/ 2 h 139"/>
                <a:gd name="T10" fmla="*/ 31 w 139"/>
                <a:gd name="T11" fmla="*/ 12 h 139"/>
                <a:gd name="T12" fmla="*/ 12 w 139"/>
                <a:gd name="T13" fmla="*/ 31 h 139"/>
                <a:gd name="T14" fmla="*/ 2 w 139"/>
                <a:gd name="T15" fmla="*/ 56 h 139"/>
                <a:gd name="T16" fmla="*/ 2 w 139"/>
                <a:gd name="T17" fmla="*/ 83 h 139"/>
                <a:gd name="T18" fmla="*/ 12 w 139"/>
                <a:gd name="T19" fmla="*/ 108 h 139"/>
                <a:gd name="T20" fmla="*/ 31 w 139"/>
                <a:gd name="T21" fmla="*/ 127 h 139"/>
                <a:gd name="T22" fmla="*/ 56 w 139"/>
                <a:gd name="T23" fmla="*/ 137 h 139"/>
                <a:gd name="T24" fmla="*/ 83 w 139"/>
                <a:gd name="T25" fmla="*/ 137 h 139"/>
                <a:gd name="T26" fmla="*/ 108 w 139"/>
                <a:gd name="T27" fmla="*/ 127 h 139"/>
                <a:gd name="T28" fmla="*/ 127 w 139"/>
                <a:gd name="T29" fmla="*/ 108 h 139"/>
                <a:gd name="T30" fmla="*/ 137 w 139"/>
                <a:gd name="T31" fmla="*/ 83 h 139"/>
                <a:gd name="T32" fmla="*/ 135 w 139"/>
                <a:gd name="T33" fmla="*/ 70 h 139"/>
                <a:gd name="T34" fmla="*/ 131 w 139"/>
                <a:gd name="T35" fmla="*/ 95 h 139"/>
                <a:gd name="T36" fmla="*/ 116 w 139"/>
                <a:gd name="T37" fmla="*/ 116 h 139"/>
                <a:gd name="T38" fmla="*/ 95 w 139"/>
                <a:gd name="T39" fmla="*/ 131 h 139"/>
                <a:gd name="T40" fmla="*/ 70 w 139"/>
                <a:gd name="T41" fmla="*/ 135 h 139"/>
                <a:gd name="T42" fmla="*/ 44 w 139"/>
                <a:gd name="T43" fmla="*/ 131 h 139"/>
                <a:gd name="T44" fmla="*/ 23 w 139"/>
                <a:gd name="T45" fmla="*/ 116 h 139"/>
                <a:gd name="T46" fmla="*/ 8 w 139"/>
                <a:gd name="T47" fmla="*/ 95 h 139"/>
                <a:gd name="T48" fmla="*/ 4 w 139"/>
                <a:gd name="T49" fmla="*/ 70 h 139"/>
                <a:gd name="T50" fmla="*/ 8 w 139"/>
                <a:gd name="T51" fmla="*/ 44 h 139"/>
                <a:gd name="T52" fmla="*/ 23 w 139"/>
                <a:gd name="T53" fmla="*/ 23 h 139"/>
                <a:gd name="T54" fmla="*/ 44 w 139"/>
                <a:gd name="T55" fmla="*/ 8 h 139"/>
                <a:gd name="T56" fmla="*/ 70 w 139"/>
                <a:gd name="T57" fmla="*/ 4 h 139"/>
                <a:gd name="T58" fmla="*/ 95 w 139"/>
                <a:gd name="T59" fmla="*/ 8 h 139"/>
                <a:gd name="T60" fmla="*/ 116 w 139"/>
                <a:gd name="T61" fmla="*/ 23 h 139"/>
                <a:gd name="T62" fmla="*/ 131 w 139"/>
                <a:gd name="T63" fmla="*/ 44 h 139"/>
                <a:gd name="T64" fmla="*/ 135 w 139"/>
                <a:gd name="T65" fmla="*/ 70 h 1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9"/>
                <a:gd name="T100" fmla="*/ 0 h 139"/>
                <a:gd name="T101" fmla="*/ 139 w 139"/>
                <a:gd name="T102" fmla="*/ 139 h 1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9" h="139">
                  <a:moveTo>
                    <a:pt x="139" y="70"/>
                  </a:moveTo>
                  <a:lnTo>
                    <a:pt x="137" y="56"/>
                  </a:lnTo>
                  <a:lnTo>
                    <a:pt x="133" y="43"/>
                  </a:lnTo>
                  <a:lnTo>
                    <a:pt x="127" y="31"/>
                  </a:lnTo>
                  <a:lnTo>
                    <a:pt x="120" y="19"/>
                  </a:lnTo>
                  <a:lnTo>
                    <a:pt x="108" y="12"/>
                  </a:lnTo>
                  <a:lnTo>
                    <a:pt x="97" y="6"/>
                  </a:lnTo>
                  <a:lnTo>
                    <a:pt x="83" y="2"/>
                  </a:lnTo>
                  <a:lnTo>
                    <a:pt x="70" y="0"/>
                  </a:lnTo>
                  <a:lnTo>
                    <a:pt x="56" y="2"/>
                  </a:lnTo>
                  <a:lnTo>
                    <a:pt x="43" y="6"/>
                  </a:lnTo>
                  <a:lnTo>
                    <a:pt x="31" y="12"/>
                  </a:lnTo>
                  <a:lnTo>
                    <a:pt x="19" y="19"/>
                  </a:lnTo>
                  <a:lnTo>
                    <a:pt x="12" y="31"/>
                  </a:lnTo>
                  <a:lnTo>
                    <a:pt x="6" y="43"/>
                  </a:lnTo>
                  <a:lnTo>
                    <a:pt x="2" y="56"/>
                  </a:lnTo>
                  <a:lnTo>
                    <a:pt x="0" y="70"/>
                  </a:lnTo>
                  <a:lnTo>
                    <a:pt x="2" y="83"/>
                  </a:lnTo>
                  <a:lnTo>
                    <a:pt x="6" y="97"/>
                  </a:lnTo>
                  <a:lnTo>
                    <a:pt x="12" y="108"/>
                  </a:lnTo>
                  <a:lnTo>
                    <a:pt x="19" y="120"/>
                  </a:lnTo>
                  <a:lnTo>
                    <a:pt x="31" y="127"/>
                  </a:lnTo>
                  <a:lnTo>
                    <a:pt x="43" y="133"/>
                  </a:lnTo>
                  <a:lnTo>
                    <a:pt x="56" y="137"/>
                  </a:lnTo>
                  <a:lnTo>
                    <a:pt x="70" y="139"/>
                  </a:lnTo>
                  <a:lnTo>
                    <a:pt x="83" y="137"/>
                  </a:lnTo>
                  <a:lnTo>
                    <a:pt x="97" y="133"/>
                  </a:lnTo>
                  <a:lnTo>
                    <a:pt x="108" y="127"/>
                  </a:lnTo>
                  <a:lnTo>
                    <a:pt x="120" y="120"/>
                  </a:lnTo>
                  <a:lnTo>
                    <a:pt x="127" y="108"/>
                  </a:lnTo>
                  <a:lnTo>
                    <a:pt x="133" y="97"/>
                  </a:lnTo>
                  <a:lnTo>
                    <a:pt x="137" y="83"/>
                  </a:lnTo>
                  <a:lnTo>
                    <a:pt x="139" y="70"/>
                  </a:lnTo>
                  <a:close/>
                  <a:moveTo>
                    <a:pt x="135" y="70"/>
                  </a:moveTo>
                  <a:lnTo>
                    <a:pt x="135" y="83"/>
                  </a:lnTo>
                  <a:lnTo>
                    <a:pt x="131" y="95"/>
                  </a:lnTo>
                  <a:lnTo>
                    <a:pt x="124" y="106"/>
                  </a:lnTo>
                  <a:lnTo>
                    <a:pt x="116" y="116"/>
                  </a:lnTo>
                  <a:lnTo>
                    <a:pt x="106" y="124"/>
                  </a:lnTo>
                  <a:lnTo>
                    <a:pt x="95" y="131"/>
                  </a:lnTo>
                  <a:lnTo>
                    <a:pt x="83" y="135"/>
                  </a:lnTo>
                  <a:lnTo>
                    <a:pt x="70" y="135"/>
                  </a:lnTo>
                  <a:lnTo>
                    <a:pt x="56" y="135"/>
                  </a:lnTo>
                  <a:lnTo>
                    <a:pt x="44" y="131"/>
                  </a:lnTo>
                  <a:lnTo>
                    <a:pt x="33" y="124"/>
                  </a:lnTo>
                  <a:lnTo>
                    <a:pt x="23" y="116"/>
                  </a:lnTo>
                  <a:lnTo>
                    <a:pt x="16" y="106"/>
                  </a:lnTo>
                  <a:lnTo>
                    <a:pt x="8" y="95"/>
                  </a:lnTo>
                  <a:lnTo>
                    <a:pt x="4" y="83"/>
                  </a:lnTo>
                  <a:lnTo>
                    <a:pt x="4" y="70"/>
                  </a:lnTo>
                  <a:lnTo>
                    <a:pt x="4" y="56"/>
                  </a:lnTo>
                  <a:lnTo>
                    <a:pt x="8" y="44"/>
                  </a:lnTo>
                  <a:lnTo>
                    <a:pt x="16" y="33"/>
                  </a:lnTo>
                  <a:lnTo>
                    <a:pt x="23" y="23"/>
                  </a:lnTo>
                  <a:lnTo>
                    <a:pt x="33" y="16"/>
                  </a:lnTo>
                  <a:lnTo>
                    <a:pt x="44" y="8"/>
                  </a:lnTo>
                  <a:lnTo>
                    <a:pt x="56" y="4"/>
                  </a:lnTo>
                  <a:lnTo>
                    <a:pt x="70" y="4"/>
                  </a:lnTo>
                  <a:lnTo>
                    <a:pt x="83" y="4"/>
                  </a:lnTo>
                  <a:lnTo>
                    <a:pt x="95" y="8"/>
                  </a:lnTo>
                  <a:lnTo>
                    <a:pt x="106" y="16"/>
                  </a:lnTo>
                  <a:lnTo>
                    <a:pt x="116" y="23"/>
                  </a:lnTo>
                  <a:lnTo>
                    <a:pt x="124" y="33"/>
                  </a:lnTo>
                  <a:lnTo>
                    <a:pt x="131" y="44"/>
                  </a:lnTo>
                  <a:lnTo>
                    <a:pt x="135" y="56"/>
                  </a:lnTo>
                  <a:lnTo>
                    <a:pt x="135" y="70"/>
                  </a:lnTo>
                  <a:close/>
                </a:path>
              </a:pathLst>
            </a:custGeom>
            <a:solidFill>
              <a:srgbClr val="F4D0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93" name="Freeform 133">
              <a:extLst>
                <a:ext uri="{FF2B5EF4-FFF2-40B4-BE49-F238E27FC236}">
                  <a16:creationId xmlns:a16="http://schemas.microsoft.com/office/drawing/2014/main" id="{7DB2FE3D-983C-72B4-52C0-3B328B23F7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12" y="2095"/>
              <a:ext cx="135" cy="135"/>
            </a:xfrm>
            <a:custGeom>
              <a:avLst/>
              <a:gdLst>
                <a:gd name="T0" fmla="*/ 133 w 135"/>
                <a:gd name="T1" fmla="*/ 54 h 135"/>
                <a:gd name="T2" fmla="*/ 123 w 135"/>
                <a:gd name="T3" fmla="*/ 29 h 135"/>
                <a:gd name="T4" fmla="*/ 106 w 135"/>
                <a:gd name="T5" fmla="*/ 12 h 135"/>
                <a:gd name="T6" fmla="*/ 81 w 135"/>
                <a:gd name="T7" fmla="*/ 2 h 135"/>
                <a:gd name="T8" fmla="*/ 54 w 135"/>
                <a:gd name="T9" fmla="*/ 2 h 135"/>
                <a:gd name="T10" fmla="*/ 29 w 135"/>
                <a:gd name="T11" fmla="*/ 12 h 135"/>
                <a:gd name="T12" fmla="*/ 12 w 135"/>
                <a:gd name="T13" fmla="*/ 29 h 135"/>
                <a:gd name="T14" fmla="*/ 2 w 135"/>
                <a:gd name="T15" fmla="*/ 54 h 135"/>
                <a:gd name="T16" fmla="*/ 2 w 135"/>
                <a:gd name="T17" fmla="*/ 81 h 135"/>
                <a:gd name="T18" fmla="*/ 12 w 135"/>
                <a:gd name="T19" fmla="*/ 106 h 135"/>
                <a:gd name="T20" fmla="*/ 29 w 135"/>
                <a:gd name="T21" fmla="*/ 123 h 135"/>
                <a:gd name="T22" fmla="*/ 54 w 135"/>
                <a:gd name="T23" fmla="*/ 133 h 135"/>
                <a:gd name="T24" fmla="*/ 81 w 135"/>
                <a:gd name="T25" fmla="*/ 133 h 135"/>
                <a:gd name="T26" fmla="*/ 106 w 135"/>
                <a:gd name="T27" fmla="*/ 123 h 135"/>
                <a:gd name="T28" fmla="*/ 123 w 135"/>
                <a:gd name="T29" fmla="*/ 106 h 135"/>
                <a:gd name="T30" fmla="*/ 133 w 135"/>
                <a:gd name="T31" fmla="*/ 81 h 135"/>
                <a:gd name="T32" fmla="*/ 131 w 135"/>
                <a:gd name="T33" fmla="*/ 68 h 135"/>
                <a:gd name="T34" fmla="*/ 127 w 135"/>
                <a:gd name="T35" fmla="*/ 93 h 135"/>
                <a:gd name="T36" fmla="*/ 112 w 135"/>
                <a:gd name="T37" fmla="*/ 112 h 135"/>
                <a:gd name="T38" fmla="*/ 93 w 135"/>
                <a:gd name="T39" fmla="*/ 127 h 135"/>
                <a:gd name="T40" fmla="*/ 68 w 135"/>
                <a:gd name="T41" fmla="*/ 131 h 135"/>
                <a:gd name="T42" fmla="*/ 42 w 135"/>
                <a:gd name="T43" fmla="*/ 127 h 135"/>
                <a:gd name="T44" fmla="*/ 23 w 135"/>
                <a:gd name="T45" fmla="*/ 112 h 135"/>
                <a:gd name="T46" fmla="*/ 8 w 135"/>
                <a:gd name="T47" fmla="*/ 93 h 135"/>
                <a:gd name="T48" fmla="*/ 4 w 135"/>
                <a:gd name="T49" fmla="*/ 68 h 135"/>
                <a:gd name="T50" fmla="*/ 8 w 135"/>
                <a:gd name="T51" fmla="*/ 42 h 135"/>
                <a:gd name="T52" fmla="*/ 23 w 135"/>
                <a:gd name="T53" fmla="*/ 23 h 135"/>
                <a:gd name="T54" fmla="*/ 42 w 135"/>
                <a:gd name="T55" fmla="*/ 8 h 135"/>
                <a:gd name="T56" fmla="*/ 68 w 135"/>
                <a:gd name="T57" fmla="*/ 4 h 135"/>
                <a:gd name="T58" fmla="*/ 93 w 135"/>
                <a:gd name="T59" fmla="*/ 8 h 135"/>
                <a:gd name="T60" fmla="*/ 112 w 135"/>
                <a:gd name="T61" fmla="*/ 23 h 135"/>
                <a:gd name="T62" fmla="*/ 127 w 135"/>
                <a:gd name="T63" fmla="*/ 42 h 135"/>
                <a:gd name="T64" fmla="*/ 131 w 135"/>
                <a:gd name="T65" fmla="*/ 68 h 13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5"/>
                <a:gd name="T100" fmla="*/ 0 h 135"/>
                <a:gd name="T101" fmla="*/ 135 w 135"/>
                <a:gd name="T102" fmla="*/ 135 h 13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5" h="135">
                  <a:moveTo>
                    <a:pt x="135" y="68"/>
                  </a:moveTo>
                  <a:lnTo>
                    <a:pt x="133" y="54"/>
                  </a:lnTo>
                  <a:lnTo>
                    <a:pt x="129" y="41"/>
                  </a:lnTo>
                  <a:lnTo>
                    <a:pt x="123" y="29"/>
                  </a:lnTo>
                  <a:lnTo>
                    <a:pt x="116" y="19"/>
                  </a:lnTo>
                  <a:lnTo>
                    <a:pt x="106" y="12"/>
                  </a:lnTo>
                  <a:lnTo>
                    <a:pt x="95" y="6"/>
                  </a:lnTo>
                  <a:lnTo>
                    <a:pt x="81" y="2"/>
                  </a:lnTo>
                  <a:lnTo>
                    <a:pt x="68" y="0"/>
                  </a:lnTo>
                  <a:lnTo>
                    <a:pt x="54" y="2"/>
                  </a:lnTo>
                  <a:lnTo>
                    <a:pt x="41" y="6"/>
                  </a:lnTo>
                  <a:lnTo>
                    <a:pt x="29" y="12"/>
                  </a:lnTo>
                  <a:lnTo>
                    <a:pt x="19" y="19"/>
                  </a:lnTo>
                  <a:lnTo>
                    <a:pt x="12" y="29"/>
                  </a:lnTo>
                  <a:lnTo>
                    <a:pt x="6" y="41"/>
                  </a:lnTo>
                  <a:lnTo>
                    <a:pt x="2" y="54"/>
                  </a:lnTo>
                  <a:lnTo>
                    <a:pt x="0" y="68"/>
                  </a:lnTo>
                  <a:lnTo>
                    <a:pt x="2" y="81"/>
                  </a:lnTo>
                  <a:lnTo>
                    <a:pt x="6" y="95"/>
                  </a:lnTo>
                  <a:lnTo>
                    <a:pt x="12" y="106"/>
                  </a:lnTo>
                  <a:lnTo>
                    <a:pt x="19" y="116"/>
                  </a:lnTo>
                  <a:lnTo>
                    <a:pt x="29" y="123"/>
                  </a:lnTo>
                  <a:lnTo>
                    <a:pt x="41" y="129"/>
                  </a:lnTo>
                  <a:lnTo>
                    <a:pt x="54" y="133"/>
                  </a:lnTo>
                  <a:lnTo>
                    <a:pt x="68" y="135"/>
                  </a:lnTo>
                  <a:lnTo>
                    <a:pt x="81" y="133"/>
                  </a:lnTo>
                  <a:lnTo>
                    <a:pt x="95" y="129"/>
                  </a:lnTo>
                  <a:lnTo>
                    <a:pt x="106" y="123"/>
                  </a:lnTo>
                  <a:lnTo>
                    <a:pt x="116" y="116"/>
                  </a:lnTo>
                  <a:lnTo>
                    <a:pt x="123" y="106"/>
                  </a:lnTo>
                  <a:lnTo>
                    <a:pt x="129" y="95"/>
                  </a:lnTo>
                  <a:lnTo>
                    <a:pt x="133" y="81"/>
                  </a:lnTo>
                  <a:lnTo>
                    <a:pt x="135" y="68"/>
                  </a:lnTo>
                  <a:close/>
                  <a:moveTo>
                    <a:pt x="131" y="68"/>
                  </a:moveTo>
                  <a:lnTo>
                    <a:pt x="131" y="81"/>
                  </a:lnTo>
                  <a:lnTo>
                    <a:pt x="127" y="93"/>
                  </a:lnTo>
                  <a:lnTo>
                    <a:pt x="122" y="104"/>
                  </a:lnTo>
                  <a:lnTo>
                    <a:pt x="112" y="112"/>
                  </a:lnTo>
                  <a:lnTo>
                    <a:pt x="104" y="122"/>
                  </a:lnTo>
                  <a:lnTo>
                    <a:pt x="93" y="127"/>
                  </a:lnTo>
                  <a:lnTo>
                    <a:pt x="81" y="131"/>
                  </a:lnTo>
                  <a:lnTo>
                    <a:pt x="68" y="131"/>
                  </a:lnTo>
                  <a:lnTo>
                    <a:pt x="54" y="131"/>
                  </a:lnTo>
                  <a:lnTo>
                    <a:pt x="42" y="127"/>
                  </a:lnTo>
                  <a:lnTo>
                    <a:pt x="31" y="122"/>
                  </a:lnTo>
                  <a:lnTo>
                    <a:pt x="23" y="112"/>
                  </a:lnTo>
                  <a:lnTo>
                    <a:pt x="14" y="104"/>
                  </a:lnTo>
                  <a:lnTo>
                    <a:pt x="8" y="93"/>
                  </a:lnTo>
                  <a:lnTo>
                    <a:pt x="4" y="81"/>
                  </a:lnTo>
                  <a:lnTo>
                    <a:pt x="4" y="68"/>
                  </a:lnTo>
                  <a:lnTo>
                    <a:pt x="4" y="54"/>
                  </a:lnTo>
                  <a:lnTo>
                    <a:pt x="8" y="42"/>
                  </a:lnTo>
                  <a:lnTo>
                    <a:pt x="14" y="31"/>
                  </a:lnTo>
                  <a:lnTo>
                    <a:pt x="23" y="23"/>
                  </a:lnTo>
                  <a:lnTo>
                    <a:pt x="31" y="14"/>
                  </a:lnTo>
                  <a:lnTo>
                    <a:pt x="42" y="8"/>
                  </a:lnTo>
                  <a:lnTo>
                    <a:pt x="54" y="4"/>
                  </a:lnTo>
                  <a:lnTo>
                    <a:pt x="68" y="4"/>
                  </a:lnTo>
                  <a:lnTo>
                    <a:pt x="81" y="4"/>
                  </a:lnTo>
                  <a:lnTo>
                    <a:pt x="93" y="8"/>
                  </a:lnTo>
                  <a:lnTo>
                    <a:pt x="104" y="14"/>
                  </a:lnTo>
                  <a:lnTo>
                    <a:pt x="112" y="23"/>
                  </a:lnTo>
                  <a:lnTo>
                    <a:pt x="122" y="31"/>
                  </a:lnTo>
                  <a:lnTo>
                    <a:pt x="127" y="42"/>
                  </a:lnTo>
                  <a:lnTo>
                    <a:pt x="131" y="54"/>
                  </a:lnTo>
                  <a:lnTo>
                    <a:pt x="131" y="68"/>
                  </a:lnTo>
                  <a:close/>
                </a:path>
              </a:pathLst>
            </a:custGeom>
            <a:solidFill>
              <a:srgbClr val="F4D1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94" name="Freeform 134">
              <a:extLst>
                <a:ext uri="{FF2B5EF4-FFF2-40B4-BE49-F238E27FC236}">
                  <a16:creationId xmlns:a16="http://schemas.microsoft.com/office/drawing/2014/main" id="{7821766C-ACF4-A326-4A68-16A17D2D7F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14" y="2097"/>
              <a:ext cx="131" cy="131"/>
            </a:xfrm>
            <a:custGeom>
              <a:avLst/>
              <a:gdLst>
                <a:gd name="T0" fmla="*/ 131 w 131"/>
                <a:gd name="T1" fmla="*/ 52 h 131"/>
                <a:gd name="T2" fmla="*/ 120 w 131"/>
                <a:gd name="T3" fmla="*/ 29 h 131"/>
                <a:gd name="T4" fmla="*/ 102 w 131"/>
                <a:gd name="T5" fmla="*/ 12 h 131"/>
                <a:gd name="T6" fmla="*/ 79 w 131"/>
                <a:gd name="T7" fmla="*/ 0 h 131"/>
                <a:gd name="T8" fmla="*/ 52 w 131"/>
                <a:gd name="T9" fmla="*/ 0 h 131"/>
                <a:gd name="T10" fmla="*/ 29 w 131"/>
                <a:gd name="T11" fmla="*/ 12 h 131"/>
                <a:gd name="T12" fmla="*/ 12 w 131"/>
                <a:gd name="T13" fmla="*/ 29 h 131"/>
                <a:gd name="T14" fmla="*/ 0 w 131"/>
                <a:gd name="T15" fmla="*/ 52 h 131"/>
                <a:gd name="T16" fmla="*/ 0 w 131"/>
                <a:gd name="T17" fmla="*/ 79 h 131"/>
                <a:gd name="T18" fmla="*/ 12 w 131"/>
                <a:gd name="T19" fmla="*/ 102 h 131"/>
                <a:gd name="T20" fmla="*/ 29 w 131"/>
                <a:gd name="T21" fmla="*/ 120 h 131"/>
                <a:gd name="T22" fmla="*/ 52 w 131"/>
                <a:gd name="T23" fmla="*/ 131 h 131"/>
                <a:gd name="T24" fmla="*/ 79 w 131"/>
                <a:gd name="T25" fmla="*/ 131 h 131"/>
                <a:gd name="T26" fmla="*/ 102 w 131"/>
                <a:gd name="T27" fmla="*/ 120 h 131"/>
                <a:gd name="T28" fmla="*/ 120 w 131"/>
                <a:gd name="T29" fmla="*/ 102 h 131"/>
                <a:gd name="T30" fmla="*/ 131 w 131"/>
                <a:gd name="T31" fmla="*/ 79 h 131"/>
                <a:gd name="T32" fmla="*/ 127 w 131"/>
                <a:gd name="T33" fmla="*/ 66 h 131"/>
                <a:gd name="T34" fmla="*/ 123 w 131"/>
                <a:gd name="T35" fmla="*/ 91 h 131"/>
                <a:gd name="T36" fmla="*/ 110 w 131"/>
                <a:gd name="T37" fmla="*/ 110 h 131"/>
                <a:gd name="T38" fmla="*/ 91 w 131"/>
                <a:gd name="T39" fmla="*/ 123 h 131"/>
                <a:gd name="T40" fmla="*/ 66 w 131"/>
                <a:gd name="T41" fmla="*/ 127 h 131"/>
                <a:gd name="T42" fmla="*/ 40 w 131"/>
                <a:gd name="T43" fmla="*/ 123 h 131"/>
                <a:gd name="T44" fmla="*/ 21 w 131"/>
                <a:gd name="T45" fmla="*/ 110 h 131"/>
                <a:gd name="T46" fmla="*/ 8 w 131"/>
                <a:gd name="T47" fmla="*/ 91 h 131"/>
                <a:gd name="T48" fmla="*/ 4 w 131"/>
                <a:gd name="T49" fmla="*/ 66 h 131"/>
                <a:gd name="T50" fmla="*/ 8 w 131"/>
                <a:gd name="T51" fmla="*/ 40 h 131"/>
                <a:gd name="T52" fmla="*/ 21 w 131"/>
                <a:gd name="T53" fmla="*/ 21 h 131"/>
                <a:gd name="T54" fmla="*/ 40 w 131"/>
                <a:gd name="T55" fmla="*/ 8 h 131"/>
                <a:gd name="T56" fmla="*/ 66 w 131"/>
                <a:gd name="T57" fmla="*/ 4 h 131"/>
                <a:gd name="T58" fmla="*/ 91 w 131"/>
                <a:gd name="T59" fmla="*/ 8 h 131"/>
                <a:gd name="T60" fmla="*/ 110 w 131"/>
                <a:gd name="T61" fmla="*/ 21 h 131"/>
                <a:gd name="T62" fmla="*/ 123 w 131"/>
                <a:gd name="T63" fmla="*/ 40 h 131"/>
                <a:gd name="T64" fmla="*/ 127 w 131"/>
                <a:gd name="T65" fmla="*/ 66 h 13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1"/>
                <a:gd name="T100" fmla="*/ 0 h 131"/>
                <a:gd name="T101" fmla="*/ 131 w 131"/>
                <a:gd name="T102" fmla="*/ 131 h 13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1" h="131">
                  <a:moveTo>
                    <a:pt x="131" y="66"/>
                  </a:moveTo>
                  <a:lnTo>
                    <a:pt x="131" y="52"/>
                  </a:lnTo>
                  <a:lnTo>
                    <a:pt x="127" y="40"/>
                  </a:lnTo>
                  <a:lnTo>
                    <a:pt x="120" y="29"/>
                  </a:lnTo>
                  <a:lnTo>
                    <a:pt x="112" y="19"/>
                  </a:lnTo>
                  <a:lnTo>
                    <a:pt x="102" y="12"/>
                  </a:lnTo>
                  <a:lnTo>
                    <a:pt x="91" y="4"/>
                  </a:lnTo>
                  <a:lnTo>
                    <a:pt x="79" y="0"/>
                  </a:lnTo>
                  <a:lnTo>
                    <a:pt x="66" y="0"/>
                  </a:lnTo>
                  <a:lnTo>
                    <a:pt x="52" y="0"/>
                  </a:lnTo>
                  <a:lnTo>
                    <a:pt x="40" y="4"/>
                  </a:lnTo>
                  <a:lnTo>
                    <a:pt x="29" y="12"/>
                  </a:lnTo>
                  <a:lnTo>
                    <a:pt x="19" y="19"/>
                  </a:lnTo>
                  <a:lnTo>
                    <a:pt x="12" y="29"/>
                  </a:lnTo>
                  <a:lnTo>
                    <a:pt x="4" y="40"/>
                  </a:lnTo>
                  <a:lnTo>
                    <a:pt x="0" y="52"/>
                  </a:lnTo>
                  <a:lnTo>
                    <a:pt x="0" y="66"/>
                  </a:lnTo>
                  <a:lnTo>
                    <a:pt x="0" y="79"/>
                  </a:lnTo>
                  <a:lnTo>
                    <a:pt x="4" y="91"/>
                  </a:lnTo>
                  <a:lnTo>
                    <a:pt x="12" y="102"/>
                  </a:lnTo>
                  <a:lnTo>
                    <a:pt x="19" y="112"/>
                  </a:lnTo>
                  <a:lnTo>
                    <a:pt x="29" y="120"/>
                  </a:lnTo>
                  <a:lnTo>
                    <a:pt x="40" y="127"/>
                  </a:lnTo>
                  <a:lnTo>
                    <a:pt x="52" y="131"/>
                  </a:lnTo>
                  <a:lnTo>
                    <a:pt x="66" y="131"/>
                  </a:lnTo>
                  <a:lnTo>
                    <a:pt x="79" y="131"/>
                  </a:lnTo>
                  <a:lnTo>
                    <a:pt x="91" y="127"/>
                  </a:lnTo>
                  <a:lnTo>
                    <a:pt x="102" y="120"/>
                  </a:lnTo>
                  <a:lnTo>
                    <a:pt x="112" y="112"/>
                  </a:lnTo>
                  <a:lnTo>
                    <a:pt x="120" y="102"/>
                  </a:lnTo>
                  <a:lnTo>
                    <a:pt x="127" y="91"/>
                  </a:lnTo>
                  <a:lnTo>
                    <a:pt x="131" y="79"/>
                  </a:lnTo>
                  <a:lnTo>
                    <a:pt x="131" y="66"/>
                  </a:lnTo>
                  <a:close/>
                  <a:moveTo>
                    <a:pt x="127" y="66"/>
                  </a:moveTo>
                  <a:lnTo>
                    <a:pt x="127" y="77"/>
                  </a:lnTo>
                  <a:lnTo>
                    <a:pt x="123" y="91"/>
                  </a:lnTo>
                  <a:lnTo>
                    <a:pt x="118" y="100"/>
                  </a:lnTo>
                  <a:lnTo>
                    <a:pt x="110" y="110"/>
                  </a:lnTo>
                  <a:lnTo>
                    <a:pt x="100" y="118"/>
                  </a:lnTo>
                  <a:lnTo>
                    <a:pt x="91" y="123"/>
                  </a:lnTo>
                  <a:lnTo>
                    <a:pt x="77" y="127"/>
                  </a:lnTo>
                  <a:lnTo>
                    <a:pt x="66" y="127"/>
                  </a:lnTo>
                  <a:lnTo>
                    <a:pt x="54" y="127"/>
                  </a:lnTo>
                  <a:lnTo>
                    <a:pt x="40" y="123"/>
                  </a:lnTo>
                  <a:lnTo>
                    <a:pt x="31" y="118"/>
                  </a:lnTo>
                  <a:lnTo>
                    <a:pt x="21" y="110"/>
                  </a:lnTo>
                  <a:lnTo>
                    <a:pt x="13" y="100"/>
                  </a:lnTo>
                  <a:lnTo>
                    <a:pt x="8" y="91"/>
                  </a:lnTo>
                  <a:lnTo>
                    <a:pt x="4" y="77"/>
                  </a:lnTo>
                  <a:lnTo>
                    <a:pt x="4" y="66"/>
                  </a:lnTo>
                  <a:lnTo>
                    <a:pt x="4" y="54"/>
                  </a:lnTo>
                  <a:lnTo>
                    <a:pt x="8" y="40"/>
                  </a:lnTo>
                  <a:lnTo>
                    <a:pt x="13" y="31"/>
                  </a:lnTo>
                  <a:lnTo>
                    <a:pt x="21" y="21"/>
                  </a:lnTo>
                  <a:lnTo>
                    <a:pt x="31" y="13"/>
                  </a:lnTo>
                  <a:lnTo>
                    <a:pt x="40" y="8"/>
                  </a:lnTo>
                  <a:lnTo>
                    <a:pt x="54" y="4"/>
                  </a:lnTo>
                  <a:lnTo>
                    <a:pt x="66" y="4"/>
                  </a:lnTo>
                  <a:lnTo>
                    <a:pt x="77" y="4"/>
                  </a:lnTo>
                  <a:lnTo>
                    <a:pt x="91" y="8"/>
                  </a:lnTo>
                  <a:lnTo>
                    <a:pt x="100" y="13"/>
                  </a:lnTo>
                  <a:lnTo>
                    <a:pt x="110" y="21"/>
                  </a:lnTo>
                  <a:lnTo>
                    <a:pt x="118" y="31"/>
                  </a:lnTo>
                  <a:lnTo>
                    <a:pt x="123" y="40"/>
                  </a:lnTo>
                  <a:lnTo>
                    <a:pt x="127" y="54"/>
                  </a:lnTo>
                  <a:lnTo>
                    <a:pt x="127" y="66"/>
                  </a:lnTo>
                  <a:close/>
                </a:path>
              </a:pathLst>
            </a:custGeom>
            <a:solidFill>
              <a:srgbClr val="F4D2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95" name="Freeform 135">
              <a:extLst>
                <a:ext uri="{FF2B5EF4-FFF2-40B4-BE49-F238E27FC236}">
                  <a16:creationId xmlns:a16="http://schemas.microsoft.com/office/drawing/2014/main" id="{0586BA61-870C-A1EE-1990-622925ADF8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16" y="2099"/>
              <a:ext cx="127" cy="127"/>
            </a:xfrm>
            <a:custGeom>
              <a:avLst/>
              <a:gdLst>
                <a:gd name="T0" fmla="*/ 127 w 127"/>
                <a:gd name="T1" fmla="*/ 50 h 127"/>
                <a:gd name="T2" fmla="*/ 118 w 127"/>
                <a:gd name="T3" fmla="*/ 27 h 127"/>
                <a:gd name="T4" fmla="*/ 100 w 127"/>
                <a:gd name="T5" fmla="*/ 10 h 127"/>
                <a:gd name="T6" fmla="*/ 77 w 127"/>
                <a:gd name="T7" fmla="*/ 0 h 127"/>
                <a:gd name="T8" fmla="*/ 50 w 127"/>
                <a:gd name="T9" fmla="*/ 0 h 127"/>
                <a:gd name="T10" fmla="*/ 27 w 127"/>
                <a:gd name="T11" fmla="*/ 10 h 127"/>
                <a:gd name="T12" fmla="*/ 10 w 127"/>
                <a:gd name="T13" fmla="*/ 27 h 127"/>
                <a:gd name="T14" fmla="*/ 0 w 127"/>
                <a:gd name="T15" fmla="*/ 50 h 127"/>
                <a:gd name="T16" fmla="*/ 0 w 127"/>
                <a:gd name="T17" fmla="*/ 77 h 127"/>
                <a:gd name="T18" fmla="*/ 10 w 127"/>
                <a:gd name="T19" fmla="*/ 100 h 127"/>
                <a:gd name="T20" fmla="*/ 27 w 127"/>
                <a:gd name="T21" fmla="*/ 118 h 127"/>
                <a:gd name="T22" fmla="*/ 50 w 127"/>
                <a:gd name="T23" fmla="*/ 127 h 127"/>
                <a:gd name="T24" fmla="*/ 77 w 127"/>
                <a:gd name="T25" fmla="*/ 127 h 127"/>
                <a:gd name="T26" fmla="*/ 100 w 127"/>
                <a:gd name="T27" fmla="*/ 118 h 127"/>
                <a:gd name="T28" fmla="*/ 118 w 127"/>
                <a:gd name="T29" fmla="*/ 100 h 127"/>
                <a:gd name="T30" fmla="*/ 127 w 127"/>
                <a:gd name="T31" fmla="*/ 77 h 127"/>
                <a:gd name="T32" fmla="*/ 123 w 127"/>
                <a:gd name="T33" fmla="*/ 64 h 127"/>
                <a:gd name="T34" fmla="*/ 119 w 127"/>
                <a:gd name="T35" fmla="*/ 87 h 127"/>
                <a:gd name="T36" fmla="*/ 106 w 127"/>
                <a:gd name="T37" fmla="*/ 106 h 127"/>
                <a:gd name="T38" fmla="*/ 87 w 127"/>
                <a:gd name="T39" fmla="*/ 119 h 127"/>
                <a:gd name="T40" fmla="*/ 64 w 127"/>
                <a:gd name="T41" fmla="*/ 123 h 127"/>
                <a:gd name="T42" fmla="*/ 40 w 127"/>
                <a:gd name="T43" fmla="*/ 119 h 127"/>
                <a:gd name="T44" fmla="*/ 21 w 127"/>
                <a:gd name="T45" fmla="*/ 106 h 127"/>
                <a:gd name="T46" fmla="*/ 8 w 127"/>
                <a:gd name="T47" fmla="*/ 87 h 127"/>
                <a:gd name="T48" fmla="*/ 4 w 127"/>
                <a:gd name="T49" fmla="*/ 64 h 127"/>
                <a:gd name="T50" fmla="*/ 8 w 127"/>
                <a:gd name="T51" fmla="*/ 40 h 127"/>
                <a:gd name="T52" fmla="*/ 21 w 127"/>
                <a:gd name="T53" fmla="*/ 21 h 127"/>
                <a:gd name="T54" fmla="*/ 40 w 127"/>
                <a:gd name="T55" fmla="*/ 8 h 127"/>
                <a:gd name="T56" fmla="*/ 64 w 127"/>
                <a:gd name="T57" fmla="*/ 4 h 127"/>
                <a:gd name="T58" fmla="*/ 87 w 127"/>
                <a:gd name="T59" fmla="*/ 8 h 127"/>
                <a:gd name="T60" fmla="*/ 106 w 127"/>
                <a:gd name="T61" fmla="*/ 21 h 127"/>
                <a:gd name="T62" fmla="*/ 119 w 127"/>
                <a:gd name="T63" fmla="*/ 40 h 127"/>
                <a:gd name="T64" fmla="*/ 123 w 127"/>
                <a:gd name="T65" fmla="*/ 64 h 1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27"/>
                <a:gd name="T100" fmla="*/ 0 h 127"/>
                <a:gd name="T101" fmla="*/ 127 w 127"/>
                <a:gd name="T102" fmla="*/ 127 h 12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27" h="127">
                  <a:moveTo>
                    <a:pt x="127" y="64"/>
                  </a:moveTo>
                  <a:lnTo>
                    <a:pt x="127" y="50"/>
                  </a:lnTo>
                  <a:lnTo>
                    <a:pt x="123" y="38"/>
                  </a:lnTo>
                  <a:lnTo>
                    <a:pt x="118" y="27"/>
                  </a:lnTo>
                  <a:lnTo>
                    <a:pt x="108" y="19"/>
                  </a:lnTo>
                  <a:lnTo>
                    <a:pt x="100" y="10"/>
                  </a:lnTo>
                  <a:lnTo>
                    <a:pt x="89" y="4"/>
                  </a:lnTo>
                  <a:lnTo>
                    <a:pt x="77" y="0"/>
                  </a:lnTo>
                  <a:lnTo>
                    <a:pt x="64" y="0"/>
                  </a:lnTo>
                  <a:lnTo>
                    <a:pt x="50" y="0"/>
                  </a:lnTo>
                  <a:lnTo>
                    <a:pt x="38" y="4"/>
                  </a:lnTo>
                  <a:lnTo>
                    <a:pt x="27" y="10"/>
                  </a:lnTo>
                  <a:lnTo>
                    <a:pt x="19" y="19"/>
                  </a:lnTo>
                  <a:lnTo>
                    <a:pt x="10" y="27"/>
                  </a:lnTo>
                  <a:lnTo>
                    <a:pt x="4" y="38"/>
                  </a:lnTo>
                  <a:lnTo>
                    <a:pt x="0" y="50"/>
                  </a:lnTo>
                  <a:lnTo>
                    <a:pt x="0" y="64"/>
                  </a:lnTo>
                  <a:lnTo>
                    <a:pt x="0" y="77"/>
                  </a:lnTo>
                  <a:lnTo>
                    <a:pt x="4" y="89"/>
                  </a:lnTo>
                  <a:lnTo>
                    <a:pt x="10" y="100"/>
                  </a:lnTo>
                  <a:lnTo>
                    <a:pt x="19" y="108"/>
                  </a:lnTo>
                  <a:lnTo>
                    <a:pt x="27" y="118"/>
                  </a:lnTo>
                  <a:lnTo>
                    <a:pt x="38" y="123"/>
                  </a:lnTo>
                  <a:lnTo>
                    <a:pt x="50" y="127"/>
                  </a:lnTo>
                  <a:lnTo>
                    <a:pt x="64" y="127"/>
                  </a:lnTo>
                  <a:lnTo>
                    <a:pt x="77" y="127"/>
                  </a:lnTo>
                  <a:lnTo>
                    <a:pt x="89" y="123"/>
                  </a:lnTo>
                  <a:lnTo>
                    <a:pt x="100" y="118"/>
                  </a:lnTo>
                  <a:lnTo>
                    <a:pt x="108" y="108"/>
                  </a:lnTo>
                  <a:lnTo>
                    <a:pt x="118" y="100"/>
                  </a:lnTo>
                  <a:lnTo>
                    <a:pt x="123" y="89"/>
                  </a:lnTo>
                  <a:lnTo>
                    <a:pt x="127" y="77"/>
                  </a:lnTo>
                  <a:lnTo>
                    <a:pt x="127" y="64"/>
                  </a:lnTo>
                  <a:close/>
                  <a:moveTo>
                    <a:pt x="123" y="64"/>
                  </a:moveTo>
                  <a:lnTo>
                    <a:pt x="123" y="75"/>
                  </a:lnTo>
                  <a:lnTo>
                    <a:pt x="119" y="87"/>
                  </a:lnTo>
                  <a:lnTo>
                    <a:pt x="114" y="96"/>
                  </a:lnTo>
                  <a:lnTo>
                    <a:pt x="106" y="106"/>
                  </a:lnTo>
                  <a:lnTo>
                    <a:pt x="96" y="114"/>
                  </a:lnTo>
                  <a:lnTo>
                    <a:pt x="87" y="119"/>
                  </a:lnTo>
                  <a:lnTo>
                    <a:pt x="75" y="123"/>
                  </a:lnTo>
                  <a:lnTo>
                    <a:pt x="64" y="123"/>
                  </a:lnTo>
                  <a:lnTo>
                    <a:pt x="52" y="123"/>
                  </a:lnTo>
                  <a:lnTo>
                    <a:pt x="40" y="119"/>
                  </a:lnTo>
                  <a:lnTo>
                    <a:pt x="31" y="114"/>
                  </a:lnTo>
                  <a:lnTo>
                    <a:pt x="21" y="106"/>
                  </a:lnTo>
                  <a:lnTo>
                    <a:pt x="13" y="96"/>
                  </a:lnTo>
                  <a:lnTo>
                    <a:pt x="8" y="87"/>
                  </a:lnTo>
                  <a:lnTo>
                    <a:pt x="4" y="75"/>
                  </a:lnTo>
                  <a:lnTo>
                    <a:pt x="4" y="64"/>
                  </a:lnTo>
                  <a:lnTo>
                    <a:pt x="4" y="52"/>
                  </a:lnTo>
                  <a:lnTo>
                    <a:pt x="8" y="40"/>
                  </a:lnTo>
                  <a:lnTo>
                    <a:pt x="13" y="31"/>
                  </a:lnTo>
                  <a:lnTo>
                    <a:pt x="21" y="21"/>
                  </a:lnTo>
                  <a:lnTo>
                    <a:pt x="31" y="13"/>
                  </a:lnTo>
                  <a:lnTo>
                    <a:pt x="40" y="8"/>
                  </a:lnTo>
                  <a:lnTo>
                    <a:pt x="52" y="4"/>
                  </a:lnTo>
                  <a:lnTo>
                    <a:pt x="64" y="4"/>
                  </a:lnTo>
                  <a:lnTo>
                    <a:pt x="75" y="4"/>
                  </a:lnTo>
                  <a:lnTo>
                    <a:pt x="87" y="8"/>
                  </a:lnTo>
                  <a:lnTo>
                    <a:pt x="96" y="13"/>
                  </a:lnTo>
                  <a:lnTo>
                    <a:pt x="106" y="21"/>
                  </a:lnTo>
                  <a:lnTo>
                    <a:pt x="114" y="31"/>
                  </a:lnTo>
                  <a:lnTo>
                    <a:pt x="119" y="40"/>
                  </a:lnTo>
                  <a:lnTo>
                    <a:pt x="123" y="52"/>
                  </a:lnTo>
                  <a:lnTo>
                    <a:pt x="123" y="64"/>
                  </a:lnTo>
                  <a:close/>
                </a:path>
              </a:pathLst>
            </a:custGeom>
            <a:solidFill>
              <a:srgbClr val="F5D3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96" name="Freeform 136">
              <a:extLst>
                <a:ext uri="{FF2B5EF4-FFF2-40B4-BE49-F238E27FC236}">
                  <a16:creationId xmlns:a16="http://schemas.microsoft.com/office/drawing/2014/main" id="{9F9581D5-CD10-FD81-435C-2E9CC01FE6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18" y="2101"/>
              <a:ext cx="123" cy="123"/>
            </a:xfrm>
            <a:custGeom>
              <a:avLst/>
              <a:gdLst>
                <a:gd name="T0" fmla="*/ 123 w 123"/>
                <a:gd name="T1" fmla="*/ 50 h 123"/>
                <a:gd name="T2" fmla="*/ 114 w 123"/>
                <a:gd name="T3" fmla="*/ 27 h 123"/>
                <a:gd name="T4" fmla="*/ 96 w 123"/>
                <a:gd name="T5" fmla="*/ 9 h 123"/>
                <a:gd name="T6" fmla="*/ 73 w 123"/>
                <a:gd name="T7" fmla="*/ 0 h 123"/>
                <a:gd name="T8" fmla="*/ 50 w 123"/>
                <a:gd name="T9" fmla="*/ 0 h 123"/>
                <a:gd name="T10" fmla="*/ 27 w 123"/>
                <a:gd name="T11" fmla="*/ 9 h 123"/>
                <a:gd name="T12" fmla="*/ 9 w 123"/>
                <a:gd name="T13" fmla="*/ 27 h 123"/>
                <a:gd name="T14" fmla="*/ 0 w 123"/>
                <a:gd name="T15" fmla="*/ 50 h 123"/>
                <a:gd name="T16" fmla="*/ 0 w 123"/>
                <a:gd name="T17" fmla="*/ 73 h 123"/>
                <a:gd name="T18" fmla="*/ 9 w 123"/>
                <a:gd name="T19" fmla="*/ 96 h 123"/>
                <a:gd name="T20" fmla="*/ 27 w 123"/>
                <a:gd name="T21" fmla="*/ 114 h 123"/>
                <a:gd name="T22" fmla="*/ 50 w 123"/>
                <a:gd name="T23" fmla="*/ 123 h 123"/>
                <a:gd name="T24" fmla="*/ 73 w 123"/>
                <a:gd name="T25" fmla="*/ 123 h 123"/>
                <a:gd name="T26" fmla="*/ 96 w 123"/>
                <a:gd name="T27" fmla="*/ 114 h 123"/>
                <a:gd name="T28" fmla="*/ 114 w 123"/>
                <a:gd name="T29" fmla="*/ 96 h 123"/>
                <a:gd name="T30" fmla="*/ 123 w 123"/>
                <a:gd name="T31" fmla="*/ 73 h 123"/>
                <a:gd name="T32" fmla="*/ 119 w 123"/>
                <a:gd name="T33" fmla="*/ 62 h 123"/>
                <a:gd name="T34" fmla="*/ 116 w 123"/>
                <a:gd name="T35" fmla="*/ 85 h 123"/>
                <a:gd name="T36" fmla="*/ 102 w 123"/>
                <a:gd name="T37" fmla="*/ 102 h 123"/>
                <a:gd name="T38" fmla="*/ 85 w 123"/>
                <a:gd name="T39" fmla="*/ 116 h 123"/>
                <a:gd name="T40" fmla="*/ 62 w 123"/>
                <a:gd name="T41" fmla="*/ 119 h 123"/>
                <a:gd name="T42" fmla="*/ 38 w 123"/>
                <a:gd name="T43" fmla="*/ 116 h 123"/>
                <a:gd name="T44" fmla="*/ 21 w 123"/>
                <a:gd name="T45" fmla="*/ 102 h 123"/>
                <a:gd name="T46" fmla="*/ 8 w 123"/>
                <a:gd name="T47" fmla="*/ 85 h 123"/>
                <a:gd name="T48" fmla="*/ 4 w 123"/>
                <a:gd name="T49" fmla="*/ 62 h 123"/>
                <a:gd name="T50" fmla="*/ 8 w 123"/>
                <a:gd name="T51" fmla="*/ 38 h 123"/>
                <a:gd name="T52" fmla="*/ 21 w 123"/>
                <a:gd name="T53" fmla="*/ 21 h 123"/>
                <a:gd name="T54" fmla="*/ 38 w 123"/>
                <a:gd name="T55" fmla="*/ 8 h 123"/>
                <a:gd name="T56" fmla="*/ 62 w 123"/>
                <a:gd name="T57" fmla="*/ 4 h 123"/>
                <a:gd name="T58" fmla="*/ 85 w 123"/>
                <a:gd name="T59" fmla="*/ 8 h 123"/>
                <a:gd name="T60" fmla="*/ 102 w 123"/>
                <a:gd name="T61" fmla="*/ 21 h 123"/>
                <a:gd name="T62" fmla="*/ 116 w 123"/>
                <a:gd name="T63" fmla="*/ 38 h 123"/>
                <a:gd name="T64" fmla="*/ 119 w 123"/>
                <a:gd name="T65" fmla="*/ 62 h 12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23"/>
                <a:gd name="T100" fmla="*/ 0 h 123"/>
                <a:gd name="T101" fmla="*/ 123 w 123"/>
                <a:gd name="T102" fmla="*/ 123 h 12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23" h="123">
                  <a:moveTo>
                    <a:pt x="123" y="62"/>
                  </a:moveTo>
                  <a:lnTo>
                    <a:pt x="123" y="50"/>
                  </a:lnTo>
                  <a:lnTo>
                    <a:pt x="119" y="36"/>
                  </a:lnTo>
                  <a:lnTo>
                    <a:pt x="114" y="27"/>
                  </a:lnTo>
                  <a:lnTo>
                    <a:pt x="106" y="17"/>
                  </a:lnTo>
                  <a:lnTo>
                    <a:pt x="96" y="9"/>
                  </a:lnTo>
                  <a:lnTo>
                    <a:pt x="87" y="4"/>
                  </a:lnTo>
                  <a:lnTo>
                    <a:pt x="73" y="0"/>
                  </a:lnTo>
                  <a:lnTo>
                    <a:pt x="62" y="0"/>
                  </a:lnTo>
                  <a:lnTo>
                    <a:pt x="50" y="0"/>
                  </a:lnTo>
                  <a:lnTo>
                    <a:pt x="36" y="4"/>
                  </a:lnTo>
                  <a:lnTo>
                    <a:pt x="27" y="9"/>
                  </a:lnTo>
                  <a:lnTo>
                    <a:pt x="17" y="17"/>
                  </a:lnTo>
                  <a:lnTo>
                    <a:pt x="9" y="27"/>
                  </a:lnTo>
                  <a:lnTo>
                    <a:pt x="4" y="36"/>
                  </a:lnTo>
                  <a:lnTo>
                    <a:pt x="0" y="50"/>
                  </a:lnTo>
                  <a:lnTo>
                    <a:pt x="0" y="62"/>
                  </a:lnTo>
                  <a:lnTo>
                    <a:pt x="0" y="73"/>
                  </a:lnTo>
                  <a:lnTo>
                    <a:pt x="4" y="87"/>
                  </a:lnTo>
                  <a:lnTo>
                    <a:pt x="9" y="96"/>
                  </a:lnTo>
                  <a:lnTo>
                    <a:pt x="17" y="106"/>
                  </a:lnTo>
                  <a:lnTo>
                    <a:pt x="27" y="114"/>
                  </a:lnTo>
                  <a:lnTo>
                    <a:pt x="36" y="119"/>
                  </a:lnTo>
                  <a:lnTo>
                    <a:pt x="50" y="123"/>
                  </a:lnTo>
                  <a:lnTo>
                    <a:pt x="62" y="123"/>
                  </a:lnTo>
                  <a:lnTo>
                    <a:pt x="73" y="123"/>
                  </a:lnTo>
                  <a:lnTo>
                    <a:pt x="87" y="119"/>
                  </a:lnTo>
                  <a:lnTo>
                    <a:pt x="96" y="114"/>
                  </a:lnTo>
                  <a:lnTo>
                    <a:pt x="106" y="106"/>
                  </a:lnTo>
                  <a:lnTo>
                    <a:pt x="114" y="96"/>
                  </a:lnTo>
                  <a:lnTo>
                    <a:pt x="119" y="87"/>
                  </a:lnTo>
                  <a:lnTo>
                    <a:pt x="123" y="73"/>
                  </a:lnTo>
                  <a:lnTo>
                    <a:pt x="123" y="62"/>
                  </a:lnTo>
                  <a:close/>
                  <a:moveTo>
                    <a:pt x="119" y="62"/>
                  </a:moveTo>
                  <a:lnTo>
                    <a:pt x="119" y="73"/>
                  </a:lnTo>
                  <a:lnTo>
                    <a:pt x="116" y="85"/>
                  </a:lnTo>
                  <a:lnTo>
                    <a:pt x="110" y="94"/>
                  </a:lnTo>
                  <a:lnTo>
                    <a:pt x="102" y="102"/>
                  </a:lnTo>
                  <a:lnTo>
                    <a:pt x="94" y="110"/>
                  </a:lnTo>
                  <a:lnTo>
                    <a:pt x="85" y="116"/>
                  </a:lnTo>
                  <a:lnTo>
                    <a:pt x="73" y="119"/>
                  </a:lnTo>
                  <a:lnTo>
                    <a:pt x="62" y="119"/>
                  </a:lnTo>
                  <a:lnTo>
                    <a:pt x="50" y="119"/>
                  </a:lnTo>
                  <a:lnTo>
                    <a:pt x="38" y="116"/>
                  </a:lnTo>
                  <a:lnTo>
                    <a:pt x="29" y="110"/>
                  </a:lnTo>
                  <a:lnTo>
                    <a:pt x="21" y="102"/>
                  </a:lnTo>
                  <a:lnTo>
                    <a:pt x="13" y="94"/>
                  </a:lnTo>
                  <a:lnTo>
                    <a:pt x="8" y="85"/>
                  </a:lnTo>
                  <a:lnTo>
                    <a:pt x="4" y="73"/>
                  </a:lnTo>
                  <a:lnTo>
                    <a:pt x="4" y="62"/>
                  </a:lnTo>
                  <a:lnTo>
                    <a:pt x="4" y="50"/>
                  </a:lnTo>
                  <a:lnTo>
                    <a:pt x="8" y="38"/>
                  </a:lnTo>
                  <a:lnTo>
                    <a:pt x="13" y="29"/>
                  </a:lnTo>
                  <a:lnTo>
                    <a:pt x="21" y="21"/>
                  </a:lnTo>
                  <a:lnTo>
                    <a:pt x="29" y="13"/>
                  </a:lnTo>
                  <a:lnTo>
                    <a:pt x="38" y="8"/>
                  </a:lnTo>
                  <a:lnTo>
                    <a:pt x="50" y="4"/>
                  </a:lnTo>
                  <a:lnTo>
                    <a:pt x="62" y="4"/>
                  </a:lnTo>
                  <a:lnTo>
                    <a:pt x="73" y="4"/>
                  </a:lnTo>
                  <a:lnTo>
                    <a:pt x="85" y="8"/>
                  </a:lnTo>
                  <a:lnTo>
                    <a:pt x="94" y="13"/>
                  </a:lnTo>
                  <a:lnTo>
                    <a:pt x="102" y="21"/>
                  </a:lnTo>
                  <a:lnTo>
                    <a:pt x="110" y="29"/>
                  </a:lnTo>
                  <a:lnTo>
                    <a:pt x="116" y="38"/>
                  </a:lnTo>
                  <a:lnTo>
                    <a:pt x="119" y="50"/>
                  </a:lnTo>
                  <a:lnTo>
                    <a:pt x="119" y="62"/>
                  </a:lnTo>
                  <a:close/>
                </a:path>
              </a:pathLst>
            </a:custGeom>
            <a:solidFill>
              <a:srgbClr val="F5D5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97" name="Freeform 137">
              <a:extLst>
                <a:ext uri="{FF2B5EF4-FFF2-40B4-BE49-F238E27FC236}">
                  <a16:creationId xmlns:a16="http://schemas.microsoft.com/office/drawing/2014/main" id="{888D1292-D1A5-2895-62C4-62B4E7F753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20" y="2103"/>
              <a:ext cx="119" cy="119"/>
            </a:xfrm>
            <a:custGeom>
              <a:avLst/>
              <a:gdLst>
                <a:gd name="T0" fmla="*/ 119 w 119"/>
                <a:gd name="T1" fmla="*/ 48 h 119"/>
                <a:gd name="T2" fmla="*/ 110 w 119"/>
                <a:gd name="T3" fmla="*/ 27 h 119"/>
                <a:gd name="T4" fmla="*/ 92 w 119"/>
                <a:gd name="T5" fmla="*/ 9 h 119"/>
                <a:gd name="T6" fmla="*/ 71 w 119"/>
                <a:gd name="T7" fmla="*/ 0 h 119"/>
                <a:gd name="T8" fmla="*/ 48 w 119"/>
                <a:gd name="T9" fmla="*/ 0 h 119"/>
                <a:gd name="T10" fmla="*/ 27 w 119"/>
                <a:gd name="T11" fmla="*/ 9 h 119"/>
                <a:gd name="T12" fmla="*/ 9 w 119"/>
                <a:gd name="T13" fmla="*/ 27 h 119"/>
                <a:gd name="T14" fmla="*/ 0 w 119"/>
                <a:gd name="T15" fmla="*/ 48 h 119"/>
                <a:gd name="T16" fmla="*/ 0 w 119"/>
                <a:gd name="T17" fmla="*/ 71 h 119"/>
                <a:gd name="T18" fmla="*/ 9 w 119"/>
                <a:gd name="T19" fmla="*/ 92 h 119"/>
                <a:gd name="T20" fmla="*/ 27 w 119"/>
                <a:gd name="T21" fmla="*/ 110 h 119"/>
                <a:gd name="T22" fmla="*/ 48 w 119"/>
                <a:gd name="T23" fmla="*/ 119 h 119"/>
                <a:gd name="T24" fmla="*/ 71 w 119"/>
                <a:gd name="T25" fmla="*/ 119 h 119"/>
                <a:gd name="T26" fmla="*/ 92 w 119"/>
                <a:gd name="T27" fmla="*/ 110 h 119"/>
                <a:gd name="T28" fmla="*/ 110 w 119"/>
                <a:gd name="T29" fmla="*/ 92 h 119"/>
                <a:gd name="T30" fmla="*/ 119 w 119"/>
                <a:gd name="T31" fmla="*/ 71 h 119"/>
                <a:gd name="T32" fmla="*/ 115 w 119"/>
                <a:gd name="T33" fmla="*/ 60 h 119"/>
                <a:gd name="T34" fmla="*/ 112 w 119"/>
                <a:gd name="T35" fmla="*/ 81 h 119"/>
                <a:gd name="T36" fmla="*/ 100 w 119"/>
                <a:gd name="T37" fmla="*/ 100 h 119"/>
                <a:gd name="T38" fmla="*/ 81 w 119"/>
                <a:gd name="T39" fmla="*/ 112 h 119"/>
                <a:gd name="T40" fmla="*/ 60 w 119"/>
                <a:gd name="T41" fmla="*/ 115 h 119"/>
                <a:gd name="T42" fmla="*/ 38 w 119"/>
                <a:gd name="T43" fmla="*/ 112 h 119"/>
                <a:gd name="T44" fmla="*/ 19 w 119"/>
                <a:gd name="T45" fmla="*/ 100 h 119"/>
                <a:gd name="T46" fmla="*/ 7 w 119"/>
                <a:gd name="T47" fmla="*/ 81 h 119"/>
                <a:gd name="T48" fmla="*/ 4 w 119"/>
                <a:gd name="T49" fmla="*/ 60 h 119"/>
                <a:gd name="T50" fmla="*/ 7 w 119"/>
                <a:gd name="T51" fmla="*/ 38 h 119"/>
                <a:gd name="T52" fmla="*/ 19 w 119"/>
                <a:gd name="T53" fmla="*/ 19 h 119"/>
                <a:gd name="T54" fmla="*/ 38 w 119"/>
                <a:gd name="T55" fmla="*/ 7 h 119"/>
                <a:gd name="T56" fmla="*/ 60 w 119"/>
                <a:gd name="T57" fmla="*/ 4 h 119"/>
                <a:gd name="T58" fmla="*/ 81 w 119"/>
                <a:gd name="T59" fmla="*/ 7 h 119"/>
                <a:gd name="T60" fmla="*/ 100 w 119"/>
                <a:gd name="T61" fmla="*/ 19 h 119"/>
                <a:gd name="T62" fmla="*/ 112 w 119"/>
                <a:gd name="T63" fmla="*/ 38 h 119"/>
                <a:gd name="T64" fmla="*/ 115 w 119"/>
                <a:gd name="T65" fmla="*/ 60 h 1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9"/>
                <a:gd name="T100" fmla="*/ 0 h 119"/>
                <a:gd name="T101" fmla="*/ 119 w 119"/>
                <a:gd name="T102" fmla="*/ 119 h 11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9" h="119">
                  <a:moveTo>
                    <a:pt x="119" y="60"/>
                  </a:moveTo>
                  <a:lnTo>
                    <a:pt x="119" y="48"/>
                  </a:lnTo>
                  <a:lnTo>
                    <a:pt x="115" y="36"/>
                  </a:lnTo>
                  <a:lnTo>
                    <a:pt x="110" y="27"/>
                  </a:lnTo>
                  <a:lnTo>
                    <a:pt x="102" y="17"/>
                  </a:lnTo>
                  <a:lnTo>
                    <a:pt x="92" y="9"/>
                  </a:lnTo>
                  <a:lnTo>
                    <a:pt x="83" y="4"/>
                  </a:lnTo>
                  <a:lnTo>
                    <a:pt x="71" y="0"/>
                  </a:lnTo>
                  <a:lnTo>
                    <a:pt x="60" y="0"/>
                  </a:lnTo>
                  <a:lnTo>
                    <a:pt x="48" y="0"/>
                  </a:lnTo>
                  <a:lnTo>
                    <a:pt x="36" y="4"/>
                  </a:lnTo>
                  <a:lnTo>
                    <a:pt x="27" y="9"/>
                  </a:lnTo>
                  <a:lnTo>
                    <a:pt x="17" y="17"/>
                  </a:lnTo>
                  <a:lnTo>
                    <a:pt x="9" y="27"/>
                  </a:lnTo>
                  <a:lnTo>
                    <a:pt x="4" y="36"/>
                  </a:lnTo>
                  <a:lnTo>
                    <a:pt x="0" y="48"/>
                  </a:lnTo>
                  <a:lnTo>
                    <a:pt x="0" y="60"/>
                  </a:lnTo>
                  <a:lnTo>
                    <a:pt x="0" y="71"/>
                  </a:lnTo>
                  <a:lnTo>
                    <a:pt x="4" y="83"/>
                  </a:lnTo>
                  <a:lnTo>
                    <a:pt x="9" y="92"/>
                  </a:lnTo>
                  <a:lnTo>
                    <a:pt x="17" y="102"/>
                  </a:lnTo>
                  <a:lnTo>
                    <a:pt x="27" y="110"/>
                  </a:lnTo>
                  <a:lnTo>
                    <a:pt x="36" y="115"/>
                  </a:lnTo>
                  <a:lnTo>
                    <a:pt x="48" y="119"/>
                  </a:lnTo>
                  <a:lnTo>
                    <a:pt x="60" y="119"/>
                  </a:lnTo>
                  <a:lnTo>
                    <a:pt x="71" y="119"/>
                  </a:lnTo>
                  <a:lnTo>
                    <a:pt x="83" y="115"/>
                  </a:lnTo>
                  <a:lnTo>
                    <a:pt x="92" y="110"/>
                  </a:lnTo>
                  <a:lnTo>
                    <a:pt x="102" y="102"/>
                  </a:lnTo>
                  <a:lnTo>
                    <a:pt x="110" y="92"/>
                  </a:lnTo>
                  <a:lnTo>
                    <a:pt x="115" y="83"/>
                  </a:lnTo>
                  <a:lnTo>
                    <a:pt x="119" y="71"/>
                  </a:lnTo>
                  <a:lnTo>
                    <a:pt x="119" y="60"/>
                  </a:lnTo>
                  <a:close/>
                  <a:moveTo>
                    <a:pt x="115" y="60"/>
                  </a:moveTo>
                  <a:lnTo>
                    <a:pt x="115" y="71"/>
                  </a:lnTo>
                  <a:lnTo>
                    <a:pt x="112" y="81"/>
                  </a:lnTo>
                  <a:lnTo>
                    <a:pt x="106" y="90"/>
                  </a:lnTo>
                  <a:lnTo>
                    <a:pt x="100" y="100"/>
                  </a:lnTo>
                  <a:lnTo>
                    <a:pt x="90" y="106"/>
                  </a:lnTo>
                  <a:lnTo>
                    <a:pt x="81" y="112"/>
                  </a:lnTo>
                  <a:lnTo>
                    <a:pt x="71" y="115"/>
                  </a:lnTo>
                  <a:lnTo>
                    <a:pt x="60" y="115"/>
                  </a:lnTo>
                  <a:lnTo>
                    <a:pt x="48" y="115"/>
                  </a:lnTo>
                  <a:lnTo>
                    <a:pt x="38" y="112"/>
                  </a:lnTo>
                  <a:lnTo>
                    <a:pt x="29" y="106"/>
                  </a:lnTo>
                  <a:lnTo>
                    <a:pt x="19" y="100"/>
                  </a:lnTo>
                  <a:lnTo>
                    <a:pt x="13" y="90"/>
                  </a:lnTo>
                  <a:lnTo>
                    <a:pt x="7" y="81"/>
                  </a:lnTo>
                  <a:lnTo>
                    <a:pt x="4" y="71"/>
                  </a:lnTo>
                  <a:lnTo>
                    <a:pt x="4" y="60"/>
                  </a:lnTo>
                  <a:lnTo>
                    <a:pt x="4" y="48"/>
                  </a:lnTo>
                  <a:lnTo>
                    <a:pt x="7" y="38"/>
                  </a:lnTo>
                  <a:lnTo>
                    <a:pt x="13" y="29"/>
                  </a:lnTo>
                  <a:lnTo>
                    <a:pt x="19" y="19"/>
                  </a:lnTo>
                  <a:lnTo>
                    <a:pt x="29" y="13"/>
                  </a:lnTo>
                  <a:lnTo>
                    <a:pt x="38" y="7"/>
                  </a:lnTo>
                  <a:lnTo>
                    <a:pt x="48" y="4"/>
                  </a:lnTo>
                  <a:lnTo>
                    <a:pt x="60" y="4"/>
                  </a:lnTo>
                  <a:lnTo>
                    <a:pt x="71" y="4"/>
                  </a:lnTo>
                  <a:lnTo>
                    <a:pt x="81" y="7"/>
                  </a:lnTo>
                  <a:lnTo>
                    <a:pt x="90" y="13"/>
                  </a:lnTo>
                  <a:lnTo>
                    <a:pt x="100" y="19"/>
                  </a:lnTo>
                  <a:lnTo>
                    <a:pt x="106" y="29"/>
                  </a:lnTo>
                  <a:lnTo>
                    <a:pt x="112" y="38"/>
                  </a:lnTo>
                  <a:lnTo>
                    <a:pt x="115" y="48"/>
                  </a:lnTo>
                  <a:lnTo>
                    <a:pt x="115" y="60"/>
                  </a:lnTo>
                  <a:close/>
                </a:path>
              </a:pathLst>
            </a:custGeom>
            <a:solidFill>
              <a:srgbClr val="F6D6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98" name="Freeform 138">
              <a:extLst>
                <a:ext uri="{FF2B5EF4-FFF2-40B4-BE49-F238E27FC236}">
                  <a16:creationId xmlns:a16="http://schemas.microsoft.com/office/drawing/2014/main" id="{94B90F58-1AE7-EA3C-9BD9-265F683754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22" y="2105"/>
              <a:ext cx="115" cy="115"/>
            </a:xfrm>
            <a:custGeom>
              <a:avLst/>
              <a:gdLst>
                <a:gd name="T0" fmla="*/ 115 w 115"/>
                <a:gd name="T1" fmla="*/ 46 h 115"/>
                <a:gd name="T2" fmla="*/ 106 w 115"/>
                <a:gd name="T3" fmla="*/ 25 h 115"/>
                <a:gd name="T4" fmla="*/ 90 w 115"/>
                <a:gd name="T5" fmla="*/ 9 h 115"/>
                <a:gd name="T6" fmla="*/ 69 w 115"/>
                <a:gd name="T7" fmla="*/ 0 h 115"/>
                <a:gd name="T8" fmla="*/ 46 w 115"/>
                <a:gd name="T9" fmla="*/ 0 h 115"/>
                <a:gd name="T10" fmla="*/ 25 w 115"/>
                <a:gd name="T11" fmla="*/ 9 h 115"/>
                <a:gd name="T12" fmla="*/ 9 w 115"/>
                <a:gd name="T13" fmla="*/ 25 h 115"/>
                <a:gd name="T14" fmla="*/ 0 w 115"/>
                <a:gd name="T15" fmla="*/ 46 h 115"/>
                <a:gd name="T16" fmla="*/ 0 w 115"/>
                <a:gd name="T17" fmla="*/ 69 h 115"/>
                <a:gd name="T18" fmla="*/ 9 w 115"/>
                <a:gd name="T19" fmla="*/ 90 h 115"/>
                <a:gd name="T20" fmla="*/ 25 w 115"/>
                <a:gd name="T21" fmla="*/ 106 h 115"/>
                <a:gd name="T22" fmla="*/ 46 w 115"/>
                <a:gd name="T23" fmla="*/ 115 h 115"/>
                <a:gd name="T24" fmla="*/ 69 w 115"/>
                <a:gd name="T25" fmla="*/ 115 h 115"/>
                <a:gd name="T26" fmla="*/ 90 w 115"/>
                <a:gd name="T27" fmla="*/ 106 h 115"/>
                <a:gd name="T28" fmla="*/ 106 w 115"/>
                <a:gd name="T29" fmla="*/ 90 h 115"/>
                <a:gd name="T30" fmla="*/ 115 w 115"/>
                <a:gd name="T31" fmla="*/ 69 h 115"/>
                <a:gd name="T32" fmla="*/ 112 w 115"/>
                <a:gd name="T33" fmla="*/ 58 h 115"/>
                <a:gd name="T34" fmla="*/ 108 w 115"/>
                <a:gd name="T35" fmla="*/ 79 h 115"/>
                <a:gd name="T36" fmla="*/ 96 w 115"/>
                <a:gd name="T37" fmla="*/ 96 h 115"/>
                <a:gd name="T38" fmla="*/ 79 w 115"/>
                <a:gd name="T39" fmla="*/ 108 h 115"/>
                <a:gd name="T40" fmla="*/ 58 w 115"/>
                <a:gd name="T41" fmla="*/ 112 h 115"/>
                <a:gd name="T42" fmla="*/ 36 w 115"/>
                <a:gd name="T43" fmla="*/ 108 h 115"/>
                <a:gd name="T44" fmla="*/ 19 w 115"/>
                <a:gd name="T45" fmla="*/ 96 h 115"/>
                <a:gd name="T46" fmla="*/ 7 w 115"/>
                <a:gd name="T47" fmla="*/ 79 h 115"/>
                <a:gd name="T48" fmla="*/ 4 w 115"/>
                <a:gd name="T49" fmla="*/ 58 h 115"/>
                <a:gd name="T50" fmla="*/ 7 w 115"/>
                <a:gd name="T51" fmla="*/ 36 h 115"/>
                <a:gd name="T52" fmla="*/ 19 w 115"/>
                <a:gd name="T53" fmla="*/ 19 h 115"/>
                <a:gd name="T54" fmla="*/ 36 w 115"/>
                <a:gd name="T55" fmla="*/ 7 h 115"/>
                <a:gd name="T56" fmla="*/ 58 w 115"/>
                <a:gd name="T57" fmla="*/ 4 h 115"/>
                <a:gd name="T58" fmla="*/ 79 w 115"/>
                <a:gd name="T59" fmla="*/ 7 h 115"/>
                <a:gd name="T60" fmla="*/ 96 w 115"/>
                <a:gd name="T61" fmla="*/ 19 h 115"/>
                <a:gd name="T62" fmla="*/ 108 w 115"/>
                <a:gd name="T63" fmla="*/ 36 h 115"/>
                <a:gd name="T64" fmla="*/ 112 w 115"/>
                <a:gd name="T65" fmla="*/ 58 h 11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5"/>
                <a:gd name="T100" fmla="*/ 0 h 115"/>
                <a:gd name="T101" fmla="*/ 115 w 115"/>
                <a:gd name="T102" fmla="*/ 115 h 11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5" h="115">
                  <a:moveTo>
                    <a:pt x="115" y="58"/>
                  </a:moveTo>
                  <a:lnTo>
                    <a:pt x="115" y="46"/>
                  </a:lnTo>
                  <a:lnTo>
                    <a:pt x="112" y="34"/>
                  </a:lnTo>
                  <a:lnTo>
                    <a:pt x="106" y="25"/>
                  </a:lnTo>
                  <a:lnTo>
                    <a:pt x="98" y="17"/>
                  </a:lnTo>
                  <a:lnTo>
                    <a:pt x="90" y="9"/>
                  </a:lnTo>
                  <a:lnTo>
                    <a:pt x="81" y="4"/>
                  </a:lnTo>
                  <a:lnTo>
                    <a:pt x="69" y="0"/>
                  </a:lnTo>
                  <a:lnTo>
                    <a:pt x="58" y="0"/>
                  </a:lnTo>
                  <a:lnTo>
                    <a:pt x="46" y="0"/>
                  </a:lnTo>
                  <a:lnTo>
                    <a:pt x="34" y="4"/>
                  </a:lnTo>
                  <a:lnTo>
                    <a:pt x="25" y="9"/>
                  </a:lnTo>
                  <a:lnTo>
                    <a:pt x="17" y="17"/>
                  </a:lnTo>
                  <a:lnTo>
                    <a:pt x="9" y="25"/>
                  </a:lnTo>
                  <a:lnTo>
                    <a:pt x="4" y="34"/>
                  </a:lnTo>
                  <a:lnTo>
                    <a:pt x="0" y="46"/>
                  </a:lnTo>
                  <a:lnTo>
                    <a:pt x="0" y="58"/>
                  </a:lnTo>
                  <a:lnTo>
                    <a:pt x="0" y="69"/>
                  </a:lnTo>
                  <a:lnTo>
                    <a:pt x="4" y="81"/>
                  </a:lnTo>
                  <a:lnTo>
                    <a:pt x="9" y="90"/>
                  </a:lnTo>
                  <a:lnTo>
                    <a:pt x="17" y="98"/>
                  </a:lnTo>
                  <a:lnTo>
                    <a:pt x="25" y="106"/>
                  </a:lnTo>
                  <a:lnTo>
                    <a:pt x="34" y="112"/>
                  </a:lnTo>
                  <a:lnTo>
                    <a:pt x="46" y="115"/>
                  </a:lnTo>
                  <a:lnTo>
                    <a:pt x="58" y="115"/>
                  </a:lnTo>
                  <a:lnTo>
                    <a:pt x="69" y="115"/>
                  </a:lnTo>
                  <a:lnTo>
                    <a:pt x="81" y="112"/>
                  </a:lnTo>
                  <a:lnTo>
                    <a:pt x="90" y="106"/>
                  </a:lnTo>
                  <a:lnTo>
                    <a:pt x="98" y="98"/>
                  </a:lnTo>
                  <a:lnTo>
                    <a:pt x="106" y="90"/>
                  </a:lnTo>
                  <a:lnTo>
                    <a:pt x="112" y="81"/>
                  </a:lnTo>
                  <a:lnTo>
                    <a:pt x="115" y="69"/>
                  </a:lnTo>
                  <a:lnTo>
                    <a:pt x="115" y="58"/>
                  </a:lnTo>
                  <a:close/>
                  <a:moveTo>
                    <a:pt x="112" y="58"/>
                  </a:moveTo>
                  <a:lnTo>
                    <a:pt x="112" y="69"/>
                  </a:lnTo>
                  <a:lnTo>
                    <a:pt x="108" y="79"/>
                  </a:lnTo>
                  <a:lnTo>
                    <a:pt x="102" y="88"/>
                  </a:lnTo>
                  <a:lnTo>
                    <a:pt x="96" y="96"/>
                  </a:lnTo>
                  <a:lnTo>
                    <a:pt x="88" y="102"/>
                  </a:lnTo>
                  <a:lnTo>
                    <a:pt x="79" y="108"/>
                  </a:lnTo>
                  <a:lnTo>
                    <a:pt x="69" y="112"/>
                  </a:lnTo>
                  <a:lnTo>
                    <a:pt x="58" y="112"/>
                  </a:lnTo>
                  <a:lnTo>
                    <a:pt x="46" y="112"/>
                  </a:lnTo>
                  <a:lnTo>
                    <a:pt x="36" y="108"/>
                  </a:lnTo>
                  <a:lnTo>
                    <a:pt x="27" y="102"/>
                  </a:lnTo>
                  <a:lnTo>
                    <a:pt x="19" y="96"/>
                  </a:lnTo>
                  <a:lnTo>
                    <a:pt x="13" y="88"/>
                  </a:lnTo>
                  <a:lnTo>
                    <a:pt x="7" y="79"/>
                  </a:lnTo>
                  <a:lnTo>
                    <a:pt x="4" y="69"/>
                  </a:lnTo>
                  <a:lnTo>
                    <a:pt x="4" y="58"/>
                  </a:lnTo>
                  <a:lnTo>
                    <a:pt x="4" y="46"/>
                  </a:lnTo>
                  <a:lnTo>
                    <a:pt x="7" y="36"/>
                  </a:lnTo>
                  <a:lnTo>
                    <a:pt x="13" y="27"/>
                  </a:lnTo>
                  <a:lnTo>
                    <a:pt x="19" y="19"/>
                  </a:lnTo>
                  <a:lnTo>
                    <a:pt x="27" y="13"/>
                  </a:lnTo>
                  <a:lnTo>
                    <a:pt x="36" y="7"/>
                  </a:lnTo>
                  <a:lnTo>
                    <a:pt x="46" y="4"/>
                  </a:lnTo>
                  <a:lnTo>
                    <a:pt x="58" y="4"/>
                  </a:lnTo>
                  <a:lnTo>
                    <a:pt x="69" y="4"/>
                  </a:lnTo>
                  <a:lnTo>
                    <a:pt x="79" y="7"/>
                  </a:lnTo>
                  <a:lnTo>
                    <a:pt x="88" y="13"/>
                  </a:lnTo>
                  <a:lnTo>
                    <a:pt x="96" y="19"/>
                  </a:lnTo>
                  <a:lnTo>
                    <a:pt x="102" y="27"/>
                  </a:lnTo>
                  <a:lnTo>
                    <a:pt x="108" y="36"/>
                  </a:lnTo>
                  <a:lnTo>
                    <a:pt x="112" y="46"/>
                  </a:lnTo>
                  <a:lnTo>
                    <a:pt x="112" y="58"/>
                  </a:lnTo>
                  <a:close/>
                </a:path>
              </a:pathLst>
            </a:custGeom>
            <a:solidFill>
              <a:srgbClr val="F6D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99" name="Freeform 139">
              <a:extLst>
                <a:ext uri="{FF2B5EF4-FFF2-40B4-BE49-F238E27FC236}">
                  <a16:creationId xmlns:a16="http://schemas.microsoft.com/office/drawing/2014/main" id="{340DBD43-88DD-B3F5-C428-6C432B8D00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24" y="2107"/>
              <a:ext cx="111" cy="111"/>
            </a:xfrm>
            <a:custGeom>
              <a:avLst/>
              <a:gdLst>
                <a:gd name="T0" fmla="*/ 111 w 111"/>
                <a:gd name="T1" fmla="*/ 44 h 111"/>
                <a:gd name="T2" fmla="*/ 102 w 111"/>
                <a:gd name="T3" fmla="*/ 25 h 111"/>
                <a:gd name="T4" fmla="*/ 86 w 111"/>
                <a:gd name="T5" fmla="*/ 9 h 111"/>
                <a:gd name="T6" fmla="*/ 67 w 111"/>
                <a:gd name="T7" fmla="*/ 0 h 111"/>
                <a:gd name="T8" fmla="*/ 44 w 111"/>
                <a:gd name="T9" fmla="*/ 0 h 111"/>
                <a:gd name="T10" fmla="*/ 25 w 111"/>
                <a:gd name="T11" fmla="*/ 9 h 111"/>
                <a:gd name="T12" fmla="*/ 9 w 111"/>
                <a:gd name="T13" fmla="*/ 25 h 111"/>
                <a:gd name="T14" fmla="*/ 0 w 111"/>
                <a:gd name="T15" fmla="*/ 44 h 111"/>
                <a:gd name="T16" fmla="*/ 0 w 111"/>
                <a:gd name="T17" fmla="*/ 67 h 111"/>
                <a:gd name="T18" fmla="*/ 9 w 111"/>
                <a:gd name="T19" fmla="*/ 86 h 111"/>
                <a:gd name="T20" fmla="*/ 25 w 111"/>
                <a:gd name="T21" fmla="*/ 102 h 111"/>
                <a:gd name="T22" fmla="*/ 44 w 111"/>
                <a:gd name="T23" fmla="*/ 111 h 111"/>
                <a:gd name="T24" fmla="*/ 67 w 111"/>
                <a:gd name="T25" fmla="*/ 111 h 111"/>
                <a:gd name="T26" fmla="*/ 86 w 111"/>
                <a:gd name="T27" fmla="*/ 102 h 111"/>
                <a:gd name="T28" fmla="*/ 102 w 111"/>
                <a:gd name="T29" fmla="*/ 86 h 111"/>
                <a:gd name="T30" fmla="*/ 111 w 111"/>
                <a:gd name="T31" fmla="*/ 67 h 111"/>
                <a:gd name="T32" fmla="*/ 108 w 111"/>
                <a:gd name="T33" fmla="*/ 56 h 111"/>
                <a:gd name="T34" fmla="*/ 104 w 111"/>
                <a:gd name="T35" fmla="*/ 77 h 111"/>
                <a:gd name="T36" fmla="*/ 92 w 111"/>
                <a:gd name="T37" fmla="*/ 92 h 111"/>
                <a:gd name="T38" fmla="*/ 77 w 111"/>
                <a:gd name="T39" fmla="*/ 104 h 111"/>
                <a:gd name="T40" fmla="*/ 56 w 111"/>
                <a:gd name="T41" fmla="*/ 108 h 111"/>
                <a:gd name="T42" fmla="*/ 34 w 111"/>
                <a:gd name="T43" fmla="*/ 104 h 111"/>
                <a:gd name="T44" fmla="*/ 19 w 111"/>
                <a:gd name="T45" fmla="*/ 92 h 111"/>
                <a:gd name="T46" fmla="*/ 7 w 111"/>
                <a:gd name="T47" fmla="*/ 77 h 111"/>
                <a:gd name="T48" fmla="*/ 3 w 111"/>
                <a:gd name="T49" fmla="*/ 56 h 111"/>
                <a:gd name="T50" fmla="*/ 7 w 111"/>
                <a:gd name="T51" fmla="*/ 34 h 111"/>
                <a:gd name="T52" fmla="*/ 19 w 111"/>
                <a:gd name="T53" fmla="*/ 19 h 111"/>
                <a:gd name="T54" fmla="*/ 34 w 111"/>
                <a:gd name="T55" fmla="*/ 7 h 111"/>
                <a:gd name="T56" fmla="*/ 56 w 111"/>
                <a:gd name="T57" fmla="*/ 3 h 111"/>
                <a:gd name="T58" fmla="*/ 77 w 111"/>
                <a:gd name="T59" fmla="*/ 7 h 111"/>
                <a:gd name="T60" fmla="*/ 92 w 111"/>
                <a:gd name="T61" fmla="*/ 19 h 111"/>
                <a:gd name="T62" fmla="*/ 104 w 111"/>
                <a:gd name="T63" fmla="*/ 34 h 111"/>
                <a:gd name="T64" fmla="*/ 108 w 111"/>
                <a:gd name="T65" fmla="*/ 56 h 11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1"/>
                <a:gd name="T100" fmla="*/ 0 h 111"/>
                <a:gd name="T101" fmla="*/ 111 w 111"/>
                <a:gd name="T102" fmla="*/ 111 h 11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1" h="111">
                  <a:moveTo>
                    <a:pt x="111" y="56"/>
                  </a:moveTo>
                  <a:lnTo>
                    <a:pt x="111" y="44"/>
                  </a:lnTo>
                  <a:lnTo>
                    <a:pt x="108" y="34"/>
                  </a:lnTo>
                  <a:lnTo>
                    <a:pt x="102" y="25"/>
                  </a:lnTo>
                  <a:lnTo>
                    <a:pt x="96" y="15"/>
                  </a:lnTo>
                  <a:lnTo>
                    <a:pt x="86" y="9"/>
                  </a:lnTo>
                  <a:lnTo>
                    <a:pt x="77" y="3"/>
                  </a:lnTo>
                  <a:lnTo>
                    <a:pt x="67" y="0"/>
                  </a:lnTo>
                  <a:lnTo>
                    <a:pt x="56" y="0"/>
                  </a:lnTo>
                  <a:lnTo>
                    <a:pt x="44" y="0"/>
                  </a:lnTo>
                  <a:lnTo>
                    <a:pt x="34" y="3"/>
                  </a:lnTo>
                  <a:lnTo>
                    <a:pt x="25" y="9"/>
                  </a:lnTo>
                  <a:lnTo>
                    <a:pt x="15" y="15"/>
                  </a:lnTo>
                  <a:lnTo>
                    <a:pt x="9" y="25"/>
                  </a:lnTo>
                  <a:lnTo>
                    <a:pt x="3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67"/>
                  </a:lnTo>
                  <a:lnTo>
                    <a:pt x="3" y="77"/>
                  </a:lnTo>
                  <a:lnTo>
                    <a:pt x="9" y="86"/>
                  </a:lnTo>
                  <a:lnTo>
                    <a:pt x="15" y="96"/>
                  </a:lnTo>
                  <a:lnTo>
                    <a:pt x="25" y="102"/>
                  </a:lnTo>
                  <a:lnTo>
                    <a:pt x="34" y="108"/>
                  </a:lnTo>
                  <a:lnTo>
                    <a:pt x="44" y="111"/>
                  </a:lnTo>
                  <a:lnTo>
                    <a:pt x="56" y="111"/>
                  </a:lnTo>
                  <a:lnTo>
                    <a:pt x="67" y="111"/>
                  </a:lnTo>
                  <a:lnTo>
                    <a:pt x="77" y="108"/>
                  </a:lnTo>
                  <a:lnTo>
                    <a:pt x="86" y="102"/>
                  </a:lnTo>
                  <a:lnTo>
                    <a:pt x="96" y="96"/>
                  </a:lnTo>
                  <a:lnTo>
                    <a:pt x="102" y="86"/>
                  </a:lnTo>
                  <a:lnTo>
                    <a:pt x="108" y="77"/>
                  </a:lnTo>
                  <a:lnTo>
                    <a:pt x="111" y="67"/>
                  </a:lnTo>
                  <a:lnTo>
                    <a:pt x="111" y="56"/>
                  </a:lnTo>
                  <a:close/>
                  <a:moveTo>
                    <a:pt x="108" y="56"/>
                  </a:moveTo>
                  <a:lnTo>
                    <a:pt x="108" y="65"/>
                  </a:lnTo>
                  <a:lnTo>
                    <a:pt x="104" y="77"/>
                  </a:lnTo>
                  <a:lnTo>
                    <a:pt x="100" y="84"/>
                  </a:lnTo>
                  <a:lnTo>
                    <a:pt x="92" y="92"/>
                  </a:lnTo>
                  <a:lnTo>
                    <a:pt x="84" y="100"/>
                  </a:lnTo>
                  <a:lnTo>
                    <a:pt x="77" y="104"/>
                  </a:lnTo>
                  <a:lnTo>
                    <a:pt x="65" y="108"/>
                  </a:lnTo>
                  <a:lnTo>
                    <a:pt x="56" y="108"/>
                  </a:lnTo>
                  <a:lnTo>
                    <a:pt x="46" y="108"/>
                  </a:lnTo>
                  <a:lnTo>
                    <a:pt x="34" y="104"/>
                  </a:lnTo>
                  <a:lnTo>
                    <a:pt x="27" y="100"/>
                  </a:lnTo>
                  <a:lnTo>
                    <a:pt x="19" y="92"/>
                  </a:lnTo>
                  <a:lnTo>
                    <a:pt x="11" y="84"/>
                  </a:lnTo>
                  <a:lnTo>
                    <a:pt x="7" y="77"/>
                  </a:lnTo>
                  <a:lnTo>
                    <a:pt x="3" y="65"/>
                  </a:lnTo>
                  <a:lnTo>
                    <a:pt x="3" y="56"/>
                  </a:lnTo>
                  <a:lnTo>
                    <a:pt x="3" y="46"/>
                  </a:lnTo>
                  <a:lnTo>
                    <a:pt x="7" y="34"/>
                  </a:lnTo>
                  <a:lnTo>
                    <a:pt x="11" y="27"/>
                  </a:lnTo>
                  <a:lnTo>
                    <a:pt x="19" y="19"/>
                  </a:lnTo>
                  <a:lnTo>
                    <a:pt x="27" y="11"/>
                  </a:lnTo>
                  <a:lnTo>
                    <a:pt x="34" y="7"/>
                  </a:lnTo>
                  <a:lnTo>
                    <a:pt x="46" y="3"/>
                  </a:lnTo>
                  <a:lnTo>
                    <a:pt x="56" y="3"/>
                  </a:lnTo>
                  <a:lnTo>
                    <a:pt x="65" y="3"/>
                  </a:lnTo>
                  <a:lnTo>
                    <a:pt x="77" y="7"/>
                  </a:lnTo>
                  <a:lnTo>
                    <a:pt x="84" y="11"/>
                  </a:lnTo>
                  <a:lnTo>
                    <a:pt x="92" y="19"/>
                  </a:lnTo>
                  <a:lnTo>
                    <a:pt x="100" y="27"/>
                  </a:lnTo>
                  <a:lnTo>
                    <a:pt x="104" y="34"/>
                  </a:lnTo>
                  <a:lnTo>
                    <a:pt x="108" y="46"/>
                  </a:lnTo>
                  <a:lnTo>
                    <a:pt x="108" y="56"/>
                  </a:lnTo>
                  <a:close/>
                </a:path>
              </a:pathLst>
            </a:custGeom>
            <a:solidFill>
              <a:srgbClr val="F6DA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00" name="Freeform 140">
              <a:extLst>
                <a:ext uri="{FF2B5EF4-FFF2-40B4-BE49-F238E27FC236}">
                  <a16:creationId xmlns:a16="http://schemas.microsoft.com/office/drawing/2014/main" id="{69D6A5B4-4D78-FC85-CB5A-20A9B09592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26" y="2109"/>
              <a:ext cx="108" cy="108"/>
            </a:xfrm>
            <a:custGeom>
              <a:avLst/>
              <a:gdLst>
                <a:gd name="T0" fmla="*/ 108 w 108"/>
                <a:gd name="T1" fmla="*/ 42 h 108"/>
                <a:gd name="T2" fmla="*/ 98 w 108"/>
                <a:gd name="T3" fmla="*/ 23 h 108"/>
                <a:gd name="T4" fmla="*/ 84 w 108"/>
                <a:gd name="T5" fmla="*/ 9 h 108"/>
                <a:gd name="T6" fmla="*/ 65 w 108"/>
                <a:gd name="T7" fmla="*/ 0 h 108"/>
                <a:gd name="T8" fmla="*/ 42 w 108"/>
                <a:gd name="T9" fmla="*/ 0 h 108"/>
                <a:gd name="T10" fmla="*/ 23 w 108"/>
                <a:gd name="T11" fmla="*/ 9 h 108"/>
                <a:gd name="T12" fmla="*/ 9 w 108"/>
                <a:gd name="T13" fmla="*/ 23 h 108"/>
                <a:gd name="T14" fmla="*/ 0 w 108"/>
                <a:gd name="T15" fmla="*/ 42 h 108"/>
                <a:gd name="T16" fmla="*/ 0 w 108"/>
                <a:gd name="T17" fmla="*/ 65 h 108"/>
                <a:gd name="T18" fmla="*/ 9 w 108"/>
                <a:gd name="T19" fmla="*/ 84 h 108"/>
                <a:gd name="T20" fmla="*/ 23 w 108"/>
                <a:gd name="T21" fmla="*/ 98 h 108"/>
                <a:gd name="T22" fmla="*/ 42 w 108"/>
                <a:gd name="T23" fmla="*/ 108 h 108"/>
                <a:gd name="T24" fmla="*/ 65 w 108"/>
                <a:gd name="T25" fmla="*/ 108 h 108"/>
                <a:gd name="T26" fmla="*/ 84 w 108"/>
                <a:gd name="T27" fmla="*/ 98 h 108"/>
                <a:gd name="T28" fmla="*/ 98 w 108"/>
                <a:gd name="T29" fmla="*/ 84 h 108"/>
                <a:gd name="T30" fmla="*/ 108 w 108"/>
                <a:gd name="T31" fmla="*/ 65 h 108"/>
                <a:gd name="T32" fmla="*/ 104 w 108"/>
                <a:gd name="T33" fmla="*/ 54 h 108"/>
                <a:gd name="T34" fmla="*/ 100 w 108"/>
                <a:gd name="T35" fmla="*/ 73 h 108"/>
                <a:gd name="T36" fmla="*/ 88 w 108"/>
                <a:gd name="T37" fmla="*/ 88 h 108"/>
                <a:gd name="T38" fmla="*/ 73 w 108"/>
                <a:gd name="T39" fmla="*/ 100 h 108"/>
                <a:gd name="T40" fmla="*/ 54 w 108"/>
                <a:gd name="T41" fmla="*/ 104 h 108"/>
                <a:gd name="T42" fmla="*/ 34 w 108"/>
                <a:gd name="T43" fmla="*/ 100 h 108"/>
                <a:gd name="T44" fmla="*/ 19 w 108"/>
                <a:gd name="T45" fmla="*/ 88 h 108"/>
                <a:gd name="T46" fmla="*/ 7 w 108"/>
                <a:gd name="T47" fmla="*/ 73 h 108"/>
                <a:gd name="T48" fmla="*/ 3 w 108"/>
                <a:gd name="T49" fmla="*/ 54 h 108"/>
                <a:gd name="T50" fmla="*/ 7 w 108"/>
                <a:gd name="T51" fmla="*/ 34 h 108"/>
                <a:gd name="T52" fmla="*/ 19 w 108"/>
                <a:gd name="T53" fmla="*/ 19 h 108"/>
                <a:gd name="T54" fmla="*/ 34 w 108"/>
                <a:gd name="T55" fmla="*/ 7 h 108"/>
                <a:gd name="T56" fmla="*/ 54 w 108"/>
                <a:gd name="T57" fmla="*/ 3 h 108"/>
                <a:gd name="T58" fmla="*/ 73 w 108"/>
                <a:gd name="T59" fmla="*/ 7 h 108"/>
                <a:gd name="T60" fmla="*/ 88 w 108"/>
                <a:gd name="T61" fmla="*/ 19 h 108"/>
                <a:gd name="T62" fmla="*/ 100 w 108"/>
                <a:gd name="T63" fmla="*/ 34 h 108"/>
                <a:gd name="T64" fmla="*/ 104 w 108"/>
                <a:gd name="T65" fmla="*/ 54 h 10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8"/>
                <a:gd name="T100" fmla="*/ 0 h 108"/>
                <a:gd name="T101" fmla="*/ 108 w 108"/>
                <a:gd name="T102" fmla="*/ 108 h 10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8" h="108">
                  <a:moveTo>
                    <a:pt x="108" y="54"/>
                  </a:moveTo>
                  <a:lnTo>
                    <a:pt x="108" y="42"/>
                  </a:lnTo>
                  <a:lnTo>
                    <a:pt x="104" y="32"/>
                  </a:lnTo>
                  <a:lnTo>
                    <a:pt x="98" y="23"/>
                  </a:lnTo>
                  <a:lnTo>
                    <a:pt x="92" y="15"/>
                  </a:lnTo>
                  <a:lnTo>
                    <a:pt x="84" y="9"/>
                  </a:lnTo>
                  <a:lnTo>
                    <a:pt x="75" y="3"/>
                  </a:lnTo>
                  <a:lnTo>
                    <a:pt x="65" y="0"/>
                  </a:lnTo>
                  <a:lnTo>
                    <a:pt x="54" y="0"/>
                  </a:lnTo>
                  <a:lnTo>
                    <a:pt x="42" y="0"/>
                  </a:lnTo>
                  <a:lnTo>
                    <a:pt x="32" y="3"/>
                  </a:lnTo>
                  <a:lnTo>
                    <a:pt x="23" y="9"/>
                  </a:lnTo>
                  <a:lnTo>
                    <a:pt x="15" y="15"/>
                  </a:lnTo>
                  <a:lnTo>
                    <a:pt x="9" y="23"/>
                  </a:lnTo>
                  <a:lnTo>
                    <a:pt x="3" y="32"/>
                  </a:lnTo>
                  <a:lnTo>
                    <a:pt x="0" y="42"/>
                  </a:lnTo>
                  <a:lnTo>
                    <a:pt x="0" y="54"/>
                  </a:lnTo>
                  <a:lnTo>
                    <a:pt x="0" y="65"/>
                  </a:lnTo>
                  <a:lnTo>
                    <a:pt x="3" y="75"/>
                  </a:lnTo>
                  <a:lnTo>
                    <a:pt x="9" y="84"/>
                  </a:lnTo>
                  <a:lnTo>
                    <a:pt x="15" y="92"/>
                  </a:lnTo>
                  <a:lnTo>
                    <a:pt x="23" y="98"/>
                  </a:lnTo>
                  <a:lnTo>
                    <a:pt x="32" y="104"/>
                  </a:lnTo>
                  <a:lnTo>
                    <a:pt x="42" y="108"/>
                  </a:lnTo>
                  <a:lnTo>
                    <a:pt x="54" y="108"/>
                  </a:lnTo>
                  <a:lnTo>
                    <a:pt x="65" y="108"/>
                  </a:lnTo>
                  <a:lnTo>
                    <a:pt x="75" y="104"/>
                  </a:lnTo>
                  <a:lnTo>
                    <a:pt x="84" y="98"/>
                  </a:lnTo>
                  <a:lnTo>
                    <a:pt x="92" y="92"/>
                  </a:lnTo>
                  <a:lnTo>
                    <a:pt x="98" y="84"/>
                  </a:lnTo>
                  <a:lnTo>
                    <a:pt x="104" y="75"/>
                  </a:lnTo>
                  <a:lnTo>
                    <a:pt x="108" y="65"/>
                  </a:lnTo>
                  <a:lnTo>
                    <a:pt x="108" y="54"/>
                  </a:lnTo>
                  <a:close/>
                  <a:moveTo>
                    <a:pt x="104" y="54"/>
                  </a:moveTo>
                  <a:lnTo>
                    <a:pt x="104" y="63"/>
                  </a:lnTo>
                  <a:lnTo>
                    <a:pt x="100" y="73"/>
                  </a:lnTo>
                  <a:lnTo>
                    <a:pt x="96" y="82"/>
                  </a:lnTo>
                  <a:lnTo>
                    <a:pt x="88" y="88"/>
                  </a:lnTo>
                  <a:lnTo>
                    <a:pt x="82" y="96"/>
                  </a:lnTo>
                  <a:lnTo>
                    <a:pt x="73" y="100"/>
                  </a:lnTo>
                  <a:lnTo>
                    <a:pt x="63" y="104"/>
                  </a:lnTo>
                  <a:lnTo>
                    <a:pt x="54" y="104"/>
                  </a:lnTo>
                  <a:lnTo>
                    <a:pt x="44" y="104"/>
                  </a:lnTo>
                  <a:lnTo>
                    <a:pt x="34" y="100"/>
                  </a:lnTo>
                  <a:lnTo>
                    <a:pt x="25" y="96"/>
                  </a:lnTo>
                  <a:lnTo>
                    <a:pt x="19" y="88"/>
                  </a:lnTo>
                  <a:lnTo>
                    <a:pt x="11" y="82"/>
                  </a:lnTo>
                  <a:lnTo>
                    <a:pt x="7" y="73"/>
                  </a:lnTo>
                  <a:lnTo>
                    <a:pt x="3" y="63"/>
                  </a:lnTo>
                  <a:lnTo>
                    <a:pt x="3" y="54"/>
                  </a:lnTo>
                  <a:lnTo>
                    <a:pt x="3" y="44"/>
                  </a:lnTo>
                  <a:lnTo>
                    <a:pt x="7" y="34"/>
                  </a:lnTo>
                  <a:lnTo>
                    <a:pt x="11" y="25"/>
                  </a:lnTo>
                  <a:lnTo>
                    <a:pt x="19" y="19"/>
                  </a:lnTo>
                  <a:lnTo>
                    <a:pt x="25" y="11"/>
                  </a:lnTo>
                  <a:lnTo>
                    <a:pt x="34" y="7"/>
                  </a:lnTo>
                  <a:lnTo>
                    <a:pt x="44" y="3"/>
                  </a:lnTo>
                  <a:lnTo>
                    <a:pt x="54" y="3"/>
                  </a:lnTo>
                  <a:lnTo>
                    <a:pt x="63" y="3"/>
                  </a:lnTo>
                  <a:lnTo>
                    <a:pt x="73" y="7"/>
                  </a:lnTo>
                  <a:lnTo>
                    <a:pt x="82" y="11"/>
                  </a:lnTo>
                  <a:lnTo>
                    <a:pt x="88" y="19"/>
                  </a:lnTo>
                  <a:lnTo>
                    <a:pt x="96" y="25"/>
                  </a:lnTo>
                  <a:lnTo>
                    <a:pt x="100" y="34"/>
                  </a:lnTo>
                  <a:lnTo>
                    <a:pt x="104" y="44"/>
                  </a:lnTo>
                  <a:lnTo>
                    <a:pt x="104" y="54"/>
                  </a:lnTo>
                  <a:close/>
                </a:path>
              </a:pathLst>
            </a:custGeom>
            <a:solidFill>
              <a:srgbClr val="F6DC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01" name="Freeform 141">
              <a:extLst>
                <a:ext uri="{FF2B5EF4-FFF2-40B4-BE49-F238E27FC236}">
                  <a16:creationId xmlns:a16="http://schemas.microsoft.com/office/drawing/2014/main" id="{C2F59EBC-774C-6378-B594-976C4F5208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27" y="2110"/>
              <a:ext cx="105" cy="105"/>
            </a:xfrm>
            <a:custGeom>
              <a:avLst/>
              <a:gdLst>
                <a:gd name="T0" fmla="*/ 105 w 105"/>
                <a:gd name="T1" fmla="*/ 43 h 105"/>
                <a:gd name="T2" fmla="*/ 97 w 105"/>
                <a:gd name="T3" fmla="*/ 24 h 105"/>
                <a:gd name="T4" fmla="*/ 81 w 105"/>
                <a:gd name="T5" fmla="*/ 8 h 105"/>
                <a:gd name="T6" fmla="*/ 62 w 105"/>
                <a:gd name="T7" fmla="*/ 0 h 105"/>
                <a:gd name="T8" fmla="*/ 43 w 105"/>
                <a:gd name="T9" fmla="*/ 0 h 105"/>
                <a:gd name="T10" fmla="*/ 24 w 105"/>
                <a:gd name="T11" fmla="*/ 8 h 105"/>
                <a:gd name="T12" fmla="*/ 8 w 105"/>
                <a:gd name="T13" fmla="*/ 24 h 105"/>
                <a:gd name="T14" fmla="*/ 0 w 105"/>
                <a:gd name="T15" fmla="*/ 43 h 105"/>
                <a:gd name="T16" fmla="*/ 0 w 105"/>
                <a:gd name="T17" fmla="*/ 62 h 105"/>
                <a:gd name="T18" fmla="*/ 8 w 105"/>
                <a:gd name="T19" fmla="*/ 81 h 105"/>
                <a:gd name="T20" fmla="*/ 24 w 105"/>
                <a:gd name="T21" fmla="*/ 97 h 105"/>
                <a:gd name="T22" fmla="*/ 43 w 105"/>
                <a:gd name="T23" fmla="*/ 105 h 105"/>
                <a:gd name="T24" fmla="*/ 62 w 105"/>
                <a:gd name="T25" fmla="*/ 105 h 105"/>
                <a:gd name="T26" fmla="*/ 81 w 105"/>
                <a:gd name="T27" fmla="*/ 97 h 105"/>
                <a:gd name="T28" fmla="*/ 97 w 105"/>
                <a:gd name="T29" fmla="*/ 81 h 105"/>
                <a:gd name="T30" fmla="*/ 105 w 105"/>
                <a:gd name="T31" fmla="*/ 62 h 105"/>
                <a:gd name="T32" fmla="*/ 101 w 105"/>
                <a:gd name="T33" fmla="*/ 53 h 105"/>
                <a:gd name="T34" fmla="*/ 97 w 105"/>
                <a:gd name="T35" fmla="*/ 72 h 105"/>
                <a:gd name="T36" fmla="*/ 87 w 105"/>
                <a:gd name="T37" fmla="*/ 87 h 105"/>
                <a:gd name="T38" fmla="*/ 72 w 105"/>
                <a:gd name="T39" fmla="*/ 97 h 105"/>
                <a:gd name="T40" fmla="*/ 53 w 105"/>
                <a:gd name="T41" fmla="*/ 101 h 105"/>
                <a:gd name="T42" fmla="*/ 33 w 105"/>
                <a:gd name="T43" fmla="*/ 97 h 105"/>
                <a:gd name="T44" fmla="*/ 18 w 105"/>
                <a:gd name="T45" fmla="*/ 87 h 105"/>
                <a:gd name="T46" fmla="*/ 8 w 105"/>
                <a:gd name="T47" fmla="*/ 72 h 105"/>
                <a:gd name="T48" fmla="*/ 4 w 105"/>
                <a:gd name="T49" fmla="*/ 53 h 105"/>
                <a:gd name="T50" fmla="*/ 8 w 105"/>
                <a:gd name="T51" fmla="*/ 33 h 105"/>
                <a:gd name="T52" fmla="*/ 18 w 105"/>
                <a:gd name="T53" fmla="*/ 18 h 105"/>
                <a:gd name="T54" fmla="*/ 33 w 105"/>
                <a:gd name="T55" fmla="*/ 8 h 105"/>
                <a:gd name="T56" fmla="*/ 53 w 105"/>
                <a:gd name="T57" fmla="*/ 4 h 105"/>
                <a:gd name="T58" fmla="*/ 72 w 105"/>
                <a:gd name="T59" fmla="*/ 8 h 105"/>
                <a:gd name="T60" fmla="*/ 87 w 105"/>
                <a:gd name="T61" fmla="*/ 18 h 105"/>
                <a:gd name="T62" fmla="*/ 97 w 105"/>
                <a:gd name="T63" fmla="*/ 33 h 105"/>
                <a:gd name="T64" fmla="*/ 101 w 105"/>
                <a:gd name="T65" fmla="*/ 53 h 10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5"/>
                <a:gd name="T100" fmla="*/ 0 h 105"/>
                <a:gd name="T101" fmla="*/ 105 w 105"/>
                <a:gd name="T102" fmla="*/ 105 h 10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5" h="105">
                  <a:moveTo>
                    <a:pt x="105" y="53"/>
                  </a:moveTo>
                  <a:lnTo>
                    <a:pt x="105" y="43"/>
                  </a:lnTo>
                  <a:lnTo>
                    <a:pt x="101" y="31"/>
                  </a:lnTo>
                  <a:lnTo>
                    <a:pt x="97" y="24"/>
                  </a:lnTo>
                  <a:lnTo>
                    <a:pt x="89" y="16"/>
                  </a:lnTo>
                  <a:lnTo>
                    <a:pt x="81" y="8"/>
                  </a:lnTo>
                  <a:lnTo>
                    <a:pt x="74" y="4"/>
                  </a:lnTo>
                  <a:lnTo>
                    <a:pt x="62" y="0"/>
                  </a:lnTo>
                  <a:lnTo>
                    <a:pt x="53" y="0"/>
                  </a:lnTo>
                  <a:lnTo>
                    <a:pt x="43" y="0"/>
                  </a:lnTo>
                  <a:lnTo>
                    <a:pt x="31" y="4"/>
                  </a:lnTo>
                  <a:lnTo>
                    <a:pt x="24" y="8"/>
                  </a:lnTo>
                  <a:lnTo>
                    <a:pt x="16" y="16"/>
                  </a:lnTo>
                  <a:lnTo>
                    <a:pt x="8" y="24"/>
                  </a:lnTo>
                  <a:lnTo>
                    <a:pt x="4" y="31"/>
                  </a:lnTo>
                  <a:lnTo>
                    <a:pt x="0" y="43"/>
                  </a:lnTo>
                  <a:lnTo>
                    <a:pt x="0" y="53"/>
                  </a:lnTo>
                  <a:lnTo>
                    <a:pt x="0" y="62"/>
                  </a:lnTo>
                  <a:lnTo>
                    <a:pt x="4" y="74"/>
                  </a:lnTo>
                  <a:lnTo>
                    <a:pt x="8" y="81"/>
                  </a:lnTo>
                  <a:lnTo>
                    <a:pt x="16" y="89"/>
                  </a:lnTo>
                  <a:lnTo>
                    <a:pt x="24" y="97"/>
                  </a:lnTo>
                  <a:lnTo>
                    <a:pt x="31" y="101"/>
                  </a:lnTo>
                  <a:lnTo>
                    <a:pt x="43" y="105"/>
                  </a:lnTo>
                  <a:lnTo>
                    <a:pt x="53" y="105"/>
                  </a:lnTo>
                  <a:lnTo>
                    <a:pt x="62" y="105"/>
                  </a:lnTo>
                  <a:lnTo>
                    <a:pt x="74" y="101"/>
                  </a:lnTo>
                  <a:lnTo>
                    <a:pt x="81" y="97"/>
                  </a:lnTo>
                  <a:lnTo>
                    <a:pt x="89" y="89"/>
                  </a:lnTo>
                  <a:lnTo>
                    <a:pt x="97" y="81"/>
                  </a:lnTo>
                  <a:lnTo>
                    <a:pt x="101" y="74"/>
                  </a:lnTo>
                  <a:lnTo>
                    <a:pt x="105" y="62"/>
                  </a:lnTo>
                  <a:lnTo>
                    <a:pt x="105" y="53"/>
                  </a:lnTo>
                  <a:close/>
                  <a:moveTo>
                    <a:pt x="101" y="53"/>
                  </a:moveTo>
                  <a:lnTo>
                    <a:pt x="101" y="62"/>
                  </a:lnTo>
                  <a:lnTo>
                    <a:pt x="97" y="72"/>
                  </a:lnTo>
                  <a:lnTo>
                    <a:pt x="93" y="80"/>
                  </a:lnTo>
                  <a:lnTo>
                    <a:pt x="87" y="87"/>
                  </a:lnTo>
                  <a:lnTo>
                    <a:pt x="80" y="93"/>
                  </a:lnTo>
                  <a:lnTo>
                    <a:pt x="72" y="97"/>
                  </a:lnTo>
                  <a:lnTo>
                    <a:pt x="62" y="101"/>
                  </a:lnTo>
                  <a:lnTo>
                    <a:pt x="53" y="101"/>
                  </a:lnTo>
                  <a:lnTo>
                    <a:pt x="43" y="101"/>
                  </a:lnTo>
                  <a:lnTo>
                    <a:pt x="33" y="97"/>
                  </a:lnTo>
                  <a:lnTo>
                    <a:pt x="26" y="93"/>
                  </a:lnTo>
                  <a:lnTo>
                    <a:pt x="18" y="87"/>
                  </a:lnTo>
                  <a:lnTo>
                    <a:pt x="12" y="80"/>
                  </a:lnTo>
                  <a:lnTo>
                    <a:pt x="8" y="72"/>
                  </a:lnTo>
                  <a:lnTo>
                    <a:pt x="4" y="62"/>
                  </a:lnTo>
                  <a:lnTo>
                    <a:pt x="4" y="53"/>
                  </a:lnTo>
                  <a:lnTo>
                    <a:pt x="4" y="43"/>
                  </a:lnTo>
                  <a:lnTo>
                    <a:pt x="8" y="33"/>
                  </a:lnTo>
                  <a:lnTo>
                    <a:pt x="12" y="26"/>
                  </a:lnTo>
                  <a:lnTo>
                    <a:pt x="18" y="18"/>
                  </a:lnTo>
                  <a:lnTo>
                    <a:pt x="26" y="12"/>
                  </a:lnTo>
                  <a:lnTo>
                    <a:pt x="33" y="8"/>
                  </a:lnTo>
                  <a:lnTo>
                    <a:pt x="43" y="4"/>
                  </a:lnTo>
                  <a:lnTo>
                    <a:pt x="53" y="4"/>
                  </a:lnTo>
                  <a:lnTo>
                    <a:pt x="62" y="4"/>
                  </a:lnTo>
                  <a:lnTo>
                    <a:pt x="72" y="8"/>
                  </a:lnTo>
                  <a:lnTo>
                    <a:pt x="80" y="12"/>
                  </a:lnTo>
                  <a:lnTo>
                    <a:pt x="87" y="18"/>
                  </a:lnTo>
                  <a:lnTo>
                    <a:pt x="93" y="26"/>
                  </a:lnTo>
                  <a:lnTo>
                    <a:pt x="97" y="33"/>
                  </a:lnTo>
                  <a:lnTo>
                    <a:pt x="101" y="43"/>
                  </a:lnTo>
                  <a:lnTo>
                    <a:pt x="101" y="53"/>
                  </a:lnTo>
                  <a:close/>
                </a:path>
              </a:pathLst>
            </a:custGeom>
            <a:solidFill>
              <a:srgbClr val="F7D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02" name="Freeform 142">
              <a:extLst>
                <a:ext uri="{FF2B5EF4-FFF2-40B4-BE49-F238E27FC236}">
                  <a16:creationId xmlns:a16="http://schemas.microsoft.com/office/drawing/2014/main" id="{A6471E33-5FDC-92B2-E549-2926CCAE91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29" y="2112"/>
              <a:ext cx="101" cy="101"/>
            </a:xfrm>
            <a:custGeom>
              <a:avLst/>
              <a:gdLst>
                <a:gd name="T0" fmla="*/ 101 w 101"/>
                <a:gd name="T1" fmla="*/ 41 h 101"/>
                <a:gd name="T2" fmla="*/ 93 w 101"/>
                <a:gd name="T3" fmla="*/ 22 h 101"/>
                <a:gd name="T4" fmla="*/ 79 w 101"/>
                <a:gd name="T5" fmla="*/ 8 h 101"/>
                <a:gd name="T6" fmla="*/ 60 w 101"/>
                <a:gd name="T7" fmla="*/ 0 h 101"/>
                <a:gd name="T8" fmla="*/ 41 w 101"/>
                <a:gd name="T9" fmla="*/ 0 h 101"/>
                <a:gd name="T10" fmla="*/ 22 w 101"/>
                <a:gd name="T11" fmla="*/ 8 h 101"/>
                <a:gd name="T12" fmla="*/ 8 w 101"/>
                <a:gd name="T13" fmla="*/ 22 h 101"/>
                <a:gd name="T14" fmla="*/ 0 w 101"/>
                <a:gd name="T15" fmla="*/ 41 h 101"/>
                <a:gd name="T16" fmla="*/ 0 w 101"/>
                <a:gd name="T17" fmla="*/ 60 h 101"/>
                <a:gd name="T18" fmla="*/ 8 w 101"/>
                <a:gd name="T19" fmla="*/ 79 h 101"/>
                <a:gd name="T20" fmla="*/ 22 w 101"/>
                <a:gd name="T21" fmla="*/ 93 h 101"/>
                <a:gd name="T22" fmla="*/ 41 w 101"/>
                <a:gd name="T23" fmla="*/ 101 h 101"/>
                <a:gd name="T24" fmla="*/ 60 w 101"/>
                <a:gd name="T25" fmla="*/ 101 h 101"/>
                <a:gd name="T26" fmla="*/ 79 w 101"/>
                <a:gd name="T27" fmla="*/ 93 h 101"/>
                <a:gd name="T28" fmla="*/ 93 w 101"/>
                <a:gd name="T29" fmla="*/ 79 h 101"/>
                <a:gd name="T30" fmla="*/ 101 w 101"/>
                <a:gd name="T31" fmla="*/ 60 h 101"/>
                <a:gd name="T32" fmla="*/ 97 w 101"/>
                <a:gd name="T33" fmla="*/ 51 h 101"/>
                <a:gd name="T34" fmla="*/ 93 w 101"/>
                <a:gd name="T35" fmla="*/ 68 h 101"/>
                <a:gd name="T36" fmla="*/ 83 w 101"/>
                <a:gd name="T37" fmla="*/ 83 h 101"/>
                <a:gd name="T38" fmla="*/ 68 w 101"/>
                <a:gd name="T39" fmla="*/ 93 h 101"/>
                <a:gd name="T40" fmla="*/ 51 w 101"/>
                <a:gd name="T41" fmla="*/ 97 h 101"/>
                <a:gd name="T42" fmla="*/ 33 w 101"/>
                <a:gd name="T43" fmla="*/ 93 h 101"/>
                <a:gd name="T44" fmla="*/ 18 w 101"/>
                <a:gd name="T45" fmla="*/ 83 h 101"/>
                <a:gd name="T46" fmla="*/ 8 w 101"/>
                <a:gd name="T47" fmla="*/ 68 h 101"/>
                <a:gd name="T48" fmla="*/ 4 w 101"/>
                <a:gd name="T49" fmla="*/ 51 h 101"/>
                <a:gd name="T50" fmla="*/ 8 w 101"/>
                <a:gd name="T51" fmla="*/ 33 h 101"/>
                <a:gd name="T52" fmla="*/ 18 w 101"/>
                <a:gd name="T53" fmla="*/ 18 h 101"/>
                <a:gd name="T54" fmla="*/ 33 w 101"/>
                <a:gd name="T55" fmla="*/ 8 h 101"/>
                <a:gd name="T56" fmla="*/ 51 w 101"/>
                <a:gd name="T57" fmla="*/ 4 h 101"/>
                <a:gd name="T58" fmla="*/ 68 w 101"/>
                <a:gd name="T59" fmla="*/ 8 h 101"/>
                <a:gd name="T60" fmla="*/ 83 w 101"/>
                <a:gd name="T61" fmla="*/ 18 h 101"/>
                <a:gd name="T62" fmla="*/ 93 w 101"/>
                <a:gd name="T63" fmla="*/ 33 h 101"/>
                <a:gd name="T64" fmla="*/ 97 w 101"/>
                <a:gd name="T65" fmla="*/ 51 h 10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1"/>
                <a:gd name="T100" fmla="*/ 0 h 101"/>
                <a:gd name="T101" fmla="*/ 101 w 101"/>
                <a:gd name="T102" fmla="*/ 101 h 10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1" h="101">
                  <a:moveTo>
                    <a:pt x="101" y="51"/>
                  </a:moveTo>
                  <a:lnTo>
                    <a:pt x="101" y="41"/>
                  </a:lnTo>
                  <a:lnTo>
                    <a:pt x="97" y="31"/>
                  </a:lnTo>
                  <a:lnTo>
                    <a:pt x="93" y="22"/>
                  </a:lnTo>
                  <a:lnTo>
                    <a:pt x="85" y="16"/>
                  </a:lnTo>
                  <a:lnTo>
                    <a:pt x="79" y="8"/>
                  </a:lnTo>
                  <a:lnTo>
                    <a:pt x="70" y="4"/>
                  </a:lnTo>
                  <a:lnTo>
                    <a:pt x="60" y="0"/>
                  </a:lnTo>
                  <a:lnTo>
                    <a:pt x="51" y="0"/>
                  </a:lnTo>
                  <a:lnTo>
                    <a:pt x="41" y="0"/>
                  </a:lnTo>
                  <a:lnTo>
                    <a:pt x="31" y="4"/>
                  </a:lnTo>
                  <a:lnTo>
                    <a:pt x="22" y="8"/>
                  </a:lnTo>
                  <a:lnTo>
                    <a:pt x="16" y="16"/>
                  </a:lnTo>
                  <a:lnTo>
                    <a:pt x="8" y="22"/>
                  </a:lnTo>
                  <a:lnTo>
                    <a:pt x="4" y="31"/>
                  </a:lnTo>
                  <a:lnTo>
                    <a:pt x="0" y="41"/>
                  </a:lnTo>
                  <a:lnTo>
                    <a:pt x="0" y="51"/>
                  </a:lnTo>
                  <a:lnTo>
                    <a:pt x="0" y="60"/>
                  </a:lnTo>
                  <a:lnTo>
                    <a:pt x="4" y="70"/>
                  </a:lnTo>
                  <a:lnTo>
                    <a:pt x="8" y="79"/>
                  </a:lnTo>
                  <a:lnTo>
                    <a:pt x="16" y="85"/>
                  </a:lnTo>
                  <a:lnTo>
                    <a:pt x="22" y="93"/>
                  </a:lnTo>
                  <a:lnTo>
                    <a:pt x="31" y="97"/>
                  </a:lnTo>
                  <a:lnTo>
                    <a:pt x="41" y="101"/>
                  </a:lnTo>
                  <a:lnTo>
                    <a:pt x="51" y="101"/>
                  </a:lnTo>
                  <a:lnTo>
                    <a:pt x="60" y="101"/>
                  </a:lnTo>
                  <a:lnTo>
                    <a:pt x="70" y="97"/>
                  </a:lnTo>
                  <a:lnTo>
                    <a:pt x="79" y="93"/>
                  </a:lnTo>
                  <a:lnTo>
                    <a:pt x="85" y="85"/>
                  </a:lnTo>
                  <a:lnTo>
                    <a:pt x="93" y="79"/>
                  </a:lnTo>
                  <a:lnTo>
                    <a:pt x="97" y="70"/>
                  </a:lnTo>
                  <a:lnTo>
                    <a:pt x="101" y="60"/>
                  </a:lnTo>
                  <a:lnTo>
                    <a:pt x="101" y="51"/>
                  </a:lnTo>
                  <a:close/>
                  <a:moveTo>
                    <a:pt x="97" y="51"/>
                  </a:moveTo>
                  <a:lnTo>
                    <a:pt x="97" y="60"/>
                  </a:lnTo>
                  <a:lnTo>
                    <a:pt x="93" y="68"/>
                  </a:lnTo>
                  <a:lnTo>
                    <a:pt x="89" y="76"/>
                  </a:lnTo>
                  <a:lnTo>
                    <a:pt x="83" y="83"/>
                  </a:lnTo>
                  <a:lnTo>
                    <a:pt x="76" y="89"/>
                  </a:lnTo>
                  <a:lnTo>
                    <a:pt x="68" y="93"/>
                  </a:lnTo>
                  <a:lnTo>
                    <a:pt x="60" y="97"/>
                  </a:lnTo>
                  <a:lnTo>
                    <a:pt x="51" y="97"/>
                  </a:lnTo>
                  <a:lnTo>
                    <a:pt x="41" y="97"/>
                  </a:lnTo>
                  <a:lnTo>
                    <a:pt x="33" y="93"/>
                  </a:lnTo>
                  <a:lnTo>
                    <a:pt x="25" y="89"/>
                  </a:lnTo>
                  <a:lnTo>
                    <a:pt x="18" y="83"/>
                  </a:lnTo>
                  <a:lnTo>
                    <a:pt x="12" y="76"/>
                  </a:lnTo>
                  <a:lnTo>
                    <a:pt x="8" y="68"/>
                  </a:lnTo>
                  <a:lnTo>
                    <a:pt x="4" y="60"/>
                  </a:lnTo>
                  <a:lnTo>
                    <a:pt x="4" y="51"/>
                  </a:lnTo>
                  <a:lnTo>
                    <a:pt x="4" y="41"/>
                  </a:lnTo>
                  <a:lnTo>
                    <a:pt x="8" y="33"/>
                  </a:lnTo>
                  <a:lnTo>
                    <a:pt x="12" y="25"/>
                  </a:lnTo>
                  <a:lnTo>
                    <a:pt x="18" y="18"/>
                  </a:lnTo>
                  <a:lnTo>
                    <a:pt x="25" y="12"/>
                  </a:lnTo>
                  <a:lnTo>
                    <a:pt x="33" y="8"/>
                  </a:lnTo>
                  <a:lnTo>
                    <a:pt x="41" y="4"/>
                  </a:lnTo>
                  <a:lnTo>
                    <a:pt x="51" y="4"/>
                  </a:lnTo>
                  <a:lnTo>
                    <a:pt x="60" y="4"/>
                  </a:lnTo>
                  <a:lnTo>
                    <a:pt x="68" y="8"/>
                  </a:lnTo>
                  <a:lnTo>
                    <a:pt x="76" y="12"/>
                  </a:lnTo>
                  <a:lnTo>
                    <a:pt x="83" y="18"/>
                  </a:lnTo>
                  <a:lnTo>
                    <a:pt x="89" y="25"/>
                  </a:lnTo>
                  <a:lnTo>
                    <a:pt x="93" y="33"/>
                  </a:lnTo>
                  <a:lnTo>
                    <a:pt x="97" y="41"/>
                  </a:lnTo>
                  <a:lnTo>
                    <a:pt x="97" y="51"/>
                  </a:lnTo>
                  <a:close/>
                </a:path>
              </a:pathLst>
            </a:custGeom>
            <a:solidFill>
              <a:srgbClr val="F7D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03" name="Freeform 143">
              <a:extLst>
                <a:ext uri="{FF2B5EF4-FFF2-40B4-BE49-F238E27FC236}">
                  <a16:creationId xmlns:a16="http://schemas.microsoft.com/office/drawing/2014/main" id="{8E1F15D7-CA8C-D43E-14D7-9FE0916139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31" y="2114"/>
              <a:ext cx="97" cy="97"/>
            </a:xfrm>
            <a:custGeom>
              <a:avLst/>
              <a:gdLst>
                <a:gd name="T0" fmla="*/ 97 w 97"/>
                <a:gd name="T1" fmla="*/ 39 h 97"/>
                <a:gd name="T2" fmla="*/ 89 w 97"/>
                <a:gd name="T3" fmla="*/ 22 h 97"/>
                <a:gd name="T4" fmla="*/ 76 w 97"/>
                <a:gd name="T5" fmla="*/ 8 h 97"/>
                <a:gd name="T6" fmla="*/ 58 w 97"/>
                <a:gd name="T7" fmla="*/ 0 h 97"/>
                <a:gd name="T8" fmla="*/ 39 w 97"/>
                <a:gd name="T9" fmla="*/ 0 h 97"/>
                <a:gd name="T10" fmla="*/ 22 w 97"/>
                <a:gd name="T11" fmla="*/ 8 h 97"/>
                <a:gd name="T12" fmla="*/ 8 w 97"/>
                <a:gd name="T13" fmla="*/ 22 h 97"/>
                <a:gd name="T14" fmla="*/ 0 w 97"/>
                <a:gd name="T15" fmla="*/ 39 h 97"/>
                <a:gd name="T16" fmla="*/ 0 w 97"/>
                <a:gd name="T17" fmla="*/ 58 h 97"/>
                <a:gd name="T18" fmla="*/ 8 w 97"/>
                <a:gd name="T19" fmla="*/ 76 h 97"/>
                <a:gd name="T20" fmla="*/ 22 w 97"/>
                <a:gd name="T21" fmla="*/ 89 h 97"/>
                <a:gd name="T22" fmla="*/ 39 w 97"/>
                <a:gd name="T23" fmla="*/ 97 h 97"/>
                <a:gd name="T24" fmla="*/ 58 w 97"/>
                <a:gd name="T25" fmla="*/ 97 h 97"/>
                <a:gd name="T26" fmla="*/ 76 w 97"/>
                <a:gd name="T27" fmla="*/ 89 h 97"/>
                <a:gd name="T28" fmla="*/ 89 w 97"/>
                <a:gd name="T29" fmla="*/ 76 h 97"/>
                <a:gd name="T30" fmla="*/ 97 w 97"/>
                <a:gd name="T31" fmla="*/ 58 h 97"/>
                <a:gd name="T32" fmla="*/ 93 w 97"/>
                <a:gd name="T33" fmla="*/ 49 h 97"/>
                <a:gd name="T34" fmla="*/ 89 w 97"/>
                <a:gd name="T35" fmla="*/ 66 h 97"/>
                <a:gd name="T36" fmla="*/ 79 w 97"/>
                <a:gd name="T37" fmla="*/ 79 h 97"/>
                <a:gd name="T38" fmla="*/ 66 w 97"/>
                <a:gd name="T39" fmla="*/ 89 h 97"/>
                <a:gd name="T40" fmla="*/ 49 w 97"/>
                <a:gd name="T41" fmla="*/ 93 h 97"/>
                <a:gd name="T42" fmla="*/ 31 w 97"/>
                <a:gd name="T43" fmla="*/ 89 h 97"/>
                <a:gd name="T44" fmla="*/ 18 w 97"/>
                <a:gd name="T45" fmla="*/ 79 h 97"/>
                <a:gd name="T46" fmla="*/ 8 w 97"/>
                <a:gd name="T47" fmla="*/ 66 h 97"/>
                <a:gd name="T48" fmla="*/ 4 w 97"/>
                <a:gd name="T49" fmla="*/ 49 h 97"/>
                <a:gd name="T50" fmla="*/ 8 w 97"/>
                <a:gd name="T51" fmla="*/ 31 h 97"/>
                <a:gd name="T52" fmla="*/ 18 w 97"/>
                <a:gd name="T53" fmla="*/ 18 h 97"/>
                <a:gd name="T54" fmla="*/ 31 w 97"/>
                <a:gd name="T55" fmla="*/ 8 h 97"/>
                <a:gd name="T56" fmla="*/ 49 w 97"/>
                <a:gd name="T57" fmla="*/ 4 h 97"/>
                <a:gd name="T58" fmla="*/ 66 w 97"/>
                <a:gd name="T59" fmla="*/ 8 h 97"/>
                <a:gd name="T60" fmla="*/ 79 w 97"/>
                <a:gd name="T61" fmla="*/ 18 h 97"/>
                <a:gd name="T62" fmla="*/ 89 w 97"/>
                <a:gd name="T63" fmla="*/ 31 h 97"/>
                <a:gd name="T64" fmla="*/ 93 w 97"/>
                <a:gd name="T65" fmla="*/ 49 h 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7"/>
                <a:gd name="T100" fmla="*/ 0 h 97"/>
                <a:gd name="T101" fmla="*/ 97 w 97"/>
                <a:gd name="T102" fmla="*/ 97 h 9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7" h="97">
                  <a:moveTo>
                    <a:pt x="97" y="49"/>
                  </a:moveTo>
                  <a:lnTo>
                    <a:pt x="97" y="39"/>
                  </a:lnTo>
                  <a:lnTo>
                    <a:pt x="93" y="29"/>
                  </a:lnTo>
                  <a:lnTo>
                    <a:pt x="89" y="22"/>
                  </a:lnTo>
                  <a:lnTo>
                    <a:pt x="83" y="14"/>
                  </a:lnTo>
                  <a:lnTo>
                    <a:pt x="76" y="8"/>
                  </a:lnTo>
                  <a:lnTo>
                    <a:pt x="68" y="4"/>
                  </a:lnTo>
                  <a:lnTo>
                    <a:pt x="58" y="0"/>
                  </a:lnTo>
                  <a:lnTo>
                    <a:pt x="49" y="0"/>
                  </a:lnTo>
                  <a:lnTo>
                    <a:pt x="39" y="0"/>
                  </a:lnTo>
                  <a:lnTo>
                    <a:pt x="29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29"/>
                  </a:lnTo>
                  <a:lnTo>
                    <a:pt x="0" y="39"/>
                  </a:lnTo>
                  <a:lnTo>
                    <a:pt x="0" y="49"/>
                  </a:lnTo>
                  <a:lnTo>
                    <a:pt x="0" y="58"/>
                  </a:lnTo>
                  <a:lnTo>
                    <a:pt x="4" y="68"/>
                  </a:lnTo>
                  <a:lnTo>
                    <a:pt x="8" y="76"/>
                  </a:lnTo>
                  <a:lnTo>
                    <a:pt x="14" y="83"/>
                  </a:lnTo>
                  <a:lnTo>
                    <a:pt x="22" y="89"/>
                  </a:lnTo>
                  <a:lnTo>
                    <a:pt x="29" y="93"/>
                  </a:lnTo>
                  <a:lnTo>
                    <a:pt x="39" y="97"/>
                  </a:lnTo>
                  <a:lnTo>
                    <a:pt x="49" y="97"/>
                  </a:lnTo>
                  <a:lnTo>
                    <a:pt x="58" y="97"/>
                  </a:lnTo>
                  <a:lnTo>
                    <a:pt x="68" y="93"/>
                  </a:lnTo>
                  <a:lnTo>
                    <a:pt x="76" y="89"/>
                  </a:lnTo>
                  <a:lnTo>
                    <a:pt x="83" y="83"/>
                  </a:lnTo>
                  <a:lnTo>
                    <a:pt x="89" y="76"/>
                  </a:lnTo>
                  <a:lnTo>
                    <a:pt x="93" y="68"/>
                  </a:lnTo>
                  <a:lnTo>
                    <a:pt x="97" y="58"/>
                  </a:lnTo>
                  <a:lnTo>
                    <a:pt x="97" y="49"/>
                  </a:lnTo>
                  <a:close/>
                  <a:moveTo>
                    <a:pt x="93" y="49"/>
                  </a:moveTo>
                  <a:lnTo>
                    <a:pt x="93" y="58"/>
                  </a:lnTo>
                  <a:lnTo>
                    <a:pt x="89" y="66"/>
                  </a:lnTo>
                  <a:lnTo>
                    <a:pt x="85" y="74"/>
                  </a:lnTo>
                  <a:lnTo>
                    <a:pt x="79" y="79"/>
                  </a:lnTo>
                  <a:lnTo>
                    <a:pt x="74" y="85"/>
                  </a:lnTo>
                  <a:lnTo>
                    <a:pt x="66" y="89"/>
                  </a:lnTo>
                  <a:lnTo>
                    <a:pt x="58" y="93"/>
                  </a:lnTo>
                  <a:lnTo>
                    <a:pt x="49" y="93"/>
                  </a:lnTo>
                  <a:lnTo>
                    <a:pt x="39" y="93"/>
                  </a:lnTo>
                  <a:lnTo>
                    <a:pt x="31" y="89"/>
                  </a:lnTo>
                  <a:lnTo>
                    <a:pt x="23" y="85"/>
                  </a:lnTo>
                  <a:lnTo>
                    <a:pt x="18" y="79"/>
                  </a:lnTo>
                  <a:lnTo>
                    <a:pt x="12" y="74"/>
                  </a:lnTo>
                  <a:lnTo>
                    <a:pt x="8" y="66"/>
                  </a:lnTo>
                  <a:lnTo>
                    <a:pt x="4" y="58"/>
                  </a:lnTo>
                  <a:lnTo>
                    <a:pt x="4" y="49"/>
                  </a:lnTo>
                  <a:lnTo>
                    <a:pt x="4" y="39"/>
                  </a:lnTo>
                  <a:lnTo>
                    <a:pt x="8" y="31"/>
                  </a:lnTo>
                  <a:lnTo>
                    <a:pt x="12" y="23"/>
                  </a:lnTo>
                  <a:lnTo>
                    <a:pt x="18" y="18"/>
                  </a:lnTo>
                  <a:lnTo>
                    <a:pt x="23" y="12"/>
                  </a:lnTo>
                  <a:lnTo>
                    <a:pt x="31" y="8"/>
                  </a:lnTo>
                  <a:lnTo>
                    <a:pt x="39" y="4"/>
                  </a:lnTo>
                  <a:lnTo>
                    <a:pt x="49" y="4"/>
                  </a:lnTo>
                  <a:lnTo>
                    <a:pt x="58" y="4"/>
                  </a:lnTo>
                  <a:lnTo>
                    <a:pt x="66" y="8"/>
                  </a:lnTo>
                  <a:lnTo>
                    <a:pt x="74" y="12"/>
                  </a:lnTo>
                  <a:lnTo>
                    <a:pt x="79" y="18"/>
                  </a:lnTo>
                  <a:lnTo>
                    <a:pt x="85" y="23"/>
                  </a:lnTo>
                  <a:lnTo>
                    <a:pt x="89" y="31"/>
                  </a:lnTo>
                  <a:lnTo>
                    <a:pt x="93" y="39"/>
                  </a:lnTo>
                  <a:lnTo>
                    <a:pt x="93" y="49"/>
                  </a:lnTo>
                  <a:close/>
                </a:path>
              </a:pathLst>
            </a:custGeom>
            <a:solidFill>
              <a:srgbClr val="F7DF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04" name="Freeform 144">
              <a:extLst>
                <a:ext uri="{FF2B5EF4-FFF2-40B4-BE49-F238E27FC236}">
                  <a16:creationId xmlns:a16="http://schemas.microsoft.com/office/drawing/2014/main" id="{19713912-8721-E786-676C-4B8FDBF568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33" y="2116"/>
              <a:ext cx="93" cy="93"/>
            </a:xfrm>
            <a:custGeom>
              <a:avLst/>
              <a:gdLst>
                <a:gd name="T0" fmla="*/ 93 w 93"/>
                <a:gd name="T1" fmla="*/ 37 h 93"/>
                <a:gd name="T2" fmla="*/ 85 w 93"/>
                <a:gd name="T3" fmla="*/ 21 h 93"/>
                <a:gd name="T4" fmla="*/ 72 w 93"/>
                <a:gd name="T5" fmla="*/ 8 h 93"/>
                <a:gd name="T6" fmla="*/ 56 w 93"/>
                <a:gd name="T7" fmla="*/ 0 h 93"/>
                <a:gd name="T8" fmla="*/ 37 w 93"/>
                <a:gd name="T9" fmla="*/ 0 h 93"/>
                <a:gd name="T10" fmla="*/ 21 w 93"/>
                <a:gd name="T11" fmla="*/ 8 h 93"/>
                <a:gd name="T12" fmla="*/ 8 w 93"/>
                <a:gd name="T13" fmla="*/ 21 h 93"/>
                <a:gd name="T14" fmla="*/ 0 w 93"/>
                <a:gd name="T15" fmla="*/ 37 h 93"/>
                <a:gd name="T16" fmla="*/ 0 w 93"/>
                <a:gd name="T17" fmla="*/ 56 h 93"/>
                <a:gd name="T18" fmla="*/ 8 w 93"/>
                <a:gd name="T19" fmla="*/ 72 h 93"/>
                <a:gd name="T20" fmla="*/ 21 w 93"/>
                <a:gd name="T21" fmla="*/ 85 h 93"/>
                <a:gd name="T22" fmla="*/ 37 w 93"/>
                <a:gd name="T23" fmla="*/ 93 h 93"/>
                <a:gd name="T24" fmla="*/ 56 w 93"/>
                <a:gd name="T25" fmla="*/ 93 h 93"/>
                <a:gd name="T26" fmla="*/ 72 w 93"/>
                <a:gd name="T27" fmla="*/ 85 h 93"/>
                <a:gd name="T28" fmla="*/ 85 w 93"/>
                <a:gd name="T29" fmla="*/ 72 h 93"/>
                <a:gd name="T30" fmla="*/ 93 w 93"/>
                <a:gd name="T31" fmla="*/ 56 h 93"/>
                <a:gd name="T32" fmla="*/ 89 w 93"/>
                <a:gd name="T33" fmla="*/ 47 h 93"/>
                <a:gd name="T34" fmla="*/ 85 w 93"/>
                <a:gd name="T35" fmla="*/ 64 h 93"/>
                <a:gd name="T36" fmla="*/ 77 w 93"/>
                <a:gd name="T37" fmla="*/ 77 h 93"/>
                <a:gd name="T38" fmla="*/ 64 w 93"/>
                <a:gd name="T39" fmla="*/ 85 h 93"/>
                <a:gd name="T40" fmla="*/ 47 w 93"/>
                <a:gd name="T41" fmla="*/ 89 h 93"/>
                <a:gd name="T42" fmla="*/ 29 w 93"/>
                <a:gd name="T43" fmla="*/ 85 h 93"/>
                <a:gd name="T44" fmla="*/ 16 w 93"/>
                <a:gd name="T45" fmla="*/ 77 h 93"/>
                <a:gd name="T46" fmla="*/ 8 w 93"/>
                <a:gd name="T47" fmla="*/ 64 h 93"/>
                <a:gd name="T48" fmla="*/ 4 w 93"/>
                <a:gd name="T49" fmla="*/ 47 h 93"/>
                <a:gd name="T50" fmla="*/ 8 w 93"/>
                <a:gd name="T51" fmla="*/ 29 h 93"/>
                <a:gd name="T52" fmla="*/ 16 w 93"/>
                <a:gd name="T53" fmla="*/ 16 h 93"/>
                <a:gd name="T54" fmla="*/ 29 w 93"/>
                <a:gd name="T55" fmla="*/ 8 h 93"/>
                <a:gd name="T56" fmla="*/ 47 w 93"/>
                <a:gd name="T57" fmla="*/ 4 h 93"/>
                <a:gd name="T58" fmla="*/ 64 w 93"/>
                <a:gd name="T59" fmla="*/ 8 h 93"/>
                <a:gd name="T60" fmla="*/ 77 w 93"/>
                <a:gd name="T61" fmla="*/ 16 h 93"/>
                <a:gd name="T62" fmla="*/ 85 w 93"/>
                <a:gd name="T63" fmla="*/ 29 h 93"/>
                <a:gd name="T64" fmla="*/ 89 w 93"/>
                <a:gd name="T65" fmla="*/ 47 h 9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3"/>
                <a:gd name="T100" fmla="*/ 0 h 93"/>
                <a:gd name="T101" fmla="*/ 93 w 93"/>
                <a:gd name="T102" fmla="*/ 93 h 9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3" h="93">
                  <a:moveTo>
                    <a:pt x="93" y="47"/>
                  </a:moveTo>
                  <a:lnTo>
                    <a:pt x="93" y="37"/>
                  </a:lnTo>
                  <a:lnTo>
                    <a:pt x="89" y="29"/>
                  </a:lnTo>
                  <a:lnTo>
                    <a:pt x="85" y="21"/>
                  </a:lnTo>
                  <a:lnTo>
                    <a:pt x="79" y="14"/>
                  </a:lnTo>
                  <a:lnTo>
                    <a:pt x="72" y="8"/>
                  </a:lnTo>
                  <a:lnTo>
                    <a:pt x="64" y="4"/>
                  </a:lnTo>
                  <a:lnTo>
                    <a:pt x="56" y="0"/>
                  </a:lnTo>
                  <a:lnTo>
                    <a:pt x="47" y="0"/>
                  </a:lnTo>
                  <a:lnTo>
                    <a:pt x="37" y="0"/>
                  </a:lnTo>
                  <a:lnTo>
                    <a:pt x="29" y="4"/>
                  </a:lnTo>
                  <a:lnTo>
                    <a:pt x="21" y="8"/>
                  </a:lnTo>
                  <a:lnTo>
                    <a:pt x="14" y="14"/>
                  </a:lnTo>
                  <a:lnTo>
                    <a:pt x="8" y="21"/>
                  </a:lnTo>
                  <a:lnTo>
                    <a:pt x="4" y="29"/>
                  </a:lnTo>
                  <a:lnTo>
                    <a:pt x="0" y="37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4" y="64"/>
                  </a:lnTo>
                  <a:lnTo>
                    <a:pt x="8" y="72"/>
                  </a:lnTo>
                  <a:lnTo>
                    <a:pt x="14" y="79"/>
                  </a:lnTo>
                  <a:lnTo>
                    <a:pt x="21" y="85"/>
                  </a:lnTo>
                  <a:lnTo>
                    <a:pt x="29" y="89"/>
                  </a:lnTo>
                  <a:lnTo>
                    <a:pt x="37" y="93"/>
                  </a:lnTo>
                  <a:lnTo>
                    <a:pt x="47" y="93"/>
                  </a:lnTo>
                  <a:lnTo>
                    <a:pt x="56" y="93"/>
                  </a:lnTo>
                  <a:lnTo>
                    <a:pt x="64" y="89"/>
                  </a:lnTo>
                  <a:lnTo>
                    <a:pt x="72" y="85"/>
                  </a:lnTo>
                  <a:lnTo>
                    <a:pt x="79" y="79"/>
                  </a:lnTo>
                  <a:lnTo>
                    <a:pt x="85" y="72"/>
                  </a:lnTo>
                  <a:lnTo>
                    <a:pt x="89" y="64"/>
                  </a:lnTo>
                  <a:lnTo>
                    <a:pt x="93" y="56"/>
                  </a:lnTo>
                  <a:lnTo>
                    <a:pt x="93" y="47"/>
                  </a:lnTo>
                  <a:close/>
                  <a:moveTo>
                    <a:pt x="89" y="47"/>
                  </a:moveTo>
                  <a:lnTo>
                    <a:pt x="89" y="54"/>
                  </a:lnTo>
                  <a:lnTo>
                    <a:pt x="85" y="64"/>
                  </a:lnTo>
                  <a:lnTo>
                    <a:pt x="81" y="70"/>
                  </a:lnTo>
                  <a:lnTo>
                    <a:pt x="77" y="77"/>
                  </a:lnTo>
                  <a:lnTo>
                    <a:pt x="70" y="81"/>
                  </a:lnTo>
                  <a:lnTo>
                    <a:pt x="64" y="85"/>
                  </a:lnTo>
                  <a:lnTo>
                    <a:pt x="54" y="89"/>
                  </a:lnTo>
                  <a:lnTo>
                    <a:pt x="47" y="89"/>
                  </a:lnTo>
                  <a:lnTo>
                    <a:pt x="39" y="89"/>
                  </a:lnTo>
                  <a:lnTo>
                    <a:pt x="29" y="85"/>
                  </a:lnTo>
                  <a:lnTo>
                    <a:pt x="23" y="81"/>
                  </a:lnTo>
                  <a:lnTo>
                    <a:pt x="16" y="77"/>
                  </a:lnTo>
                  <a:lnTo>
                    <a:pt x="12" y="70"/>
                  </a:lnTo>
                  <a:lnTo>
                    <a:pt x="8" y="64"/>
                  </a:lnTo>
                  <a:lnTo>
                    <a:pt x="4" y="54"/>
                  </a:lnTo>
                  <a:lnTo>
                    <a:pt x="4" y="47"/>
                  </a:lnTo>
                  <a:lnTo>
                    <a:pt x="4" y="39"/>
                  </a:lnTo>
                  <a:lnTo>
                    <a:pt x="8" y="29"/>
                  </a:lnTo>
                  <a:lnTo>
                    <a:pt x="12" y="23"/>
                  </a:lnTo>
                  <a:lnTo>
                    <a:pt x="16" y="16"/>
                  </a:lnTo>
                  <a:lnTo>
                    <a:pt x="23" y="12"/>
                  </a:lnTo>
                  <a:lnTo>
                    <a:pt x="29" y="8"/>
                  </a:lnTo>
                  <a:lnTo>
                    <a:pt x="39" y="4"/>
                  </a:lnTo>
                  <a:lnTo>
                    <a:pt x="47" y="4"/>
                  </a:lnTo>
                  <a:lnTo>
                    <a:pt x="54" y="4"/>
                  </a:lnTo>
                  <a:lnTo>
                    <a:pt x="64" y="8"/>
                  </a:lnTo>
                  <a:lnTo>
                    <a:pt x="70" y="12"/>
                  </a:lnTo>
                  <a:lnTo>
                    <a:pt x="77" y="16"/>
                  </a:lnTo>
                  <a:lnTo>
                    <a:pt x="81" y="23"/>
                  </a:lnTo>
                  <a:lnTo>
                    <a:pt x="85" y="29"/>
                  </a:lnTo>
                  <a:lnTo>
                    <a:pt x="89" y="39"/>
                  </a:lnTo>
                  <a:lnTo>
                    <a:pt x="89" y="47"/>
                  </a:lnTo>
                  <a:close/>
                </a:path>
              </a:pathLst>
            </a:custGeom>
            <a:solidFill>
              <a:srgbClr val="F7E1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05" name="Freeform 145">
              <a:extLst>
                <a:ext uri="{FF2B5EF4-FFF2-40B4-BE49-F238E27FC236}">
                  <a16:creationId xmlns:a16="http://schemas.microsoft.com/office/drawing/2014/main" id="{EFA99DBF-405E-4143-D94D-8F0B62E1B6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35" y="2118"/>
              <a:ext cx="89" cy="89"/>
            </a:xfrm>
            <a:custGeom>
              <a:avLst/>
              <a:gdLst>
                <a:gd name="T0" fmla="*/ 89 w 89"/>
                <a:gd name="T1" fmla="*/ 35 h 89"/>
                <a:gd name="T2" fmla="*/ 81 w 89"/>
                <a:gd name="T3" fmla="*/ 19 h 89"/>
                <a:gd name="T4" fmla="*/ 70 w 89"/>
                <a:gd name="T5" fmla="*/ 8 h 89"/>
                <a:gd name="T6" fmla="*/ 54 w 89"/>
                <a:gd name="T7" fmla="*/ 0 h 89"/>
                <a:gd name="T8" fmla="*/ 35 w 89"/>
                <a:gd name="T9" fmla="*/ 0 h 89"/>
                <a:gd name="T10" fmla="*/ 19 w 89"/>
                <a:gd name="T11" fmla="*/ 8 h 89"/>
                <a:gd name="T12" fmla="*/ 8 w 89"/>
                <a:gd name="T13" fmla="*/ 19 h 89"/>
                <a:gd name="T14" fmla="*/ 0 w 89"/>
                <a:gd name="T15" fmla="*/ 35 h 89"/>
                <a:gd name="T16" fmla="*/ 0 w 89"/>
                <a:gd name="T17" fmla="*/ 54 h 89"/>
                <a:gd name="T18" fmla="*/ 8 w 89"/>
                <a:gd name="T19" fmla="*/ 70 h 89"/>
                <a:gd name="T20" fmla="*/ 19 w 89"/>
                <a:gd name="T21" fmla="*/ 81 h 89"/>
                <a:gd name="T22" fmla="*/ 35 w 89"/>
                <a:gd name="T23" fmla="*/ 89 h 89"/>
                <a:gd name="T24" fmla="*/ 54 w 89"/>
                <a:gd name="T25" fmla="*/ 89 h 89"/>
                <a:gd name="T26" fmla="*/ 70 w 89"/>
                <a:gd name="T27" fmla="*/ 81 h 89"/>
                <a:gd name="T28" fmla="*/ 81 w 89"/>
                <a:gd name="T29" fmla="*/ 70 h 89"/>
                <a:gd name="T30" fmla="*/ 89 w 89"/>
                <a:gd name="T31" fmla="*/ 54 h 89"/>
                <a:gd name="T32" fmla="*/ 85 w 89"/>
                <a:gd name="T33" fmla="*/ 45 h 89"/>
                <a:gd name="T34" fmla="*/ 81 w 89"/>
                <a:gd name="T35" fmla="*/ 60 h 89"/>
                <a:gd name="T36" fmla="*/ 73 w 89"/>
                <a:gd name="T37" fmla="*/ 73 h 89"/>
                <a:gd name="T38" fmla="*/ 60 w 89"/>
                <a:gd name="T39" fmla="*/ 81 h 89"/>
                <a:gd name="T40" fmla="*/ 45 w 89"/>
                <a:gd name="T41" fmla="*/ 85 h 89"/>
                <a:gd name="T42" fmla="*/ 29 w 89"/>
                <a:gd name="T43" fmla="*/ 81 h 89"/>
                <a:gd name="T44" fmla="*/ 16 w 89"/>
                <a:gd name="T45" fmla="*/ 73 h 89"/>
                <a:gd name="T46" fmla="*/ 8 w 89"/>
                <a:gd name="T47" fmla="*/ 60 h 89"/>
                <a:gd name="T48" fmla="*/ 4 w 89"/>
                <a:gd name="T49" fmla="*/ 45 h 89"/>
                <a:gd name="T50" fmla="*/ 8 w 89"/>
                <a:gd name="T51" fmla="*/ 29 h 89"/>
                <a:gd name="T52" fmla="*/ 16 w 89"/>
                <a:gd name="T53" fmla="*/ 16 h 89"/>
                <a:gd name="T54" fmla="*/ 29 w 89"/>
                <a:gd name="T55" fmla="*/ 8 h 89"/>
                <a:gd name="T56" fmla="*/ 45 w 89"/>
                <a:gd name="T57" fmla="*/ 4 h 89"/>
                <a:gd name="T58" fmla="*/ 60 w 89"/>
                <a:gd name="T59" fmla="*/ 8 h 89"/>
                <a:gd name="T60" fmla="*/ 73 w 89"/>
                <a:gd name="T61" fmla="*/ 16 h 89"/>
                <a:gd name="T62" fmla="*/ 81 w 89"/>
                <a:gd name="T63" fmla="*/ 29 h 89"/>
                <a:gd name="T64" fmla="*/ 85 w 89"/>
                <a:gd name="T65" fmla="*/ 45 h 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9"/>
                <a:gd name="T100" fmla="*/ 0 h 89"/>
                <a:gd name="T101" fmla="*/ 89 w 89"/>
                <a:gd name="T102" fmla="*/ 89 h 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9" h="89">
                  <a:moveTo>
                    <a:pt x="89" y="45"/>
                  </a:moveTo>
                  <a:lnTo>
                    <a:pt x="89" y="35"/>
                  </a:lnTo>
                  <a:lnTo>
                    <a:pt x="85" y="27"/>
                  </a:lnTo>
                  <a:lnTo>
                    <a:pt x="81" y="19"/>
                  </a:lnTo>
                  <a:lnTo>
                    <a:pt x="75" y="14"/>
                  </a:lnTo>
                  <a:lnTo>
                    <a:pt x="70" y="8"/>
                  </a:lnTo>
                  <a:lnTo>
                    <a:pt x="62" y="4"/>
                  </a:lnTo>
                  <a:lnTo>
                    <a:pt x="54" y="0"/>
                  </a:lnTo>
                  <a:lnTo>
                    <a:pt x="45" y="0"/>
                  </a:lnTo>
                  <a:lnTo>
                    <a:pt x="35" y="0"/>
                  </a:lnTo>
                  <a:lnTo>
                    <a:pt x="27" y="4"/>
                  </a:lnTo>
                  <a:lnTo>
                    <a:pt x="19" y="8"/>
                  </a:lnTo>
                  <a:lnTo>
                    <a:pt x="14" y="14"/>
                  </a:lnTo>
                  <a:lnTo>
                    <a:pt x="8" y="19"/>
                  </a:lnTo>
                  <a:lnTo>
                    <a:pt x="4" y="27"/>
                  </a:lnTo>
                  <a:lnTo>
                    <a:pt x="0" y="35"/>
                  </a:lnTo>
                  <a:lnTo>
                    <a:pt x="0" y="45"/>
                  </a:lnTo>
                  <a:lnTo>
                    <a:pt x="0" y="54"/>
                  </a:lnTo>
                  <a:lnTo>
                    <a:pt x="4" y="62"/>
                  </a:lnTo>
                  <a:lnTo>
                    <a:pt x="8" y="70"/>
                  </a:lnTo>
                  <a:lnTo>
                    <a:pt x="14" y="75"/>
                  </a:lnTo>
                  <a:lnTo>
                    <a:pt x="19" y="81"/>
                  </a:lnTo>
                  <a:lnTo>
                    <a:pt x="27" y="85"/>
                  </a:lnTo>
                  <a:lnTo>
                    <a:pt x="35" y="89"/>
                  </a:lnTo>
                  <a:lnTo>
                    <a:pt x="45" y="89"/>
                  </a:lnTo>
                  <a:lnTo>
                    <a:pt x="54" y="89"/>
                  </a:lnTo>
                  <a:lnTo>
                    <a:pt x="62" y="85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81" y="70"/>
                  </a:lnTo>
                  <a:lnTo>
                    <a:pt x="85" y="62"/>
                  </a:lnTo>
                  <a:lnTo>
                    <a:pt x="89" y="54"/>
                  </a:lnTo>
                  <a:lnTo>
                    <a:pt x="89" y="45"/>
                  </a:lnTo>
                  <a:close/>
                  <a:moveTo>
                    <a:pt x="85" y="45"/>
                  </a:moveTo>
                  <a:lnTo>
                    <a:pt x="85" y="52"/>
                  </a:lnTo>
                  <a:lnTo>
                    <a:pt x="81" y="60"/>
                  </a:lnTo>
                  <a:lnTo>
                    <a:pt x="79" y="68"/>
                  </a:lnTo>
                  <a:lnTo>
                    <a:pt x="73" y="73"/>
                  </a:lnTo>
                  <a:lnTo>
                    <a:pt x="68" y="79"/>
                  </a:lnTo>
                  <a:lnTo>
                    <a:pt x="60" y="81"/>
                  </a:lnTo>
                  <a:lnTo>
                    <a:pt x="52" y="85"/>
                  </a:lnTo>
                  <a:lnTo>
                    <a:pt x="45" y="85"/>
                  </a:lnTo>
                  <a:lnTo>
                    <a:pt x="37" y="85"/>
                  </a:lnTo>
                  <a:lnTo>
                    <a:pt x="29" y="81"/>
                  </a:lnTo>
                  <a:lnTo>
                    <a:pt x="21" y="79"/>
                  </a:lnTo>
                  <a:lnTo>
                    <a:pt x="16" y="73"/>
                  </a:lnTo>
                  <a:lnTo>
                    <a:pt x="10" y="68"/>
                  </a:lnTo>
                  <a:lnTo>
                    <a:pt x="8" y="60"/>
                  </a:lnTo>
                  <a:lnTo>
                    <a:pt x="4" y="52"/>
                  </a:lnTo>
                  <a:lnTo>
                    <a:pt x="4" y="45"/>
                  </a:lnTo>
                  <a:lnTo>
                    <a:pt x="4" y="37"/>
                  </a:lnTo>
                  <a:lnTo>
                    <a:pt x="8" y="29"/>
                  </a:lnTo>
                  <a:lnTo>
                    <a:pt x="10" y="21"/>
                  </a:lnTo>
                  <a:lnTo>
                    <a:pt x="16" y="16"/>
                  </a:lnTo>
                  <a:lnTo>
                    <a:pt x="21" y="10"/>
                  </a:lnTo>
                  <a:lnTo>
                    <a:pt x="29" y="8"/>
                  </a:lnTo>
                  <a:lnTo>
                    <a:pt x="37" y="4"/>
                  </a:lnTo>
                  <a:lnTo>
                    <a:pt x="45" y="4"/>
                  </a:lnTo>
                  <a:lnTo>
                    <a:pt x="52" y="4"/>
                  </a:lnTo>
                  <a:lnTo>
                    <a:pt x="60" y="8"/>
                  </a:lnTo>
                  <a:lnTo>
                    <a:pt x="68" y="10"/>
                  </a:lnTo>
                  <a:lnTo>
                    <a:pt x="73" y="16"/>
                  </a:lnTo>
                  <a:lnTo>
                    <a:pt x="79" y="21"/>
                  </a:lnTo>
                  <a:lnTo>
                    <a:pt x="81" y="29"/>
                  </a:lnTo>
                  <a:lnTo>
                    <a:pt x="85" y="37"/>
                  </a:lnTo>
                  <a:lnTo>
                    <a:pt x="85" y="45"/>
                  </a:lnTo>
                  <a:close/>
                </a:path>
              </a:pathLst>
            </a:custGeom>
            <a:solidFill>
              <a:srgbClr val="F8E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06" name="Freeform 146">
              <a:extLst>
                <a:ext uri="{FF2B5EF4-FFF2-40B4-BE49-F238E27FC236}">
                  <a16:creationId xmlns:a16="http://schemas.microsoft.com/office/drawing/2014/main" id="{9CEF6F75-1D5F-D2B3-A685-8B3660AE2A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37" y="2120"/>
              <a:ext cx="85" cy="85"/>
            </a:xfrm>
            <a:custGeom>
              <a:avLst/>
              <a:gdLst>
                <a:gd name="T0" fmla="*/ 85 w 85"/>
                <a:gd name="T1" fmla="*/ 35 h 85"/>
                <a:gd name="T2" fmla="*/ 77 w 85"/>
                <a:gd name="T3" fmla="*/ 19 h 85"/>
                <a:gd name="T4" fmla="*/ 66 w 85"/>
                <a:gd name="T5" fmla="*/ 8 h 85"/>
                <a:gd name="T6" fmla="*/ 50 w 85"/>
                <a:gd name="T7" fmla="*/ 0 h 85"/>
                <a:gd name="T8" fmla="*/ 35 w 85"/>
                <a:gd name="T9" fmla="*/ 0 h 85"/>
                <a:gd name="T10" fmla="*/ 19 w 85"/>
                <a:gd name="T11" fmla="*/ 8 h 85"/>
                <a:gd name="T12" fmla="*/ 8 w 85"/>
                <a:gd name="T13" fmla="*/ 19 h 85"/>
                <a:gd name="T14" fmla="*/ 0 w 85"/>
                <a:gd name="T15" fmla="*/ 35 h 85"/>
                <a:gd name="T16" fmla="*/ 0 w 85"/>
                <a:gd name="T17" fmla="*/ 50 h 85"/>
                <a:gd name="T18" fmla="*/ 8 w 85"/>
                <a:gd name="T19" fmla="*/ 66 h 85"/>
                <a:gd name="T20" fmla="*/ 19 w 85"/>
                <a:gd name="T21" fmla="*/ 77 h 85"/>
                <a:gd name="T22" fmla="*/ 35 w 85"/>
                <a:gd name="T23" fmla="*/ 85 h 85"/>
                <a:gd name="T24" fmla="*/ 50 w 85"/>
                <a:gd name="T25" fmla="*/ 85 h 85"/>
                <a:gd name="T26" fmla="*/ 66 w 85"/>
                <a:gd name="T27" fmla="*/ 77 h 85"/>
                <a:gd name="T28" fmla="*/ 77 w 85"/>
                <a:gd name="T29" fmla="*/ 66 h 85"/>
                <a:gd name="T30" fmla="*/ 85 w 85"/>
                <a:gd name="T31" fmla="*/ 50 h 85"/>
                <a:gd name="T32" fmla="*/ 81 w 85"/>
                <a:gd name="T33" fmla="*/ 43 h 85"/>
                <a:gd name="T34" fmla="*/ 79 w 85"/>
                <a:gd name="T35" fmla="*/ 58 h 85"/>
                <a:gd name="T36" fmla="*/ 70 w 85"/>
                <a:gd name="T37" fmla="*/ 70 h 85"/>
                <a:gd name="T38" fmla="*/ 58 w 85"/>
                <a:gd name="T39" fmla="*/ 79 h 85"/>
                <a:gd name="T40" fmla="*/ 43 w 85"/>
                <a:gd name="T41" fmla="*/ 81 h 85"/>
                <a:gd name="T42" fmla="*/ 27 w 85"/>
                <a:gd name="T43" fmla="*/ 79 h 85"/>
                <a:gd name="T44" fmla="*/ 16 w 85"/>
                <a:gd name="T45" fmla="*/ 70 h 85"/>
                <a:gd name="T46" fmla="*/ 6 w 85"/>
                <a:gd name="T47" fmla="*/ 58 h 85"/>
                <a:gd name="T48" fmla="*/ 4 w 85"/>
                <a:gd name="T49" fmla="*/ 43 h 85"/>
                <a:gd name="T50" fmla="*/ 6 w 85"/>
                <a:gd name="T51" fmla="*/ 27 h 85"/>
                <a:gd name="T52" fmla="*/ 16 w 85"/>
                <a:gd name="T53" fmla="*/ 16 h 85"/>
                <a:gd name="T54" fmla="*/ 27 w 85"/>
                <a:gd name="T55" fmla="*/ 6 h 85"/>
                <a:gd name="T56" fmla="*/ 43 w 85"/>
                <a:gd name="T57" fmla="*/ 4 h 85"/>
                <a:gd name="T58" fmla="*/ 58 w 85"/>
                <a:gd name="T59" fmla="*/ 6 h 85"/>
                <a:gd name="T60" fmla="*/ 70 w 85"/>
                <a:gd name="T61" fmla="*/ 16 h 85"/>
                <a:gd name="T62" fmla="*/ 79 w 85"/>
                <a:gd name="T63" fmla="*/ 27 h 85"/>
                <a:gd name="T64" fmla="*/ 81 w 85"/>
                <a:gd name="T65" fmla="*/ 43 h 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5"/>
                <a:gd name="T100" fmla="*/ 0 h 85"/>
                <a:gd name="T101" fmla="*/ 85 w 85"/>
                <a:gd name="T102" fmla="*/ 85 h 8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5" h="85">
                  <a:moveTo>
                    <a:pt x="85" y="43"/>
                  </a:moveTo>
                  <a:lnTo>
                    <a:pt x="85" y="35"/>
                  </a:lnTo>
                  <a:lnTo>
                    <a:pt x="81" y="25"/>
                  </a:lnTo>
                  <a:lnTo>
                    <a:pt x="77" y="19"/>
                  </a:lnTo>
                  <a:lnTo>
                    <a:pt x="73" y="12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0" y="0"/>
                  </a:lnTo>
                  <a:lnTo>
                    <a:pt x="43" y="0"/>
                  </a:lnTo>
                  <a:lnTo>
                    <a:pt x="35" y="0"/>
                  </a:lnTo>
                  <a:lnTo>
                    <a:pt x="25" y="4"/>
                  </a:lnTo>
                  <a:lnTo>
                    <a:pt x="19" y="8"/>
                  </a:lnTo>
                  <a:lnTo>
                    <a:pt x="12" y="12"/>
                  </a:lnTo>
                  <a:lnTo>
                    <a:pt x="8" y="19"/>
                  </a:lnTo>
                  <a:lnTo>
                    <a:pt x="4" y="25"/>
                  </a:lnTo>
                  <a:lnTo>
                    <a:pt x="0" y="35"/>
                  </a:lnTo>
                  <a:lnTo>
                    <a:pt x="0" y="43"/>
                  </a:lnTo>
                  <a:lnTo>
                    <a:pt x="0" y="50"/>
                  </a:lnTo>
                  <a:lnTo>
                    <a:pt x="4" y="60"/>
                  </a:lnTo>
                  <a:lnTo>
                    <a:pt x="8" y="66"/>
                  </a:lnTo>
                  <a:lnTo>
                    <a:pt x="12" y="73"/>
                  </a:lnTo>
                  <a:lnTo>
                    <a:pt x="19" y="77"/>
                  </a:lnTo>
                  <a:lnTo>
                    <a:pt x="25" y="81"/>
                  </a:lnTo>
                  <a:lnTo>
                    <a:pt x="35" y="85"/>
                  </a:lnTo>
                  <a:lnTo>
                    <a:pt x="43" y="85"/>
                  </a:lnTo>
                  <a:lnTo>
                    <a:pt x="50" y="85"/>
                  </a:lnTo>
                  <a:lnTo>
                    <a:pt x="60" y="81"/>
                  </a:lnTo>
                  <a:lnTo>
                    <a:pt x="66" y="77"/>
                  </a:lnTo>
                  <a:lnTo>
                    <a:pt x="73" y="73"/>
                  </a:lnTo>
                  <a:lnTo>
                    <a:pt x="77" y="66"/>
                  </a:lnTo>
                  <a:lnTo>
                    <a:pt x="81" y="60"/>
                  </a:lnTo>
                  <a:lnTo>
                    <a:pt x="85" y="50"/>
                  </a:lnTo>
                  <a:lnTo>
                    <a:pt x="85" y="43"/>
                  </a:lnTo>
                  <a:close/>
                  <a:moveTo>
                    <a:pt x="81" y="43"/>
                  </a:moveTo>
                  <a:lnTo>
                    <a:pt x="81" y="50"/>
                  </a:lnTo>
                  <a:lnTo>
                    <a:pt x="79" y="58"/>
                  </a:lnTo>
                  <a:lnTo>
                    <a:pt x="75" y="64"/>
                  </a:lnTo>
                  <a:lnTo>
                    <a:pt x="70" y="70"/>
                  </a:lnTo>
                  <a:lnTo>
                    <a:pt x="64" y="75"/>
                  </a:lnTo>
                  <a:lnTo>
                    <a:pt x="58" y="79"/>
                  </a:lnTo>
                  <a:lnTo>
                    <a:pt x="50" y="81"/>
                  </a:lnTo>
                  <a:lnTo>
                    <a:pt x="43" y="81"/>
                  </a:lnTo>
                  <a:lnTo>
                    <a:pt x="35" y="81"/>
                  </a:lnTo>
                  <a:lnTo>
                    <a:pt x="27" y="79"/>
                  </a:lnTo>
                  <a:lnTo>
                    <a:pt x="21" y="75"/>
                  </a:lnTo>
                  <a:lnTo>
                    <a:pt x="16" y="70"/>
                  </a:lnTo>
                  <a:lnTo>
                    <a:pt x="10" y="64"/>
                  </a:lnTo>
                  <a:lnTo>
                    <a:pt x="6" y="58"/>
                  </a:lnTo>
                  <a:lnTo>
                    <a:pt x="4" y="50"/>
                  </a:lnTo>
                  <a:lnTo>
                    <a:pt x="4" y="43"/>
                  </a:lnTo>
                  <a:lnTo>
                    <a:pt x="4" y="35"/>
                  </a:lnTo>
                  <a:lnTo>
                    <a:pt x="6" y="27"/>
                  </a:lnTo>
                  <a:lnTo>
                    <a:pt x="10" y="21"/>
                  </a:lnTo>
                  <a:lnTo>
                    <a:pt x="16" y="16"/>
                  </a:lnTo>
                  <a:lnTo>
                    <a:pt x="21" y="10"/>
                  </a:lnTo>
                  <a:lnTo>
                    <a:pt x="27" y="6"/>
                  </a:lnTo>
                  <a:lnTo>
                    <a:pt x="35" y="4"/>
                  </a:lnTo>
                  <a:lnTo>
                    <a:pt x="43" y="4"/>
                  </a:lnTo>
                  <a:lnTo>
                    <a:pt x="50" y="4"/>
                  </a:lnTo>
                  <a:lnTo>
                    <a:pt x="58" y="6"/>
                  </a:lnTo>
                  <a:lnTo>
                    <a:pt x="64" y="10"/>
                  </a:lnTo>
                  <a:lnTo>
                    <a:pt x="70" y="16"/>
                  </a:lnTo>
                  <a:lnTo>
                    <a:pt x="75" y="21"/>
                  </a:lnTo>
                  <a:lnTo>
                    <a:pt x="79" y="27"/>
                  </a:lnTo>
                  <a:lnTo>
                    <a:pt x="81" y="35"/>
                  </a:lnTo>
                  <a:lnTo>
                    <a:pt x="81" y="43"/>
                  </a:lnTo>
                  <a:close/>
                </a:path>
              </a:pathLst>
            </a:custGeom>
            <a:solidFill>
              <a:srgbClr val="F9E4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07" name="Freeform 147">
              <a:extLst>
                <a:ext uri="{FF2B5EF4-FFF2-40B4-BE49-F238E27FC236}">
                  <a16:creationId xmlns:a16="http://schemas.microsoft.com/office/drawing/2014/main" id="{12810C1E-D0B1-7B02-1712-40A0D4DE51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39" y="2122"/>
              <a:ext cx="81" cy="81"/>
            </a:xfrm>
            <a:custGeom>
              <a:avLst/>
              <a:gdLst>
                <a:gd name="T0" fmla="*/ 81 w 81"/>
                <a:gd name="T1" fmla="*/ 33 h 81"/>
                <a:gd name="T2" fmla="*/ 75 w 81"/>
                <a:gd name="T3" fmla="*/ 17 h 81"/>
                <a:gd name="T4" fmla="*/ 64 w 81"/>
                <a:gd name="T5" fmla="*/ 6 h 81"/>
                <a:gd name="T6" fmla="*/ 48 w 81"/>
                <a:gd name="T7" fmla="*/ 0 h 81"/>
                <a:gd name="T8" fmla="*/ 33 w 81"/>
                <a:gd name="T9" fmla="*/ 0 h 81"/>
                <a:gd name="T10" fmla="*/ 17 w 81"/>
                <a:gd name="T11" fmla="*/ 6 h 81"/>
                <a:gd name="T12" fmla="*/ 6 w 81"/>
                <a:gd name="T13" fmla="*/ 17 h 81"/>
                <a:gd name="T14" fmla="*/ 0 w 81"/>
                <a:gd name="T15" fmla="*/ 33 h 81"/>
                <a:gd name="T16" fmla="*/ 0 w 81"/>
                <a:gd name="T17" fmla="*/ 48 h 81"/>
                <a:gd name="T18" fmla="*/ 6 w 81"/>
                <a:gd name="T19" fmla="*/ 64 h 81"/>
                <a:gd name="T20" fmla="*/ 17 w 81"/>
                <a:gd name="T21" fmla="*/ 75 h 81"/>
                <a:gd name="T22" fmla="*/ 33 w 81"/>
                <a:gd name="T23" fmla="*/ 81 h 81"/>
                <a:gd name="T24" fmla="*/ 48 w 81"/>
                <a:gd name="T25" fmla="*/ 81 h 81"/>
                <a:gd name="T26" fmla="*/ 64 w 81"/>
                <a:gd name="T27" fmla="*/ 75 h 81"/>
                <a:gd name="T28" fmla="*/ 75 w 81"/>
                <a:gd name="T29" fmla="*/ 64 h 81"/>
                <a:gd name="T30" fmla="*/ 81 w 81"/>
                <a:gd name="T31" fmla="*/ 48 h 81"/>
                <a:gd name="T32" fmla="*/ 77 w 81"/>
                <a:gd name="T33" fmla="*/ 41 h 81"/>
                <a:gd name="T34" fmla="*/ 75 w 81"/>
                <a:gd name="T35" fmla="*/ 54 h 81"/>
                <a:gd name="T36" fmla="*/ 68 w 81"/>
                <a:gd name="T37" fmla="*/ 68 h 81"/>
                <a:gd name="T38" fmla="*/ 54 w 81"/>
                <a:gd name="T39" fmla="*/ 75 h 81"/>
                <a:gd name="T40" fmla="*/ 41 w 81"/>
                <a:gd name="T41" fmla="*/ 77 h 81"/>
                <a:gd name="T42" fmla="*/ 27 w 81"/>
                <a:gd name="T43" fmla="*/ 75 h 81"/>
                <a:gd name="T44" fmla="*/ 14 w 81"/>
                <a:gd name="T45" fmla="*/ 68 h 81"/>
                <a:gd name="T46" fmla="*/ 6 w 81"/>
                <a:gd name="T47" fmla="*/ 54 h 81"/>
                <a:gd name="T48" fmla="*/ 4 w 81"/>
                <a:gd name="T49" fmla="*/ 41 h 81"/>
                <a:gd name="T50" fmla="*/ 6 w 81"/>
                <a:gd name="T51" fmla="*/ 27 h 81"/>
                <a:gd name="T52" fmla="*/ 14 w 81"/>
                <a:gd name="T53" fmla="*/ 14 h 81"/>
                <a:gd name="T54" fmla="*/ 27 w 81"/>
                <a:gd name="T55" fmla="*/ 6 h 81"/>
                <a:gd name="T56" fmla="*/ 41 w 81"/>
                <a:gd name="T57" fmla="*/ 4 h 81"/>
                <a:gd name="T58" fmla="*/ 54 w 81"/>
                <a:gd name="T59" fmla="*/ 6 h 81"/>
                <a:gd name="T60" fmla="*/ 68 w 81"/>
                <a:gd name="T61" fmla="*/ 14 h 81"/>
                <a:gd name="T62" fmla="*/ 75 w 81"/>
                <a:gd name="T63" fmla="*/ 27 h 81"/>
                <a:gd name="T64" fmla="*/ 77 w 81"/>
                <a:gd name="T65" fmla="*/ 41 h 8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1"/>
                <a:gd name="T100" fmla="*/ 0 h 81"/>
                <a:gd name="T101" fmla="*/ 81 w 81"/>
                <a:gd name="T102" fmla="*/ 81 h 8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1" h="81">
                  <a:moveTo>
                    <a:pt x="81" y="41"/>
                  </a:moveTo>
                  <a:lnTo>
                    <a:pt x="81" y="33"/>
                  </a:lnTo>
                  <a:lnTo>
                    <a:pt x="77" y="25"/>
                  </a:lnTo>
                  <a:lnTo>
                    <a:pt x="75" y="17"/>
                  </a:lnTo>
                  <a:lnTo>
                    <a:pt x="69" y="12"/>
                  </a:lnTo>
                  <a:lnTo>
                    <a:pt x="64" y="6"/>
                  </a:lnTo>
                  <a:lnTo>
                    <a:pt x="56" y="4"/>
                  </a:lnTo>
                  <a:lnTo>
                    <a:pt x="48" y="0"/>
                  </a:lnTo>
                  <a:lnTo>
                    <a:pt x="41" y="0"/>
                  </a:lnTo>
                  <a:lnTo>
                    <a:pt x="33" y="0"/>
                  </a:lnTo>
                  <a:lnTo>
                    <a:pt x="25" y="4"/>
                  </a:lnTo>
                  <a:lnTo>
                    <a:pt x="17" y="6"/>
                  </a:lnTo>
                  <a:lnTo>
                    <a:pt x="12" y="12"/>
                  </a:lnTo>
                  <a:lnTo>
                    <a:pt x="6" y="17"/>
                  </a:lnTo>
                  <a:lnTo>
                    <a:pt x="4" y="25"/>
                  </a:lnTo>
                  <a:lnTo>
                    <a:pt x="0" y="33"/>
                  </a:lnTo>
                  <a:lnTo>
                    <a:pt x="0" y="41"/>
                  </a:lnTo>
                  <a:lnTo>
                    <a:pt x="0" y="48"/>
                  </a:lnTo>
                  <a:lnTo>
                    <a:pt x="4" y="56"/>
                  </a:lnTo>
                  <a:lnTo>
                    <a:pt x="6" y="64"/>
                  </a:lnTo>
                  <a:lnTo>
                    <a:pt x="12" y="69"/>
                  </a:lnTo>
                  <a:lnTo>
                    <a:pt x="17" y="75"/>
                  </a:lnTo>
                  <a:lnTo>
                    <a:pt x="25" y="77"/>
                  </a:lnTo>
                  <a:lnTo>
                    <a:pt x="33" y="81"/>
                  </a:lnTo>
                  <a:lnTo>
                    <a:pt x="41" y="81"/>
                  </a:lnTo>
                  <a:lnTo>
                    <a:pt x="48" y="81"/>
                  </a:lnTo>
                  <a:lnTo>
                    <a:pt x="56" y="77"/>
                  </a:lnTo>
                  <a:lnTo>
                    <a:pt x="64" y="75"/>
                  </a:lnTo>
                  <a:lnTo>
                    <a:pt x="69" y="69"/>
                  </a:lnTo>
                  <a:lnTo>
                    <a:pt x="75" y="64"/>
                  </a:lnTo>
                  <a:lnTo>
                    <a:pt x="77" y="56"/>
                  </a:lnTo>
                  <a:lnTo>
                    <a:pt x="81" y="48"/>
                  </a:lnTo>
                  <a:lnTo>
                    <a:pt x="81" y="41"/>
                  </a:lnTo>
                  <a:close/>
                  <a:moveTo>
                    <a:pt x="77" y="41"/>
                  </a:moveTo>
                  <a:lnTo>
                    <a:pt x="77" y="48"/>
                  </a:lnTo>
                  <a:lnTo>
                    <a:pt x="75" y="54"/>
                  </a:lnTo>
                  <a:lnTo>
                    <a:pt x="71" y="62"/>
                  </a:lnTo>
                  <a:lnTo>
                    <a:pt x="68" y="68"/>
                  </a:lnTo>
                  <a:lnTo>
                    <a:pt x="62" y="71"/>
                  </a:lnTo>
                  <a:lnTo>
                    <a:pt x="54" y="75"/>
                  </a:lnTo>
                  <a:lnTo>
                    <a:pt x="48" y="77"/>
                  </a:lnTo>
                  <a:lnTo>
                    <a:pt x="41" y="77"/>
                  </a:lnTo>
                  <a:lnTo>
                    <a:pt x="33" y="77"/>
                  </a:lnTo>
                  <a:lnTo>
                    <a:pt x="27" y="75"/>
                  </a:lnTo>
                  <a:lnTo>
                    <a:pt x="19" y="71"/>
                  </a:lnTo>
                  <a:lnTo>
                    <a:pt x="14" y="68"/>
                  </a:lnTo>
                  <a:lnTo>
                    <a:pt x="10" y="62"/>
                  </a:lnTo>
                  <a:lnTo>
                    <a:pt x="6" y="54"/>
                  </a:lnTo>
                  <a:lnTo>
                    <a:pt x="4" y="48"/>
                  </a:lnTo>
                  <a:lnTo>
                    <a:pt x="4" y="41"/>
                  </a:lnTo>
                  <a:lnTo>
                    <a:pt x="4" y="33"/>
                  </a:lnTo>
                  <a:lnTo>
                    <a:pt x="6" y="27"/>
                  </a:lnTo>
                  <a:lnTo>
                    <a:pt x="10" y="19"/>
                  </a:lnTo>
                  <a:lnTo>
                    <a:pt x="14" y="14"/>
                  </a:lnTo>
                  <a:lnTo>
                    <a:pt x="19" y="10"/>
                  </a:lnTo>
                  <a:lnTo>
                    <a:pt x="27" y="6"/>
                  </a:lnTo>
                  <a:lnTo>
                    <a:pt x="33" y="4"/>
                  </a:lnTo>
                  <a:lnTo>
                    <a:pt x="41" y="4"/>
                  </a:lnTo>
                  <a:lnTo>
                    <a:pt x="48" y="4"/>
                  </a:lnTo>
                  <a:lnTo>
                    <a:pt x="54" y="6"/>
                  </a:lnTo>
                  <a:lnTo>
                    <a:pt x="62" y="10"/>
                  </a:lnTo>
                  <a:lnTo>
                    <a:pt x="68" y="14"/>
                  </a:lnTo>
                  <a:lnTo>
                    <a:pt x="71" y="19"/>
                  </a:lnTo>
                  <a:lnTo>
                    <a:pt x="75" y="27"/>
                  </a:lnTo>
                  <a:lnTo>
                    <a:pt x="77" y="33"/>
                  </a:lnTo>
                  <a:lnTo>
                    <a:pt x="77" y="41"/>
                  </a:lnTo>
                  <a:close/>
                </a:path>
              </a:pathLst>
            </a:custGeom>
            <a:solidFill>
              <a:srgbClr val="F9E5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08" name="Freeform 148">
              <a:extLst>
                <a:ext uri="{FF2B5EF4-FFF2-40B4-BE49-F238E27FC236}">
                  <a16:creationId xmlns:a16="http://schemas.microsoft.com/office/drawing/2014/main" id="{C3C6B2CB-A0B3-CC11-AAD4-99EA1389D3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41" y="2124"/>
              <a:ext cx="77" cy="77"/>
            </a:xfrm>
            <a:custGeom>
              <a:avLst/>
              <a:gdLst>
                <a:gd name="T0" fmla="*/ 77 w 77"/>
                <a:gd name="T1" fmla="*/ 31 h 77"/>
                <a:gd name="T2" fmla="*/ 71 w 77"/>
                <a:gd name="T3" fmla="*/ 17 h 77"/>
                <a:gd name="T4" fmla="*/ 60 w 77"/>
                <a:gd name="T5" fmla="*/ 6 h 77"/>
                <a:gd name="T6" fmla="*/ 46 w 77"/>
                <a:gd name="T7" fmla="*/ 0 h 77"/>
                <a:gd name="T8" fmla="*/ 31 w 77"/>
                <a:gd name="T9" fmla="*/ 0 h 77"/>
                <a:gd name="T10" fmla="*/ 17 w 77"/>
                <a:gd name="T11" fmla="*/ 6 h 77"/>
                <a:gd name="T12" fmla="*/ 6 w 77"/>
                <a:gd name="T13" fmla="*/ 17 h 77"/>
                <a:gd name="T14" fmla="*/ 0 w 77"/>
                <a:gd name="T15" fmla="*/ 31 h 77"/>
                <a:gd name="T16" fmla="*/ 0 w 77"/>
                <a:gd name="T17" fmla="*/ 46 h 77"/>
                <a:gd name="T18" fmla="*/ 6 w 77"/>
                <a:gd name="T19" fmla="*/ 60 h 77"/>
                <a:gd name="T20" fmla="*/ 17 w 77"/>
                <a:gd name="T21" fmla="*/ 71 h 77"/>
                <a:gd name="T22" fmla="*/ 31 w 77"/>
                <a:gd name="T23" fmla="*/ 77 h 77"/>
                <a:gd name="T24" fmla="*/ 46 w 77"/>
                <a:gd name="T25" fmla="*/ 77 h 77"/>
                <a:gd name="T26" fmla="*/ 60 w 77"/>
                <a:gd name="T27" fmla="*/ 71 h 77"/>
                <a:gd name="T28" fmla="*/ 71 w 77"/>
                <a:gd name="T29" fmla="*/ 60 h 77"/>
                <a:gd name="T30" fmla="*/ 77 w 77"/>
                <a:gd name="T31" fmla="*/ 46 h 77"/>
                <a:gd name="T32" fmla="*/ 73 w 77"/>
                <a:gd name="T33" fmla="*/ 39 h 77"/>
                <a:gd name="T34" fmla="*/ 71 w 77"/>
                <a:gd name="T35" fmla="*/ 52 h 77"/>
                <a:gd name="T36" fmla="*/ 64 w 77"/>
                <a:gd name="T37" fmla="*/ 64 h 77"/>
                <a:gd name="T38" fmla="*/ 52 w 77"/>
                <a:gd name="T39" fmla="*/ 71 h 77"/>
                <a:gd name="T40" fmla="*/ 39 w 77"/>
                <a:gd name="T41" fmla="*/ 73 h 77"/>
                <a:gd name="T42" fmla="*/ 25 w 77"/>
                <a:gd name="T43" fmla="*/ 71 h 77"/>
                <a:gd name="T44" fmla="*/ 13 w 77"/>
                <a:gd name="T45" fmla="*/ 64 h 77"/>
                <a:gd name="T46" fmla="*/ 6 w 77"/>
                <a:gd name="T47" fmla="*/ 52 h 77"/>
                <a:gd name="T48" fmla="*/ 4 w 77"/>
                <a:gd name="T49" fmla="*/ 39 h 77"/>
                <a:gd name="T50" fmla="*/ 6 w 77"/>
                <a:gd name="T51" fmla="*/ 25 h 77"/>
                <a:gd name="T52" fmla="*/ 13 w 77"/>
                <a:gd name="T53" fmla="*/ 13 h 77"/>
                <a:gd name="T54" fmla="*/ 25 w 77"/>
                <a:gd name="T55" fmla="*/ 6 h 77"/>
                <a:gd name="T56" fmla="*/ 39 w 77"/>
                <a:gd name="T57" fmla="*/ 4 h 77"/>
                <a:gd name="T58" fmla="*/ 52 w 77"/>
                <a:gd name="T59" fmla="*/ 6 h 77"/>
                <a:gd name="T60" fmla="*/ 64 w 77"/>
                <a:gd name="T61" fmla="*/ 13 h 77"/>
                <a:gd name="T62" fmla="*/ 71 w 77"/>
                <a:gd name="T63" fmla="*/ 25 h 77"/>
                <a:gd name="T64" fmla="*/ 73 w 77"/>
                <a:gd name="T65" fmla="*/ 39 h 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7"/>
                <a:gd name="T100" fmla="*/ 0 h 77"/>
                <a:gd name="T101" fmla="*/ 77 w 77"/>
                <a:gd name="T102" fmla="*/ 77 h 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7" h="77">
                  <a:moveTo>
                    <a:pt x="77" y="39"/>
                  </a:moveTo>
                  <a:lnTo>
                    <a:pt x="77" y="31"/>
                  </a:lnTo>
                  <a:lnTo>
                    <a:pt x="75" y="23"/>
                  </a:lnTo>
                  <a:lnTo>
                    <a:pt x="71" y="17"/>
                  </a:lnTo>
                  <a:lnTo>
                    <a:pt x="66" y="12"/>
                  </a:lnTo>
                  <a:lnTo>
                    <a:pt x="60" y="6"/>
                  </a:lnTo>
                  <a:lnTo>
                    <a:pt x="54" y="2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23" y="2"/>
                  </a:lnTo>
                  <a:lnTo>
                    <a:pt x="17" y="6"/>
                  </a:lnTo>
                  <a:lnTo>
                    <a:pt x="12" y="12"/>
                  </a:lnTo>
                  <a:lnTo>
                    <a:pt x="6" y="17"/>
                  </a:lnTo>
                  <a:lnTo>
                    <a:pt x="2" y="23"/>
                  </a:lnTo>
                  <a:lnTo>
                    <a:pt x="0" y="31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2" y="54"/>
                  </a:lnTo>
                  <a:lnTo>
                    <a:pt x="6" y="60"/>
                  </a:lnTo>
                  <a:lnTo>
                    <a:pt x="12" y="66"/>
                  </a:lnTo>
                  <a:lnTo>
                    <a:pt x="17" y="71"/>
                  </a:lnTo>
                  <a:lnTo>
                    <a:pt x="23" y="75"/>
                  </a:lnTo>
                  <a:lnTo>
                    <a:pt x="31" y="77"/>
                  </a:lnTo>
                  <a:lnTo>
                    <a:pt x="39" y="77"/>
                  </a:lnTo>
                  <a:lnTo>
                    <a:pt x="46" y="77"/>
                  </a:lnTo>
                  <a:lnTo>
                    <a:pt x="54" y="75"/>
                  </a:lnTo>
                  <a:lnTo>
                    <a:pt x="60" y="71"/>
                  </a:lnTo>
                  <a:lnTo>
                    <a:pt x="66" y="66"/>
                  </a:lnTo>
                  <a:lnTo>
                    <a:pt x="71" y="60"/>
                  </a:lnTo>
                  <a:lnTo>
                    <a:pt x="75" y="54"/>
                  </a:lnTo>
                  <a:lnTo>
                    <a:pt x="77" y="46"/>
                  </a:lnTo>
                  <a:lnTo>
                    <a:pt x="77" y="39"/>
                  </a:lnTo>
                  <a:close/>
                  <a:moveTo>
                    <a:pt x="73" y="39"/>
                  </a:moveTo>
                  <a:lnTo>
                    <a:pt x="73" y="46"/>
                  </a:lnTo>
                  <a:lnTo>
                    <a:pt x="71" y="52"/>
                  </a:lnTo>
                  <a:lnTo>
                    <a:pt x="67" y="58"/>
                  </a:lnTo>
                  <a:lnTo>
                    <a:pt x="64" y="64"/>
                  </a:lnTo>
                  <a:lnTo>
                    <a:pt x="58" y="67"/>
                  </a:lnTo>
                  <a:lnTo>
                    <a:pt x="52" y="71"/>
                  </a:lnTo>
                  <a:lnTo>
                    <a:pt x="46" y="73"/>
                  </a:lnTo>
                  <a:lnTo>
                    <a:pt x="39" y="73"/>
                  </a:lnTo>
                  <a:lnTo>
                    <a:pt x="31" y="73"/>
                  </a:lnTo>
                  <a:lnTo>
                    <a:pt x="25" y="71"/>
                  </a:lnTo>
                  <a:lnTo>
                    <a:pt x="19" y="67"/>
                  </a:lnTo>
                  <a:lnTo>
                    <a:pt x="13" y="64"/>
                  </a:lnTo>
                  <a:lnTo>
                    <a:pt x="10" y="58"/>
                  </a:lnTo>
                  <a:lnTo>
                    <a:pt x="6" y="52"/>
                  </a:lnTo>
                  <a:lnTo>
                    <a:pt x="4" y="46"/>
                  </a:lnTo>
                  <a:lnTo>
                    <a:pt x="4" y="39"/>
                  </a:lnTo>
                  <a:lnTo>
                    <a:pt x="4" y="31"/>
                  </a:lnTo>
                  <a:lnTo>
                    <a:pt x="6" y="25"/>
                  </a:lnTo>
                  <a:lnTo>
                    <a:pt x="10" y="19"/>
                  </a:lnTo>
                  <a:lnTo>
                    <a:pt x="13" y="13"/>
                  </a:lnTo>
                  <a:lnTo>
                    <a:pt x="19" y="10"/>
                  </a:lnTo>
                  <a:lnTo>
                    <a:pt x="25" y="6"/>
                  </a:lnTo>
                  <a:lnTo>
                    <a:pt x="31" y="4"/>
                  </a:lnTo>
                  <a:lnTo>
                    <a:pt x="39" y="4"/>
                  </a:lnTo>
                  <a:lnTo>
                    <a:pt x="46" y="4"/>
                  </a:lnTo>
                  <a:lnTo>
                    <a:pt x="52" y="6"/>
                  </a:lnTo>
                  <a:lnTo>
                    <a:pt x="58" y="10"/>
                  </a:lnTo>
                  <a:lnTo>
                    <a:pt x="64" y="13"/>
                  </a:lnTo>
                  <a:lnTo>
                    <a:pt x="67" y="19"/>
                  </a:lnTo>
                  <a:lnTo>
                    <a:pt x="71" y="25"/>
                  </a:lnTo>
                  <a:lnTo>
                    <a:pt x="73" y="31"/>
                  </a:lnTo>
                  <a:lnTo>
                    <a:pt x="73" y="39"/>
                  </a:lnTo>
                  <a:close/>
                </a:path>
              </a:pathLst>
            </a:custGeom>
            <a:solidFill>
              <a:srgbClr val="F9E6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09" name="Freeform 149">
              <a:extLst>
                <a:ext uri="{FF2B5EF4-FFF2-40B4-BE49-F238E27FC236}">
                  <a16:creationId xmlns:a16="http://schemas.microsoft.com/office/drawing/2014/main" id="{3C1ED6EA-576F-F454-276F-CE75361083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43" y="2126"/>
              <a:ext cx="73" cy="73"/>
            </a:xfrm>
            <a:custGeom>
              <a:avLst/>
              <a:gdLst>
                <a:gd name="T0" fmla="*/ 73 w 73"/>
                <a:gd name="T1" fmla="*/ 29 h 73"/>
                <a:gd name="T2" fmla="*/ 67 w 73"/>
                <a:gd name="T3" fmla="*/ 15 h 73"/>
                <a:gd name="T4" fmla="*/ 58 w 73"/>
                <a:gd name="T5" fmla="*/ 6 h 73"/>
                <a:gd name="T6" fmla="*/ 44 w 73"/>
                <a:gd name="T7" fmla="*/ 0 h 73"/>
                <a:gd name="T8" fmla="*/ 29 w 73"/>
                <a:gd name="T9" fmla="*/ 0 h 73"/>
                <a:gd name="T10" fmla="*/ 15 w 73"/>
                <a:gd name="T11" fmla="*/ 6 h 73"/>
                <a:gd name="T12" fmla="*/ 6 w 73"/>
                <a:gd name="T13" fmla="*/ 15 h 73"/>
                <a:gd name="T14" fmla="*/ 0 w 73"/>
                <a:gd name="T15" fmla="*/ 29 h 73"/>
                <a:gd name="T16" fmla="*/ 0 w 73"/>
                <a:gd name="T17" fmla="*/ 44 h 73"/>
                <a:gd name="T18" fmla="*/ 6 w 73"/>
                <a:gd name="T19" fmla="*/ 58 h 73"/>
                <a:gd name="T20" fmla="*/ 15 w 73"/>
                <a:gd name="T21" fmla="*/ 67 h 73"/>
                <a:gd name="T22" fmla="*/ 29 w 73"/>
                <a:gd name="T23" fmla="*/ 73 h 73"/>
                <a:gd name="T24" fmla="*/ 44 w 73"/>
                <a:gd name="T25" fmla="*/ 73 h 73"/>
                <a:gd name="T26" fmla="*/ 58 w 73"/>
                <a:gd name="T27" fmla="*/ 67 h 73"/>
                <a:gd name="T28" fmla="*/ 67 w 73"/>
                <a:gd name="T29" fmla="*/ 58 h 73"/>
                <a:gd name="T30" fmla="*/ 73 w 73"/>
                <a:gd name="T31" fmla="*/ 44 h 73"/>
                <a:gd name="T32" fmla="*/ 69 w 73"/>
                <a:gd name="T33" fmla="*/ 37 h 73"/>
                <a:gd name="T34" fmla="*/ 67 w 73"/>
                <a:gd name="T35" fmla="*/ 50 h 73"/>
                <a:gd name="T36" fmla="*/ 60 w 73"/>
                <a:gd name="T37" fmla="*/ 60 h 73"/>
                <a:gd name="T38" fmla="*/ 50 w 73"/>
                <a:gd name="T39" fmla="*/ 67 h 73"/>
                <a:gd name="T40" fmla="*/ 37 w 73"/>
                <a:gd name="T41" fmla="*/ 69 h 73"/>
                <a:gd name="T42" fmla="*/ 23 w 73"/>
                <a:gd name="T43" fmla="*/ 67 h 73"/>
                <a:gd name="T44" fmla="*/ 13 w 73"/>
                <a:gd name="T45" fmla="*/ 60 h 73"/>
                <a:gd name="T46" fmla="*/ 6 w 73"/>
                <a:gd name="T47" fmla="*/ 50 h 73"/>
                <a:gd name="T48" fmla="*/ 4 w 73"/>
                <a:gd name="T49" fmla="*/ 37 h 73"/>
                <a:gd name="T50" fmla="*/ 6 w 73"/>
                <a:gd name="T51" fmla="*/ 23 h 73"/>
                <a:gd name="T52" fmla="*/ 13 w 73"/>
                <a:gd name="T53" fmla="*/ 13 h 73"/>
                <a:gd name="T54" fmla="*/ 23 w 73"/>
                <a:gd name="T55" fmla="*/ 6 h 73"/>
                <a:gd name="T56" fmla="*/ 37 w 73"/>
                <a:gd name="T57" fmla="*/ 4 h 73"/>
                <a:gd name="T58" fmla="*/ 50 w 73"/>
                <a:gd name="T59" fmla="*/ 6 h 73"/>
                <a:gd name="T60" fmla="*/ 60 w 73"/>
                <a:gd name="T61" fmla="*/ 13 h 73"/>
                <a:gd name="T62" fmla="*/ 67 w 73"/>
                <a:gd name="T63" fmla="*/ 23 h 73"/>
                <a:gd name="T64" fmla="*/ 69 w 73"/>
                <a:gd name="T65" fmla="*/ 37 h 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3"/>
                <a:gd name="T100" fmla="*/ 0 h 73"/>
                <a:gd name="T101" fmla="*/ 73 w 73"/>
                <a:gd name="T102" fmla="*/ 73 h 7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3" h="73">
                  <a:moveTo>
                    <a:pt x="73" y="37"/>
                  </a:moveTo>
                  <a:lnTo>
                    <a:pt x="73" y="29"/>
                  </a:lnTo>
                  <a:lnTo>
                    <a:pt x="71" y="23"/>
                  </a:lnTo>
                  <a:lnTo>
                    <a:pt x="67" y="15"/>
                  </a:lnTo>
                  <a:lnTo>
                    <a:pt x="64" y="10"/>
                  </a:lnTo>
                  <a:lnTo>
                    <a:pt x="58" y="6"/>
                  </a:lnTo>
                  <a:lnTo>
                    <a:pt x="50" y="2"/>
                  </a:lnTo>
                  <a:lnTo>
                    <a:pt x="44" y="0"/>
                  </a:lnTo>
                  <a:lnTo>
                    <a:pt x="37" y="0"/>
                  </a:lnTo>
                  <a:lnTo>
                    <a:pt x="29" y="0"/>
                  </a:lnTo>
                  <a:lnTo>
                    <a:pt x="23" y="2"/>
                  </a:lnTo>
                  <a:lnTo>
                    <a:pt x="15" y="6"/>
                  </a:lnTo>
                  <a:lnTo>
                    <a:pt x="10" y="10"/>
                  </a:lnTo>
                  <a:lnTo>
                    <a:pt x="6" y="15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0" y="44"/>
                  </a:lnTo>
                  <a:lnTo>
                    <a:pt x="2" y="50"/>
                  </a:lnTo>
                  <a:lnTo>
                    <a:pt x="6" y="58"/>
                  </a:lnTo>
                  <a:lnTo>
                    <a:pt x="10" y="64"/>
                  </a:lnTo>
                  <a:lnTo>
                    <a:pt x="15" y="67"/>
                  </a:lnTo>
                  <a:lnTo>
                    <a:pt x="23" y="71"/>
                  </a:lnTo>
                  <a:lnTo>
                    <a:pt x="29" y="73"/>
                  </a:lnTo>
                  <a:lnTo>
                    <a:pt x="37" y="73"/>
                  </a:lnTo>
                  <a:lnTo>
                    <a:pt x="44" y="73"/>
                  </a:lnTo>
                  <a:lnTo>
                    <a:pt x="50" y="71"/>
                  </a:lnTo>
                  <a:lnTo>
                    <a:pt x="58" y="67"/>
                  </a:lnTo>
                  <a:lnTo>
                    <a:pt x="64" y="64"/>
                  </a:lnTo>
                  <a:lnTo>
                    <a:pt x="67" y="58"/>
                  </a:lnTo>
                  <a:lnTo>
                    <a:pt x="71" y="50"/>
                  </a:lnTo>
                  <a:lnTo>
                    <a:pt x="73" y="44"/>
                  </a:lnTo>
                  <a:lnTo>
                    <a:pt x="73" y="37"/>
                  </a:lnTo>
                  <a:close/>
                  <a:moveTo>
                    <a:pt x="69" y="37"/>
                  </a:moveTo>
                  <a:lnTo>
                    <a:pt x="69" y="42"/>
                  </a:lnTo>
                  <a:lnTo>
                    <a:pt x="67" y="50"/>
                  </a:lnTo>
                  <a:lnTo>
                    <a:pt x="64" y="56"/>
                  </a:lnTo>
                  <a:lnTo>
                    <a:pt x="60" y="60"/>
                  </a:lnTo>
                  <a:lnTo>
                    <a:pt x="56" y="64"/>
                  </a:lnTo>
                  <a:lnTo>
                    <a:pt x="50" y="67"/>
                  </a:lnTo>
                  <a:lnTo>
                    <a:pt x="42" y="69"/>
                  </a:lnTo>
                  <a:lnTo>
                    <a:pt x="37" y="69"/>
                  </a:lnTo>
                  <a:lnTo>
                    <a:pt x="31" y="69"/>
                  </a:lnTo>
                  <a:lnTo>
                    <a:pt x="23" y="67"/>
                  </a:lnTo>
                  <a:lnTo>
                    <a:pt x="17" y="64"/>
                  </a:lnTo>
                  <a:lnTo>
                    <a:pt x="13" y="60"/>
                  </a:lnTo>
                  <a:lnTo>
                    <a:pt x="10" y="56"/>
                  </a:lnTo>
                  <a:lnTo>
                    <a:pt x="6" y="50"/>
                  </a:lnTo>
                  <a:lnTo>
                    <a:pt x="4" y="42"/>
                  </a:lnTo>
                  <a:lnTo>
                    <a:pt x="4" y="37"/>
                  </a:lnTo>
                  <a:lnTo>
                    <a:pt x="4" y="31"/>
                  </a:lnTo>
                  <a:lnTo>
                    <a:pt x="6" y="23"/>
                  </a:lnTo>
                  <a:lnTo>
                    <a:pt x="10" y="17"/>
                  </a:lnTo>
                  <a:lnTo>
                    <a:pt x="13" y="13"/>
                  </a:lnTo>
                  <a:lnTo>
                    <a:pt x="17" y="10"/>
                  </a:lnTo>
                  <a:lnTo>
                    <a:pt x="23" y="6"/>
                  </a:lnTo>
                  <a:lnTo>
                    <a:pt x="31" y="4"/>
                  </a:lnTo>
                  <a:lnTo>
                    <a:pt x="37" y="4"/>
                  </a:lnTo>
                  <a:lnTo>
                    <a:pt x="42" y="4"/>
                  </a:lnTo>
                  <a:lnTo>
                    <a:pt x="50" y="6"/>
                  </a:lnTo>
                  <a:lnTo>
                    <a:pt x="56" y="10"/>
                  </a:lnTo>
                  <a:lnTo>
                    <a:pt x="60" y="13"/>
                  </a:lnTo>
                  <a:lnTo>
                    <a:pt x="64" y="17"/>
                  </a:lnTo>
                  <a:lnTo>
                    <a:pt x="67" y="23"/>
                  </a:lnTo>
                  <a:lnTo>
                    <a:pt x="69" y="31"/>
                  </a:lnTo>
                  <a:lnTo>
                    <a:pt x="69" y="37"/>
                  </a:lnTo>
                  <a:close/>
                </a:path>
              </a:pathLst>
            </a:custGeom>
            <a:solidFill>
              <a:srgbClr val="F9E7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10" name="Freeform 150">
              <a:extLst>
                <a:ext uri="{FF2B5EF4-FFF2-40B4-BE49-F238E27FC236}">
                  <a16:creationId xmlns:a16="http://schemas.microsoft.com/office/drawing/2014/main" id="{BD888B8F-AFDE-7E1F-C098-DB21FB9543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45" y="2128"/>
              <a:ext cx="69" cy="69"/>
            </a:xfrm>
            <a:custGeom>
              <a:avLst/>
              <a:gdLst>
                <a:gd name="T0" fmla="*/ 69 w 69"/>
                <a:gd name="T1" fmla="*/ 27 h 69"/>
                <a:gd name="T2" fmla="*/ 63 w 69"/>
                <a:gd name="T3" fmla="*/ 15 h 69"/>
                <a:gd name="T4" fmla="*/ 54 w 69"/>
                <a:gd name="T5" fmla="*/ 6 h 69"/>
                <a:gd name="T6" fmla="*/ 42 w 69"/>
                <a:gd name="T7" fmla="*/ 0 h 69"/>
                <a:gd name="T8" fmla="*/ 27 w 69"/>
                <a:gd name="T9" fmla="*/ 0 h 69"/>
                <a:gd name="T10" fmla="*/ 15 w 69"/>
                <a:gd name="T11" fmla="*/ 6 h 69"/>
                <a:gd name="T12" fmla="*/ 6 w 69"/>
                <a:gd name="T13" fmla="*/ 15 h 69"/>
                <a:gd name="T14" fmla="*/ 0 w 69"/>
                <a:gd name="T15" fmla="*/ 27 h 69"/>
                <a:gd name="T16" fmla="*/ 0 w 69"/>
                <a:gd name="T17" fmla="*/ 42 h 69"/>
                <a:gd name="T18" fmla="*/ 6 w 69"/>
                <a:gd name="T19" fmla="*/ 54 h 69"/>
                <a:gd name="T20" fmla="*/ 15 w 69"/>
                <a:gd name="T21" fmla="*/ 63 h 69"/>
                <a:gd name="T22" fmla="*/ 27 w 69"/>
                <a:gd name="T23" fmla="*/ 69 h 69"/>
                <a:gd name="T24" fmla="*/ 42 w 69"/>
                <a:gd name="T25" fmla="*/ 69 h 69"/>
                <a:gd name="T26" fmla="*/ 54 w 69"/>
                <a:gd name="T27" fmla="*/ 63 h 69"/>
                <a:gd name="T28" fmla="*/ 63 w 69"/>
                <a:gd name="T29" fmla="*/ 54 h 69"/>
                <a:gd name="T30" fmla="*/ 69 w 69"/>
                <a:gd name="T31" fmla="*/ 42 h 69"/>
                <a:gd name="T32" fmla="*/ 65 w 69"/>
                <a:gd name="T33" fmla="*/ 35 h 69"/>
                <a:gd name="T34" fmla="*/ 63 w 69"/>
                <a:gd name="T35" fmla="*/ 46 h 69"/>
                <a:gd name="T36" fmla="*/ 56 w 69"/>
                <a:gd name="T37" fmla="*/ 56 h 69"/>
                <a:gd name="T38" fmla="*/ 46 w 69"/>
                <a:gd name="T39" fmla="*/ 63 h 69"/>
                <a:gd name="T40" fmla="*/ 35 w 69"/>
                <a:gd name="T41" fmla="*/ 65 h 69"/>
                <a:gd name="T42" fmla="*/ 23 w 69"/>
                <a:gd name="T43" fmla="*/ 63 h 69"/>
                <a:gd name="T44" fmla="*/ 13 w 69"/>
                <a:gd name="T45" fmla="*/ 56 h 69"/>
                <a:gd name="T46" fmla="*/ 6 w 69"/>
                <a:gd name="T47" fmla="*/ 46 h 69"/>
                <a:gd name="T48" fmla="*/ 4 w 69"/>
                <a:gd name="T49" fmla="*/ 35 h 69"/>
                <a:gd name="T50" fmla="*/ 6 w 69"/>
                <a:gd name="T51" fmla="*/ 23 h 69"/>
                <a:gd name="T52" fmla="*/ 13 w 69"/>
                <a:gd name="T53" fmla="*/ 13 h 69"/>
                <a:gd name="T54" fmla="*/ 23 w 69"/>
                <a:gd name="T55" fmla="*/ 6 h 69"/>
                <a:gd name="T56" fmla="*/ 35 w 69"/>
                <a:gd name="T57" fmla="*/ 4 h 69"/>
                <a:gd name="T58" fmla="*/ 46 w 69"/>
                <a:gd name="T59" fmla="*/ 6 h 69"/>
                <a:gd name="T60" fmla="*/ 56 w 69"/>
                <a:gd name="T61" fmla="*/ 13 h 69"/>
                <a:gd name="T62" fmla="*/ 63 w 69"/>
                <a:gd name="T63" fmla="*/ 23 h 69"/>
                <a:gd name="T64" fmla="*/ 65 w 69"/>
                <a:gd name="T65" fmla="*/ 35 h 6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69"/>
                <a:gd name="T101" fmla="*/ 69 w 69"/>
                <a:gd name="T102" fmla="*/ 69 h 6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69">
                  <a:moveTo>
                    <a:pt x="69" y="35"/>
                  </a:moveTo>
                  <a:lnTo>
                    <a:pt x="69" y="27"/>
                  </a:lnTo>
                  <a:lnTo>
                    <a:pt x="67" y="21"/>
                  </a:lnTo>
                  <a:lnTo>
                    <a:pt x="63" y="15"/>
                  </a:lnTo>
                  <a:lnTo>
                    <a:pt x="60" y="9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2" y="0"/>
                  </a:lnTo>
                  <a:lnTo>
                    <a:pt x="35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5" y="6"/>
                  </a:lnTo>
                  <a:lnTo>
                    <a:pt x="9" y="9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0" y="27"/>
                  </a:lnTo>
                  <a:lnTo>
                    <a:pt x="0" y="35"/>
                  </a:lnTo>
                  <a:lnTo>
                    <a:pt x="0" y="42"/>
                  </a:lnTo>
                  <a:lnTo>
                    <a:pt x="2" y="48"/>
                  </a:lnTo>
                  <a:lnTo>
                    <a:pt x="6" y="54"/>
                  </a:lnTo>
                  <a:lnTo>
                    <a:pt x="9" y="60"/>
                  </a:lnTo>
                  <a:lnTo>
                    <a:pt x="15" y="63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69"/>
                  </a:lnTo>
                  <a:lnTo>
                    <a:pt x="42" y="69"/>
                  </a:lnTo>
                  <a:lnTo>
                    <a:pt x="48" y="67"/>
                  </a:lnTo>
                  <a:lnTo>
                    <a:pt x="54" y="63"/>
                  </a:lnTo>
                  <a:lnTo>
                    <a:pt x="60" y="60"/>
                  </a:lnTo>
                  <a:lnTo>
                    <a:pt x="63" y="54"/>
                  </a:lnTo>
                  <a:lnTo>
                    <a:pt x="67" y="48"/>
                  </a:lnTo>
                  <a:lnTo>
                    <a:pt x="69" y="42"/>
                  </a:lnTo>
                  <a:lnTo>
                    <a:pt x="69" y="35"/>
                  </a:lnTo>
                  <a:close/>
                  <a:moveTo>
                    <a:pt x="65" y="35"/>
                  </a:moveTo>
                  <a:lnTo>
                    <a:pt x="65" y="40"/>
                  </a:lnTo>
                  <a:lnTo>
                    <a:pt x="63" y="46"/>
                  </a:lnTo>
                  <a:lnTo>
                    <a:pt x="60" y="52"/>
                  </a:lnTo>
                  <a:lnTo>
                    <a:pt x="56" y="56"/>
                  </a:lnTo>
                  <a:lnTo>
                    <a:pt x="52" y="60"/>
                  </a:lnTo>
                  <a:lnTo>
                    <a:pt x="46" y="63"/>
                  </a:lnTo>
                  <a:lnTo>
                    <a:pt x="40" y="65"/>
                  </a:lnTo>
                  <a:lnTo>
                    <a:pt x="35" y="65"/>
                  </a:lnTo>
                  <a:lnTo>
                    <a:pt x="29" y="65"/>
                  </a:lnTo>
                  <a:lnTo>
                    <a:pt x="23" y="63"/>
                  </a:lnTo>
                  <a:lnTo>
                    <a:pt x="17" y="60"/>
                  </a:lnTo>
                  <a:lnTo>
                    <a:pt x="13" y="56"/>
                  </a:lnTo>
                  <a:lnTo>
                    <a:pt x="9" y="52"/>
                  </a:lnTo>
                  <a:lnTo>
                    <a:pt x="6" y="46"/>
                  </a:lnTo>
                  <a:lnTo>
                    <a:pt x="4" y="40"/>
                  </a:lnTo>
                  <a:lnTo>
                    <a:pt x="4" y="35"/>
                  </a:lnTo>
                  <a:lnTo>
                    <a:pt x="4" y="29"/>
                  </a:lnTo>
                  <a:lnTo>
                    <a:pt x="6" y="23"/>
                  </a:lnTo>
                  <a:lnTo>
                    <a:pt x="9" y="17"/>
                  </a:lnTo>
                  <a:lnTo>
                    <a:pt x="13" y="13"/>
                  </a:lnTo>
                  <a:lnTo>
                    <a:pt x="17" y="9"/>
                  </a:lnTo>
                  <a:lnTo>
                    <a:pt x="23" y="6"/>
                  </a:lnTo>
                  <a:lnTo>
                    <a:pt x="29" y="4"/>
                  </a:lnTo>
                  <a:lnTo>
                    <a:pt x="35" y="4"/>
                  </a:lnTo>
                  <a:lnTo>
                    <a:pt x="40" y="4"/>
                  </a:lnTo>
                  <a:lnTo>
                    <a:pt x="46" y="6"/>
                  </a:lnTo>
                  <a:lnTo>
                    <a:pt x="52" y="9"/>
                  </a:lnTo>
                  <a:lnTo>
                    <a:pt x="56" y="13"/>
                  </a:lnTo>
                  <a:lnTo>
                    <a:pt x="60" y="17"/>
                  </a:lnTo>
                  <a:lnTo>
                    <a:pt x="63" y="23"/>
                  </a:lnTo>
                  <a:lnTo>
                    <a:pt x="65" y="29"/>
                  </a:lnTo>
                  <a:lnTo>
                    <a:pt x="65" y="35"/>
                  </a:lnTo>
                  <a:close/>
                </a:path>
              </a:pathLst>
            </a:custGeom>
            <a:solidFill>
              <a:srgbClr val="F9E8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11" name="Freeform 151">
              <a:extLst>
                <a:ext uri="{FF2B5EF4-FFF2-40B4-BE49-F238E27FC236}">
                  <a16:creationId xmlns:a16="http://schemas.microsoft.com/office/drawing/2014/main" id="{924B6648-6224-22DD-FBAE-DC51D93340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47" y="2130"/>
              <a:ext cx="65" cy="65"/>
            </a:xfrm>
            <a:custGeom>
              <a:avLst/>
              <a:gdLst>
                <a:gd name="T0" fmla="*/ 65 w 65"/>
                <a:gd name="T1" fmla="*/ 27 h 65"/>
                <a:gd name="T2" fmla="*/ 60 w 65"/>
                <a:gd name="T3" fmla="*/ 13 h 65"/>
                <a:gd name="T4" fmla="*/ 52 w 65"/>
                <a:gd name="T5" fmla="*/ 6 h 65"/>
                <a:gd name="T6" fmla="*/ 38 w 65"/>
                <a:gd name="T7" fmla="*/ 0 h 65"/>
                <a:gd name="T8" fmla="*/ 27 w 65"/>
                <a:gd name="T9" fmla="*/ 0 h 65"/>
                <a:gd name="T10" fmla="*/ 13 w 65"/>
                <a:gd name="T11" fmla="*/ 6 h 65"/>
                <a:gd name="T12" fmla="*/ 6 w 65"/>
                <a:gd name="T13" fmla="*/ 13 h 65"/>
                <a:gd name="T14" fmla="*/ 0 w 65"/>
                <a:gd name="T15" fmla="*/ 27 h 65"/>
                <a:gd name="T16" fmla="*/ 0 w 65"/>
                <a:gd name="T17" fmla="*/ 38 h 65"/>
                <a:gd name="T18" fmla="*/ 6 w 65"/>
                <a:gd name="T19" fmla="*/ 52 h 65"/>
                <a:gd name="T20" fmla="*/ 13 w 65"/>
                <a:gd name="T21" fmla="*/ 60 h 65"/>
                <a:gd name="T22" fmla="*/ 27 w 65"/>
                <a:gd name="T23" fmla="*/ 65 h 65"/>
                <a:gd name="T24" fmla="*/ 38 w 65"/>
                <a:gd name="T25" fmla="*/ 65 h 65"/>
                <a:gd name="T26" fmla="*/ 52 w 65"/>
                <a:gd name="T27" fmla="*/ 60 h 65"/>
                <a:gd name="T28" fmla="*/ 60 w 65"/>
                <a:gd name="T29" fmla="*/ 52 h 65"/>
                <a:gd name="T30" fmla="*/ 65 w 65"/>
                <a:gd name="T31" fmla="*/ 38 h 65"/>
                <a:gd name="T32" fmla="*/ 61 w 65"/>
                <a:gd name="T33" fmla="*/ 33 h 65"/>
                <a:gd name="T34" fmla="*/ 60 w 65"/>
                <a:gd name="T35" fmla="*/ 44 h 65"/>
                <a:gd name="T36" fmla="*/ 54 w 65"/>
                <a:gd name="T37" fmla="*/ 54 h 65"/>
                <a:gd name="T38" fmla="*/ 44 w 65"/>
                <a:gd name="T39" fmla="*/ 60 h 65"/>
                <a:gd name="T40" fmla="*/ 33 w 65"/>
                <a:gd name="T41" fmla="*/ 61 h 65"/>
                <a:gd name="T42" fmla="*/ 21 w 65"/>
                <a:gd name="T43" fmla="*/ 60 h 65"/>
                <a:gd name="T44" fmla="*/ 11 w 65"/>
                <a:gd name="T45" fmla="*/ 54 h 65"/>
                <a:gd name="T46" fmla="*/ 6 w 65"/>
                <a:gd name="T47" fmla="*/ 44 h 65"/>
                <a:gd name="T48" fmla="*/ 4 w 65"/>
                <a:gd name="T49" fmla="*/ 33 h 65"/>
                <a:gd name="T50" fmla="*/ 6 w 65"/>
                <a:gd name="T51" fmla="*/ 21 h 65"/>
                <a:gd name="T52" fmla="*/ 11 w 65"/>
                <a:gd name="T53" fmla="*/ 11 h 65"/>
                <a:gd name="T54" fmla="*/ 21 w 65"/>
                <a:gd name="T55" fmla="*/ 6 h 65"/>
                <a:gd name="T56" fmla="*/ 33 w 65"/>
                <a:gd name="T57" fmla="*/ 4 h 65"/>
                <a:gd name="T58" fmla="*/ 44 w 65"/>
                <a:gd name="T59" fmla="*/ 6 h 65"/>
                <a:gd name="T60" fmla="*/ 54 w 65"/>
                <a:gd name="T61" fmla="*/ 11 h 65"/>
                <a:gd name="T62" fmla="*/ 60 w 65"/>
                <a:gd name="T63" fmla="*/ 21 h 65"/>
                <a:gd name="T64" fmla="*/ 61 w 65"/>
                <a:gd name="T65" fmla="*/ 33 h 6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5"/>
                <a:gd name="T100" fmla="*/ 0 h 65"/>
                <a:gd name="T101" fmla="*/ 65 w 65"/>
                <a:gd name="T102" fmla="*/ 65 h 6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5" h="65">
                  <a:moveTo>
                    <a:pt x="65" y="33"/>
                  </a:moveTo>
                  <a:lnTo>
                    <a:pt x="65" y="27"/>
                  </a:lnTo>
                  <a:lnTo>
                    <a:pt x="63" y="19"/>
                  </a:lnTo>
                  <a:lnTo>
                    <a:pt x="60" y="13"/>
                  </a:lnTo>
                  <a:lnTo>
                    <a:pt x="56" y="9"/>
                  </a:lnTo>
                  <a:lnTo>
                    <a:pt x="52" y="6"/>
                  </a:lnTo>
                  <a:lnTo>
                    <a:pt x="46" y="2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19" y="2"/>
                  </a:lnTo>
                  <a:lnTo>
                    <a:pt x="13" y="6"/>
                  </a:lnTo>
                  <a:lnTo>
                    <a:pt x="9" y="9"/>
                  </a:lnTo>
                  <a:lnTo>
                    <a:pt x="6" y="13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38"/>
                  </a:lnTo>
                  <a:lnTo>
                    <a:pt x="2" y="46"/>
                  </a:lnTo>
                  <a:lnTo>
                    <a:pt x="6" y="52"/>
                  </a:lnTo>
                  <a:lnTo>
                    <a:pt x="9" y="56"/>
                  </a:lnTo>
                  <a:lnTo>
                    <a:pt x="13" y="60"/>
                  </a:lnTo>
                  <a:lnTo>
                    <a:pt x="19" y="63"/>
                  </a:lnTo>
                  <a:lnTo>
                    <a:pt x="27" y="65"/>
                  </a:lnTo>
                  <a:lnTo>
                    <a:pt x="33" y="65"/>
                  </a:lnTo>
                  <a:lnTo>
                    <a:pt x="38" y="65"/>
                  </a:lnTo>
                  <a:lnTo>
                    <a:pt x="46" y="63"/>
                  </a:lnTo>
                  <a:lnTo>
                    <a:pt x="52" y="60"/>
                  </a:lnTo>
                  <a:lnTo>
                    <a:pt x="56" y="56"/>
                  </a:lnTo>
                  <a:lnTo>
                    <a:pt x="60" y="52"/>
                  </a:lnTo>
                  <a:lnTo>
                    <a:pt x="63" y="46"/>
                  </a:lnTo>
                  <a:lnTo>
                    <a:pt x="65" y="38"/>
                  </a:lnTo>
                  <a:lnTo>
                    <a:pt x="65" y="33"/>
                  </a:lnTo>
                  <a:close/>
                  <a:moveTo>
                    <a:pt x="61" y="33"/>
                  </a:moveTo>
                  <a:lnTo>
                    <a:pt x="61" y="38"/>
                  </a:lnTo>
                  <a:lnTo>
                    <a:pt x="60" y="44"/>
                  </a:lnTo>
                  <a:lnTo>
                    <a:pt x="58" y="48"/>
                  </a:lnTo>
                  <a:lnTo>
                    <a:pt x="54" y="54"/>
                  </a:lnTo>
                  <a:lnTo>
                    <a:pt x="48" y="58"/>
                  </a:lnTo>
                  <a:lnTo>
                    <a:pt x="44" y="60"/>
                  </a:lnTo>
                  <a:lnTo>
                    <a:pt x="38" y="61"/>
                  </a:lnTo>
                  <a:lnTo>
                    <a:pt x="33" y="61"/>
                  </a:lnTo>
                  <a:lnTo>
                    <a:pt x="27" y="61"/>
                  </a:lnTo>
                  <a:lnTo>
                    <a:pt x="21" y="60"/>
                  </a:lnTo>
                  <a:lnTo>
                    <a:pt x="17" y="58"/>
                  </a:lnTo>
                  <a:lnTo>
                    <a:pt x="11" y="54"/>
                  </a:lnTo>
                  <a:lnTo>
                    <a:pt x="7" y="48"/>
                  </a:lnTo>
                  <a:lnTo>
                    <a:pt x="6" y="44"/>
                  </a:lnTo>
                  <a:lnTo>
                    <a:pt x="4" y="38"/>
                  </a:lnTo>
                  <a:lnTo>
                    <a:pt x="4" y="33"/>
                  </a:lnTo>
                  <a:lnTo>
                    <a:pt x="4" y="27"/>
                  </a:lnTo>
                  <a:lnTo>
                    <a:pt x="6" y="21"/>
                  </a:lnTo>
                  <a:lnTo>
                    <a:pt x="7" y="17"/>
                  </a:lnTo>
                  <a:lnTo>
                    <a:pt x="11" y="11"/>
                  </a:lnTo>
                  <a:lnTo>
                    <a:pt x="17" y="7"/>
                  </a:lnTo>
                  <a:lnTo>
                    <a:pt x="21" y="6"/>
                  </a:lnTo>
                  <a:lnTo>
                    <a:pt x="27" y="4"/>
                  </a:lnTo>
                  <a:lnTo>
                    <a:pt x="33" y="4"/>
                  </a:lnTo>
                  <a:lnTo>
                    <a:pt x="38" y="4"/>
                  </a:lnTo>
                  <a:lnTo>
                    <a:pt x="44" y="6"/>
                  </a:lnTo>
                  <a:lnTo>
                    <a:pt x="48" y="7"/>
                  </a:lnTo>
                  <a:lnTo>
                    <a:pt x="54" y="11"/>
                  </a:lnTo>
                  <a:lnTo>
                    <a:pt x="58" y="17"/>
                  </a:lnTo>
                  <a:lnTo>
                    <a:pt x="60" y="21"/>
                  </a:lnTo>
                  <a:lnTo>
                    <a:pt x="61" y="27"/>
                  </a:lnTo>
                  <a:lnTo>
                    <a:pt x="61" y="33"/>
                  </a:lnTo>
                  <a:close/>
                </a:path>
              </a:pathLst>
            </a:custGeom>
            <a:solidFill>
              <a:srgbClr val="F9E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12" name="Freeform 152">
              <a:extLst>
                <a:ext uri="{FF2B5EF4-FFF2-40B4-BE49-F238E27FC236}">
                  <a16:creationId xmlns:a16="http://schemas.microsoft.com/office/drawing/2014/main" id="{4E8A3B78-3EF8-163F-503C-F7F03B816D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49" y="2132"/>
              <a:ext cx="61" cy="61"/>
            </a:xfrm>
            <a:custGeom>
              <a:avLst/>
              <a:gdLst>
                <a:gd name="T0" fmla="*/ 61 w 61"/>
                <a:gd name="T1" fmla="*/ 25 h 61"/>
                <a:gd name="T2" fmla="*/ 56 w 61"/>
                <a:gd name="T3" fmla="*/ 13 h 61"/>
                <a:gd name="T4" fmla="*/ 48 w 61"/>
                <a:gd name="T5" fmla="*/ 5 h 61"/>
                <a:gd name="T6" fmla="*/ 36 w 61"/>
                <a:gd name="T7" fmla="*/ 0 h 61"/>
                <a:gd name="T8" fmla="*/ 25 w 61"/>
                <a:gd name="T9" fmla="*/ 0 h 61"/>
                <a:gd name="T10" fmla="*/ 13 w 61"/>
                <a:gd name="T11" fmla="*/ 5 h 61"/>
                <a:gd name="T12" fmla="*/ 5 w 61"/>
                <a:gd name="T13" fmla="*/ 13 h 61"/>
                <a:gd name="T14" fmla="*/ 0 w 61"/>
                <a:gd name="T15" fmla="*/ 25 h 61"/>
                <a:gd name="T16" fmla="*/ 0 w 61"/>
                <a:gd name="T17" fmla="*/ 36 h 61"/>
                <a:gd name="T18" fmla="*/ 5 w 61"/>
                <a:gd name="T19" fmla="*/ 48 h 61"/>
                <a:gd name="T20" fmla="*/ 13 w 61"/>
                <a:gd name="T21" fmla="*/ 56 h 61"/>
                <a:gd name="T22" fmla="*/ 25 w 61"/>
                <a:gd name="T23" fmla="*/ 61 h 61"/>
                <a:gd name="T24" fmla="*/ 36 w 61"/>
                <a:gd name="T25" fmla="*/ 61 h 61"/>
                <a:gd name="T26" fmla="*/ 48 w 61"/>
                <a:gd name="T27" fmla="*/ 56 h 61"/>
                <a:gd name="T28" fmla="*/ 56 w 61"/>
                <a:gd name="T29" fmla="*/ 48 h 61"/>
                <a:gd name="T30" fmla="*/ 61 w 61"/>
                <a:gd name="T31" fmla="*/ 36 h 61"/>
                <a:gd name="T32" fmla="*/ 58 w 61"/>
                <a:gd name="T33" fmla="*/ 31 h 61"/>
                <a:gd name="T34" fmla="*/ 56 w 61"/>
                <a:gd name="T35" fmla="*/ 40 h 61"/>
                <a:gd name="T36" fmla="*/ 50 w 61"/>
                <a:gd name="T37" fmla="*/ 50 h 61"/>
                <a:gd name="T38" fmla="*/ 40 w 61"/>
                <a:gd name="T39" fmla="*/ 56 h 61"/>
                <a:gd name="T40" fmla="*/ 31 w 61"/>
                <a:gd name="T41" fmla="*/ 58 h 61"/>
                <a:gd name="T42" fmla="*/ 21 w 61"/>
                <a:gd name="T43" fmla="*/ 56 h 61"/>
                <a:gd name="T44" fmla="*/ 11 w 61"/>
                <a:gd name="T45" fmla="*/ 50 h 61"/>
                <a:gd name="T46" fmla="*/ 5 w 61"/>
                <a:gd name="T47" fmla="*/ 40 h 61"/>
                <a:gd name="T48" fmla="*/ 4 w 61"/>
                <a:gd name="T49" fmla="*/ 31 h 61"/>
                <a:gd name="T50" fmla="*/ 5 w 61"/>
                <a:gd name="T51" fmla="*/ 21 h 61"/>
                <a:gd name="T52" fmla="*/ 11 w 61"/>
                <a:gd name="T53" fmla="*/ 11 h 61"/>
                <a:gd name="T54" fmla="*/ 21 w 61"/>
                <a:gd name="T55" fmla="*/ 5 h 61"/>
                <a:gd name="T56" fmla="*/ 31 w 61"/>
                <a:gd name="T57" fmla="*/ 4 h 61"/>
                <a:gd name="T58" fmla="*/ 40 w 61"/>
                <a:gd name="T59" fmla="*/ 5 h 61"/>
                <a:gd name="T60" fmla="*/ 50 w 61"/>
                <a:gd name="T61" fmla="*/ 11 h 61"/>
                <a:gd name="T62" fmla="*/ 56 w 61"/>
                <a:gd name="T63" fmla="*/ 21 h 61"/>
                <a:gd name="T64" fmla="*/ 58 w 61"/>
                <a:gd name="T65" fmla="*/ 31 h 6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1"/>
                <a:gd name="T100" fmla="*/ 0 h 61"/>
                <a:gd name="T101" fmla="*/ 61 w 61"/>
                <a:gd name="T102" fmla="*/ 61 h 6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1" h="61">
                  <a:moveTo>
                    <a:pt x="61" y="31"/>
                  </a:moveTo>
                  <a:lnTo>
                    <a:pt x="61" y="25"/>
                  </a:lnTo>
                  <a:lnTo>
                    <a:pt x="59" y="19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3" y="5"/>
                  </a:lnTo>
                  <a:lnTo>
                    <a:pt x="9" y="9"/>
                  </a:lnTo>
                  <a:lnTo>
                    <a:pt x="5" y="13"/>
                  </a:lnTo>
                  <a:lnTo>
                    <a:pt x="2" y="19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5" y="48"/>
                  </a:lnTo>
                  <a:lnTo>
                    <a:pt x="9" y="52"/>
                  </a:lnTo>
                  <a:lnTo>
                    <a:pt x="13" y="56"/>
                  </a:lnTo>
                  <a:lnTo>
                    <a:pt x="19" y="59"/>
                  </a:lnTo>
                  <a:lnTo>
                    <a:pt x="25" y="61"/>
                  </a:lnTo>
                  <a:lnTo>
                    <a:pt x="31" y="61"/>
                  </a:lnTo>
                  <a:lnTo>
                    <a:pt x="36" y="61"/>
                  </a:lnTo>
                  <a:lnTo>
                    <a:pt x="42" y="59"/>
                  </a:lnTo>
                  <a:lnTo>
                    <a:pt x="48" y="56"/>
                  </a:lnTo>
                  <a:lnTo>
                    <a:pt x="52" y="52"/>
                  </a:lnTo>
                  <a:lnTo>
                    <a:pt x="56" y="48"/>
                  </a:lnTo>
                  <a:lnTo>
                    <a:pt x="59" y="42"/>
                  </a:lnTo>
                  <a:lnTo>
                    <a:pt x="61" y="36"/>
                  </a:lnTo>
                  <a:lnTo>
                    <a:pt x="61" y="31"/>
                  </a:lnTo>
                  <a:close/>
                  <a:moveTo>
                    <a:pt x="58" y="31"/>
                  </a:moveTo>
                  <a:lnTo>
                    <a:pt x="58" y="36"/>
                  </a:lnTo>
                  <a:lnTo>
                    <a:pt x="56" y="40"/>
                  </a:lnTo>
                  <a:lnTo>
                    <a:pt x="54" y="46"/>
                  </a:lnTo>
                  <a:lnTo>
                    <a:pt x="50" y="50"/>
                  </a:lnTo>
                  <a:lnTo>
                    <a:pt x="46" y="54"/>
                  </a:lnTo>
                  <a:lnTo>
                    <a:pt x="40" y="56"/>
                  </a:lnTo>
                  <a:lnTo>
                    <a:pt x="36" y="58"/>
                  </a:lnTo>
                  <a:lnTo>
                    <a:pt x="31" y="58"/>
                  </a:lnTo>
                  <a:lnTo>
                    <a:pt x="25" y="58"/>
                  </a:lnTo>
                  <a:lnTo>
                    <a:pt x="21" y="56"/>
                  </a:lnTo>
                  <a:lnTo>
                    <a:pt x="15" y="54"/>
                  </a:lnTo>
                  <a:lnTo>
                    <a:pt x="11" y="50"/>
                  </a:lnTo>
                  <a:lnTo>
                    <a:pt x="7" y="46"/>
                  </a:lnTo>
                  <a:lnTo>
                    <a:pt x="5" y="40"/>
                  </a:lnTo>
                  <a:lnTo>
                    <a:pt x="4" y="36"/>
                  </a:lnTo>
                  <a:lnTo>
                    <a:pt x="4" y="31"/>
                  </a:lnTo>
                  <a:lnTo>
                    <a:pt x="4" y="25"/>
                  </a:lnTo>
                  <a:lnTo>
                    <a:pt x="5" y="21"/>
                  </a:lnTo>
                  <a:lnTo>
                    <a:pt x="7" y="15"/>
                  </a:lnTo>
                  <a:lnTo>
                    <a:pt x="11" y="11"/>
                  </a:lnTo>
                  <a:lnTo>
                    <a:pt x="15" y="7"/>
                  </a:lnTo>
                  <a:lnTo>
                    <a:pt x="21" y="5"/>
                  </a:lnTo>
                  <a:lnTo>
                    <a:pt x="25" y="4"/>
                  </a:lnTo>
                  <a:lnTo>
                    <a:pt x="31" y="4"/>
                  </a:lnTo>
                  <a:lnTo>
                    <a:pt x="36" y="4"/>
                  </a:lnTo>
                  <a:lnTo>
                    <a:pt x="40" y="5"/>
                  </a:lnTo>
                  <a:lnTo>
                    <a:pt x="46" y="7"/>
                  </a:lnTo>
                  <a:lnTo>
                    <a:pt x="50" y="11"/>
                  </a:lnTo>
                  <a:lnTo>
                    <a:pt x="54" y="15"/>
                  </a:lnTo>
                  <a:lnTo>
                    <a:pt x="56" y="21"/>
                  </a:lnTo>
                  <a:lnTo>
                    <a:pt x="58" y="25"/>
                  </a:lnTo>
                  <a:lnTo>
                    <a:pt x="58" y="31"/>
                  </a:lnTo>
                  <a:close/>
                </a:path>
              </a:pathLst>
            </a:custGeom>
            <a:solidFill>
              <a:srgbClr val="FAEB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13" name="Freeform 153">
              <a:extLst>
                <a:ext uri="{FF2B5EF4-FFF2-40B4-BE49-F238E27FC236}">
                  <a16:creationId xmlns:a16="http://schemas.microsoft.com/office/drawing/2014/main" id="{48D153AE-3154-34E0-7547-73C9195D47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1" y="2134"/>
              <a:ext cx="57" cy="57"/>
            </a:xfrm>
            <a:custGeom>
              <a:avLst/>
              <a:gdLst>
                <a:gd name="T0" fmla="*/ 57 w 57"/>
                <a:gd name="T1" fmla="*/ 29 h 57"/>
                <a:gd name="T2" fmla="*/ 57 w 57"/>
                <a:gd name="T3" fmla="*/ 23 h 57"/>
                <a:gd name="T4" fmla="*/ 56 w 57"/>
                <a:gd name="T5" fmla="*/ 17 h 57"/>
                <a:gd name="T6" fmla="*/ 54 w 57"/>
                <a:gd name="T7" fmla="*/ 13 h 57"/>
                <a:gd name="T8" fmla="*/ 50 w 57"/>
                <a:gd name="T9" fmla="*/ 7 h 57"/>
                <a:gd name="T10" fmla="*/ 44 w 57"/>
                <a:gd name="T11" fmla="*/ 3 h 57"/>
                <a:gd name="T12" fmla="*/ 40 w 57"/>
                <a:gd name="T13" fmla="*/ 2 h 57"/>
                <a:gd name="T14" fmla="*/ 34 w 57"/>
                <a:gd name="T15" fmla="*/ 0 h 57"/>
                <a:gd name="T16" fmla="*/ 29 w 57"/>
                <a:gd name="T17" fmla="*/ 0 h 57"/>
                <a:gd name="T18" fmla="*/ 23 w 57"/>
                <a:gd name="T19" fmla="*/ 0 h 57"/>
                <a:gd name="T20" fmla="*/ 17 w 57"/>
                <a:gd name="T21" fmla="*/ 2 h 57"/>
                <a:gd name="T22" fmla="*/ 13 w 57"/>
                <a:gd name="T23" fmla="*/ 3 h 57"/>
                <a:gd name="T24" fmla="*/ 7 w 57"/>
                <a:gd name="T25" fmla="*/ 7 h 57"/>
                <a:gd name="T26" fmla="*/ 3 w 57"/>
                <a:gd name="T27" fmla="*/ 13 h 57"/>
                <a:gd name="T28" fmla="*/ 2 w 57"/>
                <a:gd name="T29" fmla="*/ 17 h 57"/>
                <a:gd name="T30" fmla="*/ 0 w 57"/>
                <a:gd name="T31" fmla="*/ 23 h 57"/>
                <a:gd name="T32" fmla="*/ 0 w 57"/>
                <a:gd name="T33" fmla="*/ 29 h 57"/>
                <a:gd name="T34" fmla="*/ 0 w 57"/>
                <a:gd name="T35" fmla="*/ 34 h 57"/>
                <a:gd name="T36" fmla="*/ 2 w 57"/>
                <a:gd name="T37" fmla="*/ 40 h 57"/>
                <a:gd name="T38" fmla="*/ 3 w 57"/>
                <a:gd name="T39" fmla="*/ 44 h 57"/>
                <a:gd name="T40" fmla="*/ 7 w 57"/>
                <a:gd name="T41" fmla="*/ 50 h 57"/>
                <a:gd name="T42" fmla="*/ 13 w 57"/>
                <a:gd name="T43" fmla="*/ 54 h 57"/>
                <a:gd name="T44" fmla="*/ 17 w 57"/>
                <a:gd name="T45" fmla="*/ 56 h 57"/>
                <a:gd name="T46" fmla="*/ 23 w 57"/>
                <a:gd name="T47" fmla="*/ 57 h 57"/>
                <a:gd name="T48" fmla="*/ 29 w 57"/>
                <a:gd name="T49" fmla="*/ 57 h 57"/>
                <a:gd name="T50" fmla="*/ 34 w 57"/>
                <a:gd name="T51" fmla="*/ 57 h 57"/>
                <a:gd name="T52" fmla="*/ 40 w 57"/>
                <a:gd name="T53" fmla="*/ 56 h 57"/>
                <a:gd name="T54" fmla="*/ 44 w 57"/>
                <a:gd name="T55" fmla="*/ 54 h 57"/>
                <a:gd name="T56" fmla="*/ 50 w 57"/>
                <a:gd name="T57" fmla="*/ 50 h 57"/>
                <a:gd name="T58" fmla="*/ 54 w 57"/>
                <a:gd name="T59" fmla="*/ 44 h 57"/>
                <a:gd name="T60" fmla="*/ 56 w 57"/>
                <a:gd name="T61" fmla="*/ 40 h 57"/>
                <a:gd name="T62" fmla="*/ 57 w 57"/>
                <a:gd name="T63" fmla="*/ 34 h 57"/>
                <a:gd name="T64" fmla="*/ 57 w 57"/>
                <a:gd name="T65" fmla="*/ 29 h 57"/>
                <a:gd name="T66" fmla="*/ 54 w 57"/>
                <a:gd name="T67" fmla="*/ 29 h 57"/>
                <a:gd name="T68" fmla="*/ 52 w 57"/>
                <a:gd name="T69" fmla="*/ 38 h 57"/>
                <a:gd name="T70" fmla="*/ 46 w 57"/>
                <a:gd name="T71" fmla="*/ 46 h 57"/>
                <a:gd name="T72" fmla="*/ 38 w 57"/>
                <a:gd name="T73" fmla="*/ 52 h 57"/>
                <a:gd name="T74" fmla="*/ 29 w 57"/>
                <a:gd name="T75" fmla="*/ 54 h 57"/>
                <a:gd name="T76" fmla="*/ 19 w 57"/>
                <a:gd name="T77" fmla="*/ 52 h 57"/>
                <a:gd name="T78" fmla="*/ 11 w 57"/>
                <a:gd name="T79" fmla="*/ 46 h 57"/>
                <a:gd name="T80" fmla="*/ 5 w 57"/>
                <a:gd name="T81" fmla="*/ 38 h 57"/>
                <a:gd name="T82" fmla="*/ 3 w 57"/>
                <a:gd name="T83" fmla="*/ 29 h 57"/>
                <a:gd name="T84" fmla="*/ 5 w 57"/>
                <a:gd name="T85" fmla="*/ 19 h 57"/>
                <a:gd name="T86" fmla="*/ 11 w 57"/>
                <a:gd name="T87" fmla="*/ 11 h 57"/>
                <a:gd name="T88" fmla="*/ 19 w 57"/>
                <a:gd name="T89" fmla="*/ 5 h 57"/>
                <a:gd name="T90" fmla="*/ 29 w 57"/>
                <a:gd name="T91" fmla="*/ 3 h 57"/>
                <a:gd name="T92" fmla="*/ 38 w 57"/>
                <a:gd name="T93" fmla="*/ 5 h 57"/>
                <a:gd name="T94" fmla="*/ 46 w 57"/>
                <a:gd name="T95" fmla="*/ 11 h 57"/>
                <a:gd name="T96" fmla="*/ 52 w 57"/>
                <a:gd name="T97" fmla="*/ 19 h 57"/>
                <a:gd name="T98" fmla="*/ 54 w 57"/>
                <a:gd name="T99" fmla="*/ 29 h 5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7"/>
                <a:gd name="T151" fmla="*/ 0 h 57"/>
                <a:gd name="T152" fmla="*/ 57 w 57"/>
                <a:gd name="T153" fmla="*/ 57 h 5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7" h="57">
                  <a:moveTo>
                    <a:pt x="57" y="29"/>
                  </a:moveTo>
                  <a:lnTo>
                    <a:pt x="57" y="23"/>
                  </a:lnTo>
                  <a:lnTo>
                    <a:pt x="56" y="17"/>
                  </a:lnTo>
                  <a:lnTo>
                    <a:pt x="54" y="13"/>
                  </a:lnTo>
                  <a:lnTo>
                    <a:pt x="50" y="7"/>
                  </a:lnTo>
                  <a:lnTo>
                    <a:pt x="44" y="3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7" y="2"/>
                  </a:lnTo>
                  <a:lnTo>
                    <a:pt x="13" y="3"/>
                  </a:lnTo>
                  <a:lnTo>
                    <a:pt x="7" y="7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3" y="44"/>
                  </a:lnTo>
                  <a:lnTo>
                    <a:pt x="7" y="50"/>
                  </a:lnTo>
                  <a:lnTo>
                    <a:pt x="13" y="54"/>
                  </a:lnTo>
                  <a:lnTo>
                    <a:pt x="17" y="56"/>
                  </a:lnTo>
                  <a:lnTo>
                    <a:pt x="23" y="57"/>
                  </a:lnTo>
                  <a:lnTo>
                    <a:pt x="29" y="57"/>
                  </a:lnTo>
                  <a:lnTo>
                    <a:pt x="34" y="57"/>
                  </a:lnTo>
                  <a:lnTo>
                    <a:pt x="40" y="56"/>
                  </a:lnTo>
                  <a:lnTo>
                    <a:pt x="44" y="54"/>
                  </a:lnTo>
                  <a:lnTo>
                    <a:pt x="50" y="50"/>
                  </a:lnTo>
                  <a:lnTo>
                    <a:pt x="54" y="44"/>
                  </a:lnTo>
                  <a:lnTo>
                    <a:pt x="56" y="40"/>
                  </a:lnTo>
                  <a:lnTo>
                    <a:pt x="57" y="34"/>
                  </a:lnTo>
                  <a:lnTo>
                    <a:pt x="57" y="29"/>
                  </a:lnTo>
                  <a:close/>
                  <a:moveTo>
                    <a:pt x="54" y="29"/>
                  </a:moveTo>
                  <a:lnTo>
                    <a:pt x="52" y="38"/>
                  </a:lnTo>
                  <a:lnTo>
                    <a:pt x="46" y="46"/>
                  </a:lnTo>
                  <a:lnTo>
                    <a:pt x="38" y="52"/>
                  </a:lnTo>
                  <a:lnTo>
                    <a:pt x="29" y="54"/>
                  </a:lnTo>
                  <a:lnTo>
                    <a:pt x="19" y="52"/>
                  </a:lnTo>
                  <a:lnTo>
                    <a:pt x="11" y="46"/>
                  </a:lnTo>
                  <a:lnTo>
                    <a:pt x="5" y="38"/>
                  </a:lnTo>
                  <a:lnTo>
                    <a:pt x="3" y="29"/>
                  </a:lnTo>
                  <a:lnTo>
                    <a:pt x="5" y="19"/>
                  </a:lnTo>
                  <a:lnTo>
                    <a:pt x="11" y="11"/>
                  </a:lnTo>
                  <a:lnTo>
                    <a:pt x="19" y="5"/>
                  </a:lnTo>
                  <a:lnTo>
                    <a:pt x="29" y="3"/>
                  </a:lnTo>
                  <a:lnTo>
                    <a:pt x="38" y="5"/>
                  </a:lnTo>
                  <a:lnTo>
                    <a:pt x="46" y="11"/>
                  </a:lnTo>
                  <a:lnTo>
                    <a:pt x="52" y="19"/>
                  </a:lnTo>
                  <a:lnTo>
                    <a:pt x="54" y="29"/>
                  </a:lnTo>
                  <a:close/>
                </a:path>
              </a:pathLst>
            </a:custGeom>
            <a:solidFill>
              <a:srgbClr val="FBEE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14" name="Freeform 154">
              <a:extLst>
                <a:ext uri="{FF2B5EF4-FFF2-40B4-BE49-F238E27FC236}">
                  <a16:creationId xmlns:a16="http://schemas.microsoft.com/office/drawing/2014/main" id="{A01D8CB2-E966-D0C4-CCC1-5169D41569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3" y="2136"/>
              <a:ext cx="54" cy="54"/>
            </a:xfrm>
            <a:custGeom>
              <a:avLst/>
              <a:gdLst>
                <a:gd name="T0" fmla="*/ 54 w 54"/>
                <a:gd name="T1" fmla="*/ 27 h 54"/>
                <a:gd name="T2" fmla="*/ 54 w 54"/>
                <a:gd name="T3" fmla="*/ 21 h 54"/>
                <a:gd name="T4" fmla="*/ 52 w 54"/>
                <a:gd name="T5" fmla="*/ 17 h 54"/>
                <a:gd name="T6" fmla="*/ 50 w 54"/>
                <a:gd name="T7" fmla="*/ 11 h 54"/>
                <a:gd name="T8" fmla="*/ 46 w 54"/>
                <a:gd name="T9" fmla="*/ 7 h 54"/>
                <a:gd name="T10" fmla="*/ 42 w 54"/>
                <a:gd name="T11" fmla="*/ 3 h 54"/>
                <a:gd name="T12" fmla="*/ 36 w 54"/>
                <a:gd name="T13" fmla="*/ 1 h 54"/>
                <a:gd name="T14" fmla="*/ 32 w 54"/>
                <a:gd name="T15" fmla="*/ 0 h 54"/>
                <a:gd name="T16" fmla="*/ 27 w 54"/>
                <a:gd name="T17" fmla="*/ 0 h 54"/>
                <a:gd name="T18" fmla="*/ 21 w 54"/>
                <a:gd name="T19" fmla="*/ 0 h 54"/>
                <a:gd name="T20" fmla="*/ 17 w 54"/>
                <a:gd name="T21" fmla="*/ 1 h 54"/>
                <a:gd name="T22" fmla="*/ 11 w 54"/>
                <a:gd name="T23" fmla="*/ 3 h 54"/>
                <a:gd name="T24" fmla="*/ 7 w 54"/>
                <a:gd name="T25" fmla="*/ 7 h 54"/>
                <a:gd name="T26" fmla="*/ 3 w 54"/>
                <a:gd name="T27" fmla="*/ 11 h 54"/>
                <a:gd name="T28" fmla="*/ 1 w 54"/>
                <a:gd name="T29" fmla="*/ 17 h 54"/>
                <a:gd name="T30" fmla="*/ 0 w 54"/>
                <a:gd name="T31" fmla="*/ 21 h 54"/>
                <a:gd name="T32" fmla="*/ 0 w 54"/>
                <a:gd name="T33" fmla="*/ 27 h 54"/>
                <a:gd name="T34" fmla="*/ 0 w 54"/>
                <a:gd name="T35" fmla="*/ 32 h 54"/>
                <a:gd name="T36" fmla="*/ 1 w 54"/>
                <a:gd name="T37" fmla="*/ 36 h 54"/>
                <a:gd name="T38" fmla="*/ 3 w 54"/>
                <a:gd name="T39" fmla="*/ 42 h 54"/>
                <a:gd name="T40" fmla="*/ 7 w 54"/>
                <a:gd name="T41" fmla="*/ 46 h 54"/>
                <a:gd name="T42" fmla="*/ 11 w 54"/>
                <a:gd name="T43" fmla="*/ 50 h 54"/>
                <a:gd name="T44" fmla="*/ 17 w 54"/>
                <a:gd name="T45" fmla="*/ 52 h 54"/>
                <a:gd name="T46" fmla="*/ 21 w 54"/>
                <a:gd name="T47" fmla="*/ 54 h 54"/>
                <a:gd name="T48" fmla="*/ 27 w 54"/>
                <a:gd name="T49" fmla="*/ 54 h 54"/>
                <a:gd name="T50" fmla="*/ 32 w 54"/>
                <a:gd name="T51" fmla="*/ 54 h 54"/>
                <a:gd name="T52" fmla="*/ 36 w 54"/>
                <a:gd name="T53" fmla="*/ 52 h 54"/>
                <a:gd name="T54" fmla="*/ 42 w 54"/>
                <a:gd name="T55" fmla="*/ 50 h 54"/>
                <a:gd name="T56" fmla="*/ 46 w 54"/>
                <a:gd name="T57" fmla="*/ 46 h 54"/>
                <a:gd name="T58" fmla="*/ 50 w 54"/>
                <a:gd name="T59" fmla="*/ 42 h 54"/>
                <a:gd name="T60" fmla="*/ 52 w 54"/>
                <a:gd name="T61" fmla="*/ 36 h 54"/>
                <a:gd name="T62" fmla="*/ 54 w 54"/>
                <a:gd name="T63" fmla="*/ 32 h 54"/>
                <a:gd name="T64" fmla="*/ 54 w 54"/>
                <a:gd name="T65" fmla="*/ 27 h 54"/>
                <a:gd name="T66" fmla="*/ 50 w 54"/>
                <a:gd name="T67" fmla="*/ 27 h 54"/>
                <a:gd name="T68" fmla="*/ 48 w 54"/>
                <a:gd name="T69" fmla="*/ 36 h 54"/>
                <a:gd name="T70" fmla="*/ 44 w 54"/>
                <a:gd name="T71" fmla="*/ 44 h 54"/>
                <a:gd name="T72" fmla="*/ 36 w 54"/>
                <a:gd name="T73" fmla="*/ 48 h 54"/>
                <a:gd name="T74" fmla="*/ 27 w 54"/>
                <a:gd name="T75" fmla="*/ 50 h 54"/>
                <a:gd name="T76" fmla="*/ 17 w 54"/>
                <a:gd name="T77" fmla="*/ 48 h 54"/>
                <a:gd name="T78" fmla="*/ 9 w 54"/>
                <a:gd name="T79" fmla="*/ 44 h 54"/>
                <a:gd name="T80" fmla="*/ 5 w 54"/>
                <a:gd name="T81" fmla="*/ 36 h 54"/>
                <a:gd name="T82" fmla="*/ 3 w 54"/>
                <a:gd name="T83" fmla="*/ 27 h 54"/>
                <a:gd name="T84" fmla="*/ 5 w 54"/>
                <a:gd name="T85" fmla="*/ 17 h 54"/>
                <a:gd name="T86" fmla="*/ 9 w 54"/>
                <a:gd name="T87" fmla="*/ 9 h 54"/>
                <a:gd name="T88" fmla="*/ 17 w 54"/>
                <a:gd name="T89" fmla="*/ 5 h 54"/>
                <a:gd name="T90" fmla="*/ 27 w 54"/>
                <a:gd name="T91" fmla="*/ 3 h 54"/>
                <a:gd name="T92" fmla="*/ 36 w 54"/>
                <a:gd name="T93" fmla="*/ 5 h 54"/>
                <a:gd name="T94" fmla="*/ 44 w 54"/>
                <a:gd name="T95" fmla="*/ 9 h 54"/>
                <a:gd name="T96" fmla="*/ 48 w 54"/>
                <a:gd name="T97" fmla="*/ 17 h 54"/>
                <a:gd name="T98" fmla="*/ 50 w 54"/>
                <a:gd name="T99" fmla="*/ 27 h 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4"/>
                <a:gd name="T151" fmla="*/ 0 h 54"/>
                <a:gd name="T152" fmla="*/ 54 w 54"/>
                <a:gd name="T153" fmla="*/ 54 h 5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4" h="54">
                  <a:moveTo>
                    <a:pt x="54" y="27"/>
                  </a:moveTo>
                  <a:lnTo>
                    <a:pt x="54" y="21"/>
                  </a:lnTo>
                  <a:lnTo>
                    <a:pt x="52" y="17"/>
                  </a:lnTo>
                  <a:lnTo>
                    <a:pt x="50" y="11"/>
                  </a:lnTo>
                  <a:lnTo>
                    <a:pt x="46" y="7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1" y="3"/>
                  </a:lnTo>
                  <a:lnTo>
                    <a:pt x="7" y="7"/>
                  </a:lnTo>
                  <a:lnTo>
                    <a:pt x="3" y="11"/>
                  </a:lnTo>
                  <a:lnTo>
                    <a:pt x="1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1" y="36"/>
                  </a:lnTo>
                  <a:lnTo>
                    <a:pt x="3" y="42"/>
                  </a:lnTo>
                  <a:lnTo>
                    <a:pt x="7" y="46"/>
                  </a:lnTo>
                  <a:lnTo>
                    <a:pt x="11" y="50"/>
                  </a:lnTo>
                  <a:lnTo>
                    <a:pt x="17" y="52"/>
                  </a:lnTo>
                  <a:lnTo>
                    <a:pt x="21" y="54"/>
                  </a:lnTo>
                  <a:lnTo>
                    <a:pt x="27" y="54"/>
                  </a:lnTo>
                  <a:lnTo>
                    <a:pt x="32" y="54"/>
                  </a:lnTo>
                  <a:lnTo>
                    <a:pt x="36" y="52"/>
                  </a:lnTo>
                  <a:lnTo>
                    <a:pt x="42" y="50"/>
                  </a:lnTo>
                  <a:lnTo>
                    <a:pt x="46" y="46"/>
                  </a:lnTo>
                  <a:lnTo>
                    <a:pt x="50" y="42"/>
                  </a:lnTo>
                  <a:lnTo>
                    <a:pt x="52" y="36"/>
                  </a:lnTo>
                  <a:lnTo>
                    <a:pt x="54" y="32"/>
                  </a:lnTo>
                  <a:lnTo>
                    <a:pt x="54" y="27"/>
                  </a:lnTo>
                  <a:close/>
                  <a:moveTo>
                    <a:pt x="50" y="27"/>
                  </a:moveTo>
                  <a:lnTo>
                    <a:pt x="48" y="36"/>
                  </a:lnTo>
                  <a:lnTo>
                    <a:pt x="44" y="44"/>
                  </a:lnTo>
                  <a:lnTo>
                    <a:pt x="36" y="48"/>
                  </a:lnTo>
                  <a:lnTo>
                    <a:pt x="27" y="50"/>
                  </a:lnTo>
                  <a:lnTo>
                    <a:pt x="17" y="48"/>
                  </a:lnTo>
                  <a:lnTo>
                    <a:pt x="9" y="44"/>
                  </a:lnTo>
                  <a:lnTo>
                    <a:pt x="5" y="36"/>
                  </a:lnTo>
                  <a:lnTo>
                    <a:pt x="3" y="27"/>
                  </a:lnTo>
                  <a:lnTo>
                    <a:pt x="5" y="17"/>
                  </a:lnTo>
                  <a:lnTo>
                    <a:pt x="9" y="9"/>
                  </a:lnTo>
                  <a:lnTo>
                    <a:pt x="17" y="5"/>
                  </a:lnTo>
                  <a:lnTo>
                    <a:pt x="27" y="3"/>
                  </a:lnTo>
                  <a:lnTo>
                    <a:pt x="36" y="5"/>
                  </a:lnTo>
                  <a:lnTo>
                    <a:pt x="44" y="9"/>
                  </a:lnTo>
                  <a:lnTo>
                    <a:pt x="48" y="17"/>
                  </a:lnTo>
                  <a:lnTo>
                    <a:pt x="50" y="27"/>
                  </a:lnTo>
                  <a:close/>
                </a:path>
              </a:pathLst>
            </a:custGeom>
            <a:solidFill>
              <a:srgbClr val="FBEF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15" name="Freeform 155">
              <a:extLst>
                <a:ext uri="{FF2B5EF4-FFF2-40B4-BE49-F238E27FC236}">
                  <a16:creationId xmlns:a16="http://schemas.microsoft.com/office/drawing/2014/main" id="{5BF5029C-660B-24E0-650A-4D866E4569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4" y="2137"/>
              <a:ext cx="51" cy="51"/>
            </a:xfrm>
            <a:custGeom>
              <a:avLst/>
              <a:gdLst>
                <a:gd name="T0" fmla="*/ 51 w 51"/>
                <a:gd name="T1" fmla="*/ 26 h 51"/>
                <a:gd name="T2" fmla="*/ 49 w 51"/>
                <a:gd name="T3" fmla="*/ 16 h 51"/>
                <a:gd name="T4" fmla="*/ 43 w 51"/>
                <a:gd name="T5" fmla="*/ 8 h 51"/>
                <a:gd name="T6" fmla="*/ 35 w 51"/>
                <a:gd name="T7" fmla="*/ 2 h 51"/>
                <a:gd name="T8" fmla="*/ 26 w 51"/>
                <a:gd name="T9" fmla="*/ 0 h 51"/>
                <a:gd name="T10" fmla="*/ 16 w 51"/>
                <a:gd name="T11" fmla="*/ 2 h 51"/>
                <a:gd name="T12" fmla="*/ 8 w 51"/>
                <a:gd name="T13" fmla="*/ 8 h 51"/>
                <a:gd name="T14" fmla="*/ 2 w 51"/>
                <a:gd name="T15" fmla="*/ 16 h 51"/>
                <a:gd name="T16" fmla="*/ 0 w 51"/>
                <a:gd name="T17" fmla="*/ 26 h 51"/>
                <a:gd name="T18" fmla="*/ 2 w 51"/>
                <a:gd name="T19" fmla="*/ 35 h 51"/>
                <a:gd name="T20" fmla="*/ 8 w 51"/>
                <a:gd name="T21" fmla="*/ 43 h 51"/>
                <a:gd name="T22" fmla="*/ 16 w 51"/>
                <a:gd name="T23" fmla="*/ 49 h 51"/>
                <a:gd name="T24" fmla="*/ 26 w 51"/>
                <a:gd name="T25" fmla="*/ 51 h 51"/>
                <a:gd name="T26" fmla="*/ 35 w 51"/>
                <a:gd name="T27" fmla="*/ 49 h 51"/>
                <a:gd name="T28" fmla="*/ 43 w 51"/>
                <a:gd name="T29" fmla="*/ 43 h 51"/>
                <a:gd name="T30" fmla="*/ 49 w 51"/>
                <a:gd name="T31" fmla="*/ 35 h 51"/>
                <a:gd name="T32" fmla="*/ 51 w 51"/>
                <a:gd name="T33" fmla="*/ 26 h 51"/>
                <a:gd name="T34" fmla="*/ 47 w 51"/>
                <a:gd name="T35" fmla="*/ 26 h 51"/>
                <a:gd name="T36" fmla="*/ 45 w 51"/>
                <a:gd name="T37" fmla="*/ 33 h 51"/>
                <a:gd name="T38" fmla="*/ 41 w 51"/>
                <a:gd name="T39" fmla="*/ 41 h 51"/>
                <a:gd name="T40" fmla="*/ 33 w 51"/>
                <a:gd name="T41" fmla="*/ 45 h 51"/>
                <a:gd name="T42" fmla="*/ 26 w 51"/>
                <a:gd name="T43" fmla="*/ 47 h 51"/>
                <a:gd name="T44" fmla="*/ 18 w 51"/>
                <a:gd name="T45" fmla="*/ 45 h 51"/>
                <a:gd name="T46" fmla="*/ 10 w 51"/>
                <a:gd name="T47" fmla="*/ 41 h 51"/>
                <a:gd name="T48" fmla="*/ 6 w 51"/>
                <a:gd name="T49" fmla="*/ 33 h 51"/>
                <a:gd name="T50" fmla="*/ 4 w 51"/>
                <a:gd name="T51" fmla="*/ 26 h 51"/>
                <a:gd name="T52" fmla="*/ 6 w 51"/>
                <a:gd name="T53" fmla="*/ 18 h 51"/>
                <a:gd name="T54" fmla="*/ 10 w 51"/>
                <a:gd name="T55" fmla="*/ 10 h 51"/>
                <a:gd name="T56" fmla="*/ 18 w 51"/>
                <a:gd name="T57" fmla="*/ 6 h 51"/>
                <a:gd name="T58" fmla="*/ 26 w 51"/>
                <a:gd name="T59" fmla="*/ 4 h 51"/>
                <a:gd name="T60" fmla="*/ 33 w 51"/>
                <a:gd name="T61" fmla="*/ 6 h 51"/>
                <a:gd name="T62" fmla="*/ 41 w 51"/>
                <a:gd name="T63" fmla="*/ 10 h 51"/>
                <a:gd name="T64" fmla="*/ 45 w 51"/>
                <a:gd name="T65" fmla="*/ 18 h 51"/>
                <a:gd name="T66" fmla="*/ 47 w 51"/>
                <a:gd name="T67" fmla="*/ 26 h 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1"/>
                <a:gd name="T103" fmla="*/ 0 h 51"/>
                <a:gd name="T104" fmla="*/ 51 w 51"/>
                <a:gd name="T105" fmla="*/ 51 h 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1" h="51">
                  <a:moveTo>
                    <a:pt x="51" y="26"/>
                  </a:moveTo>
                  <a:lnTo>
                    <a:pt x="49" y="16"/>
                  </a:lnTo>
                  <a:lnTo>
                    <a:pt x="43" y="8"/>
                  </a:lnTo>
                  <a:lnTo>
                    <a:pt x="35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6"/>
                  </a:lnTo>
                  <a:lnTo>
                    <a:pt x="2" y="35"/>
                  </a:lnTo>
                  <a:lnTo>
                    <a:pt x="8" y="43"/>
                  </a:lnTo>
                  <a:lnTo>
                    <a:pt x="16" y="49"/>
                  </a:lnTo>
                  <a:lnTo>
                    <a:pt x="26" y="51"/>
                  </a:lnTo>
                  <a:lnTo>
                    <a:pt x="35" y="49"/>
                  </a:lnTo>
                  <a:lnTo>
                    <a:pt x="43" y="43"/>
                  </a:lnTo>
                  <a:lnTo>
                    <a:pt x="49" y="35"/>
                  </a:lnTo>
                  <a:lnTo>
                    <a:pt x="51" y="26"/>
                  </a:lnTo>
                  <a:close/>
                  <a:moveTo>
                    <a:pt x="47" y="26"/>
                  </a:moveTo>
                  <a:lnTo>
                    <a:pt x="45" y="33"/>
                  </a:lnTo>
                  <a:lnTo>
                    <a:pt x="41" y="41"/>
                  </a:lnTo>
                  <a:lnTo>
                    <a:pt x="33" y="45"/>
                  </a:lnTo>
                  <a:lnTo>
                    <a:pt x="26" y="47"/>
                  </a:lnTo>
                  <a:lnTo>
                    <a:pt x="18" y="45"/>
                  </a:lnTo>
                  <a:lnTo>
                    <a:pt x="10" y="41"/>
                  </a:lnTo>
                  <a:lnTo>
                    <a:pt x="6" y="33"/>
                  </a:lnTo>
                  <a:lnTo>
                    <a:pt x="4" y="26"/>
                  </a:lnTo>
                  <a:lnTo>
                    <a:pt x="6" y="18"/>
                  </a:lnTo>
                  <a:lnTo>
                    <a:pt x="10" y="10"/>
                  </a:lnTo>
                  <a:lnTo>
                    <a:pt x="18" y="6"/>
                  </a:lnTo>
                  <a:lnTo>
                    <a:pt x="26" y="4"/>
                  </a:lnTo>
                  <a:lnTo>
                    <a:pt x="33" y="6"/>
                  </a:lnTo>
                  <a:lnTo>
                    <a:pt x="41" y="10"/>
                  </a:lnTo>
                  <a:lnTo>
                    <a:pt x="45" y="18"/>
                  </a:lnTo>
                  <a:lnTo>
                    <a:pt x="47" y="26"/>
                  </a:lnTo>
                  <a:close/>
                </a:path>
              </a:pathLst>
            </a:custGeom>
            <a:solidFill>
              <a:srgbClr val="FBF0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16" name="Freeform 156">
              <a:extLst>
                <a:ext uri="{FF2B5EF4-FFF2-40B4-BE49-F238E27FC236}">
                  <a16:creationId xmlns:a16="http://schemas.microsoft.com/office/drawing/2014/main" id="{E756E9B4-4A86-9AFC-8800-210C7412FA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6" y="2139"/>
              <a:ext cx="47" cy="47"/>
            </a:xfrm>
            <a:custGeom>
              <a:avLst/>
              <a:gdLst>
                <a:gd name="T0" fmla="*/ 47 w 47"/>
                <a:gd name="T1" fmla="*/ 24 h 47"/>
                <a:gd name="T2" fmla="*/ 45 w 47"/>
                <a:gd name="T3" fmla="*/ 14 h 47"/>
                <a:gd name="T4" fmla="*/ 41 w 47"/>
                <a:gd name="T5" fmla="*/ 6 h 47"/>
                <a:gd name="T6" fmla="*/ 33 w 47"/>
                <a:gd name="T7" fmla="*/ 2 h 47"/>
                <a:gd name="T8" fmla="*/ 24 w 47"/>
                <a:gd name="T9" fmla="*/ 0 h 47"/>
                <a:gd name="T10" fmla="*/ 14 w 47"/>
                <a:gd name="T11" fmla="*/ 2 h 47"/>
                <a:gd name="T12" fmla="*/ 6 w 47"/>
                <a:gd name="T13" fmla="*/ 6 h 47"/>
                <a:gd name="T14" fmla="*/ 2 w 47"/>
                <a:gd name="T15" fmla="*/ 14 h 47"/>
                <a:gd name="T16" fmla="*/ 0 w 47"/>
                <a:gd name="T17" fmla="*/ 24 h 47"/>
                <a:gd name="T18" fmla="*/ 2 w 47"/>
                <a:gd name="T19" fmla="*/ 33 h 47"/>
                <a:gd name="T20" fmla="*/ 6 w 47"/>
                <a:gd name="T21" fmla="*/ 41 h 47"/>
                <a:gd name="T22" fmla="*/ 14 w 47"/>
                <a:gd name="T23" fmla="*/ 45 h 47"/>
                <a:gd name="T24" fmla="*/ 24 w 47"/>
                <a:gd name="T25" fmla="*/ 47 h 47"/>
                <a:gd name="T26" fmla="*/ 33 w 47"/>
                <a:gd name="T27" fmla="*/ 45 h 47"/>
                <a:gd name="T28" fmla="*/ 41 w 47"/>
                <a:gd name="T29" fmla="*/ 41 h 47"/>
                <a:gd name="T30" fmla="*/ 45 w 47"/>
                <a:gd name="T31" fmla="*/ 33 h 47"/>
                <a:gd name="T32" fmla="*/ 47 w 47"/>
                <a:gd name="T33" fmla="*/ 24 h 47"/>
                <a:gd name="T34" fmla="*/ 43 w 47"/>
                <a:gd name="T35" fmla="*/ 24 h 47"/>
                <a:gd name="T36" fmla="*/ 41 w 47"/>
                <a:gd name="T37" fmla="*/ 31 h 47"/>
                <a:gd name="T38" fmla="*/ 37 w 47"/>
                <a:gd name="T39" fmla="*/ 37 h 47"/>
                <a:gd name="T40" fmla="*/ 31 w 47"/>
                <a:gd name="T41" fmla="*/ 41 h 47"/>
                <a:gd name="T42" fmla="*/ 24 w 47"/>
                <a:gd name="T43" fmla="*/ 43 h 47"/>
                <a:gd name="T44" fmla="*/ 16 w 47"/>
                <a:gd name="T45" fmla="*/ 41 h 47"/>
                <a:gd name="T46" fmla="*/ 10 w 47"/>
                <a:gd name="T47" fmla="*/ 37 h 47"/>
                <a:gd name="T48" fmla="*/ 6 w 47"/>
                <a:gd name="T49" fmla="*/ 31 h 47"/>
                <a:gd name="T50" fmla="*/ 4 w 47"/>
                <a:gd name="T51" fmla="*/ 24 h 47"/>
                <a:gd name="T52" fmla="*/ 6 w 47"/>
                <a:gd name="T53" fmla="*/ 16 h 47"/>
                <a:gd name="T54" fmla="*/ 10 w 47"/>
                <a:gd name="T55" fmla="*/ 10 h 47"/>
                <a:gd name="T56" fmla="*/ 16 w 47"/>
                <a:gd name="T57" fmla="*/ 6 h 47"/>
                <a:gd name="T58" fmla="*/ 24 w 47"/>
                <a:gd name="T59" fmla="*/ 4 h 47"/>
                <a:gd name="T60" fmla="*/ 31 w 47"/>
                <a:gd name="T61" fmla="*/ 6 h 47"/>
                <a:gd name="T62" fmla="*/ 37 w 47"/>
                <a:gd name="T63" fmla="*/ 10 h 47"/>
                <a:gd name="T64" fmla="*/ 41 w 47"/>
                <a:gd name="T65" fmla="*/ 16 h 47"/>
                <a:gd name="T66" fmla="*/ 43 w 47"/>
                <a:gd name="T67" fmla="*/ 24 h 4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7"/>
                <a:gd name="T103" fmla="*/ 0 h 47"/>
                <a:gd name="T104" fmla="*/ 47 w 47"/>
                <a:gd name="T105" fmla="*/ 47 h 4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7" h="47">
                  <a:moveTo>
                    <a:pt x="47" y="24"/>
                  </a:moveTo>
                  <a:lnTo>
                    <a:pt x="45" y="14"/>
                  </a:lnTo>
                  <a:lnTo>
                    <a:pt x="41" y="6"/>
                  </a:lnTo>
                  <a:lnTo>
                    <a:pt x="33" y="2"/>
                  </a:lnTo>
                  <a:lnTo>
                    <a:pt x="24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2" y="33"/>
                  </a:lnTo>
                  <a:lnTo>
                    <a:pt x="6" y="41"/>
                  </a:lnTo>
                  <a:lnTo>
                    <a:pt x="14" y="45"/>
                  </a:lnTo>
                  <a:lnTo>
                    <a:pt x="24" y="47"/>
                  </a:lnTo>
                  <a:lnTo>
                    <a:pt x="33" y="45"/>
                  </a:lnTo>
                  <a:lnTo>
                    <a:pt x="41" y="41"/>
                  </a:lnTo>
                  <a:lnTo>
                    <a:pt x="45" y="33"/>
                  </a:lnTo>
                  <a:lnTo>
                    <a:pt x="47" y="24"/>
                  </a:lnTo>
                  <a:close/>
                  <a:moveTo>
                    <a:pt x="43" y="24"/>
                  </a:moveTo>
                  <a:lnTo>
                    <a:pt x="41" y="31"/>
                  </a:lnTo>
                  <a:lnTo>
                    <a:pt x="37" y="37"/>
                  </a:lnTo>
                  <a:lnTo>
                    <a:pt x="31" y="41"/>
                  </a:lnTo>
                  <a:lnTo>
                    <a:pt x="24" y="43"/>
                  </a:lnTo>
                  <a:lnTo>
                    <a:pt x="16" y="41"/>
                  </a:lnTo>
                  <a:lnTo>
                    <a:pt x="10" y="37"/>
                  </a:lnTo>
                  <a:lnTo>
                    <a:pt x="6" y="31"/>
                  </a:lnTo>
                  <a:lnTo>
                    <a:pt x="4" y="24"/>
                  </a:lnTo>
                  <a:lnTo>
                    <a:pt x="6" y="16"/>
                  </a:lnTo>
                  <a:lnTo>
                    <a:pt x="10" y="10"/>
                  </a:lnTo>
                  <a:lnTo>
                    <a:pt x="16" y="6"/>
                  </a:lnTo>
                  <a:lnTo>
                    <a:pt x="24" y="4"/>
                  </a:lnTo>
                  <a:lnTo>
                    <a:pt x="31" y="6"/>
                  </a:lnTo>
                  <a:lnTo>
                    <a:pt x="37" y="10"/>
                  </a:lnTo>
                  <a:lnTo>
                    <a:pt x="41" y="16"/>
                  </a:lnTo>
                  <a:lnTo>
                    <a:pt x="43" y="24"/>
                  </a:lnTo>
                  <a:close/>
                </a:path>
              </a:pathLst>
            </a:custGeom>
            <a:solidFill>
              <a:srgbClr val="FBF1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17" name="Freeform 157">
              <a:extLst>
                <a:ext uri="{FF2B5EF4-FFF2-40B4-BE49-F238E27FC236}">
                  <a16:creationId xmlns:a16="http://schemas.microsoft.com/office/drawing/2014/main" id="{D7E6A8DB-F18B-8047-8D6D-57F66FA4DE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8" y="2141"/>
              <a:ext cx="43" cy="43"/>
            </a:xfrm>
            <a:custGeom>
              <a:avLst/>
              <a:gdLst>
                <a:gd name="T0" fmla="*/ 43 w 43"/>
                <a:gd name="T1" fmla="*/ 22 h 43"/>
                <a:gd name="T2" fmla="*/ 41 w 43"/>
                <a:gd name="T3" fmla="*/ 14 h 43"/>
                <a:gd name="T4" fmla="*/ 37 w 43"/>
                <a:gd name="T5" fmla="*/ 6 h 43"/>
                <a:gd name="T6" fmla="*/ 29 w 43"/>
                <a:gd name="T7" fmla="*/ 2 h 43"/>
                <a:gd name="T8" fmla="*/ 22 w 43"/>
                <a:gd name="T9" fmla="*/ 0 h 43"/>
                <a:gd name="T10" fmla="*/ 14 w 43"/>
                <a:gd name="T11" fmla="*/ 2 h 43"/>
                <a:gd name="T12" fmla="*/ 6 w 43"/>
                <a:gd name="T13" fmla="*/ 6 h 43"/>
                <a:gd name="T14" fmla="*/ 2 w 43"/>
                <a:gd name="T15" fmla="*/ 14 h 43"/>
                <a:gd name="T16" fmla="*/ 0 w 43"/>
                <a:gd name="T17" fmla="*/ 22 h 43"/>
                <a:gd name="T18" fmla="*/ 2 w 43"/>
                <a:gd name="T19" fmla="*/ 29 h 43"/>
                <a:gd name="T20" fmla="*/ 6 w 43"/>
                <a:gd name="T21" fmla="*/ 37 h 43"/>
                <a:gd name="T22" fmla="*/ 14 w 43"/>
                <a:gd name="T23" fmla="*/ 41 h 43"/>
                <a:gd name="T24" fmla="*/ 22 w 43"/>
                <a:gd name="T25" fmla="*/ 43 h 43"/>
                <a:gd name="T26" fmla="*/ 29 w 43"/>
                <a:gd name="T27" fmla="*/ 41 h 43"/>
                <a:gd name="T28" fmla="*/ 37 w 43"/>
                <a:gd name="T29" fmla="*/ 37 h 43"/>
                <a:gd name="T30" fmla="*/ 41 w 43"/>
                <a:gd name="T31" fmla="*/ 29 h 43"/>
                <a:gd name="T32" fmla="*/ 43 w 43"/>
                <a:gd name="T33" fmla="*/ 22 h 43"/>
                <a:gd name="T34" fmla="*/ 39 w 43"/>
                <a:gd name="T35" fmla="*/ 22 h 43"/>
                <a:gd name="T36" fmla="*/ 37 w 43"/>
                <a:gd name="T37" fmla="*/ 29 h 43"/>
                <a:gd name="T38" fmla="*/ 33 w 43"/>
                <a:gd name="T39" fmla="*/ 33 h 43"/>
                <a:gd name="T40" fmla="*/ 29 w 43"/>
                <a:gd name="T41" fmla="*/ 37 h 43"/>
                <a:gd name="T42" fmla="*/ 22 w 43"/>
                <a:gd name="T43" fmla="*/ 39 h 43"/>
                <a:gd name="T44" fmla="*/ 14 w 43"/>
                <a:gd name="T45" fmla="*/ 37 h 43"/>
                <a:gd name="T46" fmla="*/ 10 w 43"/>
                <a:gd name="T47" fmla="*/ 33 h 43"/>
                <a:gd name="T48" fmla="*/ 6 w 43"/>
                <a:gd name="T49" fmla="*/ 29 h 43"/>
                <a:gd name="T50" fmla="*/ 4 w 43"/>
                <a:gd name="T51" fmla="*/ 22 h 43"/>
                <a:gd name="T52" fmla="*/ 6 w 43"/>
                <a:gd name="T53" fmla="*/ 14 h 43"/>
                <a:gd name="T54" fmla="*/ 10 w 43"/>
                <a:gd name="T55" fmla="*/ 10 h 43"/>
                <a:gd name="T56" fmla="*/ 14 w 43"/>
                <a:gd name="T57" fmla="*/ 6 h 43"/>
                <a:gd name="T58" fmla="*/ 22 w 43"/>
                <a:gd name="T59" fmla="*/ 4 h 43"/>
                <a:gd name="T60" fmla="*/ 29 w 43"/>
                <a:gd name="T61" fmla="*/ 6 h 43"/>
                <a:gd name="T62" fmla="*/ 33 w 43"/>
                <a:gd name="T63" fmla="*/ 10 h 43"/>
                <a:gd name="T64" fmla="*/ 37 w 43"/>
                <a:gd name="T65" fmla="*/ 14 h 43"/>
                <a:gd name="T66" fmla="*/ 39 w 43"/>
                <a:gd name="T67" fmla="*/ 22 h 4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3"/>
                <a:gd name="T103" fmla="*/ 0 h 43"/>
                <a:gd name="T104" fmla="*/ 43 w 43"/>
                <a:gd name="T105" fmla="*/ 43 h 4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3" h="43">
                  <a:moveTo>
                    <a:pt x="43" y="22"/>
                  </a:moveTo>
                  <a:lnTo>
                    <a:pt x="41" y="14"/>
                  </a:lnTo>
                  <a:lnTo>
                    <a:pt x="37" y="6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2" y="29"/>
                  </a:lnTo>
                  <a:lnTo>
                    <a:pt x="6" y="37"/>
                  </a:lnTo>
                  <a:lnTo>
                    <a:pt x="14" y="41"/>
                  </a:lnTo>
                  <a:lnTo>
                    <a:pt x="22" y="43"/>
                  </a:lnTo>
                  <a:lnTo>
                    <a:pt x="29" y="41"/>
                  </a:lnTo>
                  <a:lnTo>
                    <a:pt x="37" y="37"/>
                  </a:lnTo>
                  <a:lnTo>
                    <a:pt x="41" y="29"/>
                  </a:lnTo>
                  <a:lnTo>
                    <a:pt x="43" y="22"/>
                  </a:lnTo>
                  <a:close/>
                  <a:moveTo>
                    <a:pt x="39" y="22"/>
                  </a:moveTo>
                  <a:lnTo>
                    <a:pt x="37" y="29"/>
                  </a:lnTo>
                  <a:lnTo>
                    <a:pt x="33" y="33"/>
                  </a:lnTo>
                  <a:lnTo>
                    <a:pt x="29" y="37"/>
                  </a:lnTo>
                  <a:lnTo>
                    <a:pt x="22" y="39"/>
                  </a:lnTo>
                  <a:lnTo>
                    <a:pt x="14" y="37"/>
                  </a:lnTo>
                  <a:lnTo>
                    <a:pt x="10" y="33"/>
                  </a:lnTo>
                  <a:lnTo>
                    <a:pt x="6" y="29"/>
                  </a:lnTo>
                  <a:lnTo>
                    <a:pt x="4" y="22"/>
                  </a:lnTo>
                  <a:lnTo>
                    <a:pt x="6" y="14"/>
                  </a:lnTo>
                  <a:lnTo>
                    <a:pt x="10" y="10"/>
                  </a:lnTo>
                  <a:lnTo>
                    <a:pt x="14" y="6"/>
                  </a:lnTo>
                  <a:lnTo>
                    <a:pt x="22" y="4"/>
                  </a:lnTo>
                  <a:lnTo>
                    <a:pt x="29" y="6"/>
                  </a:lnTo>
                  <a:lnTo>
                    <a:pt x="33" y="10"/>
                  </a:lnTo>
                  <a:lnTo>
                    <a:pt x="37" y="14"/>
                  </a:lnTo>
                  <a:lnTo>
                    <a:pt x="39" y="22"/>
                  </a:lnTo>
                  <a:close/>
                </a:path>
              </a:pathLst>
            </a:custGeom>
            <a:solidFill>
              <a:srgbClr val="FBF2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18" name="Freeform 158">
              <a:extLst>
                <a:ext uri="{FF2B5EF4-FFF2-40B4-BE49-F238E27FC236}">
                  <a16:creationId xmlns:a16="http://schemas.microsoft.com/office/drawing/2014/main" id="{12CE4442-E2D7-4A5D-E64F-3351C1C3FC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60" y="2143"/>
              <a:ext cx="39" cy="39"/>
            </a:xfrm>
            <a:custGeom>
              <a:avLst/>
              <a:gdLst>
                <a:gd name="T0" fmla="*/ 39 w 39"/>
                <a:gd name="T1" fmla="*/ 20 h 39"/>
                <a:gd name="T2" fmla="*/ 37 w 39"/>
                <a:gd name="T3" fmla="*/ 12 h 39"/>
                <a:gd name="T4" fmla="*/ 33 w 39"/>
                <a:gd name="T5" fmla="*/ 6 h 39"/>
                <a:gd name="T6" fmla="*/ 27 w 39"/>
                <a:gd name="T7" fmla="*/ 2 h 39"/>
                <a:gd name="T8" fmla="*/ 20 w 39"/>
                <a:gd name="T9" fmla="*/ 0 h 39"/>
                <a:gd name="T10" fmla="*/ 12 w 39"/>
                <a:gd name="T11" fmla="*/ 2 h 39"/>
                <a:gd name="T12" fmla="*/ 6 w 39"/>
                <a:gd name="T13" fmla="*/ 6 h 39"/>
                <a:gd name="T14" fmla="*/ 2 w 39"/>
                <a:gd name="T15" fmla="*/ 12 h 39"/>
                <a:gd name="T16" fmla="*/ 0 w 39"/>
                <a:gd name="T17" fmla="*/ 20 h 39"/>
                <a:gd name="T18" fmla="*/ 2 w 39"/>
                <a:gd name="T19" fmla="*/ 27 h 39"/>
                <a:gd name="T20" fmla="*/ 6 w 39"/>
                <a:gd name="T21" fmla="*/ 33 h 39"/>
                <a:gd name="T22" fmla="*/ 12 w 39"/>
                <a:gd name="T23" fmla="*/ 37 h 39"/>
                <a:gd name="T24" fmla="*/ 20 w 39"/>
                <a:gd name="T25" fmla="*/ 39 h 39"/>
                <a:gd name="T26" fmla="*/ 27 w 39"/>
                <a:gd name="T27" fmla="*/ 37 h 39"/>
                <a:gd name="T28" fmla="*/ 33 w 39"/>
                <a:gd name="T29" fmla="*/ 33 h 39"/>
                <a:gd name="T30" fmla="*/ 37 w 39"/>
                <a:gd name="T31" fmla="*/ 27 h 39"/>
                <a:gd name="T32" fmla="*/ 39 w 39"/>
                <a:gd name="T33" fmla="*/ 20 h 39"/>
                <a:gd name="T34" fmla="*/ 35 w 39"/>
                <a:gd name="T35" fmla="*/ 20 h 39"/>
                <a:gd name="T36" fmla="*/ 33 w 39"/>
                <a:gd name="T37" fmla="*/ 25 h 39"/>
                <a:gd name="T38" fmla="*/ 31 w 39"/>
                <a:gd name="T39" fmla="*/ 31 h 39"/>
                <a:gd name="T40" fmla="*/ 25 w 39"/>
                <a:gd name="T41" fmla="*/ 33 h 39"/>
                <a:gd name="T42" fmla="*/ 20 w 39"/>
                <a:gd name="T43" fmla="*/ 35 h 39"/>
                <a:gd name="T44" fmla="*/ 14 w 39"/>
                <a:gd name="T45" fmla="*/ 33 h 39"/>
                <a:gd name="T46" fmla="*/ 8 w 39"/>
                <a:gd name="T47" fmla="*/ 31 h 39"/>
                <a:gd name="T48" fmla="*/ 6 w 39"/>
                <a:gd name="T49" fmla="*/ 25 h 39"/>
                <a:gd name="T50" fmla="*/ 4 w 39"/>
                <a:gd name="T51" fmla="*/ 20 h 39"/>
                <a:gd name="T52" fmla="*/ 6 w 39"/>
                <a:gd name="T53" fmla="*/ 14 h 39"/>
                <a:gd name="T54" fmla="*/ 8 w 39"/>
                <a:gd name="T55" fmla="*/ 8 h 39"/>
                <a:gd name="T56" fmla="*/ 14 w 39"/>
                <a:gd name="T57" fmla="*/ 6 h 39"/>
                <a:gd name="T58" fmla="*/ 20 w 39"/>
                <a:gd name="T59" fmla="*/ 4 h 39"/>
                <a:gd name="T60" fmla="*/ 25 w 39"/>
                <a:gd name="T61" fmla="*/ 6 h 39"/>
                <a:gd name="T62" fmla="*/ 31 w 39"/>
                <a:gd name="T63" fmla="*/ 8 h 39"/>
                <a:gd name="T64" fmla="*/ 33 w 39"/>
                <a:gd name="T65" fmla="*/ 14 h 39"/>
                <a:gd name="T66" fmla="*/ 35 w 39"/>
                <a:gd name="T67" fmla="*/ 20 h 3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9"/>
                <a:gd name="T103" fmla="*/ 0 h 39"/>
                <a:gd name="T104" fmla="*/ 39 w 39"/>
                <a:gd name="T105" fmla="*/ 39 h 3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9" h="39">
                  <a:moveTo>
                    <a:pt x="39" y="20"/>
                  </a:moveTo>
                  <a:lnTo>
                    <a:pt x="37" y="12"/>
                  </a:lnTo>
                  <a:lnTo>
                    <a:pt x="33" y="6"/>
                  </a:lnTo>
                  <a:lnTo>
                    <a:pt x="27" y="2"/>
                  </a:lnTo>
                  <a:lnTo>
                    <a:pt x="20" y="0"/>
                  </a:lnTo>
                  <a:lnTo>
                    <a:pt x="12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20"/>
                  </a:lnTo>
                  <a:lnTo>
                    <a:pt x="2" y="27"/>
                  </a:lnTo>
                  <a:lnTo>
                    <a:pt x="6" y="33"/>
                  </a:lnTo>
                  <a:lnTo>
                    <a:pt x="12" y="37"/>
                  </a:lnTo>
                  <a:lnTo>
                    <a:pt x="20" y="39"/>
                  </a:lnTo>
                  <a:lnTo>
                    <a:pt x="27" y="37"/>
                  </a:lnTo>
                  <a:lnTo>
                    <a:pt x="33" y="33"/>
                  </a:lnTo>
                  <a:lnTo>
                    <a:pt x="37" y="27"/>
                  </a:lnTo>
                  <a:lnTo>
                    <a:pt x="39" y="20"/>
                  </a:lnTo>
                  <a:close/>
                  <a:moveTo>
                    <a:pt x="35" y="20"/>
                  </a:moveTo>
                  <a:lnTo>
                    <a:pt x="33" y="25"/>
                  </a:lnTo>
                  <a:lnTo>
                    <a:pt x="31" y="31"/>
                  </a:lnTo>
                  <a:lnTo>
                    <a:pt x="25" y="33"/>
                  </a:lnTo>
                  <a:lnTo>
                    <a:pt x="20" y="35"/>
                  </a:lnTo>
                  <a:lnTo>
                    <a:pt x="14" y="33"/>
                  </a:lnTo>
                  <a:lnTo>
                    <a:pt x="8" y="31"/>
                  </a:lnTo>
                  <a:lnTo>
                    <a:pt x="6" y="25"/>
                  </a:lnTo>
                  <a:lnTo>
                    <a:pt x="4" y="20"/>
                  </a:lnTo>
                  <a:lnTo>
                    <a:pt x="6" y="14"/>
                  </a:lnTo>
                  <a:lnTo>
                    <a:pt x="8" y="8"/>
                  </a:lnTo>
                  <a:lnTo>
                    <a:pt x="14" y="6"/>
                  </a:lnTo>
                  <a:lnTo>
                    <a:pt x="20" y="4"/>
                  </a:lnTo>
                  <a:lnTo>
                    <a:pt x="25" y="6"/>
                  </a:lnTo>
                  <a:lnTo>
                    <a:pt x="31" y="8"/>
                  </a:lnTo>
                  <a:lnTo>
                    <a:pt x="33" y="14"/>
                  </a:lnTo>
                  <a:lnTo>
                    <a:pt x="35" y="20"/>
                  </a:lnTo>
                  <a:close/>
                </a:path>
              </a:pathLst>
            </a:custGeom>
            <a:solidFill>
              <a:srgbClr val="FBF3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19" name="Freeform 159">
              <a:extLst>
                <a:ext uri="{FF2B5EF4-FFF2-40B4-BE49-F238E27FC236}">
                  <a16:creationId xmlns:a16="http://schemas.microsoft.com/office/drawing/2014/main" id="{B0CDB421-8F16-E27F-5ACB-1CFCB7F6C1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62" y="2145"/>
              <a:ext cx="35" cy="35"/>
            </a:xfrm>
            <a:custGeom>
              <a:avLst/>
              <a:gdLst>
                <a:gd name="T0" fmla="*/ 35 w 35"/>
                <a:gd name="T1" fmla="*/ 18 h 35"/>
                <a:gd name="T2" fmla="*/ 33 w 35"/>
                <a:gd name="T3" fmla="*/ 10 h 35"/>
                <a:gd name="T4" fmla="*/ 29 w 35"/>
                <a:gd name="T5" fmla="*/ 6 h 35"/>
                <a:gd name="T6" fmla="*/ 25 w 35"/>
                <a:gd name="T7" fmla="*/ 2 h 35"/>
                <a:gd name="T8" fmla="*/ 18 w 35"/>
                <a:gd name="T9" fmla="*/ 0 h 35"/>
                <a:gd name="T10" fmla="*/ 10 w 35"/>
                <a:gd name="T11" fmla="*/ 2 h 35"/>
                <a:gd name="T12" fmla="*/ 6 w 35"/>
                <a:gd name="T13" fmla="*/ 6 h 35"/>
                <a:gd name="T14" fmla="*/ 2 w 35"/>
                <a:gd name="T15" fmla="*/ 10 h 35"/>
                <a:gd name="T16" fmla="*/ 0 w 35"/>
                <a:gd name="T17" fmla="*/ 18 h 35"/>
                <a:gd name="T18" fmla="*/ 2 w 35"/>
                <a:gd name="T19" fmla="*/ 25 h 35"/>
                <a:gd name="T20" fmla="*/ 6 w 35"/>
                <a:gd name="T21" fmla="*/ 29 h 35"/>
                <a:gd name="T22" fmla="*/ 10 w 35"/>
                <a:gd name="T23" fmla="*/ 33 h 35"/>
                <a:gd name="T24" fmla="*/ 18 w 35"/>
                <a:gd name="T25" fmla="*/ 35 h 35"/>
                <a:gd name="T26" fmla="*/ 25 w 35"/>
                <a:gd name="T27" fmla="*/ 33 h 35"/>
                <a:gd name="T28" fmla="*/ 29 w 35"/>
                <a:gd name="T29" fmla="*/ 29 h 35"/>
                <a:gd name="T30" fmla="*/ 33 w 35"/>
                <a:gd name="T31" fmla="*/ 25 h 35"/>
                <a:gd name="T32" fmla="*/ 35 w 35"/>
                <a:gd name="T33" fmla="*/ 18 h 35"/>
                <a:gd name="T34" fmla="*/ 31 w 35"/>
                <a:gd name="T35" fmla="*/ 18 h 35"/>
                <a:gd name="T36" fmla="*/ 29 w 35"/>
                <a:gd name="T37" fmla="*/ 23 h 35"/>
                <a:gd name="T38" fmla="*/ 27 w 35"/>
                <a:gd name="T39" fmla="*/ 27 h 35"/>
                <a:gd name="T40" fmla="*/ 23 w 35"/>
                <a:gd name="T41" fmla="*/ 29 h 35"/>
                <a:gd name="T42" fmla="*/ 18 w 35"/>
                <a:gd name="T43" fmla="*/ 31 h 35"/>
                <a:gd name="T44" fmla="*/ 12 w 35"/>
                <a:gd name="T45" fmla="*/ 29 h 35"/>
                <a:gd name="T46" fmla="*/ 8 w 35"/>
                <a:gd name="T47" fmla="*/ 27 h 35"/>
                <a:gd name="T48" fmla="*/ 6 w 35"/>
                <a:gd name="T49" fmla="*/ 23 h 35"/>
                <a:gd name="T50" fmla="*/ 4 w 35"/>
                <a:gd name="T51" fmla="*/ 18 h 35"/>
                <a:gd name="T52" fmla="*/ 6 w 35"/>
                <a:gd name="T53" fmla="*/ 12 h 35"/>
                <a:gd name="T54" fmla="*/ 8 w 35"/>
                <a:gd name="T55" fmla="*/ 8 h 35"/>
                <a:gd name="T56" fmla="*/ 12 w 35"/>
                <a:gd name="T57" fmla="*/ 6 h 35"/>
                <a:gd name="T58" fmla="*/ 18 w 35"/>
                <a:gd name="T59" fmla="*/ 4 h 35"/>
                <a:gd name="T60" fmla="*/ 23 w 35"/>
                <a:gd name="T61" fmla="*/ 6 h 35"/>
                <a:gd name="T62" fmla="*/ 27 w 35"/>
                <a:gd name="T63" fmla="*/ 8 h 35"/>
                <a:gd name="T64" fmla="*/ 29 w 35"/>
                <a:gd name="T65" fmla="*/ 12 h 35"/>
                <a:gd name="T66" fmla="*/ 31 w 35"/>
                <a:gd name="T67" fmla="*/ 18 h 3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5"/>
                <a:gd name="T103" fmla="*/ 0 h 35"/>
                <a:gd name="T104" fmla="*/ 35 w 35"/>
                <a:gd name="T105" fmla="*/ 35 h 3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5" h="35">
                  <a:moveTo>
                    <a:pt x="35" y="18"/>
                  </a:moveTo>
                  <a:lnTo>
                    <a:pt x="33" y="10"/>
                  </a:lnTo>
                  <a:lnTo>
                    <a:pt x="29" y="6"/>
                  </a:lnTo>
                  <a:lnTo>
                    <a:pt x="25" y="2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2" y="25"/>
                  </a:lnTo>
                  <a:lnTo>
                    <a:pt x="6" y="29"/>
                  </a:lnTo>
                  <a:lnTo>
                    <a:pt x="10" y="33"/>
                  </a:lnTo>
                  <a:lnTo>
                    <a:pt x="18" y="35"/>
                  </a:lnTo>
                  <a:lnTo>
                    <a:pt x="25" y="33"/>
                  </a:lnTo>
                  <a:lnTo>
                    <a:pt x="29" y="29"/>
                  </a:lnTo>
                  <a:lnTo>
                    <a:pt x="33" y="25"/>
                  </a:lnTo>
                  <a:lnTo>
                    <a:pt x="35" y="18"/>
                  </a:lnTo>
                  <a:close/>
                  <a:moveTo>
                    <a:pt x="31" y="18"/>
                  </a:moveTo>
                  <a:lnTo>
                    <a:pt x="29" y="23"/>
                  </a:lnTo>
                  <a:lnTo>
                    <a:pt x="27" y="27"/>
                  </a:lnTo>
                  <a:lnTo>
                    <a:pt x="23" y="29"/>
                  </a:lnTo>
                  <a:lnTo>
                    <a:pt x="18" y="31"/>
                  </a:lnTo>
                  <a:lnTo>
                    <a:pt x="12" y="29"/>
                  </a:lnTo>
                  <a:lnTo>
                    <a:pt x="8" y="27"/>
                  </a:lnTo>
                  <a:lnTo>
                    <a:pt x="6" y="23"/>
                  </a:lnTo>
                  <a:lnTo>
                    <a:pt x="4" y="18"/>
                  </a:lnTo>
                  <a:lnTo>
                    <a:pt x="6" y="12"/>
                  </a:lnTo>
                  <a:lnTo>
                    <a:pt x="8" y="8"/>
                  </a:lnTo>
                  <a:lnTo>
                    <a:pt x="12" y="6"/>
                  </a:lnTo>
                  <a:lnTo>
                    <a:pt x="18" y="4"/>
                  </a:lnTo>
                  <a:lnTo>
                    <a:pt x="23" y="6"/>
                  </a:lnTo>
                  <a:lnTo>
                    <a:pt x="27" y="8"/>
                  </a:lnTo>
                  <a:lnTo>
                    <a:pt x="29" y="12"/>
                  </a:lnTo>
                  <a:lnTo>
                    <a:pt x="31" y="18"/>
                  </a:lnTo>
                  <a:close/>
                </a:path>
              </a:pathLst>
            </a:custGeom>
            <a:solidFill>
              <a:srgbClr val="FCF5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20" name="Freeform 160">
              <a:extLst>
                <a:ext uri="{FF2B5EF4-FFF2-40B4-BE49-F238E27FC236}">
                  <a16:creationId xmlns:a16="http://schemas.microsoft.com/office/drawing/2014/main" id="{6EBCE3FB-CCFF-77BC-40C0-0723483D37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64" y="2147"/>
              <a:ext cx="31" cy="31"/>
            </a:xfrm>
            <a:custGeom>
              <a:avLst/>
              <a:gdLst>
                <a:gd name="T0" fmla="*/ 31 w 31"/>
                <a:gd name="T1" fmla="*/ 16 h 31"/>
                <a:gd name="T2" fmla="*/ 29 w 31"/>
                <a:gd name="T3" fmla="*/ 10 h 31"/>
                <a:gd name="T4" fmla="*/ 27 w 31"/>
                <a:gd name="T5" fmla="*/ 4 h 31"/>
                <a:gd name="T6" fmla="*/ 21 w 31"/>
                <a:gd name="T7" fmla="*/ 2 h 31"/>
                <a:gd name="T8" fmla="*/ 16 w 31"/>
                <a:gd name="T9" fmla="*/ 0 h 31"/>
                <a:gd name="T10" fmla="*/ 10 w 31"/>
                <a:gd name="T11" fmla="*/ 2 h 31"/>
                <a:gd name="T12" fmla="*/ 4 w 31"/>
                <a:gd name="T13" fmla="*/ 4 h 31"/>
                <a:gd name="T14" fmla="*/ 2 w 31"/>
                <a:gd name="T15" fmla="*/ 10 h 31"/>
                <a:gd name="T16" fmla="*/ 0 w 31"/>
                <a:gd name="T17" fmla="*/ 16 h 31"/>
                <a:gd name="T18" fmla="*/ 2 w 31"/>
                <a:gd name="T19" fmla="*/ 21 h 31"/>
                <a:gd name="T20" fmla="*/ 4 w 31"/>
                <a:gd name="T21" fmla="*/ 27 h 31"/>
                <a:gd name="T22" fmla="*/ 10 w 31"/>
                <a:gd name="T23" fmla="*/ 29 h 31"/>
                <a:gd name="T24" fmla="*/ 16 w 31"/>
                <a:gd name="T25" fmla="*/ 31 h 31"/>
                <a:gd name="T26" fmla="*/ 21 w 31"/>
                <a:gd name="T27" fmla="*/ 29 h 31"/>
                <a:gd name="T28" fmla="*/ 27 w 31"/>
                <a:gd name="T29" fmla="*/ 27 h 31"/>
                <a:gd name="T30" fmla="*/ 29 w 31"/>
                <a:gd name="T31" fmla="*/ 21 h 31"/>
                <a:gd name="T32" fmla="*/ 31 w 31"/>
                <a:gd name="T33" fmla="*/ 16 h 31"/>
                <a:gd name="T34" fmla="*/ 27 w 31"/>
                <a:gd name="T35" fmla="*/ 16 h 31"/>
                <a:gd name="T36" fmla="*/ 27 w 31"/>
                <a:gd name="T37" fmla="*/ 19 h 31"/>
                <a:gd name="T38" fmla="*/ 23 w 31"/>
                <a:gd name="T39" fmla="*/ 23 h 31"/>
                <a:gd name="T40" fmla="*/ 19 w 31"/>
                <a:gd name="T41" fmla="*/ 27 h 31"/>
                <a:gd name="T42" fmla="*/ 16 w 31"/>
                <a:gd name="T43" fmla="*/ 27 h 31"/>
                <a:gd name="T44" fmla="*/ 12 w 31"/>
                <a:gd name="T45" fmla="*/ 27 h 31"/>
                <a:gd name="T46" fmla="*/ 8 w 31"/>
                <a:gd name="T47" fmla="*/ 23 h 31"/>
                <a:gd name="T48" fmla="*/ 4 w 31"/>
                <a:gd name="T49" fmla="*/ 19 h 31"/>
                <a:gd name="T50" fmla="*/ 4 w 31"/>
                <a:gd name="T51" fmla="*/ 16 h 31"/>
                <a:gd name="T52" fmla="*/ 4 w 31"/>
                <a:gd name="T53" fmla="*/ 12 h 31"/>
                <a:gd name="T54" fmla="*/ 8 w 31"/>
                <a:gd name="T55" fmla="*/ 8 h 31"/>
                <a:gd name="T56" fmla="*/ 12 w 31"/>
                <a:gd name="T57" fmla="*/ 4 h 31"/>
                <a:gd name="T58" fmla="*/ 16 w 31"/>
                <a:gd name="T59" fmla="*/ 4 h 31"/>
                <a:gd name="T60" fmla="*/ 19 w 31"/>
                <a:gd name="T61" fmla="*/ 4 h 31"/>
                <a:gd name="T62" fmla="*/ 23 w 31"/>
                <a:gd name="T63" fmla="*/ 8 h 31"/>
                <a:gd name="T64" fmla="*/ 27 w 31"/>
                <a:gd name="T65" fmla="*/ 12 h 31"/>
                <a:gd name="T66" fmla="*/ 27 w 31"/>
                <a:gd name="T67" fmla="*/ 16 h 3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1"/>
                <a:gd name="T103" fmla="*/ 0 h 31"/>
                <a:gd name="T104" fmla="*/ 31 w 31"/>
                <a:gd name="T105" fmla="*/ 31 h 3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1" h="31">
                  <a:moveTo>
                    <a:pt x="31" y="16"/>
                  </a:moveTo>
                  <a:lnTo>
                    <a:pt x="29" y="10"/>
                  </a:lnTo>
                  <a:lnTo>
                    <a:pt x="27" y="4"/>
                  </a:lnTo>
                  <a:lnTo>
                    <a:pt x="21" y="2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2" y="21"/>
                  </a:lnTo>
                  <a:lnTo>
                    <a:pt x="4" y="27"/>
                  </a:lnTo>
                  <a:lnTo>
                    <a:pt x="10" y="29"/>
                  </a:lnTo>
                  <a:lnTo>
                    <a:pt x="16" y="31"/>
                  </a:lnTo>
                  <a:lnTo>
                    <a:pt x="21" y="29"/>
                  </a:lnTo>
                  <a:lnTo>
                    <a:pt x="27" y="27"/>
                  </a:lnTo>
                  <a:lnTo>
                    <a:pt x="29" y="21"/>
                  </a:lnTo>
                  <a:lnTo>
                    <a:pt x="31" y="16"/>
                  </a:lnTo>
                  <a:close/>
                  <a:moveTo>
                    <a:pt x="27" y="16"/>
                  </a:moveTo>
                  <a:lnTo>
                    <a:pt x="27" y="19"/>
                  </a:lnTo>
                  <a:lnTo>
                    <a:pt x="23" y="23"/>
                  </a:lnTo>
                  <a:lnTo>
                    <a:pt x="19" y="27"/>
                  </a:lnTo>
                  <a:lnTo>
                    <a:pt x="16" y="27"/>
                  </a:lnTo>
                  <a:lnTo>
                    <a:pt x="12" y="27"/>
                  </a:lnTo>
                  <a:lnTo>
                    <a:pt x="8" y="23"/>
                  </a:lnTo>
                  <a:lnTo>
                    <a:pt x="4" y="19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8" y="8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9" y="4"/>
                  </a:lnTo>
                  <a:lnTo>
                    <a:pt x="23" y="8"/>
                  </a:lnTo>
                  <a:lnTo>
                    <a:pt x="27" y="12"/>
                  </a:lnTo>
                  <a:lnTo>
                    <a:pt x="27" y="16"/>
                  </a:lnTo>
                  <a:close/>
                </a:path>
              </a:pathLst>
            </a:custGeom>
            <a:solidFill>
              <a:srgbClr val="FDF6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21" name="Freeform 161">
              <a:extLst>
                <a:ext uri="{FF2B5EF4-FFF2-40B4-BE49-F238E27FC236}">
                  <a16:creationId xmlns:a16="http://schemas.microsoft.com/office/drawing/2014/main" id="{42B2EC7E-DC8B-695D-8AF2-B180EF9D5C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66" y="2149"/>
              <a:ext cx="27" cy="27"/>
            </a:xfrm>
            <a:custGeom>
              <a:avLst/>
              <a:gdLst>
                <a:gd name="T0" fmla="*/ 27 w 27"/>
                <a:gd name="T1" fmla="*/ 14 h 27"/>
                <a:gd name="T2" fmla="*/ 25 w 27"/>
                <a:gd name="T3" fmla="*/ 8 h 27"/>
                <a:gd name="T4" fmla="*/ 23 w 27"/>
                <a:gd name="T5" fmla="*/ 4 h 27"/>
                <a:gd name="T6" fmla="*/ 19 w 27"/>
                <a:gd name="T7" fmla="*/ 2 h 27"/>
                <a:gd name="T8" fmla="*/ 14 w 27"/>
                <a:gd name="T9" fmla="*/ 0 h 27"/>
                <a:gd name="T10" fmla="*/ 8 w 27"/>
                <a:gd name="T11" fmla="*/ 2 h 27"/>
                <a:gd name="T12" fmla="*/ 4 w 27"/>
                <a:gd name="T13" fmla="*/ 4 h 27"/>
                <a:gd name="T14" fmla="*/ 2 w 27"/>
                <a:gd name="T15" fmla="*/ 8 h 27"/>
                <a:gd name="T16" fmla="*/ 0 w 27"/>
                <a:gd name="T17" fmla="*/ 14 h 27"/>
                <a:gd name="T18" fmla="*/ 2 w 27"/>
                <a:gd name="T19" fmla="*/ 19 h 27"/>
                <a:gd name="T20" fmla="*/ 4 w 27"/>
                <a:gd name="T21" fmla="*/ 23 h 27"/>
                <a:gd name="T22" fmla="*/ 8 w 27"/>
                <a:gd name="T23" fmla="*/ 25 h 27"/>
                <a:gd name="T24" fmla="*/ 14 w 27"/>
                <a:gd name="T25" fmla="*/ 27 h 27"/>
                <a:gd name="T26" fmla="*/ 19 w 27"/>
                <a:gd name="T27" fmla="*/ 25 h 27"/>
                <a:gd name="T28" fmla="*/ 23 w 27"/>
                <a:gd name="T29" fmla="*/ 23 h 27"/>
                <a:gd name="T30" fmla="*/ 25 w 27"/>
                <a:gd name="T31" fmla="*/ 19 h 27"/>
                <a:gd name="T32" fmla="*/ 27 w 27"/>
                <a:gd name="T33" fmla="*/ 14 h 27"/>
                <a:gd name="T34" fmla="*/ 23 w 27"/>
                <a:gd name="T35" fmla="*/ 14 h 27"/>
                <a:gd name="T36" fmla="*/ 23 w 27"/>
                <a:gd name="T37" fmla="*/ 17 h 27"/>
                <a:gd name="T38" fmla="*/ 21 w 27"/>
                <a:gd name="T39" fmla="*/ 21 h 27"/>
                <a:gd name="T40" fmla="*/ 17 w 27"/>
                <a:gd name="T41" fmla="*/ 23 h 27"/>
                <a:gd name="T42" fmla="*/ 14 w 27"/>
                <a:gd name="T43" fmla="*/ 23 h 27"/>
                <a:gd name="T44" fmla="*/ 10 w 27"/>
                <a:gd name="T45" fmla="*/ 23 h 27"/>
                <a:gd name="T46" fmla="*/ 6 w 27"/>
                <a:gd name="T47" fmla="*/ 21 h 27"/>
                <a:gd name="T48" fmla="*/ 4 w 27"/>
                <a:gd name="T49" fmla="*/ 17 h 27"/>
                <a:gd name="T50" fmla="*/ 4 w 27"/>
                <a:gd name="T51" fmla="*/ 14 h 27"/>
                <a:gd name="T52" fmla="*/ 4 w 27"/>
                <a:gd name="T53" fmla="*/ 10 h 27"/>
                <a:gd name="T54" fmla="*/ 6 w 27"/>
                <a:gd name="T55" fmla="*/ 6 h 27"/>
                <a:gd name="T56" fmla="*/ 10 w 27"/>
                <a:gd name="T57" fmla="*/ 4 h 27"/>
                <a:gd name="T58" fmla="*/ 14 w 27"/>
                <a:gd name="T59" fmla="*/ 4 h 27"/>
                <a:gd name="T60" fmla="*/ 17 w 27"/>
                <a:gd name="T61" fmla="*/ 4 h 27"/>
                <a:gd name="T62" fmla="*/ 21 w 27"/>
                <a:gd name="T63" fmla="*/ 6 h 27"/>
                <a:gd name="T64" fmla="*/ 23 w 27"/>
                <a:gd name="T65" fmla="*/ 10 h 27"/>
                <a:gd name="T66" fmla="*/ 23 w 27"/>
                <a:gd name="T67" fmla="*/ 14 h 2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7"/>
                <a:gd name="T103" fmla="*/ 0 h 27"/>
                <a:gd name="T104" fmla="*/ 27 w 27"/>
                <a:gd name="T105" fmla="*/ 27 h 2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7" h="27">
                  <a:moveTo>
                    <a:pt x="27" y="14"/>
                  </a:moveTo>
                  <a:lnTo>
                    <a:pt x="25" y="8"/>
                  </a:lnTo>
                  <a:lnTo>
                    <a:pt x="23" y="4"/>
                  </a:lnTo>
                  <a:lnTo>
                    <a:pt x="19" y="2"/>
                  </a:ln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19"/>
                  </a:lnTo>
                  <a:lnTo>
                    <a:pt x="4" y="23"/>
                  </a:lnTo>
                  <a:lnTo>
                    <a:pt x="8" y="25"/>
                  </a:lnTo>
                  <a:lnTo>
                    <a:pt x="14" y="27"/>
                  </a:lnTo>
                  <a:lnTo>
                    <a:pt x="19" y="25"/>
                  </a:lnTo>
                  <a:lnTo>
                    <a:pt x="23" y="23"/>
                  </a:lnTo>
                  <a:lnTo>
                    <a:pt x="25" y="19"/>
                  </a:lnTo>
                  <a:lnTo>
                    <a:pt x="27" y="14"/>
                  </a:lnTo>
                  <a:close/>
                  <a:moveTo>
                    <a:pt x="23" y="14"/>
                  </a:moveTo>
                  <a:lnTo>
                    <a:pt x="23" y="17"/>
                  </a:lnTo>
                  <a:lnTo>
                    <a:pt x="21" y="21"/>
                  </a:lnTo>
                  <a:lnTo>
                    <a:pt x="17" y="23"/>
                  </a:lnTo>
                  <a:lnTo>
                    <a:pt x="14" y="23"/>
                  </a:lnTo>
                  <a:lnTo>
                    <a:pt x="10" y="23"/>
                  </a:lnTo>
                  <a:lnTo>
                    <a:pt x="6" y="21"/>
                  </a:lnTo>
                  <a:lnTo>
                    <a:pt x="4" y="17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6" y="6"/>
                  </a:lnTo>
                  <a:lnTo>
                    <a:pt x="10" y="4"/>
                  </a:lnTo>
                  <a:lnTo>
                    <a:pt x="14" y="4"/>
                  </a:lnTo>
                  <a:lnTo>
                    <a:pt x="17" y="4"/>
                  </a:lnTo>
                  <a:lnTo>
                    <a:pt x="21" y="6"/>
                  </a:lnTo>
                  <a:lnTo>
                    <a:pt x="23" y="10"/>
                  </a:lnTo>
                  <a:lnTo>
                    <a:pt x="23" y="14"/>
                  </a:lnTo>
                  <a:close/>
                </a:path>
              </a:pathLst>
            </a:custGeom>
            <a:solidFill>
              <a:srgbClr val="FD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22" name="Freeform 162">
              <a:extLst>
                <a:ext uri="{FF2B5EF4-FFF2-40B4-BE49-F238E27FC236}">
                  <a16:creationId xmlns:a16="http://schemas.microsoft.com/office/drawing/2014/main" id="{FB6C76D0-D462-BC74-47EA-13D4148A35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68" y="2151"/>
              <a:ext cx="23" cy="23"/>
            </a:xfrm>
            <a:custGeom>
              <a:avLst/>
              <a:gdLst>
                <a:gd name="T0" fmla="*/ 23 w 23"/>
                <a:gd name="T1" fmla="*/ 12 h 23"/>
                <a:gd name="T2" fmla="*/ 23 w 23"/>
                <a:gd name="T3" fmla="*/ 8 h 23"/>
                <a:gd name="T4" fmla="*/ 19 w 23"/>
                <a:gd name="T5" fmla="*/ 4 h 23"/>
                <a:gd name="T6" fmla="*/ 15 w 23"/>
                <a:gd name="T7" fmla="*/ 0 h 23"/>
                <a:gd name="T8" fmla="*/ 12 w 23"/>
                <a:gd name="T9" fmla="*/ 0 h 23"/>
                <a:gd name="T10" fmla="*/ 8 w 23"/>
                <a:gd name="T11" fmla="*/ 0 h 23"/>
                <a:gd name="T12" fmla="*/ 4 w 23"/>
                <a:gd name="T13" fmla="*/ 4 h 23"/>
                <a:gd name="T14" fmla="*/ 0 w 23"/>
                <a:gd name="T15" fmla="*/ 8 h 23"/>
                <a:gd name="T16" fmla="*/ 0 w 23"/>
                <a:gd name="T17" fmla="*/ 12 h 23"/>
                <a:gd name="T18" fmla="*/ 0 w 23"/>
                <a:gd name="T19" fmla="*/ 15 h 23"/>
                <a:gd name="T20" fmla="*/ 4 w 23"/>
                <a:gd name="T21" fmla="*/ 19 h 23"/>
                <a:gd name="T22" fmla="*/ 8 w 23"/>
                <a:gd name="T23" fmla="*/ 23 h 23"/>
                <a:gd name="T24" fmla="*/ 12 w 23"/>
                <a:gd name="T25" fmla="*/ 23 h 23"/>
                <a:gd name="T26" fmla="*/ 15 w 23"/>
                <a:gd name="T27" fmla="*/ 23 h 23"/>
                <a:gd name="T28" fmla="*/ 19 w 23"/>
                <a:gd name="T29" fmla="*/ 19 h 23"/>
                <a:gd name="T30" fmla="*/ 23 w 23"/>
                <a:gd name="T31" fmla="*/ 15 h 23"/>
                <a:gd name="T32" fmla="*/ 23 w 23"/>
                <a:gd name="T33" fmla="*/ 12 h 23"/>
                <a:gd name="T34" fmla="*/ 19 w 23"/>
                <a:gd name="T35" fmla="*/ 12 h 23"/>
                <a:gd name="T36" fmla="*/ 19 w 23"/>
                <a:gd name="T37" fmla="*/ 15 h 23"/>
                <a:gd name="T38" fmla="*/ 17 w 23"/>
                <a:gd name="T39" fmla="*/ 17 h 23"/>
                <a:gd name="T40" fmla="*/ 15 w 23"/>
                <a:gd name="T41" fmla="*/ 19 h 23"/>
                <a:gd name="T42" fmla="*/ 12 w 23"/>
                <a:gd name="T43" fmla="*/ 19 h 23"/>
                <a:gd name="T44" fmla="*/ 8 w 23"/>
                <a:gd name="T45" fmla="*/ 19 h 23"/>
                <a:gd name="T46" fmla="*/ 6 w 23"/>
                <a:gd name="T47" fmla="*/ 17 h 23"/>
                <a:gd name="T48" fmla="*/ 4 w 23"/>
                <a:gd name="T49" fmla="*/ 15 h 23"/>
                <a:gd name="T50" fmla="*/ 4 w 23"/>
                <a:gd name="T51" fmla="*/ 12 h 23"/>
                <a:gd name="T52" fmla="*/ 4 w 23"/>
                <a:gd name="T53" fmla="*/ 8 h 23"/>
                <a:gd name="T54" fmla="*/ 6 w 23"/>
                <a:gd name="T55" fmla="*/ 6 h 23"/>
                <a:gd name="T56" fmla="*/ 8 w 23"/>
                <a:gd name="T57" fmla="*/ 4 h 23"/>
                <a:gd name="T58" fmla="*/ 12 w 23"/>
                <a:gd name="T59" fmla="*/ 4 h 23"/>
                <a:gd name="T60" fmla="*/ 15 w 23"/>
                <a:gd name="T61" fmla="*/ 4 h 23"/>
                <a:gd name="T62" fmla="*/ 17 w 23"/>
                <a:gd name="T63" fmla="*/ 6 h 23"/>
                <a:gd name="T64" fmla="*/ 19 w 23"/>
                <a:gd name="T65" fmla="*/ 8 h 23"/>
                <a:gd name="T66" fmla="*/ 19 w 23"/>
                <a:gd name="T67" fmla="*/ 12 h 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3"/>
                <a:gd name="T103" fmla="*/ 0 h 23"/>
                <a:gd name="T104" fmla="*/ 23 w 23"/>
                <a:gd name="T105" fmla="*/ 23 h 2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3" h="23">
                  <a:moveTo>
                    <a:pt x="23" y="12"/>
                  </a:moveTo>
                  <a:lnTo>
                    <a:pt x="23" y="8"/>
                  </a:lnTo>
                  <a:lnTo>
                    <a:pt x="19" y="4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4" y="19"/>
                  </a:lnTo>
                  <a:lnTo>
                    <a:pt x="8" y="23"/>
                  </a:lnTo>
                  <a:lnTo>
                    <a:pt x="12" y="23"/>
                  </a:lnTo>
                  <a:lnTo>
                    <a:pt x="15" y="23"/>
                  </a:lnTo>
                  <a:lnTo>
                    <a:pt x="19" y="19"/>
                  </a:lnTo>
                  <a:lnTo>
                    <a:pt x="23" y="15"/>
                  </a:lnTo>
                  <a:lnTo>
                    <a:pt x="23" y="12"/>
                  </a:lnTo>
                  <a:close/>
                  <a:moveTo>
                    <a:pt x="19" y="12"/>
                  </a:moveTo>
                  <a:lnTo>
                    <a:pt x="19" y="15"/>
                  </a:lnTo>
                  <a:lnTo>
                    <a:pt x="17" y="17"/>
                  </a:lnTo>
                  <a:lnTo>
                    <a:pt x="15" y="19"/>
                  </a:lnTo>
                  <a:lnTo>
                    <a:pt x="12" y="19"/>
                  </a:lnTo>
                  <a:lnTo>
                    <a:pt x="8" y="19"/>
                  </a:lnTo>
                  <a:lnTo>
                    <a:pt x="6" y="17"/>
                  </a:lnTo>
                  <a:lnTo>
                    <a:pt x="4" y="15"/>
                  </a:lnTo>
                  <a:lnTo>
                    <a:pt x="4" y="12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5" y="4"/>
                  </a:lnTo>
                  <a:lnTo>
                    <a:pt x="17" y="6"/>
                  </a:lnTo>
                  <a:lnTo>
                    <a:pt x="19" y="8"/>
                  </a:lnTo>
                  <a:lnTo>
                    <a:pt x="19" y="12"/>
                  </a:lnTo>
                  <a:close/>
                </a:path>
              </a:pathLst>
            </a:custGeom>
            <a:solidFill>
              <a:srgbClr val="FDF8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23" name="Freeform 163">
              <a:extLst>
                <a:ext uri="{FF2B5EF4-FFF2-40B4-BE49-F238E27FC236}">
                  <a16:creationId xmlns:a16="http://schemas.microsoft.com/office/drawing/2014/main" id="{5CCB8065-02E3-A400-8D86-21A96E09D6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70" y="2153"/>
              <a:ext cx="19" cy="19"/>
            </a:xfrm>
            <a:custGeom>
              <a:avLst/>
              <a:gdLst>
                <a:gd name="T0" fmla="*/ 19 w 19"/>
                <a:gd name="T1" fmla="*/ 10 h 19"/>
                <a:gd name="T2" fmla="*/ 19 w 19"/>
                <a:gd name="T3" fmla="*/ 6 h 19"/>
                <a:gd name="T4" fmla="*/ 17 w 19"/>
                <a:gd name="T5" fmla="*/ 2 h 19"/>
                <a:gd name="T6" fmla="*/ 13 w 19"/>
                <a:gd name="T7" fmla="*/ 0 h 19"/>
                <a:gd name="T8" fmla="*/ 10 w 19"/>
                <a:gd name="T9" fmla="*/ 0 h 19"/>
                <a:gd name="T10" fmla="*/ 6 w 19"/>
                <a:gd name="T11" fmla="*/ 0 h 19"/>
                <a:gd name="T12" fmla="*/ 2 w 19"/>
                <a:gd name="T13" fmla="*/ 2 h 19"/>
                <a:gd name="T14" fmla="*/ 0 w 19"/>
                <a:gd name="T15" fmla="*/ 6 h 19"/>
                <a:gd name="T16" fmla="*/ 0 w 19"/>
                <a:gd name="T17" fmla="*/ 10 h 19"/>
                <a:gd name="T18" fmla="*/ 0 w 19"/>
                <a:gd name="T19" fmla="*/ 13 h 19"/>
                <a:gd name="T20" fmla="*/ 2 w 19"/>
                <a:gd name="T21" fmla="*/ 17 h 19"/>
                <a:gd name="T22" fmla="*/ 6 w 19"/>
                <a:gd name="T23" fmla="*/ 19 h 19"/>
                <a:gd name="T24" fmla="*/ 10 w 19"/>
                <a:gd name="T25" fmla="*/ 19 h 19"/>
                <a:gd name="T26" fmla="*/ 13 w 19"/>
                <a:gd name="T27" fmla="*/ 19 h 19"/>
                <a:gd name="T28" fmla="*/ 17 w 19"/>
                <a:gd name="T29" fmla="*/ 17 h 19"/>
                <a:gd name="T30" fmla="*/ 19 w 19"/>
                <a:gd name="T31" fmla="*/ 13 h 19"/>
                <a:gd name="T32" fmla="*/ 19 w 19"/>
                <a:gd name="T33" fmla="*/ 10 h 19"/>
                <a:gd name="T34" fmla="*/ 15 w 19"/>
                <a:gd name="T35" fmla="*/ 10 h 19"/>
                <a:gd name="T36" fmla="*/ 13 w 19"/>
                <a:gd name="T37" fmla="*/ 13 h 19"/>
                <a:gd name="T38" fmla="*/ 10 w 19"/>
                <a:gd name="T39" fmla="*/ 15 h 19"/>
                <a:gd name="T40" fmla="*/ 6 w 19"/>
                <a:gd name="T41" fmla="*/ 13 h 19"/>
                <a:gd name="T42" fmla="*/ 4 w 19"/>
                <a:gd name="T43" fmla="*/ 10 h 19"/>
                <a:gd name="T44" fmla="*/ 6 w 19"/>
                <a:gd name="T45" fmla="*/ 6 h 19"/>
                <a:gd name="T46" fmla="*/ 10 w 19"/>
                <a:gd name="T47" fmla="*/ 4 h 19"/>
                <a:gd name="T48" fmla="*/ 13 w 19"/>
                <a:gd name="T49" fmla="*/ 6 h 19"/>
                <a:gd name="T50" fmla="*/ 15 w 19"/>
                <a:gd name="T51" fmla="*/ 10 h 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"/>
                <a:gd name="T79" fmla="*/ 0 h 19"/>
                <a:gd name="T80" fmla="*/ 19 w 19"/>
                <a:gd name="T81" fmla="*/ 19 h 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" h="19">
                  <a:moveTo>
                    <a:pt x="19" y="10"/>
                  </a:moveTo>
                  <a:lnTo>
                    <a:pt x="19" y="6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2" y="17"/>
                  </a:lnTo>
                  <a:lnTo>
                    <a:pt x="6" y="19"/>
                  </a:lnTo>
                  <a:lnTo>
                    <a:pt x="10" y="19"/>
                  </a:lnTo>
                  <a:lnTo>
                    <a:pt x="13" y="19"/>
                  </a:lnTo>
                  <a:lnTo>
                    <a:pt x="17" y="17"/>
                  </a:lnTo>
                  <a:lnTo>
                    <a:pt x="19" y="13"/>
                  </a:lnTo>
                  <a:lnTo>
                    <a:pt x="19" y="10"/>
                  </a:lnTo>
                  <a:close/>
                  <a:moveTo>
                    <a:pt x="15" y="10"/>
                  </a:moveTo>
                  <a:lnTo>
                    <a:pt x="13" y="13"/>
                  </a:lnTo>
                  <a:lnTo>
                    <a:pt x="10" y="15"/>
                  </a:lnTo>
                  <a:lnTo>
                    <a:pt x="6" y="13"/>
                  </a:lnTo>
                  <a:lnTo>
                    <a:pt x="4" y="10"/>
                  </a:lnTo>
                  <a:lnTo>
                    <a:pt x="6" y="6"/>
                  </a:lnTo>
                  <a:lnTo>
                    <a:pt x="10" y="4"/>
                  </a:lnTo>
                  <a:lnTo>
                    <a:pt x="13" y="6"/>
                  </a:lnTo>
                  <a:lnTo>
                    <a:pt x="15" y="10"/>
                  </a:lnTo>
                  <a:close/>
                </a:path>
              </a:pathLst>
            </a:custGeom>
            <a:solidFill>
              <a:srgbClr val="FDF9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24" name="Freeform 164">
              <a:extLst>
                <a:ext uri="{FF2B5EF4-FFF2-40B4-BE49-F238E27FC236}">
                  <a16:creationId xmlns:a16="http://schemas.microsoft.com/office/drawing/2014/main" id="{2F1576DF-481C-8EE8-42DE-1078BBE584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72" y="2155"/>
              <a:ext cx="15" cy="15"/>
            </a:xfrm>
            <a:custGeom>
              <a:avLst/>
              <a:gdLst>
                <a:gd name="T0" fmla="*/ 15 w 15"/>
                <a:gd name="T1" fmla="*/ 8 h 15"/>
                <a:gd name="T2" fmla="*/ 15 w 15"/>
                <a:gd name="T3" fmla="*/ 4 h 15"/>
                <a:gd name="T4" fmla="*/ 13 w 15"/>
                <a:gd name="T5" fmla="*/ 2 h 15"/>
                <a:gd name="T6" fmla="*/ 11 w 15"/>
                <a:gd name="T7" fmla="*/ 0 h 15"/>
                <a:gd name="T8" fmla="*/ 8 w 15"/>
                <a:gd name="T9" fmla="*/ 0 h 15"/>
                <a:gd name="T10" fmla="*/ 4 w 15"/>
                <a:gd name="T11" fmla="*/ 0 h 15"/>
                <a:gd name="T12" fmla="*/ 2 w 15"/>
                <a:gd name="T13" fmla="*/ 2 h 15"/>
                <a:gd name="T14" fmla="*/ 0 w 15"/>
                <a:gd name="T15" fmla="*/ 4 h 15"/>
                <a:gd name="T16" fmla="*/ 0 w 15"/>
                <a:gd name="T17" fmla="*/ 8 h 15"/>
                <a:gd name="T18" fmla="*/ 0 w 15"/>
                <a:gd name="T19" fmla="*/ 11 h 15"/>
                <a:gd name="T20" fmla="*/ 2 w 15"/>
                <a:gd name="T21" fmla="*/ 13 h 15"/>
                <a:gd name="T22" fmla="*/ 4 w 15"/>
                <a:gd name="T23" fmla="*/ 15 h 15"/>
                <a:gd name="T24" fmla="*/ 8 w 15"/>
                <a:gd name="T25" fmla="*/ 15 h 15"/>
                <a:gd name="T26" fmla="*/ 11 w 15"/>
                <a:gd name="T27" fmla="*/ 15 h 15"/>
                <a:gd name="T28" fmla="*/ 13 w 15"/>
                <a:gd name="T29" fmla="*/ 13 h 15"/>
                <a:gd name="T30" fmla="*/ 15 w 15"/>
                <a:gd name="T31" fmla="*/ 11 h 15"/>
                <a:gd name="T32" fmla="*/ 15 w 15"/>
                <a:gd name="T33" fmla="*/ 8 h 15"/>
                <a:gd name="T34" fmla="*/ 11 w 15"/>
                <a:gd name="T35" fmla="*/ 8 h 15"/>
                <a:gd name="T36" fmla="*/ 9 w 15"/>
                <a:gd name="T37" fmla="*/ 9 h 15"/>
                <a:gd name="T38" fmla="*/ 8 w 15"/>
                <a:gd name="T39" fmla="*/ 11 h 15"/>
                <a:gd name="T40" fmla="*/ 6 w 15"/>
                <a:gd name="T41" fmla="*/ 9 h 15"/>
                <a:gd name="T42" fmla="*/ 4 w 15"/>
                <a:gd name="T43" fmla="*/ 8 h 15"/>
                <a:gd name="T44" fmla="*/ 6 w 15"/>
                <a:gd name="T45" fmla="*/ 6 h 15"/>
                <a:gd name="T46" fmla="*/ 8 w 15"/>
                <a:gd name="T47" fmla="*/ 4 h 15"/>
                <a:gd name="T48" fmla="*/ 9 w 15"/>
                <a:gd name="T49" fmla="*/ 6 h 15"/>
                <a:gd name="T50" fmla="*/ 11 w 15"/>
                <a:gd name="T51" fmla="*/ 8 h 1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5"/>
                <a:gd name="T79" fmla="*/ 0 h 15"/>
                <a:gd name="T80" fmla="*/ 15 w 15"/>
                <a:gd name="T81" fmla="*/ 15 h 1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5" h="15">
                  <a:moveTo>
                    <a:pt x="15" y="8"/>
                  </a:moveTo>
                  <a:lnTo>
                    <a:pt x="15" y="4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8" y="15"/>
                  </a:lnTo>
                  <a:lnTo>
                    <a:pt x="11" y="15"/>
                  </a:lnTo>
                  <a:lnTo>
                    <a:pt x="13" y="13"/>
                  </a:lnTo>
                  <a:lnTo>
                    <a:pt x="15" y="11"/>
                  </a:lnTo>
                  <a:lnTo>
                    <a:pt x="15" y="8"/>
                  </a:lnTo>
                  <a:close/>
                  <a:moveTo>
                    <a:pt x="11" y="8"/>
                  </a:moveTo>
                  <a:lnTo>
                    <a:pt x="9" y="9"/>
                  </a:lnTo>
                  <a:lnTo>
                    <a:pt x="8" y="11"/>
                  </a:lnTo>
                  <a:lnTo>
                    <a:pt x="6" y="9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9" y="6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FDFA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25" name="Freeform 165">
              <a:extLst>
                <a:ext uri="{FF2B5EF4-FFF2-40B4-BE49-F238E27FC236}">
                  <a16:creationId xmlns:a16="http://schemas.microsoft.com/office/drawing/2014/main" id="{9B268E42-7657-1C48-03C5-25283F617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" y="2157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9 w 11"/>
                <a:gd name="T3" fmla="*/ 2 h 11"/>
                <a:gd name="T4" fmla="*/ 6 w 11"/>
                <a:gd name="T5" fmla="*/ 0 h 11"/>
                <a:gd name="T6" fmla="*/ 2 w 11"/>
                <a:gd name="T7" fmla="*/ 2 h 11"/>
                <a:gd name="T8" fmla="*/ 0 w 11"/>
                <a:gd name="T9" fmla="*/ 6 h 11"/>
                <a:gd name="T10" fmla="*/ 2 w 11"/>
                <a:gd name="T11" fmla="*/ 9 h 11"/>
                <a:gd name="T12" fmla="*/ 6 w 11"/>
                <a:gd name="T13" fmla="*/ 11 h 11"/>
                <a:gd name="T14" fmla="*/ 9 w 11"/>
                <a:gd name="T15" fmla="*/ 9 h 11"/>
                <a:gd name="T16" fmla="*/ 11 w 11"/>
                <a:gd name="T17" fmla="*/ 6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11"/>
                <a:gd name="T29" fmla="*/ 11 w 11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11">
                  <a:moveTo>
                    <a:pt x="11" y="6"/>
                  </a:moveTo>
                  <a:lnTo>
                    <a:pt x="9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2" y="9"/>
                  </a:lnTo>
                  <a:lnTo>
                    <a:pt x="6" y="11"/>
                  </a:lnTo>
                  <a:lnTo>
                    <a:pt x="9" y="9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FDFB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26" name="Freeform 166">
              <a:extLst>
                <a:ext uri="{FF2B5EF4-FFF2-40B4-BE49-F238E27FC236}">
                  <a16:creationId xmlns:a16="http://schemas.microsoft.com/office/drawing/2014/main" id="{A4C737B8-7C0A-C846-A06D-F3A02DCAC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6" y="2159"/>
              <a:ext cx="7" cy="7"/>
            </a:xfrm>
            <a:custGeom>
              <a:avLst/>
              <a:gdLst>
                <a:gd name="T0" fmla="*/ 7 w 7"/>
                <a:gd name="T1" fmla="*/ 4 h 7"/>
                <a:gd name="T2" fmla="*/ 5 w 7"/>
                <a:gd name="T3" fmla="*/ 2 h 7"/>
                <a:gd name="T4" fmla="*/ 4 w 7"/>
                <a:gd name="T5" fmla="*/ 0 h 7"/>
                <a:gd name="T6" fmla="*/ 2 w 7"/>
                <a:gd name="T7" fmla="*/ 2 h 7"/>
                <a:gd name="T8" fmla="*/ 0 w 7"/>
                <a:gd name="T9" fmla="*/ 4 h 7"/>
                <a:gd name="T10" fmla="*/ 2 w 7"/>
                <a:gd name="T11" fmla="*/ 5 h 7"/>
                <a:gd name="T12" fmla="*/ 4 w 7"/>
                <a:gd name="T13" fmla="*/ 7 h 7"/>
                <a:gd name="T14" fmla="*/ 5 w 7"/>
                <a:gd name="T15" fmla="*/ 5 h 7"/>
                <a:gd name="T16" fmla="*/ 7 w 7"/>
                <a:gd name="T17" fmla="*/ 4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7"/>
                <a:gd name="T29" fmla="*/ 7 w 7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7">
                  <a:moveTo>
                    <a:pt x="7" y="4"/>
                  </a:moveTo>
                  <a:lnTo>
                    <a:pt x="5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2" y="5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FE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27" name="Freeform 167">
              <a:extLst>
                <a:ext uri="{FF2B5EF4-FFF2-40B4-BE49-F238E27FC236}">
                  <a16:creationId xmlns:a16="http://schemas.microsoft.com/office/drawing/2014/main" id="{A0D12B05-302A-0461-EB7B-4396E123E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2161"/>
              <a:ext cx="3" cy="3"/>
            </a:xfrm>
            <a:custGeom>
              <a:avLst/>
              <a:gdLst>
                <a:gd name="T0" fmla="*/ 3 w 3"/>
                <a:gd name="T1" fmla="*/ 2 h 3"/>
                <a:gd name="T2" fmla="*/ 3 w 3"/>
                <a:gd name="T3" fmla="*/ 0 h 3"/>
                <a:gd name="T4" fmla="*/ 2 w 3"/>
                <a:gd name="T5" fmla="*/ 0 h 3"/>
                <a:gd name="T6" fmla="*/ 0 w 3"/>
                <a:gd name="T7" fmla="*/ 0 h 3"/>
                <a:gd name="T8" fmla="*/ 0 w 3"/>
                <a:gd name="T9" fmla="*/ 2 h 3"/>
                <a:gd name="T10" fmla="*/ 0 w 3"/>
                <a:gd name="T11" fmla="*/ 3 h 3"/>
                <a:gd name="T12" fmla="*/ 2 w 3"/>
                <a:gd name="T13" fmla="*/ 3 h 3"/>
                <a:gd name="T14" fmla="*/ 3 w 3"/>
                <a:gd name="T15" fmla="*/ 3 h 3"/>
                <a:gd name="T16" fmla="*/ 3 w 3"/>
                <a:gd name="T17" fmla="*/ 2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3" y="2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28" name="Freeform 168">
              <a:extLst>
                <a:ext uri="{FF2B5EF4-FFF2-40B4-BE49-F238E27FC236}">
                  <a16:creationId xmlns:a16="http://schemas.microsoft.com/office/drawing/2014/main" id="{95E76F30-8E7A-149F-FE2D-AB6652772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022"/>
              <a:ext cx="140" cy="141"/>
            </a:xfrm>
            <a:custGeom>
              <a:avLst/>
              <a:gdLst>
                <a:gd name="T0" fmla="*/ 140 w 140"/>
                <a:gd name="T1" fmla="*/ 141 h 141"/>
                <a:gd name="T2" fmla="*/ 140 w 140"/>
                <a:gd name="T3" fmla="*/ 141 h 141"/>
                <a:gd name="T4" fmla="*/ 138 w 140"/>
                <a:gd name="T5" fmla="*/ 127 h 141"/>
                <a:gd name="T6" fmla="*/ 136 w 140"/>
                <a:gd name="T7" fmla="*/ 112 h 141"/>
                <a:gd name="T8" fmla="*/ 133 w 140"/>
                <a:gd name="T9" fmla="*/ 98 h 141"/>
                <a:gd name="T10" fmla="*/ 129 w 140"/>
                <a:gd name="T11" fmla="*/ 87 h 141"/>
                <a:gd name="T12" fmla="*/ 123 w 140"/>
                <a:gd name="T13" fmla="*/ 73 h 141"/>
                <a:gd name="T14" fmla="*/ 115 w 140"/>
                <a:gd name="T15" fmla="*/ 63 h 141"/>
                <a:gd name="T16" fmla="*/ 108 w 140"/>
                <a:gd name="T17" fmla="*/ 52 h 141"/>
                <a:gd name="T18" fmla="*/ 98 w 140"/>
                <a:gd name="T19" fmla="*/ 42 h 141"/>
                <a:gd name="T20" fmla="*/ 88 w 140"/>
                <a:gd name="T21" fmla="*/ 33 h 141"/>
                <a:gd name="T22" fmla="*/ 77 w 140"/>
                <a:gd name="T23" fmla="*/ 25 h 141"/>
                <a:gd name="T24" fmla="*/ 67 w 140"/>
                <a:gd name="T25" fmla="*/ 17 h 141"/>
                <a:gd name="T26" fmla="*/ 54 w 140"/>
                <a:gd name="T27" fmla="*/ 11 h 141"/>
                <a:gd name="T28" fmla="*/ 42 w 140"/>
                <a:gd name="T29" fmla="*/ 7 h 141"/>
                <a:gd name="T30" fmla="*/ 28 w 140"/>
                <a:gd name="T31" fmla="*/ 4 h 141"/>
                <a:gd name="T32" fmla="*/ 13 w 140"/>
                <a:gd name="T33" fmla="*/ 2 h 141"/>
                <a:gd name="T34" fmla="*/ 0 w 140"/>
                <a:gd name="T35" fmla="*/ 0 h 141"/>
                <a:gd name="T36" fmla="*/ 0 w 140"/>
                <a:gd name="T37" fmla="*/ 15 h 141"/>
                <a:gd name="T38" fmla="*/ 13 w 140"/>
                <a:gd name="T39" fmla="*/ 15 h 141"/>
                <a:gd name="T40" fmla="*/ 25 w 140"/>
                <a:gd name="T41" fmla="*/ 17 h 141"/>
                <a:gd name="T42" fmla="*/ 36 w 140"/>
                <a:gd name="T43" fmla="*/ 19 h 141"/>
                <a:gd name="T44" fmla="*/ 48 w 140"/>
                <a:gd name="T45" fmla="*/ 25 h 141"/>
                <a:gd name="T46" fmla="*/ 59 w 140"/>
                <a:gd name="T47" fmla="*/ 29 h 141"/>
                <a:gd name="T48" fmla="*/ 71 w 140"/>
                <a:gd name="T49" fmla="*/ 36 h 141"/>
                <a:gd name="T50" fmla="*/ 81 w 140"/>
                <a:gd name="T51" fmla="*/ 44 h 141"/>
                <a:gd name="T52" fmla="*/ 88 w 140"/>
                <a:gd name="T53" fmla="*/ 52 h 141"/>
                <a:gd name="T54" fmla="*/ 96 w 140"/>
                <a:gd name="T55" fmla="*/ 60 h 141"/>
                <a:gd name="T56" fmla="*/ 104 w 140"/>
                <a:gd name="T57" fmla="*/ 69 h 141"/>
                <a:gd name="T58" fmla="*/ 111 w 140"/>
                <a:gd name="T59" fmla="*/ 81 h 141"/>
                <a:gd name="T60" fmla="*/ 115 w 140"/>
                <a:gd name="T61" fmla="*/ 92 h 141"/>
                <a:gd name="T62" fmla="*/ 121 w 140"/>
                <a:gd name="T63" fmla="*/ 104 h 141"/>
                <a:gd name="T64" fmla="*/ 123 w 140"/>
                <a:gd name="T65" fmla="*/ 115 h 141"/>
                <a:gd name="T66" fmla="*/ 125 w 140"/>
                <a:gd name="T67" fmla="*/ 127 h 141"/>
                <a:gd name="T68" fmla="*/ 125 w 140"/>
                <a:gd name="T69" fmla="*/ 141 h 141"/>
                <a:gd name="T70" fmla="*/ 125 w 140"/>
                <a:gd name="T71" fmla="*/ 141 h 141"/>
                <a:gd name="T72" fmla="*/ 140 w 140"/>
                <a:gd name="T73" fmla="*/ 141 h 14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0"/>
                <a:gd name="T112" fmla="*/ 0 h 141"/>
                <a:gd name="T113" fmla="*/ 140 w 140"/>
                <a:gd name="T114" fmla="*/ 141 h 14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0" h="141">
                  <a:moveTo>
                    <a:pt x="140" y="141"/>
                  </a:moveTo>
                  <a:lnTo>
                    <a:pt x="140" y="141"/>
                  </a:lnTo>
                  <a:lnTo>
                    <a:pt x="138" y="127"/>
                  </a:lnTo>
                  <a:lnTo>
                    <a:pt x="136" y="112"/>
                  </a:lnTo>
                  <a:lnTo>
                    <a:pt x="133" y="98"/>
                  </a:lnTo>
                  <a:lnTo>
                    <a:pt x="129" y="87"/>
                  </a:lnTo>
                  <a:lnTo>
                    <a:pt x="123" y="73"/>
                  </a:lnTo>
                  <a:lnTo>
                    <a:pt x="115" y="63"/>
                  </a:lnTo>
                  <a:lnTo>
                    <a:pt x="108" y="52"/>
                  </a:lnTo>
                  <a:lnTo>
                    <a:pt x="98" y="42"/>
                  </a:lnTo>
                  <a:lnTo>
                    <a:pt x="88" y="33"/>
                  </a:lnTo>
                  <a:lnTo>
                    <a:pt x="77" y="25"/>
                  </a:lnTo>
                  <a:lnTo>
                    <a:pt x="67" y="17"/>
                  </a:lnTo>
                  <a:lnTo>
                    <a:pt x="54" y="11"/>
                  </a:lnTo>
                  <a:lnTo>
                    <a:pt x="42" y="7"/>
                  </a:lnTo>
                  <a:lnTo>
                    <a:pt x="28" y="4"/>
                  </a:lnTo>
                  <a:lnTo>
                    <a:pt x="13" y="2"/>
                  </a:lnTo>
                  <a:lnTo>
                    <a:pt x="0" y="0"/>
                  </a:lnTo>
                  <a:lnTo>
                    <a:pt x="0" y="15"/>
                  </a:lnTo>
                  <a:lnTo>
                    <a:pt x="13" y="15"/>
                  </a:lnTo>
                  <a:lnTo>
                    <a:pt x="25" y="17"/>
                  </a:lnTo>
                  <a:lnTo>
                    <a:pt x="36" y="19"/>
                  </a:lnTo>
                  <a:lnTo>
                    <a:pt x="48" y="25"/>
                  </a:lnTo>
                  <a:lnTo>
                    <a:pt x="59" y="29"/>
                  </a:lnTo>
                  <a:lnTo>
                    <a:pt x="71" y="36"/>
                  </a:lnTo>
                  <a:lnTo>
                    <a:pt x="81" y="44"/>
                  </a:lnTo>
                  <a:lnTo>
                    <a:pt x="88" y="52"/>
                  </a:lnTo>
                  <a:lnTo>
                    <a:pt x="96" y="60"/>
                  </a:lnTo>
                  <a:lnTo>
                    <a:pt x="104" y="69"/>
                  </a:lnTo>
                  <a:lnTo>
                    <a:pt x="111" y="81"/>
                  </a:lnTo>
                  <a:lnTo>
                    <a:pt x="115" y="92"/>
                  </a:lnTo>
                  <a:lnTo>
                    <a:pt x="121" y="104"/>
                  </a:lnTo>
                  <a:lnTo>
                    <a:pt x="123" y="115"/>
                  </a:lnTo>
                  <a:lnTo>
                    <a:pt x="125" y="127"/>
                  </a:lnTo>
                  <a:lnTo>
                    <a:pt x="125" y="141"/>
                  </a:lnTo>
                  <a:lnTo>
                    <a:pt x="140" y="14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29" name="Freeform 169">
              <a:extLst>
                <a:ext uri="{FF2B5EF4-FFF2-40B4-BE49-F238E27FC236}">
                  <a16:creationId xmlns:a16="http://schemas.microsoft.com/office/drawing/2014/main" id="{D6AD36C5-A291-B6B6-5119-B7F3402CA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163"/>
              <a:ext cx="140" cy="140"/>
            </a:xfrm>
            <a:custGeom>
              <a:avLst/>
              <a:gdLst>
                <a:gd name="T0" fmla="*/ 0 w 140"/>
                <a:gd name="T1" fmla="*/ 140 h 140"/>
                <a:gd name="T2" fmla="*/ 0 w 140"/>
                <a:gd name="T3" fmla="*/ 140 h 140"/>
                <a:gd name="T4" fmla="*/ 13 w 140"/>
                <a:gd name="T5" fmla="*/ 138 h 140"/>
                <a:gd name="T6" fmla="*/ 28 w 140"/>
                <a:gd name="T7" fmla="*/ 136 h 140"/>
                <a:gd name="T8" fmla="*/ 42 w 140"/>
                <a:gd name="T9" fmla="*/ 133 h 140"/>
                <a:gd name="T10" fmla="*/ 54 w 140"/>
                <a:gd name="T11" fmla="*/ 129 h 140"/>
                <a:gd name="T12" fmla="*/ 67 w 140"/>
                <a:gd name="T13" fmla="*/ 123 h 140"/>
                <a:gd name="T14" fmla="*/ 77 w 140"/>
                <a:gd name="T15" fmla="*/ 115 h 140"/>
                <a:gd name="T16" fmla="*/ 88 w 140"/>
                <a:gd name="T17" fmla="*/ 108 h 140"/>
                <a:gd name="T18" fmla="*/ 98 w 140"/>
                <a:gd name="T19" fmla="*/ 98 h 140"/>
                <a:gd name="T20" fmla="*/ 108 w 140"/>
                <a:gd name="T21" fmla="*/ 88 h 140"/>
                <a:gd name="T22" fmla="*/ 115 w 140"/>
                <a:gd name="T23" fmla="*/ 79 h 140"/>
                <a:gd name="T24" fmla="*/ 123 w 140"/>
                <a:gd name="T25" fmla="*/ 67 h 140"/>
                <a:gd name="T26" fmla="*/ 129 w 140"/>
                <a:gd name="T27" fmla="*/ 54 h 140"/>
                <a:gd name="T28" fmla="*/ 133 w 140"/>
                <a:gd name="T29" fmla="*/ 42 h 140"/>
                <a:gd name="T30" fmla="*/ 136 w 140"/>
                <a:gd name="T31" fmla="*/ 28 h 140"/>
                <a:gd name="T32" fmla="*/ 138 w 140"/>
                <a:gd name="T33" fmla="*/ 13 h 140"/>
                <a:gd name="T34" fmla="*/ 140 w 140"/>
                <a:gd name="T35" fmla="*/ 0 h 140"/>
                <a:gd name="T36" fmla="*/ 125 w 140"/>
                <a:gd name="T37" fmla="*/ 0 h 140"/>
                <a:gd name="T38" fmla="*/ 125 w 140"/>
                <a:gd name="T39" fmla="*/ 13 h 140"/>
                <a:gd name="T40" fmla="*/ 123 w 140"/>
                <a:gd name="T41" fmla="*/ 25 h 140"/>
                <a:gd name="T42" fmla="*/ 121 w 140"/>
                <a:gd name="T43" fmla="*/ 36 h 140"/>
                <a:gd name="T44" fmla="*/ 115 w 140"/>
                <a:gd name="T45" fmla="*/ 48 h 140"/>
                <a:gd name="T46" fmla="*/ 111 w 140"/>
                <a:gd name="T47" fmla="*/ 59 h 140"/>
                <a:gd name="T48" fmla="*/ 104 w 140"/>
                <a:gd name="T49" fmla="*/ 71 h 140"/>
                <a:gd name="T50" fmla="*/ 96 w 140"/>
                <a:gd name="T51" fmla="*/ 81 h 140"/>
                <a:gd name="T52" fmla="*/ 88 w 140"/>
                <a:gd name="T53" fmla="*/ 88 h 140"/>
                <a:gd name="T54" fmla="*/ 81 w 140"/>
                <a:gd name="T55" fmla="*/ 96 h 140"/>
                <a:gd name="T56" fmla="*/ 71 w 140"/>
                <a:gd name="T57" fmla="*/ 104 h 140"/>
                <a:gd name="T58" fmla="*/ 59 w 140"/>
                <a:gd name="T59" fmla="*/ 111 h 140"/>
                <a:gd name="T60" fmla="*/ 48 w 140"/>
                <a:gd name="T61" fmla="*/ 115 h 140"/>
                <a:gd name="T62" fmla="*/ 36 w 140"/>
                <a:gd name="T63" fmla="*/ 121 h 140"/>
                <a:gd name="T64" fmla="*/ 25 w 140"/>
                <a:gd name="T65" fmla="*/ 123 h 140"/>
                <a:gd name="T66" fmla="*/ 13 w 140"/>
                <a:gd name="T67" fmla="*/ 125 h 140"/>
                <a:gd name="T68" fmla="*/ 0 w 140"/>
                <a:gd name="T69" fmla="*/ 125 h 140"/>
                <a:gd name="T70" fmla="*/ 0 w 140"/>
                <a:gd name="T71" fmla="*/ 125 h 140"/>
                <a:gd name="T72" fmla="*/ 0 w 140"/>
                <a:gd name="T73" fmla="*/ 140 h 1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0"/>
                <a:gd name="T112" fmla="*/ 0 h 140"/>
                <a:gd name="T113" fmla="*/ 140 w 140"/>
                <a:gd name="T114" fmla="*/ 140 h 1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0" h="140">
                  <a:moveTo>
                    <a:pt x="0" y="140"/>
                  </a:moveTo>
                  <a:lnTo>
                    <a:pt x="0" y="140"/>
                  </a:lnTo>
                  <a:lnTo>
                    <a:pt x="13" y="138"/>
                  </a:lnTo>
                  <a:lnTo>
                    <a:pt x="28" y="136"/>
                  </a:lnTo>
                  <a:lnTo>
                    <a:pt x="42" y="133"/>
                  </a:lnTo>
                  <a:lnTo>
                    <a:pt x="54" y="129"/>
                  </a:lnTo>
                  <a:lnTo>
                    <a:pt x="67" y="123"/>
                  </a:lnTo>
                  <a:lnTo>
                    <a:pt x="77" y="115"/>
                  </a:lnTo>
                  <a:lnTo>
                    <a:pt x="88" y="108"/>
                  </a:lnTo>
                  <a:lnTo>
                    <a:pt x="98" y="98"/>
                  </a:lnTo>
                  <a:lnTo>
                    <a:pt x="108" y="88"/>
                  </a:lnTo>
                  <a:lnTo>
                    <a:pt x="115" y="79"/>
                  </a:lnTo>
                  <a:lnTo>
                    <a:pt x="123" y="67"/>
                  </a:lnTo>
                  <a:lnTo>
                    <a:pt x="129" y="54"/>
                  </a:lnTo>
                  <a:lnTo>
                    <a:pt x="133" y="42"/>
                  </a:lnTo>
                  <a:lnTo>
                    <a:pt x="136" y="28"/>
                  </a:lnTo>
                  <a:lnTo>
                    <a:pt x="138" y="13"/>
                  </a:lnTo>
                  <a:lnTo>
                    <a:pt x="140" y="0"/>
                  </a:lnTo>
                  <a:lnTo>
                    <a:pt x="125" y="0"/>
                  </a:lnTo>
                  <a:lnTo>
                    <a:pt x="125" y="13"/>
                  </a:lnTo>
                  <a:lnTo>
                    <a:pt x="123" y="25"/>
                  </a:lnTo>
                  <a:lnTo>
                    <a:pt x="121" y="36"/>
                  </a:lnTo>
                  <a:lnTo>
                    <a:pt x="115" y="48"/>
                  </a:lnTo>
                  <a:lnTo>
                    <a:pt x="111" y="59"/>
                  </a:lnTo>
                  <a:lnTo>
                    <a:pt x="104" y="71"/>
                  </a:lnTo>
                  <a:lnTo>
                    <a:pt x="96" y="81"/>
                  </a:lnTo>
                  <a:lnTo>
                    <a:pt x="88" y="88"/>
                  </a:lnTo>
                  <a:lnTo>
                    <a:pt x="81" y="96"/>
                  </a:lnTo>
                  <a:lnTo>
                    <a:pt x="71" y="104"/>
                  </a:lnTo>
                  <a:lnTo>
                    <a:pt x="59" y="111"/>
                  </a:lnTo>
                  <a:lnTo>
                    <a:pt x="48" y="115"/>
                  </a:lnTo>
                  <a:lnTo>
                    <a:pt x="36" y="121"/>
                  </a:lnTo>
                  <a:lnTo>
                    <a:pt x="25" y="123"/>
                  </a:lnTo>
                  <a:lnTo>
                    <a:pt x="13" y="125"/>
                  </a:lnTo>
                  <a:lnTo>
                    <a:pt x="0" y="125"/>
                  </a:lnTo>
                  <a:lnTo>
                    <a:pt x="0" y="14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30" name="Freeform 170">
              <a:extLst>
                <a:ext uri="{FF2B5EF4-FFF2-40B4-BE49-F238E27FC236}">
                  <a16:creationId xmlns:a16="http://schemas.microsoft.com/office/drawing/2014/main" id="{DAFA9BF3-5E40-4944-C5FA-3B1A4F9A9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2163"/>
              <a:ext cx="141" cy="140"/>
            </a:xfrm>
            <a:custGeom>
              <a:avLst/>
              <a:gdLst>
                <a:gd name="T0" fmla="*/ 0 w 141"/>
                <a:gd name="T1" fmla="*/ 0 h 140"/>
                <a:gd name="T2" fmla="*/ 0 w 141"/>
                <a:gd name="T3" fmla="*/ 0 h 140"/>
                <a:gd name="T4" fmla="*/ 2 w 141"/>
                <a:gd name="T5" fmla="*/ 13 h 140"/>
                <a:gd name="T6" fmla="*/ 4 w 141"/>
                <a:gd name="T7" fmla="*/ 28 h 140"/>
                <a:gd name="T8" fmla="*/ 7 w 141"/>
                <a:gd name="T9" fmla="*/ 42 h 140"/>
                <a:gd name="T10" fmla="*/ 11 w 141"/>
                <a:gd name="T11" fmla="*/ 54 h 140"/>
                <a:gd name="T12" fmla="*/ 17 w 141"/>
                <a:gd name="T13" fmla="*/ 67 h 140"/>
                <a:gd name="T14" fmla="*/ 25 w 141"/>
                <a:gd name="T15" fmla="*/ 79 h 140"/>
                <a:gd name="T16" fmla="*/ 33 w 141"/>
                <a:gd name="T17" fmla="*/ 88 h 140"/>
                <a:gd name="T18" fmla="*/ 42 w 141"/>
                <a:gd name="T19" fmla="*/ 98 h 140"/>
                <a:gd name="T20" fmla="*/ 52 w 141"/>
                <a:gd name="T21" fmla="*/ 108 h 140"/>
                <a:gd name="T22" fmla="*/ 61 w 141"/>
                <a:gd name="T23" fmla="*/ 115 h 140"/>
                <a:gd name="T24" fmla="*/ 73 w 141"/>
                <a:gd name="T25" fmla="*/ 123 h 140"/>
                <a:gd name="T26" fmla="*/ 87 w 141"/>
                <a:gd name="T27" fmla="*/ 129 h 140"/>
                <a:gd name="T28" fmla="*/ 98 w 141"/>
                <a:gd name="T29" fmla="*/ 133 h 140"/>
                <a:gd name="T30" fmla="*/ 112 w 141"/>
                <a:gd name="T31" fmla="*/ 136 h 140"/>
                <a:gd name="T32" fmla="*/ 127 w 141"/>
                <a:gd name="T33" fmla="*/ 138 h 140"/>
                <a:gd name="T34" fmla="*/ 141 w 141"/>
                <a:gd name="T35" fmla="*/ 140 h 140"/>
                <a:gd name="T36" fmla="*/ 141 w 141"/>
                <a:gd name="T37" fmla="*/ 125 h 140"/>
                <a:gd name="T38" fmla="*/ 127 w 141"/>
                <a:gd name="T39" fmla="*/ 125 h 140"/>
                <a:gd name="T40" fmla="*/ 115 w 141"/>
                <a:gd name="T41" fmla="*/ 123 h 140"/>
                <a:gd name="T42" fmla="*/ 104 w 141"/>
                <a:gd name="T43" fmla="*/ 121 h 140"/>
                <a:gd name="T44" fmla="*/ 92 w 141"/>
                <a:gd name="T45" fmla="*/ 115 h 140"/>
                <a:gd name="T46" fmla="*/ 81 w 141"/>
                <a:gd name="T47" fmla="*/ 111 h 140"/>
                <a:gd name="T48" fmla="*/ 69 w 141"/>
                <a:gd name="T49" fmla="*/ 104 h 140"/>
                <a:gd name="T50" fmla="*/ 60 w 141"/>
                <a:gd name="T51" fmla="*/ 96 h 140"/>
                <a:gd name="T52" fmla="*/ 52 w 141"/>
                <a:gd name="T53" fmla="*/ 88 h 140"/>
                <a:gd name="T54" fmla="*/ 44 w 141"/>
                <a:gd name="T55" fmla="*/ 81 h 140"/>
                <a:gd name="T56" fmla="*/ 36 w 141"/>
                <a:gd name="T57" fmla="*/ 71 h 140"/>
                <a:gd name="T58" fmla="*/ 29 w 141"/>
                <a:gd name="T59" fmla="*/ 59 h 140"/>
                <a:gd name="T60" fmla="*/ 25 w 141"/>
                <a:gd name="T61" fmla="*/ 48 h 140"/>
                <a:gd name="T62" fmla="*/ 19 w 141"/>
                <a:gd name="T63" fmla="*/ 36 h 140"/>
                <a:gd name="T64" fmla="*/ 17 w 141"/>
                <a:gd name="T65" fmla="*/ 25 h 140"/>
                <a:gd name="T66" fmla="*/ 15 w 141"/>
                <a:gd name="T67" fmla="*/ 13 h 140"/>
                <a:gd name="T68" fmla="*/ 15 w 141"/>
                <a:gd name="T69" fmla="*/ 0 h 140"/>
                <a:gd name="T70" fmla="*/ 15 w 141"/>
                <a:gd name="T71" fmla="*/ 0 h 140"/>
                <a:gd name="T72" fmla="*/ 0 w 141"/>
                <a:gd name="T73" fmla="*/ 0 h 1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1"/>
                <a:gd name="T112" fmla="*/ 0 h 140"/>
                <a:gd name="T113" fmla="*/ 141 w 141"/>
                <a:gd name="T114" fmla="*/ 140 h 1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1" h="140">
                  <a:moveTo>
                    <a:pt x="0" y="0"/>
                  </a:moveTo>
                  <a:lnTo>
                    <a:pt x="0" y="0"/>
                  </a:lnTo>
                  <a:lnTo>
                    <a:pt x="2" y="13"/>
                  </a:lnTo>
                  <a:lnTo>
                    <a:pt x="4" y="28"/>
                  </a:lnTo>
                  <a:lnTo>
                    <a:pt x="7" y="42"/>
                  </a:lnTo>
                  <a:lnTo>
                    <a:pt x="11" y="54"/>
                  </a:lnTo>
                  <a:lnTo>
                    <a:pt x="17" y="67"/>
                  </a:lnTo>
                  <a:lnTo>
                    <a:pt x="25" y="79"/>
                  </a:lnTo>
                  <a:lnTo>
                    <a:pt x="33" y="88"/>
                  </a:lnTo>
                  <a:lnTo>
                    <a:pt x="42" y="98"/>
                  </a:lnTo>
                  <a:lnTo>
                    <a:pt x="52" y="108"/>
                  </a:lnTo>
                  <a:lnTo>
                    <a:pt x="61" y="115"/>
                  </a:lnTo>
                  <a:lnTo>
                    <a:pt x="73" y="123"/>
                  </a:lnTo>
                  <a:lnTo>
                    <a:pt x="87" y="129"/>
                  </a:lnTo>
                  <a:lnTo>
                    <a:pt x="98" y="133"/>
                  </a:lnTo>
                  <a:lnTo>
                    <a:pt x="112" y="136"/>
                  </a:lnTo>
                  <a:lnTo>
                    <a:pt x="127" y="138"/>
                  </a:lnTo>
                  <a:lnTo>
                    <a:pt x="141" y="140"/>
                  </a:lnTo>
                  <a:lnTo>
                    <a:pt x="141" y="125"/>
                  </a:lnTo>
                  <a:lnTo>
                    <a:pt x="127" y="125"/>
                  </a:lnTo>
                  <a:lnTo>
                    <a:pt x="115" y="123"/>
                  </a:lnTo>
                  <a:lnTo>
                    <a:pt x="104" y="121"/>
                  </a:lnTo>
                  <a:lnTo>
                    <a:pt x="92" y="115"/>
                  </a:lnTo>
                  <a:lnTo>
                    <a:pt x="81" y="111"/>
                  </a:lnTo>
                  <a:lnTo>
                    <a:pt x="69" y="104"/>
                  </a:lnTo>
                  <a:lnTo>
                    <a:pt x="60" y="96"/>
                  </a:lnTo>
                  <a:lnTo>
                    <a:pt x="52" y="88"/>
                  </a:lnTo>
                  <a:lnTo>
                    <a:pt x="44" y="81"/>
                  </a:lnTo>
                  <a:lnTo>
                    <a:pt x="36" y="71"/>
                  </a:lnTo>
                  <a:lnTo>
                    <a:pt x="29" y="59"/>
                  </a:lnTo>
                  <a:lnTo>
                    <a:pt x="25" y="48"/>
                  </a:lnTo>
                  <a:lnTo>
                    <a:pt x="19" y="36"/>
                  </a:lnTo>
                  <a:lnTo>
                    <a:pt x="17" y="25"/>
                  </a:lnTo>
                  <a:lnTo>
                    <a:pt x="15" y="13"/>
                  </a:lnTo>
                  <a:lnTo>
                    <a:pt x="1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31" name="Freeform 171">
              <a:extLst>
                <a:ext uri="{FF2B5EF4-FFF2-40B4-BE49-F238E27FC236}">
                  <a16:creationId xmlns:a16="http://schemas.microsoft.com/office/drawing/2014/main" id="{F35941C7-2D21-CD7C-D708-499B40634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2022"/>
              <a:ext cx="141" cy="141"/>
            </a:xfrm>
            <a:custGeom>
              <a:avLst/>
              <a:gdLst>
                <a:gd name="T0" fmla="*/ 141 w 141"/>
                <a:gd name="T1" fmla="*/ 0 h 141"/>
                <a:gd name="T2" fmla="*/ 141 w 141"/>
                <a:gd name="T3" fmla="*/ 0 h 141"/>
                <a:gd name="T4" fmla="*/ 127 w 141"/>
                <a:gd name="T5" fmla="*/ 2 h 141"/>
                <a:gd name="T6" fmla="*/ 112 w 141"/>
                <a:gd name="T7" fmla="*/ 4 h 141"/>
                <a:gd name="T8" fmla="*/ 98 w 141"/>
                <a:gd name="T9" fmla="*/ 7 h 141"/>
                <a:gd name="T10" fmla="*/ 87 w 141"/>
                <a:gd name="T11" fmla="*/ 11 h 141"/>
                <a:gd name="T12" fmla="*/ 73 w 141"/>
                <a:gd name="T13" fmla="*/ 17 h 141"/>
                <a:gd name="T14" fmla="*/ 61 w 141"/>
                <a:gd name="T15" fmla="*/ 25 h 141"/>
                <a:gd name="T16" fmla="*/ 52 w 141"/>
                <a:gd name="T17" fmla="*/ 33 h 141"/>
                <a:gd name="T18" fmla="*/ 42 w 141"/>
                <a:gd name="T19" fmla="*/ 42 h 141"/>
                <a:gd name="T20" fmla="*/ 33 w 141"/>
                <a:gd name="T21" fmla="*/ 52 h 141"/>
                <a:gd name="T22" fmla="*/ 25 w 141"/>
                <a:gd name="T23" fmla="*/ 63 h 141"/>
                <a:gd name="T24" fmla="*/ 17 w 141"/>
                <a:gd name="T25" fmla="*/ 73 h 141"/>
                <a:gd name="T26" fmla="*/ 11 w 141"/>
                <a:gd name="T27" fmla="*/ 87 h 141"/>
                <a:gd name="T28" fmla="*/ 7 w 141"/>
                <a:gd name="T29" fmla="*/ 98 h 141"/>
                <a:gd name="T30" fmla="*/ 4 w 141"/>
                <a:gd name="T31" fmla="*/ 112 h 141"/>
                <a:gd name="T32" fmla="*/ 2 w 141"/>
                <a:gd name="T33" fmla="*/ 127 h 141"/>
                <a:gd name="T34" fmla="*/ 0 w 141"/>
                <a:gd name="T35" fmla="*/ 141 h 141"/>
                <a:gd name="T36" fmla="*/ 15 w 141"/>
                <a:gd name="T37" fmla="*/ 141 h 141"/>
                <a:gd name="T38" fmla="*/ 15 w 141"/>
                <a:gd name="T39" fmla="*/ 127 h 141"/>
                <a:gd name="T40" fmla="*/ 17 w 141"/>
                <a:gd name="T41" fmla="*/ 115 h 141"/>
                <a:gd name="T42" fmla="*/ 19 w 141"/>
                <a:gd name="T43" fmla="*/ 104 h 141"/>
                <a:gd name="T44" fmla="*/ 25 w 141"/>
                <a:gd name="T45" fmla="*/ 92 h 141"/>
                <a:gd name="T46" fmla="*/ 29 w 141"/>
                <a:gd name="T47" fmla="*/ 81 h 141"/>
                <a:gd name="T48" fmla="*/ 36 w 141"/>
                <a:gd name="T49" fmla="*/ 69 h 141"/>
                <a:gd name="T50" fmla="*/ 44 w 141"/>
                <a:gd name="T51" fmla="*/ 60 h 141"/>
                <a:gd name="T52" fmla="*/ 52 w 141"/>
                <a:gd name="T53" fmla="*/ 52 h 141"/>
                <a:gd name="T54" fmla="*/ 60 w 141"/>
                <a:gd name="T55" fmla="*/ 44 h 141"/>
                <a:gd name="T56" fmla="*/ 69 w 141"/>
                <a:gd name="T57" fmla="*/ 36 h 141"/>
                <a:gd name="T58" fmla="*/ 81 w 141"/>
                <a:gd name="T59" fmla="*/ 29 h 141"/>
                <a:gd name="T60" fmla="*/ 92 w 141"/>
                <a:gd name="T61" fmla="*/ 25 h 141"/>
                <a:gd name="T62" fmla="*/ 104 w 141"/>
                <a:gd name="T63" fmla="*/ 19 h 141"/>
                <a:gd name="T64" fmla="*/ 115 w 141"/>
                <a:gd name="T65" fmla="*/ 17 h 141"/>
                <a:gd name="T66" fmla="*/ 127 w 141"/>
                <a:gd name="T67" fmla="*/ 15 h 141"/>
                <a:gd name="T68" fmla="*/ 141 w 141"/>
                <a:gd name="T69" fmla="*/ 15 h 141"/>
                <a:gd name="T70" fmla="*/ 141 w 141"/>
                <a:gd name="T71" fmla="*/ 15 h 141"/>
                <a:gd name="T72" fmla="*/ 141 w 141"/>
                <a:gd name="T73" fmla="*/ 0 h 14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1"/>
                <a:gd name="T112" fmla="*/ 0 h 141"/>
                <a:gd name="T113" fmla="*/ 141 w 141"/>
                <a:gd name="T114" fmla="*/ 141 h 14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1" h="141">
                  <a:moveTo>
                    <a:pt x="141" y="0"/>
                  </a:moveTo>
                  <a:lnTo>
                    <a:pt x="141" y="0"/>
                  </a:lnTo>
                  <a:lnTo>
                    <a:pt x="127" y="2"/>
                  </a:lnTo>
                  <a:lnTo>
                    <a:pt x="112" y="4"/>
                  </a:lnTo>
                  <a:lnTo>
                    <a:pt x="98" y="7"/>
                  </a:lnTo>
                  <a:lnTo>
                    <a:pt x="87" y="11"/>
                  </a:lnTo>
                  <a:lnTo>
                    <a:pt x="73" y="17"/>
                  </a:lnTo>
                  <a:lnTo>
                    <a:pt x="61" y="25"/>
                  </a:lnTo>
                  <a:lnTo>
                    <a:pt x="52" y="33"/>
                  </a:lnTo>
                  <a:lnTo>
                    <a:pt x="42" y="42"/>
                  </a:lnTo>
                  <a:lnTo>
                    <a:pt x="33" y="52"/>
                  </a:lnTo>
                  <a:lnTo>
                    <a:pt x="25" y="63"/>
                  </a:lnTo>
                  <a:lnTo>
                    <a:pt x="17" y="73"/>
                  </a:lnTo>
                  <a:lnTo>
                    <a:pt x="11" y="87"/>
                  </a:lnTo>
                  <a:lnTo>
                    <a:pt x="7" y="98"/>
                  </a:lnTo>
                  <a:lnTo>
                    <a:pt x="4" y="112"/>
                  </a:lnTo>
                  <a:lnTo>
                    <a:pt x="2" y="127"/>
                  </a:lnTo>
                  <a:lnTo>
                    <a:pt x="0" y="141"/>
                  </a:lnTo>
                  <a:lnTo>
                    <a:pt x="15" y="141"/>
                  </a:lnTo>
                  <a:lnTo>
                    <a:pt x="15" y="127"/>
                  </a:lnTo>
                  <a:lnTo>
                    <a:pt x="17" y="115"/>
                  </a:lnTo>
                  <a:lnTo>
                    <a:pt x="19" y="104"/>
                  </a:lnTo>
                  <a:lnTo>
                    <a:pt x="25" y="92"/>
                  </a:lnTo>
                  <a:lnTo>
                    <a:pt x="29" y="81"/>
                  </a:lnTo>
                  <a:lnTo>
                    <a:pt x="36" y="69"/>
                  </a:lnTo>
                  <a:lnTo>
                    <a:pt x="44" y="60"/>
                  </a:lnTo>
                  <a:lnTo>
                    <a:pt x="52" y="52"/>
                  </a:lnTo>
                  <a:lnTo>
                    <a:pt x="60" y="44"/>
                  </a:lnTo>
                  <a:lnTo>
                    <a:pt x="69" y="36"/>
                  </a:lnTo>
                  <a:lnTo>
                    <a:pt x="81" y="29"/>
                  </a:lnTo>
                  <a:lnTo>
                    <a:pt x="92" y="25"/>
                  </a:lnTo>
                  <a:lnTo>
                    <a:pt x="104" y="19"/>
                  </a:lnTo>
                  <a:lnTo>
                    <a:pt x="115" y="17"/>
                  </a:lnTo>
                  <a:lnTo>
                    <a:pt x="127" y="15"/>
                  </a:lnTo>
                  <a:lnTo>
                    <a:pt x="141" y="15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310444" name="Text Box 172">
            <a:extLst>
              <a:ext uri="{FF2B5EF4-FFF2-40B4-BE49-F238E27FC236}">
                <a16:creationId xmlns:a16="http://schemas.microsoft.com/office/drawing/2014/main" id="{A00E326D-2B74-806D-411D-86DF0CDB89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8038" y="3867150"/>
            <a:ext cx="536416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just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sr-Latn-CS" altLang="en-US" sz="1800" b="1">
                <a:latin typeface="Arial" panose="020B0604020202020204" pitchFamily="34" charset="0"/>
              </a:rPr>
              <a:t>INDIFERENTNA RAVNOTEŽA: svaki položaj tela je ravnotežan.</a:t>
            </a:r>
          </a:p>
        </p:txBody>
      </p:sp>
      <p:grpSp>
        <p:nvGrpSpPr>
          <p:cNvPr id="6" name="Group 173">
            <a:extLst>
              <a:ext uri="{FF2B5EF4-FFF2-40B4-BE49-F238E27FC236}">
                <a16:creationId xmlns:a16="http://schemas.microsoft.com/office/drawing/2014/main" id="{6B37E0A3-3299-0DD1-F493-CBE9CC19814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14338" y="5495925"/>
            <a:ext cx="2236787" cy="611188"/>
            <a:chOff x="2175" y="1970"/>
            <a:chExt cx="1409" cy="385"/>
          </a:xfrm>
        </p:grpSpPr>
        <p:sp>
          <p:nvSpPr>
            <p:cNvPr id="45150" name="AutoShape 174">
              <a:extLst>
                <a:ext uri="{FF2B5EF4-FFF2-40B4-BE49-F238E27FC236}">
                  <a16:creationId xmlns:a16="http://schemas.microsoft.com/office/drawing/2014/main" id="{F913E11B-E7F1-A5CB-1B69-1E5BB04B3652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175" y="1970"/>
              <a:ext cx="1409" cy="3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51" name="Freeform 175">
              <a:extLst>
                <a:ext uri="{FF2B5EF4-FFF2-40B4-BE49-F238E27FC236}">
                  <a16:creationId xmlns:a16="http://schemas.microsoft.com/office/drawing/2014/main" id="{FD7F78EC-15A0-B2ED-EA42-79BA79D7D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6" y="1985"/>
              <a:ext cx="1367" cy="355"/>
            </a:xfrm>
            <a:custGeom>
              <a:avLst/>
              <a:gdLst>
                <a:gd name="T0" fmla="*/ 0 w 1367"/>
                <a:gd name="T1" fmla="*/ 353 h 355"/>
                <a:gd name="T2" fmla="*/ 1367 w 1367"/>
                <a:gd name="T3" fmla="*/ 355 h 355"/>
                <a:gd name="T4" fmla="*/ 1342 w 1367"/>
                <a:gd name="T5" fmla="*/ 314 h 355"/>
                <a:gd name="T6" fmla="*/ 1313 w 1367"/>
                <a:gd name="T7" fmla="*/ 278 h 355"/>
                <a:gd name="T8" fmla="*/ 1281 w 1367"/>
                <a:gd name="T9" fmla="*/ 241 h 355"/>
                <a:gd name="T10" fmla="*/ 1246 w 1367"/>
                <a:gd name="T11" fmla="*/ 208 h 355"/>
                <a:gd name="T12" fmla="*/ 1209 w 1367"/>
                <a:gd name="T13" fmla="*/ 178 h 355"/>
                <a:gd name="T14" fmla="*/ 1169 w 1367"/>
                <a:gd name="T15" fmla="*/ 149 h 355"/>
                <a:gd name="T16" fmla="*/ 1129 w 1367"/>
                <a:gd name="T17" fmla="*/ 122 h 355"/>
                <a:gd name="T18" fmla="*/ 1085 w 1367"/>
                <a:gd name="T19" fmla="*/ 97 h 355"/>
                <a:gd name="T20" fmla="*/ 1039 w 1367"/>
                <a:gd name="T21" fmla="*/ 75 h 355"/>
                <a:gd name="T22" fmla="*/ 993 w 1367"/>
                <a:gd name="T23" fmla="*/ 56 h 355"/>
                <a:gd name="T24" fmla="*/ 943 w 1367"/>
                <a:gd name="T25" fmla="*/ 39 h 355"/>
                <a:gd name="T26" fmla="*/ 893 w 1367"/>
                <a:gd name="T27" fmla="*/ 25 h 355"/>
                <a:gd name="T28" fmla="*/ 843 w 1367"/>
                <a:gd name="T29" fmla="*/ 14 h 355"/>
                <a:gd name="T30" fmla="*/ 789 w 1367"/>
                <a:gd name="T31" fmla="*/ 6 h 355"/>
                <a:gd name="T32" fmla="*/ 737 w 1367"/>
                <a:gd name="T33" fmla="*/ 2 h 355"/>
                <a:gd name="T34" fmla="*/ 684 w 1367"/>
                <a:gd name="T35" fmla="*/ 0 h 355"/>
                <a:gd name="T36" fmla="*/ 630 w 1367"/>
                <a:gd name="T37" fmla="*/ 2 h 355"/>
                <a:gd name="T38" fmla="*/ 578 w 1367"/>
                <a:gd name="T39" fmla="*/ 6 h 355"/>
                <a:gd name="T40" fmla="*/ 526 w 1367"/>
                <a:gd name="T41" fmla="*/ 14 h 355"/>
                <a:gd name="T42" fmla="*/ 474 w 1367"/>
                <a:gd name="T43" fmla="*/ 25 h 355"/>
                <a:gd name="T44" fmla="*/ 424 w 1367"/>
                <a:gd name="T45" fmla="*/ 39 h 355"/>
                <a:gd name="T46" fmla="*/ 376 w 1367"/>
                <a:gd name="T47" fmla="*/ 54 h 355"/>
                <a:gd name="T48" fmla="*/ 330 w 1367"/>
                <a:gd name="T49" fmla="*/ 74 h 355"/>
                <a:gd name="T50" fmla="*/ 284 w 1367"/>
                <a:gd name="T51" fmla="*/ 95 h 355"/>
                <a:gd name="T52" fmla="*/ 240 w 1367"/>
                <a:gd name="T53" fmla="*/ 120 h 355"/>
                <a:gd name="T54" fmla="*/ 200 w 1367"/>
                <a:gd name="T55" fmla="*/ 147 h 355"/>
                <a:gd name="T56" fmla="*/ 159 w 1367"/>
                <a:gd name="T57" fmla="*/ 176 h 355"/>
                <a:gd name="T58" fmla="*/ 123 w 1367"/>
                <a:gd name="T59" fmla="*/ 206 h 355"/>
                <a:gd name="T60" fmla="*/ 88 w 1367"/>
                <a:gd name="T61" fmla="*/ 239 h 355"/>
                <a:gd name="T62" fmla="*/ 56 w 1367"/>
                <a:gd name="T63" fmla="*/ 276 h 355"/>
                <a:gd name="T64" fmla="*/ 27 w 1367"/>
                <a:gd name="T65" fmla="*/ 312 h 355"/>
                <a:gd name="T66" fmla="*/ 0 w 1367"/>
                <a:gd name="T67" fmla="*/ 353 h 35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367"/>
                <a:gd name="T103" fmla="*/ 0 h 355"/>
                <a:gd name="T104" fmla="*/ 1367 w 1367"/>
                <a:gd name="T105" fmla="*/ 355 h 35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367" h="355">
                  <a:moveTo>
                    <a:pt x="0" y="353"/>
                  </a:moveTo>
                  <a:lnTo>
                    <a:pt x="1367" y="355"/>
                  </a:lnTo>
                  <a:lnTo>
                    <a:pt x="1342" y="314"/>
                  </a:lnTo>
                  <a:lnTo>
                    <a:pt x="1313" y="278"/>
                  </a:lnTo>
                  <a:lnTo>
                    <a:pt x="1281" y="241"/>
                  </a:lnTo>
                  <a:lnTo>
                    <a:pt x="1246" y="208"/>
                  </a:lnTo>
                  <a:lnTo>
                    <a:pt x="1209" y="178"/>
                  </a:lnTo>
                  <a:lnTo>
                    <a:pt x="1169" y="149"/>
                  </a:lnTo>
                  <a:lnTo>
                    <a:pt x="1129" y="122"/>
                  </a:lnTo>
                  <a:lnTo>
                    <a:pt x="1085" y="97"/>
                  </a:lnTo>
                  <a:lnTo>
                    <a:pt x="1039" y="75"/>
                  </a:lnTo>
                  <a:lnTo>
                    <a:pt x="993" y="56"/>
                  </a:lnTo>
                  <a:lnTo>
                    <a:pt x="943" y="39"/>
                  </a:lnTo>
                  <a:lnTo>
                    <a:pt x="893" y="25"/>
                  </a:lnTo>
                  <a:lnTo>
                    <a:pt x="843" y="14"/>
                  </a:lnTo>
                  <a:lnTo>
                    <a:pt x="789" y="6"/>
                  </a:lnTo>
                  <a:lnTo>
                    <a:pt x="737" y="2"/>
                  </a:lnTo>
                  <a:lnTo>
                    <a:pt x="684" y="0"/>
                  </a:lnTo>
                  <a:lnTo>
                    <a:pt x="630" y="2"/>
                  </a:lnTo>
                  <a:lnTo>
                    <a:pt x="578" y="6"/>
                  </a:lnTo>
                  <a:lnTo>
                    <a:pt x="526" y="14"/>
                  </a:lnTo>
                  <a:lnTo>
                    <a:pt x="474" y="25"/>
                  </a:lnTo>
                  <a:lnTo>
                    <a:pt x="424" y="39"/>
                  </a:lnTo>
                  <a:lnTo>
                    <a:pt x="376" y="54"/>
                  </a:lnTo>
                  <a:lnTo>
                    <a:pt x="330" y="74"/>
                  </a:lnTo>
                  <a:lnTo>
                    <a:pt x="284" y="95"/>
                  </a:lnTo>
                  <a:lnTo>
                    <a:pt x="240" y="120"/>
                  </a:lnTo>
                  <a:lnTo>
                    <a:pt x="200" y="147"/>
                  </a:lnTo>
                  <a:lnTo>
                    <a:pt x="159" y="176"/>
                  </a:lnTo>
                  <a:lnTo>
                    <a:pt x="123" y="206"/>
                  </a:lnTo>
                  <a:lnTo>
                    <a:pt x="88" y="239"/>
                  </a:lnTo>
                  <a:lnTo>
                    <a:pt x="56" y="276"/>
                  </a:lnTo>
                  <a:lnTo>
                    <a:pt x="27" y="312"/>
                  </a:lnTo>
                  <a:lnTo>
                    <a:pt x="0" y="353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52" name="Freeform 176">
              <a:extLst>
                <a:ext uri="{FF2B5EF4-FFF2-40B4-BE49-F238E27FC236}">
                  <a16:creationId xmlns:a16="http://schemas.microsoft.com/office/drawing/2014/main" id="{37796485-93B8-C29E-AC1B-A9215EDA0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6" y="2330"/>
              <a:ext cx="1380" cy="17"/>
            </a:xfrm>
            <a:custGeom>
              <a:avLst/>
              <a:gdLst>
                <a:gd name="T0" fmla="*/ 1373 w 1380"/>
                <a:gd name="T1" fmla="*/ 6 h 17"/>
                <a:gd name="T2" fmla="*/ 1367 w 1380"/>
                <a:gd name="T3" fmla="*/ 2 h 17"/>
                <a:gd name="T4" fmla="*/ 0 w 1380"/>
                <a:gd name="T5" fmla="*/ 0 h 17"/>
                <a:gd name="T6" fmla="*/ 0 w 1380"/>
                <a:gd name="T7" fmla="*/ 13 h 17"/>
                <a:gd name="T8" fmla="*/ 1367 w 1380"/>
                <a:gd name="T9" fmla="*/ 17 h 17"/>
                <a:gd name="T10" fmla="*/ 1373 w 1380"/>
                <a:gd name="T11" fmla="*/ 6 h 17"/>
                <a:gd name="T12" fmla="*/ 1367 w 1380"/>
                <a:gd name="T13" fmla="*/ 17 h 17"/>
                <a:gd name="T14" fmla="*/ 1380 w 1380"/>
                <a:gd name="T15" fmla="*/ 15 h 17"/>
                <a:gd name="T16" fmla="*/ 1373 w 1380"/>
                <a:gd name="T17" fmla="*/ 6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80"/>
                <a:gd name="T28" fmla="*/ 0 h 17"/>
                <a:gd name="T29" fmla="*/ 1380 w 1380"/>
                <a:gd name="T30" fmla="*/ 17 h 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80" h="17">
                  <a:moveTo>
                    <a:pt x="1373" y="6"/>
                  </a:moveTo>
                  <a:lnTo>
                    <a:pt x="1367" y="2"/>
                  </a:lnTo>
                  <a:lnTo>
                    <a:pt x="0" y="0"/>
                  </a:lnTo>
                  <a:lnTo>
                    <a:pt x="0" y="13"/>
                  </a:lnTo>
                  <a:lnTo>
                    <a:pt x="1367" y="17"/>
                  </a:lnTo>
                  <a:lnTo>
                    <a:pt x="1373" y="6"/>
                  </a:lnTo>
                  <a:lnTo>
                    <a:pt x="1367" y="17"/>
                  </a:lnTo>
                  <a:lnTo>
                    <a:pt x="1380" y="15"/>
                  </a:lnTo>
                  <a:lnTo>
                    <a:pt x="1373" y="6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53" name="Freeform 177">
              <a:extLst>
                <a:ext uri="{FF2B5EF4-FFF2-40B4-BE49-F238E27FC236}">
                  <a16:creationId xmlns:a16="http://schemas.microsoft.com/office/drawing/2014/main" id="{CFFCFE93-3850-07ED-9753-9A709460D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978"/>
              <a:ext cx="689" cy="365"/>
            </a:xfrm>
            <a:custGeom>
              <a:avLst/>
              <a:gdLst>
                <a:gd name="T0" fmla="*/ 0 w 689"/>
                <a:gd name="T1" fmla="*/ 15 h 365"/>
                <a:gd name="T2" fmla="*/ 0 w 689"/>
                <a:gd name="T3" fmla="*/ 15 h 365"/>
                <a:gd name="T4" fmla="*/ 53 w 689"/>
                <a:gd name="T5" fmla="*/ 15 h 365"/>
                <a:gd name="T6" fmla="*/ 105 w 689"/>
                <a:gd name="T7" fmla="*/ 21 h 365"/>
                <a:gd name="T8" fmla="*/ 157 w 689"/>
                <a:gd name="T9" fmla="*/ 29 h 365"/>
                <a:gd name="T10" fmla="*/ 207 w 689"/>
                <a:gd name="T11" fmla="*/ 38 h 365"/>
                <a:gd name="T12" fmla="*/ 257 w 689"/>
                <a:gd name="T13" fmla="*/ 54 h 365"/>
                <a:gd name="T14" fmla="*/ 305 w 689"/>
                <a:gd name="T15" fmla="*/ 69 h 365"/>
                <a:gd name="T16" fmla="*/ 353 w 689"/>
                <a:gd name="T17" fmla="*/ 88 h 365"/>
                <a:gd name="T18" fmla="*/ 397 w 689"/>
                <a:gd name="T19" fmla="*/ 109 h 365"/>
                <a:gd name="T20" fmla="*/ 441 w 689"/>
                <a:gd name="T21" fmla="*/ 134 h 365"/>
                <a:gd name="T22" fmla="*/ 481 w 689"/>
                <a:gd name="T23" fmla="*/ 159 h 365"/>
                <a:gd name="T24" fmla="*/ 522 w 689"/>
                <a:gd name="T25" fmla="*/ 188 h 365"/>
                <a:gd name="T26" fmla="*/ 558 w 689"/>
                <a:gd name="T27" fmla="*/ 221 h 365"/>
                <a:gd name="T28" fmla="*/ 593 w 689"/>
                <a:gd name="T29" fmla="*/ 254 h 365"/>
                <a:gd name="T30" fmla="*/ 623 w 689"/>
                <a:gd name="T31" fmla="*/ 288 h 365"/>
                <a:gd name="T32" fmla="*/ 652 w 689"/>
                <a:gd name="T33" fmla="*/ 327 h 365"/>
                <a:gd name="T34" fmla="*/ 677 w 689"/>
                <a:gd name="T35" fmla="*/ 365 h 365"/>
                <a:gd name="T36" fmla="*/ 689 w 689"/>
                <a:gd name="T37" fmla="*/ 358 h 365"/>
                <a:gd name="T38" fmla="*/ 664 w 689"/>
                <a:gd name="T39" fmla="*/ 317 h 365"/>
                <a:gd name="T40" fmla="*/ 633 w 689"/>
                <a:gd name="T41" fmla="*/ 281 h 365"/>
                <a:gd name="T42" fmla="*/ 602 w 689"/>
                <a:gd name="T43" fmla="*/ 244 h 365"/>
                <a:gd name="T44" fmla="*/ 568 w 689"/>
                <a:gd name="T45" fmla="*/ 210 h 365"/>
                <a:gd name="T46" fmla="*/ 529 w 689"/>
                <a:gd name="T47" fmla="*/ 179 h 365"/>
                <a:gd name="T48" fmla="*/ 489 w 689"/>
                <a:gd name="T49" fmla="*/ 150 h 365"/>
                <a:gd name="T50" fmla="*/ 447 w 689"/>
                <a:gd name="T51" fmla="*/ 123 h 365"/>
                <a:gd name="T52" fmla="*/ 403 w 689"/>
                <a:gd name="T53" fmla="*/ 98 h 365"/>
                <a:gd name="T54" fmla="*/ 358 w 689"/>
                <a:gd name="T55" fmla="*/ 75 h 365"/>
                <a:gd name="T56" fmla="*/ 310 w 689"/>
                <a:gd name="T57" fmla="*/ 56 h 365"/>
                <a:gd name="T58" fmla="*/ 261 w 689"/>
                <a:gd name="T59" fmla="*/ 40 h 365"/>
                <a:gd name="T60" fmla="*/ 211 w 689"/>
                <a:gd name="T61" fmla="*/ 27 h 365"/>
                <a:gd name="T62" fmla="*/ 159 w 689"/>
                <a:gd name="T63" fmla="*/ 15 h 365"/>
                <a:gd name="T64" fmla="*/ 107 w 689"/>
                <a:gd name="T65" fmla="*/ 7 h 365"/>
                <a:gd name="T66" fmla="*/ 53 w 689"/>
                <a:gd name="T67" fmla="*/ 2 h 365"/>
                <a:gd name="T68" fmla="*/ 0 w 689"/>
                <a:gd name="T69" fmla="*/ 0 h 365"/>
                <a:gd name="T70" fmla="*/ 0 w 689"/>
                <a:gd name="T71" fmla="*/ 0 h 365"/>
                <a:gd name="T72" fmla="*/ 0 w 689"/>
                <a:gd name="T73" fmla="*/ 15 h 3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89"/>
                <a:gd name="T112" fmla="*/ 0 h 365"/>
                <a:gd name="T113" fmla="*/ 689 w 689"/>
                <a:gd name="T114" fmla="*/ 365 h 36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89" h="365">
                  <a:moveTo>
                    <a:pt x="0" y="15"/>
                  </a:moveTo>
                  <a:lnTo>
                    <a:pt x="0" y="15"/>
                  </a:lnTo>
                  <a:lnTo>
                    <a:pt x="53" y="15"/>
                  </a:lnTo>
                  <a:lnTo>
                    <a:pt x="105" y="21"/>
                  </a:lnTo>
                  <a:lnTo>
                    <a:pt x="157" y="29"/>
                  </a:lnTo>
                  <a:lnTo>
                    <a:pt x="207" y="38"/>
                  </a:lnTo>
                  <a:lnTo>
                    <a:pt x="257" y="54"/>
                  </a:lnTo>
                  <a:lnTo>
                    <a:pt x="305" y="69"/>
                  </a:lnTo>
                  <a:lnTo>
                    <a:pt x="353" y="88"/>
                  </a:lnTo>
                  <a:lnTo>
                    <a:pt x="397" y="109"/>
                  </a:lnTo>
                  <a:lnTo>
                    <a:pt x="441" y="134"/>
                  </a:lnTo>
                  <a:lnTo>
                    <a:pt x="481" y="159"/>
                  </a:lnTo>
                  <a:lnTo>
                    <a:pt x="522" y="188"/>
                  </a:lnTo>
                  <a:lnTo>
                    <a:pt x="558" y="221"/>
                  </a:lnTo>
                  <a:lnTo>
                    <a:pt x="593" y="254"/>
                  </a:lnTo>
                  <a:lnTo>
                    <a:pt x="623" y="288"/>
                  </a:lnTo>
                  <a:lnTo>
                    <a:pt x="652" y="327"/>
                  </a:lnTo>
                  <a:lnTo>
                    <a:pt x="677" y="365"/>
                  </a:lnTo>
                  <a:lnTo>
                    <a:pt x="689" y="358"/>
                  </a:lnTo>
                  <a:lnTo>
                    <a:pt x="664" y="317"/>
                  </a:lnTo>
                  <a:lnTo>
                    <a:pt x="633" y="281"/>
                  </a:lnTo>
                  <a:lnTo>
                    <a:pt x="602" y="244"/>
                  </a:lnTo>
                  <a:lnTo>
                    <a:pt x="568" y="210"/>
                  </a:lnTo>
                  <a:lnTo>
                    <a:pt x="529" y="179"/>
                  </a:lnTo>
                  <a:lnTo>
                    <a:pt x="489" y="150"/>
                  </a:lnTo>
                  <a:lnTo>
                    <a:pt x="447" y="123"/>
                  </a:lnTo>
                  <a:lnTo>
                    <a:pt x="403" y="98"/>
                  </a:lnTo>
                  <a:lnTo>
                    <a:pt x="358" y="75"/>
                  </a:lnTo>
                  <a:lnTo>
                    <a:pt x="310" y="56"/>
                  </a:lnTo>
                  <a:lnTo>
                    <a:pt x="261" y="40"/>
                  </a:lnTo>
                  <a:lnTo>
                    <a:pt x="211" y="27"/>
                  </a:lnTo>
                  <a:lnTo>
                    <a:pt x="159" y="15"/>
                  </a:lnTo>
                  <a:lnTo>
                    <a:pt x="107" y="7"/>
                  </a:lnTo>
                  <a:lnTo>
                    <a:pt x="53" y="2"/>
                  </a:lnTo>
                  <a:lnTo>
                    <a:pt x="0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54" name="Freeform 178">
              <a:extLst>
                <a:ext uri="{FF2B5EF4-FFF2-40B4-BE49-F238E27FC236}">
                  <a16:creationId xmlns:a16="http://schemas.microsoft.com/office/drawing/2014/main" id="{2C5DB634-36F1-F73A-04C6-C6D709CD7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3" y="1978"/>
              <a:ext cx="697" cy="365"/>
            </a:xfrm>
            <a:custGeom>
              <a:avLst/>
              <a:gdLst>
                <a:gd name="T0" fmla="*/ 13 w 697"/>
                <a:gd name="T1" fmla="*/ 352 h 365"/>
                <a:gd name="T2" fmla="*/ 19 w 697"/>
                <a:gd name="T3" fmla="*/ 364 h 365"/>
                <a:gd name="T4" fmla="*/ 44 w 697"/>
                <a:gd name="T5" fmla="*/ 323 h 365"/>
                <a:gd name="T6" fmla="*/ 75 w 697"/>
                <a:gd name="T7" fmla="*/ 287 h 365"/>
                <a:gd name="T8" fmla="*/ 105 w 697"/>
                <a:gd name="T9" fmla="*/ 252 h 365"/>
                <a:gd name="T10" fmla="*/ 140 w 697"/>
                <a:gd name="T11" fmla="*/ 219 h 365"/>
                <a:gd name="T12" fmla="*/ 176 w 697"/>
                <a:gd name="T13" fmla="*/ 186 h 365"/>
                <a:gd name="T14" fmla="*/ 217 w 697"/>
                <a:gd name="T15" fmla="*/ 159 h 365"/>
                <a:gd name="T16" fmla="*/ 257 w 697"/>
                <a:gd name="T17" fmla="*/ 133 h 365"/>
                <a:gd name="T18" fmla="*/ 301 w 697"/>
                <a:gd name="T19" fmla="*/ 108 h 365"/>
                <a:gd name="T20" fmla="*/ 345 w 697"/>
                <a:gd name="T21" fmla="*/ 86 h 365"/>
                <a:gd name="T22" fmla="*/ 391 w 697"/>
                <a:gd name="T23" fmla="*/ 69 h 365"/>
                <a:gd name="T24" fmla="*/ 439 w 697"/>
                <a:gd name="T25" fmla="*/ 52 h 365"/>
                <a:gd name="T26" fmla="*/ 489 w 697"/>
                <a:gd name="T27" fmla="*/ 38 h 365"/>
                <a:gd name="T28" fmla="*/ 539 w 697"/>
                <a:gd name="T29" fmla="*/ 29 h 365"/>
                <a:gd name="T30" fmla="*/ 591 w 697"/>
                <a:gd name="T31" fmla="*/ 21 h 365"/>
                <a:gd name="T32" fmla="*/ 643 w 697"/>
                <a:gd name="T33" fmla="*/ 15 h 365"/>
                <a:gd name="T34" fmla="*/ 697 w 697"/>
                <a:gd name="T35" fmla="*/ 15 h 365"/>
                <a:gd name="T36" fmla="*/ 697 w 697"/>
                <a:gd name="T37" fmla="*/ 0 h 365"/>
                <a:gd name="T38" fmla="*/ 643 w 697"/>
                <a:gd name="T39" fmla="*/ 2 h 365"/>
                <a:gd name="T40" fmla="*/ 589 w 697"/>
                <a:gd name="T41" fmla="*/ 7 h 365"/>
                <a:gd name="T42" fmla="*/ 537 w 697"/>
                <a:gd name="T43" fmla="*/ 15 h 365"/>
                <a:gd name="T44" fmla="*/ 485 w 697"/>
                <a:gd name="T45" fmla="*/ 25 h 365"/>
                <a:gd name="T46" fmla="*/ 435 w 697"/>
                <a:gd name="T47" fmla="*/ 38 h 365"/>
                <a:gd name="T48" fmla="*/ 387 w 697"/>
                <a:gd name="T49" fmla="*/ 56 h 365"/>
                <a:gd name="T50" fmla="*/ 339 w 697"/>
                <a:gd name="T51" fmla="*/ 75 h 365"/>
                <a:gd name="T52" fmla="*/ 293 w 697"/>
                <a:gd name="T53" fmla="*/ 96 h 365"/>
                <a:gd name="T54" fmla="*/ 249 w 697"/>
                <a:gd name="T55" fmla="*/ 121 h 365"/>
                <a:gd name="T56" fmla="*/ 209 w 697"/>
                <a:gd name="T57" fmla="*/ 148 h 365"/>
                <a:gd name="T58" fmla="*/ 169 w 697"/>
                <a:gd name="T59" fmla="*/ 177 h 365"/>
                <a:gd name="T60" fmla="*/ 130 w 697"/>
                <a:gd name="T61" fmla="*/ 208 h 365"/>
                <a:gd name="T62" fmla="*/ 96 w 697"/>
                <a:gd name="T63" fmla="*/ 242 h 365"/>
                <a:gd name="T64" fmla="*/ 63 w 697"/>
                <a:gd name="T65" fmla="*/ 277 h 365"/>
                <a:gd name="T66" fmla="*/ 34 w 697"/>
                <a:gd name="T67" fmla="*/ 315 h 365"/>
                <a:gd name="T68" fmla="*/ 7 w 697"/>
                <a:gd name="T69" fmla="*/ 356 h 365"/>
                <a:gd name="T70" fmla="*/ 13 w 697"/>
                <a:gd name="T71" fmla="*/ 365 h 365"/>
                <a:gd name="T72" fmla="*/ 7 w 697"/>
                <a:gd name="T73" fmla="*/ 356 h 365"/>
                <a:gd name="T74" fmla="*/ 0 w 697"/>
                <a:gd name="T75" fmla="*/ 365 h 365"/>
                <a:gd name="T76" fmla="*/ 13 w 697"/>
                <a:gd name="T77" fmla="*/ 365 h 365"/>
                <a:gd name="T78" fmla="*/ 13 w 697"/>
                <a:gd name="T79" fmla="*/ 352 h 36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97"/>
                <a:gd name="T121" fmla="*/ 0 h 365"/>
                <a:gd name="T122" fmla="*/ 697 w 697"/>
                <a:gd name="T123" fmla="*/ 365 h 36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97" h="365">
                  <a:moveTo>
                    <a:pt x="13" y="352"/>
                  </a:moveTo>
                  <a:lnTo>
                    <a:pt x="19" y="364"/>
                  </a:lnTo>
                  <a:lnTo>
                    <a:pt x="44" y="323"/>
                  </a:lnTo>
                  <a:lnTo>
                    <a:pt x="75" y="287"/>
                  </a:lnTo>
                  <a:lnTo>
                    <a:pt x="105" y="252"/>
                  </a:lnTo>
                  <a:lnTo>
                    <a:pt x="140" y="219"/>
                  </a:lnTo>
                  <a:lnTo>
                    <a:pt x="176" y="186"/>
                  </a:lnTo>
                  <a:lnTo>
                    <a:pt x="217" y="159"/>
                  </a:lnTo>
                  <a:lnTo>
                    <a:pt x="257" y="133"/>
                  </a:lnTo>
                  <a:lnTo>
                    <a:pt x="301" y="108"/>
                  </a:lnTo>
                  <a:lnTo>
                    <a:pt x="345" y="86"/>
                  </a:lnTo>
                  <a:lnTo>
                    <a:pt x="391" y="69"/>
                  </a:lnTo>
                  <a:lnTo>
                    <a:pt x="439" y="52"/>
                  </a:lnTo>
                  <a:lnTo>
                    <a:pt x="489" y="38"/>
                  </a:lnTo>
                  <a:lnTo>
                    <a:pt x="539" y="29"/>
                  </a:lnTo>
                  <a:lnTo>
                    <a:pt x="591" y="21"/>
                  </a:lnTo>
                  <a:lnTo>
                    <a:pt x="643" y="15"/>
                  </a:lnTo>
                  <a:lnTo>
                    <a:pt x="697" y="15"/>
                  </a:lnTo>
                  <a:lnTo>
                    <a:pt x="697" y="0"/>
                  </a:lnTo>
                  <a:lnTo>
                    <a:pt x="643" y="2"/>
                  </a:lnTo>
                  <a:lnTo>
                    <a:pt x="589" y="7"/>
                  </a:lnTo>
                  <a:lnTo>
                    <a:pt x="537" y="15"/>
                  </a:lnTo>
                  <a:lnTo>
                    <a:pt x="485" y="25"/>
                  </a:lnTo>
                  <a:lnTo>
                    <a:pt x="435" y="38"/>
                  </a:lnTo>
                  <a:lnTo>
                    <a:pt x="387" y="56"/>
                  </a:lnTo>
                  <a:lnTo>
                    <a:pt x="339" y="75"/>
                  </a:lnTo>
                  <a:lnTo>
                    <a:pt x="293" y="96"/>
                  </a:lnTo>
                  <a:lnTo>
                    <a:pt x="249" y="121"/>
                  </a:lnTo>
                  <a:lnTo>
                    <a:pt x="209" y="148"/>
                  </a:lnTo>
                  <a:lnTo>
                    <a:pt x="169" y="177"/>
                  </a:lnTo>
                  <a:lnTo>
                    <a:pt x="130" y="208"/>
                  </a:lnTo>
                  <a:lnTo>
                    <a:pt x="96" y="242"/>
                  </a:lnTo>
                  <a:lnTo>
                    <a:pt x="63" y="277"/>
                  </a:lnTo>
                  <a:lnTo>
                    <a:pt x="34" y="315"/>
                  </a:lnTo>
                  <a:lnTo>
                    <a:pt x="7" y="356"/>
                  </a:lnTo>
                  <a:lnTo>
                    <a:pt x="13" y="365"/>
                  </a:lnTo>
                  <a:lnTo>
                    <a:pt x="7" y="356"/>
                  </a:lnTo>
                  <a:lnTo>
                    <a:pt x="0" y="365"/>
                  </a:lnTo>
                  <a:lnTo>
                    <a:pt x="13" y="365"/>
                  </a:lnTo>
                  <a:lnTo>
                    <a:pt x="13" y="352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55" name="Freeform 179">
              <a:extLst>
                <a:ext uri="{FF2B5EF4-FFF2-40B4-BE49-F238E27FC236}">
                  <a16:creationId xmlns:a16="http://schemas.microsoft.com/office/drawing/2014/main" id="{D175D1E4-9511-6093-0A30-D48712DDB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978"/>
              <a:ext cx="689" cy="365"/>
            </a:xfrm>
            <a:custGeom>
              <a:avLst/>
              <a:gdLst>
                <a:gd name="T0" fmla="*/ 0 w 689"/>
                <a:gd name="T1" fmla="*/ 15 h 365"/>
                <a:gd name="T2" fmla="*/ 0 w 689"/>
                <a:gd name="T3" fmla="*/ 15 h 365"/>
                <a:gd name="T4" fmla="*/ 53 w 689"/>
                <a:gd name="T5" fmla="*/ 15 h 365"/>
                <a:gd name="T6" fmla="*/ 105 w 689"/>
                <a:gd name="T7" fmla="*/ 21 h 365"/>
                <a:gd name="T8" fmla="*/ 157 w 689"/>
                <a:gd name="T9" fmla="*/ 29 h 365"/>
                <a:gd name="T10" fmla="*/ 207 w 689"/>
                <a:gd name="T11" fmla="*/ 38 h 365"/>
                <a:gd name="T12" fmla="*/ 257 w 689"/>
                <a:gd name="T13" fmla="*/ 54 h 365"/>
                <a:gd name="T14" fmla="*/ 305 w 689"/>
                <a:gd name="T15" fmla="*/ 69 h 365"/>
                <a:gd name="T16" fmla="*/ 353 w 689"/>
                <a:gd name="T17" fmla="*/ 88 h 365"/>
                <a:gd name="T18" fmla="*/ 397 w 689"/>
                <a:gd name="T19" fmla="*/ 109 h 365"/>
                <a:gd name="T20" fmla="*/ 441 w 689"/>
                <a:gd name="T21" fmla="*/ 134 h 365"/>
                <a:gd name="T22" fmla="*/ 481 w 689"/>
                <a:gd name="T23" fmla="*/ 159 h 365"/>
                <a:gd name="T24" fmla="*/ 522 w 689"/>
                <a:gd name="T25" fmla="*/ 188 h 365"/>
                <a:gd name="T26" fmla="*/ 558 w 689"/>
                <a:gd name="T27" fmla="*/ 221 h 365"/>
                <a:gd name="T28" fmla="*/ 593 w 689"/>
                <a:gd name="T29" fmla="*/ 254 h 365"/>
                <a:gd name="T30" fmla="*/ 623 w 689"/>
                <a:gd name="T31" fmla="*/ 288 h 365"/>
                <a:gd name="T32" fmla="*/ 652 w 689"/>
                <a:gd name="T33" fmla="*/ 327 h 365"/>
                <a:gd name="T34" fmla="*/ 677 w 689"/>
                <a:gd name="T35" fmla="*/ 365 h 365"/>
                <a:gd name="T36" fmla="*/ 689 w 689"/>
                <a:gd name="T37" fmla="*/ 358 h 365"/>
                <a:gd name="T38" fmla="*/ 664 w 689"/>
                <a:gd name="T39" fmla="*/ 317 h 365"/>
                <a:gd name="T40" fmla="*/ 633 w 689"/>
                <a:gd name="T41" fmla="*/ 281 h 365"/>
                <a:gd name="T42" fmla="*/ 602 w 689"/>
                <a:gd name="T43" fmla="*/ 244 h 365"/>
                <a:gd name="T44" fmla="*/ 568 w 689"/>
                <a:gd name="T45" fmla="*/ 210 h 365"/>
                <a:gd name="T46" fmla="*/ 529 w 689"/>
                <a:gd name="T47" fmla="*/ 179 h 365"/>
                <a:gd name="T48" fmla="*/ 489 w 689"/>
                <a:gd name="T49" fmla="*/ 150 h 365"/>
                <a:gd name="T50" fmla="*/ 447 w 689"/>
                <a:gd name="T51" fmla="*/ 123 h 365"/>
                <a:gd name="T52" fmla="*/ 403 w 689"/>
                <a:gd name="T53" fmla="*/ 98 h 365"/>
                <a:gd name="T54" fmla="*/ 358 w 689"/>
                <a:gd name="T55" fmla="*/ 75 h 365"/>
                <a:gd name="T56" fmla="*/ 310 w 689"/>
                <a:gd name="T57" fmla="*/ 56 h 365"/>
                <a:gd name="T58" fmla="*/ 261 w 689"/>
                <a:gd name="T59" fmla="*/ 40 h 365"/>
                <a:gd name="T60" fmla="*/ 211 w 689"/>
                <a:gd name="T61" fmla="*/ 27 h 365"/>
                <a:gd name="T62" fmla="*/ 159 w 689"/>
                <a:gd name="T63" fmla="*/ 15 h 365"/>
                <a:gd name="T64" fmla="*/ 107 w 689"/>
                <a:gd name="T65" fmla="*/ 7 h 365"/>
                <a:gd name="T66" fmla="*/ 53 w 689"/>
                <a:gd name="T67" fmla="*/ 2 h 365"/>
                <a:gd name="T68" fmla="*/ 0 w 689"/>
                <a:gd name="T69" fmla="*/ 0 h 365"/>
                <a:gd name="T70" fmla="*/ 0 w 689"/>
                <a:gd name="T71" fmla="*/ 0 h 365"/>
                <a:gd name="T72" fmla="*/ 0 w 689"/>
                <a:gd name="T73" fmla="*/ 15 h 3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89"/>
                <a:gd name="T112" fmla="*/ 0 h 365"/>
                <a:gd name="T113" fmla="*/ 689 w 689"/>
                <a:gd name="T114" fmla="*/ 365 h 36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89" h="365">
                  <a:moveTo>
                    <a:pt x="0" y="15"/>
                  </a:moveTo>
                  <a:lnTo>
                    <a:pt x="0" y="15"/>
                  </a:lnTo>
                  <a:lnTo>
                    <a:pt x="53" y="15"/>
                  </a:lnTo>
                  <a:lnTo>
                    <a:pt x="105" y="21"/>
                  </a:lnTo>
                  <a:lnTo>
                    <a:pt x="157" y="29"/>
                  </a:lnTo>
                  <a:lnTo>
                    <a:pt x="207" y="38"/>
                  </a:lnTo>
                  <a:lnTo>
                    <a:pt x="257" y="54"/>
                  </a:lnTo>
                  <a:lnTo>
                    <a:pt x="305" y="69"/>
                  </a:lnTo>
                  <a:lnTo>
                    <a:pt x="353" y="88"/>
                  </a:lnTo>
                  <a:lnTo>
                    <a:pt x="397" y="109"/>
                  </a:lnTo>
                  <a:lnTo>
                    <a:pt x="441" y="134"/>
                  </a:lnTo>
                  <a:lnTo>
                    <a:pt x="481" y="159"/>
                  </a:lnTo>
                  <a:lnTo>
                    <a:pt x="522" y="188"/>
                  </a:lnTo>
                  <a:lnTo>
                    <a:pt x="558" y="221"/>
                  </a:lnTo>
                  <a:lnTo>
                    <a:pt x="593" y="254"/>
                  </a:lnTo>
                  <a:lnTo>
                    <a:pt x="623" y="288"/>
                  </a:lnTo>
                  <a:lnTo>
                    <a:pt x="652" y="327"/>
                  </a:lnTo>
                  <a:lnTo>
                    <a:pt x="677" y="365"/>
                  </a:lnTo>
                  <a:lnTo>
                    <a:pt x="689" y="358"/>
                  </a:lnTo>
                  <a:lnTo>
                    <a:pt x="664" y="317"/>
                  </a:lnTo>
                  <a:lnTo>
                    <a:pt x="633" y="281"/>
                  </a:lnTo>
                  <a:lnTo>
                    <a:pt x="602" y="244"/>
                  </a:lnTo>
                  <a:lnTo>
                    <a:pt x="568" y="210"/>
                  </a:lnTo>
                  <a:lnTo>
                    <a:pt x="529" y="179"/>
                  </a:lnTo>
                  <a:lnTo>
                    <a:pt x="489" y="150"/>
                  </a:lnTo>
                  <a:lnTo>
                    <a:pt x="447" y="123"/>
                  </a:lnTo>
                  <a:lnTo>
                    <a:pt x="403" y="98"/>
                  </a:lnTo>
                  <a:lnTo>
                    <a:pt x="358" y="75"/>
                  </a:lnTo>
                  <a:lnTo>
                    <a:pt x="310" y="56"/>
                  </a:lnTo>
                  <a:lnTo>
                    <a:pt x="261" y="40"/>
                  </a:lnTo>
                  <a:lnTo>
                    <a:pt x="211" y="27"/>
                  </a:lnTo>
                  <a:lnTo>
                    <a:pt x="159" y="15"/>
                  </a:lnTo>
                  <a:lnTo>
                    <a:pt x="107" y="7"/>
                  </a:lnTo>
                  <a:lnTo>
                    <a:pt x="53" y="2"/>
                  </a:lnTo>
                  <a:lnTo>
                    <a:pt x="0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56" name="Freeform 180">
              <a:extLst>
                <a:ext uri="{FF2B5EF4-FFF2-40B4-BE49-F238E27FC236}">
                  <a16:creationId xmlns:a16="http://schemas.microsoft.com/office/drawing/2014/main" id="{43BC90DD-454F-7DFF-980B-E094B5758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1978"/>
              <a:ext cx="690" cy="364"/>
            </a:xfrm>
            <a:custGeom>
              <a:avLst/>
              <a:gdLst>
                <a:gd name="T0" fmla="*/ 12 w 690"/>
                <a:gd name="T1" fmla="*/ 364 h 364"/>
                <a:gd name="T2" fmla="*/ 37 w 690"/>
                <a:gd name="T3" fmla="*/ 323 h 364"/>
                <a:gd name="T4" fmla="*/ 68 w 690"/>
                <a:gd name="T5" fmla="*/ 287 h 364"/>
                <a:gd name="T6" fmla="*/ 98 w 690"/>
                <a:gd name="T7" fmla="*/ 252 h 364"/>
                <a:gd name="T8" fmla="*/ 133 w 690"/>
                <a:gd name="T9" fmla="*/ 219 h 364"/>
                <a:gd name="T10" fmla="*/ 169 w 690"/>
                <a:gd name="T11" fmla="*/ 186 h 364"/>
                <a:gd name="T12" fmla="*/ 210 w 690"/>
                <a:gd name="T13" fmla="*/ 159 h 364"/>
                <a:gd name="T14" fmla="*/ 250 w 690"/>
                <a:gd name="T15" fmla="*/ 133 h 364"/>
                <a:gd name="T16" fmla="*/ 294 w 690"/>
                <a:gd name="T17" fmla="*/ 108 h 364"/>
                <a:gd name="T18" fmla="*/ 338 w 690"/>
                <a:gd name="T19" fmla="*/ 86 h 364"/>
                <a:gd name="T20" fmla="*/ 384 w 690"/>
                <a:gd name="T21" fmla="*/ 69 h 364"/>
                <a:gd name="T22" fmla="*/ 432 w 690"/>
                <a:gd name="T23" fmla="*/ 52 h 364"/>
                <a:gd name="T24" fmla="*/ 482 w 690"/>
                <a:gd name="T25" fmla="*/ 38 h 364"/>
                <a:gd name="T26" fmla="*/ 532 w 690"/>
                <a:gd name="T27" fmla="*/ 29 h 364"/>
                <a:gd name="T28" fmla="*/ 584 w 690"/>
                <a:gd name="T29" fmla="*/ 21 h 364"/>
                <a:gd name="T30" fmla="*/ 636 w 690"/>
                <a:gd name="T31" fmla="*/ 15 h 364"/>
                <a:gd name="T32" fmla="*/ 690 w 690"/>
                <a:gd name="T33" fmla="*/ 15 h 364"/>
                <a:gd name="T34" fmla="*/ 690 w 690"/>
                <a:gd name="T35" fmla="*/ 0 h 364"/>
                <a:gd name="T36" fmla="*/ 636 w 690"/>
                <a:gd name="T37" fmla="*/ 2 h 364"/>
                <a:gd name="T38" fmla="*/ 582 w 690"/>
                <a:gd name="T39" fmla="*/ 7 h 364"/>
                <a:gd name="T40" fmla="*/ 530 w 690"/>
                <a:gd name="T41" fmla="*/ 15 h 364"/>
                <a:gd name="T42" fmla="*/ 478 w 690"/>
                <a:gd name="T43" fmla="*/ 25 h 364"/>
                <a:gd name="T44" fmla="*/ 428 w 690"/>
                <a:gd name="T45" fmla="*/ 38 h 364"/>
                <a:gd name="T46" fmla="*/ 380 w 690"/>
                <a:gd name="T47" fmla="*/ 56 h 364"/>
                <a:gd name="T48" fmla="*/ 332 w 690"/>
                <a:gd name="T49" fmla="*/ 75 h 364"/>
                <a:gd name="T50" fmla="*/ 286 w 690"/>
                <a:gd name="T51" fmla="*/ 96 h 364"/>
                <a:gd name="T52" fmla="*/ 242 w 690"/>
                <a:gd name="T53" fmla="*/ 121 h 364"/>
                <a:gd name="T54" fmla="*/ 202 w 690"/>
                <a:gd name="T55" fmla="*/ 148 h 364"/>
                <a:gd name="T56" fmla="*/ 162 w 690"/>
                <a:gd name="T57" fmla="*/ 177 h 364"/>
                <a:gd name="T58" fmla="*/ 123 w 690"/>
                <a:gd name="T59" fmla="*/ 208 h 364"/>
                <a:gd name="T60" fmla="*/ 89 w 690"/>
                <a:gd name="T61" fmla="*/ 242 h 364"/>
                <a:gd name="T62" fmla="*/ 56 w 690"/>
                <a:gd name="T63" fmla="*/ 277 h 364"/>
                <a:gd name="T64" fmla="*/ 27 w 690"/>
                <a:gd name="T65" fmla="*/ 315 h 364"/>
                <a:gd name="T66" fmla="*/ 0 w 690"/>
                <a:gd name="T67" fmla="*/ 356 h 364"/>
                <a:gd name="T68" fmla="*/ 12 w 690"/>
                <a:gd name="T69" fmla="*/ 364 h 36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90"/>
                <a:gd name="T106" fmla="*/ 0 h 364"/>
                <a:gd name="T107" fmla="*/ 690 w 690"/>
                <a:gd name="T108" fmla="*/ 364 h 36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90" h="364">
                  <a:moveTo>
                    <a:pt x="12" y="364"/>
                  </a:moveTo>
                  <a:lnTo>
                    <a:pt x="37" y="323"/>
                  </a:lnTo>
                  <a:lnTo>
                    <a:pt x="68" y="287"/>
                  </a:lnTo>
                  <a:lnTo>
                    <a:pt x="98" y="252"/>
                  </a:lnTo>
                  <a:lnTo>
                    <a:pt x="133" y="219"/>
                  </a:lnTo>
                  <a:lnTo>
                    <a:pt x="169" y="186"/>
                  </a:lnTo>
                  <a:lnTo>
                    <a:pt x="210" y="159"/>
                  </a:lnTo>
                  <a:lnTo>
                    <a:pt x="250" y="133"/>
                  </a:lnTo>
                  <a:lnTo>
                    <a:pt x="294" y="108"/>
                  </a:lnTo>
                  <a:lnTo>
                    <a:pt x="338" y="86"/>
                  </a:lnTo>
                  <a:lnTo>
                    <a:pt x="384" y="69"/>
                  </a:lnTo>
                  <a:lnTo>
                    <a:pt x="432" y="52"/>
                  </a:lnTo>
                  <a:lnTo>
                    <a:pt x="482" y="38"/>
                  </a:lnTo>
                  <a:lnTo>
                    <a:pt x="532" y="29"/>
                  </a:lnTo>
                  <a:lnTo>
                    <a:pt x="584" y="21"/>
                  </a:lnTo>
                  <a:lnTo>
                    <a:pt x="636" y="15"/>
                  </a:lnTo>
                  <a:lnTo>
                    <a:pt x="690" y="15"/>
                  </a:lnTo>
                  <a:lnTo>
                    <a:pt x="690" y="0"/>
                  </a:lnTo>
                  <a:lnTo>
                    <a:pt x="636" y="2"/>
                  </a:lnTo>
                  <a:lnTo>
                    <a:pt x="582" y="7"/>
                  </a:lnTo>
                  <a:lnTo>
                    <a:pt x="530" y="15"/>
                  </a:lnTo>
                  <a:lnTo>
                    <a:pt x="478" y="25"/>
                  </a:lnTo>
                  <a:lnTo>
                    <a:pt x="428" y="38"/>
                  </a:lnTo>
                  <a:lnTo>
                    <a:pt x="380" y="56"/>
                  </a:lnTo>
                  <a:lnTo>
                    <a:pt x="332" y="75"/>
                  </a:lnTo>
                  <a:lnTo>
                    <a:pt x="286" y="96"/>
                  </a:lnTo>
                  <a:lnTo>
                    <a:pt x="242" y="121"/>
                  </a:lnTo>
                  <a:lnTo>
                    <a:pt x="202" y="148"/>
                  </a:lnTo>
                  <a:lnTo>
                    <a:pt x="162" y="177"/>
                  </a:lnTo>
                  <a:lnTo>
                    <a:pt x="123" y="208"/>
                  </a:lnTo>
                  <a:lnTo>
                    <a:pt x="89" y="242"/>
                  </a:lnTo>
                  <a:lnTo>
                    <a:pt x="56" y="277"/>
                  </a:lnTo>
                  <a:lnTo>
                    <a:pt x="27" y="315"/>
                  </a:lnTo>
                  <a:lnTo>
                    <a:pt x="0" y="356"/>
                  </a:lnTo>
                  <a:lnTo>
                    <a:pt x="12" y="36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7" name="Group 181">
            <a:extLst>
              <a:ext uri="{FF2B5EF4-FFF2-40B4-BE49-F238E27FC236}">
                <a16:creationId xmlns:a16="http://schemas.microsoft.com/office/drawing/2014/main" id="{D76E30B6-FE0B-2CDF-AFE1-8CB805839DA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306513" y="5065713"/>
            <a:ext cx="471487" cy="471487"/>
            <a:chOff x="2731" y="2014"/>
            <a:chExt cx="297" cy="297"/>
          </a:xfrm>
        </p:grpSpPr>
        <p:sp>
          <p:nvSpPr>
            <p:cNvPr id="45074" name="AutoShape 182">
              <a:extLst>
                <a:ext uri="{FF2B5EF4-FFF2-40B4-BE49-F238E27FC236}">
                  <a16:creationId xmlns:a16="http://schemas.microsoft.com/office/drawing/2014/main" id="{4E388D33-DDB0-57DC-ABDB-7338AF008E24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731" y="2014"/>
              <a:ext cx="297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075" name="Freeform 183">
              <a:extLst>
                <a:ext uri="{FF2B5EF4-FFF2-40B4-BE49-F238E27FC236}">
                  <a16:creationId xmlns:a16="http://schemas.microsoft.com/office/drawing/2014/main" id="{003CABB1-0075-A398-CEE4-FBE714EC77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46" y="2029"/>
              <a:ext cx="267" cy="267"/>
            </a:xfrm>
            <a:custGeom>
              <a:avLst/>
              <a:gdLst>
                <a:gd name="T0" fmla="*/ 161 w 267"/>
                <a:gd name="T1" fmla="*/ 2 h 267"/>
                <a:gd name="T2" fmla="*/ 197 w 267"/>
                <a:gd name="T3" fmla="*/ 16 h 267"/>
                <a:gd name="T4" fmla="*/ 228 w 267"/>
                <a:gd name="T5" fmla="*/ 39 h 267"/>
                <a:gd name="T6" fmla="*/ 251 w 267"/>
                <a:gd name="T7" fmla="*/ 70 h 267"/>
                <a:gd name="T8" fmla="*/ 265 w 267"/>
                <a:gd name="T9" fmla="*/ 107 h 267"/>
                <a:gd name="T10" fmla="*/ 267 w 267"/>
                <a:gd name="T11" fmla="*/ 147 h 267"/>
                <a:gd name="T12" fmla="*/ 257 w 267"/>
                <a:gd name="T13" fmla="*/ 186 h 267"/>
                <a:gd name="T14" fmla="*/ 236 w 267"/>
                <a:gd name="T15" fmla="*/ 218 h 267"/>
                <a:gd name="T16" fmla="*/ 209 w 267"/>
                <a:gd name="T17" fmla="*/ 243 h 267"/>
                <a:gd name="T18" fmla="*/ 172 w 267"/>
                <a:gd name="T19" fmla="*/ 261 h 267"/>
                <a:gd name="T20" fmla="*/ 134 w 267"/>
                <a:gd name="T21" fmla="*/ 267 h 267"/>
                <a:gd name="T22" fmla="*/ 95 w 267"/>
                <a:gd name="T23" fmla="*/ 261 h 267"/>
                <a:gd name="T24" fmla="*/ 58 w 267"/>
                <a:gd name="T25" fmla="*/ 243 h 267"/>
                <a:gd name="T26" fmla="*/ 31 w 267"/>
                <a:gd name="T27" fmla="*/ 218 h 267"/>
                <a:gd name="T28" fmla="*/ 10 w 267"/>
                <a:gd name="T29" fmla="*/ 186 h 267"/>
                <a:gd name="T30" fmla="*/ 0 w 267"/>
                <a:gd name="T31" fmla="*/ 147 h 267"/>
                <a:gd name="T32" fmla="*/ 2 w 267"/>
                <a:gd name="T33" fmla="*/ 107 h 267"/>
                <a:gd name="T34" fmla="*/ 16 w 267"/>
                <a:gd name="T35" fmla="*/ 70 h 267"/>
                <a:gd name="T36" fmla="*/ 39 w 267"/>
                <a:gd name="T37" fmla="*/ 39 h 267"/>
                <a:gd name="T38" fmla="*/ 70 w 267"/>
                <a:gd name="T39" fmla="*/ 16 h 267"/>
                <a:gd name="T40" fmla="*/ 107 w 267"/>
                <a:gd name="T41" fmla="*/ 2 h 267"/>
                <a:gd name="T42" fmla="*/ 267 w 267"/>
                <a:gd name="T43" fmla="*/ 134 h 267"/>
                <a:gd name="T44" fmla="*/ 261 w 267"/>
                <a:gd name="T45" fmla="*/ 172 h 267"/>
                <a:gd name="T46" fmla="*/ 243 w 267"/>
                <a:gd name="T47" fmla="*/ 207 h 267"/>
                <a:gd name="T48" fmla="*/ 218 w 267"/>
                <a:gd name="T49" fmla="*/ 236 h 267"/>
                <a:gd name="T50" fmla="*/ 186 w 267"/>
                <a:gd name="T51" fmla="*/ 255 h 267"/>
                <a:gd name="T52" fmla="*/ 147 w 267"/>
                <a:gd name="T53" fmla="*/ 265 h 267"/>
                <a:gd name="T54" fmla="*/ 107 w 267"/>
                <a:gd name="T55" fmla="*/ 263 h 267"/>
                <a:gd name="T56" fmla="*/ 70 w 267"/>
                <a:gd name="T57" fmla="*/ 249 h 267"/>
                <a:gd name="T58" fmla="*/ 39 w 267"/>
                <a:gd name="T59" fmla="*/ 228 h 267"/>
                <a:gd name="T60" fmla="*/ 18 w 267"/>
                <a:gd name="T61" fmla="*/ 197 h 267"/>
                <a:gd name="T62" fmla="*/ 4 w 267"/>
                <a:gd name="T63" fmla="*/ 161 h 267"/>
                <a:gd name="T64" fmla="*/ 2 w 267"/>
                <a:gd name="T65" fmla="*/ 120 h 267"/>
                <a:gd name="T66" fmla="*/ 12 w 267"/>
                <a:gd name="T67" fmla="*/ 81 h 267"/>
                <a:gd name="T68" fmla="*/ 31 w 267"/>
                <a:gd name="T69" fmla="*/ 49 h 267"/>
                <a:gd name="T70" fmla="*/ 60 w 267"/>
                <a:gd name="T71" fmla="*/ 24 h 267"/>
                <a:gd name="T72" fmla="*/ 95 w 267"/>
                <a:gd name="T73" fmla="*/ 6 h 267"/>
                <a:gd name="T74" fmla="*/ 134 w 267"/>
                <a:gd name="T75" fmla="*/ 0 h 267"/>
                <a:gd name="T76" fmla="*/ 172 w 267"/>
                <a:gd name="T77" fmla="*/ 6 h 267"/>
                <a:gd name="T78" fmla="*/ 207 w 267"/>
                <a:gd name="T79" fmla="*/ 24 h 267"/>
                <a:gd name="T80" fmla="*/ 236 w 267"/>
                <a:gd name="T81" fmla="*/ 49 h 267"/>
                <a:gd name="T82" fmla="*/ 255 w 267"/>
                <a:gd name="T83" fmla="*/ 81 h 267"/>
                <a:gd name="T84" fmla="*/ 265 w 267"/>
                <a:gd name="T85" fmla="*/ 120 h 26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67"/>
                <a:gd name="T130" fmla="*/ 0 h 267"/>
                <a:gd name="T131" fmla="*/ 267 w 267"/>
                <a:gd name="T132" fmla="*/ 267 h 26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67" h="267">
                  <a:moveTo>
                    <a:pt x="134" y="0"/>
                  </a:moveTo>
                  <a:lnTo>
                    <a:pt x="147" y="0"/>
                  </a:lnTo>
                  <a:lnTo>
                    <a:pt x="161" y="2"/>
                  </a:lnTo>
                  <a:lnTo>
                    <a:pt x="172" y="6"/>
                  </a:lnTo>
                  <a:lnTo>
                    <a:pt x="186" y="10"/>
                  </a:lnTo>
                  <a:lnTo>
                    <a:pt x="197" y="16"/>
                  </a:lnTo>
                  <a:lnTo>
                    <a:pt x="209" y="24"/>
                  </a:lnTo>
                  <a:lnTo>
                    <a:pt x="218" y="31"/>
                  </a:lnTo>
                  <a:lnTo>
                    <a:pt x="228" y="39"/>
                  </a:lnTo>
                  <a:lnTo>
                    <a:pt x="236" y="49"/>
                  </a:lnTo>
                  <a:lnTo>
                    <a:pt x="243" y="58"/>
                  </a:lnTo>
                  <a:lnTo>
                    <a:pt x="251" y="70"/>
                  </a:lnTo>
                  <a:lnTo>
                    <a:pt x="257" y="81"/>
                  </a:lnTo>
                  <a:lnTo>
                    <a:pt x="261" y="95"/>
                  </a:lnTo>
                  <a:lnTo>
                    <a:pt x="265" y="107"/>
                  </a:lnTo>
                  <a:lnTo>
                    <a:pt x="267" y="120"/>
                  </a:lnTo>
                  <a:lnTo>
                    <a:pt x="267" y="134"/>
                  </a:lnTo>
                  <a:lnTo>
                    <a:pt x="267" y="147"/>
                  </a:lnTo>
                  <a:lnTo>
                    <a:pt x="265" y="161"/>
                  </a:lnTo>
                  <a:lnTo>
                    <a:pt x="261" y="172"/>
                  </a:lnTo>
                  <a:lnTo>
                    <a:pt x="257" y="186"/>
                  </a:lnTo>
                  <a:lnTo>
                    <a:pt x="251" y="197"/>
                  </a:lnTo>
                  <a:lnTo>
                    <a:pt x="243" y="209"/>
                  </a:lnTo>
                  <a:lnTo>
                    <a:pt x="236" y="218"/>
                  </a:lnTo>
                  <a:lnTo>
                    <a:pt x="228" y="228"/>
                  </a:lnTo>
                  <a:lnTo>
                    <a:pt x="218" y="236"/>
                  </a:lnTo>
                  <a:lnTo>
                    <a:pt x="209" y="243"/>
                  </a:lnTo>
                  <a:lnTo>
                    <a:pt x="197" y="251"/>
                  </a:lnTo>
                  <a:lnTo>
                    <a:pt x="186" y="257"/>
                  </a:lnTo>
                  <a:lnTo>
                    <a:pt x="172" y="261"/>
                  </a:lnTo>
                  <a:lnTo>
                    <a:pt x="161" y="265"/>
                  </a:lnTo>
                  <a:lnTo>
                    <a:pt x="147" y="267"/>
                  </a:lnTo>
                  <a:lnTo>
                    <a:pt x="134" y="267"/>
                  </a:lnTo>
                  <a:lnTo>
                    <a:pt x="120" y="267"/>
                  </a:lnTo>
                  <a:lnTo>
                    <a:pt x="107" y="265"/>
                  </a:lnTo>
                  <a:lnTo>
                    <a:pt x="95" y="261"/>
                  </a:lnTo>
                  <a:lnTo>
                    <a:pt x="81" y="257"/>
                  </a:lnTo>
                  <a:lnTo>
                    <a:pt x="70" y="251"/>
                  </a:lnTo>
                  <a:lnTo>
                    <a:pt x="58" y="243"/>
                  </a:lnTo>
                  <a:lnTo>
                    <a:pt x="49" y="236"/>
                  </a:lnTo>
                  <a:lnTo>
                    <a:pt x="39" y="228"/>
                  </a:lnTo>
                  <a:lnTo>
                    <a:pt x="31" y="218"/>
                  </a:lnTo>
                  <a:lnTo>
                    <a:pt x="24" y="209"/>
                  </a:lnTo>
                  <a:lnTo>
                    <a:pt x="16" y="197"/>
                  </a:lnTo>
                  <a:lnTo>
                    <a:pt x="10" y="186"/>
                  </a:lnTo>
                  <a:lnTo>
                    <a:pt x="6" y="172"/>
                  </a:lnTo>
                  <a:lnTo>
                    <a:pt x="2" y="161"/>
                  </a:lnTo>
                  <a:lnTo>
                    <a:pt x="0" y="147"/>
                  </a:lnTo>
                  <a:lnTo>
                    <a:pt x="0" y="134"/>
                  </a:lnTo>
                  <a:lnTo>
                    <a:pt x="0" y="120"/>
                  </a:lnTo>
                  <a:lnTo>
                    <a:pt x="2" y="107"/>
                  </a:lnTo>
                  <a:lnTo>
                    <a:pt x="6" y="95"/>
                  </a:lnTo>
                  <a:lnTo>
                    <a:pt x="10" y="81"/>
                  </a:lnTo>
                  <a:lnTo>
                    <a:pt x="16" y="70"/>
                  </a:lnTo>
                  <a:lnTo>
                    <a:pt x="24" y="58"/>
                  </a:lnTo>
                  <a:lnTo>
                    <a:pt x="31" y="49"/>
                  </a:lnTo>
                  <a:lnTo>
                    <a:pt x="39" y="39"/>
                  </a:lnTo>
                  <a:lnTo>
                    <a:pt x="49" y="31"/>
                  </a:lnTo>
                  <a:lnTo>
                    <a:pt x="58" y="24"/>
                  </a:lnTo>
                  <a:lnTo>
                    <a:pt x="70" y="16"/>
                  </a:lnTo>
                  <a:lnTo>
                    <a:pt x="81" y="10"/>
                  </a:lnTo>
                  <a:lnTo>
                    <a:pt x="95" y="6"/>
                  </a:lnTo>
                  <a:lnTo>
                    <a:pt x="107" y="2"/>
                  </a:lnTo>
                  <a:lnTo>
                    <a:pt x="120" y="0"/>
                  </a:lnTo>
                  <a:lnTo>
                    <a:pt x="134" y="0"/>
                  </a:lnTo>
                  <a:close/>
                  <a:moveTo>
                    <a:pt x="267" y="134"/>
                  </a:moveTo>
                  <a:lnTo>
                    <a:pt x="265" y="147"/>
                  </a:lnTo>
                  <a:lnTo>
                    <a:pt x="263" y="161"/>
                  </a:lnTo>
                  <a:lnTo>
                    <a:pt x="261" y="172"/>
                  </a:lnTo>
                  <a:lnTo>
                    <a:pt x="255" y="186"/>
                  </a:lnTo>
                  <a:lnTo>
                    <a:pt x="249" y="197"/>
                  </a:lnTo>
                  <a:lnTo>
                    <a:pt x="243" y="207"/>
                  </a:lnTo>
                  <a:lnTo>
                    <a:pt x="236" y="218"/>
                  </a:lnTo>
                  <a:lnTo>
                    <a:pt x="228" y="228"/>
                  </a:lnTo>
                  <a:lnTo>
                    <a:pt x="218" y="236"/>
                  </a:lnTo>
                  <a:lnTo>
                    <a:pt x="207" y="243"/>
                  </a:lnTo>
                  <a:lnTo>
                    <a:pt x="197" y="249"/>
                  </a:lnTo>
                  <a:lnTo>
                    <a:pt x="186" y="255"/>
                  </a:lnTo>
                  <a:lnTo>
                    <a:pt x="172" y="261"/>
                  </a:lnTo>
                  <a:lnTo>
                    <a:pt x="161" y="263"/>
                  </a:lnTo>
                  <a:lnTo>
                    <a:pt x="147" y="265"/>
                  </a:lnTo>
                  <a:lnTo>
                    <a:pt x="134" y="267"/>
                  </a:lnTo>
                  <a:lnTo>
                    <a:pt x="120" y="265"/>
                  </a:lnTo>
                  <a:lnTo>
                    <a:pt x="107" y="263"/>
                  </a:lnTo>
                  <a:lnTo>
                    <a:pt x="95" y="261"/>
                  </a:lnTo>
                  <a:lnTo>
                    <a:pt x="81" y="255"/>
                  </a:lnTo>
                  <a:lnTo>
                    <a:pt x="70" y="249"/>
                  </a:lnTo>
                  <a:lnTo>
                    <a:pt x="60" y="243"/>
                  </a:lnTo>
                  <a:lnTo>
                    <a:pt x="49" y="236"/>
                  </a:lnTo>
                  <a:lnTo>
                    <a:pt x="39" y="228"/>
                  </a:lnTo>
                  <a:lnTo>
                    <a:pt x="31" y="218"/>
                  </a:lnTo>
                  <a:lnTo>
                    <a:pt x="24" y="207"/>
                  </a:lnTo>
                  <a:lnTo>
                    <a:pt x="18" y="197"/>
                  </a:lnTo>
                  <a:lnTo>
                    <a:pt x="12" y="186"/>
                  </a:lnTo>
                  <a:lnTo>
                    <a:pt x="6" y="172"/>
                  </a:lnTo>
                  <a:lnTo>
                    <a:pt x="4" y="161"/>
                  </a:lnTo>
                  <a:lnTo>
                    <a:pt x="2" y="147"/>
                  </a:lnTo>
                  <a:lnTo>
                    <a:pt x="0" y="134"/>
                  </a:lnTo>
                  <a:lnTo>
                    <a:pt x="2" y="120"/>
                  </a:lnTo>
                  <a:lnTo>
                    <a:pt x="4" y="107"/>
                  </a:lnTo>
                  <a:lnTo>
                    <a:pt x="6" y="95"/>
                  </a:lnTo>
                  <a:lnTo>
                    <a:pt x="12" y="81"/>
                  </a:lnTo>
                  <a:lnTo>
                    <a:pt x="18" y="70"/>
                  </a:lnTo>
                  <a:lnTo>
                    <a:pt x="24" y="60"/>
                  </a:lnTo>
                  <a:lnTo>
                    <a:pt x="31" y="49"/>
                  </a:lnTo>
                  <a:lnTo>
                    <a:pt x="39" y="39"/>
                  </a:lnTo>
                  <a:lnTo>
                    <a:pt x="49" y="31"/>
                  </a:lnTo>
                  <a:lnTo>
                    <a:pt x="60" y="24"/>
                  </a:lnTo>
                  <a:lnTo>
                    <a:pt x="70" y="18"/>
                  </a:lnTo>
                  <a:lnTo>
                    <a:pt x="81" y="12"/>
                  </a:lnTo>
                  <a:lnTo>
                    <a:pt x="95" y="6"/>
                  </a:lnTo>
                  <a:lnTo>
                    <a:pt x="107" y="4"/>
                  </a:lnTo>
                  <a:lnTo>
                    <a:pt x="120" y="2"/>
                  </a:lnTo>
                  <a:lnTo>
                    <a:pt x="134" y="0"/>
                  </a:lnTo>
                  <a:lnTo>
                    <a:pt x="147" y="2"/>
                  </a:lnTo>
                  <a:lnTo>
                    <a:pt x="161" y="4"/>
                  </a:lnTo>
                  <a:lnTo>
                    <a:pt x="172" y="6"/>
                  </a:lnTo>
                  <a:lnTo>
                    <a:pt x="186" y="12"/>
                  </a:lnTo>
                  <a:lnTo>
                    <a:pt x="197" y="18"/>
                  </a:lnTo>
                  <a:lnTo>
                    <a:pt x="207" y="24"/>
                  </a:lnTo>
                  <a:lnTo>
                    <a:pt x="218" y="31"/>
                  </a:lnTo>
                  <a:lnTo>
                    <a:pt x="228" y="39"/>
                  </a:lnTo>
                  <a:lnTo>
                    <a:pt x="236" y="49"/>
                  </a:lnTo>
                  <a:lnTo>
                    <a:pt x="243" y="60"/>
                  </a:lnTo>
                  <a:lnTo>
                    <a:pt x="249" y="70"/>
                  </a:lnTo>
                  <a:lnTo>
                    <a:pt x="255" y="81"/>
                  </a:lnTo>
                  <a:lnTo>
                    <a:pt x="261" y="95"/>
                  </a:lnTo>
                  <a:lnTo>
                    <a:pt x="263" y="107"/>
                  </a:lnTo>
                  <a:lnTo>
                    <a:pt x="265" y="120"/>
                  </a:lnTo>
                  <a:lnTo>
                    <a:pt x="267" y="134"/>
                  </a:lnTo>
                  <a:close/>
                </a:path>
              </a:pathLst>
            </a:custGeom>
            <a:solidFill>
              <a:srgbClr val="E9AD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076" name="Freeform 184">
              <a:extLst>
                <a:ext uri="{FF2B5EF4-FFF2-40B4-BE49-F238E27FC236}">
                  <a16:creationId xmlns:a16="http://schemas.microsoft.com/office/drawing/2014/main" id="{C112A314-B4B7-6103-2045-05C89B9C83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46" y="2029"/>
              <a:ext cx="267" cy="267"/>
            </a:xfrm>
            <a:custGeom>
              <a:avLst/>
              <a:gdLst>
                <a:gd name="T0" fmla="*/ 161 w 267"/>
                <a:gd name="T1" fmla="*/ 2 h 267"/>
                <a:gd name="T2" fmla="*/ 197 w 267"/>
                <a:gd name="T3" fmla="*/ 16 h 267"/>
                <a:gd name="T4" fmla="*/ 228 w 267"/>
                <a:gd name="T5" fmla="*/ 39 h 267"/>
                <a:gd name="T6" fmla="*/ 251 w 267"/>
                <a:gd name="T7" fmla="*/ 70 h 267"/>
                <a:gd name="T8" fmla="*/ 265 w 267"/>
                <a:gd name="T9" fmla="*/ 107 h 267"/>
                <a:gd name="T10" fmla="*/ 267 w 267"/>
                <a:gd name="T11" fmla="*/ 147 h 267"/>
                <a:gd name="T12" fmla="*/ 257 w 267"/>
                <a:gd name="T13" fmla="*/ 186 h 267"/>
                <a:gd name="T14" fmla="*/ 236 w 267"/>
                <a:gd name="T15" fmla="*/ 218 h 267"/>
                <a:gd name="T16" fmla="*/ 209 w 267"/>
                <a:gd name="T17" fmla="*/ 243 h 267"/>
                <a:gd name="T18" fmla="*/ 172 w 267"/>
                <a:gd name="T19" fmla="*/ 261 h 267"/>
                <a:gd name="T20" fmla="*/ 134 w 267"/>
                <a:gd name="T21" fmla="*/ 267 h 267"/>
                <a:gd name="T22" fmla="*/ 95 w 267"/>
                <a:gd name="T23" fmla="*/ 261 h 267"/>
                <a:gd name="T24" fmla="*/ 58 w 267"/>
                <a:gd name="T25" fmla="*/ 243 h 267"/>
                <a:gd name="T26" fmla="*/ 31 w 267"/>
                <a:gd name="T27" fmla="*/ 218 h 267"/>
                <a:gd name="T28" fmla="*/ 10 w 267"/>
                <a:gd name="T29" fmla="*/ 186 h 267"/>
                <a:gd name="T30" fmla="*/ 0 w 267"/>
                <a:gd name="T31" fmla="*/ 147 h 267"/>
                <a:gd name="T32" fmla="*/ 2 w 267"/>
                <a:gd name="T33" fmla="*/ 107 h 267"/>
                <a:gd name="T34" fmla="*/ 16 w 267"/>
                <a:gd name="T35" fmla="*/ 70 h 267"/>
                <a:gd name="T36" fmla="*/ 39 w 267"/>
                <a:gd name="T37" fmla="*/ 39 h 267"/>
                <a:gd name="T38" fmla="*/ 70 w 267"/>
                <a:gd name="T39" fmla="*/ 16 h 267"/>
                <a:gd name="T40" fmla="*/ 107 w 267"/>
                <a:gd name="T41" fmla="*/ 2 h 267"/>
                <a:gd name="T42" fmla="*/ 265 w 267"/>
                <a:gd name="T43" fmla="*/ 134 h 267"/>
                <a:gd name="T44" fmla="*/ 259 w 267"/>
                <a:gd name="T45" fmla="*/ 172 h 267"/>
                <a:gd name="T46" fmla="*/ 242 w 267"/>
                <a:gd name="T47" fmla="*/ 207 h 267"/>
                <a:gd name="T48" fmla="*/ 216 w 267"/>
                <a:gd name="T49" fmla="*/ 234 h 267"/>
                <a:gd name="T50" fmla="*/ 184 w 267"/>
                <a:gd name="T51" fmla="*/ 253 h 267"/>
                <a:gd name="T52" fmla="*/ 147 w 267"/>
                <a:gd name="T53" fmla="*/ 263 h 267"/>
                <a:gd name="T54" fmla="*/ 107 w 267"/>
                <a:gd name="T55" fmla="*/ 261 h 267"/>
                <a:gd name="T56" fmla="*/ 72 w 267"/>
                <a:gd name="T57" fmla="*/ 249 h 267"/>
                <a:gd name="T58" fmla="*/ 41 w 267"/>
                <a:gd name="T59" fmla="*/ 226 h 267"/>
                <a:gd name="T60" fmla="*/ 18 w 267"/>
                <a:gd name="T61" fmla="*/ 195 h 267"/>
                <a:gd name="T62" fmla="*/ 6 w 267"/>
                <a:gd name="T63" fmla="*/ 161 h 267"/>
                <a:gd name="T64" fmla="*/ 4 w 267"/>
                <a:gd name="T65" fmla="*/ 120 h 267"/>
                <a:gd name="T66" fmla="*/ 14 w 267"/>
                <a:gd name="T67" fmla="*/ 83 h 267"/>
                <a:gd name="T68" fmla="*/ 33 w 267"/>
                <a:gd name="T69" fmla="*/ 51 h 267"/>
                <a:gd name="T70" fmla="*/ 60 w 267"/>
                <a:gd name="T71" fmla="*/ 26 h 267"/>
                <a:gd name="T72" fmla="*/ 95 w 267"/>
                <a:gd name="T73" fmla="*/ 8 h 267"/>
                <a:gd name="T74" fmla="*/ 134 w 267"/>
                <a:gd name="T75" fmla="*/ 2 h 267"/>
                <a:gd name="T76" fmla="*/ 172 w 267"/>
                <a:gd name="T77" fmla="*/ 8 h 267"/>
                <a:gd name="T78" fmla="*/ 207 w 267"/>
                <a:gd name="T79" fmla="*/ 26 h 267"/>
                <a:gd name="T80" fmla="*/ 234 w 267"/>
                <a:gd name="T81" fmla="*/ 51 h 267"/>
                <a:gd name="T82" fmla="*/ 253 w 267"/>
                <a:gd name="T83" fmla="*/ 83 h 267"/>
                <a:gd name="T84" fmla="*/ 263 w 267"/>
                <a:gd name="T85" fmla="*/ 120 h 26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67"/>
                <a:gd name="T130" fmla="*/ 0 h 267"/>
                <a:gd name="T131" fmla="*/ 267 w 267"/>
                <a:gd name="T132" fmla="*/ 267 h 26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67" h="267">
                  <a:moveTo>
                    <a:pt x="134" y="0"/>
                  </a:moveTo>
                  <a:lnTo>
                    <a:pt x="147" y="0"/>
                  </a:lnTo>
                  <a:lnTo>
                    <a:pt x="161" y="2"/>
                  </a:lnTo>
                  <a:lnTo>
                    <a:pt x="172" y="6"/>
                  </a:lnTo>
                  <a:lnTo>
                    <a:pt x="186" y="10"/>
                  </a:lnTo>
                  <a:lnTo>
                    <a:pt x="197" y="16"/>
                  </a:lnTo>
                  <a:lnTo>
                    <a:pt x="209" y="24"/>
                  </a:lnTo>
                  <a:lnTo>
                    <a:pt x="218" y="31"/>
                  </a:lnTo>
                  <a:lnTo>
                    <a:pt x="228" y="39"/>
                  </a:lnTo>
                  <a:lnTo>
                    <a:pt x="236" y="49"/>
                  </a:lnTo>
                  <a:lnTo>
                    <a:pt x="243" y="58"/>
                  </a:lnTo>
                  <a:lnTo>
                    <a:pt x="251" y="70"/>
                  </a:lnTo>
                  <a:lnTo>
                    <a:pt x="257" y="81"/>
                  </a:lnTo>
                  <a:lnTo>
                    <a:pt x="261" y="95"/>
                  </a:lnTo>
                  <a:lnTo>
                    <a:pt x="265" y="107"/>
                  </a:lnTo>
                  <a:lnTo>
                    <a:pt x="267" y="120"/>
                  </a:lnTo>
                  <a:lnTo>
                    <a:pt x="267" y="134"/>
                  </a:lnTo>
                  <a:lnTo>
                    <a:pt x="267" y="147"/>
                  </a:lnTo>
                  <a:lnTo>
                    <a:pt x="265" y="161"/>
                  </a:lnTo>
                  <a:lnTo>
                    <a:pt x="261" y="172"/>
                  </a:lnTo>
                  <a:lnTo>
                    <a:pt x="257" y="186"/>
                  </a:lnTo>
                  <a:lnTo>
                    <a:pt x="251" y="197"/>
                  </a:lnTo>
                  <a:lnTo>
                    <a:pt x="243" y="209"/>
                  </a:lnTo>
                  <a:lnTo>
                    <a:pt x="236" y="218"/>
                  </a:lnTo>
                  <a:lnTo>
                    <a:pt x="228" y="228"/>
                  </a:lnTo>
                  <a:lnTo>
                    <a:pt x="218" y="236"/>
                  </a:lnTo>
                  <a:lnTo>
                    <a:pt x="209" y="243"/>
                  </a:lnTo>
                  <a:lnTo>
                    <a:pt x="197" y="251"/>
                  </a:lnTo>
                  <a:lnTo>
                    <a:pt x="186" y="257"/>
                  </a:lnTo>
                  <a:lnTo>
                    <a:pt x="172" y="261"/>
                  </a:lnTo>
                  <a:lnTo>
                    <a:pt x="161" y="265"/>
                  </a:lnTo>
                  <a:lnTo>
                    <a:pt x="147" y="267"/>
                  </a:lnTo>
                  <a:lnTo>
                    <a:pt x="134" y="267"/>
                  </a:lnTo>
                  <a:lnTo>
                    <a:pt x="120" y="267"/>
                  </a:lnTo>
                  <a:lnTo>
                    <a:pt x="107" y="265"/>
                  </a:lnTo>
                  <a:lnTo>
                    <a:pt x="95" y="261"/>
                  </a:lnTo>
                  <a:lnTo>
                    <a:pt x="81" y="257"/>
                  </a:lnTo>
                  <a:lnTo>
                    <a:pt x="70" y="251"/>
                  </a:lnTo>
                  <a:lnTo>
                    <a:pt x="58" y="243"/>
                  </a:lnTo>
                  <a:lnTo>
                    <a:pt x="49" y="236"/>
                  </a:lnTo>
                  <a:lnTo>
                    <a:pt x="39" y="228"/>
                  </a:lnTo>
                  <a:lnTo>
                    <a:pt x="31" y="218"/>
                  </a:lnTo>
                  <a:lnTo>
                    <a:pt x="24" y="209"/>
                  </a:lnTo>
                  <a:lnTo>
                    <a:pt x="16" y="197"/>
                  </a:lnTo>
                  <a:lnTo>
                    <a:pt x="10" y="186"/>
                  </a:lnTo>
                  <a:lnTo>
                    <a:pt x="6" y="172"/>
                  </a:lnTo>
                  <a:lnTo>
                    <a:pt x="2" y="161"/>
                  </a:lnTo>
                  <a:lnTo>
                    <a:pt x="0" y="147"/>
                  </a:lnTo>
                  <a:lnTo>
                    <a:pt x="0" y="134"/>
                  </a:lnTo>
                  <a:lnTo>
                    <a:pt x="0" y="120"/>
                  </a:lnTo>
                  <a:lnTo>
                    <a:pt x="2" y="107"/>
                  </a:lnTo>
                  <a:lnTo>
                    <a:pt x="6" y="95"/>
                  </a:lnTo>
                  <a:lnTo>
                    <a:pt x="10" y="81"/>
                  </a:lnTo>
                  <a:lnTo>
                    <a:pt x="16" y="70"/>
                  </a:lnTo>
                  <a:lnTo>
                    <a:pt x="24" y="58"/>
                  </a:lnTo>
                  <a:lnTo>
                    <a:pt x="31" y="49"/>
                  </a:lnTo>
                  <a:lnTo>
                    <a:pt x="39" y="39"/>
                  </a:lnTo>
                  <a:lnTo>
                    <a:pt x="49" y="31"/>
                  </a:lnTo>
                  <a:lnTo>
                    <a:pt x="58" y="24"/>
                  </a:lnTo>
                  <a:lnTo>
                    <a:pt x="70" y="16"/>
                  </a:lnTo>
                  <a:lnTo>
                    <a:pt x="81" y="10"/>
                  </a:lnTo>
                  <a:lnTo>
                    <a:pt x="95" y="6"/>
                  </a:lnTo>
                  <a:lnTo>
                    <a:pt x="107" y="2"/>
                  </a:lnTo>
                  <a:lnTo>
                    <a:pt x="120" y="0"/>
                  </a:lnTo>
                  <a:lnTo>
                    <a:pt x="134" y="0"/>
                  </a:lnTo>
                  <a:close/>
                  <a:moveTo>
                    <a:pt x="265" y="134"/>
                  </a:moveTo>
                  <a:lnTo>
                    <a:pt x="263" y="147"/>
                  </a:lnTo>
                  <a:lnTo>
                    <a:pt x="261" y="161"/>
                  </a:lnTo>
                  <a:lnTo>
                    <a:pt x="259" y="172"/>
                  </a:lnTo>
                  <a:lnTo>
                    <a:pt x="253" y="184"/>
                  </a:lnTo>
                  <a:lnTo>
                    <a:pt x="249" y="195"/>
                  </a:lnTo>
                  <a:lnTo>
                    <a:pt x="242" y="207"/>
                  </a:lnTo>
                  <a:lnTo>
                    <a:pt x="234" y="216"/>
                  </a:lnTo>
                  <a:lnTo>
                    <a:pt x="226" y="226"/>
                  </a:lnTo>
                  <a:lnTo>
                    <a:pt x="216" y="234"/>
                  </a:lnTo>
                  <a:lnTo>
                    <a:pt x="207" y="242"/>
                  </a:lnTo>
                  <a:lnTo>
                    <a:pt x="195" y="249"/>
                  </a:lnTo>
                  <a:lnTo>
                    <a:pt x="184" y="253"/>
                  </a:lnTo>
                  <a:lnTo>
                    <a:pt x="172" y="259"/>
                  </a:lnTo>
                  <a:lnTo>
                    <a:pt x="161" y="261"/>
                  </a:lnTo>
                  <a:lnTo>
                    <a:pt x="147" y="263"/>
                  </a:lnTo>
                  <a:lnTo>
                    <a:pt x="134" y="265"/>
                  </a:lnTo>
                  <a:lnTo>
                    <a:pt x="120" y="263"/>
                  </a:lnTo>
                  <a:lnTo>
                    <a:pt x="107" y="261"/>
                  </a:lnTo>
                  <a:lnTo>
                    <a:pt x="95" y="259"/>
                  </a:lnTo>
                  <a:lnTo>
                    <a:pt x="83" y="253"/>
                  </a:lnTo>
                  <a:lnTo>
                    <a:pt x="72" y="249"/>
                  </a:lnTo>
                  <a:lnTo>
                    <a:pt x="60" y="242"/>
                  </a:lnTo>
                  <a:lnTo>
                    <a:pt x="51" y="234"/>
                  </a:lnTo>
                  <a:lnTo>
                    <a:pt x="41" y="226"/>
                  </a:lnTo>
                  <a:lnTo>
                    <a:pt x="33" y="216"/>
                  </a:lnTo>
                  <a:lnTo>
                    <a:pt x="26" y="207"/>
                  </a:lnTo>
                  <a:lnTo>
                    <a:pt x="18" y="195"/>
                  </a:lnTo>
                  <a:lnTo>
                    <a:pt x="14" y="184"/>
                  </a:lnTo>
                  <a:lnTo>
                    <a:pt x="8" y="172"/>
                  </a:lnTo>
                  <a:lnTo>
                    <a:pt x="6" y="161"/>
                  </a:lnTo>
                  <a:lnTo>
                    <a:pt x="4" y="147"/>
                  </a:lnTo>
                  <a:lnTo>
                    <a:pt x="2" y="134"/>
                  </a:lnTo>
                  <a:lnTo>
                    <a:pt x="4" y="120"/>
                  </a:lnTo>
                  <a:lnTo>
                    <a:pt x="6" y="107"/>
                  </a:lnTo>
                  <a:lnTo>
                    <a:pt x="8" y="95"/>
                  </a:lnTo>
                  <a:lnTo>
                    <a:pt x="14" y="83"/>
                  </a:lnTo>
                  <a:lnTo>
                    <a:pt x="18" y="72"/>
                  </a:lnTo>
                  <a:lnTo>
                    <a:pt x="26" y="60"/>
                  </a:lnTo>
                  <a:lnTo>
                    <a:pt x="33" y="51"/>
                  </a:lnTo>
                  <a:lnTo>
                    <a:pt x="41" y="41"/>
                  </a:lnTo>
                  <a:lnTo>
                    <a:pt x="51" y="33"/>
                  </a:lnTo>
                  <a:lnTo>
                    <a:pt x="60" y="26"/>
                  </a:lnTo>
                  <a:lnTo>
                    <a:pt x="72" y="18"/>
                  </a:lnTo>
                  <a:lnTo>
                    <a:pt x="83" y="14"/>
                  </a:lnTo>
                  <a:lnTo>
                    <a:pt x="95" y="8"/>
                  </a:lnTo>
                  <a:lnTo>
                    <a:pt x="107" y="6"/>
                  </a:lnTo>
                  <a:lnTo>
                    <a:pt x="120" y="4"/>
                  </a:lnTo>
                  <a:lnTo>
                    <a:pt x="134" y="2"/>
                  </a:lnTo>
                  <a:lnTo>
                    <a:pt x="147" y="4"/>
                  </a:lnTo>
                  <a:lnTo>
                    <a:pt x="161" y="6"/>
                  </a:lnTo>
                  <a:lnTo>
                    <a:pt x="172" y="8"/>
                  </a:lnTo>
                  <a:lnTo>
                    <a:pt x="184" y="14"/>
                  </a:lnTo>
                  <a:lnTo>
                    <a:pt x="195" y="18"/>
                  </a:lnTo>
                  <a:lnTo>
                    <a:pt x="207" y="26"/>
                  </a:lnTo>
                  <a:lnTo>
                    <a:pt x="216" y="33"/>
                  </a:lnTo>
                  <a:lnTo>
                    <a:pt x="226" y="41"/>
                  </a:lnTo>
                  <a:lnTo>
                    <a:pt x="234" y="51"/>
                  </a:lnTo>
                  <a:lnTo>
                    <a:pt x="242" y="60"/>
                  </a:lnTo>
                  <a:lnTo>
                    <a:pt x="249" y="72"/>
                  </a:lnTo>
                  <a:lnTo>
                    <a:pt x="253" y="83"/>
                  </a:lnTo>
                  <a:lnTo>
                    <a:pt x="259" y="95"/>
                  </a:lnTo>
                  <a:lnTo>
                    <a:pt x="261" y="107"/>
                  </a:lnTo>
                  <a:lnTo>
                    <a:pt x="263" y="120"/>
                  </a:lnTo>
                  <a:lnTo>
                    <a:pt x="265" y="134"/>
                  </a:lnTo>
                  <a:close/>
                </a:path>
              </a:pathLst>
            </a:custGeom>
            <a:solidFill>
              <a:srgbClr val="E9AD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077" name="Freeform 185">
              <a:extLst>
                <a:ext uri="{FF2B5EF4-FFF2-40B4-BE49-F238E27FC236}">
                  <a16:creationId xmlns:a16="http://schemas.microsoft.com/office/drawing/2014/main" id="{526AA6EB-780C-7280-4BD6-EA44D5251C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46" y="2029"/>
              <a:ext cx="267" cy="267"/>
            </a:xfrm>
            <a:custGeom>
              <a:avLst/>
              <a:gdLst>
                <a:gd name="T0" fmla="*/ 263 w 267"/>
                <a:gd name="T1" fmla="*/ 107 h 267"/>
                <a:gd name="T2" fmla="*/ 249 w 267"/>
                <a:gd name="T3" fmla="*/ 70 h 267"/>
                <a:gd name="T4" fmla="*/ 228 w 267"/>
                <a:gd name="T5" fmla="*/ 39 h 267"/>
                <a:gd name="T6" fmla="*/ 197 w 267"/>
                <a:gd name="T7" fmla="*/ 18 h 267"/>
                <a:gd name="T8" fmla="*/ 161 w 267"/>
                <a:gd name="T9" fmla="*/ 4 h 267"/>
                <a:gd name="T10" fmla="*/ 120 w 267"/>
                <a:gd name="T11" fmla="*/ 2 h 267"/>
                <a:gd name="T12" fmla="*/ 81 w 267"/>
                <a:gd name="T13" fmla="*/ 12 h 267"/>
                <a:gd name="T14" fmla="*/ 49 w 267"/>
                <a:gd name="T15" fmla="*/ 31 h 267"/>
                <a:gd name="T16" fmla="*/ 24 w 267"/>
                <a:gd name="T17" fmla="*/ 60 h 267"/>
                <a:gd name="T18" fmla="*/ 6 w 267"/>
                <a:gd name="T19" fmla="*/ 95 h 267"/>
                <a:gd name="T20" fmla="*/ 0 w 267"/>
                <a:gd name="T21" fmla="*/ 134 h 267"/>
                <a:gd name="T22" fmla="*/ 6 w 267"/>
                <a:gd name="T23" fmla="*/ 172 h 267"/>
                <a:gd name="T24" fmla="*/ 24 w 267"/>
                <a:gd name="T25" fmla="*/ 207 h 267"/>
                <a:gd name="T26" fmla="*/ 49 w 267"/>
                <a:gd name="T27" fmla="*/ 236 h 267"/>
                <a:gd name="T28" fmla="*/ 81 w 267"/>
                <a:gd name="T29" fmla="*/ 255 h 267"/>
                <a:gd name="T30" fmla="*/ 120 w 267"/>
                <a:gd name="T31" fmla="*/ 265 h 267"/>
                <a:gd name="T32" fmla="*/ 161 w 267"/>
                <a:gd name="T33" fmla="*/ 263 h 267"/>
                <a:gd name="T34" fmla="*/ 197 w 267"/>
                <a:gd name="T35" fmla="*/ 249 h 267"/>
                <a:gd name="T36" fmla="*/ 228 w 267"/>
                <a:gd name="T37" fmla="*/ 228 h 267"/>
                <a:gd name="T38" fmla="*/ 249 w 267"/>
                <a:gd name="T39" fmla="*/ 197 h 267"/>
                <a:gd name="T40" fmla="*/ 263 w 267"/>
                <a:gd name="T41" fmla="*/ 161 h 267"/>
                <a:gd name="T42" fmla="*/ 263 w 267"/>
                <a:gd name="T43" fmla="*/ 134 h 267"/>
                <a:gd name="T44" fmla="*/ 257 w 267"/>
                <a:gd name="T45" fmla="*/ 172 h 267"/>
                <a:gd name="T46" fmla="*/ 240 w 267"/>
                <a:gd name="T47" fmla="*/ 205 h 267"/>
                <a:gd name="T48" fmla="*/ 215 w 267"/>
                <a:gd name="T49" fmla="*/ 232 h 267"/>
                <a:gd name="T50" fmla="*/ 184 w 267"/>
                <a:gd name="T51" fmla="*/ 251 h 267"/>
                <a:gd name="T52" fmla="*/ 147 w 267"/>
                <a:gd name="T53" fmla="*/ 261 h 267"/>
                <a:gd name="T54" fmla="*/ 108 w 267"/>
                <a:gd name="T55" fmla="*/ 259 h 267"/>
                <a:gd name="T56" fmla="*/ 72 w 267"/>
                <a:gd name="T57" fmla="*/ 247 h 267"/>
                <a:gd name="T58" fmla="*/ 43 w 267"/>
                <a:gd name="T59" fmla="*/ 224 h 267"/>
                <a:gd name="T60" fmla="*/ 20 w 267"/>
                <a:gd name="T61" fmla="*/ 195 h 267"/>
                <a:gd name="T62" fmla="*/ 8 w 267"/>
                <a:gd name="T63" fmla="*/ 159 h 267"/>
                <a:gd name="T64" fmla="*/ 6 w 267"/>
                <a:gd name="T65" fmla="*/ 120 h 267"/>
                <a:gd name="T66" fmla="*/ 16 w 267"/>
                <a:gd name="T67" fmla="*/ 83 h 267"/>
                <a:gd name="T68" fmla="*/ 35 w 267"/>
                <a:gd name="T69" fmla="*/ 53 h 267"/>
                <a:gd name="T70" fmla="*/ 62 w 267"/>
                <a:gd name="T71" fmla="*/ 27 h 267"/>
                <a:gd name="T72" fmla="*/ 95 w 267"/>
                <a:gd name="T73" fmla="*/ 10 h 267"/>
                <a:gd name="T74" fmla="*/ 134 w 267"/>
                <a:gd name="T75" fmla="*/ 4 h 267"/>
                <a:gd name="T76" fmla="*/ 172 w 267"/>
                <a:gd name="T77" fmla="*/ 10 h 267"/>
                <a:gd name="T78" fmla="*/ 205 w 267"/>
                <a:gd name="T79" fmla="*/ 27 h 267"/>
                <a:gd name="T80" fmla="*/ 232 w 267"/>
                <a:gd name="T81" fmla="*/ 53 h 267"/>
                <a:gd name="T82" fmla="*/ 251 w 267"/>
                <a:gd name="T83" fmla="*/ 83 h 267"/>
                <a:gd name="T84" fmla="*/ 261 w 267"/>
                <a:gd name="T85" fmla="*/ 120 h 26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67"/>
                <a:gd name="T130" fmla="*/ 0 h 267"/>
                <a:gd name="T131" fmla="*/ 267 w 267"/>
                <a:gd name="T132" fmla="*/ 267 h 26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67" h="267">
                  <a:moveTo>
                    <a:pt x="267" y="134"/>
                  </a:moveTo>
                  <a:lnTo>
                    <a:pt x="265" y="120"/>
                  </a:lnTo>
                  <a:lnTo>
                    <a:pt x="263" y="107"/>
                  </a:lnTo>
                  <a:lnTo>
                    <a:pt x="261" y="95"/>
                  </a:lnTo>
                  <a:lnTo>
                    <a:pt x="255" y="81"/>
                  </a:lnTo>
                  <a:lnTo>
                    <a:pt x="249" y="70"/>
                  </a:lnTo>
                  <a:lnTo>
                    <a:pt x="243" y="60"/>
                  </a:lnTo>
                  <a:lnTo>
                    <a:pt x="236" y="49"/>
                  </a:lnTo>
                  <a:lnTo>
                    <a:pt x="228" y="39"/>
                  </a:lnTo>
                  <a:lnTo>
                    <a:pt x="218" y="31"/>
                  </a:lnTo>
                  <a:lnTo>
                    <a:pt x="207" y="24"/>
                  </a:lnTo>
                  <a:lnTo>
                    <a:pt x="197" y="18"/>
                  </a:lnTo>
                  <a:lnTo>
                    <a:pt x="186" y="12"/>
                  </a:lnTo>
                  <a:lnTo>
                    <a:pt x="172" y="6"/>
                  </a:lnTo>
                  <a:lnTo>
                    <a:pt x="161" y="4"/>
                  </a:lnTo>
                  <a:lnTo>
                    <a:pt x="147" y="2"/>
                  </a:lnTo>
                  <a:lnTo>
                    <a:pt x="134" y="0"/>
                  </a:lnTo>
                  <a:lnTo>
                    <a:pt x="120" y="2"/>
                  </a:lnTo>
                  <a:lnTo>
                    <a:pt x="107" y="4"/>
                  </a:lnTo>
                  <a:lnTo>
                    <a:pt x="95" y="6"/>
                  </a:lnTo>
                  <a:lnTo>
                    <a:pt x="81" y="12"/>
                  </a:lnTo>
                  <a:lnTo>
                    <a:pt x="70" y="18"/>
                  </a:lnTo>
                  <a:lnTo>
                    <a:pt x="60" y="24"/>
                  </a:lnTo>
                  <a:lnTo>
                    <a:pt x="49" y="31"/>
                  </a:lnTo>
                  <a:lnTo>
                    <a:pt x="39" y="39"/>
                  </a:lnTo>
                  <a:lnTo>
                    <a:pt x="31" y="49"/>
                  </a:lnTo>
                  <a:lnTo>
                    <a:pt x="24" y="60"/>
                  </a:lnTo>
                  <a:lnTo>
                    <a:pt x="18" y="70"/>
                  </a:lnTo>
                  <a:lnTo>
                    <a:pt x="12" y="81"/>
                  </a:lnTo>
                  <a:lnTo>
                    <a:pt x="6" y="95"/>
                  </a:lnTo>
                  <a:lnTo>
                    <a:pt x="4" y="107"/>
                  </a:lnTo>
                  <a:lnTo>
                    <a:pt x="2" y="120"/>
                  </a:lnTo>
                  <a:lnTo>
                    <a:pt x="0" y="134"/>
                  </a:lnTo>
                  <a:lnTo>
                    <a:pt x="2" y="147"/>
                  </a:lnTo>
                  <a:lnTo>
                    <a:pt x="4" y="161"/>
                  </a:lnTo>
                  <a:lnTo>
                    <a:pt x="6" y="172"/>
                  </a:lnTo>
                  <a:lnTo>
                    <a:pt x="12" y="186"/>
                  </a:lnTo>
                  <a:lnTo>
                    <a:pt x="18" y="197"/>
                  </a:lnTo>
                  <a:lnTo>
                    <a:pt x="24" y="207"/>
                  </a:lnTo>
                  <a:lnTo>
                    <a:pt x="31" y="218"/>
                  </a:lnTo>
                  <a:lnTo>
                    <a:pt x="39" y="228"/>
                  </a:lnTo>
                  <a:lnTo>
                    <a:pt x="49" y="236"/>
                  </a:lnTo>
                  <a:lnTo>
                    <a:pt x="60" y="243"/>
                  </a:lnTo>
                  <a:lnTo>
                    <a:pt x="70" y="249"/>
                  </a:lnTo>
                  <a:lnTo>
                    <a:pt x="81" y="255"/>
                  </a:lnTo>
                  <a:lnTo>
                    <a:pt x="95" y="261"/>
                  </a:lnTo>
                  <a:lnTo>
                    <a:pt x="107" y="263"/>
                  </a:lnTo>
                  <a:lnTo>
                    <a:pt x="120" y="265"/>
                  </a:lnTo>
                  <a:lnTo>
                    <a:pt x="134" y="267"/>
                  </a:lnTo>
                  <a:lnTo>
                    <a:pt x="147" y="265"/>
                  </a:lnTo>
                  <a:lnTo>
                    <a:pt x="161" y="263"/>
                  </a:lnTo>
                  <a:lnTo>
                    <a:pt x="172" y="261"/>
                  </a:lnTo>
                  <a:lnTo>
                    <a:pt x="186" y="255"/>
                  </a:lnTo>
                  <a:lnTo>
                    <a:pt x="197" y="249"/>
                  </a:lnTo>
                  <a:lnTo>
                    <a:pt x="207" y="243"/>
                  </a:lnTo>
                  <a:lnTo>
                    <a:pt x="218" y="236"/>
                  </a:lnTo>
                  <a:lnTo>
                    <a:pt x="228" y="228"/>
                  </a:lnTo>
                  <a:lnTo>
                    <a:pt x="236" y="218"/>
                  </a:lnTo>
                  <a:lnTo>
                    <a:pt x="243" y="207"/>
                  </a:lnTo>
                  <a:lnTo>
                    <a:pt x="249" y="197"/>
                  </a:lnTo>
                  <a:lnTo>
                    <a:pt x="255" y="186"/>
                  </a:lnTo>
                  <a:lnTo>
                    <a:pt x="261" y="172"/>
                  </a:lnTo>
                  <a:lnTo>
                    <a:pt x="263" y="161"/>
                  </a:lnTo>
                  <a:lnTo>
                    <a:pt x="265" y="147"/>
                  </a:lnTo>
                  <a:lnTo>
                    <a:pt x="267" y="134"/>
                  </a:lnTo>
                  <a:close/>
                  <a:moveTo>
                    <a:pt x="263" y="134"/>
                  </a:moveTo>
                  <a:lnTo>
                    <a:pt x="261" y="147"/>
                  </a:lnTo>
                  <a:lnTo>
                    <a:pt x="259" y="159"/>
                  </a:lnTo>
                  <a:lnTo>
                    <a:pt x="257" y="172"/>
                  </a:lnTo>
                  <a:lnTo>
                    <a:pt x="251" y="184"/>
                  </a:lnTo>
                  <a:lnTo>
                    <a:pt x="247" y="195"/>
                  </a:lnTo>
                  <a:lnTo>
                    <a:pt x="240" y="205"/>
                  </a:lnTo>
                  <a:lnTo>
                    <a:pt x="232" y="215"/>
                  </a:lnTo>
                  <a:lnTo>
                    <a:pt x="224" y="224"/>
                  </a:lnTo>
                  <a:lnTo>
                    <a:pt x="215" y="232"/>
                  </a:lnTo>
                  <a:lnTo>
                    <a:pt x="205" y="240"/>
                  </a:lnTo>
                  <a:lnTo>
                    <a:pt x="195" y="247"/>
                  </a:lnTo>
                  <a:lnTo>
                    <a:pt x="184" y="251"/>
                  </a:lnTo>
                  <a:lnTo>
                    <a:pt x="172" y="257"/>
                  </a:lnTo>
                  <a:lnTo>
                    <a:pt x="159" y="259"/>
                  </a:lnTo>
                  <a:lnTo>
                    <a:pt x="147" y="261"/>
                  </a:lnTo>
                  <a:lnTo>
                    <a:pt x="134" y="263"/>
                  </a:lnTo>
                  <a:lnTo>
                    <a:pt x="120" y="261"/>
                  </a:lnTo>
                  <a:lnTo>
                    <a:pt x="108" y="259"/>
                  </a:lnTo>
                  <a:lnTo>
                    <a:pt x="95" y="257"/>
                  </a:lnTo>
                  <a:lnTo>
                    <a:pt x="83" y="251"/>
                  </a:lnTo>
                  <a:lnTo>
                    <a:pt x="72" y="247"/>
                  </a:lnTo>
                  <a:lnTo>
                    <a:pt x="62" y="240"/>
                  </a:lnTo>
                  <a:lnTo>
                    <a:pt x="53" y="232"/>
                  </a:lnTo>
                  <a:lnTo>
                    <a:pt x="43" y="224"/>
                  </a:lnTo>
                  <a:lnTo>
                    <a:pt x="35" y="215"/>
                  </a:lnTo>
                  <a:lnTo>
                    <a:pt x="27" y="205"/>
                  </a:lnTo>
                  <a:lnTo>
                    <a:pt x="20" y="195"/>
                  </a:lnTo>
                  <a:lnTo>
                    <a:pt x="16" y="184"/>
                  </a:lnTo>
                  <a:lnTo>
                    <a:pt x="10" y="172"/>
                  </a:lnTo>
                  <a:lnTo>
                    <a:pt x="8" y="159"/>
                  </a:lnTo>
                  <a:lnTo>
                    <a:pt x="6" y="147"/>
                  </a:lnTo>
                  <a:lnTo>
                    <a:pt x="4" y="134"/>
                  </a:lnTo>
                  <a:lnTo>
                    <a:pt x="6" y="120"/>
                  </a:lnTo>
                  <a:lnTo>
                    <a:pt x="8" y="108"/>
                  </a:lnTo>
                  <a:lnTo>
                    <a:pt x="10" y="95"/>
                  </a:lnTo>
                  <a:lnTo>
                    <a:pt x="16" y="83"/>
                  </a:lnTo>
                  <a:lnTo>
                    <a:pt x="20" y="72"/>
                  </a:lnTo>
                  <a:lnTo>
                    <a:pt x="27" y="62"/>
                  </a:lnTo>
                  <a:lnTo>
                    <a:pt x="35" y="53"/>
                  </a:lnTo>
                  <a:lnTo>
                    <a:pt x="43" y="43"/>
                  </a:lnTo>
                  <a:lnTo>
                    <a:pt x="53" y="35"/>
                  </a:lnTo>
                  <a:lnTo>
                    <a:pt x="62" y="27"/>
                  </a:lnTo>
                  <a:lnTo>
                    <a:pt x="72" y="20"/>
                  </a:lnTo>
                  <a:lnTo>
                    <a:pt x="83" y="16"/>
                  </a:lnTo>
                  <a:lnTo>
                    <a:pt x="95" y="10"/>
                  </a:lnTo>
                  <a:lnTo>
                    <a:pt x="108" y="8"/>
                  </a:lnTo>
                  <a:lnTo>
                    <a:pt x="120" y="6"/>
                  </a:lnTo>
                  <a:lnTo>
                    <a:pt x="134" y="4"/>
                  </a:lnTo>
                  <a:lnTo>
                    <a:pt x="147" y="6"/>
                  </a:lnTo>
                  <a:lnTo>
                    <a:pt x="159" y="8"/>
                  </a:lnTo>
                  <a:lnTo>
                    <a:pt x="172" y="10"/>
                  </a:lnTo>
                  <a:lnTo>
                    <a:pt x="184" y="16"/>
                  </a:lnTo>
                  <a:lnTo>
                    <a:pt x="195" y="20"/>
                  </a:lnTo>
                  <a:lnTo>
                    <a:pt x="205" y="27"/>
                  </a:lnTo>
                  <a:lnTo>
                    <a:pt x="215" y="35"/>
                  </a:lnTo>
                  <a:lnTo>
                    <a:pt x="224" y="43"/>
                  </a:lnTo>
                  <a:lnTo>
                    <a:pt x="232" y="53"/>
                  </a:lnTo>
                  <a:lnTo>
                    <a:pt x="240" y="62"/>
                  </a:lnTo>
                  <a:lnTo>
                    <a:pt x="247" y="72"/>
                  </a:lnTo>
                  <a:lnTo>
                    <a:pt x="251" y="83"/>
                  </a:lnTo>
                  <a:lnTo>
                    <a:pt x="257" y="95"/>
                  </a:lnTo>
                  <a:lnTo>
                    <a:pt x="259" y="108"/>
                  </a:lnTo>
                  <a:lnTo>
                    <a:pt x="261" y="120"/>
                  </a:lnTo>
                  <a:lnTo>
                    <a:pt x="263" y="134"/>
                  </a:lnTo>
                  <a:close/>
                </a:path>
              </a:pathLst>
            </a:custGeom>
            <a:solidFill>
              <a:srgbClr val="EAA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078" name="Freeform 186">
              <a:extLst>
                <a:ext uri="{FF2B5EF4-FFF2-40B4-BE49-F238E27FC236}">
                  <a16:creationId xmlns:a16="http://schemas.microsoft.com/office/drawing/2014/main" id="{D116F78F-4839-A456-2E7B-697F735F43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48" y="2031"/>
              <a:ext cx="263" cy="263"/>
            </a:xfrm>
            <a:custGeom>
              <a:avLst/>
              <a:gdLst>
                <a:gd name="T0" fmla="*/ 259 w 263"/>
                <a:gd name="T1" fmla="*/ 105 h 263"/>
                <a:gd name="T2" fmla="*/ 247 w 263"/>
                <a:gd name="T3" fmla="*/ 70 h 263"/>
                <a:gd name="T4" fmla="*/ 224 w 263"/>
                <a:gd name="T5" fmla="*/ 39 h 263"/>
                <a:gd name="T6" fmla="*/ 193 w 263"/>
                <a:gd name="T7" fmla="*/ 16 h 263"/>
                <a:gd name="T8" fmla="*/ 159 w 263"/>
                <a:gd name="T9" fmla="*/ 4 h 263"/>
                <a:gd name="T10" fmla="*/ 118 w 263"/>
                <a:gd name="T11" fmla="*/ 2 h 263"/>
                <a:gd name="T12" fmla="*/ 81 w 263"/>
                <a:gd name="T13" fmla="*/ 12 h 263"/>
                <a:gd name="T14" fmla="*/ 49 w 263"/>
                <a:gd name="T15" fmla="*/ 31 h 263"/>
                <a:gd name="T16" fmla="*/ 24 w 263"/>
                <a:gd name="T17" fmla="*/ 58 h 263"/>
                <a:gd name="T18" fmla="*/ 6 w 263"/>
                <a:gd name="T19" fmla="*/ 93 h 263"/>
                <a:gd name="T20" fmla="*/ 0 w 263"/>
                <a:gd name="T21" fmla="*/ 132 h 263"/>
                <a:gd name="T22" fmla="*/ 6 w 263"/>
                <a:gd name="T23" fmla="*/ 170 h 263"/>
                <a:gd name="T24" fmla="*/ 24 w 263"/>
                <a:gd name="T25" fmla="*/ 205 h 263"/>
                <a:gd name="T26" fmla="*/ 49 w 263"/>
                <a:gd name="T27" fmla="*/ 232 h 263"/>
                <a:gd name="T28" fmla="*/ 81 w 263"/>
                <a:gd name="T29" fmla="*/ 251 h 263"/>
                <a:gd name="T30" fmla="*/ 118 w 263"/>
                <a:gd name="T31" fmla="*/ 261 h 263"/>
                <a:gd name="T32" fmla="*/ 159 w 263"/>
                <a:gd name="T33" fmla="*/ 259 h 263"/>
                <a:gd name="T34" fmla="*/ 193 w 263"/>
                <a:gd name="T35" fmla="*/ 247 h 263"/>
                <a:gd name="T36" fmla="*/ 224 w 263"/>
                <a:gd name="T37" fmla="*/ 224 h 263"/>
                <a:gd name="T38" fmla="*/ 247 w 263"/>
                <a:gd name="T39" fmla="*/ 193 h 263"/>
                <a:gd name="T40" fmla="*/ 259 w 263"/>
                <a:gd name="T41" fmla="*/ 159 h 263"/>
                <a:gd name="T42" fmla="*/ 259 w 263"/>
                <a:gd name="T43" fmla="*/ 132 h 263"/>
                <a:gd name="T44" fmla="*/ 253 w 263"/>
                <a:gd name="T45" fmla="*/ 170 h 263"/>
                <a:gd name="T46" fmla="*/ 236 w 263"/>
                <a:gd name="T47" fmla="*/ 203 h 263"/>
                <a:gd name="T48" fmla="*/ 213 w 263"/>
                <a:gd name="T49" fmla="*/ 230 h 263"/>
                <a:gd name="T50" fmla="*/ 182 w 263"/>
                <a:gd name="T51" fmla="*/ 249 h 263"/>
                <a:gd name="T52" fmla="*/ 145 w 263"/>
                <a:gd name="T53" fmla="*/ 257 h 263"/>
                <a:gd name="T54" fmla="*/ 106 w 263"/>
                <a:gd name="T55" fmla="*/ 255 h 263"/>
                <a:gd name="T56" fmla="*/ 72 w 263"/>
                <a:gd name="T57" fmla="*/ 243 h 263"/>
                <a:gd name="T58" fmla="*/ 43 w 263"/>
                <a:gd name="T59" fmla="*/ 220 h 263"/>
                <a:gd name="T60" fmla="*/ 20 w 263"/>
                <a:gd name="T61" fmla="*/ 191 h 263"/>
                <a:gd name="T62" fmla="*/ 8 w 263"/>
                <a:gd name="T63" fmla="*/ 157 h 263"/>
                <a:gd name="T64" fmla="*/ 6 w 263"/>
                <a:gd name="T65" fmla="*/ 118 h 263"/>
                <a:gd name="T66" fmla="*/ 14 w 263"/>
                <a:gd name="T67" fmla="*/ 81 h 263"/>
                <a:gd name="T68" fmla="*/ 33 w 263"/>
                <a:gd name="T69" fmla="*/ 51 h 263"/>
                <a:gd name="T70" fmla="*/ 60 w 263"/>
                <a:gd name="T71" fmla="*/ 27 h 263"/>
                <a:gd name="T72" fmla="*/ 93 w 263"/>
                <a:gd name="T73" fmla="*/ 10 h 263"/>
                <a:gd name="T74" fmla="*/ 132 w 263"/>
                <a:gd name="T75" fmla="*/ 4 h 263"/>
                <a:gd name="T76" fmla="*/ 170 w 263"/>
                <a:gd name="T77" fmla="*/ 10 h 263"/>
                <a:gd name="T78" fmla="*/ 203 w 263"/>
                <a:gd name="T79" fmla="*/ 27 h 263"/>
                <a:gd name="T80" fmla="*/ 230 w 263"/>
                <a:gd name="T81" fmla="*/ 51 h 263"/>
                <a:gd name="T82" fmla="*/ 249 w 263"/>
                <a:gd name="T83" fmla="*/ 81 h 263"/>
                <a:gd name="T84" fmla="*/ 257 w 263"/>
                <a:gd name="T85" fmla="*/ 118 h 26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63"/>
                <a:gd name="T130" fmla="*/ 0 h 263"/>
                <a:gd name="T131" fmla="*/ 263 w 263"/>
                <a:gd name="T132" fmla="*/ 263 h 26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63" h="263">
                  <a:moveTo>
                    <a:pt x="263" y="132"/>
                  </a:moveTo>
                  <a:lnTo>
                    <a:pt x="261" y="118"/>
                  </a:lnTo>
                  <a:lnTo>
                    <a:pt x="259" y="105"/>
                  </a:lnTo>
                  <a:lnTo>
                    <a:pt x="257" y="93"/>
                  </a:lnTo>
                  <a:lnTo>
                    <a:pt x="251" y="81"/>
                  </a:lnTo>
                  <a:lnTo>
                    <a:pt x="247" y="70"/>
                  </a:lnTo>
                  <a:lnTo>
                    <a:pt x="240" y="58"/>
                  </a:lnTo>
                  <a:lnTo>
                    <a:pt x="232" y="49"/>
                  </a:lnTo>
                  <a:lnTo>
                    <a:pt x="224" y="39"/>
                  </a:lnTo>
                  <a:lnTo>
                    <a:pt x="214" y="31"/>
                  </a:lnTo>
                  <a:lnTo>
                    <a:pt x="205" y="24"/>
                  </a:lnTo>
                  <a:lnTo>
                    <a:pt x="193" y="16"/>
                  </a:lnTo>
                  <a:lnTo>
                    <a:pt x="182" y="12"/>
                  </a:lnTo>
                  <a:lnTo>
                    <a:pt x="170" y="6"/>
                  </a:lnTo>
                  <a:lnTo>
                    <a:pt x="159" y="4"/>
                  </a:lnTo>
                  <a:lnTo>
                    <a:pt x="145" y="2"/>
                  </a:lnTo>
                  <a:lnTo>
                    <a:pt x="132" y="0"/>
                  </a:lnTo>
                  <a:lnTo>
                    <a:pt x="118" y="2"/>
                  </a:lnTo>
                  <a:lnTo>
                    <a:pt x="105" y="4"/>
                  </a:lnTo>
                  <a:lnTo>
                    <a:pt x="93" y="6"/>
                  </a:lnTo>
                  <a:lnTo>
                    <a:pt x="81" y="12"/>
                  </a:lnTo>
                  <a:lnTo>
                    <a:pt x="70" y="16"/>
                  </a:lnTo>
                  <a:lnTo>
                    <a:pt x="58" y="24"/>
                  </a:lnTo>
                  <a:lnTo>
                    <a:pt x="49" y="31"/>
                  </a:lnTo>
                  <a:lnTo>
                    <a:pt x="39" y="39"/>
                  </a:lnTo>
                  <a:lnTo>
                    <a:pt x="31" y="49"/>
                  </a:lnTo>
                  <a:lnTo>
                    <a:pt x="24" y="58"/>
                  </a:lnTo>
                  <a:lnTo>
                    <a:pt x="16" y="70"/>
                  </a:lnTo>
                  <a:lnTo>
                    <a:pt x="12" y="81"/>
                  </a:lnTo>
                  <a:lnTo>
                    <a:pt x="6" y="93"/>
                  </a:lnTo>
                  <a:lnTo>
                    <a:pt x="4" y="105"/>
                  </a:lnTo>
                  <a:lnTo>
                    <a:pt x="2" y="118"/>
                  </a:lnTo>
                  <a:lnTo>
                    <a:pt x="0" y="132"/>
                  </a:lnTo>
                  <a:lnTo>
                    <a:pt x="2" y="145"/>
                  </a:lnTo>
                  <a:lnTo>
                    <a:pt x="4" y="159"/>
                  </a:lnTo>
                  <a:lnTo>
                    <a:pt x="6" y="170"/>
                  </a:lnTo>
                  <a:lnTo>
                    <a:pt x="12" y="182"/>
                  </a:lnTo>
                  <a:lnTo>
                    <a:pt x="16" y="193"/>
                  </a:lnTo>
                  <a:lnTo>
                    <a:pt x="24" y="205"/>
                  </a:lnTo>
                  <a:lnTo>
                    <a:pt x="31" y="214"/>
                  </a:lnTo>
                  <a:lnTo>
                    <a:pt x="39" y="224"/>
                  </a:lnTo>
                  <a:lnTo>
                    <a:pt x="49" y="232"/>
                  </a:lnTo>
                  <a:lnTo>
                    <a:pt x="58" y="240"/>
                  </a:lnTo>
                  <a:lnTo>
                    <a:pt x="70" y="247"/>
                  </a:lnTo>
                  <a:lnTo>
                    <a:pt x="81" y="251"/>
                  </a:lnTo>
                  <a:lnTo>
                    <a:pt x="93" y="257"/>
                  </a:lnTo>
                  <a:lnTo>
                    <a:pt x="105" y="259"/>
                  </a:lnTo>
                  <a:lnTo>
                    <a:pt x="118" y="261"/>
                  </a:lnTo>
                  <a:lnTo>
                    <a:pt x="132" y="263"/>
                  </a:lnTo>
                  <a:lnTo>
                    <a:pt x="145" y="261"/>
                  </a:lnTo>
                  <a:lnTo>
                    <a:pt x="159" y="259"/>
                  </a:lnTo>
                  <a:lnTo>
                    <a:pt x="170" y="257"/>
                  </a:lnTo>
                  <a:lnTo>
                    <a:pt x="182" y="251"/>
                  </a:lnTo>
                  <a:lnTo>
                    <a:pt x="193" y="247"/>
                  </a:lnTo>
                  <a:lnTo>
                    <a:pt x="205" y="240"/>
                  </a:lnTo>
                  <a:lnTo>
                    <a:pt x="214" y="232"/>
                  </a:lnTo>
                  <a:lnTo>
                    <a:pt x="224" y="224"/>
                  </a:lnTo>
                  <a:lnTo>
                    <a:pt x="232" y="214"/>
                  </a:lnTo>
                  <a:lnTo>
                    <a:pt x="240" y="205"/>
                  </a:lnTo>
                  <a:lnTo>
                    <a:pt x="247" y="193"/>
                  </a:lnTo>
                  <a:lnTo>
                    <a:pt x="251" y="182"/>
                  </a:lnTo>
                  <a:lnTo>
                    <a:pt x="257" y="170"/>
                  </a:lnTo>
                  <a:lnTo>
                    <a:pt x="259" y="159"/>
                  </a:lnTo>
                  <a:lnTo>
                    <a:pt x="261" y="145"/>
                  </a:lnTo>
                  <a:lnTo>
                    <a:pt x="263" y="132"/>
                  </a:lnTo>
                  <a:close/>
                  <a:moveTo>
                    <a:pt x="259" y="132"/>
                  </a:moveTo>
                  <a:lnTo>
                    <a:pt x="257" y="145"/>
                  </a:lnTo>
                  <a:lnTo>
                    <a:pt x="255" y="157"/>
                  </a:lnTo>
                  <a:lnTo>
                    <a:pt x="253" y="170"/>
                  </a:lnTo>
                  <a:lnTo>
                    <a:pt x="249" y="182"/>
                  </a:lnTo>
                  <a:lnTo>
                    <a:pt x="243" y="191"/>
                  </a:lnTo>
                  <a:lnTo>
                    <a:pt x="236" y="203"/>
                  </a:lnTo>
                  <a:lnTo>
                    <a:pt x="230" y="213"/>
                  </a:lnTo>
                  <a:lnTo>
                    <a:pt x="220" y="220"/>
                  </a:lnTo>
                  <a:lnTo>
                    <a:pt x="213" y="230"/>
                  </a:lnTo>
                  <a:lnTo>
                    <a:pt x="203" y="236"/>
                  </a:lnTo>
                  <a:lnTo>
                    <a:pt x="191" y="243"/>
                  </a:lnTo>
                  <a:lnTo>
                    <a:pt x="182" y="249"/>
                  </a:lnTo>
                  <a:lnTo>
                    <a:pt x="170" y="253"/>
                  </a:lnTo>
                  <a:lnTo>
                    <a:pt x="157" y="255"/>
                  </a:lnTo>
                  <a:lnTo>
                    <a:pt x="145" y="257"/>
                  </a:lnTo>
                  <a:lnTo>
                    <a:pt x="132" y="259"/>
                  </a:lnTo>
                  <a:lnTo>
                    <a:pt x="118" y="257"/>
                  </a:lnTo>
                  <a:lnTo>
                    <a:pt x="106" y="255"/>
                  </a:lnTo>
                  <a:lnTo>
                    <a:pt x="93" y="253"/>
                  </a:lnTo>
                  <a:lnTo>
                    <a:pt x="81" y="249"/>
                  </a:lnTo>
                  <a:lnTo>
                    <a:pt x="72" y="243"/>
                  </a:lnTo>
                  <a:lnTo>
                    <a:pt x="60" y="236"/>
                  </a:lnTo>
                  <a:lnTo>
                    <a:pt x="51" y="230"/>
                  </a:lnTo>
                  <a:lnTo>
                    <a:pt x="43" y="220"/>
                  </a:lnTo>
                  <a:lnTo>
                    <a:pt x="33" y="213"/>
                  </a:lnTo>
                  <a:lnTo>
                    <a:pt x="27" y="203"/>
                  </a:lnTo>
                  <a:lnTo>
                    <a:pt x="20" y="191"/>
                  </a:lnTo>
                  <a:lnTo>
                    <a:pt x="14" y="182"/>
                  </a:lnTo>
                  <a:lnTo>
                    <a:pt x="10" y="170"/>
                  </a:lnTo>
                  <a:lnTo>
                    <a:pt x="8" y="157"/>
                  </a:lnTo>
                  <a:lnTo>
                    <a:pt x="6" y="145"/>
                  </a:lnTo>
                  <a:lnTo>
                    <a:pt x="4" y="132"/>
                  </a:lnTo>
                  <a:lnTo>
                    <a:pt x="6" y="118"/>
                  </a:lnTo>
                  <a:lnTo>
                    <a:pt x="8" y="106"/>
                  </a:lnTo>
                  <a:lnTo>
                    <a:pt x="10" y="93"/>
                  </a:lnTo>
                  <a:lnTo>
                    <a:pt x="14" y="81"/>
                  </a:lnTo>
                  <a:lnTo>
                    <a:pt x="20" y="72"/>
                  </a:lnTo>
                  <a:lnTo>
                    <a:pt x="27" y="60"/>
                  </a:lnTo>
                  <a:lnTo>
                    <a:pt x="33" y="51"/>
                  </a:lnTo>
                  <a:lnTo>
                    <a:pt x="43" y="43"/>
                  </a:lnTo>
                  <a:lnTo>
                    <a:pt x="51" y="33"/>
                  </a:lnTo>
                  <a:lnTo>
                    <a:pt x="60" y="27"/>
                  </a:lnTo>
                  <a:lnTo>
                    <a:pt x="72" y="20"/>
                  </a:lnTo>
                  <a:lnTo>
                    <a:pt x="81" y="14"/>
                  </a:lnTo>
                  <a:lnTo>
                    <a:pt x="93" y="10"/>
                  </a:lnTo>
                  <a:lnTo>
                    <a:pt x="106" y="8"/>
                  </a:lnTo>
                  <a:lnTo>
                    <a:pt x="118" y="6"/>
                  </a:lnTo>
                  <a:lnTo>
                    <a:pt x="132" y="4"/>
                  </a:lnTo>
                  <a:lnTo>
                    <a:pt x="145" y="6"/>
                  </a:lnTo>
                  <a:lnTo>
                    <a:pt x="157" y="8"/>
                  </a:lnTo>
                  <a:lnTo>
                    <a:pt x="170" y="10"/>
                  </a:lnTo>
                  <a:lnTo>
                    <a:pt x="182" y="14"/>
                  </a:lnTo>
                  <a:lnTo>
                    <a:pt x="191" y="20"/>
                  </a:lnTo>
                  <a:lnTo>
                    <a:pt x="203" y="27"/>
                  </a:lnTo>
                  <a:lnTo>
                    <a:pt x="213" y="33"/>
                  </a:lnTo>
                  <a:lnTo>
                    <a:pt x="220" y="43"/>
                  </a:lnTo>
                  <a:lnTo>
                    <a:pt x="230" y="51"/>
                  </a:lnTo>
                  <a:lnTo>
                    <a:pt x="236" y="60"/>
                  </a:lnTo>
                  <a:lnTo>
                    <a:pt x="243" y="72"/>
                  </a:lnTo>
                  <a:lnTo>
                    <a:pt x="249" y="81"/>
                  </a:lnTo>
                  <a:lnTo>
                    <a:pt x="253" y="93"/>
                  </a:lnTo>
                  <a:lnTo>
                    <a:pt x="255" y="106"/>
                  </a:lnTo>
                  <a:lnTo>
                    <a:pt x="257" y="118"/>
                  </a:lnTo>
                  <a:lnTo>
                    <a:pt x="259" y="132"/>
                  </a:lnTo>
                  <a:close/>
                </a:path>
              </a:pathLst>
            </a:custGeom>
            <a:solidFill>
              <a:srgbClr val="EAA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079" name="Freeform 187">
              <a:extLst>
                <a:ext uri="{FF2B5EF4-FFF2-40B4-BE49-F238E27FC236}">
                  <a16:creationId xmlns:a16="http://schemas.microsoft.com/office/drawing/2014/main" id="{54AF4FB8-E5E9-E170-2921-93FA4780AB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50" y="2033"/>
              <a:ext cx="259" cy="259"/>
            </a:xfrm>
            <a:custGeom>
              <a:avLst/>
              <a:gdLst>
                <a:gd name="T0" fmla="*/ 255 w 259"/>
                <a:gd name="T1" fmla="*/ 104 h 259"/>
                <a:gd name="T2" fmla="*/ 243 w 259"/>
                <a:gd name="T3" fmla="*/ 68 h 259"/>
                <a:gd name="T4" fmla="*/ 220 w 259"/>
                <a:gd name="T5" fmla="*/ 39 h 259"/>
                <a:gd name="T6" fmla="*/ 191 w 259"/>
                <a:gd name="T7" fmla="*/ 16 h 259"/>
                <a:gd name="T8" fmla="*/ 155 w 259"/>
                <a:gd name="T9" fmla="*/ 4 h 259"/>
                <a:gd name="T10" fmla="*/ 116 w 259"/>
                <a:gd name="T11" fmla="*/ 2 h 259"/>
                <a:gd name="T12" fmla="*/ 79 w 259"/>
                <a:gd name="T13" fmla="*/ 12 h 259"/>
                <a:gd name="T14" fmla="*/ 49 w 259"/>
                <a:gd name="T15" fmla="*/ 31 h 259"/>
                <a:gd name="T16" fmla="*/ 23 w 259"/>
                <a:gd name="T17" fmla="*/ 58 h 259"/>
                <a:gd name="T18" fmla="*/ 6 w 259"/>
                <a:gd name="T19" fmla="*/ 91 h 259"/>
                <a:gd name="T20" fmla="*/ 0 w 259"/>
                <a:gd name="T21" fmla="*/ 130 h 259"/>
                <a:gd name="T22" fmla="*/ 6 w 259"/>
                <a:gd name="T23" fmla="*/ 168 h 259"/>
                <a:gd name="T24" fmla="*/ 23 w 259"/>
                <a:gd name="T25" fmla="*/ 201 h 259"/>
                <a:gd name="T26" fmla="*/ 49 w 259"/>
                <a:gd name="T27" fmla="*/ 228 h 259"/>
                <a:gd name="T28" fmla="*/ 79 w 259"/>
                <a:gd name="T29" fmla="*/ 247 h 259"/>
                <a:gd name="T30" fmla="*/ 116 w 259"/>
                <a:gd name="T31" fmla="*/ 257 h 259"/>
                <a:gd name="T32" fmla="*/ 155 w 259"/>
                <a:gd name="T33" fmla="*/ 255 h 259"/>
                <a:gd name="T34" fmla="*/ 191 w 259"/>
                <a:gd name="T35" fmla="*/ 243 h 259"/>
                <a:gd name="T36" fmla="*/ 220 w 259"/>
                <a:gd name="T37" fmla="*/ 220 h 259"/>
                <a:gd name="T38" fmla="*/ 243 w 259"/>
                <a:gd name="T39" fmla="*/ 191 h 259"/>
                <a:gd name="T40" fmla="*/ 255 w 259"/>
                <a:gd name="T41" fmla="*/ 155 h 259"/>
                <a:gd name="T42" fmla="*/ 255 w 259"/>
                <a:gd name="T43" fmla="*/ 130 h 259"/>
                <a:gd name="T44" fmla="*/ 249 w 259"/>
                <a:gd name="T45" fmla="*/ 166 h 259"/>
                <a:gd name="T46" fmla="*/ 234 w 259"/>
                <a:gd name="T47" fmla="*/ 199 h 259"/>
                <a:gd name="T48" fmla="*/ 209 w 259"/>
                <a:gd name="T49" fmla="*/ 226 h 259"/>
                <a:gd name="T50" fmla="*/ 178 w 259"/>
                <a:gd name="T51" fmla="*/ 245 h 259"/>
                <a:gd name="T52" fmla="*/ 143 w 259"/>
                <a:gd name="T53" fmla="*/ 253 h 259"/>
                <a:gd name="T54" fmla="*/ 104 w 259"/>
                <a:gd name="T55" fmla="*/ 251 h 259"/>
                <a:gd name="T56" fmla="*/ 70 w 259"/>
                <a:gd name="T57" fmla="*/ 239 h 259"/>
                <a:gd name="T58" fmla="*/ 41 w 259"/>
                <a:gd name="T59" fmla="*/ 218 h 259"/>
                <a:gd name="T60" fmla="*/ 20 w 259"/>
                <a:gd name="T61" fmla="*/ 189 h 259"/>
                <a:gd name="T62" fmla="*/ 8 w 259"/>
                <a:gd name="T63" fmla="*/ 155 h 259"/>
                <a:gd name="T64" fmla="*/ 6 w 259"/>
                <a:gd name="T65" fmla="*/ 116 h 259"/>
                <a:gd name="T66" fmla="*/ 14 w 259"/>
                <a:gd name="T67" fmla="*/ 81 h 259"/>
                <a:gd name="T68" fmla="*/ 33 w 259"/>
                <a:gd name="T69" fmla="*/ 50 h 259"/>
                <a:gd name="T70" fmla="*/ 60 w 259"/>
                <a:gd name="T71" fmla="*/ 25 h 259"/>
                <a:gd name="T72" fmla="*/ 93 w 259"/>
                <a:gd name="T73" fmla="*/ 10 h 259"/>
                <a:gd name="T74" fmla="*/ 130 w 259"/>
                <a:gd name="T75" fmla="*/ 4 h 259"/>
                <a:gd name="T76" fmla="*/ 166 w 259"/>
                <a:gd name="T77" fmla="*/ 10 h 259"/>
                <a:gd name="T78" fmla="*/ 199 w 259"/>
                <a:gd name="T79" fmla="*/ 25 h 259"/>
                <a:gd name="T80" fmla="*/ 226 w 259"/>
                <a:gd name="T81" fmla="*/ 50 h 259"/>
                <a:gd name="T82" fmla="*/ 245 w 259"/>
                <a:gd name="T83" fmla="*/ 81 h 259"/>
                <a:gd name="T84" fmla="*/ 253 w 259"/>
                <a:gd name="T85" fmla="*/ 116 h 2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59"/>
                <a:gd name="T130" fmla="*/ 0 h 259"/>
                <a:gd name="T131" fmla="*/ 259 w 259"/>
                <a:gd name="T132" fmla="*/ 259 h 25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59" h="259">
                  <a:moveTo>
                    <a:pt x="259" y="130"/>
                  </a:moveTo>
                  <a:lnTo>
                    <a:pt x="257" y="116"/>
                  </a:lnTo>
                  <a:lnTo>
                    <a:pt x="255" y="104"/>
                  </a:lnTo>
                  <a:lnTo>
                    <a:pt x="253" y="91"/>
                  </a:lnTo>
                  <a:lnTo>
                    <a:pt x="247" y="79"/>
                  </a:lnTo>
                  <a:lnTo>
                    <a:pt x="243" y="68"/>
                  </a:lnTo>
                  <a:lnTo>
                    <a:pt x="236" y="58"/>
                  </a:lnTo>
                  <a:lnTo>
                    <a:pt x="228" y="49"/>
                  </a:lnTo>
                  <a:lnTo>
                    <a:pt x="220" y="39"/>
                  </a:lnTo>
                  <a:lnTo>
                    <a:pt x="211" y="31"/>
                  </a:lnTo>
                  <a:lnTo>
                    <a:pt x="201" y="23"/>
                  </a:lnTo>
                  <a:lnTo>
                    <a:pt x="191" y="16"/>
                  </a:lnTo>
                  <a:lnTo>
                    <a:pt x="180" y="12"/>
                  </a:lnTo>
                  <a:lnTo>
                    <a:pt x="168" y="6"/>
                  </a:lnTo>
                  <a:lnTo>
                    <a:pt x="155" y="4"/>
                  </a:lnTo>
                  <a:lnTo>
                    <a:pt x="143" y="2"/>
                  </a:lnTo>
                  <a:lnTo>
                    <a:pt x="130" y="0"/>
                  </a:lnTo>
                  <a:lnTo>
                    <a:pt x="116" y="2"/>
                  </a:lnTo>
                  <a:lnTo>
                    <a:pt x="104" y="4"/>
                  </a:lnTo>
                  <a:lnTo>
                    <a:pt x="91" y="6"/>
                  </a:lnTo>
                  <a:lnTo>
                    <a:pt x="79" y="12"/>
                  </a:lnTo>
                  <a:lnTo>
                    <a:pt x="68" y="16"/>
                  </a:lnTo>
                  <a:lnTo>
                    <a:pt x="58" y="23"/>
                  </a:lnTo>
                  <a:lnTo>
                    <a:pt x="49" y="31"/>
                  </a:lnTo>
                  <a:lnTo>
                    <a:pt x="39" y="39"/>
                  </a:lnTo>
                  <a:lnTo>
                    <a:pt x="31" y="49"/>
                  </a:lnTo>
                  <a:lnTo>
                    <a:pt x="23" y="58"/>
                  </a:lnTo>
                  <a:lnTo>
                    <a:pt x="16" y="68"/>
                  </a:lnTo>
                  <a:lnTo>
                    <a:pt x="12" y="79"/>
                  </a:lnTo>
                  <a:lnTo>
                    <a:pt x="6" y="91"/>
                  </a:lnTo>
                  <a:lnTo>
                    <a:pt x="4" y="104"/>
                  </a:lnTo>
                  <a:lnTo>
                    <a:pt x="2" y="116"/>
                  </a:lnTo>
                  <a:lnTo>
                    <a:pt x="0" y="130"/>
                  </a:lnTo>
                  <a:lnTo>
                    <a:pt x="2" y="143"/>
                  </a:lnTo>
                  <a:lnTo>
                    <a:pt x="4" y="155"/>
                  </a:lnTo>
                  <a:lnTo>
                    <a:pt x="6" y="168"/>
                  </a:lnTo>
                  <a:lnTo>
                    <a:pt x="12" y="180"/>
                  </a:lnTo>
                  <a:lnTo>
                    <a:pt x="16" y="191"/>
                  </a:lnTo>
                  <a:lnTo>
                    <a:pt x="23" y="201"/>
                  </a:lnTo>
                  <a:lnTo>
                    <a:pt x="31" y="211"/>
                  </a:lnTo>
                  <a:lnTo>
                    <a:pt x="39" y="220"/>
                  </a:lnTo>
                  <a:lnTo>
                    <a:pt x="49" y="228"/>
                  </a:lnTo>
                  <a:lnTo>
                    <a:pt x="58" y="236"/>
                  </a:lnTo>
                  <a:lnTo>
                    <a:pt x="68" y="243"/>
                  </a:lnTo>
                  <a:lnTo>
                    <a:pt x="79" y="247"/>
                  </a:lnTo>
                  <a:lnTo>
                    <a:pt x="91" y="253"/>
                  </a:lnTo>
                  <a:lnTo>
                    <a:pt x="104" y="255"/>
                  </a:lnTo>
                  <a:lnTo>
                    <a:pt x="116" y="257"/>
                  </a:lnTo>
                  <a:lnTo>
                    <a:pt x="130" y="259"/>
                  </a:lnTo>
                  <a:lnTo>
                    <a:pt x="143" y="257"/>
                  </a:lnTo>
                  <a:lnTo>
                    <a:pt x="155" y="255"/>
                  </a:lnTo>
                  <a:lnTo>
                    <a:pt x="168" y="253"/>
                  </a:lnTo>
                  <a:lnTo>
                    <a:pt x="180" y="247"/>
                  </a:lnTo>
                  <a:lnTo>
                    <a:pt x="191" y="243"/>
                  </a:lnTo>
                  <a:lnTo>
                    <a:pt x="201" y="236"/>
                  </a:lnTo>
                  <a:lnTo>
                    <a:pt x="211" y="228"/>
                  </a:lnTo>
                  <a:lnTo>
                    <a:pt x="220" y="220"/>
                  </a:lnTo>
                  <a:lnTo>
                    <a:pt x="228" y="211"/>
                  </a:lnTo>
                  <a:lnTo>
                    <a:pt x="236" y="201"/>
                  </a:lnTo>
                  <a:lnTo>
                    <a:pt x="243" y="191"/>
                  </a:lnTo>
                  <a:lnTo>
                    <a:pt x="247" y="180"/>
                  </a:lnTo>
                  <a:lnTo>
                    <a:pt x="253" y="168"/>
                  </a:lnTo>
                  <a:lnTo>
                    <a:pt x="255" y="155"/>
                  </a:lnTo>
                  <a:lnTo>
                    <a:pt x="257" y="143"/>
                  </a:lnTo>
                  <a:lnTo>
                    <a:pt x="259" y="130"/>
                  </a:lnTo>
                  <a:close/>
                  <a:moveTo>
                    <a:pt x="255" y="130"/>
                  </a:moveTo>
                  <a:lnTo>
                    <a:pt x="253" y="143"/>
                  </a:lnTo>
                  <a:lnTo>
                    <a:pt x="251" y="155"/>
                  </a:lnTo>
                  <a:lnTo>
                    <a:pt x="249" y="166"/>
                  </a:lnTo>
                  <a:lnTo>
                    <a:pt x="245" y="178"/>
                  </a:lnTo>
                  <a:lnTo>
                    <a:pt x="239" y="189"/>
                  </a:lnTo>
                  <a:lnTo>
                    <a:pt x="234" y="199"/>
                  </a:lnTo>
                  <a:lnTo>
                    <a:pt x="226" y="209"/>
                  </a:lnTo>
                  <a:lnTo>
                    <a:pt x="218" y="218"/>
                  </a:lnTo>
                  <a:lnTo>
                    <a:pt x="209" y="226"/>
                  </a:lnTo>
                  <a:lnTo>
                    <a:pt x="199" y="234"/>
                  </a:lnTo>
                  <a:lnTo>
                    <a:pt x="189" y="239"/>
                  </a:lnTo>
                  <a:lnTo>
                    <a:pt x="178" y="245"/>
                  </a:lnTo>
                  <a:lnTo>
                    <a:pt x="166" y="249"/>
                  </a:lnTo>
                  <a:lnTo>
                    <a:pt x="155" y="251"/>
                  </a:lnTo>
                  <a:lnTo>
                    <a:pt x="143" y="253"/>
                  </a:lnTo>
                  <a:lnTo>
                    <a:pt x="130" y="255"/>
                  </a:lnTo>
                  <a:lnTo>
                    <a:pt x="116" y="253"/>
                  </a:lnTo>
                  <a:lnTo>
                    <a:pt x="104" y="251"/>
                  </a:lnTo>
                  <a:lnTo>
                    <a:pt x="93" y="249"/>
                  </a:lnTo>
                  <a:lnTo>
                    <a:pt x="81" y="245"/>
                  </a:lnTo>
                  <a:lnTo>
                    <a:pt x="70" y="239"/>
                  </a:lnTo>
                  <a:lnTo>
                    <a:pt x="60" y="234"/>
                  </a:lnTo>
                  <a:lnTo>
                    <a:pt x="50" y="226"/>
                  </a:lnTo>
                  <a:lnTo>
                    <a:pt x="41" y="218"/>
                  </a:lnTo>
                  <a:lnTo>
                    <a:pt x="33" y="209"/>
                  </a:lnTo>
                  <a:lnTo>
                    <a:pt x="25" y="199"/>
                  </a:lnTo>
                  <a:lnTo>
                    <a:pt x="20" y="189"/>
                  </a:lnTo>
                  <a:lnTo>
                    <a:pt x="14" y="178"/>
                  </a:lnTo>
                  <a:lnTo>
                    <a:pt x="10" y="166"/>
                  </a:lnTo>
                  <a:lnTo>
                    <a:pt x="8" y="155"/>
                  </a:lnTo>
                  <a:lnTo>
                    <a:pt x="6" y="143"/>
                  </a:lnTo>
                  <a:lnTo>
                    <a:pt x="4" y="130"/>
                  </a:lnTo>
                  <a:lnTo>
                    <a:pt x="6" y="116"/>
                  </a:lnTo>
                  <a:lnTo>
                    <a:pt x="8" y="104"/>
                  </a:lnTo>
                  <a:lnTo>
                    <a:pt x="10" y="93"/>
                  </a:lnTo>
                  <a:lnTo>
                    <a:pt x="14" y="81"/>
                  </a:lnTo>
                  <a:lnTo>
                    <a:pt x="20" y="70"/>
                  </a:lnTo>
                  <a:lnTo>
                    <a:pt x="25" y="60"/>
                  </a:lnTo>
                  <a:lnTo>
                    <a:pt x="33" y="50"/>
                  </a:lnTo>
                  <a:lnTo>
                    <a:pt x="41" y="41"/>
                  </a:lnTo>
                  <a:lnTo>
                    <a:pt x="50" y="33"/>
                  </a:lnTo>
                  <a:lnTo>
                    <a:pt x="60" y="25"/>
                  </a:lnTo>
                  <a:lnTo>
                    <a:pt x="70" y="20"/>
                  </a:lnTo>
                  <a:lnTo>
                    <a:pt x="81" y="14"/>
                  </a:lnTo>
                  <a:lnTo>
                    <a:pt x="93" y="10"/>
                  </a:lnTo>
                  <a:lnTo>
                    <a:pt x="104" y="8"/>
                  </a:lnTo>
                  <a:lnTo>
                    <a:pt x="116" y="6"/>
                  </a:lnTo>
                  <a:lnTo>
                    <a:pt x="130" y="4"/>
                  </a:lnTo>
                  <a:lnTo>
                    <a:pt x="143" y="6"/>
                  </a:lnTo>
                  <a:lnTo>
                    <a:pt x="155" y="8"/>
                  </a:lnTo>
                  <a:lnTo>
                    <a:pt x="166" y="10"/>
                  </a:lnTo>
                  <a:lnTo>
                    <a:pt x="178" y="14"/>
                  </a:lnTo>
                  <a:lnTo>
                    <a:pt x="189" y="20"/>
                  </a:lnTo>
                  <a:lnTo>
                    <a:pt x="199" y="25"/>
                  </a:lnTo>
                  <a:lnTo>
                    <a:pt x="209" y="33"/>
                  </a:lnTo>
                  <a:lnTo>
                    <a:pt x="218" y="41"/>
                  </a:lnTo>
                  <a:lnTo>
                    <a:pt x="226" y="50"/>
                  </a:lnTo>
                  <a:lnTo>
                    <a:pt x="234" y="60"/>
                  </a:lnTo>
                  <a:lnTo>
                    <a:pt x="239" y="70"/>
                  </a:lnTo>
                  <a:lnTo>
                    <a:pt x="245" y="81"/>
                  </a:lnTo>
                  <a:lnTo>
                    <a:pt x="249" y="93"/>
                  </a:lnTo>
                  <a:lnTo>
                    <a:pt x="251" y="104"/>
                  </a:lnTo>
                  <a:lnTo>
                    <a:pt x="253" y="116"/>
                  </a:lnTo>
                  <a:lnTo>
                    <a:pt x="255" y="130"/>
                  </a:lnTo>
                  <a:close/>
                </a:path>
              </a:pathLst>
            </a:custGeom>
            <a:solidFill>
              <a:srgbClr val="EAB0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080" name="Freeform 188">
              <a:extLst>
                <a:ext uri="{FF2B5EF4-FFF2-40B4-BE49-F238E27FC236}">
                  <a16:creationId xmlns:a16="http://schemas.microsoft.com/office/drawing/2014/main" id="{D5DC0435-2203-883A-55C0-74340078FC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52" y="2035"/>
              <a:ext cx="255" cy="255"/>
            </a:xfrm>
            <a:custGeom>
              <a:avLst/>
              <a:gdLst>
                <a:gd name="T0" fmla="*/ 251 w 255"/>
                <a:gd name="T1" fmla="*/ 102 h 255"/>
                <a:gd name="T2" fmla="*/ 239 w 255"/>
                <a:gd name="T3" fmla="*/ 68 h 255"/>
                <a:gd name="T4" fmla="*/ 216 w 255"/>
                <a:gd name="T5" fmla="*/ 39 h 255"/>
                <a:gd name="T6" fmla="*/ 187 w 255"/>
                <a:gd name="T7" fmla="*/ 16 h 255"/>
                <a:gd name="T8" fmla="*/ 153 w 255"/>
                <a:gd name="T9" fmla="*/ 4 h 255"/>
                <a:gd name="T10" fmla="*/ 114 w 255"/>
                <a:gd name="T11" fmla="*/ 2 h 255"/>
                <a:gd name="T12" fmla="*/ 77 w 255"/>
                <a:gd name="T13" fmla="*/ 10 h 255"/>
                <a:gd name="T14" fmla="*/ 47 w 255"/>
                <a:gd name="T15" fmla="*/ 29 h 255"/>
                <a:gd name="T16" fmla="*/ 23 w 255"/>
                <a:gd name="T17" fmla="*/ 56 h 255"/>
                <a:gd name="T18" fmla="*/ 6 w 255"/>
                <a:gd name="T19" fmla="*/ 89 h 255"/>
                <a:gd name="T20" fmla="*/ 0 w 255"/>
                <a:gd name="T21" fmla="*/ 128 h 255"/>
                <a:gd name="T22" fmla="*/ 6 w 255"/>
                <a:gd name="T23" fmla="*/ 166 h 255"/>
                <a:gd name="T24" fmla="*/ 23 w 255"/>
                <a:gd name="T25" fmla="*/ 199 h 255"/>
                <a:gd name="T26" fmla="*/ 47 w 255"/>
                <a:gd name="T27" fmla="*/ 226 h 255"/>
                <a:gd name="T28" fmla="*/ 77 w 255"/>
                <a:gd name="T29" fmla="*/ 245 h 255"/>
                <a:gd name="T30" fmla="*/ 114 w 255"/>
                <a:gd name="T31" fmla="*/ 253 h 255"/>
                <a:gd name="T32" fmla="*/ 153 w 255"/>
                <a:gd name="T33" fmla="*/ 251 h 255"/>
                <a:gd name="T34" fmla="*/ 187 w 255"/>
                <a:gd name="T35" fmla="*/ 239 h 255"/>
                <a:gd name="T36" fmla="*/ 216 w 255"/>
                <a:gd name="T37" fmla="*/ 216 h 255"/>
                <a:gd name="T38" fmla="*/ 239 w 255"/>
                <a:gd name="T39" fmla="*/ 187 h 255"/>
                <a:gd name="T40" fmla="*/ 251 w 255"/>
                <a:gd name="T41" fmla="*/ 153 h 255"/>
                <a:gd name="T42" fmla="*/ 251 w 255"/>
                <a:gd name="T43" fmla="*/ 128 h 255"/>
                <a:gd name="T44" fmla="*/ 245 w 255"/>
                <a:gd name="T45" fmla="*/ 164 h 255"/>
                <a:gd name="T46" fmla="*/ 230 w 255"/>
                <a:gd name="T47" fmla="*/ 197 h 255"/>
                <a:gd name="T48" fmla="*/ 207 w 255"/>
                <a:gd name="T49" fmla="*/ 222 h 255"/>
                <a:gd name="T50" fmla="*/ 176 w 255"/>
                <a:gd name="T51" fmla="*/ 241 h 255"/>
                <a:gd name="T52" fmla="*/ 141 w 255"/>
                <a:gd name="T53" fmla="*/ 249 h 255"/>
                <a:gd name="T54" fmla="*/ 102 w 255"/>
                <a:gd name="T55" fmla="*/ 247 h 255"/>
                <a:gd name="T56" fmla="*/ 70 w 255"/>
                <a:gd name="T57" fmla="*/ 236 h 255"/>
                <a:gd name="T58" fmla="*/ 41 w 255"/>
                <a:gd name="T59" fmla="*/ 214 h 255"/>
                <a:gd name="T60" fmla="*/ 20 w 255"/>
                <a:gd name="T61" fmla="*/ 185 h 255"/>
                <a:gd name="T62" fmla="*/ 8 w 255"/>
                <a:gd name="T63" fmla="*/ 153 h 255"/>
                <a:gd name="T64" fmla="*/ 6 w 255"/>
                <a:gd name="T65" fmla="*/ 114 h 255"/>
                <a:gd name="T66" fmla="*/ 14 w 255"/>
                <a:gd name="T67" fmla="*/ 79 h 255"/>
                <a:gd name="T68" fmla="*/ 33 w 255"/>
                <a:gd name="T69" fmla="*/ 48 h 255"/>
                <a:gd name="T70" fmla="*/ 58 w 255"/>
                <a:gd name="T71" fmla="*/ 25 h 255"/>
                <a:gd name="T72" fmla="*/ 91 w 255"/>
                <a:gd name="T73" fmla="*/ 10 h 255"/>
                <a:gd name="T74" fmla="*/ 128 w 255"/>
                <a:gd name="T75" fmla="*/ 4 h 255"/>
                <a:gd name="T76" fmla="*/ 164 w 255"/>
                <a:gd name="T77" fmla="*/ 10 h 255"/>
                <a:gd name="T78" fmla="*/ 197 w 255"/>
                <a:gd name="T79" fmla="*/ 25 h 255"/>
                <a:gd name="T80" fmla="*/ 222 w 255"/>
                <a:gd name="T81" fmla="*/ 48 h 255"/>
                <a:gd name="T82" fmla="*/ 241 w 255"/>
                <a:gd name="T83" fmla="*/ 79 h 255"/>
                <a:gd name="T84" fmla="*/ 249 w 255"/>
                <a:gd name="T85" fmla="*/ 114 h 25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55"/>
                <a:gd name="T130" fmla="*/ 0 h 255"/>
                <a:gd name="T131" fmla="*/ 255 w 255"/>
                <a:gd name="T132" fmla="*/ 255 h 25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55" h="255">
                  <a:moveTo>
                    <a:pt x="255" y="128"/>
                  </a:moveTo>
                  <a:lnTo>
                    <a:pt x="253" y="114"/>
                  </a:lnTo>
                  <a:lnTo>
                    <a:pt x="251" y="102"/>
                  </a:lnTo>
                  <a:lnTo>
                    <a:pt x="249" y="89"/>
                  </a:lnTo>
                  <a:lnTo>
                    <a:pt x="245" y="77"/>
                  </a:lnTo>
                  <a:lnTo>
                    <a:pt x="239" y="68"/>
                  </a:lnTo>
                  <a:lnTo>
                    <a:pt x="232" y="56"/>
                  </a:lnTo>
                  <a:lnTo>
                    <a:pt x="226" y="47"/>
                  </a:lnTo>
                  <a:lnTo>
                    <a:pt x="216" y="39"/>
                  </a:lnTo>
                  <a:lnTo>
                    <a:pt x="209" y="29"/>
                  </a:lnTo>
                  <a:lnTo>
                    <a:pt x="199" y="23"/>
                  </a:lnTo>
                  <a:lnTo>
                    <a:pt x="187" y="16"/>
                  </a:lnTo>
                  <a:lnTo>
                    <a:pt x="178" y="10"/>
                  </a:lnTo>
                  <a:lnTo>
                    <a:pt x="166" y="6"/>
                  </a:lnTo>
                  <a:lnTo>
                    <a:pt x="153" y="4"/>
                  </a:lnTo>
                  <a:lnTo>
                    <a:pt x="141" y="2"/>
                  </a:lnTo>
                  <a:lnTo>
                    <a:pt x="128" y="0"/>
                  </a:lnTo>
                  <a:lnTo>
                    <a:pt x="114" y="2"/>
                  </a:lnTo>
                  <a:lnTo>
                    <a:pt x="102" y="4"/>
                  </a:lnTo>
                  <a:lnTo>
                    <a:pt x="89" y="6"/>
                  </a:lnTo>
                  <a:lnTo>
                    <a:pt x="77" y="10"/>
                  </a:lnTo>
                  <a:lnTo>
                    <a:pt x="68" y="16"/>
                  </a:lnTo>
                  <a:lnTo>
                    <a:pt x="56" y="23"/>
                  </a:lnTo>
                  <a:lnTo>
                    <a:pt x="47" y="29"/>
                  </a:lnTo>
                  <a:lnTo>
                    <a:pt x="39" y="39"/>
                  </a:lnTo>
                  <a:lnTo>
                    <a:pt x="29" y="47"/>
                  </a:lnTo>
                  <a:lnTo>
                    <a:pt x="23" y="56"/>
                  </a:lnTo>
                  <a:lnTo>
                    <a:pt x="16" y="68"/>
                  </a:lnTo>
                  <a:lnTo>
                    <a:pt x="10" y="77"/>
                  </a:lnTo>
                  <a:lnTo>
                    <a:pt x="6" y="89"/>
                  </a:lnTo>
                  <a:lnTo>
                    <a:pt x="4" y="102"/>
                  </a:lnTo>
                  <a:lnTo>
                    <a:pt x="2" y="114"/>
                  </a:lnTo>
                  <a:lnTo>
                    <a:pt x="0" y="128"/>
                  </a:lnTo>
                  <a:lnTo>
                    <a:pt x="2" y="141"/>
                  </a:lnTo>
                  <a:lnTo>
                    <a:pt x="4" y="153"/>
                  </a:lnTo>
                  <a:lnTo>
                    <a:pt x="6" y="166"/>
                  </a:lnTo>
                  <a:lnTo>
                    <a:pt x="10" y="178"/>
                  </a:lnTo>
                  <a:lnTo>
                    <a:pt x="16" y="187"/>
                  </a:lnTo>
                  <a:lnTo>
                    <a:pt x="23" y="199"/>
                  </a:lnTo>
                  <a:lnTo>
                    <a:pt x="29" y="209"/>
                  </a:lnTo>
                  <a:lnTo>
                    <a:pt x="39" y="216"/>
                  </a:lnTo>
                  <a:lnTo>
                    <a:pt x="47" y="226"/>
                  </a:lnTo>
                  <a:lnTo>
                    <a:pt x="56" y="232"/>
                  </a:lnTo>
                  <a:lnTo>
                    <a:pt x="68" y="239"/>
                  </a:lnTo>
                  <a:lnTo>
                    <a:pt x="77" y="245"/>
                  </a:lnTo>
                  <a:lnTo>
                    <a:pt x="89" y="249"/>
                  </a:lnTo>
                  <a:lnTo>
                    <a:pt x="102" y="251"/>
                  </a:lnTo>
                  <a:lnTo>
                    <a:pt x="114" y="253"/>
                  </a:lnTo>
                  <a:lnTo>
                    <a:pt x="128" y="255"/>
                  </a:lnTo>
                  <a:lnTo>
                    <a:pt x="141" y="253"/>
                  </a:lnTo>
                  <a:lnTo>
                    <a:pt x="153" y="251"/>
                  </a:lnTo>
                  <a:lnTo>
                    <a:pt x="166" y="249"/>
                  </a:lnTo>
                  <a:lnTo>
                    <a:pt x="178" y="245"/>
                  </a:lnTo>
                  <a:lnTo>
                    <a:pt x="187" y="239"/>
                  </a:lnTo>
                  <a:lnTo>
                    <a:pt x="199" y="232"/>
                  </a:lnTo>
                  <a:lnTo>
                    <a:pt x="209" y="226"/>
                  </a:lnTo>
                  <a:lnTo>
                    <a:pt x="216" y="216"/>
                  </a:lnTo>
                  <a:lnTo>
                    <a:pt x="226" y="209"/>
                  </a:lnTo>
                  <a:lnTo>
                    <a:pt x="232" y="199"/>
                  </a:lnTo>
                  <a:lnTo>
                    <a:pt x="239" y="187"/>
                  </a:lnTo>
                  <a:lnTo>
                    <a:pt x="245" y="178"/>
                  </a:lnTo>
                  <a:lnTo>
                    <a:pt x="249" y="166"/>
                  </a:lnTo>
                  <a:lnTo>
                    <a:pt x="251" y="153"/>
                  </a:lnTo>
                  <a:lnTo>
                    <a:pt x="253" y="141"/>
                  </a:lnTo>
                  <a:lnTo>
                    <a:pt x="255" y="128"/>
                  </a:lnTo>
                  <a:close/>
                  <a:moveTo>
                    <a:pt x="251" y="128"/>
                  </a:moveTo>
                  <a:lnTo>
                    <a:pt x="249" y="141"/>
                  </a:lnTo>
                  <a:lnTo>
                    <a:pt x="247" y="153"/>
                  </a:lnTo>
                  <a:lnTo>
                    <a:pt x="245" y="164"/>
                  </a:lnTo>
                  <a:lnTo>
                    <a:pt x="241" y="176"/>
                  </a:lnTo>
                  <a:lnTo>
                    <a:pt x="236" y="185"/>
                  </a:lnTo>
                  <a:lnTo>
                    <a:pt x="230" y="197"/>
                  </a:lnTo>
                  <a:lnTo>
                    <a:pt x="222" y="207"/>
                  </a:lnTo>
                  <a:lnTo>
                    <a:pt x="214" y="214"/>
                  </a:lnTo>
                  <a:lnTo>
                    <a:pt x="207" y="222"/>
                  </a:lnTo>
                  <a:lnTo>
                    <a:pt x="197" y="230"/>
                  </a:lnTo>
                  <a:lnTo>
                    <a:pt x="185" y="236"/>
                  </a:lnTo>
                  <a:lnTo>
                    <a:pt x="176" y="241"/>
                  </a:lnTo>
                  <a:lnTo>
                    <a:pt x="164" y="245"/>
                  </a:lnTo>
                  <a:lnTo>
                    <a:pt x="153" y="247"/>
                  </a:lnTo>
                  <a:lnTo>
                    <a:pt x="141" y="249"/>
                  </a:lnTo>
                  <a:lnTo>
                    <a:pt x="128" y="251"/>
                  </a:lnTo>
                  <a:lnTo>
                    <a:pt x="114" y="249"/>
                  </a:lnTo>
                  <a:lnTo>
                    <a:pt x="102" y="247"/>
                  </a:lnTo>
                  <a:lnTo>
                    <a:pt x="91" y="245"/>
                  </a:lnTo>
                  <a:lnTo>
                    <a:pt x="79" y="241"/>
                  </a:lnTo>
                  <a:lnTo>
                    <a:pt x="70" y="236"/>
                  </a:lnTo>
                  <a:lnTo>
                    <a:pt x="58" y="230"/>
                  </a:lnTo>
                  <a:lnTo>
                    <a:pt x="48" y="222"/>
                  </a:lnTo>
                  <a:lnTo>
                    <a:pt x="41" y="214"/>
                  </a:lnTo>
                  <a:lnTo>
                    <a:pt x="33" y="207"/>
                  </a:lnTo>
                  <a:lnTo>
                    <a:pt x="25" y="197"/>
                  </a:lnTo>
                  <a:lnTo>
                    <a:pt x="20" y="185"/>
                  </a:lnTo>
                  <a:lnTo>
                    <a:pt x="14" y="176"/>
                  </a:lnTo>
                  <a:lnTo>
                    <a:pt x="10" y="164"/>
                  </a:lnTo>
                  <a:lnTo>
                    <a:pt x="8" y="153"/>
                  </a:lnTo>
                  <a:lnTo>
                    <a:pt x="6" y="141"/>
                  </a:lnTo>
                  <a:lnTo>
                    <a:pt x="4" y="128"/>
                  </a:lnTo>
                  <a:lnTo>
                    <a:pt x="6" y="114"/>
                  </a:lnTo>
                  <a:lnTo>
                    <a:pt x="8" y="102"/>
                  </a:lnTo>
                  <a:lnTo>
                    <a:pt x="10" y="91"/>
                  </a:lnTo>
                  <a:lnTo>
                    <a:pt x="14" y="79"/>
                  </a:lnTo>
                  <a:lnTo>
                    <a:pt x="20" y="70"/>
                  </a:lnTo>
                  <a:lnTo>
                    <a:pt x="25" y="58"/>
                  </a:lnTo>
                  <a:lnTo>
                    <a:pt x="33" y="48"/>
                  </a:lnTo>
                  <a:lnTo>
                    <a:pt x="41" y="41"/>
                  </a:lnTo>
                  <a:lnTo>
                    <a:pt x="48" y="33"/>
                  </a:lnTo>
                  <a:lnTo>
                    <a:pt x="58" y="25"/>
                  </a:lnTo>
                  <a:lnTo>
                    <a:pt x="70" y="20"/>
                  </a:lnTo>
                  <a:lnTo>
                    <a:pt x="79" y="14"/>
                  </a:lnTo>
                  <a:lnTo>
                    <a:pt x="91" y="10"/>
                  </a:lnTo>
                  <a:lnTo>
                    <a:pt x="102" y="8"/>
                  </a:lnTo>
                  <a:lnTo>
                    <a:pt x="114" y="6"/>
                  </a:lnTo>
                  <a:lnTo>
                    <a:pt x="128" y="4"/>
                  </a:lnTo>
                  <a:lnTo>
                    <a:pt x="141" y="6"/>
                  </a:lnTo>
                  <a:lnTo>
                    <a:pt x="153" y="8"/>
                  </a:lnTo>
                  <a:lnTo>
                    <a:pt x="164" y="10"/>
                  </a:lnTo>
                  <a:lnTo>
                    <a:pt x="176" y="14"/>
                  </a:lnTo>
                  <a:lnTo>
                    <a:pt x="185" y="20"/>
                  </a:lnTo>
                  <a:lnTo>
                    <a:pt x="197" y="25"/>
                  </a:lnTo>
                  <a:lnTo>
                    <a:pt x="207" y="33"/>
                  </a:lnTo>
                  <a:lnTo>
                    <a:pt x="214" y="41"/>
                  </a:lnTo>
                  <a:lnTo>
                    <a:pt x="222" y="48"/>
                  </a:lnTo>
                  <a:lnTo>
                    <a:pt x="230" y="58"/>
                  </a:lnTo>
                  <a:lnTo>
                    <a:pt x="236" y="70"/>
                  </a:lnTo>
                  <a:lnTo>
                    <a:pt x="241" y="79"/>
                  </a:lnTo>
                  <a:lnTo>
                    <a:pt x="245" y="91"/>
                  </a:lnTo>
                  <a:lnTo>
                    <a:pt x="247" y="102"/>
                  </a:lnTo>
                  <a:lnTo>
                    <a:pt x="249" y="114"/>
                  </a:lnTo>
                  <a:lnTo>
                    <a:pt x="251" y="128"/>
                  </a:lnTo>
                  <a:close/>
                </a:path>
              </a:pathLst>
            </a:custGeom>
            <a:solidFill>
              <a:srgbClr val="EAB1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081" name="Freeform 189">
              <a:extLst>
                <a:ext uri="{FF2B5EF4-FFF2-40B4-BE49-F238E27FC236}">
                  <a16:creationId xmlns:a16="http://schemas.microsoft.com/office/drawing/2014/main" id="{52BA9642-3A48-1979-0ABA-1AA052CE98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54" y="2037"/>
              <a:ext cx="251" cy="251"/>
            </a:xfrm>
            <a:custGeom>
              <a:avLst/>
              <a:gdLst>
                <a:gd name="T0" fmla="*/ 247 w 251"/>
                <a:gd name="T1" fmla="*/ 100 h 251"/>
                <a:gd name="T2" fmla="*/ 235 w 251"/>
                <a:gd name="T3" fmla="*/ 66 h 251"/>
                <a:gd name="T4" fmla="*/ 214 w 251"/>
                <a:gd name="T5" fmla="*/ 37 h 251"/>
                <a:gd name="T6" fmla="*/ 185 w 251"/>
                <a:gd name="T7" fmla="*/ 16 h 251"/>
                <a:gd name="T8" fmla="*/ 151 w 251"/>
                <a:gd name="T9" fmla="*/ 4 h 251"/>
                <a:gd name="T10" fmla="*/ 112 w 251"/>
                <a:gd name="T11" fmla="*/ 2 h 251"/>
                <a:gd name="T12" fmla="*/ 77 w 251"/>
                <a:gd name="T13" fmla="*/ 10 h 251"/>
                <a:gd name="T14" fmla="*/ 46 w 251"/>
                <a:gd name="T15" fmla="*/ 29 h 251"/>
                <a:gd name="T16" fmla="*/ 21 w 251"/>
                <a:gd name="T17" fmla="*/ 56 h 251"/>
                <a:gd name="T18" fmla="*/ 6 w 251"/>
                <a:gd name="T19" fmla="*/ 89 h 251"/>
                <a:gd name="T20" fmla="*/ 0 w 251"/>
                <a:gd name="T21" fmla="*/ 126 h 251"/>
                <a:gd name="T22" fmla="*/ 6 w 251"/>
                <a:gd name="T23" fmla="*/ 162 h 251"/>
                <a:gd name="T24" fmla="*/ 21 w 251"/>
                <a:gd name="T25" fmla="*/ 195 h 251"/>
                <a:gd name="T26" fmla="*/ 46 w 251"/>
                <a:gd name="T27" fmla="*/ 222 h 251"/>
                <a:gd name="T28" fmla="*/ 77 w 251"/>
                <a:gd name="T29" fmla="*/ 241 h 251"/>
                <a:gd name="T30" fmla="*/ 112 w 251"/>
                <a:gd name="T31" fmla="*/ 249 h 251"/>
                <a:gd name="T32" fmla="*/ 151 w 251"/>
                <a:gd name="T33" fmla="*/ 247 h 251"/>
                <a:gd name="T34" fmla="*/ 185 w 251"/>
                <a:gd name="T35" fmla="*/ 235 h 251"/>
                <a:gd name="T36" fmla="*/ 214 w 251"/>
                <a:gd name="T37" fmla="*/ 214 h 251"/>
                <a:gd name="T38" fmla="*/ 235 w 251"/>
                <a:gd name="T39" fmla="*/ 185 h 251"/>
                <a:gd name="T40" fmla="*/ 247 w 251"/>
                <a:gd name="T41" fmla="*/ 151 h 251"/>
                <a:gd name="T42" fmla="*/ 247 w 251"/>
                <a:gd name="T43" fmla="*/ 126 h 251"/>
                <a:gd name="T44" fmla="*/ 241 w 251"/>
                <a:gd name="T45" fmla="*/ 162 h 251"/>
                <a:gd name="T46" fmla="*/ 226 w 251"/>
                <a:gd name="T47" fmla="*/ 193 h 251"/>
                <a:gd name="T48" fmla="*/ 203 w 251"/>
                <a:gd name="T49" fmla="*/ 218 h 251"/>
                <a:gd name="T50" fmla="*/ 172 w 251"/>
                <a:gd name="T51" fmla="*/ 237 h 251"/>
                <a:gd name="T52" fmla="*/ 137 w 251"/>
                <a:gd name="T53" fmla="*/ 245 h 251"/>
                <a:gd name="T54" fmla="*/ 100 w 251"/>
                <a:gd name="T55" fmla="*/ 243 h 251"/>
                <a:gd name="T56" fmla="*/ 68 w 251"/>
                <a:gd name="T57" fmla="*/ 232 h 251"/>
                <a:gd name="T58" fmla="*/ 41 w 251"/>
                <a:gd name="T59" fmla="*/ 210 h 251"/>
                <a:gd name="T60" fmla="*/ 19 w 251"/>
                <a:gd name="T61" fmla="*/ 183 h 251"/>
                <a:gd name="T62" fmla="*/ 8 w 251"/>
                <a:gd name="T63" fmla="*/ 151 h 251"/>
                <a:gd name="T64" fmla="*/ 6 w 251"/>
                <a:gd name="T65" fmla="*/ 114 h 251"/>
                <a:gd name="T66" fmla="*/ 14 w 251"/>
                <a:gd name="T67" fmla="*/ 79 h 251"/>
                <a:gd name="T68" fmla="*/ 33 w 251"/>
                <a:gd name="T69" fmla="*/ 48 h 251"/>
                <a:gd name="T70" fmla="*/ 58 w 251"/>
                <a:gd name="T71" fmla="*/ 25 h 251"/>
                <a:gd name="T72" fmla="*/ 89 w 251"/>
                <a:gd name="T73" fmla="*/ 10 h 251"/>
                <a:gd name="T74" fmla="*/ 126 w 251"/>
                <a:gd name="T75" fmla="*/ 4 h 251"/>
                <a:gd name="T76" fmla="*/ 162 w 251"/>
                <a:gd name="T77" fmla="*/ 10 h 251"/>
                <a:gd name="T78" fmla="*/ 193 w 251"/>
                <a:gd name="T79" fmla="*/ 25 h 251"/>
                <a:gd name="T80" fmla="*/ 218 w 251"/>
                <a:gd name="T81" fmla="*/ 48 h 251"/>
                <a:gd name="T82" fmla="*/ 237 w 251"/>
                <a:gd name="T83" fmla="*/ 79 h 251"/>
                <a:gd name="T84" fmla="*/ 245 w 251"/>
                <a:gd name="T85" fmla="*/ 114 h 2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51"/>
                <a:gd name="T130" fmla="*/ 0 h 251"/>
                <a:gd name="T131" fmla="*/ 251 w 251"/>
                <a:gd name="T132" fmla="*/ 251 h 2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51" h="251">
                  <a:moveTo>
                    <a:pt x="251" y="126"/>
                  </a:moveTo>
                  <a:lnTo>
                    <a:pt x="249" y="112"/>
                  </a:lnTo>
                  <a:lnTo>
                    <a:pt x="247" y="100"/>
                  </a:lnTo>
                  <a:lnTo>
                    <a:pt x="245" y="89"/>
                  </a:lnTo>
                  <a:lnTo>
                    <a:pt x="241" y="77"/>
                  </a:lnTo>
                  <a:lnTo>
                    <a:pt x="235" y="66"/>
                  </a:lnTo>
                  <a:lnTo>
                    <a:pt x="230" y="56"/>
                  </a:lnTo>
                  <a:lnTo>
                    <a:pt x="222" y="46"/>
                  </a:lnTo>
                  <a:lnTo>
                    <a:pt x="214" y="37"/>
                  </a:lnTo>
                  <a:lnTo>
                    <a:pt x="205" y="29"/>
                  </a:lnTo>
                  <a:lnTo>
                    <a:pt x="195" y="21"/>
                  </a:lnTo>
                  <a:lnTo>
                    <a:pt x="185" y="16"/>
                  </a:lnTo>
                  <a:lnTo>
                    <a:pt x="174" y="10"/>
                  </a:lnTo>
                  <a:lnTo>
                    <a:pt x="162" y="6"/>
                  </a:lnTo>
                  <a:lnTo>
                    <a:pt x="151" y="4"/>
                  </a:lnTo>
                  <a:lnTo>
                    <a:pt x="139" y="2"/>
                  </a:lnTo>
                  <a:lnTo>
                    <a:pt x="126" y="0"/>
                  </a:lnTo>
                  <a:lnTo>
                    <a:pt x="112" y="2"/>
                  </a:lnTo>
                  <a:lnTo>
                    <a:pt x="100" y="4"/>
                  </a:lnTo>
                  <a:lnTo>
                    <a:pt x="89" y="6"/>
                  </a:lnTo>
                  <a:lnTo>
                    <a:pt x="77" y="10"/>
                  </a:lnTo>
                  <a:lnTo>
                    <a:pt x="66" y="16"/>
                  </a:lnTo>
                  <a:lnTo>
                    <a:pt x="56" y="21"/>
                  </a:lnTo>
                  <a:lnTo>
                    <a:pt x="46" y="29"/>
                  </a:lnTo>
                  <a:lnTo>
                    <a:pt x="37" y="37"/>
                  </a:lnTo>
                  <a:lnTo>
                    <a:pt x="29" y="46"/>
                  </a:lnTo>
                  <a:lnTo>
                    <a:pt x="21" y="56"/>
                  </a:lnTo>
                  <a:lnTo>
                    <a:pt x="16" y="66"/>
                  </a:lnTo>
                  <a:lnTo>
                    <a:pt x="10" y="77"/>
                  </a:lnTo>
                  <a:lnTo>
                    <a:pt x="6" y="89"/>
                  </a:lnTo>
                  <a:lnTo>
                    <a:pt x="4" y="100"/>
                  </a:lnTo>
                  <a:lnTo>
                    <a:pt x="2" y="112"/>
                  </a:lnTo>
                  <a:lnTo>
                    <a:pt x="0" y="126"/>
                  </a:lnTo>
                  <a:lnTo>
                    <a:pt x="2" y="139"/>
                  </a:lnTo>
                  <a:lnTo>
                    <a:pt x="4" y="151"/>
                  </a:lnTo>
                  <a:lnTo>
                    <a:pt x="6" y="162"/>
                  </a:lnTo>
                  <a:lnTo>
                    <a:pt x="10" y="174"/>
                  </a:lnTo>
                  <a:lnTo>
                    <a:pt x="16" y="185"/>
                  </a:lnTo>
                  <a:lnTo>
                    <a:pt x="21" y="195"/>
                  </a:lnTo>
                  <a:lnTo>
                    <a:pt x="29" y="205"/>
                  </a:lnTo>
                  <a:lnTo>
                    <a:pt x="37" y="214"/>
                  </a:lnTo>
                  <a:lnTo>
                    <a:pt x="46" y="222"/>
                  </a:lnTo>
                  <a:lnTo>
                    <a:pt x="56" y="230"/>
                  </a:lnTo>
                  <a:lnTo>
                    <a:pt x="66" y="235"/>
                  </a:lnTo>
                  <a:lnTo>
                    <a:pt x="77" y="241"/>
                  </a:lnTo>
                  <a:lnTo>
                    <a:pt x="89" y="245"/>
                  </a:lnTo>
                  <a:lnTo>
                    <a:pt x="100" y="247"/>
                  </a:lnTo>
                  <a:lnTo>
                    <a:pt x="112" y="249"/>
                  </a:lnTo>
                  <a:lnTo>
                    <a:pt x="126" y="251"/>
                  </a:lnTo>
                  <a:lnTo>
                    <a:pt x="139" y="249"/>
                  </a:lnTo>
                  <a:lnTo>
                    <a:pt x="151" y="247"/>
                  </a:lnTo>
                  <a:lnTo>
                    <a:pt x="162" y="245"/>
                  </a:lnTo>
                  <a:lnTo>
                    <a:pt x="174" y="241"/>
                  </a:lnTo>
                  <a:lnTo>
                    <a:pt x="185" y="235"/>
                  </a:lnTo>
                  <a:lnTo>
                    <a:pt x="195" y="230"/>
                  </a:lnTo>
                  <a:lnTo>
                    <a:pt x="205" y="222"/>
                  </a:lnTo>
                  <a:lnTo>
                    <a:pt x="214" y="214"/>
                  </a:lnTo>
                  <a:lnTo>
                    <a:pt x="222" y="205"/>
                  </a:lnTo>
                  <a:lnTo>
                    <a:pt x="230" y="195"/>
                  </a:lnTo>
                  <a:lnTo>
                    <a:pt x="235" y="185"/>
                  </a:lnTo>
                  <a:lnTo>
                    <a:pt x="241" y="174"/>
                  </a:lnTo>
                  <a:lnTo>
                    <a:pt x="245" y="162"/>
                  </a:lnTo>
                  <a:lnTo>
                    <a:pt x="247" y="151"/>
                  </a:lnTo>
                  <a:lnTo>
                    <a:pt x="249" y="139"/>
                  </a:lnTo>
                  <a:lnTo>
                    <a:pt x="251" y="126"/>
                  </a:lnTo>
                  <a:close/>
                  <a:moveTo>
                    <a:pt x="247" y="126"/>
                  </a:moveTo>
                  <a:lnTo>
                    <a:pt x="245" y="137"/>
                  </a:lnTo>
                  <a:lnTo>
                    <a:pt x="243" y="151"/>
                  </a:lnTo>
                  <a:lnTo>
                    <a:pt x="241" y="162"/>
                  </a:lnTo>
                  <a:lnTo>
                    <a:pt x="237" y="172"/>
                  </a:lnTo>
                  <a:lnTo>
                    <a:pt x="232" y="183"/>
                  </a:lnTo>
                  <a:lnTo>
                    <a:pt x="226" y="193"/>
                  </a:lnTo>
                  <a:lnTo>
                    <a:pt x="218" y="203"/>
                  </a:lnTo>
                  <a:lnTo>
                    <a:pt x="210" y="210"/>
                  </a:lnTo>
                  <a:lnTo>
                    <a:pt x="203" y="218"/>
                  </a:lnTo>
                  <a:lnTo>
                    <a:pt x="193" y="226"/>
                  </a:lnTo>
                  <a:lnTo>
                    <a:pt x="183" y="232"/>
                  </a:lnTo>
                  <a:lnTo>
                    <a:pt x="172" y="237"/>
                  </a:lnTo>
                  <a:lnTo>
                    <a:pt x="162" y="241"/>
                  </a:lnTo>
                  <a:lnTo>
                    <a:pt x="151" y="243"/>
                  </a:lnTo>
                  <a:lnTo>
                    <a:pt x="137" y="245"/>
                  </a:lnTo>
                  <a:lnTo>
                    <a:pt x="126" y="247"/>
                  </a:lnTo>
                  <a:lnTo>
                    <a:pt x="114" y="245"/>
                  </a:lnTo>
                  <a:lnTo>
                    <a:pt x="100" y="243"/>
                  </a:lnTo>
                  <a:lnTo>
                    <a:pt x="89" y="241"/>
                  </a:lnTo>
                  <a:lnTo>
                    <a:pt x="79" y="237"/>
                  </a:lnTo>
                  <a:lnTo>
                    <a:pt x="68" y="232"/>
                  </a:lnTo>
                  <a:lnTo>
                    <a:pt x="58" y="226"/>
                  </a:lnTo>
                  <a:lnTo>
                    <a:pt x="48" y="218"/>
                  </a:lnTo>
                  <a:lnTo>
                    <a:pt x="41" y="210"/>
                  </a:lnTo>
                  <a:lnTo>
                    <a:pt x="33" y="203"/>
                  </a:lnTo>
                  <a:lnTo>
                    <a:pt x="25" y="193"/>
                  </a:lnTo>
                  <a:lnTo>
                    <a:pt x="19" y="183"/>
                  </a:lnTo>
                  <a:lnTo>
                    <a:pt x="14" y="172"/>
                  </a:lnTo>
                  <a:lnTo>
                    <a:pt x="10" y="162"/>
                  </a:lnTo>
                  <a:lnTo>
                    <a:pt x="8" y="151"/>
                  </a:lnTo>
                  <a:lnTo>
                    <a:pt x="6" y="137"/>
                  </a:lnTo>
                  <a:lnTo>
                    <a:pt x="4" y="126"/>
                  </a:lnTo>
                  <a:lnTo>
                    <a:pt x="6" y="114"/>
                  </a:lnTo>
                  <a:lnTo>
                    <a:pt x="8" y="100"/>
                  </a:lnTo>
                  <a:lnTo>
                    <a:pt x="10" y="89"/>
                  </a:lnTo>
                  <a:lnTo>
                    <a:pt x="14" y="79"/>
                  </a:lnTo>
                  <a:lnTo>
                    <a:pt x="19" y="68"/>
                  </a:lnTo>
                  <a:lnTo>
                    <a:pt x="25" y="58"/>
                  </a:lnTo>
                  <a:lnTo>
                    <a:pt x="33" y="48"/>
                  </a:lnTo>
                  <a:lnTo>
                    <a:pt x="41" y="41"/>
                  </a:lnTo>
                  <a:lnTo>
                    <a:pt x="48" y="33"/>
                  </a:lnTo>
                  <a:lnTo>
                    <a:pt x="58" y="25"/>
                  </a:lnTo>
                  <a:lnTo>
                    <a:pt x="68" y="19"/>
                  </a:lnTo>
                  <a:lnTo>
                    <a:pt x="79" y="14"/>
                  </a:lnTo>
                  <a:lnTo>
                    <a:pt x="89" y="10"/>
                  </a:lnTo>
                  <a:lnTo>
                    <a:pt x="100" y="8"/>
                  </a:lnTo>
                  <a:lnTo>
                    <a:pt x="114" y="6"/>
                  </a:lnTo>
                  <a:lnTo>
                    <a:pt x="126" y="4"/>
                  </a:lnTo>
                  <a:lnTo>
                    <a:pt x="137" y="6"/>
                  </a:lnTo>
                  <a:lnTo>
                    <a:pt x="151" y="8"/>
                  </a:lnTo>
                  <a:lnTo>
                    <a:pt x="162" y="10"/>
                  </a:lnTo>
                  <a:lnTo>
                    <a:pt x="172" y="14"/>
                  </a:lnTo>
                  <a:lnTo>
                    <a:pt x="183" y="19"/>
                  </a:lnTo>
                  <a:lnTo>
                    <a:pt x="193" y="25"/>
                  </a:lnTo>
                  <a:lnTo>
                    <a:pt x="203" y="33"/>
                  </a:lnTo>
                  <a:lnTo>
                    <a:pt x="210" y="41"/>
                  </a:lnTo>
                  <a:lnTo>
                    <a:pt x="218" y="48"/>
                  </a:lnTo>
                  <a:lnTo>
                    <a:pt x="226" y="58"/>
                  </a:lnTo>
                  <a:lnTo>
                    <a:pt x="232" y="68"/>
                  </a:lnTo>
                  <a:lnTo>
                    <a:pt x="237" y="79"/>
                  </a:lnTo>
                  <a:lnTo>
                    <a:pt x="241" y="89"/>
                  </a:lnTo>
                  <a:lnTo>
                    <a:pt x="243" y="100"/>
                  </a:lnTo>
                  <a:lnTo>
                    <a:pt x="245" y="114"/>
                  </a:lnTo>
                  <a:lnTo>
                    <a:pt x="247" y="126"/>
                  </a:lnTo>
                  <a:close/>
                </a:path>
              </a:pathLst>
            </a:custGeom>
            <a:solidFill>
              <a:srgbClr val="EBB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082" name="Freeform 190">
              <a:extLst>
                <a:ext uri="{FF2B5EF4-FFF2-40B4-BE49-F238E27FC236}">
                  <a16:creationId xmlns:a16="http://schemas.microsoft.com/office/drawing/2014/main" id="{0E0783E1-A1D3-F585-223C-EE53AC175C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56" y="2039"/>
              <a:ext cx="247" cy="247"/>
            </a:xfrm>
            <a:custGeom>
              <a:avLst/>
              <a:gdLst>
                <a:gd name="T0" fmla="*/ 243 w 247"/>
                <a:gd name="T1" fmla="*/ 98 h 247"/>
                <a:gd name="T2" fmla="*/ 232 w 247"/>
                <a:gd name="T3" fmla="*/ 66 h 247"/>
                <a:gd name="T4" fmla="*/ 210 w 247"/>
                <a:gd name="T5" fmla="*/ 37 h 247"/>
                <a:gd name="T6" fmla="*/ 181 w 247"/>
                <a:gd name="T7" fmla="*/ 16 h 247"/>
                <a:gd name="T8" fmla="*/ 149 w 247"/>
                <a:gd name="T9" fmla="*/ 4 h 247"/>
                <a:gd name="T10" fmla="*/ 110 w 247"/>
                <a:gd name="T11" fmla="*/ 2 h 247"/>
                <a:gd name="T12" fmla="*/ 75 w 247"/>
                <a:gd name="T13" fmla="*/ 10 h 247"/>
                <a:gd name="T14" fmla="*/ 44 w 247"/>
                <a:gd name="T15" fmla="*/ 29 h 247"/>
                <a:gd name="T16" fmla="*/ 21 w 247"/>
                <a:gd name="T17" fmla="*/ 54 h 247"/>
                <a:gd name="T18" fmla="*/ 6 w 247"/>
                <a:gd name="T19" fmla="*/ 87 h 247"/>
                <a:gd name="T20" fmla="*/ 0 w 247"/>
                <a:gd name="T21" fmla="*/ 124 h 247"/>
                <a:gd name="T22" fmla="*/ 6 w 247"/>
                <a:gd name="T23" fmla="*/ 160 h 247"/>
                <a:gd name="T24" fmla="*/ 21 w 247"/>
                <a:gd name="T25" fmla="*/ 193 h 247"/>
                <a:gd name="T26" fmla="*/ 44 w 247"/>
                <a:gd name="T27" fmla="*/ 218 h 247"/>
                <a:gd name="T28" fmla="*/ 75 w 247"/>
                <a:gd name="T29" fmla="*/ 237 h 247"/>
                <a:gd name="T30" fmla="*/ 110 w 247"/>
                <a:gd name="T31" fmla="*/ 245 h 247"/>
                <a:gd name="T32" fmla="*/ 149 w 247"/>
                <a:gd name="T33" fmla="*/ 243 h 247"/>
                <a:gd name="T34" fmla="*/ 181 w 247"/>
                <a:gd name="T35" fmla="*/ 232 h 247"/>
                <a:gd name="T36" fmla="*/ 210 w 247"/>
                <a:gd name="T37" fmla="*/ 210 h 247"/>
                <a:gd name="T38" fmla="*/ 232 w 247"/>
                <a:gd name="T39" fmla="*/ 181 h 247"/>
                <a:gd name="T40" fmla="*/ 243 w 247"/>
                <a:gd name="T41" fmla="*/ 149 h 247"/>
                <a:gd name="T42" fmla="*/ 243 w 247"/>
                <a:gd name="T43" fmla="*/ 124 h 247"/>
                <a:gd name="T44" fmla="*/ 237 w 247"/>
                <a:gd name="T45" fmla="*/ 158 h 247"/>
                <a:gd name="T46" fmla="*/ 222 w 247"/>
                <a:gd name="T47" fmla="*/ 191 h 247"/>
                <a:gd name="T48" fmla="*/ 199 w 247"/>
                <a:gd name="T49" fmla="*/ 216 h 247"/>
                <a:gd name="T50" fmla="*/ 170 w 247"/>
                <a:gd name="T51" fmla="*/ 233 h 247"/>
                <a:gd name="T52" fmla="*/ 135 w 247"/>
                <a:gd name="T53" fmla="*/ 241 h 247"/>
                <a:gd name="T54" fmla="*/ 100 w 247"/>
                <a:gd name="T55" fmla="*/ 239 h 247"/>
                <a:gd name="T56" fmla="*/ 68 w 247"/>
                <a:gd name="T57" fmla="*/ 228 h 247"/>
                <a:gd name="T58" fmla="*/ 39 w 247"/>
                <a:gd name="T59" fmla="*/ 208 h 247"/>
                <a:gd name="T60" fmla="*/ 19 w 247"/>
                <a:gd name="T61" fmla="*/ 179 h 247"/>
                <a:gd name="T62" fmla="*/ 8 w 247"/>
                <a:gd name="T63" fmla="*/ 147 h 247"/>
                <a:gd name="T64" fmla="*/ 6 w 247"/>
                <a:gd name="T65" fmla="*/ 112 h 247"/>
                <a:gd name="T66" fmla="*/ 14 w 247"/>
                <a:gd name="T67" fmla="*/ 77 h 247"/>
                <a:gd name="T68" fmla="*/ 31 w 247"/>
                <a:gd name="T69" fmla="*/ 48 h 247"/>
                <a:gd name="T70" fmla="*/ 56 w 247"/>
                <a:gd name="T71" fmla="*/ 25 h 247"/>
                <a:gd name="T72" fmla="*/ 89 w 247"/>
                <a:gd name="T73" fmla="*/ 10 h 247"/>
                <a:gd name="T74" fmla="*/ 124 w 247"/>
                <a:gd name="T75" fmla="*/ 4 h 247"/>
                <a:gd name="T76" fmla="*/ 158 w 247"/>
                <a:gd name="T77" fmla="*/ 10 h 247"/>
                <a:gd name="T78" fmla="*/ 191 w 247"/>
                <a:gd name="T79" fmla="*/ 25 h 247"/>
                <a:gd name="T80" fmla="*/ 216 w 247"/>
                <a:gd name="T81" fmla="*/ 48 h 247"/>
                <a:gd name="T82" fmla="*/ 233 w 247"/>
                <a:gd name="T83" fmla="*/ 77 h 247"/>
                <a:gd name="T84" fmla="*/ 241 w 247"/>
                <a:gd name="T85" fmla="*/ 112 h 24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47"/>
                <a:gd name="T130" fmla="*/ 0 h 247"/>
                <a:gd name="T131" fmla="*/ 247 w 247"/>
                <a:gd name="T132" fmla="*/ 247 h 24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47" h="247">
                  <a:moveTo>
                    <a:pt x="247" y="124"/>
                  </a:moveTo>
                  <a:lnTo>
                    <a:pt x="245" y="110"/>
                  </a:lnTo>
                  <a:lnTo>
                    <a:pt x="243" y="98"/>
                  </a:lnTo>
                  <a:lnTo>
                    <a:pt x="241" y="87"/>
                  </a:lnTo>
                  <a:lnTo>
                    <a:pt x="237" y="75"/>
                  </a:lnTo>
                  <a:lnTo>
                    <a:pt x="232" y="66"/>
                  </a:lnTo>
                  <a:lnTo>
                    <a:pt x="226" y="54"/>
                  </a:lnTo>
                  <a:lnTo>
                    <a:pt x="218" y="44"/>
                  </a:lnTo>
                  <a:lnTo>
                    <a:pt x="210" y="37"/>
                  </a:lnTo>
                  <a:lnTo>
                    <a:pt x="203" y="29"/>
                  </a:lnTo>
                  <a:lnTo>
                    <a:pt x="193" y="21"/>
                  </a:lnTo>
                  <a:lnTo>
                    <a:pt x="181" y="16"/>
                  </a:lnTo>
                  <a:lnTo>
                    <a:pt x="172" y="10"/>
                  </a:lnTo>
                  <a:lnTo>
                    <a:pt x="160" y="6"/>
                  </a:lnTo>
                  <a:lnTo>
                    <a:pt x="149" y="4"/>
                  </a:lnTo>
                  <a:lnTo>
                    <a:pt x="137" y="2"/>
                  </a:lnTo>
                  <a:lnTo>
                    <a:pt x="124" y="0"/>
                  </a:lnTo>
                  <a:lnTo>
                    <a:pt x="110" y="2"/>
                  </a:lnTo>
                  <a:lnTo>
                    <a:pt x="98" y="4"/>
                  </a:lnTo>
                  <a:lnTo>
                    <a:pt x="87" y="6"/>
                  </a:lnTo>
                  <a:lnTo>
                    <a:pt x="75" y="10"/>
                  </a:lnTo>
                  <a:lnTo>
                    <a:pt x="66" y="16"/>
                  </a:lnTo>
                  <a:lnTo>
                    <a:pt x="54" y="21"/>
                  </a:lnTo>
                  <a:lnTo>
                    <a:pt x="44" y="29"/>
                  </a:lnTo>
                  <a:lnTo>
                    <a:pt x="37" y="37"/>
                  </a:lnTo>
                  <a:lnTo>
                    <a:pt x="29" y="44"/>
                  </a:lnTo>
                  <a:lnTo>
                    <a:pt x="21" y="54"/>
                  </a:lnTo>
                  <a:lnTo>
                    <a:pt x="16" y="66"/>
                  </a:lnTo>
                  <a:lnTo>
                    <a:pt x="10" y="75"/>
                  </a:lnTo>
                  <a:lnTo>
                    <a:pt x="6" y="87"/>
                  </a:lnTo>
                  <a:lnTo>
                    <a:pt x="4" y="98"/>
                  </a:lnTo>
                  <a:lnTo>
                    <a:pt x="2" y="110"/>
                  </a:lnTo>
                  <a:lnTo>
                    <a:pt x="0" y="124"/>
                  </a:lnTo>
                  <a:lnTo>
                    <a:pt x="2" y="137"/>
                  </a:lnTo>
                  <a:lnTo>
                    <a:pt x="4" y="149"/>
                  </a:lnTo>
                  <a:lnTo>
                    <a:pt x="6" y="160"/>
                  </a:lnTo>
                  <a:lnTo>
                    <a:pt x="10" y="172"/>
                  </a:lnTo>
                  <a:lnTo>
                    <a:pt x="16" y="181"/>
                  </a:lnTo>
                  <a:lnTo>
                    <a:pt x="21" y="193"/>
                  </a:lnTo>
                  <a:lnTo>
                    <a:pt x="29" y="203"/>
                  </a:lnTo>
                  <a:lnTo>
                    <a:pt x="37" y="210"/>
                  </a:lnTo>
                  <a:lnTo>
                    <a:pt x="44" y="218"/>
                  </a:lnTo>
                  <a:lnTo>
                    <a:pt x="54" y="226"/>
                  </a:lnTo>
                  <a:lnTo>
                    <a:pt x="66" y="232"/>
                  </a:lnTo>
                  <a:lnTo>
                    <a:pt x="75" y="237"/>
                  </a:lnTo>
                  <a:lnTo>
                    <a:pt x="87" y="241"/>
                  </a:lnTo>
                  <a:lnTo>
                    <a:pt x="98" y="243"/>
                  </a:lnTo>
                  <a:lnTo>
                    <a:pt x="110" y="245"/>
                  </a:lnTo>
                  <a:lnTo>
                    <a:pt x="124" y="247"/>
                  </a:lnTo>
                  <a:lnTo>
                    <a:pt x="137" y="245"/>
                  </a:lnTo>
                  <a:lnTo>
                    <a:pt x="149" y="243"/>
                  </a:lnTo>
                  <a:lnTo>
                    <a:pt x="160" y="241"/>
                  </a:lnTo>
                  <a:lnTo>
                    <a:pt x="172" y="237"/>
                  </a:lnTo>
                  <a:lnTo>
                    <a:pt x="181" y="232"/>
                  </a:lnTo>
                  <a:lnTo>
                    <a:pt x="193" y="226"/>
                  </a:lnTo>
                  <a:lnTo>
                    <a:pt x="203" y="218"/>
                  </a:lnTo>
                  <a:lnTo>
                    <a:pt x="210" y="210"/>
                  </a:lnTo>
                  <a:lnTo>
                    <a:pt x="218" y="203"/>
                  </a:lnTo>
                  <a:lnTo>
                    <a:pt x="226" y="193"/>
                  </a:lnTo>
                  <a:lnTo>
                    <a:pt x="232" y="181"/>
                  </a:lnTo>
                  <a:lnTo>
                    <a:pt x="237" y="172"/>
                  </a:lnTo>
                  <a:lnTo>
                    <a:pt x="241" y="160"/>
                  </a:lnTo>
                  <a:lnTo>
                    <a:pt x="243" y="149"/>
                  </a:lnTo>
                  <a:lnTo>
                    <a:pt x="245" y="137"/>
                  </a:lnTo>
                  <a:lnTo>
                    <a:pt x="247" y="124"/>
                  </a:lnTo>
                  <a:close/>
                  <a:moveTo>
                    <a:pt x="243" y="124"/>
                  </a:moveTo>
                  <a:lnTo>
                    <a:pt x="241" y="135"/>
                  </a:lnTo>
                  <a:lnTo>
                    <a:pt x="239" y="147"/>
                  </a:lnTo>
                  <a:lnTo>
                    <a:pt x="237" y="158"/>
                  </a:lnTo>
                  <a:lnTo>
                    <a:pt x="233" y="170"/>
                  </a:lnTo>
                  <a:lnTo>
                    <a:pt x="228" y="179"/>
                  </a:lnTo>
                  <a:lnTo>
                    <a:pt x="222" y="191"/>
                  </a:lnTo>
                  <a:lnTo>
                    <a:pt x="216" y="199"/>
                  </a:lnTo>
                  <a:lnTo>
                    <a:pt x="208" y="208"/>
                  </a:lnTo>
                  <a:lnTo>
                    <a:pt x="199" y="216"/>
                  </a:lnTo>
                  <a:lnTo>
                    <a:pt x="191" y="222"/>
                  </a:lnTo>
                  <a:lnTo>
                    <a:pt x="179" y="228"/>
                  </a:lnTo>
                  <a:lnTo>
                    <a:pt x="170" y="233"/>
                  </a:lnTo>
                  <a:lnTo>
                    <a:pt x="158" y="237"/>
                  </a:lnTo>
                  <a:lnTo>
                    <a:pt x="147" y="239"/>
                  </a:lnTo>
                  <a:lnTo>
                    <a:pt x="135" y="241"/>
                  </a:lnTo>
                  <a:lnTo>
                    <a:pt x="124" y="243"/>
                  </a:lnTo>
                  <a:lnTo>
                    <a:pt x="112" y="241"/>
                  </a:lnTo>
                  <a:lnTo>
                    <a:pt x="100" y="239"/>
                  </a:lnTo>
                  <a:lnTo>
                    <a:pt x="89" y="237"/>
                  </a:lnTo>
                  <a:lnTo>
                    <a:pt x="77" y="233"/>
                  </a:lnTo>
                  <a:lnTo>
                    <a:pt x="68" y="228"/>
                  </a:lnTo>
                  <a:lnTo>
                    <a:pt x="56" y="222"/>
                  </a:lnTo>
                  <a:lnTo>
                    <a:pt x="48" y="216"/>
                  </a:lnTo>
                  <a:lnTo>
                    <a:pt x="39" y="208"/>
                  </a:lnTo>
                  <a:lnTo>
                    <a:pt x="31" y="199"/>
                  </a:lnTo>
                  <a:lnTo>
                    <a:pt x="25" y="191"/>
                  </a:lnTo>
                  <a:lnTo>
                    <a:pt x="19" y="179"/>
                  </a:lnTo>
                  <a:lnTo>
                    <a:pt x="14" y="170"/>
                  </a:lnTo>
                  <a:lnTo>
                    <a:pt x="10" y="158"/>
                  </a:lnTo>
                  <a:lnTo>
                    <a:pt x="8" y="147"/>
                  </a:lnTo>
                  <a:lnTo>
                    <a:pt x="6" y="135"/>
                  </a:lnTo>
                  <a:lnTo>
                    <a:pt x="4" y="124"/>
                  </a:lnTo>
                  <a:lnTo>
                    <a:pt x="6" y="112"/>
                  </a:lnTo>
                  <a:lnTo>
                    <a:pt x="8" y="100"/>
                  </a:lnTo>
                  <a:lnTo>
                    <a:pt x="10" y="89"/>
                  </a:lnTo>
                  <a:lnTo>
                    <a:pt x="14" y="77"/>
                  </a:lnTo>
                  <a:lnTo>
                    <a:pt x="19" y="68"/>
                  </a:lnTo>
                  <a:lnTo>
                    <a:pt x="25" y="56"/>
                  </a:lnTo>
                  <a:lnTo>
                    <a:pt x="31" y="48"/>
                  </a:lnTo>
                  <a:lnTo>
                    <a:pt x="39" y="39"/>
                  </a:lnTo>
                  <a:lnTo>
                    <a:pt x="48" y="31"/>
                  </a:lnTo>
                  <a:lnTo>
                    <a:pt x="56" y="25"/>
                  </a:lnTo>
                  <a:lnTo>
                    <a:pt x="68" y="19"/>
                  </a:lnTo>
                  <a:lnTo>
                    <a:pt x="77" y="14"/>
                  </a:lnTo>
                  <a:lnTo>
                    <a:pt x="89" y="10"/>
                  </a:lnTo>
                  <a:lnTo>
                    <a:pt x="100" y="8"/>
                  </a:lnTo>
                  <a:lnTo>
                    <a:pt x="112" y="6"/>
                  </a:lnTo>
                  <a:lnTo>
                    <a:pt x="124" y="4"/>
                  </a:lnTo>
                  <a:lnTo>
                    <a:pt x="135" y="6"/>
                  </a:lnTo>
                  <a:lnTo>
                    <a:pt x="147" y="8"/>
                  </a:lnTo>
                  <a:lnTo>
                    <a:pt x="158" y="10"/>
                  </a:lnTo>
                  <a:lnTo>
                    <a:pt x="170" y="14"/>
                  </a:lnTo>
                  <a:lnTo>
                    <a:pt x="179" y="19"/>
                  </a:lnTo>
                  <a:lnTo>
                    <a:pt x="191" y="25"/>
                  </a:lnTo>
                  <a:lnTo>
                    <a:pt x="199" y="31"/>
                  </a:lnTo>
                  <a:lnTo>
                    <a:pt x="208" y="39"/>
                  </a:lnTo>
                  <a:lnTo>
                    <a:pt x="216" y="48"/>
                  </a:lnTo>
                  <a:lnTo>
                    <a:pt x="222" y="56"/>
                  </a:lnTo>
                  <a:lnTo>
                    <a:pt x="228" y="68"/>
                  </a:lnTo>
                  <a:lnTo>
                    <a:pt x="233" y="77"/>
                  </a:lnTo>
                  <a:lnTo>
                    <a:pt x="237" y="89"/>
                  </a:lnTo>
                  <a:lnTo>
                    <a:pt x="239" y="100"/>
                  </a:lnTo>
                  <a:lnTo>
                    <a:pt x="241" y="112"/>
                  </a:lnTo>
                  <a:lnTo>
                    <a:pt x="243" y="124"/>
                  </a:lnTo>
                  <a:close/>
                </a:path>
              </a:pathLst>
            </a:custGeom>
            <a:solidFill>
              <a:srgbClr val="EBB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083" name="Freeform 191">
              <a:extLst>
                <a:ext uri="{FF2B5EF4-FFF2-40B4-BE49-F238E27FC236}">
                  <a16:creationId xmlns:a16="http://schemas.microsoft.com/office/drawing/2014/main" id="{1F766E43-1A0E-1668-A5DA-8210A10B83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58" y="2041"/>
              <a:ext cx="243" cy="243"/>
            </a:xfrm>
            <a:custGeom>
              <a:avLst/>
              <a:gdLst>
                <a:gd name="T0" fmla="*/ 239 w 243"/>
                <a:gd name="T1" fmla="*/ 96 h 243"/>
                <a:gd name="T2" fmla="*/ 228 w 243"/>
                <a:gd name="T3" fmla="*/ 64 h 243"/>
                <a:gd name="T4" fmla="*/ 206 w 243"/>
                <a:gd name="T5" fmla="*/ 37 h 243"/>
                <a:gd name="T6" fmla="*/ 179 w 243"/>
                <a:gd name="T7" fmla="*/ 15 h 243"/>
                <a:gd name="T8" fmla="*/ 147 w 243"/>
                <a:gd name="T9" fmla="*/ 4 h 243"/>
                <a:gd name="T10" fmla="*/ 110 w 243"/>
                <a:gd name="T11" fmla="*/ 2 h 243"/>
                <a:gd name="T12" fmla="*/ 75 w 243"/>
                <a:gd name="T13" fmla="*/ 10 h 243"/>
                <a:gd name="T14" fmla="*/ 44 w 243"/>
                <a:gd name="T15" fmla="*/ 29 h 243"/>
                <a:gd name="T16" fmla="*/ 21 w 243"/>
                <a:gd name="T17" fmla="*/ 54 h 243"/>
                <a:gd name="T18" fmla="*/ 6 w 243"/>
                <a:gd name="T19" fmla="*/ 85 h 243"/>
                <a:gd name="T20" fmla="*/ 0 w 243"/>
                <a:gd name="T21" fmla="*/ 122 h 243"/>
                <a:gd name="T22" fmla="*/ 6 w 243"/>
                <a:gd name="T23" fmla="*/ 158 h 243"/>
                <a:gd name="T24" fmla="*/ 21 w 243"/>
                <a:gd name="T25" fmla="*/ 189 h 243"/>
                <a:gd name="T26" fmla="*/ 44 w 243"/>
                <a:gd name="T27" fmla="*/ 214 h 243"/>
                <a:gd name="T28" fmla="*/ 75 w 243"/>
                <a:gd name="T29" fmla="*/ 233 h 243"/>
                <a:gd name="T30" fmla="*/ 110 w 243"/>
                <a:gd name="T31" fmla="*/ 241 h 243"/>
                <a:gd name="T32" fmla="*/ 147 w 243"/>
                <a:gd name="T33" fmla="*/ 239 h 243"/>
                <a:gd name="T34" fmla="*/ 179 w 243"/>
                <a:gd name="T35" fmla="*/ 228 h 243"/>
                <a:gd name="T36" fmla="*/ 206 w 243"/>
                <a:gd name="T37" fmla="*/ 206 h 243"/>
                <a:gd name="T38" fmla="*/ 228 w 243"/>
                <a:gd name="T39" fmla="*/ 179 h 243"/>
                <a:gd name="T40" fmla="*/ 239 w 243"/>
                <a:gd name="T41" fmla="*/ 147 h 243"/>
                <a:gd name="T42" fmla="*/ 239 w 243"/>
                <a:gd name="T43" fmla="*/ 122 h 243"/>
                <a:gd name="T44" fmla="*/ 233 w 243"/>
                <a:gd name="T45" fmla="*/ 156 h 243"/>
                <a:gd name="T46" fmla="*/ 218 w 243"/>
                <a:gd name="T47" fmla="*/ 187 h 243"/>
                <a:gd name="T48" fmla="*/ 197 w 243"/>
                <a:gd name="T49" fmla="*/ 212 h 243"/>
                <a:gd name="T50" fmla="*/ 168 w 243"/>
                <a:gd name="T51" fmla="*/ 230 h 243"/>
                <a:gd name="T52" fmla="*/ 133 w 243"/>
                <a:gd name="T53" fmla="*/ 237 h 243"/>
                <a:gd name="T54" fmla="*/ 98 w 243"/>
                <a:gd name="T55" fmla="*/ 237 h 243"/>
                <a:gd name="T56" fmla="*/ 66 w 243"/>
                <a:gd name="T57" fmla="*/ 224 h 243"/>
                <a:gd name="T58" fmla="*/ 39 w 243"/>
                <a:gd name="T59" fmla="*/ 204 h 243"/>
                <a:gd name="T60" fmla="*/ 19 w 243"/>
                <a:gd name="T61" fmla="*/ 177 h 243"/>
                <a:gd name="T62" fmla="*/ 6 w 243"/>
                <a:gd name="T63" fmla="*/ 145 h 243"/>
                <a:gd name="T64" fmla="*/ 6 w 243"/>
                <a:gd name="T65" fmla="*/ 110 h 243"/>
                <a:gd name="T66" fmla="*/ 14 w 243"/>
                <a:gd name="T67" fmla="*/ 75 h 243"/>
                <a:gd name="T68" fmla="*/ 31 w 243"/>
                <a:gd name="T69" fmla="*/ 46 h 243"/>
                <a:gd name="T70" fmla="*/ 56 w 243"/>
                <a:gd name="T71" fmla="*/ 25 h 243"/>
                <a:gd name="T72" fmla="*/ 87 w 243"/>
                <a:gd name="T73" fmla="*/ 10 h 243"/>
                <a:gd name="T74" fmla="*/ 122 w 243"/>
                <a:gd name="T75" fmla="*/ 4 h 243"/>
                <a:gd name="T76" fmla="*/ 156 w 243"/>
                <a:gd name="T77" fmla="*/ 10 h 243"/>
                <a:gd name="T78" fmla="*/ 187 w 243"/>
                <a:gd name="T79" fmla="*/ 25 h 243"/>
                <a:gd name="T80" fmla="*/ 212 w 243"/>
                <a:gd name="T81" fmla="*/ 46 h 243"/>
                <a:gd name="T82" fmla="*/ 230 w 243"/>
                <a:gd name="T83" fmla="*/ 75 h 243"/>
                <a:gd name="T84" fmla="*/ 237 w 243"/>
                <a:gd name="T85" fmla="*/ 110 h 24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43"/>
                <a:gd name="T130" fmla="*/ 0 h 243"/>
                <a:gd name="T131" fmla="*/ 243 w 243"/>
                <a:gd name="T132" fmla="*/ 243 h 24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43" h="243">
                  <a:moveTo>
                    <a:pt x="243" y="122"/>
                  </a:moveTo>
                  <a:lnTo>
                    <a:pt x="241" y="110"/>
                  </a:lnTo>
                  <a:lnTo>
                    <a:pt x="239" y="96"/>
                  </a:lnTo>
                  <a:lnTo>
                    <a:pt x="237" y="85"/>
                  </a:lnTo>
                  <a:lnTo>
                    <a:pt x="233" y="75"/>
                  </a:lnTo>
                  <a:lnTo>
                    <a:pt x="228" y="64"/>
                  </a:lnTo>
                  <a:lnTo>
                    <a:pt x="222" y="54"/>
                  </a:lnTo>
                  <a:lnTo>
                    <a:pt x="214" y="44"/>
                  </a:lnTo>
                  <a:lnTo>
                    <a:pt x="206" y="37"/>
                  </a:lnTo>
                  <a:lnTo>
                    <a:pt x="199" y="29"/>
                  </a:lnTo>
                  <a:lnTo>
                    <a:pt x="189" y="21"/>
                  </a:lnTo>
                  <a:lnTo>
                    <a:pt x="179" y="15"/>
                  </a:lnTo>
                  <a:lnTo>
                    <a:pt x="168" y="10"/>
                  </a:lnTo>
                  <a:lnTo>
                    <a:pt x="158" y="6"/>
                  </a:lnTo>
                  <a:lnTo>
                    <a:pt x="147" y="4"/>
                  </a:lnTo>
                  <a:lnTo>
                    <a:pt x="133" y="2"/>
                  </a:lnTo>
                  <a:lnTo>
                    <a:pt x="122" y="0"/>
                  </a:lnTo>
                  <a:lnTo>
                    <a:pt x="110" y="2"/>
                  </a:lnTo>
                  <a:lnTo>
                    <a:pt x="96" y="4"/>
                  </a:lnTo>
                  <a:lnTo>
                    <a:pt x="85" y="6"/>
                  </a:lnTo>
                  <a:lnTo>
                    <a:pt x="75" y="10"/>
                  </a:lnTo>
                  <a:lnTo>
                    <a:pt x="64" y="15"/>
                  </a:lnTo>
                  <a:lnTo>
                    <a:pt x="54" y="21"/>
                  </a:lnTo>
                  <a:lnTo>
                    <a:pt x="44" y="29"/>
                  </a:lnTo>
                  <a:lnTo>
                    <a:pt x="37" y="37"/>
                  </a:lnTo>
                  <a:lnTo>
                    <a:pt x="29" y="44"/>
                  </a:lnTo>
                  <a:lnTo>
                    <a:pt x="21" y="54"/>
                  </a:lnTo>
                  <a:lnTo>
                    <a:pt x="15" y="64"/>
                  </a:lnTo>
                  <a:lnTo>
                    <a:pt x="10" y="75"/>
                  </a:lnTo>
                  <a:lnTo>
                    <a:pt x="6" y="85"/>
                  </a:lnTo>
                  <a:lnTo>
                    <a:pt x="4" y="96"/>
                  </a:lnTo>
                  <a:lnTo>
                    <a:pt x="2" y="110"/>
                  </a:lnTo>
                  <a:lnTo>
                    <a:pt x="0" y="122"/>
                  </a:lnTo>
                  <a:lnTo>
                    <a:pt x="2" y="133"/>
                  </a:lnTo>
                  <a:lnTo>
                    <a:pt x="4" y="147"/>
                  </a:lnTo>
                  <a:lnTo>
                    <a:pt x="6" y="158"/>
                  </a:lnTo>
                  <a:lnTo>
                    <a:pt x="10" y="168"/>
                  </a:lnTo>
                  <a:lnTo>
                    <a:pt x="15" y="179"/>
                  </a:lnTo>
                  <a:lnTo>
                    <a:pt x="21" y="189"/>
                  </a:lnTo>
                  <a:lnTo>
                    <a:pt x="29" y="199"/>
                  </a:lnTo>
                  <a:lnTo>
                    <a:pt x="37" y="206"/>
                  </a:lnTo>
                  <a:lnTo>
                    <a:pt x="44" y="214"/>
                  </a:lnTo>
                  <a:lnTo>
                    <a:pt x="54" y="222"/>
                  </a:lnTo>
                  <a:lnTo>
                    <a:pt x="64" y="228"/>
                  </a:lnTo>
                  <a:lnTo>
                    <a:pt x="75" y="233"/>
                  </a:lnTo>
                  <a:lnTo>
                    <a:pt x="85" y="237"/>
                  </a:lnTo>
                  <a:lnTo>
                    <a:pt x="96" y="239"/>
                  </a:lnTo>
                  <a:lnTo>
                    <a:pt x="110" y="241"/>
                  </a:lnTo>
                  <a:lnTo>
                    <a:pt x="122" y="243"/>
                  </a:lnTo>
                  <a:lnTo>
                    <a:pt x="133" y="241"/>
                  </a:lnTo>
                  <a:lnTo>
                    <a:pt x="147" y="239"/>
                  </a:lnTo>
                  <a:lnTo>
                    <a:pt x="158" y="237"/>
                  </a:lnTo>
                  <a:lnTo>
                    <a:pt x="168" y="233"/>
                  </a:lnTo>
                  <a:lnTo>
                    <a:pt x="179" y="228"/>
                  </a:lnTo>
                  <a:lnTo>
                    <a:pt x="189" y="222"/>
                  </a:lnTo>
                  <a:lnTo>
                    <a:pt x="199" y="214"/>
                  </a:lnTo>
                  <a:lnTo>
                    <a:pt x="206" y="206"/>
                  </a:lnTo>
                  <a:lnTo>
                    <a:pt x="214" y="199"/>
                  </a:lnTo>
                  <a:lnTo>
                    <a:pt x="222" y="189"/>
                  </a:lnTo>
                  <a:lnTo>
                    <a:pt x="228" y="179"/>
                  </a:lnTo>
                  <a:lnTo>
                    <a:pt x="233" y="168"/>
                  </a:lnTo>
                  <a:lnTo>
                    <a:pt x="237" y="158"/>
                  </a:lnTo>
                  <a:lnTo>
                    <a:pt x="239" y="147"/>
                  </a:lnTo>
                  <a:lnTo>
                    <a:pt x="241" y="133"/>
                  </a:lnTo>
                  <a:lnTo>
                    <a:pt x="243" y="122"/>
                  </a:lnTo>
                  <a:close/>
                  <a:moveTo>
                    <a:pt x="239" y="122"/>
                  </a:moveTo>
                  <a:lnTo>
                    <a:pt x="237" y="133"/>
                  </a:lnTo>
                  <a:lnTo>
                    <a:pt x="237" y="145"/>
                  </a:lnTo>
                  <a:lnTo>
                    <a:pt x="233" y="156"/>
                  </a:lnTo>
                  <a:lnTo>
                    <a:pt x="230" y="168"/>
                  </a:lnTo>
                  <a:lnTo>
                    <a:pt x="224" y="177"/>
                  </a:lnTo>
                  <a:lnTo>
                    <a:pt x="218" y="187"/>
                  </a:lnTo>
                  <a:lnTo>
                    <a:pt x="212" y="197"/>
                  </a:lnTo>
                  <a:lnTo>
                    <a:pt x="204" y="204"/>
                  </a:lnTo>
                  <a:lnTo>
                    <a:pt x="197" y="212"/>
                  </a:lnTo>
                  <a:lnTo>
                    <a:pt x="187" y="218"/>
                  </a:lnTo>
                  <a:lnTo>
                    <a:pt x="177" y="224"/>
                  </a:lnTo>
                  <a:lnTo>
                    <a:pt x="168" y="230"/>
                  </a:lnTo>
                  <a:lnTo>
                    <a:pt x="156" y="233"/>
                  </a:lnTo>
                  <a:lnTo>
                    <a:pt x="145" y="237"/>
                  </a:lnTo>
                  <a:lnTo>
                    <a:pt x="133" y="237"/>
                  </a:lnTo>
                  <a:lnTo>
                    <a:pt x="122" y="239"/>
                  </a:lnTo>
                  <a:lnTo>
                    <a:pt x="110" y="237"/>
                  </a:lnTo>
                  <a:lnTo>
                    <a:pt x="98" y="237"/>
                  </a:lnTo>
                  <a:lnTo>
                    <a:pt x="87" y="233"/>
                  </a:lnTo>
                  <a:lnTo>
                    <a:pt x="75" y="230"/>
                  </a:lnTo>
                  <a:lnTo>
                    <a:pt x="66" y="224"/>
                  </a:lnTo>
                  <a:lnTo>
                    <a:pt x="56" y="218"/>
                  </a:lnTo>
                  <a:lnTo>
                    <a:pt x="46" y="212"/>
                  </a:lnTo>
                  <a:lnTo>
                    <a:pt x="39" y="204"/>
                  </a:lnTo>
                  <a:lnTo>
                    <a:pt x="31" y="197"/>
                  </a:lnTo>
                  <a:lnTo>
                    <a:pt x="25" y="187"/>
                  </a:lnTo>
                  <a:lnTo>
                    <a:pt x="19" y="177"/>
                  </a:lnTo>
                  <a:lnTo>
                    <a:pt x="14" y="168"/>
                  </a:lnTo>
                  <a:lnTo>
                    <a:pt x="10" y="156"/>
                  </a:lnTo>
                  <a:lnTo>
                    <a:pt x="6" y="145"/>
                  </a:lnTo>
                  <a:lnTo>
                    <a:pt x="6" y="133"/>
                  </a:lnTo>
                  <a:lnTo>
                    <a:pt x="4" y="122"/>
                  </a:lnTo>
                  <a:lnTo>
                    <a:pt x="6" y="110"/>
                  </a:lnTo>
                  <a:lnTo>
                    <a:pt x="6" y="98"/>
                  </a:lnTo>
                  <a:lnTo>
                    <a:pt x="10" y="87"/>
                  </a:lnTo>
                  <a:lnTo>
                    <a:pt x="14" y="75"/>
                  </a:lnTo>
                  <a:lnTo>
                    <a:pt x="19" y="66"/>
                  </a:lnTo>
                  <a:lnTo>
                    <a:pt x="25" y="56"/>
                  </a:lnTo>
                  <a:lnTo>
                    <a:pt x="31" y="46"/>
                  </a:lnTo>
                  <a:lnTo>
                    <a:pt x="39" y="39"/>
                  </a:lnTo>
                  <a:lnTo>
                    <a:pt x="46" y="31"/>
                  </a:lnTo>
                  <a:lnTo>
                    <a:pt x="56" y="25"/>
                  </a:lnTo>
                  <a:lnTo>
                    <a:pt x="66" y="19"/>
                  </a:lnTo>
                  <a:lnTo>
                    <a:pt x="75" y="14"/>
                  </a:lnTo>
                  <a:lnTo>
                    <a:pt x="87" y="10"/>
                  </a:lnTo>
                  <a:lnTo>
                    <a:pt x="98" y="6"/>
                  </a:lnTo>
                  <a:lnTo>
                    <a:pt x="110" y="6"/>
                  </a:lnTo>
                  <a:lnTo>
                    <a:pt x="122" y="4"/>
                  </a:lnTo>
                  <a:lnTo>
                    <a:pt x="133" y="6"/>
                  </a:lnTo>
                  <a:lnTo>
                    <a:pt x="145" y="6"/>
                  </a:lnTo>
                  <a:lnTo>
                    <a:pt x="156" y="10"/>
                  </a:lnTo>
                  <a:lnTo>
                    <a:pt x="168" y="14"/>
                  </a:lnTo>
                  <a:lnTo>
                    <a:pt x="177" y="19"/>
                  </a:lnTo>
                  <a:lnTo>
                    <a:pt x="187" y="25"/>
                  </a:lnTo>
                  <a:lnTo>
                    <a:pt x="197" y="31"/>
                  </a:lnTo>
                  <a:lnTo>
                    <a:pt x="204" y="39"/>
                  </a:lnTo>
                  <a:lnTo>
                    <a:pt x="212" y="46"/>
                  </a:lnTo>
                  <a:lnTo>
                    <a:pt x="218" y="56"/>
                  </a:lnTo>
                  <a:lnTo>
                    <a:pt x="224" y="66"/>
                  </a:lnTo>
                  <a:lnTo>
                    <a:pt x="230" y="75"/>
                  </a:lnTo>
                  <a:lnTo>
                    <a:pt x="233" y="87"/>
                  </a:lnTo>
                  <a:lnTo>
                    <a:pt x="237" y="98"/>
                  </a:lnTo>
                  <a:lnTo>
                    <a:pt x="237" y="110"/>
                  </a:lnTo>
                  <a:lnTo>
                    <a:pt x="239" y="122"/>
                  </a:lnTo>
                  <a:close/>
                </a:path>
              </a:pathLst>
            </a:custGeom>
            <a:solidFill>
              <a:srgbClr val="EBB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084" name="Freeform 192">
              <a:extLst>
                <a:ext uri="{FF2B5EF4-FFF2-40B4-BE49-F238E27FC236}">
                  <a16:creationId xmlns:a16="http://schemas.microsoft.com/office/drawing/2014/main" id="{4EBD13D3-FE38-3ECB-CA8F-78E9C134EB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60" y="2043"/>
              <a:ext cx="239" cy="239"/>
            </a:xfrm>
            <a:custGeom>
              <a:avLst/>
              <a:gdLst>
                <a:gd name="T0" fmla="*/ 235 w 239"/>
                <a:gd name="T1" fmla="*/ 96 h 239"/>
                <a:gd name="T2" fmla="*/ 224 w 239"/>
                <a:gd name="T3" fmla="*/ 64 h 239"/>
                <a:gd name="T4" fmla="*/ 204 w 239"/>
                <a:gd name="T5" fmla="*/ 35 h 239"/>
                <a:gd name="T6" fmla="*/ 175 w 239"/>
                <a:gd name="T7" fmla="*/ 15 h 239"/>
                <a:gd name="T8" fmla="*/ 143 w 239"/>
                <a:gd name="T9" fmla="*/ 4 h 239"/>
                <a:gd name="T10" fmla="*/ 108 w 239"/>
                <a:gd name="T11" fmla="*/ 2 h 239"/>
                <a:gd name="T12" fmla="*/ 73 w 239"/>
                <a:gd name="T13" fmla="*/ 10 h 239"/>
                <a:gd name="T14" fmla="*/ 44 w 239"/>
                <a:gd name="T15" fmla="*/ 27 h 239"/>
                <a:gd name="T16" fmla="*/ 21 w 239"/>
                <a:gd name="T17" fmla="*/ 52 h 239"/>
                <a:gd name="T18" fmla="*/ 6 w 239"/>
                <a:gd name="T19" fmla="*/ 85 h 239"/>
                <a:gd name="T20" fmla="*/ 0 w 239"/>
                <a:gd name="T21" fmla="*/ 120 h 239"/>
                <a:gd name="T22" fmla="*/ 6 w 239"/>
                <a:gd name="T23" fmla="*/ 154 h 239"/>
                <a:gd name="T24" fmla="*/ 21 w 239"/>
                <a:gd name="T25" fmla="*/ 187 h 239"/>
                <a:gd name="T26" fmla="*/ 44 w 239"/>
                <a:gd name="T27" fmla="*/ 212 h 239"/>
                <a:gd name="T28" fmla="*/ 73 w 239"/>
                <a:gd name="T29" fmla="*/ 229 h 239"/>
                <a:gd name="T30" fmla="*/ 108 w 239"/>
                <a:gd name="T31" fmla="*/ 237 h 239"/>
                <a:gd name="T32" fmla="*/ 143 w 239"/>
                <a:gd name="T33" fmla="*/ 235 h 239"/>
                <a:gd name="T34" fmla="*/ 175 w 239"/>
                <a:gd name="T35" fmla="*/ 224 h 239"/>
                <a:gd name="T36" fmla="*/ 204 w 239"/>
                <a:gd name="T37" fmla="*/ 204 h 239"/>
                <a:gd name="T38" fmla="*/ 224 w 239"/>
                <a:gd name="T39" fmla="*/ 175 h 239"/>
                <a:gd name="T40" fmla="*/ 235 w 239"/>
                <a:gd name="T41" fmla="*/ 143 h 239"/>
                <a:gd name="T42" fmla="*/ 235 w 239"/>
                <a:gd name="T43" fmla="*/ 120 h 239"/>
                <a:gd name="T44" fmla="*/ 229 w 239"/>
                <a:gd name="T45" fmla="*/ 154 h 239"/>
                <a:gd name="T46" fmla="*/ 216 w 239"/>
                <a:gd name="T47" fmla="*/ 183 h 239"/>
                <a:gd name="T48" fmla="*/ 193 w 239"/>
                <a:gd name="T49" fmla="*/ 208 h 239"/>
                <a:gd name="T50" fmla="*/ 164 w 239"/>
                <a:gd name="T51" fmla="*/ 226 h 239"/>
                <a:gd name="T52" fmla="*/ 131 w 239"/>
                <a:gd name="T53" fmla="*/ 233 h 239"/>
                <a:gd name="T54" fmla="*/ 96 w 239"/>
                <a:gd name="T55" fmla="*/ 233 h 239"/>
                <a:gd name="T56" fmla="*/ 66 w 239"/>
                <a:gd name="T57" fmla="*/ 222 h 239"/>
                <a:gd name="T58" fmla="*/ 39 w 239"/>
                <a:gd name="T59" fmla="*/ 201 h 239"/>
                <a:gd name="T60" fmla="*/ 17 w 239"/>
                <a:gd name="T61" fmla="*/ 174 h 239"/>
                <a:gd name="T62" fmla="*/ 6 w 239"/>
                <a:gd name="T63" fmla="*/ 143 h 239"/>
                <a:gd name="T64" fmla="*/ 6 w 239"/>
                <a:gd name="T65" fmla="*/ 108 h 239"/>
                <a:gd name="T66" fmla="*/ 13 w 239"/>
                <a:gd name="T67" fmla="*/ 75 h 239"/>
                <a:gd name="T68" fmla="*/ 31 w 239"/>
                <a:gd name="T69" fmla="*/ 46 h 239"/>
                <a:gd name="T70" fmla="*/ 56 w 239"/>
                <a:gd name="T71" fmla="*/ 23 h 239"/>
                <a:gd name="T72" fmla="*/ 85 w 239"/>
                <a:gd name="T73" fmla="*/ 10 h 239"/>
                <a:gd name="T74" fmla="*/ 120 w 239"/>
                <a:gd name="T75" fmla="*/ 4 h 239"/>
                <a:gd name="T76" fmla="*/ 154 w 239"/>
                <a:gd name="T77" fmla="*/ 10 h 239"/>
                <a:gd name="T78" fmla="*/ 183 w 239"/>
                <a:gd name="T79" fmla="*/ 23 h 239"/>
                <a:gd name="T80" fmla="*/ 208 w 239"/>
                <a:gd name="T81" fmla="*/ 46 h 239"/>
                <a:gd name="T82" fmla="*/ 226 w 239"/>
                <a:gd name="T83" fmla="*/ 75 h 239"/>
                <a:gd name="T84" fmla="*/ 233 w 239"/>
                <a:gd name="T85" fmla="*/ 108 h 23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9"/>
                <a:gd name="T130" fmla="*/ 0 h 239"/>
                <a:gd name="T131" fmla="*/ 239 w 239"/>
                <a:gd name="T132" fmla="*/ 239 h 23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9" h="239">
                  <a:moveTo>
                    <a:pt x="239" y="120"/>
                  </a:moveTo>
                  <a:lnTo>
                    <a:pt x="237" y="108"/>
                  </a:lnTo>
                  <a:lnTo>
                    <a:pt x="235" y="96"/>
                  </a:lnTo>
                  <a:lnTo>
                    <a:pt x="233" y="85"/>
                  </a:lnTo>
                  <a:lnTo>
                    <a:pt x="229" y="73"/>
                  </a:lnTo>
                  <a:lnTo>
                    <a:pt x="224" y="64"/>
                  </a:lnTo>
                  <a:lnTo>
                    <a:pt x="218" y="52"/>
                  </a:lnTo>
                  <a:lnTo>
                    <a:pt x="212" y="44"/>
                  </a:lnTo>
                  <a:lnTo>
                    <a:pt x="204" y="35"/>
                  </a:lnTo>
                  <a:lnTo>
                    <a:pt x="195" y="27"/>
                  </a:lnTo>
                  <a:lnTo>
                    <a:pt x="187" y="21"/>
                  </a:lnTo>
                  <a:lnTo>
                    <a:pt x="175" y="15"/>
                  </a:lnTo>
                  <a:lnTo>
                    <a:pt x="166" y="10"/>
                  </a:lnTo>
                  <a:lnTo>
                    <a:pt x="154" y="6"/>
                  </a:lnTo>
                  <a:lnTo>
                    <a:pt x="143" y="4"/>
                  </a:lnTo>
                  <a:lnTo>
                    <a:pt x="131" y="2"/>
                  </a:lnTo>
                  <a:lnTo>
                    <a:pt x="120" y="0"/>
                  </a:lnTo>
                  <a:lnTo>
                    <a:pt x="108" y="2"/>
                  </a:lnTo>
                  <a:lnTo>
                    <a:pt x="96" y="4"/>
                  </a:lnTo>
                  <a:lnTo>
                    <a:pt x="85" y="6"/>
                  </a:lnTo>
                  <a:lnTo>
                    <a:pt x="73" y="10"/>
                  </a:lnTo>
                  <a:lnTo>
                    <a:pt x="64" y="15"/>
                  </a:lnTo>
                  <a:lnTo>
                    <a:pt x="52" y="21"/>
                  </a:lnTo>
                  <a:lnTo>
                    <a:pt x="44" y="27"/>
                  </a:lnTo>
                  <a:lnTo>
                    <a:pt x="35" y="35"/>
                  </a:lnTo>
                  <a:lnTo>
                    <a:pt x="27" y="44"/>
                  </a:lnTo>
                  <a:lnTo>
                    <a:pt x="21" y="52"/>
                  </a:lnTo>
                  <a:lnTo>
                    <a:pt x="15" y="64"/>
                  </a:lnTo>
                  <a:lnTo>
                    <a:pt x="10" y="73"/>
                  </a:lnTo>
                  <a:lnTo>
                    <a:pt x="6" y="85"/>
                  </a:lnTo>
                  <a:lnTo>
                    <a:pt x="4" y="96"/>
                  </a:lnTo>
                  <a:lnTo>
                    <a:pt x="2" y="108"/>
                  </a:lnTo>
                  <a:lnTo>
                    <a:pt x="0" y="120"/>
                  </a:lnTo>
                  <a:lnTo>
                    <a:pt x="2" y="131"/>
                  </a:lnTo>
                  <a:lnTo>
                    <a:pt x="4" y="143"/>
                  </a:lnTo>
                  <a:lnTo>
                    <a:pt x="6" y="154"/>
                  </a:lnTo>
                  <a:lnTo>
                    <a:pt x="10" y="166"/>
                  </a:lnTo>
                  <a:lnTo>
                    <a:pt x="15" y="175"/>
                  </a:lnTo>
                  <a:lnTo>
                    <a:pt x="21" y="187"/>
                  </a:lnTo>
                  <a:lnTo>
                    <a:pt x="27" y="195"/>
                  </a:lnTo>
                  <a:lnTo>
                    <a:pt x="35" y="204"/>
                  </a:lnTo>
                  <a:lnTo>
                    <a:pt x="44" y="212"/>
                  </a:lnTo>
                  <a:lnTo>
                    <a:pt x="52" y="218"/>
                  </a:lnTo>
                  <a:lnTo>
                    <a:pt x="64" y="224"/>
                  </a:lnTo>
                  <a:lnTo>
                    <a:pt x="73" y="229"/>
                  </a:lnTo>
                  <a:lnTo>
                    <a:pt x="85" y="233"/>
                  </a:lnTo>
                  <a:lnTo>
                    <a:pt x="96" y="235"/>
                  </a:lnTo>
                  <a:lnTo>
                    <a:pt x="108" y="237"/>
                  </a:lnTo>
                  <a:lnTo>
                    <a:pt x="120" y="239"/>
                  </a:lnTo>
                  <a:lnTo>
                    <a:pt x="131" y="237"/>
                  </a:lnTo>
                  <a:lnTo>
                    <a:pt x="143" y="235"/>
                  </a:lnTo>
                  <a:lnTo>
                    <a:pt x="154" y="233"/>
                  </a:lnTo>
                  <a:lnTo>
                    <a:pt x="166" y="229"/>
                  </a:lnTo>
                  <a:lnTo>
                    <a:pt x="175" y="224"/>
                  </a:lnTo>
                  <a:lnTo>
                    <a:pt x="187" y="218"/>
                  </a:lnTo>
                  <a:lnTo>
                    <a:pt x="195" y="212"/>
                  </a:lnTo>
                  <a:lnTo>
                    <a:pt x="204" y="204"/>
                  </a:lnTo>
                  <a:lnTo>
                    <a:pt x="212" y="195"/>
                  </a:lnTo>
                  <a:lnTo>
                    <a:pt x="218" y="187"/>
                  </a:lnTo>
                  <a:lnTo>
                    <a:pt x="224" y="175"/>
                  </a:lnTo>
                  <a:lnTo>
                    <a:pt x="229" y="166"/>
                  </a:lnTo>
                  <a:lnTo>
                    <a:pt x="233" y="154"/>
                  </a:lnTo>
                  <a:lnTo>
                    <a:pt x="235" y="143"/>
                  </a:lnTo>
                  <a:lnTo>
                    <a:pt x="237" y="131"/>
                  </a:lnTo>
                  <a:lnTo>
                    <a:pt x="239" y="120"/>
                  </a:lnTo>
                  <a:close/>
                  <a:moveTo>
                    <a:pt x="235" y="120"/>
                  </a:moveTo>
                  <a:lnTo>
                    <a:pt x="233" y="131"/>
                  </a:lnTo>
                  <a:lnTo>
                    <a:pt x="233" y="143"/>
                  </a:lnTo>
                  <a:lnTo>
                    <a:pt x="229" y="154"/>
                  </a:lnTo>
                  <a:lnTo>
                    <a:pt x="226" y="164"/>
                  </a:lnTo>
                  <a:lnTo>
                    <a:pt x="222" y="174"/>
                  </a:lnTo>
                  <a:lnTo>
                    <a:pt x="216" y="183"/>
                  </a:lnTo>
                  <a:lnTo>
                    <a:pt x="208" y="193"/>
                  </a:lnTo>
                  <a:lnTo>
                    <a:pt x="201" y="201"/>
                  </a:lnTo>
                  <a:lnTo>
                    <a:pt x="193" y="208"/>
                  </a:lnTo>
                  <a:lnTo>
                    <a:pt x="183" y="216"/>
                  </a:lnTo>
                  <a:lnTo>
                    <a:pt x="174" y="222"/>
                  </a:lnTo>
                  <a:lnTo>
                    <a:pt x="164" y="226"/>
                  </a:lnTo>
                  <a:lnTo>
                    <a:pt x="154" y="229"/>
                  </a:lnTo>
                  <a:lnTo>
                    <a:pt x="143" y="233"/>
                  </a:lnTo>
                  <a:lnTo>
                    <a:pt x="131" y="233"/>
                  </a:lnTo>
                  <a:lnTo>
                    <a:pt x="120" y="235"/>
                  </a:lnTo>
                  <a:lnTo>
                    <a:pt x="108" y="233"/>
                  </a:lnTo>
                  <a:lnTo>
                    <a:pt x="96" y="233"/>
                  </a:lnTo>
                  <a:lnTo>
                    <a:pt x="85" y="229"/>
                  </a:lnTo>
                  <a:lnTo>
                    <a:pt x="75" y="226"/>
                  </a:lnTo>
                  <a:lnTo>
                    <a:pt x="66" y="222"/>
                  </a:lnTo>
                  <a:lnTo>
                    <a:pt x="56" y="216"/>
                  </a:lnTo>
                  <a:lnTo>
                    <a:pt x="46" y="208"/>
                  </a:lnTo>
                  <a:lnTo>
                    <a:pt x="39" y="201"/>
                  </a:lnTo>
                  <a:lnTo>
                    <a:pt x="31" y="193"/>
                  </a:lnTo>
                  <a:lnTo>
                    <a:pt x="23" y="183"/>
                  </a:lnTo>
                  <a:lnTo>
                    <a:pt x="17" y="174"/>
                  </a:lnTo>
                  <a:lnTo>
                    <a:pt x="13" y="164"/>
                  </a:lnTo>
                  <a:lnTo>
                    <a:pt x="10" y="154"/>
                  </a:lnTo>
                  <a:lnTo>
                    <a:pt x="6" y="143"/>
                  </a:lnTo>
                  <a:lnTo>
                    <a:pt x="6" y="131"/>
                  </a:lnTo>
                  <a:lnTo>
                    <a:pt x="4" y="120"/>
                  </a:lnTo>
                  <a:lnTo>
                    <a:pt x="6" y="108"/>
                  </a:lnTo>
                  <a:lnTo>
                    <a:pt x="6" y="96"/>
                  </a:lnTo>
                  <a:lnTo>
                    <a:pt x="10" y="85"/>
                  </a:lnTo>
                  <a:lnTo>
                    <a:pt x="13" y="75"/>
                  </a:lnTo>
                  <a:lnTo>
                    <a:pt x="17" y="66"/>
                  </a:lnTo>
                  <a:lnTo>
                    <a:pt x="23" y="56"/>
                  </a:lnTo>
                  <a:lnTo>
                    <a:pt x="31" y="46"/>
                  </a:lnTo>
                  <a:lnTo>
                    <a:pt x="39" y="39"/>
                  </a:lnTo>
                  <a:lnTo>
                    <a:pt x="46" y="31"/>
                  </a:lnTo>
                  <a:lnTo>
                    <a:pt x="56" y="23"/>
                  </a:lnTo>
                  <a:lnTo>
                    <a:pt x="66" y="17"/>
                  </a:lnTo>
                  <a:lnTo>
                    <a:pt x="75" y="13"/>
                  </a:lnTo>
                  <a:lnTo>
                    <a:pt x="85" y="10"/>
                  </a:lnTo>
                  <a:lnTo>
                    <a:pt x="96" y="6"/>
                  </a:lnTo>
                  <a:lnTo>
                    <a:pt x="108" y="6"/>
                  </a:lnTo>
                  <a:lnTo>
                    <a:pt x="120" y="4"/>
                  </a:lnTo>
                  <a:lnTo>
                    <a:pt x="131" y="6"/>
                  </a:lnTo>
                  <a:lnTo>
                    <a:pt x="143" y="6"/>
                  </a:lnTo>
                  <a:lnTo>
                    <a:pt x="154" y="10"/>
                  </a:lnTo>
                  <a:lnTo>
                    <a:pt x="164" y="13"/>
                  </a:lnTo>
                  <a:lnTo>
                    <a:pt x="174" y="17"/>
                  </a:lnTo>
                  <a:lnTo>
                    <a:pt x="183" y="23"/>
                  </a:lnTo>
                  <a:lnTo>
                    <a:pt x="193" y="31"/>
                  </a:lnTo>
                  <a:lnTo>
                    <a:pt x="201" y="39"/>
                  </a:lnTo>
                  <a:lnTo>
                    <a:pt x="208" y="46"/>
                  </a:lnTo>
                  <a:lnTo>
                    <a:pt x="216" y="56"/>
                  </a:lnTo>
                  <a:lnTo>
                    <a:pt x="222" y="66"/>
                  </a:lnTo>
                  <a:lnTo>
                    <a:pt x="226" y="75"/>
                  </a:lnTo>
                  <a:lnTo>
                    <a:pt x="229" y="85"/>
                  </a:lnTo>
                  <a:lnTo>
                    <a:pt x="233" y="96"/>
                  </a:lnTo>
                  <a:lnTo>
                    <a:pt x="233" y="108"/>
                  </a:lnTo>
                  <a:lnTo>
                    <a:pt x="235" y="120"/>
                  </a:lnTo>
                  <a:close/>
                </a:path>
              </a:pathLst>
            </a:custGeom>
            <a:solidFill>
              <a:srgbClr val="EBB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085" name="Freeform 193">
              <a:extLst>
                <a:ext uri="{FF2B5EF4-FFF2-40B4-BE49-F238E27FC236}">
                  <a16:creationId xmlns:a16="http://schemas.microsoft.com/office/drawing/2014/main" id="{837B17B2-A34B-1F41-C933-357182C91C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62" y="2045"/>
              <a:ext cx="235" cy="235"/>
            </a:xfrm>
            <a:custGeom>
              <a:avLst/>
              <a:gdLst>
                <a:gd name="T0" fmla="*/ 233 w 235"/>
                <a:gd name="T1" fmla="*/ 94 h 235"/>
                <a:gd name="T2" fmla="*/ 220 w 235"/>
                <a:gd name="T3" fmla="*/ 62 h 235"/>
                <a:gd name="T4" fmla="*/ 200 w 235"/>
                <a:gd name="T5" fmla="*/ 35 h 235"/>
                <a:gd name="T6" fmla="*/ 173 w 235"/>
                <a:gd name="T7" fmla="*/ 15 h 235"/>
                <a:gd name="T8" fmla="*/ 141 w 235"/>
                <a:gd name="T9" fmla="*/ 2 h 235"/>
                <a:gd name="T10" fmla="*/ 106 w 235"/>
                <a:gd name="T11" fmla="*/ 2 h 235"/>
                <a:gd name="T12" fmla="*/ 71 w 235"/>
                <a:gd name="T13" fmla="*/ 10 h 235"/>
                <a:gd name="T14" fmla="*/ 42 w 235"/>
                <a:gd name="T15" fmla="*/ 27 h 235"/>
                <a:gd name="T16" fmla="*/ 21 w 235"/>
                <a:gd name="T17" fmla="*/ 52 h 235"/>
                <a:gd name="T18" fmla="*/ 6 w 235"/>
                <a:gd name="T19" fmla="*/ 83 h 235"/>
                <a:gd name="T20" fmla="*/ 0 w 235"/>
                <a:gd name="T21" fmla="*/ 118 h 235"/>
                <a:gd name="T22" fmla="*/ 6 w 235"/>
                <a:gd name="T23" fmla="*/ 152 h 235"/>
                <a:gd name="T24" fmla="*/ 21 w 235"/>
                <a:gd name="T25" fmla="*/ 183 h 235"/>
                <a:gd name="T26" fmla="*/ 42 w 235"/>
                <a:gd name="T27" fmla="*/ 208 h 235"/>
                <a:gd name="T28" fmla="*/ 71 w 235"/>
                <a:gd name="T29" fmla="*/ 226 h 235"/>
                <a:gd name="T30" fmla="*/ 106 w 235"/>
                <a:gd name="T31" fmla="*/ 233 h 235"/>
                <a:gd name="T32" fmla="*/ 141 w 235"/>
                <a:gd name="T33" fmla="*/ 233 h 235"/>
                <a:gd name="T34" fmla="*/ 173 w 235"/>
                <a:gd name="T35" fmla="*/ 220 h 235"/>
                <a:gd name="T36" fmla="*/ 200 w 235"/>
                <a:gd name="T37" fmla="*/ 200 h 235"/>
                <a:gd name="T38" fmla="*/ 220 w 235"/>
                <a:gd name="T39" fmla="*/ 173 h 235"/>
                <a:gd name="T40" fmla="*/ 233 w 235"/>
                <a:gd name="T41" fmla="*/ 141 h 235"/>
                <a:gd name="T42" fmla="*/ 231 w 235"/>
                <a:gd name="T43" fmla="*/ 118 h 235"/>
                <a:gd name="T44" fmla="*/ 226 w 235"/>
                <a:gd name="T45" fmla="*/ 150 h 235"/>
                <a:gd name="T46" fmla="*/ 212 w 235"/>
                <a:gd name="T47" fmla="*/ 181 h 235"/>
                <a:gd name="T48" fmla="*/ 189 w 235"/>
                <a:gd name="T49" fmla="*/ 204 h 235"/>
                <a:gd name="T50" fmla="*/ 162 w 235"/>
                <a:gd name="T51" fmla="*/ 222 h 235"/>
                <a:gd name="T52" fmla="*/ 129 w 235"/>
                <a:gd name="T53" fmla="*/ 229 h 235"/>
                <a:gd name="T54" fmla="*/ 94 w 235"/>
                <a:gd name="T55" fmla="*/ 229 h 235"/>
                <a:gd name="T56" fmla="*/ 64 w 235"/>
                <a:gd name="T57" fmla="*/ 218 h 235"/>
                <a:gd name="T58" fmla="*/ 37 w 235"/>
                <a:gd name="T59" fmla="*/ 199 h 235"/>
                <a:gd name="T60" fmla="*/ 17 w 235"/>
                <a:gd name="T61" fmla="*/ 172 h 235"/>
                <a:gd name="T62" fmla="*/ 6 w 235"/>
                <a:gd name="T63" fmla="*/ 141 h 235"/>
                <a:gd name="T64" fmla="*/ 6 w 235"/>
                <a:gd name="T65" fmla="*/ 106 h 235"/>
                <a:gd name="T66" fmla="*/ 13 w 235"/>
                <a:gd name="T67" fmla="*/ 73 h 235"/>
                <a:gd name="T68" fmla="*/ 31 w 235"/>
                <a:gd name="T69" fmla="*/ 46 h 235"/>
                <a:gd name="T70" fmla="*/ 54 w 235"/>
                <a:gd name="T71" fmla="*/ 23 h 235"/>
                <a:gd name="T72" fmla="*/ 85 w 235"/>
                <a:gd name="T73" fmla="*/ 10 h 235"/>
                <a:gd name="T74" fmla="*/ 118 w 235"/>
                <a:gd name="T75" fmla="*/ 4 h 235"/>
                <a:gd name="T76" fmla="*/ 150 w 235"/>
                <a:gd name="T77" fmla="*/ 10 h 235"/>
                <a:gd name="T78" fmla="*/ 181 w 235"/>
                <a:gd name="T79" fmla="*/ 23 h 235"/>
                <a:gd name="T80" fmla="*/ 204 w 235"/>
                <a:gd name="T81" fmla="*/ 46 h 235"/>
                <a:gd name="T82" fmla="*/ 222 w 235"/>
                <a:gd name="T83" fmla="*/ 73 h 235"/>
                <a:gd name="T84" fmla="*/ 229 w 235"/>
                <a:gd name="T85" fmla="*/ 106 h 2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5"/>
                <a:gd name="T130" fmla="*/ 0 h 235"/>
                <a:gd name="T131" fmla="*/ 235 w 235"/>
                <a:gd name="T132" fmla="*/ 235 h 2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5" h="235">
                  <a:moveTo>
                    <a:pt x="235" y="118"/>
                  </a:moveTo>
                  <a:lnTo>
                    <a:pt x="233" y="106"/>
                  </a:lnTo>
                  <a:lnTo>
                    <a:pt x="233" y="94"/>
                  </a:lnTo>
                  <a:lnTo>
                    <a:pt x="229" y="83"/>
                  </a:lnTo>
                  <a:lnTo>
                    <a:pt x="226" y="71"/>
                  </a:lnTo>
                  <a:lnTo>
                    <a:pt x="220" y="62"/>
                  </a:lnTo>
                  <a:lnTo>
                    <a:pt x="214" y="52"/>
                  </a:lnTo>
                  <a:lnTo>
                    <a:pt x="208" y="42"/>
                  </a:lnTo>
                  <a:lnTo>
                    <a:pt x="200" y="35"/>
                  </a:lnTo>
                  <a:lnTo>
                    <a:pt x="193" y="27"/>
                  </a:lnTo>
                  <a:lnTo>
                    <a:pt x="183" y="21"/>
                  </a:lnTo>
                  <a:lnTo>
                    <a:pt x="173" y="15"/>
                  </a:lnTo>
                  <a:lnTo>
                    <a:pt x="164" y="10"/>
                  </a:lnTo>
                  <a:lnTo>
                    <a:pt x="152" y="6"/>
                  </a:lnTo>
                  <a:lnTo>
                    <a:pt x="141" y="2"/>
                  </a:lnTo>
                  <a:lnTo>
                    <a:pt x="129" y="2"/>
                  </a:lnTo>
                  <a:lnTo>
                    <a:pt x="118" y="0"/>
                  </a:lnTo>
                  <a:lnTo>
                    <a:pt x="106" y="2"/>
                  </a:lnTo>
                  <a:lnTo>
                    <a:pt x="94" y="2"/>
                  </a:lnTo>
                  <a:lnTo>
                    <a:pt x="83" y="6"/>
                  </a:lnTo>
                  <a:lnTo>
                    <a:pt x="71" y="10"/>
                  </a:lnTo>
                  <a:lnTo>
                    <a:pt x="62" y="15"/>
                  </a:lnTo>
                  <a:lnTo>
                    <a:pt x="52" y="21"/>
                  </a:lnTo>
                  <a:lnTo>
                    <a:pt x="42" y="27"/>
                  </a:lnTo>
                  <a:lnTo>
                    <a:pt x="35" y="35"/>
                  </a:lnTo>
                  <a:lnTo>
                    <a:pt x="27" y="42"/>
                  </a:lnTo>
                  <a:lnTo>
                    <a:pt x="21" y="52"/>
                  </a:lnTo>
                  <a:lnTo>
                    <a:pt x="15" y="62"/>
                  </a:lnTo>
                  <a:lnTo>
                    <a:pt x="10" y="71"/>
                  </a:lnTo>
                  <a:lnTo>
                    <a:pt x="6" y="83"/>
                  </a:lnTo>
                  <a:lnTo>
                    <a:pt x="2" y="94"/>
                  </a:lnTo>
                  <a:lnTo>
                    <a:pt x="2" y="106"/>
                  </a:lnTo>
                  <a:lnTo>
                    <a:pt x="0" y="118"/>
                  </a:lnTo>
                  <a:lnTo>
                    <a:pt x="2" y="129"/>
                  </a:lnTo>
                  <a:lnTo>
                    <a:pt x="2" y="141"/>
                  </a:lnTo>
                  <a:lnTo>
                    <a:pt x="6" y="152"/>
                  </a:lnTo>
                  <a:lnTo>
                    <a:pt x="10" y="164"/>
                  </a:lnTo>
                  <a:lnTo>
                    <a:pt x="15" y="173"/>
                  </a:lnTo>
                  <a:lnTo>
                    <a:pt x="21" y="183"/>
                  </a:lnTo>
                  <a:lnTo>
                    <a:pt x="27" y="193"/>
                  </a:lnTo>
                  <a:lnTo>
                    <a:pt x="35" y="200"/>
                  </a:lnTo>
                  <a:lnTo>
                    <a:pt x="42" y="208"/>
                  </a:lnTo>
                  <a:lnTo>
                    <a:pt x="52" y="214"/>
                  </a:lnTo>
                  <a:lnTo>
                    <a:pt x="62" y="220"/>
                  </a:lnTo>
                  <a:lnTo>
                    <a:pt x="71" y="226"/>
                  </a:lnTo>
                  <a:lnTo>
                    <a:pt x="83" y="229"/>
                  </a:lnTo>
                  <a:lnTo>
                    <a:pt x="94" y="233"/>
                  </a:lnTo>
                  <a:lnTo>
                    <a:pt x="106" y="233"/>
                  </a:lnTo>
                  <a:lnTo>
                    <a:pt x="118" y="235"/>
                  </a:lnTo>
                  <a:lnTo>
                    <a:pt x="129" y="233"/>
                  </a:lnTo>
                  <a:lnTo>
                    <a:pt x="141" y="233"/>
                  </a:lnTo>
                  <a:lnTo>
                    <a:pt x="152" y="229"/>
                  </a:lnTo>
                  <a:lnTo>
                    <a:pt x="164" y="226"/>
                  </a:lnTo>
                  <a:lnTo>
                    <a:pt x="173" y="220"/>
                  </a:lnTo>
                  <a:lnTo>
                    <a:pt x="183" y="214"/>
                  </a:lnTo>
                  <a:lnTo>
                    <a:pt x="193" y="208"/>
                  </a:lnTo>
                  <a:lnTo>
                    <a:pt x="200" y="200"/>
                  </a:lnTo>
                  <a:lnTo>
                    <a:pt x="208" y="193"/>
                  </a:lnTo>
                  <a:lnTo>
                    <a:pt x="214" y="183"/>
                  </a:lnTo>
                  <a:lnTo>
                    <a:pt x="220" y="173"/>
                  </a:lnTo>
                  <a:lnTo>
                    <a:pt x="226" y="164"/>
                  </a:lnTo>
                  <a:lnTo>
                    <a:pt x="229" y="152"/>
                  </a:lnTo>
                  <a:lnTo>
                    <a:pt x="233" y="141"/>
                  </a:lnTo>
                  <a:lnTo>
                    <a:pt x="233" y="129"/>
                  </a:lnTo>
                  <a:lnTo>
                    <a:pt x="235" y="118"/>
                  </a:lnTo>
                  <a:close/>
                  <a:moveTo>
                    <a:pt x="231" y="118"/>
                  </a:moveTo>
                  <a:lnTo>
                    <a:pt x="229" y="129"/>
                  </a:lnTo>
                  <a:lnTo>
                    <a:pt x="229" y="141"/>
                  </a:lnTo>
                  <a:lnTo>
                    <a:pt x="226" y="150"/>
                  </a:lnTo>
                  <a:lnTo>
                    <a:pt x="222" y="162"/>
                  </a:lnTo>
                  <a:lnTo>
                    <a:pt x="218" y="172"/>
                  </a:lnTo>
                  <a:lnTo>
                    <a:pt x="212" y="181"/>
                  </a:lnTo>
                  <a:lnTo>
                    <a:pt x="204" y="189"/>
                  </a:lnTo>
                  <a:lnTo>
                    <a:pt x="199" y="199"/>
                  </a:lnTo>
                  <a:lnTo>
                    <a:pt x="189" y="204"/>
                  </a:lnTo>
                  <a:lnTo>
                    <a:pt x="181" y="212"/>
                  </a:lnTo>
                  <a:lnTo>
                    <a:pt x="172" y="218"/>
                  </a:lnTo>
                  <a:lnTo>
                    <a:pt x="162" y="222"/>
                  </a:lnTo>
                  <a:lnTo>
                    <a:pt x="150" y="226"/>
                  </a:lnTo>
                  <a:lnTo>
                    <a:pt x="141" y="229"/>
                  </a:lnTo>
                  <a:lnTo>
                    <a:pt x="129" y="229"/>
                  </a:lnTo>
                  <a:lnTo>
                    <a:pt x="118" y="231"/>
                  </a:lnTo>
                  <a:lnTo>
                    <a:pt x="106" y="229"/>
                  </a:lnTo>
                  <a:lnTo>
                    <a:pt x="94" y="229"/>
                  </a:lnTo>
                  <a:lnTo>
                    <a:pt x="85" y="226"/>
                  </a:lnTo>
                  <a:lnTo>
                    <a:pt x="73" y="222"/>
                  </a:lnTo>
                  <a:lnTo>
                    <a:pt x="64" y="218"/>
                  </a:lnTo>
                  <a:lnTo>
                    <a:pt x="54" y="212"/>
                  </a:lnTo>
                  <a:lnTo>
                    <a:pt x="46" y="204"/>
                  </a:lnTo>
                  <a:lnTo>
                    <a:pt x="37" y="199"/>
                  </a:lnTo>
                  <a:lnTo>
                    <a:pt x="31" y="189"/>
                  </a:lnTo>
                  <a:lnTo>
                    <a:pt x="23" y="181"/>
                  </a:lnTo>
                  <a:lnTo>
                    <a:pt x="17" y="172"/>
                  </a:lnTo>
                  <a:lnTo>
                    <a:pt x="13" y="162"/>
                  </a:lnTo>
                  <a:lnTo>
                    <a:pt x="10" y="150"/>
                  </a:lnTo>
                  <a:lnTo>
                    <a:pt x="6" y="141"/>
                  </a:lnTo>
                  <a:lnTo>
                    <a:pt x="6" y="129"/>
                  </a:lnTo>
                  <a:lnTo>
                    <a:pt x="4" y="118"/>
                  </a:lnTo>
                  <a:lnTo>
                    <a:pt x="6" y="106"/>
                  </a:lnTo>
                  <a:lnTo>
                    <a:pt x="6" y="94"/>
                  </a:lnTo>
                  <a:lnTo>
                    <a:pt x="10" y="85"/>
                  </a:lnTo>
                  <a:lnTo>
                    <a:pt x="13" y="73"/>
                  </a:lnTo>
                  <a:lnTo>
                    <a:pt x="17" y="64"/>
                  </a:lnTo>
                  <a:lnTo>
                    <a:pt x="23" y="54"/>
                  </a:lnTo>
                  <a:lnTo>
                    <a:pt x="31" y="46"/>
                  </a:lnTo>
                  <a:lnTo>
                    <a:pt x="37" y="37"/>
                  </a:lnTo>
                  <a:lnTo>
                    <a:pt x="46" y="31"/>
                  </a:lnTo>
                  <a:lnTo>
                    <a:pt x="54" y="23"/>
                  </a:lnTo>
                  <a:lnTo>
                    <a:pt x="64" y="17"/>
                  </a:lnTo>
                  <a:lnTo>
                    <a:pt x="73" y="13"/>
                  </a:lnTo>
                  <a:lnTo>
                    <a:pt x="85" y="10"/>
                  </a:lnTo>
                  <a:lnTo>
                    <a:pt x="94" y="6"/>
                  </a:lnTo>
                  <a:lnTo>
                    <a:pt x="106" y="6"/>
                  </a:lnTo>
                  <a:lnTo>
                    <a:pt x="118" y="4"/>
                  </a:lnTo>
                  <a:lnTo>
                    <a:pt x="129" y="6"/>
                  </a:lnTo>
                  <a:lnTo>
                    <a:pt x="141" y="6"/>
                  </a:lnTo>
                  <a:lnTo>
                    <a:pt x="150" y="10"/>
                  </a:lnTo>
                  <a:lnTo>
                    <a:pt x="162" y="13"/>
                  </a:lnTo>
                  <a:lnTo>
                    <a:pt x="172" y="17"/>
                  </a:lnTo>
                  <a:lnTo>
                    <a:pt x="181" y="23"/>
                  </a:lnTo>
                  <a:lnTo>
                    <a:pt x="189" y="31"/>
                  </a:lnTo>
                  <a:lnTo>
                    <a:pt x="199" y="37"/>
                  </a:lnTo>
                  <a:lnTo>
                    <a:pt x="204" y="46"/>
                  </a:lnTo>
                  <a:lnTo>
                    <a:pt x="212" y="54"/>
                  </a:lnTo>
                  <a:lnTo>
                    <a:pt x="218" y="64"/>
                  </a:lnTo>
                  <a:lnTo>
                    <a:pt x="222" y="73"/>
                  </a:lnTo>
                  <a:lnTo>
                    <a:pt x="226" y="85"/>
                  </a:lnTo>
                  <a:lnTo>
                    <a:pt x="229" y="94"/>
                  </a:lnTo>
                  <a:lnTo>
                    <a:pt x="229" y="106"/>
                  </a:lnTo>
                  <a:lnTo>
                    <a:pt x="231" y="118"/>
                  </a:lnTo>
                  <a:close/>
                </a:path>
              </a:pathLst>
            </a:custGeom>
            <a:solidFill>
              <a:srgbClr val="EDB8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086" name="Freeform 194">
              <a:extLst>
                <a:ext uri="{FF2B5EF4-FFF2-40B4-BE49-F238E27FC236}">
                  <a16:creationId xmlns:a16="http://schemas.microsoft.com/office/drawing/2014/main" id="{CB07673C-DB9C-3955-BBD5-AFB655F8A9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64" y="2047"/>
              <a:ext cx="231" cy="231"/>
            </a:xfrm>
            <a:custGeom>
              <a:avLst/>
              <a:gdLst>
                <a:gd name="T0" fmla="*/ 229 w 231"/>
                <a:gd name="T1" fmla="*/ 92 h 231"/>
                <a:gd name="T2" fmla="*/ 218 w 231"/>
                <a:gd name="T3" fmla="*/ 62 h 231"/>
                <a:gd name="T4" fmla="*/ 197 w 231"/>
                <a:gd name="T5" fmla="*/ 35 h 231"/>
                <a:gd name="T6" fmla="*/ 170 w 231"/>
                <a:gd name="T7" fmla="*/ 13 h 231"/>
                <a:gd name="T8" fmla="*/ 139 w 231"/>
                <a:gd name="T9" fmla="*/ 2 h 231"/>
                <a:gd name="T10" fmla="*/ 104 w 231"/>
                <a:gd name="T11" fmla="*/ 2 h 231"/>
                <a:gd name="T12" fmla="*/ 71 w 231"/>
                <a:gd name="T13" fmla="*/ 9 h 231"/>
                <a:gd name="T14" fmla="*/ 42 w 231"/>
                <a:gd name="T15" fmla="*/ 27 h 231"/>
                <a:gd name="T16" fmla="*/ 19 w 231"/>
                <a:gd name="T17" fmla="*/ 52 h 231"/>
                <a:gd name="T18" fmla="*/ 6 w 231"/>
                <a:gd name="T19" fmla="*/ 81 h 231"/>
                <a:gd name="T20" fmla="*/ 0 w 231"/>
                <a:gd name="T21" fmla="*/ 116 h 231"/>
                <a:gd name="T22" fmla="*/ 6 w 231"/>
                <a:gd name="T23" fmla="*/ 150 h 231"/>
                <a:gd name="T24" fmla="*/ 19 w 231"/>
                <a:gd name="T25" fmla="*/ 179 h 231"/>
                <a:gd name="T26" fmla="*/ 42 w 231"/>
                <a:gd name="T27" fmla="*/ 204 h 231"/>
                <a:gd name="T28" fmla="*/ 71 w 231"/>
                <a:gd name="T29" fmla="*/ 222 h 231"/>
                <a:gd name="T30" fmla="*/ 104 w 231"/>
                <a:gd name="T31" fmla="*/ 229 h 231"/>
                <a:gd name="T32" fmla="*/ 139 w 231"/>
                <a:gd name="T33" fmla="*/ 229 h 231"/>
                <a:gd name="T34" fmla="*/ 170 w 231"/>
                <a:gd name="T35" fmla="*/ 218 h 231"/>
                <a:gd name="T36" fmla="*/ 197 w 231"/>
                <a:gd name="T37" fmla="*/ 197 h 231"/>
                <a:gd name="T38" fmla="*/ 218 w 231"/>
                <a:gd name="T39" fmla="*/ 170 h 231"/>
                <a:gd name="T40" fmla="*/ 229 w 231"/>
                <a:gd name="T41" fmla="*/ 139 h 231"/>
                <a:gd name="T42" fmla="*/ 227 w 231"/>
                <a:gd name="T43" fmla="*/ 116 h 231"/>
                <a:gd name="T44" fmla="*/ 222 w 231"/>
                <a:gd name="T45" fmla="*/ 148 h 231"/>
                <a:gd name="T46" fmla="*/ 208 w 231"/>
                <a:gd name="T47" fmla="*/ 177 h 231"/>
                <a:gd name="T48" fmla="*/ 187 w 231"/>
                <a:gd name="T49" fmla="*/ 202 h 231"/>
                <a:gd name="T50" fmla="*/ 158 w 231"/>
                <a:gd name="T51" fmla="*/ 218 h 231"/>
                <a:gd name="T52" fmla="*/ 127 w 231"/>
                <a:gd name="T53" fmla="*/ 225 h 231"/>
                <a:gd name="T54" fmla="*/ 92 w 231"/>
                <a:gd name="T55" fmla="*/ 225 h 231"/>
                <a:gd name="T56" fmla="*/ 62 w 231"/>
                <a:gd name="T57" fmla="*/ 214 h 231"/>
                <a:gd name="T58" fmla="*/ 36 w 231"/>
                <a:gd name="T59" fmla="*/ 195 h 231"/>
                <a:gd name="T60" fmla="*/ 17 w 231"/>
                <a:gd name="T61" fmla="*/ 170 h 231"/>
                <a:gd name="T62" fmla="*/ 6 w 231"/>
                <a:gd name="T63" fmla="*/ 139 h 231"/>
                <a:gd name="T64" fmla="*/ 6 w 231"/>
                <a:gd name="T65" fmla="*/ 104 h 231"/>
                <a:gd name="T66" fmla="*/ 13 w 231"/>
                <a:gd name="T67" fmla="*/ 73 h 231"/>
                <a:gd name="T68" fmla="*/ 29 w 231"/>
                <a:gd name="T69" fmla="*/ 44 h 231"/>
                <a:gd name="T70" fmla="*/ 54 w 231"/>
                <a:gd name="T71" fmla="*/ 23 h 231"/>
                <a:gd name="T72" fmla="*/ 83 w 231"/>
                <a:gd name="T73" fmla="*/ 9 h 231"/>
                <a:gd name="T74" fmla="*/ 116 w 231"/>
                <a:gd name="T75" fmla="*/ 4 h 231"/>
                <a:gd name="T76" fmla="*/ 148 w 231"/>
                <a:gd name="T77" fmla="*/ 9 h 231"/>
                <a:gd name="T78" fmla="*/ 177 w 231"/>
                <a:gd name="T79" fmla="*/ 23 h 231"/>
                <a:gd name="T80" fmla="*/ 202 w 231"/>
                <a:gd name="T81" fmla="*/ 44 h 231"/>
                <a:gd name="T82" fmla="*/ 218 w 231"/>
                <a:gd name="T83" fmla="*/ 73 h 231"/>
                <a:gd name="T84" fmla="*/ 225 w 231"/>
                <a:gd name="T85" fmla="*/ 104 h 2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1"/>
                <a:gd name="T130" fmla="*/ 0 h 231"/>
                <a:gd name="T131" fmla="*/ 231 w 231"/>
                <a:gd name="T132" fmla="*/ 231 h 2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1" h="231">
                  <a:moveTo>
                    <a:pt x="231" y="116"/>
                  </a:moveTo>
                  <a:lnTo>
                    <a:pt x="229" y="104"/>
                  </a:lnTo>
                  <a:lnTo>
                    <a:pt x="229" y="92"/>
                  </a:lnTo>
                  <a:lnTo>
                    <a:pt x="225" y="81"/>
                  </a:lnTo>
                  <a:lnTo>
                    <a:pt x="222" y="71"/>
                  </a:lnTo>
                  <a:lnTo>
                    <a:pt x="218" y="62"/>
                  </a:lnTo>
                  <a:lnTo>
                    <a:pt x="212" y="52"/>
                  </a:lnTo>
                  <a:lnTo>
                    <a:pt x="204" y="42"/>
                  </a:lnTo>
                  <a:lnTo>
                    <a:pt x="197" y="35"/>
                  </a:lnTo>
                  <a:lnTo>
                    <a:pt x="189" y="27"/>
                  </a:lnTo>
                  <a:lnTo>
                    <a:pt x="179" y="19"/>
                  </a:lnTo>
                  <a:lnTo>
                    <a:pt x="170" y="13"/>
                  </a:lnTo>
                  <a:lnTo>
                    <a:pt x="160" y="9"/>
                  </a:lnTo>
                  <a:lnTo>
                    <a:pt x="150" y="6"/>
                  </a:lnTo>
                  <a:lnTo>
                    <a:pt x="139" y="2"/>
                  </a:lnTo>
                  <a:lnTo>
                    <a:pt x="127" y="2"/>
                  </a:lnTo>
                  <a:lnTo>
                    <a:pt x="116" y="0"/>
                  </a:lnTo>
                  <a:lnTo>
                    <a:pt x="104" y="2"/>
                  </a:lnTo>
                  <a:lnTo>
                    <a:pt x="92" y="2"/>
                  </a:lnTo>
                  <a:lnTo>
                    <a:pt x="81" y="6"/>
                  </a:lnTo>
                  <a:lnTo>
                    <a:pt x="71" y="9"/>
                  </a:lnTo>
                  <a:lnTo>
                    <a:pt x="62" y="13"/>
                  </a:lnTo>
                  <a:lnTo>
                    <a:pt x="52" y="19"/>
                  </a:lnTo>
                  <a:lnTo>
                    <a:pt x="42" y="27"/>
                  </a:lnTo>
                  <a:lnTo>
                    <a:pt x="35" y="35"/>
                  </a:lnTo>
                  <a:lnTo>
                    <a:pt x="27" y="42"/>
                  </a:lnTo>
                  <a:lnTo>
                    <a:pt x="19" y="52"/>
                  </a:lnTo>
                  <a:lnTo>
                    <a:pt x="13" y="62"/>
                  </a:lnTo>
                  <a:lnTo>
                    <a:pt x="9" y="71"/>
                  </a:lnTo>
                  <a:lnTo>
                    <a:pt x="6" y="81"/>
                  </a:lnTo>
                  <a:lnTo>
                    <a:pt x="2" y="92"/>
                  </a:lnTo>
                  <a:lnTo>
                    <a:pt x="2" y="104"/>
                  </a:lnTo>
                  <a:lnTo>
                    <a:pt x="0" y="116"/>
                  </a:lnTo>
                  <a:lnTo>
                    <a:pt x="2" y="127"/>
                  </a:lnTo>
                  <a:lnTo>
                    <a:pt x="2" y="139"/>
                  </a:lnTo>
                  <a:lnTo>
                    <a:pt x="6" y="150"/>
                  </a:lnTo>
                  <a:lnTo>
                    <a:pt x="9" y="160"/>
                  </a:lnTo>
                  <a:lnTo>
                    <a:pt x="13" y="170"/>
                  </a:lnTo>
                  <a:lnTo>
                    <a:pt x="19" y="179"/>
                  </a:lnTo>
                  <a:lnTo>
                    <a:pt x="27" y="189"/>
                  </a:lnTo>
                  <a:lnTo>
                    <a:pt x="35" y="197"/>
                  </a:lnTo>
                  <a:lnTo>
                    <a:pt x="42" y="204"/>
                  </a:lnTo>
                  <a:lnTo>
                    <a:pt x="52" y="212"/>
                  </a:lnTo>
                  <a:lnTo>
                    <a:pt x="62" y="218"/>
                  </a:lnTo>
                  <a:lnTo>
                    <a:pt x="71" y="222"/>
                  </a:lnTo>
                  <a:lnTo>
                    <a:pt x="81" y="225"/>
                  </a:lnTo>
                  <a:lnTo>
                    <a:pt x="92" y="229"/>
                  </a:lnTo>
                  <a:lnTo>
                    <a:pt x="104" y="229"/>
                  </a:lnTo>
                  <a:lnTo>
                    <a:pt x="116" y="231"/>
                  </a:lnTo>
                  <a:lnTo>
                    <a:pt x="127" y="229"/>
                  </a:lnTo>
                  <a:lnTo>
                    <a:pt x="139" y="229"/>
                  </a:lnTo>
                  <a:lnTo>
                    <a:pt x="150" y="225"/>
                  </a:lnTo>
                  <a:lnTo>
                    <a:pt x="160" y="222"/>
                  </a:lnTo>
                  <a:lnTo>
                    <a:pt x="170" y="218"/>
                  </a:lnTo>
                  <a:lnTo>
                    <a:pt x="179" y="212"/>
                  </a:lnTo>
                  <a:lnTo>
                    <a:pt x="189" y="204"/>
                  </a:lnTo>
                  <a:lnTo>
                    <a:pt x="197" y="197"/>
                  </a:lnTo>
                  <a:lnTo>
                    <a:pt x="204" y="189"/>
                  </a:lnTo>
                  <a:lnTo>
                    <a:pt x="212" y="179"/>
                  </a:lnTo>
                  <a:lnTo>
                    <a:pt x="218" y="170"/>
                  </a:lnTo>
                  <a:lnTo>
                    <a:pt x="222" y="160"/>
                  </a:lnTo>
                  <a:lnTo>
                    <a:pt x="225" y="150"/>
                  </a:lnTo>
                  <a:lnTo>
                    <a:pt x="229" y="139"/>
                  </a:lnTo>
                  <a:lnTo>
                    <a:pt x="229" y="127"/>
                  </a:lnTo>
                  <a:lnTo>
                    <a:pt x="231" y="116"/>
                  </a:lnTo>
                  <a:close/>
                  <a:moveTo>
                    <a:pt x="227" y="116"/>
                  </a:moveTo>
                  <a:lnTo>
                    <a:pt x="225" y="127"/>
                  </a:lnTo>
                  <a:lnTo>
                    <a:pt x="225" y="139"/>
                  </a:lnTo>
                  <a:lnTo>
                    <a:pt x="222" y="148"/>
                  </a:lnTo>
                  <a:lnTo>
                    <a:pt x="218" y="158"/>
                  </a:lnTo>
                  <a:lnTo>
                    <a:pt x="214" y="170"/>
                  </a:lnTo>
                  <a:lnTo>
                    <a:pt x="208" y="177"/>
                  </a:lnTo>
                  <a:lnTo>
                    <a:pt x="202" y="187"/>
                  </a:lnTo>
                  <a:lnTo>
                    <a:pt x="195" y="195"/>
                  </a:lnTo>
                  <a:lnTo>
                    <a:pt x="187" y="202"/>
                  </a:lnTo>
                  <a:lnTo>
                    <a:pt x="177" y="208"/>
                  </a:lnTo>
                  <a:lnTo>
                    <a:pt x="170" y="214"/>
                  </a:lnTo>
                  <a:lnTo>
                    <a:pt x="158" y="218"/>
                  </a:lnTo>
                  <a:lnTo>
                    <a:pt x="148" y="222"/>
                  </a:lnTo>
                  <a:lnTo>
                    <a:pt x="139" y="225"/>
                  </a:lnTo>
                  <a:lnTo>
                    <a:pt x="127" y="225"/>
                  </a:lnTo>
                  <a:lnTo>
                    <a:pt x="116" y="227"/>
                  </a:lnTo>
                  <a:lnTo>
                    <a:pt x="104" y="225"/>
                  </a:lnTo>
                  <a:lnTo>
                    <a:pt x="92" y="225"/>
                  </a:lnTo>
                  <a:lnTo>
                    <a:pt x="83" y="222"/>
                  </a:lnTo>
                  <a:lnTo>
                    <a:pt x="73" y="218"/>
                  </a:lnTo>
                  <a:lnTo>
                    <a:pt x="62" y="214"/>
                  </a:lnTo>
                  <a:lnTo>
                    <a:pt x="54" y="208"/>
                  </a:lnTo>
                  <a:lnTo>
                    <a:pt x="44" y="202"/>
                  </a:lnTo>
                  <a:lnTo>
                    <a:pt x="36" y="195"/>
                  </a:lnTo>
                  <a:lnTo>
                    <a:pt x="29" y="187"/>
                  </a:lnTo>
                  <a:lnTo>
                    <a:pt x="23" y="177"/>
                  </a:lnTo>
                  <a:lnTo>
                    <a:pt x="17" y="170"/>
                  </a:lnTo>
                  <a:lnTo>
                    <a:pt x="13" y="158"/>
                  </a:lnTo>
                  <a:lnTo>
                    <a:pt x="9" y="148"/>
                  </a:lnTo>
                  <a:lnTo>
                    <a:pt x="6" y="139"/>
                  </a:lnTo>
                  <a:lnTo>
                    <a:pt x="6" y="127"/>
                  </a:lnTo>
                  <a:lnTo>
                    <a:pt x="4" y="116"/>
                  </a:lnTo>
                  <a:lnTo>
                    <a:pt x="6" y="104"/>
                  </a:lnTo>
                  <a:lnTo>
                    <a:pt x="6" y="92"/>
                  </a:lnTo>
                  <a:lnTo>
                    <a:pt x="9" y="83"/>
                  </a:lnTo>
                  <a:lnTo>
                    <a:pt x="13" y="73"/>
                  </a:lnTo>
                  <a:lnTo>
                    <a:pt x="17" y="62"/>
                  </a:lnTo>
                  <a:lnTo>
                    <a:pt x="23" y="54"/>
                  </a:lnTo>
                  <a:lnTo>
                    <a:pt x="29" y="44"/>
                  </a:lnTo>
                  <a:lnTo>
                    <a:pt x="36" y="36"/>
                  </a:lnTo>
                  <a:lnTo>
                    <a:pt x="44" y="29"/>
                  </a:lnTo>
                  <a:lnTo>
                    <a:pt x="54" y="23"/>
                  </a:lnTo>
                  <a:lnTo>
                    <a:pt x="62" y="17"/>
                  </a:lnTo>
                  <a:lnTo>
                    <a:pt x="73" y="13"/>
                  </a:lnTo>
                  <a:lnTo>
                    <a:pt x="83" y="9"/>
                  </a:lnTo>
                  <a:lnTo>
                    <a:pt x="92" y="6"/>
                  </a:lnTo>
                  <a:lnTo>
                    <a:pt x="104" y="6"/>
                  </a:lnTo>
                  <a:lnTo>
                    <a:pt x="116" y="4"/>
                  </a:lnTo>
                  <a:lnTo>
                    <a:pt x="127" y="6"/>
                  </a:lnTo>
                  <a:lnTo>
                    <a:pt x="139" y="6"/>
                  </a:lnTo>
                  <a:lnTo>
                    <a:pt x="148" y="9"/>
                  </a:lnTo>
                  <a:lnTo>
                    <a:pt x="158" y="13"/>
                  </a:lnTo>
                  <a:lnTo>
                    <a:pt x="170" y="17"/>
                  </a:lnTo>
                  <a:lnTo>
                    <a:pt x="177" y="23"/>
                  </a:lnTo>
                  <a:lnTo>
                    <a:pt x="187" y="29"/>
                  </a:lnTo>
                  <a:lnTo>
                    <a:pt x="195" y="36"/>
                  </a:lnTo>
                  <a:lnTo>
                    <a:pt x="202" y="44"/>
                  </a:lnTo>
                  <a:lnTo>
                    <a:pt x="208" y="54"/>
                  </a:lnTo>
                  <a:lnTo>
                    <a:pt x="214" y="62"/>
                  </a:lnTo>
                  <a:lnTo>
                    <a:pt x="218" y="73"/>
                  </a:lnTo>
                  <a:lnTo>
                    <a:pt x="222" y="83"/>
                  </a:lnTo>
                  <a:lnTo>
                    <a:pt x="225" y="92"/>
                  </a:lnTo>
                  <a:lnTo>
                    <a:pt x="225" y="104"/>
                  </a:lnTo>
                  <a:lnTo>
                    <a:pt x="227" y="116"/>
                  </a:lnTo>
                  <a:close/>
                </a:path>
              </a:pathLst>
            </a:custGeom>
            <a:solidFill>
              <a:srgbClr val="EDB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087" name="Freeform 195">
              <a:extLst>
                <a:ext uri="{FF2B5EF4-FFF2-40B4-BE49-F238E27FC236}">
                  <a16:creationId xmlns:a16="http://schemas.microsoft.com/office/drawing/2014/main" id="{49AA3BB5-CC4E-793E-F56F-C5CCC4973D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66" y="2049"/>
              <a:ext cx="227" cy="227"/>
            </a:xfrm>
            <a:custGeom>
              <a:avLst/>
              <a:gdLst>
                <a:gd name="T0" fmla="*/ 225 w 227"/>
                <a:gd name="T1" fmla="*/ 90 h 227"/>
                <a:gd name="T2" fmla="*/ 214 w 227"/>
                <a:gd name="T3" fmla="*/ 60 h 227"/>
                <a:gd name="T4" fmla="*/ 195 w 227"/>
                <a:gd name="T5" fmla="*/ 33 h 227"/>
                <a:gd name="T6" fmla="*/ 168 w 227"/>
                <a:gd name="T7" fmla="*/ 13 h 227"/>
                <a:gd name="T8" fmla="*/ 137 w 227"/>
                <a:gd name="T9" fmla="*/ 2 h 227"/>
                <a:gd name="T10" fmla="*/ 102 w 227"/>
                <a:gd name="T11" fmla="*/ 2 h 227"/>
                <a:gd name="T12" fmla="*/ 69 w 227"/>
                <a:gd name="T13" fmla="*/ 9 h 227"/>
                <a:gd name="T14" fmla="*/ 42 w 227"/>
                <a:gd name="T15" fmla="*/ 27 h 227"/>
                <a:gd name="T16" fmla="*/ 19 w 227"/>
                <a:gd name="T17" fmla="*/ 50 h 227"/>
                <a:gd name="T18" fmla="*/ 6 w 227"/>
                <a:gd name="T19" fmla="*/ 81 h 227"/>
                <a:gd name="T20" fmla="*/ 0 w 227"/>
                <a:gd name="T21" fmla="*/ 114 h 227"/>
                <a:gd name="T22" fmla="*/ 6 w 227"/>
                <a:gd name="T23" fmla="*/ 146 h 227"/>
                <a:gd name="T24" fmla="*/ 19 w 227"/>
                <a:gd name="T25" fmla="*/ 177 h 227"/>
                <a:gd name="T26" fmla="*/ 42 w 227"/>
                <a:gd name="T27" fmla="*/ 200 h 227"/>
                <a:gd name="T28" fmla="*/ 69 w 227"/>
                <a:gd name="T29" fmla="*/ 218 h 227"/>
                <a:gd name="T30" fmla="*/ 102 w 227"/>
                <a:gd name="T31" fmla="*/ 225 h 227"/>
                <a:gd name="T32" fmla="*/ 137 w 227"/>
                <a:gd name="T33" fmla="*/ 225 h 227"/>
                <a:gd name="T34" fmla="*/ 168 w 227"/>
                <a:gd name="T35" fmla="*/ 214 h 227"/>
                <a:gd name="T36" fmla="*/ 195 w 227"/>
                <a:gd name="T37" fmla="*/ 195 h 227"/>
                <a:gd name="T38" fmla="*/ 214 w 227"/>
                <a:gd name="T39" fmla="*/ 168 h 227"/>
                <a:gd name="T40" fmla="*/ 225 w 227"/>
                <a:gd name="T41" fmla="*/ 137 h 227"/>
                <a:gd name="T42" fmla="*/ 223 w 227"/>
                <a:gd name="T43" fmla="*/ 114 h 227"/>
                <a:gd name="T44" fmla="*/ 218 w 227"/>
                <a:gd name="T45" fmla="*/ 146 h 227"/>
                <a:gd name="T46" fmla="*/ 204 w 227"/>
                <a:gd name="T47" fmla="*/ 175 h 227"/>
                <a:gd name="T48" fmla="*/ 183 w 227"/>
                <a:gd name="T49" fmla="*/ 198 h 227"/>
                <a:gd name="T50" fmla="*/ 156 w 227"/>
                <a:gd name="T51" fmla="*/ 214 h 227"/>
                <a:gd name="T52" fmla="*/ 125 w 227"/>
                <a:gd name="T53" fmla="*/ 222 h 227"/>
                <a:gd name="T54" fmla="*/ 92 w 227"/>
                <a:gd name="T55" fmla="*/ 222 h 227"/>
                <a:gd name="T56" fmla="*/ 61 w 227"/>
                <a:gd name="T57" fmla="*/ 210 h 227"/>
                <a:gd name="T58" fmla="*/ 36 w 227"/>
                <a:gd name="T59" fmla="*/ 191 h 227"/>
                <a:gd name="T60" fmla="*/ 17 w 227"/>
                <a:gd name="T61" fmla="*/ 166 h 227"/>
                <a:gd name="T62" fmla="*/ 6 w 227"/>
                <a:gd name="T63" fmla="*/ 135 h 227"/>
                <a:gd name="T64" fmla="*/ 6 w 227"/>
                <a:gd name="T65" fmla="*/ 102 h 227"/>
                <a:gd name="T66" fmla="*/ 13 w 227"/>
                <a:gd name="T67" fmla="*/ 71 h 227"/>
                <a:gd name="T68" fmla="*/ 29 w 227"/>
                <a:gd name="T69" fmla="*/ 44 h 227"/>
                <a:gd name="T70" fmla="*/ 52 w 227"/>
                <a:gd name="T71" fmla="*/ 23 h 227"/>
                <a:gd name="T72" fmla="*/ 81 w 227"/>
                <a:gd name="T73" fmla="*/ 9 h 227"/>
                <a:gd name="T74" fmla="*/ 114 w 227"/>
                <a:gd name="T75" fmla="*/ 4 h 227"/>
                <a:gd name="T76" fmla="*/ 146 w 227"/>
                <a:gd name="T77" fmla="*/ 9 h 227"/>
                <a:gd name="T78" fmla="*/ 175 w 227"/>
                <a:gd name="T79" fmla="*/ 23 h 227"/>
                <a:gd name="T80" fmla="*/ 198 w 227"/>
                <a:gd name="T81" fmla="*/ 44 h 227"/>
                <a:gd name="T82" fmla="*/ 214 w 227"/>
                <a:gd name="T83" fmla="*/ 71 h 227"/>
                <a:gd name="T84" fmla="*/ 222 w 227"/>
                <a:gd name="T85" fmla="*/ 102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27"/>
                <a:gd name="T130" fmla="*/ 0 h 227"/>
                <a:gd name="T131" fmla="*/ 227 w 227"/>
                <a:gd name="T132" fmla="*/ 227 h 22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27" h="227">
                  <a:moveTo>
                    <a:pt x="227" y="114"/>
                  </a:moveTo>
                  <a:lnTo>
                    <a:pt x="225" y="102"/>
                  </a:lnTo>
                  <a:lnTo>
                    <a:pt x="225" y="90"/>
                  </a:lnTo>
                  <a:lnTo>
                    <a:pt x="222" y="81"/>
                  </a:lnTo>
                  <a:lnTo>
                    <a:pt x="218" y="69"/>
                  </a:lnTo>
                  <a:lnTo>
                    <a:pt x="214" y="60"/>
                  </a:lnTo>
                  <a:lnTo>
                    <a:pt x="208" y="50"/>
                  </a:lnTo>
                  <a:lnTo>
                    <a:pt x="200" y="42"/>
                  </a:lnTo>
                  <a:lnTo>
                    <a:pt x="195" y="33"/>
                  </a:lnTo>
                  <a:lnTo>
                    <a:pt x="185" y="27"/>
                  </a:lnTo>
                  <a:lnTo>
                    <a:pt x="177" y="19"/>
                  </a:lnTo>
                  <a:lnTo>
                    <a:pt x="168" y="13"/>
                  </a:lnTo>
                  <a:lnTo>
                    <a:pt x="158" y="9"/>
                  </a:lnTo>
                  <a:lnTo>
                    <a:pt x="146" y="6"/>
                  </a:lnTo>
                  <a:lnTo>
                    <a:pt x="137" y="2"/>
                  </a:lnTo>
                  <a:lnTo>
                    <a:pt x="125" y="2"/>
                  </a:lnTo>
                  <a:lnTo>
                    <a:pt x="114" y="0"/>
                  </a:lnTo>
                  <a:lnTo>
                    <a:pt x="102" y="2"/>
                  </a:lnTo>
                  <a:lnTo>
                    <a:pt x="90" y="2"/>
                  </a:lnTo>
                  <a:lnTo>
                    <a:pt x="81" y="6"/>
                  </a:lnTo>
                  <a:lnTo>
                    <a:pt x="69" y="9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42" y="27"/>
                  </a:lnTo>
                  <a:lnTo>
                    <a:pt x="33" y="33"/>
                  </a:lnTo>
                  <a:lnTo>
                    <a:pt x="27" y="42"/>
                  </a:lnTo>
                  <a:lnTo>
                    <a:pt x="19" y="50"/>
                  </a:lnTo>
                  <a:lnTo>
                    <a:pt x="13" y="60"/>
                  </a:lnTo>
                  <a:lnTo>
                    <a:pt x="9" y="69"/>
                  </a:lnTo>
                  <a:lnTo>
                    <a:pt x="6" y="81"/>
                  </a:lnTo>
                  <a:lnTo>
                    <a:pt x="2" y="90"/>
                  </a:lnTo>
                  <a:lnTo>
                    <a:pt x="2" y="102"/>
                  </a:lnTo>
                  <a:lnTo>
                    <a:pt x="0" y="114"/>
                  </a:lnTo>
                  <a:lnTo>
                    <a:pt x="2" y="125"/>
                  </a:lnTo>
                  <a:lnTo>
                    <a:pt x="2" y="137"/>
                  </a:lnTo>
                  <a:lnTo>
                    <a:pt x="6" y="146"/>
                  </a:lnTo>
                  <a:lnTo>
                    <a:pt x="9" y="158"/>
                  </a:lnTo>
                  <a:lnTo>
                    <a:pt x="13" y="168"/>
                  </a:lnTo>
                  <a:lnTo>
                    <a:pt x="19" y="177"/>
                  </a:lnTo>
                  <a:lnTo>
                    <a:pt x="27" y="185"/>
                  </a:lnTo>
                  <a:lnTo>
                    <a:pt x="33" y="195"/>
                  </a:lnTo>
                  <a:lnTo>
                    <a:pt x="42" y="200"/>
                  </a:lnTo>
                  <a:lnTo>
                    <a:pt x="50" y="208"/>
                  </a:lnTo>
                  <a:lnTo>
                    <a:pt x="60" y="214"/>
                  </a:lnTo>
                  <a:lnTo>
                    <a:pt x="69" y="218"/>
                  </a:lnTo>
                  <a:lnTo>
                    <a:pt x="81" y="222"/>
                  </a:lnTo>
                  <a:lnTo>
                    <a:pt x="90" y="225"/>
                  </a:lnTo>
                  <a:lnTo>
                    <a:pt x="102" y="225"/>
                  </a:lnTo>
                  <a:lnTo>
                    <a:pt x="114" y="227"/>
                  </a:lnTo>
                  <a:lnTo>
                    <a:pt x="125" y="225"/>
                  </a:lnTo>
                  <a:lnTo>
                    <a:pt x="137" y="225"/>
                  </a:lnTo>
                  <a:lnTo>
                    <a:pt x="146" y="222"/>
                  </a:lnTo>
                  <a:lnTo>
                    <a:pt x="158" y="218"/>
                  </a:lnTo>
                  <a:lnTo>
                    <a:pt x="168" y="214"/>
                  </a:lnTo>
                  <a:lnTo>
                    <a:pt x="177" y="208"/>
                  </a:lnTo>
                  <a:lnTo>
                    <a:pt x="185" y="200"/>
                  </a:lnTo>
                  <a:lnTo>
                    <a:pt x="195" y="195"/>
                  </a:lnTo>
                  <a:lnTo>
                    <a:pt x="200" y="185"/>
                  </a:lnTo>
                  <a:lnTo>
                    <a:pt x="208" y="177"/>
                  </a:lnTo>
                  <a:lnTo>
                    <a:pt x="214" y="168"/>
                  </a:lnTo>
                  <a:lnTo>
                    <a:pt x="218" y="158"/>
                  </a:lnTo>
                  <a:lnTo>
                    <a:pt x="222" y="146"/>
                  </a:lnTo>
                  <a:lnTo>
                    <a:pt x="225" y="137"/>
                  </a:lnTo>
                  <a:lnTo>
                    <a:pt x="225" y="125"/>
                  </a:lnTo>
                  <a:lnTo>
                    <a:pt x="227" y="114"/>
                  </a:lnTo>
                  <a:close/>
                  <a:moveTo>
                    <a:pt x="223" y="114"/>
                  </a:moveTo>
                  <a:lnTo>
                    <a:pt x="222" y="125"/>
                  </a:lnTo>
                  <a:lnTo>
                    <a:pt x="222" y="135"/>
                  </a:lnTo>
                  <a:lnTo>
                    <a:pt x="218" y="146"/>
                  </a:lnTo>
                  <a:lnTo>
                    <a:pt x="214" y="156"/>
                  </a:lnTo>
                  <a:lnTo>
                    <a:pt x="210" y="166"/>
                  </a:lnTo>
                  <a:lnTo>
                    <a:pt x="204" y="175"/>
                  </a:lnTo>
                  <a:lnTo>
                    <a:pt x="198" y="183"/>
                  </a:lnTo>
                  <a:lnTo>
                    <a:pt x="191" y="191"/>
                  </a:lnTo>
                  <a:lnTo>
                    <a:pt x="183" y="198"/>
                  </a:lnTo>
                  <a:lnTo>
                    <a:pt x="175" y="204"/>
                  </a:lnTo>
                  <a:lnTo>
                    <a:pt x="166" y="210"/>
                  </a:lnTo>
                  <a:lnTo>
                    <a:pt x="156" y="214"/>
                  </a:lnTo>
                  <a:lnTo>
                    <a:pt x="146" y="218"/>
                  </a:lnTo>
                  <a:lnTo>
                    <a:pt x="135" y="222"/>
                  </a:lnTo>
                  <a:lnTo>
                    <a:pt x="125" y="222"/>
                  </a:lnTo>
                  <a:lnTo>
                    <a:pt x="114" y="223"/>
                  </a:lnTo>
                  <a:lnTo>
                    <a:pt x="102" y="222"/>
                  </a:lnTo>
                  <a:lnTo>
                    <a:pt x="92" y="222"/>
                  </a:lnTo>
                  <a:lnTo>
                    <a:pt x="81" y="218"/>
                  </a:lnTo>
                  <a:lnTo>
                    <a:pt x="71" y="214"/>
                  </a:lnTo>
                  <a:lnTo>
                    <a:pt x="61" y="210"/>
                  </a:lnTo>
                  <a:lnTo>
                    <a:pt x="52" y="204"/>
                  </a:lnTo>
                  <a:lnTo>
                    <a:pt x="44" y="198"/>
                  </a:lnTo>
                  <a:lnTo>
                    <a:pt x="36" y="191"/>
                  </a:lnTo>
                  <a:lnTo>
                    <a:pt x="29" y="183"/>
                  </a:lnTo>
                  <a:lnTo>
                    <a:pt x="23" y="175"/>
                  </a:lnTo>
                  <a:lnTo>
                    <a:pt x="17" y="166"/>
                  </a:lnTo>
                  <a:lnTo>
                    <a:pt x="13" y="156"/>
                  </a:lnTo>
                  <a:lnTo>
                    <a:pt x="9" y="146"/>
                  </a:lnTo>
                  <a:lnTo>
                    <a:pt x="6" y="135"/>
                  </a:lnTo>
                  <a:lnTo>
                    <a:pt x="6" y="125"/>
                  </a:lnTo>
                  <a:lnTo>
                    <a:pt x="4" y="114"/>
                  </a:lnTo>
                  <a:lnTo>
                    <a:pt x="6" y="102"/>
                  </a:lnTo>
                  <a:lnTo>
                    <a:pt x="6" y="92"/>
                  </a:lnTo>
                  <a:lnTo>
                    <a:pt x="9" y="81"/>
                  </a:lnTo>
                  <a:lnTo>
                    <a:pt x="13" y="71"/>
                  </a:lnTo>
                  <a:lnTo>
                    <a:pt x="17" y="61"/>
                  </a:lnTo>
                  <a:lnTo>
                    <a:pt x="23" y="52"/>
                  </a:lnTo>
                  <a:lnTo>
                    <a:pt x="29" y="44"/>
                  </a:lnTo>
                  <a:lnTo>
                    <a:pt x="36" y="36"/>
                  </a:lnTo>
                  <a:lnTo>
                    <a:pt x="44" y="29"/>
                  </a:lnTo>
                  <a:lnTo>
                    <a:pt x="52" y="23"/>
                  </a:lnTo>
                  <a:lnTo>
                    <a:pt x="61" y="17"/>
                  </a:lnTo>
                  <a:lnTo>
                    <a:pt x="71" y="13"/>
                  </a:lnTo>
                  <a:lnTo>
                    <a:pt x="81" y="9"/>
                  </a:lnTo>
                  <a:lnTo>
                    <a:pt x="92" y="6"/>
                  </a:lnTo>
                  <a:lnTo>
                    <a:pt x="102" y="6"/>
                  </a:lnTo>
                  <a:lnTo>
                    <a:pt x="114" y="4"/>
                  </a:lnTo>
                  <a:lnTo>
                    <a:pt x="125" y="6"/>
                  </a:lnTo>
                  <a:lnTo>
                    <a:pt x="135" y="6"/>
                  </a:lnTo>
                  <a:lnTo>
                    <a:pt x="146" y="9"/>
                  </a:lnTo>
                  <a:lnTo>
                    <a:pt x="156" y="13"/>
                  </a:lnTo>
                  <a:lnTo>
                    <a:pt x="166" y="17"/>
                  </a:lnTo>
                  <a:lnTo>
                    <a:pt x="175" y="23"/>
                  </a:lnTo>
                  <a:lnTo>
                    <a:pt x="183" y="29"/>
                  </a:lnTo>
                  <a:lnTo>
                    <a:pt x="191" y="36"/>
                  </a:lnTo>
                  <a:lnTo>
                    <a:pt x="198" y="44"/>
                  </a:lnTo>
                  <a:lnTo>
                    <a:pt x="204" y="52"/>
                  </a:lnTo>
                  <a:lnTo>
                    <a:pt x="210" y="61"/>
                  </a:lnTo>
                  <a:lnTo>
                    <a:pt x="214" y="71"/>
                  </a:lnTo>
                  <a:lnTo>
                    <a:pt x="218" y="81"/>
                  </a:lnTo>
                  <a:lnTo>
                    <a:pt x="222" y="92"/>
                  </a:lnTo>
                  <a:lnTo>
                    <a:pt x="222" y="102"/>
                  </a:lnTo>
                  <a:lnTo>
                    <a:pt x="223" y="114"/>
                  </a:lnTo>
                  <a:close/>
                </a:path>
              </a:pathLst>
            </a:custGeom>
            <a:solidFill>
              <a:srgbClr val="EDB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088" name="Freeform 196">
              <a:extLst>
                <a:ext uri="{FF2B5EF4-FFF2-40B4-BE49-F238E27FC236}">
                  <a16:creationId xmlns:a16="http://schemas.microsoft.com/office/drawing/2014/main" id="{32FB55F4-42C5-09F9-3336-ED3DCF9BF0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68" y="2051"/>
              <a:ext cx="223" cy="223"/>
            </a:xfrm>
            <a:custGeom>
              <a:avLst/>
              <a:gdLst>
                <a:gd name="T0" fmla="*/ 221 w 223"/>
                <a:gd name="T1" fmla="*/ 88 h 223"/>
                <a:gd name="T2" fmla="*/ 210 w 223"/>
                <a:gd name="T3" fmla="*/ 58 h 223"/>
                <a:gd name="T4" fmla="*/ 191 w 223"/>
                <a:gd name="T5" fmla="*/ 32 h 223"/>
                <a:gd name="T6" fmla="*/ 166 w 223"/>
                <a:gd name="T7" fmla="*/ 13 h 223"/>
                <a:gd name="T8" fmla="*/ 135 w 223"/>
                <a:gd name="T9" fmla="*/ 2 h 223"/>
                <a:gd name="T10" fmla="*/ 100 w 223"/>
                <a:gd name="T11" fmla="*/ 2 h 223"/>
                <a:gd name="T12" fmla="*/ 69 w 223"/>
                <a:gd name="T13" fmla="*/ 9 h 223"/>
                <a:gd name="T14" fmla="*/ 40 w 223"/>
                <a:gd name="T15" fmla="*/ 25 h 223"/>
                <a:gd name="T16" fmla="*/ 19 w 223"/>
                <a:gd name="T17" fmla="*/ 50 h 223"/>
                <a:gd name="T18" fmla="*/ 5 w 223"/>
                <a:gd name="T19" fmla="*/ 79 h 223"/>
                <a:gd name="T20" fmla="*/ 0 w 223"/>
                <a:gd name="T21" fmla="*/ 112 h 223"/>
                <a:gd name="T22" fmla="*/ 5 w 223"/>
                <a:gd name="T23" fmla="*/ 144 h 223"/>
                <a:gd name="T24" fmla="*/ 19 w 223"/>
                <a:gd name="T25" fmla="*/ 173 h 223"/>
                <a:gd name="T26" fmla="*/ 40 w 223"/>
                <a:gd name="T27" fmla="*/ 198 h 223"/>
                <a:gd name="T28" fmla="*/ 69 w 223"/>
                <a:gd name="T29" fmla="*/ 214 h 223"/>
                <a:gd name="T30" fmla="*/ 100 w 223"/>
                <a:gd name="T31" fmla="*/ 221 h 223"/>
                <a:gd name="T32" fmla="*/ 135 w 223"/>
                <a:gd name="T33" fmla="*/ 221 h 223"/>
                <a:gd name="T34" fmla="*/ 166 w 223"/>
                <a:gd name="T35" fmla="*/ 210 h 223"/>
                <a:gd name="T36" fmla="*/ 191 w 223"/>
                <a:gd name="T37" fmla="*/ 191 h 223"/>
                <a:gd name="T38" fmla="*/ 210 w 223"/>
                <a:gd name="T39" fmla="*/ 166 h 223"/>
                <a:gd name="T40" fmla="*/ 221 w 223"/>
                <a:gd name="T41" fmla="*/ 135 h 223"/>
                <a:gd name="T42" fmla="*/ 220 w 223"/>
                <a:gd name="T43" fmla="*/ 112 h 223"/>
                <a:gd name="T44" fmla="*/ 214 w 223"/>
                <a:gd name="T45" fmla="*/ 144 h 223"/>
                <a:gd name="T46" fmla="*/ 200 w 223"/>
                <a:gd name="T47" fmla="*/ 171 h 223"/>
                <a:gd name="T48" fmla="*/ 179 w 223"/>
                <a:gd name="T49" fmla="*/ 194 h 223"/>
                <a:gd name="T50" fmla="*/ 154 w 223"/>
                <a:gd name="T51" fmla="*/ 210 h 223"/>
                <a:gd name="T52" fmla="*/ 123 w 223"/>
                <a:gd name="T53" fmla="*/ 218 h 223"/>
                <a:gd name="T54" fmla="*/ 90 w 223"/>
                <a:gd name="T55" fmla="*/ 218 h 223"/>
                <a:gd name="T56" fmla="*/ 59 w 223"/>
                <a:gd name="T57" fmla="*/ 206 h 223"/>
                <a:gd name="T58" fmla="*/ 36 w 223"/>
                <a:gd name="T59" fmla="*/ 187 h 223"/>
                <a:gd name="T60" fmla="*/ 17 w 223"/>
                <a:gd name="T61" fmla="*/ 164 h 223"/>
                <a:gd name="T62" fmla="*/ 5 w 223"/>
                <a:gd name="T63" fmla="*/ 133 h 223"/>
                <a:gd name="T64" fmla="*/ 5 w 223"/>
                <a:gd name="T65" fmla="*/ 100 h 223"/>
                <a:gd name="T66" fmla="*/ 13 w 223"/>
                <a:gd name="T67" fmla="*/ 69 h 223"/>
                <a:gd name="T68" fmla="*/ 29 w 223"/>
                <a:gd name="T69" fmla="*/ 44 h 223"/>
                <a:gd name="T70" fmla="*/ 52 w 223"/>
                <a:gd name="T71" fmla="*/ 23 h 223"/>
                <a:gd name="T72" fmla="*/ 79 w 223"/>
                <a:gd name="T73" fmla="*/ 9 h 223"/>
                <a:gd name="T74" fmla="*/ 112 w 223"/>
                <a:gd name="T75" fmla="*/ 4 h 223"/>
                <a:gd name="T76" fmla="*/ 144 w 223"/>
                <a:gd name="T77" fmla="*/ 9 h 223"/>
                <a:gd name="T78" fmla="*/ 171 w 223"/>
                <a:gd name="T79" fmla="*/ 23 h 223"/>
                <a:gd name="T80" fmla="*/ 194 w 223"/>
                <a:gd name="T81" fmla="*/ 44 h 223"/>
                <a:gd name="T82" fmla="*/ 210 w 223"/>
                <a:gd name="T83" fmla="*/ 69 h 223"/>
                <a:gd name="T84" fmla="*/ 218 w 223"/>
                <a:gd name="T85" fmla="*/ 100 h 2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23"/>
                <a:gd name="T130" fmla="*/ 0 h 223"/>
                <a:gd name="T131" fmla="*/ 223 w 223"/>
                <a:gd name="T132" fmla="*/ 223 h 2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23" h="223">
                  <a:moveTo>
                    <a:pt x="223" y="112"/>
                  </a:moveTo>
                  <a:lnTo>
                    <a:pt x="221" y="100"/>
                  </a:lnTo>
                  <a:lnTo>
                    <a:pt x="221" y="88"/>
                  </a:lnTo>
                  <a:lnTo>
                    <a:pt x="218" y="79"/>
                  </a:lnTo>
                  <a:lnTo>
                    <a:pt x="214" y="69"/>
                  </a:lnTo>
                  <a:lnTo>
                    <a:pt x="210" y="58"/>
                  </a:lnTo>
                  <a:lnTo>
                    <a:pt x="204" y="50"/>
                  </a:lnTo>
                  <a:lnTo>
                    <a:pt x="198" y="40"/>
                  </a:lnTo>
                  <a:lnTo>
                    <a:pt x="191" y="32"/>
                  </a:lnTo>
                  <a:lnTo>
                    <a:pt x="183" y="25"/>
                  </a:lnTo>
                  <a:lnTo>
                    <a:pt x="173" y="19"/>
                  </a:lnTo>
                  <a:lnTo>
                    <a:pt x="166" y="13"/>
                  </a:lnTo>
                  <a:lnTo>
                    <a:pt x="154" y="9"/>
                  </a:lnTo>
                  <a:lnTo>
                    <a:pt x="144" y="5"/>
                  </a:lnTo>
                  <a:lnTo>
                    <a:pt x="135" y="2"/>
                  </a:lnTo>
                  <a:lnTo>
                    <a:pt x="123" y="2"/>
                  </a:lnTo>
                  <a:lnTo>
                    <a:pt x="112" y="0"/>
                  </a:lnTo>
                  <a:lnTo>
                    <a:pt x="100" y="2"/>
                  </a:lnTo>
                  <a:lnTo>
                    <a:pt x="88" y="2"/>
                  </a:lnTo>
                  <a:lnTo>
                    <a:pt x="79" y="5"/>
                  </a:lnTo>
                  <a:lnTo>
                    <a:pt x="69" y="9"/>
                  </a:lnTo>
                  <a:lnTo>
                    <a:pt x="58" y="13"/>
                  </a:lnTo>
                  <a:lnTo>
                    <a:pt x="50" y="19"/>
                  </a:lnTo>
                  <a:lnTo>
                    <a:pt x="40" y="25"/>
                  </a:lnTo>
                  <a:lnTo>
                    <a:pt x="32" y="32"/>
                  </a:lnTo>
                  <a:lnTo>
                    <a:pt x="25" y="40"/>
                  </a:lnTo>
                  <a:lnTo>
                    <a:pt x="19" y="50"/>
                  </a:lnTo>
                  <a:lnTo>
                    <a:pt x="13" y="58"/>
                  </a:lnTo>
                  <a:lnTo>
                    <a:pt x="9" y="69"/>
                  </a:lnTo>
                  <a:lnTo>
                    <a:pt x="5" y="79"/>
                  </a:lnTo>
                  <a:lnTo>
                    <a:pt x="2" y="88"/>
                  </a:lnTo>
                  <a:lnTo>
                    <a:pt x="2" y="100"/>
                  </a:lnTo>
                  <a:lnTo>
                    <a:pt x="0" y="112"/>
                  </a:lnTo>
                  <a:lnTo>
                    <a:pt x="2" y="123"/>
                  </a:lnTo>
                  <a:lnTo>
                    <a:pt x="2" y="135"/>
                  </a:lnTo>
                  <a:lnTo>
                    <a:pt x="5" y="144"/>
                  </a:lnTo>
                  <a:lnTo>
                    <a:pt x="9" y="154"/>
                  </a:lnTo>
                  <a:lnTo>
                    <a:pt x="13" y="166"/>
                  </a:lnTo>
                  <a:lnTo>
                    <a:pt x="19" y="173"/>
                  </a:lnTo>
                  <a:lnTo>
                    <a:pt x="25" y="183"/>
                  </a:lnTo>
                  <a:lnTo>
                    <a:pt x="32" y="191"/>
                  </a:lnTo>
                  <a:lnTo>
                    <a:pt x="40" y="198"/>
                  </a:lnTo>
                  <a:lnTo>
                    <a:pt x="50" y="204"/>
                  </a:lnTo>
                  <a:lnTo>
                    <a:pt x="58" y="210"/>
                  </a:lnTo>
                  <a:lnTo>
                    <a:pt x="69" y="214"/>
                  </a:lnTo>
                  <a:lnTo>
                    <a:pt x="79" y="218"/>
                  </a:lnTo>
                  <a:lnTo>
                    <a:pt x="88" y="221"/>
                  </a:lnTo>
                  <a:lnTo>
                    <a:pt x="100" y="221"/>
                  </a:lnTo>
                  <a:lnTo>
                    <a:pt x="112" y="223"/>
                  </a:lnTo>
                  <a:lnTo>
                    <a:pt x="123" y="221"/>
                  </a:lnTo>
                  <a:lnTo>
                    <a:pt x="135" y="221"/>
                  </a:lnTo>
                  <a:lnTo>
                    <a:pt x="144" y="218"/>
                  </a:lnTo>
                  <a:lnTo>
                    <a:pt x="154" y="214"/>
                  </a:lnTo>
                  <a:lnTo>
                    <a:pt x="166" y="210"/>
                  </a:lnTo>
                  <a:lnTo>
                    <a:pt x="173" y="204"/>
                  </a:lnTo>
                  <a:lnTo>
                    <a:pt x="183" y="198"/>
                  </a:lnTo>
                  <a:lnTo>
                    <a:pt x="191" y="191"/>
                  </a:lnTo>
                  <a:lnTo>
                    <a:pt x="198" y="183"/>
                  </a:lnTo>
                  <a:lnTo>
                    <a:pt x="204" y="173"/>
                  </a:lnTo>
                  <a:lnTo>
                    <a:pt x="210" y="166"/>
                  </a:lnTo>
                  <a:lnTo>
                    <a:pt x="214" y="154"/>
                  </a:lnTo>
                  <a:lnTo>
                    <a:pt x="218" y="144"/>
                  </a:lnTo>
                  <a:lnTo>
                    <a:pt x="221" y="135"/>
                  </a:lnTo>
                  <a:lnTo>
                    <a:pt x="221" y="123"/>
                  </a:lnTo>
                  <a:lnTo>
                    <a:pt x="223" y="112"/>
                  </a:lnTo>
                  <a:close/>
                  <a:moveTo>
                    <a:pt x="220" y="112"/>
                  </a:moveTo>
                  <a:lnTo>
                    <a:pt x="218" y="123"/>
                  </a:lnTo>
                  <a:lnTo>
                    <a:pt x="218" y="133"/>
                  </a:lnTo>
                  <a:lnTo>
                    <a:pt x="214" y="144"/>
                  </a:lnTo>
                  <a:lnTo>
                    <a:pt x="210" y="154"/>
                  </a:lnTo>
                  <a:lnTo>
                    <a:pt x="206" y="164"/>
                  </a:lnTo>
                  <a:lnTo>
                    <a:pt x="200" y="171"/>
                  </a:lnTo>
                  <a:lnTo>
                    <a:pt x="194" y="179"/>
                  </a:lnTo>
                  <a:lnTo>
                    <a:pt x="187" y="187"/>
                  </a:lnTo>
                  <a:lnTo>
                    <a:pt x="179" y="194"/>
                  </a:lnTo>
                  <a:lnTo>
                    <a:pt x="171" y="200"/>
                  </a:lnTo>
                  <a:lnTo>
                    <a:pt x="164" y="206"/>
                  </a:lnTo>
                  <a:lnTo>
                    <a:pt x="154" y="210"/>
                  </a:lnTo>
                  <a:lnTo>
                    <a:pt x="144" y="214"/>
                  </a:lnTo>
                  <a:lnTo>
                    <a:pt x="133" y="218"/>
                  </a:lnTo>
                  <a:lnTo>
                    <a:pt x="123" y="218"/>
                  </a:lnTo>
                  <a:lnTo>
                    <a:pt x="112" y="220"/>
                  </a:lnTo>
                  <a:lnTo>
                    <a:pt x="100" y="218"/>
                  </a:lnTo>
                  <a:lnTo>
                    <a:pt x="90" y="218"/>
                  </a:lnTo>
                  <a:lnTo>
                    <a:pt x="79" y="214"/>
                  </a:lnTo>
                  <a:lnTo>
                    <a:pt x="69" y="210"/>
                  </a:lnTo>
                  <a:lnTo>
                    <a:pt x="59" y="206"/>
                  </a:lnTo>
                  <a:lnTo>
                    <a:pt x="52" y="200"/>
                  </a:lnTo>
                  <a:lnTo>
                    <a:pt x="44" y="194"/>
                  </a:lnTo>
                  <a:lnTo>
                    <a:pt x="36" y="187"/>
                  </a:lnTo>
                  <a:lnTo>
                    <a:pt x="29" y="179"/>
                  </a:lnTo>
                  <a:lnTo>
                    <a:pt x="23" y="171"/>
                  </a:lnTo>
                  <a:lnTo>
                    <a:pt x="17" y="164"/>
                  </a:lnTo>
                  <a:lnTo>
                    <a:pt x="13" y="154"/>
                  </a:lnTo>
                  <a:lnTo>
                    <a:pt x="9" y="144"/>
                  </a:lnTo>
                  <a:lnTo>
                    <a:pt x="5" y="133"/>
                  </a:lnTo>
                  <a:lnTo>
                    <a:pt x="5" y="123"/>
                  </a:lnTo>
                  <a:lnTo>
                    <a:pt x="4" y="112"/>
                  </a:lnTo>
                  <a:lnTo>
                    <a:pt x="5" y="100"/>
                  </a:lnTo>
                  <a:lnTo>
                    <a:pt x="5" y="90"/>
                  </a:lnTo>
                  <a:lnTo>
                    <a:pt x="9" y="79"/>
                  </a:lnTo>
                  <a:lnTo>
                    <a:pt x="13" y="69"/>
                  </a:lnTo>
                  <a:lnTo>
                    <a:pt x="17" y="59"/>
                  </a:lnTo>
                  <a:lnTo>
                    <a:pt x="23" y="52"/>
                  </a:lnTo>
                  <a:lnTo>
                    <a:pt x="29" y="44"/>
                  </a:lnTo>
                  <a:lnTo>
                    <a:pt x="36" y="36"/>
                  </a:lnTo>
                  <a:lnTo>
                    <a:pt x="44" y="29"/>
                  </a:lnTo>
                  <a:lnTo>
                    <a:pt x="52" y="23"/>
                  </a:lnTo>
                  <a:lnTo>
                    <a:pt x="59" y="17"/>
                  </a:lnTo>
                  <a:lnTo>
                    <a:pt x="69" y="13"/>
                  </a:lnTo>
                  <a:lnTo>
                    <a:pt x="79" y="9"/>
                  </a:lnTo>
                  <a:lnTo>
                    <a:pt x="90" y="5"/>
                  </a:lnTo>
                  <a:lnTo>
                    <a:pt x="100" y="5"/>
                  </a:lnTo>
                  <a:lnTo>
                    <a:pt x="112" y="4"/>
                  </a:lnTo>
                  <a:lnTo>
                    <a:pt x="123" y="5"/>
                  </a:lnTo>
                  <a:lnTo>
                    <a:pt x="133" y="5"/>
                  </a:lnTo>
                  <a:lnTo>
                    <a:pt x="144" y="9"/>
                  </a:lnTo>
                  <a:lnTo>
                    <a:pt x="154" y="13"/>
                  </a:lnTo>
                  <a:lnTo>
                    <a:pt x="164" y="17"/>
                  </a:lnTo>
                  <a:lnTo>
                    <a:pt x="171" y="23"/>
                  </a:lnTo>
                  <a:lnTo>
                    <a:pt x="179" y="29"/>
                  </a:lnTo>
                  <a:lnTo>
                    <a:pt x="187" y="36"/>
                  </a:lnTo>
                  <a:lnTo>
                    <a:pt x="194" y="44"/>
                  </a:lnTo>
                  <a:lnTo>
                    <a:pt x="200" y="52"/>
                  </a:lnTo>
                  <a:lnTo>
                    <a:pt x="206" y="59"/>
                  </a:lnTo>
                  <a:lnTo>
                    <a:pt x="210" y="69"/>
                  </a:lnTo>
                  <a:lnTo>
                    <a:pt x="214" y="79"/>
                  </a:lnTo>
                  <a:lnTo>
                    <a:pt x="218" y="90"/>
                  </a:lnTo>
                  <a:lnTo>
                    <a:pt x="218" y="100"/>
                  </a:lnTo>
                  <a:lnTo>
                    <a:pt x="220" y="112"/>
                  </a:lnTo>
                  <a:close/>
                </a:path>
              </a:pathLst>
            </a:custGeom>
            <a:solidFill>
              <a:srgbClr val="EDB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089" name="Freeform 197">
              <a:extLst>
                <a:ext uri="{FF2B5EF4-FFF2-40B4-BE49-F238E27FC236}">
                  <a16:creationId xmlns:a16="http://schemas.microsoft.com/office/drawing/2014/main" id="{F7CF2B35-2381-727F-6AD2-EB3199B347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0" y="2053"/>
              <a:ext cx="219" cy="219"/>
            </a:xfrm>
            <a:custGeom>
              <a:avLst/>
              <a:gdLst>
                <a:gd name="T0" fmla="*/ 218 w 219"/>
                <a:gd name="T1" fmla="*/ 88 h 219"/>
                <a:gd name="T2" fmla="*/ 206 w 219"/>
                <a:gd name="T3" fmla="*/ 57 h 219"/>
                <a:gd name="T4" fmla="*/ 187 w 219"/>
                <a:gd name="T5" fmla="*/ 32 h 219"/>
                <a:gd name="T6" fmla="*/ 162 w 219"/>
                <a:gd name="T7" fmla="*/ 13 h 219"/>
                <a:gd name="T8" fmla="*/ 131 w 219"/>
                <a:gd name="T9" fmla="*/ 2 h 219"/>
                <a:gd name="T10" fmla="*/ 98 w 219"/>
                <a:gd name="T11" fmla="*/ 2 h 219"/>
                <a:gd name="T12" fmla="*/ 67 w 219"/>
                <a:gd name="T13" fmla="*/ 9 h 219"/>
                <a:gd name="T14" fmla="*/ 40 w 219"/>
                <a:gd name="T15" fmla="*/ 25 h 219"/>
                <a:gd name="T16" fmla="*/ 19 w 219"/>
                <a:gd name="T17" fmla="*/ 48 h 219"/>
                <a:gd name="T18" fmla="*/ 5 w 219"/>
                <a:gd name="T19" fmla="*/ 77 h 219"/>
                <a:gd name="T20" fmla="*/ 0 w 219"/>
                <a:gd name="T21" fmla="*/ 110 h 219"/>
                <a:gd name="T22" fmla="*/ 5 w 219"/>
                <a:gd name="T23" fmla="*/ 142 h 219"/>
                <a:gd name="T24" fmla="*/ 19 w 219"/>
                <a:gd name="T25" fmla="*/ 171 h 219"/>
                <a:gd name="T26" fmla="*/ 40 w 219"/>
                <a:gd name="T27" fmla="*/ 194 h 219"/>
                <a:gd name="T28" fmla="*/ 67 w 219"/>
                <a:gd name="T29" fmla="*/ 210 h 219"/>
                <a:gd name="T30" fmla="*/ 98 w 219"/>
                <a:gd name="T31" fmla="*/ 218 h 219"/>
                <a:gd name="T32" fmla="*/ 131 w 219"/>
                <a:gd name="T33" fmla="*/ 218 h 219"/>
                <a:gd name="T34" fmla="*/ 162 w 219"/>
                <a:gd name="T35" fmla="*/ 206 h 219"/>
                <a:gd name="T36" fmla="*/ 187 w 219"/>
                <a:gd name="T37" fmla="*/ 187 h 219"/>
                <a:gd name="T38" fmla="*/ 206 w 219"/>
                <a:gd name="T39" fmla="*/ 162 h 219"/>
                <a:gd name="T40" fmla="*/ 218 w 219"/>
                <a:gd name="T41" fmla="*/ 131 h 219"/>
                <a:gd name="T42" fmla="*/ 216 w 219"/>
                <a:gd name="T43" fmla="*/ 110 h 219"/>
                <a:gd name="T44" fmla="*/ 210 w 219"/>
                <a:gd name="T45" fmla="*/ 140 h 219"/>
                <a:gd name="T46" fmla="*/ 196 w 219"/>
                <a:gd name="T47" fmla="*/ 169 h 219"/>
                <a:gd name="T48" fmla="*/ 177 w 219"/>
                <a:gd name="T49" fmla="*/ 191 h 219"/>
                <a:gd name="T50" fmla="*/ 150 w 219"/>
                <a:gd name="T51" fmla="*/ 206 h 219"/>
                <a:gd name="T52" fmla="*/ 121 w 219"/>
                <a:gd name="T53" fmla="*/ 214 h 219"/>
                <a:gd name="T54" fmla="*/ 88 w 219"/>
                <a:gd name="T55" fmla="*/ 214 h 219"/>
                <a:gd name="T56" fmla="*/ 59 w 219"/>
                <a:gd name="T57" fmla="*/ 202 h 219"/>
                <a:gd name="T58" fmla="*/ 34 w 219"/>
                <a:gd name="T59" fmla="*/ 185 h 219"/>
                <a:gd name="T60" fmla="*/ 17 w 219"/>
                <a:gd name="T61" fmla="*/ 160 h 219"/>
                <a:gd name="T62" fmla="*/ 5 w 219"/>
                <a:gd name="T63" fmla="*/ 131 h 219"/>
                <a:gd name="T64" fmla="*/ 5 w 219"/>
                <a:gd name="T65" fmla="*/ 98 h 219"/>
                <a:gd name="T66" fmla="*/ 13 w 219"/>
                <a:gd name="T67" fmla="*/ 69 h 219"/>
                <a:gd name="T68" fmla="*/ 29 w 219"/>
                <a:gd name="T69" fmla="*/ 42 h 219"/>
                <a:gd name="T70" fmla="*/ 50 w 219"/>
                <a:gd name="T71" fmla="*/ 23 h 219"/>
                <a:gd name="T72" fmla="*/ 79 w 219"/>
                <a:gd name="T73" fmla="*/ 9 h 219"/>
                <a:gd name="T74" fmla="*/ 110 w 219"/>
                <a:gd name="T75" fmla="*/ 3 h 219"/>
                <a:gd name="T76" fmla="*/ 140 w 219"/>
                <a:gd name="T77" fmla="*/ 9 h 219"/>
                <a:gd name="T78" fmla="*/ 169 w 219"/>
                <a:gd name="T79" fmla="*/ 23 h 219"/>
                <a:gd name="T80" fmla="*/ 191 w 219"/>
                <a:gd name="T81" fmla="*/ 42 h 219"/>
                <a:gd name="T82" fmla="*/ 206 w 219"/>
                <a:gd name="T83" fmla="*/ 69 h 219"/>
                <a:gd name="T84" fmla="*/ 214 w 219"/>
                <a:gd name="T85" fmla="*/ 98 h 2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9"/>
                <a:gd name="T130" fmla="*/ 0 h 219"/>
                <a:gd name="T131" fmla="*/ 219 w 219"/>
                <a:gd name="T132" fmla="*/ 219 h 21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9" h="219">
                  <a:moveTo>
                    <a:pt x="219" y="110"/>
                  </a:moveTo>
                  <a:lnTo>
                    <a:pt x="218" y="98"/>
                  </a:lnTo>
                  <a:lnTo>
                    <a:pt x="218" y="88"/>
                  </a:lnTo>
                  <a:lnTo>
                    <a:pt x="214" y="77"/>
                  </a:lnTo>
                  <a:lnTo>
                    <a:pt x="210" y="67"/>
                  </a:lnTo>
                  <a:lnTo>
                    <a:pt x="206" y="57"/>
                  </a:lnTo>
                  <a:lnTo>
                    <a:pt x="200" y="48"/>
                  </a:lnTo>
                  <a:lnTo>
                    <a:pt x="194" y="40"/>
                  </a:lnTo>
                  <a:lnTo>
                    <a:pt x="187" y="32"/>
                  </a:lnTo>
                  <a:lnTo>
                    <a:pt x="179" y="25"/>
                  </a:lnTo>
                  <a:lnTo>
                    <a:pt x="171" y="19"/>
                  </a:lnTo>
                  <a:lnTo>
                    <a:pt x="162" y="13"/>
                  </a:lnTo>
                  <a:lnTo>
                    <a:pt x="152" y="9"/>
                  </a:lnTo>
                  <a:lnTo>
                    <a:pt x="142" y="5"/>
                  </a:lnTo>
                  <a:lnTo>
                    <a:pt x="131" y="2"/>
                  </a:lnTo>
                  <a:lnTo>
                    <a:pt x="121" y="2"/>
                  </a:lnTo>
                  <a:lnTo>
                    <a:pt x="110" y="0"/>
                  </a:lnTo>
                  <a:lnTo>
                    <a:pt x="98" y="2"/>
                  </a:lnTo>
                  <a:lnTo>
                    <a:pt x="88" y="2"/>
                  </a:lnTo>
                  <a:lnTo>
                    <a:pt x="77" y="5"/>
                  </a:lnTo>
                  <a:lnTo>
                    <a:pt x="67" y="9"/>
                  </a:lnTo>
                  <a:lnTo>
                    <a:pt x="57" y="13"/>
                  </a:lnTo>
                  <a:lnTo>
                    <a:pt x="48" y="19"/>
                  </a:lnTo>
                  <a:lnTo>
                    <a:pt x="40" y="25"/>
                  </a:lnTo>
                  <a:lnTo>
                    <a:pt x="32" y="32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13" y="57"/>
                  </a:lnTo>
                  <a:lnTo>
                    <a:pt x="9" y="67"/>
                  </a:lnTo>
                  <a:lnTo>
                    <a:pt x="5" y="77"/>
                  </a:lnTo>
                  <a:lnTo>
                    <a:pt x="2" y="88"/>
                  </a:lnTo>
                  <a:lnTo>
                    <a:pt x="2" y="98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2" y="131"/>
                  </a:lnTo>
                  <a:lnTo>
                    <a:pt x="5" y="142"/>
                  </a:lnTo>
                  <a:lnTo>
                    <a:pt x="9" y="152"/>
                  </a:lnTo>
                  <a:lnTo>
                    <a:pt x="13" y="162"/>
                  </a:lnTo>
                  <a:lnTo>
                    <a:pt x="19" y="171"/>
                  </a:lnTo>
                  <a:lnTo>
                    <a:pt x="25" y="179"/>
                  </a:lnTo>
                  <a:lnTo>
                    <a:pt x="32" y="187"/>
                  </a:lnTo>
                  <a:lnTo>
                    <a:pt x="40" y="194"/>
                  </a:lnTo>
                  <a:lnTo>
                    <a:pt x="48" y="200"/>
                  </a:lnTo>
                  <a:lnTo>
                    <a:pt x="57" y="206"/>
                  </a:lnTo>
                  <a:lnTo>
                    <a:pt x="67" y="210"/>
                  </a:lnTo>
                  <a:lnTo>
                    <a:pt x="77" y="214"/>
                  </a:lnTo>
                  <a:lnTo>
                    <a:pt x="88" y="218"/>
                  </a:lnTo>
                  <a:lnTo>
                    <a:pt x="98" y="218"/>
                  </a:lnTo>
                  <a:lnTo>
                    <a:pt x="110" y="219"/>
                  </a:lnTo>
                  <a:lnTo>
                    <a:pt x="121" y="218"/>
                  </a:lnTo>
                  <a:lnTo>
                    <a:pt x="131" y="218"/>
                  </a:lnTo>
                  <a:lnTo>
                    <a:pt x="142" y="214"/>
                  </a:lnTo>
                  <a:lnTo>
                    <a:pt x="152" y="210"/>
                  </a:lnTo>
                  <a:lnTo>
                    <a:pt x="162" y="206"/>
                  </a:lnTo>
                  <a:lnTo>
                    <a:pt x="171" y="200"/>
                  </a:lnTo>
                  <a:lnTo>
                    <a:pt x="179" y="194"/>
                  </a:lnTo>
                  <a:lnTo>
                    <a:pt x="187" y="187"/>
                  </a:lnTo>
                  <a:lnTo>
                    <a:pt x="194" y="179"/>
                  </a:lnTo>
                  <a:lnTo>
                    <a:pt x="200" y="171"/>
                  </a:lnTo>
                  <a:lnTo>
                    <a:pt x="206" y="162"/>
                  </a:lnTo>
                  <a:lnTo>
                    <a:pt x="210" y="152"/>
                  </a:lnTo>
                  <a:lnTo>
                    <a:pt x="214" y="142"/>
                  </a:lnTo>
                  <a:lnTo>
                    <a:pt x="218" y="131"/>
                  </a:lnTo>
                  <a:lnTo>
                    <a:pt x="218" y="121"/>
                  </a:lnTo>
                  <a:lnTo>
                    <a:pt x="219" y="110"/>
                  </a:lnTo>
                  <a:close/>
                  <a:moveTo>
                    <a:pt x="216" y="110"/>
                  </a:moveTo>
                  <a:lnTo>
                    <a:pt x="214" y="121"/>
                  </a:lnTo>
                  <a:lnTo>
                    <a:pt x="214" y="131"/>
                  </a:lnTo>
                  <a:lnTo>
                    <a:pt x="210" y="140"/>
                  </a:lnTo>
                  <a:lnTo>
                    <a:pt x="206" y="150"/>
                  </a:lnTo>
                  <a:lnTo>
                    <a:pt x="202" y="160"/>
                  </a:lnTo>
                  <a:lnTo>
                    <a:pt x="196" y="169"/>
                  </a:lnTo>
                  <a:lnTo>
                    <a:pt x="191" y="177"/>
                  </a:lnTo>
                  <a:lnTo>
                    <a:pt x="185" y="185"/>
                  </a:lnTo>
                  <a:lnTo>
                    <a:pt x="177" y="191"/>
                  </a:lnTo>
                  <a:lnTo>
                    <a:pt x="169" y="196"/>
                  </a:lnTo>
                  <a:lnTo>
                    <a:pt x="160" y="202"/>
                  </a:lnTo>
                  <a:lnTo>
                    <a:pt x="150" y="206"/>
                  </a:lnTo>
                  <a:lnTo>
                    <a:pt x="140" y="210"/>
                  </a:lnTo>
                  <a:lnTo>
                    <a:pt x="131" y="214"/>
                  </a:lnTo>
                  <a:lnTo>
                    <a:pt x="121" y="214"/>
                  </a:lnTo>
                  <a:lnTo>
                    <a:pt x="110" y="216"/>
                  </a:lnTo>
                  <a:lnTo>
                    <a:pt x="98" y="214"/>
                  </a:lnTo>
                  <a:lnTo>
                    <a:pt x="88" y="214"/>
                  </a:lnTo>
                  <a:lnTo>
                    <a:pt x="79" y="210"/>
                  </a:lnTo>
                  <a:lnTo>
                    <a:pt x="69" y="206"/>
                  </a:lnTo>
                  <a:lnTo>
                    <a:pt x="59" y="202"/>
                  </a:lnTo>
                  <a:lnTo>
                    <a:pt x="50" y="196"/>
                  </a:lnTo>
                  <a:lnTo>
                    <a:pt x="42" y="191"/>
                  </a:lnTo>
                  <a:lnTo>
                    <a:pt x="34" y="185"/>
                  </a:lnTo>
                  <a:lnTo>
                    <a:pt x="29" y="177"/>
                  </a:lnTo>
                  <a:lnTo>
                    <a:pt x="23" y="169"/>
                  </a:lnTo>
                  <a:lnTo>
                    <a:pt x="17" y="160"/>
                  </a:lnTo>
                  <a:lnTo>
                    <a:pt x="13" y="150"/>
                  </a:lnTo>
                  <a:lnTo>
                    <a:pt x="9" y="140"/>
                  </a:lnTo>
                  <a:lnTo>
                    <a:pt x="5" y="131"/>
                  </a:lnTo>
                  <a:lnTo>
                    <a:pt x="5" y="121"/>
                  </a:lnTo>
                  <a:lnTo>
                    <a:pt x="3" y="110"/>
                  </a:lnTo>
                  <a:lnTo>
                    <a:pt x="5" y="98"/>
                  </a:lnTo>
                  <a:lnTo>
                    <a:pt x="5" y="88"/>
                  </a:lnTo>
                  <a:lnTo>
                    <a:pt x="9" y="79"/>
                  </a:lnTo>
                  <a:lnTo>
                    <a:pt x="13" y="69"/>
                  </a:lnTo>
                  <a:lnTo>
                    <a:pt x="17" y="59"/>
                  </a:lnTo>
                  <a:lnTo>
                    <a:pt x="23" y="50"/>
                  </a:lnTo>
                  <a:lnTo>
                    <a:pt x="29" y="42"/>
                  </a:lnTo>
                  <a:lnTo>
                    <a:pt x="34" y="34"/>
                  </a:lnTo>
                  <a:lnTo>
                    <a:pt x="42" y="29"/>
                  </a:lnTo>
                  <a:lnTo>
                    <a:pt x="50" y="23"/>
                  </a:lnTo>
                  <a:lnTo>
                    <a:pt x="59" y="17"/>
                  </a:lnTo>
                  <a:lnTo>
                    <a:pt x="69" y="13"/>
                  </a:lnTo>
                  <a:lnTo>
                    <a:pt x="79" y="9"/>
                  </a:lnTo>
                  <a:lnTo>
                    <a:pt x="88" y="5"/>
                  </a:lnTo>
                  <a:lnTo>
                    <a:pt x="98" y="5"/>
                  </a:lnTo>
                  <a:lnTo>
                    <a:pt x="110" y="3"/>
                  </a:lnTo>
                  <a:lnTo>
                    <a:pt x="121" y="5"/>
                  </a:lnTo>
                  <a:lnTo>
                    <a:pt x="131" y="5"/>
                  </a:lnTo>
                  <a:lnTo>
                    <a:pt x="140" y="9"/>
                  </a:lnTo>
                  <a:lnTo>
                    <a:pt x="150" y="13"/>
                  </a:lnTo>
                  <a:lnTo>
                    <a:pt x="160" y="17"/>
                  </a:lnTo>
                  <a:lnTo>
                    <a:pt x="169" y="23"/>
                  </a:lnTo>
                  <a:lnTo>
                    <a:pt x="177" y="29"/>
                  </a:lnTo>
                  <a:lnTo>
                    <a:pt x="185" y="34"/>
                  </a:lnTo>
                  <a:lnTo>
                    <a:pt x="191" y="42"/>
                  </a:lnTo>
                  <a:lnTo>
                    <a:pt x="196" y="50"/>
                  </a:lnTo>
                  <a:lnTo>
                    <a:pt x="202" y="59"/>
                  </a:lnTo>
                  <a:lnTo>
                    <a:pt x="206" y="69"/>
                  </a:lnTo>
                  <a:lnTo>
                    <a:pt x="210" y="79"/>
                  </a:lnTo>
                  <a:lnTo>
                    <a:pt x="214" y="88"/>
                  </a:lnTo>
                  <a:lnTo>
                    <a:pt x="214" y="98"/>
                  </a:lnTo>
                  <a:lnTo>
                    <a:pt x="216" y="110"/>
                  </a:lnTo>
                  <a:close/>
                </a:path>
              </a:pathLst>
            </a:custGeom>
            <a:solidFill>
              <a:srgbClr val="EDBC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090" name="Freeform 198">
              <a:extLst>
                <a:ext uri="{FF2B5EF4-FFF2-40B4-BE49-F238E27FC236}">
                  <a16:creationId xmlns:a16="http://schemas.microsoft.com/office/drawing/2014/main" id="{62380043-6E76-54D4-2D55-BD2AE1F072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2" y="2055"/>
              <a:ext cx="216" cy="216"/>
            </a:xfrm>
            <a:custGeom>
              <a:avLst/>
              <a:gdLst>
                <a:gd name="T0" fmla="*/ 214 w 216"/>
                <a:gd name="T1" fmla="*/ 96 h 216"/>
                <a:gd name="T2" fmla="*/ 210 w 216"/>
                <a:gd name="T3" fmla="*/ 75 h 216"/>
                <a:gd name="T4" fmla="*/ 202 w 216"/>
                <a:gd name="T5" fmla="*/ 55 h 216"/>
                <a:gd name="T6" fmla="*/ 190 w 216"/>
                <a:gd name="T7" fmla="*/ 40 h 216"/>
                <a:gd name="T8" fmla="*/ 175 w 216"/>
                <a:gd name="T9" fmla="*/ 25 h 216"/>
                <a:gd name="T10" fmla="*/ 160 w 216"/>
                <a:gd name="T11" fmla="*/ 13 h 216"/>
                <a:gd name="T12" fmla="*/ 140 w 216"/>
                <a:gd name="T13" fmla="*/ 5 h 216"/>
                <a:gd name="T14" fmla="*/ 119 w 216"/>
                <a:gd name="T15" fmla="*/ 1 h 216"/>
                <a:gd name="T16" fmla="*/ 96 w 216"/>
                <a:gd name="T17" fmla="*/ 1 h 216"/>
                <a:gd name="T18" fmla="*/ 75 w 216"/>
                <a:gd name="T19" fmla="*/ 5 h 216"/>
                <a:gd name="T20" fmla="*/ 55 w 216"/>
                <a:gd name="T21" fmla="*/ 13 h 216"/>
                <a:gd name="T22" fmla="*/ 40 w 216"/>
                <a:gd name="T23" fmla="*/ 25 h 216"/>
                <a:gd name="T24" fmla="*/ 25 w 216"/>
                <a:gd name="T25" fmla="*/ 40 h 216"/>
                <a:gd name="T26" fmla="*/ 13 w 216"/>
                <a:gd name="T27" fmla="*/ 55 h 216"/>
                <a:gd name="T28" fmla="*/ 5 w 216"/>
                <a:gd name="T29" fmla="*/ 75 h 216"/>
                <a:gd name="T30" fmla="*/ 1 w 216"/>
                <a:gd name="T31" fmla="*/ 96 h 216"/>
                <a:gd name="T32" fmla="*/ 1 w 216"/>
                <a:gd name="T33" fmla="*/ 119 h 216"/>
                <a:gd name="T34" fmla="*/ 5 w 216"/>
                <a:gd name="T35" fmla="*/ 140 h 216"/>
                <a:gd name="T36" fmla="*/ 13 w 216"/>
                <a:gd name="T37" fmla="*/ 160 h 216"/>
                <a:gd name="T38" fmla="*/ 25 w 216"/>
                <a:gd name="T39" fmla="*/ 175 h 216"/>
                <a:gd name="T40" fmla="*/ 40 w 216"/>
                <a:gd name="T41" fmla="*/ 190 h 216"/>
                <a:gd name="T42" fmla="*/ 55 w 216"/>
                <a:gd name="T43" fmla="*/ 202 h 216"/>
                <a:gd name="T44" fmla="*/ 75 w 216"/>
                <a:gd name="T45" fmla="*/ 210 h 216"/>
                <a:gd name="T46" fmla="*/ 96 w 216"/>
                <a:gd name="T47" fmla="*/ 214 h 216"/>
                <a:gd name="T48" fmla="*/ 119 w 216"/>
                <a:gd name="T49" fmla="*/ 214 h 216"/>
                <a:gd name="T50" fmla="*/ 140 w 216"/>
                <a:gd name="T51" fmla="*/ 210 h 216"/>
                <a:gd name="T52" fmla="*/ 160 w 216"/>
                <a:gd name="T53" fmla="*/ 202 h 216"/>
                <a:gd name="T54" fmla="*/ 175 w 216"/>
                <a:gd name="T55" fmla="*/ 190 h 216"/>
                <a:gd name="T56" fmla="*/ 190 w 216"/>
                <a:gd name="T57" fmla="*/ 175 h 216"/>
                <a:gd name="T58" fmla="*/ 202 w 216"/>
                <a:gd name="T59" fmla="*/ 160 h 216"/>
                <a:gd name="T60" fmla="*/ 210 w 216"/>
                <a:gd name="T61" fmla="*/ 140 h 216"/>
                <a:gd name="T62" fmla="*/ 214 w 216"/>
                <a:gd name="T63" fmla="*/ 119 h 216"/>
                <a:gd name="T64" fmla="*/ 212 w 216"/>
                <a:gd name="T65" fmla="*/ 108 h 216"/>
                <a:gd name="T66" fmla="*/ 210 w 216"/>
                <a:gd name="T67" fmla="*/ 129 h 216"/>
                <a:gd name="T68" fmla="*/ 204 w 216"/>
                <a:gd name="T69" fmla="*/ 148 h 216"/>
                <a:gd name="T70" fmla="*/ 181 w 216"/>
                <a:gd name="T71" fmla="*/ 181 h 216"/>
                <a:gd name="T72" fmla="*/ 148 w 216"/>
                <a:gd name="T73" fmla="*/ 204 h 216"/>
                <a:gd name="T74" fmla="*/ 129 w 216"/>
                <a:gd name="T75" fmla="*/ 210 h 216"/>
                <a:gd name="T76" fmla="*/ 108 w 216"/>
                <a:gd name="T77" fmla="*/ 212 h 216"/>
                <a:gd name="T78" fmla="*/ 86 w 216"/>
                <a:gd name="T79" fmla="*/ 210 h 216"/>
                <a:gd name="T80" fmla="*/ 67 w 216"/>
                <a:gd name="T81" fmla="*/ 204 h 216"/>
                <a:gd name="T82" fmla="*/ 34 w 216"/>
                <a:gd name="T83" fmla="*/ 181 h 216"/>
                <a:gd name="T84" fmla="*/ 11 w 216"/>
                <a:gd name="T85" fmla="*/ 148 h 216"/>
                <a:gd name="T86" fmla="*/ 5 w 216"/>
                <a:gd name="T87" fmla="*/ 129 h 216"/>
                <a:gd name="T88" fmla="*/ 3 w 216"/>
                <a:gd name="T89" fmla="*/ 108 h 216"/>
                <a:gd name="T90" fmla="*/ 5 w 216"/>
                <a:gd name="T91" fmla="*/ 86 h 216"/>
                <a:gd name="T92" fmla="*/ 11 w 216"/>
                <a:gd name="T93" fmla="*/ 67 h 216"/>
                <a:gd name="T94" fmla="*/ 34 w 216"/>
                <a:gd name="T95" fmla="*/ 34 h 216"/>
                <a:gd name="T96" fmla="*/ 67 w 216"/>
                <a:gd name="T97" fmla="*/ 11 h 216"/>
                <a:gd name="T98" fmla="*/ 86 w 216"/>
                <a:gd name="T99" fmla="*/ 5 h 216"/>
                <a:gd name="T100" fmla="*/ 108 w 216"/>
                <a:gd name="T101" fmla="*/ 3 h 216"/>
                <a:gd name="T102" fmla="*/ 129 w 216"/>
                <a:gd name="T103" fmla="*/ 5 h 216"/>
                <a:gd name="T104" fmla="*/ 148 w 216"/>
                <a:gd name="T105" fmla="*/ 11 h 216"/>
                <a:gd name="T106" fmla="*/ 181 w 216"/>
                <a:gd name="T107" fmla="*/ 34 h 216"/>
                <a:gd name="T108" fmla="*/ 204 w 216"/>
                <a:gd name="T109" fmla="*/ 67 h 216"/>
                <a:gd name="T110" fmla="*/ 210 w 216"/>
                <a:gd name="T111" fmla="*/ 86 h 216"/>
                <a:gd name="T112" fmla="*/ 212 w 216"/>
                <a:gd name="T113" fmla="*/ 108 h 2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16"/>
                <a:gd name="T172" fmla="*/ 0 h 216"/>
                <a:gd name="T173" fmla="*/ 216 w 216"/>
                <a:gd name="T174" fmla="*/ 216 h 21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16" h="216">
                  <a:moveTo>
                    <a:pt x="216" y="108"/>
                  </a:moveTo>
                  <a:lnTo>
                    <a:pt x="214" y="96"/>
                  </a:lnTo>
                  <a:lnTo>
                    <a:pt x="214" y="86"/>
                  </a:lnTo>
                  <a:lnTo>
                    <a:pt x="210" y="75"/>
                  </a:lnTo>
                  <a:lnTo>
                    <a:pt x="206" y="65"/>
                  </a:lnTo>
                  <a:lnTo>
                    <a:pt x="202" y="55"/>
                  </a:lnTo>
                  <a:lnTo>
                    <a:pt x="196" y="48"/>
                  </a:lnTo>
                  <a:lnTo>
                    <a:pt x="190" y="40"/>
                  </a:lnTo>
                  <a:lnTo>
                    <a:pt x="183" y="32"/>
                  </a:lnTo>
                  <a:lnTo>
                    <a:pt x="175" y="25"/>
                  </a:lnTo>
                  <a:lnTo>
                    <a:pt x="167" y="19"/>
                  </a:lnTo>
                  <a:lnTo>
                    <a:pt x="160" y="13"/>
                  </a:lnTo>
                  <a:lnTo>
                    <a:pt x="150" y="9"/>
                  </a:lnTo>
                  <a:lnTo>
                    <a:pt x="140" y="5"/>
                  </a:lnTo>
                  <a:lnTo>
                    <a:pt x="129" y="1"/>
                  </a:lnTo>
                  <a:lnTo>
                    <a:pt x="119" y="1"/>
                  </a:lnTo>
                  <a:lnTo>
                    <a:pt x="108" y="0"/>
                  </a:lnTo>
                  <a:lnTo>
                    <a:pt x="96" y="1"/>
                  </a:lnTo>
                  <a:lnTo>
                    <a:pt x="86" y="1"/>
                  </a:lnTo>
                  <a:lnTo>
                    <a:pt x="75" y="5"/>
                  </a:lnTo>
                  <a:lnTo>
                    <a:pt x="65" y="9"/>
                  </a:lnTo>
                  <a:lnTo>
                    <a:pt x="55" y="13"/>
                  </a:lnTo>
                  <a:lnTo>
                    <a:pt x="48" y="19"/>
                  </a:lnTo>
                  <a:lnTo>
                    <a:pt x="40" y="25"/>
                  </a:lnTo>
                  <a:lnTo>
                    <a:pt x="32" y="32"/>
                  </a:lnTo>
                  <a:lnTo>
                    <a:pt x="25" y="40"/>
                  </a:lnTo>
                  <a:lnTo>
                    <a:pt x="19" y="48"/>
                  </a:lnTo>
                  <a:lnTo>
                    <a:pt x="13" y="55"/>
                  </a:lnTo>
                  <a:lnTo>
                    <a:pt x="9" y="65"/>
                  </a:lnTo>
                  <a:lnTo>
                    <a:pt x="5" y="75"/>
                  </a:lnTo>
                  <a:lnTo>
                    <a:pt x="1" y="86"/>
                  </a:lnTo>
                  <a:lnTo>
                    <a:pt x="1" y="96"/>
                  </a:lnTo>
                  <a:lnTo>
                    <a:pt x="0" y="108"/>
                  </a:lnTo>
                  <a:lnTo>
                    <a:pt x="1" y="119"/>
                  </a:lnTo>
                  <a:lnTo>
                    <a:pt x="1" y="129"/>
                  </a:lnTo>
                  <a:lnTo>
                    <a:pt x="5" y="140"/>
                  </a:lnTo>
                  <a:lnTo>
                    <a:pt x="9" y="150"/>
                  </a:lnTo>
                  <a:lnTo>
                    <a:pt x="13" y="160"/>
                  </a:lnTo>
                  <a:lnTo>
                    <a:pt x="19" y="167"/>
                  </a:lnTo>
                  <a:lnTo>
                    <a:pt x="25" y="175"/>
                  </a:lnTo>
                  <a:lnTo>
                    <a:pt x="32" y="183"/>
                  </a:lnTo>
                  <a:lnTo>
                    <a:pt x="40" y="190"/>
                  </a:lnTo>
                  <a:lnTo>
                    <a:pt x="48" y="196"/>
                  </a:lnTo>
                  <a:lnTo>
                    <a:pt x="55" y="202"/>
                  </a:lnTo>
                  <a:lnTo>
                    <a:pt x="65" y="206"/>
                  </a:lnTo>
                  <a:lnTo>
                    <a:pt x="75" y="210"/>
                  </a:lnTo>
                  <a:lnTo>
                    <a:pt x="86" y="214"/>
                  </a:lnTo>
                  <a:lnTo>
                    <a:pt x="96" y="214"/>
                  </a:lnTo>
                  <a:lnTo>
                    <a:pt x="108" y="216"/>
                  </a:lnTo>
                  <a:lnTo>
                    <a:pt x="119" y="214"/>
                  </a:lnTo>
                  <a:lnTo>
                    <a:pt x="129" y="214"/>
                  </a:lnTo>
                  <a:lnTo>
                    <a:pt x="140" y="210"/>
                  </a:lnTo>
                  <a:lnTo>
                    <a:pt x="150" y="206"/>
                  </a:lnTo>
                  <a:lnTo>
                    <a:pt x="160" y="202"/>
                  </a:lnTo>
                  <a:lnTo>
                    <a:pt x="167" y="196"/>
                  </a:lnTo>
                  <a:lnTo>
                    <a:pt x="175" y="190"/>
                  </a:lnTo>
                  <a:lnTo>
                    <a:pt x="183" y="183"/>
                  </a:lnTo>
                  <a:lnTo>
                    <a:pt x="190" y="175"/>
                  </a:lnTo>
                  <a:lnTo>
                    <a:pt x="196" y="167"/>
                  </a:lnTo>
                  <a:lnTo>
                    <a:pt x="202" y="160"/>
                  </a:lnTo>
                  <a:lnTo>
                    <a:pt x="206" y="150"/>
                  </a:lnTo>
                  <a:lnTo>
                    <a:pt x="210" y="140"/>
                  </a:lnTo>
                  <a:lnTo>
                    <a:pt x="214" y="129"/>
                  </a:lnTo>
                  <a:lnTo>
                    <a:pt x="214" y="119"/>
                  </a:lnTo>
                  <a:lnTo>
                    <a:pt x="216" y="108"/>
                  </a:lnTo>
                  <a:close/>
                  <a:moveTo>
                    <a:pt x="212" y="108"/>
                  </a:moveTo>
                  <a:lnTo>
                    <a:pt x="210" y="117"/>
                  </a:lnTo>
                  <a:lnTo>
                    <a:pt x="210" y="129"/>
                  </a:lnTo>
                  <a:lnTo>
                    <a:pt x="206" y="138"/>
                  </a:lnTo>
                  <a:lnTo>
                    <a:pt x="204" y="148"/>
                  </a:lnTo>
                  <a:lnTo>
                    <a:pt x="194" y="165"/>
                  </a:lnTo>
                  <a:lnTo>
                    <a:pt x="181" y="181"/>
                  </a:lnTo>
                  <a:lnTo>
                    <a:pt x="165" y="194"/>
                  </a:lnTo>
                  <a:lnTo>
                    <a:pt x="148" y="204"/>
                  </a:lnTo>
                  <a:lnTo>
                    <a:pt x="138" y="206"/>
                  </a:lnTo>
                  <a:lnTo>
                    <a:pt x="129" y="210"/>
                  </a:lnTo>
                  <a:lnTo>
                    <a:pt x="117" y="210"/>
                  </a:lnTo>
                  <a:lnTo>
                    <a:pt x="108" y="212"/>
                  </a:lnTo>
                  <a:lnTo>
                    <a:pt x="98" y="210"/>
                  </a:lnTo>
                  <a:lnTo>
                    <a:pt x="86" y="210"/>
                  </a:lnTo>
                  <a:lnTo>
                    <a:pt x="77" y="206"/>
                  </a:lnTo>
                  <a:lnTo>
                    <a:pt x="67" y="204"/>
                  </a:lnTo>
                  <a:lnTo>
                    <a:pt x="50" y="194"/>
                  </a:lnTo>
                  <a:lnTo>
                    <a:pt x="34" y="181"/>
                  </a:lnTo>
                  <a:lnTo>
                    <a:pt x="21" y="165"/>
                  </a:lnTo>
                  <a:lnTo>
                    <a:pt x="11" y="148"/>
                  </a:lnTo>
                  <a:lnTo>
                    <a:pt x="9" y="138"/>
                  </a:lnTo>
                  <a:lnTo>
                    <a:pt x="5" y="129"/>
                  </a:lnTo>
                  <a:lnTo>
                    <a:pt x="5" y="117"/>
                  </a:lnTo>
                  <a:lnTo>
                    <a:pt x="3" y="108"/>
                  </a:lnTo>
                  <a:lnTo>
                    <a:pt x="5" y="98"/>
                  </a:lnTo>
                  <a:lnTo>
                    <a:pt x="5" y="86"/>
                  </a:lnTo>
                  <a:lnTo>
                    <a:pt x="9" y="77"/>
                  </a:lnTo>
                  <a:lnTo>
                    <a:pt x="11" y="67"/>
                  </a:lnTo>
                  <a:lnTo>
                    <a:pt x="21" y="50"/>
                  </a:lnTo>
                  <a:lnTo>
                    <a:pt x="34" y="34"/>
                  </a:lnTo>
                  <a:lnTo>
                    <a:pt x="50" y="21"/>
                  </a:lnTo>
                  <a:lnTo>
                    <a:pt x="67" y="11"/>
                  </a:lnTo>
                  <a:lnTo>
                    <a:pt x="77" y="9"/>
                  </a:lnTo>
                  <a:lnTo>
                    <a:pt x="86" y="5"/>
                  </a:lnTo>
                  <a:lnTo>
                    <a:pt x="98" y="5"/>
                  </a:lnTo>
                  <a:lnTo>
                    <a:pt x="108" y="3"/>
                  </a:lnTo>
                  <a:lnTo>
                    <a:pt x="117" y="5"/>
                  </a:lnTo>
                  <a:lnTo>
                    <a:pt x="129" y="5"/>
                  </a:lnTo>
                  <a:lnTo>
                    <a:pt x="138" y="9"/>
                  </a:lnTo>
                  <a:lnTo>
                    <a:pt x="148" y="11"/>
                  </a:lnTo>
                  <a:lnTo>
                    <a:pt x="165" y="21"/>
                  </a:lnTo>
                  <a:lnTo>
                    <a:pt x="181" y="34"/>
                  </a:lnTo>
                  <a:lnTo>
                    <a:pt x="194" y="50"/>
                  </a:lnTo>
                  <a:lnTo>
                    <a:pt x="204" y="67"/>
                  </a:lnTo>
                  <a:lnTo>
                    <a:pt x="206" y="77"/>
                  </a:lnTo>
                  <a:lnTo>
                    <a:pt x="210" y="86"/>
                  </a:lnTo>
                  <a:lnTo>
                    <a:pt x="210" y="98"/>
                  </a:lnTo>
                  <a:lnTo>
                    <a:pt x="212" y="108"/>
                  </a:lnTo>
                  <a:close/>
                </a:path>
              </a:pathLst>
            </a:custGeom>
            <a:solidFill>
              <a:srgbClr val="EEBD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091" name="Freeform 199">
              <a:extLst>
                <a:ext uri="{FF2B5EF4-FFF2-40B4-BE49-F238E27FC236}">
                  <a16:creationId xmlns:a16="http://schemas.microsoft.com/office/drawing/2014/main" id="{F27152F2-09BA-5402-536A-6F099F9E06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3" y="2056"/>
              <a:ext cx="213" cy="213"/>
            </a:xfrm>
            <a:custGeom>
              <a:avLst/>
              <a:gdLst>
                <a:gd name="T0" fmla="*/ 211 w 213"/>
                <a:gd name="T1" fmla="*/ 95 h 213"/>
                <a:gd name="T2" fmla="*/ 207 w 213"/>
                <a:gd name="T3" fmla="*/ 76 h 213"/>
                <a:gd name="T4" fmla="*/ 199 w 213"/>
                <a:gd name="T5" fmla="*/ 56 h 213"/>
                <a:gd name="T6" fmla="*/ 188 w 213"/>
                <a:gd name="T7" fmla="*/ 39 h 213"/>
                <a:gd name="T8" fmla="*/ 174 w 213"/>
                <a:gd name="T9" fmla="*/ 26 h 213"/>
                <a:gd name="T10" fmla="*/ 157 w 213"/>
                <a:gd name="T11" fmla="*/ 14 h 213"/>
                <a:gd name="T12" fmla="*/ 137 w 213"/>
                <a:gd name="T13" fmla="*/ 6 h 213"/>
                <a:gd name="T14" fmla="*/ 118 w 213"/>
                <a:gd name="T15" fmla="*/ 2 h 213"/>
                <a:gd name="T16" fmla="*/ 95 w 213"/>
                <a:gd name="T17" fmla="*/ 2 h 213"/>
                <a:gd name="T18" fmla="*/ 76 w 213"/>
                <a:gd name="T19" fmla="*/ 6 h 213"/>
                <a:gd name="T20" fmla="*/ 56 w 213"/>
                <a:gd name="T21" fmla="*/ 14 h 213"/>
                <a:gd name="T22" fmla="*/ 39 w 213"/>
                <a:gd name="T23" fmla="*/ 26 h 213"/>
                <a:gd name="T24" fmla="*/ 26 w 213"/>
                <a:gd name="T25" fmla="*/ 39 h 213"/>
                <a:gd name="T26" fmla="*/ 14 w 213"/>
                <a:gd name="T27" fmla="*/ 56 h 213"/>
                <a:gd name="T28" fmla="*/ 6 w 213"/>
                <a:gd name="T29" fmla="*/ 76 h 213"/>
                <a:gd name="T30" fmla="*/ 2 w 213"/>
                <a:gd name="T31" fmla="*/ 95 h 213"/>
                <a:gd name="T32" fmla="*/ 2 w 213"/>
                <a:gd name="T33" fmla="*/ 118 h 213"/>
                <a:gd name="T34" fmla="*/ 6 w 213"/>
                <a:gd name="T35" fmla="*/ 137 h 213"/>
                <a:gd name="T36" fmla="*/ 14 w 213"/>
                <a:gd name="T37" fmla="*/ 157 h 213"/>
                <a:gd name="T38" fmla="*/ 26 w 213"/>
                <a:gd name="T39" fmla="*/ 174 h 213"/>
                <a:gd name="T40" fmla="*/ 39 w 213"/>
                <a:gd name="T41" fmla="*/ 188 h 213"/>
                <a:gd name="T42" fmla="*/ 56 w 213"/>
                <a:gd name="T43" fmla="*/ 199 h 213"/>
                <a:gd name="T44" fmla="*/ 76 w 213"/>
                <a:gd name="T45" fmla="*/ 207 h 213"/>
                <a:gd name="T46" fmla="*/ 95 w 213"/>
                <a:gd name="T47" fmla="*/ 211 h 213"/>
                <a:gd name="T48" fmla="*/ 118 w 213"/>
                <a:gd name="T49" fmla="*/ 211 h 213"/>
                <a:gd name="T50" fmla="*/ 137 w 213"/>
                <a:gd name="T51" fmla="*/ 207 h 213"/>
                <a:gd name="T52" fmla="*/ 157 w 213"/>
                <a:gd name="T53" fmla="*/ 199 h 213"/>
                <a:gd name="T54" fmla="*/ 174 w 213"/>
                <a:gd name="T55" fmla="*/ 188 h 213"/>
                <a:gd name="T56" fmla="*/ 188 w 213"/>
                <a:gd name="T57" fmla="*/ 174 h 213"/>
                <a:gd name="T58" fmla="*/ 199 w 213"/>
                <a:gd name="T59" fmla="*/ 157 h 213"/>
                <a:gd name="T60" fmla="*/ 207 w 213"/>
                <a:gd name="T61" fmla="*/ 137 h 213"/>
                <a:gd name="T62" fmla="*/ 211 w 213"/>
                <a:gd name="T63" fmla="*/ 118 h 213"/>
                <a:gd name="T64" fmla="*/ 209 w 213"/>
                <a:gd name="T65" fmla="*/ 107 h 213"/>
                <a:gd name="T66" fmla="*/ 207 w 213"/>
                <a:gd name="T67" fmla="*/ 128 h 213"/>
                <a:gd name="T68" fmla="*/ 201 w 213"/>
                <a:gd name="T69" fmla="*/ 147 h 213"/>
                <a:gd name="T70" fmla="*/ 178 w 213"/>
                <a:gd name="T71" fmla="*/ 178 h 213"/>
                <a:gd name="T72" fmla="*/ 147 w 213"/>
                <a:gd name="T73" fmla="*/ 201 h 213"/>
                <a:gd name="T74" fmla="*/ 128 w 213"/>
                <a:gd name="T75" fmla="*/ 207 h 213"/>
                <a:gd name="T76" fmla="*/ 107 w 213"/>
                <a:gd name="T77" fmla="*/ 209 h 213"/>
                <a:gd name="T78" fmla="*/ 85 w 213"/>
                <a:gd name="T79" fmla="*/ 207 h 213"/>
                <a:gd name="T80" fmla="*/ 66 w 213"/>
                <a:gd name="T81" fmla="*/ 201 h 213"/>
                <a:gd name="T82" fmla="*/ 35 w 213"/>
                <a:gd name="T83" fmla="*/ 178 h 213"/>
                <a:gd name="T84" fmla="*/ 12 w 213"/>
                <a:gd name="T85" fmla="*/ 147 h 213"/>
                <a:gd name="T86" fmla="*/ 6 w 213"/>
                <a:gd name="T87" fmla="*/ 128 h 213"/>
                <a:gd name="T88" fmla="*/ 4 w 213"/>
                <a:gd name="T89" fmla="*/ 107 h 213"/>
                <a:gd name="T90" fmla="*/ 6 w 213"/>
                <a:gd name="T91" fmla="*/ 85 h 213"/>
                <a:gd name="T92" fmla="*/ 12 w 213"/>
                <a:gd name="T93" fmla="*/ 66 h 213"/>
                <a:gd name="T94" fmla="*/ 35 w 213"/>
                <a:gd name="T95" fmla="*/ 35 h 213"/>
                <a:gd name="T96" fmla="*/ 66 w 213"/>
                <a:gd name="T97" fmla="*/ 12 h 213"/>
                <a:gd name="T98" fmla="*/ 85 w 213"/>
                <a:gd name="T99" fmla="*/ 6 h 213"/>
                <a:gd name="T100" fmla="*/ 107 w 213"/>
                <a:gd name="T101" fmla="*/ 4 h 213"/>
                <a:gd name="T102" fmla="*/ 128 w 213"/>
                <a:gd name="T103" fmla="*/ 6 h 213"/>
                <a:gd name="T104" fmla="*/ 147 w 213"/>
                <a:gd name="T105" fmla="*/ 12 h 213"/>
                <a:gd name="T106" fmla="*/ 178 w 213"/>
                <a:gd name="T107" fmla="*/ 35 h 213"/>
                <a:gd name="T108" fmla="*/ 201 w 213"/>
                <a:gd name="T109" fmla="*/ 66 h 213"/>
                <a:gd name="T110" fmla="*/ 207 w 213"/>
                <a:gd name="T111" fmla="*/ 85 h 213"/>
                <a:gd name="T112" fmla="*/ 209 w 213"/>
                <a:gd name="T113" fmla="*/ 107 h 21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13"/>
                <a:gd name="T172" fmla="*/ 0 h 213"/>
                <a:gd name="T173" fmla="*/ 213 w 213"/>
                <a:gd name="T174" fmla="*/ 213 h 21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13" h="213">
                  <a:moveTo>
                    <a:pt x="213" y="107"/>
                  </a:moveTo>
                  <a:lnTo>
                    <a:pt x="211" y="95"/>
                  </a:lnTo>
                  <a:lnTo>
                    <a:pt x="211" y="85"/>
                  </a:lnTo>
                  <a:lnTo>
                    <a:pt x="207" y="76"/>
                  </a:lnTo>
                  <a:lnTo>
                    <a:pt x="203" y="66"/>
                  </a:lnTo>
                  <a:lnTo>
                    <a:pt x="199" y="56"/>
                  </a:lnTo>
                  <a:lnTo>
                    <a:pt x="193" y="47"/>
                  </a:lnTo>
                  <a:lnTo>
                    <a:pt x="188" y="39"/>
                  </a:lnTo>
                  <a:lnTo>
                    <a:pt x="182" y="31"/>
                  </a:lnTo>
                  <a:lnTo>
                    <a:pt x="174" y="26"/>
                  </a:lnTo>
                  <a:lnTo>
                    <a:pt x="166" y="20"/>
                  </a:lnTo>
                  <a:lnTo>
                    <a:pt x="157" y="14"/>
                  </a:lnTo>
                  <a:lnTo>
                    <a:pt x="147" y="10"/>
                  </a:lnTo>
                  <a:lnTo>
                    <a:pt x="137" y="6"/>
                  </a:lnTo>
                  <a:lnTo>
                    <a:pt x="128" y="2"/>
                  </a:lnTo>
                  <a:lnTo>
                    <a:pt x="118" y="2"/>
                  </a:lnTo>
                  <a:lnTo>
                    <a:pt x="107" y="0"/>
                  </a:lnTo>
                  <a:lnTo>
                    <a:pt x="95" y="2"/>
                  </a:lnTo>
                  <a:lnTo>
                    <a:pt x="85" y="2"/>
                  </a:lnTo>
                  <a:lnTo>
                    <a:pt x="76" y="6"/>
                  </a:lnTo>
                  <a:lnTo>
                    <a:pt x="66" y="10"/>
                  </a:lnTo>
                  <a:lnTo>
                    <a:pt x="56" y="14"/>
                  </a:lnTo>
                  <a:lnTo>
                    <a:pt x="47" y="20"/>
                  </a:lnTo>
                  <a:lnTo>
                    <a:pt x="39" y="26"/>
                  </a:lnTo>
                  <a:lnTo>
                    <a:pt x="31" y="31"/>
                  </a:lnTo>
                  <a:lnTo>
                    <a:pt x="26" y="39"/>
                  </a:lnTo>
                  <a:lnTo>
                    <a:pt x="20" y="47"/>
                  </a:lnTo>
                  <a:lnTo>
                    <a:pt x="14" y="56"/>
                  </a:lnTo>
                  <a:lnTo>
                    <a:pt x="10" y="66"/>
                  </a:lnTo>
                  <a:lnTo>
                    <a:pt x="6" y="76"/>
                  </a:lnTo>
                  <a:lnTo>
                    <a:pt x="2" y="85"/>
                  </a:lnTo>
                  <a:lnTo>
                    <a:pt x="2" y="95"/>
                  </a:lnTo>
                  <a:lnTo>
                    <a:pt x="0" y="107"/>
                  </a:lnTo>
                  <a:lnTo>
                    <a:pt x="2" y="118"/>
                  </a:lnTo>
                  <a:lnTo>
                    <a:pt x="2" y="128"/>
                  </a:lnTo>
                  <a:lnTo>
                    <a:pt x="6" y="137"/>
                  </a:lnTo>
                  <a:lnTo>
                    <a:pt x="10" y="147"/>
                  </a:lnTo>
                  <a:lnTo>
                    <a:pt x="14" y="157"/>
                  </a:lnTo>
                  <a:lnTo>
                    <a:pt x="20" y="166"/>
                  </a:lnTo>
                  <a:lnTo>
                    <a:pt x="26" y="174"/>
                  </a:lnTo>
                  <a:lnTo>
                    <a:pt x="31" y="182"/>
                  </a:lnTo>
                  <a:lnTo>
                    <a:pt x="39" y="188"/>
                  </a:lnTo>
                  <a:lnTo>
                    <a:pt x="47" y="193"/>
                  </a:lnTo>
                  <a:lnTo>
                    <a:pt x="56" y="199"/>
                  </a:lnTo>
                  <a:lnTo>
                    <a:pt x="66" y="203"/>
                  </a:lnTo>
                  <a:lnTo>
                    <a:pt x="76" y="207"/>
                  </a:lnTo>
                  <a:lnTo>
                    <a:pt x="85" y="211"/>
                  </a:lnTo>
                  <a:lnTo>
                    <a:pt x="95" y="211"/>
                  </a:lnTo>
                  <a:lnTo>
                    <a:pt x="107" y="213"/>
                  </a:lnTo>
                  <a:lnTo>
                    <a:pt x="118" y="211"/>
                  </a:lnTo>
                  <a:lnTo>
                    <a:pt x="128" y="211"/>
                  </a:lnTo>
                  <a:lnTo>
                    <a:pt x="137" y="207"/>
                  </a:lnTo>
                  <a:lnTo>
                    <a:pt x="147" y="203"/>
                  </a:lnTo>
                  <a:lnTo>
                    <a:pt x="157" y="199"/>
                  </a:lnTo>
                  <a:lnTo>
                    <a:pt x="166" y="193"/>
                  </a:lnTo>
                  <a:lnTo>
                    <a:pt x="174" y="188"/>
                  </a:lnTo>
                  <a:lnTo>
                    <a:pt x="182" y="182"/>
                  </a:lnTo>
                  <a:lnTo>
                    <a:pt x="188" y="174"/>
                  </a:lnTo>
                  <a:lnTo>
                    <a:pt x="193" y="166"/>
                  </a:lnTo>
                  <a:lnTo>
                    <a:pt x="199" y="157"/>
                  </a:lnTo>
                  <a:lnTo>
                    <a:pt x="203" y="147"/>
                  </a:lnTo>
                  <a:lnTo>
                    <a:pt x="207" y="137"/>
                  </a:lnTo>
                  <a:lnTo>
                    <a:pt x="211" y="128"/>
                  </a:lnTo>
                  <a:lnTo>
                    <a:pt x="211" y="118"/>
                  </a:lnTo>
                  <a:lnTo>
                    <a:pt x="213" y="107"/>
                  </a:lnTo>
                  <a:close/>
                  <a:moveTo>
                    <a:pt x="209" y="107"/>
                  </a:moveTo>
                  <a:lnTo>
                    <a:pt x="207" y="116"/>
                  </a:lnTo>
                  <a:lnTo>
                    <a:pt x="207" y="128"/>
                  </a:lnTo>
                  <a:lnTo>
                    <a:pt x="203" y="137"/>
                  </a:lnTo>
                  <a:lnTo>
                    <a:pt x="201" y="147"/>
                  </a:lnTo>
                  <a:lnTo>
                    <a:pt x="191" y="164"/>
                  </a:lnTo>
                  <a:lnTo>
                    <a:pt x="178" y="178"/>
                  </a:lnTo>
                  <a:lnTo>
                    <a:pt x="164" y="191"/>
                  </a:lnTo>
                  <a:lnTo>
                    <a:pt x="147" y="201"/>
                  </a:lnTo>
                  <a:lnTo>
                    <a:pt x="137" y="203"/>
                  </a:lnTo>
                  <a:lnTo>
                    <a:pt x="128" y="207"/>
                  </a:lnTo>
                  <a:lnTo>
                    <a:pt x="116" y="207"/>
                  </a:lnTo>
                  <a:lnTo>
                    <a:pt x="107" y="209"/>
                  </a:lnTo>
                  <a:lnTo>
                    <a:pt x="97" y="207"/>
                  </a:lnTo>
                  <a:lnTo>
                    <a:pt x="85" y="207"/>
                  </a:lnTo>
                  <a:lnTo>
                    <a:pt x="76" y="203"/>
                  </a:lnTo>
                  <a:lnTo>
                    <a:pt x="66" y="201"/>
                  </a:lnTo>
                  <a:lnTo>
                    <a:pt x="49" y="191"/>
                  </a:lnTo>
                  <a:lnTo>
                    <a:pt x="35" y="178"/>
                  </a:lnTo>
                  <a:lnTo>
                    <a:pt x="22" y="164"/>
                  </a:lnTo>
                  <a:lnTo>
                    <a:pt x="12" y="147"/>
                  </a:lnTo>
                  <a:lnTo>
                    <a:pt x="10" y="137"/>
                  </a:lnTo>
                  <a:lnTo>
                    <a:pt x="6" y="128"/>
                  </a:lnTo>
                  <a:lnTo>
                    <a:pt x="6" y="116"/>
                  </a:lnTo>
                  <a:lnTo>
                    <a:pt x="4" y="107"/>
                  </a:lnTo>
                  <a:lnTo>
                    <a:pt x="6" y="97"/>
                  </a:lnTo>
                  <a:lnTo>
                    <a:pt x="6" y="85"/>
                  </a:lnTo>
                  <a:lnTo>
                    <a:pt x="10" y="76"/>
                  </a:lnTo>
                  <a:lnTo>
                    <a:pt x="12" y="66"/>
                  </a:lnTo>
                  <a:lnTo>
                    <a:pt x="22" y="49"/>
                  </a:lnTo>
                  <a:lnTo>
                    <a:pt x="35" y="35"/>
                  </a:lnTo>
                  <a:lnTo>
                    <a:pt x="49" y="22"/>
                  </a:lnTo>
                  <a:lnTo>
                    <a:pt x="66" y="12"/>
                  </a:lnTo>
                  <a:lnTo>
                    <a:pt x="76" y="10"/>
                  </a:lnTo>
                  <a:lnTo>
                    <a:pt x="85" y="6"/>
                  </a:lnTo>
                  <a:lnTo>
                    <a:pt x="97" y="6"/>
                  </a:lnTo>
                  <a:lnTo>
                    <a:pt x="107" y="4"/>
                  </a:lnTo>
                  <a:lnTo>
                    <a:pt x="116" y="6"/>
                  </a:lnTo>
                  <a:lnTo>
                    <a:pt x="128" y="6"/>
                  </a:lnTo>
                  <a:lnTo>
                    <a:pt x="137" y="10"/>
                  </a:lnTo>
                  <a:lnTo>
                    <a:pt x="147" y="12"/>
                  </a:lnTo>
                  <a:lnTo>
                    <a:pt x="164" y="22"/>
                  </a:lnTo>
                  <a:lnTo>
                    <a:pt x="178" y="35"/>
                  </a:lnTo>
                  <a:lnTo>
                    <a:pt x="191" y="49"/>
                  </a:lnTo>
                  <a:lnTo>
                    <a:pt x="201" y="66"/>
                  </a:lnTo>
                  <a:lnTo>
                    <a:pt x="203" y="76"/>
                  </a:lnTo>
                  <a:lnTo>
                    <a:pt x="207" y="85"/>
                  </a:lnTo>
                  <a:lnTo>
                    <a:pt x="207" y="97"/>
                  </a:lnTo>
                  <a:lnTo>
                    <a:pt x="209" y="107"/>
                  </a:lnTo>
                  <a:close/>
                </a:path>
              </a:pathLst>
            </a:custGeom>
            <a:solidFill>
              <a:srgbClr val="EEB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092" name="Freeform 200">
              <a:extLst>
                <a:ext uri="{FF2B5EF4-FFF2-40B4-BE49-F238E27FC236}">
                  <a16:creationId xmlns:a16="http://schemas.microsoft.com/office/drawing/2014/main" id="{F1C87222-FE64-79EC-A728-865EACC2F6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5" y="2058"/>
              <a:ext cx="209" cy="209"/>
            </a:xfrm>
            <a:custGeom>
              <a:avLst/>
              <a:gdLst>
                <a:gd name="T0" fmla="*/ 207 w 209"/>
                <a:gd name="T1" fmla="*/ 95 h 209"/>
                <a:gd name="T2" fmla="*/ 203 w 209"/>
                <a:gd name="T3" fmla="*/ 74 h 209"/>
                <a:gd name="T4" fmla="*/ 191 w 209"/>
                <a:gd name="T5" fmla="*/ 47 h 209"/>
                <a:gd name="T6" fmla="*/ 162 w 209"/>
                <a:gd name="T7" fmla="*/ 18 h 209"/>
                <a:gd name="T8" fmla="*/ 135 w 209"/>
                <a:gd name="T9" fmla="*/ 6 h 209"/>
                <a:gd name="T10" fmla="*/ 114 w 209"/>
                <a:gd name="T11" fmla="*/ 2 h 209"/>
                <a:gd name="T12" fmla="*/ 95 w 209"/>
                <a:gd name="T13" fmla="*/ 2 h 209"/>
                <a:gd name="T14" fmla="*/ 74 w 209"/>
                <a:gd name="T15" fmla="*/ 6 h 209"/>
                <a:gd name="T16" fmla="*/ 47 w 209"/>
                <a:gd name="T17" fmla="*/ 18 h 209"/>
                <a:gd name="T18" fmla="*/ 18 w 209"/>
                <a:gd name="T19" fmla="*/ 47 h 209"/>
                <a:gd name="T20" fmla="*/ 6 w 209"/>
                <a:gd name="T21" fmla="*/ 74 h 209"/>
                <a:gd name="T22" fmla="*/ 2 w 209"/>
                <a:gd name="T23" fmla="*/ 95 h 209"/>
                <a:gd name="T24" fmla="*/ 2 w 209"/>
                <a:gd name="T25" fmla="*/ 114 h 209"/>
                <a:gd name="T26" fmla="*/ 6 w 209"/>
                <a:gd name="T27" fmla="*/ 135 h 209"/>
                <a:gd name="T28" fmla="*/ 18 w 209"/>
                <a:gd name="T29" fmla="*/ 162 h 209"/>
                <a:gd name="T30" fmla="*/ 47 w 209"/>
                <a:gd name="T31" fmla="*/ 191 h 209"/>
                <a:gd name="T32" fmla="*/ 74 w 209"/>
                <a:gd name="T33" fmla="*/ 203 h 209"/>
                <a:gd name="T34" fmla="*/ 95 w 209"/>
                <a:gd name="T35" fmla="*/ 207 h 209"/>
                <a:gd name="T36" fmla="*/ 114 w 209"/>
                <a:gd name="T37" fmla="*/ 207 h 209"/>
                <a:gd name="T38" fmla="*/ 135 w 209"/>
                <a:gd name="T39" fmla="*/ 203 h 209"/>
                <a:gd name="T40" fmla="*/ 162 w 209"/>
                <a:gd name="T41" fmla="*/ 191 h 209"/>
                <a:gd name="T42" fmla="*/ 191 w 209"/>
                <a:gd name="T43" fmla="*/ 162 h 209"/>
                <a:gd name="T44" fmla="*/ 203 w 209"/>
                <a:gd name="T45" fmla="*/ 135 h 209"/>
                <a:gd name="T46" fmla="*/ 207 w 209"/>
                <a:gd name="T47" fmla="*/ 114 h 209"/>
                <a:gd name="T48" fmla="*/ 205 w 209"/>
                <a:gd name="T49" fmla="*/ 105 h 209"/>
                <a:gd name="T50" fmla="*/ 203 w 209"/>
                <a:gd name="T51" fmla="*/ 124 h 209"/>
                <a:gd name="T52" fmla="*/ 197 w 209"/>
                <a:gd name="T53" fmla="*/ 143 h 209"/>
                <a:gd name="T54" fmla="*/ 176 w 209"/>
                <a:gd name="T55" fmla="*/ 176 h 209"/>
                <a:gd name="T56" fmla="*/ 143 w 209"/>
                <a:gd name="T57" fmla="*/ 197 h 209"/>
                <a:gd name="T58" fmla="*/ 124 w 209"/>
                <a:gd name="T59" fmla="*/ 203 h 209"/>
                <a:gd name="T60" fmla="*/ 105 w 209"/>
                <a:gd name="T61" fmla="*/ 205 h 209"/>
                <a:gd name="T62" fmla="*/ 85 w 209"/>
                <a:gd name="T63" fmla="*/ 203 h 209"/>
                <a:gd name="T64" fmla="*/ 66 w 209"/>
                <a:gd name="T65" fmla="*/ 197 h 209"/>
                <a:gd name="T66" fmla="*/ 33 w 209"/>
                <a:gd name="T67" fmla="*/ 176 h 209"/>
                <a:gd name="T68" fmla="*/ 12 w 209"/>
                <a:gd name="T69" fmla="*/ 143 h 209"/>
                <a:gd name="T70" fmla="*/ 6 w 209"/>
                <a:gd name="T71" fmla="*/ 124 h 209"/>
                <a:gd name="T72" fmla="*/ 4 w 209"/>
                <a:gd name="T73" fmla="*/ 105 h 209"/>
                <a:gd name="T74" fmla="*/ 6 w 209"/>
                <a:gd name="T75" fmla="*/ 85 h 209"/>
                <a:gd name="T76" fmla="*/ 12 w 209"/>
                <a:gd name="T77" fmla="*/ 66 h 209"/>
                <a:gd name="T78" fmla="*/ 33 w 209"/>
                <a:gd name="T79" fmla="*/ 33 h 209"/>
                <a:gd name="T80" fmla="*/ 66 w 209"/>
                <a:gd name="T81" fmla="*/ 12 h 209"/>
                <a:gd name="T82" fmla="*/ 85 w 209"/>
                <a:gd name="T83" fmla="*/ 6 h 209"/>
                <a:gd name="T84" fmla="*/ 105 w 209"/>
                <a:gd name="T85" fmla="*/ 4 h 209"/>
                <a:gd name="T86" fmla="*/ 124 w 209"/>
                <a:gd name="T87" fmla="*/ 6 h 209"/>
                <a:gd name="T88" fmla="*/ 143 w 209"/>
                <a:gd name="T89" fmla="*/ 12 h 209"/>
                <a:gd name="T90" fmla="*/ 176 w 209"/>
                <a:gd name="T91" fmla="*/ 33 h 209"/>
                <a:gd name="T92" fmla="*/ 197 w 209"/>
                <a:gd name="T93" fmla="*/ 66 h 209"/>
                <a:gd name="T94" fmla="*/ 203 w 209"/>
                <a:gd name="T95" fmla="*/ 85 h 209"/>
                <a:gd name="T96" fmla="*/ 205 w 209"/>
                <a:gd name="T97" fmla="*/ 105 h 20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9"/>
                <a:gd name="T148" fmla="*/ 0 h 209"/>
                <a:gd name="T149" fmla="*/ 209 w 209"/>
                <a:gd name="T150" fmla="*/ 209 h 20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9" h="209">
                  <a:moveTo>
                    <a:pt x="209" y="105"/>
                  </a:moveTo>
                  <a:lnTo>
                    <a:pt x="207" y="95"/>
                  </a:lnTo>
                  <a:lnTo>
                    <a:pt x="207" y="83"/>
                  </a:lnTo>
                  <a:lnTo>
                    <a:pt x="203" y="74"/>
                  </a:lnTo>
                  <a:lnTo>
                    <a:pt x="201" y="64"/>
                  </a:lnTo>
                  <a:lnTo>
                    <a:pt x="191" y="47"/>
                  </a:lnTo>
                  <a:lnTo>
                    <a:pt x="178" y="31"/>
                  </a:lnTo>
                  <a:lnTo>
                    <a:pt x="162" y="18"/>
                  </a:lnTo>
                  <a:lnTo>
                    <a:pt x="145" y="8"/>
                  </a:lnTo>
                  <a:lnTo>
                    <a:pt x="135" y="6"/>
                  </a:lnTo>
                  <a:lnTo>
                    <a:pt x="126" y="2"/>
                  </a:lnTo>
                  <a:lnTo>
                    <a:pt x="114" y="2"/>
                  </a:lnTo>
                  <a:lnTo>
                    <a:pt x="105" y="0"/>
                  </a:lnTo>
                  <a:lnTo>
                    <a:pt x="95" y="2"/>
                  </a:lnTo>
                  <a:lnTo>
                    <a:pt x="83" y="2"/>
                  </a:lnTo>
                  <a:lnTo>
                    <a:pt x="74" y="6"/>
                  </a:lnTo>
                  <a:lnTo>
                    <a:pt x="64" y="8"/>
                  </a:lnTo>
                  <a:lnTo>
                    <a:pt x="47" y="18"/>
                  </a:lnTo>
                  <a:lnTo>
                    <a:pt x="31" y="31"/>
                  </a:lnTo>
                  <a:lnTo>
                    <a:pt x="18" y="47"/>
                  </a:lnTo>
                  <a:lnTo>
                    <a:pt x="8" y="64"/>
                  </a:lnTo>
                  <a:lnTo>
                    <a:pt x="6" y="74"/>
                  </a:lnTo>
                  <a:lnTo>
                    <a:pt x="2" y="83"/>
                  </a:lnTo>
                  <a:lnTo>
                    <a:pt x="2" y="95"/>
                  </a:lnTo>
                  <a:lnTo>
                    <a:pt x="0" y="105"/>
                  </a:lnTo>
                  <a:lnTo>
                    <a:pt x="2" y="114"/>
                  </a:lnTo>
                  <a:lnTo>
                    <a:pt x="2" y="126"/>
                  </a:lnTo>
                  <a:lnTo>
                    <a:pt x="6" y="135"/>
                  </a:lnTo>
                  <a:lnTo>
                    <a:pt x="8" y="145"/>
                  </a:lnTo>
                  <a:lnTo>
                    <a:pt x="18" y="162"/>
                  </a:lnTo>
                  <a:lnTo>
                    <a:pt x="31" y="178"/>
                  </a:lnTo>
                  <a:lnTo>
                    <a:pt x="47" y="191"/>
                  </a:lnTo>
                  <a:lnTo>
                    <a:pt x="64" y="201"/>
                  </a:lnTo>
                  <a:lnTo>
                    <a:pt x="74" y="203"/>
                  </a:lnTo>
                  <a:lnTo>
                    <a:pt x="83" y="207"/>
                  </a:lnTo>
                  <a:lnTo>
                    <a:pt x="95" y="207"/>
                  </a:lnTo>
                  <a:lnTo>
                    <a:pt x="105" y="209"/>
                  </a:lnTo>
                  <a:lnTo>
                    <a:pt x="114" y="207"/>
                  </a:lnTo>
                  <a:lnTo>
                    <a:pt x="126" y="207"/>
                  </a:lnTo>
                  <a:lnTo>
                    <a:pt x="135" y="203"/>
                  </a:lnTo>
                  <a:lnTo>
                    <a:pt x="145" y="201"/>
                  </a:lnTo>
                  <a:lnTo>
                    <a:pt x="162" y="191"/>
                  </a:lnTo>
                  <a:lnTo>
                    <a:pt x="178" y="178"/>
                  </a:lnTo>
                  <a:lnTo>
                    <a:pt x="191" y="162"/>
                  </a:lnTo>
                  <a:lnTo>
                    <a:pt x="201" y="145"/>
                  </a:lnTo>
                  <a:lnTo>
                    <a:pt x="203" y="135"/>
                  </a:lnTo>
                  <a:lnTo>
                    <a:pt x="207" y="126"/>
                  </a:lnTo>
                  <a:lnTo>
                    <a:pt x="207" y="114"/>
                  </a:lnTo>
                  <a:lnTo>
                    <a:pt x="209" y="105"/>
                  </a:lnTo>
                  <a:close/>
                  <a:moveTo>
                    <a:pt x="205" y="105"/>
                  </a:moveTo>
                  <a:lnTo>
                    <a:pt x="205" y="114"/>
                  </a:lnTo>
                  <a:lnTo>
                    <a:pt x="203" y="124"/>
                  </a:lnTo>
                  <a:lnTo>
                    <a:pt x="199" y="133"/>
                  </a:lnTo>
                  <a:lnTo>
                    <a:pt x="197" y="143"/>
                  </a:lnTo>
                  <a:lnTo>
                    <a:pt x="187" y="160"/>
                  </a:lnTo>
                  <a:lnTo>
                    <a:pt x="176" y="176"/>
                  </a:lnTo>
                  <a:lnTo>
                    <a:pt x="160" y="187"/>
                  </a:lnTo>
                  <a:lnTo>
                    <a:pt x="143" y="197"/>
                  </a:lnTo>
                  <a:lnTo>
                    <a:pt x="133" y="199"/>
                  </a:lnTo>
                  <a:lnTo>
                    <a:pt x="124" y="203"/>
                  </a:lnTo>
                  <a:lnTo>
                    <a:pt x="114" y="205"/>
                  </a:lnTo>
                  <a:lnTo>
                    <a:pt x="105" y="205"/>
                  </a:lnTo>
                  <a:lnTo>
                    <a:pt x="95" y="205"/>
                  </a:lnTo>
                  <a:lnTo>
                    <a:pt x="85" y="203"/>
                  </a:lnTo>
                  <a:lnTo>
                    <a:pt x="76" y="199"/>
                  </a:lnTo>
                  <a:lnTo>
                    <a:pt x="66" y="197"/>
                  </a:lnTo>
                  <a:lnTo>
                    <a:pt x="49" y="187"/>
                  </a:lnTo>
                  <a:lnTo>
                    <a:pt x="33" y="176"/>
                  </a:lnTo>
                  <a:lnTo>
                    <a:pt x="22" y="160"/>
                  </a:lnTo>
                  <a:lnTo>
                    <a:pt x="12" y="143"/>
                  </a:lnTo>
                  <a:lnTo>
                    <a:pt x="10" y="133"/>
                  </a:lnTo>
                  <a:lnTo>
                    <a:pt x="6" y="124"/>
                  </a:lnTo>
                  <a:lnTo>
                    <a:pt x="4" y="114"/>
                  </a:lnTo>
                  <a:lnTo>
                    <a:pt x="4" y="105"/>
                  </a:lnTo>
                  <a:lnTo>
                    <a:pt x="4" y="95"/>
                  </a:lnTo>
                  <a:lnTo>
                    <a:pt x="6" y="85"/>
                  </a:lnTo>
                  <a:lnTo>
                    <a:pt x="10" y="76"/>
                  </a:lnTo>
                  <a:lnTo>
                    <a:pt x="12" y="66"/>
                  </a:lnTo>
                  <a:lnTo>
                    <a:pt x="22" y="49"/>
                  </a:lnTo>
                  <a:lnTo>
                    <a:pt x="33" y="33"/>
                  </a:lnTo>
                  <a:lnTo>
                    <a:pt x="49" y="22"/>
                  </a:lnTo>
                  <a:lnTo>
                    <a:pt x="66" y="12"/>
                  </a:lnTo>
                  <a:lnTo>
                    <a:pt x="76" y="10"/>
                  </a:lnTo>
                  <a:lnTo>
                    <a:pt x="85" y="6"/>
                  </a:lnTo>
                  <a:lnTo>
                    <a:pt x="95" y="4"/>
                  </a:lnTo>
                  <a:lnTo>
                    <a:pt x="105" y="4"/>
                  </a:lnTo>
                  <a:lnTo>
                    <a:pt x="114" y="4"/>
                  </a:lnTo>
                  <a:lnTo>
                    <a:pt x="124" y="6"/>
                  </a:lnTo>
                  <a:lnTo>
                    <a:pt x="133" y="10"/>
                  </a:lnTo>
                  <a:lnTo>
                    <a:pt x="143" y="12"/>
                  </a:lnTo>
                  <a:lnTo>
                    <a:pt x="160" y="22"/>
                  </a:lnTo>
                  <a:lnTo>
                    <a:pt x="176" y="33"/>
                  </a:lnTo>
                  <a:lnTo>
                    <a:pt x="187" y="49"/>
                  </a:lnTo>
                  <a:lnTo>
                    <a:pt x="197" y="66"/>
                  </a:lnTo>
                  <a:lnTo>
                    <a:pt x="199" y="76"/>
                  </a:lnTo>
                  <a:lnTo>
                    <a:pt x="203" y="85"/>
                  </a:lnTo>
                  <a:lnTo>
                    <a:pt x="205" y="95"/>
                  </a:lnTo>
                  <a:lnTo>
                    <a:pt x="205" y="105"/>
                  </a:lnTo>
                  <a:close/>
                </a:path>
              </a:pathLst>
            </a:custGeom>
            <a:solidFill>
              <a:srgbClr val="EFC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093" name="Freeform 201">
              <a:extLst>
                <a:ext uri="{FF2B5EF4-FFF2-40B4-BE49-F238E27FC236}">
                  <a16:creationId xmlns:a16="http://schemas.microsoft.com/office/drawing/2014/main" id="{B3C74097-3733-F8A9-F4B3-9A79E6A5F5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7" y="2060"/>
              <a:ext cx="205" cy="205"/>
            </a:xfrm>
            <a:custGeom>
              <a:avLst/>
              <a:gdLst>
                <a:gd name="T0" fmla="*/ 203 w 205"/>
                <a:gd name="T1" fmla="*/ 93 h 205"/>
                <a:gd name="T2" fmla="*/ 199 w 205"/>
                <a:gd name="T3" fmla="*/ 72 h 205"/>
                <a:gd name="T4" fmla="*/ 187 w 205"/>
                <a:gd name="T5" fmla="*/ 45 h 205"/>
                <a:gd name="T6" fmla="*/ 160 w 205"/>
                <a:gd name="T7" fmla="*/ 18 h 205"/>
                <a:gd name="T8" fmla="*/ 133 w 205"/>
                <a:gd name="T9" fmla="*/ 6 h 205"/>
                <a:gd name="T10" fmla="*/ 112 w 205"/>
                <a:gd name="T11" fmla="*/ 2 h 205"/>
                <a:gd name="T12" fmla="*/ 93 w 205"/>
                <a:gd name="T13" fmla="*/ 2 h 205"/>
                <a:gd name="T14" fmla="*/ 72 w 205"/>
                <a:gd name="T15" fmla="*/ 6 h 205"/>
                <a:gd name="T16" fmla="*/ 45 w 205"/>
                <a:gd name="T17" fmla="*/ 18 h 205"/>
                <a:gd name="T18" fmla="*/ 18 w 205"/>
                <a:gd name="T19" fmla="*/ 45 h 205"/>
                <a:gd name="T20" fmla="*/ 6 w 205"/>
                <a:gd name="T21" fmla="*/ 72 h 205"/>
                <a:gd name="T22" fmla="*/ 2 w 205"/>
                <a:gd name="T23" fmla="*/ 93 h 205"/>
                <a:gd name="T24" fmla="*/ 2 w 205"/>
                <a:gd name="T25" fmla="*/ 112 h 205"/>
                <a:gd name="T26" fmla="*/ 6 w 205"/>
                <a:gd name="T27" fmla="*/ 133 h 205"/>
                <a:gd name="T28" fmla="*/ 18 w 205"/>
                <a:gd name="T29" fmla="*/ 160 h 205"/>
                <a:gd name="T30" fmla="*/ 45 w 205"/>
                <a:gd name="T31" fmla="*/ 187 h 205"/>
                <a:gd name="T32" fmla="*/ 72 w 205"/>
                <a:gd name="T33" fmla="*/ 199 h 205"/>
                <a:gd name="T34" fmla="*/ 93 w 205"/>
                <a:gd name="T35" fmla="*/ 203 h 205"/>
                <a:gd name="T36" fmla="*/ 112 w 205"/>
                <a:gd name="T37" fmla="*/ 203 h 205"/>
                <a:gd name="T38" fmla="*/ 133 w 205"/>
                <a:gd name="T39" fmla="*/ 199 h 205"/>
                <a:gd name="T40" fmla="*/ 160 w 205"/>
                <a:gd name="T41" fmla="*/ 187 h 205"/>
                <a:gd name="T42" fmla="*/ 187 w 205"/>
                <a:gd name="T43" fmla="*/ 160 h 205"/>
                <a:gd name="T44" fmla="*/ 199 w 205"/>
                <a:gd name="T45" fmla="*/ 133 h 205"/>
                <a:gd name="T46" fmla="*/ 203 w 205"/>
                <a:gd name="T47" fmla="*/ 112 h 205"/>
                <a:gd name="T48" fmla="*/ 201 w 205"/>
                <a:gd name="T49" fmla="*/ 103 h 205"/>
                <a:gd name="T50" fmla="*/ 199 w 205"/>
                <a:gd name="T51" fmla="*/ 122 h 205"/>
                <a:gd name="T52" fmla="*/ 193 w 205"/>
                <a:gd name="T53" fmla="*/ 141 h 205"/>
                <a:gd name="T54" fmla="*/ 172 w 205"/>
                <a:gd name="T55" fmla="*/ 172 h 205"/>
                <a:gd name="T56" fmla="*/ 141 w 205"/>
                <a:gd name="T57" fmla="*/ 193 h 205"/>
                <a:gd name="T58" fmla="*/ 122 w 205"/>
                <a:gd name="T59" fmla="*/ 199 h 205"/>
                <a:gd name="T60" fmla="*/ 103 w 205"/>
                <a:gd name="T61" fmla="*/ 201 h 205"/>
                <a:gd name="T62" fmla="*/ 83 w 205"/>
                <a:gd name="T63" fmla="*/ 199 h 205"/>
                <a:gd name="T64" fmla="*/ 64 w 205"/>
                <a:gd name="T65" fmla="*/ 193 h 205"/>
                <a:gd name="T66" fmla="*/ 33 w 205"/>
                <a:gd name="T67" fmla="*/ 172 h 205"/>
                <a:gd name="T68" fmla="*/ 12 w 205"/>
                <a:gd name="T69" fmla="*/ 141 h 205"/>
                <a:gd name="T70" fmla="*/ 6 w 205"/>
                <a:gd name="T71" fmla="*/ 122 h 205"/>
                <a:gd name="T72" fmla="*/ 4 w 205"/>
                <a:gd name="T73" fmla="*/ 103 h 205"/>
                <a:gd name="T74" fmla="*/ 6 w 205"/>
                <a:gd name="T75" fmla="*/ 83 h 205"/>
                <a:gd name="T76" fmla="*/ 12 w 205"/>
                <a:gd name="T77" fmla="*/ 64 h 205"/>
                <a:gd name="T78" fmla="*/ 33 w 205"/>
                <a:gd name="T79" fmla="*/ 33 h 205"/>
                <a:gd name="T80" fmla="*/ 64 w 205"/>
                <a:gd name="T81" fmla="*/ 12 h 205"/>
                <a:gd name="T82" fmla="*/ 83 w 205"/>
                <a:gd name="T83" fmla="*/ 6 h 205"/>
                <a:gd name="T84" fmla="*/ 103 w 205"/>
                <a:gd name="T85" fmla="*/ 4 h 205"/>
                <a:gd name="T86" fmla="*/ 122 w 205"/>
                <a:gd name="T87" fmla="*/ 6 h 205"/>
                <a:gd name="T88" fmla="*/ 141 w 205"/>
                <a:gd name="T89" fmla="*/ 12 h 205"/>
                <a:gd name="T90" fmla="*/ 172 w 205"/>
                <a:gd name="T91" fmla="*/ 33 h 205"/>
                <a:gd name="T92" fmla="*/ 193 w 205"/>
                <a:gd name="T93" fmla="*/ 64 h 205"/>
                <a:gd name="T94" fmla="*/ 199 w 205"/>
                <a:gd name="T95" fmla="*/ 83 h 205"/>
                <a:gd name="T96" fmla="*/ 201 w 205"/>
                <a:gd name="T97" fmla="*/ 103 h 20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5"/>
                <a:gd name="T148" fmla="*/ 0 h 205"/>
                <a:gd name="T149" fmla="*/ 205 w 205"/>
                <a:gd name="T150" fmla="*/ 205 h 20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5" h="205">
                  <a:moveTo>
                    <a:pt x="205" y="103"/>
                  </a:moveTo>
                  <a:lnTo>
                    <a:pt x="203" y="93"/>
                  </a:lnTo>
                  <a:lnTo>
                    <a:pt x="203" y="81"/>
                  </a:lnTo>
                  <a:lnTo>
                    <a:pt x="199" y="72"/>
                  </a:lnTo>
                  <a:lnTo>
                    <a:pt x="197" y="62"/>
                  </a:lnTo>
                  <a:lnTo>
                    <a:pt x="187" y="45"/>
                  </a:lnTo>
                  <a:lnTo>
                    <a:pt x="174" y="31"/>
                  </a:lnTo>
                  <a:lnTo>
                    <a:pt x="160" y="18"/>
                  </a:lnTo>
                  <a:lnTo>
                    <a:pt x="143" y="8"/>
                  </a:lnTo>
                  <a:lnTo>
                    <a:pt x="133" y="6"/>
                  </a:lnTo>
                  <a:lnTo>
                    <a:pt x="124" y="2"/>
                  </a:lnTo>
                  <a:lnTo>
                    <a:pt x="112" y="2"/>
                  </a:lnTo>
                  <a:lnTo>
                    <a:pt x="103" y="0"/>
                  </a:lnTo>
                  <a:lnTo>
                    <a:pt x="93" y="2"/>
                  </a:lnTo>
                  <a:lnTo>
                    <a:pt x="81" y="2"/>
                  </a:lnTo>
                  <a:lnTo>
                    <a:pt x="72" y="6"/>
                  </a:lnTo>
                  <a:lnTo>
                    <a:pt x="62" y="8"/>
                  </a:lnTo>
                  <a:lnTo>
                    <a:pt x="45" y="18"/>
                  </a:lnTo>
                  <a:lnTo>
                    <a:pt x="31" y="31"/>
                  </a:lnTo>
                  <a:lnTo>
                    <a:pt x="18" y="45"/>
                  </a:lnTo>
                  <a:lnTo>
                    <a:pt x="8" y="62"/>
                  </a:lnTo>
                  <a:lnTo>
                    <a:pt x="6" y="72"/>
                  </a:lnTo>
                  <a:lnTo>
                    <a:pt x="2" y="81"/>
                  </a:lnTo>
                  <a:lnTo>
                    <a:pt x="2" y="93"/>
                  </a:lnTo>
                  <a:lnTo>
                    <a:pt x="0" y="103"/>
                  </a:lnTo>
                  <a:lnTo>
                    <a:pt x="2" y="112"/>
                  </a:lnTo>
                  <a:lnTo>
                    <a:pt x="2" y="124"/>
                  </a:lnTo>
                  <a:lnTo>
                    <a:pt x="6" y="133"/>
                  </a:lnTo>
                  <a:lnTo>
                    <a:pt x="8" y="143"/>
                  </a:lnTo>
                  <a:lnTo>
                    <a:pt x="18" y="160"/>
                  </a:lnTo>
                  <a:lnTo>
                    <a:pt x="31" y="174"/>
                  </a:lnTo>
                  <a:lnTo>
                    <a:pt x="45" y="187"/>
                  </a:lnTo>
                  <a:lnTo>
                    <a:pt x="62" y="197"/>
                  </a:lnTo>
                  <a:lnTo>
                    <a:pt x="72" y="199"/>
                  </a:lnTo>
                  <a:lnTo>
                    <a:pt x="81" y="203"/>
                  </a:lnTo>
                  <a:lnTo>
                    <a:pt x="93" y="203"/>
                  </a:lnTo>
                  <a:lnTo>
                    <a:pt x="103" y="205"/>
                  </a:lnTo>
                  <a:lnTo>
                    <a:pt x="112" y="203"/>
                  </a:lnTo>
                  <a:lnTo>
                    <a:pt x="124" y="203"/>
                  </a:lnTo>
                  <a:lnTo>
                    <a:pt x="133" y="199"/>
                  </a:lnTo>
                  <a:lnTo>
                    <a:pt x="143" y="197"/>
                  </a:lnTo>
                  <a:lnTo>
                    <a:pt x="160" y="187"/>
                  </a:lnTo>
                  <a:lnTo>
                    <a:pt x="174" y="174"/>
                  </a:lnTo>
                  <a:lnTo>
                    <a:pt x="187" y="160"/>
                  </a:lnTo>
                  <a:lnTo>
                    <a:pt x="197" y="143"/>
                  </a:lnTo>
                  <a:lnTo>
                    <a:pt x="199" y="133"/>
                  </a:lnTo>
                  <a:lnTo>
                    <a:pt x="203" y="124"/>
                  </a:lnTo>
                  <a:lnTo>
                    <a:pt x="203" y="112"/>
                  </a:lnTo>
                  <a:lnTo>
                    <a:pt x="205" y="103"/>
                  </a:lnTo>
                  <a:close/>
                  <a:moveTo>
                    <a:pt x="201" y="103"/>
                  </a:moveTo>
                  <a:lnTo>
                    <a:pt x="201" y="112"/>
                  </a:lnTo>
                  <a:lnTo>
                    <a:pt x="199" y="122"/>
                  </a:lnTo>
                  <a:lnTo>
                    <a:pt x="195" y="131"/>
                  </a:lnTo>
                  <a:lnTo>
                    <a:pt x="193" y="141"/>
                  </a:lnTo>
                  <a:lnTo>
                    <a:pt x="184" y="157"/>
                  </a:lnTo>
                  <a:lnTo>
                    <a:pt x="172" y="172"/>
                  </a:lnTo>
                  <a:lnTo>
                    <a:pt x="157" y="184"/>
                  </a:lnTo>
                  <a:lnTo>
                    <a:pt x="141" y="193"/>
                  </a:lnTo>
                  <a:lnTo>
                    <a:pt x="131" y="195"/>
                  </a:lnTo>
                  <a:lnTo>
                    <a:pt x="122" y="199"/>
                  </a:lnTo>
                  <a:lnTo>
                    <a:pt x="112" y="201"/>
                  </a:lnTo>
                  <a:lnTo>
                    <a:pt x="103" y="201"/>
                  </a:lnTo>
                  <a:lnTo>
                    <a:pt x="93" y="201"/>
                  </a:lnTo>
                  <a:lnTo>
                    <a:pt x="83" y="199"/>
                  </a:lnTo>
                  <a:lnTo>
                    <a:pt x="74" y="195"/>
                  </a:lnTo>
                  <a:lnTo>
                    <a:pt x="64" y="193"/>
                  </a:lnTo>
                  <a:lnTo>
                    <a:pt x="49" y="184"/>
                  </a:lnTo>
                  <a:lnTo>
                    <a:pt x="33" y="172"/>
                  </a:lnTo>
                  <a:lnTo>
                    <a:pt x="22" y="157"/>
                  </a:lnTo>
                  <a:lnTo>
                    <a:pt x="12" y="141"/>
                  </a:lnTo>
                  <a:lnTo>
                    <a:pt x="10" y="131"/>
                  </a:lnTo>
                  <a:lnTo>
                    <a:pt x="6" y="122"/>
                  </a:lnTo>
                  <a:lnTo>
                    <a:pt x="4" y="112"/>
                  </a:lnTo>
                  <a:lnTo>
                    <a:pt x="4" y="103"/>
                  </a:lnTo>
                  <a:lnTo>
                    <a:pt x="4" y="93"/>
                  </a:lnTo>
                  <a:lnTo>
                    <a:pt x="6" y="83"/>
                  </a:lnTo>
                  <a:lnTo>
                    <a:pt x="10" y="74"/>
                  </a:lnTo>
                  <a:lnTo>
                    <a:pt x="12" y="64"/>
                  </a:lnTo>
                  <a:lnTo>
                    <a:pt x="22" y="49"/>
                  </a:lnTo>
                  <a:lnTo>
                    <a:pt x="33" y="33"/>
                  </a:lnTo>
                  <a:lnTo>
                    <a:pt x="49" y="22"/>
                  </a:lnTo>
                  <a:lnTo>
                    <a:pt x="64" y="12"/>
                  </a:lnTo>
                  <a:lnTo>
                    <a:pt x="74" y="10"/>
                  </a:lnTo>
                  <a:lnTo>
                    <a:pt x="83" y="6"/>
                  </a:lnTo>
                  <a:lnTo>
                    <a:pt x="93" y="4"/>
                  </a:lnTo>
                  <a:lnTo>
                    <a:pt x="103" y="4"/>
                  </a:lnTo>
                  <a:lnTo>
                    <a:pt x="112" y="4"/>
                  </a:lnTo>
                  <a:lnTo>
                    <a:pt x="122" y="6"/>
                  </a:lnTo>
                  <a:lnTo>
                    <a:pt x="131" y="10"/>
                  </a:lnTo>
                  <a:lnTo>
                    <a:pt x="141" y="12"/>
                  </a:lnTo>
                  <a:lnTo>
                    <a:pt x="157" y="22"/>
                  </a:lnTo>
                  <a:lnTo>
                    <a:pt x="172" y="33"/>
                  </a:lnTo>
                  <a:lnTo>
                    <a:pt x="184" y="49"/>
                  </a:lnTo>
                  <a:lnTo>
                    <a:pt x="193" y="64"/>
                  </a:lnTo>
                  <a:lnTo>
                    <a:pt x="195" y="74"/>
                  </a:lnTo>
                  <a:lnTo>
                    <a:pt x="199" y="83"/>
                  </a:lnTo>
                  <a:lnTo>
                    <a:pt x="201" y="93"/>
                  </a:lnTo>
                  <a:lnTo>
                    <a:pt x="201" y="103"/>
                  </a:lnTo>
                  <a:close/>
                </a:path>
              </a:pathLst>
            </a:custGeom>
            <a:solidFill>
              <a:srgbClr val="EFC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094" name="Freeform 202">
              <a:extLst>
                <a:ext uri="{FF2B5EF4-FFF2-40B4-BE49-F238E27FC236}">
                  <a16:creationId xmlns:a16="http://schemas.microsoft.com/office/drawing/2014/main" id="{E7A940A0-6223-E974-8C25-FE7559B688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9" y="2062"/>
              <a:ext cx="201" cy="201"/>
            </a:xfrm>
            <a:custGeom>
              <a:avLst/>
              <a:gdLst>
                <a:gd name="T0" fmla="*/ 201 w 201"/>
                <a:gd name="T1" fmla="*/ 91 h 201"/>
                <a:gd name="T2" fmla="*/ 195 w 201"/>
                <a:gd name="T3" fmla="*/ 72 h 201"/>
                <a:gd name="T4" fmla="*/ 183 w 201"/>
                <a:gd name="T5" fmla="*/ 45 h 201"/>
                <a:gd name="T6" fmla="*/ 156 w 201"/>
                <a:gd name="T7" fmla="*/ 18 h 201"/>
                <a:gd name="T8" fmla="*/ 129 w 201"/>
                <a:gd name="T9" fmla="*/ 6 h 201"/>
                <a:gd name="T10" fmla="*/ 110 w 201"/>
                <a:gd name="T11" fmla="*/ 0 h 201"/>
                <a:gd name="T12" fmla="*/ 91 w 201"/>
                <a:gd name="T13" fmla="*/ 0 h 201"/>
                <a:gd name="T14" fmla="*/ 72 w 201"/>
                <a:gd name="T15" fmla="*/ 6 h 201"/>
                <a:gd name="T16" fmla="*/ 45 w 201"/>
                <a:gd name="T17" fmla="*/ 18 h 201"/>
                <a:gd name="T18" fmla="*/ 18 w 201"/>
                <a:gd name="T19" fmla="*/ 45 h 201"/>
                <a:gd name="T20" fmla="*/ 6 w 201"/>
                <a:gd name="T21" fmla="*/ 72 h 201"/>
                <a:gd name="T22" fmla="*/ 0 w 201"/>
                <a:gd name="T23" fmla="*/ 91 h 201"/>
                <a:gd name="T24" fmla="*/ 0 w 201"/>
                <a:gd name="T25" fmla="*/ 110 h 201"/>
                <a:gd name="T26" fmla="*/ 6 w 201"/>
                <a:gd name="T27" fmla="*/ 129 h 201"/>
                <a:gd name="T28" fmla="*/ 18 w 201"/>
                <a:gd name="T29" fmla="*/ 156 h 201"/>
                <a:gd name="T30" fmla="*/ 45 w 201"/>
                <a:gd name="T31" fmla="*/ 183 h 201"/>
                <a:gd name="T32" fmla="*/ 72 w 201"/>
                <a:gd name="T33" fmla="*/ 195 h 201"/>
                <a:gd name="T34" fmla="*/ 91 w 201"/>
                <a:gd name="T35" fmla="*/ 201 h 201"/>
                <a:gd name="T36" fmla="*/ 110 w 201"/>
                <a:gd name="T37" fmla="*/ 201 h 201"/>
                <a:gd name="T38" fmla="*/ 129 w 201"/>
                <a:gd name="T39" fmla="*/ 195 h 201"/>
                <a:gd name="T40" fmla="*/ 156 w 201"/>
                <a:gd name="T41" fmla="*/ 183 h 201"/>
                <a:gd name="T42" fmla="*/ 183 w 201"/>
                <a:gd name="T43" fmla="*/ 156 h 201"/>
                <a:gd name="T44" fmla="*/ 195 w 201"/>
                <a:gd name="T45" fmla="*/ 129 h 201"/>
                <a:gd name="T46" fmla="*/ 201 w 201"/>
                <a:gd name="T47" fmla="*/ 110 h 201"/>
                <a:gd name="T48" fmla="*/ 197 w 201"/>
                <a:gd name="T49" fmla="*/ 101 h 201"/>
                <a:gd name="T50" fmla="*/ 189 w 201"/>
                <a:gd name="T51" fmla="*/ 137 h 201"/>
                <a:gd name="T52" fmla="*/ 168 w 201"/>
                <a:gd name="T53" fmla="*/ 168 h 201"/>
                <a:gd name="T54" fmla="*/ 137 w 201"/>
                <a:gd name="T55" fmla="*/ 189 h 201"/>
                <a:gd name="T56" fmla="*/ 101 w 201"/>
                <a:gd name="T57" fmla="*/ 197 h 201"/>
                <a:gd name="T58" fmla="*/ 64 w 201"/>
                <a:gd name="T59" fmla="*/ 189 h 201"/>
                <a:gd name="T60" fmla="*/ 33 w 201"/>
                <a:gd name="T61" fmla="*/ 168 h 201"/>
                <a:gd name="T62" fmla="*/ 12 w 201"/>
                <a:gd name="T63" fmla="*/ 137 h 201"/>
                <a:gd name="T64" fmla="*/ 4 w 201"/>
                <a:gd name="T65" fmla="*/ 101 h 201"/>
                <a:gd name="T66" fmla="*/ 12 w 201"/>
                <a:gd name="T67" fmla="*/ 64 h 201"/>
                <a:gd name="T68" fmla="*/ 33 w 201"/>
                <a:gd name="T69" fmla="*/ 33 h 201"/>
                <a:gd name="T70" fmla="*/ 64 w 201"/>
                <a:gd name="T71" fmla="*/ 12 h 201"/>
                <a:gd name="T72" fmla="*/ 101 w 201"/>
                <a:gd name="T73" fmla="*/ 4 h 201"/>
                <a:gd name="T74" fmla="*/ 137 w 201"/>
                <a:gd name="T75" fmla="*/ 12 h 201"/>
                <a:gd name="T76" fmla="*/ 168 w 201"/>
                <a:gd name="T77" fmla="*/ 33 h 201"/>
                <a:gd name="T78" fmla="*/ 189 w 201"/>
                <a:gd name="T79" fmla="*/ 64 h 201"/>
                <a:gd name="T80" fmla="*/ 197 w 201"/>
                <a:gd name="T81" fmla="*/ 101 h 20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01"/>
                <a:gd name="T124" fmla="*/ 0 h 201"/>
                <a:gd name="T125" fmla="*/ 201 w 201"/>
                <a:gd name="T126" fmla="*/ 201 h 201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01" h="201">
                  <a:moveTo>
                    <a:pt x="201" y="101"/>
                  </a:moveTo>
                  <a:lnTo>
                    <a:pt x="201" y="91"/>
                  </a:lnTo>
                  <a:lnTo>
                    <a:pt x="199" y="81"/>
                  </a:lnTo>
                  <a:lnTo>
                    <a:pt x="195" y="72"/>
                  </a:lnTo>
                  <a:lnTo>
                    <a:pt x="193" y="62"/>
                  </a:lnTo>
                  <a:lnTo>
                    <a:pt x="183" y="45"/>
                  </a:lnTo>
                  <a:lnTo>
                    <a:pt x="172" y="29"/>
                  </a:lnTo>
                  <a:lnTo>
                    <a:pt x="156" y="18"/>
                  </a:lnTo>
                  <a:lnTo>
                    <a:pt x="139" y="8"/>
                  </a:lnTo>
                  <a:lnTo>
                    <a:pt x="129" y="6"/>
                  </a:lnTo>
                  <a:lnTo>
                    <a:pt x="120" y="2"/>
                  </a:lnTo>
                  <a:lnTo>
                    <a:pt x="110" y="0"/>
                  </a:lnTo>
                  <a:lnTo>
                    <a:pt x="101" y="0"/>
                  </a:lnTo>
                  <a:lnTo>
                    <a:pt x="91" y="0"/>
                  </a:lnTo>
                  <a:lnTo>
                    <a:pt x="81" y="2"/>
                  </a:lnTo>
                  <a:lnTo>
                    <a:pt x="72" y="6"/>
                  </a:lnTo>
                  <a:lnTo>
                    <a:pt x="62" y="8"/>
                  </a:lnTo>
                  <a:lnTo>
                    <a:pt x="45" y="18"/>
                  </a:lnTo>
                  <a:lnTo>
                    <a:pt x="29" y="29"/>
                  </a:lnTo>
                  <a:lnTo>
                    <a:pt x="18" y="45"/>
                  </a:lnTo>
                  <a:lnTo>
                    <a:pt x="8" y="62"/>
                  </a:lnTo>
                  <a:lnTo>
                    <a:pt x="6" y="72"/>
                  </a:lnTo>
                  <a:lnTo>
                    <a:pt x="2" y="81"/>
                  </a:lnTo>
                  <a:lnTo>
                    <a:pt x="0" y="91"/>
                  </a:lnTo>
                  <a:lnTo>
                    <a:pt x="0" y="101"/>
                  </a:lnTo>
                  <a:lnTo>
                    <a:pt x="0" y="110"/>
                  </a:lnTo>
                  <a:lnTo>
                    <a:pt x="2" y="120"/>
                  </a:lnTo>
                  <a:lnTo>
                    <a:pt x="6" y="129"/>
                  </a:lnTo>
                  <a:lnTo>
                    <a:pt x="8" y="139"/>
                  </a:lnTo>
                  <a:lnTo>
                    <a:pt x="18" y="156"/>
                  </a:lnTo>
                  <a:lnTo>
                    <a:pt x="29" y="172"/>
                  </a:lnTo>
                  <a:lnTo>
                    <a:pt x="45" y="183"/>
                  </a:lnTo>
                  <a:lnTo>
                    <a:pt x="62" y="193"/>
                  </a:lnTo>
                  <a:lnTo>
                    <a:pt x="72" y="195"/>
                  </a:lnTo>
                  <a:lnTo>
                    <a:pt x="81" y="199"/>
                  </a:lnTo>
                  <a:lnTo>
                    <a:pt x="91" y="201"/>
                  </a:lnTo>
                  <a:lnTo>
                    <a:pt x="101" y="201"/>
                  </a:lnTo>
                  <a:lnTo>
                    <a:pt x="110" y="201"/>
                  </a:lnTo>
                  <a:lnTo>
                    <a:pt x="120" y="199"/>
                  </a:lnTo>
                  <a:lnTo>
                    <a:pt x="129" y="195"/>
                  </a:lnTo>
                  <a:lnTo>
                    <a:pt x="139" y="193"/>
                  </a:lnTo>
                  <a:lnTo>
                    <a:pt x="156" y="183"/>
                  </a:lnTo>
                  <a:lnTo>
                    <a:pt x="172" y="172"/>
                  </a:lnTo>
                  <a:lnTo>
                    <a:pt x="183" y="156"/>
                  </a:lnTo>
                  <a:lnTo>
                    <a:pt x="193" y="139"/>
                  </a:lnTo>
                  <a:lnTo>
                    <a:pt x="195" y="129"/>
                  </a:lnTo>
                  <a:lnTo>
                    <a:pt x="199" y="120"/>
                  </a:lnTo>
                  <a:lnTo>
                    <a:pt x="201" y="110"/>
                  </a:lnTo>
                  <a:lnTo>
                    <a:pt x="201" y="101"/>
                  </a:lnTo>
                  <a:close/>
                  <a:moveTo>
                    <a:pt x="197" y="101"/>
                  </a:moveTo>
                  <a:lnTo>
                    <a:pt x="195" y="120"/>
                  </a:lnTo>
                  <a:lnTo>
                    <a:pt x="189" y="137"/>
                  </a:lnTo>
                  <a:lnTo>
                    <a:pt x="180" y="155"/>
                  </a:lnTo>
                  <a:lnTo>
                    <a:pt x="168" y="168"/>
                  </a:lnTo>
                  <a:lnTo>
                    <a:pt x="155" y="180"/>
                  </a:lnTo>
                  <a:lnTo>
                    <a:pt x="137" y="189"/>
                  </a:lnTo>
                  <a:lnTo>
                    <a:pt x="120" y="195"/>
                  </a:lnTo>
                  <a:lnTo>
                    <a:pt x="101" y="197"/>
                  </a:lnTo>
                  <a:lnTo>
                    <a:pt x="81" y="195"/>
                  </a:lnTo>
                  <a:lnTo>
                    <a:pt x="64" y="189"/>
                  </a:lnTo>
                  <a:lnTo>
                    <a:pt x="47" y="180"/>
                  </a:lnTo>
                  <a:lnTo>
                    <a:pt x="33" y="168"/>
                  </a:lnTo>
                  <a:lnTo>
                    <a:pt x="21" y="155"/>
                  </a:lnTo>
                  <a:lnTo>
                    <a:pt x="12" y="137"/>
                  </a:lnTo>
                  <a:lnTo>
                    <a:pt x="6" y="120"/>
                  </a:lnTo>
                  <a:lnTo>
                    <a:pt x="4" y="101"/>
                  </a:lnTo>
                  <a:lnTo>
                    <a:pt x="6" y="81"/>
                  </a:lnTo>
                  <a:lnTo>
                    <a:pt x="12" y="64"/>
                  </a:lnTo>
                  <a:lnTo>
                    <a:pt x="21" y="47"/>
                  </a:lnTo>
                  <a:lnTo>
                    <a:pt x="33" y="33"/>
                  </a:lnTo>
                  <a:lnTo>
                    <a:pt x="47" y="21"/>
                  </a:lnTo>
                  <a:lnTo>
                    <a:pt x="64" y="12"/>
                  </a:lnTo>
                  <a:lnTo>
                    <a:pt x="81" y="6"/>
                  </a:lnTo>
                  <a:lnTo>
                    <a:pt x="101" y="4"/>
                  </a:lnTo>
                  <a:lnTo>
                    <a:pt x="120" y="6"/>
                  </a:lnTo>
                  <a:lnTo>
                    <a:pt x="137" y="12"/>
                  </a:lnTo>
                  <a:lnTo>
                    <a:pt x="155" y="21"/>
                  </a:lnTo>
                  <a:lnTo>
                    <a:pt x="168" y="33"/>
                  </a:lnTo>
                  <a:lnTo>
                    <a:pt x="180" y="47"/>
                  </a:lnTo>
                  <a:lnTo>
                    <a:pt x="189" y="64"/>
                  </a:lnTo>
                  <a:lnTo>
                    <a:pt x="195" y="81"/>
                  </a:lnTo>
                  <a:lnTo>
                    <a:pt x="197" y="101"/>
                  </a:lnTo>
                  <a:close/>
                </a:path>
              </a:pathLst>
            </a:custGeom>
            <a:solidFill>
              <a:srgbClr val="F0C2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095" name="Freeform 203">
              <a:extLst>
                <a:ext uri="{FF2B5EF4-FFF2-40B4-BE49-F238E27FC236}">
                  <a16:creationId xmlns:a16="http://schemas.microsoft.com/office/drawing/2014/main" id="{F18015F7-7768-FA5C-8D72-34BB9E6E4E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1" y="2064"/>
              <a:ext cx="197" cy="197"/>
            </a:xfrm>
            <a:custGeom>
              <a:avLst/>
              <a:gdLst>
                <a:gd name="T0" fmla="*/ 197 w 197"/>
                <a:gd name="T1" fmla="*/ 89 h 197"/>
                <a:gd name="T2" fmla="*/ 191 w 197"/>
                <a:gd name="T3" fmla="*/ 70 h 197"/>
                <a:gd name="T4" fmla="*/ 180 w 197"/>
                <a:gd name="T5" fmla="*/ 45 h 197"/>
                <a:gd name="T6" fmla="*/ 153 w 197"/>
                <a:gd name="T7" fmla="*/ 18 h 197"/>
                <a:gd name="T8" fmla="*/ 127 w 197"/>
                <a:gd name="T9" fmla="*/ 6 h 197"/>
                <a:gd name="T10" fmla="*/ 108 w 197"/>
                <a:gd name="T11" fmla="*/ 0 h 197"/>
                <a:gd name="T12" fmla="*/ 89 w 197"/>
                <a:gd name="T13" fmla="*/ 0 h 197"/>
                <a:gd name="T14" fmla="*/ 70 w 197"/>
                <a:gd name="T15" fmla="*/ 6 h 197"/>
                <a:gd name="T16" fmla="*/ 45 w 197"/>
                <a:gd name="T17" fmla="*/ 18 h 197"/>
                <a:gd name="T18" fmla="*/ 18 w 197"/>
                <a:gd name="T19" fmla="*/ 45 h 197"/>
                <a:gd name="T20" fmla="*/ 6 w 197"/>
                <a:gd name="T21" fmla="*/ 70 h 197"/>
                <a:gd name="T22" fmla="*/ 0 w 197"/>
                <a:gd name="T23" fmla="*/ 89 h 197"/>
                <a:gd name="T24" fmla="*/ 0 w 197"/>
                <a:gd name="T25" fmla="*/ 108 h 197"/>
                <a:gd name="T26" fmla="*/ 6 w 197"/>
                <a:gd name="T27" fmla="*/ 127 h 197"/>
                <a:gd name="T28" fmla="*/ 18 w 197"/>
                <a:gd name="T29" fmla="*/ 153 h 197"/>
                <a:gd name="T30" fmla="*/ 45 w 197"/>
                <a:gd name="T31" fmla="*/ 180 h 197"/>
                <a:gd name="T32" fmla="*/ 70 w 197"/>
                <a:gd name="T33" fmla="*/ 191 h 197"/>
                <a:gd name="T34" fmla="*/ 89 w 197"/>
                <a:gd name="T35" fmla="*/ 197 h 197"/>
                <a:gd name="T36" fmla="*/ 108 w 197"/>
                <a:gd name="T37" fmla="*/ 197 h 197"/>
                <a:gd name="T38" fmla="*/ 127 w 197"/>
                <a:gd name="T39" fmla="*/ 191 h 197"/>
                <a:gd name="T40" fmla="*/ 153 w 197"/>
                <a:gd name="T41" fmla="*/ 180 h 197"/>
                <a:gd name="T42" fmla="*/ 180 w 197"/>
                <a:gd name="T43" fmla="*/ 153 h 197"/>
                <a:gd name="T44" fmla="*/ 191 w 197"/>
                <a:gd name="T45" fmla="*/ 127 h 197"/>
                <a:gd name="T46" fmla="*/ 197 w 197"/>
                <a:gd name="T47" fmla="*/ 108 h 197"/>
                <a:gd name="T48" fmla="*/ 193 w 197"/>
                <a:gd name="T49" fmla="*/ 99 h 197"/>
                <a:gd name="T50" fmla="*/ 185 w 197"/>
                <a:gd name="T51" fmla="*/ 135 h 197"/>
                <a:gd name="T52" fmla="*/ 164 w 197"/>
                <a:gd name="T53" fmla="*/ 164 h 197"/>
                <a:gd name="T54" fmla="*/ 135 w 197"/>
                <a:gd name="T55" fmla="*/ 185 h 197"/>
                <a:gd name="T56" fmla="*/ 99 w 197"/>
                <a:gd name="T57" fmla="*/ 193 h 197"/>
                <a:gd name="T58" fmla="*/ 62 w 197"/>
                <a:gd name="T59" fmla="*/ 185 h 197"/>
                <a:gd name="T60" fmla="*/ 33 w 197"/>
                <a:gd name="T61" fmla="*/ 164 h 197"/>
                <a:gd name="T62" fmla="*/ 12 w 197"/>
                <a:gd name="T63" fmla="*/ 135 h 197"/>
                <a:gd name="T64" fmla="*/ 4 w 197"/>
                <a:gd name="T65" fmla="*/ 99 h 197"/>
                <a:gd name="T66" fmla="*/ 12 w 197"/>
                <a:gd name="T67" fmla="*/ 62 h 197"/>
                <a:gd name="T68" fmla="*/ 33 w 197"/>
                <a:gd name="T69" fmla="*/ 33 h 197"/>
                <a:gd name="T70" fmla="*/ 62 w 197"/>
                <a:gd name="T71" fmla="*/ 12 h 197"/>
                <a:gd name="T72" fmla="*/ 99 w 197"/>
                <a:gd name="T73" fmla="*/ 4 h 197"/>
                <a:gd name="T74" fmla="*/ 135 w 197"/>
                <a:gd name="T75" fmla="*/ 12 h 197"/>
                <a:gd name="T76" fmla="*/ 164 w 197"/>
                <a:gd name="T77" fmla="*/ 33 h 197"/>
                <a:gd name="T78" fmla="*/ 185 w 197"/>
                <a:gd name="T79" fmla="*/ 62 h 197"/>
                <a:gd name="T80" fmla="*/ 193 w 197"/>
                <a:gd name="T81" fmla="*/ 99 h 19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97"/>
                <a:gd name="T124" fmla="*/ 0 h 197"/>
                <a:gd name="T125" fmla="*/ 197 w 197"/>
                <a:gd name="T126" fmla="*/ 197 h 19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97" h="197">
                  <a:moveTo>
                    <a:pt x="197" y="99"/>
                  </a:moveTo>
                  <a:lnTo>
                    <a:pt x="197" y="89"/>
                  </a:lnTo>
                  <a:lnTo>
                    <a:pt x="195" y="79"/>
                  </a:lnTo>
                  <a:lnTo>
                    <a:pt x="191" y="70"/>
                  </a:lnTo>
                  <a:lnTo>
                    <a:pt x="189" y="60"/>
                  </a:lnTo>
                  <a:lnTo>
                    <a:pt x="180" y="45"/>
                  </a:lnTo>
                  <a:lnTo>
                    <a:pt x="168" y="29"/>
                  </a:lnTo>
                  <a:lnTo>
                    <a:pt x="153" y="18"/>
                  </a:lnTo>
                  <a:lnTo>
                    <a:pt x="137" y="8"/>
                  </a:lnTo>
                  <a:lnTo>
                    <a:pt x="127" y="6"/>
                  </a:lnTo>
                  <a:lnTo>
                    <a:pt x="118" y="2"/>
                  </a:lnTo>
                  <a:lnTo>
                    <a:pt x="108" y="0"/>
                  </a:lnTo>
                  <a:lnTo>
                    <a:pt x="99" y="0"/>
                  </a:lnTo>
                  <a:lnTo>
                    <a:pt x="89" y="0"/>
                  </a:lnTo>
                  <a:lnTo>
                    <a:pt x="79" y="2"/>
                  </a:lnTo>
                  <a:lnTo>
                    <a:pt x="70" y="6"/>
                  </a:lnTo>
                  <a:lnTo>
                    <a:pt x="60" y="8"/>
                  </a:lnTo>
                  <a:lnTo>
                    <a:pt x="45" y="18"/>
                  </a:lnTo>
                  <a:lnTo>
                    <a:pt x="29" y="29"/>
                  </a:lnTo>
                  <a:lnTo>
                    <a:pt x="18" y="45"/>
                  </a:lnTo>
                  <a:lnTo>
                    <a:pt x="8" y="60"/>
                  </a:lnTo>
                  <a:lnTo>
                    <a:pt x="6" y="70"/>
                  </a:lnTo>
                  <a:lnTo>
                    <a:pt x="2" y="79"/>
                  </a:lnTo>
                  <a:lnTo>
                    <a:pt x="0" y="89"/>
                  </a:lnTo>
                  <a:lnTo>
                    <a:pt x="0" y="99"/>
                  </a:lnTo>
                  <a:lnTo>
                    <a:pt x="0" y="108"/>
                  </a:lnTo>
                  <a:lnTo>
                    <a:pt x="2" y="118"/>
                  </a:lnTo>
                  <a:lnTo>
                    <a:pt x="6" y="127"/>
                  </a:lnTo>
                  <a:lnTo>
                    <a:pt x="8" y="137"/>
                  </a:lnTo>
                  <a:lnTo>
                    <a:pt x="18" y="153"/>
                  </a:lnTo>
                  <a:lnTo>
                    <a:pt x="29" y="168"/>
                  </a:lnTo>
                  <a:lnTo>
                    <a:pt x="45" y="180"/>
                  </a:lnTo>
                  <a:lnTo>
                    <a:pt x="60" y="189"/>
                  </a:lnTo>
                  <a:lnTo>
                    <a:pt x="70" y="191"/>
                  </a:lnTo>
                  <a:lnTo>
                    <a:pt x="79" y="195"/>
                  </a:lnTo>
                  <a:lnTo>
                    <a:pt x="89" y="197"/>
                  </a:lnTo>
                  <a:lnTo>
                    <a:pt x="99" y="197"/>
                  </a:lnTo>
                  <a:lnTo>
                    <a:pt x="108" y="197"/>
                  </a:lnTo>
                  <a:lnTo>
                    <a:pt x="118" y="195"/>
                  </a:lnTo>
                  <a:lnTo>
                    <a:pt x="127" y="191"/>
                  </a:lnTo>
                  <a:lnTo>
                    <a:pt x="137" y="189"/>
                  </a:lnTo>
                  <a:lnTo>
                    <a:pt x="153" y="180"/>
                  </a:lnTo>
                  <a:lnTo>
                    <a:pt x="168" y="168"/>
                  </a:lnTo>
                  <a:lnTo>
                    <a:pt x="180" y="153"/>
                  </a:lnTo>
                  <a:lnTo>
                    <a:pt x="189" y="137"/>
                  </a:lnTo>
                  <a:lnTo>
                    <a:pt x="191" y="127"/>
                  </a:lnTo>
                  <a:lnTo>
                    <a:pt x="195" y="118"/>
                  </a:lnTo>
                  <a:lnTo>
                    <a:pt x="197" y="108"/>
                  </a:lnTo>
                  <a:lnTo>
                    <a:pt x="197" y="99"/>
                  </a:lnTo>
                  <a:close/>
                  <a:moveTo>
                    <a:pt x="193" y="99"/>
                  </a:moveTo>
                  <a:lnTo>
                    <a:pt x="191" y="118"/>
                  </a:lnTo>
                  <a:lnTo>
                    <a:pt x="185" y="135"/>
                  </a:lnTo>
                  <a:lnTo>
                    <a:pt x="176" y="151"/>
                  </a:lnTo>
                  <a:lnTo>
                    <a:pt x="164" y="164"/>
                  </a:lnTo>
                  <a:lnTo>
                    <a:pt x="151" y="176"/>
                  </a:lnTo>
                  <a:lnTo>
                    <a:pt x="135" y="185"/>
                  </a:lnTo>
                  <a:lnTo>
                    <a:pt x="118" y="191"/>
                  </a:lnTo>
                  <a:lnTo>
                    <a:pt x="99" y="193"/>
                  </a:lnTo>
                  <a:lnTo>
                    <a:pt x="79" y="191"/>
                  </a:lnTo>
                  <a:lnTo>
                    <a:pt x="62" y="185"/>
                  </a:lnTo>
                  <a:lnTo>
                    <a:pt x="46" y="176"/>
                  </a:lnTo>
                  <a:lnTo>
                    <a:pt x="33" y="164"/>
                  </a:lnTo>
                  <a:lnTo>
                    <a:pt x="21" y="151"/>
                  </a:lnTo>
                  <a:lnTo>
                    <a:pt x="12" y="135"/>
                  </a:lnTo>
                  <a:lnTo>
                    <a:pt x="6" y="118"/>
                  </a:lnTo>
                  <a:lnTo>
                    <a:pt x="4" y="99"/>
                  </a:lnTo>
                  <a:lnTo>
                    <a:pt x="6" y="79"/>
                  </a:lnTo>
                  <a:lnTo>
                    <a:pt x="12" y="62"/>
                  </a:lnTo>
                  <a:lnTo>
                    <a:pt x="21" y="46"/>
                  </a:lnTo>
                  <a:lnTo>
                    <a:pt x="33" y="33"/>
                  </a:lnTo>
                  <a:lnTo>
                    <a:pt x="46" y="21"/>
                  </a:lnTo>
                  <a:lnTo>
                    <a:pt x="62" y="12"/>
                  </a:lnTo>
                  <a:lnTo>
                    <a:pt x="79" y="6"/>
                  </a:lnTo>
                  <a:lnTo>
                    <a:pt x="99" y="4"/>
                  </a:lnTo>
                  <a:lnTo>
                    <a:pt x="118" y="6"/>
                  </a:lnTo>
                  <a:lnTo>
                    <a:pt x="135" y="12"/>
                  </a:lnTo>
                  <a:lnTo>
                    <a:pt x="151" y="21"/>
                  </a:lnTo>
                  <a:lnTo>
                    <a:pt x="164" y="33"/>
                  </a:lnTo>
                  <a:lnTo>
                    <a:pt x="176" y="46"/>
                  </a:lnTo>
                  <a:lnTo>
                    <a:pt x="185" y="62"/>
                  </a:lnTo>
                  <a:lnTo>
                    <a:pt x="191" y="79"/>
                  </a:lnTo>
                  <a:lnTo>
                    <a:pt x="193" y="99"/>
                  </a:lnTo>
                  <a:close/>
                </a:path>
              </a:pathLst>
            </a:custGeom>
            <a:solidFill>
              <a:srgbClr val="F0C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096" name="Freeform 204">
              <a:extLst>
                <a:ext uri="{FF2B5EF4-FFF2-40B4-BE49-F238E27FC236}">
                  <a16:creationId xmlns:a16="http://schemas.microsoft.com/office/drawing/2014/main" id="{EBEC0A3B-CEF3-0CFE-9E3B-84A335E50A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3" y="2066"/>
              <a:ext cx="193" cy="193"/>
            </a:xfrm>
            <a:custGeom>
              <a:avLst/>
              <a:gdLst>
                <a:gd name="T0" fmla="*/ 191 w 193"/>
                <a:gd name="T1" fmla="*/ 77 h 193"/>
                <a:gd name="T2" fmla="*/ 176 w 193"/>
                <a:gd name="T3" fmla="*/ 43 h 193"/>
                <a:gd name="T4" fmla="*/ 151 w 193"/>
                <a:gd name="T5" fmla="*/ 17 h 193"/>
                <a:gd name="T6" fmla="*/ 116 w 193"/>
                <a:gd name="T7" fmla="*/ 2 h 193"/>
                <a:gd name="T8" fmla="*/ 77 w 193"/>
                <a:gd name="T9" fmla="*/ 2 h 193"/>
                <a:gd name="T10" fmla="*/ 43 w 193"/>
                <a:gd name="T11" fmla="*/ 17 h 193"/>
                <a:gd name="T12" fmla="*/ 17 w 193"/>
                <a:gd name="T13" fmla="*/ 43 h 193"/>
                <a:gd name="T14" fmla="*/ 2 w 193"/>
                <a:gd name="T15" fmla="*/ 77 h 193"/>
                <a:gd name="T16" fmla="*/ 2 w 193"/>
                <a:gd name="T17" fmla="*/ 116 h 193"/>
                <a:gd name="T18" fmla="*/ 17 w 193"/>
                <a:gd name="T19" fmla="*/ 151 h 193"/>
                <a:gd name="T20" fmla="*/ 43 w 193"/>
                <a:gd name="T21" fmla="*/ 176 h 193"/>
                <a:gd name="T22" fmla="*/ 77 w 193"/>
                <a:gd name="T23" fmla="*/ 191 h 193"/>
                <a:gd name="T24" fmla="*/ 116 w 193"/>
                <a:gd name="T25" fmla="*/ 191 h 193"/>
                <a:gd name="T26" fmla="*/ 151 w 193"/>
                <a:gd name="T27" fmla="*/ 176 h 193"/>
                <a:gd name="T28" fmla="*/ 176 w 193"/>
                <a:gd name="T29" fmla="*/ 151 h 193"/>
                <a:gd name="T30" fmla="*/ 191 w 193"/>
                <a:gd name="T31" fmla="*/ 116 h 193"/>
                <a:gd name="T32" fmla="*/ 189 w 193"/>
                <a:gd name="T33" fmla="*/ 97 h 193"/>
                <a:gd name="T34" fmla="*/ 181 w 193"/>
                <a:gd name="T35" fmla="*/ 133 h 193"/>
                <a:gd name="T36" fmla="*/ 162 w 193"/>
                <a:gd name="T37" fmla="*/ 162 h 193"/>
                <a:gd name="T38" fmla="*/ 133 w 193"/>
                <a:gd name="T39" fmla="*/ 181 h 193"/>
                <a:gd name="T40" fmla="*/ 97 w 193"/>
                <a:gd name="T41" fmla="*/ 189 h 193"/>
                <a:gd name="T42" fmla="*/ 60 w 193"/>
                <a:gd name="T43" fmla="*/ 181 h 193"/>
                <a:gd name="T44" fmla="*/ 31 w 193"/>
                <a:gd name="T45" fmla="*/ 162 h 193"/>
                <a:gd name="T46" fmla="*/ 12 w 193"/>
                <a:gd name="T47" fmla="*/ 133 h 193"/>
                <a:gd name="T48" fmla="*/ 4 w 193"/>
                <a:gd name="T49" fmla="*/ 97 h 193"/>
                <a:gd name="T50" fmla="*/ 12 w 193"/>
                <a:gd name="T51" fmla="*/ 60 h 193"/>
                <a:gd name="T52" fmla="*/ 31 w 193"/>
                <a:gd name="T53" fmla="*/ 31 h 193"/>
                <a:gd name="T54" fmla="*/ 60 w 193"/>
                <a:gd name="T55" fmla="*/ 12 h 193"/>
                <a:gd name="T56" fmla="*/ 97 w 193"/>
                <a:gd name="T57" fmla="*/ 4 h 193"/>
                <a:gd name="T58" fmla="*/ 133 w 193"/>
                <a:gd name="T59" fmla="*/ 12 h 193"/>
                <a:gd name="T60" fmla="*/ 162 w 193"/>
                <a:gd name="T61" fmla="*/ 31 h 193"/>
                <a:gd name="T62" fmla="*/ 181 w 193"/>
                <a:gd name="T63" fmla="*/ 60 h 193"/>
                <a:gd name="T64" fmla="*/ 189 w 193"/>
                <a:gd name="T65" fmla="*/ 97 h 19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3"/>
                <a:gd name="T100" fmla="*/ 0 h 193"/>
                <a:gd name="T101" fmla="*/ 193 w 193"/>
                <a:gd name="T102" fmla="*/ 193 h 19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3" h="193">
                  <a:moveTo>
                    <a:pt x="193" y="97"/>
                  </a:moveTo>
                  <a:lnTo>
                    <a:pt x="191" y="77"/>
                  </a:lnTo>
                  <a:lnTo>
                    <a:pt x="185" y="60"/>
                  </a:lnTo>
                  <a:lnTo>
                    <a:pt x="176" y="43"/>
                  </a:lnTo>
                  <a:lnTo>
                    <a:pt x="164" y="29"/>
                  </a:lnTo>
                  <a:lnTo>
                    <a:pt x="151" y="17"/>
                  </a:lnTo>
                  <a:lnTo>
                    <a:pt x="133" y="8"/>
                  </a:lnTo>
                  <a:lnTo>
                    <a:pt x="116" y="2"/>
                  </a:lnTo>
                  <a:lnTo>
                    <a:pt x="97" y="0"/>
                  </a:lnTo>
                  <a:lnTo>
                    <a:pt x="77" y="2"/>
                  </a:lnTo>
                  <a:lnTo>
                    <a:pt x="60" y="8"/>
                  </a:lnTo>
                  <a:lnTo>
                    <a:pt x="43" y="17"/>
                  </a:lnTo>
                  <a:lnTo>
                    <a:pt x="29" y="29"/>
                  </a:lnTo>
                  <a:lnTo>
                    <a:pt x="17" y="43"/>
                  </a:lnTo>
                  <a:lnTo>
                    <a:pt x="8" y="60"/>
                  </a:lnTo>
                  <a:lnTo>
                    <a:pt x="2" y="77"/>
                  </a:lnTo>
                  <a:lnTo>
                    <a:pt x="0" y="97"/>
                  </a:lnTo>
                  <a:lnTo>
                    <a:pt x="2" y="116"/>
                  </a:lnTo>
                  <a:lnTo>
                    <a:pt x="8" y="133"/>
                  </a:lnTo>
                  <a:lnTo>
                    <a:pt x="17" y="151"/>
                  </a:lnTo>
                  <a:lnTo>
                    <a:pt x="29" y="164"/>
                  </a:lnTo>
                  <a:lnTo>
                    <a:pt x="43" y="176"/>
                  </a:lnTo>
                  <a:lnTo>
                    <a:pt x="60" y="185"/>
                  </a:lnTo>
                  <a:lnTo>
                    <a:pt x="77" y="191"/>
                  </a:lnTo>
                  <a:lnTo>
                    <a:pt x="97" y="193"/>
                  </a:lnTo>
                  <a:lnTo>
                    <a:pt x="116" y="191"/>
                  </a:lnTo>
                  <a:lnTo>
                    <a:pt x="133" y="185"/>
                  </a:lnTo>
                  <a:lnTo>
                    <a:pt x="151" y="176"/>
                  </a:lnTo>
                  <a:lnTo>
                    <a:pt x="164" y="164"/>
                  </a:lnTo>
                  <a:lnTo>
                    <a:pt x="176" y="151"/>
                  </a:lnTo>
                  <a:lnTo>
                    <a:pt x="185" y="133"/>
                  </a:lnTo>
                  <a:lnTo>
                    <a:pt x="191" y="116"/>
                  </a:lnTo>
                  <a:lnTo>
                    <a:pt x="193" y="97"/>
                  </a:lnTo>
                  <a:close/>
                  <a:moveTo>
                    <a:pt x="189" y="97"/>
                  </a:moveTo>
                  <a:lnTo>
                    <a:pt x="187" y="116"/>
                  </a:lnTo>
                  <a:lnTo>
                    <a:pt x="181" y="133"/>
                  </a:lnTo>
                  <a:lnTo>
                    <a:pt x="174" y="149"/>
                  </a:lnTo>
                  <a:lnTo>
                    <a:pt x="162" y="162"/>
                  </a:lnTo>
                  <a:lnTo>
                    <a:pt x="149" y="174"/>
                  </a:lnTo>
                  <a:lnTo>
                    <a:pt x="133" y="181"/>
                  </a:lnTo>
                  <a:lnTo>
                    <a:pt x="116" y="187"/>
                  </a:lnTo>
                  <a:lnTo>
                    <a:pt x="97" y="189"/>
                  </a:lnTo>
                  <a:lnTo>
                    <a:pt x="77" y="187"/>
                  </a:lnTo>
                  <a:lnTo>
                    <a:pt x="60" y="181"/>
                  </a:lnTo>
                  <a:lnTo>
                    <a:pt x="44" y="174"/>
                  </a:lnTo>
                  <a:lnTo>
                    <a:pt x="31" y="162"/>
                  </a:lnTo>
                  <a:lnTo>
                    <a:pt x="19" y="149"/>
                  </a:lnTo>
                  <a:lnTo>
                    <a:pt x="12" y="133"/>
                  </a:lnTo>
                  <a:lnTo>
                    <a:pt x="6" y="116"/>
                  </a:lnTo>
                  <a:lnTo>
                    <a:pt x="4" y="97"/>
                  </a:lnTo>
                  <a:lnTo>
                    <a:pt x="6" y="77"/>
                  </a:lnTo>
                  <a:lnTo>
                    <a:pt x="12" y="60"/>
                  </a:lnTo>
                  <a:lnTo>
                    <a:pt x="19" y="44"/>
                  </a:lnTo>
                  <a:lnTo>
                    <a:pt x="31" y="31"/>
                  </a:lnTo>
                  <a:lnTo>
                    <a:pt x="44" y="19"/>
                  </a:lnTo>
                  <a:lnTo>
                    <a:pt x="60" y="12"/>
                  </a:lnTo>
                  <a:lnTo>
                    <a:pt x="77" y="6"/>
                  </a:lnTo>
                  <a:lnTo>
                    <a:pt x="97" y="4"/>
                  </a:lnTo>
                  <a:lnTo>
                    <a:pt x="116" y="6"/>
                  </a:lnTo>
                  <a:lnTo>
                    <a:pt x="133" y="12"/>
                  </a:lnTo>
                  <a:lnTo>
                    <a:pt x="149" y="19"/>
                  </a:lnTo>
                  <a:lnTo>
                    <a:pt x="162" y="31"/>
                  </a:lnTo>
                  <a:lnTo>
                    <a:pt x="174" y="44"/>
                  </a:lnTo>
                  <a:lnTo>
                    <a:pt x="181" y="60"/>
                  </a:lnTo>
                  <a:lnTo>
                    <a:pt x="187" y="77"/>
                  </a:lnTo>
                  <a:lnTo>
                    <a:pt x="189" y="97"/>
                  </a:lnTo>
                  <a:close/>
                </a:path>
              </a:pathLst>
            </a:custGeom>
            <a:solidFill>
              <a:srgbClr val="F0C4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097" name="Freeform 205">
              <a:extLst>
                <a:ext uri="{FF2B5EF4-FFF2-40B4-BE49-F238E27FC236}">
                  <a16:creationId xmlns:a16="http://schemas.microsoft.com/office/drawing/2014/main" id="{44181DC7-555E-52B4-6CA7-614AF6E979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5" y="2068"/>
              <a:ext cx="189" cy="189"/>
            </a:xfrm>
            <a:custGeom>
              <a:avLst/>
              <a:gdLst>
                <a:gd name="T0" fmla="*/ 187 w 189"/>
                <a:gd name="T1" fmla="*/ 75 h 189"/>
                <a:gd name="T2" fmla="*/ 172 w 189"/>
                <a:gd name="T3" fmla="*/ 42 h 189"/>
                <a:gd name="T4" fmla="*/ 147 w 189"/>
                <a:gd name="T5" fmla="*/ 17 h 189"/>
                <a:gd name="T6" fmla="*/ 114 w 189"/>
                <a:gd name="T7" fmla="*/ 2 h 189"/>
                <a:gd name="T8" fmla="*/ 75 w 189"/>
                <a:gd name="T9" fmla="*/ 2 h 189"/>
                <a:gd name="T10" fmla="*/ 42 w 189"/>
                <a:gd name="T11" fmla="*/ 17 h 189"/>
                <a:gd name="T12" fmla="*/ 17 w 189"/>
                <a:gd name="T13" fmla="*/ 42 h 189"/>
                <a:gd name="T14" fmla="*/ 2 w 189"/>
                <a:gd name="T15" fmla="*/ 75 h 189"/>
                <a:gd name="T16" fmla="*/ 2 w 189"/>
                <a:gd name="T17" fmla="*/ 114 h 189"/>
                <a:gd name="T18" fmla="*/ 17 w 189"/>
                <a:gd name="T19" fmla="*/ 147 h 189"/>
                <a:gd name="T20" fmla="*/ 42 w 189"/>
                <a:gd name="T21" fmla="*/ 172 h 189"/>
                <a:gd name="T22" fmla="*/ 75 w 189"/>
                <a:gd name="T23" fmla="*/ 187 h 189"/>
                <a:gd name="T24" fmla="*/ 114 w 189"/>
                <a:gd name="T25" fmla="*/ 187 h 189"/>
                <a:gd name="T26" fmla="*/ 147 w 189"/>
                <a:gd name="T27" fmla="*/ 172 h 189"/>
                <a:gd name="T28" fmla="*/ 172 w 189"/>
                <a:gd name="T29" fmla="*/ 147 h 189"/>
                <a:gd name="T30" fmla="*/ 187 w 189"/>
                <a:gd name="T31" fmla="*/ 114 h 189"/>
                <a:gd name="T32" fmla="*/ 185 w 189"/>
                <a:gd name="T33" fmla="*/ 95 h 189"/>
                <a:gd name="T34" fmla="*/ 177 w 189"/>
                <a:gd name="T35" fmla="*/ 129 h 189"/>
                <a:gd name="T36" fmla="*/ 158 w 189"/>
                <a:gd name="T37" fmla="*/ 158 h 189"/>
                <a:gd name="T38" fmla="*/ 129 w 189"/>
                <a:gd name="T39" fmla="*/ 177 h 189"/>
                <a:gd name="T40" fmla="*/ 95 w 189"/>
                <a:gd name="T41" fmla="*/ 185 h 189"/>
                <a:gd name="T42" fmla="*/ 60 w 189"/>
                <a:gd name="T43" fmla="*/ 177 h 189"/>
                <a:gd name="T44" fmla="*/ 31 w 189"/>
                <a:gd name="T45" fmla="*/ 158 h 189"/>
                <a:gd name="T46" fmla="*/ 12 w 189"/>
                <a:gd name="T47" fmla="*/ 129 h 189"/>
                <a:gd name="T48" fmla="*/ 4 w 189"/>
                <a:gd name="T49" fmla="*/ 95 h 189"/>
                <a:gd name="T50" fmla="*/ 12 w 189"/>
                <a:gd name="T51" fmla="*/ 60 h 189"/>
                <a:gd name="T52" fmla="*/ 31 w 189"/>
                <a:gd name="T53" fmla="*/ 31 h 189"/>
                <a:gd name="T54" fmla="*/ 60 w 189"/>
                <a:gd name="T55" fmla="*/ 12 h 189"/>
                <a:gd name="T56" fmla="*/ 95 w 189"/>
                <a:gd name="T57" fmla="*/ 4 h 189"/>
                <a:gd name="T58" fmla="*/ 129 w 189"/>
                <a:gd name="T59" fmla="*/ 12 h 189"/>
                <a:gd name="T60" fmla="*/ 158 w 189"/>
                <a:gd name="T61" fmla="*/ 31 h 189"/>
                <a:gd name="T62" fmla="*/ 177 w 189"/>
                <a:gd name="T63" fmla="*/ 60 h 189"/>
                <a:gd name="T64" fmla="*/ 185 w 189"/>
                <a:gd name="T65" fmla="*/ 95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9"/>
                <a:gd name="T100" fmla="*/ 0 h 189"/>
                <a:gd name="T101" fmla="*/ 189 w 18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9" h="189">
                  <a:moveTo>
                    <a:pt x="189" y="95"/>
                  </a:moveTo>
                  <a:lnTo>
                    <a:pt x="187" y="75"/>
                  </a:lnTo>
                  <a:lnTo>
                    <a:pt x="181" y="58"/>
                  </a:lnTo>
                  <a:lnTo>
                    <a:pt x="172" y="42"/>
                  </a:lnTo>
                  <a:lnTo>
                    <a:pt x="160" y="29"/>
                  </a:lnTo>
                  <a:lnTo>
                    <a:pt x="147" y="17"/>
                  </a:lnTo>
                  <a:lnTo>
                    <a:pt x="131" y="8"/>
                  </a:lnTo>
                  <a:lnTo>
                    <a:pt x="114" y="2"/>
                  </a:lnTo>
                  <a:lnTo>
                    <a:pt x="95" y="0"/>
                  </a:lnTo>
                  <a:lnTo>
                    <a:pt x="75" y="2"/>
                  </a:lnTo>
                  <a:lnTo>
                    <a:pt x="58" y="8"/>
                  </a:lnTo>
                  <a:lnTo>
                    <a:pt x="42" y="17"/>
                  </a:lnTo>
                  <a:lnTo>
                    <a:pt x="29" y="29"/>
                  </a:lnTo>
                  <a:lnTo>
                    <a:pt x="17" y="42"/>
                  </a:lnTo>
                  <a:lnTo>
                    <a:pt x="8" y="58"/>
                  </a:lnTo>
                  <a:lnTo>
                    <a:pt x="2" y="75"/>
                  </a:lnTo>
                  <a:lnTo>
                    <a:pt x="0" y="95"/>
                  </a:lnTo>
                  <a:lnTo>
                    <a:pt x="2" y="114"/>
                  </a:lnTo>
                  <a:lnTo>
                    <a:pt x="8" y="131"/>
                  </a:lnTo>
                  <a:lnTo>
                    <a:pt x="17" y="147"/>
                  </a:lnTo>
                  <a:lnTo>
                    <a:pt x="29" y="160"/>
                  </a:lnTo>
                  <a:lnTo>
                    <a:pt x="42" y="172"/>
                  </a:lnTo>
                  <a:lnTo>
                    <a:pt x="58" y="181"/>
                  </a:lnTo>
                  <a:lnTo>
                    <a:pt x="75" y="187"/>
                  </a:lnTo>
                  <a:lnTo>
                    <a:pt x="95" y="189"/>
                  </a:lnTo>
                  <a:lnTo>
                    <a:pt x="114" y="187"/>
                  </a:lnTo>
                  <a:lnTo>
                    <a:pt x="131" y="181"/>
                  </a:lnTo>
                  <a:lnTo>
                    <a:pt x="147" y="172"/>
                  </a:lnTo>
                  <a:lnTo>
                    <a:pt x="160" y="160"/>
                  </a:lnTo>
                  <a:lnTo>
                    <a:pt x="172" y="147"/>
                  </a:lnTo>
                  <a:lnTo>
                    <a:pt x="181" y="131"/>
                  </a:lnTo>
                  <a:lnTo>
                    <a:pt x="187" y="114"/>
                  </a:lnTo>
                  <a:lnTo>
                    <a:pt x="189" y="95"/>
                  </a:lnTo>
                  <a:close/>
                  <a:moveTo>
                    <a:pt x="185" y="95"/>
                  </a:moveTo>
                  <a:lnTo>
                    <a:pt x="183" y="112"/>
                  </a:lnTo>
                  <a:lnTo>
                    <a:pt x="177" y="129"/>
                  </a:lnTo>
                  <a:lnTo>
                    <a:pt x="170" y="145"/>
                  </a:lnTo>
                  <a:lnTo>
                    <a:pt x="158" y="158"/>
                  </a:lnTo>
                  <a:lnTo>
                    <a:pt x="145" y="170"/>
                  </a:lnTo>
                  <a:lnTo>
                    <a:pt x="129" y="177"/>
                  </a:lnTo>
                  <a:lnTo>
                    <a:pt x="112" y="183"/>
                  </a:lnTo>
                  <a:lnTo>
                    <a:pt x="95" y="185"/>
                  </a:lnTo>
                  <a:lnTo>
                    <a:pt x="77" y="183"/>
                  </a:lnTo>
                  <a:lnTo>
                    <a:pt x="60" y="177"/>
                  </a:lnTo>
                  <a:lnTo>
                    <a:pt x="44" y="170"/>
                  </a:lnTo>
                  <a:lnTo>
                    <a:pt x="31" y="158"/>
                  </a:lnTo>
                  <a:lnTo>
                    <a:pt x="19" y="145"/>
                  </a:lnTo>
                  <a:lnTo>
                    <a:pt x="12" y="129"/>
                  </a:lnTo>
                  <a:lnTo>
                    <a:pt x="6" y="112"/>
                  </a:lnTo>
                  <a:lnTo>
                    <a:pt x="4" y="95"/>
                  </a:lnTo>
                  <a:lnTo>
                    <a:pt x="6" y="77"/>
                  </a:lnTo>
                  <a:lnTo>
                    <a:pt x="12" y="60"/>
                  </a:lnTo>
                  <a:lnTo>
                    <a:pt x="19" y="44"/>
                  </a:lnTo>
                  <a:lnTo>
                    <a:pt x="31" y="31"/>
                  </a:lnTo>
                  <a:lnTo>
                    <a:pt x="44" y="19"/>
                  </a:lnTo>
                  <a:lnTo>
                    <a:pt x="60" y="12"/>
                  </a:lnTo>
                  <a:lnTo>
                    <a:pt x="77" y="6"/>
                  </a:lnTo>
                  <a:lnTo>
                    <a:pt x="95" y="4"/>
                  </a:lnTo>
                  <a:lnTo>
                    <a:pt x="112" y="6"/>
                  </a:lnTo>
                  <a:lnTo>
                    <a:pt x="129" y="12"/>
                  </a:lnTo>
                  <a:lnTo>
                    <a:pt x="145" y="19"/>
                  </a:lnTo>
                  <a:lnTo>
                    <a:pt x="158" y="31"/>
                  </a:lnTo>
                  <a:lnTo>
                    <a:pt x="170" y="44"/>
                  </a:lnTo>
                  <a:lnTo>
                    <a:pt x="177" y="60"/>
                  </a:lnTo>
                  <a:lnTo>
                    <a:pt x="183" y="77"/>
                  </a:lnTo>
                  <a:lnTo>
                    <a:pt x="185" y="95"/>
                  </a:lnTo>
                  <a:close/>
                </a:path>
              </a:pathLst>
            </a:custGeom>
            <a:solidFill>
              <a:srgbClr val="F0C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098" name="Freeform 206">
              <a:extLst>
                <a:ext uri="{FF2B5EF4-FFF2-40B4-BE49-F238E27FC236}">
                  <a16:creationId xmlns:a16="http://schemas.microsoft.com/office/drawing/2014/main" id="{A56B7349-BF9A-D835-E430-E1D673CE8F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7" y="2070"/>
              <a:ext cx="185" cy="185"/>
            </a:xfrm>
            <a:custGeom>
              <a:avLst/>
              <a:gdLst>
                <a:gd name="T0" fmla="*/ 183 w 185"/>
                <a:gd name="T1" fmla="*/ 73 h 185"/>
                <a:gd name="T2" fmla="*/ 170 w 185"/>
                <a:gd name="T3" fmla="*/ 40 h 185"/>
                <a:gd name="T4" fmla="*/ 145 w 185"/>
                <a:gd name="T5" fmla="*/ 15 h 185"/>
                <a:gd name="T6" fmla="*/ 112 w 185"/>
                <a:gd name="T7" fmla="*/ 2 h 185"/>
                <a:gd name="T8" fmla="*/ 73 w 185"/>
                <a:gd name="T9" fmla="*/ 2 h 185"/>
                <a:gd name="T10" fmla="*/ 40 w 185"/>
                <a:gd name="T11" fmla="*/ 15 h 185"/>
                <a:gd name="T12" fmla="*/ 15 w 185"/>
                <a:gd name="T13" fmla="*/ 40 h 185"/>
                <a:gd name="T14" fmla="*/ 2 w 185"/>
                <a:gd name="T15" fmla="*/ 73 h 185"/>
                <a:gd name="T16" fmla="*/ 2 w 185"/>
                <a:gd name="T17" fmla="*/ 112 h 185"/>
                <a:gd name="T18" fmla="*/ 15 w 185"/>
                <a:gd name="T19" fmla="*/ 145 h 185"/>
                <a:gd name="T20" fmla="*/ 40 w 185"/>
                <a:gd name="T21" fmla="*/ 170 h 185"/>
                <a:gd name="T22" fmla="*/ 73 w 185"/>
                <a:gd name="T23" fmla="*/ 183 h 185"/>
                <a:gd name="T24" fmla="*/ 112 w 185"/>
                <a:gd name="T25" fmla="*/ 183 h 185"/>
                <a:gd name="T26" fmla="*/ 145 w 185"/>
                <a:gd name="T27" fmla="*/ 170 h 185"/>
                <a:gd name="T28" fmla="*/ 170 w 185"/>
                <a:gd name="T29" fmla="*/ 145 h 185"/>
                <a:gd name="T30" fmla="*/ 183 w 185"/>
                <a:gd name="T31" fmla="*/ 112 h 185"/>
                <a:gd name="T32" fmla="*/ 181 w 185"/>
                <a:gd name="T33" fmla="*/ 93 h 185"/>
                <a:gd name="T34" fmla="*/ 174 w 185"/>
                <a:gd name="T35" fmla="*/ 127 h 185"/>
                <a:gd name="T36" fmla="*/ 154 w 185"/>
                <a:gd name="T37" fmla="*/ 154 h 185"/>
                <a:gd name="T38" fmla="*/ 127 w 185"/>
                <a:gd name="T39" fmla="*/ 174 h 185"/>
                <a:gd name="T40" fmla="*/ 93 w 185"/>
                <a:gd name="T41" fmla="*/ 181 h 185"/>
                <a:gd name="T42" fmla="*/ 58 w 185"/>
                <a:gd name="T43" fmla="*/ 174 h 185"/>
                <a:gd name="T44" fmla="*/ 31 w 185"/>
                <a:gd name="T45" fmla="*/ 154 h 185"/>
                <a:gd name="T46" fmla="*/ 12 w 185"/>
                <a:gd name="T47" fmla="*/ 127 h 185"/>
                <a:gd name="T48" fmla="*/ 4 w 185"/>
                <a:gd name="T49" fmla="*/ 93 h 185"/>
                <a:gd name="T50" fmla="*/ 12 w 185"/>
                <a:gd name="T51" fmla="*/ 58 h 185"/>
                <a:gd name="T52" fmla="*/ 31 w 185"/>
                <a:gd name="T53" fmla="*/ 31 h 185"/>
                <a:gd name="T54" fmla="*/ 58 w 185"/>
                <a:gd name="T55" fmla="*/ 12 h 185"/>
                <a:gd name="T56" fmla="*/ 93 w 185"/>
                <a:gd name="T57" fmla="*/ 4 h 185"/>
                <a:gd name="T58" fmla="*/ 127 w 185"/>
                <a:gd name="T59" fmla="*/ 12 h 185"/>
                <a:gd name="T60" fmla="*/ 154 w 185"/>
                <a:gd name="T61" fmla="*/ 31 h 185"/>
                <a:gd name="T62" fmla="*/ 174 w 185"/>
                <a:gd name="T63" fmla="*/ 58 h 185"/>
                <a:gd name="T64" fmla="*/ 181 w 185"/>
                <a:gd name="T65" fmla="*/ 93 h 1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5"/>
                <a:gd name="T100" fmla="*/ 0 h 185"/>
                <a:gd name="T101" fmla="*/ 185 w 185"/>
                <a:gd name="T102" fmla="*/ 185 h 18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5" h="185">
                  <a:moveTo>
                    <a:pt x="185" y="93"/>
                  </a:moveTo>
                  <a:lnTo>
                    <a:pt x="183" y="73"/>
                  </a:lnTo>
                  <a:lnTo>
                    <a:pt x="177" y="56"/>
                  </a:lnTo>
                  <a:lnTo>
                    <a:pt x="170" y="40"/>
                  </a:lnTo>
                  <a:lnTo>
                    <a:pt x="158" y="27"/>
                  </a:lnTo>
                  <a:lnTo>
                    <a:pt x="145" y="15"/>
                  </a:lnTo>
                  <a:lnTo>
                    <a:pt x="129" y="8"/>
                  </a:lnTo>
                  <a:lnTo>
                    <a:pt x="112" y="2"/>
                  </a:lnTo>
                  <a:lnTo>
                    <a:pt x="93" y="0"/>
                  </a:lnTo>
                  <a:lnTo>
                    <a:pt x="73" y="2"/>
                  </a:lnTo>
                  <a:lnTo>
                    <a:pt x="56" y="8"/>
                  </a:lnTo>
                  <a:lnTo>
                    <a:pt x="40" y="15"/>
                  </a:lnTo>
                  <a:lnTo>
                    <a:pt x="27" y="27"/>
                  </a:lnTo>
                  <a:lnTo>
                    <a:pt x="15" y="40"/>
                  </a:lnTo>
                  <a:lnTo>
                    <a:pt x="8" y="56"/>
                  </a:lnTo>
                  <a:lnTo>
                    <a:pt x="2" y="73"/>
                  </a:lnTo>
                  <a:lnTo>
                    <a:pt x="0" y="93"/>
                  </a:lnTo>
                  <a:lnTo>
                    <a:pt x="2" y="112"/>
                  </a:lnTo>
                  <a:lnTo>
                    <a:pt x="8" y="129"/>
                  </a:lnTo>
                  <a:lnTo>
                    <a:pt x="15" y="145"/>
                  </a:lnTo>
                  <a:lnTo>
                    <a:pt x="27" y="158"/>
                  </a:lnTo>
                  <a:lnTo>
                    <a:pt x="40" y="170"/>
                  </a:lnTo>
                  <a:lnTo>
                    <a:pt x="56" y="177"/>
                  </a:lnTo>
                  <a:lnTo>
                    <a:pt x="73" y="183"/>
                  </a:lnTo>
                  <a:lnTo>
                    <a:pt x="93" y="185"/>
                  </a:lnTo>
                  <a:lnTo>
                    <a:pt x="112" y="183"/>
                  </a:lnTo>
                  <a:lnTo>
                    <a:pt x="129" y="177"/>
                  </a:lnTo>
                  <a:lnTo>
                    <a:pt x="145" y="170"/>
                  </a:lnTo>
                  <a:lnTo>
                    <a:pt x="158" y="158"/>
                  </a:lnTo>
                  <a:lnTo>
                    <a:pt x="170" y="145"/>
                  </a:lnTo>
                  <a:lnTo>
                    <a:pt x="177" y="129"/>
                  </a:lnTo>
                  <a:lnTo>
                    <a:pt x="183" y="112"/>
                  </a:lnTo>
                  <a:lnTo>
                    <a:pt x="185" y="93"/>
                  </a:lnTo>
                  <a:close/>
                  <a:moveTo>
                    <a:pt x="181" y="93"/>
                  </a:moveTo>
                  <a:lnTo>
                    <a:pt x="179" y="110"/>
                  </a:lnTo>
                  <a:lnTo>
                    <a:pt x="174" y="127"/>
                  </a:lnTo>
                  <a:lnTo>
                    <a:pt x="166" y="143"/>
                  </a:lnTo>
                  <a:lnTo>
                    <a:pt x="154" y="154"/>
                  </a:lnTo>
                  <a:lnTo>
                    <a:pt x="143" y="166"/>
                  </a:lnTo>
                  <a:lnTo>
                    <a:pt x="127" y="174"/>
                  </a:lnTo>
                  <a:lnTo>
                    <a:pt x="110" y="179"/>
                  </a:lnTo>
                  <a:lnTo>
                    <a:pt x="93" y="181"/>
                  </a:lnTo>
                  <a:lnTo>
                    <a:pt x="75" y="179"/>
                  </a:lnTo>
                  <a:lnTo>
                    <a:pt x="58" y="174"/>
                  </a:lnTo>
                  <a:lnTo>
                    <a:pt x="42" y="166"/>
                  </a:lnTo>
                  <a:lnTo>
                    <a:pt x="31" y="154"/>
                  </a:lnTo>
                  <a:lnTo>
                    <a:pt x="19" y="143"/>
                  </a:lnTo>
                  <a:lnTo>
                    <a:pt x="12" y="127"/>
                  </a:lnTo>
                  <a:lnTo>
                    <a:pt x="6" y="110"/>
                  </a:lnTo>
                  <a:lnTo>
                    <a:pt x="4" y="93"/>
                  </a:lnTo>
                  <a:lnTo>
                    <a:pt x="6" y="75"/>
                  </a:lnTo>
                  <a:lnTo>
                    <a:pt x="12" y="58"/>
                  </a:lnTo>
                  <a:lnTo>
                    <a:pt x="19" y="42"/>
                  </a:lnTo>
                  <a:lnTo>
                    <a:pt x="31" y="31"/>
                  </a:lnTo>
                  <a:lnTo>
                    <a:pt x="42" y="19"/>
                  </a:lnTo>
                  <a:lnTo>
                    <a:pt x="58" y="12"/>
                  </a:lnTo>
                  <a:lnTo>
                    <a:pt x="75" y="6"/>
                  </a:lnTo>
                  <a:lnTo>
                    <a:pt x="93" y="4"/>
                  </a:lnTo>
                  <a:lnTo>
                    <a:pt x="110" y="6"/>
                  </a:lnTo>
                  <a:lnTo>
                    <a:pt x="127" y="12"/>
                  </a:lnTo>
                  <a:lnTo>
                    <a:pt x="143" y="19"/>
                  </a:lnTo>
                  <a:lnTo>
                    <a:pt x="154" y="31"/>
                  </a:lnTo>
                  <a:lnTo>
                    <a:pt x="166" y="42"/>
                  </a:lnTo>
                  <a:lnTo>
                    <a:pt x="174" y="58"/>
                  </a:lnTo>
                  <a:lnTo>
                    <a:pt x="179" y="75"/>
                  </a:lnTo>
                  <a:lnTo>
                    <a:pt x="181" y="93"/>
                  </a:lnTo>
                  <a:close/>
                </a:path>
              </a:pathLst>
            </a:custGeom>
            <a:solidFill>
              <a:srgbClr val="F0C6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099" name="Freeform 207">
              <a:extLst>
                <a:ext uri="{FF2B5EF4-FFF2-40B4-BE49-F238E27FC236}">
                  <a16:creationId xmlns:a16="http://schemas.microsoft.com/office/drawing/2014/main" id="{F39FCA22-7F9E-C741-59FC-2C7F153201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9" y="2072"/>
              <a:ext cx="181" cy="181"/>
            </a:xfrm>
            <a:custGeom>
              <a:avLst/>
              <a:gdLst>
                <a:gd name="T0" fmla="*/ 179 w 181"/>
                <a:gd name="T1" fmla="*/ 73 h 181"/>
                <a:gd name="T2" fmla="*/ 166 w 181"/>
                <a:gd name="T3" fmla="*/ 40 h 181"/>
                <a:gd name="T4" fmla="*/ 141 w 181"/>
                <a:gd name="T5" fmla="*/ 15 h 181"/>
                <a:gd name="T6" fmla="*/ 108 w 181"/>
                <a:gd name="T7" fmla="*/ 2 h 181"/>
                <a:gd name="T8" fmla="*/ 73 w 181"/>
                <a:gd name="T9" fmla="*/ 2 h 181"/>
                <a:gd name="T10" fmla="*/ 40 w 181"/>
                <a:gd name="T11" fmla="*/ 15 h 181"/>
                <a:gd name="T12" fmla="*/ 15 w 181"/>
                <a:gd name="T13" fmla="*/ 40 h 181"/>
                <a:gd name="T14" fmla="*/ 2 w 181"/>
                <a:gd name="T15" fmla="*/ 73 h 181"/>
                <a:gd name="T16" fmla="*/ 2 w 181"/>
                <a:gd name="T17" fmla="*/ 108 h 181"/>
                <a:gd name="T18" fmla="*/ 15 w 181"/>
                <a:gd name="T19" fmla="*/ 141 h 181"/>
                <a:gd name="T20" fmla="*/ 40 w 181"/>
                <a:gd name="T21" fmla="*/ 166 h 181"/>
                <a:gd name="T22" fmla="*/ 73 w 181"/>
                <a:gd name="T23" fmla="*/ 179 h 181"/>
                <a:gd name="T24" fmla="*/ 108 w 181"/>
                <a:gd name="T25" fmla="*/ 179 h 181"/>
                <a:gd name="T26" fmla="*/ 141 w 181"/>
                <a:gd name="T27" fmla="*/ 166 h 181"/>
                <a:gd name="T28" fmla="*/ 166 w 181"/>
                <a:gd name="T29" fmla="*/ 141 h 181"/>
                <a:gd name="T30" fmla="*/ 179 w 181"/>
                <a:gd name="T31" fmla="*/ 108 h 181"/>
                <a:gd name="T32" fmla="*/ 177 w 181"/>
                <a:gd name="T33" fmla="*/ 91 h 181"/>
                <a:gd name="T34" fmla="*/ 170 w 181"/>
                <a:gd name="T35" fmla="*/ 123 h 181"/>
                <a:gd name="T36" fmla="*/ 152 w 181"/>
                <a:gd name="T37" fmla="*/ 152 h 181"/>
                <a:gd name="T38" fmla="*/ 123 w 181"/>
                <a:gd name="T39" fmla="*/ 170 h 181"/>
                <a:gd name="T40" fmla="*/ 91 w 181"/>
                <a:gd name="T41" fmla="*/ 177 h 181"/>
                <a:gd name="T42" fmla="*/ 58 w 181"/>
                <a:gd name="T43" fmla="*/ 170 h 181"/>
                <a:gd name="T44" fmla="*/ 29 w 181"/>
                <a:gd name="T45" fmla="*/ 152 h 181"/>
                <a:gd name="T46" fmla="*/ 11 w 181"/>
                <a:gd name="T47" fmla="*/ 123 h 181"/>
                <a:gd name="T48" fmla="*/ 4 w 181"/>
                <a:gd name="T49" fmla="*/ 91 h 181"/>
                <a:gd name="T50" fmla="*/ 11 w 181"/>
                <a:gd name="T51" fmla="*/ 58 h 181"/>
                <a:gd name="T52" fmla="*/ 29 w 181"/>
                <a:gd name="T53" fmla="*/ 29 h 181"/>
                <a:gd name="T54" fmla="*/ 58 w 181"/>
                <a:gd name="T55" fmla="*/ 11 h 181"/>
                <a:gd name="T56" fmla="*/ 91 w 181"/>
                <a:gd name="T57" fmla="*/ 4 h 181"/>
                <a:gd name="T58" fmla="*/ 123 w 181"/>
                <a:gd name="T59" fmla="*/ 11 h 181"/>
                <a:gd name="T60" fmla="*/ 152 w 181"/>
                <a:gd name="T61" fmla="*/ 29 h 181"/>
                <a:gd name="T62" fmla="*/ 170 w 181"/>
                <a:gd name="T63" fmla="*/ 58 h 181"/>
                <a:gd name="T64" fmla="*/ 177 w 181"/>
                <a:gd name="T65" fmla="*/ 91 h 18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1"/>
                <a:gd name="T100" fmla="*/ 0 h 181"/>
                <a:gd name="T101" fmla="*/ 181 w 181"/>
                <a:gd name="T102" fmla="*/ 181 h 18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1" h="181">
                  <a:moveTo>
                    <a:pt x="181" y="91"/>
                  </a:moveTo>
                  <a:lnTo>
                    <a:pt x="179" y="73"/>
                  </a:lnTo>
                  <a:lnTo>
                    <a:pt x="173" y="56"/>
                  </a:lnTo>
                  <a:lnTo>
                    <a:pt x="166" y="40"/>
                  </a:lnTo>
                  <a:lnTo>
                    <a:pt x="154" y="27"/>
                  </a:lnTo>
                  <a:lnTo>
                    <a:pt x="141" y="15"/>
                  </a:lnTo>
                  <a:lnTo>
                    <a:pt x="125" y="8"/>
                  </a:lnTo>
                  <a:lnTo>
                    <a:pt x="108" y="2"/>
                  </a:lnTo>
                  <a:lnTo>
                    <a:pt x="91" y="0"/>
                  </a:lnTo>
                  <a:lnTo>
                    <a:pt x="73" y="2"/>
                  </a:lnTo>
                  <a:lnTo>
                    <a:pt x="56" y="8"/>
                  </a:lnTo>
                  <a:lnTo>
                    <a:pt x="40" y="15"/>
                  </a:lnTo>
                  <a:lnTo>
                    <a:pt x="27" y="27"/>
                  </a:lnTo>
                  <a:lnTo>
                    <a:pt x="15" y="40"/>
                  </a:lnTo>
                  <a:lnTo>
                    <a:pt x="8" y="56"/>
                  </a:lnTo>
                  <a:lnTo>
                    <a:pt x="2" y="73"/>
                  </a:lnTo>
                  <a:lnTo>
                    <a:pt x="0" y="91"/>
                  </a:lnTo>
                  <a:lnTo>
                    <a:pt x="2" y="108"/>
                  </a:lnTo>
                  <a:lnTo>
                    <a:pt x="8" y="125"/>
                  </a:lnTo>
                  <a:lnTo>
                    <a:pt x="15" y="141"/>
                  </a:lnTo>
                  <a:lnTo>
                    <a:pt x="27" y="154"/>
                  </a:lnTo>
                  <a:lnTo>
                    <a:pt x="40" y="166"/>
                  </a:lnTo>
                  <a:lnTo>
                    <a:pt x="56" y="173"/>
                  </a:lnTo>
                  <a:lnTo>
                    <a:pt x="73" y="179"/>
                  </a:lnTo>
                  <a:lnTo>
                    <a:pt x="91" y="181"/>
                  </a:lnTo>
                  <a:lnTo>
                    <a:pt x="108" y="179"/>
                  </a:lnTo>
                  <a:lnTo>
                    <a:pt x="125" y="173"/>
                  </a:lnTo>
                  <a:lnTo>
                    <a:pt x="141" y="166"/>
                  </a:lnTo>
                  <a:lnTo>
                    <a:pt x="154" y="154"/>
                  </a:lnTo>
                  <a:lnTo>
                    <a:pt x="166" y="141"/>
                  </a:lnTo>
                  <a:lnTo>
                    <a:pt x="173" y="125"/>
                  </a:lnTo>
                  <a:lnTo>
                    <a:pt x="179" y="108"/>
                  </a:lnTo>
                  <a:lnTo>
                    <a:pt x="181" y="91"/>
                  </a:lnTo>
                  <a:close/>
                  <a:moveTo>
                    <a:pt x="177" y="91"/>
                  </a:moveTo>
                  <a:lnTo>
                    <a:pt x="175" y="108"/>
                  </a:lnTo>
                  <a:lnTo>
                    <a:pt x="170" y="123"/>
                  </a:lnTo>
                  <a:lnTo>
                    <a:pt x="162" y="139"/>
                  </a:lnTo>
                  <a:lnTo>
                    <a:pt x="152" y="152"/>
                  </a:lnTo>
                  <a:lnTo>
                    <a:pt x="139" y="162"/>
                  </a:lnTo>
                  <a:lnTo>
                    <a:pt x="123" y="170"/>
                  </a:lnTo>
                  <a:lnTo>
                    <a:pt x="108" y="175"/>
                  </a:lnTo>
                  <a:lnTo>
                    <a:pt x="91" y="177"/>
                  </a:lnTo>
                  <a:lnTo>
                    <a:pt x="73" y="175"/>
                  </a:lnTo>
                  <a:lnTo>
                    <a:pt x="58" y="170"/>
                  </a:lnTo>
                  <a:lnTo>
                    <a:pt x="42" y="162"/>
                  </a:lnTo>
                  <a:lnTo>
                    <a:pt x="29" y="152"/>
                  </a:lnTo>
                  <a:lnTo>
                    <a:pt x="19" y="139"/>
                  </a:lnTo>
                  <a:lnTo>
                    <a:pt x="11" y="123"/>
                  </a:lnTo>
                  <a:lnTo>
                    <a:pt x="6" y="108"/>
                  </a:lnTo>
                  <a:lnTo>
                    <a:pt x="4" y="91"/>
                  </a:lnTo>
                  <a:lnTo>
                    <a:pt x="6" y="73"/>
                  </a:lnTo>
                  <a:lnTo>
                    <a:pt x="11" y="58"/>
                  </a:lnTo>
                  <a:lnTo>
                    <a:pt x="19" y="42"/>
                  </a:lnTo>
                  <a:lnTo>
                    <a:pt x="29" y="29"/>
                  </a:lnTo>
                  <a:lnTo>
                    <a:pt x="42" y="19"/>
                  </a:lnTo>
                  <a:lnTo>
                    <a:pt x="58" y="11"/>
                  </a:lnTo>
                  <a:lnTo>
                    <a:pt x="73" y="6"/>
                  </a:lnTo>
                  <a:lnTo>
                    <a:pt x="91" y="4"/>
                  </a:lnTo>
                  <a:lnTo>
                    <a:pt x="108" y="6"/>
                  </a:lnTo>
                  <a:lnTo>
                    <a:pt x="123" y="11"/>
                  </a:lnTo>
                  <a:lnTo>
                    <a:pt x="139" y="19"/>
                  </a:lnTo>
                  <a:lnTo>
                    <a:pt x="152" y="29"/>
                  </a:lnTo>
                  <a:lnTo>
                    <a:pt x="162" y="42"/>
                  </a:lnTo>
                  <a:lnTo>
                    <a:pt x="170" y="58"/>
                  </a:lnTo>
                  <a:lnTo>
                    <a:pt x="175" y="73"/>
                  </a:lnTo>
                  <a:lnTo>
                    <a:pt x="177" y="91"/>
                  </a:lnTo>
                  <a:close/>
                </a:path>
              </a:pathLst>
            </a:custGeom>
            <a:solidFill>
              <a:srgbClr val="F2C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00" name="Freeform 208">
              <a:extLst>
                <a:ext uri="{FF2B5EF4-FFF2-40B4-BE49-F238E27FC236}">
                  <a16:creationId xmlns:a16="http://schemas.microsoft.com/office/drawing/2014/main" id="{2565F853-EC52-21BE-880A-D6FF47FEF1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91" y="2074"/>
              <a:ext cx="177" cy="177"/>
            </a:xfrm>
            <a:custGeom>
              <a:avLst/>
              <a:gdLst>
                <a:gd name="T0" fmla="*/ 175 w 177"/>
                <a:gd name="T1" fmla="*/ 71 h 177"/>
                <a:gd name="T2" fmla="*/ 162 w 177"/>
                <a:gd name="T3" fmla="*/ 38 h 177"/>
                <a:gd name="T4" fmla="*/ 139 w 177"/>
                <a:gd name="T5" fmla="*/ 15 h 177"/>
                <a:gd name="T6" fmla="*/ 106 w 177"/>
                <a:gd name="T7" fmla="*/ 2 h 177"/>
                <a:gd name="T8" fmla="*/ 71 w 177"/>
                <a:gd name="T9" fmla="*/ 2 h 177"/>
                <a:gd name="T10" fmla="*/ 38 w 177"/>
                <a:gd name="T11" fmla="*/ 15 h 177"/>
                <a:gd name="T12" fmla="*/ 15 w 177"/>
                <a:gd name="T13" fmla="*/ 38 h 177"/>
                <a:gd name="T14" fmla="*/ 2 w 177"/>
                <a:gd name="T15" fmla="*/ 71 h 177"/>
                <a:gd name="T16" fmla="*/ 2 w 177"/>
                <a:gd name="T17" fmla="*/ 106 h 177"/>
                <a:gd name="T18" fmla="*/ 15 w 177"/>
                <a:gd name="T19" fmla="*/ 139 h 177"/>
                <a:gd name="T20" fmla="*/ 38 w 177"/>
                <a:gd name="T21" fmla="*/ 162 h 177"/>
                <a:gd name="T22" fmla="*/ 71 w 177"/>
                <a:gd name="T23" fmla="*/ 175 h 177"/>
                <a:gd name="T24" fmla="*/ 106 w 177"/>
                <a:gd name="T25" fmla="*/ 175 h 177"/>
                <a:gd name="T26" fmla="*/ 139 w 177"/>
                <a:gd name="T27" fmla="*/ 162 h 177"/>
                <a:gd name="T28" fmla="*/ 162 w 177"/>
                <a:gd name="T29" fmla="*/ 139 h 177"/>
                <a:gd name="T30" fmla="*/ 175 w 177"/>
                <a:gd name="T31" fmla="*/ 106 h 177"/>
                <a:gd name="T32" fmla="*/ 173 w 177"/>
                <a:gd name="T33" fmla="*/ 89 h 177"/>
                <a:gd name="T34" fmla="*/ 166 w 177"/>
                <a:gd name="T35" fmla="*/ 121 h 177"/>
                <a:gd name="T36" fmla="*/ 148 w 177"/>
                <a:gd name="T37" fmla="*/ 148 h 177"/>
                <a:gd name="T38" fmla="*/ 121 w 177"/>
                <a:gd name="T39" fmla="*/ 166 h 177"/>
                <a:gd name="T40" fmla="*/ 89 w 177"/>
                <a:gd name="T41" fmla="*/ 173 h 177"/>
                <a:gd name="T42" fmla="*/ 56 w 177"/>
                <a:gd name="T43" fmla="*/ 166 h 177"/>
                <a:gd name="T44" fmla="*/ 29 w 177"/>
                <a:gd name="T45" fmla="*/ 148 h 177"/>
                <a:gd name="T46" fmla="*/ 11 w 177"/>
                <a:gd name="T47" fmla="*/ 121 h 177"/>
                <a:gd name="T48" fmla="*/ 4 w 177"/>
                <a:gd name="T49" fmla="*/ 89 h 177"/>
                <a:gd name="T50" fmla="*/ 11 w 177"/>
                <a:gd name="T51" fmla="*/ 56 h 177"/>
                <a:gd name="T52" fmla="*/ 29 w 177"/>
                <a:gd name="T53" fmla="*/ 29 h 177"/>
                <a:gd name="T54" fmla="*/ 56 w 177"/>
                <a:gd name="T55" fmla="*/ 11 h 177"/>
                <a:gd name="T56" fmla="*/ 89 w 177"/>
                <a:gd name="T57" fmla="*/ 4 h 177"/>
                <a:gd name="T58" fmla="*/ 121 w 177"/>
                <a:gd name="T59" fmla="*/ 11 h 177"/>
                <a:gd name="T60" fmla="*/ 148 w 177"/>
                <a:gd name="T61" fmla="*/ 29 h 177"/>
                <a:gd name="T62" fmla="*/ 166 w 177"/>
                <a:gd name="T63" fmla="*/ 56 h 177"/>
                <a:gd name="T64" fmla="*/ 173 w 177"/>
                <a:gd name="T65" fmla="*/ 89 h 1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7"/>
                <a:gd name="T100" fmla="*/ 0 h 177"/>
                <a:gd name="T101" fmla="*/ 177 w 177"/>
                <a:gd name="T102" fmla="*/ 177 h 1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7" h="177">
                  <a:moveTo>
                    <a:pt x="177" y="89"/>
                  </a:moveTo>
                  <a:lnTo>
                    <a:pt x="175" y="71"/>
                  </a:lnTo>
                  <a:lnTo>
                    <a:pt x="170" y="54"/>
                  </a:lnTo>
                  <a:lnTo>
                    <a:pt x="162" y="38"/>
                  </a:lnTo>
                  <a:lnTo>
                    <a:pt x="150" y="27"/>
                  </a:lnTo>
                  <a:lnTo>
                    <a:pt x="139" y="15"/>
                  </a:lnTo>
                  <a:lnTo>
                    <a:pt x="123" y="8"/>
                  </a:lnTo>
                  <a:lnTo>
                    <a:pt x="106" y="2"/>
                  </a:lnTo>
                  <a:lnTo>
                    <a:pt x="89" y="0"/>
                  </a:lnTo>
                  <a:lnTo>
                    <a:pt x="71" y="2"/>
                  </a:lnTo>
                  <a:lnTo>
                    <a:pt x="54" y="8"/>
                  </a:lnTo>
                  <a:lnTo>
                    <a:pt x="38" y="15"/>
                  </a:lnTo>
                  <a:lnTo>
                    <a:pt x="27" y="27"/>
                  </a:lnTo>
                  <a:lnTo>
                    <a:pt x="15" y="38"/>
                  </a:lnTo>
                  <a:lnTo>
                    <a:pt x="8" y="54"/>
                  </a:lnTo>
                  <a:lnTo>
                    <a:pt x="2" y="71"/>
                  </a:lnTo>
                  <a:lnTo>
                    <a:pt x="0" y="89"/>
                  </a:lnTo>
                  <a:lnTo>
                    <a:pt x="2" y="106"/>
                  </a:lnTo>
                  <a:lnTo>
                    <a:pt x="8" y="123"/>
                  </a:lnTo>
                  <a:lnTo>
                    <a:pt x="15" y="139"/>
                  </a:lnTo>
                  <a:lnTo>
                    <a:pt x="27" y="150"/>
                  </a:lnTo>
                  <a:lnTo>
                    <a:pt x="38" y="162"/>
                  </a:lnTo>
                  <a:lnTo>
                    <a:pt x="54" y="170"/>
                  </a:lnTo>
                  <a:lnTo>
                    <a:pt x="71" y="175"/>
                  </a:lnTo>
                  <a:lnTo>
                    <a:pt x="89" y="177"/>
                  </a:lnTo>
                  <a:lnTo>
                    <a:pt x="106" y="175"/>
                  </a:lnTo>
                  <a:lnTo>
                    <a:pt x="123" y="170"/>
                  </a:lnTo>
                  <a:lnTo>
                    <a:pt x="139" y="162"/>
                  </a:lnTo>
                  <a:lnTo>
                    <a:pt x="150" y="150"/>
                  </a:lnTo>
                  <a:lnTo>
                    <a:pt x="162" y="139"/>
                  </a:lnTo>
                  <a:lnTo>
                    <a:pt x="170" y="123"/>
                  </a:lnTo>
                  <a:lnTo>
                    <a:pt x="175" y="106"/>
                  </a:lnTo>
                  <a:lnTo>
                    <a:pt x="177" y="89"/>
                  </a:lnTo>
                  <a:close/>
                  <a:moveTo>
                    <a:pt x="173" y="89"/>
                  </a:moveTo>
                  <a:lnTo>
                    <a:pt x="171" y="106"/>
                  </a:lnTo>
                  <a:lnTo>
                    <a:pt x="166" y="121"/>
                  </a:lnTo>
                  <a:lnTo>
                    <a:pt x="158" y="135"/>
                  </a:lnTo>
                  <a:lnTo>
                    <a:pt x="148" y="148"/>
                  </a:lnTo>
                  <a:lnTo>
                    <a:pt x="135" y="158"/>
                  </a:lnTo>
                  <a:lnTo>
                    <a:pt x="121" y="166"/>
                  </a:lnTo>
                  <a:lnTo>
                    <a:pt x="106" y="171"/>
                  </a:lnTo>
                  <a:lnTo>
                    <a:pt x="89" y="173"/>
                  </a:lnTo>
                  <a:lnTo>
                    <a:pt x="71" y="171"/>
                  </a:lnTo>
                  <a:lnTo>
                    <a:pt x="56" y="166"/>
                  </a:lnTo>
                  <a:lnTo>
                    <a:pt x="42" y="158"/>
                  </a:lnTo>
                  <a:lnTo>
                    <a:pt x="29" y="148"/>
                  </a:lnTo>
                  <a:lnTo>
                    <a:pt x="19" y="135"/>
                  </a:lnTo>
                  <a:lnTo>
                    <a:pt x="11" y="121"/>
                  </a:lnTo>
                  <a:lnTo>
                    <a:pt x="6" y="106"/>
                  </a:lnTo>
                  <a:lnTo>
                    <a:pt x="4" y="89"/>
                  </a:lnTo>
                  <a:lnTo>
                    <a:pt x="6" y="71"/>
                  </a:lnTo>
                  <a:lnTo>
                    <a:pt x="11" y="56"/>
                  </a:lnTo>
                  <a:lnTo>
                    <a:pt x="19" y="42"/>
                  </a:lnTo>
                  <a:lnTo>
                    <a:pt x="29" y="29"/>
                  </a:lnTo>
                  <a:lnTo>
                    <a:pt x="42" y="19"/>
                  </a:lnTo>
                  <a:lnTo>
                    <a:pt x="56" y="11"/>
                  </a:lnTo>
                  <a:lnTo>
                    <a:pt x="71" y="6"/>
                  </a:lnTo>
                  <a:lnTo>
                    <a:pt x="89" y="4"/>
                  </a:lnTo>
                  <a:lnTo>
                    <a:pt x="106" y="6"/>
                  </a:lnTo>
                  <a:lnTo>
                    <a:pt x="121" y="11"/>
                  </a:lnTo>
                  <a:lnTo>
                    <a:pt x="135" y="19"/>
                  </a:lnTo>
                  <a:lnTo>
                    <a:pt x="148" y="29"/>
                  </a:lnTo>
                  <a:lnTo>
                    <a:pt x="158" y="42"/>
                  </a:lnTo>
                  <a:lnTo>
                    <a:pt x="166" y="56"/>
                  </a:lnTo>
                  <a:lnTo>
                    <a:pt x="171" y="71"/>
                  </a:lnTo>
                  <a:lnTo>
                    <a:pt x="173" y="89"/>
                  </a:lnTo>
                  <a:close/>
                </a:path>
              </a:pathLst>
            </a:custGeom>
            <a:solidFill>
              <a:srgbClr val="F2C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01" name="Freeform 209">
              <a:extLst>
                <a:ext uri="{FF2B5EF4-FFF2-40B4-BE49-F238E27FC236}">
                  <a16:creationId xmlns:a16="http://schemas.microsoft.com/office/drawing/2014/main" id="{E1DFBA85-B3E8-BCD3-312A-57A38D41A6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93" y="2076"/>
              <a:ext cx="173" cy="173"/>
            </a:xfrm>
            <a:custGeom>
              <a:avLst/>
              <a:gdLst>
                <a:gd name="T0" fmla="*/ 171 w 173"/>
                <a:gd name="T1" fmla="*/ 69 h 173"/>
                <a:gd name="T2" fmla="*/ 158 w 173"/>
                <a:gd name="T3" fmla="*/ 38 h 173"/>
                <a:gd name="T4" fmla="*/ 135 w 173"/>
                <a:gd name="T5" fmla="*/ 15 h 173"/>
                <a:gd name="T6" fmla="*/ 104 w 173"/>
                <a:gd name="T7" fmla="*/ 2 h 173"/>
                <a:gd name="T8" fmla="*/ 69 w 173"/>
                <a:gd name="T9" fmla="*/ 2 h 173"/>
                <a:gd name="T10" fmla="*/ 38 w 173"/>
                <a:gd name="T11" fmla="*/ 15 h 173"/>
                <a:gd name="T12" fmla="*/ 15 w 173"/>
                <a:gd name="T13" fmla="*/ 38 h 173"/>
                <a:gd name="T14" fmla="*/ 2 w 173"/>
                <a:gd name="T15" fmla="*/ 69 h 173"/>
                <a:gd name="T16" fmla="*/ 2 w 173"/>
                <a:gd name="T17" fmla="*/ 104 h 173"/>
                <a:gd name="T18" fmla="*/ 15 w 173"/>
                <a:gd name="T19" fmla="*/ 135 h 173"/>
                <a:gd name="T20" fmla="*/ 38 w 173"/>
                <a:gd name="T21" fmla="*/ 158 h 173"/>
                <a:gd name="T22" fmla="*/ 69 w 173"/>
                <a:gd name="T23" fmla="*/ 171 h 173"/>
                <a:gd name="T24" fmla="*/ 104 w 173"/>
                <a:gd name="T25" fmla="*/ 171 h 173"/>
                <a:gd name="T26" fmla="*/ 135 w 173"/>
                <a:gd name="T27" fmla="*/ 158 h 173"/>
                <a:gd name="T28" fmla="*/ 158 w 173"/>
                <a:gd name="T29" fmla="*/ 135 h 173"/>
                <a:gd name="T30" fmla="*/ 171 w 173"/>
                <a:gd name="T31" fmla="*/ 104 h 173"/>
                <a:gd name="T32" fmla="*/ 169 w 173"/>
                <a:gd name="T33" fmla="*/ 87 h 173"/>
                <a:gd name="T34" fmla="*/ 162 w 173"/>
                <a:gd name="T35" fmla="*/ 119 h 173"/>
                <a:gd name="T36" fmla="*/ 144 w 173"/>
                <a:gd name="T37" fmla="*/ 144 h 173"/>
                <a:gd name="T38" fmla="*/ 119 w 173"/>
                <a:gd name="T39" fmla="*/ 162 h 173"/>
                <a:gd name="T40" fmla="*/ 87 w 173"/>
                <a:gd name="T41" fmla="*/ 169 h 173"/>
                <a:gd name="T42" fmla="*/ 54 w 173"/>
                <a:gd name="T43" fmla="*/ 162 h 173"/>
                <a:gd name="T44" fmla="*/ 29 w 173"/>
                <a:gd name="T45" fmla="*/ 144 h 173"/>
                <a:gd name="T46" fmla="*/ 11 w 173"/>
                <a:gd name="T47" fmla="*/ 119 h 173"/>
                <a:gd name="T48" fmla="*/ 4 w 173"/>
                <a:gd name="T49" fmla="*/ 87 h 173"/>
                <a:gd name="T50" fmla="*/ 11 w 173"/>
                <a:gd name="T51" fmla="*/ 54 h 173"/>
                <a:gd name="T52" fmla="*/ 29 w 173"/>
                <a:gd name="T53" fmla="*/ 29 h 173"/>
                <a:gd name="T54" fmla="*/ 54 w 173"/>
                <a:gd name="T55" fmla="*/ 11 h 173"/>
                <a:gd name="T56" fmla="*/ 87 w 173"/>
                <a:gd name="T57" fmla="*/ 4 h 173"/>
                <a:gd name="T58" fmla="*/ 119 w 173"/>
                <a:gd name="T59" fmla="*/ 11 h 173"/>
                <a:gd name="T60" fmla="*/ 144 w 173"/>
                <a:gd name="T61" fmla="*/ 29 h 173"/>
                <a:gd name="T62" fmla="*/ 162 w 173"/>
                <a:gd name="T63" fmla="*/ 54 h 173"/>
                <a:gd name="T64" fmla="*/ 169 w 173"/>
                <a:gd name="T65" fmla="*/ 87 h 1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3"/>
                <a:gd name="T100" fmla="*/ 0 h 173"/>
                <a:gd name="T101" fmla="*/ 173 w 173"/>
                <a:gd name="T102" fmla="*/ 173 h 17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3" h="173">
                  <a:moveTo>
                    <a:pt x="173" y="87"/>
                  </a:moveTo>
                  <a:lnTo>
                    <a:pt x="171" y="69"/>
                  </a:lnTo>
                  <a:lnTo>
                    <a:pt x="166" y="54"/>
                  </a:lnTo>
                  <a:lnTo>
                    <a:pt x="158" y="38"/>
                  </a:lnTo>
                  <a:lnTo>
                    <a:pt x="148" y="25"/>
                  </a:lnTo>
                  <a:lnTo>
                    <a:pt x="135" y="15"/>
                  </a:lnTo>
                  <a:lnTo>
                    <a:pt x="119" y="7"/>
                  </a:lnTo>
                  <a:lnTo>
                    <a:pt x="104" y="2"/>
                  </a:lnTo>
                  <a:lnTo>
                    <a:pt x="87" y="0"/>
                  </a:lnTo>
                  <a:lnTo>
                    <a:pt x="69" y="2"/>
                  </a:lnTo>
                  <a:lnTo>
                    <a:pt x="54" y="7"/>
                  </a:lnTo>
                  <a:lnTo>
                    <a:pt x="38" y="15"/>
                  </a:lnTo>
                  <a:lnTo>
                    <a:pt x="25" y="25"/>
                  </a:lnTo>
                  <a:lnTo>
                    <a:pt x="15" y="38"/>
                  </a:lnTo>
                  <a:lnTo>
                    <a:pt x="7" y="54"/>
                  </a:lnTo>
                  <a:lnTo>
                    <a:pt x="2" y="69"/>
                  </a:lnTo>
                  <a:lnTo>
                    <a:pt x="0" y="87"/>
                  </a:lnTo>
                  <a:lnTo>
                    <a:pt x="2" y="104"/>
                  </a:lnTo>
                  <a:lnTo>
                    <a:pt x="7" y="119"/>
                  </a:lnTo>
                  <a:lnTo>
                    <a:pt x="15" y="135"/>
                  </a:lnTo>
                  <a:lnTo>
                    <a:pt x="25" y="148"/>
                  </a:lnTo>
                  <a:lnTo>
                    <a:pt x="38" y="158"/>
                  </a:lnTo>
                  <a:lnTo>
                    <a:pt x="54" y="166"/>
                  </a:lnTo>
                  <a:lnTo>
                    <a:pt x="69" y="171"/>
                  </a:lnTo>
                  <a:lnTo>
                    <a:pt x="87" y="173"/>
                  </a:lnTo>
                  <a:lnTo>
                    <a:pt x="104" y="171"/>
                  </a:lnTo>
                  <a:lnTo>
                    <a:pt x="119" y="166"/>
                  </a:lnTo>
                  <a:lnTo>
                    <a:pt x="135" y="158"/>
                  </a:lnTo>
                  <a:lnTo>
                    <a:pt x="148" y="148"/>
                  </a:lnTo>
                  <a:lnTo>
                    <a:pt x="158" y="135"/>
                  </a:lnTo>
                  <a:lnTo>
                    <a:pt x="166" y="119"/>
                  </a:lnTo>
                  <a:lnTo>
                    <a:pt x="171" y="104"/>
                  </a:lnTo>
                  <a:lnTo>
                    <a:pt x="173" y="87"/>
                  </a:lnTo>
                  <a:close/>
                  <a:moveTo>
                    <a:pt x="169" y="87"/>
                  </a:moveTo>
                  <a:lnTo>
                    <a:pt x="168" y="104"/>
                  </a:lnTo>
                  <a:lnTo>
                    <a:pt x="162" y="119"/>
                  </a:lnTo>
                  <a:lnTo>
                    <a:pt x="156" y="133"/>
                  </a:lnTo>
                  <a:lnTo>
                    <a:pt x="144" y="144"/>
                  </a:lnTo>
                  <a:lnTo>
                    <a:pt x="133" y="156"/>
                  </a:lnTo>
                  <a:lnTo>
                    <a:pt x="119" y="162"/>
                  </a:lnTo>
                  <a:lnTo>
                    <a:pt x="104" y="168"/>
                  </a:lnTo>
                  <a:lnTo>
                    <a:pt x="87" y="169"/>
                  </a:lnTo>
                  <a:lnTo>
                    <a:pt x="69" y="168"/>
                  </a:lnTo>
                  <a:lnTo>
                    <a:pt x="54" y="162"/>
                  </a:lnTo>
                  <a:lnTo>
                    <a:pt x="40" y="156"/>
                  </a:lnTo>
                  <a:lnTo>
                    <a:pt x="29" y="144"/>
                  </a:lnTo>
                  <a:lnTo>
                    <a:pt x="17" y="133"/>
                  </a:lnTo>
                  <a:lnTo>
                    <a:pt x="11" y="119"/>
                  </a:lnTo>
                  <a:lnTo>
                    <a:pt x="6" y="104"/>
                  </a:lnTo>
                  <a:lnTo>
                    <a:pt x="4" y="87"/>
                  </a:lnTo>
                  <a:lnTo>
                    <a:pt x="6" y="69"/>
                  </a:lnTo>
                  <a:lnTo>
                    <a:pt x="11" y="54"/>
                  </a:lnTo>
                  <a:lnTo>
                    <a:pt x="17" y="40"/>
                  </a:lnTo>
                  <a:lnTo>
                    <a:pt x="29" y="29"/>
                  </a:lnTo>
                  <a:lnTo>
                    <a:pt x="40" y="17"/>
                  </a:lnTo>
                  <a:lnTo>
                    <a:pt x="54" y="11"/>
                  </a:lnTo>
                  <a:lnTo>
                    <a:pt x="69" y="6"/>
                  </a:lnTo>
                  <a:lnTo>
                    <a:pt x="87" y="4"/>
                  </a:lnTo>
                  <a:lnTo>
                    <a:pt x="104" y="6"/>
                  </a:lnTo>
                  <a:lnTo>
                    <a:pt x="119" y="11"/>
                  </a:lnTo>
                  <a:lnTo>
                    <a:pt x="133" y="17"/>
                  </a:lnTo>
                  <a:lnTo>
                    <a:pt x="144" y="29"/>
                  </a:lnTo>
                  <a:lnTo>
                    <a:pt x="156" y="40"/>
                  </a:lnTo>
                  <a:lnTo>
                    <a:pt x="162" y="54"/>
                  </a:lnTo>
                  <a:lnTo>
                    <a:pt x="168" y="69"/>
                  </a:lnTo>
                  <a:lnTo>
                    <a:pt x="169" y="87"/>
                  </a:lnTo>
                  <a:close/>
                </a:path>
              </a:pathLst>
            </a:custGeom>
            <a:solidFill>
              <a:srgbClr val="F2C9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02" name="Freeform 210">
              <a:extLst>
                <a:ext uri="{FF2B5EF4-FFF2-40B4-BE49-F238E27FC236}">
                  <a16:creationId xmlns:a16="http://schemas.microsoft.com/office/drawing/2014/main" id="{90BD5E73-EE33-F268-819D-80EF27F3F5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95" y="2078"/>
              <a:ext cx="169" cy="169"/>
            </a:xfrm>
            <a:custGeom>
              <a:avLst/>
              <a:gdLst>
                <a:gd name="T0" fmla="*/ 167 w 169"/>
                <a:gd name="T1" fmla="*/ 67 h 169"/>
                <a:gd name="T2" fmla="*/ 154 w 169"/>
                <a:gd name="T3" fmla="*/ 38 h 169"/>
                <a:gd name="T4" fmla="*/ 131 w 169"/>
                <a:gd name="T5" fmla="*/ 15 h 169"/>
                <a:gd name="T6" fmla="*/ 102 w 169"/>
                <a:gd name="T7" fmla="*/ 2 h 169"/>
                <a:gd name="T8" fmla="*/ 67 w 169"/>
                <a:gd name="T9" fmla="*/ 2 h 169"/>
                <a:gd name="T10" fmla="*/ 38 w 169"/>
                <a:gd name="T11" fmla="*/ 15 h 169"/>
                <a:gd name="T12" fmla="*/ 15 w 169"/>
                <a:gd name="T13" fmla="*/ 38 h 169"/>
                <a:gd name="T14" fmla="*/ 2 w 169"/>
                <a:gd name="T15" fmla="*/ 67 h 169"/>
                <a:gd name="T16" fmla="*/ 2 w 169"/>
                <a:gd name="T17" fmla="*/ 102 h 169"/>
                <a:gd name="T18" fmla="*/ 15 w 169"/>
                <a:gd name="T19" fmla="*/ 131 h 169"/>
                <a:gd name="T20" fmla="*/ 38 w 169"/>
                <a:gd name="T21" fmla="*/ 154 h 169"/>
                <a:gd name="T22" fmla="*/ 67 w 169"/>
                <a:gd name="T23" fmla="*/ 167 h 169"/>
                <a:gd name="T24" fmla="*/ 102 w 169"/>
                <a:gd name="T25" fmla="*/ 167 h 169"/>
                <a:gd name="T26" fmla="*/ 131 w 169"/>
                <a:gd name="T27" fmla="*/ 154 h 169"/>
                <a:gd name="T28" fmla="*/ 154 w 169"/>
                <a:gd name="T29" fmla="*/ 131 h 169"/>
                <a:gd name="T30" fmla="*/ 167 w 169"/>
                <a:gd name="T31" fmla="*/ 102 h 169"/>
                <a:gd name="T32" fmla="*/ 166 w 169"/>
                <a:gd name="T33" fmla="*/ 85 h 169"/>
                <a:gd name="T34" fmla="*/ 160 w 169"/>
                <a:gd name="T35" fmla="*/ 115 h 169"/>
                <a:gd name="T36" fmla="*/ 142 w 169"/>
                <a:gd name="T37" fmla="*/ 142 h 169"/>
                <a:gd name="T38" fmla="*/ 115 w 169"/>
                <a:gd name="T39" fmla="*/ 160 h 169"/>
                <a:gd name="T40" fmla="*/ 85 w 169"/>
                <a:gd name="T41" fmla="*/ 166 h 169"/>
                <a:gd name="T42" fmla="*/ 54 w 169"/>
                <a:gd name="T43" fmla="*/ 160 h 169"/>
                <a:gd name="T44" fmla="*/ 27 w 169"/>
                <a:gd name="T45" fmla="*/ 142 h 169"/>
                <a:gd name="T46" fmla="*/ 9 w 169"/>
                <a:gd name="T47" fmla="*/ 115 h 169"/>
                <a:gd name="T48" fmla="*/ 4 w 169"/>
                <a:gd name="T49" fmla="*/ 85 h 169"/>
                <a:gd name="T50" fmla="*/ 9 w 169"/>
                <a:gd name="T51" fmla="*/ 54 h 169"/>
                <a:gd name="T52" fmla="*/ 27 w 169"/>
                <a:gd name="T53" fmla="*/ 27 h 169"/>
                <a:gd name="T54" fmla="*/ 54 w 169"/>
                <a:gd name="T55" fmla="*/ 9 h 169"/>
                <a:gd name="T56" fmla="*/ 85 w 169"/>
                <a:gd name="T57" fmla="*/ 4 h 169"/>
                <a:gd name="T58" fmla="*/ 115 w 169"/>
                <a:gd name="T59" fmla="*/ 9 h 169"/>
                <a:gd name="T60" fmla="*/ 142 w 169"/>
                <a:gd name="T61" fmla="*/ 27 h 169"/>
                <a:gd name="T62" fmla="*/ 160 w 169"/>
                <a:gd name="T63" fmla="*/ 54 h 169"/>
                <a:gd name="T64" fmla="*/ 166 w 169"/>
                <a:gd name="T65" fmla="*/ 85 h 16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69"/>
                <a:gd name="T100" fmla="*/ 0 h 169"/>
                <a:gd name="T101" fmla="*/ 169 w 169"/>
                <a:gd name="T102" fmla="*/ 169 h 16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69" h="169">
                  <a:moveTo>
                    <a:pt x="169" y="85"/>
                  </a:moveTo>
                  <a:lnTo>
                    <a:pt x="167" y="67"/>
                  </a:lnTo>
                  <a:lnTo>
                    <a:pt x="162" y="52"/>
                  </a:lnTo>
                  <a:lnTo>
                    <a:pt x="154" y="38"/>
                  </a:lnTo>
                  <a:lnTo>
                    <a:pt x="144" y="25"/>
                  </a:lnTo>
                  <a:lnTo>
                    <a:pt x="131" y="15"/>
                  </a:lnTo>
                  <a:lnTo>
                    <a:pt x="117" y="7"/>
                  </a:lnTo>
                  <a:lnTo>
                    <a:pt x="102" y="2"/>
                  </a:lnTo>
                  <a:lnTo>
                    <a:pt x="85" y="0"/>
                  </a:lnTo>
                  <a:lnTo>
                    <a:pt x="67" y="2"/>
                  </a:lnTo>
                  <a:lnTo>
                    <a:pt x="52" y="7"/>
                  </a:lnTo>
                  <a:lnTo>
                    <a:pt x="38" y="15"/>
                  </a:lnTo>
                  <a:lnTo>
                    <a:pt x="25" y="25"/>
                  </a:lnTo>
                  <a:lnTo>
                    <a:pt x="15" y="38"/>
                  </a:lnTo>
                  <a:lnTo>
                    <a:pt x="7" y="52"/>
                  </a:lnTo>
                  <a:lnTo>
                    <a:pt x="2" y="67"/>
                  </a:lnTo>
                  <a:lnTo>
                    <a:pt x="0" y="85"/>
                  </a:lnTo>
                  <a:lnTo>
                    <a:pt x="2" y="102"/>
                  </a:lnTo>
                  <a:lnTo>
                    <a:pt x="7" y="117"/>
                  </a:lnTo>
                  <a:lnTo>
                    <a:pt x="15" y="131"/>
                  </a:lnTo>
                  <a:lnTo>
                    <a:pt x="25" y="144"/>
                  </a:lnTo>
                  <a:lnTo>
                    <a:pt x="38" y="154"/>
                  </a:lnTo>
                  <a:lnTo>
                    <a:pt x="52" y="162"/>
                  </a:lnTo>
                  <a:lnTo>
                    <a:pt x="67" y="167"/>
                  </a:lnTo>
                  <a:lnTo>
                    <a:pt x="85" y="169"/>
                  </a:lnTo>
                  <a:lnTo>
                    <a:pt x="102" y="167"/>
                  </a:lnTo>
                  <a:lnTo>
                    <a:pt x="117" y="162"/>
                  </a:lnTo>
                  <a:lnTo>
                    <a:pt x="131" y="154"/>
                  </a:lnTo>
                  <a:lnTo>
                    <a:pt x="144" y="144"/>
                  </a:lnTo>
                  <a:lnTo>
                    <a:pt x="154" y="131"/>
                  </a:lnTo>
                  <a:lnTo>
                    <a:pt x="162" y="117"/>
                  </a:lnTo>
                  <a:lnTo>
                    <a:pt x="167" y="102"/>
                  </a:lnTo>
                  <a:lnTo>
                    <a:pt x="169" y="85"/>
                  </a:lnTo>
                  <a:close/>
                  <a:moveTo>
                    <a:pt x="166" y="85"/>
                  </a:moveTo>
                  <a:lnTo>
                    <a:pt x="164" y="100"/>
                  </a:lnTo>
                  <a:lnTo>
                    <a:pt x="160" y="115"/>
                  </a:lnTo>
                  <a:lnTo>
                    <a:pt x="152" y="129"/>
                  </a:lnTo>
                  <a:lnTo>
                    <a:pt x="142" y="142"/>
                  </a:lnTo>
                  <a:lnTo>
                    <a:pt x="129" y="152"/>
                  </a:lnTo>
                  <a:lnTo>
                    <a:pt x="115" y="160"/>
                  </a:lnTo>
                  <a:lnTo>
                    <a:pt x="100" y="164"/>
                  </a:lnTo>
                  <a:lnTo>
                    <a:pt x="85" y="166"/>
                  </a:lnTo>
                  <a:lnTo>
                    <a:pt x="69" y="164"/>
                  </a:lnTo>
                  <a:lnTo>
                    <a:pt x="54" y="160"/>
                  </a:lnTo>
                  <a:lnTo>
                    <a:pt x="40" y="152"/>
                  </a:lnTo>
                  <a:lnTo>
                    <a:pt x="27" y="142"/>
                  </a:lnTo>
                  <a:lnTo>
                    <a:pt x="17" y="129"/>
                  </a:lnTo>
                  <a:lnTo>
                    <a:pt x="9" y="115"/>
                  </a:lnTo>
                  <a:lnTo>
                    <a:pt x="5" y="100"/>
                  </a:lnTo>
                  <a:lnTo>
                    <a:pt x="4" y="85"/>
                  </a:lnTo>
                  <a:lnTo>
                    <a:pt x="5" y="69"/>
                  </a:lnTo>
                  <a:lnTo>
                    <a:pt x="9" y="54"/>
                  </a:lnTo>
                  <a:lnTo>
                    <a:pt x="17" y="40"/>
                  </a:lnTo>
                  <a:lnTo>
                    <a:pt x="27" y="27"/>
                  </a:lnTo>
                  <a:lnTo>
                    <a:pt x="40" y="17"/>
                  </a:lnTo>
                  <a:lnTo>
                    <a:pt x="54" y="9"/>
                  </a:lnTo>
                  <a:lnTo>
                    <a:pt x="69" y="5"/>
                  </a:lnTo>
                  <a:lnTo>
                    <a:pt x="85" y="4"/>
                  </a:lnTo>
                  <a:lnTo>
                    <a:pt x="100" y="5"/>
                  </a:lnTo>
                  <a:lnTo>
                    <a:pt x="115" y="9"/>
                  </a:lnTo>
                  <a:lnTo>
                    <a:pt x="129" y="17"/>
                  </a:lnTo>
                  <a:lnTo>
                    <a:pt x="142" y="27"/>
                  </a:lnTo>
                  <a:lnTo>
                    <a:pt x="152" y="40"/>
                  </a:lnTo>
                  <a:lnTo>
                    <a:pt x="160" y="54"/>
                  </a:lnTo>
                  <a:lnTo>
                    <a:pt x="164" y="69"/>
                  </a:lnTo>
                  <a:lnTo>
                    <a:pt x="166" y="85"/>
                  </a:lnTo>
                  <a:close/>
                </a:path>
              </a:pathLst>
            </a:custGeom>
            <a:solidFill>
              <a:srgbClr val="F2CA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03" name="Freeform 211">
              <a:extLst>
                <a:ext uri="{FF2B5EF4-FFF2-40B4-BE49-F238E27FC236}">
                  <a16:creationId xmlns:a16="http://schemas.microsoft.com/office/drawing/2014/main" id="{1DA7ADAF-1986-B1B0-ABD5-D35B17AA5E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97" y="2080"/>
              <a:ext cx="165" cy="165"/>
            </a:xfrm>
            <a:custGeom>
              <a:avLst/>
              <a:gdLst>
                <a:gd name="T0" fmla="*/ 164 w 165"/>
                <a:gd name="T1" fmla="*/ 65 h 165"/>
                <a:gd name="T2" fmla="*/ 152 w 165"/>
                <a:gd name="T3" fmla="*/ 36 h 165"/>
                <a:gd name="T4" fmla="*/ 129 w 165"/>
                <a:gd name="T5" fmla="*/ 13 h 165"/>
                <a:gd name="T6" fmla="*/ 100 w 165"/>
                <a:gd name="T7" fmla="*/ 2 h 165"/>
                <a:gd name="T8" fmla="*/ 65 w 165"/>
                <a:gd name="T9" fmla="*/ 2 h 165"/>
                <a:gd name="T10" fmla="*/ 36 w 165"/>
                <a:gd name="T11" fmla="*/ 13 h 165"/>
                <a:gd name="T12" fmla="*/ 13 w 165"/>
                <a:gd name="T13" fmla="*/ 36 h 165"/>
                <a:gd name="T14" fmla="*/ 2 w 165"/>
                <a:gd name="T15" fmla="*/ 65 h 165"/>
                <a:gd name="T16" fmla="*/ 2 w 165"/>
                <a:gd name="T17" fmla="*/ 100 h 165"/>
                <a:gd name="T18" fmla="*/ 13 w 165"/>
                <a:gd name="T19" fmla="*/ 129 h 165"/>
                <a:gd name="T20" fmla="*/ 36 w 165"/>
                <a:gd name="T21" fmla="*/ 152 h 165"/>
                <a:gd name="T22" fmla="*/ 65 w 165"/>
                <a:gd name="T23" fmla="*/ 164 h 165"/>
                <a:gd name="T24" fmla="*/ 100 w 165"/>
                <a:gd name="T25" fmla="*/ 164 h 165"/>
                <a:gd name="T26" fmla="*/ 129 w 165"/>
                <a:gd name="T27" fmla="*/ 152 h 165"/>
                <a:gd name="T28" fmla="*/ 152 w 165"/>
                <a:gd name="T29" fmla="*/ 129 h 165"/>
                <a:gd name="T30" fmla="*/ 164 w 165"/>
                <a:gd name="T31" fmla="*/ 100 h 165"/>
                <a:gd name="T32" fmla="*/ 162 w 165"/>
                <a:gd name="T33" fmla="*/ 83 h 165"/>
                <a:gd name="T34" fmla="*/ 156 w 165"/>
                <a:gd name="T35" fmla="*/ 113 h 165"/>
                <a:gd name="T36" fmla="*/ 138 w 165"/>
                <a:gd name="T37" fmla="*/ 138 h 165"/>
                <a:gd name="T38" fmla="*/ 113 w 165"/>
                <a:gd name="T39" fmla="*/ 156 h 165"/>
                <a:gd name="T40" fmla="*/ 83 w 165"/>
                <a:gd name="T41" fmla="*/ 162 h 165"/>
                <a:gd name="T42" fmla="*/ 52 w 165"/>
                <a:gd name="T43" fmla="*/ 156 h 165"/>
                <a:gd name="T44" fmla="*/ 27 w 165"/>
                <a:gd name="T45" fmla="*/ 138 h 165"/>
                <a:gd name="T46" fmla="*/ 9 w 165"/>
                <a:gd name="T47" fmla="*/ 113 h 165"/>
                <a:gd name="T48" fmla="*/ 3 w 165"/>
                <a:gd name="T49" fmla="*/ 83 h 165"/>
                <a:gd name="T50" fmla="*/ 9 w 165"/>
                <a:gd name="T51" fmla="*/ 52 h 165"/>
                <a:gd name="T52" fmla="*/ 27 w 165"/>
                <a:gd name="T53" fmla="*/ 27 h 165"/>
                <a:gd name="T54" fmla="*/ 52 w 165"/>
                <a:gd name="T55" fmla="*/ 9 h 165"/>
                <a:gd name="T56" fmla="*/ 83 w 165"/>
                <a:gd name="T57" fmla="*/ 3 h 165"/>
                <a:gd name="T58" fmla="*/ 113 w 165"/>
                <a:gd name="T59" fmla="*/ 9 h 165"/>
                <a:gd name="T60" fmla="*/ 138 w 165"/>
                <a:gd name="T61" fmla="*/ 27 h 165"/>
                <a:gd name="T62" fmla="*/ 156 w 165"/>
                <a:gd name="T63" fmla="*/ 52 h 165"/>
                <a:gd name="T64" fmla="*/ 162 w 165"/>
                <a:gd name="T65" fmla="*/ 83 h 16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65"/>
                <a:gd name="T100" fmla="*/ 0 h 165"/>
                <a:gd name="T101" fmla="*/ 165 w 165"/>
                <a:gd name="T102" fmla="*/ 165 h 16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65" h="165">
                  <a:moveTo>
                    <a:pt x="165" y="83"/>
                  </a:moveTo>
                  <a:lnTo>
                    <a:pt x="164" y="65"/>
                  </a:lnTo>
                  <a:lnTo>
                    <a:pt x="158" y="50"/>
                  </a:lnTo>
                  <a:lnTo>
                    <a:pt x="152" y="36"/>
                  </a:lnTo>
                  <a:lnTo>
                    <a:pt x="140" y="25"/>
                  </a:lnTo>
                  <a:lnTo>
                    <a:pt x="129" y="13"/>
                  </a:lnTo>
                  <a:lnTo>
                    <a:pt x="115" y="7"/>
                  </a:lnTo>
                  <a:lnTo>
                    <a:pt x="100" y="2"/>
                  </a:lnTo>
                  <a:lnTo>
                    <a:pt x="83" y="0"/>
                  </a:lnTo>
                  <a:lnTo>
                    <a:pt x="65" y="2"/>
                  </a:lnTo>
                  <a:lnTo>
                    <a:pt x="50" y="7"/>
                  </a:lnTo>
                  <a:lnTo>
                    <a:pt x="36" y="13"/>
                  </a:lnTo>
                  <a:lnTo>
                    <a:pt x="25" y="25"/>
                  </a:lnTo>
                  <a:lnTo>
                    <a:pt x="13" y="36"/>
                  </a:lnTo>
                  <a:lnTo>
                    <a:pt x="7" y="50"/>
                  </a:lnTo>
                  <a:lnTo>
                    <a:pt x="2" y="65"/>
                  </a:lnTo>
                  <a:lnTo>
                    <a:pt x="0" y="83"/>
                  </a:lnTo>
                  <a:lnTo>
                    <a:pt x="2" y="100"/>
                  </a:lnTo>
                  <a:lnTo>
                    <a:pt x="7" y="115"/>
                  </a:lnTo>
                  <a:lnTo>
                    <a:pt x="13" y="129"/>
                  </a:lnTo>
                  <a:lnTo>
                    <a:pt x="25" y="140"/>
                  </a:lnTo>
                  <a:lnTo>
                    <a:pt x="36" y="152"/>
                  </a:lnTo>
                  <a:lnTo>
                    <a:pt x="50" y="158"/>
                  </a:lnTo>
                  <a:lnTo>
                    <a:pt x="65" y="164"/>
                  </a:lnTo>
                  <a:lnTo>
                    <a:pt x="83" y="165"/>
                  </a:lnTo>
                  <a:lnTo>
                    <a:pt x="100" y="164"/>
                  </a:lnTo>
                  <a:lnTo>
                    <a:pt x="115" y="158"/>
                  </a:lnTo>
                  <a:lnTo>
                    <a:pt x="129" y="152"/>
                  </a:lnTo>
                  <a:lnTo>
                    <a:pt x="140" y="140"/>
                  </a:lnTo>
                  <a:lnTo>
                    <a:pt x="152" y="129"/>
                  </a:lnTo>
                  <a:lnTo>
                    <a:pt x="158" y="115"/>
                  </a:lnTo>
                  <a:lnTo>
                    <a:pt x="164" y="100"/>
                  </a:lnTo>
                  <a:lnTo>
                    <a:pt x="165" y="83"/>
                  </a:lnTo>
                  <a:close/>
                  <a:moveTo>
                    <a:pt x="162" y="83"/>
                  </a:moveTo>
                  <a:lnTo>
                    <a:pt x="160" y="98"/>
                  </a:lnTo>
                  <a:lnTo>
                    <a:pt x="156" y="113"/>
                  </a:lnTo>
                  <a:lnTo>
                    <a:pt x="148" y="127"/>
                  </a:lnTo>
                  <a:lnTo>
                    <a:pt x="138" y="138"/>
                  </a:lnTo>
                  <a:lnTo>
                    <a:pt x="127" y="148"/>
                  </a:lnTo>
                  <a:lnTo>
                    <a:pt x="113" y="156"/>
                  </a:lnTo>
                  <a:lnTo>
                    <a:pt x="98" y="160"/>
                  </a:lnTo>
                  <a:lnTo>
                    <a:pt x="83" y="162"/>
                  </a:lnTo>
                  <a:lnTo>
                    <a:pt x="67" y="160"/>
                  </a:lnTo>
                  <a:lnTo>
                    <a:pt x="52" y="156"/>
                  </a:lnTo>
                  <a:lnTo>
                    <a:pt x="38" y="148"/>
                  </a:lnTo>
                  <a:lnTo>
                    <a:pt x="27" y="138"/>
                  </a:lnTo>
                  <a:lnTo>
                    <a:pt x="17" y="127"/>
                  </a:lnTo>
                  <a:lnTo>
                    <a:pt x="9" y="113"/>
                  </a:lnTo>
                  <a:lnTo>
                    <a:pt x="5" y="98"/>
                  </a:lnTo>
                  <a:lnTo>
                    <a:pt x="3" y="83"/>
                  </a:lnTo>
                  <a:lnTo>
                    <a:pt x="5" y="67"/>
                  </a:lnTo>
                  <a:lnTo>
                    <a:pt x="9" y="52"/>
                  </a:lnTo>
                  <a:lnTo>
                    <a:pt x="17" y="38"/>
                  </a:lnTo>
                  <a:lnTo>
                    <a:pt x="27" y="27"/>
                  </a:lnTo>
                  <a:lnTo>
                    <a:pt x="38" y="17"/>
                  </a:lnTo>
                  <a:lnTo>
                    <a:pt x="52" y="9"/>
                  </a:lnTo>
                  <a:lnTo>
                    <a:pt x="67" y="5"/>
                  </a:lnTo>
                  <a:lnTo>
                    <a:pt x="83" y="3"/>
                  </a:lnTo>
                  <a:lnTo>
                    <a:pt x="98" y="5"/>
                  </a:lnTo>
                  <a:lnTo>
                    <a:pt x="113" y="9"/>
                  </a:lnTo>
                  <a:lnTo>
                    <a:pt x="127" y="17"/>
                  </a:lnTo>
                  <a:lnTo>
                    <a:pt x="138" y="27"/>
                  </a:lnTo>
                  <a:lnTo>
                    <a:pt x="148" y="38"/>
                  </a:lnTo>
                  <a:lnTo>
                    <a:pt x="156" y="52"/>
                  </a:lnTo>
                  <a:lnTo>
                    <a:pt x="160" y="67"/>
                  </a:lnTo>
                  <a:lnTo>
                    <a:pt x="162" y="83"/>
                  </a:lnTo>
                  <a:close/>
                </a:path>
              </a:pathLst>
            </a:custGeom>
            <a:solidFill>
              <a:srgbClr val="F2C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04" name="Freeform 212">
              <a:extLst>
                <a:ext uri="{FF2B5EF4-FFF2-40B4-BE49-F238E27FC236}">
                  <a16:creationId xmlns:a16="http://schemas.microsoft.com/office/drawing/2014/main" id="{2A877F8D-AA60-2EF0-010F-1016879CB0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99" y="2082"/>
              <a:ext cx="162" cy="162"/>
            </a:xfrm>
            <a:custGeom>
              <a:avLst/>
              <a:gdLst>
                <a:gd name="T0" fmla="*/ 160 w 162"/>
                <a:gd name="T1" fmla="*/ 65 h 162"/>
                <a:gd name="T2" fmla="*/ 148 w 162"/>
                <a:gd name="T3" fmla="*/ 36 h 162"/>
                <a:gd name="T4" fmla="*/ 125 w 162"/>
                <a:gd name="T5" fmla="*/ 13 h 162"/>
                <a:gd name="T6" fmla="*/ 96 w 162"/>
                <a:gd name="T7" fmla="*/ 1 h 162"/>
                <a:gd name="T8" fmla="*/ 65 w 162"/>
                <a:gd name="T9" fmla="*/ 1 h 162"/>
                <a:gd name="T10" fmla="*/ 36 w 162"/>
                <a:gd name="T11" fmla="*/ 13 h 162"/>
                <a:gd name="T12" fmla="*/ 13 w 162"/>
                <a:gd name="T13" fmla="*/ 36 h 162"/>
                <a:gd name="T14" fmla="*/ 1 w 162"/>
                <a:gd name="T15" fmla="*/ 65 h 162"/>
                <a:gd name="T16" fmla="*/ 1 w 162"/>
                <a:gd name="T17" fmla="*/ 96 h 162"/>
                <a:gd name="T18" fmla="*/ 13 w 162"/>
                <a:gd name="T19" fmla="*/ 125 h 162"/>
                <a:gd name="T20" fmla="*/ 36 w 162"/>
                <a:gd name="T21" fmla="*/ 148 h 162"/>
                <a:gd name="T22" fmla="*/ 65 w 162"/>
                <a:gd name="T23" fmla="*/ 160 h 162"/>
                <a:gd name="T24" fmla="*/ 96 w 162"/>
                <a:gd name="T25" fmla="*/ 160 h 162"/>
                <a:gd name="T26" fmla="*/ 125 w 162"/>
                <a:gd name="T27" fmla="*/ 148 h 162"/>
                <a:gd name="T28" fmla="*/ 148 w 162"/>
                <a:gd name="T29" fmla="*/ 125 h 162"/>
                <a:gd name="T30" fmla="*/ 160 w 162"/>
                <a:gd name="T31" fmla="*/ 96 h 162"/>
                <a:gd name="T32" fmla="*/ 158 w 162"/>
                <a:gd name="T33" fmla="*/ 81 h 162"/>
                <a:gd name="T34" fmla="*/ 152 w 162"/>
                <a:gd name="T35" fmla="*/ 111 h 162"/>
                <a:gd name="T36" fmla="*/ 135 w 162"/>
                <a:gd name="T37" fmla="*/ 135 h 162"/>
                <a:gd name="T38" fmla="*/ 111 w 162"/>
                <a:gd name="T39" fmla="*/ 152 h 162"/>
                <a:gd name="T40" fmla="*/ 81 w 162"/>
                <a:gd name="T41" fmla="*/ 158 h 162"/>
                <a:gd name="T42" fmla="*/ 50 w 162"/>
                <a:gd name="T43" fmla="*/ 152 h 162"/>
                <a:gd name="T44" fmla="*/ 27 w 162"/>
                <a:gd name="T45" fmla="*/ 135 h 162"/>
                <a:gd name="T46" fmla="*/ 9 w 162"/>
                <a:gd name="T47" fmla="*/ 111 h 162"/>
                <a:gd name="T48" fmla="*/ 3 w 162"/>
                <a:gd name="T49" fmla="*/ 81 h 162"/>
                <a:gd name="T50" fmla="*/ 9 w 162"/>
                <a:gd name="T51" fmla="*/ 50 h 162"/>
                <a:gd name="T52" fmla="*/ 27 w 162"/>
                <a:gd name="T53" fmla="*/ 27 h 162"/>
                <a:gd name="T54" fmla="*/ 50 w 162"/>
                <a:gd name="T55" fmla="*/ 9 h 162"/>
                <a:gd name="T56" fmla="*/ 81 w 162"/>
                <a:gd name="T57" fmla="*/ 3 h 162"/>
                <a:gd name="T58" fmla="*/ 111 w 162"/>
                <a:gd name="T59" fmla="*/ 9 h 162"/>
                <a:gd name="T60" fmla="*/ 135 w 162"/>
                <a:gd name="T61" fmla="*/ 27 h 162"/>
                <a:gd name="T62" fmla="*/ 152 w 162"/>
                <a:gd name="T63" fmla="*/ 50 h 162"/>
                <a:gd name="T64" fmla="*/ 158 w 162"/>
                <a:gd name="T65" fmla="*/ 81 h 16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62"/>
                <a:gd name="T100" fmla="*/ 0 h 162"/>
                <a:gd name="T101" fmla="*/ 162 w 162"/>
                <a:gd name="T102" fmla="*/ 162 h 16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62" h="162">
                  <a:moveTo>
                    <a:pt x="162" y="81"/>
                  </a:moveTo>
                  <a:lnTo>
                    <a:pt x="160" y="65"/>
                  </a:lnTo>
                  <a:lnTo>
                    <a:pt x="156" y="50"/>
                  </a:lnTo>
                  <a:lnTo>
                    <a:pt x="148" y="36"/>
                  </a:lnTo>
                  <a:lnTo>
                    <a:pt x="138" y="23"/>
                  </a:lnTo>
                  <a:lnTo>
                    <a:pt x="125" y="13"/>
                  </a:lnTo>
                  <a:lnTo>
                    <a:pt x="111" y="5"/>
                  </a:lnTo>
                  <a:lnTo>
                    <a:pt x="96" y="1"/>
                  </a:lnTo>
                  <a:lnTo>
                    <a:pt x="81" y="0"/>
                  </a:lnTo>
                  <a:lnTo>
                    <a:pt x="65" y="1"/>
                  </a:lnTo>
                  <a:lnTo>
                    <a:pt x="50" y="5"/>
                  </a:lnTo>
                  <a:lnTo>
                    <a:pt x="36" y="13"/>
                  </a:lnTo>
                  <a:lnTo>
                    <a:pt x="23" y="23"/>
                  </a:lnTo>
                  <a:lnTo>
                    <a:pt x="13" y="36"/>
                  </a:lnTo>
                  <a:lnTo>
                    <a:pt x="5" y="50"/>
                  </a:lnTo>
                  <a:lnTo>
                    <a:pt x="1" y="65"/>
                  </a:lnTo>
                  <a:lnTo>
                    <a:pt x="0" y="81"/>
                  </a:lnTo>
                  <a:lnTo>
                    <a:pt x="1" y="96"/>
                  </a:lnTo>
                  <a:lnTo>
                    <a:pt x="5" y="111"/>
                  </a:lnTo>
                  <a:lnTo>
                    <a:pt x="13" y="125"/>
                  </a:lnTo>
                  <a:lnTo>
                    <a:pt x="23" y="138"/>
                  </a:lnTo>
                  <a:lnTo>
                    <a:pt x="36" y="148"/>
                  </a:lnTo>
                  <a:lnTo>
                    <a:pt x="50" y="156"/>
                  </a:lnTo>
                  <a:lnTo>
                    <a:pt x="65" y="160"/>
                  </a:lnTo>
                  <a:lnTo>
                    <a:pt x="81" y="162"/>
                  </a:lnTo>
                  <a:lnTo>
                    <a:pt x="96" y="160"/>
                  </a:lnTo>
                  <a:lnTo>
                    <a:pt x="111" y="156"/>
                  </a:lnTo>
                  <a:lnTo>
                    <a:pt x="125" y="148"/>
                  </a:lnTo>
                  <a:lnTo>
                    <a:pt x="138" y="138"/>
                  </a:lnTo>
                  <a:lnTo>
                    <a:pt x="148" y="125"/>
                  </a:lnTo>
                  <a:lnTo>
                    <a:pt x="156" y="111"/>
                  </a:lnTo>
                  <a:lnTo>
                    <a:pt x="160" y="96"/>
                  </a:lnTo>
                  <a:lnTo>
                    <a:pt x="162" y="81"/>
                  </a:lnTo>
                  <a:close/>
                  <a:moveTo>
                    <a:pt x="158" y="81"/>
                  </a:moveTo>
                  <a:lnTo>
                    <a:pt x="156" y="96"/>
                  </a:lnTo>
                  <a:lnTo>
                    <a:pt x="152" y="111"/>
                  </a:lnTo>
                  <a:lnTo>
                    <a:pt x="144" y="123"/>
                  </a:lnTo>
                  <a:lnTo>
                    <a:pt x="135" y="135"/>
                  </a:lnTo>
                  <a:lnTo>
                    <a:pt x="123" y="144"/>
                  </a:lnTo>
                  <a:lnTo>
                    <a:pt x="111" y="152"/>
                  </a:lnTo>
                  <a:lnTo>
                    <a:pt x="96" y="156"/>
                  </a:lnTo>
                  <a:lnTo>
                    <a:pt x="81" y="158"/>
                  </a:lnTo>
                  <a:lnTo>
                    <a:pt x="65" y="156"/>
                  </a:lnTo>
                  <a:lnTo>
                    <a:pt x="50" y="152"/>
                  </a:lnTo>
                  <a:lnTo>
                    <a:pt x="38" y="144"/>
                  </a:lnTo>
                  <a:lnTo>
                    <a:pt x="27" y="135"/>
                  </a:lnTo>
                  <a:lnTo>
                    <a:pt x="17" y="123"/>
                  </a:lnTo>
                  <a:lnTo>
                    <a:pt x="9" y="111"/>
                  </a:lnTo>
                  <a:lnTo>
                    <a:pt x="5" y="96"/>
                  </a:lnTo>
                  <a:lnTo>
                    <a:pt x="3" y="81"/>
                  </a:lnTo>
                  <a:lnTo>
                    <a:pt x="5" y="65"/>
                  </a:lnTo>
                  <a:lnTo>
                    <a:pt x="9" y="50"/>
                  </a:lnTo>
                  <a:lnTo>
                    <a:pt x="17" y="38"/>
                  </a:lnTo>
                  <a:lnTo>
                    <a:pt x="27" y="27"/>
                  </a:lnTo>
                  <a:lnTo>
                    <a:pt x="38" y="17"/>
                  </a:lnTo>
                  <a:lnTo>
                    <a:pt x="50" y="9"/>
                  </a:lnTo>
                  <a:lnTo>
                    <a:pt x="65" y="5"/>
                  </a:lnTo>
                  <a:lnTo>
                    <a:pt x="81" y="3"/>
                  </a:lnTo>
                  <a:lnTo>
                    <a:pt x="96" y="5"/>
                  </a:lnTo>
                  <a:lnTo>
                    <a:pt x="111" y="9"/>
                  </a:lnTo>
                  <a:lnTo>
                    <a:pt x="123" y="17"/>
                  </a:lnTo>
                  <a:lnTo>
                    <a:pt x="135" y="27"/>
                  </a:lnTo>
                  <a:lnTo>
                    <a:pt x="144" y="38"/>
                  </a:lnTo>
                  <a:lnTo>
                    <a:pt x="152" y="50"/>
                  </a:lnTo>
                  <a:lnTo>
                    <a:pt x="156" y="65"/>
                  </a:lnTo>
                  <a:lnTo>
                    <a:pt x="158" y="81"/>
                  </a:lnTo>
                  <a:close/>
                </a:path>
              </a:pathLst>
            </a:custGeom>
            <a:solidFill>
              <a:srgbClr val="F3C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05" name="Freeform 213">
              <a:extLst>
                <a:ext uri="{FF2B5EF4-FFF2-40B4-BE49-F238E27FC236}">
                  <a16:creationId xmlns:a16="http://schemas.microsoft.com/office/drawing/2014/main" id="{4654F9BD-AE7E-C42E-F37C-C6BD191C45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00" y="2083"/>
              <a:ext cx="159" cy="159"/>
            </a:xfrm>
            <a:custGeom>
              <a:avLst/>
              <a:gdLst>
                <a:gd name="T0" fmla="*/ 157 w 159"/>
                <a:gd name="T1" fmla="*/ 64 h 159"/>
                <a:gd name="T2" fmla="*/ 145 w 159"/>
                <a:gd name="T3" fmla="*/ 35 h 159"/>
                <a:gd name="T4" fmla="*/ 124 w 159"/>
                <a:gd name="T5" fmla="*/ 14 h 159"/>
                <a:gd name="T6" fmla="*/ 95 w 159"/>
                <a:gd name="T7" fmla="*/ 2 h 159"/>
                <a:gd name="T8" fmla="*/ 64 w 159"/>
                <a:gd name="T9" fmla="*/ 2 h 159"/>
                <a:gd name="T10" fmla="*/ 35 w 159"/>
                <a:gd name="T11" fmla="*/ 14 h 159"/>
                <a:gd name="T12" fmla="*/ 14 w 159"/>
                <a:gd name="T13" fmla="*/ 35 h 159"/>
                <a:gd name="T14" fmla="*/ 2 w 159"/>
                <a:gd name="T15" fmla="*/ 64 h 159"/>
                <a:gd name="T16" fmla="*/ 2 w 159"/>
                <a:gd name="T17" fmla="*/ 95 h 159"/>
                <a:gd name="T18" fmla="*/ 14 w 159"/>
                <a:gd name="T19" fmla="*/ 124 h 159"/>
                <a:gd name="T20" fmla="*/ 35 w 159"/>
                <a:gd name="T21" fmla="*/ 145 h 159"/>
                <a:gd name="T22" fmla="*/ 64 w 159"/>
                <a:gd name="T23" fmla="*/ 157 h 159"/>
                <a:gd name="T24" fmla="*/ 95 w 159"/>
                <a:gd name="T25" fmla="*/ 157 h 159"/>
                <a:gd name="T26" fmla="*/ 124 w 159"/>
                <a:gd name="T27" fmla="*/ 145 h 159"/>
                <a:gd name="T28" fmla="*/ 145 w 159"/>
                <a:gd name="T29" fmla="*/ 124 h 159"/>
                <a:gd name="T30" fmla="*/ 157 w 159"/>
                <a:gd name="T31" fmla="*/ 95 h 159"/>
                <a:gd name="T32" fmla="*/ 155 w 159"/>
                <a:gd name="T33" fmla="*/ 80 h 159"/>
                <a:gd name="T34" fmla="*/ 149 w 159"/>
                <a:gd name="T35" fmla="*/ 108 h 159"/>
                <a:gd name="T36" fmla="*/ 132 w 159"/>
                <a:gd name="T37" fmla="*/ 132 h 159"/>
                <a:gd name="T38" fmla="*/ 108 w 159"/>
                <a:gd name="T39" fmla="*/ 149 h 159"/>
                <a:gd name="T40" fmla="*/ 80 w 159"/>
                <a:gd name="T41" fmla="*/ 155 h 159"/>
                <a:gd name="T42" fmla="*/ 51 w 159"/>
                <a:gd name="T43" fmla="*/ 149 h 159"/>
                <a:gd name="T44" fmla="*/ 27 w 159"/>
                <a:gd name="T45" fmla="*/ 132 h 159"/>
                <a:gd name="T46" fmla="*/ 10 w 159"/>
                <a:gd name="T47" fmla="*/ 108 h 159"/>
                <a:gd name="T48" fmla="*/ 4 w 159"/>
                <a:gd name="T49" fmla="*/ 80 h 159"/>
                <a:gd name="T50" fmla="*/ 10 w 159"/>
                <a:gd name="T51" fmla="*/ 51 h 159"/>
                <a:gd name="T52" fmla="*/ 27 w 159"/>
                <a:gd name="T53" fmla="*/ 27 h 159"/>
                <a:gd name="T54" fmla="*/ 51 w 159"/>
                <a:gd name="T55" fmla="*/ 10 h 159"/>
                <a:gd name="T56" fmla="*/ 80 w 159"/>
                <a:gd name="T57" fmla="*/ 4 h 159"/>
                <a:gd name="T58" fmla="*/ 108 w 159"/>
                <a:gd name="T59" fmla="*/ 10 h 159"/>
                <a:gd name="T60" fmla="*/ 132 w 159"/>
                <a:gd name="T61" fmla="*/ 27 h 159"/>
                <a:gd name="T62" fmla="*/ 149 w 159"/>
                <a:gd name="T63" fmla="*/ 51 h 159"/>
                <a:gd name="T64" fmla="*/ 155 w 159"/>
                <a:gd name="T65" fmla="*/ 80 h 15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9"/>
                <a:gd name="T100" fmla="*/ 0 h 159"/>
                <a:gd name="T101" fmla="*/ 159 w 159"/>
                <a:gd name="T102" fmla="*/ 159 h 15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9" h="159">
                  <a:moveTo>
                    <a:pt x="159" y="80"/>
                  </a:moveTo>
                  <a:lnTo>
                    <a:pt x="157" y="64"/>
                  </a:lnTo>
                  <a:lnTo>
                    <a:pt x="153" y="49"/>
                  </a:lnTo>
                  <a:lnTo>
                    <a:pt x="145" y="35"/>
                  </a:lnTo>
                  <a:lnTo>
                    <a:pt x="135" y="24"/>
                  </a:lnTo>
                  <a:lnTo>
                    <a:pt x="124" y="14"/>
                  </a:lnTo>
                  <a:lnTo>
                    <a:pt x="110" y="6"/>
                  </a:lnTo>
                  <a:lnTo>
                    <a:pt x="95" y="2"/>
                  </a:lnTo>
                  <a:lnTo>
                    <a:pt x="80" y="0"/>
                  </a:lnTo>
                  <a:lnTo>
                    <a:pt x="64" y="2"/>
                  </a:lnTo>
                  <a:lnTo>
                    <a:pt x="49" y="6"/>
                  </a:lnTo>
                  <a:lnTo>
                    <a:pt x="35" y="14"/>
                  </a:lnTo>
                  <a:lnTo>
                    <a:pt x="24" y="24"/>
                  </a:lnTo>
                  <a:lnTo>
                    <a:pt x="14" y="35"/>
                  </a:lnTo>
                  <a:lnTo>
                    <a:pt x="6" y="49"/>
                  </a:lnTo>
                  <a:lnTo>
                    <a:pt x="2" y="64"/>
                  </a:lnTo>
                  <a:lnTo>
                    <a:pt x="0" y="80"/>
                  </a:lnTo>
                  <a:lnTo>
                    <a:pt x="2" y="95"/>
                  </a:lnTo>
                  <a:lnTo>
                    <a:pt x="6" y="110"/>
                  </a:lnTo>
                  <a:lnTo>
                    <a:pt x="14" y="124"/>
                  </a:lnTo>
                  <a:lnTo>
                    <a:pt x="24" y="135"/>
                  </a:lnTo>
                  <a:lnTo>
                    <a:pt x="35" y="145"/>
                  </a:lnTo>
                  <a:lnTo>
                    <a:pt x="49" y="153"/>
                  </a:lnTo>
                  <a:lnTo>
                    <a:pt x="64" y="157"/>
                  </a:lnTo>
                  <a:lnTo>
                    <a:pt x="80" y="159"/>
                  </a:lnTo>
                  <a:lnTo>
                    <a:pt x="95" y="157"/>
                  </a:lnTo>
                  <a:lnTo>
                    <a:pt x="110" y="153"/>
                  </a:lnTo>
                  <a:lnTo>
                    <a:pt x="124" y="145"/>
                  </a:lnTo>
                  <a:lnTo>
                    <a:pt x="135" y="135"/>
                  </a:lnTo>
                  <a:lnTo>
                    <a:pt x="145" y="124"/>
                  </a:lnTo>
                  <a:lnTo>
                    <a:pt x="153" y="110"/>
                  </a:lnTo>
                  <a:lnTo>
                    <a:pt x="157" y="95"/>
                  </a:lnTo>
                  <a:lnTo>
                    <a:pt x="159" y="80"/>
                  </a:lnTo>
                  <a:close/>
                  <a:moveTo>
                    <a:pt x="155" y="80"/>
                  </a:moveTo>
                  <a:lnTo>
                    <a:pt x="153" y="95"/>
                  </a:lnTo>
                  <a:lnTo>
                    <a:pt x="149" y="108"/>
                  </a:lnTo>
                  <a:lnTo>
                    <a:pt x="141" y="122"/>
                  </a:lnTo>
                  <a:lnTo>
                    <a:pt x="132" y="132"/>
                  </a:lnTo>
                  <a:lnTo>
                    <a:pt x="122" y="141"/>
                  </a:lnTo>
                  <a:lnTo>
                    <a:pt x="108" y="149"/>
                  </a:lnTo>
                  <a:lnTo>
                    <a:pt x="95" y="153"/>
                  </a:lnTo>
                  <a:lnTo>
                    <a:pt x="80" y="155"/>
                  </a:lnTo>
                  <a:lnTo>
                    <a:pt x="64" y="153"/>
                  </a:lnTo>
                  <a:lnTo>
                    <a:pt x="51" y="149"/>
                  </a:lnTo>
                  <a:lnTo>
                    <a:pt x="37" y="141"/>
                  </a:lnTo>
                  <a:lnTo>
                    <a:pt x="27" y="132"/>
                  </a:lnTo>
                  <a:lnTo>
                    <a:pt x="18" y="122"/>
                  </a:lnTo>
                  <a:lnTo>
                    <a:pt x="10" y="108"/>
                  </a:lnTo>
                  <a:lnTo>
                    <a:pt x="6" y="95"/>
                  </a:lnTo>
                  <a:lnTo>
                    <a:pt x="4" y="80"/>
                  </a:lnTo>
                  <a:lnTo>
                    <a:pt x="6" y="64"/>
                  </a:lnTo>
                  <a:lnTo>
                    <a:pt x="10" y="51"/>
                  </a:lnTo>
                  <a:lnTo>
                    <a:pt x="18" y="37"/>
                  </a:lnTo>
                  <a:lnTo>
                    <a:pt x="27" y="27"/>
                  </a:lnTo>
                  <a:lnTo>
                    <a:pt x="37" y="18"/>
                  </a:lnTo>
                  <a:lnTo>
                    <a:pt x="51" y="10"/>
                  </a:lnTo>
                  <a:lnTo>
                    <a:pt x="64" y="6"/>
                  </a:lnTo>
                  <a:lnTo>
                    <a:pt x="80" y="4"/>
                  </a:lnTo>
                  <a:lnTo>
                    <a:pt x="95" y="6"/>
                  </a:lnTo>
                  <a:lnTo>
                    <a:pt x="108" y="10"/>
                  </a:lnTo>
                  <a:lnTo>
                    <a:pt x="122" y="18"/>
                  </a:lnTo>
                  <a:lnTo>
                    <a:pt x="132" y="27"/>
                  </a:lnTo>
                  <a:lnTo>
                    <a:pt x="141" y="37"/>
                  </a:lnTo>
                  <a:lnTo>
                    <a:pt x="149" y="51"/>
                  </a:lnTo>
                  <a:lnTo>
                    <a:pt x="153" y="64"/>
                  </a:lnTo>
                  <a:lnTo>
                    <a:pt x="155" y="80"/>
                  </a:lnTo>
                  <a:close/>
                </a:path>
              </a:pathLst>
            </a:custGeom>
            <a:solidFill>
              <a:srgbClr val="F3C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06" name="Freeform 214">
              <a:extLst>
                <a:ext uri="{FF2B5EF4-FFF2-40B4-BE49-F238E27FC236}">
                  <a16:creationId xmlns:a16="http://schemas.microsoft.com/office/drawing/2014/main" id="{90735187-2F1C-0B3A-5913-8E71264241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02" y="2085"/>
              <a:ext cx="155" cy="155"/>
            </a:xfrm>
            <a:custGeom>
              <a:avLst/>
              <a:gdLst>
                <a:gd name="T0" fmla="*/ 153 w 155"/>
                <a:gd name="T1" fmla="*/ 62 h 155"/>
                <a:gd name="T2" fmla="*/ 141 w 155"/>
                <a:gd name="T3" fmla="*/ 35 h 155"/>
                <a:gd name="T4" fmla="*/ 120 w 155"/>
                <a:gd name="T5" fmla="*/ 14 h 155"/>
                <a:gd name="T6" fmla="*/ 93 w 155"/>
                <a:gd name="T7" fmla="*/ 2 h 155"/>
                <a:gd name="T8" fmla="*/ 62 w 155"/>
                <a:gd name="T9" fmla="*/ 2 h 155"/>
                <a:gd name="T10" fmla="*/ 35 w 155"/>
                <a:gd name="T11" fmla="*/ 14 h 155"/>
                <a:gd name="T12" fmla="*/ 14 w 155"/>
                <a:gd name="T13" fmla="*/ 35 h 155"/>
                <a:gd name="T14" fmla="*/ 2 w 155"/>
                <a:gd name="T15" fmla="*/ 62 h 155"/>
                <a:gd name="T16" fmla="*/ 2 w 155"/>
                <a:gd name="T17" fmla="*/ 93 h 155"/>
                <a:gd name="T18" fmla="*/ 14 w 155"/>
                <a:gd name="T19" fmla="*/ 120 h 155"/>
                <a:gd name="T20" fmla="*/ 35 w 155"/>
                <a:gd name="T21" fmla="*/ 141 h 155"/>
                <a:gd name="T22" fmla="*/ 62 w 155"/>
                <a:gd name="T23" fmla="*/ 153 h 155"/>
                <a:gd name="T24" fmla="*/ 93 w 155"/>
                <a:gd name="T25" fmla="*/ 153 h 155"/>
                <a:gd name="T26" fmla="*/ 120 w 155"/>
                <a:gd name="T27" fmla="*/ 141 h 155"/>
                <a:gd name="T28" fmla="*/ 141 w 155"/>
                <a:gd name="T29" fmla="*/ 120 h 155"/>
                <a:gd name="T30" fmla="*/ 153 w 155"/>
                <a:gd name="T31" fmla="*/ 93 h 155"/>
                <a:gd name="T32" fmla="*/ 151 w 155"/>
                <a:gd name="T33" fmla="*/ 78 h 155"/>
                <a:gd name="T34" fmla="*/ 145 w 155"/>
                <a:gd name="T35" fmla="*/ 106 h 155"/>
                <a:gd name="T36" fmla="*/ 130 w 155"/>
                <a:gd name="T37" fmla="*/ 130 h 155"/>
                <a:gd name="T38" fmla="*/ 106 w 155"/>
                <a:gd name="T39" fmla="*/ 145 h 155"/>
                <a:gd name="T40" fmla="*/ 78 w 155"/>
                <a:gd name="T41" fmla="*/ 151 h 155"/>
                <a:gd name="T42" fmla="*/ 49 w 155"/>
                <a:gd name="T43" fmla="*/ 145 h 155"/>
                <a:gd name="T44" fmla="*/ 25 w 155"/>
                <a:gd name="T45" fmla="*/ 130 h 155"/>
                <a:gd name="T46" fmla="*/ 10 w 155"/>
                <a:gd name="T47" fmla="*/ 106 h 155"/>
                <a:gd name="T48" fmla="*/ 4 w 155"/>
                <a:gd name="T49" fmla="*/ 78 h 155"/>
                <a:gd name="T50" fmla="*/ 10 w 155"/>
                <a:gd name="T51" fmla="*/ 49 h 155"/>
                <a:gd name="T52" fmla="*/ 25 w 155"/>
                <a:gd name="T53" fmla="*/ 25 h 155"/>
                <a:gd name="T54" fmla="*/ 49 w 155"/>
                <a:gd name="T55" fmla="*/ 10 h 155"/>
                <a:gd name="T56" fmla="*/ 78 w 155"/>
                <a:gd name="T57" fmla="*/ 4 h 155"/>
                <a:gd name="T58" fmla="*/ 106 w 155"/>
                <a:gd name="T59" fmla="*/ 10 h 155"/>
                <a:gd name="T60" fmla="*/ 130 w 155"/>
                <a:gd name="T61" fmla="*/ 25 h 155"/>
                <a:gd name="T62" fmla="*/ 145 w 155"/>
                <a:gd name="T63" fmla="*/ 49 h 155"/>
                <a:gd name="T64" fmla="*/ 151 w 155"/>
                <a:gd name="T65" fmla="*/ 78 h 15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5"/>
                <a:gd name="T100" fmla="*/ 0 h 155"/>
                <a:gd name="T101" fmla="*/ 155 w 155"/>
                <a:gd name="T102" fmla="*/ 155 h 15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5" h="155">
                  <a:moveTo>
                    <a:pt x="155" y="78"/>
                  </a:moveTo>
                  <a:lnTo>
                    <a:pt x="153" y="62"/>
                  </a:lnTo>
                  <a:lnTo>
                    <a:pt x="149" y="47"/>
                  </a:lnTo>
                  <a:lnTo>
                    <a:pt x="141" y="35"/>
                  </a:lnTo>
                  <a:lnTo>
                    <a:pt x="132" y="24"/>
                  </a:lnTo>
                  <a:lnTo>
                    <a:pt x="120" y="14"/>
                  </a:lnTo>
                  <a:lnTo>
                    <a:pt x="108" y="6"/>
                  </a:lnTo>
                  <a:lnTo>
                    <a:pt x="93" y="2"/>
                  </a:lnTo>
                  <a:lnTo>
                    <a:pt x="78" y="0"/>
                  </a:lnTo>
                  <a:lnTo>
                    <a:pt x="62" y="2"/>
                  </a:lnTo>
                  <a:lnTo>
                    <a:pt x="47" y="6"/>
                  </a:lnTo>
                  <a:lnTo>
                    <a:pt x="35" y="14"/>
                  </a:lnTo>
                  <a:lnTo>
                    <a:pt x="24" y="24"/>
                  </a:lnTo>
                  <a:lnTo>
                    <a:pt x="14" y="35"/>
                  </a:lnTo>
                  <a:lnTo>
                    <a:pt x="6" y="47"/>
                  </a:lnTo>
                  <a:lnTo>
                    <a:pt x="2" y="62"/>
                  </a:lnTo>
                  <a:lnTo>
                    <a:pt x="0" y="78"/>
                  </a:lnTo>
                  <a:lnTo>
                    <a:pt x="2" y="93"/>
                  </a:lnTo>
                  <a:lnTo>
                    <a:pt x="6" y="108"/>
                  </a:lnTo>
                  <a:lnTo>
                    <a:pt x="14" y="120"/>
                  </a:lnTo>
                  <a:lnTo>
                    <a:pt x="24" y="132"/>
                  </a:lnTo>
                  <a:lnTo>
                    <a:pt x="35" y="141"/>
                  </a:lnTo>
                  <a:lnTo>
                    <a:pt x="47" y="149"/>
                  </a:lnTo>
                  <a:lnTo>
                    <a:pt x="62" y="153"/>
                  </a:lnTo>
                  <a:lnTo>
                    <a:pt x="78" y="155"/>
                  </a:lnTo>
                  <a:lnTo>
                    <a:pt x="93" y="153"/>
                  </a:lnTo>
                  <a:lnTo>
                    <a:pt x="108" y="149"/>
                  </a:lnTo>
                  <a:lnTo>
                    <a:pt x="120" y="141"/>
                  </a:lnTo>
                  <a:lnTo>
                    <a:pt x="132" y="132"/>
                  </a:lnTo>
                  <a:lnTo>
                    <a:pt x="141" y="120"/>
                  </a:lnTo>
                  <a:lnTo>
                    <a:pt x="149" y="108"/>
                  </a:lnTo>
                  <a:lnTo>
                    <a:pt x="153" y="93"/>
                  </a:lnTo>
                  <a:lnTo>
                    <a:pt x="155" y="78"/>
                  </a:lnTo>
                  <a:close/>
                  <a:moveTo>
                    <a:pt x="151" y="78"/>
                  </a:moveTo>
                  <a:lnTo>
                    <a:pt x="149" y="93"/>
                  </a:lnTo>
                  <a:lnTo>
                    <a:pt x="145" y="106"/>
                  </a:lnTo>
                  <a:lnTo>
                    <a:pt x="137" y="118"/>
                  </a:lnTo>
                  <a:lnTo>
                    <a:pt x="130" y="130"/>
                  </a:lnTo>
                  <a:lnTo>
                    <a:pt x="118" y="137"/>
                  </a:lnTo>
                  <a:lnTo>
                    <a:pt x="106" y="145"/>
                  </a:lnTo>
                  <a:lnTo>
                    <a:pt x="93" y="149"/>
                  </a:lnTo>
                  <a:lnTo>
                    <a:pt x="78" y="151"/>
                  </a:lnTo>
                  <a:lnTo>
                    <a:pt x="62" y="149"/>
                  </a:lnTo>
                  <a:lnTo>
                    <a:pt x="49" y="145"/>
                  </a:lnTo>
                  <a:lnTo>
                    <a:pt x="37" y="137"/>
                  </a:lnTo>
                  <a:lnTo>
                    <a:pt x="25" y="130"/>
                  </a:lnTo>
                  <a:lnTo>
                    <a:pt x="18" y="118"/>
                  </a:lnTo>
                  <a:lnTo>
                    <a:pt x="10" y="106"/>
                  </a:lnTo>
                  <a:lnTo>
                    <a:pt x="6" y="93"/>
                  </a:lnTo>
                  <a:lnTo>
                    <a:pt x="4" y="78"/>
                  </a:lnTo>
                  <a:lnTo>
                    <a:pt x="6" y="62"/>
                  </a:lnTo>
                  <a:lnTo>
                    <a:pt x="10" y="49"/>
                  </a:lnTo>
                  <a:lnTo>
                    <a:pt x="18" y="37"/>
                  </a:lnTo>
                  <a:lnTo>
                    <a:pt x="25" y="25"/>
                  </a:lnTo>
                  <a:lnTo>
                    <a:pt x="37" y="18"/>
                  </a:lnTo>
                  <a:lnTo>
                    <a:pt x="49" y="10"/>
                  </a:lnTo>
                  <a:lnTo>
                    <a:pt x="62" y="6"/>
                  </a:lnTo>
                  <a:lnTo>
                    <a:pt x="78" y="4"/>
                  </a:lnTo>
                  <a:lnTo>
                    <a:pt x="93" y="6"/>
                  </a:lnTo>
                  <a:lnTo>
                    <a:pt x="106" y="10"/>
                  </a:lnTo>
                  <a:lnTo>
                    <a:pt x="118" y="18"/>
                  </a:lnTo>
                  <a:lnTo>
                    <a:pt x="130" y="25"/>
                  </a:lnTo>
                  <a:lnTo>
                    <a:pt x="137" y="37"/>
                  </a:lnTo>
                  <a:lnTo>
                    <a:pt x="145" y="49"/>
                  </a:lnTo>
                  <a:lnTo>
                    <a:pt x="149" y="62"/>
                  </a:lnTo>
                  <a:lnTo>
                    <a:pt x="151" y="78"/>
                  </a:lnTo>
                  <a:close/>
                </a:path>
              </a:pathLst>
            </a:custGeom>
            <a:solidFill>
              <a:srgbClr val="F3CE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07" name="Freeform 215">
              <a:extLst>
                <a:ext uri="{FF2B5EF4-FFF2-40B4-BE49-F238E27FC236}">
                  <a16:creationId xmlns:a16="http://schemas.microsoft.com/office/drawing/2014/main" id="{71DD5B24-C4B0-595C-1B12-C07102BFE6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04" y="2087"/>
              <a:ext cx="151" cy="151"/>
            </a:xfrm>
            <a:custGeom>
              <a:avLst/>
              <a:gdLst>
                <a:gd name="T0" fmla="*/ 149 w 151"/>
                <a:gd name="T1" fmla="*/ 60 h 151"/>
                <a:gd name="T2" fmla="*/ 137 w 151"/>
                <a:gd name="T3" fmla="*/ 33 h 151"/>
                <a:gd name="T4" fmla="*/ 118 w 151"/>
                <a:gd name="T5" fmla="*/ 14 h 151"/>
                <a:gd name="T6" fmla="*/ 91 w 151"/>
                <a:gd name="T7" fmla="*/ 2 h 151"/>
                <a:gd name="T8" fmla="*/ 60 w 151"/>
                <a:gd name="T9" fmla="*/ 2 h 151"/>
                <a:gd name="T10" fmla="*/ 33 w 151"/>
                <a:gd name="T11" fmla="*/ 14 h 151"/>
                <a:gd name="T12" fmla="*/ 14 w 151"/>
                <a:gd name="T13" fmla="*/ 33 h 151"/>
                <a:gd name="T14" fmla="*/ 2 w 151"/>
                <a:gd name="T15" fmla="*/ 60 h 151"/>
                <a:gd name="T16" fmla="*/ 2 w 151"/>
                <a:gd name="T17" fmla="*/ 91 h 151"/>
                <a:gd name="T18" fmla="*/ 14 w 151"/>
                <a:gd name="T19" fmla="*/ 118 h 151"/>
                <a:gd name="T20" fmla="*/ 33 w 151"/>
                <a:gd name="T21" fmla="*/ 137 h 151"/>
                <a:gd name="T22" fmla="*/ 60 w 151"/>
                <a:gd name="T23" fmla="*/ 149 h 151"/>
                <a:gd name="T24" fmla="*/ 91 w 151"/>
                <a:gd name="T25" fmla="*/ 149 h 151"/>
                <a:gd name="T26" fmla="*/ 118 w 151"/>
                <a:gd name="T27" fmla="*/ 137 h 151"/>
                <a:gd name="T28" fmla="*/ 137 w 151"/>
                <a:gd name="T29" fmla="*/ 118 h 151"/>
                <a:gd name="T30" fmla="*/ 149 w 151"/>
                <a:gd name="T31" fmla="*/ 91 h 151"/>
                <a:gd name="T32" fmla="*/ 147 w 151"/>
                <a:gd name="T33" fmla="*/ 76 h 151"/>
                <a:gd name="T34" fmla="*/ 141 w 151"/>
                <a:gd name="T35" fmla="*/ 103 h 151"/>
                <a:gd name="T36" fmla="*/ 126 w 151"/>
                <a:gd name="T37" fmla="*/ 126 h 151"/>
                <a:gd name="T38" fmla="*/ 103 w 151"/>
                <a:gd name="T39" fmla="*/ 141 h 151"/>
                <a:gd name="T40" fmla="*/ 76 w 151"/>
                <a:gd name="T41" fmla="*/ 147 h 151"/>
                <a:gd name="T42" fmla="*/ 49 w 151"/>
                <a:gd name="T43" fmla="*/ 141 h 151"/>
                <a:gd name="T44" fmla="*/ 25 w 151"/>
                <a:gd name="T45" fmla="*/ 126 h 151"/>
                <a:gd name="T46" fmla="*/ 10 w 151"/>
                <a:gd name="T47" fmla="*/ 103 h 151"/>
                <a:gd name="T48" fmla="*/ 4 w 151"/>
                <a:gd name="T49" fmla="*/ 76 h 151"/>
                <a:gd name="T50" fmla="*/ 10 w 151"/>
                <a:gd name="T51" fmla="*/ 49 h 151"/>
                <a:gd name="T52" fmla="*/ 25 w 151"/>
                <a:gd name="T53" fmla="*/ 25 h 151"/>
                <a:gd name="T54" fmla="*/ 49 w 151"/>
                <a:gd name="T55" fmla="*/ 10 h 151"/>
                <a:gd name="T56" fmla="*/ 76 w 151"/>
                <a:gd name="T57" fmla="*/ 4 h 151"/>
                <a:gd name="T58" fmla="*/ 103 w 151"/>
                <a:gd name="T59" fmla="*/ 10 h 151"/>
                <a:gd name="T60" fmla="*/ 126 w 151"/>
                <a:gd name="T61" fmla="*/ 25 h 151"/>
                <a:gd name="T62" fmla="*/ 141 w 151"/>
                <a:gd name="T63" fmla="*/ 49 h 151"/>
                <a:gd name="T64" fmla="*/ 147 w 151"/>
                <a:gd name="T65" fmla="*/ 76 h 1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1"/>
                <a:gd name="T100" fmla="*/ 0 h 151"/>
                <a:gd name="T101" fmla="*/ 151 w 151"/>
                <a:gd name="T102" fmla="*/ 151 h 15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1" h="151">
                  <a:moveTo>
                    <a:pt x="151" y="76"/>
                  </a:moveTo>
                  <a:lnTo>
                    <a:pt x="149" y="60"/>
                  </a:lnTo>
                  <a:lnTo>
                    <a:pt x="145" y="47"/>
                  </a:lnTo>
                  <a:lnTo>
                    <a:pt x="137" y="33"/>
                  </a:lnTo>
                  <a:lnTo>
                    <a:pt x="128" y="23"/>
                  </a:lnTo>
                  <a:lnTo>
                    <a:pt x="118" y="14"/>
                  </a:lnTo>
                  <a:lnTo>
                    <a:pt x="104" y="6"/>
                  </a:lnTo>
                  <a:lnTo>
                    <a:pt x="91" y="2"/>
                  </a:lnTo>
                  <a:lnTo>
                    <a:pt x="76" y="0"/>
                  </a:lnTo>
                  <a:lnTo>
                    <a:pt x="60" y="2"/>
                  </a:lnTo>
                  <a:lnTo>
                    <a:pt x="47" y="6"/>
                  </a:lnTo>
                  <a:lnTo>
                    <a:pt x="33" y="14"/>
                  </a:lnTo>
                  <a:lnTo>
                    <a:pt x="23" y="23"/>
                  </a:lnTo>
                  <a:lnTo>
                    <a:pt x="14" y="33"/>
                  </a:lnTo>
                  <a:lnTo>
                    <a:pt x="6" y="47"/>
                  </a:lnTo>
                  <a:lnTo>
                    <a:pt x="2" y="60"/>
                  </a:lnTo>
                  <a:lnTo>
                    <a:pt x="0" y="76"/>
                  </a:lnTo>
                  <a:lnTo>
                    <a:pt x="2" y="91"/>
                  </a:lnTo>
                  <a:lnTo>
                    <a:pt x="6" y="104"/>
                  </a:lnTo>
                  <a:lnTo>
                    <a:pt x="14" y="118"/>
                  </a:lnTo>
                  <a:lnTo>
                    <a:pt x="23" y="128"/>
                  </a:lnTo>
                  <a:lnTo>
                    <a:pt x="33" y="137"/>
                  </a:lnTo>
                  <a:lnTo>
                    <a:pt x="47" y="145"/>
                  </a:lnTo>
                  <a:lnTo>
                    <a:pt x="60" y="149"/>
                  </a:lnTo>
                  <a:lnTo>
                    <a:pt x="76" y="151"/>
                  </a:lnTo>
                  <a:lnTo>
                    <a:pt x="91" y="149"/>
                  </a:lnTo>
                  <a:lnTo>
                    <a:pt x="104" y="145"/>
                  </a:lnTo>
                  <a:lnTo>
                    <a:pt x="118" y="137"/>
                  </a:lnTo>
                  <a:lnTo>
                    <a:pt x="128" y="128"/>
                  </a:lnTo>
                  <a:lnTo>
                    <a:pt x="137" y="118"/>
                  </a:lnTo>
                  <a:lnTo>
                    <a:pt x="145" y="104"/>
                  </a:lnTo>
                  <a:lnTo>
                    <a:pt x="149" y="91"/>
                  </a:lnTo>
                  <a:lnTo>
                    <a:pt x="151" y="76"/>
                  </a:lnTo>
                  <a:close/>
                  <a:moveTo>
                    <a:pt x="147" y="76"/>
                  </a:moveTo>
                  <a:lnTo>
                    <a:pt x="145" y="89"/>
                  </a:lnTo>
                  <a:lnTo>
                    <a:pt x="141" y="103"/>
                  </a:lnTo>
                  <a:lnTo>
                    <a:pt x="135" y="116"/>
                  </a:lnTo>
                  <a:lnTo>
                    <a:pt x="126" y="126"/>
                  </a:lnTo>
                  <a:lnTo>
                    <a:pt x="116" y="135"/>
                  </a:lnTo>
                  <a:lnTo>
                    <a:pt x="103" y="141"/>
                  </a:lnTo>
                  <a:lnTo>
                    <a:pt x="89" y="145"/>
                  </a:lnTo>
                  <a:lnTo>
                    <a:pt x="76" y="147"/>
                  </a:lnTo>
                  <a:lnTo>
                    <a:pt x="62" y="145"/>
                  </a:lnTo>
                  <a:lnTo>
                    <a:pt x="49" y="141"/>
                  </a:lnTo>
                  <a:lnTo>
                    <a:pt x="35" y="135"/>
                  </a:lnTo>
                  <a:lnTo>
                    <a:pt x="25" y="126"/>
                  </a:lnTo>
                  <a:lnTo>
                    <a:pt x="16" y="116"/>
                  </a:lnTo>
                  <a:lnTo>
                    <a:pt x="10" y="103"/>
                  </a:lnTo>
                  <a:lnTo>
                    <a:pt x="6" y="89"/>
                  </a:lnTo>
                  <a:lnTo>
                    <a:pt x="4" y="76"/>
                  </a:lnTo>
                  <a:lnTo>
                    <a:pt x="6" y="62"/>
                  </a:lnTo>
                  <a:lnTo>
                    <a:pt x="10" y="49"/>
                  </a:lnTo>
                  <a:lnTo>
                    <a:pt x="16" y="35"/>
                  </a:lnTo>
                  <a:lnTo>
                    <a:pt x="25" y="25"/>
                  </a:lnTo>
                  <a:lnTo>
                    <a:pt x="35" y="16"/>
                  </a:lnTo>
                  <a:lnTo>
                    <a:pt x="49" y="10"/>
                  </a:lnTo>
                  <a:lnTo>
                    <a:pt x="62" y="6"/>
                  </a:lnTo>
                  <a:lnTo>
                    <a:pt x="76" y="4"/>
                  </a:lnTo>
                  <a:lnTo>
                    <a:pt x="89" y="6"/>
                  </a:lnTo>
                  <a:lnTo>
                    <a:pt x="103" y="10"/>
                  </a:lnTo>
                  <a:lnTo>
                    <a:pt x="116" y="16"/>
                  </a:lnTo>
                  <a:lnTo>
                    <a:pt x="126" y="25"/>
                  </a:lnTo>
                  <a:lnTo>
                    <a:pt x="135" y="35"/>
                  </a:lnTo>
                  <a:lnTo>
                    <a:pt x="141" y="49"/>
                  </a:lnTo>
                  <a:lnTo>
                    <a:pt x="145" y="62"/>
                  </a:lnTo>
                  <a:lnTo>
                    <a:pt x="147" y="76"/>
                  </a:lnTo>
                  <a:close/>
                </a:path>
              </a:pathLst>
            </a:custGeom>
            <a:solidFill>
              <a:srgbClr val="F4CF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08" name="Freeform 216">
              <a:extLst>
                <a:ext uri="{FF2B5EF4-FFF2-40B4-BE49-F238E27FC236}">
                  <a16:creationId xmlns:a16="http://schemas.microsoft.com/office/drawing/2014/main" id="{29C3DC06-02B2-28E9-E5FD-B4FC80621C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06" y="2089"/>
              <a:ext cx="147" cy="147"/>
            </a:xfrm>
            <a:custGeom>
              <a:avLst/>
              <a:gdLst>
                <a:gd name="T0" fmla="*/ 145 w 147"/>
                <a:gd name="T1" fmla="*/ 58 h 147"/>
                <a:gd name="T2" fmla="*/ 133 w 147"/>
                <a:gd name="T3" fmla="*/ 33 h 147"/>
                <a:gd name="T4" fmla="*/ 114 w 147"/>
                <a:gd name="T5" fmla="*/ 14 h 147"/>
                <a:gd name="T6" fmla="*/ 89 w 147"/>
                <a:gd name="T7" fmla="*/ 2 h 147"/>
                <a:gd name="T8" fmla="*/ 58 w 147"/>
                <a:gd name="T9" fmla="*/ 2 h 147"/>
                <a:gd name="T10" fmla="*/ 33 w 147"/>
                <a:gd name="T11" fmla="*/ 14 h 147"/>
                <a:gd name="T12" fmla="*/ 14 w 147"/>
                <a:gd name="T13" fmla="*/ 33 h 147"/>
                <a:gd name="T14" fmla="*/ 2 w 147"/>
                <a:gd name="T15" fmla="*/ 58 h 147"/>
                <a:gd name="T16" fmla="*/ 2 w 147"/>
                <a:gd name="T17" fmla="*/ 89 h 147"/>
                <a:gd name="T18" fmla="*/ 14 w 147"/>
                <a:gd name="T19" fmla="*/ 114 h 147"/>
                <a:gd name="T20" fmla="*/ 33 w 147"/>
                <a:gd name="T21" fmla="*/ 133 h 147"/>
                <a:gd name="T22" fmla="*/ 58 w 147"/>
                <a:gd name="T23" fmla="*/ 145 h 147"/>
                <a:gd name="T24" fmla="*/ 89 w 147"/>
                <a:gd name="T25" fmla="*/ 145 h 147"/>
                <a:gd name="T26" fmla="*/ 114 w 147"/>
                <a:gd name="T27" fmla="*/ 133 h 147"/>
                <a:gd name="T28" fmla="*/ 133 w 147"/>
                <a:gd name="T29" fmla="*/ 114 h 147"/>
                <a:gd name="T30" fmla="*/ 145 w 147"/>
                <a:gd name="T31" fmla="*/ 89 h 147"/>
                <a:gd name="T32" fmla="*/ 143 w 147"/>
                <a:gd name="T33" fmla="*/ 74 h 147"/>
                <a:gd name="T34" fmla="*/ 137 w 147"/>
                <a:gd name="T35" fmla="*/ 101 h 147"/>
                <a:gd name="T36" fmla="*/ 122 w 147"/>
                <a:gd name="T37" fmla="*/ 122 h 147"/>
                <a:gd name="T38" fmla="*/ 101 w 147"/>
                <a:gd name="T39" fmla="*/ 137 h 147"/>
                <a:gd name="T40" fmla="*/ 74 w 147"/>
                <a:gd name="T41" fmla="*/ 143 h 147"/>
                <a:gd name="T42" fmla="*/ 47 w 147"/>
                <a:gd name="T43" fmla="*/ 137 h 147"/>
                <a:gd name="T44" fmla="*/ 25 w 147"/>
                <a:gd name="T45" fmla="*/ 122 h 147"/>
                <a:gd name="T46" fmla="*/ 10 w 147"/>
                <a:gd name="T47" fmla="*/ 101 h 147"/>
                <a:gd name="T48" fmla="*/ 4 w 147"/>
                <a:gd name="T49" fmla="*/ 74 h 147"/>
                <a:gd name="T50" fmla="*/ 10 w 147"/>
                <a:gd name="T51" fmla="*/ 47 h 147"/>
                <a:gd name="T52" fmla="*/ 25 w 147"/>
                <a:gd name="T53" fmla="*/ 25 h 147"/>
                <a:gd name="T54" fmla="*/ 47 w 147"/>
                <a:gd name="T55" fmla="*/ 10 h 147"/>
                <a:gd name="T56" fmla="*/ 74 w 147"/>
                <a:gd name="T57" fmla="*/ 4 h 147"/>
                <a:gd name="T58" fmla="*/ 101 w 147"/>
                <a:gd name="T59" fmla="*/ 10 h 147"/>
                <a:gd name="T60" fmla="*/ 122 w 147"/>
                <a:gd name="T61" fmla="*/ 25 h 147"/>
                <a:gd name="T62" fmla="*/ 137 w 147"/>
                <a:gd name="T63" fmla="*/ 47 h 147"/>
                <a:gd name="T64" fmla="*/ 143 w 147"/>
                <a:gd name="T65" fmla="*/ 74 h 14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7"/>
                <a:gd name="T100" fmla="*/ 0 h 147"/>
                <a:gd name="T101" fmla="*/ 147 w 147"/>
                <a:gd name="T102" fmla="*/ 147 h 14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7" h="147">
                  <a:moveTo>
                    <a:pt x="147" y="74"/>
                  </a:moveTo>
                  <a:lnTo>
                    <a:pt x="145" y="58"/>
                  </a:lnTo>
                  <a:lnTo>
                    <a:pt x="141" y="45"/>
                  </a:lnTo>
                  <a:lnTo>
                    <a:pt x="133" y="33"/>
                  </a:lnTo>
                  <a:lnTo>
                    <a:pt x="126" y="21"/>
                  </a:lnTo>
                  <a:lnTo>
                    <a:pt x="114" y="14"/>
                  </a:lnTo>
                  <a:lnTo>
                    <a:pt x="102" y="6"/>
                  </a:lnTo>
                  <a:lnTo>
                    <a:pt x="89" y="2"/>
                  </a:lnTo>
                  <a:lnTo>
                    <a:pt x="74" y="0"/>
                  </a:lnTo>
                  <a:lnTo>
                    <a:pt x="58" y="2"/>
                  </a:lnTo>
                  <a:lnTo>
                    <a:pt x="45" y="6"/>
                  </a:lnTo>
                  <a:lnTo>
                    <a:pt x="33" y="14"/>
                  </a:lnTo>
                  <a:lnTo>
                    <a:pt x="21" y="21"/>
                  </a:lnTo>
                  <a:lnTo>
                    <a:pt x="14" y="33"/>
                  </a:lnTo>
                  <a:lnTo>
                    <a:pt x="6" y="45"/>
                  </a:lnTo>
                  <a:lnTo>
                    <a:pt x="2" y="58"/>
                  </a:lnTo>
                  <a:lnTo>
                    <a:pt x="0" y="74"/>
                  </a:lnTo>
                  <a:lnTo>
                    <a:pt x="2" y="89"/>
                  </a:lnTo>
                  <a:lnTo>
                    <a:pt x="6" y="102"/>
                  </a:lnTo>
                  <a:lnTo>
                    <a:pt x="14" y="114"/>
                  </a:lnTo>
                  <a:lnTo>
                    <a:pt x="21" y="126"/>
                  </a:lnTo>
                  <a:lnTo>
                    <a:pt x="33" y="133"/>
                  </a:lnTo>
                  <a:lnTo>
                    <a:pt x="45" y="141"/>
                  </a:lnTo>
                  <a:lnTo>
                    <a:pt x="58" y="145"/>
                  </a:lnTo>
                  <a:lnTo>
                    <a:pt x="74" y="147"/>
                  </a:lnTo>
                  <a:lnTo>
                    <a:pt x="89" y="145"/>
                  </a:lnTo>
                  <a:lnTo>
                    <a:pt x="102" y="141"/>
                  </a:lnTo>
                  <a:lnTo>
                    <a:pt x="114" y="133"/>
                  </a:lnTo>
                  <a:lnTo>
                    <a:pt x="126" y="126"/>
                  </a:lnTo>
                  <a:lnTo>
                    <a:pt x="133" y="114"/>
                  </a:lnTo>
                  <a:lnTo>
                    <a:pt x="141" y="102"/>
                  </a:lnTo>
                  <a:lnTo>
                    <a:pt x="145" y="89"/>
                  </a:lnTo>
                  <a:lnTo>
                    <a:pt x="147" y="74"/>
                  </a:lnTo>
                  <a:close/>
                  <a:moveTo>
                    <a:pt x="143" y="74"/>
                  </a:moveTo>
                  <a:lnTo>
                    <a:pt x="141" y="87"/>
                  </a:lnTo>
                  <a:lnTo>
                    <a:pt x="137" y="101"/>
                  </a:lnTo>
                  <a:lnTo>
                    <a:pt x="131" y="112"/>
                  </a:lnTo>
                  <a:lnTo>
                    <a:pt x="122" y="122"/>
                  </a:lnTo>
                  <a:lnTo>
                    <a:pt x="112" y="131"/>
                  </a:lnTo>
                  <a:lnTo>
                    <a:pt x="101" y="137"/>
                  </a:lnTo>
                  <a:lnTo>
                    <a:pt x="87" y="141"/>
                  </a:lnTo>
                  <a:lnTo>
                    <a:pt x="74" y="143"/>
                  </a:lnTo>
                  <a:lnTo>
                    <a:pt x="60" y="141"/>
                  </a:lnTo>
                  <a:lnTo>
                    <a:pt x="47" y="137"/>
                  </a:lnTo>
                  <a:lnTo>
                    <a:pt x="35" y="131"/>
                  </a:lnTo>
                  <a:lnTo>
                    <a:pt x="25" y="122"/>
                  </a:lnTo>
                  <a:lnTo>
                    <a:pt x="16" y="112"/>
                  </a:lnTo>
                  <a:lnTo>
                    <a:pt x="10" y="101"/>
                  </a:lnTo>
                  <a:lnTo>
                    <a:pt x="6" y="87"/>
                  </a:lnTo>
                  <a:lnTo>
                    <a:pt x="4" y="74"/>
                  </a:lnTo>
                  <a:lnTo>
                    <a:pt x="6" y="60"/>
                  </a:lnTo>
                  <a:lnTo>
                    <a:pt x="10" y="47"/>
                  </a:lnTo>
                  <a:lnTo>
                    <a:pt x="16" y="35"/>
                  </a:lnTo>
                  <a:lnTo>
                    <a:pt x="25" y="25"/>
                  </a:lnTo>
                  <a:lnTo>
                    <a:pt x="35" y="16"/>
                  </a:lnTo>
                  <a:lnTo>
                    <a:pt x="47" y="10"/>
                  </a:lnTo>
                  <a:lnTo>
                    <a:pt x="60" y="6"/>
                  </a:lnTo>
                  <a:lnTo>
                    <a:pt x="74" y="4"/>
                  </a:lnTo>
                  <a:lnTo>
                    <a:pt x="87" y="6"/>
                  </a:lnTo>
                  <a:lnTo>
                    <a:pt x="101" y="10"/>
                  </a:lnTo>
                  <a:lnTo>
                    <a:pt x="112" y="16"/>
                  </a:lnTo>
                  <a:lnTo>
                    <a:pt x="122" y="25"/>
                  </a:lnTo>
                  <a:lnTo>
                    <a:pt x="131" y="35"/>
                  </a:lnTo>
                  <a:lnTo>
                    <a:pt x="137" y="47"/>
                  </a:lnTo>
                  <a:lnTo>
                    <a:pt x="141" y="60"/>
                  </a:lnTo>
                  <a:lnTo>
                    <a:pt x="143" y="74"/>
                  </a:lnTo>
                  <a:close/>
                </a:path>
              </a:pathLst>
            </a:custGeom>
            <a:solidFill>
              <a:srgbClr val="F4D0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09" name="Freeform 217">
              <a:extLst>
                <a:ext uri="{FF2B5EF4-FFF2-40B4-BE49-F238E27FC236}">
                  <a16:creationId xmlns:a16="http://schemas.microsoft.com/office/drawing/2014/main" id="{09459F89-EE93-79DE-2988-570D059D5B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08" y="2091"/>
              <a:ext cx="143" cy="143"/>
            </a:xfrm>
            <a:custGeom>
              <a:avLst/>
              <a:gdLst>
                <a:gd name="T0" fmla="*/ 141 w 143"/>
                <a:gd name="T1" fmla="*/ 58 h 143"/>
                <a:gd name="T2" fmla="*/ 131 w 143"/>
                <a:gd name="T3" fmla="*/ 31 h 143"/>
                <a:gd name="T4" fmla="*/ 112 w 143"/>
                <a:gd name="T5" fmla="*/ 12 h 143"/>
                <a:gd name="T6" fmla="*/ 85 w 143"/>
                <a:gd name="T7" fmla="*/ 2 h 143"/>
                <a:gd name="T8" fmla="*/ 58 w 143"/>
                <a:gd name="T9" fmla="*/ 2 h 143"/>
                <a:gd name="T10" fmla="*/ 31 w 143"/>
                <a:gd name="T11" fmla="*/ 12 h 143"/>
                <a:gd name="T12" fmla="*/ 12 w 143"/>
                <a:gd name="T13" fmla="*/ 31 h 143"/>
                <a:gd name="T14" fmla="*/ 2 w 143"/>
                <a:gd name="T15" fmla="*/ 58 h 143"/>
                <a:gd name="T16" fmla="*/ 2 w 143"/>
                <a:gd name="T17" fmla="*/ 85 h 143"/>
                <a:gd name="T18" fmla="*/ 12 w 143"/>
                <a:gd name="T19" fmla="*/ 112 h 143"/>
                <a:gd name="T20" fmla="*/ 31 w 143"/>
                <a:gd name="T21" fmla="*/ 131 h 143"/>
                <a:gd name="T22" fmla="*/ 58 w 143"/>
                <a:gd name="T23" fmla="*/ 141 h 143"/>
                <a:gd name="T24" fmla="*/ 85 w 143"/>
                <a:gd name="T25" fmla="*/ 141 h 143"/>
                <a:gd name="T26" fmla="*/ 112 w 143"/>
                <a:gd name="T27" fmla="*/ 131 h 143"/>
                <a:gd name="T28" fmla="*/ 131 w 143"/>
                <a:gd name="T29" fmla="*/ 112 h 143"/>
                <a:gd name="T30" fmla="*/ 141 w 143"/>
                <a:gd name="T31" fmla="*/ 85 h 143"/>
                <a:gd name="T32" fmla="*/ 139 w 143"/>
                <a:gd name="T33" fmla="*/ 72 h 143"/>
                <a:gd name="T34" fmla="*/ 133 w 143"/>
                <a:gd name="T35" fmla="*/ 99 h 143"/>
                <a:gd name="T36" fmla="*/ 120 w 143"/>
                <a:gd name="T37" fmla="*/ 120 h 143"/>
                <a:gd name="T38" fmla="*/ 99 w 143"/>
                <a:gd name="T39" fmla="*/ 133 h 143"/>
                <a:gd name="T40" fmla="*/ 72 w 143"/>
                <a:gd name="T41" fmla="*/ 139 h 143"/>
                <a:gd name="T42" fmla="*/ 45 w 143"/>
                <a:gd name="T43" fmla="*/ 133 h 143"/>
                <a:gd name="T44" fmla="*/ 23 w 143"/>
                <a:gd name="T45" fmla="*/ 120 h 143"/>
                <a:gd name="T46" fmla="*/ 10 w 143"/>
                <a:gd name="T47" fmla="*/ 99 h 143"/>
                <a:gd name="T48" fmla="*/ 4 w 143"/>
                <a:gd name="T49" fmla="*/ 72 h 143"/>
                <a:gd name="T50" fmla="*/ 10 w 143"/>
                <a:gd name="T51" fmla="*/ 45 h 143"/>
                <a:gd name="T52" fmla="*/ 23 w 143"/>
                <a:gd name="T53" fmla="*/ 23 h 143"/>
                <a:gd name="T54" fmla="*/ 45 w 143"/>
                <a:gd name="T55" fmla="*/ 10 h 143"/>
                <a:gd name="T56" fmla="*/ 72 w 143"/>
                <a:gd name="T57" fmla="*/ 4 h 143"/>
                <a:gd name="T58" fmla="*/ 99 w 143"/>
                <a:gd name="T59" fmla="*/ 10 h 143"/>
                <a:gd name="T60" fmla="*/ 120 w 143"/>
                <a:gd name="T61" fmla="*/ 23 h 143"/>
                <a:gd name="T62" fmla="*/ 133 w 143"/>
                <a:gd name="T63" fmla="*/ 45 h 143"/>
                <a:gd name="T64" fmla="*/ 139 w 143"/>
                <a:gd name="T65" fmla="*/ 72 h 14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3"/>
                <a:gd name="T100" fmla="*/ 0 h 143"/>
                <a:gd name="T101" fmla="*/ 143 w 143"/>
                <a:gd name="T102" fmla="*/ 143 h 14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3" h="143">
                  <a:moveTo>
                    <a:pt x="143" y="72"/>
                  </a:moveTo>
                  <a:lnTo>
                    <a:pt x="141" y="58"/>
                  </a:lnTo>
                  <a:lnTo>
                    <a:pt x="137" y="45"/>
                  </a:lnTo>
                  <a:lnTo>
                    <a:pt x="131" y="31"/>
                  </a:lnTo>
                  <a:lnTo>
                    <a:pt x="122" y="21"/>
                  </a:lnTo>
                  <a:lnTo>
                    <a:pt x="112" y="12"/>
                  </a:lnTo>
                  <a:lnTo>
                    <a:pt x="99" y="6"/>
                  </a:lnTo>
                  <a:lnTo>
                    <a:pt x="85" y="2"/>
                  </a:lnTo>
                  <a:lnTo>
                    <a:pt x="72" y="0"/>
                  </a:lnTo>
                  <a:lnTo>
                    <a:pt x="58" y="2"/>
                  </a:lnTo>
                  <a:lnTo>
                    <a:pt x="45" y="6"/>
                  </a:lnTo>
                  <a:lnTo>
                    <a:pt x="31" y="12"/>
                  </a:lnTo>
                  <a:lnTo>
                    <a:pt x="21" y="21"/>
                  </a:lnTo>
                  <a:lnTo>
                    <a:pt x="12" y="31"/>
                  </a:lnTo>
                  <a:lnTo>
                    <a:pt x="6" y="45"/>
                  </a:lnTo>
                  <a:lnTo>
                    <a:pt x="2" y="58"/>
                  </a:lnTo>
                  <a:lnTo>
                    <a:pt x="0" y="72"/>
                  </a:lnTo>
                  <a:lnTo>
                    <a:pt x="2" y="85"/>
                  </a:lnTo>
                  <a:lnTo>
                    <a:pt x="6" y="99"/>
                  </a:lnTo>
                  <a:lnTo>
                    <a:pt x="12" y="112"/>
                  </a:lnTo>
                  <a:lnTo>
                    <a:pt x="21" y="122"/>
                  </a:lnTo>
                  <a:lnTo>
                    <a:pt x="31" y="131"/>
                  </a:lnTo>
                  <a:lnTo>
                    <a:pt x="45" y="137"/>
                  </a:lnTo>
                  <a:lnTo>
                    <a:pt x="58" y="141"/>
                  </a:lnTo>
                  <a:lnTo>
                    <a:pt x="72" y="143"/>
                  </a:lnTo>
                  <a:lnTo>
                    <a:pt x="85" y="141"/>
                  </a:lnTo>
                  <a:lnTo>
                    <a:pt x="99" y="137"/>
                  </a:lnTo>
                  <a:lnTo>
                    <a:pt x="112" y="131"/>
                  </a:lnTo>
                  <a:lnTo>
                    <a:pt x="122" y="122"/>
                  </a:lnTo>
                  <a:lnTo>
                    <a:pt x="131" y="112"/>
                  </a:lnTo>
                  <a:lnTo>
                    <a:pt x="137" y="99"/>
                  </a:lnTo>
                  <a:lnTo>
                    <a:pt x="141" y="85"/>
                  </a:lnTo>
                  <a:lnTo>
                    <a:pt x="143" y="72"/>
                  </a:lnTo>
                  <a:close/>
                  <a:moveTo>
                    <a:pt x="139" y="72"/>
                  </a:moveTo>
                  <a:lnTo>
                    <a:pt x="137" y="85"/>
                  </a:lnTo>
                  <a:lnTo>
                    <a:pt x="133" y="99"/>
                  </a:lnTo>
                  <a:lnTo>
                    <a:pt x="127" y="108"/>
                  </a:lnTo>
                  <a:lnTo>
                    <a:pt x="120" y="120"/>
                  </a:lnTo>
                  <a:lnTo>
                    <a:pt x="108" y="127"/>
                  </a:lnTo>
                  <a:lnTo>
                    <a:pt x="99" y="133"/>
                  </a:lnTo>
                  <a:lnTo>
                    <a:pt x="85" y="137"/>
                  </a:lnTo>
                  <a:lnTo>
                    <a:pt x="72" y="139"/>
                  </a:lnTo>
                  <a:lnTo>
                    <a:pt x="58" y="137"/>
                  </a:lnTo>
                  <a:lnTo>
                    <a:pt x="45" y="133"/>
                  </a:lnTo>
                  <a:lnTo>
                    <a:pt x="35" y="127"/>
                  </a:lnTo>
                  <a:lnTo>
                    <a:pt x="23" y="120"/>
                  </a:lnTo>
                  <a:lnTo>
                    <a:pt x="16" y="108"/>
                  </a:lnTo>
                  <a:lnTo>
                    <a:pt x="10" y="99"/>
                  </a:lnTo>
                  <a:lnTo>
                    <a:pt x="6" y="85"/>
                  </a:lnTo>
                  <a:lnTo>
                    <a:pt x="4" y="72"/>
                  </a:lnTo>
                  <a:lnTo>
                    <a:pt x="6" y="58"/>
                  </a:lnTo>
                  <a:lnTo>
                    <a:pt x="10" y="45"/>
                  </a:lnTo>
                  <a:lnTo>
                    <a:pt x="16" y="35"/>
                  </a:lnTo>
                  <a:lnTo>
                    <a:pt x="23" y="23"/>
                  </a:lnTo>
                  <a:lnTo>
                    <a:pt x="35" y="16"/>
                  </a:lnTo>
                  <a:lnTo>
                    <a:pt x="45" y="10"/>
                  </a:lnTo>
                  <a:lnTo>
                    <a:pt x="58" y="6"/>
                  </a:lnTo>
                  <a:lnTo>
                    <a:pt x="72" y="4"/>
                  </a:lnTo>
                  <a:lnTo>
                    <a:pt x="85" y="6"/>
                  </a:lnTo>
                  <a:lnTo>
                    <a:pt x="99" y="10"/>
                  </a:lnTo>
                  <a:lnTo>
                    <a:pt x="108" y="16"/>
                  </a:lnTo>
                  <a:lnTo>
                    <a:pt x="120" y="23"/>
                  </a:lnTo>
                  <a:lnTo>
                    <a:pt x="127" y="35"/>
                  </a:lnTo>
                  <a:lnTo>
                    <a:pt x="133" y="45"/>
                  </a:lnTo>
                  <a:lnTo>
                    <a:pt x="137" y="58"/>
                  </a:lnTo>
                  <a:lnTo>
                    <a:pt x="139" y="72"/>
                  </a:lnTo>
                  <a:close/>
                </a:path>
              </a:pathLst>
            </a:custGeom>
            <a:solidFill>
              <a:srgbClr val="F4D0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10" name="Freeform 218">
              <a:extLst>
                <a:ext uri="{FF2B5EF4-FFF2-40B4-BE49-F238E27FC236}">
                  <a16:creationId xmlns:a16="http://schemas.microsoft.com/office/drawing/2014/main" id="{F9320B43-6428-085A-D659-21DE2A00F3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10" y="2093"/>
              <a:ext cx="139" cy="139"/>
            </a:xfrm>
            <a:custGeom>
              <a:avLst/>
              <a:gdLst>
                <a:gd name="T0" fmla="*/ 137 w 139"/>
                <a:gd name="T1" fmla="*/ 56 h 139"/>
                <a:gd name="T2" fmla="*/ 127 w 139"/>
                <a:gd name="T3" fmla="*/ 31 h 139"/>
                <a:gd name="T4" fmla="*/ 108 w 139"/>
                <a:gd name="T5" fmla="*/ 12 h 139"/>
                <a:gd name="T6" fmla="*/ 83 w 139"/>
                <a:gd name="T7" fmla="*/ 2 h 139"/>
                <a:gd name="T8" fmla="*/ 56 w 139"/>
                <a:gd name="T9" fmla="*/ 2 h 139"/>
                <a:gd name="T10" fmla="*/ 31 w 139"/>
                <a:gd name="T11" fmla="*/ 12 h 139"/>
                <a:gd name="T12" fmla="*/ 12 w 139"/>
                <a:gd name="T13" fmla="*/ 31 h 139"/>
                <a:gd name="T14" fmla="*/ 2 w 139"/>
                <a:gd name="T15" fmla="*/ 56 h 139"/>
                <a:gd name="T16" fmla="*/ 2 w 139"/>
                <a:gd name="T17" fmla="*/ 83 h 139"/>
                <a:gd name="T18" fmla="*/ 12 w 139"/>
                <a:gd name="T19" fmla="*/ 108 h 139"/>
                <a:gd name="T20" fmla="*/ 31 w 139"/>
                <a:gd name="T21" fmla="*/ 127 h 139"/>
                <a:gd name="T22" fmla="*/ 56 w 139"/>
                <a:gd name="T23" fmla="*/ 137 h 139"/>
                <a:gd name="T24" fmla="*/ 83 w 139"/>
                <a:gd name="T25" fmla="*/ 137 h 139"/>
                <a:gd name="T26" fmla="*/ 108 w 139"/>
                <a:gd name="T27" fmla="*/ 127 h 139"/>
                <a:gd name="T28" fmla="*/ 127 w 139"/>
                <a:gd name="T29" fmla="*/ 108 h 139"/>
                <a:gd name="T30" fmla="*/ 137 w 139"/>
                <a:gd name="T31" fmla="*/ 83 h 139"/>
                <a:gd name="T32" fmla="*/ 135 w 139"/>
                <a:gd name="T33" fmla="*/ 70 h 139"/>
                <a:gd name="T34" fmla="*/ 129 w 139"/>
                <a:gd name="T35" fmla="*/ 95 h 139"/>
                <a:gd name="T36" fmla="*/ 116 w 139"/>
                <a:gd name="T37" fmla="*/ 116 h 139"/>
                <a:gd name="T38" fmla="*/ 95 w 139"/>
                <a:gd name="T39" fmla="*/ 129 h 139"/>
                <a:gd name="T40" fmla="*/ 70 w 139"/>
                <a:gd name="T41" fmla="*/ 135 h 139"/>
                <a:gd name="T42" fmla="*/ 44 w 139"/>
                <a:gd name="T43" fmla="*/ 129 h 139"/>
                <a:gd name="T44" fmla="*/ 23 w 139"/>
                <a:gd name="T45" fmla="*/ 116 h 139"/>
                <a:gd name="T46" fmla="*/ 10 w 139"/>
                <a:gd name="T47" fmla="*/ 95 h 139"/>
                <a:gd name="T48" fmla="*/ 4 w 139"/>
                <a:gd name="T49" fmla="*/ 70 h 139"/>
                <a:gd name="T50" fmla="*/ 10 w 139"/>
                <a:gd name="T51" fmla="*/ 44 h 139"/>
                <a:gd name="T52" fmla="*/ 23 w 139"/>
                <a:gd name="T53" fmla="*/ 23 h 139"/>
                <a:gd name="T54" fmla="*/ 44 w 139"/>
                <a:gd name="T55" fmla="*/ 10 h 139"/>
                <a:gd name="T56" fmla="*/ 70 w 139"/>
                <a:gd name="T57" fmla="*/ 4 h 139"/>
                <a:gd name="T58" fmla="*/ 95 w 139"/>
                <a:gd name="T59" fmla="*/ 10 h 139"/>
                <a:gd name="T60" fmla="*/ 116 w 139"/>
                <a:gd name="T61" fmla="*/ 23 h 139"/>
                <a:gd name="T62" fmla="*/ 129 w 139"/>
                <a:gd name="T63" fmla="*/ 44 h 139"/>
                <a:gd name="T64" fmla="*/ 135 w 139"/>
                <a:gd name="T65" fmla="*/ 70 h 1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9"/>
                <a:gd name="T100" fmla="*/ 0 h 139"/>
                <a:gd name="T101" fmla="*/ 139 w 139"/>
                <a:gd name="T102" fmla="*/ 139 h 1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9" h="139">
                  <a:moveTo>
                    <a:pt x="139" y="70"/>
                  </a:moveTo>
                  <a:lnTo>
                    <a:pt x="137" y="56"/>
                  </a:lnTo>
                  <a:lnTo>
                    <a:pt x="133" y="43"/>
                  </a:lnTo>
                  <a:lnTo>
                    <a:pt x="127" y="31"/>
                  </a:lnTo>
                  <a:lnTo>
                    <a:pt x="118" y="21"/>
                  </a:lnTo>
                  <a:lnTo>
                    <a:pt x="108" y="12"/>
                  </a:lnTo>
                  <a:lnTo>
                    <a:pt x="97" y="6"/>
                  </a:lnTo>
                  <a:lnTo>
                    <a:pt x="83" y="2"/>
                  </a:lnTo>
                  <a:lnTo>
                    <a:pt x="70" y="0"/>
                  </a:lnTo>
                  <a:lnTo>
                    <a:pt x="56" y="2"/>
                  </a:lnTo>
                  <a:lnTo>
                    <a:pt x="43" y="6"/>
                  </a:lnTo>
                  <a:lnTo>
                    <a:pt x="31" y="12"/>
                  </a:lnTo>
                  <a:lnTo>
                    <a:pt x="21" y="21"/>
                  </a:lnTo>
                  <a:lnTo>
                    <a:pt x="12" y="31"/>
                  </a:lnTo>
                  <a:lnTo>
                    <a:pt x="6" y="43"/>
                  </a:lnTo>
                  <a:lnTo>
                    <a:pt x="2" y="56"/>
                  </a:lnTo>
                  <a:lnTo>
                    <a:pt x="0" y="70"/>
                  </a:lnTo>
                  <a:lnTo>
                    <a:pt x="2" y="83"/>
                  </a:lnTo>
                  <a:lnTo>
                    <a:pt x="6" y="97"/>
                  </a:lnTo>
                  <a:lnTo>
                    <a:pt x="12" y="108"/>
                  </a:lnTo>
                  <a:lnTo>
                    <a:pt x="21" y="118"/>
                  </a:lnTo>
                  <a:lnTo>
                    <a:pt x="31" y="127"/>
                  </a:lnTo>
                  <a:lnTo>
                    <a:pt x="43" y="133"/>
                  </a:lnTo>
                  <a:lnTo>
                    <a:pt x="56" y="137"/>
                  </a:lnTo>
                  <a:lnTo>
                    <a:pt x="70" y="139"/>
                  </a:lnTo>
                  <a:lnTo>
                    <a:pt x="83" y="137"/>
                  </a:lnTo>
                  <a:lnTo>
                    <a:pt x="97" y="133"/>
                  </a:lnTo>
                  <a:lnTo>
                    <a:pt x="108" y="127"/>
                  </a:lnTo>
                  <a:lnTo>
                    <a:pt x="118" y="118"/>
                  </a:lnTo>
                  <a:lnTo>
                    <a:pt x="127" y="108"/>
                  </a:lnTo>
                  <a:lnTo>
                    <a:pt x="133" y="97"/>
                  </a:lnTo>
                  <a:lnTo>
                    <a:pt x="137" y="83"/>
                  </a:lnTo>
                  <a:lnTo>
                    <a:pt x="139" y="70"/>
                  </a:lnTo>
                  <a:close/>
                  <a:moveTo>
                    <a:pt x="135" y="70"/>
                  </a:moveTo>
                  <a:lnTo>
                    <a:pt x="133" y="83"/>
                  </a:lnTo>
                  <a:lnTo>
                    <a:pt x="129" y="95"/>
                  </a:lnTo>
                  <a:lnTo>
                    <a:pt x="124" y="106"/>
                  </a:lnTo>
                  <a:lnTo>
                    <a:pt x="116" y="116"/>
                  </a:lnTo>
                  <a:lnTo>
                    <a:pt x="106" y="124"/>
                  </a:lnTo>
                  <a:lnTo>
                    <a:pt x="95" y="129"/>
                  </a:lnTo>
                  <a:lnTo>
                    <a:pt x="83" y="133"/>
                  </a:lnTo>
                  <a:lnTo>
                    <a:pt x="70" y="135"/>
                  </a:lnTo>
                  <a:lnTo>
                    <a:pt x="56" y="133"/>
                  </a:lnTo>
                  <a:lnTo>
                    <a:pt x="44" y="129"/>
                  </a:lnTo>
                  <a:lnTo>
                    <a:pt x="33" y="124"/>
                  </a:lnTo>
                  <a:lnTo>
                    <a:pt x="23" y="116"/>
                  </a:lnTo>
                  <a:lnTo>
                    <a:pt x="16" y="106"/>
                  </a:lnTo>
                  <a:lnTo>
                    <a:pt x="10" y="95"/>
                  </a:lnTo>
                  <a:lnTo>
                    <a:pt x="6" y="83"/>
                  </a:lnTo>
                  <a:lnTo>
                    <a:pt x="4" y="70"/>
                  </a:lnTo>
                  <a:lnTo>
                    <a:pt x="6" y="56"/>
                  </a:lnTo>
                  <a:lnTo>
                    <a:pt x="10" y="44"/>
                  </a:lnTo>
                  <a:lnTo>
                    <a:pt x="16" y="33"/>
                  </a:lnTo>
                  <a:lnTo>
                    <a:pt x="23" y="23"/>
                  </a:lnTo>
                  <a:lnTo>
                    <a:pt x="33" y="16"/>
                  </a:lnTo>
                  <a:lnTo>
                    <a:pt x="44" y="10"/>
                  </a:lnTo>
                  <a:lnTo>
                    <a:pt x="56" y="6"/>
                  </a:lnTo>
                  <a:lnTo>
                    <a:pt x="70" y="4"/>
                  </a:lnTo>
                  <a:lnTo>
                    <a:pt x="83" y="6"/>
                  </a:lnTo>
                  <a:lnTo>
                    <a:pt x="95" y="10"/>
                  </a:lnTo>
                  <a:lnTo>
                    <a:pt x="106" y="16"/>
                  </a:lnTo>
                  <a:lnTo>
                    <a:pt x="116" y="23"/>
                  </a:lnTo>
                  <a:lnTo>
                    <a:pt x="124" y="33"/>
                  </a:lnTo>
                  <a:lnTo>
                    <a:pt x="129" y="44"/>
                  </a:lnTo>
                  <a:lnTo>
                    <a:pt x="133" y="56"/>
                  </a:lnTo>
                  <a:lnTo>
                    <a:pt x="135" y="70"/>
                  </a:lnTo>
                  <a:close/>
                </a:path>
              </a:pathLst>
            </a:custGeom>
            <a:solidFill>
              <a:srgbClr val="F4D1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11" name="Freeform 219">
              <a:extLst>
                <a:ext uri="{FF2B5EF4-FFF2-40B4-BE49-F238E27FC236}">
                  <a16:creationId xmlns:a16="http://schemas.microsoft.com/office/drawing/2014/main" id="{E5F37AB7-5B9C-87BA-8AD9-909F14394E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12" y="2095"/>
              <a:ext cx="135" cy="135"/>
            </a:xfrm>
            <a:custGeom>
              <a:avLst/>
              <a:gdLst>
                <a:gd name="T0" fmla="*/ 133 w 135"/>
                <a:gd name="T1" fmla="*/ 54 h 135"/>
                <a:gd name="T2" fmla="*/ 123 w 135"/>
                <a:gd name="T3" fmla="*/ 31 h 135"/>
                <a:gd name="T4" fmla="*/ 104 w 135"/>
                <a:gd name="T5" fmla="*/ 12 h 135"/>
                <a:gd name="T6" fmla="*/ 81 w 135"/>
                <a:gd name="T7" fmla="*/ 2 h 135"/>
                <a:gd name="T8" fmla="*/ 54 w 135"/>
                <a:gd name="T9" fmla="*/ 2 h 135"/>
                <a:gd name="T10" fmla="*/ 31 w 135"/>
                <a:gd name="T11" fmla="*/ 12 h 135"/>
                <a:gd name="T12" fmla="*/ 12 w 135"/>
                <a:gd name="T13" fmla="*/ 31 h 135"/>
                <a:gd name="T14" fmla="*/ 2 w 135"/>
                <a:gd name="T15" fmla="*/ 54 h 135"/>
                <a:gd name="T16" fmla="*/ 2 w 135"/>
                <a:gd name="T17" fmla="*/ 81 h 135"/>
                <a:gd name="T18" fmla="*/ 12 w 135"/>
                <a:gd name="T19" fmla="*/ 104 h 135"/>
                <a:gd name="T20" fmla="*/ 31 w 135"/>
                <a:gd name="T21" fmla="*/ 123 h 135"/>
                <a:gd name="T22" fmla="*/ 54 w 135"/>
                <a:gd name="T23" fmla="*/ 133 h 135"/>
                <a:gd name="T24" fmla="*/ 81 w 135"/>
                <a:gd name="T25" fmla="*/ 133 h 135"/>
                <a:gd name="T26" fmla="*/ 104 w 135"/>
                <a:gd name="T27" fmla="*/ 123 h 135"/>
                <a:gd name="T28" fmla="*/ 123 w 135"/>
                <a:gd name="T29" fmla="*/ 104 h 135"/>
                <a:gd name="T30" fmla="*/ 133 w 135"/>
                <a:gd name="T31" fmla="*/ 81 h 135"/>
                <a:gd name="T32" fmla="*/ 131 w 135"/>
                <a:gd name="T33" fmla="*/ 68 h 135"/>
                <a:gd name="T34" fmla="*/ 125 w 135"/>
                <a:gd name="T35" fmla="*/ 93 h 135"/>
                <a:gd name="T36" fmla="*/ 112 w 135"/>
                <a:gd name="T37" fmla="*/ 112 h 135"/>
                <a:gd name="T38" fmla="*/ 93 w 135"/>
                <a:gd name="T39" fmla="*/ 125 h 135"/>
                <a:gd name="T40" fmla="*/ 68 w 135"/>
                <a:gd name="T41" fmla="*/ 131 h 135"/>
                <a:gd name="T42" fmla="*/ 42 w 135"/>
                <a:gd name="T43" fmla="*/ 125 h 135"/>
                <a:gd name="T44" fmla="*/ 23 w 135"/>
                <a:gd name="T45" fmla="*/ 112 h 135"/>
                <a:gd name="T46" fmla="*/ 10 w 135"/>
                <a:gd name="T47" fmla="*/ 93 h 135"/>
                <a:gd name="T48" fmla="*/ 4 w 135"/>
                <a:gd name="T49" fmla="*/ 68 h 135"/>
                <a:gd name="T50" fmla="*/ 10 w 135"/>
                <a:gd name="T51" fmla="*/ 42 h 135"/>
                <a:gd name="T52" fmla="*/ 23 w 135"/>
                <a:gd name="T53" fmla="*/ 23 h 135"/>
                <a:gd name="T54" fmla="*/ 42 w 135"/>
                <a:gd name="T55" fmla="*/ 10 h 135"/>
                <a:gd name="T56" fmla="*/ 68 w 135"/>
                <a:gd name="T57" fmla="*/ 4 h 135"/>
                <a:gd name="T58" fmla="*/ 93 w 135"/>
                <a:gd name="T59" fmla="*/ 10 h 135"/>
                <a:gd name="T60" fmla="*/ 112 w 135"/>
                <a:gd name="T61" fmla="*/ 23 h 135"/>
                <a:gd name="T62" fmla="*/ 125 w 135"/>
                <a:gd name="T63" fmla="*/ 42 h 135"/>
                <a:gd name="T64" fmla="*/ 131 w 135"/>
                <a:gd name="T65" fmla="*/ 68 h 13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5"/>
                <a:gd name="T100" fmla="*/ 0 h 135"/>
                <a:gd name="T101" fmla="*/ 135 w 135"/>
                <a:gd name="T102" fmla="*/ 135 h 13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5" h="135">
                  <a:moveTo>
                    <a:pt x="135" y="68"/>
                  </a:moveTo>
                  <a:lnTo>
                    <a:pt x="133" y="54"/>
                  </a:lnTo>
                  <a:lnTo>
                    <a:pt x="129" y="41"/>
                  </a:lnTo>
                  <a:lnTo>
                    <a:pt x="123" y="31"/>
                  </a:lnTo>
                  <a:lnTo>
                    <a:pt x="116" y="19"/>
                  </a:lnTo>
                  <a:lnTo>
                    <a:pt x="104" y="12"/>
                  </a:lnTo>
                  <a:lnTo>
                    <a:pt x="95" y="6"/>
                  </a:lnTo>
                  <a:lnTo>
                    <a:pt x="81" y="2"/>
                  </a:lnTo>
                  <a:lnTo>
                    <a:pt x="68" y="0"/>
                  </a:lnTo>
                  <a:lnTo>
                    <a:pt x="54" y="2"/>
                  </a:lnTo>
                  <a:lnTo>
                    <a:pt x="41" y="6"/>
                  </a:lnTo>
                  <a:lnTo>
                    <a:pt x="31" y="12"/>
                  </a:lnTo>
                  <a:lnTo>
                    <a:pt x="19" y="19"/>
                  </a:lnTo>
                  <a:lnTo>
                    <a:pt x="12" y="31"/>
                  </a:lnTo>
                  <a:lnTo>
                    <a:pt x="6" y="41"/>
                  </a:lnTo>
                  <a:lnTo>
                    <a:pt x="2" y="54"/>
                  </a:lnTo>
                  <a:lnTo>
                    <a:pt x="0" y="68"/>
                  </a:lnTo>
                  <a:lnTo>
                    <a:pt x="2" y="81"/>
                  </a:lnTo>
                  <a:lnTo>
                    <a:pt x="6" y="95"/>
                  </a:lnTo>
                  <a:lnTo>
                    <a:pt x="12" y="104"/>
                  </a:lnTo>
                  <a:lnTo>
                    <a:pt x="19" y="116"/>
                  </a:lnTo>
                  <a:lnTo>
                    <a:pt x="31" y="123"/>
                  </a:lnTo>
                  <a:lnTo>
                    <a:pt x="41" y="129"/>
                  </a:lnTo>
                  <a:lnTo>
                    <a:pt x="54" y="133"/>
                  </a:lnTo>
                  <a:lnTo>
                    <a:pt x="68" y="135"/>
                  </a:lnTo>
                  <a:lnTo>
                    <a:pt x="81" y="133"/>
                  </a:lnTo>
                  <a:lnTo>
                    <a:pt x="95" y="129"/>
                  </a:lnTo>
                  <a:lnTo>
                    <a:pt x="104" y="123"/>
                  </a:lnTo>
                  <a:lnTo>
                    <a:pt x="116" y="116"/>
                  </a:lnTo>
                  <a:lnTo>
                    <a:pt x="123" y="104"/>
                  </a:lnTo>
                  <a:lnTo>
                    <a:pt x="129" y="95"/>
                  </a:lnTo>
                  <a:lnTo>
                    <a:pt x="133" y="81"/>
                  </a:lnTo>
                  <a:lnTo>
                    <a:pt x="135" y="68"/>
                  </a:lnTo>
                  <a:close/>
                  <a:moveTo>
                    <a:pt x="131" y="68"/>
                  </a:moveTo>
                  <a:lnTo>
                    <a:pt x="129" y="81"/>
                  </a:lnTo>
                  <a:lnTo>
                    <a:pt x="125" y="93"/>
                  </a:lnTo>
                  <a:lnTo>
                    <a:pt x="120" y="102"/>
                  </a:lnTo>
                  <a:lnTo>
                    <a:pt x="112" y="112"/>
                  </a:lnTo>
                  <a:lnTo>
                    <a:pt x="102" y="120"/>
                  </a:lnTo>
                  <a:lnTo>
                    <a:pt x="93" y="125"/>
                  </a:lnTo>
                  <a:lnTo>
                    <a:pt x="81" y="129"/>
                  </a:lnTo>
                  <a:lnTo>
                    <a:pt x="68" y="131"/>
                  </a:lnTo>
                  <a:lnTo>
                    <a:pt x="54" y="129"/>
                  </a:lnTo>
                  <a:lnTo>
                    <a:pt x="42" y="125"/>
                  </a:lnTo>
                  <a:lnTo>
                    <a:pt x="33" y="120"/>
                  </a:lnTo>
                  <a:lnTo>
                    <a:pt x="23" y="112"/>
                  </a:lnTo>
                  <a:lnTo>
                    <a:pt x="15" y="102"/>
                  </a:lnTo>
                  <a:lnTo>
                    <a:pt x="10" y="93"/>
                  </a:lnTo>
                  <a:lnTo>
                    <a:pt x="6" y="81"/>
                  </a:lnTo>
                  <a:lnTo>
                    <a:pt x="4" y="68"/>
                  </a:lnTo>
                  <a:lnTo>
                    <a:pt x="6" y="54"/>
                  </a:lnTo>
                  <a:lnTo>
                    <a:pt x="10" y="42"/>
                  </a:lnTo>
                  <a:lnTo>
                    <a:pt x="15" y="33"/>
                  </a:lnTo>
                  <a:lnTo>
                    <a:pt x="23" y="23"/>
                  </a:lnTo>
                  <a:lnTo>
                    <a:pt x="33" y="15"/>
                  </a:lnTo>
                  <a:lnTo>
                    <a:pt x="42" y="10"/>
                  </a:lnTo>
                  <a:lnTo>
                    <a:pt x="54" y="6"/>
                  </a:lnTo>
                  <a:lnTo>
                    <a:pt x="68" y="4"/>
                  </a:lnTo>
                  <a:lnTo>
                    <a:pt x="81" y="6"/>
                  </a:lnTo>
                  <a:lnTo>
                    <a:pt x="93" y="10"/>
                  </a:lnTo>
                  <a:lnTo>
                    <a:pt x="102" y="15"/>
                  </a:lnTo>
                  <a:lnTo>
                    <a:pt x="112" y="23"/>
                  </a:lnTo>
                  <a:lnTo>
                    <a:pt x="120" y="33"/>
                  </a:lnTo>
                  <a:lnTo>
                    <a:pt x="125" y="42"/>
                  </a:lnTo>
                  <a:lnTo>
                    <a:pt x="129" y="54"/>
                  </a:lnTo>
                  <a:lnTo>
                    <a:pt x="131" y="68"/>
                  </a:lnTo>
                  <a:close/>
                </a:path>
              </a:pathLst>
            </a:custGeom>
            <a:solidFill>
              <a:srgbClr val="F4D2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12" name="Freeform 220">
              <a:extLst>
                <a:ext uri="{FF2B5EF4-FFF2-40B4-BE49-F238E27FC236}">
                  <a16:creationId xmlns:a16="http://schemas.microsoft.com/office/drawing/2014/main" id="{8DA393F2-CE44-2725-FA2F-ED79C1F686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14" y="2097"/>
              <a:ext cx="131" cy="131"/>
            </a:xfrm>
            <a:custGeom>
              <a:avLst/>
              <a:gdLst>
                <a:gd name="T0" fmla="*/ 129 w 131"/>
                <a:gd name="T1" fmla="*/ 52 h 131"/>
                <a:gd name="T2" fmla="*/ 120 w 131"/>
                <a:gd name="T3" fmla="*/ 29 h 131"/>
                <a:gd name="T4" fmla="*/ 102 w 131"/>
                <a:gd name="T5" fmla="*/ 12 h 131"/>
                <a:gd name="T6" fmla="*/ 79 w 131"/>
                <a:gd name="T7" fmla="*/ 2 h 131"/>
                <a:gd name="T8" fmla="*/ 52 w 131"/>
                <a:gd name="T9" fmla="*/ 2 h 131"/>
                <a:gd name="T10" fmla="*/ 29 w 131"/>
                <a:gd name="T11" fmla="*/ 12 h 131"/>
                <a:gd name="T12" fmla="*/ 12 w 131"/>
                <a:gd name="T13" fmla="*/ 29 h 131"/>
                <a:gd name="T14" fmla="*/ 2 w 131"/>
                <a:gd name="T15" fmla="*/ 52 h 131"/>
                <a:gd name="T16" fmla="*/ 2 w 131"/>
                <a:gd name="T17" fmla="*/ 79 h 131"/>
                <a:gd name="T18" fmla="*/ 12 w 131"/>
                <a:gd name="T19" fmla="*/ 102 h 131"/>
                <a:gd name="T20" fmla="*/ 29 w 131"/>
                <a:gd name="T21" fmla="*/ 120 h 131"/>
                <a:gd name="T22" fmla="*/ 52 w 131"/>
                <a:gd name="T23" fmla="*/ 129 h 131"/>
                <a:gd name="T24" fmla="*/ 79 w 131"/>
                <a:gd name="T25" fmla="*/ 129 h 131"/>
                <a:gd name="T26" fmla="*/ 102 w 131"/>
                <a:gd name="T27" fmla="*/ 120 h 131"/>
                <a:gd name="T28" fmla="*/ 120 w 131"/>
                <a:gd name="T29" fmla="*/ 102 h 131"/>
                <a:gd name="T30" fmla="*/ 129 w 131"/>
                <a:gd name="T31" fmla="*/ 79 h 131"/>
                <a:gd name="T32" fmla="*/ 127 w 131"/>
                <a:gd name="T33" fmla="*/ 66 h 131"/>
                <a:gd name="T34" fmla="*/ 121 w 131"/>
                <a:gd name="T35" fmla="*/ 89 h 131"/>
                <a:gd name="T36" fmla="*/ 110 w 131"/>
                <a:gd name="T37" fmla="*/ 110 h 131"/>
                <a:gd name="T38" fmla="*/ 89 w 131"/>
                <a:gd name="T39" fmla="*/ 121 h 131"/>
                <a:gd name="T40" fmla="*/ 66 w 131"/>
                <a:gd name="T41" fmla="*/ 127 h 131"/>
                <a:gd name="T42" fmla="*/ 42 w 131"/>
                <a:gd name="T43" fmla="*/ 121 h 131"/>
                <a:gd name="T44" fmla="*/ 21 w 131"/>
                <a:gd name="T45" fmla="*/ 110 h 131"/>
                <a:gd name="T46" fmla="*/ 10 w 131"/>
                <a:gd name="T47" fmla="*/ 89 h 131"/>
                <a:gd name="T48" fmla="*/ 4 w 131"/>
                <a:gd name="T49" fmla="*/ 66 h 131"/>
                <a:gd name="T50" fmla="*/ 10 w 131"/>
                <a:gd name="T51" fmla="*/ 42 h 131"/>
                <a:gd name="T52" fmla="*/ 21 w 131"/>
                <a:gd name="T53" fmla="*/ 21 h 131"/>
                <a:gd name="T54" fmla="*/ 42 w 131"/>
                <a:gd name="T55" fmla="*/ 10 h 131"/>
                <a:gd name="T56" fmla="*/ 66 w 131"/>
                <a:gd name="T57" fmla="*/ 4 h 131"/>
                <a:gd name="T58" fmla="*/ 89 w 131"/>
                <a:gd name="T59" fmla="*/ 10 h 131"/>
                <a:gd name="T60" fmla="*/ 110 w 131"/>
                <a:gd name="T61" fmla="*/ 21 h 131"/>
                <a:gd name="T62" fmla="*/ 121 w 131"/>
                <a:gd name="T63" fmla="*/ 42 h 131"/>
                <a:gd name="T64" fmla="*/ 127 w 131"/>
                <a:gd name="T65" fmla="*/ 66 h 13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1"/>
                <a:gd name="T100" fmla="*/ 0 h 131"/>
                <a:gd name="T101" fmla="*/ 131 w 131"/>
                <a:gd name="T102" fmla="*/ 131 h 13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1" h="131">
                  <a:moveTo>
                    <a:pt x="131" y="66"/>
                  </a:moveTo>
                  <a:lnTo>
                    <a:pt x="129" y="52"/>
                  </a:lnTo>
                  <a:lnTo>
                    <a:pt x="125" y="40"/>
                  </a:lnTo>
                  <a:lnTo>
                    <a:pt x="120" y="29"/>
                  </a:lnTo>
                  <a:lnTo>
                    <a:pt x="112" y="19"/>
                  </a:lnTo>
                  <a:lnTo>
                    <a:pt x="102" y="12"/>
                  </a:lnTo>
                  <a:lnTo>
                    <a:pt x="91" y="6"/>
                  </a:lnTo>
                  <a:lnTo>
                    <a:pt x="79" y="2"/>
                  </a:lnTo>
                  <a:lnTo>
                    <a:pt x="66" y="0"/>
                  </a:lnTo>
                  <a:lnTo>
                    <a:pt x="52" y="2"/>
                  </a:lnTo>
                  <a:lnTo>
                    <a:pt x="40" y="6"/>
                  </a:lnTo>
                  <a:lnTo>
                    <a:pt x="29" y="12"/>
                  </a:lnTo>
                  <a:lnTo>
                    <a:pt x="19" y="19"/>
                  </a:lnTo>
                  <a:lnTo>
                    <a:pt x="12" y="29"/>
                  </a:lnTo>
                  <a:lnTo>
                    <a:pt x="6" y="40"/>
                  </a:lnTo>
                  <a:lnTo>
                    <a:pt x="2" y="52"/>
                  </a:lnTo>
                  <a:lnTo>
                    <a:pt x="0" y="66"/>
                  </a:lnTo>
                  <a:lnTo>
                    <a:pt x="2" y="79"/>
                  </a:lnTo>
                  <a:lnTo>
                    <a:pt x="6" y="91"/>
                  </a:lnTo>
                  <a:lnTo>
                    <a:pt x="12" y="102"/>
                  </a:lnTo>
                  <a:lnTo>
                    <a:pt x="19" y="112"/>
                  </a:lnTo>
                  <a:lnTo>
                    <a:pt x="29" y="120"/>
                  </a:lnTo>
                  <a:lnTo>
                    <a:pt x="40" y="125"/>
                  </a:lnTo>
                  <a:lnTo>
                    <a:pt x="52" y="129"/>
                  </a:lnTo>
                  <a:lnTo>
                    <a:pt x="66" y="131"/>
                  </a:lnTo>
                  <a:lnTo>
                    <a:pt x="79" y="129"/>
                  </a:lnTo>
                  <a:lnTo>
                    <a:pt x="91" y="125"/>
                  </a:lnTo>
                  <a:lnTo>
                    <a:pt x="102" y="120"/>
                  </a:lnTo>
                  <a:lnTo>
                    <a:pt x="112" y="112"/>
                  </a:lnTo>
                  <a:lnTo>
                    <a:pt x="120" y="102"/>
                  </a:lnTo>
                  <a:lnTo>
                    <a:pt x="125" y="91"/>
                  </a:lnTo>
                  <a:lnTo>
                    <a:pt x="129" y="79"/>
                  </a:lnTo>
                  <a:lnTo>
                    <a:pt x="131" y="66"/>
                  </a:lnTo>
                  <a:close/>
                  <a:moveTo>
                    <a:pt x="127" y="66"/>
                  </a:moveTo>
                  <a:lnTo>
                    <a:pt x="125" y="77"/>
                  </a:lnTo>
                  <a:lnTo>
                    <a:pt x="121" y="89"/>
                  </a:lnTo>
                  <a:lnTo>
                    <a:pt x="116" y="100"/>
                  </a:lnTo>
                  <a:lnTo>
                    <a:pt x="110" y="110"/>
                  </a:lnTo>
                  <a:lnTo>
                    <a:pt x="100" y="116"/>
                  </a:lnTo>
                  <a:lnTo>
                    <a:pt x="89" y="121"/>
                  </a:lnTo>
                  <a:lnTo>
                    <a:pt x="77" y="125"/>
                  </a:lnTo>
                  <a:lnTo>
                    <a:pt x="66" y="127"/>
                  </a:lnTo>
                  <a:lnTo>
                    <a:pt x="54" y="125"/>
                  </a:lnTo>
                  <a:lnTo>
                    <a:pt x="42" y="121"/>
                  </a:lnTo>
                  <a:lnTo>
                    <a:pt x="31" y="116"/>
                  </a:lnTo>
                  <a:lnTo>
                    <a:pt x="21" y="110"/>
                  </a:lnTo>
                  <a:lnTo>
                    <a:pt x="15" y="100"/>
                  </a:lnTo>
                  <a:lnTo>
                    <a:pt x="10" y="89"/>
                  </a:lnTo>
                  <a:lnTo>
                    <a:pt x="6" y="77"/>
                  </a:lnTo>
                  <a:lnTo>
                    <a:pt x="4" y="66"/>
                  </a:lnTo>
                  <a:lnTo>
                    <a:pt x="6" y="54"/>
                  </a:lnTo>
                  <a:lnTo>
                    <a:pt x="10" y="42"/>
                  </a:lnTo>
                  <a:lnTo>
                    <a:pt x="15" y="31"/>
                  </a:lnTo>
                  <a:lnTo>
                    <a:pt x="21" y="21"/>
                  </a:lnTo>
                  <a:lnTo>
                    <a:pt x="31" y="15"/>
                  </a:lnTo>
                  <a:lnTo>
                    <a:pt x="42" y="10"/>
                  </a:lnTo>
                  <a:lnTo>
                    <a:pt x="54" y="6"/>
                  </a:lnTo>
                  <a:lnTo>
                    <a:pt x="66" y="4"/>
                  </a:lnTo>
                  <a:lnTo>
                    <a:pt x="77" y="6"/>
                  </a:lnTo>
                  <a:lnTo>
                    <a:pt x="89" y="10"/>
                  </a:lnTo>
                  <a:lnTo>
                    <a:pt x="100" y="15"/>
                  </a:lnTo>
                  <a:lnTo>
                    <a:pt x="110" y="21"/>
                  </a:lnTo>
                  <a:lnTo>
                    <a:pt x="116" y="31"/>
                  </a:lnTo>
                  <a:lnTo>
                    <a:pt x="121" y="42"/>
                  </a:lnTo>
                  <a:lnTo>
                    <a:pt x="125" y="54"/>
                  </a:lnTo>
                  <a:lnTo>
                    <a:pt x="127" y="66"/>
                  </a:lnTo>
                  <a:close/>
                </a:path>
              </a:pathLst>
            </a:custGeom>
            <a:solidFill>
              <a:srgbClr val="F5D3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13" name="Freeform 221">
              <a:extLst>
                <a:ext uri="{FF2B5EF4-FFF2-40B4-BE49-F238E27FC236}">
                  <a16:creationId xmlns:a16="http://schemas.microsoft.com/office/drawing/2014/main" id="{F20A87DC-BFB2-9639-2C32-626B3BE632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16" y="2099"/>
              <a:ext cx="127" cy="127"/>
            </a:xfrm>
            <a:custGeom>
              <a:avLst/>
              <a:gdLst>
                <a:gd name="T0" fmla="*/ 125 w 127"/>
                <a:gd name="T1" fmla="*/ 50 h 127"/>
                <a:gd name="T2" fmla="*/ 116 w 127"/>
                <a:gd name="T3" fmla="*/ 29 h 127"/>
                <a:gd name="T4" fmla="*/ 98 w 127"/>
                <a:gd name="T5" fmla="*/ 11 h 127"/>
                <a:gd name="T6" fmla="*/ 77 w 127"/>
                <a:gd name="T7" fmla="*/ 2 h 127"/>
                <a:gd name="T8" fmla="*/ 50 w 127"/>
                <a:gd name="T9" fmla="*/ 2 h 127"/>
                <a:gd name="T10" fmla="*/ 29 w 127"/>
                <a:gd name="T11" fmla="*/ 11 h 127"/>
                <a:gd name="T12" fmla="*/ 11 w 127"/>
                <a:gd name="T13" fmla="*/ 29 h 127"/>
                <a:gd name="T14" fmla="*/ 2 w 127"/>
                <a:gd name="T15" fmla="*/ 50 h 127"/>
                <a:gd name="T16" fmla="*/ 2 w 127"/>
                <a:gd name="T17" fmla="*/ 77 h 127"/>
                <a:gd name="T18" fmla="*/ 11 w 127"/>
                <a:gd name="T19" fmla="*/ 98 h 127"/>
                <a:gd name="T20" fmla="*/ 29 w 127"/>
                <a:gd name="T21" fmla="*/ 116 h 127"/>
                <a:gd name="T22" fmla="*/ 50 w 127"/>
                <a:gd name="T23" fmla="*/ 125 h 127"/>
                <a:gd name="T24" fmla="*/ 77 w 127"/>
                <a:gd name="T25" fmla="*/ 125 h 127"/>
                <a:gd name="T26" fmla="*/ 98 w 127"/>
                <a:gd name="T27" fmla="*/ 116 h 127"/>
                <a:gd name="T28" fmla="*/ 116 w 127"/>
                <a:gd name="T29" fmla="*/ 98 h 127"/>
                <a:gd name="T30" fmla="*/ 125 w 127"/>
                <a:gd name="T31" fmla="*/ 77 h 127"/>
                <a:gd name="T32" fmla="*/ 123 w 127"/>
                <a:gd name="T33" fmla="*/ 64 h 127"/>
                <a:gd name="T34" fmla="*/ 118 w 127"/>
                <a:gd name="T35" fmla="*/ 87 h 127"/>
                <a:gd name="T36" fmla="*/ 106 w 127"/>
                <a:gd name="T37" fmla="*/ 106 h 127"/>
                <a:gd name="T38" fmla="*/ 87 w 127"/>
                <a:gd name="T39" fmla="*/ 118 h 127"/>
                <a:gd name="T40" fmla="*/ 64 w 127"/>
                <a:gd name="T41" fmla="*/ 123 h 127"/>
                <a:gd name="T42" fmla="*/ 40 w 127"/>
                <a:gd name="T43" fmla="*/ 118 h 127"/>
                <a:gd name="T44" fmla="*/ 21 w 127"/>
                <a:gd name="T45" fmla="*/ 106 h 127"/>
                <a:gd name="T46" fmla="*/ 10 w 127"/>
                <a:gd name="T47" fmla="*/ 87 h 127"/>
                <a:gd name="T48" fmla="*/ 4 w 127"/>
                <a:gd name="T49" fmla="*/ 64 h 127"/>
                <a:gd name="T50" fmla="*/ 10 w 127"/>
                <a:gd name="T51" fmla="*/ 40 h 127"/>
                <a:gd name="T52" fmla="*/ 21 w 127"/>
                <a:gd name="T53" fmla="*/ 21 h 127"/>
                <a:gd name="T54" fmla="*/ 40 w 127"/>
                <a:gd name="T55" fmla="*/ 10 h 127"/>
                <a:gd name="T56" fmla="*/ 64 w 127"/>
                <a:gd name="T57" fmla="*/ 4 h 127"/>
                <a:gd name="T58" fmla="*/ 87 w 127"/>
                <a:gd name="T59" fmla="*/ 10 h 127"/>
                <a:gd name="T60" fmla="*/ 106 w 127"/>
                <a:gd name="T61" fmla="*/ 21 h 127"/>
                <a:gd name="T62" fmla="*/ 118 w 127"/>
                <a:gd name="T63" fmla="*/ 40 h 127"/>
                <a:gd name="T64" fmla="*/ 123 w 127"/>
                <a:gd name="T65" fmla="*/ 64 h 1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27"/>
                <a:gd name="T100" fmla="*/ 0 h 127"/>
                <a:gd name="T101" fmla="*/ 127 w 127"/>
                <a:gd name="T102" fmla="*/ 127 h 12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27" h="127">
                  <a:moveTo>
                    <a:pt x="127" y="64"/>
                  </a:moveTo>
                  <a:lnTo>
                    <a:pt x="125" y="50"/>
                  </a:lnTo>
                  <a:lnTo>
                    <a:pt x="121" y="38"/>
                  </a:lnTo>
                  <a:lnTo>
                    <a:pt x="116" y="29"/>
                  </a:lnTo>
                  <a:lnTo>
                    <a:pt x="108" y="19"/>
                  </a:lnTo>
                  <a:lnTo>
                    <a:pt x="98" y="11"/>
                  </a:lnTo>
                  <a:lnTo>
                    <a:pt x="89" y="6"/>
                  </a:lnTo>
                  <a:lnTo>
                    <a:pt x="77" y="2"/>
                  </a:lnTo>
                  <a:lnTo>
                    <a:pt x="64" y="0"/>
                  </a:lnTo>
                  <a:lnTo>
                    <a:pt x="50" y="2"/>
                  </a:lnTo>
                  <a:lnTo>
                    <a:pt x="38" y="6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11" y="29"/>
                  </a:lnTo>
                  <a:lnTo>
                    <a:pt x="6" y="38"/>
                  </a:lnTo>
                  <a:lnTo>
                    <a:pt x="2" y="50"/>
                  </a:lnTo>
                  <a:lnTo>
                    <a:pt x="0" y="64"/>
                  </a:lnTo>
                  <a:lnTo>
                    <a:pt x="2" y="77"/>
                  </a:lnTo>
                  <a:lnTo>
                    <a:pt x="6" y="89"/>
                  </a:lnTo>
                  <a:lnTo>
                    <a:pt x="11" y="98"/>
                  </a:lnTo>
                  <a:lnTo>
                    <a:pt x="19" y="108"/>
                  </a:lnTo>
                  <a:lnTo>
                    <a:pt x="29" y="116"/>
                  </a:lnTo>
                  <a:lnTo>
                    <a:pt x="38" y="121"/>
                  </a:lnTo>
                  <a:lnTo>
                    <a:pt x="50" y="125"/>
                  </a:lnTo>
                  <a:lnTo>
                    <a:pt x="64" y="127"/>
                  </a:lnTo>
                  <a:lnTo>
                    <a:pt x="77" y="125"/>
                  </a:lnTo>
                  <a:lnTo>
                    <a:pt x="89" y="121"/>
                  </a:lnTo>
                  <a:lnTo>
                    <a:pt x="98" y="116"/>
                  </a:lnTo>
                  <a:lnTo>
                    <a:pt x="108" y="108"/>
                  </a:lnTo>
                  <a:lnTo>
                    <a:pt x="116" y="98"/>
                  </a:lnTo>
                  <a:lnTo>
                    <a:pt x="121" y="89"/>
                  </a:lnTo>
                  <a:lnTo>
                    <a:pt x="125" y="77"/>
                  </a:lnTo>
                  <a:lnTo>
                    <a:pt x="127" y="64"/>
                  </a:lnTo>
                  <a:close/>
                  <a:moveTo>
                    <a:pt x="123" y="64"/>
                  </a:moveTo>
                  <a:lnTo>
                    <a:pt x="121" y="75"/>
                  </a:lnTo>
                  <a:lnTo>
                    <a:pt x="118" y="87"/>
                  </a:lnTo>
                  <a:lnTo>
                    <a:pt x="114" y="96"/>
                  </a:lnTo>
                  <a:lnTo>
                    <a:pt x="106" y="106"/>
                  </a:lnTo>
                  <a:lnTo>
                    <a:pt x="96" y="114"/>
                  </a:lnTo>
                  <a:lnTo>
                    <a:pt x="87" y="118"/>
                  </a:lnTo>
                  <a:lnTo>
                    <a:pt x="75" y="121"/>
                  </a:lnTo>
                  <a:lnTo>
                    <a:pt x="64" y="123"/>
                  </a:lnTo>
                  <a:lnTo>
                    <a:pt x="52" y="121"/>
                  </a:lnTo>
                  <a:lnTo>
                    <a:pt x="40" y="118"/>
                  </a:lnTo>
                  <a:lnTo>
                    <a:pt x="31" y="114"/>
                  </a:lnTo>
                  <a:lnTo>
                    <a:pt x="21" y="106"/>
                  </a:lnTo>
                  <a:lnTo>
                    <a:pt x="13" y="96"/>
                  </a:lnTo>
                  <a:lnTo>
                    <a:pt x="10" y="87"/>
                  </a:lnTo>
                  <a:lnTo>
                    <a:pt x="6" y="75"/>
                  </a:lnTo>
                  <a:lnTo>
                    <a:pt x="4" y="64"/>
                  </a:lnTo>
                  <a:lnTo>
                    <a:pt x="6" y="52"/>
                  </a:lnTo>
                  <a:lnTo>
                    <a:pt x="10" y="40"/>
                  </a:lnTo>
                  <a:lnTo>
                    <a:pt x="13" y="31"/>
                  </a:lnTo>
                  <a:lnTo>
                    <a:pt x="21" y="21"/>
                  </a:lnTo>
                  <a:lnTo>
                    <a:pt x="31" y="13"/>
                  </a:lnTo>
                  <a:lnTo>
                    <a:pt x="40" y="10"/>
                  </a:lnTo>
                  <a:lnTo>
                    <a:pt x="52" y="6"/>
                  </a:lnTo>
                  <a:lnTo>
                    <a:pt x="64" y="4"/>
                  </a:lnTo>
                  <a:lnTo>
                    <a:pt x="75" y="6"/>
                  </a:lnTo>
                  <a:lnTo>
                    <a:pt x="87" y="10"/>
                  </a:lnTo>
                  <a:lnTo>
                    <a:pt x="96" y="13"/>
                  </a:lnTo>
                  <a:lnTo>
                    <a:pt x="106" y="21"/>
                  </a:lnTo>
                  <a:lnTo>
                    <a:pt x="114" y="31"/>
                  </a:lnTo>
                  <a:lnTo>
                    <a:pt x="118" y="40"/>
                  </a:lnTo>
                  <a:lnTo>
                    <a:pt x="121" y="52"/>
                  </a:lnTo>
                  <a:lnTo>
                    <a:pt x="123" y="64"/>
                  </a:lnTo>
                  <a:close/>
                </a:path>
              </a:pathLst>
            </a:custGeom>
            <a:solidFill>
              <a:srgbClr val="F5D5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14" name="Freeform 222">
              <a:extLst>
                <a:ext uri="{FF2B5EF4-FFF2-40B4-BE49-F238E27FC236}">
                  <a16:creationId xmlns:a16="http://schemas.microsoft.com/office/drawing/2014/main" id="{19E77BA5-F47A-D319-57B2-A70A82EA9F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18" y="2101"/>
              <a:ext cx="123" cy="123"/>
            </a:xfrm>
            <a:custGeom>
              <a:avLst/>
              <a:gdLst>
                <a:gd name="T0" fmla="*/ 121 w 123"/>
                <a:gd name="T1" fmla="*/ 50 h 123"/>
                <a:gd name="T2" fmla="*/ 112 w 123"/>
                <a:gd name="T3" fmla="*/ 27 h 123"/>
                <a:gd name="T4" fmla="*/ 96 w 123"/>
                <a:gd name="T5" fmla="*/ 11 h 123"/>
                <a:gd name="T6" fmla="*/ 73 w 123"/>
                <a:gd name="T7" fmla="*/ 2 h 123"/>
                <a:gd name="T8" fmla="*/ 50 w 123"/>
                <a:gd name="T9" fmla="*/ 2 h 123"/>
                <a:gd name="T10" fmla="*/ 27 w 123"/>
                <a:gd name="T11" fmla="*/ 11 h 123"/>
                <a:gd name="T12" fmla="*/ 11 w 123"/>
                <a:gd name="T13" fmla="*/ 27 h 123"/>
                <a:gd name="T14" fmla="*/ 2 w 123"/>
                <a:gd name="T15" fmla="*/ 50 h 123"/>
                <a:gd name="T16" fmla="*/ 2 w 123"/>
                <a:gd name="T17" fmla="*/ 73 h 123"/>
                <a:gd name="T18" fmla="*/ 11 w 123"/>
                <a:gd name="T19" fmla="*/ 96 h 123"/>
                <a:gd name="T20" fmla="*/ 27 w 123"/>
                <a:gd name="T21" fmla="*/ 112 h 123"/>
                <a:gd name="T22" fmla="*/ 50 w 123"/>
                <a:gd name="T23" fmla="*/ 121 h 123"/>
                <a:gd name="T24" fmla="*/ 73 w 123"/>
                <a:gd name="T25" fmla="*/ 121 h 123"/>
                <a:gd name="T26" fmla="*/ 96 w 123"/>
                <a:gd name="T27" fmla="*/ 112 h 123"/>
                <a:gd name="T28" fmla="*/ 112 w 123"/>
                <a:gd name="T29" fmla="*/ 96 h 123"/>
                <a:gd name="T30" fmla="*/ 121 w 123"/>
                <a:gd name="T31" fmla="*/ 73 h 123"/>
                <a:gd name="T32" fmla="*/ 119 w 123"/>
                <a:gd name="T33" fmla="*/ 62 h 123"/>
                <a:gd name="T34" fmla="*/ 116 w 123"/>
                <a:gd name="T35" fmla="*/ 85 h 123"/>
                <a:gd name="T36" fmla="*/ 102 w 123"/>
                <a:gd name="T37" fmla="*/ 102 h 123"/>
                <a:gd name="T38" fmla="*/ 85 w 123"/>
                <a:gd name="T39" fmla="*/ 116 h 123"/>
                <a:gd name="T40" fmla="*/ 62 w 123"/>
                <a:gd name="T41" fmla="*/ 119 h 123"/>
                <a:gd name="T42" fmla="*/ 38 w 123"/>
                <a:gd name="T43" fmla="*/ 116 h 123"/>
                <a:gd name="T44" fmla="*/ 21 w 123"/>
                <a:gd name="T45" fmla="*/ 102 h 123"/>
                <a:gd name="T46" fmla="*/ 8 w 123"/>
                <a:gd name="T47" fmla="*/ 85 h 123"/>
                <a:gd name="T48" fmla="*/ 4 w 123"/>
                <a:gd name="T49" fmla="*/ 62 h 123"/>
                <a:gd name="T50" fmla="*/ 8 w 123"/>
                <a:gd name="T51" fmla="*/ 38 h 123"/>
                <a:gd name="T52" fmla="*/ 21 w 123"/>
                <a:gd name="T53" fmla="*/ 21 h 123"/>
                <a:gd name="T54" fmla="*/ 38 w 123"/>
                <a:gd name="T55" fmla="*/ 8 h 123"/>
                <a:gd name="T56" fmla="*/ 62 w 123"/>
                <a:gd name="T57" fmla="*/ 4 h 123"/>
                <a:gd name="T58" fmla="*/ 85 w 123"/>
                <a:gd name="T59" fmla="*/ 8 h 123"/>
                <a:gd name="T60" fmla="*/ 102 w 123"/>
                <a:gd name="T61" fmla="*/ 21 h 123"/>
                <a:gd name="T62" fmla="*/ 116 w 123"/>
                <a:gd name="T63" fmla="*/ 38 h 123"/>
                <a:gd name="T64" fmla="*/ 119 w 123"/>
                <a:gd name="T65" fmla="*/ 62 h 12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23"/>
                <a:gd name="T100" fmla="*/ 0 h 123"/>
                <a:gd name="T101" fmla="*/ 123 w 123"/>
                <a:gd name="T102" fmla="*/ 123 h 12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23" h="123">
                  <a:moveTo>
                    <a:pt x="123" y="62"/>
                  </a:moveTo>
                  <a:lnTo>
                    <a:pt x="121" y="50"/>
                  </a:lnTo>
                  <a:lnTo>
                    <a:pt x="117" y="38"/>
                  </a:lnTo>
                  <a:lnTo>
                    <a:pt x="112" y="27"/>
                  </a:lnTo>
                  <a:lnTo>
                    <a:pt x="106" y="17"/>
                  </a:lnTo>
                  <a:lnTo>
                    <a:pt x="96" y="11"/>
                  </a:lnTo>
                  <a:lnTo>
                    <a:pt x="85" y="6"/>
                  </a:lnTo>
                  <a:lnTo>
                    <a:pt x="73" y="2"/>
                  </a:lnTo>
                  <a:lnTo>
                    <a:pt x="62" y="0"/>
                  </a:lnTo>
                  <a:lnTo>
                    <a:pt x="50" y="2"/>
                  </a:lnTo>
                  <a:lnTo>
                    <a:pt x="38" y="6"/>
                  </a:lnTo>
                  <a:lnTo>
                    <a:pt x="27" y="11"/>
                  </a:lnTo>
                  <a:lnTo>
                    <a:pt x="17" y="17"/>
                  </a:lnTo>
                  <a:lnTo>
                    <a:pt x="11" y="27"/>
                  </a:lnTo>
                  <a:lnTo>
                    <a:pt x="6" y="38"/>
                  </a:lnTo>
                  <a:lnTo>
                    <a:pt x="2" y="50"/>
                  </a:lnTo>
                  <a:lnTo>
                    <a:pt x="0" y="62"/>
                  </a:lnTo>
                  <a:lnTo>
                    <a:pt x="2" y="73"/>
                  </a:lnTo>
                  <a:lnTo>
                    <a:pt x="6" y="85"/>
                  </a:lnTo>
                  <a:lnTo>
                    <a:pt x="11" y="96"/>
                  </a:lnTo>
                  <a:lnTo>
                    <a:pt x="17" y="106"/>
                  </a:lnTo>
                  <a:lnTo>
                    <a:pt x="27" y="112"/>
                  </a:lnTo>
                  <a:lnTo>
                    <a:pt x="38" y="117"/>
                  </a:lnTo>
                  <a:lnTo>
                    <a:pt x="50" y="121"/>
                  </a:lnTo>
                  <a:lnTo>
                    <a:pt x="62" y="123"/>
                  </a:lnTo>
                  <a:lnTo>
                    <a:pt x="73" y="121"/>
                  </a:lnTo>
                  <a:lnTo>
                    <a:pt x="85" y="117"/>
                  </a:lnTo>
                  <a:lnTo>
                    <a:pt x="96" y="112"/>
                  </a:lnTo>
                  <a:lnTo>
                    <a:pt x="106" y="106"/>
                  </a:lnTo>
                  <a:lnTo>
                    <a:pt x="112" y="96"/>
                  </a:lnTo>
                  <a:lnTo>
                    <a:pt x="117" y="85"/>
                  </a:lnTo>
                  <a:lnTo>
                    <a:pt x="121" y="73"/>
                  </a:lnTo>
                  <a:lnTo>
                    <a:pt x="123" y="62"/>
                  </a:lnTo>
                  <a:close/>
                  <a:moveTo>
                    <a:pt x="119" y="62"/>
                  </a:moveTo>
                  <a:lnTo>
                    <a:pt x="117" y="73"/>
                  </a:lnTo>
                  <a:lnTo>
                    <a:pt x="116" y="85"/>
                  </a:lnTo>
                  <a:lnTo>
                    <a:pt x="110" y="94"/>
                  </a:lnTo>
                  <a:lnTo>
                    <a:pt x="102" y="102"/>
                  </a:lnTo>
                  <a:lnTo>
                    <a:pt x="94" y="110"/>
                  </a:lnTo>
                  <a:lnTo>
                    <a:pt x="85" y="116"/>
                  </a:lnTo>
                  <a:lnTo>
                    <a:pt x="73" y="117"/>
                  </a:lnTo>
                  <a:lnTo>
                    <a:pt x="62" y="119"/>
                  </a:lnTo>
                  <a:lnTo>
                    <a:pt x="50" y="117"/>
                  </a:lnTo>
                  <a:lnTo>
                    <a:pt x="38" y="116"/>
                  </a:lnTo>
                  <a:lnTo>
                    <a:pt x="29" y="110"/>
                  </a:lnTo>
                  <a:lnTo>
                    <a:pt x="21" y="102"/>
                  </a:lnTo>
                  <a:lnTo>
                    <a:pt x="13" y="94"/>
                  </a:lnTo>
                  <a:lnTo>
                    <a:pt x="8" y="85"/>
                  </a:lnTo>
                  <a:lnTo>
                    <a:pt x="6" y="73"/>
                  </a:lnTo>
                  <a:lnTo>
                    <a:pt x="4" y="62"/>
                  </a:lnTo>
                  <a:lnTo>
                    <a:pt x="6" y="50"/>
                  </a:lnTo>
                  <a:lnTo>
                    <a:pt x="8" y="38"/>
                  </a:lnTo>
                  <a:lnTo>
                    <a:pt x="13" y="29"/>
                  </a:lnTo>
                  <a:lnTo>
                    <a:pt x="21" y="21"/>
                  </a:lnTo>
                  <a:lnTo>
                    <a:pt x="29" y="13"/>
                  </a:lnTo>
                  <a:lnTo>
                    <a:pt x="38" y="8"/>
                  </a:lnTo>
                  <a:lnTo>
                    <a:pt x="50" y="6"/>
                  </a:lnTo>
                  <a:lnTo>
                    <a:pt x="62" y="4"/>
                  </a:lnTo>
                  <a:lnTo>
                    <a:pt x="73" y="6"/>
                  </a:lnTo>
                  <a:lnTo>
                    <a:pt x="85" y="8"/>
                  </a:lnTo>
                  <a:lnTo>
                    <a:pt x="94" y="13"/>
                  </a:lnTo>
                  <a:lnTo>
                    <a:pt x="102" y="21"/>
                  </a:lnTo>
                  <a:lnTo>
                    <a:pt x="110" y="29"/>
                  </a:lnTo>
                  <a:lnTo>
                    <a:pt x="116" y="38"/>
                  </a:lnTo>
                  <a:lnTo>
                    <a:pt x="117" y="50"/>
                  </a:lnTo>
                  <a:lnTo>
                    <a:pt x="119" y="62"/>
                  </a:lnTo>
                  <a:close/>
                </a:path>
              </a:pathLst>
            </a:custGeom>
            <a:solidFill>
              <a:srgbClr val="F5D6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15" name="Freeform 223">
              <a:extLst>
                <a:ext uri="{FF2B5EF4-FFF2-40B4-BE49-F238E27FC236}">
                  <a16:creationId xmlns:a16="http://schemas.microsoft.com/office/drawing/2014/main" id="{318B064B-8196-3551-7BE9-33802091B5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20" y="2103"/>
              <a:ext cx="119" cy="119"/>
            </a:xfrm>
            <a:custGeom>
              <a:avLst/>
              <a:gdLst>
                <a:gd name="T0" fmla="*/ 117 w 119"/>
                <a:gd name="T1" fmla="*/ 48 h 119"/>
                <a:gd name="T2" fmla="*/ 110 w 119"/>
                <a:gd name="T3" fmla="*/ 27 h 119"/>
                <a:gd name="T4" fmla="*/ 92 w 119"/>
                <a:gd name="T5" fmla="*/ 9 h 119"/>
                <a:gd name="T6" fmla="*/ 71 w 119"/>
                <a:gd name="T7" fmla="*/ 2 h 119"/>
                <a:gd name="T8" fmla="*/ 48 w 119"/>
                <a:gd name="T9" fmla="*/ 2 h 119"/>
                <a:gd name="T10" fmla="*/ 27 w 119"/>
                <a:gd name="T11" fmla="*/ 9 h 119"/>
                <a:gd name="T12" fmla="*/ 9 w 119"/>
                <a:gd name="T13" fmla="*/ 27 h 119"/>
                <a:gd name="T14" fmla="*/ 2 w 119"/>
                <a:gd name="T15" fmla="*/ 48 h 119"/>
                <a:gd name="T16" fmla="*/ 2 w 119"/>
                <a:gd name="T17" fmla="*/ 71 h 119"/>
                <a:gd name="T18" fmla="*/ 9 w 119"/>
                <a:gd name="T19" fmla="*/ 92 h 119"/>
                <a:gd name="T20" fmla="*/ 27 w 119"/>
                <a:gd name="T21" fmla="*/ 110 h 119"/>
                <a:gd name="T22" fmla="*/ 48 w 119"/>
                <a:gd name="T23" fmla="*/ 117 h 119"/>
                <a:gd name="T24" fmla="*/ 71 w 119"/>
                <a:gd name="T25" fmla="*/ 117 h 119"/>
                <a:gd name="T26" fmla="*/ 92 w 119"/>
                <a:gd name="T27" fmla="*/ 110 h 119"/>
                <a:gd name="T28" fmla="*/ 110 w 119"/>
                <a:gd name="T29" fmla="*/ 92 h 119"/>
                <a:gd name="T30" fmla="*/ 117 w 119"/>
                <a:gd name="T31" fmla="*/ 71 h 119"/>
                <a:gd name="T32" fmla="*/ 115 w 119"/>
                <a:gd name="T33" fmla="*/ 60 h 119"/>
                <a:gd name="T34" fmla="*/ 112 w 119"/>
                <a:gd name="T35" fmla="*/ 81 h 119"/>
                <a:gd name="T36" fmla="*/ 98 w 119"/>
                <a:gd name="T37" fmla="*/ 98 h 119"/>
                <a:gd name="T38" fmla="*/ 81 w 119"/>
                <a:gd name="T39" fmla="*/ 112 h 119"/>
                <a:gd name="T40" fmla="*/ 60 w 119"/>
                <a:gd name="T41" fmla="*/ 115 h 119"/>
                <a:gd name="T42" fmla="*/ 38 w 119"/>
                <a:gd name="T43" fmla="*/ 112 h 119"/>
                <a:gd name="T44" fmla="*/ 21 w 119"/>
                <a:gd name="T45" fmla="*/ 98 h 119"/>
                <a:gd name="T46" fmla="*/ 7 w 119"/>
                <a:gd name="T47" fmla="*/ 81 h 119"/>
                <a:gd name="T48" fmla="*/ 4 w 119"/>
                <a:gd name="T49" fmla="*/ 60 h 119"/>
                <a:gd name="T50" fmla="*/ 7 w 119"/>
                <a:gd name="T51" fmla="*/ 38 h 119"/>
                <a:gd name="T52" fmla="*/ 21 w 119"/>
                <a:gd name="T53" fmla="*/ 21 h 119"/>
                <a:gd name="T54" fmla="*/ 38 w 119"/>
                <a:gd name="T55" fmla="*/ 7 h 119"/>
                <a:gd name="T56" fmla="*/ 60 w 119"/>
                <a:gd name="T57" fmla="*/ 4 h 119"/>
                <a:gd name="T58" fmla="*/ 81 w 119"/>
                <a:gd name="T59" fmla="*/ 7 h 119"/>
                <a:gd name="T60" fmla="*/ 98 w 119"/>
                <a:gd name="T61" fmla="*/ 21 h 119"/>
                <a:gd name="T62" fmla="*/ 112 w 119"/>
                <a:gd name="T63" fmla="*/ 38 h 119"/>
                <a:gd name="T64" fmla="*/ 115 w 119"/>
                <a:gd name="T65" fmla="*/ 60 h 1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9"/>
                <a:gd name="T100" fmla="*/ 0 h 119"/>
                <a:gd name="T101" fmla="*/ 119 w 119"/>
                <a:gd name="T102" fmla="*/ 119 h 11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9" h="119">
                  <a:moveTo>
                    <a:pt x="119" y="60"/>
                  </a:moveTo>
                  <a:lnTo>
                    <a:pt x="117" y="48"/>
                  </a:lnTo>
                  <a:lnTo>
                    <a:pt x="114" y="36"/>
                  </a:lnTo>
                  <a:lnTo>
                    <a:pt x="110" y="27"/>
                  </a:lnTo>
                  <a:lnTo>
                    <a:pt x="102" y="17"/>
                  </a:lnTo>
                  <a:lnTo>
                    <a:pt x="92" y="9"/>
                  </a:lnTo>
                  <a:lnTo>
                    <a:pt x="83" y="6"/>
                  </a:lnTo>
                  <a:lnTo>
                    <a:pt x="71" y="2"/>
                  </a:lnTo>
                  <a:lnTo>
                    <a:pt x="60" y="0"/>
                  </a:lnTo>
                  <a:lnTo>
                    <a:pt x="48" y="2"/>
                  </a:lnTo>
                  <a:lnTo>
                    <a:pt x="36" y="6"/>
                  </a:lnTo>
                  <a:lnTo>
                    <a:pt x="27" y="9"/>
                  </a:lnTo>
                  <a:lnTo>
                    <a:pt x="17" y="17"/>
                  </a:lnTo>
                  <a:lnTo>
                    <a:pt x="9" y="27"/>
                  </a:lnTo>
                  <a:lnTo>
                    <a:pt x="6" y="36"/>
                  </a:lnTo>
                  <a:lnTo>
                    <a:pt x="2" y="48"/>
                  </a:lnTo>
                  <a:lnTo>
                    <a:pt x="0" y="60"/>
                  </a:lnTo>
                  <a:lnTo>
                    <a:pt x="2" y="71"/>
                  </a:lnTo>
                  <a:lnTo>
                    <a:pt x="6" y="83"/>
                  </a:lnTo>
                  <a:lnTo>
                    <a:pt x="9" y="92"/>
                  </a:lnTo>
                  <a:lnTo>
                    <a:pt x="17" y="102"/>
                  </a:lnTo>
                  <a:lnTo>
                    <a:pt x="27" y="110"/>
                  </a:lnTo>
                  <a:lnTo>
                    <a:pt x="36" y="114"/>
                  </a:lnTo>
                  <a:lnTo>
                    <a:pt x="48" y="117"/>
                  </a:lnTo>
                  <a:lnTo>
                    <a:pt x="60" y="119"/>
                  </a:lnTo>
                  <a:lnTo>
                    <a:pt x="71" y="117"/>
                  </a:lnTo>
                  <a:lnTo>
                    <a:pt x="83" y="114"/>
                  </a:lnTo>
                  <a:lnTo>
                    <a:pt x="92" y="110"/>
                  </a:lnTo>
                  <a:lnTo>
                    <a:pt x="102" y="102"/>
                  </a:lnTo>
                  <a:lnTo>
                    <a:pt x="110" y="92"/>
                  </a:lnTo>
                  <a:lnTo>
                    <a:pt x="114" y="83"/>
                  </a:lnTo>
                  <a:lnTo>
                    <a:pt x="117" y="71"/>
                  </a:lnTo>
                  <a:lnTo>
                    <a:pt x="119" y="60"/>
                  </a:lnTo>
                  <a:close/>
                  <a:moveTo>
                    <a:pt x="115" y="60"/>
                  </a:moveTo>
                  <a:lnTo>
                    <a:pt x="114" y="71"/>
                  </a:lnTo>
                  <a:lnTo>
                    <a:pt x="112" y="81"/>
                  </a:lnTo>
                  <a:lnTo>
                    <a:pt x="106" y="90"/>
                  </a:lnTo>
                  <a:lnTo>
                    <a:pt x="98" y="98"/>
                  </a:lnTo>
                  <a:lnTo>
                    <a:pt x="90" y="106"/>
                  </a:lnTo>
                  <a:lnTo>
                    <a:pt x="81" y="112"/>
                  </a:lnTo>
                  <a:lnTo>
                    <a:pt x="71" y="114"/>
                  </a:lnTo>
                  <a:lnTo>
                    <a:pt x="60" y="115"/>
                  </a:lnTo>
                  <a:lnTo>
                    <a:pt x="48" y="114"/>
                  </a:lnTo>
                  <a:lnTo>
                    <a:pt x="38" y="112"/>
                  </a:lnTo>
                  <a:lnTo>
                    <a:pt x="29" y="106"/>
                  </a:lnTo>
                  <a:lnTo>
                    <a:pt x="21" y="98"/>
                  </a:lnTo>
                  <a:lnTo>
                    <a:pt x="13" y="90"/>
                  </a:lnTo>
                  <a:lnTo>
                    <a:pt x="7" y="81"/>
                  </a:lnTo>
                  <a:lnTo>
                    <a:pt x="6" y="71"/>
                  </a:lnTo>
                  <a:lnTo>
                    <a:pt x="4" y="60"/>
                  </a:lnTo>
                  <a:lnTo>
                    <a:pt x="6" y="48"/>
                  </a:lnTo>
                  <a:lnTo>
                    <a:pt x="7" y="38"/>
                  </a:lnTo>
                  <a:lnTo>
                    <a:pt x="13" y="29"/>
                  </a:lnTo>
                  <a:lnTo>
                    <a:pt x="21" y="21"/>
                  </a:lnTo>
                  <a:lnTo>
                    <a:pt x="29" y="13"/>
                  </a:lnTo>
                  <a:lnTo>
                    <a:pt x="38" y="7"/>
                  </a:lnTo>
                  <a:lnTo>
                    <a:pt x="48" y="6"/>
                  </a:lnTo>
                  <a:lnTo>
                    <a:pt x="60" y="4"/>
                  </a:lnTo>
                  <a:lnTo>
                    <a:pt x="71" y="6"/>
                  </a:lnTo>
                  <a:lnTo>
                    <a:pt x="81" y="7"/>
                  </a:lnTo>
                  <a:lnTo>
                    <a:pt x="90" y="13"/>
                  </a:lnTo>
                  <a:lnTo>
                    <a:pt x="98" y="21"/>
                  </a:lnTo>
                  <a:lnTo>
                    <a:pt x="106" y="29"/>
                  </a:lnTo>
                  <a:lnTo>
                    <a:pt x="112" y="38"/>
                  </a:lnTo>
                  <a:lnTo>
                    <a:pt x="114" y="48"/>
                  </a:lnTo>
                  <a:lnTo>
                    <a:pt x="115" y="60"/>
                  </a:lnTo>
                  <a:close/>
                </a:path>
              </a:pathLst>
            </a:custGeom>
            <a:solidFill>
              <a:srgbClr val="F6D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16" name="Freeform 224">
              <a:extLst>
                <a:ext uri="{FF2B5EF4-FFF2-40B4-BE49-F238E27FC236}">
                  <a16:creationId xmlns:a16="http://schemas.microsoft.com/office/drawing/2014/main" id="{7AC0821B-ADED-A07C-B6C7-3DAB839279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22" y="2105"/>
              <a:ext cx="115" cy="115"/>
            </a:xfrm>
            <a:custGeom>
              <a:avLst/>
              <a:gdLst>
                <a:gd name="T0" fmla="*/ 113 w 115"/>
                <a:gd name="T1" fmla="*/ 46 h 115"/>
                <a:gd name="T2" fmla="*/ 106 w 115"/>
                <a:gd name="T3" fmla="*/ 25 h 115"/>
                <a:gd name="T4" fmla="*/ 90 w 115"/>
                <a:gd name="T5" fmla="*/ 9 h 115"/>
                <a:gd name="T6" fmla="*/ 69 w 115"/>
                <a:gd name="T7" fmla="*/ 2 h 115"/>
                <a:gd name="T8" fmla="*/ 46 w 115"/>
                <a:gd name="T9" fmla="*/ 2 h 115"/>
                <a:gd name="T10" fmla="*/ 25 w 115"/>
                <a:gd name="T11" fmla="*/ 9 h 115"/>
                <a:gd name="T12" fmla="*/ 9 w 115"/>
                <a:gd name="T13" fmla="*/ 25 h 115"/>
                <a:gd name="T14" fmla="*/ 2 w 115"/>
                <a:gd name="T15" fmla="*/ 46 h 115"/>
                <a:gd name="T16" fmla="*/ 2 w 115"/>
                <a:gd name="T17" fmla="*/ 69 h 115"/>
                <a:gd name="T18" fmla="*/ 9 w 115"/>
                <a:gd name="T19" fmla="*/ 90 h 115"/>
                <a:gd name="T20" fmla="*/ 25 w 115"/>
                <a:gd name="T21" fmla="*/ 106 h 115"/>
                <a:gd name="T22" fmla="*/ 46 w 115"/>
                <a:gd name="T23" fmla="*/ 113 h 115"/>
                <a:gd name="T24" fmla="*/ 69 w 115"/>
                <a:gd name="T25" fmla="*/ 113 h 115"/>
                <a:gd name="T26" fmla="*/ 90 w 115"/>
                <a:gd name="T27" fmla="*/ 106 h 115"/>
                <a:gd name="T28" fmla="*/ 106 w 115"/>
                <a:gd name="T29" fmla="*/ 90 h 115"/>
                <a:gd name="T30" fmla="*/ 113 w 115"/>
                <a:gd name="T31" fmla="*/ 69 h 115"/>
                <a:gd name="T32" fmla="*/ 112 w 115"/>
                <a:gd name="T33" fmla="*/ 58 h 115"/>
                <a:gd name="T34" fmla="*/ 108 w 115"/>
                <a:gd name="T35" fmla="*/ 79 h 115"/>
                <a:gd name="T36" fmla="*/ 96 w 115"/>
                <a:gd name="T37" fmla="*/ 96 h 115"/>
                <a:gd name="T38" fmla="*/ 79 w 115"/>
                <a:gd name="T39" fmla="*/ 108 h 115"/>
                <a:gd name="T40" fmla="*/ 58 w 115"/>
                <a:gd name="T41" fmla="*/ 112 h 115"/>
                <a:gd name="T42" fmla="*/ 36 w 115"/>
                <a:gd name="T43" fmla="*/ 108 h 115"/>
                <a:gd name="T44" fmla="*/ 19 w 115"/>
                <a:gd name="T45" fmla="*/ 96 h 115"/>
                <a:gd name="T46" fmla="*/ 7 w 115"/>
                <a:gd name="T47" fmla="*/ 79 h 115"/>
                <a:gd name="T48" fmla="*/ 4 w 115"/>
                <a:gd name="T49" fmla="*/ 58 h 115"/>
                <a:gd name="T50" fmla="*/ 7 w 115"/>
                <a:gd name="T51" fmla="*/ 36 h 115"/>
                <a:gd name="T52" fmla="*/ 19 w 115"/>
                <a:gd name="T53" fmla="*/ 19 h 115"/>
                <a:gd name="T54" fmla="*/ 36 w 115"/>
                <a:gd name="T55" fmla="*/ 7 h 115"/>
                <a:gd name="T56" fmla="*/ 58 w 115"/>
                <a:gd name="T57" fmla="*/ 4 h 115"/>
                <a:gd name="T58" fmla="*/ 79 w 115"/>
                <a:gd name="T59" fmla="*/ 7 h 115"/>
                <a:gd name="T60" fmla="*/ 96 w 115"/>
                <a:gd name="T61" fmla="*/ 19 h 115"/>
                <a:gd name="T62" fmla="*/ 108 w 115"/>
                <a:gd name="T63" fmla="*/ 36 h 115"/>
                <a:gd name="T64" fmla="*/ 112 w 115"/>
                <a:gd name="T65" fmla="*/ 58 h 11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5"/>
                <a:gd name="T100" fmla="*/ 0 h 115"/>
                <a:gd name="T101" fmla="*/ 115 w 115"/>
                <a:gd name="T102" fmla="*/ 115 h 11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5" h="115">
                  <a:moveTo>
                    <a:pt x="115" y="58"/>
                  </a:moveTo>
                  <a:lnTo>
                    <a:pt x="113" y="46"/>
                  </a:lnTo>
                  <a:lnTo>
                    <a:pt x="112" y="34"/>
                  </a:lnTo>
                  <a:lnTo>
                    <a:pt x="106" y="25"/>
                  </a:lnTo>
                  <a:lnTo>
                    <a:pt x="98" y="17"/>
                  </a:lnTo>
                  <a:lnTo>
                    <a:pt x="90" y="9"/>
                  </a:lnTo>
                  <a:lnTo>
                    <a:pt x="81" y="4"/>
                  </a:lnTo>
                  <a:lnTo>
                    <a:pt x="69" y="2"/>
                  </a:lnTo>
                  <a:lnTo>
                    <a:pt x="58" y="0"/>
                  </a:lnTo>
                  <a:lnTo>
                    <a:pt x="46" y="2"/>
                  </a:lnTo>
                  <a:lnTo>
                    <a:pt x="34" y="4"/>
                  </a:lnTo>
                  <a:lnTo>
                    <a:pt x="25" y="9"/>
                  </a:lnTo>
                  <a:lnTo>
                    <a:pt x="17" y="17"/>
                  </a:lnTo>
                  <a:lnTo>
                    <a:pt x="9" y="25"/>
                  </a:lnTo>
                  <a:lnTo>
                    <a:pt x="4" y="34"/>
                  </a:lnTo>
                  <a:lnTo>
                    <a:pt x="2" y="46"/>
                  </a:lnTo>
                  <a:lnTo>
                    <a:pt x="0" y="58"/>
                  </a:lnTo>
                  <a:lnTo>
                    <a:pt x="2" y="69"/>
                  </a:lnTo>
                  <a:lnTo>
                    <a:pt x="4" y="81"/>
                  </a:lnTo>
                  <a:lnTo>
                    <a:pt x="9" y="90"/>
                  </a:lnTo>
                  <a:lnTo>
                    <a:pt x="17" y="98"/>
                  </a:lnTo>
                  <a:lnTo>
                    <a:pt x="25" y="106"/>
                  </a:lnTo>
                  <a:lnTo>
                    <a:pt x="34" y="112"/>
                  </a:lnTo>
                  <a:lnTo>
                    <a:pt x="46" y="113"/>
                  </a:lnTo>
                  <a:lnTo>
                    <a:pt x="58" y="115"/>
                  </a:lnTo>
                  <a:lnTo>
                    <a:pt x="69" y="113"/>
                  </a:lnTo>
                  <a:lnTo>
                    <a:pt x="81" y="112"/>
                  </a:lnTo>
                  <a:lnTo>
                    <a:pt x="90" y="106"/>
                  </a:lnTo>
                  <a:lnTo>
                    <a:pt x="98" y="98"/>
                  </a:lnTo>
                  <a:lnTo>
                    <a:pt x="106" y="90"/>
                  </a:lnTo>
                  <a:lnTo>
                    <a:pt x="112" y="81"/>
                  </a:lnTo>
                  <a:lnTo>
                    <a:pt x="113" y="69"/>
                  </a:lnTo>
                  <a:lnTo>
                    <a:pt x="115" y="58"/>
                  </a:lnTo>
                  <a:close/>
                  <a:moveTo>
                    <a:pt x="112" y="58"/>
                  </a:moveTo>
                  <a:lnTo>
                    <a:pt x="110" y="69"/>
                  </a:lnTo>
                  <a:lnTo>
                    <a:pt x="108" y="79"/>
                  </a:lnTo>
                  <a:lnTo>
                    <a:pt x="102" y="88"/>
                  </a:lnTo>
                  <a:lnTo>
                    <a:pt x="96" y="96"/>
                  </a:lnTo>
                  <a:lnTo>
                    <a:pt x="88" y="102"/>
                  </a:lnTo>
                  <a:lnTo>
                    <a:pt x="79" y="108"/>
                  </a:lnTo>
                  <a:lnTo>
                    <a:pt x="69" y="110"/>
                  </a:lnTo>
                  <a:lnTo>
                    <a:pt x="58" y="112"/>
                  </a:lnTo>
                  <a:lnTo>
                    <a:pt x="46" y="110"/>
                  </a:lnTo>
                  <a:lnTo>
                    <a:pt x="36" y="108"/>
                  </a:lnTo>
                  <a:lnTo>
                    <a:pt x="27" y="102"/>
                  </a:lnTo>
                  <a:lnTo>
                    <a:pt x="19" y="96"/>
                  </a:lnTo>
                  <a:lnTo>
                    <a:pt x="13" y="88"/>
                  </a:lnTo>
                  <a:lnTo>
                    <a:pt x="7" y="79"/>
                  </a:lnTo>
                  <a:lnTo>
                    <a:pt x="5" y="69"/>
                  </a:lnTo>
                  <a:lnTo>
                    <a:pt x="4" y="58"/>
                  </a:lnTo>
                  <a:lnTo>
                    <a:pt x="5" y="46"/>
                  </a:lnTo>
                  <a:lnTo>
                    <a:pt x="7" y="36"/>
                  </a:lnTo>
                  <a:lnTo>
                    <a:pt x="13" y="27"/>
                  </a:lnTo>
                  <a:lnTo>
                    <a:pt x="19" y="19"/>
                  </a:lnTo>
                  <a:lnTo>
                    <a:pt x="27" y="13"/>
                  </a:lnTo>
                  <a:lnTo>
                    <a:pt x="36" y="7"/>
                  </a:lnTo>
                  <a:lnTo>
                    <a:pt x="46" y="5"/>
                  </a:lnTo>
                  <a:lnTo>
                    <a:pt x="58" y="4"/>
                  </a:lnTo>
                  <a:lnTo>
                    <a:pt x="69" y="5"/>
                  </a:lnTo>
                  <a:lnTo>
                    <a:pt x="79" y="7"/>
                  </a:lnTo>
                  <a:lnTo>
                    <a:pt x="88" y="13"/>
                  </a:lnTo>
                  <a:lnTo>
                    <a:pt x="96" y="19"/>
                  </a:lnTo>
                  <a:lnTo>
                    <a:pt x="102" y="27"/>
                  </a:lnTo>
                  <a:lnTo>
                    <a:pt x="108" y="36"/>
                  </a:lnTo>
                  <a:lnTo>
                    <a:pt x="110" y="46"/>
                  </a:lnTo>
                  <a:lnTo>
                    <a:pt x="112" y="58"/>
                  </a:lnTo>
                  <a:close/>
                </a:path>
              </a:pathLst>
            </a:custGeom>
            <a:solidFill>
              <a:srgbClr val="F6D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17" name="Freeform 225">
              <a:extLst>
                <a:ext uri="{FF2B5EF4-FFF2-40B4-BE49-F238E27FC236}">
                  <a16:creationId xmlns:a16="http://schemas.microsoft.com/office/drawing/2014/main" id="{4D51FB7F-8386-6B7A-C8BE-3E743485FD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24" y="2107"/>
              <a:ext cx="111" cy="111"/>
            </a:xfrm>
            <a:custGeom>
              <a:avLst/>
              <a:gdLst>
                <a:gd name="T0" fmla="*/ 110 w 111"/>
                <a:gd name="T1" fmla="*/ 44 h 111"/>
                <a:gd name="T2" fmla="*/ 102 w 111"/>
                <a:gd name="T3" fmla="*/ 25 h 111"/>
                <a:gd name="T4" fmla="*/ 86 w 111"/>
                <a:gd name="T5" fmla="*/ 9 h 111"/>
                <a:gd name="T6" fmla="*/ 67 w 111"/>
                <a:gd name="T7" fmla="*/ 2 h 111"/>
                <a:gd name="T8" fmla="*/ 44 w 111"/>
                <a:gd name="T9" fmla="*/ 2 h 111"/>
                <a:gd name="T10" fmla="*/ 25 w 111"/>
                <a:gd name="T11" fmla="*/ 9 h 111"/>
                <a:gd name="T12" fmla="*/ 9 w 111"/>
                <a:gd name="T13" fmla="*/ 25 h 111"/>
                <a:gd name="T14" fmla="*/ 2 w 111"/>
                <a:gd name="T15" fmla="*/ 44 h 111"/>
                <a:gd name="T16" fmla="*/ 2 w 111"/>
                <a:gd name="T17" fmla="*/ 67 h 111"/>
                <a:gd name="T18" fmla="*/ 9 w 111"/>
                <a:gd name="T19" fmla="*/ 86 h 111"/>
                <a:gd name="T20" fmla="*/ 25 w 111"/>
                <a:gd name="T21" fmla="*/ 102 h 111"/>
                <a:gd name="T22" fmla="*/ 44 w 111"/>
                <a:gd name="T23" fmla="*/ 110 h 111"/>
                <a:gd name="T24" fmla="*/ 67 w 111"/>
                <a:gd name="T25" fmla="*/ 110 h 111"/>
                <a:gd name="T26" fmla="*/ 86 w 111"/>
                <a:gd name="T27" fmla="*/ 102 h 111"/>
                <a:gd name="T28" fmla="*/ 102 w 111"/>
                <a:gd name="T29" fmla="*/ 86 h 111"/>
                <a:gd name="T30" fmla="*/ 110 w 111"/>
                <a:gd name="T31" fmla="*/ 67 h 111"/>
                <a:gd name="T32" fmla="*/ 108 w 111"/>
                <a:gd name="T33" fmla="*/ 56 h 111"/>
                <a:gd name="T34" fmla="*/ 104 w 111"/>
                <a:gd name="T35" fmla="*/ 75 h 111"/>
                <a:gd name="T36" fmla="*/ 92 w 111"/>
                <a:gd name="T37" fmla="*/ 92 h 111"/>
                <a:gd name="T38" fmla="*/ 75 w 111"/>
                <a:gd name="T39" fmla="*/ 104 h 111"/>
                <a:gd name="T40" fmla="*/ 56 w 111"/>
                <a:gd name="T41" fmla="*/ 108 h 111"/>
                <a:gd name="T42" fmla="*/ 36 w 111"/>
                <a:gd name="T43" fmla="*/ 104 h 111"/>
                <a:gd name="T44" fmla="*/ 19 w 111"/>
                <a:gd name="T45" fmla="*/ 92 h 111"/>
                <a:gd name="T46" fmla="*/ 7 w 111"/>
                <a:gd name="T47" fmla="*/ 75 h 111"/>
                <a:gd name="T48" fmla="*/ 3 w 111"/>
                <a:gd name="T49" fmla="*/ 56 h 111"/>
                <a:gd name="T50" fmla="*/ 7 w 111"/>
                <a:gd name="T51" fmla="*/ 36 h 111"/>
                <a:gd name="T52" fmla="*/ 19 w 111"/>
                <a:gd name="T53" fmla="*/ 19 h 111"/>
                <a:gd name="T54" fmla="*/ 36 w 111"/>
                <a:gd name="T55" fmla="*/ 7 h 111"/>
                <a:gd name="T56" fmla="*/ 56 w 111"/>
                <a:gd name="T57" fmla="*/ 3 h 111"/>
                <a:gd name="T58" fmla="*/ 75 w 111"/>
                <a:gd name="T59" fmla="*/ 7 h 111"/>
                <a:gd name="T60" fmla="*/ 92 w 111"/>
                <a:gd name="T61" fmla="*/ 19 h 111"/>
                <a:gd name="T62" fmla="*/ 104 w 111"/>
                <a:gd name="T63" fmla="*/ 36 h 111"/>
                <a:gd name="T64" fmla="*/ 108 w 111"/>
                <a:gd name="T65" fmla="*/ 56 h 11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1"/>
                <a:gd name="T100" fmla="*/ 0 h 111"/>
                <a:gd name="T101" fmla="*/ 111 w 111"/>
                <a:gd name="T102" fmla="*/ 111 h 11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1" h="111">
                  <a:moveTo>
                    <a:pt x="111" y="56"/>
                  </a:moveTo>
                  <a:lnTo>
                    <a:pt x="110" y="44"/>
                  </a:lnTo>
                  <a:lnTo>
                    <a:pt x="108" y="34"/>
                  </a:lnTo>
                  <a:lnTo>
                    <a:pt x="102" y="25"/>
                  </a:lnTo>
                  <a:lnTo>
                    <a:pt x="94" y="17"/>
                  </a:lnTo>
                  <a:lnTo>
                    <a:pt x="86" y="9"/>
                  </a:lnTo>
                  <a:lnTo>
                    <a:pt x="77" y="3"/>
                  </a:lnTo>
                  <a:lnTo>
                    <a:pt x="67" y="2"/>
                  </a:lnTo>
                  <a:lnTo>
                    <a:pt x="56" y="0"/>
                  </a:lnTo>
                  <a:lnTo>
                    <a:pt x="44" y="2"/>
                  </a:lnTo>
                  <a:lnTo>
                    <a:pt x="34" y="3"/>
                  </a:lnTo>
                  <a:lnTo>
                    <a:pt x="25" y="9"/>
                  </a:lnTo>
                  <a:lnTo>
                    <a:pt x="17" y="17"/>
                  </a:lnTo>
                  <a:lnTo>
                    <a:pt x="9" y="25"/>
                  </a:lnTo>
                  <a:lnTo>
                    <a:pt x="3" y="34"/>
                  </a:lnTo>
                  <a:lnTo>
                    <a:pt x="2" y="44"/>
                  </a:lnTo>
                  <a:lnTo>
                    <a:pt x="0" y="56"/>
                  </a:lnTo>
                  <a:lnTo>
                    <a:pt x="2" y="67"/>
                  </a:lnTo>
                  <a:lnTo>
                    <a:pt x="3" y="77"/>
                  </a:lnTo>
                  <a:lnTo>
                    <a:pt x="9" y="86"/>
                  </a:lnTo>
                  <a:lnTo>
                    <a:pt x="17" y="94"/>
                  </a:lnTo>
                  <a:lnTo>
                    <a:pt x="25" y="102"/>
                  </a:lnTo>
                  <a:lnTo>
                    <a:pt x="34" y="108"/>
                  </a:lnTo>
                  <a:lnTo>
                    <a:pt x="44" y="110"/>
                  </a:lnTo>
                  <a:lnTo>
                    <a:pt x="56" y="111"/>
                  </a:lnTo>
                  <a:lnTo>
                    <a:pt x="67" y="110"/>
                  </a:lnTo>
                  <a:lnTo>
                    <a:pt x="77" y="108"/>
                  </a:lnTo>
                  <a:lnTo>
                    <a:pt x="86" y="102"/>
                  </a:lnTo>
                  <a:lnTo>
                    <a:pt x="94" y="94"/>
                  </a:lnTo>
                  <a:lnTo>
                    <a:pt x="102" y="86"/>
                  </a:lnTo>
                  <a:lnTo>
                    <a:pt x="108" y="77"/>
                  </a:lnTo>
                  <a:lnTo>
                    <a:pt x="110" y="67"/>
                  </a:lnTo>
                  <a:lnTo>
                    <a:pt x="111" y="56"/>
                  </a:lnTo>
                  <a:close/>
                  <a:moveTo>
                    <a:pt x="108" y="56"/>
                  </a:moveTo>
                  <a:lnTo>
                    <a:pt x="106" y="65"/>
                  </a:lnTo>
                  <a:lnTo>
                    <a:pt x="104" y="75"/>
                  </a:lnTo>
                  <a:lnTo>
                    <a:pt x="98" y="84"/>
                  </a:lnTo>
                  <a:lnTo>
                    <a:pt x="92" y="92"/>
                  </a:lnTo>
                  <a:lnTo>
                    <a:pt x="84" y="98"/>
                  </a:lnTo>
                  <a:lnTo>
                    <a:pt x="75" y="104"/>
                  </a:lnTo>
                  <a:lnTo>
                    <a:pt x="65" y="106"/>
                  </a:lnTo>
                  <a:lnTo>
                    <a:pt x="56" y="108"/>
                  </a:lnTo>
                  <a:lnTo>
                    <a:pt x="46" y="106"/>
                  </a:lnTo>
                  <a:lnTo>
                    <a:pt x="36" y="104"/>
                  </a:lnTo>
                  <a:lnTo>
                    <a:pt x="27" y="98"/>
                  </a:lnTo>
                  <a:lnTo>
                    <a:pt x="19" y="92"/>
                  </a:lnTo>
                  <a:lnTo>
                    <a:pt x="13" y="84"/>
                  </a:lnTo>
                  <a:lnTo>
                    <a:pt x="7" y="75"/>
                  </a:lnTo>
                  <a:lnTo>
                    <a:pt x="5" y="65"/>
                  </a:lnTo>
                  <a:lnTo>
                    <a:pt x="3" y="56"/>
                  </a:lnTo>
                  <a:lnTo>
                    <a:pt x="5" y="46"/>
                  </a:lnTo>
                  <a:lnTo>
                    <a:pt x="7" y="36"/>
                  </a:lnTo>
                  <a:lnTo>
                    <a:pt x="13" y="27"/>
                  </a:lnTo>
                  <a:lnTo>
                    <a:pt x="19" y="19"/>
                  </a:lnTo>
                  <a:lnTo>
                    <a:pt x="27" y="13"/>
                  </a:lnTo>
                  <a:lnTo>
                    <a:pt x="36" y="7"/>
                  </a:lnTo>
                  <a:lnTo>
                    <a:pt x="46" y="5"/>
                  </a:lnTo>
                  <a:lnTo>
                    <a:pt x="56" y="3"/>
                  </a:lnTo>
                  <a:lnTo>
                    <a:pt x="65" y="5"/>
                  </a:lnTo>
                  <a:lnTo>
                    <a:pt x="75" y="7"/>
                  </a:lnTo>
                  <a:lnTo>
                    <a:pt x="84" y="13"/>
                  </a:lnTo>
                  <a:lnTo>
                    <a:pt x="92" y="19"/>
                  </a:lnTo>
                  <a:lnTo>
                    <a:pt x="98" y="27"/>
                  </a:lnTo>
                  <a:lnTo>
                    <a:pt x="104" y="36"/>
                  </a:lnTo>
                  <a:lnTo>
                    <a:pt x="106" y="46"/>
                  </a:lnTo>
                  <a:lnTo>
                    <a:pt x="108" y="56"/>
                  </a:lnTo>
                  <a:close/>
                </a:path>
              </a:pathLst>
            </a:custGeom>
            <a:solidFill>
              <a:srgbClr val="F6DA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18" name="Freeform 226">
              <a:extLst>
                <a:ext uri="{FF2B5EF4-FFF2-40B4-BE49-F238E27FC236}">
                  <a16:creationId xmlns:a16="http://schemas.microsoft.com/office/drawing/2014/main" id="{B6BBF617-5156-4024-35CF-47ADE9BEB2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26" y="2109"/>
              <a:ext cx="108" cy="108"/>
            </a:xfrm>
            <a:custGeom>
              <a:avLst/>
              <a:gdLst>
                <a:gd name="T0" fmla="*/ 106 w 108"/>
                <a:gd name="T1" fmla="*/ 42 h 108"/>
                <a:gd name="T2" fmla="*/ 98 w 108"/>
                <a:gd name="T3" fmla="*/ 23 h 108"/>
                <a:gd name="T4" fmla="*/ 84 w 108"/>
                <a:gd name="T5" fmla="*/ 9 h 108"/>
                <a:gd name="T6" fmla="*/ 65 w 108"/>
                <a:gd name="T7" fmla="*/ 1 h 108"/>
                <a:gd name="T8" fmla="*/ 42 w 108"/>
                <a:gd name="T9" fmla="*/ 1 h 108"/>
                <a:gd name="T10" fmla="*/ 23 w 108"/>
                <a:gd name="T11" fmla="*/ 9 h 108"/>
                <a:gd name="T12" fmla="*/ 9 w 108"/>
                <a:gd name="T13" fmla="*/ 23 h 108"/>
                <a:gd name="T14" fmla="*/ 1 w 108"/>
                <a:gd name="T15" fmla="*/ 42 h 108"/>
                <a:gd name="T16" fmla="*/ 1 w 108"/>
                <a:gd name="T17" fmla="*/ 65 h 108"/>
                <a:gd name="T18" fmla="*/ 9 w 108"/>
                <a:gd name="T19" fmla="*/ 84 h 108"/>
                <a:gd name="T20" fmla="*/ 23 w 108"/>
                <a:gd name="T21" fmla="*/ 98 h 108"/>
                <a:gd name="T22" fmla="*/ 42 w 108"/>
                <a:gd name="T23" fmla="*/ 106 h 108"/>
                <a:gd name="T24" fmla="*/ 65 w 108"/>
                <a:gd name="T25" fmla="*/ 106 h 108"/>
                <a:gd name="T26" fmla="*/ 84 w 108"/>
                <a:gd name="T27" fmla="*/ 98 h 108"/>
                <a:gd name="T28" fmla="*/ 98 w 108"/>
                <a:gd name="T29" fmla="*/ 84 h 108"/>
                <a:gd name="T30" fmla="*/ 106 w 108"/>
                <a:gd name="T31" fmla="*/ 65 h 108"/>
                <a:gd name="T32" fmla="*/ 104 w 108"/>
                <a:gd name="T33" fmla="*/ 54 h 108"/>
                <a:gd name="T34" fmla="*/ 100 w 108"/>
                <a:gd name="T35" fmla="*/ 73 h 108"/>
                <a:gd name="T36" fmla="*/ 88 w 108"/>
                <a:gd name="T37" fmla="*/ 88 h 108"/>
                <a:gd name="T38" fmla="*/ 73 w 108"/>
                <a:gd name="T39" fmla="*/ 100 h 108"/>
                <a:gd name="T40" fmla="*/ 54 w 108"/>
                <a:gd name="T41" fmla="*/ 104 h 108"/>
                <a:gd name="T42" fmla="*/ 34 w 108"/>
                <a:gd name="T43" fmla="*/ 100 h 108"/>
                <a:gd name="T44" fmla="*/ 19 w 108"/>
                <a:gd name="T45" fmla="*/ 88 h 108"/>
                <a:gd name="T46" fmla="*/ 7 w 108"/>
                <a:gd name="T47" fmla="*/ 73 h 108"/>
                <a:gd name="T48" fmla="*/ 3 w 108"/>
                <a:gd name="T49" fmla="*/ 54 h 108"/>
                <a:gd name="T50" fmla="*/ 7 w 108"/>
                <a:gd name="T51" fmla="*/ 34 h 108"/>
                <a:gd name="T52" fmla="*/ 19 w 108"/>
                <a:gd name="T53" fmla="*/ 19 h 108"/>
                <a:gd name="T54" fmla="*/ 34 w 108"/>
                <a:gd name="T55" fmla="*/ 7 h 108"/>
                <a:gd name="T56" fmla="*/ 54 w 108"/>
                <a:gd name="T57" fmla="*/ 3 h 108"/>
                <a:gd name="T58" fmla="*/ 73 w 108"/>
                <a:gd name="T59" fmla="*/ 7 h 108"/>
                <a:gd name="T60" fmla="*/ 88 w 108"/>
                <a:gd name="T61" fmla="*/ 19 h 108"/>
                <a:gd name="T62" fmla="*/ 100 w 108"/>
                <a:gd name="T63" fmla="*/ 34 h 108"/>
                <a:gd name="T64" fmla="*/ 104 w 108"/>
                <a:gd name="T65" fmla="*/ 54 h 10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8"/>
                <a:gd name="T100" fmla="*/ 0 h 108"/>
                <a:gd name="T101" fmla="*/ 108 w 108"/>
                <a:gd name="T102" fmla="*/ 108 h 10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8" h="108">
                  <a:moveTo>
                    <a:pt x="108" y="54"/>
                  </a:moveTo>
                  <a:lnTo>
                    <a:pt x="106" y="42"/>
                  </a:lnTo>
                  <a:lnTo>
                    <a:pt x="104" y="32"/>
                  </a:lnTo>
                  <a:lnTo>
                    <a:pt x="98" y="23"/>
                  </a:lnTo>
                  <a:lnTo>
                    <a:pt x="92" y="15"/>
                  </a:lnTo>
                  <a:lnTo>
                    <a:pt x="84" y="9"/>
                  </a:lnTo>
                  <a:lnTo>
                    <a:pt x="75" y="3"/>
                  </a:lnTo>
                  <a:lnTo>
                    <a:pt x="65" y="1"/>
                  </a:lnTo>
                  <a:lnTo>
                    <a:pt x="54" y="0"/>
                  </a:lnTo>
                  <a:lnTo>
                    <a:pt x="42" y="1"/>
                  </a:lnTo>
                  <a:lnTo>
                    <a:pt x="32" y="3"/>
                  </a:lnTo>
                  <a:lnTo>
                    <a:pt x="23" y="9"/>
                  </a:lnTo>
                  <a:lnTo>
                    <a:pt x="15" y="15"/>
                  </a:lnTo>
                  <a:lnTo>
                    <a:pt x="9" y="23"/>
                  </a:lnTo>
                  <a:lnTo>
                    <a:pt x="3" y="32"/>
                  </a:lnTo>
                  <a:lnTo>
                    <a:pt x="1" y="42"/>
                  </a:lnTo>
                  <a:lnTo>
                    <a:pt x="0" y="54"/>
                  </a:lnTo>
                  <a:lnTo>
                    <a:pt x="1" y="65"/>
                  </a:lnTo>
                  <a:lnTo>
                    <a:pt x="3" y="75"/>
                  </a:lnTo>
                  <a:lnTo>
                    <a:pt x="9" y="84"/>
                  </a:lnTo>
                  <a:lnTo>
                    <a:pt x="15" y="92"/>
                  </a:lnTo>
                  <a:lnTo>
                    <a:pt x="23" y="98"/>
                  </a:lnTo>
                  <a:lnTo>
                    <a:pt x="32" y="104"/>
                  </a:lnTo>
                  <a:lnTo>
                    <a:pt x="42" y="106"/>
                  </a:lnTo>
                  <a:lnTo>
                    <a:pt x="54" y="108"/>
                  </a:lnTo>
                  <a:lnTo>
                    <a:pt x="65" y="106"/>
                  </a:lnTo>
                  <a:lnTo>
                    <a:pt x="75" y="104"/>
                  </a:lnTo>
                  <a:lnTo>
                    <a:pt x="84" y="98"/>
                  </a:lnTo>
                  <a:lnTo>
                    <a:pt x="92" y="92"/>
                  </a:lnTo>
                  <a:lnTo>
                    <a:pt x="98" y="84"/>
                  </a:lnTo>
                  <a:lnTo>
                    <a:pt x="104" y="75"/>
                  </a:lnTo>
                  <a:lnTo>
                    <a:pt x="106" y="65"/>
                  </a:lnTo>
                  <a:lnTo>
                    <a:pt x="108" y="54"/>
                  </a:lnTo>
                  <a:close/>
                  <a:moveTo>
                    <a:pt x="104" y="54"/>
                  </a:moveTo>
                  <a:lnTo>
                    <a:pt x="102" y="63"/>
                  </a:lnTo>
                  <a:lnTo>
                    <a:pt x="100" y="73"/>
                  </a:lnTo>
                  <a:lnTo>
                    <a:pt x="94" y="81"/>
                  </a:lnTo>
                  <a:lnTo>
                    <a:pt x="88" y="88"/>
                  </a:lnTo>
                  <a:lnTo>
                    <a:pt x="81" y="94"/>
                  </a:lnTo>
                  <a:lnTo>
                    <a:pt x="73" y="100"/>
                  </a:lnTo>
                  <a:lnTo>
                    <a:pt x="63" y="102"/>
                  </a:lnTo>
                  <a:lnTo>
                    <a:pt x="54" y="104"/>
                  </a:lnTo>
                  <a:lnTo>
                    <a:pt x="44" y="102"/>
                  </a:lnTo>
                  <a:lnTo>
                    <a:pt x="34" y="100"/>
                  </a:lnTo>
                  <a:lnTo>
                    <a:pt x="27" y="94"/>
                  </a:lnTo>
                  <a:lnTo>
                    <a:pt x="19" y="88"/>
                  </a:lnTo>
                  <a:lnTo>
                    <a:pt x="13" y="81"/>
                  </a:lnTo>
                  <a:lnTo>
                    <a:pt x="7" y="73"/>
                  </a:lnTo>
                  <a:lnTo>
                    <a:pt x="5" y="63"/>
                  </a:lnTo>
                  <a:lnTo>
                    <a:pt x="3" y="54"/>
                  </a:lnTo>
                  <a:lnTo>
                    <a:pt x="5" y="44"/>
                  </a:lnTo>
                  <a:lnTo>
                    <a:pt x="7" y="34"/>
                  </a:lnTo>
                  <a:lnTo>
                    <a:pt x="13" y="27"/>
                  </a:lnTo>
                  <a:lnTo>
                    <a:pt x="19" y="19"/>
                  </a:lnTo>
                  <a:lnTo>
                    <a:pt x="27" y="13"/>
                  </a:lnTo>
                  <a:lnTo>
                    <a:pt x="34" y="7"/>
                  </a:lnTo>
                  <a:lnTo>
                    <a:pt x="44" y="5"/>
                  </a:lnTo>
                  <a:lnTo>
                    <a:pt x="54" y="3"/>
                  </a:lnTo>
                  <a:lnTo>
                    <a:pt x="63" y="5"/>
                  </a:lnTo>
                  <a:lnTo>
                    <a:pt x="73" y="7"/>
                  </a:lnTo>
                  <a:lnTo>
                    <a:pt x="81" y="13"/>
                  </a:lnTo>
                  <a:lnTo>
                    <a:pt x="88" y="19"/>
                  </a:lnTo>
                  <a:lnTo>
                    <a:pt x="94" y="27"/>
                  </a:lnTo>
                  <a:lnTo>
                    <a:pt x="100" y="34"/>
                  </a:lnTo>
                  <a:lnTo>
                    <a:pt x="102" y="44"/>
                  </a:lnTo>
                  <a:lnTo>
                    <a:pt x="104" y="54"/>
                  </a:lnTo>
                  <a:close/>
                </a:path>
              </a:pathLst>
            </a:custGeom>
            <a:solidFill>
              <a:srgbClr val="F6DC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19" name="Freeform 227">
              <a:extLst>
                <a:ext uri="{FF2B5EF4-FFF2-40B4-BE49-F238E27FC236}">
                  <a16:creationId xmlns:a16="http://schemas.microsoft.com/office/drawing/2014/main" id="{AFB1F6FD-DFA6-3C7D-A012-9E137EB9E1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27" y="2110"/>
              <a:ext cx="105" cy="105"/>
            </a:xfrm>
            <a:custGeom>
              <a:avLst/>
              <a:gdLst>
                <a:gd name="T0" fmla="*/ 103 w 105"/>
                <a:gd name="T1" fmla="*/ 43 h 105"/>
                <a:gd name="T2" fmla="*/ 95 w 105"/>
                <a:gd name="T3" fmla="*/ 24 h 105"/>
                <a:gd name="T4" fmla="*/ 81 w 105"/>
                <a:gd name="T5" fmla="*/ 10 h 105"/>
                <a:gd name="T6" fmla="*/ 62 w 105"/>
                <a:gd name="T7" fmla="*/ 2 h 105"/>
                <a:gd name="T8" fmla="*/ 43 w 105"/>
                <a:gd name="T9" fmla="*/ 2 h 105"/>
                <a:gd name="T10" fmla="*/ 24 w 105"/>
                <a:gd name="T11" fmla="*/ 10 h 105"/>
                <a:gd name="T12" fmla="*/ 10 w 105"/>
                <a:gd name="T13" fmla="*/ 24 h 105"/>
                <a:gd name="T14" fmla="*/ 2 w 105"/>
                <a:gd name="T15" fmla="*/ 43 h 105"/>
                <a:gd name="T16" fmla="*/ 2 w 105"/>
                <a:gd name="T17" fmla="*/ 62 h 105"/>
                <a:gd name="T18" fmla="*/ 10 w 105"/>
                <a:gd name="T19" fmla="*/ 81 h 105"/>
                <a:gd name="T20" fmla="*/ 24 w 105"/>
                <a:gd name="T21" fmla="*/ 95 h 105"/>
                <a:gd name="T22" fmla="*/ 43 w 105"/>
                <a:gd name="T23" fmla="*/ 103 h 105"/>
                <a:gd name="T24" fmla="*/ 62 w 105"/>
                <a:gd name="T25" fmla="*/ 103 h 105"/>
                <a:gd name="T26" fmla="*/ 81 w 105"/>
                <a:gd name="T27" fmla="*/ 95 h 105"/>
                <a:gd name="T28" fmla="*/ 95 w 105"/>
                <a:gd name="T29" fmla="*/ 81 h 105"/>
                <a:gd name="T30" fmla="*/ 103 w 105"/>
                <a:gd name="T31" fmla="*/ 62 h 105"/>
                <a:gd name="T32" fmla="*/ 101 w 105"/>
                <a:gd name="T33" fmla="*/ 53 h 105"/>
                <a:gd name="T34" fmla="*/ 97 w 105"/>
                <a:gd name="T35" fmla="*/ 72 h 105"/>
                <a:gd name="T36" fmla="*/ 87 w 105"/>
                <a:gd name="T37" fmla="*/ 87 h 105"/>
                <a:gd name="T38" fmla="*/ 72 w 105"/>
                <a:gd name="T39" fmla="*/ 97 h 105"/>
                <a:gd name="T40" fmla="*/ 53 w 105"/>
                <a:gd name="T41" fmla="*/ 101 h 105"/>
                <a:gd name="T42" fmla="*/ 33 w 105"/>
                <a:gd name="T43" fmla="*/ 97 h 105"/>
                <a:gd name="T44" fmla="*/ 18 w 105"/>
                <a:gd name="T45" fmla="*/ 87 h 105"/>
                <a:gd name="T46" fmla="*/ 8 w 105"/>
                <a:gd name="T47" fmla="*/ 72 h 105"/>
                <a:gd name="T48" fmla="*/ 4 w 105"/>
                <a:gd name="T49" fmla="*/ 53 h 105"/>
                <a:gd name="T50" fmla="*/ 8 w 105"/>
                <a:gd name="T51" fmla="*/ 33 h 105"/>
                <a:gd name="T52" fmla="*/ 18 w 105"/>
                <a:gd name="T53" fmla="*/ 18 h 105"/>
                <a:gd name="T54" fmla="*/ 33 w 105"/>
                <a:gd name="T55" fmla="*/ 8 h 105"/>
                <a:gd name="T56" fmla="*/ 53 w 105"/>
                <a:gd name="T57" fmla="*/ 4 h 105"/>
                <a:gd name="T58" fmla="*/ 72 w 105"/>
                <a:gd name="T59" fmla="*/ 8 h 105"/>
                <a:gd name="T60" fmla="*/ 87 w 105"/>
                <a:gd name="T61" fmla="*/ 18 h 105"/>
                <a:gd name="T62" fmla="*/ 97 w 105"/>
                <a:gd name="T63" fmla="*/ 33 h 105"/>
                <a:gd name="T64" fmla="*/ 101 w 105"/>
                <a:gd name="T65" fmla="*/ 53 h 10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5"/>
                <a:gd name="T100" fmla="*/ 0 h 105"/>
                <a:gd name="T101" fmla="*/ 105 w 105"/>
                <a:gd name="T102" fmla="*/ 105 h 10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5" h="105">
                  <a:moveTo>
                    <a:pt x="105" y="53"/>
                  </a:moveTo>
                  <a:lnTo>
                    <a:pt x="103" y="43"/>
                  </a:lnTo>
                  <a:lnTo>
                    <a:pt x="101" y="33"/>
                  </a:lnTo>
                  <a:lnTo>
                    <a:pt x="95" y="24"/>
                  </a:lnTo>
                  <a:lnTo>
                    <a:pt x="89" y="16"/>
                  </a:lnTo>
                  <a:lnTo>
                    <a:pt x="81" y="10"/>
                  </a:lnTo>
                  <a:lnTo>
                    <a:pt x="72" y="4"/>
                  </a:lnTo>
                  <a:lnTo>
                    <a:pt x="62" y="2"/>
                  </a:lnTo>
                  <a:lnTo>
                    <a:pt x="53" y="0"/>
                  </a:lnTo>
                  <a:lnTo>
                    <a:pt x="43" y="2"/>
                  </a:lnTo>
                  <a:lnTo>
                    <a:pt x="33" y="4"/>
                  </a:lnTo>
                  <a:lnTo>
                    <a:pt x="24" y="10"/>
                  </a:lnTo>
                  <a:lnTo>
                    <a:pt x="16" y="16"/>
                  </a:lnTo>
                  <a:lnTo>
                    <a:pt x="10" y="24"/>
                  </a:lnTo>
                  <a:lnTo>
                    <a:pt x="4" y="33"/>
                  </a:lnTo>
                  <a:lnTo>
                    <a:pt x="2" y="43"/>
                  </a:lnTo>
                  <a:lnTo>
                    <a:pt x="0" y="53"/>
                  </a:lnTo>
                  <a:lnTo>
                    <a:pt x="2" y="62"/>
                  </a:lnTo>
                  <a:lnTo>
                    <a:pt x="4" y="72"/>
                  </a:lnTo>
                  <a:lnTo>
                    <a:pt x="10" y="81"/>
                  </a:lnTo>
                  <a:lnTo>
                    <a:pt x="16" y="89"/>
                  </a:lnTo>
                  <a:lnTo>
                    <a:pt x="24" y="95"/>
                  </a:lnTo>
                  <a:lnTo>
                    <a:pt x="33" y="101"/>
                  </a:lnTo>
                  <a:lnTo>
                    <a:pt x="43" y="103"/>
                  </a:lnTo>
                  <a:lnTo>
                    <a:pt x="53" y="105"/>
                  </a:lnTo>
                  <a:lnTo>
                    <a:pt x="62" y="103"/>
                  </a:lnTo>
                  <a:lnTo>
                    <a:pt x="72" y="101"/>
                  </a:lnTo>
                  <a:lnTo>
                    <a:pt x="81" y="95"/>
                  </a:lnTo>
                  <a:lnTo>
                    <a:pt x="89" y="89"/>
                  </a:lnTo>
                  <a:lnTo>
                    <a:pt x="95" y="81"/>
                  </a:lnTo>
                  <a:lnTo>
                    <a:pt x="101" y="72"/>
                  </a:lnTo>
                  <a:lnTo>
                    <a:pt x="103" y="62"/>
                  </a:lnTo>
                  <a:lnTo>
                    <a:pt x="105" y="53"/>
                  </a:lnTo>
                  <a:close/>
                  <a:moveTo>
                    <a:pt x="101" y="53"/>
                  </a:moveTo>
                  <a:lnTo>
                    <a:pt x="99" y="62"/>
                  </a:lnTo>
                  <a:lnTo>
                    <a:pt x="97" y="72"/>
                  </a:lnTo>
                  <a:lnTo>
                    <a:pt x="93" y="80"/>
                  </a:lnTo>
                  <a:lnTo>
                    <a:pt x="87" y="87"/>
                  </a:lnTo>
                  <a:lnTo>
                    <a:pt x="80" y="93"/>
                  </a:lnTo>
                  <a:lnTo>
                    <a:pt x="72" y="97"/>
                  </a:lnTo>
                  <a:lnTo>
                    <a:pt x="62" y="99"/>
                  </a:lnTo>
                  <a:lnTo>
                    <a:pt x="53" y="101"/>
                  </a:lnTo>
                  <a:lnTo>
                    <a:pt x="43" y="99"/>
                  </a:lnTo>
                  <a:lnTo>
                    <a:pt x="33" y="97"/>
                  </a:lnTo>
                  <a:lnTo>
                    <a:pt x="26" y="93"/>
                  </a:lnTo>
                  <a:lnTo>
                    <a:pt x="18" y="87"/>
                  </a:lnTo>
                  <a:lnTo>
                    <a:pt x="12" y="80"/>
                  </a:lnTo>
                  <a:lnTo>
                    <a:pt x="8" y="72"/>
                  </a:lnTo>
                  <a:lnTo>
                    <a:pt x="6" y="62"/>
                  </a:lnTo>
                  <a:lnTo>
                    <a:pt x="4" y="53"/>
                  </a:lnTo>
                  <a:lnTo>
                    <a:pt x="6" y="43"/>
                  </a:lnTo>
                  <a:lnTo>
                    <a:pt x="8" y="33"/>
                  </a:lnTo>
                  <a:lnTo>
                    <a:pt x="12" y="26"/>
                  </a:lnTo>
                  <a:lnTo>
                    <a:pt x="18" y="18"/>
                  </a:lnTo>
                  <a:lnTo>
                    <a:pt x="26" y="12"/>
                  </a:lnTo>
                  <a:lnTo>
                    <a:pt x="33" y="8"/>
                  </a:lnTo>
                  <a:lnTo>
                    <a:pt x="43" y="6"/>
                  </a:lnTo>
                  <a:lnTo>
                    <a:pt x="53" y="4"/>
                  </a:lnTo>
                  <a:lnTo>
                    <a:pt x="62" y="6"/>
                  </a:lnTo>
                  <a:lnTo>
                    <a:pt x="72" y="8"/>
                  </a:lnTo>
                  <a:lnTo>
                    <a:pt x="80" y="12"/>
                  </a:lnTo>
                  <a:lnTo>
                    <a:pt x="87" y="18"/>
                  </a:lnTo>
                  <a:lnTo>
                    <a:pt x="93" y="26"/>
                  </a:lnTo>
                  <a:lnTo>
                    <a:pt x="97" y="33"/>
                  </a:lnTo>
                  <a:lnTo>
                    <a:pt x="99" y="43"/>
                  </a:lnTo>
                  <a:lnTo>
                    <a:pt x="101" y="53"/>
                  </a:lnTo>
                  <a:close/>
                </a:path>
              </a:pathLst>
            </a:custGeom>
            <a:solidFill>
              <a:srgbClr val="F7DD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20" name="Freeform 228">
              <a:extLst>
                <a:ext uri="{FF2B5EF4-FFF2-40B4-BE49-F238E27FC236}">
                  <a16:creationId xmlns:a16="http://schemas.microsoft.com/office/drawing/2014/main" id="{2B2F845A-F9A1-11A3-B1F7-13FA8E2676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29" y="2112"/>
              <a:ext cx="101" cy="101"/>
            </a:xfrm>
            <a:custGeom>
              <a:avLst/>
              <a:gdLst>
                <a:gd name="T0" fmla="*/ 99 w 101"/>
                <a:gd name="T1" fmla="*/ 41 h 101"/>
                <a:gd name="T2" fmla="*/ 91 w 101"/>
                <a:gd name="T3" fmla="*/ 24 h 101"/>
                <a:gd name="T4" fmla="*/ 78 w 101"/>
                <a:gd name="T5" fmla="*/ 10 h 101"/>
                <a:gd name="T6" fmla="*/ 60 w 101"/>
                <a:gd name="T7" fmla="*/ 2 h 101"/>
                <a:gd name="T8" fmla="*/ 41 w 101"/>
                <a:gd name="T9" fmla="*/ 2 h 101"/>
                <a:gd name="T10" fmla="*/ 24 w 101"/>
                <a:gd name="T11" fmla="*/ 10 h 101"/>
                <a:gd name="T12" fmla="*/ 10 w 101"/>
                <a:gd name="T13" fmla="*/ 24 h 101"/>
                <a:gd name="T14" fmla="*/ 2 w 101"/>
                <a:gd name="T15" fmla="*/ 41 h 101"/>
                <a:gd name="T16" fmla="*/ 2 w 101"/>
                <a:gd name="T17" fmla="*/ 60 h 101"/>
                <a:gd name="T18" fmla="*/ 10 w 101"/>
                <a:gd name="T19" fmla="*/ 78 h 101"/>
                <a:gd name="T20" fmla="*/ 24 w 101"/>
                <a:gd name="T21" fmla="*/ 91 h 101"/>
                <a:gd name="T22" fmla="*/ 41 w 101"/>
                <a:gd name="T23" fmla="*/ 99 h 101"/>
                <a:gd name="T24" fmla="*/ 60 w 101"/>
                <a:gd name="T25" fmla="*/ 99 h 101"/>
                <a:gd name="T26" fmla="*/ 78 w 101"/>
                <a:gd name="T27" fmla="*/ 91 h 101"/>
                <a:gd name="T28" fmla="*/ 91 w 101"/>
                <a:gd name="T29" fmla="*/ 78 h 101"/>
                <a:gd name="T30" fmla="*/ 99 w 101"/>
                <a:gd name="T31" fmla="*/ 60 h 101"/>
                <a:gd name="T32" fmla="*/ 97 w 101"/>
                <a:gd name="T33" fmla="*/ 51 h 101"/>
                <a:gd name="T34" fmla="*/ 93 w 101"/>
                <a:gd name="T35" fmla="*/ 68 h 101"/>
                <a:gd name="T36" fmla="*/ 83 w 101"/>
                <a:gd name="T37" fmla="*/ 83 h 101"/>
                <a:gd name="T38" fmla="*/ 68 w 101"/>
                <a:gd name="T39" fmla="*/ 93 h 101"/>
                <a:gd name="T40" fmla="*/ 51 w 101"/>
                <a:gd name="T41" fmla="*/ 97 h 101"/>
                <a:gd name="T42" fmla="*/ 33 w 101"/>
                <a:gd name="T43" fmla="*/ 93 h 101"/>
                <a:gd name="T44" fmla="*/ 18 w 101"/>
                <a:gd name="T45" fmla="*/ 83 h 101"/>
                <a:gd name="T46" fmla="*/ 8 w 101"/>
                <a:gd name="T47" fmla="*/ 68 h 101"/>
                <a:gd name="T48" fmla="*/ 4 w 101"/>
                <a:gd name="T49" fmla="*/ 51 h 101"/>
                <a:gd name="T50" fmla="*/ 8 w 101"/>
                <a:gd name="T51" fmla="*/ 33 h 101"/>
                <a:gd name="T52" fmla="*/ 18 w 101"/>
                <a:gd name="T53" fmla="*/ 18 h 101"/>
                <a:gd name="T54" fmla="*/ 33 w 101"/>
                <a:gd name="T55" fmla="*/ 8 h 101"/>
                <a:gd name="T56" fmla="*/ 51 w 101"/>
                <a:gd name="T57" fmla="*/ 4 h 101"/>
                <a:gd name="T58" fmla="*/ 68 w 101"/>
                <a:gd name="T59" fmla="*/ 8 h 101"/>
                <a:gd name="T60" fmla="*/ 83 w 101"/>
                <a:gd name="T61" fmla="*/ 18 h 101"/>
                <a:gd name="T62" fmla="*/ 93 w 101"/>
                <a:gd name="T63" fmla="*/ 33 h 101"/>
                <a:gd name="T64" fmla="*/ 97 w 101"/>
                <a:gd name="T65" fmla="*/ 51 h 10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1"/>
                <a:gd name="T100" fmla="*/ 0 h 101"/>
                <a:gd name="T101" fmla="*/ 101 w 101"/>
                <a:gd name="T102" fmla="*/ 101 h 10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1" h="101">
                  <a:moveTo>
                    <a:pt x="101" y="51"/>
                  </a:moveTo>
                  <a:lnTo>
                    <a:pt x="99" y="41"/>
                  </a:lnTo>
                  <a:lnTo>
                    <a:pt x="97" y="31"/>
                  </a:lnTo>
                  <a:lnTo>
                    <a:pt x="91" y="24"/>
                  </a:lnTo>
                  <a:lnTo>
                    <a:pt x="85" y="16"/>
                  </a:lnTo>
                  <a:lnTo>
                    <a:pt x="78" y="10"/>
                  </a:lnTo>
                  <a:lnTo>
                    <a:pt x="70" y="4"/>
                  </a:lnTo>
                  <a:lnTo>
                    <a:pt x="60" y="2"/>
                  </a:lnTo>
                  <a:lnTo>
                    <a:pt x="51" y="0"/>
                  </a:lnTo>
                  <a:lnTo>
                    <a:pt x="41" y="2"/>
                  </a:lnTo>
                  <a:lnTo>
                    <a:pt x="31" y="4"/>
                  </a:lnTo>
                  <a:lnTo>
                    <a:pt x="24" y="10"/>
                  </a:lnTo>
                  <a:lnTo>
                    <a:pt x="16" y="16"/>
                  </a:lnTo>
                  <a:lnTo>
                    <a:pt x="10" y="24"/>
                  </a:lnTo>
                  <a:lnTo>
                    <a:pt x="4" y="31"/>
                  </a:lnTo>
                  <a:lnTo>
                    <a:pt x="2" y="41"/>
                  </a:lnTo>
                  <a:lnTo>
                    <a:pt x="0" y="51"/>
                  </a:lnTo>
                  <a:lnTo>
                    <a:pt x="2" y="60"/>
                  </a:lnTo>
                  <a:lnTo>
                    <a:pt x="4" y="70"/>
                  </a:lnTo>
                  <a:lnTo>
                    <a:pt x="10" y="78"/>
                  </a:lnTo>
                  <a:lnTo>
                    <a:pt x="16" y="85"/>
                  </a:lnTo>
                  <a:lnTo>
                    <a:pt x="24" y="91"/>
                  </a:lnTo>
                  <a:lnTo>
                    <a:pt x="31" y="97"/>
                  </a:lnTo>
                  <a:lnTo>
                    <a:pt x="41" y="99"/>
                  </a:lnTo>
                  <a:lnTo>
                    <a:pt x="51" y="101"/>
                  </a:lnTo>
                  <a:lnTo>
                    <a:pt x="60" y="99"/>
                  </a:lnTo>
                  <a:lnTo>
                    <a:pt x="70" y="97"/>
                  </a:lnTo>
                  <a:lnTo>
                    <a:pt x="78" y="91"/>
                  </a:lnTo>
                  <a:lnTo>
                    <a:pt x="85" y="85"/>
                  </a:lnTo>
                  <a:lnTo>
                    <a:pt x="91" y="78"/>
                  </a:lnTo>
                  <a:lnTo>
                    <a:pt x="97" y="70"/>
                  </a:lnTo>
                  <a:lnTo>
                    <a:pt x="99" y="60"/>
                  </a:lnTo>
                  <a:lnTo>
                    <a:pt x="101" y="51"/>
                  </a:lnTo>
                  <a:close/>
                  <a:moveTo>
                    <a:pt x="97" y="51"/>
                  </a:moveTo>
                  <a:lnTo>
                    <a:pt x="95" y="60"/>
                  </a:lnTo>
                  <a:lnTo>
                    <a:pt x="93" y="68"/>
                  </a:lnTo>
                  <a:lnTo>
                    <a:pt x="89" y="76"/>
                  </a:lnTo>
                  <a:lnTo>
                    <a:pt x="83" y="83"/>
                  </a:lnTo>
                  <a:lnTo>
                    <a:pt x="76" y="89"/>
                  </a:lnTo>
                  <a:lnTo>
                    <a:pt x="68" y="93"/>
                  </a:lnTo>
                  <a:lnTo>
                    <a:pt x="60" y="95"/>
                  </a:lnTo>
                  <a:lnTo>
                    <a:pt x="51" y="97"/>
                  </a:lnTo>
                  <a:lnTo>
                    <a:pt x="41" y="95"/>
                  </a:lnTo>
                  <a:lnTo>
                    <a:pt x="33" y="93"/>
                  </a:lnTo>
                  <a:lnTo>
                    <a:pt x="25" y="89"/>
                  </a:lnTo>
                  <a:lnTo>
                    <a:pt x="18" y="83"/>
                  </a:lnTo>
                  <a:lnTo>
                    <a:pt x="12" y="76"/>
                  </a:lnTo>
                  <a:lnTo>
                    <a:pt x="8" y="68"/>
                  </a:lnTo>
                  <a:lnTo>
                    <a:pt x="6" y="60"/>
                  </a:lnTo>
                  <a:lnTo>
                    <a:pt x="4" y="51"/>
                  </a:lnTo>
                  <a:lnTo>
                    <a:pt x="6" y="41"/>
                  </a:lnTo>
                  <a:lnTo>
                    <a:pt x="8" y="33"/>
                  </a:lnTo>
                  <a:lnTo>
                    <a:pt x="12" y="25"/>
                  </a:lnTo>
                  <a:lnTo>
                    <a:pt x="18" y="18"/>
                  </a:lnTo>
                  <a:lnTo>
                    <a:pt x="25" y="12"/>
                  </a:lnTo>
                  <a:lnTo>
                    <a:pt x="33" y="8"/>
                  </a:lnTo>
                  <a:lnTo>
                    <a:pt x="41" y="6"/>
                  </a:lnTo>
                  <a:lnTo>
                    <a:pt x="51" y="4"/>
                  </a:lnTo>
                  <a:lnTo>
                    <a:pt x="60" y="6"/>
                  </a:lnTo>
                  <a:lnTo>
                    <a:pt x="68" y="8"/>
                  </a:lnTo>
                  <a:lnTo>
                    <a:pt x="76" y="12"/>
                  </a:lnTo>
                  <a:lnTo>
                    <a:pt x="83" y="18"/>
                  </a:lnTo>
                  <a:lnTo>
                    <a:pt x="89" y="25"/>
                  </a:lnTo>
                  <a:lnTo>
                    <a:pt x="93" y="33"/>
                  </a:lnTo>
                  <a:lnTo>
                    <a:pt x="95" y="41"/>
                  </a:lnTo>
                  <a:lnTo>
                    <a:pt x="97" y="51"/>
                  </a:lnTo>
                  <a:close/>
                </a:path>
              </a:pathLst>
            </a:custGeom>
            <a:solidFill>
              <a:srgbClr val="F7D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21" name="Freeform 229">
              <a:extLst>
                <a:ext uri="{FF2B5EF4-FFF2-40B4-BE49-F238E27FC236}">
                  <a16:creationId xmlns:a16="http://schemas.microsoft.com/office/drawing/2014/main" id="{616F1A70-0A3E-4050-3BF7-7296FC8F2C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31" y="2114"/>
              <a:ext cx="97" cy="97"/>
            </a:xfrm>
            <a:custGeom>
              <a:avLst/>
              <a:gdLst>
                <a:gd name="T0" fmla="*/ 95 w 97"/>
                <a:gd name="T1" fmla="*/ 39 h 97"/>
                <a:gd name="T2" fmla="*/ 89 w 97"/>
                <a:gd name="T3" fmla="*/ 22 h 97"/>
                <a:gd name="T4" fmla="*/ 76 w 97"/>
                <a:gd name="T5" fmla="*/ 8 h 97"/>
                <a:gd name="T6" fmla="*/ 58 w 97"/>
                <a:gd name="T7" fmla="*/ 2 h 97"/>
                <a:gd name="T8" fmla="*/ 39 w 97"/>
                <a:gd name="T9" fmla="*/ 2 h 97"/>
                <a:gd name="T10" fmla="*/ 22 w 97"/>
                <a:gd name="T11" fmla="*/ 8 h 97"/>
                <a:gd name="T12" fmla="*/ 8 w 97"/>
                <a:gd name="T13" fmla="*/ 22 h 97"/>
                <a:gd name="T14" fmla="*/ 2 w 97"/>
                <a:gd name="T15" fmla="*/ 39 h 97"/>
                <a:gd name="T16" fmla="*/ 2 w 97"/>
                <a:gd name="T17" fmla="*/ 58 h 97"/>
                <a:gd name="T18" fmla="*/ 8 w 97"/>
                <a:gd name="T19" fmla="*/ 76 h 97"/>
                <a:gd name="T20" fmla="*/ 22 w 97"/>
                <a:gd name="T21" fmla="*/ 89 h 97"/>
                <a:gd name="T22" fmla="*/ 39 w 97"/>
                <a:gd name="T23" fmla="*/ 95 h 97"/>
                <a:gd name="T24" fmla="*/ 58 w 97"/>
                <a:gd name="T25" fmla="*/ 95 h 97"/>
                <a:gd name="T26" fmla="*/ 76 w 97"/>
                <a:gd name="T27" fmla="*/ 89 h 97"/>
                <a:gd name="T28" fmla="*/ 89 w 97"/>
                <a:gd name="T29" fmla="*/ 76 h 97"/>
                <a:gd name="T30" fmla="*/ 95 w 97"/>
                <a:gd name="T31" fmla="*/ 58 h 97"/>
                <a:gd name="T32" fmla="*/ 93 w 97"/>
                <a:gd name="T33" fmla="*/ 49 h 97"/>
                <a:gd name="T34" fmla="*/ 89 w 97"/>
                <a:gd name="T35" fmla="*/ 66 h 97"/>
                <a:gd name="T36" fmla="*/ 79 w 97"/>
                <a:gd name="T37" fmla="*/ 79 h 97"/>
                <a:gd name="T38" fmla="*/ 66 w 97"/>
                <a:gd name="T39" fmla="*/ 89 h 97"/>
                <a:gd name="T40" fmla="*/ 49 w 97"/>
                <a:gd name="T41" fmla="*/ 93 h 97"/>
                <a:gd name="T42" fmla="*/ 31 w 97"/>
                <a:gd name="T43" fmla="*/ 89 h 97"/>
                <a:gd name="T44" fmla="*/ 18 w 97"/>
                <a:gd name="T45" fmla="*/ 79 h 97"/>
                <a:gd name="T46" fmla="*/ 8 w 97"/>
                <a:gd name="T47" fmla="*/ 66 h 97"/>
                <a:gd name="T48" fmla="*/ 4 w 97"/>
                <a:gd name="T49" fmla="*/ 49 h 97"/>
                <a:gd name="T50" fmla="*/ 8 w 97"/>
                <a:gd name="T51" fmla="*/ 31 h 97"/>
                <a:gd name="T52" fmla="*/ 18 w 97"/>
                <a:gd name="T53" fmla="*/ 18 h 97"/>
                <a:gd name="T54" fmla="*/ 31 w 97"/>
                <a:gd name="T55" fmla="*/ 8 h 97"/>
                <a:gd name="T56" fmla="*/ 49 w 97"/>
                <a:gd name="T57" fmla="*/ 4 h 97"/>
                <a:gd name="T58" fmla="*/ 66 w 97"/>
                <a:gd name="T59" fmla="*/ 8 h 97"/>
                <a:gd name="T60" fmla="*/ 79 w 97"/>
                <a:gd name="T61" fmla="*/ 18 h 97"/>
                <a:gd name="T62" fmla="*/ 89 w 97"/>
                <a:gd name="T63" fmla="*/ 31 h 97"/>
                <a:gd name="T64" fmla="*/ 93 w 97"/>
                <a:gd name="T65" fmla="*/ 49 h 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7"/>
                <a:gd name="T100" fmla="*/ 0 h 97"/>
                <a:gd name="T101" fmla="*/ 97 w 97"/>
                <a:gd name="T102" fmla="*/ 97 h 9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7" h="97">
                  <a:moveTo>
                    <a:pt x="97" y="49"/>
                  </a:moveTo>
                  <a:lnTo>
                    <a:pt x="95" y="39"/>
                  </a:lnTo>
                  <a:lnTo>
                    <a:pt x="93" y="29"/>
                  </a:lnTo>
                  <a:lnTo>
                    <a:pt x="89" y="22"/>
                  </a:lnTo>
                  <a:lnTo>
                    <a:pt x="83" y="14"/>
                  </a:lnTo>
                  <a:lnTo>
                    <a:pt x="76" y="8"/>
                  </a:lnTo>
                  <a:lnTo>
                    <a:pt x="68" y="4"/>
                  </a:lnTo>
                  <a:lnTo>
                    <a:pt x="58" y="2"/>
                  </a:lnTo>
                  <a:lnTo>
                    <a:pt x="49" y="0"/>
                  </a:lnTo>
                  <a:lnTo>
                    <a:pt x="39" y="2"/>
                  </a:lnTo>
                  <a:lnTo>
                    <a:pt x="29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29"/>
                  </a:lnTo>
                  <a:lnTo>
                    <a:pt x="2" y="39"/>
                  </a:lnTo>
                  <a:lnTo>
                    <a:pt x="0" y="49"/>
                  </a:lnTo>
                  <a:lnTo>
                    <a:pt x="2" y="58"/>
                  </a:lnTo>
                  <a:lnTo>
                    <a:pt x="4" y="68"/>
                  </a:lnTo>
                  <a:lnTo>
                    <a:pt x="8" y="76"/>
                  </a:lnTo>
                  <a:lnTo>
                    <a:pt x="14" y="83"/>
                  </a:lnTo>
                  <a:lnTo>
                    <a:pt x="22" y="89"/>
                  </a:lnTo>
                  <a:lnTo>
                    <a:pt x="29" y="93"/>
                  </a:lnTo>
                  <a:lnTo>
                    <a:pt x="39" y="95"/>
                  </a:lnTo>
                  <a:lnTo>
                    <a:pt x="49" y="97"/>
                  </a:lnTo>
                  <a:lnTo>
                    <a:pt x="58" y="95"/>
                  </a:lnTo>
                  <a:lnTo>
                    <a:pt x="68" y="93"/>
                  </a:lnTo>
                  <a:lnTo>
                    <a:pt x="76" y="89"/>
                  </a:lnTo>
                  <a:lnTo>
                    <a:pt x="83" y="83"/>
                  </a:lnTo>
                  <a:lnTo>
                    <a:pt x="89" y="76"/>
                  </a:lnTo>
                  <a:lnTo>
                    <a:pt x="93" y="68"/>
                  </a:lnTo>
                  <a:lnTo>
                    <a:pt x="95" y="58"/>
                  </a:lnTo>
                  <a:lnTo>
                    <a:pt x="97" y="49"/>
                  </a:lnTo>
                  <a:close/>
                  <a:moveTo>
                    <a:pt x="93" y="49"/>
                  </a:moveTo>
                  <a:lnTo>
                    <a:pt x="91" y="58"/>
                  </a:lnTo>
                  <a:lnTo>
                    <a:pt x="89" y="66"/>
                  </a:lnTo>
                  <a:lnTo>
                    <a:pt x="85" y="74"/>
                  </a:lnTo>
                  <a:lnTo>
                    <a:pt x="79" y="79"/>
                  </a:lnTo>
                  <a:lnTo>
                    <a:pt x="74" y="85"/>
                  </a:lnTo>
                  <a:lnTo>
                    <a:pt x="66" y="89"/>
                  </a:lnTo>
                  <a:lnTo>
                    <a:pt x="58" y="91"/>
                  </a:lnTo>
                  <a:lnTo>
                    <a:pt x="49" y="93"/>
                  </a:lnTo>
                  <a:lnTo>
                    <a:pt x="39" y="91"/>
                  </a:lnTo>
                  <a:lnTo>
                    <a:pt x="31" y="89"/>
                  </a:lnTo>
                  <a:lnTo>
                    <a:pt x="23" y="85"/>
                  </a:lnTo>
                  <a:lnTo>
                    <a:pt x="18" y="79"/>
                  </a:lnTo>
                  <a:lnTo>
                    <a:pt x="12" y="74"/>
                  </a:lnTo>
                  <a:lnTo>
                    <a:pt x="8" y="66"/>
                  </a:lnTo>
                  <a:lnTo>
                    <a:pt x="6" y="58"/>
                  </a:lnTo>
                  <a:lnTo>
                    <a:pt x="4" y="49"/>
                  </a:lnTo>
                  <a:lnTo>
                    <a:pt x="6" y="39"/>
                  </a:lnTo>
                  <a:lnTo>
                    <a:pt x="8" y="31"/>
                  </a:lnTo>
                  <a:lnTo>
                    <a:pt x="12" y="23"/>
                  </a:lnTo>
                  <a:lnTo>
                    <a:pt x="18" y="18"/>
                  </a:lnTo>
                  <a:lnTo>
                    <a:pt x="23" y="12"/>
                  </a:lnTo>
                  <a:lnTo>
                    <a:pt x="31" y="8"/>
                  </a:lnTo>
                  <a:lnTo>
                    <a:pt x="39" y="6"/>
                  </a:lnTo>
                  <a:lnTo>
                    <a:pt x="49" y="4"/>
                  </a:lnTo>
                  <a:lnTo>
                    <a:pt x="58" y="6"/>
                  </a:lnTo>
                  <a:lnTo>
                    <a:pt x="66" y="8"/>
                  </a:lnTo>
                  <a:lnTo>
                    <a:pt x="74" y="12"/>
                  </a:lnTo>
                  <a:lnTo>
                    <a:pt x="79" y="18"/>
                  </a:lnTo>
                  <a:lnTo>
                    <a:pt x="85" y="23"/>
                  </a:lnTo>
                  <a:lnTo>
                    <a:pt x="89" y="31"/>
                  </a:lnTo>
                  <a:lnTo>
                    <a:pt x="91" y="39"/>
                  </a:lnTo>
                  <a:lnTo>
                    <a:pt x="93" y="49"/>
                  </a:lnTo>
                  <a:close/>
                </a:path>
              </a:pathLst>
            </a:custGeom>
            <a:solidFill>
              <a:srgbClr val="F7DF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22" name="Freeform 230">
              <a:extLst>
                <a:ext uri="{FF2B5EF4-FFF2-40B4-BE49-F238E27FC236}">
                  <a16:creationId xmlns:a16="http://schemas.microsoft.com/office/drawing/2014/main" id="{953B80E0-42A6-C549-05E7-A8E9F1CE73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33" y="2116"/>
              <a:ext cx="93" cy="93"/>
            </a:xfrm>
            <a:custGeom>
              <a:avLst/>
              <a:gdLst>
                <a:gd name="T0" fmla="*/ 91 w 93"/>
                <a:gd name="T1" fmla="*/ 37 h 93"/>
                <a:gd name="T2" fmla="*/ 85 w 93"/>
                <a:gd name="T3" fmla="*/ 21 h 93"/>
                <a:gd name="T4" fmla="*/ 72 w 93"/>
                <a:gd name="T5" fmla="*/ 8 h 93"/>
                <a:gd name="T6" fmla="*/ 56 w 93"/>
                <a:gd name="T7" fmla="*/ 2 h 93"/>
                <a:gd name="T8" fmla="*/ 37 w 93"/>
                <a:gd name="T9" fmla="*/ 2 h 93"/>
                <a:gd name="T10" fmla="*/ 21 w 93"/>
                <a:gd name="T11" fmla="*/ 8 h 93"/>
                <a:gd name="T12" fmla="*/ 8 w 93"/>
                <a:gd name="T13" fmla="*/ 21 h 93"/>
                <a:gd name="T14" fmla="*/ 2 w 93"/>
                <a:gd name="T15" fmla="*/ 37 h 93"/>
                <a:gd name="T16" fmla="*/ 2 w 93"/>
                <a:gd name="T17" fmla="*/ 56 h 93"/>
                <a:gd name="T18" fmla="*/ 8 w 93"/>
                <a:gd name="T19" fmla="*/ 72 h 93"/>
                <a:gd name="T20" fmla="*/ 21 w 93"/>
                <a:gd name="T21" fmla="*/ 85 h 93"/>
                <a:gd name="T22" fmla="*/ 37 w 93"/>
                <a:gd name="T23" fmla="*/ 91 h 93"/>
                <a:gd name="T24" fmla="*/ 56 w 93"/>
                <a:gd name="T25" fmla="*/ 91 h 93"/>
                <a:gd name="T26" fmla="*/ 72 w 93"/>
                <a:gd name="T27" fmla="*/ 85 h 93"/>
                <a:gd name="T28" fmla="*/ 85 w 93"/>
                <a:gd name="T29" fmla="*/ 72 h 93"/>
                <a:gd name="T30" fmla="*/ 91 w 93"/>
                <a:gd name="T31" fmla="*/ 56 h 93"/>
                <a:gd name="T32" fmla="*/ 89 w 93"/>
                <a:gd name="T33" fmla="*/ 47 h 93"/>
                <a:gd name="T34" fmla="*/ 85 w 93"/>
                <a:gd name="T35" fmla="*/ 64 h 93"/>
                <a:gd name="T36" fmla="*/ 75 w 93"/>
                <a:gd name="T37" fmla="*/ 75 h 93"/>
                <a:gd name="T38" fmla="*/ 64 w 93"/>
                <a:gd name="T39" fmla="*/ 85 h 93"/>
                <a:gd name="T40" fmla="*/ 47 w 93"/>
                <a:gd name="T41" fmla="*/ 89 h 93"/>
                <a:gd name="T42" fmla="*/ 29 w 93"/>
                <a:gd name="T43" fmla="*/ 85 h 93"/>
                <a:gd name="T44" fmla="*/ 18 w 93"/>
                <a:gd name="T45" fmla="*/ 75 h 93"/>
                <a:gd name="T46" fmla="*/ 8 w 93"/>
                <a:gd name="T47" fmla="*/ 64 h 93"/>
                <a:gd name="T48" fmla="*/ 4 w 93"/>
                <a:gd name="T49" fmla="*/ 47 h 93"/>
                <a:gd name="T50" fmla="*/ 8 w 93"/>
                <a:gd name="T51" fmla="*/ 29 h 93"/>
                <a:gd name="T52" fmla="*/ 18 w 93"/>
                <a:gd name="T53" fmla="*/ 18 h 93"/>
                <a:gd name="T54" fmla="*/ 29 w 93"/>
                <a:gd name="T55" fmla="*/ 8 h 93"/>
                <a:gd name="T56" fmla="*/ 47 w 93"/>
                <a:gd name="T57" fmla="*/ 4 h 93"/>
                <a:gd name="T58" fmla="*/ 64 w 93"/>
                <a:gd name="T59" fmla="*/ 8 h 93"/>
                <a:gd name="T60" fmla="*/ 75 w 93"/>
                <a:gd name="T61" fmla="*/ 18 h 93"/>
                <a:gd name="T62" fmla="*/ 85 w 93"/>
                <a:gd name="T63" fmla="*/ 29 h 93"/>
                <a:gd name="T64" fmla="*/ 89 w 93"/>
                <a:gd name="T65" fmla="*/ 47 h 9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3"/>
                <a:gd name="T100" fmla="*/ 0 h 93"/>
                <a:gd name="T101" fmla="*/ 93 w 93"/>
                <a:gd name="T102" fmla="*/ 93 h 9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3" h="93">
                  <a:moveTo>
                    <a:pt x="93" y="47"/>
                  </a:moveTo>
                  <a:lnTo>
                    <a:pt x="91" y="37"/>
                  </a:lnTo>
                  <a:lnTo>
                    <a:pt x="89" y="29"/>
                  </a:lnTo>
                  <a:lnTo>
                    <a:pt x="85" y="21"/>
                  </a:lnTo>
                  <a:lnTo>
                    <a:pt x="79" y="14"/>
                  </a:lnTo>
                  <a:lnTo>
                    <a:pt x="72" y="8"/>
                  </a:lnTo>
                  <a:lnTo>
                    <a:pt x="64" y="4"/>
                  </a:lnTo>
                  <a:lnTo>
                    <a:pt x="56" y="2"/>
                  </a:lnTo>
                  <a:lnTo>
                    <a:pt x="47" y="0"/>
                  </a:lnTo>
                  <a:lnTo>
                    <a:pt x="37" y="2"/>
                  </a:lnTo>
                  <a:lnTo>
                    <a:pt x="29" y="4"/>
                  </a:lnTo>
                  <a:lnTo>
                    <a:pt x="21" y="8"/>
                  </a:lnTo>
                  <a:lnTo>
                    <a:pt x="14" y="14"/>
                  </a:lnTo>
                  <a:lnTo>
                    <a:pt x="8" y="21"/>
                  </a:lnTo>
                  <a:lnTo>
                    <a:pt x="4" y="29"/>
                  </a:lnTo>
                  <a:lnTo>
                    <a:pt x="2" y="37"/>
                  </a:lnTo>
                  <a:lnTo>
                    <a:pt x="0" y="47"/>
                  </a:lnTo>
                  <a:lnTo>
                    <a:pt x="2" y="56"/>
                  </a:lnTo>
                  <a:lnTo>
                    <a:pt x="4" y="64"/>
                  </a:lnTo>
                  <a:lnTo>
                    <a:pt x="8" y="72"/>
                  </a:lnTo>
                  <a:lnTo>
                    <a:pt x="14" y="79"/>
                  </a:lnTo>
                  <a:lnTo>
                    <a:pt x="21" y="85"/>
                  </a:lnTo>
                  <a:lnTo>
                    <a:pt x="29" y="89"/>
                  </a:lnTo>
                  <a:lnTo>
                    <a:pt x="37" y="91"/>
                  </a:lnTo>
                  <a:lnTo>
                    <a:pt x="47" y="93"/>
                  </a:lnTo>
                  <a:lnTo>
                    <a:pt x="56" y="91"/>
                  </a:lnTo>
                  <a:lnTo>
                    <a:pt x="64" y="89"/>
                  </a:lnTo>
                  <a:lnTo>
                    <a:pt x="72" y="85"/>
                  </a:lnTo>
                  <a:lnTo>
                    <a:pt x="79" y="79"/>
                  </a:lnTo>
                  <a:lnTo>
                    <a:pt x="85" y="72"/>
                  </a:lnTo>
                  <a:lnTo>
                    <a:pt x="89" y="64"/>
                  </a:lnTo>
                  <a:lnTo>
                    <a:pt x="91" y="56"/>
                  </a:lnTo>
                  <a:lnTo>
                    <a:pt x="93" y="47"/>
                  </a:lnTo>
                  <a:close/>
                  <a:moveTo>
                    <a:pt x="89" y="47"/>
                  </a:moveTo>
                  <a:lnTo>
                    <a:pt x="87" y="54"/>
                  </a:lnTo>
                  <a:lnTo>
                    <a:pt x="85" y="64"/>
                  </a:lnTo>
                  <a:lnTo>
                    <a:pt x="81" y="70"/>
                  </a:lnTo>
                  <a:lnTo>
                    <a:pt x="75" y="75"/>
                  </a:lnTo>
                  <a:lnTo>
                    <a:pt x="70" y="81"/>
                  </a:lnTo>
                  <a:lnTo>
                    <a:pt x="64" y="85"/>
                  </a:lnTo>
                  <a:lnTo>
                    <a:pt x="54" y="87"/>
                  </a:lnTo>
                  <a:lnTo>
                    <a:pt x="47" y="89"/>
                  </a:lnTo>
                  <a:lnTo>
                    <a:pt x="39" y="87"/>
                  </a:lnTo>
                  <a:lnTo>
                    <a:pt x="29" y="85"/>
                  </a:lnTo>
                  <a:lnTo>
                    <a:pt x="23" y="81"/>
                  </a:lnTo>
                  <a:lnTo>
                    <a:pt x="18" y="75"/>
                  </a:lnTo>
                  <a:lnTo>
                    <a:pt x="12" y="70"/>
                  </a:lnTo>
                  <a:lnTo>
                    <a:pt x="8" y="64"/>
                  </a:lnTo>
                  <a:lnTo>
                    <a:pt x="6" y="54"/>
                  </a:lnTo>
                  <a:lnTo>
                    <a:pt x="4" y="47"/>
                  </a:lnTo>
                  <a:lnTo>
                    <a:pt x="6" y="39"/>
                  </a:lnTo>
                  <a:lnTo>
                    <a:pt x="8" y="29"/>
                  </a:lnTo>
                  <a:lnTo>
                    <a:pt x="12" y="23"/>
                  </a:lnTo>
                  <a:lnTo>
                    <a:pt x="18" y="18"/>
                  </a:lnTo>
                  <a:lnTo>
                    <a:pt x="23" y="12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7" y="4"/>
                  </a:lnTo>
                  <a:lnTo>
                    <a:pt x="54" y="6"/>
                  </a:lnTo>
                  <a:lnTo>
                    <a:pt x="64" y="8"/>
                  </a:lnTo>
                  <a:lnTo>
                    <a:pt x="70" y="12"/>
                  </a:lnTo>
                  <a:lnTo>
                    <a:pt x="75" y="18"/>
                  </a:lnTo>
                  <a:lnTo>
                    <a:pt x="81" y="23"/>
                  </a:lnTo>
                  <a:lnTo>
                    <a:pt x="85" y="29"/>
                  </a:lnTo>
                  <a:lnTo>
                    <a:pt x="87" y="39"/>
                  </a:lnTo>
                  <a:lnTo>
                    <a:pt x="89" y="47"/>
                  </a:lnTo>
                  <a:close/>
                </a:path>
              </a:pathLst>
            </a:custGeom>
            <a:solidFill>
              <a:srgbClr val="F8E1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23" name="Freeform 231">
              <a:extLst>
                <a:ext uri="{FF2B5EF4-FFF2-40B4-BE49-F238E27FC236}">
                  <a16:creationId xmlns:a16="http://schemas.microsoft.com/office/drawing/2014/main" id="{813360CD-5646-02AF-BCB1-C932B843EE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35" y="2118"/>
              <a:ext cx="89" cy="89"/>
            </a:xfrm>
            <a:custGeom>
              <a:avLst/>
              <a:gdLst>
                <a:gd name="T0" fmla="*/ 87 w 89"/>
                <a:gd name="T1" fmla="*/ 35 h 89"/>
                <a:gd name="T2" fmla="*/ 81 w 89"/>
                <a:gd name="T3" fmla="*/ 19 h 89"/>
                <a:gd name="T4" fmla="*/ 70 w 89"/>
                <a:gd name="T5" fmla="*/ 8 h 89"/>
                <a:gd name="T6" fmla="*/ 54 w 89"/>
                <a:gd name="T7" fmla="*/ 2 h 89"/>
                <a:gd name="T8" fmla="*/ 35 w 89"/>
                <a:gd name="T9" fmla="*/ 2 h 89"/>
                <a:gd name="T10" fmla="*/ 19 w 89"/>
                <a:gd name="T11" fmla="*/ 8 h 89"/>
                <a:gd name="T12" fmla="*/ 8 w 89"/>
                <a:gd name="T13" fmla="*/ 19 h 89"/>
                <a:gd name="T14" fmla="*/ 2 w 89"/>
                <a:gd name="T15" fmla="*/ 35 h 89"/>
                <a:gd name="T16" fmla="*/ 2 w 89"/>
                <a:gd name="T17" fmla="*/ 54 h 89"/>
                <a:gd name="T18" fmla="*/ 8 w 89"/>
                <a:gd name="T19" fmla="*/ 70 h 89"/>
                <a:gd name="T20" fmla="*/ 19 w 89"/>
                <a:gd name="T21" fmla="*/ 81 h 89"/>
                <a:gd name="T22" fmla="*/ 35 w 89"/>
                <a:gd name="T23" fmla="*/ 87 h 89"/>
                <a:gd name="T24" fmla="*/ 54 w 89"/>
                <a:gd name="T25" fmla="*/ 87 h 89"/>
                <a:gd name="T26" fmla="*/ 70 w 89"/>
                <a:gd name="T27" fmla="*/ 81 h 89"/>
                <a:gd name="T28" fmla="*/ 81 w 89"/>
                <a:gd name="T29" fmla="*/ 70 h 89"/>
                <a:gd name="T30" fmla="*/ 87 w 89"/>
                <a:gd name="T31" fmla="*/ 54 h 89"/>
                <a:gd name="T32" fmla="*/ 85 w 89"/>
                <a:gd name="T33" fmla="*/ 45 h 89"/>
                <a:gd name="T34" fmla="*/ 81 w 89"/>
                <a:gd name="T35" fmla="*/ 60 h 89"/>
                <a:gd name="T36" fmla="*/ 73 w 89"/>
                <a:gd name="T37" fmla="*/ 73 h 89"/>
                <a:gd name="T38" fmla="*/ 60 w 89"/>
                <a:gd name="T39" fmla="*/ 81 h 89"/>
                <a:gd name="T40" fmla="*/ 45 w 89"/>
                <a:gd name="T41" fmla="*/ 85 h 89"/>
                <a:gd name="T42" fmla="*/ 29 w 89"/>
                <a:gd name="T43" fmla="*/ 81 h 89"/>
                <a:gd name="T44" fmla="*/ 16 w 89"/>
                <a:gd name="T45" fmla="*/ 73 h 89"/>
                <a:gd name="T46" fmla="*/ 8 w 89"/>
                <a:gd name="T47" fmla="*/ 60 h 89"/>
                <a:gd name="T48" fmla="*/ 4 w 89"/>
                <a:gd name="T49" fmla="*/ 45 h 89"/>
                <a:gd name="T50" fmla="*/ 8 w 89"/>
                <a:gd name="T51" fmla="*/ 29 h 89"/>
                <a:gd name="T52" fmla="*/ 16 w 89"/>
                <a:gd name="T53" fmla="*/ 16 h 89"/>
                <a:gd name="T54" fmla="*/ 29 w 89"/>
                <a:gd name="T55" fmla="*/ 8 h 89"/>
                <a:gd name="T56" fmla="*/ 45 w 89"/>
                <a:gd name="T57" fmla="*/ 4 h 89"/>
                <a:gd name="T58" fmla="*/ 60 w 89"/>
                <a:gd name="T59" fmla="*/ 8 h 89"/>
                <a:gd name="T60" fmla="*/ 73 w 89"/>
                <a:gd name="T61" fmla="*/ 16 h 89"/>
                <a:gd name="T62" fmla="*/ 81 w 89"/>
                <a:gd name="T63" fmla="*/ 29 h 89"/>
                <a:gd name="T64" fmla="*/ 85 w 89"/>
                <a:gd name="T65" fmla="*/ 45 h 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9"/>
                <a:gd name="T100" fmla="*/ 0 h 89"/>
                <a:gd name="T101" fmla="*/ 89 w 89"/>
                <a:gd name="T102" fmla="*/ 89 h 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9" h="89">
                  <a:moveTo>
                    <a:pt x="89" y="45"/>
                  </a:moveTo>
                  <a:lnTo>
                    <a:pt x="87" y="35"/>
                  </a:lnTo>
                  <a:lnTo>
                    <a:pt x="85" y="27"/>
                  </a:lnTo>
                  <a:lnTo>
                    <a:pt x="81" y="19"/>
                  </a:lnTo>
                  <a:lnTo>
                    <a:pt x="75" y="14"/>
                  </a:lnTo>
                  <a:lnTo>
                    <a:pt x="70" y="8"/>
                  </a:lnTo>
                  <a:lnTo>
                    <a:pt x="62" y="4"/>
                  </a:lnTo>
                  <a:lnTo>
                    <a:pt x="54" y="2"/>
                  </a:lnTo>
                  <a:lnTo>
                    <a:pt x="45" y="0"/>
                  </a:lnTo>
                  <a:lnTo>
                    <a:pt x="35" y="2"/>
                  </a:lnTo>
                  <a:lnTo>
                    <a:pt x="27" y="4"/>
                  </a:lnTo>
                  <a:lnTo>
                    <a:pt x="19" y="8"/>
                  </a:lnTo>
                  <a:lnTo>
                    <a:pt x="14" y="14"/>
                  </a:lnTo>
                  <a:lnTo>
                    <a:pt x="8" y="19"/>
                  </a:lnTo>
                  <a:lnTo>
                    <a:pt x="4" y="27"/>
                  </a:lnTo>
                  <a:lnTo>
                    <a:pt x="2" y="35"/>
                  </a:lnTo>
                  <a:lnTo>
                    <a:pt x="0" y="45"/>
                  </a:lnTo>
                  <a:lnTo>
                    <a:pt x="2" y="54"/>
                  </a:lnTo>
                  <a:lnTo>
                    <a:pt x="4" y="62"/>
                  </a:lnTo>
                  <a:lnTo>
                    <a:pt x="8" y="70"/>
                  </a:lnTo>
                  <a:lnTo>
                    <a:pt x="14" y="75"/>
                  </a:lnTo>
                  <a:lnTo>
                    <a:pt x="19" y="81"/>
                  </a:lnTo>
                  <a:lnTo>
                    <a:pt x="27" y="85"/>
                  </a:lnTo>
                  <a:lnTo>
                    <a:pt x="35" y="87"/>
                  </a:lnTo>
                  <a:lnTo>
                    <a:pt x="45" y="89"/>
                  </a:lnTo>
                  <a:lnTo>
                    <a:pt x="54" y="87"/>
                  </a:lnTo>
                  <a:lnTo>
                    <a:pt x="62" y="85"/>
                  </a:lnTo>
                  <a:lnTo>
                    <a:pt x="70" y="81"/>
                  </a:lnTo>
                  <a:lnTo>
                    <a:pt x="75" y="75"/>
                  </a:lnTo>
                  <a:lnTo>
                    <a:pt x="81" y="70"/>
                  </a:lnTo>
                  <a:lnTo>
                    <a:pt x="85" y="62"/>
                  </a:lnTo>
                  <a:lnTo>
                    <a:pt x="87" y="54"/>
                  </a:lnTo>
                  <a:lnTo>
                    <a:pt x="89" y="45"/>
                  </a:lnTo>
                  <a:close/>
                  <a:moveTo>
                    <a:pt x="85" y="45"/>
                  </a:moveTo>
                  <a:lnTo>
                    <a:pt x="83" y="52"/>
                  </a:lnTo>
                  <a:lnTo>
                    <a:pt x="81" y="60"/>
                  </a:lnTo>
                  <a:lnTo>
                    <a:pt x="77" y="68"/>
                  </a:lnTo>
                  <a:lnTo>
                    <a:pt x="73" y="73"/>
                  </a:lnTo>
                  <a:lnTo>
                    <a:pt x="68" y="77"/>
                  </a:lnTo>
                  <a:lnTo>
                    <a:pt x="60" y="81"/>
                  </a:lnTo>
                  <a:lnTo>
                    <a:pt x="52" y="83"/>
                  </a:lnTo>
                  <a:lnTo>
                    <a:pt x="45" y="85"/>
                  </a:lnTo>
                  <a:lnTo>
                    <a:pt x="37" y="83"/>
                  </a:lnTo>
                  <a:lnTo>
                    <a:pt x="29" y="81"/>
                  </a:lnTo>
                  <a:lnTo>
                    <a:pt x="21" y="77"/>
                  </a:lnTo>
                  <a:lnTo>
                    <a:pt x="16" y="73"/>
                  </a:lnTo>
                  <a:lnTo>
                    <a:pt x="12" y="68"/>
                  </a:lnTo>
                  <a:lnTo>
                    <a:pt x="8" y="60"/>
                  </a:lnTo>
                  <a:lnTo>
                    <a:pt x="6" y="52"/>
                  </a:lnTo>
                  <a:lnTo>
                    <a:pt x="4" y="45"/>
                  </a:lnTo>
                  <a:lnTo>
                    <a:pt x="6" y="37"/>
                  </a:lnTo>
                  <a:lnTo>
                    <a:pt x="8" y="29"/>
                  </a:lnTo>
                  <a:lnTo>
                    <a:pt x="12" y="21"/>
                  </a:lnTo>
                  <a:lnTo>
                    <a:pt x="16" y="16"/>
                  </a:lnTo>
                  <a:lnTo>
                    <a:pt x="21" y="12"/>
                  </a:lnTo>
                  <a:lnTo>
                    <a:pt x="29" y="8"/>
                  </a:lnTo>
                  <a:lnTo>
                    <a:pt x="37" y="6"/>
                  </a:lnTo>
                  <a:lnTo>
                    <a:pt x="45" y="4"/>
                  </a:lnTo>
                  <a:lnTo>
                    <a:pt x="52" y="6"/>
                  </a:lnTo>
                  <a:lnTo>
                    <a:pt x="60" y="8"/>
                  </a:lnTo>
                  <a:lnTo>
                    <a:pt x="68" y="12"/>
                  </a:lnTo>
                  <a:lnTo>
                    <a:pt x="73" y="16"/>
                  </a:lnTo>
                  <a:lnTo>
                    <a:pt x="77" y="21"/>
                  </a:lnTo>
                  <a:lnTo>
                    <a:pt x="81" y="29"/>
                  </a:lnTo>
                  <a:lnTo>
                    <a:pt x="83" y="37"/>
                  </a:lnTo>
                  <a:lnTo>
                    <a:pt x="85" y="45"/>
                  </a:lnTo>
                  <a:close/>
                </a:path>
              </a:pathLst>
            </a:custGeom>
            <a:solidFill>
              <a:srgbClr val="F8E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24" name="Freeform 232">
              <a:extLst>
                <a:ext uri="{FF2B5EF4-FFF2-40B4-BE49-F238E27FC236}">
                  <a16:creationId xmlns:a16="http://schemas.microsoft.com/office/drawing/2014/main" id="{2399DAFE-8A14-7E97-A30E-012E701FFF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37" y="2120"/>
              <a:ext cx="85" cy="85"/>
            </a:xfrm>
            <a:custGeom>
              <a:avLst/>
              <a:gdLst>
                <a:gd name="T0" fmla="*/ 83 w 85"/>
                <a:gd name="T1" fmla="*/ 35 h 85"/>
                <a:gd name="T2" fmla="*/ 77 w 85"/>
                <a:gd name="T3" fmla="*/ 19 h 85"/>
                <a:gd name="T4" fmla="*/ 66 w 85"/>
                <a:gd name="T5" fmla="*/ 8 h 85"/>
                <a:gd name="T6" fmla="*/ 50 w 85"/>
                <a:gd name="T7" fmla="*/ 2 h 85"/>
                <a:gd name="T8" fmla="*/ 35 w 85"/>
                <a:gd name="T9" fmla="*/ 2 h 85"/>
                <a:gd name="T10" fmla="*/ 19 w 85"/>
                <a:gd name="T11" fmla="*/ 8 h 85"/>
                <a:gd name="T12" fmla="*/ 8 w 85"/>
                <a:gd name="T13" fmla="*/ 19 h 85"/>
                <a:gd name="T14" fmla="*/ 2 w 85"/>
                <a:gd name="T15" fmla="*/ 35 h 85"/>
                <a:gd name="T16" fmla="*/ 2 w 85"/>
                <a:gd name="T17" fmla="*/ 50 h 85"/>
                <a:gd name="T18" fmla="*/ 8 w 85"/>
                <a:gd name="T19" fmla="*/ 66 h 85"/>
                <a:gd name="T20" fmla="*/ 19 w 85"/>
                <a:gd name="T21" fmla="*/ 77 h 85"/>
                <a:gd name="T22" fmla="*/ 35 w 85"/>
                <a:gd name="T23" fmla="*/ 83 h 85"/>
                <a:gd name="T24" fmla="*/ 50 w 85"/>
                <a:gd name="T25" fmla="*/ 83 h 85"/>
                <a:gd name="T26" fmla="*/ 66 w 85"/>
                <a:gd name="T27" fmla="*/ 77 h 85"/>
                <a:gd name="T28" fmla="*/ 77 w 85"/>
                <a:gd name="T29" fmla="*/ 66 h 85"/>
                <a:gd name="T30" fmla="*/ 83 w 85"/>
                <a:gd name="T31" fmla="*/ 50 h 85"/>
                <a:gd name="T32" fmla="*/ 81 w 85"/>
                <a:gd name="T33" fmla="*/ 43 h 85"/>
                <a:gd name="T34" fmla="*/ 77 w 85"/>
                <a:gd name="T35" fmla="*/ 58 h 85"/>
                <a:gd name="T36" fmla="*/ 70 w 85"/>
                <a:gd name="T37" fmla="*/ 70 h 85"/>
                <a:gd name="T38" fmla="*/ 58 w 85"/>
                <a:gd name="T39" fmla="*/ 77 h 85"/>
                <a:gd name="T40" fmla="*/ 43 w 85"/>
                <a:gd name="T41" fmla="*/ 81 h 85"/>
                <a:gd name="T42" fmla="*/ 27 w 85"/>
                <a:gd name="T43" fmla="*/ 77 h 85"/>
                <a:gd name="T44" fmla="*/ 16 w 85"/>
                <a:gd name="T45" fmla="*/ 70 h 85"/>
                <a:gd name="T46" fmla="*/ 8 w 85"/>
                <a:gd name="T47" fmla="*/ 58 h 85"/>
                <a:gd name="T48" fmla="*/ 4 w 85"/>
                <a:gd name="T49" fmla="*/ 43 h 85"/>
                <a:gd name="T50" fmla="*/ 8 w 85"/>
                <a:gd name="T51" fmla="*/ 27 h 85"/>
                <a:gd name="T52" fmla="*/ 16 w 85"/>
                <a:gd name="T53" fmla="*/ 16 h 85"/>
                <a:gd name="T54" fmla="*/ 27 w 85"/>
                <a:gd name="T55" fmla="*/ 8 h 85"/>
                <a:gd name="T56" fmla="*/ 43 w 85"/>
                <a:gd name="T57" fmla="*/ 4 h 85"/>
                <a:gd name="T58" fmla="*/ 58 w 85"/>
                <a:gd name="T59" fmla="*/ 8 h 85"/>
                <a:gd name="T60" fmla="*/ 70 w 85"/>
                <a:gd name="T61" fmla="*/ 16 h 85"/>
                <a:gd name="T62" fmla="*/ 77 w 85"/>
                <a:gd name="T63" fmla="*/ 27 h 85"/>
                <a:gd name="T64" fmla="*/ 81 w 85"/>
                <a:gd name="T65" fmla="*/ 43 h 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5"/>
                <a:gd name="T100" fmla="*/ 0 h 85"/>
                <a:gd name="T101" fmla="*/ 85 w 85"/>
                <a:gd name="T102" fmla="*/ 85 h 8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5" h="85">
                  <a:moveTo>
                    <a:pt x="85" y="43"/>
                  </a:moveTo>
                  <a:lnTo>
                    <a:pt x="83" y="35"/>
                  </a:lnTo>
                  <a:lnTo>
                    <a:pt x="81" y="25"/>
                  </a:lnTo>
                  <a:lnTo>
                    <a:pt x="77" y="19"/>
                  </a:lnTo>
                  <a:lnTo>
                    <a:pt x="71" y="14"/>
                  </a:lnTo>
                  <a:lnTo>
                    <a:pt x="66" y="8"/>
                  </a:lnTo>
                  <a:lnTo>
                    <a:pt x="60" y="4"/>
                  </a:lnTo>
                  <a:lnTo>
                    <a:pt x="50" y="2"/>
                  </a:lnTo>
                  <a:lnTo>
                    <a:pt x="43" y="0"/>
                  </a:lnTo>
                  <a:lnTo>
                    <a:pt x="35" y="2"/>
                  </a:lnTo>
                  <a:lnTo>
                    <a:pt x="25" y="4"/>
                  </a:lnTo>
                  <a:lnTo>
                    <a:pt x="19" y="8"/>
                  </a:lnTo>
                  <a:lnTo>
                    <a:pt x="14" y="14"/>
                  </a:lnTo>
                  <a:lnTo>
                    <a:pt x="8" y="19"/>
                  </a:lnTo>
                  <a:lnTo>
                    <a:pt x="4" y="25"/>
                  </a:lnTo>
                  <a:lnTo>
                    <a:pt x="2" y="35"/>
                  </a:lnTo>
                  <a:lnTo>
                    <a:pt x="0" y="43"/>
                  </a:lnTo>
                  <a:lnTo>
                    <a:pt x="2" y="50"/>
                  </a:lnTo>
                  <a:lnTo>
                    <a:pt x="4" y="60"/>
                  </a:lnTo>
                  <a:lnTo>
                    <a:pt x="8" y="66"/>
                  </a:lnTo>
                  <a:lnTo>
                    <a:pt x="14" y="71"/>
                  </a:lnTo>
                  <a:lnTo>
                    <a:pt x="19" y="77"/>
                  </a:lnTo>
                  <a:lnTo>
                    <a:pt x="25" y="81"/>
                  </a:lnTo>
                  <a:lnTo>
                    <a:pt x="35" y="83"/>
                  </a:lnTo>
                  <a:lnTo>
                    <a:pt x="43" y="85"/>
                  </a:lnTo>
                  <a:lnTo>
                    <a:pt x="50" y="83"/>
                  </a:lnTo>
                  <a:lnTo>
                    <a:pt x="60" y="81"/>
                  </a:lnTo>
                  <a:lnTo>
                    <a:pt x="66" y="77"/>
                  </a:lnTo>
                  <a:lnTo>
                    <a:pt x="71" y="71"/>
                  </a:lnTo>
                  <a:lnTo>
                    <a:pt x="77" y="66"/>
                  </a:lnTo>
                  <a:lnTo>
                    <a:pt x="81" y="60"/>
                  </a:lnTo>
                  <a:lnTo>
                    <a:pt x="83" y="50"/>
                  </a:lnTo>
                  <a:lnTo>
                    <a:pt x="85" y="43"/>
                  </a:lnTo>
                  <a:close/>
                  <a:moveTo>
                    <a:pt x="81" y="43"/>
                  </a:moveTo>
                  <a:lnTo>
                    <a:pt x="81" y="50"/>
                  </a:lnTo>
                  <a:lnTo>
                    <a:pt x="77" y="58"/>
                  </a:lnTo>
                  <a:lnTo>
                    <a:pt x="75" y="64"/>
                  </a:lnTo>
                  <a:lnTo>
                    <a:pt x="70" y="70"/>
                  </a:lnTo>
                  <a:lnTo>
                    <a:pt x="64" y="75"/>
                  </a:lnTo>
                  <a:lnTo>
                    <a:pt x="58" y="77"/>
                  </a:lnTo>
                  <a:lnTo>
                    <a:pt x="50" y="81"/>
                  </a:lnTo>
                  <a:lnTo>
                    <a:pt x="43" y="81"/>
                  </a:lnTo>
                  <a:lnTo>
                    <a:pt x="35" y="81"/>
                  </a:lnTo>
                  <a:lnTo>
                    <a:pt x="27" y="77"/>
                  </a:lnTo>
                  <a:lnTo>
                    <a:pt x="21" y="75"/>
                  </a:lnTo>
                  <a:lnTo>
                    <a:pt x="16" y="70"/>
                  </a:lnTo>
                  <a:lnTo>
                    <a:pt x="10" y="64"/>
                  </a:lnTo>
                  <a:lnTo>
                    <a:pt x="8" y="58"/>
                  </a:lnTo>
                  <a:lnTo>
                    <a:pt x="4" y="50"/>
                  </a:lnTo>
                  <a:lnTo>
                    <a:pt x="4" y="43"/>
                  </a:lnTo>
                  <a:lnTo>
                    <a:pt x="4" y="35"/>
                  </a:lnTo>
                  <a:lnTo>
                    <a:pt x="8" y="27"/>
                  </a:lnTo>
                  <a:lnTo>
                    <a:pt x="10" y="21"/>
                  </a:lnTo>
                  <a:lnTo>
                    <a:pt x="16" y="16"/>
                  </a:lnTo>
                  <a:lnTo>
                    <a:pt x="21" y="10"/>
                  </a:lnTo>
                  <a:lnTo>
                    <a:pt x="27" y="8"/>
                  </a:lnTo>
                  <a:lnTo>
                    <a:pt x="35" y="4"/>
                  </a:lnTo>
                  <a:lnTo>
                    <a:pt x="43" y="4"/>
                  </a:lnTo>
                  <a:lnTo>
                    <a:pt x="50" y="4"/>
                  </a:lnTo>
                  <a:lnTo>
                    <a:pt x="58" y="8"/>
                  </a:lnTo>
                  <a:lnTo>
                    <a:pt x="64" y="10"/>
                  </a:lnTo>
                  <a:lnTo>
                    <a:pt x="70" y="16"/>
                  </a:lnTo>
                  <a:lnTo>
                    <a:pt x="75" y="21"/>
                  </a:lnTo>
                  <a:lnTo>
                    <a:pt x="77" y="27"/>
                  </a:lnTo>
                  <a:lnTo>
                    <a:pt x="81" y="35"/>
                  </a:lnTo>
                  <a:lnTo>
                    <a:pt x="81" y="43"/>
                  </a:lnTo>
                  <a:close/>
                </a:path>
              </a:pathLst>
            </a:custGeom>
            <a:solidFill>
              <a:srgbClr val="F9E4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25" name="Freeform 233">
              <a:extLst>
                <a:ext uri="{FF2B5EF4-FFF2-40B4-BE49-F238E27FC236}">
                  <a16:creationId xmlns:a16="http://schemas.microsoft.com/office/drawing/2014/main" id="{D4613A52-B9F3-2399-8CD0-4BE2689AAB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39" y="2122"/>
              <a:ext cx="81" cy="81"/>
            </a:xfrm>
            <a:custGeom>
              <a:avLst/>
              <a:gdLst>
                <a:gd name="T0" fmla="*/ 79 w 81"/>
                <a:gd name="T1" fmla="*/ 33 h 81"/>
                <a:gd name="T2" fmla="*/ 73 w 81"/>
                <a:gd name="T3" fmla="*/ 17 h 81"/>
                <a:gd name="T4" fmla="*/ 64 w 81"/>
                <a:gd name="T5" fmla="*/ 8 h 81"/>
                <a:gd name="T6" fmla="*/ 48 w 81"/>
                <a:gd name="T7" fmla="*/ 2 h 81"/>
                <a:gd name="T8" fmla="*/ 33 w 81"/>
                <a:gd name="T9" fmla="*/ 2 h 81"/>
                <a:gd name="T10" fmla="*/ 17 w 81"/>
                <a:gd name="T11" fmla="*/ 8 h 81"/>
                <a:gd name="T12" fmla="*/ 8 w 81"/>
                <a:gd name="T13" fmla="*/ 17 h 81"/>
                <a:gd name="T14" fmla="*/ 2 w 81"/>
                <a:gd name="T15" fmla="*/ 33 h 81"/>
                <a:gd name="T16" fmla="*/ 2 w 81"/>
                <a:gd name="T17" fmla="*/ 48 h 81"/>
                <a:gd name="T18" fmla="*/ 8 w 81"/>
                <a:gd name="T19" fmla="*/ 64 h 81"/>
                <a:gd name="T20" fmla="*/ 17 w 81"/>
                <a:gd name="T21" fmla="*/ 73 h 81"/>
                <a:gd name="T22" fmla="*/ 33 w 81"/>
                <a:gd name="T23" fmla="*/ 79 h 81"/>
                <a:gd name="T24" fmla="*/ 48 w 81"/>
                <a:gd name="T25" fmla="*/ 79 h 81"/>
                <a:gd name="T26" fmla="*/ 64 w 81"/>
                <a:gd name="T27" fmla="*/ 73 h 81"/>
                <a:gd name="T28" fmla="*/ 73 w 81"/>
                <a:gd name="T29" fmla="*/ 64 h 81"/>
                <a:gd name="T30" fmla="*/ 79 w 81"/>
                <a:gd name="T31" fmla="*/ 48 h 81"/>
                <a:gd name="T32" fmla="*/ 77 w 81"/>
                <a:gd name="T33" fmla="*/ 41 h 81"/>
                <a:gd name="T34" fmla="*/ 73 w 81"/>
                <a:gd name="T35" fmla="*/ 54 h 81"/>
                <a:gd name="T36" fmla="*/ 66 w 81"/>
                <a:gd name="T37" fmla="*/ 66 h 81"/>
                <a:gd name="T38" fmla="*/ 54 w 81"/>
                <a:gd name="T39" fmla="*/ 73 h 81"/>
                <a:gd name="T40" fmla="*/ 41 w 81"/>
                <a:gd name="T41" fmla="*/ 77 h 81"/>
                <a:gd name="T42" fmla="*/ 27 w 81"/>
                <a:gd name="T43" fmla="*/ 73 h 81"/>
                <a:gd name="T44" fmla="*/ 15 w 81"/>
                <a:gd name="T45" fmla="*/ 66 h 81"/>
                <a:gd name="T46" fmla="*/ 8 w 81"/>
                <a:gd name="T47" fmla="*/ 54 h 81"/>
                <a:gd name="T48" fmla="*/ 4 w 81"/>
                <a:gd name="T49" fmla="*/ 41 h 81"/>
                <a:gd name="T50" fmla="*/ 8 w 81"/>
                <a:gd name="T51" fmla="*/ 27 h 81"/>
                <a:gd name="T52" fmla="*/ 15 w 81"/>
                <a:gd name="T53" fmla="*/ 15 h 81"/>
                <a:gd name="T54" fmla="*/ 27 w 81"/>
                <a:gd name="T55" fmla="*/ 8 h 81"/>
                <a:gd name="T56" fmla="*/ 41 w 81"/>
                <a:gd name="T57" fmla="*/ 4 h 81"/>
                <a:gd name="T58" fmla="*/ 54 w 81"/>
                <a:gd name="T59" fmla="*/ 8 h 81"/>
                <a:gd name="T60" fmla="*/ 66 w 81"/>
                <a:gd name="T61" fmla="*/ 15 h 81"/>
                <a:gd name="T62" fmla="*/ 73 w 81"/>
                <a:gd name="T63" fmla="*/ 27 h 81"/>
                <a:gd name="T64" fmla="*/ 77 w 81"/>
                <a:gd name="T65" fmla="*/ 41 h 8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1"/>
                <a:gd name="T100" fmla="*/ 0 h 81"/>
                <a:gd name="T101" fmla="*/ 81 w 81"/>
                <a:gd name="T102" fmla="*/ 81 h 8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1" h="81">
                  <a:moveTo>
                    <a:pt x="81" y="41"/>
                  </a:moveTo>
                  <a:lnTo>
                    <a:pt x="79" y="33"/>
                  </a:lnTo>
                  <a:lnTo>
                    <a:pt x="77" y="25"/>
                  </a:lnTo>
                  <a:lnTo>
                    <a:pt x="73" y="17"/>
                  </a:lnTo>
                  <a:lnTo>
                    <a:pt x="69" y="12"/>
                  </a:lnTo>
                  <a:lnTo>
                    <a:pt x="64" y="8"/>
                  </a:lnTo>
                  <a:lnTo>
                    <a:pt x="56" y="4"/>
                  </a:lnTo>
                  <a:lnTo>
                    <a:pt x="48" y="2"/>
                  </a:lnTo>
                  <a:lnTo>
                    <a:pt x="41" y="0"/>
                  </a:lnTo>
                  <a:lnTo>
                    <a:pt x="33" y="2"/>
                  </a:lnTo>
                  <a:lnTo>
                    <a:pt x="25" y="4"/>
                  </a:lnTo>
                  <a:lnTo>
                    <a:pt x="17" y="8"/>
                  </a:lnTo>
                  <a:lnTo>
                    <a:pt x="12" y="12"/>
                  </a:lnTo>
                  <a:lnTo>
                    <a:pt x="8" y="17"/>
                  </a:lnTo>
                  <a:lnTo>
                    <a:pt x="4" y="25"/>
                  </a:lnTo>
                  <a:lnTo>
                    <a:pt x="2" y="33"/>
                  </a:lnTo>
                  <a:lnTo>
                    <a:pt x="0" y="41"/>
                  </a:lnTo>
                  <a:lnTo>
                    <a:pt x="2" y="48"/>
                  </a:lnTo>
                  <a:lnTo>
                    <a:pt x="4" y="56"/>
                  </a:lnTo>
                  <a:lnTo>
                    <a:pt x="8" y="64"/>
                  </a:lnTo>
                  <a:lnTo>
                    <a:pt x="12" y="69"/>
                  </a:lnTo>
                  <a:lnTo>
                    <a:pt x="17" y="73"/>
                  </a:lnTo>
                  <a:lnTo>
                    <a:pt x="25" y="77"/>
                  </a:lnTo>
                  <a:lnTo>
                    <a:pt x="33" y="79"/>
                  </a:lnTo>
                  <a:lnTo>
                    <a:pt x="41" y="81"/>
                  </a:lnTo>
                  <a:lnTo>
                    <a:pt x="48" y="79"/>
                  </a:lnTo>
                  <a:lnTo>
                    <a:pt x="56" y="77"/>
                  </a:lnTo>
                  <a:lnTo>
                    <a:pt x="64" y="73"/>
                  </a:lnTo>
                  <a:lnTo>
                    <a:pt x="69" y="69"/>
                  </a:lnTo>
                  <a:lnTo>
                    <a:pt x="73" y="64"/>
                  </a:lnTo>
                  <a:lnTo>
                    <a:pt x="77" y="56"/>
                  </a:lnTo>
                  <a:lnTo>
                    <a:pt x="79" y="48"/>
                  </a:lnTo>
                  <a:lnTo>
                    <a:pt x="81" y="41"/>
                  </a:lnTo>
                  <a:close/>
                  <a:moveTo>
                    <a:pt x="77" y="41"/>
                  </a:moveTo>
                  <a:lnTo>
                    <a:pt x="77" y="48"/>
                  </a:lnTo>
                  <a:lnTo>
                    <a:pt x="73" y="54"/>
                  </a:lnTo>
                  <a:lnTo>
                    <a:pt x="71" y="62"/>
                  </a:lnTo>
                  <a:lnTo>
                    <a:pt x="66" y="66"/>
                  </a:lnTo>
                  <a:lnTo>
                    <a:pt x="62" y="71"/>
                  </a:lnTo>
                  <a:lnTo>
                    <a:pt x="54" y="73"/>
                  </a:lnTo>
                  <a:lnTo>
                    <a:pt x="48" y="77"/>
                  </a:lnTo>
                  <a:lnTo>
                    <a:pt x="41" y="77"/>
                  </a:lnTo>
                  <a:lnTo>
                    <a:pt x="33" y="77"/>
                  </a:lnTo>
                  <a:lnTo>
                    <a:pt x="27" y="73"/>
                  </a:lnTo>
                  <a:lnTo>
                    <a:pt x="19" y="71"/>
                  </a:lnTo>
                  <a:lnTo>
                    <a:pt x="15" y="66"/>
                  </a:lnTo>
                  <a:lnTo>
                    <a:pt x="10" y="62"/>
                  </a:lnTo>
                  <a:lnTo>
                    <a:pt x="8" y="54"/>
                  </a:lnTo>
                  <a:lnTo>
                    <a:pt x="4" y="48"/>
                  </a:lnTo>
                  <a:lnTo>
                    <a:pt x="4" y="41"/>
                  </a:lnTo>
                  <a:lnTo>
                    <a:pt x="4" y="33"/>
                  </a:lnTo>
                  <a:lnTo>
                    <a:pt x="8" y="27"/>
                  </a:lnTo>
                  <a:lnTo>
                    <a:pt x="10" y="19"/>
                  </a:lnTo>
                  <a:lnTo>
                    <a:pt x="15" y="15"/>
                  </a:lnTo>
                  <a:lnTo>
                    <a:pt x="19" y="10"/>
                  </a:lnTo>
                  <a:lnTo>
                    <a:pt x="27" y="8"/>
                  </a:lnTo>
                  <a:lnTo>
                    <a:pt x="33" y="4"/>
                  </a:lnTo>
                  <a:lnTo>
                    <a:pt x="41" y="4"/>
                  </a:lnTo>
                  <a:lnTo>
                    <a:pt x="48" y="4"/>
                  </a:lnTo>
                  <a:lnTo>
                    <a:pt x="54" y="8"/>
                  </a:lnTo>
                  <a:lnTo>
                    <a:pt x="62" y="10"/>
                  </a:lnTo>
                  <a:lnTo>
                    <a:pt x="66" y="15"/>
                  </a:lnTo>
                  <a:lnTo>
                    <a:pt x="71" y="19"/>
                  </a:lnTo>
                  <a:lnTo>
                    <a:pt x="73" y="27"/>
                  </a:lnTo>
                  <a:lnTo>
                    <a:pt x="77" y="33"/>
                  </a:lnTo>
                  <a:lnTo>
                    <a:pt x="77" y="41"/>
                  </a:lnTo>
                  <a:close/>
                </a:path>
              </a:pathLst>
            </a:custGeom>
            <a:solidFill>
              <a:srgbClr val="F9E6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26" name="Freeform 234">
              <a:extLst>
                <a:ext uri="{FF2B5EF4-FFF2-40B4-BE49-F238E27FC236}">
                  <a16:creationId xmlns:a16="http://schemas.microsoft.com/office/drawing/2014/main" id="{99CD9BA1-C8B8-2DD1-FF4F-6A78996273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41" y="2124"/>
              <a:ext cx="77" cy="77"/>
            </a:xfrm>
            <a:custGeom>
              <a:avLst/>
              <a:gdLst>
                <a:gd name="T0" fmla="*/ 77 w 77"/>
                <a:gd name="T1" fmla="*/ 31 h 77"/>
                <a:gd name="T2" fmla="*/ 71 w 77"/>
                <a:gd name="T3" fmla="*/ 17 h 77"/>
                <a:gd name="T4" fmla="*/ 60 w 77"/>
                <a:gd name="T5" fmla="*/ 6 h 77"/>
                <a:gd name="T6" fmla="*/ 46 w 77"/>
                <a:gd name="T7" fmla="*/ 0 h 77"/>
                <a:gd name="T8" fmla="*/ 31 w 77"/>
                <a:gd name="T9" fmla="*/ 0 h 77"/>
                <a:gd name="T10" fmla="*/ 17 w 77"/>
                <a:gd name="T11" fmla="*/ 6 h 77"/>
                <a:gd name="T12" fmla="*/ 6 w 77"/>
                <a:gd name="T13" fmla="*/ 17 h 77"/>
                <a:gd name="T14" fmla="*/ 0 w 77"/>
                <a:gd name="T15" fmla="*/ 31 h 77"/>
                <a:gd name="T16" fmla="*/ 0 w 77"/>
                <a:gd name="T17" fmla="*/ 46 h 77"/>
                <a:gd name="T18" fmla="*/ 6 w 77"/>
                <a:gd name="T19" fmla="*/ 60 h 77"/>
                <a:gd name="T20" fmla="*/ 17 w 77"/>
                <a:gd name="T21" fmla="*/ 71 h 77"/>
                <a:gd name="T22" fmla="*/ 31 w 77"/>
                <a:gd name="T23" fmla="*/ 77 h 77"/>
                <a:gd name="T24" fmla="*/ 46 w 77"/>
                <a:gd name="T25" fmla="*/ 77 h 77"/>
                <a:gd name="T26" fmla="*/ 60 w 77"/>
                <a:gd name="T27" fmla="*/ 71 h 77"/>
                <a:gd name="T28" fmla="*/ 71 w 77"/>
                <a:gd name="T29" fmla="*/ 60 h 77"/>
                <a:gd name="T30" fmla="*/ 77 w 77"/>
                <a:gd name="T31" fmla="*/ 46 h 77"/>
                <a:gd name="T32" fmla="*/ 73 w 77"/>
                <a:gd name="T33" fmla="*/ 39 h 77"/>
                <a:gd name="T34" fmla="*/ 71 w 77"/>
                <a:gd name="T35" fmla="*/ 52 h 77"/>
                <a:gd name="T36" fmla="*/ 64 w 77"/>
                <a:gd name="T37" fmla="*/ 64 h 77"/>
                <a:gd name="T38" fmla="*/ 52 w 77"/>
                <a:gd name="T39" fmla="*/ 71 h 77"/>
                <a:gd name="T40" fmla="*/ 39 w 77"/>
                <a:gd name="T41" fmla="*/ 73 h 77"/>
                <a:gd name="T42" fmla="*/ 25 w 77"/>
                <a:gd name="T43" fmla="*/ 71 h 77"/>
                <a:gd name="T44" fmla="*/ 13 w 77"/>
                <a:gd name="T45" fmla="*/ 64 h 77"/>
                <a:gd name="T46" fmla="*/ 6 w 77"/>
                <a:gd name="T47" fmla="*/ 52 h 77"/>
                <a:gd name="T48" fmla="*/ 4 w 77"/>
                <a:gd name="T49" fmla="*/ 39 h 77"/>
                <a:gd name="T50" fmla="*/ 6 w 77"/>
                <a:gd name="T51" fmla="*/ 25 h 77"/>
                <a:gd name="T52" fmla="*/ 13 w 77"/>
                <a:gd name="T53" fmla="*/ 13 h 77"/>
                <a:gd name="T54" fmla="*/ 25 w 77"/>
                <a:gd name="T55" fmla="*/ 6 h 77"/>
                <a:gd name="T56" fmla="*/ 39 w 77"/>
                <a:gd name="T57" fmla="*/ 4 h 77"/>
                <a:gd name="T58" fmla="*/ 52 w 77"/>
                <a:gd name="T59" fmla="*/ 6 h 77"/>
                <a:gd name="T60" fmla="*/ 64 w 77"/>
                <a:gd name="T61" fmla="*/ 13 h 77"/>
                <a:gd name="T62" fmla="*/ 71 w 77"/>
                <a:gd name="T63" fmla="*/ 25 h 77"/>
                <a:gd name="T64" fmla="*/ 73 w 77"/>
                <a:gd name="T65" fmla="*/ 39 h 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7"/>
                <a:gd name="T100" fmla="*/ 0 h 77"/>
                <a:gd name="T101" fmla="*/ 77 w 77"/>
                <a:gd name="T102" fmla="*/ 77 h 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7" h="77">
                  <a:moveTo>
                    <a:pt x="77" y="39"/>
                  </a:moveTo>
                  <a:lnTo>
                    <a:pt x="77" y="31"/>
                  </a:lnTo>
                  <a:lnTo>
                    <a:pt x="73" y="23"/>
                  </a:lnTo>
                  <a:lnTo>
                    <a:pt x="71" y="17"/>
                  </a:lnTo>
                  <a:lnTo>
                    <a:pt x="66" y="12"/>
                  </a:lnTo>
                  <a:lnTo>
                    <a:pt x="60" y="6"/>
                  </a:lnTo>
                  <a:lnTo>
                    <a:pt x="54" y="4"/>
                  </a:lnTo>
                  <a:lnTo>
                    <a:pt x="46" y="0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23" y="4"/>
                  </a:lnTo>
                  <a:lnTo>
                    <a:pt x="17" y="6"/>
                  </a:lnTo>
                  <a:lnTo>
                    <a:pt x="12" y="12"/>
                  </a:lnTo>
                  <a:lnTo>
                    <a:pt x="6" y="17"/>
                  </a:lnTo>
                  <a:lnTo>
                    <a:pt x="4" y="23"/>
                  </a:lnTo>
                  <a:lnTo>
                    <a:pt x="0" y="31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4" y="54"/>
                  </a:lnTo>
                  <a:lnTo>
                    <a:pt x="6" y="60"/>
                  </a:lnTo>
                  <a:lnTo>
                    <a:pt x="12" y="66"/>
                  </a:lnTo>
                  <a:lnTo>
                    <a:pt x="17" y="71"/>
                  </a:lnTo>
                  <a:lnTo>
                    <a:pt x="23" y="73"/>
                  </a:lnTo>
                  <a:lnTo>
                    <a:pt x="31" y="77"/>
                  </a:lnTo>
                  <a:lnTo>
                    <a:pt x="39" y="77"/>
                  </a:lnTo>
                  <a:lnTo>
                    <a:pt x="46" y="77"/>
                  </a:lnTo>
                  <a:lnTo>
                    <a:pt x="54" y="73"/>
                  </a:lnTo>
                  <a:lnTo>
                    <a:pt x="60" y="71"/>
                  </a:lnTo>
                  <a:lnTo>
                    <a:pt x="66" y="66"/>
                  </a:lnTo>
                  <a:lnTo>
                    <a:pt x="71" y="60"/>
                  </a:lnTo>
                  <a:lnTo>
                    <a:pt x="73" y="54"/>
                  </a:lnTo>
                  <a:lnTo>
                    <a:pt x="77" y="46"/>
                  </a:lnTo>
                  <a:lnTo>
                    <a:pt x="77" y="39"/>
                  </a:lnTo>
                  <a:close/>
                  <a:moveTo>
                    <a:pt x="73" y="39"/>
                  </a:moveTo>
                  <a:lnTo>
                    <a:pt x="73" y="46"/>
                  </a:lnTo>
                  <a:lnTo>
                    <a:pt x="71" y="52"/>
                  </a:lnTo>
                  <a:lnTo>
                    <a:pt x="67" y="58"/>
                  </a:lnTo>
                  <a:lnTo>
                    <a:pt x="64" y="64"/>
                  </a:lnTo>
                  <a:lnTo>
                    <a:pt x="58" y="67"/>
                  </a:lnTo>
                  <a:lnTo>
                    <a:pt x="52" y="71"/>
                  </a:lnTo>
                  <a:lnTo>
                    <a:pt x="46" y="73"/>
                  </a:lnTo>
                  <a:lnTo>
                    <a:pt x="39" y="73"/>
                  </a:lnTo>
                  <a:lnTo>
                    <a:pt x="31" y="73"/>
                  </a:lnTo>
                  <a:lnTo>
                    <a:pt x="25" y="71"/>
                  </a:lnTo>
                  <a:lnTo>
                    <a:pt x="19" y="67"/>
                  </a:lnTo>
                  <a:lnTo>
                    <a:pt x="13" y="64"/>
                  </a:lnTo>
                  <a:lnTo>
                    <a:pt x="10" y="58"/>
                  </a:lnTo>
                  <a:lnTo>
                    <a:pt x="6" y="52"/>
                  </a:lnTo>
                  <a:lnTo>
                    <a:pt x="4" y="46"/>
                  </a:lnTo>
                  <a:lnTo>
                    <a:pt x="4" y="39"/>
                  </a:lnTo>
                  <a:lnTo>
                    <a:pt x="4" y="31"/>
                  </a:lnTo>
                  <a:lnTo>
                    <a:pt x="6" y="25"/>
                  </a:lnTo>
                  <a:lnTo>
                    <a:pt x="10" y="19"/>
                  </a:lnTo>
                  <a:lnTo>
                    <a:pt x="13" y="13"/>
                  </a:lnTo>
                  <a:lnTo>
                    <a:pt x="19" y="10"/>
                  </a:lnTo>
                  <a:lnTo>
                    <a:pt x="25" y="6"/>
                  </a:lnTo>
                  <a:lnTo>
                    <a:pt x="31" y="4"/>
                  </a:lnTo>
                  <a:lnTo>
                    <a:pt x="39" y="4"/>
                  </a:lnTo>
                  <a:lnTo>
                    <a:pt x="46" y="4"/>
                  </a:lnTo>
                  <a:lnTo>
                    <a:pt x="52" y="6"/>
                  </a:lnTo>
                  <a:lnTo>
                    <a:pt x="58" y="10"/>
                  </a:lnTo>
                  <a:lnTo>
                    <a:pt x="64" y="13"/>
                  </a:lnTo>
                  <a:lnTo>
                    <a:pt x="67" y="19"/>
                  </a:lnTo>
                  <a:lnTo>
                    <a:pt x="71" y="25"/>
                  </a:lnTo>
                  <a:lnTo>
                    <a:pt x="73" y="31"/>
                  </a:lnTo>
                  <a:lnTo>
                    <a:pt x="73" y="39"/>
                  </a:lnTo>
                  <a:close/>
                </a:path>
              </a:pathLst>
            </a:custGeom>
            <a:solidFill>
              <a:srgbClr val="F9E7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27" name="Freeform 235">
              <a:extLst>
                <a:ext uri="{FF2B5EF4-FFF2-40B4-BE49-F238E27FC236}">
                  <a16:creationId xmlns:a16="http://schemas.microsoft.com/office/drawing/2014/main" id="{A4B4F943-4750-3B81-3C01-EF7F2AD661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43" y="2126"/>
              <a:ext cx="73" cy="73"/>
            </a:xfrm>
            <a:custGeom>
              <a:avLst/>
              <a:gdLst>
                <a:gd name="T0" fmla="*/ 73 w 73"/>
                <a:gd name="T1" fmla="*/ 29 h 73"/>
                <a:gd name="T2" fmla="*/ 67 w 73"/>
                <a:gd name="T3" fmla="*/ 15 h 73"/>
                <a:gd name="T4" fmla="*/ 58 w 73"/>
                <a:gd name="T5" fmla="*/ 6 h 73"/>
                <a:gd name="T6" fmla="*/ 44 w 73"/>
                <a:gd name="T7" fmla="*/ 0 h 73"/>
                <a:gd name="T8" fmla="*/ 29 w 73"/>
                <a:gd name="T9" fmla="*/ 0 h 73"/>
                <a:gd name="T10" fmla="*/ 15 w 73"/>
                <a:gd name="T11" fmla="*/ 6 h 73"/>
                <a:gd name="T12" fmla="*/ 6 w 73"/>
                <a:gd name="T13" fmla="*/ 15 h 73"/>
                <a:gd name="T14" fmla="*/ 0 w 73"/>
                <a:gd name="T15" fmla="*/ 29 h 73"/>
                <a:gd name="T16" fmla="*/ 0 w 73"/>
                <a:gd name="T17" fmla="*/ 44 h 73"/>
                <a:gd name="T18" fmla="*/ 6 w 73"/>
                <a:gd name="T19" fmla="*/ 58 h 73"/>
                <a:gd name="T20" fmla="*/ 15 w 73"/>
                <a:gd name="T21" fmla="*/ 67 h 73"/>
                <a:gd name="T22" fmla="*/ 29 w 73"/>
                <a:gd name="T23" fmla="*/ 73 h 73"/>
                <a:gd name="T24" fmla="*/ 44 w 73"/>
                <a:gd name="T25" fmla="*/ 73 h 73"/>
                <a:gd name="T26" fmla="*/ 58 w 73"/>
                <a:gd name="T27" fmla="*/ 67 h 73"/>
                <a:gd name="T28" fmla="*/ 67 w 73"/>
                <a:gd name="T29" fmla="*/ 58 h 73"/>
                <a:gd name="T30" fmla="*/ 73 w 73"/>
                <a:gd name="T31" fmla="*/ 44 h 73"/>
                <a:gd name="T32" fmla="*/ 69 w 73"/>
                <a:gd name="T33" fmla="*/ 37 h 73"/>
                <a:gd name="T34" fmla="*/ 67 w 73"/>
                <a:gd name="T35" fmla="*/ 50 h 73"/>
                <a:gd name="T36" fmla="*/ 60 w 73"/>
                <a:gd name="T37" fmla="*/ 60 h 73"/>
                <a:gd name="T38" fmla="*/ 50 w 73"/>
                <a:gd name="T39" fmla="*/ 67 h 73"/>
                <a:gd name="T40" fmla="*/ 37 w 73"/>
                <a:gd name="T41" fmla="*/ 69 h 73"/>
                <a:gd name="T42" fmla="*/ 23 w 73"/>
                <a:gd name="T43" fmla="*/ 67 h 73"/>
                <a:gd name="T44" fmla="*/ 13 w 73"/>
                <a:gd name="T45" fmla="*/ 60 h 73"/>
                <a:gd name="T46" fmla="*/ 6 w 73"/>
                <a:gd name="T47" fmla="*/ 50 h 73"/>
                <a:gd name="T48" fmla="*/ 4 w 73"/>
                <a:gd name="T49" fmla="*/ 37 h 73"/>
                <a:gd name="T50" fmla="*/ 6 w 73"/>
                <a:gd name="T51" fmla="*/ 23 h 73"/>
                <a:gd name="T52" fmla="*/ 13 w 73"/>
                <a:gd name="T53" fmla="*/ 13 h 73"/>
                <a:gd name="T54" fmla="*/ 23 w 73"/>
                <a:gd name="T55" fmla="*/ 6 h 73"/>
                <a:gd name="T56" fmla="*/ 37 w 73"/>
                <a:gd name="T57" fmla="*/ 4 h 73"/>
                <a:gd name="T58" fmla="*/ 50 w 73"/>
                <a:gd name="T59" fmla="*/ 6 h 73"/>
                <a:gd name="T60" fmla="*/ 60 w 73"/>
                <a:gd name="T61" fmla="*/ 13 h 73"/>
                <a:gd name="T62" fmla="*/ 67 w 73"/>
                <a:gd name="T63" fmla="*/ 23 h 73"/>
                <a:gd name="T64" fmla="*/ 69 w 73"/>
                <a:gd name="T65" fmla="*/ 37 h 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3"/>
                <a:gd name="T100" fmla="*/ 0 h 73"/>
                <a:gd name="T101" fmla="*/ 73 w 73"/>
                <a:gd name="T102" fmla="*/ 73 h 7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3" h="73">
                  <a:moveTo>
                    <a:pt x="73" y="37"/>
                  </a:moveTo>
                  <a:lnTo>
                    <a:pt x="73" y="29"/>
                  </a:lnTo>
                  <a:lnTo>
                    <a:pt x="69" y="23"/>
                  </a:lnTo>
                  <a:lnTo>
                    <a:pt x="67" y="15"/>
                  </a:lnTo>
                  <a:lnTo>
                    <a:pt x="62" y="11"/>
                  </a:lnTo>
                  <a:lnTo>
                    <a:pt x="58" y="6"/>
                  </a:lnTo>
                  <a:lnTo>
                    <a:pt x="50" y="4"/>
                  </a:lnTo>
                  <a:lnTo>
                    <a:pt x="44" y="0"/>
                  </a:lnTo>
                  <a:lnTo>
                    <a:pt x="37" y="0"/>
                  </a:lnTo>
                  <a:lnTo>
                    <a:pt x="29" y="0"/>
                  </a:lnTo>
                  <a:lnTo>
                    <a:pt x="23" y="4"/>
                  </a:lnTo>
                  <a:lnTo>
                    <a:pt x="15" y="6"/>
                  </a:lnTo>
                  <a:lnTo>
                    <a:pt x="11" y="11"/>
                  </a:lnTo>
                  <a:lnTo>
                    <a:pt x="6" y="15"/>
                  </a:lnTo>
                  <a:lnTo>
                    <a:pt x="4" y="23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0" y="44"/>
                  </a:lnTo>
                  <a:lnTo>
                    <a:pt x="4" y="50"/>
                  </a:lnTo>
                  <a:lnTo>
                    <a:pt x="6" y="58"/>
                  </a:lnTo>
                  <a:lnTo>
                    <a:pt x="11" y="62"/>
                  </a:lnTo>
                  <a:lnTo>
                    <a:pt x="15" y="67"/>
                  </a:lnTo>
                  <a:lnTo>
                    <a:pt x="23" y="69"/>
                  </a:lnTo>
                  <a:lnTo>
                    <a:pt x="29" y="73"/>
                  </a:lnTo>
                  <a:lnTo>
                    <a:pt x="37" y="73"/>
                  </a:lnTo>
                  <a:lnTo>
                    <a:pt x="44" y="73"/>
                  </a:lnTo>
                  <a:lnTo>
                    <a:pt x="50" y="69"/>
                  </a:lnTo>
                  <a:lnTo>
                    <a:pt x="58" y="67"/>
                  </a:lnTo>
                  <a:lnTo>
                    <a:pt x="62" y="62"/>
                  </a:lnTo>
                  <a:lnTo>
                    <a:pt x="67" y="58"/>
                  </a:lnTo>
                  <a:lnTo>
                    <a:pt x="69" y="50"/>
                  </a:lnTo>
                  <a:lnTo>
                    <a:pt x="73" y="44"/>
                  </a:lnTo>
                  <a:lnTo>
                    <a:pt x="73" y="37"/>
                  </a:lnTo>
                  <a:close/>
                  <a:moveTo>
                    <a:pt x="69" y="37"/>
                  </a:moveTo>
                  <a:lnTo>
                    <a:pt x="69" y="42"/>
                  </a:lnTo>
                  <a:lnTo>
                    <a:pt x="67" y="50"/>
                  </a:lnTo>
                  <a:lnTo>
                    <a:pt x="64" y="54"/>
                  </a:lnTo>
                  <a:lnTo>
                    <a:pt x="60" y="60"/>
                  </a:lnTo>
                  <a:lnTo>
                    <a:pt x="54" y="64"/>
                  </a:lnTo>
                  <a:lnTo>
                    <a:pt x="50" y="67"/>
                  </a:lnTo>
                  <a:lnTo>
                    <a:pt x="42" y="69"/>
                  </a:lnTo>
                  <a:lnTo>
                    <a:pt x="37" y="69"/>
                  </a:lnTo>
                  <a:lnTo>
                    <a:pt x="31" y="69"/>
                  </a:lnTo>
                  <a:lnTo>
                    <a:pt x="23" y="67"/>
                  </a:lnTo>
                  <a:lnTo>
                    <a:pt x="19" y="64"/>
                  </a:lnTo>
                  <a:lnTo>
                    <a:pt x="13" y="60"/>
                  </a:lnTo>
                  <a:lnTo>
                    <a:pt x="10" y="54"/>
                  </a:lnTo>
                  <a:lnTo>
                    <a:pt x="6" y="50"/>
                  </a:lnTo>
                  <a:lnTo>
                    <a:pt x="4" y="42"/>
                  </a:lnTo>
                  <a:lnTo>
                    <a:pt x="4" y="37"/>
                  </a:lnTo>
                  <a:lnTo>
                    <a:pt x="4" y="31"/>
                  </a:lnTo>
                  <a:lnTo>
                    <a:pt x="6" y="23"/>
                  </a:lnTo>
                  <a:lnTo>
                    <a:pt x="10" y="19"/>
                  </a:lnTo>
                  <a:lnTo>
                    <a:pt x="13" y="13"/>
                  </a:lnTo>
                  <a:lnTo>
                    <a:pt x="19" y="10"/>
                  </a:lnTo>
                  <a:lnTo>
                    <a:pt x="23" y="6"/>
                  </a:lnTo>
                  <a:lnTo>
                    <a:pt x="31" y="4"/>
                  </a:lnTo>
                  <a:lnTo>
                    <a:pt x="37" y="4"/>
                  </a:lnTo>
                  <a:lnTo>
                    <a:pt x="42" y="4"/>
                  </a:lnTo>
                  <a:lnTo>
                    <a:pt x="50" y="6"/>
                  </a:lnTo>
                  <a:lnTo>
                    <a:pt x="54" y="10"/>
                  </a:lnTo>
                  <a:lnTo>
                    <a:pt x="60" y="13"/>
                  </a:lnTo>
                  <a:lnTo>
                    <a:pt x="64" y="19"/>
                  </a:lnTo>
                  <a:lnTo>
                    <a:pt x="67" y="23"/>
                  </a:lnTo>
                  <a:lnTo>
                    <a:pt x="69" y="31"/>
                  </a:lnTo>
                  <a:lnTo>
                    <a:pt x="69" y="37"/>
                  </a:lnTo>
                  <a:close/>
                </a:path>
              </a:pathLst>
            </a:custGeom>
            <a:solidFill>
              <a:srgbClr val="F9E8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28" name="Freeform 236">
              <a:extLst>
                <a:ext uri="{FF2B5EF4-FFF2-40B4-BE49-F238E27FC236}">
                  <a16:creationId xmlns:a16="http://schemas.microsoft.com/office/drawing/2014/main" id="{73CB7CDC-A9BE-CF07-2961-9D533F8A8D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45" y="2128"/>
              <a:ext cx="69" cy="69"/>
            </a:xfrm>
            <a:custGeom>
              <a:avLst/>
              <a:gdLst>
                <a:gd name="T0" fmla="*/ 69 w 69"/>
                <a:gd name="T1" fmla="*/ 27 h 69"/>
                <a:gd name="T2" fmla="*/ 63 w 69"/>
                <a:gd name="T3" fmla="*/ 15 h 69"/>
                <a:gd name="T4" fmla="*/ 54 w 69"/>
                <a:gd name="T5" fmla="*/ 6 h 69"/>
                <a:gd name="T6" fmla="*/ 42 w 69"/>
                <a:gd name="T7" fmla="*/ 0 h 69"/>
                <a:gd name="T8" fmla="*/ 27 w 69"/>
                <a:gd name="T9" fmla="*/ 0 h 69"/>
                <a:gd name="T10" fmla="*/ 15 w 69"/>
                <a:gd name="T11" fmla="*/ 6 h 69"/>
                <a:gd name="T12" fmla="*/ 6 w 69"/>
                <a:gd name="T13" fmla="*/ 15 h 69"/>
                <a:gd name="T14" fmla="*/ 0 w 69"/>
                <a:gd name="T15" fmla="*/ 27 h 69"/>
                <a:gd name="T16" fmla="*/ 0 w 69"/>
                <a:gd name="T17" fmla="*/ 42 h 69"/>
                <a:gd name="T18" fmla="*/ 6 w 69"/>
                <a:gd name="T19" fmla="*/ 54 h 69"/>
                <a:gd name="T20" fmla="*/ 15 w 69"/>
                <a:gd name="T21" fmla="*/ 63 h 69"/>
                <a:gd name="T22" fmla="*/ 27 w 69"/>
                <a:gd name="T23" fmla="*/ 69 h 69"/>
                <a:gd name="T24" fmla="*/ 42 w 69"/>
                <a:gd name="T25" fmla="*/ 69 h 69"/>
                <a:gd name="T26" fmla="*/ 54 w 69"/>
                <a:gd name="T27" fmla="*/ 63 h 69"/>
                <a:gd name="T28" fmla="*/ 63 w 69"/>
                <a:gd name="T29" fmla="*/ 54 h 69"/>
                <a:gd name="T30" fmla="*/ 69 w 69"/>
                <a:gd name="T31" fmla="*/ 42 h 69"/>
                <a:gd name="T32" fmla="*/ 65 w 69"/>
                <a:gd name="T33" fmla="*/ 35 h 69"/>
                <a:gd name="T34" fmla="*/ 63 w 69"/>
                <a:gd name="T35" fmla="*/ 46 h 69"/>
                <a:gd name="T36" fmla="*/ 56 w 69"/>
                <a:gd name="T37" fmla="*/ 56 h 69"/>
                <a:gd name="T38" fmla="*/ 46 w 69"/>
                <a:gd name="T39" fmla="*/ 63 h 69"/>
                <a:gd name="T40" fmla="*/ 35 w 69"/>
                <a:gd name="T41" fmla="*/ 65 h 69"/>
                <a:gd name="T42" fmla="*/ 23 w 69"/>
                <a:gd name="T43" fmla="*/ 63 h 69"/>
                <a:gd name="T44" fmla="*/ 13 w 69"/>
                <a:gd name="T45" fmla="*/ 56 h 69"/>
                <a:gd name="T46" fmla="*/ 6 w 69"/>
                <a:gd name="T47" fmla="*/ 46 h 69"/>
                <a:gd name="T48" fmla="*/ 4 w 69"/>
                <a:gd name="T49" fmla="*/ 35 h 69"/>
                <a:gd name="T50" fmla="*/ 6 w 69"/>
                <a:gd name="T51" fmla="*/ 23 h 69"/>
                <a:gd name="T52" fmla="*/ 13 w 69"/>
                <a:gd name="T53" fmla="*/ 13 h 69"/>
                <a:gd name="T54" fmla="*/ 23 w 69"/>
                <a:gd name="T55" fmla="*/ 6 h 69"/>
                <a:gd name="T56" fmla="*/ 35 w 69"/>
                <a:gd name="T57" fmla="*/ 4 h 69"/>
                <a:gd name="T58" fmla="*/ 46 w 69"/>
                <a:gd name="T59" fmla="*/ 6 h 69"/>
                <a:gd name="T60" fmla="*/ 56 w 69"/>
                <a:gd name="T61" fmla="*/ 13 h 69"/>
                <a:gd name="T62" fmla="*/ 63 w 69"/>
                <a:gd name="T63" fmla="*/ 23 h 69"/>
                <a:gd name="T64" fmla="*/ 65 w 69"/>
                <a:gd name="T65" fmla="*/ 35 h 6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69"/>
                <a:gd name="T101" fmla="*/ 69 w 69"/>
                <a:gd name="T102" fmla="*/ 69 h 6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69">
                  <a:moveTo>
                    <a:pt x="69" y="35"/>
                  </a:moveTo>
                  <a:lnTo>
                    <a:pt x="69" y="27"/>
                  </a:lnTo>
                  <a:lnTo>
                    <a:pt x="67" y="21"/>
                  </a:lnTo>
                  <a:lnTo>
                    <a:pt x="63" y="15"/>
                  </a:lnTo>
                  <a:lnTo>
                    <a:pt x="60" y="9"/>
                  </a:lnTo>
                  <a:lnTo>
                    <a:pt x="54" y="6"/>
                  </a:lnTo>
                  <a:lnTo>
                    <a:pt x="48" y="2"/>
                  </a:lnTo>
                  <a:lnTo>
                    <a:pt x="42" y="0"/>
                  </a:lnTo>
                  <a:lnTo>
                    <a:pt x="35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5" y="6"/>
                  </a:lnTo>
                  <a:lnTo>
                    <a:pt x="9" y="9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0" y="27"/>
                  </a:lnTo>
                  <a:lnTo>
                    <a:pt x="0" y="35"/>
                  </a:lnTo>
                  <a:lnTo>
                    <a:pt x="0" y="42"/>
                  </a:lnTo>
                  <a:lnTo>
                    <a:pt x="2" y="48"/>
                  </a:lnTo>
                  <a:lnTo>
                    <a:pt x="6" y="54"/>
                  </a:lnTo>
                  <a:lnTo>
                    <a:pt x="9" y="60"/>
                  </a:lnTo>
                  <a:lnTo>
                    <a:pt x="15" y="63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5" y="69"/>
                  </a:lnTo>
                  <a:lnTo>
                    <a:pt x="42" y="69"/>
                  </a:lnTo>
                  <a:lnTo>
                    <a:pt x="48" y="67"/>
                  </a:lnTo>
                  <a:lnTo>
                    <a:pt x="54" y="63"/>
                  </a:lnTo>
                  <a:lnTo>
                    <a:pt x="60" y="60"/>
                  </a:lnTo>
                  <a:lnTo>
                    <a:pt x="63" y="54"/>
                  </a:lnTo>
                  <a:lnTo>
                    <a:pt x="67" y="48"/>
                  </a:lnTo>
                  <a:lnTo>
                    <a:pt x="69" y="42"/>
                  </a:lnTo>
                  <a:lnTo>
                    <a:pt x="69" y="35"/>
                  </a:lnTo>
                  <a:close/>
                  <a:moveTo>
                    <a:pt x="65" y="35"/>
                  </a:moveTo>
                  <a:lnTo>
                    <a:pt x="65" y="40"/>
                  </a:lnTo>
                  <a:lnTo>
                    <a:pt x="63" y="46"/>
                  </a:lnTo>
                  <a:lnTo>
                    <a:pt x="60" y="52"/>
                  </a:lnTo>
                  <a:lnTo>
                    <a:pt x="56" y="56"/>
                  </a:lnTo>
                  <a:lnTo>
                    <a:pt x="52" y="60"/>
                  </a:lnTo>
                  <a:lnTo>
                    <a:pt x="46" y="63"/>
                  </a:lnTo>
                  <a:lnTo>
                    <a:pt x="40" y="65"/>
                  </a:lnTo>
                  <a:lnTo>
                    <a:pt x="35" y="65"/>
                  </a:lnTo>
                  <a:lnTo>
                    <a:pt x="29" y="65"/>
                  </a:lnTo>
                  <a:lnTo>
                    <a:pt x="23" y="63"/>
                  </a:lnTo>
                  <a:lnTo>
                    <a:pt x="17" y="60"/>
                  </a:lnTo>
                  <a:lnTo>
                    <a:pt x="13" y="56"/>
                  </a:lnTo>
                  <a:lnTo>
                    <a:pt x="9" y="52"/>
                  </a:lnTo>
                  <a:lnTo>
                    <a:pt x="6" y="46"/>
                  </a:lnTo>
                  <a:lnTo>
                    <a:pt x="4" y="40"/>
                  </a:lnTo>
                  <a:lnTo>
                    <a:pt x="4" y="35"/>
                  </a:lnTo>
                  <a:lnTo>
                    <a:pt x="4" y="29"/>
                  </a:lnTo>
                  <a:lnTo>
                    <a:pt x="6" y="23"/>
                  </a:lnTo>
                  <a:lnTo>
                    <a:pt x="9" y="17"/>
                  </a:lnTo>
                  <a:lnTo>
                    <a:pt x="13" y="13"/>
                  </a:lnTo>
                  <a:lnTo>
                    <a:pt x="17" y="9"/>
                  </a:lnTo>
                  <a:lnTo>
                    <a:pt x="23" y="6"/>
                  </a:lnTo>
                  <a:lnTo>
                    <a:pt x="29" y="4"/>
                  </a:lnTo>
                  <a:lnTo>
                    <a:pt x="35" y="4"/>
                  </a:lnTo>
                  <a:lnTo>
                    <a:pt x="40" y="4"/>
                  </a:lnTo>
                  <a:lnTo>
                    <a:pt x="46" y="6"/>
                  </a:lnTo>
                  <a:lnTo>
                    <a:pt x="52" y="9"/>
                  </a:lnTo>
                  <a:lnTo>
                    <a:pt x="56" y="13"/>
                  </a:lnTo>
                  <a:lnTo>
                    <a:pt x="60" y="17"/>
                  </a:lnTo>
                  <a:lnTo>
                    <a:pt x="63" y="23"/>
                  </a:lnTo>
                  <a:lnTo>
                    <a:pt x="65" y="29"/>
                  </a:lnTo>
                  <a:lnTo>
                    <a:pt x="65" y="35"/>
                  </a:lnTo>
                  <a:close/>
                </a:path>
              </a:pathLst>
            </a:custGeom>
            <a:solidFill>
              <a:srgbClr val="F9E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29" name="Freeform 237">
              <a:extLst>
                <a:ext uri="{FF2B5EF4-FFF2-40B4-BE49-F238E27FC236}">
                  <a16:creationId xmlns:a16="http://schemas.microsoft.com/office/drawing/2014/main" id="{BCD371AA-0B95-FA6B-8503-08A3BE94C7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47" y="2130"/>
              <a:ext cx="65" cy="65"/>
            </a:xfrm>
            <a:custGeom>
              <a:avLst/>
              <a:gdLst>
                <a:gd name="T0" fmla="*/ 65 w 65"/>
                <a:gd name="T1" fmla="*/ 27 h 65"/>
                <a:gd name="T2" fmla="*/ 60 w 65"/>
                <a:gd name="T3" fmla="*/ 15 h 65"/>
                <a:gd name="T4" fmla="*/ 50 w 65"/>
                <a:gd name="T5" fmla="*/ 6 h 65"/>
                <a:gd name="T6" fmla="*/ 38 w 65"/>
                <a:gd name="T7" fmla="*/ 0 h 65"/>
                <a:gd name="T8" fmla="*/ 27 w 65"/>
                <a:gd name="T9" fmla="*/ 0 h 65"/>
                <a:gd name="T10" fmla="*/ 15 w 65"/>
                <a:gd name="T11" fmla="*/ 6 h 65"/>
                <a:gd name="T12" fmla="*/ 6 w 65"/>
                <a:gd name="T13" fmla="*/ 15 h 65"/>
                <a:gd name="T14" fmla="*/ 0 w 65"/>
                <a:gd name="T15" fmla="*/ 27 h 65"/>
                <a:gd name="T16" fmla="*/ 0 w 65"/>
                <a:gd name="T17" fmla="*/ 38 h 65"/>
                <a:gd name="T18" fmla="*/ 6 w 65"/>
                <a:gd name="T19" fmla="*/ 50 h 65"/>
                <a:gd name="T20" fmla="*/ 15 w 65"/>
                <a:gd name="T21" fmla="*/ 60 h 65"/>
                <a:gd name="T22" fmla="*/ 27 w 65"/>
                <a:gd name="T23" fmla="*/ 65 h 65"/>
                <a:gd name="T24" fmla="*/ 38 w 65"/>
                <a:gd name="T25" fmla="*/ 65 h 65"/>
                <a:gd name="T26" fmla="*/ 50 w 65"/>
                <a:gd name="T27" fmla="*/ 60 h 65"/>
                <a:gd name="T28" fmla="*/ 60 w 65"/>
                <a:gd name="T29" fmla="*/ 50 h 65"/>
                <a:gd name="T30" fmla="*/ 65 w 65"/>
                <a:gd name="T31" fmla="*/ 38 h 65"/>
                <a:gd name="T32" fmla="*/ 61 w 65"/>
                <a:gd name="T33" fmla="*/ 33 h 65"/>
                <a:gd name="T34" fmla="*/ 60 w 65"/>
                <a:gd name="T35" fmla="*/ 44 h 65"/>
                <a:gd name="T36" fmla="*/ 54 w 65"/>
                <a:gd name="T37" fmla="*/ 54 h 65"/>
                <a:gd name="T38" fmla="*/ 44 w 65"/>
                <a:gd name="T39" fmla="*/ 60 h 65"/>
                <a:gd name="T40" fmla="*/ 33 w 65"/>
                <a:gd name="T41" fmla="*/ 61 h 65"/>
                <a:gd name="T42" fmla="*/ 21 w 65"/>
                <a:gd name="T43" fmla="*/ 60 h 65"/>
                <a:gd name="T44" fmla="*/ 11 w 65"/>
                <a:gd name="T45" fmla="*/ 54 h 65"/>
                <a:gd name="T46" fmla="*/ 6 w 65"/>
                <a:gd name="T47" fmla="*/ 44 h 65"/>
                <a:gd name="T48" fmla="*/ 4 w 65"/>
                <a:gd name="T49" fmla="*/ 33 h 65"/>
                <a:gd name="T50" fmla="*/ 6 w 65"/>
                <a:gd name="T51" fmla="*/ 21 h 65"/>
                <a:gd name="T52" fmla="*/ 11 w 65"/>
                <a:gd name="T53" fmla="*/ 11 h 65"/>
                <a:gd name="T54" fmla="*/ 21 w 65"/>
                <a:gd name="T55" fmla="*/ 6 h 65"/>
                <a:gd name="T56" fmla="*/ 33 w 65"/>
                <a:gd name="T57" fmla="*/ 4 h 65"/>
                <a:gd name="T58" fmla="*/ 44 w 65"/>
                <a:gd name="T59" fmla="*/ 6 h 65"/>
                <a:gd name="T60" fmla="*/ 54 w 65"/>
                <a:gd name="T61" fmla="*/ 11 h 65"/>
                <a:gd name="T62" fmla="*/ 60 w 65"/>
                <a:gd name="T63" fmla="*/ 21 h 65"/>
                <a:gd name="T64" fmla="*/ 61 w 65"/>
                <a:gd name="T65" fmla="*/ 33 h 6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5"/>
                <a:gd name="T100" fmla="*/ 0 h 65"/>
                <a:gd name="T101" fmla="*/ 65 w 65"/>
                <a:gd name="T102" fmla="*/ 65 h 6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5" h="65">
                  <a:moveTo>
                    <a:pt x="65" y="33"/>
                  </a:moveTo>
                  <a:lnTo>
                    <a:pt x="65" y="27"/>
                  </a:lnTo>
                  <a:lnTo>
                    <a:pt x="63" y="19"/>
                  </a:lnTo>
                  <a:lnTo>
                    <a:pt x="60" y="15"/>
                  </a:lnTo>
                  <a:lnTo>
                    <a:pt x="56" y="9"/>
                  </a:lnTo>
                  <a:lnTo>
                    <a:pt x="50" y="6"/>
                  </a:lnTo>
                  <a:lnTo>
                    <a:pt x="46" y="2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19" y="2"/>
                  </a:lnTo>
                  <a:lnTo>
                    <a:pt x="15" y="6"/>
                  </a:lnTo>
                  <a:lnTo>
                    <a:pt x="9" y="9"/>
                  </a:lnTo>
                  <a:lnTo>
                    <a:pt x="6" y="15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38"/>
                  </a:lnTo>
                  <a:lnTo>
                    <a:pt x="2" y="46"/>
                  </a:lnTo>
                  <a:lnTo>
                    <a:pt x="6" y="50"/>
                  </a:lnTo>
                  <a:lnTo>
                    <a:pt x="9" y="56"/>
                  </a:lnTo>
                  <a:lnTo>
                    <a:pt x="15" y="60"/>
                  </a:lnTo>
                  <a:lnTo>
                    <a:pt x="19" y="63"/>
                  </a:lnTo>
                  <a:lnTo>
                    <a:pt x="27" y="65"/>
                  </a:lnTo>
                  <a:lnTo>
                    <a:pt x="33" y="65"/>
                  </a:lnTo>
                  <a:lnTo>
                    <a:pt x="38" y="65"/>
                  </a:lnTo>
                  <a:lnTo>
                    <a:pt x="46" y="63"/>
                  </a:lnTo>
                  <a:lnTo>
                    <a:pt x="50" y="60"/>
                  </a:lnTo>
                  <a:lnTo>
                    <a:pt x="56" y="56"/>
                  </a:lnTo>
                  <a:lnTo>
                    <a:pt x="60" y="50"/>
                  </a:lnTo>
                  <a:lnTo>
                    <a:pt x="63" y="46"/>
                  </a:lnTo>
                  <a:lnTo>
                    <a:pt x="65" y="38"/>
                  </a:lnTo>
                  <a:lnTo>
                    <a:pt x="65" y="33"/>
                  </a:lnTo>
                  <a:close/>
                  <a:moveTo>
                    <a:pt x="61" y="33"/>
                  </a:moveTo>
                  <a:lnTo>
                    <a:pt x="61" y="38"/>
                  </a:lnTo>
                  <a:lnTo>
                    <a:pt x="60" y="44"/>
                  </a:lnTo>
                  <a:lnTo>
                    <a:pt x="56" y="48"/>
                  </a:lnTo>
                  <a:lnTo>
                    <a:pt x="54" y="54"/>
                  </a:lnTo>
                  <a:lnTo>
                    <a:pt x="48" y="56"/>
                  </a:lnTo>
                  <a:lnTo>
                    <a:pt x="44" y="60"/>
                  </a:lnTo>
                  <a:lnTo>
                    <a:pt x="38" y="61"/>
                  </a:lnTo>
                  <a:lnTo>
                    <a:pt x="33" y="61"/>
                  </a:lnTo>
                  <a:lnTo>
                    <a:pt x="27" y="61"/>
                  </a:lnTo>
                  <a:lnTo>
                    <a:pt x="21" y="60"/>
                  </a:lnTo>
                  <a:lnTo>
                    <a:pt x="17" y="56"/>
                  </a:lnTo>
                  <a:lnTo>
                    <a:pt x="11" y="54"/>
                  </a:lnTo>
                  <a:lnTo>
                    <a:pt x="9" y="48"/>
                  </a:lnTo>
                  <a:lnTo>
                    <a:pt x="6" y="44"/>
                  </a:lnTo>
                  <a:lnTo>
                    <a:pt x="4" y="38"/>
                  </a:lnTo>
                  <a:lnTo>
                    <a:pt x="4" y="33"/>
                  </a:lnTo>
                  <a:lnTo>
                    <a:pt x="4" y="27"/>
                  </a:lnTo>
                  <a:lnTo>
                    <a:pt x="6" y="21"/>
                  </a:lnTo>
                  <a:lnTo>
                    <a:pt x="9" y="17"/>
                  </a:lnTo>
                  <a:lnTo>
                    <a:pt x="11" y="11"/>
                  </a:lnTo>
                  <a:lnTo>
                    <a:pt x="17" y="9"/>
                  </a:lnTo>
                  <a:lnTo>
                    <a:pt x="21" y="6"/>
                  </a:lnTo>
                  <a:lnTo>
                    <a:pt x="27" y="4"/>
                  </a:lnTo>
                  <a:lnTo>
                    <a:pt x="33" y="4"/>
                  </a:lnTo>
                  <a:lnTo>
                    <a:pt x="38" y="4"/>
                  </a:lnTo>
                  <a:lnTo>
                    <a:pt x="44" y="6"/>
                  </a:lnTo>
                  <a:lnTo>
                    <a:pt x="48" y="9"/>
                  </a:lnTo>
                  <a:lnTo>
                    <a:pt x="54" y="11"/>
                  </a:lnTo>
                  <a:lnTo>
                    <a:pt x="56" y="17"/>
                  </a:lnTo>
                  <a:lnTo>
                    <a:pt x="60" y="21"/>
                  </a:lnTo>
                  <a:lnTo>
                    <a:pt x="61" y="27"/>
                  </a:lnTo>
                  <a:lnTo>
                    <a:pt x="61" y="33"/>
                  </a:lnTo>
                  <a:close/>
                </a:path>
              </a:pathLst>
            </a:custGeom>
            <a:solidFill>
              <a:srgbClr val="F9EB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30" name="Freeform 238">
              <a:extLst>
                <a:ext uri="{FF2B5EF4-FFF2-40B4-BE49-F238E27FC236}">
                  <a16:creationId xmlns:a16="http://schemas.microsoft.com/office/drawing/2014/main" id="{27FE3159-4221-F579-6AC3-D0E8C038D5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49" y="2132"/>
              <a:ext cx="61" cy="61"/>
            </a:xfrm>
            <a:custGeom>
              <a:avLst/>
              <a:gdLst>
                <a:gd name="T0" fmla="*/ 61 w 61"/>
                <a:gd name="T1" fmla="*/ 25 h 61"/>
                <a:gd name="T2" fmla="*/ 56 w 61"/>
                <a:gd name="T3" fmla="*/ 13 h 61"/>
                <a:gd name="T4" fmla="*/ 48 w 61"/>
                <a:gd name="T5" fmla="*/ 5 h 61"/>
                <a:gd name="T6" fmla="*/ 36 w 61"/>
                <a:gd name="T7" fmla="*/ 0 h 61"/>
                <a:gd name="T8" fmla="*/ 25 w 61"/>
                <a:gd name="T9" fmla="*/ 0 h 61"/>
                <a:gd name="T10" fmla="*/ 13 w 61"/>
                <a:gd name="T11" fmla="*/ 5 h 61"/>
                <a:gd name="T12" fmla="*/ 5 w 61"/>
                <a:gd name="T13" fmla="*/ 13 h 61"/>
                <a:gd name="T14" fmla="*/ 0 w 61"/>
                <a:gd name="T15" fmla="*/ 25 h 61"/>
                <a:gd name="T16" fmla="*/ 0 w 61"/>
                <a:gd name="T17" fmla="*/ 36 h 61"/>
                <a:gd name="T18" fmla="*/ 5 w 61"/>
                <a:gd name="T19" fmla="*/ 48 h 61"/>
                <a:gd name="T20" fmla="*/ 13 w 61"/>
                <a:gd name="T21" fmla="*/ 56 h 61"/>
                <a:gd name="T22" fmla="*/ 25 w 61"/>
                <a:gd name="T23" fmla="*/ 61 h 61"/>
                <a:gd name="T24" fmla="*/ 36 w 61"/>
                <a:gd name="T25" fmla="*/ 61 h 61"/>
                <a:gd name="T26" fmla="*/ 48 w 61"/>
                <a:gd name="T27" fmla="*/ 56 h 61"/>
                <a:gd name="T28" fmla="*/ 56 w 61"/>
                <a:gd name="T29" fmla="*/ 48 h 61"/>
                <a:gd name="T30" fmla="*/ 61 w 61"/>
                <a:gd name="T31" fmla="*/ 36 h 61"/>
                <a:gd name="T32" fmla="*/ 58 w 61"/>
                <a:gd name="T33" fmla="*/ 31 h 61"/>
                <a:gd name="T34" fmla="*/ 56 w 61"/>
                <a:gd name="T35" fmla="*/ 40 h 61"/>
                <a:gd name="T36" fmla="*/ 50 w 61"/>
                <a:gd name="T37" fmla="*/ 50 h 61"/>
                <a:gd name="T38" fmla="*/ 40 w 61"/>
                <a:gd name="T39" fmla="*/ 56 h 61"/>
                <a:gd name="T40" fmla="*/ 31 w 61"/>
                <a:gd name="T41" fmla="*/ 58 h 61"/>
                <a:gd name="T42" fmla="*/ 21 w 61"/>
                <a:gd name="T43" fmla="*/ 56 h 61"/>
                <a:gd name="T44" fmla="*/ 11 w 61"/>
                <a:gd name="T45" fmla="*/ 50 h 61"/>
                <a:gd name="T46" fmla="*/ 5 w 61"/>
                <a:gd name="T47" fmla="*/ 40 h 61"/>
                <a:gd name="T48" fmla="*/ 4 w 61"/>
                <a:gd name="T49" fmla="*/ 31 h 61"/>
                <a:gd name="T50" fmla="*/ 5 w 61"/>
                <a:gd name="T51" fmla="*/ 21 h 61"/>
                <a:gd name="T52" fmla="*/ 11 w 61"/>
                <a:gd name="T53" fmla="*/ 11 h 61"/>
                <a:gd name="T54" fmla="*/ 21 w 61"/>
                <a:gd name="T55" fmla="*/ 5 h 61"/>
                <a:gd name="T56" fmla="*/ 31 w 61"/>
                <a:gd name="T57" fmla="*/ 4 h 61"/>
                <a:gd name="T58" fmla="*/ 40 w 61"/>
                <a:gd name="T59" fmla="*/ 5 h 61"/>
                <a:gd name="T60" fmla="*/ 50 w 61"/>
                <a:gd name="T61" fmla="*/ 11 h 61"/>
                <a:gd name="T62" fmla="*/ 56 w 61"/>
                <a:gd name="T63" fmla="*/ 21 h 61"/>
                <a:gd name="T64" fmla="*/ 58 w 61"/>
                <a:gd name="T65" fmla="*/ 31 h 6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1"/>
                <a:gd name="T100" fmla="*/ 0 h 61"/>
                <a:gd name="T101" fmla="*/ 61 w 61"/>
                <a:gd name="T102" fmla="*/ 61 h 6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1" h="61">
                  <a:moveTo>
                    <a:pt x="61" y="31"/>
                  </a:moveTo>
                  <a:lnTo>
                    <a:pt x="61" y="25"/>
                  </a:lnTo>
                  <a:lnTo>
                    <a:pt x="59" y="19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2"/>
                  </a:lnTo>
                  <a:lnTo>
                    <a:pt x="13" y="5"/>
                  </a:lnTo>
                  <a:lnTo>
                    <a:pt x="9" y="9"/>
                  </a:lnTo>
                  <a:lnTo>
                    <a:pt x="5" y="13"/>
                  </a:lnTo>
                  <a:lnTo>
                    <a:pt x="2" y="19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5" y="48"/>
                  </a:lnTo>
                  <a:lnTo>
                    <a:pt x="9" y="52"/>
                  </a:lnTo>
                  <a:lnTo>
                    <a:pt x="13" y="56"/>
                  </a:lnTo>
                  <a:lnTo>
                    <a:pt x="19" y="59"/>
                  </a:lnTo>
                  <a:lnTo>
                    <a:pt x="25" y="61"/>
                  </a:lnTo>
                  <a:lnTo>
                    <a:pt x="31" y="61"/>
                  </a:lnTo>
                  <a:lnTo>
                    <a:pt x="36" y="61"/>
                  </a:lnTo>
                  <a:lnTo>
                    <a:pt x="42" y="59"/>
                  </a:lnTo>
                  <a:lnTo>
                    <a:pt x="48" y="56"/>
                  </a:lnTo>
                  <a:lnTo>
                    <a:pt x="52" y="52"/>
                  </a:lnTo>
                  <a:lnTo>
                    <a:pt x="56" y="48"/>
                  </a:lnTo>
                  <a:lnTo>
                    <a:pt x="59" y="42"/>
                  </a:lnTo>
                  <a:lnTo>
                    <a:pt x="61" y="36"/>
                  </a:lnTo>
                  <a:lnTo>
                    <a:pt x="61" y="31"/>
                  </a:lnTo>
                  <a:close/>
                  <a:moveTo>
                    <a:pt x="58" y="31"/>
                  </a:moveTo>
                  <a:lnTo>
                    <a:pt x="58" y="36"/>
                  </a:lnTo>
                  <a:lnTo>
                    <a:pt x="56" y="40"/>
                  </a:lnTo>
                  <a:lnTo>
                    <a:pt x="54" y="46"/>
                  </a:lnTo>
                  <a:lnTo>
                    <a:pt x="50" y="50"/>
                  </a:lnTo>
                  <a:lnTo>
                    <a:pt x="46" y="54"/>
                  </a:lnTo>
                  <a:lnTo>
                    <a:pt x="40" y="56"/>
                  </a:lnTo>
                  <a:lnTo>
                    <a:pt x="36" y="58"/>
                  </a:lnTo>
                  <a:lnTo>
                    <a:pt x="31" y="58"/>
                  </a:lnTo>
                  <a:lnTo>
                    <a:pt x="25" y="58"/>
                  </a:lnTo>
                  <a:lnTo>
                    <a:pt x="21" y="56"/>
                  </a:lnTo>
                  <a:lnTo>
                    <a:pt x="15" y="54"/>
                  </a:lnTo>
                  <a:lnTo>
                    <a:pt x="11" y="50"/>
                  </a:lnTo>
                  <a:lnTo>
                    <a:pt x="7" y="46"/>
                  </a:lnTo>
                  <a:lnTo>
                    <a:pt x="5" y="40"/>
                  </a:lnTo>
                  <a:lnTo>
                    <a:pt x="4" y="36"/>
                  </a:lnTo>
                  <a:lnTo>
                    <a:pt x="4" y="31"/>
                  </a:lnTo>
                  <a:lnTo>
                    <a:pt x="4" y="25"/>
                  </a:lnTo>
                  <a:lnTo>
                    <a:pt x="5" y="21"/>
                  </a:lnTo>
                  <a:lnTo>
                    <a:pt x="7" y="15"/>
                  </a:lnTo>
                  <a:lnTo>
                    <a:pt x="11" y="11"/>
                  </a:lnTo>
                  <a:lnTo>
                    <a:pt x="15" y="7"/>
                  </a:lnTo>
                  <a:lnTo>
                    <a:pt x="21" y="5"/>
                  </a:lnTo>
                  <a:lnTo>
                    <a:pt x="25" y="4"/>
                  </a:lnTo>
                  <a:lnTo>
                    <a:pt x="31" y="4"/>
                  </a:lnTo>
                  <a:lnTo>
                    <a:pt x="36" y="4"/>
                  </a:lnTo>
                  <a:lnTo>
                    <a:pt x="40" y="5"/>
                  </a:lnTo>
                  <a:lnTo>
                    <a:pt x="46" y="7"/>
                  </a:lnTo>
                  <a:lnTo>
                    <a:pt x="50" y="11"/>
                  </a:lnTo>
                  <a:lnTo>
                    <a:pt x="54" y="15"/>
                  </a:lnTo>
                  <a:lnTo>
                    <a:pt x="56" y="21"/>
                  </a:lnTo>
                  <a:lnTo>
                    <a:pt x="58" y="25"/>
                  </a:lnTo>
                  <a:lnTo>
                    <a:pt x="58" y="31"/>
                  </a:lnTo>
                  <a:close/>
                </a:path>
              </a:pathLst>
            </a:custGeom>
            <a:solidFill>
              <a:srgbClr val="FBEC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31" name="Freeform 239">
              <a:extLst>
                <a:ext uri="{FF2B5EF4-FFF2-40B4-BE49-F238E27FC236}">
                  <a16:creationId xmlns:a16="http://schemas.microsoft.com/office/drawing/2014/main" id="{34BBA535-CF9E-519D-9370-86BDB6F65B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1" y="2134"/>
              <a:ext cx="57" cy="57"/>
            </a:xfrm>
            <a:custGeom>
              <a:avLst/>
              <a:gdLst>
                <a:gd name="T0" fmla="*/ 57 w 57"/>
                <a:gd name="T1" fmla="*/ 29 h 57"/>
                <a:gd name="T2" fmla="*/ 57 w 57"/>
                <a:gd name="T3" fmla="*/ 23 h 57"/>
                <a:gd name="T4" fmla="*/ 56 w 57"/>
                <a:gd name="T5" fmla="*/ 17 h 57"/>
                <a:gd name="T6" fmla="*/ 52 w 57"/>
                <a:gd name="T7" fmla="*/ 13 h 57"/>
                <a:gd name="T8" fmla="*/ 50 w 57"/>
                <a:gd name="T9" fmla="*/ 7 h 57"/>
                <a:gd name="T10" fmla="*/ 44 w 57"/>
                <a:gd name="T11" fmla="*/ 5 h 57"/>
                <a:gd name="T12" fmla="*/ 40 w 57"/>
                <a:gd name="T13" fmla="*/ 2 h 57"/>
                <a:gd name="T14" fmla="*/ 34 w 57"/>
                <a:gd name="T15" fmla="*/ 0 h 57"/>
                <a:gd name="T16" fmla="*/ 29 w 57"/>
                <a:gd name="T17" fmla="*/ 0 h 57"/>
                <a:gd name="T18" fmla="*/ 23 w 57"/>
                <a:gd name="T19" fmla="*/ 0 h 57"/>
                <a:gd name="T20" fmla="*/ 17 w 57"/>
                <a:gd name="T21" fmla="*/ 2 h 57"/>
                <a:gd name="T22" fmla="*/ 13 w 57"/>
                <a:gd name="T23" fmla="*/ 5 h 57"/>
                <a:gd name="T24" fmla="*/ 7 w 57"/>
                <a:gd name="T25" fmla="*/ 7 h 57"/>
                <a:gd name="T26" fmla="*/ 5 w 57"/>
                <a:gd name="T27" fmla="*/ 13 h 57"/>
                <a:gd name="T28" fmla="*/ 2 w 57"/>
                <a:gd name="T29" fmla="*/ 17 h 57"/>
                <a:gd name="T30" fmla="*/ 0 w 57"/>
                <a:gd name="T31" fmla="*/ 23 h 57"/>
                <a:gd name="T32" fmla="*/ 0 w 57"/>
                <a:gd name="T33" fmla="*/ 29 h 57"/>
                <a:gd name="T34" fmla="*/ 0 w 57"/>
                <a:gd name="T35" fmla="*/ 34 h 57"/>
                <a:gd name="T36" fmla="*/ 2 w 57"/>
                <a:gd name="T37" fmla="*/ 40 h 57"/>
                <a:gd name="T38" fmla="*/ 5 w 57"/>
                <a:gd name="T39" fmla="*/ 44 h 57"/>
                <a:gd name="T40" fmla="*/ 7 w 57"/>
                <a:gd name="T41" fmla="*/ 50 h 57"/>
                <a:gd name="T42" fmla="*/ 13 w 57"/>
                <a:gd name="T43" fmla="*/ 52 h 57"/>
                <a:gd name="T44" fmla="*/ 17 w 57"/>
                <a:gd name="T45" fmla="*/ 56 h 57"/>
                <a:gd name="T46" fmla="*/ 23 w 57"/>
                <a:gd name="T47" fmla="*/ 57 h 57"/>
                <a:gd name="T48" fmla="*/ 29 w 57"/>
                <a:gd name="T49" fmla="*/ 57 h 57"/>
                <a:gd name="T50" fmla="*/ 34 w 57"/>
                <a:gd name="T51" fmla="*/ 57 h 57"/>
                <a:gd name="T52" fmla="*/ 40 w 57"/>
                <a:gd name="T53" fmla="*/ 56 h 57"/>
                <a:gd name="T54" fmla="*/ 44 w 57"/>
                <a:gd name="T55" fmla="*/ 52 h 57"/>
                <a:gd name="T56" fmla="*/ 50 w 57"/>
                <a:gd name="T57" fmla="*/ 50 h 57"/>
                <a:gd name="T58" fmla="*/ 52 w 57"/>
                <a:gd name="T59" fmla="*/ 44 h 57"/>
                <a:gd name="T60" fmla="*/ 56 w 57"/>
                <a:gd name="T61" fmla="*/ 40 h 57"/>
                <a:gd name="T62" fmla="*/ 57 w 57"/>
                <a:gd name="T63" fmla="*/ 34 h 57"/>
                <a:gd name="T64" fmla="*/ 57 w 57"/>
                <a:gd name="T65" fmla="*/ 29 h 57"/>
                <a:gd name="T66" fmla="*/ 54 w 57"/>
                <a:gd name="T67" fmla="*/ 29 h 57"/>
                <a:gd name="T68" fmla="*/ 52 w 57"/>
                <a:gd name="T69" fmla="*/ 38 h 57"/>
                <a:gd name="T70" fmla="*/ 46 w 57"/>
                <a:gd name="T71" fmla="*/ 46 h 57"/>
                <a:gd name="T72" fmla="*/ 38 w 57"/>
                <a:gd name="T73" fmla="*/ 52 h 57"/>
                <a:gd name="T74" fmla="*/ 29 w 57"/>
                <a:gd name="T75" fmla="*/ 54 h 57"/>
                <a:gd name="T76" fmla="*/ 19 w 57"/>
                <a:gd name="T77" fmla="*/ 52 h 57"/>
                <a:gd name="T78" fmla="*/ 11 w 57"/>
                <a:gd name="T79" fmla="*/ 46 h 57"/>
                <a:gd name="T80" fmla="*/ 5 w 57"/>
                <a:gd name="T81" fmla="*/ 38 h 57"/>
                <a:gd name="T82" fmla="*/ 3 w 57"/>
                <a:gd name="T83" fmla="*/ 29 h 57"/>
                <a:gd name="T84" fmla="*/ 5 w 57"/>
                <a:gd name="T85" fmla="*/ 19 h 57"/>
                <a:gd name="T86" fmla="*/ 11 w 57"/>
                <a:gd name="T87" fmla="*/ 11 h 57"/>
                <a:gd name="T88" fmla="*/ 19 w 57"/>
                <a:gd name="T89" fmla="*/ 5 h 57"/>
                <a:gd name="T90" fmla="*/ 29 w 57"/>
                <a:gd name="T91" fmla="*/ 3 h 57"/>
                <a:gd name="T92" fmla="*/ 38 w 57"/>
                <a:gd name="T93" fmla="*/ 5 h 57"/>
                <a:gd name="T94" fmla="*/ 46 w 57"/>
                <a:gd name="T95" fmla="*/ 11 h 57"/>
                <a:gd name="T96" fmla="*/ 52 w 57"/>
                <a:gd name="T97" fmla="*/ 19 h 57"/>
                <a:gd name="T98" fmla="*/ 54 w 57"/>
                <a:gd name="T99" fmla="*/ 29 h 5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7"/>
                <a:gd name="T151" fmla="*/ 0 h 57"/>
                <a:gd name="T152" fmla="*/ 57 w 57"/>
                <a:gd name="T153" fmla="*/ 57 h 5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7" h="57">
                  <a:moveTo>
                    <a:pt x="57" y="29"/>
                  </a:moveTo>
                  <a:lnTo>
                    <a:pt x="57" y="23"/>
                  </a:lnTo>
                  <a:lnTo>
                    <a:pt x="56" y="17"/>
                  </a:lnTo>
                  <a:lnTo>
                    <a:pt x="52" y="13"/>
                  </a:lnTo>
                  <a:lnTo>
                    <a:pt x="50" y="7"/>
                  </a:lnTo>
                  <a:lnTo>
                    <a:pt x="44" y="5"/>
                  </a:lnTo>
                  <a:lnTo>
                    <a:pt x="40" y="2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7" y="2"/>
                  </a:lnTo>
                  <a:lnTo>
                    <a:pt x="13" y="5"/>
                  </a:lnTo>
                  <a:lnTo>
                    <a:pt x="7" y="7"/>
                  </a:lnTo>
                  <a:lnTo>
                    <a:pt x="5" y="13"/>
                  </a:lnTo>
                  <a:lnTo>
                    <a:pt x="2" y="17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5" y="44"/>
                  </a:lnTo>
                  <a:lnTo>
                    <a:pt x="7" y="50"/>
                  </a:lnTo>
                  <a:lnTo>
                    <a:pt x="13" y="52"/>
                  </a:lnTo>
                  <a:lnTo>
                    <a:pt x="17" y="56"/>
                  </a:lnTo>
                  <a:lnTo>
                    <a:pt x="23" y="57"/>
                  </a:lnTo>
                  <a:lnTo>
                    <a:pt x="29" y="57"/>
                  </a:lnTo>
                  <a:lnTo>
                    <a:pt x="34" y="57"/>
                  </a:lnTo>
                  <a:lnTo>
                    <a:pt x="40" y="56"/>
                  </a:lnTo>
                  <a:lnTo>
                    <a:pt x="44" y="52"/>
                  </a:lnTo>
                  <a:lnTo>
                    <a:pt x="50" y="50"/>
                  </a:lnTo>
                  <a:lnTo>
                    <a:pt x="52" y="44"/>
                  </a:lnTo>
                  <a:lnTo>
                    <a:pt x="56" y="40"/>
                  </a:lnTo>
                  <a:lnTo>
                    <a:pt x="57" y="34"/>
                  </a:lnTo>
                  <a:lnTo>
                    <a:pt x="57" y="29"/>
                  </a:lnTo>
                  <a:close/>
                  <a:moveTo>
                    <a:pt x="54" y="29"/>
                  </a:moveTo>
                  <a:lnTo>
                    <a:pt x="52" y="38"/>
                  </a:lnTo>
                  <a:lnTo>
                    <a:pt x="46" y="46"/>
                  </a:lnTo>
                  <a:lnTo>
                    <a:pt x="38" y="52"/>
                  </a:lnTo>
                  <a:lnTo>
                    <a:pt x="29" y="54"/>
                  </a:lnTo>
                  <a:lnTo>
                    <a:pt x="19" y="52"/>
                  </a:lnTo>
                  <a:lnTo>
                    <a:pt x="11" y="46"/>
                  </a:lnTo>
                  <a:lnTo>
                    <a:pt x="5" y="38"/>
                  </a:lnTo>
                  <a:lnTo>
                    <a:pt x="3" y="29"/>
                  </a:lnTo>
                  <a:lnTo>
                    <a:pt x="5" y="19"/>
                  </a:lnTo>
                  <a:lnTo>
                    <a:pt x="11" y="11"/>
                  </a:lnTo>
                  <a:lnTo>
                    <a:pt x="19" y="5"/>
                  </a:lnTo>
                  <a:lnTo>
                    <a:pt x="29" y="3"/>
                  </a:lnTo>
                  <a:lnTo>
                    <a:pt x="38" y="5"/>
                  </a:lnTo>
                  <a:lnTo>
                    <a:pt x="46" y="11"/>
                  </a:lnTo>
                  <a:lnTo>
                    <a:pt x="52" y="19"/>
                  </a:lnTo>
                  <a:lnTo>
                    <a:pt x="54" y="29"/>
                  </a:lnTo>
                  <a:close/>
                </a:path>
              </a:pathLst>
            </a:custGeom>
            <a:solidFill>
              <a:srgbClr val="FBEE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32" name="Freeform 240">
              <a:extLst>
                <a:ext uri="{FF2B5EF4-FFF2-40B4-BE49-F238E27FC236}">
                  <a16:creationId xmlns:a16="http://schemas.microsoft.com/office/drawing/2014/main" id="{607CD841-C836-E6C0-9B0F-94A094AF3F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3" y="2136"/>
              <a:ext cx="54" cy="54"/>
            </a:xfrm>
            <a:custGeom>
              <a:avLst/>
              <a:gdLst>
                <a:gd name="T0" fmla="*/ 54 w 54"/>
                <a:gd name="T1" fmla="*/ 27 h 54"/>
                <a:gd name="T2" fmla="*/ 54 w 54"/>
                <a:gd name="T3" fmla="*/ 21 h 54"/>
                <a:gd name="T4" fmla="*/ 52 w 54"/>
                <a:gd name="T5" fmla="*/ 17 h 54"/>
                <a:gd name="T6" fmla="*/ 50 w 54"/>
                <a:gd name="T7" fmla="*/ 11 h 54"/>
                <a:gd name="T8" fmla="*/ 46 w 54"/>
                <a:gd name="T9" fmla="*/ 7 h 54"/>
                <a:gd name="T10" fmla="*/ 42 w 54"/>
                <a:gd name="T11" fmla="*/ 3 h 54"/>
                <a:gd name="T12" fmla="*/ 36 w 54"/>
                <a:gd name="T13" fmla="*/ 1 h 54"/>
                <a:gd name="T14" fmla="*/ 32 w 54"/>
                <a:gd name="T15" fmla="*/ 0 h 54"/>
                <a:gd name="T16" fmla="*/ 27 w 54"/>
                <a:gd name="T17" fmla="*/ 0 h 54"/>
                <a:gd name="T18" fmla="*/ 21 w 54"/>
                <a:gd name="T19" fmla="*/ 0 h 54"/>
                <a:gd name="T20" fmla="*/ 17 w 54"/>
                <a:gd name="T21" fmla="*/ 1 h 54"/>
                <a:gd name="T22" fmla="*/ 11 w 54"/>
                <a:gd name="T23" fmla="*/ 3 h 54"/>
                <a:gd name="T24" fmla="*/ 7 w 54"/>
                <a:gd name="T25" fmla="*/ 7 h 54"/>
                <a:gd name="T26" fmla="*/ 3 w 54"/>
                <a:gd name="T27" fmla="*/ 11 h 54"/>
                <a:gd name="T28" fmla="*/ 1 w 54"/>
                <a:gd name="T29" fmla="*/ 17 h 54"/>
                <a:gd name="T30" fmla="*/ 0 w 54"/>
                <a:gd name="T31" fmla="*/ 21 h 54"/>
                <a:gd name="T32" fmla="*/ 0 w 54"/>
                <a:gd name="T33" fmla="*/ 27 h 54"/>
                <a:gd name="T34" fmla="*/ 0 w 54"/>
                <a:gd name="T35" fmla="*/ 32 h 54"/>
                <a:gd name="T36" fmla="*/ 1 w 54"/>
                <a:gd name="T37" fmla="*/ 36 h 54"/>
                <a:gd name="T38" fmla="*/ 3 w 54"/>
                <a:gd name="T39" fmla="*/ 42 h 54"/>
                <a:gd name="T40" fmla="*/ 7 w 54"/>
                <a:gd name="T41" fmla="*/ 46 h 54"/>
                <a:gd name="T42" fmla="*/ 11 w 54"/>
                <a:gd name="T43" fmla="*/ 50 h 54"/>
                <a:gd name="T44" fmla="*/ 17 w 54"/>
                <a:gd name="T45" fmla="*/ 52 h 54"/>
                <a:gd name="T46" fmla="*/ 21 w 54"/>
                <a:gd name="T47" fmla="*/ 54 h 54"/>
                <a:gd name="T48" fmla="*/ 27 w 54"/>
                <a:gd name="T49" fmla="*/ 54 h 54"/>
                <a:gd name="T50" fmla="*/ 32 w 54"/>
                <a:gd name="T51" fmla="*/ 54 h 54"/>
                <a:gd name="T52" fmla="*/ 36 w 54"/>
                <a:gd name="T53" fmla="*/ 52 h 54"/>
                <a:gd name="T54" fmla="*/ 42 w 54"/>
                <a:gd name="T55" fmla="*/ 50 h 54"/>
                <a:gd name="T56" fmla="*/ 46 w 54"/>
                <a:gd name="T57" fmla="*/ 46 h 54"/>
                <a:gd name="T58" fmla="*/ 50 w 54"/>
                <a:gd name="T59" fmla="*/ 42 h 54"/>
                <a:gd name="T60" fmla="*/ 52 w 54"/>
                <a:gd name="T61" fmla="*/ 36 h 54"/>
                <a:gd name="T62" fmla="*/ 54 w 54"/>
                <a:gd name="T63" fmla="*/ 32 h 54"/>
                <a:gd name="T64" fmla="*/ 54 w 54"/>
                <a:gd name="T65" fmla="*/ 27 h 54"/>
                <a:gd name="T66" fmla="*/ 50 w 54"/>
                <a:gd name="T67" fmla="*/ 27 h 54"/>
                <a:gd name="T68" fmla="*/ 48 w 54"/>
                <a:gd name="T69" fmla="*/ 36 h 54"/>
                <a:gd name="T70" fmla="*/ 42 w 54"/>
                <a:gd name="T71" fmla="*/ 42 h 54"/>
                <a:gd name="T72" fmla="*/ 36 w 54"/>
                <a:gd name="T73" fmla="*/ 48 h 54"/>
                <a:gd name="T74" fmla="*/ 27 w 54"/>
                <a:gd name="T75" fmla="*/ 50 h 54"/>
                <a:gd name="T76" fmla="*/ 17 w 54"/>
                <a:gd name="T77" fmla="*/ 48 h 54"/>
                <a:gd name="T78" fmla="*/ 11 w 54"/>
                <a:gd name="T79" fmla="*/ 42 h 54"/>
                <a:gd name="T80" fmla="*/ 5 w 54"/>
                <a:gd name="T81" fmla="*/ 36 h 54"/>
                <a:gd name="T82" fmla="*/ 3 w 54"/>
                <a:gd name="T83" fmla="*/ 27 h 54"/>
                <a:gd name="T84" fmla="*/ 5 w 54"/>
                <a:gd name="T85" fmla="*/ 17 h 54"/>
                <a:gd name="T86" fmla="*/ 11 w 54"/>
                <a:gd name="T87" fmla="*/ 11 h 54"/>
                <a:gd name="T88" fmla="*/ 17 w 54"/>
                <a:gd name="T89" fmla="*/ 5 h 54"/>
                <a:gd name="T90" fmla="*/ 27 w 54"/>
                <a:gd name="T91" fmla="*/ 3 h 54"/>
                <a:gd name="T92" fmla="*/ 36 w 54"/>
                <a:gd name="T93" fmla="*/ 5 h 54"/>
                <a:gd name="T94" fmla="*/ 42 w 54"/>
                <a:gd name="T95" fmla="*/ 11 h 54"/>
                <a:gd name="T96" fmla="*/ 48 w 54"/>
                <a:gd name="T97" fmla="*/ 17 h 54"/>
                <a:gd name="T98" fmla="*/ 50 w 54"/>
                <a:gd name="T99" fmla="*/ 27 h 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4"/>
                <a:gd name="T151" fmla="*/ 0 h 54"/>
                <a:gd name="T152" fmla="*/ 54 w 54"/>
                <a:gd name="T153" fmla="*/ 54 h 5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4" h="54">
                  <a:moveTo>
                    <a:pt x="54" y="27"/>
                  </a:moveTo>
                  <a:lnTo>
                    <a:pt x="54" y="21"/>
                  </a:lnTo>
                  <a:lnTo>
                    <a:pt x="52" y="17"/>
                  </a:lnTo>
                  <a:lnTo>
                    <a:pt x="50" y="11"/>
                  </a:lnTo>
                  <a:lnTo>
                    <a:pt x="46" y="7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1" y="3"/>
                  </a:lnTo>
                  <a:lnTo>
                    <a:pt x="7" y="7"/>
                  </a:lnTo>
                  <a:lnTo>
                    <a:pt x="3" y="11"/>
                  </a:lnTo>
                  <a:lnTo>
                    <a:pt x="1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1" y="36"/>
                  </a:lnTo>
                  <a:lnTo>
                    <a:pt x="3" y="42"/>
                  </a:lnTo>
                  <a:lnTo>
                    <a:pt x="7" y="46"/>
                  </a:lnTo>
                  <a:lnTo>
                    <a:pt x="11" y="50"/>
                  </a:lnTo>
                  <a:lnTo>
                    <a:pt x="17" y="52"/>
                  </a:lnTo>
                  <a:lnTo>
                    <a:pt x="21" y="54"/>
                  </a:lnTo>
                  <a:lnTo>
                    <a:pt x="27" y="54"/>
                  </a:lnTo>
                  <a:lnTo>
                    <a:pt x="32" y="54"/>
                  </a:lnTo>
                  <a:lnTo>
                    <a:pt x="36" y="52"/>
                  </a:lnTo>
                  <a:lnTo>
                    <a:pt x="42" y="50"/>
                  </a:lnTo>
                  <a:lnTo>
                    <a:pt x="46" y="46"/>
                  </a:lnTo>
                  <a:lnTo>
                    <a:pt x="50" y="42"/>
                  </a:lnTo>
                  <a:lnTo>
                    <a:pt x="52" y="36"/>
                  </a:lnTo>
                  <a:lnTo>
                    <a:pt x="54" y="32"/>
                  </a:lnTo>
                  <a:lnTo>
                    <a:pt x="54" y="27"/>
                  </a:lnTo>
                  <a:close/>
                  <a:moveTo>
                    <a:pt x="50" y="27"/>
                  </a:moveTo>
                  <a:lnTo>
                    <a:pt x="48" y="36"/>
                  </a:lnTo>
                  <a:lnTo>
                    <a:pt x="42" y="42"/>
                  </a:lnTo>
                  <a:lnTo>
                    <a:pt x="36" y="48"/>
                  </a:lnTo>
                  <a:lnTo>
                    <a:pt x="27" y="50"/>
                  </a:lnTo>
                  <a:lnTo>
                    <a:pt x="17" y="48"/>
                  </a:lnTo>
                  <a:lnTo>
                    <a:pt x="11" y="42"/>
                  </a:lnTo>
                  <a:lnTo>
                    <a:pt x="5" y="36"/>
                  </a:lnTo>
                  <a:lnTo>
                    <a:pt x="3" y="27"/>
                  </a:lnTo>
                  <a:lnTo>
                    <a:pt x="5" y="17"/>
                  </a:lnTo>
                  <a:lnTo>
                    <a:pt x="11" y="11"/>
                  </a:lnTo>
                  <a:lnTo>
                    <a:pt x="17" y="5"/>
                  </a:lnTo>
                  <a:lnTo>
                    <a:pt x="27" y="3"/>
                  </a:lnTo>
                  <a:lnTo>
                    <a:pt x="36" y="5"/>
                  </a:lnTo>
                  <a:lnTo>
                    <a:pt x="42" y="11"/>
                  </a:lnTo>
                  <a:lnTo>
                    <a:pt x="48" y="17"/>
                  </a:lnTo>
                  <a:lnTo>
                    <a:pt x="50" y="27"/>
                  </a:lnTo>
                  <a:close/>
                </a:path>
              </a:pathLst>
            </a:custGeom>
            <a:solidFill>
              <a:srgbClr val="FBE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33" name="Freeform 241">
              <a:extLst>
                <a:ext uri="{FF2B5EF4-FFF2-40B4-BE49-F238E27FC236}">
                  <a16:creationId xmlns:a16="http://schemas.microsoft.com/office/drawing/2014/main" id="{8BFDA57C-06D9-37A7-6CCB-484F863474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4" y="2137"/>
              <a:ext cx="51" cy="51"/>
            </a:xfrm>
            <a:custGeom>
              <a:avLst/>
              <a:gdLst>
                <a:gd name="T0" fmla="*/ 51 w 51"/>
                <a:gd name="T1" fmla="*/ 26 h 51"/>
                <a:gd name="T2" fmla="*/ 49 w 51"/>
                <a:gd name="T3" fmla="*/ 16 h 51"/>
                <a:gd name="T4" fmla="*/ 43 w 51"/>
                <a:gd name="T5" fmla="*/ 8 h 51"/>
                <a:gd name="T6" fmla="*/ 35 w 51"/>
                <a:gd name="T7" fmla="*/ 2 h 51"/>
                <a:gd name="T8" fmla="*/ 26 w 51"/>
                <a:gd name="T9" fmla="*/ 0 h 51"/>
                <a:gd name="T10" fmla="*/ 16 w 51"/>
                <a:gd name="T11" fmla="*/ 2 h 51"/>
                <a:gd name="T12" fmla="*/ 8 w 51"/>
                <a:gd name="T13" fmla="*/ 8 h 51"/>
                <a:gd name="T14" fmla="*/ 2 w 51"/>
                <a:gd name="T15" fmla="*/ 16 h 51"/>
                <a:gd name="T16" fmla="*/ 0 w 51"/>
                <a:gd name="T17" fmla="*/ 26 h 51"/>
                <a:gd name="T18" fmla="*/ 2 w 51"/>
                <a:gd name="T19" fmla="*/ 35 h 51"/>
                <a:gd name="T20" fmla="*/ 8 w 51"/>
                <a:gd name="T21" fmla="*/ 43 h 51"/>
                <a:gd name="T22" fmla="*/ 16 w 51"/>
                <a:gd name="T23" fmla="*/ 49 h 51"/>
                <a:gd name="T24" fmla="*/ 26 w 51"/>
                <a:gd name="T25" fmla="*/ 51 h 51"/>
                <a:gd name="T26" fmla="*/ 35 w 51"/>
                <a:gd name="T27" fmla="*/ 49 h 51"/>
                <a:gd name="T28" fmla="*/ 43 w 51"/>
                <a:gd name="T29" fmla="*/ 43 h 51"/>
                <a:gd name="T30" fmla="*/ 49 w 51"/>
                <a:gd name="T31" fmla="*/ 35 h 51"/>
                <a:gd name="T32" fmla="*/ 51 w 51"/>
                <a:gd name="T33" fmla="*/ 26 h 51"/>
                <a:gd name="T34" fmla="*/ 47 w 51"/>
                <a:gd name="T35" fmla="*/ 26 h 51"/>
                <a:gd name="T36" fmla="*/ 45 w 51"/>
                <a:gd name="T37" fmla="*/ 33 h 51"/>
                <a:gd name="T38" fmla="*/ 41 w 51"/>
                <a:gd name="T39" fmla="*/ 41 h 51"/>
                <a:gd name="T40" fmla="*/ 33 w 51"/>
                <a:gd name="T41" fmla="*/ 45 h 51"/>
                <a:gd name="T42" fmla="*/ 26 w 51"/>
                <a:gd name="T43" fmla="*/ 47 h 51"/>
                <a:gd name="T44" fmla="*/ 18 w 51"/>
                <a:gd name="T45" fmla="*/ 45 h 51"/>
                <a:gd name="T46" fmla="*/ 10 w 51"/>
                <a:gd name="T47" fmla="*/ 41 h 51"/>
                <a:gd name="T48" fmla="*/ 6 w 51"/>
                <a:gd name="T49" fmla="*/ 33 h 51"/>
                <a:gd name="T50" fmla="*/ 4 w 51"/>
                <a:gd name="T51" fmla="*/ 26 h 51"/>
                <a:gd name="T52" fmla="*/ 6 w 51"/>
                <a:gd name="T53" fmla="*/ 18 h 51"/>
                <a:gd name="T54" fmla="*/ 10 w 51"/>
                <a:gd name="T55" fmla="*/ 10 h 51"/>
                <a:gd name="T56" fmla="*/ 18 w 51"/>
                <a:gd name="T57" fmla="*/ 6 h 51"/>
                <a:gd name="T58" fmla="*/ 26 w 51"/>
                <a:gd name="T59" fmla="*/ 4 h 51"/>
                <a:gd name="T60" fmla="*/ 33 w 51"/>
                <a:gd name="T61" fmla="*/ 6 h 51"/>
                <a:gd name="T62" fmla="*/ 41 w 51"/>
                <a:gd name="T63" fmla="*/ 10 h 51"/>
                <a:gd name="T64" fmla="*/ 45 w 51"/>
                <a:gd name="T65" fmla="*/ 18 h 51"/>
                <a:gd name="T66" fmla="*/ 47 w 51"/>
                <a:gd name="T67" fmla="*/ 26 h 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1"/>
                <a:gd name="T103" fmla="*/ 0 h 51"/>
                <a:gd name="T104" fmla="*/ 51 w 51"/>
                <a:gd name="T105" fmla="*/ 51 h 5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1" h="51">
                  <a:moveTo>
                    <a:pt x="51" y="26"/>
                  </a:moveTo>
                  <a:lnTo>
                    <a:pt x="49" y="16"/>
                  </a:lnTo>
                  <a:lnTo>
                    <a:pt x="43" y="8"/>
                  </a:lnTo>
                  <a:lnTo>
                    <a:pt x="35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6"/>
                  </a:lnTo>
                  <a:lnTo>
                    <a:pt x="2" y="35"/>
                  </a:lnTo>
                  <a:lnTo>
                    <a:pt x="8" y="43"/>
                  </a:lnTo>
                  <a:lnTo>
                    <a:pt x="16" y="49"/>
                  </a:lnTo>
                  <a:lnTo>
                    <a:pt x="26" y="51"/>
                  </a:lnTo>
                  <a:lnTo>
                    <a:pt x="35" y="49"/>
                  </a:lnTo>
                  <a:lnTo>
                    <a:pt x="43" y="43"/>
                  </a:lnTo>
                  <a:lnTo>
                    <a:pt x="49" y="35"/>
                  </a:lnTo>
                  <a:lnTo>
                    <a:pt x="51" y="26"/>
                  </a:lnTo>
                  <a:close/>
                  <a:moveTo>
                    <a:pt x="47" y="26"/>
                  </a:moveTo>
                  <a:lnTo>
                    <a:pt x="45" y="33"/>
                  </a:lnTo>
                  <a:lnTo>
                    <a:pt x="41" y="41"/>
                  </a:lnTo>
                  <a:lnTo>
                    <a:pt x="33" y="45"/>
                  </a:lnTo>
                  <a:lnTo>
                    <a:pt x="26" y="47"/>
                  </a:lnTo>
                  <a:lnTo>
                    <a:pt x="18" y="45"/>
                  </a:lnTo>
                  <a:lnTo>
                    <a:pt x="10" y="41"/>
                  </a:lnTo>
                  <a:lnTo>
                    <a:pt x="6" y="33"/>
                  </a:lnTo>
                  <a:lnTo>
                    <a:pt x="4" y="26"/>
                  </a:lnTo>
                  <a:lnTo>
                    <a:pt x="6" y="18"/>
                  </a:lnTo>
                  <a:lnTo>
                    <a:pt x="10" y="10"/>
                  </a:lnTo>
                  <a:lnTo>
                    <a:pt x="18" y="6"/>
                  </a:lnTo>
                  <a:lnTo>
                    <a:pt x="26" y="4"/>
                  </a:lnTo>
                  <a:lnTo>
                    <a:pt x="33" y="6"/>
                  </a:lnTo>
                  <a:lnTo>
                    <a:pt x="41" y="10"/>
                  </a:lnTo>
                  <a:lnTo>
                    <a:pt x="45" y="18"/>
                  </a:lnTo>
                  <a:lnTo>
                    <a:pt x="47" y="26"/>
                  </a:lnTo>
                  <a:close/>
                </a:path>
              </a:pathLst>
            </a:custGeom>
            <a:solidFill>
              <a:srgbClr val="FBF0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34" name="Freeform 242">
              <a:extLst>
                <a:ext uri="{FF2B5EF4-FFF2-40B4-BE49-F238E27FC236}">
                  <a16:creationId xmlns:a16="http://schemas.microsoft.com/office/drawing/2014/main" id="{CBF9C423-E774-E962-43BF-ABD40C994A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6" y="2139"/>
              <a:ext cx="47" cy="47"/>
            </a:xfrm>
            <a:custGeom>
              <a:avLst/>
              <a:gdLst>
                <a:gd name="T0" fmla="*/ 47 w 47"/>
                <a:gd name="T1" fmla="*/ 24 h 47"/>
                <a:gd name="T2" fmla="*/ 45 w 47"/>
                <a:gd name="T3" fmla="*/ 14 h 47"/>
                <a:gd name="T4" fmla="*/ 39 w 47"/>
                <a:gd name="T5" fmla="*/ 8 h 47"/>
                <a:gd name="T6" fmla="*/ 33 w 47"/>
                <a:gd name="T7" fmla="*/ 2 h 47"/>
                <a:gd name="T8" fmla="*/ 24 w 47"/>
                <a:gd name="T9" fmla="*/ 0 h 47"/>
                <a:gd name="T10" fmla="*/ 14 w 47"/>
                <a:gd name="T11" fmla="*/ 2 h 47"/>
                <a:gd name="T12" fmla="*/ 8 w 47"/>
                <a:gd name="T13" fmla="*/ 8 h 47"/>
                <a:gd name="T14" fmla="*/ 2 w 47"/>
                <a:gd name="T15" fmla="*/ 14 h 47"/>
                <a:gd name="T16" fmla="*/ 0 w 47"/>
                <a:gd name="T17" fmla="*/ 24 h 47"/>
                <a:gd name="T18" fmla="*/ 2 w 47"/>
                <a:gd name="T19" fmla="*/ 33 h 47"/>
                <a:gd name="T20" fmla="*/ 8 w 47"/>
                <a:gd name="T21" fmla="*/ 39 h 47"/>
                <a:gd name="T22" fmla="*/ 14 w 47"/>
                <a:gd name="T23" fmla="*/ 45 h 47"/>
                <a:gd name="T24" fmla="*/ 24 w 47"/>
                <a:gd name="T25" fmla="*/ 47 h 47"/>
                <a:gd name="T26" fmla="*/ 33 w 47"/>
                <a:gd name="T27" fmla="*/ 45 h 47"/>
                <a:gd name="T28" fmla="*/ 39 w 47"/>
                <a:gd name="T29" fmla="*/ 39 h 47"/>
                <a:gd name="T30" fmla="*/ 45 w 47"/>
                <a:gd name="T31" fmla="*/ 33 h 47"/>
                <a:gd name="T32" fmla="*/ 47 w 47"/>
                <a:gd name="T33" fmla="*/ 24 h 47"/>
                <a:gd name="T34" fmla="*/ 43 w 47"/>
                <a:gd name="T35" fmla="*/ 24 h 47"/>
                <a:gd name="T36" fmla="*/ 41 w 47"/>
                <a:gd name="T37" fmla="*/ 31 h 47"/>
                <a:gd name="T38" fmla="*/ 37 w 47"/>
                <a:gd name="T39" fmla="*/ 37 h 47"/>
                <a:gd name="T40" fmla="*/ 31 w 47"/>
                <a:gd name="T41" fmla="*/ 41 h 47"/>
                <a:gd name="T42" fmla="*/ 24 w 47"/>
                <a:gd name="T43" fmla="*/ 43 h 47"/>
                <a:gd name="T44" fmla="*/ 16 w 47"/>
                <a:gd name="T45" fmla="*/ 41 h 47"/>
                <a:gd name="T46" fmla="*/ 10 w 47"/>
                <a:gd name="T47" fmla="*/ 37 h 47"/>
                <a:gd name="T48" fmla="*/ 6 w 47"/>
                <a:gd name="T49" fmla="*/ 31 h 47"/>
                <a:gd name="T50" fmla="*/ 4 w 47"/>
                <a:gd name="T51" fmla="*/ 24 h 47"/>
                <a:gd name="T52" fmla="*/ 6 w 47"/>
                <a:gd name="T53" fmla="*/ 16 h 47"/>
                <a:gd name="T54" fmla="*/ 10 w 47"/>
                <a:gd name="T55" fmla="*/ 10 h 47"/>
                <a:gd name="T56" fmla="*/ 16 w 47"/>
                <a:gd name="T57" fmla="*/ 6 h 47"/>
                <a:gd name="T58" fmla="*/ 24 w 47"/>
                <a:gd name="T59" fmla="*/ 4 h 47"/>
                <a:gd name="T60" fmla="*/ 31 w 47"/>
                <a:gd name="T61" fmla="*/ 6 h 47"/>
                <a:gd name="T62" fmla="*/ 37 w 47"/>
                <a:gd name="T63" fmla="*/ 10 h 47"/>
                <a:gd name="T64" fmla="*/ 41 w 47"/>
                <a:gd name="T65" fmla="*/ 16 h 47"/>
                <a:gd name="T66" fmla="*/ 43 w 47"/>
                <a:gd name="T67" fmla="*/ 24 h 4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7"/>
                <a:gd name="T103" fmla="*/ 0 h 47"/>
                <a:gd name="T104" fmla="*/ 47 w 47"/>
                <a:gd name="T105" fmla="*/ 47 h 4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7" h="47">
                  <a:moveTo>
                    <a:pt x="47" y="24"/>
                  </a:moveTo>
                  <a:lnTo>
                    <a:pt x="45" y="14"/>
                  </a:lnTo>
                  <a:lnTo>
                    <a:pt x="39" y="8"/>
                  </a:lnTo>
                  <a:lnTo>
                    <a:pt x="33" y="2"/>
                  </a:lnTo>
                  <a:lnTo>
                    <a:pt x="24" y="0"/>
                  </a:lnTo>
                  <a:lnTo>
                    <a:pt x="14" y="2"/>
                  </a:lnTo>
                  <a:lnTo>
                    <a:pt x="8" y="8"/>
                  </a:lnTo>
                  <a:lnTo>
                    <a:pt x="2" y="14"/>
                  </a:lnTo>
                  <a:lnTo>
                    <a:pt x="0" y="24"/>
                  </a:lnTo>
                  <a:lnTo>
                    <a:pt x="2" y="33"/>
                  </a:lnTo>
                  <a:lnTo>
                    <a:pt x="8" y="39"/>
                  </a:lnTo>
                  <a:lnTo>
                    <a:pt x="14" y="45"/>
                  </a:lnTo>
                  <a:lnTo>
                    <a:pt x="24" y="47"/>
                  </a:lnTo>
                  <a:lnTo>
                    <a:pt x="33" y="45"/>
                  </a:lnTo>
                  <a:lnTo>
                    <a:pt x="39" y="39"/>
                  </a:lnTo>
                  <a:lnTo>
                    <a:pt x="45" y="33"/>
                  </a:lnTo>
                  <a:lnTo>
                    <a:pt x="47" y="24"/>
                  </a:lnTo>
                  <a:close/>
                  <a:moveTo>
                    <a:pt x="43" y="24"/>
                  </a:moveTo>
                  <a:lnTo>
                    <a:pt x="41" y="31"/>
                  </a:lnTo>
                  <a:lnTo>
                    <a:pt x="37" y="37"/>
                  </a:lnTo>
                  <a:lnTo>
                    <a:pt x="31" y="41"/>
                  </a:lnTo>
                  <a:lnTo>
                    <a:pt x="24" y="43"/>
                  </a:lnTo>
                  <a:lnTo>
                    <a:pt x="16" y="41"/>
                  </a:lnTo>
                  <a:lnTo>
                    <a:pt x="10" y="37"/>
                  </a:lnTo>
                  <a:lnTo>
                    <a:pt x="6" y="31"/>
                  </a:lnTo>
                  <a:lnTo>
                    <a:pt x="4" y="24"/>
                  </a:lnTo>
                  <a:lnTo>
                    <a:pt x="6" y="16"/>
                  </a:lnTo>
                  <a:lnTo>
                    <a:pt x="10" y="10"/>
                  </a:lnTo>
                  <a:lnTo>
                    <a:pt x="16" y="6"/>
                  </a:lnTo>
                  <a:lnTo>
                    <a:pt x="24" y="4"/>
                  </a:lnTo>
                  <a:lnTo>
                    <a:pt x="31" y="6"/>
                  </a:lnTo>
                  <a:lnTo>
                    <a:pt x="37" y="10"/>
                  </a:lnTo>
                  <a:lnTo>
                    <a:pt x="41" y="16"/>
                  </a:lnTo>
                  <a:lnTo>
                    <a:pt x="43" y="24"/>
                  </a:lnTo>
                  <a:close/>
                </a:path>
              </a:pathLst>
            </a:custGeom>
            <a:solidFill>
              <a:srgbClr val="FBF1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35" name="Freeform 243">
              <a:extLst>
                <a:ext uri="{FF2B5EF4-FFF2-40B4-BE49-F238E27FC236}">
                  <a16:creationId xmlns:a16="http://schemas.microsoft.com/office/drawing/2014/main" id="{06F010BF-A2E4-9CAB-EE79-87597BA2A2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58" y="2141"/>
              <a:ext cx="43" cy="43"/>
            </a:xfrm>
            <a:custGeom>
              <a:avLst/>
              <a:gdLst>
                <a:gd name="T0" fmla="*/ 43 w 43"/>
                <a:gd name="T1" fmla="*/ 22 h 43"/>
                <a:gd name="T2" fmla="*/ 41 w 43"/>
                <a:gd name="T3" fmla="*/ 14 h 43"/>
                <a:gd name="T4" fmla="*/ 37 w 43"/>
                <a:gd name="T5" fmla="*/ 6 h 43"/>
                <a:gd name="T6" fmla="*/ 29 w 43"/>
                <a:gd name="T7" fmla="*/ 2 h 43"/>
                <a:gd name="T8" fmla="*/ 22 w 43"/>
                <a:gd name="T9" fmla="*/ 0 h 43"/>
                <a:gd name="T10" fmla="*/ 14 w 43"/>
                <a:gd name="T11" fmla="*/ 2 h 43"/>
                <a:gd name="T12" fmla="*/ 6 w 43"/>
                <a:gd name="T13" fmla="*/ 6 h 43"/>
                <a:gd name="T14" fmla="*/ 2 w 43"/>
                <a:gd name="T15" fmla="*/ 14 h 43"/>
                <a:gd name="T16" fmla="*/ 0 w 43"/>
                <a:gd name="T17" fmla="*/ 22 h 43"/>
                <a:gd name="T18" fmla="*/ 2 w 43"/>
                <a:gd name="T19" fmla="*/ 29 h 43"/>
                <a:gd name="T20" fmla="*/ 6 w 43"/>
                <a:gd name="T21" fmla="*/ 37 h 43"/>
                <a:gd name="T22" fmla="*/ 14 w 43"/>
                <a:gd name="T23" fmla="*/ 41 h 43"/>
                <a:gd name="T24" fmla="*/ 22 w 43"/>
                <a:gd name="T25" fmla="*/ 43 h 43"/>
                <a:gd name="T26" fmla="*/ 29 w 43"/>
                <a:gd name="T27" fmla="*/ 41 h 43"/>
                <a:gd name="T28" fmla="*/ 37 w 43"/>
                <a:gd name="T29" fmla="*/ 37 h 43"/>
                <a:gd name="T30" fmla="*/ 41 w 43"/>
                <a:gd name="T31" fmla="*/ 29 h 43"/>
                <a:gd name="T32" fmla="*/ 43 w 43"/>
                <a:gd name="T33" fmla="*/ 22 h 43"/>
                <a:gd name="T34" fmla="*/ 39 w 43"/>
                <a:gd name="T35" fmla="*/ 22 h 43"/>
                <a:gd name="T36" fmla="*/ 37 w 43"/>
                <a:gd name="T37" fmla="*/ 27 h 43"/>
                <a:gd name="T38" fmla="*/ 33 w 43"/>
                <a:gd name="T39" fmla="*/ 33 h 43"/>
                <a:gd name="T40" fmla="*/ 27 w 43"/>
                <a:gd name="T41" fmla="*/ 37 h 43"/>
                <a:gd name="T42" fmla="*/ 22 w 43"/>
                <a:gd name="T43" fmla="*/ 39 h 43"/>
                <a:gd name="T44" fmla="*/ 16 w 43"/>
                <a:gd name="T45" fmla="*/ 37 h 43"/>
                <a:gd name="T46" fmla="*/ 10 w 43"/>
                <a:gd name="T47" fmla="*/ 33 h 43"/>
                <a:gd name="T48" fmla="*/ 6 w 43"/>
                <a:gd name="T49" fmla="*/ 27 h 43"/>
                <a:gd name="T50" fmla="*/ 4 w 43"/>
                <a:gd name="T51" fmla="*/ 22 h 43"/>
                <a:gd name="T52" fmla="*/ 6 w 43"/>
                <a:gd name="T53" fmla="*/ 16 h 43"/>
                <a:gd name="T54" fmla="*/ 10 w 43"/>
                <a:gd name="T55" fmla="*/ 10 h 43"/>
                <a:gd name="T56" fmla="*/ 16 w 43"/>
                <a:gd name="T57" fmla="*/ 6 h 43"/>
                <a:gd name="T58" fmla="*/ 22 w 43"/>
                <a:gd name="T59" fmla="*/ 4 h 43"/>
                <a:gd name="T60" fmla="*/ 27 w 43"/>
                <a:gd name="T61" fmla="*/ 6 h 43"/>
                <a:gd name="T62" fmla="*/ 33 w 43"/>
                <a:gd name="T63" fmla="*/ 10 h 43"/>
                <a:gd name="T64" fmla="*/ 37 w 43"/>
                <a:gd name="T65" fmla="*/ 16 h 43"/>
                <a:gd name="T66" fmla="*/ 39 w 43"/>
                <a:gd name="T67" fmla="*/ 22 h 4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3"/>
                <a:gd name="T103" fmla="*/ 0 h 43"/>
                <a:gd name="T104" fmla="*/ 43 w 43"/>
                <a:gd name="T105" fmla="*/ 43 h 4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3" h="43">
                  <a:moveTo>
                    <a:pt x="43" y="22"/>
                  </a:moveTo>
                  <a:lnTo>
                    <a:pt x="41" y="14"/>
                  </a:lnTo>
                  <a:lnTo>
                    <a:pt x="37" y="6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2" y="29"/>
                  </a:lnTo>
                  <a:lnTo>
                    <a:pt x="6" y="37"/>
                  </a:lnTo>
                  <a:lnTo>
                    <a:pt x="14" y="41"/>
                  </a:lnTo>
                  <a:lnTo>
                    <a:pt x="22" y="43"/>
                  </a:lnTo>
                  <a:lnTo>
                    <a:pt x="29" y="41"/>
                  </a:lnTo>
                  <a:lnTo>
                    <a:pt x="37" y="37"/>
                  </a:lnTo>
                  <a:lnTo>
                    <a:pt x="41" y="29"/>
                  </a:lnTo>
                  <a:lnTo>
                    <a:pt x="43" y="22"/>
                  </a:lnTo>
                  <a:close/>
                  <a:moveTo>
                    <a:pt x="39" y="22"/>
                  </a:moveTo>
                  <a:lnTo>
                    <a:pt x="37" y="27"/>
                  </a:lnTo>
                  <a:lnTo>
                    <a:pt x="33" y="33"/>
                  </a:lnTo>
                  <a:lnTo>
                    <a:pt x="27" y="37"/>
                  </a:lnTo>
                  <a:lnTo>
                    <a:pt x="22" y="39"/>
                  </a:lnTo>
                  <a:lnTo>
                    <a:pt x="16" y="37"/>
                  </a:lnTo>
                  <a:lnTo>
                    <a:pt x="10" y="33"/>
                  </a:lnTo>
                  <a:lnTo>
                    <a:pt x="6" y="27"/>
                  </a:lnTo>
                  <a:lnTo>
                    <a:pt x="4" y="22"/>
                  </a:lnTo>
                  <a:lnTo>
                    <a:pt x="6" y="16"/>
                  </a:lnTo>
                  <a:lnTo>
                    <a:pt x="10" y="10"/>
                  </a:lnTo>
                  <a:lnTo>
                    <a:pt x="16" y="6"/>
                  </a:lnTo>
                  <a:lnTo>
                    <a:pt x="22" y="4"/>
                  </a:lnTo>
                  <a:lnTo>
                    <a:pt x="27" y="6"/>
                  </a:lnTo>
                  <a:lnTo>
                    <a:pt x="33" y="10"/>
                  </a:lnTo>
                  <a:lnTo>
                    <a:pt x="37" y="16"/>
                  </a:lnTo>
                  <a:lnTo>
                    <a:pt x="39" y="22"/>
                  </a:lnTo>
                  <a:close/>
                </a:path>
              </a:pathLst>
            </a:custGeom>
            <a:solidFill>
              <a:srgbClr val="FBF2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36" name="Freeform 244">
              <a:extLst>
                <a:ext uri="{FF2B5EF4-FFF2-40B4-BE49-F238E27FC236}">
                  <a16:creationId xmlns:a16="http://schemas.microsoft.com/office/drawing/2014/main" id="{419FC19C-9020-42AE-616A-529E1E1587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60" y="2143"/>
              <a:ext cx="39" cy="39"/>
            </a:xfrm>
            <a:custGeom>
              <a:avLst/>
              <a:gdLst>
                <a:gd name="T0" fmla="*/ 39 w 39"/>
                <a:gd name="T1" fmla="*/ 20 h 39"/>
                <a:gd name="T2" fmla="*/ 37 w 39"/>
                <a:gd name="T3" fmla="*/ 12 h 39"/>
                <a:gd name="T4" fmla="*/ 33 w 39"/>
                <a:gd name="T5" fmla="*/ 6 h 39"/>
                <a:gd name="T6" fmla="*/ 27 w 39"/>
                <a:gd name="T7" fmla="*/ 2 h 39"/>
                <a:gd name="T8" fmla="*/ 20 w 39"/>
                <a:gd name="T9" fmla="*/ 0 h 39"/>
                <a:gd name="T10" fmla="*/ 12 w 39"/>
                <a:gd name="T11" fmla="*/ 2 h 39"/>
                <a:gd name="T12" fmla="*/ 6 w 39"/>
                <a:gd name="T13" fmla="*/ 6 h 39"/>
                <a:gd name="T14" fmla="*/ 2 w 39"/>
                <a:gd name="T15" fmla="*/ 12 h 39"/>
                <a:gd name="T16" fmla="*/ 0 w 39"/>
                <a:gd name="T17" fmla="*/ 20 h 39"/>
                <a:gd name="T18" fmla="*/ 2 w 39"/>
                <a:gd name="T19" fmla="*/ 27 h 39"/>
                <a:gd name="T20" fmla="*/ 6 w 39"/>
                <a:gd name="T21" fmla="*/ 33 h 39"/>
                <a:gd name="T22" fmla="*/ 12 w 39"/>
                <a:gd name="T23" fmla="*/ 37 h 39"/>
                <a:gd name="T24" fmla="*/ 20 w 39"/>
                <a:gd name="T25" fmla="*/ 39 h 39"/>
                <a:gd name="T26" fmla="*/ 27 w 39"/>
                <a:gd name="T27" fmla="*/ 37 h 39"/>
                <a:gd name="T28" fmla="*/ 33 w 39"/>
                <a:gd name="T29" fmla="*/ 33 h 39"/>
                <a:gd name="T30" fmla="*/ 37 w 39"/>
                <a:gd name="T31" fmla="*/ 27 h 39"/>
                <a:gd name="T32" fmla="*/ 39 w 39"/>
                <a:gd name="T33" fmla="*/ 20 h 39"/>
                <a:gd name="T34" fmla="*/ 35 w 39"/>
                <a:gd name="T35" fmla="*/ 20 h 39"/>
                <a:gd name="T36" fmla="*/ 33 w 39"/>
                <a:gd name="T37" fmla="*/ 25 h 39"/>
                <a:gd name="T38" fmla="*/ 31 w 39"/>
                <a:gd name="T39" fmla="*/ 31 h 39"/>
                <a:gd name="T40" fmla="*/ 25 w 39"/>
                <a:gd name="T41" fmla="*/ 33 h 39"/>
                <a:gd name="T42" fmla="*/ 20 w 39"/>
                <a:gd name="T43" fmla="*/ 35 h 39"/>
                <a:gd name="T44" fmla="*/ 14 w 39"/>
                <a:gd name="T45" fmla="*/ 33 h 39"/>
                <a:gd name="T46" fmla="*/ 8 w 39"/>
                <a:gd name="T47" fmla="*/ 31 h 39"/>
                <a:gd name="T48" fmla="*/ 6 w 39"/>
                <a:gd name="T49" fmla="*/ 25 h 39"/>
                <a:gd name="T50" fmla="*/ 4 w 39"/>
                <a:gd name="T51" fmla="*/ 20 h 39"/>
                <a:gd name="T52" fmla="*/ 6 w 39"/>
                <a:gd name="T53" fmla="*/ 14 h 39"/>
                <a:gd name="T54" fmla="*/ 8 w 39"/>
                <a:gd name="T55" fmla="*/ 8 h 39"/>
                <a:gd name="T56" fmla="*/ 14 w 39"/>
                <a:gd name="T57" fmla="*/ 6 h 39"/>
                <a:gd name="T58" fmla="*/ 20 w 39"/>
                <a:gd name="T59" fmla="*/ 4 h 39"/>
                <a:gd name="T60" fmla="*/ 25 w 39"/>
                <a:gd name="T61" fmla="*/ 6 h 39"/>
                <a:gd name="T62" fmla="*/ 31 w 39"/>
                <a:gd name="T63" fmla="*/ 8 h 39"/>
                <a:gd name="T64" fmla="*/ 33 w 39"/>
                <a:gd name="T65" fmla="*/ 14 h 39"/>
                <a:gd name="T66" fmla="*/ 35 w 39"/>
                <a:gd name="T67" fmla="*/ 20 h 3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9"/>
                <a:gd name="T103" fmla="*/ 0 h 39"/>
                <a:gd name="T104" fmla="*/ 39 w 39"/>
                <a:gd name="T105" fmla="*/ 39 h 3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9" h="39">
                  <a:moveTo>
                    <a:pt x="39" y="20"/>
                  </a:moveTo>
                  <a:lnTo>
                    <a:pt x="37" y="12"/>
                  </a:lnTo>
                  <a:lnTo>
                    <a:pt x="33" y="6"/>
                  </a:lnTo>
                  <a:lnTo>
                    <a:pt x="27" y="2"/>
                  </a:lnTo>
                  <a:lnTo>
                    <a:pt x="20" y="0"/>
                  </a:lnTo>
                  <a:lnTo>
                    <a:pt x="12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20"/>
                  </a:lnTo>
                  <a:lnTo>
                    <a:pt x="2" y="27"/>
                  </a:lnTo>
                  <a:lnTo>
                    <a:pt x="6" y="33"/>
                  </a:lnTo>
                  <a:lnTo>
                    <a:pt x="12" y="37"/>
                  </a:lnTo>
                  <a:lnTo>
                    <a:pt x="20" y="39"/>
                  </a:lnTo>
                  <a:lnTo>
                    <a:pt x="27" y="37"/>
                  </a:lnTo>
                  <a:lnTo>
                    <a:pt x="33" y="33"/>
                  </a:lnTo>
                  <a:lnTo>
                    <a:pt x="37" y="27"/>
                  </a:lnTo>
                  <a:lnTo>
                    <a:pt x="39" y="20"/>
                  </a:lnTo>
                  <a:close/>
                  <a:moveTo>
                    <a:pt x="35" y="20"/>
                  </a:moveTo>
                  <a:lnTo>
                    <a:pt x="33" y="25"/>
                  </a:lnTo>
                  <a:lnTo>
                    <a:pt x="31" y="31"/>
                  </a:lnTo>
                  <a:lnTo>
                    <a:pt x="25" y="33"/>
                  </a:lnTo>
                  <a:lnTo>
                    <a:pt x="20" y="35"/>
                  </a:lnTo>
                  <a:lnTo>
                    <a:pt x="14" y="33"/>
                  </a:lnTo>
                  <a:lnTo>
                    <a:pt x="8" y="31"/>
                  </a:lnTo>
                  <a:lnTo>
                    <a:pt x="6" y="25"/>
                  </a:lnTo>
                  <a:lnTo>
                    <a:pt x="4" y="20"/>
                  </a:lnTo>
                  <a:lnTo>
                    <a:pt x="6" y="14"/>
                  </a:lnTo>
                  <a:lnTo>
                    <a:pt x="8" y="8"/>
                  </a:lnTo>
                  <a:lnTo>
                    <a:pt x="14" y="6"/>
                  </a:lnTo>
                  <a:lnTo>
                    <a:pt x="20" y="4"/>
                  </a:lnTo>
                  <a:lnTo>
                    <a:pt x="25" y="6"/>
                  </a:lnTo>
                  <a:lnTo>
                    <a:pt x="31" y="8"/>
                  </a:lnTo>
                  <a:lnTo>
                    <a:pt x="33" y="14"/>
                  </a:lnTo>
                  <a:lnTo>
                    <a:pt x="35" y="20"/>
                  </a:lnTo>
                  <a:close/>
                </a:path>
              </a:pathLst>
            </a:custGeom>
            <a:solidFill>
              <a:srgbClr val="FBF3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37" name="Freeform 245">
              <a:extLst>
                <a:ext uri="{FF2B5EF4-FFF2-40B4-BE49-F238E27FC236}">
                  <a16:creationId xmlns:a16="http://schemas.microsoft.com/office/drawing/2014/main" id="{29058132-4355-31FF-FD07-51CADF0DAF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62" y="2145"/>
              <a:ext cx="35" cy="35"/>
            </a:xfrm>
            <a:custGeom>
              <a:avLst/>
              <a:gdLst>
                <a:gd name="T0" fmla="*/ 35 w 35"/>
                <a:gd name="T1" fmla="*/ 18 h 35"/>
                <a:gd name="T2" fmla="*/ 33 w 35"/>
                <a:gd name="T3" fmla="*/ 12 h 35"/>
                <a:gd name="T4" fmla="*/ 29 w 35"/>
                <a:gd name="T5" fmla="*/ 6 h 35"/>
                <a:gd name="T6" fmla="*/ 23 w 35"/>
                <a:gd name="T7" fmla="*/ 2 h 35"/>
                <a:gd name="T8" fmla="*/ 18 w 35"/>
                <a:gd name="T9" fmla="*/ 0 h 35"/>
                <a:gd name="T10" fmla="*/ 12 w 35"/>
                <a:gd name="T11" fmla="*/ 2 h 35"/>
                <a:gd name="T12" fmla="*/ 6 w 35"/>
                <a:gd name="T13" fmla="*/ 6 h 35"/>
                <a:gd name="T14" fmla="*/ 2 w 35"/>
                <a:gd name="T15" fmla="*/ 12 h 35"/>
                <a:gd name="T16" fmla="*/ 0 w 35"/>
                <a:gd name="T17" fmla="*/ 18 h 35"/>
                <a:gd name="T18" fmla="*/ 2 w 35"/>
                <a:gd name="T19" fmla="*/ 23 h 35"/>
                <a:gd name="T20" fmla="*/ 6 w 35"/>
                <a:gd name="T21" fmla="*/ 29 h 35"/>
                <a:gd name="T22" fmla="*/ 12 w 35"/>
                <a:gd name="T23" fmla="*/ 33 h 35"/>
                <a:gd name="T24" fmla="*/ 18 w 35"/>
                <a:gd name="T25" fmla="*/ 35 h 35"/>
                <a:gd name="T26" fmla="*/ 23 w 35"/>
                <a:gd name="T27" fmla="*/ 33 h 35"/>
                <a:gd name="T28" fmla="*/ 29 w 35"/>
                <a:gd name="T29" fmla="*/ 29 h 35"/>
                <a:gd name="T30" fmla="*/ 33 w 35"/>
                <a:gd name="T31" fmla="*/ 23 h 35"/>
                <a:gd name="T32" fmla="*/ 35 w 35"/>
                <a:gd name="T33" fmla="*/ 18 h 35"/>
                <a:gd name="T34" fmla="*/ 31 w 35"/>
                <a:gd name="T35" fmla="*/ 18 h 35"/>
                <a:gd name="T36" fmla="*/ 29 w 35"/>
                <a:gd name="T37" fmla="*/ 23 h 35"/>
                <a:gd name="T38" fmla="*/ 27 w 35"/>
                <a:gd name="T39" fmla="*/ 27 h 35"/>
                <a:gd name="T40" fmla="*/ 23 w 35"/>
                <a:gd name="T41" fmla="*/ 29 h 35"/>
                <a:gd name="T42" fmla="*/ 18 w 35"/>
                <a:gd name="T43" fmla="*/ 31 h 35"/>
                <a:gd name="T44" fmla="*/ 12 w 35"/>
                <a:gd name="T45" fmla="*/ 29 h 35"/>
                <a:gd name="T46" fmla="*/ 8 w 35"/>
                <a:gd name="T47" fmla="*/ 27 h 35"/>
                <a:gd name="T48" fmla="*/ 6 w 35"/>
                <a:gd name="T49" fmla="*/ 23 h 35"/>
                <a:gd name="T50" fmla="*/ 4 w 35"/>
                <a:gd name="T51" fmla="*/ 18 h 35"/>
                <a:gd name="T52" fmla="*/ 6 w 35"/>
                <a:gd name="T53" fmla="*/ 12 h 35"/>
                <a:gd name="T54" fmla="*/ 8 w 35"/>
                <a:gd name="T55" fmla="*/ 8 h 35"/>
                <a:gd name="T56" fmla="*/ 12 w 35"/>
                <a:gd name="T57" fmla="*/ 6 h 35"/>
                <a:gd name="T58" fmla="*/ 18 w 35"/>
                <a:gd name="T59" fmla="*/ 4 h 35"/>
                <a:gd name="T60" fmla="*/ 23 w 35"/>
                <a:gd name="T61" fmla="*/ 6 h 35"/>
                <a:gd name="T62" fmla="*/ 27 w 35"/>
                <a:gd name="T63" fmla="*/ 8 h 35"/>
                <a:gd name="T64" fmla="*/ 29 w 35"/>
                <a:gd name="T65" fmla="*/ 12 h 35"/>
                <a:gd name="T66" fmla="*/ 31 w 35"/>
                <a:gd name="T67" fmla="*/ 18 h 3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5"/>
                <a:gd name="T103" fmla="*/ 0 h 35"/>
                <a:gd name="T104" fmla="*/ 35 w 35"/>
                <a:gd name="T105" fmla="*/ 35 h 3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5" h="35">
                  <a:moveTo>
                    <a:pt x="35" y="18"/>
                  </a:moveTo>
                  <a:lnTo>
                    <a:pt x="33" y="12"/>
                  </a:lnTo>
                  <a:lnTo>
                    <a:pt x="29" y="6"/>
                  </a:lnTo>
                  <a:lnTo>
                    <a:pt x="23" y="2"/>
                  </a:lnTo>
                  <a:lnTo>
                    <a:pt x="18" y="0"/>
                  </a:lnTo>
                  <a:lnTo>
                    <a:pt x="12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2" y="23"/>
                  </a:lnTo>
                  <a:lnTo>
                    <a:pt x="6" y="29"/>
                  </a:lnTo>
                  <a:lnTo>
                    <a:pt x="12" y="33"/>
                  </a:lnTo>
                  <a:lnTo>
                    <a:pt x="18" y="35"/>
                  </a:lnTo>
                  <a:lnTo>
                    <a:pt x="23" y="33"/>
                  </a:lnTo>
                  <a:lnTo>
                    <a:pt x="29" y="29"/>
                  </a:lnTo>
                  <a:lnTo>
                    <a:pt x="33" y="23"/>
                  </a:lnTo>
                  <a:lnTo>
                    <a:pt x="35" y="18"/>
                  </a:lnTo>
                  <a:close/>
                  <a:moveTo>
                    <a:pt x="31" y="18"/>
                  </a:moveTo>
                  <a:lnTo>
                    <a:pt x="29" y="23"/>
                  </a:lnTo>
                  <a:lnTo>
                    <a:pt x="27" y="27"/>
                  </a:lnTo>
                  <a:lnTo>
                    <a:pt x="23" y="29"/>
                  </a:lnTo>
                  <a:lnTo>
                    <a:pt x="18" y="31"/>
                  </a:lnTo>
                  <a:lnTo>
                    <a:pt x="12" y="29"/>
                  </a:lnTo>
                  <a:lnTo>
                    <a:pt x="8" y="27"/>
                  </a:lnTo>
                  <a:lnTo>
                    <a:pt x="6" y="23"/>
                  </a:lnTo>
                  <a:lnTo>
                    <a:pt x="4" y="18"/>
                  </a:lnTo>
                  <a:lnTo>
                    <a:pt x="6" y="12"/>
                  </a:lnTo>
                  <a:lnTo>
                    <a:pt x="8" y="8"/>
                  </a:lnTo>
                  <a:lnTo>
                    <a:pt x="12" y="6"/>
                  </a:lnTo>
                  <a:lnTo>
                    <a:pt x="18" y="4"/>
                  </a:lnTo>
                  <a:lnTo>
                    <a:pt x="23" y="6"/>
                  </a:lnTo>
                  <a:lnTo>
                    <a:pt x="27" y="8"/>
                  </a:lnTo>
                  <a:lnTo>
                    <a:pt x="29" y="12"/>
                  </a:lnTo>
                  <a:lnTo>
                    <a:pt x="31" y="18"/>
                  </a:lnTo>
                  <a:close/>
                </a:path>
              </a:pathLst>
            </a:custGeom>
            <a:solidFill>
              <a:srgbClr val="FCF5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38" name="Freeform 246">
              <a:extLst>
                <a:ext uri="{FF2B5EF4-FFF2-40B4-BE49-F238E27FC236}">
                  <a16:creationId xmlns:a16="http://schemas.microsoft.com/office/drawing/2014/main" id="{7C0960D5-3EBE-AE46-5683-695C1929A4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64" y="2147"/>
              <a:ext cx="31" cy="31"/>
            </a:xfrm>
            <a:custGeom>
              <a:avLst/>
              <a:gdLst>
                <a:gd name="T0" fmla="*/ 31 w 31"/>
                <a:gd name="T1" fmla="*/ 16 h 31"/>
                <a:gd name="T2" fmla="*/ 29 w 31"/>
                <a:gd name="T3" fmla="*/ 10 h 31"/>
                <a:gd name="T4" fmla="*/ 27 w 31"/>
                <a:gd name="T5" fmla="*/ 4 h 31"/>
                <a:gd name="T6" fmla="*/ 21 w 31"/>
                <a:gd name="T7" fmla="*/ 2 h 31"/>
                <a:gd name="T8" fmla="*/ 16 w 31"/>
                <a:gd name="T9" fmla="*/ 0 h 31"/>
                <a:gd name="T10" fmla="*/ 10 w 31"/>
                <a:gd name="T11" fmla="*/ 2 h 31"/>
                <a:gd name="T12" fmla="*/ 4 w 31"/>
                <a:gd name="T13" fmla="*/ 4 h 31"/>
                <a:gd name="T14" fmla="*/ 2 w 31"/>
                <a:gd name="T15" fmla="*/ 10 h 31"/>
                <a:gd name="T16" fmla="*/ 0 w 31"/>
                <a:gd name="T17" fmla="*/ 16 h 31"/>
                <a:gd name="T18" fmla="*/ 2 w 31"/>
                <a:gd name="T19" fmla="*/ 21 h 31"/>
                <a:gd name="T20" fmla="*/ 4 w 31"/>
                <a:gd name="T21" fmla="*/ 27 h 31"/>
                <a:gd name="T22" fmla="*/ 10 w 31"/>
                <a:gd name="T23" fmla="*/ 29 h 31"/>
                <a:gd name="T24" fmla="*/ 16 w 31"/>
                <a:gd name="T25" fmla="*/ 31 h 31"/>
                <a:gd name="T26" fmla="*/ 21 w 31"/>
                <a:gd name="T27" fmla="*/ 29 h 31"/>
                <a:gd name="T28" fmla="*/ 27 w 31"/>
                <a:gd name="T29" fmla="*/ 27 h 31"/>
                <a:gd name="T30" fmla="*/ 29 w 31"/>
                <a:gd name="T31" fmla="*/ 21 h 31"/>
                <a:gd name="T32" fmla="*/ 31 w 31"/>
                <a:gd name="T33" fmla="*/ 16 h 31"/>
                <a:gd name="T34" fmla="*/ 27 w 31"/>
                <a:gd name="T35" fmla="*/ 16 h 31"/>
                <a:gd name="T36" fmla="*/ 27 w 31"/>
                <a:gd name="T37" fmla="*/ 19 h 31"/>
                <a:gd name="T38" fmla="*/ 23 w 31"/>
                <a:gd name="T39" fmla="*/ 23 h 31"/>
                <a:gd name="T40" fmla="*/ 19 w 31"/>
                <a:gd name="T41" fmla="*/ 27 h 31"/>
                <a:gd name="T42" fmla="*/ 16 w 31"/>
                <a:gd name="T43" fmla="*/ 27 h 31"/>
                <a:gd name="T44" fmla="*/ 12 w 31"/>
                <a:gd name="T45" fmla="*/ 27 h 31"/>
                <a:gd name="T46" fmla="*/ 8 w 31"/>
                <a:gd name="T47" fmla="*/ 23 h 31"/>
                <a:gd name="T48" fmla="*/ 4 w 31"/>
                <a:gd name="T49" fmla="*/ 19 h 31"/>
                <a:gd name="T50" fmla="*/ 4 w 31"/>
                <a:gd name="T51" fmla="*/ 16 h 31"/>
                <a:gd name="T52" fmla="*/ 4 w 31"/>
                <a:gd name="T53" fmla="*/ 12 h 31"/>
                <a:gd name="T54" fmla="*/ 8 w 31"/>
                <a:gd name="T55" fmla="*/ 8 h 31"/>
                <a:gd name="T56" fmla="*/ 12 w 31"/>
                <a:gd name="T57" fmla="*/ 4 h 31"/>
                <a:gd name="T58" fmla="*/ 16 w 31"/>
                <a:gd name="T59" fmla="*/ 4 h 31"/>
                <a:gd name="T60" fmla="*/ 19 w 31"/>
                <a:gd name="T61" fmla="*/ 4 h 31"/>
                <a:gd name="T62" fmla="*/ 23 w 31"/>
                <a:gd name="T63" fmla="*/ 8 h 31"/>
                <a:gd name="T64" fmla="*/ 27 w 31"/>
                <a:gd name="T65" fmla="*/ 12 h 31"/>
                <a:gd name="T66" fmla="*/ 27 w 31"/>
                <a:gd name="T67" fmla="*/ 16 h 3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1"/>
                <a:gd name="T103" fmla="*/ 0 h 31"/>
                <a:gd name="T104" fmla="*/ 31 w 31"/>
                <a:gd name="T105" fmla="*/ 31 h 3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1" h="31">
                  <a:moveTo>
                    <a:pt x="31" y="16"/>
                  </a:moveTo>
                  <a:lnTo>
                    <a:pt x="29" y="10"/>
                  </a:lnTo>
                  <a:lnTo>
                    <a:pt x="27" y="4"/>
                  </a:lnTo>
                  <a:lnTo>
                    <a:pt x="21" y="2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2" y="21"/>
                  </a:lnTo>
                  <a:lnTo>
                    <a:pt x="4" y="27"/>
                  </a:lnTo>
                  <a:lnTo>
                    <a:pt x="10" y="29"/>
                  </a:lnTo>
                  <a:lnTo>
                    <a:pt x="16" y="31"/>
                  </a:lnTo>
                  <a:lnTo>
                    <a:pt x="21" y="29"/>
                  </a:lnTo>
                  <a:lnTo>
                    <a:pt x="27" y="27"/>
                  </a:lnTo>
                  <a:lnTo>
                    <a:pt x="29" y="21"/>
                  </a:lnTo>
                  <a:lnTo>
                    <a:pt x="31" y="16"/>
                  </a:lnTo>
                  <a:close/>
                  <a:moveTo>
                    <a:pt x="27" y="16"/>
                  </a:moveTo>
                  <a:lnTo>
                    <a:pt x="27" y="19"/>
                  </a:lnTo>
                  <a:lnTo>
                    <a:pt x="23" y="23"/>
                  </a:lnTo>
                  <a:lnTo>
                    <a:pt x="19" y="27"/>
                  </a:lnTo>
                  <a:lnTo>
                    <a:pt x="16" y="27"/>
                  </a:lnTo>
                  <a:lnTo>
                    <a:pt x="12" y="27"/>
                  </a:lnTo>
                  <a:lnTo>
                    <a:pt x="8" y="23"/>
                  </a:lnTo>
                  <a:lnTo>
                    <a:pt x="4" y="19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8" y="8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9" y="4"/>
                  </a:lnTo>
                  <a:lnTo>
                    <a:pt x="23" y="8"/>
                  </a:lnTo>
                  <a:lnTo>
                    <a:pt x="27" y="12"/>
                  </a:lnTo>
                  <a:lnTo>
                    <a:pt x="27" y="16"/>
                  </a:lnTo>
                  <a:close/>
                </a:path>
              </a:pathLst>
            </a:custGeom>
            <a:solidFill>
              <a:srgbClr val="FDF6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39" name="Freeform 247">
              <a:extLst>
                <a:ext uri="{FF2B5EF4-FFF2-40B4-BE49-F238E27FC236}">
                  <a16:creationId xmlns:a16="http://schemas.microsoft.com/office/drawing/2014/main" id="{7E396E35-AD8A-AE2C-39C7-83DA602117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66" y="2149"/>
              <a:ext cx="27" cy="27"/>
            </a:xfrm>
            <a:custGeom>
              <a:avLst/>
              <a:gdLst>
                <a:gd name="T0" fmla="*/ 27 w 27"/>
                <a:gd name="T1" fmla="*/ 14 h 27"/>
                <a:gd name="T2" fmla="*/ 25 w 27"/>
                <a:gd name="T3" fmla="*/ 8 h 27"/>
                <a:gd name="T4" fmla="*/ 23 w 27"/>
                <a:gd name="T5" fmla="*/ 4 h 27"/>
                <a:gd name="T6" fmla="*/ 19 w 27"/>
                <a:gd name="T7" fmla="*/ 2 h 27"/>
                <a:gd name="T8" fmla="*/ 14 w 27"/>
                <a:gd name="T9" fmla="*/ 0 h 27"/>
                <a:gd name="T10" fmla="*/ 8 w 27"/>
                <a:gd name="T11" fmla="*/ 2 h 27"/>
                <a:gd name="T12" fmla="*/ 4 w 27"/>
                <a:gd name="T13" fmla="*/ 4 h 27"/>
                <a:gd name="T14" fmla="*/ 2 w 27"/>
                <a:gd name="T15" fmla="*/ 8 h 27"/>
                <a:gd name="T16" fmla="*/ 0 w 27"/>
                <a:gd name="T17" fmla="*/ 14 h 27"/>
                <a:gd name="T18" fmla="*/ 2 w 27"/>
                <a:gd name="T19" fmla="*/ 19 h 27"/>
                <a:gd name="T20" fmla="*/ 4 w 27"/>
                <a:gd name="T21" fmla="*/ 23 h 27"/>
                <a:gd name="T22" fmla="*/ 8 w 27"/>
                <a:gd name="T23" fmla="*/ 25 h 27"/>
                <a:gd name="T24" fmla="*/ 14 w 27"/>
                <a:gd name="T25" fmla="*/ 27 h 27"/>
                <a:gd name="T26" fmla="*/ 19 w 27"/>
                <a:gd name="T27" fmla="*/ 25 h 27"/>
                <a:gd name="T28" fmla="*/ 23 w 27"/>
                <a:gd name="T29" fmla="*/ 23 h 27"/>
                <a:gd name="T30" fmla="*/ 25 w 27"/>
                <a:gd name="T31" fmla="*/ 19 h 27"/>
                <a:gd name="T32" fmla="*/ 27 w 27"/>
                <a:gd name="T33" fmla="*/ 14 h 27"/>
                <a:gd name="T34" fmla="*/ 23 w 27"/>
                <a:gd name="T35" fmla="*/ 14 h 27"/>
                <a:gd name="T36" fmla="*/ 23 w 27"/>
                <a:gd name="T37" fmla="*/ 17 h 27"/>
                <a:gd name="T38" fmla="*/ 21 w 27"/>
                <a:gd name="T39" fmla="*/ 21 h 27"/>
                <a:gd name="T40" fmla="*/ 17 w 27"/>
                <a:gd name="T41" fmla="*/ 23 h 27"/>
                <a:gd name="T42" fmla="*/ 14 w 27"/>
                <a:gd name="T43" fmla="*/ 23 h 27"/>
                <a:gd name="T44" fmla="*/ 10 w 27"/>
                <a:gd name="T45" fmla="*/ 23 h 27"/>
                <a:gd name="T46" fmla="*/ 6 w 27"/>
                <a:gd name="T47" fmla="*/ 21 h 27"/>
                <a:gd name="T48" fmla="*/ 4 w 27"/>
                <a:gd name="T49" fmla="*/ 17 h 27"/>
                <a:gd name="T50" fmla="*/ 4 w 27"/>
                <a:gd name="T51" fmla="*/ 14 h 27"/>
                <a:gd name="T52" fmla="*/ 4 w 27"/>
                <a:gd name="T53" fmla="*/ 10 h 27"/>
                <a:gd name="T54" fmla="*/ 6 w 27"/>
                <a:gd name="T55" fmla="*/ 6 h 27"/>
                <a:gd name="T56" fmla="*/ 10 w 27"/>
                <a:gd name="T57" fmla="*/ 4 h 27"/>
                <a:gd name="T58" fmla="*/ 14 w 27"/>
                <a:gd name="T59" fmla="*/ 4 h 27"/>
                <a:gd name="T60" fmla="*/ 17 w 27"/>
                <a:gd name="T61" fmla="*/ 4 h 27"/>
                <a:gd name="T62" fmla="*/ 21 w 27"/>
                <a:gd name="T63" fmla="*/ 6 h 27"/>
                <a:gd name="T64" fmla="*/ 23 w 27"/>
                <a:gd name="T65" fmla="*/ 10 h 27"/>
                <a:gd name="T66" fmla="*/ 23 w 27"/>
                <a:gd name="T67" fmla="*/ 14 h 2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7"/>
                <a:gd name="T103" fmla="*/ 0 h 27"/>
                <a:gd name="T104" fmla="*/ 27 w 27"/>
                <a:gd name="T105" fmla="*/ 27 h 2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7" h="27">
                  <a:moveTo>
                    <a:pt x="27" y="14"/>
                  </a:moveTo>
                  <a:lnTo>
                    <a:pt x="25" y="8"/>
                  </a:lnTo>
                  <a:lnTo>
                    <a:pt x="23" y="4"/>
                  </a:lnTo>
                  <a:lnTo>
                    <a:pt x="19" y="2"/>
                  </a:ln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19"/>
                  </a:lnTo>
                  <a:lnTo>
                    <a:pt x="4" y="23"/>
                  </a:lnTo>
                  <a:lnTo>
                    <a:pt x="8" y="25"/>
                  </a:lnTo>
                  <a:lnTo>
                    <a:pt x="14" y="27"/>
                  </a:lnTo>
                  <a:lnTo>
                    <a:pt x="19" y="25"/>
                  </a:lnTo>
                  <a:lnTo>
                    <a:pt x="23" y="23"/>
                  </a:lnTo>
                  <a:lnTo>
                    <a:pt x="25" y="19"/>
                  </a:lnTo>
                  <a:lnTo>
                    <a:pt x="27" y="14"/>
                  </a:lnTo>
                  <a:close/>
                  <a:moveTo>
                    <a:pt x="23" y="14"/>
                  </a:moveTo>
                  <a:lnTo>
                    <a:pt x="23" y="17"/>
                  </a:lnTo>
                  <a:lnTo>
                    <a:pt x="21" y="21"/>
                  </a:lnTo>
                  <a:lnTo>
                    <a:pt x="17" y="23"/>
                  </a:lnTo>
                  <a:lnTo>
                    <a:pt x="14" y="23"/>
                  </a:lnTo>
                  <a:lnTo>
                    <a:pt x="10" y="23"/>
                  </a:lnTo>
                  <a:lnTo>
                    <a:pt x="6" y="21"/>
                  </a:lnTo>
                  <a:lnTo>
                    <a:pt x="4" y="17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6" y="6"/>
                  </a:lnTo>
                  <a:lnTo>
                    <a:pt x="10" y="4"/>
                  </a:lnTo>
                  <a:lnTo>
                    <a:pt x="14" y="4"/>
                  </a:lnTo>
                  <a:lnTo>
                    <a:pt x="17" y="4"/>
                  </a:lnTo>
                  <a:lnTo>
                    <a:pt x="21" y="6"/>
                  </a:lnTo>
                  <a:lnTo>
                    <a:pt x="23" y="10"/>
                  </a:lnTo>
                  <a:lnTo>
                    <a:pt x="23" y="14"/>
                  </a:lnTo>
                  <a:close/>
                </a:path>
              </a:pathLst>
            </a:custGeom>
            <a:solidFill>
              <a:srgbClr val="FD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40" name="Freeform 248">
              <a:extLst>
                <a:ext uri="{FF2B5EF4-FFF2-40B4-BE49-F238E27FC236}">
                  <a16:creationId xmlns:a16="http://schemas.microsoft.com/office/drawing/2014/main" id="{6341757D-CEE5-FCD5-5A34-D20C309AF1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68" y="2151"/>
              <a:ext cx="23" cy="23"/>
            </a:xfrm>
            <a:custGeom>
              <a:avLst/>
              <a:gdLst>
                <a:gd name="T0" fmla="*/ 23 w 23"/>
                <a:gd name="T1" fmla="*/ 12 h 23"/>
                <a:gd name="T2" fmla="*/ 23 w 23"/>
                <a:gd name="T3" fmla="*/ 8 h 23"/>
                <a:gd name="T4" fmla="*/ 19 w 23"/>
                <a:gd name="T5" fmla="*/ 4 h 23"/>
                <a:gd name="T6" fmla="*/ 15 w 23"/>
                <a:gd name="T7" fmla="*/ 0 h 23"/>
                <a:gd name="T8" fmla="*/ 12 w 23"/>
                <a:gd name="T9" fmla="*/ 0 h 23"/>
                <a:gd name="T10" fmla="*/ 8 w 23"/>
                <a:gd name="T11" fmla="*/ 0 h 23"/>
                <a:gd name="T12" fmla="*/ 4 w 23"/>
                <a:gd name="T13" fmla="*/ 4 h 23"/>
                <a:gd name="T14" fmla="*/ 0 w 23"/>
                <a:gd name="T15" fmla="*/ 8 h 23"/>
                <a:gd name="T16" fmla="*/ 0 w 23"/>
                <a:gd name="T17" fmla="*/ 12 h 23"/>
                <a:gd name="T18" fmla="*/ 0 w 23"/>
                <a:gd name="T19" fmla="*/ 15 h 23"/>
                <a:gd name="T20" fmla="*/ 4 w 23"/>
                <a:gd name="T21" fmla="*/ 19 h 23"/>
                <a:gd name="T22" fmla="*/ 8 w 23"/>
                <a:gd name="T23" fmla="*/ 23 h 23"/>
                <a:gd name="T24" fmla="*/ 12 w 23"/>
                <a:gd name="T25" fmla="*/ 23 h 23"/>
                <a:gd name="T26" fmla="*/ 15 w 23"/>
                <a:gd name="T27" fmla="*/ 23 h 23"/>
                <a:gd name="T28" fmla="*/ 19 w 23"/>
                <a:gd name="T29" fmla="*/ 19 h 23"/>
                <a:gd name="T30" fmla="*/ 23 w 23"/>
                <a:gd name="T31" fmla="*/ 15 h 23"/>
                <a:gd name="T32" fmla="*/ 23 w 23"/>
                <a:gd name="T33" fmla="*/ 12 h 23"/>
                <a:gd name="T34" fmla="*/ 19 w 23"/>
                <a:gd name="T35" fmla="*/ 12 h 23"/>
                <a:gd name="T36" fmla="*/ 19 w 23"/>
                <a:gd name="T37" fmla="*/ 15 h 23"/>
                <a:gd name="T38" fmla="*/ 17 w 23"/>
                <a:gd name="T39" fmla="*/ 17 h 23"/>
                <a:gd name="T40" fmla="*/ 15 w 23"/>
                <a:gd name="T41" fmla="*/ 19 h 23"/>
                <a:gd name="T42" fmla="*/ 12 w 23"/>
                <a:gd name="T43" fmla="*/ 19 h 23"/>
                <a:gd name="T44" fmla="*/ 8 w 23"/>
                <a:gd name="T45" fmla="*/ 19 h 23"/>
                <a:gd name="T46" fmla="*/ 6 w 23"/>
                <a:gd name="T47" fmla="*/ 17 h 23"/>
                <a:gd name="T48" fmla="*/ 4 w 23"/>
                <a:gd name="T49" fmla="*/ 15 h 23"/>
                <a:gd name="T50" fmla="*/ 4 w 23"/>
                <a:gd name="T51" fmla="*/ 12 h 23"/>
                <a:gd name="T52" fmla="*/ 4 w 23"/>
                <a:gd name="T53" fmla="*/ 8 h 23"/>
                <a:gd name="T54" fmla="*/ 6 w 23"/>
                <a:gd name="T55" fmla="*/ 6 h 23"/>
                <a:gd name="T56" fmla="*/ 8 w 23"/>
                <a:gd name="T57" fmla="*/ 4 h 23"/>
                <a:gd name="T58" fmla="*/ 12 w 23"/>
                <a:gd name="T59" fmla="*/ 4 h 23"/>
                <a:gd name="T60" fmla="*/ 15 w 23"/>
                <a:gd name="T61" fmla="*/ 4 h 23"/>
                <a:gd name="T62" fmla="*/ 17 w 23"/>
                <a:gd name="T63" fmla="*/ 6 h 23"/>
                <a:gd name="T64" fmla="*/ 19 w 23"/>
                <a:gd name="T65" fmla="*/ 8 h 23"/>
                <a:gd name="T66" fmla="*/ 19 w 23"/>
                <a:gd name="T67" fmla="*/ 12 h 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3"/>
                <a:gd name="T103" fmla="*/ 0 h 23"/>
                <a:gd name="T104" fmla="*/ 23 w 23"/>
                <a:gd name="T105" fmla="*/ 23 h 2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3" h="23">
                  <a:moveTo>
                    <a:pt x="23" y="12"/>
                  </a:moveTo>
                  <a:lnTo>
                    <a:pt x="23" y="8"/>
                  </a:lnTo>
                  <a:lnTo>
                    <a:pt x="19" y="4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4" y="19"/>
                  </a:lnTo>
                  <a:lnTo>
                    <a:pt x="8" y="23"/>
                  </a:lnTo>
                  <a:lnTo>
                    <a:pt x="12" y="23"/>
                  </a:lnTo>
                  <a:lnTo>
                    <a:pt x="15" y="23"/>
                  </a:lnTo>
                  <a:lnTo>
                    <a:pt x="19" y="19"/>
                  </a:lnTo>
                  <a:lnTo>
                    <a:pt x="23" y="15"/>
                  </a:lnTo>
                  <a:lnTo>
                    <a:pt x="23" y="12"/>
                  </a:lnTo>
                  <a:close/>
                  <a:moveTo>
                    <a:pt x="19" y="12"/>
                  </a:moveTo>
                  <a:lnTo>
                    <a:pt x="19" y="15"/>
                  </a:lnTo>
                  <a:lnTo>
                    <a:pt x="17" y="17"/>
                  </a:lnTo>
                  <a:lnTo>
                    <a:pt x="15" y="19"/>
                  </a:lnTo>
                  <a:lnTo>
                    <a:pt x="12" y="19"/>
                  </a:lnTo>
                  <a:lnTo>
                    <a:pt x="8" y="19"/>
                  </a:lnTo>
                  <a:lnTo>
                    <a:pt x="6" y="17"/>
                  </a:lnTo>
                  <a:lnTo>
                    <a:pt x="4" y="15"/>
                  </a:lnTo>
                  <a:lnTo>
                    <a:pt x="4" y="12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5" y="4"/>
                  </a:lnTo>
                  <a:lnTo>
                    <a:pt x="17" y="6"/>
                  </a:lnTo>
                  <a:lnTo>
                    <a:pt x="19" y="8"/>
                  </a:lnTo>
                  <a:lnTo>
                    <a:pt x="19" y="12"/>
                  </a:lnTo>
                  <a:close/>
                </a:path>
              </a:pathLst>
            </a:custGeom>
            <a:solidFill>
              <a:srgbClr val="FDF8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41" name="Freeform 249">
              <a:extLst>
                <a:ext uri="{FF2B5EF4-FFF2-40B4-BE49-F238E27FC236}">
                  <a16:creationId xmlns:a16="http://schemas.microsoft.com/office/drawing/2014/main" id="{4CA73016-D204-6C14-02DC-F37DA1D3EA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70" y="2153"/>
              <a:ext cx="19" cy="19"/>
            </a:xfrm>
            <a:custGeom>
              <a:avLst/>
              <a:gdLst>
                <a:gd name="T0" fmla="*/ 19 w 19"/>
                <a:gd name="T1" fmla="*/ 10 h 19"/>
                <a:gd name="T2" fmla="*/ 19 w 19"/>
                <a:gd name="T3" fmla="*/ 6 h 19"/>
                <a:gd name="T4" fmla="*/ 17 w 19"/>
                <a:gd name="T5" fmla="*/ 2 h 19"/>
                <a:gd name="T6" fmla="*/ 13 w 19"/>
                <a:gd name="T7" fmla="*/ 0 h 19"/>
                <a:gd name="T8" fmla="*/ 10 w 19"/>
                <a:gd name="T9" fmla="*/ 0 h 19"/>
                <a:gd name="T10" fmla="*/ 6 w 19"/>
                <a:gd name="T11" fmla="*/ 0 h 19"/>
                <a:gd name="T12" fmla="*/ 2 w 19"/>
                <a:gd name="T13" fmla="*/ 2 h 19"/>
                <a:gd name="T14" fmla="*/ 0 w 19"/>
                <a:gd name="T15" fmla="*/ 6 h 19"/>
                <a:gd name="T16" fmla="*/ 0 w 19"/>
                <a:gd name="T17" fmla="*/ 10 h 19"/>
                <a:gd name="T18" fmla="*/ 0 w 19"/>
                <a:gd name="T19" fmla="*/ 13 h 19"/>
                <a:gd name="T20" fmla="*/ 2 w 19"/>
                <a:gd name="T21" fmla="*/ 17 h 19"/>
                <a:gd name="T22" fmla="*/ 6 w 19"/>
                <a:gd name="T23" fmla="*/ 19 h 19"/>
                <a:gd name="T24" fmla="*/ 10 w 19"/>
                <a:gd name="T25" fmla="*/ 19 h 19"/>
                <a:gd name="T26" fmla="*/ 13 w 19"/>
                <a:gd name="T27" fmla="*/ 19 h 19"/>
                <a:gd name="T28" fmla="*/ 17 w 19"/>
                <a:gd name="T29" fmla="*/ 17 h 19"/>
                <a:gd name="T30" fmla="*/ 19 w 19"/>
                <a:gd name="T31" fmla="*/ 13 h 19"/>
                <a:gd name="T32" fmla="*/ 19 w 19"/>
                <a:gd name="T33" fmla="*/ 10 h 19"/>
                <a:gd name="T34" fmla="*/ 15 w 19"/>
                <a:gd name="T35" fmla="*/ 10 h 19"/>
                <a:gd name="T36" fmla="*/ 13 w 19"/>
                <a:gd name="T37" fmla="*/ 13 h 19"/>
                <a:gd name="T38" fmla="*/ 10 w 19"/>
                <a:gd name="T39" fmla="*/ 15 h 19"/>
                <a:gd name="T40" fmla="*/ 6 w 19"/>
                <a:gd name="T41" fmla="*/ 13 h 19"/>
                <a:gd name="T42" fmla="*/ 4 w 19"/>
                <a:gd name="T43" fmla="*/ 10 h 19"/>
                <a:gd name="T44" fmla="*/ 6 w 19"/>
                <a:gd name="T45" fmla="*/ 6 h 19"/>
                <a:gd name="T46" fmla="*/ 10 w 19"/>
                <a:gd name="T47" fmla="*/ 4 h 19"/>
                <a:gd name="T48" fmla="*/ 13 w 19"/>
                <a:gd name="T49" fmla="*/ 6 h 19"/>
                <a:gd name="T50" fmla="*/ 15 w 19"/>
                <a:gd name="T51" fmla="*/ 10 h 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"/>
                <a:gd name="T79" fmla="*/ 0 h 19"/>
                <a:gd name="T80" fmla="*/ 19 w 19"/>
                <a:gd name="T81" fmla="*/ 19 h 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" h="19">
                  <a:moveTo>
                    <a:pt x="19" y="10"/>
                  </a:moveTo>
                  <a:lnTo>
                    <a:pt x="19" y="6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2" y="17"/>
                  </a:lnTo>
                  <a:lnTo>
                    <a:pt x="6" y="19"/>
                  </a:lnTo>
                  <a:lnTo>
                    <a:pt x="10" y="19"/>
                  </a:lnTo>
                  <a:lnTo>
                    <a:pt x="13" y="19"/>
                  </a:lnTo>
                  <a:lnTo>
                    <a:pt x="17" y="17"/>
                  </a:lnTo>
                  <a:lnTo>
                    <a:pt x="19" y="13"/>
                  </a:lnTo>
                  <a:lnTo>
                    <a:pt x="19" y="10"/>
                  </a:lnTo>
                  <a:close/>
                  <a:moveTo>
                    <a:pt x="15" y="10"/>
                  </a:moveTo>
                  <a:lnTo>
                    <a:pt x="13" y="13"/>
                  </a:lnTo>
                  <a:lnTo>
                    <a:pt x="10" y="15"/>
                  </a:lnTo>
                  <a:lnTo>
                    <a:pt x="6" y="13"/>
                  </a:lnTo>
                  <a:lnTo>
                    <a:pt x="4" y="10"/>
                  </a:lnTo>
                  <a:lnTo>
                    <a:pt x="6" y="6"/>
                  </a:lnTo>
                  <a:lnTo>
                    <a:pt x="10" y="4"/>
                  </a:lnTo>
                  <a:lnTo>
                    <a:pt x="13" y="6"/>
                  </a:lnTo>
                  <a:lnTo>
                    <a:pt x="15" y="10"/>
                  </a:lnTo>
                  <a:close/>
                </a:path>
              </a:pathLst>
            </a:custGeom>
            <a:solidFill>
              <a:srgbClr val="FDF9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42" name="Freeform 250">
              <a:extLst>
                <a:ext uri="{FF2B5EF4-FFF2-40B4-BE49-F238E27FC236}">
                  <a16:creationId xmlns:a16="http://schemas.microsoft.com/office/drawing/2014/main" id="{00F680E9-B769-2667-57A0-93D4F0B218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72" y="2155"/>
              <a:ext cx="15" cy="15"/>
            </a:xfrm>
            <a:custGeom>
              <a:avLst/>
              <a:gdLst>
                <a:gd name="T0" fmla="*/ 15 w 15"/>
                <a:gd name="T1" fmla="*/ 8 h 15"/>
                <a:gd name="T2" fmla="*/ 15 w 15"/>
                <a:gd name="T3" fmla="*/ 4 h 15"/>
                <a:gd name="T4" fmla="*/ 13 w 15"/>
                <a:gd name="T5" fmla="*/ 2 h 15"/>
                <a:gd name="T6" fmla="*/ 11 w 15"/>
                <a:gd name="T7" fmla="*/ 0 h 15"/>
                <a:gd name="T8" fmla="*/ 8 w 15"/>
                <a:gd name="T9" fmla="*/ 0 h 15"/>
                <a:gd name="T10" fmla="*/ 4 w 15"/>
                <a:gd name="T11" fmla="*/ 0 h 15"/>
                <a:gd name="T12" fmla="*/ 2 w 15"/>
                <a:gd name="T13" fmla="*/ 2 h 15"/>
                <a:gd name="T14" fmla="*/ 0 w 15"/>
                <a:gd name="T15" fmla="*/ 4 h 15"/>
                <a:gd name="T16" fmla="*/ 0 w 15"/>
                <a:gd name="T17" fmla="*/ 8 h 15"/>
                <a:gd name="T18" fmla="*/ 0 w 15"/>
                <a:gd name="T19" fmla="*/ 11 h 15"/>
                <a:gd name="T20" fmla="*/ 2 w 15"/>
                <a:gd name="T21" fmla="*/ 13 h 15"/>
                <a:gd name="T22" fmla="*/ 4 w 15"/>
                <a:gd name="T23" fmla="*/ 15 h 15"/>
                <a:gd name="T24" fmla="*/ 8 w 15"/>
                <a:gd name="T25" fmla="*/ 15 h 15"/>
                <a:gd name="T26" fmla="*/ 11 w 15"/>
                <a:gd name="T27" fmla="*/ 15 h 15"/>
                <a:gd name="T28" fmla="*/ 13 w 15"/>
                <a:gd name="T29" fmla="*/ 13 h 15"/>
                <a:gd name="T30" fmla="*/ 15 w 15"/>
                <a:gd name="T31" fmla="*/ 11 h 15"/>
                <a:gd name="T32" fmla="*/ 15 w 15"/>
                <a:gd name="T33" fmla="*/ 8 h 15"/>
                <a:gd name="T34" fmla="*/ 11 w 15"/>
                <a:gd name="T35" fmla="*/ 8 h 15"/>
                <a:gd name="T36" fmla="*/ 9 w 15"/>
                <a:gd name="T37" fmla="*/ 9 h 15"/>
                <a:gd name="T38" fmla="*/ 8 w 15"/>
                <a:gd name="T39" fmla="*/ 11 h 15"/>
                <a:gd name="T40" fmla="*/ 6 w 15"/>
                <a:gd name="T41" fmla="*/ 9 h 15"/>
                <a:gd name="T42" fmla="*/ 4 w 15"/>
                <a:gd name="T43" fmla="*/ 8 h 15"/>
                <a:gd name="T44" fmla="*/ 6 w 15"/>
                <a:gd name="T45" fmla="*/ 6 h 15"/>
                <a:gd name="T46" fmla="*/ 8 w 15"/>
                <a:gd name="T47" fmla="*/ 4 h 15"/>
                <a:gd name="T48" fmla="*/ 9 w 15"/>
                <a:gd name="T49" fmla="*/ 6 h 15"/>
                <a:gd name="T50" fmla="*/ 11 w 15"/>
                <a:gd name="T51" fmla="*/ 8 h 1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5"/>
                <a:gd name="T79" fmla="*/ 0 h 15"/>
                <a:gd name="T80" fmla="*/ 15 w 15"/>
                <a:gd name="T81" fmla="*/ 15 h 1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5" h="15">
                  <a:moveTo>
                    <a:pt x="15" y="8"/>
                  </a:moveTo>
                  <a:lnTo>
                    <a:pt x="15" y="4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5"/>
                  </a:lnTo>
                  <a:lnTo>
                    <a:pt x="8" y="15"/>
                  </a:lnTo>
                  <a:lnTo>
                    <a:pt x="11" y="15"/>
                  </a:lnTo>
                  <a:lnTo>
                    <a:pt x="13" y="13"/>
                  </a:lnTo>
                  <a:lnTo>
                    <a:pt x="15" y="11"/>
                  </a:lnTo>
                  <a:lnTo>
                    <a:pt x="15" y="8"/>
                  </a:lnTo>
                  <a:close/>
                  <a:moveTo>
                    <a:pt x="11" y="8"/>
                  </a:moveTo>
                  <a:lnTo>
                    <a:pt x="9" y="9"/>
                  </a:lnTo>
                  <a:lnTo>
                    <a:pt x="8" y="11"/>
                  </a:lnTo>
                  <a:lnTo>
                    <a:pt x="6" y="9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9" y="6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FDFA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43" name="Freeform 251">
              <a:extLst>
                <a:ext uri="{FF2B5EF4-FFF2-40B4-BE49-F238E27FC236}">
                  <a16:creationId xmlns:a16="http://schemas.microsoft.com/office/drawing/2014/main" id="{1D11D7EF-BAC3-B2D2-081C-F767B119D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" y="2157"/>
              <a:ext cx="11" cy="11"/>
            </a:xfrm>
            <a:custGeom>
              <a:avLst/>
              <a:gdLst>
                <a:gd name="T0" fmla="*/ 11 w 11"/>
                <a:gd name="T1" fmla="*/ 6 h 11"/>
                <a:gd name="T2" fmla="*/ 9 w 11"/>
                <a:gd name="T3" fmla="*/ 2 h 11"/>
                <a:gd name="T4" fmla="*/ 6 w 11"/>
                <a:gd name="T5" fmla="*/ 0 h 11"/>
                <a:gd name="T6" fmla="*/ 2 w 11"/>
                <a:gd name="T7" fmla="*/ 2 h 11"/>
                <a:gd name="T8" fmla="*/ 0 w 11"/>
                <a:gd name="T9" fmla="*/ 6 h 11"/>
                <a:gd name="T10" fmla="*/ 2 w 11"/>
                <a:gd name="T11" fmla="*/ 9 h 11"/>
                <a:gd name="T12" fmla="*/ 6 w 11"/>
                <a:gd name="T13" fmla="*/ 11 h 11"/>
                <a:gd name="T14" fmla="*/ 9 w 11"/>
                <a:gd name="T15" fmla="*/ 9 h 11"/>
                <a:gd name="T16" fmla="*/ 11 w 11"/>
                <a:gd name="T17" fmla="*/ 6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11"/>
                <a:gd name="T29" fmla="*/ 11 w 11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11">
                  <a:moveTo>
                    <a:pt x="11" y="6"/>
                  </a:moveTo>
                  <a:lnTo>
                    <a:pt x="9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2" y="9"/>
                  </a:lnTo>
                  <a:lnTo>
                    <a:pt x="6" y="11"/>
                  </a:lnTo>
                  <a:lnTo>
                    <a:pt x="9" y="9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FDFB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44" name="Freeform 252">
              <a:extLst>
                <a:ext uri="{FF2B5EF4-FFF2-40B4-BE49-F238E27FC236}">
                  <a16:creationId xmlns:a16="http://schemas.microsoft.com/office/drawing/2014/main" id="{EA4632D1-62F5-FD30-D2C8-F68817722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6" y="2159"/>
              <a:ext cx="7" cy="7"/>
            </a:xfrm>
            <a:custGeom>
              <a:avLst/>
              <a:gdLst>
                <a:gd name="T0" fmla="*/ 7 w 7"/>
                <a:gd name="T1" fmla="*/ 4 h 7"/>
                <a:gd name="T2" fmla="*/ 5 w 7"/>
                <a:gd name="T3" fmla="*/ 2 h 7"/>
                <a:gd name="T4" fmla="*/ 4 w 7"/>
                <a:gd name="T5" fmla="*/ 0 h 7"/>
                <a:gd name="T6" fmla="*/ 2 w 7"/>
                <a:gd name="T7" fmla="*/ 2 h 7"/>
                <a:gd name="T8" fmla="*/ 0 w 7"/>
                <a:gd name="T9" fmla="*/ 4 h 7"/>
                <a:gd name="T10" fmla="*/ 2 w 7"/>
                <a:gd name="T11" fmla="*/ 5 h 7"/>
                <a:gd name="T12" fmla="*/ 4 w 7"/>
                <a:gd name="T13" fmla="*/ 7 h 7"/>
                <a:gd name="T14" fmla="*/ 5 w 7"/>
                <a:gd name="T15" fmla="*/ 5 h 7"/>
                <a:gd name="T16" fmla="*/ 7 w 7"/>
                <a:gd name="T17" fmla="*/ 4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7"/>
                <a:gd name="T29" fmla="*/ 7 w 7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7">
                  <a:moveTo>
                    <a:pt x="7" y="4"/>
                  </a:moveTo>
                  <a:lnTo>
                    <a:pt x="5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2" y="5"/>
                  </a:lnTo>
                  <a:lnTo>
                    <a:pt x="4" y="7"/>
                  </a:lnTo>
                  <a:lnTo>
                    <a:pt x="5" y="5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FE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45" name="Freeform 253">
              <a:extLst>
                <a:ext uri="{FF2B5EF4-FFF2-40B4-BE49-F238E27FC236}">
                  <a16:creationId xmlns:a16="http://schemas.microsoft.com/office/drawing/2014/main" id="{E1E66C3F-97C7-5E67-EFF4-DB138AC02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2161"/>
              <a:ext cx="3" cy="3"/>
            </a:xfrm>
            <a:custGeom>
              <a:avLst/>
              <a:gdLst>
                <a:gd name="T0" fmla="*/ 3 w 3"/>
                <a:gd name="T1" fmla="*/ 2 h 3"/>
                <a:gd name="T2" fmla="*/ 3 w 3"/>
                <a:gd name="T3" fmla="*/ 0 h 3"/>
                <a:gd name="T4" fmla="*/ 2 w 3"/>
                <a:gd name="T5" fmla="*/ 0 h 3"/>
                <a:gd name="T6" fmla="*/ 0 w 3"/>
                <a:gd name="T7" fmla="*/ 0 h 3"/>
                <a:gd name="T8" fmla="*/ 0 w 3"/>
                <a:gd name="T9" fmla="*/ 2 h 3"/>
                <a:gd name="T10" fmla="*/ 0 w 3"/>
                <a:gd name="T11" fmla="*/ 3 h 3"/>
                <a:gd name="T12" fmla="*/ 2 w 3"/>
                <a:gd name="T13" fmla="*/ 3 h 3"/>
                <a:gd name="T14" fmla="*/ 3 w 3"/>
                <a:gd name="T15" fmla="*/ 3 h 3"/>
                <a:gd name="T16" fmla="*/ 3 w 3"/>
                <a:gd name="T17" fmla="*/ 2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3" y="2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46" name="Freeform 254">
              <a:extLst>
                <a:ext uri="{FF2B5EF4-FFF2-40B4-BE49-F238E27FC236}">
                  <a16:creationId xmlns:a16="http://schemas.microsoft.com/office/drawing/2014/main" id="{6DBEAC24-297E-62CC-A17B-345B28C99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022"/>
              <a:ext cx="140" cy="141"/>
            </a:xfrm>
            <a:custGeom>
              <a:avLst/>
              <a:gdLst>
                <a:gd name="T0" fmla="*/ 140 w 140"/>
                <a:gd name="T1" fmla="*/ 141 h 141"/>
                <a:gd name="T2" fmla="*/ 140 w 140"/>
                <a:gd name="T3" fmla="*/ 141 h 141"/>
                <a:gd name="T4" fmla="*/ 138 w 140"/>
                <a:gd name="T5" fmla="*/ 127 h 141"/>
                <a:gd name="T6" fmla="*/ 136 w 140"/>
                <a:gd name="T7" fmla="*/ 112 h 141"/>
                <a:gd name="T8" fmla="*/ 133 w 140"/>
                <a:gd name="T9" fmla="*/ 98 h 141"/>
                <a:gd name="T10" fmla="*/ 129 w 140"/>
                <a:gd name="T11" fmla="*/ 87 h 141"/>
                <a:gd name="T12" fmla="*/ 123 w 140"/>
                <a:gd name="T13" fmla="*/ 73 h 141"/>
                <a:gd name="T14" fmla="*/ 115 w 140"/>
                <a:gd name="T15" fmla="*/ 63 h 141"/>
                <a:gd name="T16" fmla="*/ 108 w 140"/>
                <a:gd name="T17" fmla="*/ 52 h 141"/>
                <a:gd name="T18" fmla="*/ 98 w 140"/>
                <a:gd name="T19" fmla="*/ 42 h 141"/>
                <a:gd name="T20" fmla="*/ 88 w 140"/>
                <a:gd name="T21" fmla="*/ 33 h 141"/>
                <a:gd name="T22" fmla="*/ 77 w 140"/>
                <a:gd name="T23" fmla="*/ 25 h 141"/>
                <a:gd name="T24" fmla="*/ 67 w 140"/>
                <a:gd name="T25" fmla="*/ 17 h 141"/>
                <a:gd name="T26" fmla="*/ 54 w 140"/>
                <a:gd name="T27" fmla="*/ 11 h 141"/>
                <a:gd name="T28" fmla="*/ 42 w 140"/>
                <a:gd name="T29" fmla="*/ 7 h 141"/>
                <a:gd name="T30" fmla="*/ 28 w 140"/>
                <a:gd name="T31" fmla="*/ 4 h 141"/>
                <a:gd name="T32" fmla="*/ 13 w 140"/>
                <a:gd name="T33" fmla="*/ 2 h 141"/>
                <a:gd name="T34" fmla="*/ 0 w 140"/>
                <a:gd name="T35" fmla="*/ 0 h 141"/>
                <a:gd name="T36" fmla="*/ 0 w 140"/>
                <a:gd name="T37" fmla="*/ 15 h 141"/>
                <a:gd name="T38" fmla="*/ 13 w 140"/>
                <a:gd name="T39" fmla="*/ 15 h 141"/>
                <a:gd name="T40" fmla="*/ 25 w 140"/>
                <a:gd name="T41" fmla="*/ 17 h 141"/>
                <a:gd name="T42" fmla="*/ 36 w 140"/>
                <a:gd name="T43" fmla="*/ 19 h 141"/>
                <a:gd name="T44" fmla="*/ 48 w 140"/>
                <a:gd name="T45" fmla="*/ 25 h 141"/>
                <a:gd name="T46" fmla="*/ 59 w 140"/>
                <a:gd name="T47" fmla="*/ 29 h 141"/>
                <a:gd name="T48" fmla="*/ 71 w 140"/>
                <a:gd name="T49" fmla="*/ 36 h 141"/>
                <a:gd name="T50" fmla="*/ 81 w 140"/>
                <a:gd name="T51" fmla="*/ 44 h 141"/>
                <a:gd name="T52" fmla="*/ 88 w 140"/>
                <a:gd name="T53" fmla="*/ 52 h 141"/>
                <a:gd name="T54" fmla="*/ 96 w 140"/>
                <a:gd name="T55" fmla="*/ 60 h 141"/>
                <a:gd name="T56" fmla="*/ 104 w 140"/>
                <a:gd name="T57" fmla="*/ 69 h 141"/>
                <a:gd name="T58" fmla="*/ 111 w 140"/>
                <a:gd name="T59" fmla="*/ 81 h 141"/>
                <a:gd name="T60" fmla="*/ 115 w 140"/>
                <a:gd name="T61" fmla="*/ 92 h 141"/>
                <a:gd name="T62" fmla="*/ 121 w 140"/>
                <a:gd name="T63" fmla="*/ 104 h 141"/>
                <a:gd name="T64" fmla="*/ 123 w 140"/>
                <a:gd name="T65" fmla="*/ 115 h 141"/>
                <a:gd name="T66" fmla="*/ 125 w 140"/>
                <a:gd name="T67" fmla="*/ 127 h 141"/>
                <a:gd name="T68" fmla="*/ 125 w 140"/>
                <a:gd name="T69" fmla="*/ 141 h 141"/>
                <a:gd name="T70" fmla="*/ 125 w 140"/>
                <a:gd name="T71" fmla="*/ 141 h 141"/>
                <a:gd name="T72" fmla="*/ 140 w 140"/>
                <a:gd name="T73" fmla="*/ 141 h 14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0"/>
                <a:gd name="T112" fmla="*/ 0 h 141"/>
                <a:gd name="T113" fmla="*/ 140 w 140"/>
                <a:gd name="T114" fmla="*/ 141 h 14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0" h="141">
                  <a:moveTo>
                    <a:pt x="140" y="141"/>
                  </a:moveTo>
                  <a:lnTo>
                    <a:pt x="140" y="141"/>
                  </a:lnTo>
                  <a:lnTo>
                    <a:pt x="138" y="127"/>
                  </a:lnTo>
                  <a:lnTo>
                    <a:pt x="136" y="112"/>
                  </a:lnTo>
                  <a:lnTo>
                    <a:pt x="133" y="98"/>
                  </a:lnTo>
                  <a:lnTo>
                    <a:pt x="129" y="87"/>
                  </a:lnTo>
                  <a:lnTo>
                    <a:pt x="123" y="73"/>
                  </a:lnTo>
                  <a:lnTo>
                    <a:pt x="115" y="63"/>
                  </a:lnTo>
                  <a:lnTo>
                    <a:pt x="108" y="52"/>
                  </a:lnTo>
                  <a:lnTo>
                    <a:pt x="98" y="42"/>
                  </a:lnTo>
                  <a:lnTo>
                    <a:pt x="88" y="33"/>
                  </a:lnTo>
                  <a:lnTo>
                    <a:pt x="77" y="25"/>
                  </a:lnTo>
                  <a:lnTo>
                    <a:pt x="67" y="17"/>
                  </a:lnTo>
                  <a:lnTo>
                    <a:pt x="54" y="11"/>
                  </a:lnTo>
                  <a:lnTo>
                    <a:pt x="42" y="7"/>
                  </a:lnTo>
                  <a:lnTo>
                    <a:pt x="28" y="4"/>
                  </a:lnTo>
                  <a:lnTo>
                    <a:pt x="13" y="2"/>
                  </a:lnTo>
                  <a:lnTo>
                    <a:pt x="0" y="0"/>
                  </a:lnTo>
                  <a:lnTo>
                    <a:pt x="0" y="15"/>
                  </a:lnTo>
                  <a:lnTo>
                    <a:pt x="13" y="15"/>
                  </a:lnTo>
                  <a:lnTo>
                    <a:pt x="25" y="17"/>
                  </a:lnTo>
                  <a:lnTo>
                    <a:pt x="36" y="19"/>
                  </a:lnTo>
                  <a:lnTo>
                    <a:pt x="48" y="25"/>
                  </a:lnTo>
                  <a:lnTo>
                    <a:pt x="59" y="29"/>
                  </a:lnTo>
                  <a:lnTo>
                    <a:pt x="71" y="36"/>
                  </a:lnTo>
                  <a:lnTo>
                    <a:pt x="81" y="44"/>
                  </a:lnTo>
                  <a:lnTo>
                    <a:pt x="88" y="52"/>
                  </a:lnTo>
                  <a:lnTo>
                    <a:pt x="96" y="60"/>
                  </a:lnTo>
                  <a:lnTo>
                    <a:pt x="104" y="69"/>
                  </a:lnTo>
                  <a:lnTo>
                    <a:pt x="111" y="81"/>
                  </a:lnTo>
                  <a:lnTo>
                    <a:pt x="115" y="92"/>
                  </a:lnTo>
                  <a:lnTo>
                    <a:pt x="121" y="104"/>
                  </a:lnTo>
                  <a:lnTo>
                    <a:pt x="123" y="115"/>
                  </a:lnTo>
                  <a:lnTo>
                    <a:pt x="125" y="127"/>
                  </a:lnTo>
                  <a:lnTo>
                    <a:pt x="125" y="141"/>
                  </a:lnTo>
                  <a:lnTo>
                    <a:pt x="140" y="14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47" name="Freeform 255">
              <a:extLst>
                <a:ext uri="{FF2B5EF4-FFF2-40B4-BE49-F238E27FC236}">
                  <a16:creationId xmlns:a16="http://schemas.microsoft.com/office/drawing/2014/main" id="{0C829C32-3A97-8348-3801-A39F8C3B2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163"/>
              <a:ext cx="140" cy="140"/>
            </a:xfrm>
            <a:custGeom>
              <a:avLst/>
              <a:gdLst>
                <a:gd name="T0" fmla="*/ 0 w 140"/>
                <a:gd name="T1" fmla="*/ 140 h 140"/>
                <a:gd name="T2" fmla="*/ 0 w 140"/>
                <a:gd name="T3" fmla="*/ 140 h 140"/>
                <a:gd name="T4" fmla="*/ 13 w 140"/>
                <a:gd name="T5" fmla="*/ 138 h 140"/>
                <a:gd name="T6" fmla="*/ 28 w 140"/>
                <a:gd name="T7" fmla="*/ 136 h 140"/>
                <a:gd name="T8" fmla="*/ 42 w 140"/>
                <a:gd name="T9" fmla="*/ 133 h 140"/>
                <a:gd name="T10" fmla="*/ 54 w 140"/>
                <a:gd name="T11" fmla="*/ 129 h 140"/>
                <a:gd name="T12" fmla="*/ 67 w 140"/>
                <a:gd name="T13" fmla="*/ 123 h 140"/>
                <a:gd name="T14" fmla="*/ 77 w 140"/>
                <a:gd name="T15" fmla="*/ 115 h 140"/>
                <a:gd name="T16" fmla="*/ 88 w 140"/>
                <a:gd name="T17" fmla="*/ 108 h 140"/>
                <a:gd name="T18" fmla="*/ 98 w 140"/>
                <a:gd name="T19" fmla="*/ 98 h 140"/>
                <a:gd name="T20" fmla="*/ 108 w 140"/>
                <a:gd name="T21" fmla="*/ 88 h 140"/>
                <a:gd name="T22" fmla="*/ 115 w 140"/>
                <a:gd name="T23" fmla="*/ 79 h 140"/>
                <a:gd name="T24" fmla="*/ 123 w 140"/>
                <a:gd name="T25" fmla="*/ 67 h 140"/>
                <a:gd name="T26" fmla="*/ 129 w 140"/>
                <a:gd name="T27" fmla="*/ 54 h 140"/>
                <a:gd name="T28" fmla="*/ 133 w 140"/>
                <a:gd name="T29" fmla="*/ 42 h 140"/>
                <a:gd name="T30" fmla="*/ 136 w 140"/>
                <a:gd name="T31" fmla="*/ 28 h 140"/>
                <a:gd name="T32" fmla="*/ 138 w 140"/>
                <a:gd name="T33" fmla="*/ 13 h 140"/>
                <a:gd name="T34" fmla="*/ 140 w 140"/>
                <a:gd name="T35" fmla="*/ 0 h 140"/>
                <a:gd name="T36" fmla="*/ 125 w 140"/>
                <a:gd name="T37" fmla="*/ 0 h 140"/>
                <a:gd name="T38" fmla="*/ 125 w 140"/>
                <a:gd name="T39" fmla="*/ 13 h 140"/>
                <a:gd name="T40" fmla="*/ 123 w 140"/>
                <a:gd name="T41" fmla="*/ 25 h 140"/>
                <a:gd name="T42" fmla="*/ 121 w 140"/>
                <a:gd name="T43" fmla="*/ 36 h 140"/>
                <a:gd name="T44" fmla="*/ 115 w 140"/>
                <a:gd name="T45" fmla="*/ 48 h 140"/>
                <a:gd name="T46" fmla="*/ 111 w 140"/>
                <a:gd name="T47" fmla="*/ 59 h 140"/>
                <a:gd name="T48" fmla="*/ 104 w 140"/>
                <a:gd name="T49" fmla="*/ 71 h 140"/>
                <a:gd name="T50" fmla="*/ 96 w 140"/>
                <a:gd name="T51" fmla="*/ 81 h 140"/>
                <a:gd name="T52" fmla="*/ 88 w 140"/>
                <a:gd name="T53" fmla="*/ 88 h 140"/>
                <a:gd name="T54" fmla="*/ 81 w 140"/>
                <a:gd name="T55" fmla="*/ 96 h 140"/>
                <a:gd name="T56" fmla="*/ 71 w 140"/>
                <a:gd name="T57" fmla="*/ 104 h 140"/>
                <a:gd name="T58" fmla="*/ 59 w 140"/>
                <a:gd name="T59" fmla="*/ 111 h 140"/>
                <a:gd name="T60" fmla="*/ 48 w 140"/>
                <a:gd name="T61" fmla="*/ 115 h 140"/>
                <a:gd name="T62" fmla="*/ 36 w 140"/>
                <a:gd name="T63" fmla="*/ 121 h 140"/>
                <a:gd name="T64" fmla="*/ 25 w 140"/>
                <a:gd name="T65" fmla="*/ 123 h 140"/>
                <a:gd name="T66" fmla="*/ 13 w 140"/>
                <a:gd name="T67" fmla="*/ 125 h 140"/>
                <a:gd name="T68" fmla="*/ 0 w 140"/>
                <a:gd name="T69" fmla="*/ 125 h 140"/>
                <a:gd name="T70" fmla="*/ 0 w 140"/>
                <a:gd name="T71" fmla="*/ 125 h 140"/>
                <a:gd name="T72" fmla="*/ 0 w 140"/>
                <a:gd name="T73" fmla="*/ 140 h 1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0"/>
                <a:gd name="T112" fmla="*/ 0 h 140"/>
                <a:gd name="T113" fmla="*/ 140 w 140"/>
                <a:gd name="T114" fmla="*/ 140 h 1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0" h="140">
                  <a:moveTo>
                    <a:pt x="0" y="140"/>
                  </a:moveTo>
                  <a:lnTo>
                    <a:pt x="0" y="140"/>
                  </a:lnTo>
                  <a:lnTo>
                    <a:pt x="13" y="138"/>
                  </a:lnTo>
                  <a:lnTo>
                    <a:pt x="28" y="136"/>
                  </a:lnTo>
                  <a:lnTo>
                    <a:pt x="42" y="133"/>
                  </a:lnTo>
                  <a:lnTo>
                    <a:pt x="54" y="129"/>
                  </a:lnTo>
                  <a:lnTo>
                    <a:pt x="67" y="123"/>
                  </a:lnTo>
                  <a:lnTo>
                    <a:pt x="77" y="115"/>
                  </a:lnTo>
                  <a:lnTo>
                    <a:pt x="88" y="108"/>
                  </a:lnTo>
                  <a:lnTo>
                    <a:pt x="98" y="98"/>
                  </a:lnTo>
                  <a:lnTo>
                    <a:pt x="108" y="88"/>
                  </a:lnTo>
                  <a:lnTo>
                    <a:pt x="115" y="79"/>
                  </a:lnTo>
                  <a:lnTo>
                    <a:pt x="123" y="67"/>
                  </a:lnTo>
                  <a:lnTo>
                    <a:pt x="129" y="54"/>
                  </a:lnTo>
                  <a:lnTo>
                    <a:pt x="133" y="42"/>
                  </a:lnTo>
                  <a:lnTo>
                    <a:pt x="136" y="28"/>
                  </a:lnTo>
                  <a:lnTo>
                    <a:pt x="138" y="13"/>
                  </a:lnTo>
                  <a:lnTo>
                    <a:pt x="140" y="0"/>
                  </a:lnTo>
                  <a:lnTo>
                    <a:pt x="125" y="0"/>
                  </a:lnTo>
                  <a:lnTo>
                    <a:pt x="125" y="13"/>
                  </a:lnTo>
                  <a:lnTo>
                    <a:pt x="123" y="25"/>
                  </a:lnTo>
                  <a:lnTo>
                    <a:pt x="121" y="36"/>
                  </a:lnTo>
                  <a:lnTo>
                    <a:pt x="115" y="48"/>
                  </a:lnTo>
                  <a:lnTo>
                    <a:pt x="111" y="59"/>
                  </a:lnTo>
                  <a:lnTo>
                    <a:pt x="104" y="71"/>
                  </a:lnTo>
                  <a:lnTo>
                    <a:pt x="96" y="81"/>
                  </a:lnTo>
                  <a:lnTo>
                    <a:pt x="88" y="88"/>
                  </a:lnTo>
                  <a:lnTo>
                    <a:pt x="81" y="96"/>
                  </a:lnTo>
                  <a:lnTo>
                    <a:pt x="71" y="104"/>
                  </a:lnTo>
                  <a:lnTo>
                    <a:pt x="59" y="111"/>
                  </a:lnTo>
                  <a:lnTo>
                    <a:pt x="48" y="115"/>
                  </a:lnTo>
                  <a:lnTo>
                    <a:pt x="36" y="121"/>
                  </a:lnTo>
                  <a:lnTo>
                    <a:pt x="25" y="123"/>
                  </a:lnTo>
                  <a:lnTo>
                    <a:pt x="13" y="125"/>
                  </a:lnTo>
                  <a:lnTo>
                    <a:pt x="0" y="125"/>
                  </a:lnTo>
                  <a:lnTo>
                    <a:pt x="0" y="14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48" name="Freeform 256">
              <a:extLst>
                <a:ext uri="{FF2B5EF4-FFF2-40B4-BE49-F238E27FC236}">
                  <a16:creationId xmlns:a16="http://schemas.microsoft.com/office/drawing/2014/main" id="{B35C1387-8CD2-488E-8C94-3BED2DEE8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2163"/>
              <a:ext cx="141" cy="140"/>
            </a:xfrm>
            <a:custGeom>
              <a:avLst/>
              <a:gdLst>
                <a:gd name="T0" fmla="*/ 0 w 141"/>
                <a:gd name="T1" fmla="*/ 0 h 140"/>
                <a:gd name="T2" fmla="*/ 0 w 141"/>
                <a:gd name="T3" fmla="*/ 0 h 140"/>
                <a:gd name="T4" fmla="*/ 2 w 141"/>
                <a:gd name="T5" fmla="*/ 13 h 140"/>
                <a:gd name="T6" fmla="*/ 4 w 141"/>
                <a:gd name="T7" fmla="*/ 28 h 140"/>
                <a:gd name="T8" fmla="*/ 7 w 141"/>
                <a:gd name="T9" fmla="*/ 42 h 140"/>
                <a:gd name="T10" fmla="*/ 11 w 141"/>
                <a:gd name="T11" fmla="*/ 54 h 140"/>
                <a:gd name="T12" fmla="*/ 17 w 141"/>
                <a:gd name="T13" fmla="*/ 67 h 140"/>
                <a:gd name="T14" fmla="*/ 25 w 141"/>
                <a:gd name="T15" fmla="*/ 79 h 140"/>
                <a:gd name="T16" fmla="*/ 33 w 141"/>
                <a:gd name="T17" fmla="*/ 88 h 140"/>
                <a:gd name="T18" fmla="*/ 42 w 141"/>
                <a:gd name="T19" fmla="*/ 98 h 140"/>
                <a:gd name="T20" fmla="*/ 52 w 141"/>
                <a:gd name="T21" fmla="*/ 108 h 140"/>
                <a:gd name="T22" fmla="*/ 61 w 141"/>
                <a:gd name="T23" fmla="*/ 115 h 140"/>
                <a:gd name="T24" fmla="*/ 73 w 141"/>
                <a:gd name="T25" fmla="*/ 123 h 140"/>
                <a:gd name="T26" fmla="*/ 87 w 141"/>
                <a:gd name="T27" fmla="*/ 129 h 140"/>
                <a:gd name="T28" fmla="*/ 98 w 141"/>
                <a:gd name="T29" fmla="*/ 133 h 140"/>
                <a:gd name="T30" fmla="*/ 112 w 141"/>
                <a:gd name="T31" fmla="*/ 136 h 140"/>
                <a:gd name="T32" fmla="*/ 127 w 141"/>
                <a:gd name="T33" fmla="*/ 138 h 140"/>
                <a:gd name="T34" fmla="*/ 141 w 141"/>
                <a:gd name="T35" fmla="*/ 140 h 140"/>
                <a:gd name="T36" fmla="*/ 141 w 141"/>
                <a:gd name="T37" fmla="*/ 125 h 140"/>
                <a:gd name="T38" fmla="*/ 127 w 141"/>
                <a:gd name="T39" fmla="*/ 125 h 140"/>
                <a:gd name="T40" fmla="*/ 115 w 141"/>
                <a:gd name="T41" fmla="*/ 123 h 140"/>
                <a:gd name="T42" fmla="*/ 104 w 141"/>
                <a:gd name="T43" fmla="*/ 121 h 140"/>
                <a:gd name="T44" fmla="*/ 92 w 141"/>
                <a:gd name="T45" fmla="*/ 115 h 140"/>
                <a:gd name="T46" fmla="*/ 81 w 141"/>
                <a:gd name="T47" fmla="*/ 111 h 140"/>
                <a:gd name="T48" fmla="*/ 69 w 141"/>
                <a:gd name="T49" fmla="*/ 104 h 140"/>
                <a:gd name="T50" fmla="*/ 60 w 141"/>
                <a:gd name="T51" fmla="*/ 96 h 140"/>
                <a:gd name="T52" fmla="*/ 52 w 141"/>
                <a:gd name="T53" fmla="*/ 88 h 140"/>
                <a:gd name="T54" fmla="*/ 44 w 141"/>
                <a:gd name="T55" fmla="*/ 81 h 140"/>
                <a:gd name="T56" fmla="*/ 36 w 141"/>
                <a:gd name="T57" fmla="*/ 71 h 140"/>
                <a:gd name="T58" fmla="*/ 29 w 141"/>
                <a:gd name="T59" fmla="*/ 59 h 140"/>
                <a:gd name="T60" fmla="*/ 25 w 141"/>
                <a:gd name="T61" fmla="*/ 48 h 140"/>
                <a:gd name="T62" fmla="*/ 19 w 141"/>
                <a:gd name="T63" fmla="*/ 36 h 140"/>
                <a:gd name="T64" fmla="*/ 17 w 141"/>
                <a:gd name="T65" fmla="*/ 25 h 140"/>
                <a:gd name="T66" fmla="*/ 15 w 141"/>
                <a:gd name="T67" fmla="*/ 13 h 140"/>
                <a:gd name="T68" fmla="*/ 15 w 141"/>
                <a:gd name="T69" fmla="*/ 0 h 140"/>
                <a:gd name="T70" fmla="*/ 15 w 141"/>
                <a:gd name="T71" fmla="*/ 0 h 140"/>
                <a:gd name="T72" fmla="*/ 0 w 141"/>
                <a:gd name="T73" fmla="*/ 0 h 1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1"/>
                <a:gd name="T112" fmla="*/ 0 h 140"/>
                <a:gd name="T113" fmla="*/ 141 w 141"/>
                <a:gd name="T114" fmla="*/ 140 h 1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1" h="140">
                  <a:moveTo>
                    <a:pt x="0" y="0"/>
                  </a:moveTo>
                  <a:lnTo>
                    <a:pt x="0" y="0"/>
                  </a:lnTo>
                  <a:lnTo>
                    <a:pt x="2" y="13"/>
                  </a:lnTo>
                  <a:lnTo>
                    <a:pt x="4" y="28"/>
                  </a:lnTo>
                  <a:lnTo>
                    <a:pt x="7" y="42"/>
                  </a:lnTo>
                  <a:lnTo>
                    <a:pt x="11" y="54"/>
                  </a:lnTo>
                  <a:lnTo>
                    <a:pt x="17" y="67"/>
                  </a:lnTo>
                  <a:lnTo>
                    <a:pt x="25" y="79"/>
                  </a:lnTo>
                  <a:lnTo>
                    <a:pt x="33" y="88"/>
                  </a:lnTo>
                  <a:lnTo>
                    <a:pt x="42" y="98"/>
                  </a:lnTo>
                  <a:lnTo>
                    <a:pt x="52" y="108"/>
                  </a:lnTo>
                  <a:lnTo>
                    <a:pt x="61" y="115"/>
                  </a:lnTo>
                  <a:lnTo>
                    <a:pt x="73" y="123"/>
                  </a:lnTo>
                  <a:lnTo>
                    <a:pt x="87" y="129"/>
                  </a:lnTo>
                  <a:lnTo>
                    <a:pt x="98" y="133"/>
                  </a:lnTo>
                  <a:lnTo>
                    <a:pt x="112" y="136"/>
                  </a:lnTo>
                  <a:lnTo>
                    <a:pt x="127" y="138"/>
                  </a:lnTo>
                  <a:lnTo>
                    <a:pt x="141" y="140"/>
                  </a:lnTo>
                  <a:lnTo>
                    <a:pt x="141" y="125"/>
                  </a:lnTo>
                  <a:lnTo>
                    <a:pt x="127" y="125"/>
                  </a:lnTo>
                  <a:lnTo>
                    <a:pt x="115" y="123"/>
                  </a:lnTo>
                  <a:lnTo>
                    <a:pt x="104" y="121"/>
                  </a:lnTo>
                  <a:lnTo>
                    <a:pt x="92" y="115"/>
                  </a:lnTo>
                  <a:lnTo>
                    <a:pt x="81" y="111"/>
                  </a:lnTo>
                  <a:lnTo>
                    <a:pt x="69" y="104"/>
                  </a:lnTo>
                  <a:lnTo>
                    <a:pt x="60" y="96"/>
                  </a:lnTo>
                  <a:lnTo>
                    <a:pt x="52" y="88"/>
                  </a:lnTo>
                  <a:lnTo>
                    <a:pt x="44" y="81"/>
                  </a:lnTo>
                  <a:lnTo>
                    <a:pt x="36" y="71"/>
                  </a:lnTo>
                  <a:lnTo>
                    <a:pt x="29" y="59"/>
                  </a:lnTo>
                  <a:lnTo>
                    <a:pt x="25" y="48"/>
                  </a:lnTo>
                  <a:lnTo>
                    <a:pt x="19" y="36"/>
                  </a:lnTo>
                  <a:lnTo>
                    <a:pt x="17" y="25"/>
                  </a:lnTo>
                  <a:lnTo>
                    <a:pt x="15" y="13"/>
                  </a:lnTo>
                  <a:lnTo>
                    <a:pt x="1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49" name="Freeform 257">
              <a:extLst>
                <a:ext uri="{FF2B5EF4-FFF2-40B4-BE49-F238E27FC236}">
                  <a16:creationId xmlns:a16="http://schemas.microsoft.com/office/drawing/2014/main" id="{856C046D-DB46-961E-EB06-C60DCC8BF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2022"/>
              <a:ext cx="141" cy="141"/>
            </a:xfrm>
            <a:custGeom>
              <a:avLst/>
              <a:gdLst>
                <a:gd name="T0" fmla="*/ 141 w 141"/>
                <a:gd name="T1" fmla="*/ 0 h 141"/>
                <a:gd name="T2" fmla="*/ 141 w 141"/>
                <a:gd name="T3" fmla="*/ 0 h 141"/>
                <a:gd name="T4" fmla="*/ 127 w 141"/>
                <a:gd name="T5" fmla="*/ 2 h 141"/>
                <a:gd name="T6" fmla="*/ 112 w 141"/>
                <a:gd name="T7" fmla="*/ 4 h 141"/>
                <a:gd name="T8" fmla="*/ 98 w 141"/>
                <a:gd name="T9" fmla="*/ 7 h 141"/>
                <a:gd name="T10" fmla="*/ 87 w 141"/>
                <a:gd name="T11" fmla="*/ 11 h 141"/>
                <a:gd name="T12" fmla="*/ 73 w 141"/>
                <a:gd name="T13" fmla="*/ 17 h 141"/>
                <a:gd name="T14" fmla="*/ 61 w 141"/>
                <a:gd name="T15" fmla="*/ 25 h 141"/>
                <a:gd name="T16" fmla="*/ 52 w 141"/>
                <a:gd name="T17" fmla="*/ 33 h 141"/>
                <a:gd name="T18" fmla="*/ 42 w 141"/>
                <a:gd name="T19" fmla="*/ 42 h 141"/>
                <a:gd name="T20" fmla="*/ 33 w 141"/>
                <a:gd name="T21" fmla="*/ 52 h 141"/>
                <a:gd name="T22" fmla="*/ 25 w 141"/>
                <a:gd name="T23" fmla="*/ 63 h 141"/>
                <a:gd name="T24" fmla="*/ 17 w 141"/>
                <a:gd name="T25" fmla="*/ 73 h 141"/>
                <a:gd name="T26" fmla="*/ 11 w 141"/>
                <a:gd name="T27" fmla="*/ 87 h 141"/>
                <a:gd name="T28" fmla="*/ 7 w 141"/>
                <a:gd name="T29" fmla="*/ 98 h 141"/>
                <a:gd name="T30" fmla="*/ 4 w 141"/>
                <a:gd name="T31" fmla="*/ 112 h 141"/>
                <a:gd name="T32" fmla="*/ 2 w 141"/>
                <a:gd name="T33" fmla="*/ 127 h 141"/>
                <a:gd name="T34" fmla="*/ 0 w 141"/>
                <a:gd name="T35" fmla="*/ 141 h 141"/>
                <a:gd name="T36" fmla="*/ 15 w 141"/>
                <a:gd name="T37" fmla="*/ 141 h 141"/>
                <a:gd name="T38" fmla="*/ 15 w 141"/>
                <a:gd name="T39" fmla="*/ 127 h 141"/>
                <a:gd name="T40" fmla="*/ 17 w 141"/>
                <a:gd name="T41" fmla="*/ 115 h 141"/>
                <a:gd name="T42" fmla="*/ 19 w 141"/>
                <a:gd name="T43" fmla="*/ 104 h 141"/>
                <a:gd name="T44" fmla="*/ 25 w 141"/>
                <a:gd name="T45" fmla="*/ 92 h 141"/>
                <a:gd name="T46" fmla="*/ 29 w 141"/>
                <a:gd name="T47" fmla="*/ 81 h 141"/>
                <a:gd name="T48" fmla="*/ 36 w 141"/>
                <a:gd name="T49" fmla="*/ 69 h 141"/>
                <a:gd name="T50" fmla="*/ 44 w 141"/>
                <a:gd name="T51" fmla="*/ 60 h 141"/>
                <a:gd name="T52" fmla="*/ 52 w 141"/>
                <a:gd name="T53" fmla="*/ 52 h 141"/>
                <a:gd name="T54" fmla="*/ 60 w 141"/>
                <a:gd name="T55" fmla="*/ 44 h 141"/>
                <a:gd name="T56" fmla="*/ 69 w 141"/>
                <a:gd name="T57" fmla="*/ 36 h 141"/>
                <a:gd name="T58" fmla="*/ 81 w 141"/>
                <a:gd name="T59" fmla="*/ 29 h 141"/>
                <a:gd name="T60" fmla="*/ 92 w 141"/>
                <a:gd name="T61" fmla="*/ 25 h 141"/>
                <a:gd name="T62" fmla="*/ 104 w 141"/>
                <a:gd name="T63" fmla="*/ 19 h 141"/>
                <a:gd name="T64" fmla="*/ 115 w 141"/>
                <a:gd name="T65" fmla="*/ 17 h 141"/>
                <a:gd name="T66" fmla="*/ 127 w 141"/>
                <a:gd name="T67" fmla="*/ 15 h 141"/>
                <a:gd name="T68" fmla="*/ 141 w 141"/>
                <a:gd name="T69" fmla="*/ 15 h 141"/>
                <a:gd name="T70" fmla="*/ 141 w 141"/>
                <a:gd name="T71" fmla="*/ 15 h 141"/>
                <a:gd name="T72" fmla="*/ 141 w 141"/>
                <a:gd name="T73" fmla="*/ 0 h 14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41"/>
                <a:gd name="T112" fmla="*/ 0 h 141"/>
                <a:gd name="T113" fmla="*/ 141 w 141"/>
                <a:gd name="T114" fmla="*/ 141 h 14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41" h="141">
                  <a:moveTo>
                    <a:pt x="141" y="0"/>
                  </a:moveTo>
                  <a:lnTo>
                    <a:pt x="141" y="0"/>
                  </a:lnTo>
                  <a:lnTo>
                    <a:pt x="127" y="2"/>
                  </a:lnTo>
                  <a:lnTo>
                    <a:pt x="112" y="4"/>
                  </a:lnTo>
                  <a:lnTo>
                    <a:pt x="98" y="7"/>
                  </a:lnTo>
                  <a:lnTo>
                    <a:pt x="87" y="11"/>
                  </a:lnTo>
                  <a:lnTo>
                    <a:pt x="73" y="17"/>
                  </a:lnTo>
                  <a:lnTo>
                    <a:pt x="61" y="25"/>
                  </a:lnTo>
                  <a:lnTo>
                    <a:pt x="52" y="33"/>
                  </a:lnTo>
                  <a:lnTo>
                    <a:pt x="42" y="42"/>
                  </a:lnTo>
                  <a:lnTo>
                    <a:pt x="33" y="52"/>
                  </a:lnTo>
                  <a:lnTo>
                    <a:pt x="25" y="63"/>
                  </a:lnTo>
                  <a:lnTo>
                    <a:pt x="17" y="73"/>
                  </a:lnTo>
                  <a:lnTo>
                    <a:pt x="11" y="87"/>
                  </a:lnTo>
                  <a:lnTo>
                    <a:pt x="7" y="98"/>
                  </a:lnTo>
                  <a:lnTo>
                    <a:pt x="4" y="112"/>
                  </a:lnTo>
                  <a:lnTo>
                    <a:pt x="2" y="127"/>
                  </a:lnTo>
                  <a:lnTo>
                    <a:pt x="0" y="141"/>
                  </a:lnTo>
                  <a:lnTo>
                    <a:pt x="15" y="141"/>
                  </a:lnTo>
                  <a:lnTo>
                    <a:pt x="15" y="127"/>
                  </a:lnTo>
                  <a:lnTo>
                    <a:pt x="17" y="115"/>
                  </a:lnTo>
                  <a:lnTo>
                    <a:pt x="19" y="104"/>
                  </a:lnTo>
                  <a:lnTo>
                    <a:pt x="25" y="92"/>
                  </a:lnTo>
                  <a:lnTo>
                    <a:pt x="29" y="81"/>
                  </a:lnTo>
                  <a:lnTo>
                    <a:pt x="36" y="69"/>
                  </a:lnTo>
                  <a:lnTo>
                    <a:pt x="44" y="60"/>
                  </a:lnTo>
                  <a:lnTo>
                    <a:pt x="52" y="52"/>
                  </a:lnTo>
                  <a:lnTo>
                    <a:pt x="60" y="44"/>
                  </a:lnTo>
                  <a:lnTo>
                    <a:pt x="69" y="36"/>
                  </a:lnTo>
                  <a:lnTo>
                    <a:pt x="81" y="29"/>
                  </a:lnTo>
                  <a:lnTo>
                    <a:pt x="92" y="25"/>
                  </a:lnTo>
                  <a:lnTo>
                    <a:pt x="104" y="19"/>
                  </a:lnTo>
                  <a:lnTo>
                    <a:pt x="115" y="17"/>
                  </a:lnTo>
                  <a:lnTo>
                    <a:pt x="127" y="15"/>
                  </a:lnTo>
                  <a:lnTo>
                    <a:pt x="141" y="15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310530" name="Text Box 258">
            <a:extLst>
              <a:ext uri="{FF2B5EF4-FFF2-40B4-BE49-F238E27FC236}">
                <a16:creationId xmlns:a16="http://schemas.microsoft.com/office/drawing/2014/main" id="{B55F44F4-12FA-30E1-7013-DC9492A375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8038" y="5170488"/>
            <a:ext cx="5364162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just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sr-Latn-CS" altLang="en-US" sz="1800" b="1">
                <a:latin typeface="Arial" panose="020B0604020202020204" pitchFamily="34" charset="0"/>
              </a:rPr>
              <a:t>LABILNA RAVNOTEŽA: po izvođenju iz ravnoteže telo se sve više udaljava od ravnotežnog položaja.</a:t>
            </a:r>
          </a:p>
        </p:txBody>
      </p:sp>
      <p:sp>
        <p:nvSpPr>
          <p:cNvPr id="45073" name="Footer Placeholder 7">
            <a:extLst>
              <a:ext uri="{FF2B5EF4-FFF2-40B4-BE49-F238E27FC236}">
                <a16:creationId xmlns:a16="http://schemas.microsoft.com/office/drawing/2014/main" id="{5E70720E-4E5C-7F1C-6588-D1CAA392D57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 bwMode="auto">
          <a:xfrm>
            <a:off x="457200" y="6356350"/>
            <a:ext cx="2133600" cy="3651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45C75"/>
                </a:solidFill>
              </a:rPr>
              <a:t>Saobraćajni fakultet u Beogradu                                            dr Gordana Kastratović</a:t>
            </a:r>
          </a:p>
        </p:txBody>
      </p:sp>
    </p:spTree>
    <p:custDataLst>
      <p:tags r:id="rId1"/>
    </p:custDataLst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7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5" dur="80"/>
                                        <p:tgtEl>
                                          <p:spTgt spid="31028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6" dur="80"/>
                                        <p:tgtEl>
                                          <p:spTgt spid="31028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" dur="80"/>
                                        <p:tgtEl>
                                          <p:spTgt spid="31028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-0.00046 C 0.01233 -0.00046 0.025 0.00024 0.0375 -0.00508 C 0.05035 -0.00994 0.06476 -0.01873 0.07552 -0.02983 C 0.08629 -0.04093 0.09462 -0.05596 0.1033 -0.07053 " pathEditMode="relative" rAng="0" ptsTypes="aaaA">
                                      <p:cBhvr>
                                        <p:cTn id="21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156" y="-34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33 -0.07061 C 0.09879 -0.06019 0.09445 -0.04954 0.08507 -0.03912 C 0.07587 -0.02894 0.06111 -0.01551 0.04723 -0.00834 C 0.03316 -0.00139 0.01684 0.00069 0.00087 0.00301 " pathEditMode="relative" rAng="0" ptsTypes="aaaA">
                                      <p:cBhvr>
                                        <p:cTn id="24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122" y="368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5" presetID="27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37" dur="80"/>
                                        <p:tgtEl>
                                          <p:spTgt spid="31044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38" dur="80"/>
                                        <p:tgtEl>
                                          <p:spTgt spid="3104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9" dur="80"/>
                                        <p:tgtEl>
                                          <p:spTgt spid="3104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3080"/>
                            </p:stCondLst>
                            <p:childTnLst>
                              <p:par>
                                <p:cTn id="41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556E-17 -8.09249E-7 L 0.09115 0.00185 " pathEditMode="relative" rAng="0" ptsTypes="AA">
                                      <p:cBhvr>
                                        <p:cTn id="42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549" y="9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3" presetID="27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55" dur="80"/>
                                        <p:tgtEl>
                                          <p:spTgt spid="31053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56" dur="80"/>
                                        <p:tgtEl>
                                          <p:spTgt spid="31053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7" dur="80"/>
                                        <p:tgtEl>
                                          <p:spTgt spid="31053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61111E-6 -3.12139E-6 C 0.0092 -3.12139E-6 0.01892 0.00047 0.0335 0.00555 C 0.04861 0.01041 0.07135 0.02081 0.0875 0.03214 C 0.10382 0.04347 0.10659 0.04463 0.13142 0.07399 C 0.15625 0.10336 0.2092 0.17041 0.23611 0.20879 C 0.26302 0.24717 0.28142 0.28416 0.2934 0.30405 " pathEditMode="relative" rAng="0" ptsTypes="aaaaaa">
                                      <p:cBhvr>
                                        <p:cTn id="61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670" y="1519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6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0280" grpId="0"/>
      <p:bldP spid="310444" grpId="0"/>
      <p:bldP spid="310530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Slide Number Placeholder 5">
            <a:extLst>
              <a:ext uri="{FF2B5EF4-FFF2-40B4-BE49-F238E27FC236}">
                <a16:creationId xmlns:a16="http://schemas.microsoft.com/office/drawing/2014/main" id="{F7BBBABC-1530-4D2C-61DE-F0623AF3E99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2667000" y="6356350"/>
            <a:ext cx="3352800" cy="3651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l">
              <a:spcBef>
                <a:spcPct val="0"/>
              </a:spcBef>
              <a:buClrTx/>
              <a:buSzTx/>
              <a:buFontTx/>
              <a:buNone/>
            </a:pPr>
            <a:fld id="{55EDC4DA-E7D8-47BF-93B0-8C5303C23F57}" type="slidenum">
              <a:rPr lang="en-US" altLang="en-US" sz="1200" smtClean="0">
                <a:latin typeface="Arial" panose="020B0604020202020204" pitchFamily="34" charset="0"/>
              </a:rPr>
              <a:pPr algn="l">
                <a:spcBef>
                  <a:spcPct val="0"/>
                </a:spcBef>
                <a:buClrTx/>
                <a:buSzTx/>
                <a:buFontTx/>
                <a:buNone/>
              </a:pPr>
              <a:t>25</a:t>
            </a:fld>
            <a:endParaRPr lang="en-US" altLang="en-US" sz="1200">
              <a:latin typeface="Arial" panose="020B0604020202020204" pitchFamily="34" charset="0"/>
            </a:endParaRPr>
          </a:p>
        </p:txBody>
      </p:sp>
      <p:sp>
        <p:nvSpPr>
          <p:cNvPr id="46083" name="Line 2">
            <a:extLst>
              <a:ext uri="{FF2B5EF4-FFF2-40B4-BE49-F238E27FC236}">
                <a16:creationId xmlns:a16="http://schemas.microsoft.com/office/drawing/2014/main" id="{0369BD29-0E8C-3D6A-BBC2-A06E1A2AF983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20637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46084" name="Text Box 4">
            <a:extLst>
              <a:ext uri="{FF2B5EF4-FFF2-40B4-BE49-F238E27FC236}">
                <a16:creationId xmlns:a16="http://schemas.microsoft.com/office/drawing/2014/main" id="{54D428D4-01E0-C3BB-9E46-62B1A2E9FB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sr-Latn-CS" altLang="en-US" sz="1500" b="1">
                <a:solidFill>
                  <a:srgbClr val="000000"/>
                </a:solidFill>
                <a:latin typeface="Arial" panose="020B0604020202020204" pitchFamily="34" charset="0"/>
              </a:rPr>
              <a:t>MEHANIKA FLUIDA</a:t>
            </a:r>
            <a:endParaRPr lang="en-US" altLang="en-US" sz="1500" b="1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46085" name="Line 5">
            <a:extLst>
              <a:ext uri="{FF2B5EF4-FFF2-40B4-BE49-F238E27FC236}">
                <a16:creationId xmlns:a16="http://schemas.microsoft.com/office/drawing/2014/main" id="{3D0006B9-5556-FE99-B947-EE6D600746D4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46086" name="Rectangle 6">
            <a:extLst>
              <a:ext uri="{FF2B5EF4-FFF2-40B4-BE49-F238E27FC236}">
                <a16:creationId xmlns:a16="http://schemas.microsoft.com/office/drawing/2014/main" id="{D980EDF8-6EA5-723F-F429-3F4D15B335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-2700338" y="4473575"/>
            <a:ext cx="9144001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46087" name="WordArt 7">
            <a:extLst>
              <a:ext uri="{FF2B5EF4-FFF2-40B4-BE49-F238E27FC236}">
                <a16:creationId xmlns:a16="http://schemas.microsoft.com/office/drawing/2014/main" id="{8D5DC1AF-8F53-230F-2F17-9E5E2D38ABBB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1312863" y="836613"/>
            <a:ext cx="6516687" cy="539750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GB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STABILNOST PLUTAJUĆIH TELA</a:t>
            </a:r>
          </a:p>
        </p:txBody>
      </p:sp>
      <p:sp>
        <p:nvSpPr>
          <p:cNvPr id="311304" name="Text Box 8">
            <a:extLst>
              <a:ext uri="{FF2B5EF4-FFF2-40B4-BE49-F238E27FC236}">
                <a16:creationId xmlns:a16="http://schemas.microsoft.com/office/drawing/2014/main" id="{A49FBC00-7802-2DB2-C481-07F068B78A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3238" y="2781300"/>
            <a:ext cx="25908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just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sr-Latn-CS" altLang="en-US" sz="1800" b="1">
                <a:latin typeface="Arial" panose="020B0604020202020204" pitchFamily="34" charset="0"/>
              </a:rPr>
              <a:t>Uslov ravnoteže:</a:t>
            </a:r>
            <a:endParaRPr lang="en-US" altLang="en-US" sz="1800" b="1">
              <a:latin typeface="Arial" panose="020B0604020202020204" pitchFamily="34" charset="0"/>
            </a:endParaRPr>
          </a:p>
        </p:txBody>
      </p:sp>
      <p:pic>
        <p:nvPicPr>
          <p:cNvPr id="311305" name="Picture 9" descr="BD14868_">
            <a:extLst>
              <a:ext uri="{FF2B5EF4-FFF2-40B4-BE49-F238E27FC236}">
                <a16:creationId xmlns:a16="http://schemas.microsoft.com/office/drawing/2014/main" id="{C33C6C04-AEA2-97CC-51E7-B15F615C4B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188" y="3386138"/>
            <a:ext cx="1651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1306" name="Text Box 10">
            <a:extLst>
              <a:ext uri="{FF2B5EF4-FFF2-40B4-BE49-F238E27FC236}">
                <a16:creationId xmlns:a16="http://schemas.microsoft.com/office/drawing/2014/main" id="{E02ADC2C-57AA-567A-9573-032EDDEA04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" y="3278188"/>
            <a:ext cx="79724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just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sr-Latn-CS" altLang="en-US" sz="1800" b="1">
                <a:latin typeface="Arial" panose="020B0604020202020204" pitchFamily="34" charset="0"/>
              </a:rPr>
              <a:t>Sila potiska i težine tela moraju biti istog intenziteta</a:t>
            </a:r>
            <a:endParaRPr lang="en-US" altLang="en-US" sz="1800" b="1">
              <a:latin typeface="Arial" panose="020B0604020202020204" pitchFamily="34" charset="0"/>
            </a:endParaRPr>
          </a:p>
        </p:txBody>
      </p:sp>
      <p:pic>
        <p:nvPicPr>
          <p:cNvPr id="311307" name="Picture 11" descr="BD14868_">
            <a:extLst>
              <a:ext uri="{FF2B5EF4-FFF2-40B4-BE49-F238E27FC236}">
                <a16:creationId xmlns:a16="http://schemas.microsoft.com/office/drawing/2014/main" id="{03A9F3E5-8107-DF56-AB7C-1020C5E008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538" y="3783013"/>
            <a:ext cx="1651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1308" name="Text Box 12">
            <a:extLst>
              <a:ext uri="{FF2B5EF4-FFF2-40B4-BE49-F238E27FC236}">
                <a16:creationId xmlns:a16="http://schemas.microsoft.com/office/drawing/2014/main" id="{2D58CFF0-6692-80AA-6A1A-AE8A2DD366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4050" y="3675063"/>
            <a:ext cx="79724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just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sr-Latn-CS" altLang="en-US" sz="1800" b="1">
                <a:latin typeface="Arial" panose="020B0604020202020204" pitchFamily="34" charset="0"/>
              </a:rPr>
              <a:t>Centar potiska D i težište tela C moraju da leže na istoj vertikali</a:t>
            </a:r>
            <a:endParaRPr lang="en-US" altLang="en-US" sz="1800" b="1">
              <a:latin typeface="Arial" panose="020B0604020202020204" pitchFamily="34" charset="0"/>
            </a:endParaRPr>
          </a:p>
        </p:txBody>
      </p:sp>
      <p:grpSp>
        <p:nvGrpSpPr>
          <p:cNvPr id="4" name="Group 277">
            <a:extLst>
              <a:ext uri="{FF2B5EF4-FFF2-40B4-BE49-F238E27FC236}">
                <a16:creationId xmlns:a16="http://schemas.microsoft.com/office/drawing/2014/main" id="{61F3B443-23A1-C30B-7C14-2192E0B975F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131840" y="4160838"/>
            <a:ext cx="1039812" cy="1968500"/>
            <a:chOff x="3923" y="2568"/>
            <a:chExt cx="655" cy="1240"/>
          </a:xfrm>
        </p:grpSpPr>
        <p:sp>
          <p:nvSpPr>
            <p:cNvPr id="46116" name="AutoShape 278">
              <a:extLst>
                <a:ext uri="{FF2B5EF4-FFF2-40B4-BE49-F238E27FC236}">
                  <a16:creationId xmlns:a16="http://schemas.microsoft.com/office/drawing/2014/main" id="{71B91C1F-81FA-76D2-176B-48AD3D493D2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923" y="2568"/>
              <a:ext cx="655" cy="1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117" name="Freeform 279">
              <a:extLst>
                <a:ext uri="{FF2B5EF4-FFF2-40B4-BE49-F238E27FC236}">
                  <a16:creationId xmlns:a16="http://schemas.microsoft.com/office/drawing/2014/main" id="{63AD59DE-1922-03B1-07DF-451A8BCC6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5" y="3161"/>
              <a:ext cx="256" cy="129"/>
            </a:xfrm>
            <a:custGeom>
              <a:avLst/>
              <a:gdLst>
                <a:gd name="T0" fmla="*/ 256 w 256"/>
                <a:gd name="T1" fmla="*/ 129 h 129"/>
                <a:gd name="T2" fmla="*/ 256 w 256"/>
                <a:gd name="T3" fmla="*/ 129 h 129"/>
                <a:gd name="T4" fmla="*/ 254 w 256"/>
                <a:gd name="T5" fmla="*/ 115 h 129"/>
                <a:gd name="T6" fmla="*/ 250 w 256"/>
                <a:gd name="T7" fmla="*/ 102 h 129"/>
                <a:gd name="T8" fmla="*/ 244 w 256"/>
                <a:gd name="T9" fmla="*/ 90 h 129"/>
                <a:gd name="T10" fmla="*/ 235 w 256"/>
                <a:gd name="T11" fmla="*/ 77 h 129"/>
                <a:gd name="T12" fmla="*/ 223 w 256"/>
                <a:gd name="T13" fmla="*/ 65 h 129"/>
                <a:gd name="T14" fmla="*/ 212 w 256"/>
                <a:gd name="T15" fmla="*/ 56 h 129"/>
                <a:gd name="T16" fmla="*/ 196 w 256"/>
                <a:gd name="T17" fmla="*/ 46 h 129"/>
                <a:gd name="T18" fmla="*/ 179 w 256"/>
                <a:gd name="T19" fmla="*/ 37 h 129"/>
                <a:gd name="T20" fmla="*/ 162 w 256"/>
                <a:gd name="T21" fmla="*/ 29 h 129"/>
                <a:gd name="T22" fmla="*/ 142 w 256"/>
                <a:gd name="T23" fmla="*/ 21 h 129"/>
                <a:gd name="T24" fmla="*/ 121 w 256"/>
                <a:gd name="T25" fmla="*/ 15 h 129"/>
                <a:gd name="T26" fmla="*/ 98 w 256"/>
                <a:gd name="T27" fmla="*/ 10 h 129"/>
                <a:gd name="T28" fmla="*/ 75 w 256"/>
                <a:gd name="T29" fmla="*/ 6 h 129"/>
                <a:gd name="T30" fmla="*/ 52 w 256"/>
                <a:gd name="T31" fmla="*/ 2 h 129"/>
                <a:gd name="T32" fmla="*/ 27 w 256"/>
                <a:gd name="T33" fmla="*/ 0 h 129"/>
                <a:gd name="T34" fmla="*/ 0 w 256"/>
                <a:gd name="T35" fmla="*/ 0 h 129"/>
                <a:gd name="T36" fmla="*/ 0 w 256"/>
                <a:gd name="T37" fmla="*/ 8 h 129"/>
                <a:gd name="T38" fmla="*/ 27 w 256"/>
                <a:gd name="T39" fmla="*/ 10 h 129"/>
                <a:gd name="T40" fmla="*/ 50 w 256"/>
                <a:gd name="T41" fmla="*/ 12 h 129"/>
                <a:gd name="T42" fmla="*/ 75 w 256"/>
                <a:gd name="T43" fmla="*/ 14 h 129"/>
                <a:gd name="T44" fmla="*/ 96 w 256"/>
                <a:gd name="T45" fmla="*/ 19 h 129"/>
                <a:gd name="T46" fmla="*/ 119 w 256"/>
                <a:gd name="T47" fmla="*/ 23 h 129"/>
                <a:gd name="T48" fmla="*/ 139 w 256"/>
                <a:gd name="T49" fmla="*/ 29 h 129"/>
                <a:gd name="T50" fmla="*/ 158 w 256"/>
                <a:gd name="T51" fmla="*/ 37 h 129"/>
                <a:gd name="T52" fmla="*/ 175 w 256"/>
                <a:gd name="T53" fmla="*/ 44 h 129"/>
                <a:gd name="T54" fmla="*/ 190 w 256"/>
                <a:gd name="T55" fmla="*/ 54 h 129"/>
                <a:gd name="T56" fmla="*/ 206 w 256"/>
                <a:gd name="T57" fmla="*/ 63 h 129"/>
                <a:gd name="T58" fmla="*/ 217 w 256"/>
                <a:gd name="T59" fmla="*/ 73 h 129"/>
                <a:gd name="T60" fmla="*/ 227 w 256"/>
                <a:gd name="T61" fmla="*/ 83 h 129"/>
                <a:gd name="T62" fmla="*/ 237 w 256"/>
                <a:gd name="T63" fmla="*/ 94 h 129"/>
                <a:gd name="T64" fmla="*/ 242 w 256"/>
                <a:gd name="T65" fmla="*/ 106 h 129"/>
                <a:gd name="T66" fmla="*/ 244 w 256"/>
                <a:gd name="T67" fmla="*/ 117 h 129"/>
                <a:gd name="T68" fmla="*/ 246 w 256"/>
                <a:gd name="T69" fmla="*/ 129 h 129"/>
                <a:gd name="T70" fmla="*/ 246 w 256"/>
                <a:gd name="T71" fmla="*/ 129 h 129"/>
                <a:gd name="T72" fmla="*/ 256 w 256"/>
                <a:gd name="T73" fmla="*/ 129 h 12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56"/>
                <a:gd name="T112" fmla="*/ 0 h 129"/>
                <a:gd name="T113" fmla="*/ 256 w 256"/>
                <a:gd name="T114" fmla="*/ 129 h 12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56" h="129">
                  <a:moveTo>
                    <a:pt x="256" y="129"/>
                  </a:moveTo>
                  <a:lnTo>
                    <a:pt x="256" y="129"/>
                  </a:lnTo>
                  <a:lnTo>
                    <a:pt x="254" y="115"/>
                  </a:lnTo>
                  <a:lnTo>
                    <a:pt x="250" y="102"/>
                  </a:lnTo>
                  <a:lnTo>
                    <a:pt x="244" y="90"/>
                  </a:lnTo>
                  <a:lnTo>
                    <a:pt x="235" y="77"/>
                  </a:lnTo>
                  <a:lnTo>
                    <a:pt x="223" y="65"/>
                  </a:lnTo>
                  <a:lnTo>
                    <a:pt x="212" y="56"/>
                  </a:lnTo>
                  <a:lnTo>
                    <a:pt x="196" y="46"/>
                  </a:lnTo>
                  <a:lnTo>
                    <a:pt x="179" y="37"/>
                  </a:lnTo>
                  <a:lnTo>
                    <a:pt x="162" y="29"/>
                  </a:lnTo>
                  <a:lnTo>
                    <a:pt x="142" y="21"/>
                  </a:lnTo>
                  <a:lnTo>
                    <a:pt x="121" y="15"/>
                  </a:lnTo>
                  <a:lnTo>
                    <a:pt x="98" y="10"/>
                  </a:lnTo>
                  <a:lnTo>
                    <a:pt x="75" y="6"/>
                  </a:lnTo>
                  <a:lnTo>
                    <a:pt x="52" y="2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27" y="10"/>
                  </a:lnTo>
                  <a:lnTo>
                    <a:pt x="50" y="12"/>
                  </a:lnTo>
                  <a:lnTo>
                    <a:pt x="75" y="14"/>
                  </a:lnTo>
                  <a:lnTo>
                    <a:pt x="96" y="19"/>
                  </a:lnTo>
                  <a:lnTo>
                    <a:pt x="119" y="23"/>
                  </a:lnTo>
                  <a:lnTo>
                    <a:pt x="139" y="29"/>
                  </a:lnTo>
                  <a:lnTo>
                    <a:pt x="158" y="37"/>
                  </a:lnTo>
                  <a:lnTo>
                    <a:pt x="175" y="44"/>
                  </a:lnTo>
                  <a:lnTo>
                    <a:pt x="190" y="54"/>
                  </a:lnTo>
                  <a:lnTo>
                    <a:pt x="206" y="63"/>
                  </a:lnTo>
                  <a:lnTo>
                    <a:pt x="217" y="73"/>
                  </a:lnTo>
                  <a:lnTo>
                    <a:pt x="227" y="83"/>
                  </a:lnTo>
                  <a:lnTo>
                    <a:pt x="237" y="94"/>
                  </a:lnTo>
                  <a:lnTo>
                    <a:pt x="242" y="106"/>
                  </a:lnTo>
                  <a:lnTo>
                    <a:pt x="244" y="117"/>
                  </a:lnTo>
                  <a:lnTo>
                    <a:pt x="246" y="129"/>
                  </a:lnTo>
                  <a:lnTo>
                    <a:pt x="256" y="1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118" name="Freeform 280">
              <a:extLst>
                <a:ext uri="{FF2B5EF4-FFF2-40B4-BE49-F238E27FC236}">
                  <a16:creationId xmlns:a16="http://schemas.microsoft.com/office/drawing/2014/main" id="{E4D9D7D0-2165-7D52-AE0E-00C676885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5" y="3290"/>
              <a:ext cx="256" cy="128"/>
            </a:xfrm>
            <a:custGeom>
              <a:avLst/>
              <a:gdLst>
                <a:gd name="T0" fmla="*/ 0 w 256"/>
                <a:gd name="T1" fmla="*/ 128 h 128"/>
                <a:gd name="T2" fmla="*/ 0 w 256"/>
                <a:gd name="T3" fmla="*/ 128 h 128"/>
                <a:gd name="T4" fmla="*/ 27 w 256"/>
                <a:gd name="T5" fmla="*/ 128 h 128"/>
                <a:gd name="T6" fmla="*/ 52 w 256"/>
                <a:gd name="T7" fmla="*/ 126 h 128"/>
                <a:gd name="T8" fmla="*/ 75 w 256"/>
                <a:gd name="T9" fmla="*/ 123 h 128"/>
                <a:gd name="T10" fmla="*/ 98 w 256"/>
                <a:gd name="T11" fmla="*/ 119 h 128"/>
                <a:gd name="T12" fmla="*/ 121 w 256"/>
                <a:gd name="T13" fmla="*/ 113 h 128"/>
                <a:gd name="T14" fmla="*/ 142 w 256"/>
                <a:gd name="T15" fmla="*/ 107 h 128"/>
                <a:gd name="T16" fmla="*/ 162 w 256"/>
                <a:gd name="T17" fmla="*/ 100 h 128"/>
                <a:gd name="T18" fmla="*/ 179 w 256"/>
                <a:gd name="T19" fmla="*/ 92 h 128"/>
                <a:gd name="T20" fmla="*/ 196 w 256"/>
                <a:gd name="T21" fmla="*/ 82 h 128"/>
                <a:gd name="T22" fmla="*/ 212 w 256"/>
                <a:gd name="T23" fmla="*/ 73 h 128"/>
                <a:gd name="T24" fmla="*/ 223 w 256"/>
                <a:gd name="T25" fmla="*/ 63 h 128"/>
                <a:gd name="T26" fmla="*/ 235 w 256"/>
                <a:gd name="T27" fmla="*/ 52 h 128"/>
                <a:gd name="T28" fmla="*/ 244 w 256"/>
                <a:gd name="T29" fmla="*/ 40 h 128"/>
                <a:gd name="T30" fmla="*/ 250 w 256"/>
                <a:gd name="T31" fmla="*/ 27 h 128"/>
                <a:gd name="T32" fmla="*/ 254 w 256"/>
                <a:gd name="T33" fmla="*/ 13 h 128"/>
                <a:gd name="T34" fmla="*/ 256 w 256"/>
                <a:gd name="T35" fmla="*/ 0 h 128"/>
                <a:gd name="T36" fmla="*/ 246 w 256"/>
                <a:gd name="T37" fmla="*/ 0 h 128"/>
                <a:gd name="T38" fmla="*/ 244 w 256"/>
                <a:gd name="T39" fmla="*/ 11 h 128"/>
                <a:gd name="T40" fmla="*/ 242 w 256"/>
                <a:gd name="T41" fmla="*/ 23 h 128"/>
                <a:gd name="T42" fmla="*/ 237 w 256"/>
                <a:gd name="T43" fmla="*/ 34 h 128"/>
                <a:gd name="T44" fmla="*/ 227 w 256"/>
                <a:gd name="T45" fmla="*/ 46 h 128"/>
                <a:gd name="T46" fmla="*/ 217 w 256"/>
                <a:gd name="T47" fmla="*/ 55 h 128"/>
                <a:gd name="T48" fmla="*/ 206 w 256"/>
                <a:gd name="T49" fmla="*/ 65 h 128"/>
                <a:gd name="T50" fmla="*/ 190 w 256"/>
                <a:gd name="T51" fmla="*/ 75 h 128"/>
                <a:gd name="T52" fmla="*/ 175 w 256"/>
                <a:gd name="T53" fmla="*/ 84 h 128"/>
                <a:gd name="T54" fmla="*/ 158 w 256"/>
                <a:gd name="T55" fmla="*/ 92 h 128"/>
                <a:gd name="T56" fmla="*/ 139 w 256"/>
                <a:gd name="T57" fmla="*/ 100 h 128"/>
                <a:gd name="T58" fmla="*/ 119 w 256"/>
                <a:gd name="T59" fmla="*/ 105 h 128"/>
                <a:gd name="T60" fmla="*/ 96 w 256"/>
                <a:gd name="T61" fmla="*/ 111 h 128"/>
                <a:gd name="T62" fmla="*/ 75 w 256"/>
                <a:gd name="T63" fmla="*/ 115 h 128"/>
                <a:gd name="T64" fmla="*/ 50 w 256"/>
                <a:gd name="T65" fmla="*/ 117 h 128"/>
                <a:gd name="T66" fmla="*/ 27 w 256"/>
                <a:gd name="T67" fmla="*/ 119 h 128"/>
                <a:gd name="T68" fmla="*/ 0 w 256"/>
                <a:gd name="T69" fmla="*/ 121 h 128"/>
                <a:gd name="T70" fmla="*/ 0 w 256"/>
                <a:gd name="T71" fmla="*/ 121 h 128"/>
                <a:gd name="T72" fmla="*/ 0 w 256"/>
                <a:gd name="T73" fmla="*/ 128 h 12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56"/>
                <a:gd name="T112" fmla="*/ 0 h 128"/>
                <a:gd name="T113" fmla="*/ 256 w 256"/>
                <a:gd name="T114" fmla="*/ 128 h 12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56" h="128">
                  <a:moveTo>
                    <a:pt x="0" y="128"/>
                  </a:moveTo>
                  <a:lnTo>
                    <a:pt x="0" y="128"/>
                  </a:lnTo>
                  <a:lnTo>
                    <a:pt x="27" y="128"/>
                  </a:lnTo>
                  <a:lnTo>
                    <a:pt x="52" y="126"/>
                  </a:lnTo>
                  <a:lnTo>
                    <a:pt x="75" y="123"/>
                  </a:lnTo>
                  <a:lnTo>
                    <a:pt x="98" y="119"/>
                  </a:lnTo>
                  <a:lnTo>
                    <a:pt x="121" y="113"/>
                  </a:lnTo>
                  <a:lnTo>
                    <a:pt x="142" y="107"/>
                  </a:lnTo>
                  <a:lnTo>
                    <a:pt x="162" y="100"/>
                  </a:lnTo>
                  <a:lnTo>
                    <a:pt x="179" y="92"/>
                  </a:lnTo>
                  <a:lnTo>
                    <a:pt x="196" y="82"/>
                  </a:lnTo>
                  <a:lnTo>
                    <a:pt x="212" y="73"/>
                  </a:lnTo>
                  <a:lnTo>
                    <a:pt x="223" y="63"/>
                  </a:lnTo>
                  <a:lnTo>
                    <a:pt x="235" y="52"/>
                  </a:lnTo>
                  <a:lnTo>
                    <a:pt x="244" y="40"/>
                  </a:lnTo>
                  <a:lnTo>
                    <a:pt x="250" y="27"/>
                  </a:lnTo>
                  <a:lnTo>
                    <a:pt x="254" y="13"/>
                  </a:lnTo>
                  <a:lnTo>
                    <a:pt x="256" y="0"/>
                  </a:lnTo>
                  <a:lnTo>
                    <a:pt x="246" y="0"/>
                  </a:lnTo>
                  <a:lnTo>
                    <a:pt x="244" y="11"/>
                  </a:lnTo>
                  <a:lnTo>
                    <a:pt x="242" y="23"/>
                  </a:lnTo>
                  <a:lnTo>
                    <a:pt x="237" y="34"/>
                  </a:lnTo>
                  <a:lnTo>
                    <a:pt x="227" y="46"/>
                  </a:lnTo>
                  <a:lnTo>
                    <a:pt x="217" y="55"/>
                  </a:lnTo>
                  <a:lnTo>
                    <a:pt x="206" y="65"/>
                  </a:lnTo>
                  <a:lnTo>
                    <a:pt x="190" y="75"/>
                  </a:lnTo>
                  <a:lnTo>
                    <a:pt x="175" y="84"/>
                  </a:lnTo>
                  <a:lnTo>
                    <a:pt x="158" y="92"/>
                  </a:lnTo>
                  <a:lnTo>
                    <a:pt x="139" y="100"/>
                  </a:lnTo>
                  <a:lnTo>
                    <a:pt x="119" y="105"/>
                  </a:lnTo>
                  <a:lnTo>
                    <a:pt x="96" y="111"/>
                  </a:lnTo>
                  <a:lnTo>
                    <a:pt x="75" y="115"/>
                  </a:lnTo>
                  <a:lnTo>
                    <a:pt x="50" y="117"/>
                  </a:lnTo>
                  <a:lnTo>
                    <a:pt x="27" y="119"/>
                  </a:lnTo>
                  <a:lnTo>
                    <a:pt x="0" y="121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119" name="Freeform 281">
              <a:extLst>
                <a:ext uri="{FF2B5EF4-FFF2-40B4-BE49-F238E27FC236}">
                  <a16:creationId xmlns:a16="http://schemas.microsoft.com/office/drawing/2014/main" id="{307A1931-73F3-5B8E-760D-1B9746742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" y="3290"/>
              <a:ext cx="253" cy="128"/>
            </a:xfrm>
            <a:custGeom>
              <a:avLst/>
              <a:gdLst>
                <a:gd name="T0" fmla="*/ 0 w 253"/>
                <a:gd name="T1" fmla="*/ 0 h 128"/>
                <a:gd name="T2" fmla="*/ 0 w 253"/>
                <a:gd name="T3" fmla="*/ 0 h 128"/>
                <a:gd name="T4" fmla="*/ 2 w 253"/>
                <a:gd name="T5" fmla="*/ 13 h 128"/>
                <a:gd name="T6" fmla="*/ 5 w 253"/>
                <a:gd name="T7" fmla="*/ 27 h 128"/>
                <a:gd name="T8" fmla="*/ 11 w 253"/>
                <a:gd name="T9" fmla="*/ 40 h 128"/>
                <a:gd name="T10" fmla="*/ 21 w 253"/>
                <a:gd name="T11" fmla="*/ 52 h 128"/>
                <a:gd name="T12" fmla="*/ 32 w 253"/>
                <a:gd name="T13" fmla="*/ 63 h 128"/>
                <a:gd name="T14" fmla="*/ 44 w 253"/>
                <a:gd name="T15" fmla="*/ 73 h 128"/>
                <a:gd name="T16" fmla="*/ 59 w 253"/>
                <a:gd name="T17" fmla="*/ 82 h 128"/>
                <a:gd name="T18" fmla="*/ 77 w 253"/>
                <a:gd name="T19" fmla="*/ 92 h 128"/>
                <a:gd name="T20" fmla="*/ 94 w 253"/>
                <a:gd name="T21" fmla="*/ 100 h 128"/>
                <a:gd name="T22" fmla="*/ 113 w 253"/>
                <a:gd name="T23" fmla="*/ 107 h 128"/>
                <a:gd name="T24" fmla="*/ 134 w 253"/>
                <a:gd name="T25" fmla="*/ 113 h 128"/>
                <a:gd name="T26" fmla="*/ 155 w 253"/>
                <a:gd name="T27" fmla="*/ 119 h 128"/>
                <a:gd name="T28" fmla="*/ 180 w 253"/>
                <a:gd name="T29" fmla="*/ 123 h 128"/>
                <a:gd name="T30" fmla="*/ 203 w 253"/>
                <a:gd name="T31" fmla="*/ 126 h 128"/>
                <a:gd name="T32" fmla="*/ 228 w 253"/>
                <a:gd name="T33" fmla="*/ 128 h 128"/>
                <a:gd name="T34" fmla="*/ 253 w 253"/>
                <a:gd name="T35" fmla="*/ 128 h 128"/>
                <a:gd name="T36" fmla="*/ 253 w 253"/>
                <a:gd name="T37" fmla="*/ 121 h 128"/>
                <a:gd name="T38" fmla="*/ 228 w 253"/>
                <a:gd name="T39" fmla="*/ 119 h 128"/>
                <a:gd name="T40" fmla="*/ 205 w 253"/>
                <a:gd name="T41" fmla="*/ 117 h 128"/>
                <a:gd name="T42" fmla="*/ 180 w 253"/>
                <a:gd name="T43" fmla="*/ 115 h 128"/>
                <a:gd name="T44" fmla="*/ 157 w 253"/>
                <a:gd name="T45" fmla="*/ 111 h 128"/>
                <a:gd name="T46" fmla="*/ 136 w 253"/>
                <a:gd name="T47" fmla="*/ 105 h 128"/>
                <a:gd name="T48" fmla="*/ 117 w 253"/>
                <a:gd name="T49" fmla="*/ 100 h 128"/>
                <a:gd name="T50" fmla="*/ 98 w 253"/>
                <a:gd name="T51" fmla="*/ 92 h 128"/>
                <a:gd name="T52" fmla="*/ 80 w 253"/>
                <a:gd name="T53" fmla="*/ 84 h 128"/>
                <a:gd name="T54" fmla="*/ 63 w 253"/>
                <a:gd name="T55" fmla="*/ 75 h 128"/>
                <a:gd name="T56" fmla="*/ 50 w 253"/>
                <a:gd name="T57" fmla="*/ 65 h 128"/>
                <a:gd name="T58" fmla="*/ 38 w 253"/>
                <a:gd name="T59" fmla="*/ 55 h 128"/>
                <a:gd name="T60" fmla="*/ 29 w 253"/>
                <a:gd name="T61" fmla="*/ 46 h 128"/>
                <a:gd name="T62" fmla="*/ 19 w 253"/>
                <a:gd name="T63" fmla="*/ 34 h 128"/>
                <a:gd name="T64" fmla="*/ 13 w 253"/>
                <a:gd name="T65" fmla="*/ 23 h 128"/>
                <a:gd name="T66" fmla="*/ 11 w 253"/>
                <a:gd name="T67" fmla="*/ 11 h 128"/>
                <a:gd name="T68" fmla="*/ 9 w 253"/>
                <a:gd name="T69" fmla="*/ 0 h 128"/>
                <a:gd name="T70" fmla="*/ 9 w 253"/>
                <a:gd name="T71" fmla="*/ 0 h 128"/>
                <a:gd name="T72" fmla="*/ 0 w 253"/>
                <a:gd name="T73" fmla="*/ 0 h 12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53"/>
                <a:gd name="T112" fmla="*/ 0 h 128"/>
                <a:gd name="T113" fmla="*/ 253 w 253"/>
                <a:gd name="T114" fmla="*/ 128 h 12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53" h="128">
                  <a:moveTo>
                    <a:pt x="0" y="0"/>
                  </a:moveTo>
                  <a:lnTo>
                    <a:pt x="0" y="0"/>
                  </a:lnTo>
                  <a:lnTo>
                    <a:pt x="2" y="13"/>
                  </a:lnTo>
                  <a:lnTo>
                    <a:pt x="5" y="27"/>
                  </a:lnTo>
                  <a:lnTo>
                    <a:pt x="11" y="40"/>
                  </a:lnTo>
                  <a:lnTo>
                    <a:pt x="21" y="52"/>
                  </a:lnTo>
                  <a:lnTo>
                    <a:pt x="32" y="63"/>
                  </a:lnTo>
                  <a:lnTo>
                    <a:pt x="44" y="73"/>
                  </a:lnTo>
                  <a:lnTo>
                    <a:pt x="59" y="82"/>
                  </a:lnTo>
                  <a:lnTo>
                    <a:pt x="77" y="92"/>
                  </a:lnTo>
                  <a:lnTo>
                    <a:pt x="94" y="100"/>
                  </a:lnTo>
                  <a:lnTo>
                    <a:pt x="113" y="107"/>
                  </a:lnTo>
                  <a:lnTo>
                    <a:pt x="134" y="113"/>
                  </a:lnTo>
                  <a:lnTo>
                    <a:pt x="155" y="119"/>
                  </a:lnTo>
                  <a:lnTo>
                    <a:pt x="180" y="123"/>
                  </a:lnTo>
                  <a:lnTo>
                    <a:pt x="203" y="126"/>
                  </a:lnTo>
                  <a:lnTo>
                    <a:pt x="228" y="128"/>
                  </a:lnTo>
                  <a:lnTo>
                    <a:pt x="253" y="128"/>
                  </a:lnTo>
                  <a:lnTo>
                    <a:pt x="253" y="121"/>
                  </a:lnTo>
                  <a:lnTo>
                    <a:pt x="228" y="119"/>
                  </a:lnTo>
                  <a:lnTo>
                    <a:pt x="205" y="117"/>
                  </a:lnTo>
                  <a:lnTo>
                    <a:pt x="180" y="115"/>
                  </a:lnTo>
                  <a:lnTo>
                    <a:pt x="157" y="111"/>
                  </a:lnTo>
                  <a:lnTo>
                    <a:pt x="136" y="105"/>
                  </a:lnTo>
                  <a:lnTo>
                    <a:pt x="117" y="100"/>
                  </a:lnTo>
                  <a:lnTo>
                    <a:pt x="98" y="92"/>
                  </a:lnTo>
                  <a:lnTo>
                    <a:pt x="80" y="84"/>
                  </a:lnTo>
                  <a:lnTo>
                    <a:pt x="63" y="75"/>
                  </a:lnTo>
                  <a:lnTo>
                    <a:pt x="50" y="65"/>
                  </a:lnTo>
                  <a:lnTo>
                    <a:pt x="38" y="55"/>
                  </a:lnTo>
                  <a:lnTo>
                    <a:pt x="29" y="46"/>
                  </a:lnTo>
                  <a:lnTo>
                    <a:pt x="19" y="34"/>
                  </a:lnTo>
                  <a:lnTo>
                    <a:pt x="13" y="23"/>
                  </a:lnTo>
                  <a:lnTo>
                    <a:pt x="11" y="11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120" name="Freeform 282">
              <a:extLst>
                <a:ext uri="{FF2B5EF4-FFF2-40B4-BE49-F238E27FC236}">
                  <a16:creationId xmlns:a16="http://schemas.microsoft.com/office/drawing/2014/main" id="{CB2518D1-E824-956F-6BAC-01CF01BAC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" y="3161"/>
              <a:ext cx="253" cy="129"/>
            </a:xfrm>
            <a:custGeom>
              <a:avLst/>
              <a:gdLst>
                <a:gd name="T0" fmla="*/ 253 w 253"/>
                <a:gd name="T1" fmla="*/ 0 h 129"/>
                <a:gd name="T2" fmla="*/ 253 w 253"/>
                <a:gd name="T3" fmla="*/ 0 h 129"/>
                <a:gd name="T4" fmla="*/ 228 w 253"/>
                <a:gd name="T5" fmla="*/ 0 h 129"/>
                <a:gd name="T6" fmla="*/ 203 w 253"/>
                <a:gd name="T7" fmla="*/ 2 h 129"/>
                <a:gd name="T8" fmla="*/ 180 w 253"/>
                <a:gd name="T9" fmla="*/ 6 h 129"/>
                <a:gd name="T10" fmla="*/ 155 w 253"/>
                <a:gd name="T11" fmla="*/ 10 h 129"/>
                <a:gd name="T12" fmla="*/ 134 w 253"/>
                <a:gd name="T13" fmla="*/ 15 h 129"/>
                <a:gd name="T14" fmla="*/ 113 w 253"/>
                <a:gd name="T15" fmla="*/ 21 h 129"/>
                <a:gd name="T16" fmla="*/ 94 w 253"/>
                <a:gd name="T17" fmla="*/ 29 h 129"/>
                <a:gd name="T18" fmla="*/ 77 w 253"/>
                <a:gd name="T19" fmla="*/ 37 h 129"/>
                <a:gd name="T20" fmla="*/ 59 w 253"/>
                <a:gd name="T21" fmla="*/ 46 h 129"/>
                <a:gd name="T22" fmla="*/ 44 w 253"/>
                <a:gd name="T23" fmla="*/ 56 h 129"/>
                <a:gd name="T24" fmla="*/ 32 w 253"/>
                <a:gd name="T25" fmla="*/ 65 h 129"/>
                <a:gd name="T26" fmla="*/ 21 w 253"/>
                <a:gd name="T27" fmla="*/ 77 h 129"/>
                <a:gd name="T28" fmla="*/ 11 w 253"/>
                <a:gd name="T29" fmla="*/ 90 h 129"/>
                <a:gd name="T30" fmla="*/ 5 w 253"/>
                <a:gd name="T31" fmla="*/ 102 h 129"/>
                <a:gd name="T32" fmla="*/ 2 w 253"/>
                <a:gd name="T33" fmla="*/ 115 h 129"/>
                <a:gd name="T34" fmla="*/ 0 w 253"/>
                <a:gd name="T35" fmla="*/ 129 h 129"/>
                <a:gd name="T36" fmla="*/ 9 w 253"/>
                <a:gd name="T37" fmla="*/ 129 h 129"/>
                <a:gd name="T38" fmla="*/ 11 w 253"/>
                <a:gd name="T39" fmla="*/ 117 h 129"/>
                <a:gd name="T40" fmla="*/ 13 w 253"/>
                <a:gd name="T41" fmla="*/ 106 h 129"/>
                <a:gd name="T42" fmla="*/ 19 w 253"/>
                <a:gd name="T43" fmla="*/ 94 h 129"/>
                <a:gd name="T44" fmla="*/ 29 w 253"/>
                <a:gd name="T45" fmla="*/ 83 h 129"/>
                <a:gd name="T46" fmla="*/ 38 w 253"/>
                <a:gd name="T47" fmla="*/ 73 h 129"/>
                <a:gd name="T48" fmla="*/ 50 w 253"/>
                <a:gd name="T49" fmla="*/ 63 h 129"/>
                <a:gd name="T50" fmla="*/ 63 w 253"/>
                <a:gd name="T51" fmla="*/ 54 h 129"/>
                <a:gd name="T52" fmla="*/ 80 w 253"/>
                <a:gd name="T53" fmla="*/ 44 h 129"/>
                <a:gd name="T54" fmla="*/ 98 w 253"/>
                <a:gd name="T55" fmla="*/ 37 h 129"/>
                <a:gd name="T56" fmla="*/ 117 w 253"/>
                <a:gd name="T57" fmla="*/ 29 h 129"/>
                <a:gd name="T58" fmla="*/ 136 w 253"/>
                <a:gd name="T59" fmla="*/ 23 h 129"/>
                <a:gd name="T60" fmla="*/ 157 w 253"/>
                <a:gd name="T61" fmla="*/ 19 h 129"/>
                <a:gd name="T62" fmla="*/ 180 w 253"/>
                <a:gd name="T63" fmla="*/ 14 h 129"/>
                <a:gd name="T64" fmla="*/ 205 w 253"/>
                <a:gd name="T65" fmla="*/ 12 h 129"/>
                <a:gd name="T66" fmla="*/ 228 w 253"/>
                <a:gd name="T67" fmla="*/ 10 h 129"/>
                <a:gd name="T68" fmla="*/ 253 w 253"/>
                <a:gd name="T69" fmla="*/ 8 h 129"/>
                <a:gd name="T70" fmla="*/ 253 w 253"/>
                <a:gd name="T71" fmla="*/ 8 h 129"/>
                <a:gd name="T72" fmla="*/ 253 w 253"/>
                <a:gd name="T73" fmla="*/ 0 h 12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53"/>
                <a:gd name="T112" fmla="*/ 0 h 129"/>
                <a:gd name="T113" fmla="*/ 253 w 253"/>
                <a:gd name="T114" fmla="*/ 129 h 12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53" h="129">
                  <a:moveTo>
                    <a:pt x="253" y="0"/>
                  </a:moveTo>
                  <a:lnTo>
                    <a:pt x="253" y="0"/>
                  </a:lnTo>
                  <a:lnTo>
                    <a:pt x="228" y="0"/>
                  </a:lnTo>
                  <a:lnTo>
                    <a:pt x="203" y="2"/>
                  </a:lnTo>
                  <a:lnTo>
                    <a:pt x="180" y="6"/>
                  </a:lnTo>
                  <a:lnTo>
                    <a:pt x="155" y="10"/>
                  </a:lnTo>
                  <a:lnTo>
                    <a:pt x="134" y="15"/>
                  </a:lnTo>
                  <a:lnTo>
                    <a:pt x="113" y="21"/>
                  </a:lnTo>
                  <a:lnTo>
                    <a:pt x="94" y="29"/>
                  </a:lnTo>
                  <a:lnTo>
                    <a:pt x="77" y="37"/>
                  </a:lnTo>
                  <a:lnTo>
                    <a:pt x="59" y="46"/>
                  </a:lnTo>
                  <a:lnTo>
                    <a:pt x="44" y="56"/>
                  </a:lnTo>
                  <a:lnTo>
                    <a:pt x="32" y="65"/>
                  </a:lnTo>
                  <a:lnTo>
                    <a:pt x="21" y="77"/>
                  </a:lnTo>
                  <a:lnTo>
                    <a:pt x="11" y="90"/>
                  </a:lnTo>
                  <a:lnTo>
                    <a:pt x="5" y="102"/>
                  </a:lnTo>
                  <a:lnTo>
                    <a:pt x="2" y="115"/>
                  </a:lnTo>
                  <a:lnTo>
                    <a:pt x="0" y="129"/>
                  </a:lnTo>
                  <a:lnTo>
                    <a:pt x="9" y="129"/>
                  </a:lnTo>
                  <a:lnTo>
                    <a:pt x="11" y="117"/>
                  </a:lnTo>
                  <a:lnTo>
                    <a:pt x="13" y="106"/>
                  </a:lnTo>
                  <a:lnTo>
                    <a:pt x="19" y="94"/>
                  </a:lnTo>
                  <a:lnTo>
                    <a:pt x="29" y="83"/>
                  </a:lnTo>
                  <a:lnTo>
                    <a:pt x="38" y="73"/>
                  </a:lnTo>
                  <a:lnTo>
                    <a:pt x="50" y="63"/>
                  </a:lnTo>
                  <a:lnTo>
                    <a:pt x="63" y="54"/>
                  </a:lnTo>
                  <a:lnTo>
                    <a:pt x="80" y="44"/>
                  </a:lnTo>
                  <a:lnTo>
                    <a:pt x="98" y="37"/>
                  </a:lnTo>
                  <a:lnTo>
                    <a:pt x="117" y="29"/>
                  </a:lnTo>
                  <a:lnTo>
                    <a:pt x="136" y="23"/>
                  </a:lnTo>
                  <a:lnTo>
                    <a:pt x="157" y="19"/>
                  </a:lnTo>
                  <a:lnTo>
                    <a:pt x="180" y="14"/>
                  </a:lnTo>
                  <a:lnTo>
                    <a:pt x="205" y="12"/>
                  </a:lnTo>
                  <a:lnTo>
                    <a:pt x="228" y="10"/>
                  </a:lnTo>
                  <a:lnTo>
                    <a:pt x="253" y="8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121" name="Rectangle 283">
              <a:extLst>
                <a:ext uri="{FF2B5EF4-FFF2-40B4-BE49-F238E27FC236}">
                  <a16:creationId xmlns:a16="http://schemas.microsoft.com/office/drawing/2014/main" id="{7C484CF4-D2E2-227C-BEF0-EC286F9BFD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1" y="2603"/>
              <a:ext cx="115" cy="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6122" name="Rectangle 284">
              <a:extLst>
                <a:ext uri="{FF2B5EF4-FFF2-40B4-BE49-F238E27FC236}">
                  <a16:creationId xmlns:a16="http://schemas.microsoft.com/office/drawing/2014/main" id="{6972F102-5285-8D2F-096E-DE66A00606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9" y="2603"/>
              <a:ext cx="50" cy="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6123" name="Rectangle 285">
              <a:extLst>
                <a:ext uri="{FF2B5EF4-FFF2-40B4-BE49-F238E27FC236}">
                  <a16:creationId xmlns:a16="http://schemas.microsoft.com/office/drawing/2014/main" id="{0914E264-AA9B-348B-E1FD-CC7A7A4378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7" y="2603"/>
              <a:ext cx="77" cy="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6124" name="Rectangle 286">
              <a:extLst>
                <a:ext uri="{FF2B5EF4-FFF2-40B4-BE49-F238E27FC236}">
                  <a16:creationId xmlns:a16="http://schemas.microsoft.com/office/drawing/2014/main" id="{DD433EDD-277D-30D8-B454-C4DB5D1CB8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0" y="2603"/>
              <a:ext cx="113" cy="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6125" name="Rectangle 287">
              <a:extLst>
                <a:ext uri="{FF2B5EF4-FFF2-40B4-BE49-F238E27FC236}">
                  <a16:creationId xmlns:a16="http://schemas.microsoft.com/office/drawing/2014/main" id="{32956E13-012E-CBA0-34FB-437358ADBE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6" y="2603"/>
              <a:ext cx="50" cy="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6126" name="Rectangle 288">
              <a:extLst>
                <a:ext uri="{FF2B5EF4-FFF2-40B4-BE49-F238E27FC236}">
                  <a16:creationId xmlns:a16="http://schemas.microsoft.com/office/drawing/2014/main" id="{83BFF65D-C7DF-9849-7FC7-1E357B18A0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6" y="2603"/>
              <a:ext cx="77" cy="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6127" name="Rectangle 289">
              <a:extLst>
                <a:ext uri="{FF2B5EF4-FFF2-40B4-BE49-F238E27FC236}">
                  <a16:creationId xmlns:a16="http://schemas.microsoft.com/office/drawing/2014/main" id="{D09699AB-8621-E37B-513A-7AF340AFAE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7" y="2603"/>
              <a:ext cx="101" cy="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6128" name="Line 290">
              <a:extLst>
                <a:ext uri="{FF2B5EF4-FFF2-40B4-BE49-F238E27FC236}">
                  <a16:creationId xmlns:a16="http://schemas.microsoft.com/office/drawing/2014/main" id="{D94D81BF-D78A-FDB8-41B3-177E5FD2A3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77" y="2733"/>
              <a:ext cx="591" cy="1"/>
            </a:xfrm>
            <a:prstGeom prst="line">
              <a:avLst/>
            </a:pr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129" name="Line 291">
              <a:extLst>
                <a:ext uri="{FF2B5EF4-FFF2-40B4-BE49-F238E27FC236}">
                  <a16:creationId xmlns:a16="http://schemas.microsoft.com/office/drawing/2014/main" id="{458A7D32-0D57-2C50-B817-A142224575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8" y="2904"/>
              <a:ext cx="320" cy="1"/>
            </a:xfrm>
            <a:prstGeom prst="line">
              <a:avLst/>
            </a:pr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130" name="Line 292">
              <a:extLst>
                <a:ext uri="{FF2B5EF4-FFF2-40B4-BE49-F238E27FC236}">
                  <a16:creationId xmlns:a16="http://schemas.microsoft.com/office/drawing/2014/main" id="{A9964BC4-8F34-D109-B3BA-88E709A321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42" y="2904"/>
              <a:ext cx="225" cy="1"/>
            </a:xfrm>
            <a:prstGeom prst="line">
              <a:avLst/>
            </a:pr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131" name="Line 293">
              <a:extLst>
                <a:ext uri="{FF2B5EF4-FFF2-40B4-BE49-F238E27FC236}">
                  <a16:creationId xmlns:a16="http://schemas.microsoft.com/office/drawing/2014/main" id="{62F2AFA0-94F1-49B9-4DF9-63304C8288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6" y="3462"/>
              <a:ext cx="104" cy="1"/>
            </a:xfrm>
            <a:prstGeom prst="line">
              <a:avLst/>
            </a:pr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132" name="Line 294">
              <a:extLst>
                <a:ext uri="{FF2B5EF4-FFF2-40B4-BE49-F238E27FC236}">
                  <a16:creationId xmlns:a16="http://schemas.microsoft.com/office/drawing/2014/main" id="{8FDE6FE8-A914-B3DF-BFD6-2571349CBE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77" y="2668"/>
              <a:ext cx="274" cy="1"/>
            </a:xfrm>
            <a:prstGeom prst="line">
              <a:avLst/>
            </a:pr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133" name="Rectangle 295">
              <a:extLst>
                <a:ext uri="{FF2B5EF4-FFF2-40B4-BE49-F238E27FC236}">
                  <a16:creationId xmlns:a16="http://schemas.microsoft.com/office/drawing/2014/main" id="{72E4C872-B95D-ACC5-6077-35396D7DC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2" y="3522"/>
              <a:ext cx="56" cy="6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6134" name="Freeform 296">
              <a:extLst>
                <a:ext uri="{FF2B5EF4-FFF2-40B4-BE49-F238E27FC236}">
                  <a16:creationId xmlns:a16="http://schemas.microsoft.com/office/drawing/2014/main" id="{F93B7962-3534-1079-7A3B-FC8355B5B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9" y="3512"/>
              <a:ext cx="48" cy="25"/>
            </a:xfrm>
            <a:custGeom>
              <a:avLst/>
              <a:gdLst>
                <a:gd name="T0" fmla="*/ 48 w 48"/>
                <a:gd name="T1" fmla="*/ 14 h 25"/>
                <a:gd name="T2" fmla="*/ 0 w 48"/>
                <a:gd name="T3" fmla="*/ 0 h 25"/>
                <a:gd name="T4" fmla="*/ 0 w 48"/>
                <a:gd name="T5" fmla="*/ 0 h 25"/>
                <a:gd name="T6" fmla="*/ 2 w 48"/>
                <a:gd name="T7" fmla="*/ 2 h 25"/>
                <a:gd name="T8" fmla="*/ 2 w 48"/>
                <a:gd name="T9" fmla="*/ 2 h 25"/>
                <a:gd name="T10" fmla="*/ 2 w 48"/>
                <a:gd name="T11" fmla="*/ 2 h 25"/>
                <a:gd name="T12" fmla="*/ 4 w 48"/>
                <a:gd name="T13" fmla="*/ 4 h 25"/>
                <a:gd name="T14" fmla="*/ 4 w 48"/>
                <a:gd name="T15" fmla="*/ 4 h 25"/>
                <a:gd name="T16" fmla="*/ 4 w 48"/>
                <a:gd name="T17" fmla="*/ 6 h 25"/>
                <a:gd name="T18" fmla="*/ 4 w 48"/>
                <a:gd name="T19" fmla="*/ 6 h 25"/>
                <a:gd name="T20" fmla="*/ 4 w 48"/>
                <a:gd name="T21" fmla="*/ 6 h 25"/>
                <a:gd name="T22" fmla="*/ 6 w 48"/>
                <a:gd name="T23" fmla="*/ 8 h 25"/>
                <a:gd name="T24" fmla="*/ 6 w 48"/>
                <a:gd name="T25" fmla="*/ 8 h 25"/>
                <a:gd name="T26" fmla="*/ 6 w 48"/>
                <a:gd name="T27" fmla="*/ 10 h 25"/>
                <a:gd name="T28" fmla="*/ 6 w 48"/>
                <a:gd name="T29" fmla="*/ 10 h 25"/>
                <a:gd name="T30" fmla="*/ 6 w 48"/>
                <a:gd name="T31" fmla="*/ 10 h 25"/>
                <a:gd name="T32" fmla="*/ 6 w 48"/>
                <a:gd name="T33" fmla="*/ 12 h 25"/>
                <a:gd name="T34" fmla="*/ 6 w 48"/>
                <a:gd name="T35" fmla="*/ 12 h 25"/>
                <a:gd name="T36" fmla="*/ 6 w 48"/>
                <a:gd name="T37" fmla="*/ 14 h 25"/>
                <a:gd name="T38" fmla="*/ 6 w 48"/>
                <a:gd name="T39" fmla="*/ 14 h 25"/>
                <a:gd name="T40" fmla="*/ 6 w 48"/>
                <a:gd name="T41" fmla="*/ 14 h 25"/>
                <a:gd name="T42" fmla="*/ 6 w 48"/>
                <a:gd name="T43" fmla="*/ 16 h 25"/>
                <a:gd name="T44" fmla="*/ 6 w 48"/>
                <a:gd name="T45" fmla="*/ 16 h 25"/>
                <a:gd name="T46" fmla="*/ 6 w 48"/>
                <a:gd name="T47" fmla="*/ 18 h 25"/>
                <a:gd name="T48" fmla="*/ 6 w 48"/>
                <a:gd name="T49" fmla="*/ 18 h 25"/>
                <a:gd name="T50" fmla="*/ 6 w 48"/>
                <a:gd name="T51" fmla="*/ 18 h 25"/>
                <a:gd name="T52" fmla="*/ 4 w 48"/>
                <a:gd name="T53" fmla="*/ 20 h 25"/>
                <a:gd name="T54" fmla="*/ 4 w 48"/>
                <a:gd name="T55" fmla="*/ 20 h 25"/>
                <a:gd name="T56" fmla="*/ 4 w 48"/>
                <a:gd name="T57" fmla="*/ 22 h 25"/>
                <a:gd name="T58" fmla="*/ 4 w 48"/>
                <a:gd name="T59" fmla="*/ 22 h 25"/>
                <a:gd name="T60" fmla="*/ 4 w 48"/>
                <a:gd name="T61" fmla="*/ 22 h 25"/>
                <a:gd name="T62" fmla="*/ 2 w 48"/>
                <a:gd name="T63" fmla="*/ 23 h 25"/>
                <a:gd name="T64" fmla="*/ 2 w 48"/>
                <a:gd name="T65" fmla="*/ 23 h 25"/>
                <a:gd name="T66" fmla="*/ 2 w 48"/>
                <a:gd name="T67" fmla="*/ 23 h 25"/>
                <a:gd name="T68" fmla="*/ 0 w 48"/>
                <a:gd name="T69" fmla="*/ 25 h 25"/>
                <a:gd name="T70" fmla="*/ 48 w 48"/>
                <a:gd name="T71" fmla="*/ 14 h 25"/>
                <a:gd name="T72" fmla="*/ 48 w 48"/>
                <a:gd name="T73" fmla="*/ 14 h 2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8"/>
                <a:gd name="T112" fmla="*/ 0 h 25"/>
                <a:gd name="T113" fmla="*/ 48 w 48"/>
                <a:gd name="T114" fmla="*/ 25 h 2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8" h="25">
                  <a:moveTo>
                    <a:pt x="48" y="14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6"/>
                  </a:lnTo>
                  <a:lnTo>
                    <a:pt x="6" y="8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6" y="14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2" y="23"/>
                  </a:lnTo>
                  <a:lnTo>
                    <a:pt x="0" y="25"/>
                  </a:lnTo>
                  <a:lnTo>
                    <a:pt x="48" y="1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135" name="Rectangle 297">
              <a:extLst>
                <a:ext uri="{FF2B5EF4-FFF2-40B4-BE49-F238E27FC236}">
                  <a16:creationId xmlns:a16="http://schemas.microsoft.com/office/drawing/2014/main" id="{D8C771D2-3BFC-99D8-1F39-BA25CC0C72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5" y="2854"/>
              <a:ext cx="58" cy="6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6136" name="Freeform 298">
              <a:extLst>
                <a:ext uri="{FF2B5EF4-FFF2-40B4-BE49-F238E27FC236}">
                  <a16:creationId xmlns:a16="http://schemas.microsoft.com/office/drawing/2014/main" id="{9F7A590C-27D5-2EA9-7847-B515CAA9D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4" y="2844"/>
              <a:ext cx="46" cy="25"/>
            </a:xfrm>
            <a:custGeom>
              <a:avLst/>
              <a:gdLst>
                <a:gd name="T0" fmla="*/ 46 w 46"/>
                <a:gd name="T1" fmla="*/ 12 h 25"/>
                <a:gd name="T2" fmla="*/ 0 w 46"/>
                <a:gd name="T3" fmla="*/ 0 h 25"/>
                <a:gd name="T4" fmla="*/ 0 w 46"/>
                <a:gd name="T5" fmla="*/ 0 h 25"/>
                <a:gd name="T6" fmla="*/ 0 w 46"/>
                <a:gd name="T7" fmla="*/ 0 h 25"/>
                <a:gd name="T8" fmla="*/ 2 w 46"/>
                <a:gd name="T9" fmla="*/ 2 h 25"/>
                <a:gd name="T10" fmla="*/ 2 w 46"/>
                <a:gd name="T11" fmla="*/ 2 h 25"/>
                <a:gd name="T12" fmla="*/ 2 w 46"/>
                <a:gd name="T13" fmla="*/ 4 h 25"/>
                <a:gd name="T14" fmla="*/ 2 w 46"/>
                <a:gd name="T15" fmla="*/ 4 h 25"/>
                <a:gd name="T16" fmla="*/ 3 w 46"/>
                <a:gd name="T17" fmla="*/ 4 h 25"/>
                <a:gd name="T18" fmla="*/ 3 w 46"/>
                <a:gd name="T19" fmla="*/ 6 h 25"/>
                <a:gd name="T20" fmla="*/ 3 w 46"/>
                <a:gd name="T21" fmla="*/ 6 h 25"/>
                <a:gd name="T22" fmla="*/ 3 w 46"/>
                <a:gd name="T23" fmla="*/ 8 h 25"/>
                <a:gd name="T24" fmla="*/ 3 w 46"/>
                <a:gd name="T25" fmla="*/ 8 h 25"/>
                <a:gd name="T26" fmla="*/ 3 w 46"/>
                <a:gd name="T27" fmla="*/ 8 h 25"/>
                <a:gd name="T28" fmla="*/ 3 w 46"/>
                <a:gd name="T29" fmla="*/ 10 h 25"/>
                <a:gd name="T30" fmla="*/ 5 w 46"/>
                <a:gd name="T31" fmla="*/ 10 h 25"/>
                <a:gd name="T32" fmla="*/ 5 w 46"/>
                <a:gd name="T33" fmla="*/ 12 h 25"/>
                <a:gd name="T34" fmla="*/ 5 w 46"/>
                <a:gd name="T35" fmla="*/ 12 h 25"/>
                <a:gd name="T36" fmla="*/ 5 w 46"/>
                <a:gd name="T37" fmla="*/ 12 h 25"/>
                <a:gd name="T38" fmla="*/ 5 w 46"/>
                <a:gd name="T39" fmla="*/ 14 h 25"/>
                <a:gd name="T40" fmla="*/ 5 w 46"/>
                <a:gd name="T41" fmla="*/ 14 h 25"/>
                <a:gd name="T42" fmla="*/ 5 w 46"/>
                <a:gd name="T43" fmla="*/ 16 h 25"/>
                <a:gd name="T44" fmla="*/ 3 w 46"/>
                <a:gd name="T45" fmla="*/ 16 h 25"/>
                <a:gd name="T46" fmla="*/ 3 w 46"/>
                <a:gd name="T47" fmla="*/ 16 h 25"/>
                <a:gd name="T48" fmla="*/ 3 w 46"/>
                <a:gd name="T49" fmla="*/ 18 h 25"/>
                <a:gd name="T50" fmla="*/ 3 w 46"/>
                <a:gd name="T51" fmla="*/ 18 h 25"/>
                <a:gd name="T52" fmla="*/ 3 w 46"/>
                <a:gd name="T53" fmla="*/ 20 h 25"/>
                <a:gd name="T54" fmla="*/ 3 w 46"/>
                <a:gd name="T55" fmla="*/ 20 h 25"/>
                <a:gd name="T56" fmla="*/ 3 w 46"/>
                <a:gd name="T57" fmla="*/ 20 h 25"/>
                <a:gd name="T58" fmla="*/ 2 w 46"/>
                <a:gd name="T59" fmla="*/ 22 h 25"/>
                <a:gd name="T60" fmla="*/ 2 w 46"/>
                <a:gd name="T61" fmla="*/ 22 h 25"/>
                <a:gd name="T62" fmla="*/ 2 w 46"/>
                <a:gd name="T63" fmla="*/ 23 h 25"/>
                <a:gd name="T64" fmla="*/ 2 w 46"/>
                <a:gd name="T65" fmla="*/ 23 h 25"/>
                <a:gd name="T66" fmla="*/ 0 w 46"/>
                <a:gd name="T67" fmla="*/ 23 h 25"/>
                <a:gd name="T68" fmla="*/ 0 w 46"/>
                <a:gd name="T69" fmla="*/ 25 h 25"/>
                <a:gd name="T70" fmla="*/ 46 w 46"/>
                <a:gd name="T71" fmla="*/ 12 h 25"/>
                <a:gd name="T72" fmla="*/ 46 w 46"/>
                <a:gd name="T73" fmla="*/ 12 h 2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6"/>
                <a:gd name="T112" fmla="*/ 0 h 25"/>
                <a:gd name="T113" fmla="*/ 46 w 46"/>
                <a:gd name="T114" fmla="*/ 25 h 2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6" h="25">
                  <a:moveTo>
                    <a:pt x="46" y="12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8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46" y="1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137" name="Rectangle 299">
              <a:extLst>
                <a:ext uri="{FF2B5EF4-FFF2-40B4-BE49-F238E27FC236}">
                  <a16:creationId xmlns:a16="http://schemas.microsoft.com/office/drawing/2014/main" id="{A70EE6D1-9A75-E82E-8E43-13F8163F03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1" y="2578"/>
              <a:ext cx="639" cy="7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6138" name="Line 300">
              <a:extLst>
                <a:ext uri="{FF2B5EF4-FFF2-40B4-BE49-F238E27FC236}">
                  <a16:creationId xmlns:a16="http://schemas.microsoft.com/office/drawing/2014/main" id="{5126F4A6-FC27-AA75-38DA-961BE812D1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07" y="3462"/>
              <a:ext cx="359" cy="1"/>
            </a:xfrm>
            <a:prstGeom prst="line">
              <a:avLst/>
            </a:pr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139" name="Line 301">
              <a:extLst>
                <a:ext uri="{FF2B5EF4-FFF2-40B4-BE49-F238E27FC236}">
                  <a16:creationId xmlns:a16="http://schemas.microsoft.com/office/drawing/2014/main" id="{F743B1C0-E703-283D-EC9D-823675FA16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42" y="2668"/>
              <a:ext cx="224" cy="1"/>
            </a:xfrm>
            <a:prstGeom prst="line">
              <a:avLst/>
            </a:pr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140" name="Line 302">
              <a:extLst>
                <a:ext uri="{FF2B5EF4-FFF2-40B4-BE49-F238E27FC236}">
                  <a16:creationId xmlns:a16="http://schemas.microsoft.com/office/drawing/2014/main" id="{1DF6769E-5DE4-FD2A-CBBD-3BF9996345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28" y="3226"/>
              <a:ext cx="37" cy="1"/>
            </a:xfrm>
            <a:prstGeom prst="line">
              <a:avLst/>
            </a:pr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141" name="Line 303">
              <a:extLst>
                <a:ext uri="{FF2B5EF4-FFF2-40B4-BE49-F238E27FC236}">
                  <a16:creationId xmlns:a16="http://schemas.microsoft.com/office/drawing/2014/main" id="{0497A38C-7DF0-25C0-A194-F7D8561302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3226"/>
              <a:ext cx="73" cy="1"/>
            </a:xfrm>
            <a:prstGeom prst="line">
              <a:avLst/>
            </a:prstGeom>
            <a:noFill/>
            <a:ln w="6350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142" name="Rectangle 304">
              <a:extLst>
                <a:ext uri="{FF2B5EF4-FFF2-40B4-BE49-F238E27FC236}">
                  <a16:creationId xmlns:a16="http://schemas.microsoft.com/office/drawing/2014/main" id="{4D58B1D1-6E58-E6D3-8038-9DE8DA6F5A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3" y="3735"/>
              <a:ext cx="4" cy="6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6143" name="Rectangle 305">
              <a:extLst>
                <a:ext uri="{FF2B5EF4-FFF2-40B4-BE49-F238E27FC236}">
                  <a16:creationId xmlns:a16="http://schemas.microsoft.com/office/drawing/2014/main" id="{BE6F9873-876B-EFCD-28F6-8057D053E6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3" y="3714"/>
              <a:ext cx="4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6144" name="Rectangle 306">
              <a:extLst>
                <a:ext uri="{FF2B5EF4-FFF2-40B4-BE49-F238E27FC236}">
                  <a16:creationId xmlns:a16="http://schemas.microsoft.com/office/drawing/2014/main" id="{E8FA2093-ED73-05A7-A85C-89F641217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3" y="3631"/>
              <a:ext cx="4" cy="6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6145" name="Rectangle 307">
              <a:extLst>
                <a:ext uri="{FF2B5EF4-FFF2-40B4-BE49-F238E27FC236}">
                  <a16:creationId xmlns:a16="http://schemas.microsoft.com/office/drawing/2014/main" id="{3259FF15-56BB-935D-33C4-E520B7A3FF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3" y="3608"/>
              <a:ext cx="4" cy="6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6146" name="Rectangle 308">
              <a:extLst>
                <a:ext uri="{FF2B5EF4-FFF2-40B4-BE49-F238E27FC236}">
                  <a16:creationId xmlns:a16="http://schemas.microsoft.com/office/drawing/2014/main" id="{1886BE6B-22F6-3D42-7893-F77CEA4F8C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3" y="3528"/>
              <a:ext cx="4" cy="6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6147" name="Rectangle 309">
              <a:extLst>
                <a:ext uri="{FF2B5EF4-FFF2-40B4-BE49-F238E27FC236}">
                  <a16:creationId xmlns:a16="http://schemas.microsoft.com/office/drawing/2014/main" id="{A264E41D-6966-743F-D2DE-35B7560B0E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3" y="3505"/>
              <a:ext cx="4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6148" name="Rectangle 310">
              <a:extLst>
                <a:ext uri="{FF2B5EF4-FFF2-40B4-BE49-F238E27FC236}">
                  <a16:creationId xmlns:a16="http://schemas.microsoft.com/office/drawing/2014/main" id="{5E0689EA-4BF1-7392-EEB6-F59B72B71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3" y="3422"/>
              <a:ext cx="4" cy="6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6149" name="Rectangle 311">
              <a:extLst>
                <a:ext uri="{FF2B5EF4-FFF2-40B4-BE49-F238E27FC236}">
                  <a16:creationId xmlns:a16="http://schemas.microsoft.com/office/drawing/2014/main" id="{8E151047-C391-EB90-5E56-8C46166B8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3" y="3401"/>
              <a:ext cx="4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6150" name="Rectangle 312">
              <a:extLst>
                <a:ext uri="{FF2B5EF4-FFF2-40B4-BE49-F238E27FC236}">
                  <a16:creationId xmlns:a16="http://schemas.microsoft.com/office/drawing/2014/main" id="{ABEF73F1-BF7A-C7F8-BF7D-263F8FD6CE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3" y="3319"/>
              <a:ext cx="4" cy="6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6151" name="Rectangle 313">
              <a:extLst>
                <a:ext uri="{FF2B5EF4-FFF2-40B4-BE49-F238E27FC236}">
                  <a16:creationId xmlns:a16="http://schemas.microsoft.com/office/drawing/2014/main" id="{2636E1DC-F883-73B2-FA32-98ADC52CCC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3" y="3295"/>
              <a:ext cx="4" cy="6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6152" name="Rectangle 314">
              <a:extLst>
                <a:ext uri="{FF2B5EF4-FFF2-40B4-BE49-F238E27FC236}">
                  <a16:creationId xmlns:a16="http://schemas.microsoft.com/office/drawing/2014/main" id="{4399B3ED-6461-9680-66F4-B21C797F9F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3" y="3215"/>
              <a:ext cx="4" cy="6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6153" name="Rectangle 315">
              <a:extLst>
                <a:ext uri="{FF2B5EF4-FFF2-40B4-BE49-F238E27FC236}">
                  <a16:creationId xmlns:a16="http://schemas.microsoft.com/office/drawing/2014/main" id="{9C43416D-6D51-57ED-E462-DE8B3CF5E1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3" y="3192"/>
              <a:ext cx="4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6154" name="Rectangle 316">
              <a:extLst>
                <a:ext uri="{FF2B5EF4-FFF2-40B4-BE49-F238E27FC236}">
                  <a16:creationId xmlns:a16="http://schemas.microsoft.com/office/drawing/2014/main" id="{4C390AC6-835F-C6EC-9329-CCAAB21DFD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3" y="3109"/>
              <a:ext cx="4" cy="6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6155" name="Rectangle 317">
              <a:extLst>
                <a:ext uri="{FF2B5EF4-FFF2-40B4-BE49-F238E27FC236}">
                  <a16:creationId xmlns:a16="http://schemas.microsoft.com/office/drawing/2014/main" id="{493CDF08-F935-2959-5AC7-B226D28F6F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3" y="3086"/>
              <a:ext cx="4" cy="6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6156" name="Rectangle 318">
              <a:extLst>
                <a:ext uri="{FF2B5EF4-FFF2-40B4-BE49-F238E27FC236}">
                  <a16:creationId xmlns:a16="http://schemas.microsoft.com/office/drawing/2014/main" id="{94A29915-DB52-34B9-8B12-E8C44C82B4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3" y="3006"/>
              <a:ext cx="4" cy="6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6157" name="Rectangle 319">
              <a:extLst>
                <a:ext uri="{FF2B5EF4-FFF2-40B4-BE49-F238E27FC236}">
                  <a16:creationId xmlns:a16="http://schemas.microsoft.com/office/drawing/2014/main" id="{53AD2C30-BE02-8013-C022-56ED18E93A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3" y="2983"/>
              <a:ext cx="4" cy="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6158" name="Rectangle 320">
              <a:extLst>
                <a:ext uri="{FF2B5EF4-FFF2-40B4-BE49-F238E27FC236}">
                  <a16:creationId xmlns:a16="http://schemas.microsoft.com/office/drawing/2014/main" id="{4B66ADF5-CDE7-0F62-9A8B-13CC15C4BE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3" y="2902"/>
              <a:ext cx="4" cy="6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6159" name="Rectangle 321">
              <a:extLst>
                <a:ext uri="{FF2B5EF4-FFF2-40B4-BE49-F238E27FC236}">
                  <a16:creationId xmlns:a16="http://schemas.microsoft.com/office/drawing/2014/main" id="{2D058D41-3903-D1ED-4F7D-7518D53A2D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3" y="2879"/>
              <a:ext cx="4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6160" name="Rectangle 322">
              <a:extLst>
                <a:ext uri="{FF2B5EF4-FFF2-40B4-BE49-F238E27FC236}">
                  <a16:creationId xmlns:a16="http://schemas.microsoft.com/office/drawing/2014/main" id="{A3A29F26-6BFF-127F-1B48-775B09A391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3" y="2796"/>
              <a:ext cx="4" cy="6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6161" name="Rectangle 323">
              <a:extLst>
                <a:ext uri="{FF2B5EF4-FFF2-40B4-BE49-F238E27FC236}">
                  <a16:creationId xmlns:a16="http://schemas.microsoft.com/office/drawing/2014/main" id="{C0752CC7-F51C-7331-5AC0-C2E9D8AD8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3" y="2773"/>
              <a:ext cx="4" cy="6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6162" name="Rectangle 324">
              <a:extLst>
                <a:ext uri="{FF2B5EF4-FFF2-40B4-BE49-F238E27FC236}">
                  <a16:creationId xmlns:a16="http://schemas.microsoft.com/office/drawing/2014/main" id="{10FB887B-F764-842A-AA34-B7B23C70EA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3" y="2693"/>
              <a:ext cx="4" cy="63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6163" name="Rectangle 325">
              <a:extLst>
                <a:ext uri="{FF2B5EF4-FFF2-40B4-BE49-F238E27FC236}">
                  <a16:creationId xmlns:a16="http://schemas.microsoft.com/office/drawing/2014/main" id="{2617103E-67D5-1331-4994-DD5A54CC85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3" y="2670"/>
              <a:ext cx="4" cy="4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6164" name="Rectangle 326">
              <a:extLst>
                <a:ext uri="{FF2B5EF4-FFF2-40B4-BE49-F238E27FC236}">
                  <a16:creationId xmlns:a16="http://schemas.microsoft.com/office/drawing/2014/main" id="{07096A53-E838-9BE8-F8B6-8D244E051D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3" y="2587"/>
              <a:ext cx="4" cy="65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6165" name="Rectangle 327">
              <a:extLst>
                <a:ext uri="{FF2B5EF4-FFF2-40B4-BE49-F238E27FC236}">
                  <a16:creationId xmlns:a16="http://schemas.microsoft.com/office/drawing/2014/main" id="{2F702F09-3846-66C7-C38E-903A905FC1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3" y="3533"/>
              <a:ext cx="11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G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6166" name="Rectangle 328">
              <a:extLst>
                <a:ext uri="{FF2B5EF4-FFF2-40B4-BE49-F238E27FC236}">
                  <a16:creationId xmlns:a16="http://schemas.microsoft.com/office/drawing/2014/main" id="{5B837990-B840-9318-3EBE-6E22DB52BC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9" y="2857"/>
              <a:ext cx="9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P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6167" name="Freeform 329">
              <a:extLst>
                <a:ext uri="{FF2B5EF4-FFF2-40B4-BE49-F238E27FC236}">
                  <a16:creationId xmlns:a16="http://schemas.microsoft.com/office/drawing/2014/main" id="{30F6EC78-32C2-A707-5E99-49CB7AFCB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1" y="2940"/>
              <a:ext cx="10" cy="346"/>
            </a:xfrm>
            <a:custGeom>
              <a:avLst/>
              <a:gdLst>
                <a:gd name="T0" fmla="*/ 2 w 10"/>
                <a:gd name="T1" fmla="*/ 0 h 346"/>
                <a:gd name="T2" fmla="*/ 0 w 10"/>
                <a:gd name="T3" fmla="*/ 346 h 346"/>
                <a:gd name="T4" fmla="*/ 8 w 10"/>
                <a:gd name="T5" fmla="*/ 346 h 346"/>
                <a:gd name="T6" fmla="*/ 10 w 10"/>
                <a:gd name="T7" fmla="*/ 0 h 346"/>
                <a:gd name="T8" fmla="*/ 2 w 10"/>
                <a:gd name="T9" fmla="*/ 0 h 3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346"/>
                <a:gd name="T17" fmla="*/ 10 w 10"/>
                <a:gd name="T18" fmla="*/ 346 h 34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346">
                  <a:moveTo>
                    <a:pt x="2" y="0"/>
                  </a:moveTo>
                  <a:lnTo>
                    <a:pt x="0" y="346"/>
                  </a:lnTo>
                  <a:lnTo>
                    <a:pt x="8" y="346"/>
                  </a:lnTo>
                  <a:lnTo>
                    <a:pt x="1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168" name="Freeform 330">
              <a:extLst>
                <a:ext uri="{FF2B5EF4-FFF2-40B4-BE49-F238E27FC236}">
                  <a16:creationId xmlns:a16="http://schemas.microsoft.com/office/drawing/2014/main" id="{D013139D-BD53-B5F9-03FC-180A8A7FA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2908"/>
              <a:ext cx="34" cy="65"/>
            </a:xfrm>
            <a:custGeom>
              <a:avLst/>
              <a:gdLst>
                <a:gd name="T0" fmla="*/ 17 w 34"/>
                <a:gd name="T1" fmla="*/ 0 h 65"/>
                <a:gd name="T2" fmla="*/ 0 w 34"/>
                <a:gd name="T3" fmla="*/ 65 h 65"/>
                <a:gd name="T4" fmla="*/ 0 w 34"/>
                <a:gd name="T5" fmla="*/ 65 h 65"/>
                <a:gd name="T6" fmla="*/ 2 w 34"/>
                <a:gd name="T7" fmla="*/ 63 h 65"/>
                <a:gd name="T8" fmla="*/ 2 w 34"/>
                <a:gd name="T9" fmla="*/ 63 h 65"/>
                <a:gd name="T10" fmla="*/ 4 w 34"/>
                <a:gd name="T11" fmla="*/ 63 h 65"/>
                <a:gd name="T12" fmla="*/ 4 w 34"/>
                <a:gd name="T13" fmla="*/ 61 h 65"/>
                <a:gd name="T14" fmla="*/ 6 w 34"/>
                <a:gd name="T15" fmla="*/ 61 h 65"/>
                <a:gd name="T16" fmla="*/ 8 w 34"/>
                <a:gd name="T17" fmla="*/ 61 h 65"/>
                <a:gd name="T18" fmla="*/ 8 w 34"/>
                <a:gd name="T19" fmla="*/ 59 h 65"/>
                <a:gd name="T20" fmla="*/ 9 w 34"/>
                <a:gd name="T21" fmla="*/ 59 h 65"/>
                <a:gd name="T22" fmla="*/ 9 w 34"/>
                <a:gd name="T23" fmla="*/ 59 h 65"/>
                <a:gd name="T24" fmla="*/ 11 w 34"/>
                <a:gd name="T25" fmla="*/ 59 h 65"/>
                <a:gd name="T26" fmla="*/ 11 w 34"/>
                <a:gd name="T27" fmla="*/ 59 h 65"/>
                <a:gd name="T28" fmla="*/ 13 w 34"/>
                <a:gd name="T29" fmla="*/ 57 h 65"/>
                <a:gd name="T30" fmla="*/ 13 w 34"/>
                <a:gd name="T31" fmla="*/ 57 h 65"/>
                <a:gd name="T32" fmla="*/ 15 w 34"/>
                <a:gd name="T33" fmla="*/ 57 h 65"/>
                <a:gd name="T34" fmla="*/ 15 w 34"/>
                <a:gd name="T35" fmla="*/ 57 h 65"/>
                <a:gd name="T36" fmla="*/ 17 w 34"/>
                <a:gd name="T37" fmla="*/ 57 h 65"/>
                <a:gd name="T38" fmla="*/ 17 w 34"/>
                <a:gd name="T39" fmla="*/ 57 h 65"/>
                <a:gd name="T40" fmla="*/ 19 w 34"/>
                <a:gd name="T41" fmla="*/ 57 h 65"/>
                <a:gd name="T42" fmla="*/ 21 w 34"/>
                <a:gd name="T43" fmla="*/ 57 h 65"/>
                <a:gd name="T44" fmla="*/ 21 w 34"/>
                <a:gd name="T45" fmla="*/ 59 h 65"/>
                <a:gd name="T46" fmla="*/ 23 w 34"/>
                <a:gd name="T47" fmla="*/ 59 h 65"/>
                <a:gd name="T48" fmla="*/ 23 w 34"/>
                <a:gd name="T49" fmla="*/ 59 h 65"/>
                <a:gd name="T50" fmla="*/ 25 w 34"/>
                <a:gd name="T51" fmla="*/ 59 h 65"/>
                <a:gd name="T52" fmla="*/ 25 w 34"/>
                <a:gd name="T53" fmla="*/ 59 h 65"/>
                <a:gd name="T54" fmla="*/ 27 w 34"/>
                <a:gd name="T55" fmla="*/ 59 h 65"/>
                <a:gd name="T56" fmla="*/ 27 w 34"/>
                <a:gd name="T57" fmla="*/ 61 h 65"/>
                <a:gd name="T58" fmla="*/ 29 w 34"/>
                <a:gd name="T59" fmla="*/ 61 h 65"/>
                <a:gd name="T60" fmla="*/ 29 w 34"/>
                <a:gd name="T61" fmla="*/ 61 h 65"/>
                <a:gd name="T62" fmla="*/ 31 w 34"/>
                <a:gd name="T63" fmla="*/ 63 h 65"/>
                <a:gd name="T64" fmla="*/ 31 w 34"/>
                <a:gd name="T65" fmla="*/ 63 h 65"/>
                <a:gd name="T66" fmla="*/ 33 w 34"/>
                <a:gd name="T67" fmla="*/ 63 h 65"/>
                <a:gd name="T68" fmla="*/ 34 w 34"/>
                <a:gd name="T69" fmla="*/ 65 h 65"/>
                <a:gd name="T70" fmla="*/ 17 w 34"/>
                <a:gd name="T71" fmla="*/ 0 h 65"/>
                <a:gd name="T72" fmla="*/ 17 w 34"/>
                <a:gd name="T73" fmla="*/ 0 h 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4"/>
                <a:gd name="T112" fmla="*/ 0 h 65"/>
                <a:gd name="T113" fmla="*/ 34 w 34"/>
                <a:gd name="T114" fmla="*/ 65 h 6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4" h="65">
                  <a:moveTo>
                    <a:pt x="17" y="0"/>
                  </a:moveTo>
                  <a:lnTo>
                    <a:pt x="0" y="65"/>
                  </a:lnTo>
                  <a:lnTo>
                    <a:pt x="2" y="63"/>
                  </a:lnTo>
                  <a:lnTo>
                    <a:pt x="4" y="63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8" y="59"/>
                  </a:lnTo>
                  <a:lnTo>
                    <a:pt x="9" y="59"/>
                  </a:lnTo>
                  <a:lnTo>
                    <a:pt x="11" y="59"/>
                  </a:lnTo>
                  <a:lnTo>
                    <a:pt x="13" y="57"/>
                  </a:lnTo>
                  <a:lnTo>
                    <a:pt x="15" y="57"/>
                  </a:lnTo>
                  <a:lnTo>
                    <a:pt x="17" y="57"/>
                  </a:lnTo>
                  <a:lnTo>
                    <a:pt x="19" y="57"/>
                  </a:lnTo>
                  <a:lnTo>
                    <a:pt x="21" y="57"/>
                  </a:lnTo>
                  <a:lnTo>
                    <a:pt x="21" y="59"/>
                  </a:lnTo>
                  <a:lnTo>
                    <a:pt x="23" y="59"/>
                  </a:lnTo>
                  <a:lnTo>
                    <a:pt x="25" y="59"/>
                  </a:lnTo>
                  <a:lnTo>
                    <a:pt x="27" y="59"/>
                  </a:lnTo>
                  <a:lnTo>
                    <a:pt x="27" y="61"/>
                  </a:lnTo>
                  <a:lnTo>
                    <a:pt x="29" y="61"/>
                  </a:lnTo>
                  <a:lnTo>
                    <a:pt x="31" y="63"/>
                  </a:lnTo>
                  <a:lnTo>
                    <a:pt x="33" y="63"/>
                  </a:lnTo>
                  <a:lnTo>
                    <a:pt x="34" y="6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169" name="Freeform 331">
              <a:extLst>
                <a:ext uri="{FF2B5EF4-FFF2-40B4-BE49-F238E27FC236}">
                  <a16:creationId xmlns:a16="http://schemas.microsoft.com/office/drawing/2014/main" id="{8492FF26-D955-12B7-3C1E-EBFBBF5E7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1" y="3294"/>
              <a:ext cx="12" cy="345"/>
            </a:xfrm>
            <a:custGeom>
              <a:avLst/>
              <a:gdLst>
                <a:gd name="T0" fmla="*/ 12 w 12"/>
                <a:gd name="T1" fmla="*/ 345 h 345"/>
                <a:gd name="T2" fmla="*/ 10 w 12"/>
                <a:gd name="T3" fmla="*/ 0 h 345"/>
                <a:gd name="T4" fmla="*/ 0 w 12"/>
                <a:gd name="T5" fmla="*/ 0 h 345"/>
                <a:gd name="T6" fmla="*/ 2 w 12"/>
                <a:gd name="T7" fmla="*/ 345 h 345"/>
                <a:gd name="T8" fmla="*/ 12 w 12"/>
                <a:gd name="T9" fmla="*/ 345 h 3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345"/>
                <a:gd name="T17" fmla="*/ 12 w 12"/>
                <a:gd name="T18" fmla="*/ 345 h 3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345">
                  <a:moveTo>
                    <a:pt x="12" y="345"/>
                  </a:moveTo>
                  <a:lnTo>
                    <a:pt x="10" y="0"/>
                  </a:lnTo>
                  <a:lnTo>
                    <a:pt x="0" y="0"/>
                  </a:lnTo>
                  <a:lnTo>
                    <a:pt x="2" y="345"/>
                  </a:lnTo>
                  <a:lnTo>
                    <a:pt x="12" y="34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170" name="Freeform 332">
              <a:extLst>
                <a:ext uri="{FF2B5EF4-FFF2-40B4-BE49-F238E27FC236}">
                  <a16:creationId xmlns:a16="http://schemas.microsoft.com/office/drawing/2014/main" id="{429794D0-4814-BF03-66F7-1672A6AAF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" y="3606"/>
              <a:ext cx="32" cy="66"/>
            </a:xfrm>
            <a:custGeom>
              <a:avLst/>
              <a:gdLst>
                <a:gd name="T0" fmla="*/ 15 w 32"/>
                <a:gd name="T1" fmla="*/ 66 h 66"/>
                <a:gd name="T2" fmla="*/ 32 w 32"/>
                <a:gd name="T3" fmla="*/ 0 h 66"/>
                <a:gd name="T4" fmla="*/ 32 w 32"/>
                <a:gd name="T5" fmla="*/ 0 h 66"/>
                <a:gd name="T6" fmla="*/ 31 w 32"/>
                <a:gd name="T7" fmla="*/ 2 h 66"/>
                <a:gd name="T8" fmla="*/ 31 w 32"/>
                <a:gd name="T9" fmla="*/ 2 h 66"/>
                <a:gd name="T10" fmla="*/ 29 w 32"/>
                <a:gd name="T11" fmla="*/ 4 h 66"/>
                <a:gd name="T12" fmla="*/ 29 w 32"/>
                <a:gd name="T13" fmla="*/ 4 h 66"/>
                <a:gd name="T14" fmla="*/ 27 w 32"/>
                <a:gd name="T15" fmla="*/ 4 h 66"/>
                <a:gd name="T16" fmla="*/ 27 w 32"/>
                <a:gd name="T17" fmla="*/ 4 h 66"/>
                <a:gd name="T18" fmla="*/ 25 w 32"/>
                <a:gd name="T19" fmla="*/ 6 h 66"/>
                <a:gd name="T20" fmla="*/ 25 w 32"/>
                <a:gd name="T21" fmla="*/ 6 h 66"/>
                <a:gd name="T22" fmla="*/ 23 w 32"/>
                <a:gd name="T23" fmla="*/ 6 h 66"/>
                <a:gd name="T24" fmla="*/ 23 w 32"/>
                <a:gd name="T25" fmla="*/ 6 h 66"/>
                <a:gd name="T26" fmla="*/ 21 w 32"/>
                <a:gd name="T27" fmla="*/ 8 h 66"/>
                <a:gd name="T28" fmla="*/ 19 w 32"/>
                <a:gd name="T29" fmla="*/ 8 h 66"/>
                <a:gd name="T30" fmla="*/ 19 w 32"/>
                <a:gd name="T31" fmla="*/ 8 h 66"/>
                <a:gd name="T32" fmla="*/ 17 w 32"/>
                <a:gd name="T33" fmla="*/ 8 h 66"/>
                <a:gd name="T34" fmla="*/ 17 w 32"/>
                <a:gd name="T35" fmla="*/ 8 h 66"/>
                <a:gd name="T36" fmla="*/ 15 w 32"/>
                <a:gd name="T37" fmla="*/ 8 h 66"/>
                <a:gd name="T38" fmla="*/ 15 w 32"/>
                <a:gd name="T39" fmla="*/ 8 h 66"/>
                <a:gd name="T40" fmla="*/ 13 w 32"/>
                <a:gd name="T41" fmla="*/ 8 h 66"/>
                <a:gd name="T42" fmla="*/ 13 w 32"/>
                <a:gd name="T43" fmla="*/ 8 h 66"/>
                <a:gd name="T44" fmla="*/ 11 w 32"/>
                <a:gd name="T45" fmla="*/ 8 h 66"/>
                <a:gd name="T46" fmla="*/ 11 w 32"/>
                <a:gd name="T47" fmla="*/ 8 h 66"/>
                <a:gd name="T48" fmla="*/ 9 w 32"/>
                <a:gd name="T49" fmla="*/ 6 h 66"/>
                <a:gd name="T50" fmla="*/ 9 w 32"/>
                <a:gd name="T51" fmla="*/ 6 h 66"/>
                <a:gd name="T52" fmla="*/ 7 w 32"/>
                <a:gd name="T53" fmla="*/ 6 h 66"/>
                <a:gd name="T54" fmla="*/ 6 w 32"/>
                <a:gd name="T55" fmla="*/ 6 h 66"/>
                <a:gd name="T56" fmla="*/ 6 w 32"/>
                <a:gd name="T57" fmla="*/ 6 h 66"/>
                <a:gd name="T58" fmla="*/ 4 w 32"/>
                <a:gd name="T59" fmla="*/ 4 h 66"/>
                <a:gd name="T60" fmla="*/ 4 w 32"/>
                <a:gd name="T61" fmla="*/ 4 h 66"/>
                <a:gd name="T62" fmla="*/ 2 w 32"/>
                <a:gd name="T63" fmla="*/ 4 h 66"/>
                <a:gd name="T64" fmla="*/ 2 w 32"/>
                <a:gd name="T65" fmla="*/ 2 h 66"/>
                <a:gd name="T66" fmla="*/ 0 w 32"/>
                <a:gd name="T67" fmla="*/ 2 h 66"/>
                <a:gd name="T68" fmla="*/ 0 w 32"/>
                <a:gd name="T69" fmla="*/ 0 h 66"/>
                <a:gd name="T70" fmla="*/ 15 w 32"/>
                <a:gd name="T71" fmla="*/ 66 h 66"/>
                <a:gd name="T72" fmla="*/ 15 w 32"/>
                <a:gd name="T73" fmla="*/ 66 h 6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"/>
                <a:gd name="T112" fmla="*/ 0 h 66"/>
                <a:gd name="T113" fmla="*/ 32 w 32"/>
                <a:gd name="T114" fmla="*/ 66 h 6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" h="66">
                  <a:moveTo>
                    <a:pt x="15" y="66"/>
                  </a:moveTo>
                  <a:lnTo>
                    <a:pt x="32" y="0"/>
                  </a:lnTo>
                  <a:lnTo>
                    <a:pt x="31" y="2"/>
                  </a:lnTo>
                  <a:lnTo>
                    <a:pt x="29" y="4"/>
                  </a:lnTo>
                  <a:lnTo>
                    <a:pt x="27" y="4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21" y="8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3" y="8"/>
                  </a:lnTo>
                  <a:lnTo>
                    <a:pt x="11" y="8"/>
                  </a:lnTo>
                  <a:lnTo>
                    <a:pt x="9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5" y="6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171" name="Freeform 333">
              <a:extLst>
                <a:ext uri="{FF2B5EF4-FFF2-40B4-BE49-F238E27FC236}">
                  <a16:creationId xmlns:a16="http://schemas.microsoft.com/office/drawing/2014/main" id="{DA1B9E27-07D6-EB5D-8464-55D882293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" y="3288"/>
              <a:ext cx="6" cy="4"/>
            </a:xfrm>
            <a:custGeom>
              <a:avLst/>
              <a:gdLst>
                <a:gd name="T0" fmla="*/ 2 w 6"/>
                <a:gd name="T1" fmla="*/ 4 h 4"/>
                <a:gd name="T2" fmla="*/ 2 w 6"/>
                <a:gd name="T3" fmla="*/ 4 h 4"/>
                <a:gd name="T4" fmla="*/ 0 w 6"/>
                <a:gd name="T5" fmla="*/ 2 h 4"/>
                <a:gd name="T6" fmla="*/ 2 w 6"/>
                <a:gd name="T7" fmla="*/ 0 h 4"/>
                <a:gd name="T8" fmla="*/ 2 w 6"/>
                <a:gd name="T9" fmla="*/ 0 h 4"/>
                <a:gd name="T10" fmla="*/ 4 w 6"/>
                <a:gd name="T11" fmla="*/ 0 h 4"/>
                <a:gd name="T12" fmla="*/ 6 w 6"/>
                <a:gd name="T13" fmla="*/ 2 h 4"/>
                <a:gd name="T14" fmla="*/ 4 w 6"/>
                <a:gd name="T15" fmla="*/ 4 h 4"/>
                <a:gd name="T16" fmla="*/ 2 w 6"/>
                <a:gd name="T17" fmla="*/ 4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4"/>
                <a:gd name="T29" fmla="*/ 6 w 6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4">
                  <a:moveTo>
                    <a:pt x="2" y="4"/>
                  </a:moveTo>
                  <a:lnTo>
                    <a:pt x="2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172" name="Freeform 334">
              <a:extLst>
                <a:ext uri="{FF2B5EF4-FFF2-40B4-BE49-F238E27FC236}">
                  <a16:creationId xmlns:a16="http://schemas.microsoft.com/office/drawing/2014/main" id="{226A37E1-5668-4381-A36F-6481D3830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9" y="3288"/>
              <a:ext cx="10" cy="7"/>
            </a:xfrm>
            <a:custGeom>
              <a:avLst/>
              <a:gdLst>
                <a:gd name="T0" fmla="*/ 0 w 10"/>
                <a:gd name="T1" fmla="*/ 2 h 7"/>
                <a:gd name="T2" fmla="*/ 0 w 10"/>
                <a:gd name="T3" fmla="*/ 2 h 7"/>
                <a:gd name="T4" fmla="*/ 2 w 10"/>
                <a:gd name="T5" fmla="*/ 7 h 7"/>
                <a:gd name="T6" fmla="*/ 6 w 10"/>
                <a:gd name="T7" fmla="*/ 7 h 7"/>
                <a:gd name="T8" fmla="*/ 6 w 10"/>
                <a:gd name="T9" fmla="*/ 0 h 7"/>
                <a:gd name="T10" fmla="*/ 8 w 10"/>
                <a:gd name="T11" fmla="*/ 0 h 7"/>
                <a:gd name="T12" fmla="*/ 10 w 10"/>
                <a:gd name="T13" fmla="*/ 2 h 7"/>
                <a:gd name="T14" fmla="*/ 10 w 10"/>
                <a:gd name="T15" fmla="*/ 2 h 7"/>
                <a:gd name="T16" fmla="*/ 0 w 10"/>
                <a:gd name="T17" fmla="*/ 2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7"/>
                <a:gd name="T29" fmla="*/ 10 w 10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7">
                  <a:moveTo>
                    <a:pt x="0" y="2"/>
                  </a:moveTo>
                  <a:lnTo>
                    <a:pt x="0" y="2"/>
                  </a:lnTo>
                  <a:lnTo>
                    <a:pt x="2" y="7"/>
                  </a:lnTo>
                  <a:lnTo>
                    <a:pt x="6" y="7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173" name="Freeform 335">
              <a:extLst>
                <a:ext uri="{FF2B5EF4-FFF2-40B4-BE49-F238E27FC236}">
                  <a16:creationId xmlns:a16="http://schemas.microsoft.com/office/drawing/2014/main" id="{490054F8-D756-258C-F861-DABEED805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9" y="3284"/>
              <a:ext cx="10" cy="10"/>
            </a:xfrm>
            <a:custGeom>
              <a:avLst/>
              <a:gdLst>
                <a:gd name="T0" fmla="*/ 6 w 10"/>
                <a:gd name="T1" fmla="*/ 0 h 10"/>
                <a:gd name="T2" fmla="*/ 6 w 10"/>
                <a:gd name="T3" fmla="*/ 0 h 10"/>
                <a:gd name="T4" fmla="*/ 2 w 10"/>
                <a:gd name="T5" fmla="*/ 2 h 10"/>
                <a:gd name="T6" fmla="*/ 0 w 10"/>
                <a:gd name="T7" fmla="*/ 6 h 10"/>
                <a:gd name="T8" fmla="*/ 10 w 10"/>
                <a:gd name="T9" fmla="*/ 6 h 10"/>
                <a:gd name="T10" fmla="*/ 8 w 10"/>
                <a:gd name="T11" fmla="*/ 8 h 10"/>
                <a:gd name="T12" fmla="*/ 6 w 10"/>
                <a:gd name="T13" fmla="*/ 10 h 10"/>
                <a:gd name="T14" fmla="*/ 6 w 10"/>
                <a:gd name="T15" fmla="*/ 10 h 10"/>
                <a:gd name="T16" fmla="*/ 6 w 10"/>
                <a:gd name="T17" fmla="*/ 0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10"/>
                <a:gd name="T29" fmla="*/ 10 w 10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10">
                  <a:moveTo>
                    <a:pt x="6" y="0"/>
                  </a:move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10" y="6"/>
                  </a:lnTo>
                  <a:lnTo>
                    <a:pt x="8" y="8"/>
                  </a:lnTo>
                  <a:lnTo>
                    <a:pt x="6" y="1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174" name="Freeform 336">
              <a:extLst>
                <a:ext uri="{FF2B5EF4-FFF2-40B4-BE49-F238E27FC236}">
                  <a16:creationId xmlns:a16="http://schemas.microsoft.com/office/drawing/2014/main" id="{55DE3BF0-E887-B71E-5084-4C131582B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" y="3284"/>
              <a:ext cx="10" cy="10"/>
            </a:xfrm>
            <a:custGeom>
              <a:avLst/>
              <a:gdLst>
                <a:gd name="T0" fmla="*/ 10 w 10"/>
                <a:gd name="T1" fmla="*/ 6 h 10"/>
                <a:gd name="T2" fmla="*/ 10 w 10"/>
                <a:gd name="T3" fmla="*/ 6 h 10"/>
                <a:gd name="T4" fmla="*/ 8 w 10"/>
                <a:gd name="T5" fmla="*/ 2 h 10"/>
                <a:gd name="T6" fmla="*/ 2 w 10"/>
                <a:gd name="T7" fmla="*/ 0 h 10"/>
                <a:gd name="T8" fmla="*/ 2 w 10"/>
                <a:gd name="T9" fmla="*/ 10 h 10"/>
                <a:gd name="T10" fmla="*/ 2 w 10"/>
                <a:gd name="T11" fmla="*/ 8 h 10"/>
                <a:gd name="T12" fmla="*/ 0 w 10"/>
                <a:gd name="T13" fmla="*/ 6 h 10"/>
                <a:gd name="T14" fmla="*/ 0 w 10"/>
                <a:gd name="T15" fmla="*/ 6 h 10"/>
                <a:gd name="T16" fmla="*/ 10 w 10"/>
                <a:gd name="T17" fmla="*/ 6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10"/>
                <a:gd name="T29" fmla="*/ 10 w 10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10">
                  <a:moveTo>
                    <a:pt x="10" y="6"/>
                  </a:moveTo>
                  <a:lnTo>
                    <a:pt x="10" y="6"/>
                  </a:lnTo>
                  <a:lnTo>
                    <a:pt x="8" y="2"/>
                  </a:lnTo>
                  <a:lnTo>
                    <a:pt x="2" y="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0" y="6"/>
                  </a:lnTo>
                  <a:lnTo>
                    <a:pt x="10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175" name="Freeform 337">
              <a:extLst>
                <a:ext uri="{FF2B5EF4-FFF2-40B4-BE49-F238E27FC236}">
                  <a16:creationId xmlns:a16="http://schemas.microsoft.com/office/drawing/2014/main" id="{4CB5F932-D776-7D4F-E9A0-93CB20A3F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" y="3288"/>
              <a:ext cx="10" cy="7"/>
            </a:xfrm>
            <a:custGeom>
              <a:avLst/>
              <a:gdLst>
                <a:gd name="T0" fmla="*/ 2 w 10"/>
                <a:gd name="T1" fmla="*/ 7 h 7"/>
                <a:gd name="T2" fmla="*/ 2 w 10"/>
                <a:gd name="T3" fmla="*/ 7 h 7"/>
                <a:gd name="T4" fmla="*/ 8 w 10"/>
                <a:gd name="T5" fmla="*/ 7 h 7"/>
                <a:gd name="T6" fmla="*/ 10 w 10"/>
                <a:gd name="T7" fmla="*/ 2 h 7"/>
                <a:gd name="T8" fmla="*/ 0 w 10"/>
                <a:gd name="T9" fmla="*/ 2 h 7"/>
                <a:gd name="T10" fmla="*/ 2 w 10"/>
                <a:gd name="T11" fmla="*/ 0 h 7"/>
                <a:gd name="T12" fmla="*/ 2 w 10"/>
                <a:gd name="T13" fmla="*/ 0 h 7"/>
                <a:gd name="T14" fmla="*/ 2 w 10"/>
                <a:gd name="T15" fmla="*/ 0 h 7"/>
                <a:gd name="T16" fmla="*/ 2 w 10"/>
                <a:gd name="T17" fmla="*/ 7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7"/>
                <a:gd name="T29" fmla="*/ 10 w 10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7">
                  <a:moveTo>
                    <a:pt x="2" y="7"/>
                  </a:moveTo>
                  <a:lnTo>
                    <a:pt x="2" y="7"/>
                  </a:lnTo>
                  <a:lnTo>
                    <a:pt x="8" y="7"/>
                  </a:lnTo>
                  <a:lnTo>
                    <a:pt x="1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176" name="Rectangle 338">
              <a:extLst>
                <a:ext uri="{FF2B5EF4-FFF2-40B4-BE49-F238E27FC236}">
                  <a16:creationId xmlns:a16="http://schemas.microsoft.com/office/drawing/2014/main" id="{F7E21E34-4C70-D478-F41A-83E466820C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0" y="3182"/>
              <a:ext cx="10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C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6177" name="Rectangle 339">
              <a:extLst>
                <a:ext uri="{FF2B5EF4-FFF2-40B4-BE49-F238E27FC236}">
                  <a16:creationId xmlns:a16="http://schemas.microsoft.com/office/drawing/2014/main" id="{7EDEDF31-D7C8-66D6-EBDC-2829187D45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0" y="3184"/>
              <a:ext cx="10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D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5" name="Group 340">
            <a:extLst>
              <a:ext uri="{FF2B5EF4-FFF2-40B4-BE49-F238E27FC236}">
                <a16:creationId xmlns:a16="http://schemas.microsoft.com/office/drawing/2014/main" id="{9FEFB358-62AA-B541-7A02-B78E35D5EBB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63752" y="4141788"/>
            <a:ext cx="790575" cy="395287"/>
            <a:chOff x="4853" y="2527"/>
            <a:chExt cx="498" cy="249"/>
          </a:xfrm>
        </p:grpSpPr>
        <p:sp>
          <p:nvSpPr>
            <p:cNvPr id="46112" name="AutoShape 341">
              <a:extLst>
                <a:ext uri="{FF2B5EF4-FFF2-40B4-BE49-F238E27FC236}">
                  <a16:creationId xmlns:a16="http://schemas.microsoft.com/office/drawing/2014/main" id="{07C20A10-6A42-B740-3C4D-E11EC7B0F833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853" y="2568"/>
              <a:ext cx="498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113" name="Rectangle 342">
              <a:extLst>
                <a:ext uri="{FF2B5EF4-FFF2-40B4-BE49-F238E27FC236}">
                  <a16:creationId xmlns:a16="http://schemas.microsoft.com/office/drawing/2014/main" id="{E2477876-03BD-CC3C-0DC5-A06ABBF30E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0" y="2546"/>
              <a:ext cx="117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P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6114" name="Rectangle 343">
              <a:extLst>
                <a:ext uri="{FF2B5EF4-FFF2-40B4-BE49-F238E27FC236}">
                  <a16:creationId xmlns:a16="http://schemas.microsoft.com/office/drawing/2014/main" id="{2A2EB627-EFEA-E7BD-7AB9-8E21ED20BD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7" y="2546"/>
              <a:ext cx="13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G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6115" name="Rectangle 344">
              <a:extLst>
                <a:ext uri="{FF2B5EF4-FFF2-40B4-BE49-F238E27FC236}">
                  <a16:creationId xmlns:a16="http://schemas.microsoft.com/office/drawing/2014/main" id="{69D045EE-337B-AE1C-A999-2E86F1F72D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" y="2527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&gt;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sp>
        <p:nvSpPr>
          <p:cNvPr id="311641" name="Text Box 345">
            <a:extLst>
              <a:ext uri="{FF2B5EF4-FFF2-40B4-BE49-F238E27FC236}">
                <a16:creationId xmlns:a16="http://schemas.microsoft.com/office/drawing/2014/main" id="{A2CB67FB-D0CB-B6E3-214C-B93877019D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27352" y="4178300"/>
            <a:ext cx="1260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sr-Latn-CS" altLang="en-US" sz="1800" b="1">
                <a:latin typeface="Arial" panose="020B0604020202020204" pitchFamily="34" charset="0"/>
              </a:rPr>
              <a:t>telo tone</a:t>
            </a:r>
            <a:endParaRPr lang="en-US" altLang="en-US" sz="1800" b="1">
              <a:latin typeface="Arial" panose="020B0604020202020204" pitchFamily="34" charset="0"/>
            </a:endParaRPr>
          </a:p>
        </p:txBody>
      </p:sp>
      <p:grpSp>
        <p:nvGrpSpPr>
          <p:cNvPr id="6" name="Group 346">
            <a:extLst>
              <a:ext uri="{FF2B5EF4-FFF2-40B4-BE49-F238E27FC236}">
                <a16:creationId xmlns:a16="http://schemas.microsoft.com/office/drawing/2014/main" id="{3B803CCD-0F5A-5B1B-F155-D2077BD4B5A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92327" y="5329238"/>
            <a:ext cx="790575" cy="395287"/>
            <a:chOff x="4309" y="2890"/>
            <a:chExt cx="498" cy="249"/>
          </a:xfrm>
        </p:grpSpPr>
        <p:sp>
          <p:nvSpPr>
            <p:cNvPr id="46108" name="AutoShape 347">
              <a:extLst>
                <a:ext uri="{FF2B5EF4-FFF2-40B4-BE49-F238E27FC236}">
                  <a16:creationId xmlns:a16="http://schemas.microsoft.com/office/drawing/2014/main" id="{2FF509D6-6953-E5F1-085D-3398972CD87B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309" y="2931"/>
              <a:ext cx="498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109" name="Rectangle 348">
              <a:extLst>
                <a:ext uri="{FF2B5EF4-FFF2-40B4-BE49-F238E27FC236}">
                  <a16:creationId xmlns:a16="http://schemas.microsoft.com/office/drawing/2014/main" id="{5D4F0212-74D4-3EB0-66A7-10CBC32817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6" y="2909"/>
              <a:ext cx="117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P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6110" name="Rectangle 349">
              <a:extLst>
                <a:ext uri="{FF2B5EF4-FFF2-40B4-BE49-F238E27FC236}">
                  <a16:creationId xmlns:a16="http://schemas.microsoft.com/office/drawing/2014/main" id="{89AF8743-18CA-564C-526F-6E03F933C3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3" y="2909"/>
              <a:ext cx="13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G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6111" name="Rectangle 350">
              <a:extLst>
                <a:ext uri="{FF2B5EF4-FFF2-40B4-BE49-F238E27FC236}">
                  <a16:creationId xmlns:a16="http://schemas.microsoft.com/office/drawing/2014/main" id="{D20E13B9-5E47-009B-366D-849996B3F0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1" y="2890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&lt;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sp>
        <p:nvSpPr>
          <p:cNvPr id="311647" name="Text Box 351">
            <a:extLst>
              <a:ext uri="{FF2B5EF4-FFF2-40B4-BE49-F238E27FC236}">
                <a16:creationId xmlns:a16="http://schemas.microsoft.com/office/drawing/2014/main" id="{1E739EFE-CAD8-40E0-F89F-E55B574664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63877" y="5365750"/>
            <a:ext cx="9366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sr-Latn-CS" altLang="en-US" sz="1800" b="1">
                <a:latin typeface="Arial" panose="020B0604020202020204" pitchFamily="34" charset="0"/>
              </a:rPr>
              <a:t>telo se penje</a:t>
            </a:r>
            <a:endParaRPr lang="en-US" altLang="en-US" sz="1800" b="1">
              <a:latin typeface="Arial" panose="020B0604020202020204" pitchFamily="34" charset="0"/>
            </a:endParaRPr>
          </a:p>
        </p:txBody>
      </p:sp>
      <p:grpSp>
        <p:nvGrpSpPr>
          <p:cNvPr id="7" name="Group 352">
            <a:extLst>
              <a:ext uri="{FF2B5EF4-FFF2-40B4-BE49-F238E27FC236}">
                <a16:creationId xmlns:a16="http://schemas.microsoft.com/office/drawing/2014/main" id="{73C14027-4870-CF54-F314-37BE0471C45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509790" y="4721225"/>
            <a:ext cx="790575" cy="395288"/>
            <a:chOff x="4332" y="3480"/>
            <a:chExt cx="498" cy="249"/>
          </a:xfrm>
        </p:grpSpPr>
        <p:sp>
          <p:nvSpPr>
            <p:cNvPr id="46104" name="AutoShape 353">
              <a:extLst>
                <a:ext uri="{FF2B5EF4-FFF2-40B4-BE49-F238E27FC236}">
                  <a16:creationId xmlns:a16="http://schemas.microsoft.com/office/drawing/2014/main" id="{BF0C81C1-290B-8753-F180-A3079523BAB6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332" y="3521"/>
              <a:ext cx="498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105" name="Rectangle 354">
              <a:extLst>
                <a:ext uri="{FF2B5EF4-FFF2-40B4-BE49-F238E27FC236}">
                  <a16:creationId xmlns:a16="http://schemas.microsoft.com/office/drawing/2014/main" id="{46A2774A-216F-DEE3-F2A7-55FF14B11B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2" y="3499"/>
              <a:ext cx="117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P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6106" name="Rectangle 355">
              <a:extLst>
                <a:ext uri="{FF2B5EF4-FFF2-40B4-BE49-F238E27FC236}">
                  <a16:creationId xmlns:a16="http://schemas.microsoft.com/office/drawing/2014/main" id="{CC29BA98-ABC1-36BC-87EE-32F9E6998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6" y="3499"/>
              <a:ext cx="13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G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6107" name="Rectangle 356">
              <a:extLst>
                <a:ext uri="{FF2B5EF4-FFF2-40B4-BE49-F238E27FC236}">
                  <a16:creationId xmlns:a16="http://schemas.microsoft.com/office/drawing/2014/main" id="{5A55CD89-92C0-DB7B-C740-1068289A8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7" y="3480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sp>
        <p:nvSpPr>
          <p:cNvPr id="311653" name="Text Box 357">
            <a:extLst>
              <a:ext uri="{FF2B5EF4-FFF2-40B4-BE49-F238E27FC236}">
                <a16:creationId xmlns:a16="http://schemas.microsoft.com/office/drawing/2014/main" id="{84D61271-AFEF-6D90-9870-B61A1CE67E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3390" y="4786313"/>
            <a:ext cx="12604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sr-Latn-CS" altLang="en-US" sz="1800" b="1">
                <a:latin typeface="Arial" panose="020B0604020202020204" pitchFamily="34" charset="0"/>
              </a:rPr>
              <a:t>telo lebdi</a:t>
            </a:r>
            <a:endParaRPr lang="en-US" altLang="en-US" sz="1800" b="1">
              <a:latin typeface="Arial" panose="020B0604020202020204" pitchFamily="34" charset="0"/>
            </a:endParaRPr>
          </a:p>
        </p:txBody>
      </p:sp>
      <p:sp>
        <p:nvSpPr>
          <p:cNvPr id="311654" name="Text Box 358">
            <a:extLst>
              <a:ext uri="{FF2B5EF4-FFF2-40B4-BE49-F238E27FC236}">
                <a16:creationId xmlns:a16="http://schemas.microsoft.com/office/drawing/2014/main" id="{D40CA3F2-D09D-51D5-D250-B92527A66F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7338" y="1916113"/>
            <a:ext cx="85693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just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sr-Latn-CS" altLang="zh-TW" sz="1800" b="1">
                <a:latin typeface="Arial" panose="020B0604020202020204" pitchFamily="34" charset="0"/>
              </a:rPr>
              <a:t>Stabilnost potopljenih tela zavisi od relativnog položaja težišta tela i centra potiska.</a:t>
            </a:r>
            <a:endParaRPr lang="en-US" altLang="en-US" sz="1800" b="1">
              <a:latin typeface="Arial" panose="020B0604020202020204" pitchFamily="34" charset="0"/>
            </a:endParaRPr>
          </a:p>
        </p:txBody>
      </p:sp>
      <p:sp>
        <p:nvSpPr>
          <p:cNvPr id="46103" name="Footer Placeholder 7">
            <a:extLst>
              <a:ext uri="{FF2B5EF4-FFF2-40B4-BE49-F238E27FC236}">
                <a16:creationId xmlns:a16="http://schemas.microsoft.com/office/drawing/2014/main" id="{CE20880A-47F4-410E-00BA-130DBAB0C7B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 bwMode="auto">
          <a:xfrm>
            <a:off x="457200" y="6356350"/>
            <a:ext cx="2133600" cy="3651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45C75"/>
                </a:solidFill>
              </a:rPr>
              <a:t>Saobraćajni fakultet u Beogradu                                            dr Gordana Kastratović</a:t>
            </a:r>
          </a:p>
        </p:txBody>
      </p:sp>
    </p:spTree>
    <p:custDataLst>
      <p:tags r:id="rId1"/>
    </p:custDataLst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6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31165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31165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31165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3120"/>
                            </p:stCondLst>
                            <p:childTnLst>
                              <p:par>
                                <p:cTn id="11" presetID="27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3" dur="80"/>
                                        <p:tgtEl>
                                          <p:spTgt spid="31130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4" dur="80"/>
                                        <p:tgtEl>
                                          <p:spTgt spid="31130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" dur="80"/>
                                        <p:tgtEl>
                                          <p:spTgt spid="31130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113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113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113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11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5" presetID="27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7" dur="80"/>
                                        <p:tgtEl>
                                          <p:spTgt spid="31130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8" dur="80"/>
                                        <p:tgtEl>
                                          <p:spTgt spid="31130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" dur="80"/>
                                        <p:tgtEl>
                                          <p:spTgt spid="31130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113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113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113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113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9" presetID="27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41" dur="80"/>
                                        <p:tgtEl>
                                          <p:spTgt spid="31130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42" dur="80"/>
                                        <p:tgtEl>
                                          <p:spTgt spid="31130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3" dur="80"/>
                                        <p:tgtEl>
                                          <p:spTgt spid="31130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 nodeType="afterGroup">
                            <p:stCondLst>
                              <p:cond delay="2740"/>
                            </p:stCondLst>
                            <p:childTnLst>
                              <p:par>
                                <p:cTn id="4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 nodeType="afterGroup">
                            <p:stCondLst>
                              <p:cond delay="3240"/>
                            </p:stCondLst>
                            <p:childTnLst>
                              <p:par>
                                <p:cTn id="4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9" presetClass="entr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500"/>
                                        <p:tgtEl>
                                          <p:spTgt spid="3116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3740"/>
                            </p:stCondLst>
                            <p:childTnLst>
                              <p:par>
                                <p:cTn id="56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6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3116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3116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3116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 nodeType="afterGroup">
                            <p:stCondLst>
                              <p:cond delay="4740"/>
                            </p:stCondLst>
                            <p:childTnLst>
                              <p:par>
                                <p:cTn id="6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9" presetClass="entr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2" dur="500"/>
                                        <p:tgtEl>
                                          <p:spTgt spid="3116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1304" grpId="0"/>
      <p:bldP spid="311306" grpId="0"/>
      <p:bldP spid="311308" grpId="0"/>
      <p:bldP spid="311641" grpId="0"/>
      <p:bldP spid="311647" grpId="0"/>
      <p:bldP spid="311653" grpId="0"/>
      <p:bldP spid="311654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Slide Number Placeholder 5">
            <a:extLst>
              <a:ext uri="{FF2B5EF4-FFF2-40B4-BE49-F238E27FC236}">
                <a16:creationId xmlns:a16="http://schemas.microsoft.com/office/drawing/2014/main" id="{6305AEAD-A2B3-390D-E634-659F40E82E4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2667000" y="6356350"/>
            <a:ext cx="3352800" cy="3651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l">
              <a:spcBef>
                <a:spcPct val="0"/>
              </a:spcBef>
              <a:buClrTx/>
              <a:buSzTx/>
              <a:buFontTx/>
              <a:buNone/>
            </a:pPr>
            <a:fld id="{AD3E197C-622C-4F7F-AFB8-5F8DED01CEC9}" type="slidenum">
              <a:rPr lang="en-US" altLang="en-US" sz="1200" smtClean="0">
                <a:latin typeface="Arial" panose="020B0604020202020204" pitchFamily="34" charset="0"/>
              </a:rPr>
              <a:pPr algn="l">
                <a:spcBef>
                  <a:spcPct val="0"/>
                </a:spcBef>
                <a:buClrTx/>
                <a:buSzTx/>
                <a:buFontTx/>
                <a:buNone/>
              </a:pPr>
              <a:t>26</a:t>
            </a:fld>
            <a:endParaRPr lang="en-US" altLang="en-US" sz="1200">
              <a:latin typeface="Arial" panose="020B0604020202020204" pitchFamily="34" charset="0"/>
            </a:endParaRPr>
          </a:p>
        </p:txBody>
      </p:sp>
      <p:sp>
        <p:nvSpPr>
          <p:cNvPr id="48131" name="Line 2">
            <a:extLst>
              <a:ext uri="{FF2B5EF4-FFF2-40B4-BE49-F238E27FC236}">
                <a16:creationId xmlns:a16="http://schemas.microsoft.com/office/drawing/2014/main" id="{98F585B4-EE4C-43E9-0BC1-5F16D67D022B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20637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48132" name="Text Box 4">
            <a:extLst>
              <a:ext uri="{FF2B5EF4-FFF2-40B4-BE49-F238E27FC236}">
                <a16:creationId xmlns:a16="http://schemas.microsoft.com/office/drawing/2014/main" id="{65B59871-E720-D726-3970-ABD39F37E3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sr-Latn-CS" altLang="en-US" sz="1500" b="1">
                <a:solidFill>
                  <a:srgbClr val="000000"/>
                </a:solidFill>
                <a:latin typeface="Arial" panose="020B0604020202020204" pitchFamily="34" charset="0"/>
              </a:rPr>
              <a:t>MEHANIKA FLUIDA</a:t>
            </a:r>
            <a:endParaRPr lang="en-US" altLang="en-US" sz="1500" b="1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48133" name="Line 5">
            <a:extLst>
              <a:ext uri="{FF2B5EF4-FFF2-40B4-BE49-F238E27FC236}">
                <a16:creationId xmlns:a16="http://schemas.microsoft.com/office/drawing/2014/main" id="{BC255880-0FE6-21D0-7084-08AB2BBE4210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48134" name="Rectangle 6">
            <a:extLst>
              <a:ext uri="{FF2B5EF4-FFF2-40B4-BE49-F238E27FC236}">
                <a16:creationId xmlns:a16="http://schemas.microsoft.com/office/drawing/2014/main" id="{1ED89B3B-DA29-2262-005C-349CFA0A55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-2700338" y="4473575"/>
            <a:ext cx="9144001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48135" name="WordArt 7">
            <a:extLst>
              <a:ext uri="{FF2B5EF4-FFF2-40B4-BE49-F238E27FC236}">
                <a16:creationId xmlns:a16="http://schemas.microsoft.com/office/drawing/2014/main" id="{7E5BFAFB-52D9-087B-B7B5-489ECCECBA3C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2381250" y="873125"/>
            <a:ext cx="4364038" cy="411163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GB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PLIVANJE TELA</a:t>
            </a:r>
          </a:p>
        </p:txBody>
      </p:sp>
      <p:sp>
        <p:nvSpPr>
          <p:cNvPr id="304138" name="Rectangle 10">
            <a:extLst>
              <a:ext uri="{FF2B5EF4-FFF2-40B4-BE49-F238E27FC236}">
                <a16:creationId xmlns:a16="http://schemas.microsoft.com/office/drawing/2014/main" id="{A17B4FEF-E21D-821E-93EC-2ABDF34D30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8188" y="5327650"/>
            <a:ext cx="7265987" cy="766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lnSpc>
                <a:spcPct val="80000"/>
              </a:lnSpc>
              <a:buClrTx/>
              <a:buSzTx/>
              <a:buFontTx/>
              <a:buNone/>
            </a:pPr>
            <a:endParaRPr lang="sr-Latn-CS" altLang="zh-TW" sz="1600">
              <a:latin typeface="Arial" panose="020B0604020202020204" pitchFamily="34" charset="0"/>
            </a:endParaRPr>
          </a:p>
          <a:p>
            <a:pPr eaLnBrk="1" hangingPunct="1">
              <a:lnSpc>
                <a:spcPct val="80000"/>
              </a:lnSpc>
              <a:buClrTx/>
              <a:buSzTx/>
              <a:buFontTx/>
              <a:buNone/>
            </a:pPr>
            <a:r>
              <a:rPr lang="sr-Latn-CS" altLang="zh-TW" sz="1600" b="1">
                <a:latin typeface="Arial" panose="020B0604020202020204" pitchFamily="34" charset="0"/>
              </a:rPr>
              <a:t>Telo koje pliva istisne težinu tečnosti</a:t>
            </a:r>
            <a:r>
              <a:rPr lang="en-US" altLang="zh-TW" sz="1600" b="1">
                <a:latin typeface="Arial" panose="020B0604020202020204" pitchFamily="34" charset="0"/>
              </a:rPr>
              <a:t> koja je jednaka ukupnoj težini tela.</a:t>
            </a:r>
            <a:endParaRPr lang="en-US" altLang="zh-TW" sz="1600" b="1" i="1">
              <a:latin typeface="Arial" panose="020B0604020202020204" pitchFamily="34" charset="0"/>
            </a:endParaRPr>
          </a:p>
        </p:txBody>
      </p:sp>
      <p:pic>
        <p:nvPicPr>
          <p:cNvPr id="320518" name="Picture 6">
            <a:extLst>
              <a:ext uri="{FF2B5EF4-FFF2-40B4-BE49-F238E27FC236}">
                <a16:creationId xmlns:a16="http://schemas.microsoft.com/office/drawing/2014/main" id="{80234B0F-65CE-1642-CE52-93DAC5527D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36838" y="2406650"/>
            <a:ext cx="3678237" cy="1768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Line 19">
            <a:extLst>
              <a:ext uri="{FF2B5EF4-FFF2-40B4-BE49-F238E27FC236}">
                <a16:creationId xmlns:a16="http://schemas.microsoft.com/office/drawing/2014/main" id="{C45EED04-B935-73FA-63FE-D24B03BFFCE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27588" y="2187575"/>
            <a:ext cx="1220787" cy="657225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1" name="Rectangle 10">
            <a:extLst>
              <a:ext uri="{FF2B5EF4-FFF2-40B4-BE49-F238E27FC236}">
                <a16:creationId xmlns:a16="http://schemas.microsoft.com/office/drawing/2014/main" id="{C96EAC6C-3411-0355-A7AC-4FE49F47C6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2713" y="1712913"/>
            <a:ext cx="324961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lnSpc>
                <a:spcPct val="80000"/>
              </a:lnSpc>
              <a:buClrTx/>
              <a:buSzTx/>
              <a:buFontTx/>
              <a:buNone/>
            </a:pPr>
            <a:endParaRPr lang="sr-Latn-CS" altLang="zh-TW" sz="1600">
              <a:latin typeface="Arial" panose="020B0604020202020204" pitchFamily="34" charset="0"/>
            </a:endParaRPr>
          </a:p>
          <a:p>
            <a:pPr eaLnBrk="1" hangingPunct="1">
              <a:lnSpc>
                <a:spcPct val="80000"/>
              </a:lnSpc>
              <a:buClrTx/>
              <a:buSzTx/>
              <a:buFontTx/>
              <a:buNone/>
            </a:pPr>
            <a:r>
              <a:rPr lang="en-US" altLang="zh-TW" sz="1600" b="1" i="1">
                <a:latin typeface="Arial" panose="020B0604020202020204" pitchFamily="34" charset="0"/>
              </a:rPr>
              <a:t>Zanemareni deo zapremine tela</a:t>
            </a:r>
          </a:p>
        </p:txBody>
      </p:sp>
      <p:sp>
        <p:nvSpPr>
          <p:cNvPr id="22" name="Rectangle 10">
            <a:extLst>
              <a:ext uri="{FF2B5EF4-FFF2-40B4-BE49-F238E27FC236}">
                <a16:creationId xmlns:a16="http://schemas.microsoft.com/office/drawing/2014/main" id="{CE8427AE-177A-D29B-5699-6CBC47B020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41463" y="4524375"/>
            <a:ext cx="6827837" cy="657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marL="342900" indent="-342900" eaLnBrk="1" hangingPunct="1">
              <a:lnSpc>
                <a:spcPct val="80000"/>
              </a:lnSpc>
              <a:spcBef>
                <a:spcPct val="20000"/>
              </a:spcBef>
              <a:defRPr/>
            </a:pPr>
            <a:endParaRPr lang="sr-Latn-CS" altLang="zh-TW" sz="1600" dirty="0">
              <a:latin typeface="Arial" charset="0"/>
            </a:endParaRPr>
          </a:p>
          <a:p>
            <a:pPr marL="342900" indent="-342900" eaLnBrk="1" hangingPunct="1">
              <a:lnSpc>
                <a:spcPct val="80000"/>
              </a:lnSpc>
              <a:spcBef>
                <a:spcPct val="20000"/>
              </a:spcBef>
              <a:defRPr/>
            </a:pPr>
            <a:r>
              <a:rPr lang="sr-Latn-RS" altLang="zh-TW" sz="1600" b="1" i="1" dirty="0">
                <a:latin typeface="Arial" charset="0"/>
              </a:rPr>
              <a:t>Zapremina potopljenog dela tela </a:t>
            </a:r>
            <a:r>
              <a:rPr lang="sr-Latn-RS" altLang="zh-TW" sz="1600" b="1" dirty="0">
                <a:latin typeface="Berlin Sans FB" pitchFamily="34" charset="0"/>
              </a:rPr>
              <a:t>x</a:t>
            </a:r>
            <a:r>
              <a:rPr lang="sr-Latn-RS" altLang="zh-TW" sz="1600" b="1" dirty="0">
                <a:latin typeface="+mn-lt"/>
              </a:rPr>
              <a:t> </a:t>
            </a:r>
            <a:r>
              <a:rPr lang="sr-Latn-RS" altLang="zh-TW" sz="2400" b="1" dirty="0">
                <a:latin typeface="Symbol" pitchFamily="18" charset="2"/>
              </a:rPr>
              <a:t>g</a:t>
            </a:r>
            <a:r>
              <a:rPr lang="sr-Latn-RS" altLang="zh-TW" sz="1600" b="1" dirty="0">
                <a:latin typeface="Symbol" pitchFamily="18" charset="2"/>
              </a:rPr>
              <a:t> </a:t>
            </a:r>
            <a:r>
              <a:rPr lang="sr-Latn-RS" altLang="zh-TW" sz="1600" b="1" dirty="0">
                <a:latin typeface="+mj-lt"/>
              </a:rPr>
              <a:t>(tečnosti) = težina tela</a:t>
            </a:r>
            <a:endParaRPr lang="en-US" altLang="zh-TW" sz="1600" b="1" dirty="0">
              <a:latin typeface="+mj-lt"/>
            </a:endParaRPr>
          </a:p>
        </p:txBody>
      </p:sp>
      <p:sp>
        <p:nvSpPr>
          <p:cNvPr id="23" name="Line 19">
            <a:extLst>
              <a:ext uri="{FF2B5EF4-FFF2-40B4-BE49-F238E27FC236}">
                <a16:creationId xmlns:a16="http://schemas.microsoft.com/office/drawing/2014/main" id="{F5008AF4-F9E4-32A8-E7FB-AAAA6908CE6C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681538" y="3830638"/>
            <a:ext cx="109537" cy="985837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48142" name="Footer Placeholder 1">
            <a:extLst>
              <a:ext uri="{FF2B5EF4-FFF2-40B4-BE49-F238E27FC236}">
                <a16:creationId xmlns:a16="http://schemas.microsoft.com/office/drawing/2014/main" id="{1F843516-0996-1E0E-980D-AD598C3EDF9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 bwMode="auto">
          <a:xfrm>
            <a:off x="457200" y="6356350"/>
            <a:ext cx="2133600" cy="3651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45C75"/>
                </a:solidFill>
              </a:rPr>
              <a:t>Saobraćajni fakultet u Beogradu                                            dr Gordana Kastratović</a:t>
            </a:r>
          </a:p>
        </p:txBody>
      </p:sp>
    </p:spTree>
    <p:custDataLst>
      <p:tags r:id="rId1"/>
    </p:custDataLst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320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304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4138" grpId="0"/>
      <p:bldP spid="21" grpId="0"/>
      <p:bldP spid="22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Slide Number Placeholder 5">
            <a:extLst>
              <a:ext uri="{FF2B5EF4-FFF2-40B4-BE49-F238E27FC236}">
                <a16:creationId xmlns:a16="http://schemas.microsoft.com/office/drawing/2014/main" id="{135171E5-1E3A-5F2A-8DFA-12CFAF924D3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2667000" y="6356350"/>
            <a:ext cx="3352800" cy="3651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l">
              <a:spcBef>
                <a:spcPct val="0"/>
              </a:spcBef>
              <a:buClrTx/>
              <a:buSzTx/>
              <a:buFontTx/>
              <a:buNone/>
            </a:pPr>
            <a:fld id="{D3C05924-9F45-48E7-9AC1-5E71A8995196}" type="slidenum">
              <a:rPr lang="en-US" altLang="en-US" sz="1200" smtClean="0">
                <a:latin typeface="Arial" panose="020B0604020202020204" pitchFamily="34" charset="0"/>
              </a:rPr>
              <a:pPr algn="l">
                <a:spcBef>
                  <a:spcPct val="0"/>
                </a:spcBef>
                <a:buClrTx/>
                <a:buSzTx/>
                <a:buFontTx/>
                <a:buNone/>
              </a:pPr>
              <a:t>27</a:t>
            </a:fld>
            <a:endParaRPr lang="en-US" altLang="en-US" sz="1200">
              <a:latin typeface="Arial" panose="020B0604020202020204" pitchFamily="34" charset="0"/>
            </a:endParaRPr>
          </a:p>
        </p:txBody>
      </p:sp>
      <p:sp>
        <p:nvSpPr>
          <p:cNvPr id="49155" name="Line 2">
            <a:extLst>
              <a:ext uri="{FF2B5EF4-FFF2-40B4-BE49-F238E27FC236}">
                <a16:creationId xmlns:a16="http://schemas.microsoft.com/office/drawing/2014/main" id="{058677EE-ADD1-C3D6-EE89-70C05FD67A1E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20637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49156" name="Text Box 4">
            <a:extLst>
              <a:ext uri="{FF2B5EF4-FFF2-40B4-BE49-F238E27FC236}">
                <a16:creationId xmlns:a16="http://schemas.microsoft.com/office/drawing/2014/main" id="{74B44D68-492B-152F-1005-0DC20DCD2A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sr-Latn-CS" altLang="en-US" sz="1500" b="1">
                <a:solidFill>
                  <a:srgbClr val="000000"/>
                </a:solidFill>
                <a:latin typeface="Arial" panose="020B0604020202020204" pitchFamily="34" charset="0"/>
              </a:rPr>
              <a:t>MEHANIKA FLUIDA</a:t>
            </a:r>
            <a:endParaRPr lang="en-US" altLang="en-US" sz="1500" b="1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49157" name="Line 5">
            <a:extLst>
              <a:ext uri="{FF2B5EF4-FFF2-40B4-BE49-F238E27FC236}">
                <a16:creationId xmlns:a16="http://schemas.microsoft.com/office/drawing/2014/main" id="{6F82A16A-200C-0416-6839-91AE998DB3A2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49158" name="Rectangle 6">
            <a:extLst>
              <a:ext uri="{FF2B5EF4-FFF2-40B4-BE49-F238E27FC236}">
                <a16:creationId xmlns:a16="http://schemas.microsoft.com/office/drawing/2014/main" id="{EE29A836-2FAB-1499-6C6A-A9992F4A95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1050" y="5697538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312500" name="Text Box 180">
            <a:extLst>
              <a:ext uri="{FF2B5EF4-FFF2-40B4-BE49-F238E27FC236}">
                <a16:creationId xmlns:a16="http://schemas.microsoft.com/office/drawing/2014/main" id="{8CEC68B8-65D3-8917-FBA5-411D499D3D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48263" y="1484313"/>
            <a:ext cx="18002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just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sr-Latn-CS" altLang="en-US" sz="1800" b="1">
                <a:latin typeface="Arial" panose="020B0604020202020204" pitchFamily="34" charset="0"/>
              </a:rPr>
              <a:t>METACENTAR</a:t>
            </a:r>
            <a:endParaRPr lang="en-US" altLang="en-US" sz="1800" b="1">
              <a:latin typeface="Arial" panose="020B0604020202020204" pitchFamily="34" charset="0"/>
            </a:endParaRPr>
          </a:p>
        </p:txBody>
      </p:sp>
      <p:pic>
        <p:nvPicPr>
          <p:cNvPr id="312501" name="Picture 181">
            <a:extLst>
              <a:ext uri="{FF2B5EF4-FFF2-40B4-BE49-F238E27FC236}">
                <a16:creationId xmlns:a16="http://schemas.microsoft.com/office/drawing/2014/main" id="{539023F2-0B08-84DF-B9A7-B5DC1C165EE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14863" y="1479550"/>
            <a:ext cx="611187" cy="588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2502" name="Text Box 182">
            <a:extLst>
              <a:ext uri="{FF2B5EF4-FFF2-40B4-BE49-F238E27FC236}">
                <a16:creationId xmlns:a16="http://schemas.microsoft.com/office/drawing/2014/main" id="{2D9F95C5-2BD6-6A20-B62A-33A77A9B00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038" y="4868863"/>
            <a:ext cx="8569325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just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sr-Latn-CS" altLang="en-US" sz="1800" b="1">
                <a:latin typeface="Arial" panose="020B0604020202020204" pitchFamily="34" charset="0"/>
              </a:rPr>
              <a:t>Mera stabilnosti plutajućih tela je metacentrička visina CM, koja predstavlja rastojanje između težišta C i tačke M koja se naziva </a:t>
            </a:r>
            <a:r>
              <a:rPr lang="sr-Latn-CS" altLang="en-US" sz="1800" b="1" u="sng">
                <a:solidFill>
                  <a:schemeClr val="accent2"/>
                </a:solidFill>
                <a:latin typeface="Arial" panose="020B0604020202020204" pitchFamily="34" charset="0"/>
              </a:rPr>
              <a:t>METACENTAR</a:t>
            </a:r>
            <a:r>
              <a:rPr lang="sr-Latn-CS" altLang="en-US" sz="1800" b="1">
                <a:latin typeface="Arial" panose="020B0604020202020204" pitchFamily="34" charset="0"/>
              </a:rPr>
              <a:t>. </a:t>
            </a:r>
            <a:r>
              <a:rPr lang="sr-Latn-CS" altLang="en-US" sz="1800" b="1" u="sng">
                <a:solidFill>
                  <a:schemeClr val="accent2"/>
                </a:solidFill>
                <a:latin typeface="Arial" panose="020B0604020202020204" pitchFamily="34" charset="0"/>
              </a:rPr>
              <a:t>Metacentar</a:t>
            </a:r>
            <a:r>
              <a:rPr lang="sr-Latn-CS" altLang="en-US" sz="1800" b="1">
                <a:latin typeface="Arial" panose="020B0604020202020204" pitchFamily="34" charset="0"/>
              </a:rPr>
              <a:t> je presečna tačka napadnih linija potiska pre i posle zaokretanja.</a:t>
            </a:r>
            <a:endParaRPr lang="en-US" altLang="en-US" sz="1800" b="1">
              <a:latin typeface="Arial" panose="020B0604020202020204" pitchFamily="34" charset="0"/>
            </a:endParaRPr>
          </a:p>
        </p:txBody>
      </p:sp>
      <p:sp>
        <p:nvSpPr>
          <p:cNvPr id="49162" name="WordArt 183">
            <a:extLst>
              <a:ext uri="{FF2B5EF4-FFF2-40B4-BE49-F238E27FC236}">
                <a16:creationId xmlns:a16="http://schemas.microsoft.com/office/drawing/2014/main" id="{8BA45373-ECC7-E42C-FC2C-C5DFC247E654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1312863" y="692150"/>
            <a:ext cx="6516687" cy="539750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GB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STABILNOST PLUTAJUĆIH TELA</a:t>
            </a:r>
          </a:p>
        </p:txBody>
      </p:sp>
      <p:sp>
        <p:nvSpPr>
          <p:cNvPr id="312504" name="Text Box 184">
            <a:extLst>
              <a:ext uri="{FF2B5EF4-FFF2-40B4-BE49-F238E27FC236}">
                <a16:creationId xmlns:a16="http://schemas.microsoft.com/office/drawing/2014/main" id="{68325FAF-F8C9-DCD2-459B-6970E73832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3563" y="5815013"/>
            <a:ext cx="10810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just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sr-Latn-CS" altLang="en-US" sz="1800" b="1">
                <a:solidFill>
                  <a:srgbClr val="CC0000"/>
                </a:solidFill>
                <a:latin typeface="Arial" panose="020B0604020202020204" pitchFamily="34" charset="0"/>
              </a:rPr>
              <a:t>USLOV:</a:t>
            </a:r>
            <a:endParaRPr lang="en-US" altLang="en-US" sz="1800" b="1">
              <a:solidFill>
                <a:srgbClr val="CC0000"/>
              </a:solidFill>
              <a:latin typeface="Arial" panose="020B0604020202020204" pitchFamily="34" charset="0"/>
            </a:endParaRPr>
          </a:p>
        </p:txBody>
      </p:sp>
      <p:sp>
        <p:nvSpPr>
          <p:cNvPr id="312505" name="Text Box 185">
            <a:extLst>
              <a:ext uri="{FF2B5EF4-FFF2-40B4-BE49-F238E27FC236}">
                <a16:creationId xmlns:a16="http://schemas.microsoft.com/office/drawing/2014/main" id="{CE4783E1-FCAB-18E5-F1F3-B58345AAFF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4650" y="5830888"/>
            <a:ext cx="34163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just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sr-Latn-CS" altLang="en-US" sz="1800" b="1">
                <a:solidFill>
                  <a:srgbClr val="0000FF"/>
                </a:solidFill>
                <a:latin typeface="Arial" panose="020B0604020202020204" pitchFamily="34" charset="0"/>
              </a:rPr>
              <a:t>Težište C ne menja položaj.</a:t>
            </a:r>
            <a:endParaRPr lang="en-US" altLang="en-US" sz="1800" b="1">
              <a:solidFill>
                <a:srgbClr val="0000FF"/>
              </a:solidFill>
              <a:latin typeface="Arial" panose="020B0604020202020204" pitchFamily="34" charset="0"/>
            </a:endParaRPr>
          </a:p>
        </p:txBody>
      </p:sp>
      <p:pic>
        <p:nvPicPr>
          <p:cNvPr id="49165" name="Picture 186">
            <a:extLst>
              <a:ext uri="{FF2B5EF4-FFF2-40B4-BE49-F238E27FC236}">
                <a16:creationId xmlns:a16="http://schemas.microsoft.com/office/drawing/2014/main" id="{BB175DF7-0036-44F2-0CE9-1C29029F58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7338" y="1231900"/>
            <a:ext cx="8643937" cy="3614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9166" name="Footer Placeholder 1">
            <a:extLst>
              <a:ext uri="{FF2B5EF4-FFF2-40B4-BE49-F238E27FC236}">
                <a16:creationId xmlns:a16="http://schemas.microsoft.com/office/drawing/2014/main" id="{EECBDC82-D0B1-D15B-AA71-9814187F4B8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 bwMode="auto">
          <a:xfrm>
            <a:off x="457200" y="6356350"/>
            <a:ext cx="2133600" cy="3651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45C75"/>
                </a:solidFill>
              </a:rPr>
              <a:t>Saobraćajni fakultet u Beogradu                                            dr Gordana Kastratović</a:t>
            </a: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22710BC6-B71A-2C7C-0F72-0BE1E2D2FA32}"/>
              </a:ext>
            </a:extLst>
          </p:cNvPr>
          <p:cNvCxnSpPr>
            <a:cxnSpLocks/>
          </p:cNvCxnSpPr>
          <p:nvPr/>
        </p:nvCxnSpPr>
        <p:spPr>
          <a:xfrm>
            <a:off x="265113" y="2974975"/>
            <a:ext cx="867251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custDataLst>
      <p:tags r:id="rId1"/>
    </p:custDataLst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312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9" presetID="27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1" dur="80"/>
                                        <p:tgtEl>
                                          <p:spTgt spid="31250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2" dur="80"/>
                                        <p:tgtEl>
                                          <p:spTgt spid="31250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80"/>
                                        <p:tgtEl>
                                          <p:spTgt spid="31250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2440"/>
                            </p:stCondLst>
                            <p:childTnLst>
                              <p:par>
                                <p:cTn id="15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3125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125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312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7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24" dur="80"/>
                                        <p:tgtEl>
                                          <p:spTgt spid="31250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25" dur="80"/>
                                        <p:tgtEl>
                                          <p:spTgt spid="31250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" dur="80"/>
                                        <p:tgtEl>
                                          <p:spTgt spid="31250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280"/>
                            </p:stCondLst>
                            <p:childTnLst>
                              <p:par>
                                <p:cTn id="28" presetID="27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30" dur="80"/>
                                        <p:tgtEl>
                                          <p:spTgt spid="31250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31" dur="80"/>
                                        <p:tgtEl>
                                          <p:spTgt spid="31250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2" dur="80"/>
                                        <p:tgtEl>
                                          <p:spTgt spid="31250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2500" grpId="0"/>
      <p:bldP spid="312502" grpId="0"/>
      <p:bldP spid="312504" grpId="0"/>
      <p:bldP spid="312505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Date Placeholder 3">
            <a:extLst>
              <a:ext uri="{FF2B5EF4-FFF2-40B4-BE49-F238E27FC236}">
                <a16:creationId xmlns:a16="http://schemas.microsoft.com/office/drawing/2014/main" id="{5A548501-D5B4-8751-F9E1-593EDE4F6397}"/>
              </a:ext>
            </a:extLst>
          </p:cNvPr>
          <p:cNvSpPr>
            <a:spLocks noGrp="1"/>
          </p:cNvSpPr>
          <p:nvPr>
            <p:ph type="dt" sz="quarter" idx="10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4CA3F1FD-FE12-44DB-BB63-800C883191F7}" type="datetime11">
              <a:rPr lang="en-US" altLang="en-US" sz="1200" smtClean="0">
                <a:latin typeface="Arial" panose="020B0604020202020204" pitchFamily="34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18:11:16</a:t>
            </a:fld>
            <a:endParaRPr lang="en-US" altLang="en-US" sz="1200">
              <a:latin typeface="Arial" panose="020B0604020202020204" pitchFamily="34" charset="0"/>
            </a:endParaRPr>
          </a:p>
        </p:txBody>
      </p:sp>
      <p:sp>
        <p:nvSpPr>
          <p:cNvPr id="19459" name="Slide Number Placeholder 5">
            <a:extLst>
              <a:ext uri="{FF2B5EF4-FFF2-40B4-BE49-F238E27FC236}">
                <a16:creationId xmlns:a16="http://schemas.microsoft.com/office/drawing/2014/main" id="{EF420ECE-1B23-E0DD-6963-16B42E4EB1E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4AC128D8-DCBF-4974-9BA8-EA40A421B4EC}" type="slidenum">
              <a:rPr lang="en-US" altLang="en-US" sz="1200" smtClean="0">
                <a:latin typeface="Arial" panose="020B0604020202020204" pitchFamily="34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3</a:t>
            </a:fld>
            <a:endParaRPr lang="en-US" altLang="en-US" sz="1200">
              <a:latin typeface="Arial" panose="020B0604020202020204" pitchFamily="34" charset="0"/>
            </a:endParaRPr>
          </a:p>
        </p:txBody>
      </p:sp>
      <p:sp>
        <p:nvSpPr>
          <p:cNvPr id="19460" name="Line 2">
            <a:extLst>
              <a:ext uri="{FF2B5EF4-FFF2-40B4-BE49-F238E27FC236}">
                <a16:creationId xmlns:a16="http://schemas.microsoft.com/office/drawing/2014/main" id="{239CCC68-B399-9E13-F02A-553F6DE98F75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20637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19461" name="Text Box 3">
            <a:extLst>
              <a:ext uri="{FF2B5EF4-FFF2-40B4-BE49-F238E27FC236}">
                <a16:creationId xmlns:a16="http://schemas.microsoft.com/office/drawing/2014/main" id="{DFB3D7BA-B888-8239-712E-5363284F80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8125" y="6389688"/>
            <a:ext cx="23939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sr-Latn-CS" altLang="en-US" sz="1800" i="1">
                <a:solidFill>
                  <a:srgbClr val="000000"/>
                </a:solidFill>
                <a:latin typeface="Times New Roman" panose="02020603050405020304" pitchFamily="18" charset="0"/>
              </a:rPr>
              <a:t>dr Gordana Kastrato</a:t>
            </a:r>
            <a:r>
              <a:rPr lang="en-US" altLang="en-US" sz="1800" i="1">
                <a:solidFill>
                  <a:srgbClr val="000000"/>
                </a:solidFill>
                <a:latin typeface="Times New Roman" panose="02020603050405020304" pitchFamily="18" charset="0"/>
              </a:rPr>
              <a:t>vi</a:t>
            </a:r>
            <a:r>
              <a:rPr lang="sr-Latn-CS" altLang="en-US" sz="1800" i="1">
                <a:solidFill>
                  <a:srgbClr val="000000"/>
                </a:solidFill>
                <a:latin typeface="Times New Roman" panose="02020603050405020304" pitchFamily="18" charset="0"/>
              </a:rPr>
              <a:t>ć</a:t>
            </a:r>
            <a:endParaRPr lang="en-US" altLang="en-US" sz="1800" i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9462" name="Text Box 4">
            <a:extLst>
              <a:ext uri="{FF2B5EF4-FFF2-40B4-BE49-F238E27FC236}">
                <a16:creationId xmlns:a16="http://schemas.microsoft.com/office/drawing/2014/main" id="{7881033F-AB1C-A1F8-A9B6-C125B530F0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sr-Latn-CS" altLang="en-US" sz="1500" b="1">
                <a:solidFill>
                  <a:srgbClr val="000000"/>
                </a:solidFill>
                <a:latin typeface="Arial" panose="020B0604020202020204" pitchFamily="34" charset="0"/>
              </a:rPr>
              <a:t>MEHANIKA FLUIDA</a:t>
            </a:r>
            <a:endParaRPr lang="en-US" altLang="en-US" sz="1500" b="1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19463" name="Line 5">
            <a:extLst>
              <a:ext uri="{FF2B5EF4-FFF2-40B4-BE49-F238E27FC236}">
                <a16:creationId xmlns:a16="http://schemas.microsoft.com/office/drawing/2014/main" id="{30BC138F-6BA9-3C5D-E930-CCB87C5E7662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19464" name="Rectangle 6">
            <a:extLst>
              <a:ext uri="{FF2B5EF4-FFF2-40B4-BE49-F238E27FC236}">
                <a16:creationId xmlns:a16="http://schemas.microsoft.com/office/drawing/2014/main" id="{79254CE6-0880-E966-6828-502A6C0D8A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-504825" y="3465513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pic>
        <p:nvPicPr>
          <p:cNvPr id="65705" name="Picture 169" descr="BD14868_">
            <a:extLst>
              <a:ext uri="{FF2B5EF4-FFF2-40B4-BE49-F238E27FC236}">
                <a16:creationId xmlns:a16="http://schemas.microsoft.com/office/drawing/2014/main" id="{ED11E28E-DFC7-EAC0-A4C5-12B06C5079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1700213"/>
            <a:ext cx="1651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5706" name="Text Box 170">
            <a:extLst>
              <a:ext uri="{FF2B5EF4-FFF2-40B4-BE49-F238E27FC236}">
                <a16:creationId xmlns:a16="http://schemas.microsoft.com/office/drawing/2014/main" id="{1CCB7FF2-3363-551C-3D1D-3A73D0BC16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3" y="1592263"/>
            <a:ext cx="8440737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just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sr-Latn-CS" altLang="en-US" sz="1800" b="1">
                <a:latin typeface="Arial" panose="020B0604020202020204" pitchFamily="34" charset="0"/>
              </a:rPr>
              <a:t>U slučaju krivih površina sile na svaki element površine neće biti paralelne. U tom slučaju je najzgodnije da se odrede horizontalne i vertikalne komponente i da se one iskoriste za dobijanje rezultujuće sile.</a:t>
            </a:r>
            <a:endParaRPr lang="en-US" altLang="en-US" sz="1800" b="1">
              <a:latin typeface="Arial" panose="020B0604020202020204" pitchFamily="34" charset="0"/>
            </a:endParaRPr>
          </a:p>
        </p:txBody>
      </p:sp>
      <p:sp>
        <p:nvSpPr>
          <p:cNvPr id="19467" name="Rectangle 716">
            <a:extLst>
              <a:ext uri="{FF2B5EF4-FFF2-40B4-BE49-F238E27FC236}">
                <a16:creationId xmlns:a16="http://schemas.microsoft.com/office/drawing/2014/main" id="{8E3243B0-A46D-0F41-7534-7669772629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32613" y="2965450"/>
            <a:ext cx="1587" cy="158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19468" name="Rectangle 717">
            <a:extLst>
              <a:ext uri="{FF2B5EF4-FFF2-40B4-BE49-F238E27FC236}">
                <a16:creationId xmlns:a16="http://schemas.microsoft.com/office/drawing/2014/main" id="{6BD9E14C-2ABE-A118-4D4F-2B2EC828B4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9563" y="2851150"/>
            <a:ext cx="1587" cy="158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grpSp>
        <p:nvGrpSpPr>
          <p:cNvPr id="2" name="Group 1383">
            <a:extLst>
              <a:ext uri="{FF2B5EF4-FFF2-40B4-BE49-F238E27FC236}">
                <a16:creationId xmlns:a16="http://schemas.microsoft.com/office/drawing/2014/main" id="{261D96AB-CF98-0AE7-5682-CE04683B5213}"/>
              </a:ext>
            </a:extLst>
          </p:cNvPr>
          <p:cNvGrpSpPr>
            <a:grpSpLocks/>
          </p:cNvGrpSpPr>
          <p:nvPr/>
        </p:nvGrpSpPr>
        <p:grpSpPr bwMode="auto">
          <a:xfrm>
            <a:off x="107950" y="2792413"/>
            <a:ext cx="5035550" cy="1111250"/>
            <a:chOff x="1329" y="1528"/>
            <a:chExt cx="3172" cy="700"/>
          </a:xfrm>
        </p:grpSpPr>
        <p:sp>
          <p:nvSpPr>
            <p:cNvPr id="19634" name="Freeform 782">
              <a:extLst>
                <a:ext uri="{FF2B5EF4-FFF2-40B4-BE49-F238E27FC236}">
                  <a16:creationId xmlns:a16="http://schemas.microsoft.com/office/drawing/2014/main" id="{5C4179DD-296D-277B-4815-C7B6B2465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9" y="2224"/>
              <a:ext cx="7" cy="4"/>
            </a:xfrm>
            <a:custGeom>
              <a:avLst/>
              <a:gdLst>
                <a:gd name="T0" fmla="*/ 7 w 7"/>
                <a:gd name="T1" fmla="*/ 0 h 4"/>
                <a:gd name="T2" fmla="*/ 5 w 7"/>
                <a:gd name="T3" fmla="*/ 0 h 4"/>
                <a:gd name="T4" fmla="*/ 0 w 7"/>
                <a:gd name="T5" fmla="*/ 2 h 4"/>
                <a:gd name="T6" fmla="*/ 7 w 7"/>
                <a:gd name="T7" fmla="*/ 4 h 4"/>
                <a:gd name="T8" fmla="*/ 7 w 7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4"/>
                <a:gd name="T17" fmla="*/ 7 w 7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4">
                  <a:moveTo>
                    <a:pt x="7" y="0"/>
                  </a:moveTo>
                  <a:lnTo>
                    <a:pt x="5" y="0"/>
                  </a:lnTo>
                  <a:lnTo>
                    <a:pt x="0" y="2"/>
                  </a:lnTo>
                  <a:lnTo>
                    <a:pt x="7" y="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35" name="Freeform 783">
              <a:extLst>
                <a:ext uri="{FF2B5EF4-FFF2-40B4-BE49-F238E27FC236}">
                  <a16:creationId xmlns:a16="http://schemas.microsoft.com/office/drawing/2014/main" id="{0C45B4AC-4F14-0E2B-B822-AFA666641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6" y="2193"/>
              <a:ext cx="66" cy="35"/>
            </a:xfrm>
            <a:custGeom>
              <a:avLst/>
              <a:gdLst>
                <a:gd name="T0" fmla="*/ 66 w 66"/>
                <a:gd name="T1" fmla="*/ 10 h 35"/>
                <a:gd name="T2" fmla="*/ 66 w 66"/>
                <a:gd name="T3" fmla="*/ 4 h 35"/>
                <a:gd name="T4" fmla="*/ 62 w 66"/>
                <a:gd name="T5" fmla="*/ 2 h 35"/>
                <a:gd name="T6" fmla="*/ 56 w 66"/>
                <a:gd name="T7" fmla="*/ 0 h 35"/>
                <a:gd name="T8" fmla="*/ 54 w 66"/>
                <a:gd name="T9" fmla="*/ 0 h 35"/>
                <a:gd name="T10" fmla="*/ 31 w 66"/>
                <a:gd name="T11" fmla="*/ 12 h 35"/>
                <a:gd name="T12" fmla="*/ 27 w 66"/>
                <a:gd name="T13" fmla="*/ 17 h 35"/>
                <a:gd name="T14" fmla="*/ 19 w 66"/>
                <a:gd name="T15" fmla="*/ 23 h 35"/>
                <a:gd name="T16" fmla="*/ 10 w 66"/>
                <a:gd name="T17" fmla="*/ 29 h 35"/>
                <a:gd name="T18" fmla="*/ 0 w 66"/>
                <a:gd name="T19" fmla="*/ 31 h 35"/>
                <a:gd name="T20" fmla="*/ 0 w 66"/>
                <a:gd name="T21" fmla="*/ 35 h 35"/>
                <a:gd name="T22" fmla="*/ 12 w 66"/>
                <a:gd name="T23" fmla="*/ 33 h 35"/>
                <a:gd name="T24" fmla="*/ 21 w 66"/>
                <a:gd name="T25" fmla="*/ 27 h 35"/>
                <a:gd name="T26" fmla="*/ 29 w 66"/>
                <a:gd name="T27" fmla="*/ 21 h 35"/>
                <a:gd name="T28" fmla="*/ 35 w 66"/>
                <a:gd name="T29" fmla="*/ 14 h 35"/>
                <a:gd name="T30" fmla="*/ 43 w 66"/>
                <a:gd name="T31" fmla="*/ 8 h 35"/>
                <a:gd name="T32" fmla="*/ 48 w 66"/>
                <a:gd name="T33" fmla="*/ 4 h 35"/>
                <a:gd name="T34" fmla="*/ 52 w 66"/>
                <a:gd name="T35" fmla="*/ 4 h 35"/>
                <a:gd name="T36" fmla="*/ 56 w 66"/>
                <a:gd name="T37" fmla="*/ 4 h 35"/>
                <a:gd name="T38" fmla="*/ 60 w 66"/>
                <a:gd name="T39" fmla="*/ 6 h 35"/>
                <a:gd name="T40" fmla="*/ 66 w 66"/>
                <a:gd name="T41" fmla="*/ 8 h 35"/>
                <a:gd name="T42" fmla="*/ 66 w 66"/>
                <a:gd name="T43" fmla="*/ 4 h 35"/>
                <a:gd name="T44" fmla="*/ 66 w 66"/>
                <a:gd name="T45" fmla="*/ 10 h 3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6"/>
                <a:gd name="T70" fmla="*/ 0 h 35"/>
                <a:gd name="T71" fmla="*/ 66 w 66"/>
                <a:gd name="T72" fmla="*/ 35 h 3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6" h="35">
                  <a:moveTo>
                    <a:pt x="66" y="10"/>
                  </a:moveTo>
                  <a:lnTo>
                    <a:pt x="66" y="4"/>
                  </a:lnTo>
                  <a:lnTo>
                    <a:pt x="62" y="2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31" y="12"/>
                  </a:lnTo>
                  <a:lnTo>
                    <a:pt x="27" y="17"/>
                  </a:lnTo>
                  <a:lnTo>
                    <a:pt x="19" y="23"/>
                  </a:lnTo>
                  <a:lnTo>
                    <a:pt x="10" y="29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2" y="33"/>
                  </a:lnTo>
                  <a:lnTo>
                    <a:pt x="21" y="27"/>
                  </a:lnTo>
                  <a:lnTo>
                    <a:pt x="29" y="21"/>
                  </a:lnTo>
                  <a:lnTo>
                    <a:pt x="35" y="14"/>
                  </a:lnTo>
                  <a:lnTo>
                    <a:pt x="43" y="8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60" y="6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66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36" name="Freeform 784">
              <a:extLst>
                <a:ext uri="{FF2B5EF4-FFF2-40B4-BE49-F238E27FC236}">
                  <a16:creationId xmlns:a16="http://schemas.microsoft.com/office/drawing/2014/main" id="{4D2CC0EE-36B1-EFB5-4C07-29DDD5040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0" y="2197"/>
              <a:ext cx="22" cy="31"/>
            </a:xfrm>
            <a:custGeom>
              <a:avLst/>
              <a:gdLst>
                <a:gd name="T0" fmla="*/ 22 w 22"/>
                <a:gd name="T1" fmla="*/ 27 h 31"/>
                <a:gd name="T2" fmla="*/ 14 w 22"/>
                <a:gd name="T3" fmla="*/ 25 h 31"/>
                <a:gd name="T4" fmla="*/ 6 w 22"/>
                <a:gd name="T5" fmla="*/ 21 h 31"/>
                <a:gd name="T6" fmla="*/ 4 w 22"/>
                <a:gd name="T7" fmla="*/ 17 h 31"/>
                <a:gd name="T8" fmla="*/ 2 w 22"/>
                <a:gd name="T9" fmla="*/ 13 h 31"/>
                <a:gd name="T10" fmla="*/ 4 w 22"/>
                <a:gd name="T11" fmla="*/ 10 h 31"/>
                <a:gd name="T12" fmla="*/ 6 w 22"/>
                <a:gd name="T13" fmla="*/ 8 h 31"/>
                <a:gd name="T14" fmla="*/ 12 w 22"/>
                <a:gd name="T15" fmla="*/ 6 h 31"/>
                <a:gd name="T16" fmla="*/ 22 w 22"/>
                <a:gd name="T17" fmla="*/ 6 h 31"/>
                <a:gd name="T18" fmla="*/ 22 w 22"/>
                <a:gd name="T19" fmla="*/ 0 h 31"/>
                <a:gd name="T20" fmla="*/ 12 w 22"/>
                <a:gd name="T21" fmla="*/ 0 h 31"/>
                <a:gd name="T22" fmla="*/ 6 w 22"/>
                <a:gd name="T23" fmla="*/ 4 h 31"/>
                <a:gd name="T24" fmla="*/ 0 w 22"/>
                <a:gd name="T25" fmla="*/ 8 h 31"/>
                <a:gd name="T26" fmla="*/ 0 w 22"/>
                <a:gd name="T27" fmla="*/ 13 h 31"/>
                <a:gd name="T28" fmla="*/ 0 w 22"/>
                <a:gd name="T29" fmla="*/ 21 h 31"/>
                <a:gd name="T30" fmla="*/ 6 w 22"/>
                <a:gd name="T31" fmla="*/ 25 h 31"/>
                <a:gd name="T32" fmla="*/ 12 w 22"/>
                <a:gd name="T33" fmla="*/ 29 h 31"/>
                <a:gd name="T34" fmla="*/ 22 w 22"/>
                <a:gd name="T35" fmla="*/ 31 h 31"/>
                <a:gd name="T36" fmla="*/ 22 w 22"/>
                <a:gd name="T37" fmla="*/ 27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2"/>
                <a:gd name="T58" fmla="*/ 0 h 31"/>
                <a:gd name="T59" fmla="*/ 22 w 22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2" h="31">
                  <a:moveTo>
                    <a:pt x="22" y="27"/>
                  </a:moveTo>
                  <a:lnTo>
                    <a:pt x="14" y="25"/>
                  </a:lnTo>
                  <a:lnTo>
                    <a:pt x="6" y="21"/>
                  </a:lnTo>
                  <a:lnTo>
                    <a:pt x="4" y="17"/>
                  </a:lnTo>
                  <a:lnTo>
                    <a:pt x="2" y="13"/>
                  </a:lnTo>
                  <a:lnTo>
                    <a:pt x="4" y="10"/>
                  </a:lnTo>
                  <a:lnTo>
                    <a:pt x="6" y="8"/>
                  </a:lnTo>
                  <a:lnTo>
                    <a:pt x="12" y="6"/>
                  </a:lnTo>
                  <a:lnTo>
                    <a:pt x="22" y="6"/>
                  </a:lnTo>
                  <a:lnTo>
                    <a:pt x="22" y="0"/>
                  </a:lnTo>
                  <a:lnTo>
                    <a:pt x="12" y="0"/>
                  </a:lnTo>
                  <a:lnTo>
                    <a:pt x="6" y="4"/>
                  </a:lnTo>
                  <a:lnTo>
                    <a:pt x="0" y="8"/>
                  </a:lnTo>
                  <a:lnTo>
                    <a:pt x="0" y="13"/>
                  </a:lnTo>
                  <a:lnTo>
                    <a:pt x="0" y="21"/>
                  </a:lnTo>
                  <a:lnTo>
                    <a:pt x="6" y="25"/>
                  </a:lnTo>
                  <a:lnTo>
                    <a:pt x="12" y="29"/>
                  </a:lnTo>
                  <a:lnTo>
                    <a:pt x="22" y="31"/>
                  </a:lnTo>
                  <a:lnTo>
                    <a:pt x="22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37" name="Freeform 785">
              <a:extLst>
                <a:ext uri="{FF2B5EF4-FFF2-40B4-BE49-F238E27FC236}">
                  <a16:creationId xmlns:a16="http://schemas.microsoft.com/office/drawing/2014/main" id="{7D7231EC-5C19-50B6-B6D8-E9C6E184A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2191"/>
              <a:ext cx="67" cy="37"/>
            </a:xfrm>
            <a:custGeom>
              <a:avLst/>
              <a:gdLst>
                <a:gd name="T0" fmla="*/ 67 w 67"/>
                <a:gd name="T1" fmla="*/ 12 h 37"/>
                <a:gd name="T2" fmla="*/ 67 w 67"/>
                <a:gd name="T3" fmla="*/ 6 h 37"/>
                <a:gd name="T4" fmla="*/ 61 w 67"/>
                <a:gd name="T5" fmla="*/ 4 h 37"/>
                <a:gd name="T6" fmla="*/ 57 w 67"/>
                <a:gd name="T7" fmla="*/ 2 h 37"/>
                <a:gd name="T8" fmla="*/ 51 w 67"/>
                <a:gd name="T9" fmla="*/ 0 h 37"/>
                <a:gd name="T10" fmla="*/ 48 w 67"/>
                <a:gd name="T11" fmla="*/ 2 h 37"/>
                <a:gd name="T12" fmla="*/ 42 w 67"/>
                <a:gd name="T13" fmla="*/ 6 h 37"/>
                <a:gd name="T14" fmla="*/ 34 w 67"/>
                <a:gd name="T15" fmla="*/ 12 h 37"/>
                <a:gd name="T16" fmla="*/ 28 w 67"/>
                <a:gd name="T17" fmla="*/ 19 h 37"/>
                <a:gd name="T18" fmla="*/ 21 w 67"/>
                <a:gd name="T19" fmla="*/ 25 h 37"/>
                <a:gd name="T20" fmla="*/ 11 w 67"/>
                <a:gd name="T21" fmla="*/ 31 h 37"/>
                <a:gd name="T22" fmla="*/ 0 w 67"/>
                <a:gd name="T23" fmla="*/ 33 h 37"/>
                <a:gd name="T24" fmla="*/ 0 w 67"/>
                <a:gd name="T25" fmla="*/ 37 h 37"/>
                <a:gd name="T26" fmla="*/ 11 w 67"/>
                <a:gd name="T27" fmla="*/ 35 h 37"/>
                <a:gd name="T28" fmla="*/ 21 w 67"/>
                <a:gd name="T29" fmla="*/ 29 h 37"/>
                <a:gd name="T30" fmla="*/ 28 w 67"/>
                <a:gd name="T31" fmla="*/ 23 h 37"/>
                <a:gd name="T32" fmla="*/ 36 w 67"/>
                <a:gd name="T33" fmla="*/ 16 h 37"/>
                <a:gd name="T34" fmla="*/ 42 w 67"/>
                <a:gd name="T35" fmla="*/ 10 h 37"/>
                <a:gd name="T36" fmla="*/ 49 w 67"/>
                <a:gd name="T37" fmla="*/ 6 h 37"/>
                <a:gd name="T38" fmla="*/ 51 w 67"/>
                <a:gd name="T39" fmla="*/ 6 h 37"/>
                <a:gd name="T40" fmla="*/ 55 w 67"/>
                <a:gd name="T41" fmla="*/ 6 h 37"/>
                <a:gd name="T42" fmla="*/ 61 w 67"/>
                <a:gd name="T43" fmla="*/ 8 h 37"/>
                <a:gd name="T44" fmla="*/ 65 w 67"/>
                <a:gd name="T45" fmla="*/ 10 h 37"/>
                <a:gd name="T46" fmla="*/ 67 w 67"/>
                <a:gd name="T47" fmla="*/ 6 h 37"/>
                <a:gd name="T48" fmla="*/ 67 w 67"/>
                <a:gd name="T49" fmla="*/ 12 h 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7"/>
                <a:gd name="T77" fmla="*/ 67 w 67"/>
                <a:gd name="T78" fmla="*/ 37 h 3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7">
                  <a:moveTo>
                    <a:pt x="67" y="12"/>
                  </a:moveTo>
                  <a:lnTo>
                    <a:pt x="67" y="6"/>
                  </a:lnTo>
                  <a:lnTo>
                    <a:pt x="61" y="4"/>
                  </a:lnTo>
                  <a:lnTo>
                    <a:pt x="57" y="2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2" y="6"/>
                  </a:lnTo>
                  <a:lnTo>
                    <a:pt x="34" y="12"/>
                  </a:lnTo>
                  <a:lnTo>
                    <a:pt x="28" y="19"/>
                  </a:lnTo>
                  <a:lnTo>
                    <a:pt x="21" y="25"/>
                  </a:lnTo>
                  <a:lnTo>
                    <a:pt x="11" y="31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1" y="35"/>
                  </a:lnTo>
                  <a:lnTo>
                    <a:pt x="21" y="29"/>
                  </a:lnTo>
                  <a:lnTo>
                    <a:pt x="28" y="23"/>
                  </a:lnTo>
                  <a:lnTo>
                    <a:pt x="36" y="16"/>
                  </a:lnTo>
                  <a:lnTo>
                    <a:pt x="42" y="10"/>
                  </a:lnTo>
                  <a:lnTo>
                    <a:pt x="49" y="6"/>
                  </a:lnTo>
                  <a:lnTo>
                    <a:pt x="51" y="6"/>
                  </a:lnTo>
                  <a:lnTo>
                    <a:pt x="55" y="6"/>
                  </a:lnTo>
                  <a:lnTo>
                    <a:pt x="61" y="8"/>
                  </a:lnTo>
                  <a:lnTo>
                    <a:pt x="65" y="10"/>
                  </a:lnTo>
                  <a:lnTo>
                    <a:pt x="67" y="6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38" name="Freeform 786">
              <a:extLst>
                <a:ext uri="{FF2B5EF4-FFF2-40B4-BE49-F238E27FC236}">
                  <a16:creationId xmlns:a16="http://schemas.microsoft.com/office/drawing/2014/main" id="{A61010B1-FFAF-14B0-2472-EDCD97EE7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" y="2197"/>
              <a:ext cx="23" cy="31"/>
            </a:xfrm>
            <a:custGeom>
              <a:avLst/>
              <a:gdLst>
                <a:gd name="T0" fmla="*/ 23 w 23"/>
                <a:gd name="T1" fmla="*/ 27 h 31"/>
                <a:gd name="T2" fmla="*/ 13 w 23"/>
                <a:gd name="T3" fmla="*/ 25 h 31"/>
                <a:gd name="T4" fmla="*/ 7 w 23"/>
                <a:gd name="T5" fmla="*/ 21 h 31"/>
                <a:gd name="T6" fmla="*/ 4 w 23"/>
                <a:gd name="T7" fmla="*/ 17 h 31"/>
                <a:gd name="T8" fmla="*/ 2 w 23"/>
                <a:gd name="T9" fmla="*/ 13 h 31"/>
                <a:gd name="T10" fmla="*/ 4 w 23"/>
                <a:gd name="T11" fmla="*/ 10 h 31"/>
                <a:gd name="T12" fmla="*/ 7 w 23"/>
                <a:gd name="T13" fmla="*/ 8 h 31"/>
                <a:gd name="T14" fmla="*/ 13 w 23"/>
                <a:gd name="T15" fmla="*/ 6 h 31"/>
                <a:gd name="T16" fmla="*/ 23 w 23"/>
                <a:gd name="T17" fmla="*/ 6 h 31"/>
                <a:gd name="T18" fmla="*/ 23 w 23"/>
                <a:gd name="T19" fmla="*/ 0 h 31"/>
                <a:gd name="T20" fmla="*/ 13 w 23"/>
                <a:gd name="T21" fmla="*/ 0 h 31"/>
                <a:gd name="T22" fmla="*/ 5 w 23"/>
                <a:gd name="T23" fmla="*/ 4 h 31"/>
                <a:gd name="T24" fmla="*/ 2 w 23"/>
                <a:gd name="T25" fmla="*/ 8 h 31"/>
                <a:gd name="T26" fmla="*/ 0 w 23"/>
                <a:gd name="T27" fmla="*/ 13 h 31"/>
                <a:gd name="T28" fmla="*/ 2 w 23"/>
                <a:gd name="T29" fmla="*/ 21 h 31"/>
                <a:gd name="T30" fmla="*/ 5 w 23"/>
                <a:gd name="T31" fmla="*/ 25 h 31"/>
                <a:gd name="T32" fmla="*/ 13 w 23"/>
                <a:gd name="T33" fmla="*/ 29 h 31"/>
                <a:gd name="T34" fmla="*/ 23 w 23"/>
                <a:gd name="T35" fmla="*/ 31 h 31"/>
                <a:gd name="T36" fmla="*/ 23 w 23"/>
                <a:gd name="T37" fmla="*/ 27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31"/>
                <a:gd name="T59" fmla="*/ 23 w 23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31">
                  <a:moveTo>
                    <a:pt x="23" y="27"/>
                  </a:moveTo>
                  <a:lnTo>
                    <a:pt x="13" y="25"/>
                  </a:lnTo>
                  <a:lnTo>
                    <a:pt x="7" y="21"/>
                  </a:lnTo>
                  <a:lnTo>
                    <a:pt x="4" y="17"/>
                  </a:lnTo>
                  <a:lnTo>
                    <a:pt x="2" y="13"/>
                  </a:lnTo>
                  <a:lnTo>
                    <a:pt x="4" y="10"/>
                  </a:lnTo>
                  <a:lnTo>
                    <a:pt x="7" y="8"/>
                  </a:lnTo>
                  <a:lnTo>
                    <a:pt x="13" y="6"/>
                  </a:lnTo>
                  <a:lnTo>
                    <a:pt x="23" y="6"/>
                  </a:lnTo>
                  <a:lnTo>
                    <a:pt x="23" y="0"/>
                  </a:lnTo>
                  <a:lnTo>
                    <a:pt x="13" y="0"/>
                  </a:lnTo>
                  <a:lnTo>
                    <a:pt x="5" y="4"/>
                  </a:lnTo>
                  <a:lnTo>
                    <a:pt x="2" y="8"/>
                  </a:lnTo>
                  <a:lnTo>
                    <a:pt x="0" y="13"/>
                  </a:lnTo>
                  <a:lnTo>
                    <a:pt x="2" y="21"/>
                  </a:lnTo>
                  <a:lnTo>
                    <a:pt x="5" y="25"/>
                  </a:lnTo>
                  <a:lnTo>
                    <a:pt x="13" y="29"/>
                  </a:lnTo>
                  <a:lnTo>
                    <a:pt x="23" y="31"/>
                  </a:lnTo>
                  <a:lnTo>
                    <a:pt x="23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39" name="Freeform 787">
              <a:extLst>
                <a:ext uri="{FF2B5EF4-FFF2-40B4-BE49-F238E27FC236}">
                  <a16:creationId xmlns:a16="http://schemas.microsoft.com/office/drawing/2014/main" id="{9452DFF6-7C73-6102-A5D2-D57DCF890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9" y="2191"/>
              <a:ext cx="65" cy="37"/>
            </a:xfrm>
            <a:custGeom>
              <a:avLst/>
              <a:gdLst>
                <a:gd name="T0" fmla="*/ 65 w 65"/>
                <a:gd name="T1" fmla="*/ 12 h 37"/>
                <a:gd name="T2" fmla="*/ 65 w 65"/>
                <a:gd name="T3" fmla="*/ 6 h 37"/>
                <a:gd name="T4" fmla="*/ 61 w 65"/>
                <a:gd name="T5" fmla="*/ 4 h 37"/>
                <a:gd name="T6" fmla="*/ 55 w 65"/>
                <a:gd name="T7" fmla="*/ 2 h 37"/>
                <a:gd name="T8" fmla="*/ 52 w 65"/>
                <a:gd name="T9" fmla="*/ 0 h 37"/>
                <a:gd name="T10" fmla="*/ 48 w 65"/>
                <a:gd name="T11" fmla="*/ 2 h 37"/>
                <a:gd name="T12" fmla="*/ 40 w 65"/>
                <a:gd name="T13" fmla="*/ 6 h 37"/>
                <a:gd name="T14" fmla="*/ 34 w 65"/>
                <a:gd name="T15" fmla="*/ 12 h 37"/>
                <a:gd name="T16" fmla="*/ 27 w 65"/>
                <a:gd name="T17" fmla="*/ 19 h 37"/>
                <a:gd name="T18" fmla="*/ 19 w 65"/>
                <a:gd name="T19" fmla="*/ 25 h 37"/>
                <a:gd name="T20" fmla="*/ 9 w 65"/>
                <a:gd name="T21" fmla="*/ 31 h 37"/>
                <a:gd name="T22" fmla="*/ 0 w 65"/>
                <a:gd name="T23" fmla="*/ 33 h 37"/>
                <a:gd name="T24" fmla="*/ 0 w 65"/>
                <a:gd name="T25" fmla="*/ 37 h 37"/>
                <a:gd name="T26" fmla="*/ 11 w 65"/>
                <a:gd name="T27" fmla="*/ 35 h 37"/>
                <a:gd name="T28" fmla="*/ 21 w 65"/>
                <a:gd name="T29" fmla="*/ 29 h 37"/>
                <a:gd name="T30" fmla="*/ 29 w 65"/>
                <a:gd name="T31" fmla="*/ 23 h 37"/>
                <a:gd name="T32" fmla="*/ 34 w 65"/>
                <a:gd name="T33" fmla="*/ 16 h 37"/>
                <a:gd name="T34" fmla="*/ 42 w 65"/>
                <a:gd name="T35" fmla="*/ 10 h 37"/>
                <a:gd name="T36" fmla="*/ 48 w 65"/>
                <a:gd name="T37" fmla="*/ 6 h 37"/>
                <a:gd name="T38" fmla="*/ 52 w 65"/>
                <a:gd name="T39" fmla="*/ 6 h 37"/>
                <a:gd name="T40" fmla="*/ 55 w 65"/>
                <a:gd name="T41" fmla="*/ 6 h 37"/>
                <a:gd name="T42" fmla="*/ 59 w 65"/>
                <a:gd name="T43" fmla="*/ 8 h 37"/>
                <a:gd name="T44" fmla="*/ 65 w 65"/>
                <a:gd name="T45" fmla="*/ 10 h 37"/>
                <a:gd name="T46" fmla="*/ 65 w 65"/>
                <a:gd name="T47" fmla="*/ 6 h 37"/>
                <a:gd name="T48" fmla="*/ 65 w 65"/>
                <a:gd name="T49" fmla="*/ 12 h 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5"/>
                <a:gd name="T76" fmla="*/ 0 h 37"/>
                <a:gd name="T77" fmla="*/ 65 w 65"/>
                <a:gd name="T78" fmla="*/ 37 h 3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5" h="37">
                  <a:moveTo>
                    <a:pt x="65" y="12"/>
                  </a:moveTo>
                  <a:lnTo>
                    <a:pt x="65" y="6"/>
                  </a:lnTo>
                  <a:lnTo>
                    <a:pt x="61" y="4"/>
                  </a:lnTo>
                  <a:lnTo>
                    <a:pt x="55" y="2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0" y="6"/>
                  </a:lnTo>
                  <a:lnTo>
                    <a:pt x="34" y="12"/>
                  </a:lnTo>
                  <a:lnTo>
                    <a:pt x="27" y="19"/>
                  </a:lnTo>
                  <a:lnTo>
                    <a:pt x="19" y="25"/>
                  </a:lnTo>
                  <a:lnTo>
                    <a:pt x="9" y="31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1" y="35"/>
                  </a:lnTo>
                  <a:lnTo>
                    <a:pt x="21" y="29"/>
                  </a:lnTo>
                  <a:lnTo>
                    <a:pt x="29" y="23"/>
                  </a:lnTo>
                  <a:lnTo>
                    <a:pt x="34" y="16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52" y="6"/>
                  </a:lnTo>
                  <a:lnTo>
                    <a:pt x="55" y="6"/>
                  </a:lnTo>
                  <a:lnTo>
                    <a:pt x="59" y="8"/>
                  </a:lnTo>
                  <a:lnTo>
                    <a:pt x="65" y="10"/>
                  </a:lnTo>
                  <a:lnTo>
                    <a:pt x="65" y="6"/>
                  </a:lnTo>
                  <a:lnTo>
                    <a:pt x="6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40" name="Freeform 788">
              <a:extLst>
                <a:ext uri="{FF2B5EF4-FFF2-40B4-BE49-F238E27FC236}">
                  <a16:creationId xmlns:a16="http://schemas.microsoft.com/office/drawing/2014/main" id="{FF6EA25B-4AC4-F53E-7EFD-522F14608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" y="2197"/>
              <a:ext cx="23" cy="31"/>
            </a:xfrm>
            <a:custGeom>
              <a:avLst/>
              <a:gdLst>
                <a:gd name="T0" fmla="*/ 23 w 23"/>
                <a:gd name="T1" fmla="*/ 27 h 31"/>
                <a:gd name="T2" fmla="*/ 13 w 23"/>
                <a:gd name="T3" fmla="*/ 25 h 31"/>
                <a:gd name="T4" fmla="*/ 8 w 23"/>
                <a:gd name="T5" fmla="*/ 21 h 31"/>
                <a:gd name="T6" fmla="*/ 4 w 23"/>
                <a:gd name="T7" fmla="*/ 17 h 31"/>
                <a:gd name="T8" fmla="*/ 4 w 23"/>
                <a:gd name="T9" fmla="*/ 13 h 31"/>
                <a:gd name="T10" fmla="*/ 4 w 23"/>
                <a:gd name="T11" fmla="*/ 10 h 31"/>
                <a:gd name="T12" fmla="*/ 8 w 23"/>
                <a:gd name="T13" fmla="*/ 8 h 31"/>
                <a:gd name="T14" fmla="*/ 13 w 23"/>
                <a:gd name="T15" fmla="*/ 6 h 31"/>
                <a:gd name="T16" fmla="*/ 23 w 23"/>
                <a:gd name="T17" fmla="*/ 6 h 31"/>
                <a:gd name="T18" fmla="*/ 23 w 23"/>
                <a:gd name="T19" fmla="*/ 0 h 31"/>
                <a:gd name="T20" fmla="*/ 13 w 23"/>
                <a:gd name="T21" fmla="*/ 0 h 31"/>
                <a:gd name="T22" fmla="*/ 8 w 23"/>
                <a:gd name="T23" fmla="*/ 4 h 31"/>
                <a:gd name="T24" fmla="*/ 2 w 23"/>
                <a:gd name="T25" fmla="*/ 8 h 31"/>
                <a:gd name="T26" fmla="*/ 0 w 23"/>
                <a:gd name="T27" fmla="*/ 13 h 31"/>
                <a:gd name="T28" fmla="*/ 2 w 23"/>
                <a:gd name="T29" fmla="*/ 21 h 31"/>
                <a:gd name="T30" fmla="*/ 8 w 23"/>
                <a:gd name="T31" fmla="*/ 25 h 31"/>
                <a:gd name="T32" fmla="*/ 13 w 23"/>
                <a:gd name="T33" fmla="*/ 29 h 31"/>
                <a:gd name="T34" fmla="*/ 23 w 23"/>
                <a:gd name="T35" fmla="*/ 31 h 31"/>
                <a:gd name="T36" fmla="*/ 23 w 23"/>
                <a:gd name="T37" fmla="*/ 27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31"/>
                <a:gd name="T59" fmla="*/ 23 w 23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31">
                  <a:moveTo>
                    <a:pt x="23" y="27"/>
                  </a:moveTo>
                  <a:lnTo>
                    <a:pt x="13" y="25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4" y="13"/>
                  </a:lnTo>
                  <a:lnTo>
                    <a:pt x="4" y="10"/>
                  </a:lnTo>
                  <a:lnTo>
                    <a:pt x="8" y="8"/>
                  </a:lnTo>
                  <a:lnTo>
                    <a:pt x="13" y="6"/>
                  </a:lnTo>
                  <a:lnTo>
                    <a:pt x="23" y="6"/>
                  </a:lnTo>
                  <a:lnTo>
                    <a:pt x="23" y="0"/>
                  </a:lnTo>
                  <a:lnTo>
                    <a:pt x="13" y="0"/>
                  </a:lnTo>
                  <a:lnTo>
                    <a:pt x="8" y="4"/>
                  </a:lnTo>
                  <a:lnTo>
                    <a:pt x="2" y="8"/>
                  </a:lnTo>
                  <a:lnTo>
                    <a:pt x="0" y="13"/>
                  </a:lnTo>
                  <a:lnTo>
                    <a:pt x="2" y="21"/>
                  </a:lnTo>
                  <a:lnTo>
                    <a:pt x="8" y="25"/>
                  </a:lnTo>
                  <a:lnTo>
                    <a:pt x="13" y="29"/>
                  </a:lnTo>
                  <a:lnTo>
                    <a:pt x="23" y="31"/>
                  </a:lnTo>
                  <a:lnTo>
                    <a:pt x="23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41" name="Freeform 789">
              <a:extLst>
                <a:ext uri="{FF2B5EF4-FFF2-40B4-BE49-F238E27FC236}">
                  <a16:creationId xmlns:a16="http://schemas.microsoft.com/office/drawing/2014/main" id="{102B51B2-B863-6A44-9201-A8FD880A4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2191"/>
              <a:ext cx="67" cy="37"/>
            </a:xfrm>
            <a:custGeom>
              <a:avLst/>
              <a:gdLst>
                <a:gd name="T0" fmla="*/ 65 w 67"/>
                <a:gd name="T1" fmla="*/ 12 h 37"/>
                <a:gd name="T2" fmla="*/ 67 w 67"/>
                <a:gd name="T3" fmla="*/ 6 h 37"/>
                <a:gd name="T4" fmla="*/ 61 w 67"/>
                <a:gd name="T5" fmla="*/ 4 h 37"/>
                <a:gd name="T6" fmla="*/ 58 w 67"/>
                <a:gd name="T7" fmla="*/ 2 h 37"/>
                <a:gd name="T8" fmla="*/ 52 w 67"/>
                <a:gd name="T9" fmla="*/ 0 h 37"/>
                <a:gd name="T10" fmla="*/ 48 w 67"/>
                <a:gd name="T11" fmla="*/ 2 h 37"/>
                <a:gd name="T12" fmla="*/ 40 w 67"/>
                <a:gd name="T13" fmla="*/ 6 h 37"/>
                <a:gd name="T14" fmla="*/ 35 w 67"/>
                <a:gd name="T15" fmla="*/ 12 h 37"/>
                <a:gd name="T16" fmla="*/ 29 w 67"/>
                <a:gd name="T17" fmla="*/ 19 h 37"/>
                <a:gd name="T18" fmla="*/ 21 w 67"/>
                <a:gd name="T19" fmla="*/ 25 h 37"/>
                <a:gd name="T20" fmla="*/ 12 w 67"/>
                <a:gd name="T21" fmla="*/ 31 h 37"/>
                <a:gd name="T22" fmla="*/ 0 w 67"/>
                <a:gd name="T23" fmla="*/ 33 h 37"/>
                <a:gd name="T24" fmla="*/ 0 w 67"/>
                <a:gd name="T25" fmla="*/ 37 h 37"/>
                <a:gd name="T26" fmla="*/ 12 w 67"/>
                <a:gd name="T27" fmla="*/ 35 h 37"/>
                <a:gd name="T28" fmla="*/ 21 w 67"/>
                <a:gd name="T29" fmla="*/ 29 h 37"/>
                <a:gd name="T30" fmla="*/ 29 w 67"/>
                <a:gd name="T31" fmla="*/ 23 h 37"/>
                <a:gd name="T32" fmla="*/ 36 w 67"/>
                <a:gd name="T33" fmla="*/ 16 h 37"/>
                <a:gd name="T34" fmla="*/ 42 w 67"/>
                <a:gd name="T35" fmla="*/ 10 h 37"/>
                <a:gd name="T36" fmla="*/ 50 w 67"/>
                <a:gd name="T37" fmla="*/ 6 h 37"/>
                <a:gd name="T38" fmla="*/ 52 w 67"/>
                <a:gd name="T39" fmla="*/ 6 h 37"/>
                <a:gd name="T40" fmla="*/ 56 w 67"/>
                <a:gd name="T41" fmla="*/ 6 h 37"/>
                <a:gd name="T42" fmla="*/ 59 w 67"/>
                <a:gd name="T43" fmla="*/ 8 h 37"/>
                <a:gd name="T44" fmla="*/ 65 w 67"/>
                <a:gd name="T45" fmla="*/ 10 h 37"/>
                <a:gd name="T46" fmla="*/ 65 w 67"/>
                <a:gd name="T47" fmla="*/ 6 h 37"/>
                <a:gd name="T48" fmla="*/ 65 w 67"/>
                <a:gd name="T49" fmla="*/ 12 h 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7"/>
                <a:gd name="T77" fmla="*/ 67 w 67"/>
                <a:gd name="T78" fmla="*/ 37 h 3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7">
                  <a:moveTo>
                    <a:pt x="65" y="12"/>
                  </a:moveTo>
                  <a:lnTo>
                    <a:pt x="67" y="6"/>
                  </a:lnTo>
                  <a:lnTo>
                    <a:pt x="61" y="4"/>
                  </a:lnTo>
                  <a:lnTo>
                    <a:pt x="58" y="2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0" y="6"/>
                  </a:lnTo>
                  <a:lnTo>
                    <a:pt x="35" y="12"/>
                  </a:lnTo>
                  <a:lnTo>
                    <a:pt x="29" y="19"/>
                  </a:lnTo>
                  <a:lnTo>
                    <a:pt x="21" y="25"/>
                  </a:lnTo>
                  <a:lnTo>
                    <a:pt x="12" y="31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2" y="35"/>
                  </a:lnTo>
                  <a:lnTo>
                    <a:pt x="21" y="29"/>
                  </a:lnTo>
                  <a:lnTo>
                    <a:pt x="29" y="23"/>
                  </a:lnTo>
                  <a:lnTo>
                    <a:pt x="36" y="16"/>
                  </a:lnTo>
                  <a:lnTo>
                    <a:pt x="42" y="10"/>
                  </a:lnTo>
                  <a:lnTo>
                    <a:pt x="50" y="6"/>
                  </a:lnTo>
                  <a:lnTo>
                    <a:pt x="52" y="6"/>
                  </a:lnTo>
                  <a:lnTo>
                    <a:pt x="56" y="6"/>
                  </a:lnTo>
                  <a:lnTo>
                    <a:pt x="59" y="8"/>
                  </a:lnTo>
                  <a:lnTo>
                    <a:pt x="65" y="10"/>
                  </a:lnTo>
                  <a:lnTo>
                    <a:pt x="65" y="6"/>
                  </a:lnTo>
                  <a:lnTo>
                    <a:pt x="6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42" name="Freeform 790">
              <a:extLst>
                <a:ext uri="{FF2B5EF4-FFF2-40B4-BE49-F238E27FC236}">
                  <a16:creationId xmlns:a16="http://schemas.microsoft.com/office/drawing/2014/main" id="{85660231-955B-CAD4-4421-516C1D518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" y="2197"/>
              <a:ext cx="21" cy="31"/>
            </a:xfrm>
            <a:custGeom>
              <a:avLst/>
              <a:gdLst>
                <a:gd name="T0" fmla="*/ 21 w 21"/>
                <a:gd name="T1" fmla="*/ 27 h 31"/>
                <a:gd name="T2" fmla="*/ 14 w 21"/>
                <a:gd name="T3" fmla="*/ 25 h 31"/>
                <a:gd name="T4" fmla="*/ 8 w 21"/>
                <a:gd name="T5" fmla="*/ 21 h 31"/>
                <a:gd name="T6" fmla="*/ 4 w 21"/>
                <a:gd name="T7" fmla="*/ 17 h 31"/>
                <a:gd name="T8" fmla="*/ 2 w 21"/>
                <a:gd name="T9" fmla="*/ 13 h 31"/>
                <a:gd name="T10" fmla="*/ 4 w 21"/>
                <a:gd name="T11" fmla="*/ 10 h 31"/>
                <a:gd name="T12" fmla="*/ 8 w 21"/>
                <a:gd name="T13" fmla="*/ 8 h 31"/>
                <a:gd name="T14" fmla="*/ 14 w 21"/>
                <a:gd name="T15" fmla="*/ 6 h 31"/>
                <a:gd name="T16" fmla="*/ 21 w 21"/>
                <a:gd name="T17" fmla="*/ 6 h 31"/>
                <a:gd name="T18" fmla="*/ 21 w 21"/>
                <a:gd name="T19" fmla="*/ 0 h 31"/>
                <a:gd name="T20" fmla="*/ 14 w 21"/>
                <a:gd name="T21" fmla="*/ 0 h 31"/>
                <a:gd name="T22" fmla="*/ 6 w 21"/>
                <a:gd name="T23" fmla="*/ 4 h 31"/>
                <a:gd name="T24" fmla="*/ 2 w 21"/>
                <a:gd name="T25" fmla="*/ 8 h 31"/>
                <a:gd name="T26" fmla="*/ 0 w 21"/>
                <a:gd name="T27" fmla="*/ 13 h 31"/>
                <a:gd name="T28" fmla="*/ 2 w 21"/>
                <a:gd name="T29" fmla="*/ 21 h 31"/>
                <a:gd name="T30" fmla="*/ 6 w 21"/>
                <a:gd name="T31" fmla="*/ 25 h 31"/>
                <a:gd name="T32" fmla="*/ 12 w 21"/>
                <a:gd name="T33" fmla="*/ 29 h 31"/>
                <a:gd name="T34" fmla="*/ 21 w 21"/>
                <a:gd name="T35" fmla="*/ 31 h 31"/>
                <a:gd name="T36" fmla="*/ 21 w 21"/>
                <a:gd name="T37" fmla="*/ 27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"/>
                <a:gd name="T58" fmla="*/ 0 h 31"/>
                <a:gd name="T59" fmla="*/ 21 w 21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" h="31">
                  <a:moveTo>
                    <a:pt x="21" y="27"/>
                  </a:moveTo>
                  <a:lnTo>
                    <a:pt x="14" y="25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2" y="13"/>
                  </a:lnTo>
                  <a:lnTo>
                    <a:pt x="4" y="10"/>
                  </a:lnTo>
                  <a:lnTo>
                    <a:pt x="8" y="8"/>
                  </a:lnTo>
                  <a:lnTo>
                    <a:pt x="14" y="6"/>
                  </a:lnTo>
                  <a:lnTo>
                    <a:pt x="21" y="6"/>
                  </a:lnTo>
                  <a:lnTo>
                    <a:pt x="21" y="0"/>
                  </a:lnTo>
                  <a:lnTo>
                    <a:pt x="14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3"/>
                  </a:lnTo>
                  <a:lnTo>
                    <a:pt x="2" y="21"/>
                  </a:lnTo>
                  <a:lnTo>
                    <a:pt x="6" y="25"/>
                  </a:lnTo>
                  <a:lnTo>
                    <a:pt x="12" y="29"/>
                  </a:lnTo>
                  <a:lnTo>
                    <a:pt x="21" y="31"/>
                  </a:lnTo>
                  <a:lnTo>
                    <a:pt x="21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43" name="Freeform 791">
              <a:extLst>
                <a:ext uri="{FF2B5EF4-FFF2-40B4-BE49-F238E27FC236}">
                  <a16:creationId xmlns:a16="http://schemas.microsoft.com/office/drawing/2014/main" id="{6BE6C0C5-2752-FF42-F1FC-988CFBE79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" y="2191"/>
              <a:ext cx="67" cy="37"/>
            </a:xfrm>
            <a:custGeom>
              <a:avLst/>
              <a:gdLst>
                <a:gd name="T0" fmla="*/ 67 w 67"/>
                <a:gd name="T1" fmla="*/ 12 h 37"/>
                <a:gd name="T2" fmla="*/ 67 w 67"/>
                <a:gd name="T3" fmla="*/ 6 h 37"/>
                <a:gd name="T4" fmla="*/ 62 w 67"/>
                <a:gd name="T5" fmla="*/ 4 h 37"/>
                <a:gd name="T6" fmla="*/ 58 w 67"/>
                <a:gd name="T7" fmla="*/ 2 h 37"/>
                <a:gd name="T8" fmla="*/ 54 w 67"/>
                <a:gd name="T9" fmla="*/ 0 h 37"/>
                <a:gd name="T10" fmla="*/ 50 w 67"/>
                <a:gd name="T11" fmla="*/ 2 h 37"/>
                <a:gd name="T12" fmla="*/ 42 w 67"/>
                <a:gd name="T13" fmla="*/ 6 h 37"/>
                <a:gd name="T14" fmla="*/ 37 w 67"/>
                <a:gd name="T15" fmla="*/ 12 h 37"/>
                <a:gd name="T16" fmla="*/ 29 w 67"/>
                <a:gd name="T17" fmla="*/ 19 h 37"/>
                <a:gd name="T18" fmla="*/ 21 w 67"/>
                <a:gd name="T19" fmla="*/ 25 h 37"/>
                <a:gd name="T20" fmla="*/ 12 w 67"/>
                <a:gd name="T21" fmla="*/ 31 h 37"/>
                <a:gd name="T22" fmla="*/ 0 w 67"/>
                <a:gd name="T23" fmla="*/ 33 h 37"/>
                <a:gd name="T24" fmla="*/ 0 w 67"/>
                <a:gd name="T25" fmla="*/ 37 h 37"/>
                <a:gd name="T26" fmla="*/ 14 w 67"/>
                <a:gd name="T27" fmla="*/ 35 h 37"/>
                <a:gd name="T28" fmla="*/ 23 w 67"/>
                <a:gd name="T29" fmla="*/ 29 h 37"/>
                <a:gd name="T30" fmla="*/ 31 w 67"/>
                <a:gd name="T31" fmla="*/ 23 h 37"/>
                <a:gd name="T32" fmla="*/ 37 w 67"/>
                <a:gd name="T33" fmla="*/ 16 h 37"/>
                <a:gd name="T34" fmla="*/ 44 w 67"/>
                <a:gd name="T35" fmla="*/ 10 h 37"/>
                <a:gd name="T36" fmla="*/ 50 w 67"/>
                <a:gd name="T37" fmla="*/ 6 h 37"/>
                <a:gd name="T38" fmla="*/ 54 w 67"/>
                <a:gd name="T39" fmla="*/ 6 h 37"/>
                <a:gd name="T40" fmla="*/ 58 w 67"/>
                <a:gd name="T41" fmla="*/ 6 h 37"/>
                <a:gd name="T42" fmla="*/ 62 w 67"/>
                <a:gd name="T43" fmla="*/ 8 h 37"/>
                <a:gd name="T44" fmla="*/ 66 w 67"/>
                <a:gd name="T45" fmla="*/ 10 h 37"/>
                <a:gd name="T46" fmla="*/ 67 w 67"/>
                <a:gd name="T47" fmla="*/ 6 h 37"/>
                <a:gd name="T48" fmla="*/ 67 w 67"/>
                <a:gd name="T49" fmla="*/ 12 h 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7"/>
                <a:gd name="T77" fmla="*/ 67 w 67"/>
                <a:gd name="T78" fmla="*/ 37 h 3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7">
                  <a:moveTo>
                    <a:pt x="67" y="12"/>
                  </a:moveTo>
                  <a:lnTo>
                    <a:pt x="67" y="6"/>
                  </a:lnTo>
                  <a:lnTo>
                    <a:pt x="62" y="4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50" y="2"/>
                  </a:lnTo>
                  <a:lnTo>
                    <a:pt x="42" y="6"/>
                  </a:lnTo>
                  <a:lnTo>
                    <a:pt x="37" y="12"/>
                  </a:lnTo>
                  <a:lnTo>
                    <a:pt x="29" y="19"/>
                  </a:lnTo>
                  <a:lnTo>
                    <a:pt x="21" y="25"/>
                  </a:lnTo>
                  <a:lnTo>
                    <a:pt x="12" y="31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4" y="35"/>
                  </a:lnTo>
                  <a:lnTo>
                    <a:pt x="23" y="29"/>
                  </a:lnTo>
                  <a:lnTo>
                    <a:pt x="31" y="23"/>
                  </a:lnTo>
                  <a:lnTo>
                    <a:pt x="37" y="16"/>
                  </a:lnTo>
                  <a:lnTo>
                    <a:pt x="44" y="10"/>
                  </a:lnTo>
                  <a:lnTo>
                    <a:pt x="50" y="6"/>
                  </a:lnTo>
                  <a:lnTo>
                    <a:pt x="54" y="6"/>
                  </a:lnTo>
                  <a:lnTo>
                    <a:pt x="58" y="6"/>
                  </a:lnTo>
                  <a:lnTo>
                    <a:pt x="62" y="8"/>
                  </a:lnTo>
                  <a:lnTo>
                    <a:pt x="66" y="10"/>
                  </a:lnTo>
                  <a:lnTo>
                    <a:pt x="67" y="6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44" name="Freeform 792">
              <a:extLst>
                <a:ext uri="{FF2B5EF4-FFF2-40B4-BE49-F238E27FC236}">
                  <a16:creationId xmlns:a16="http://schemas.microsoft.com/office/drawing/2014/main" id="{12692F00-289F-3A9E-DDC6-53CE2747C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" y="2197"/>
              <a:ext cx="23" cy="31"/>
            </a:xfrm>
            <a:custGeom>
              <a:avLst/>
              <a:gdLst>
                <a:gd name="T0" fmla="*/ 23 w 23"/>
                <a:gd name="T1" fmla="*/ 27 h 31"/>
                <a:gd name="T2" fmla="*/ 14 w 23"/>
                <a:gd name="T3" fmla="*/ 25 h 31"/>
                <a:gd name="T4" fmla="*/ 8 w 23"/>
                <a:gd name="T5" fmla="*/ 21 h 31"/>
                <a:gd name="T6" fmla="*/ 4 w 23"/>
                <a:gd name="T7" fmla="*/ 17 h 31"/>
                <a:gd name="T8" fmla="*/ 4 w 23"/>
                <a:gd name="T9" fmla="*/ 13 h 31"/>
                <a:gd name="T10" fmla="*/ 4 w 23"/>
                <a:gd name="T11" fmla="*/ 10 h 31"/>
                <a:gd name="T12" fmla="*/ 8 w 23"/>
                <a:gd name="T13" fmla="*/ 8 h 31"/>
                <a:gd name="T14" fmla="*/ 14 w 23"/>
                <a:gd name="T15" fmla="*/ 6 h 31"/>
                <a:gd name="T16" fmla="*/ 23 w 23"/>
                <a:gd name="T17" fmla="*/ 6 h 31"/>
                <a:gd name="T18" fmla="*/ 23 w 23"/>
                <a:gd name="T19" fmla="*/ 0 h 31"/>
                <a:gd name="T20" fmla="*/ 14 w 23"/>
                <a:gd name="T21" fmla="*/ 0 h 31"/>
                <a:gd name="T22" fmla="*/ 6 w 23"/>
                <a:gd name="T23" fmla="*/ 4 h 31"/>
                <a:gd name="T24" fmla="*/ 2 w 23"/>
                <a:gd name="T25" fmla="*/ 8 h 31"/>
                <a:gd name="T26" fmla="*/ 0 w 23"/>
                <a:gd name="T27" fmla="*/ 13 h 31"/>
                <a:gd name="T28" fmla="*/ 2 w 23"/>
                <a:gd name="T29" fmla="*/ 21 h 31"/>
                <a:gd name="T30" fmla="*/ 6 w 23"/>
                <a:gd name="T31" fmla="*/ 25 h 31"/>
                <a:gd name="T32" fmla="*/ 14 w 23"/>
                <a:gd name="T33" fmla="*/ 29 h 31"/>
                <a:gd name="T34" fmla="*/ 23 w 23"/>
                <a:gd name="T35" fmla="*/ 31 h 31"/>
                <a:gd name="T36" fmla="*/ 23 w 23"/>
                <a:gd name="T37" fmla="*/ 27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31"/>
                <a:gd name="T59" fmla="*/ 23 w 23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31">
                  <a:moveTo>
                    <a:pt x="23" y="27"/>
                  </a:moveTo>
                  <a:lnTo>
                    <a:pt x="14" y="25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4" y="13"/>
                  </a:lnTo>
                  <a:lnTo>
                    <a:pt x="4" y="10"/>
                  </a:lnTo>
                  <a:lnTo>
                    <a:pt x="8" y="8"/>
                  </a:lnTo>
                  <a:lnTo>
                    <a:pt x="14" y="6"/>
                  </a:lnTo>
                  <a:lnTo>
                    <a:pt x="23" y="6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3"/>
                  </a:lnTo>
                  <a:lnTo>
                    <a:pt x="2" y="21"/>
                  </a:lnTo>
                  <a:lnTo>
                    <a:pt x="6" y="25"/>
                  </a:lnTo>
                  <a:lnTo>
                    <a:pt x="14" y="29"/>
                  </a:lnTo>
                  <a:lnTo>
                    <a:pt x="23" y="31"/>
                  </a:lnTo>
                  <a:lnTo>
                    <a:pt x="23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45" name="Freeform 793">
              <a:extLst>
                <a:ext uri="{FF2B5EF4-FFF2-40B4-BE49-F238E27FC236}">
                  <a16:creationId xmlns:a16="http://schemas.microsoft.com/office/drawing/2014/main" id="{4384FA99-5234-3A2D-ACB7-9390906A5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6" y="2191"/>
              <a:ext cx="68" cy="37"/>
            </a:xfrm>
            <a:custGeom>
              <a:avLst/>
              <a:gdLst>
                <a:gd name="T0" fmla="*/ 66 w 68"/>
                <a:gd name="T1" fmla="*/ 12 h 37"/>
                <a:gd name="T2" fmla="*/ 68 w 68"/>
                <a:gd name="T3" fmla="*/ 6 h 37"/>
                <a:gd name="T4" fmla="*/ 62 w 68"/>
                <a:gd name="T5" fmla="*/ 4 h 37"/>
                <a:gd name="T6" fmla="*/ 58 w 68"/>
                <a:gd name="T7" fmla="*/ 2 h 37"/>
                <a:gd name="T8" fmla="*/ 52 w 68"/>
                <a:gd name="T9" fmla="*/ 0 h 37"/>
                <a:gd name="T10" fmla="*/ 48 w 68"/>
                <a:gd name="T11" fmla="*/ 2 h 37"/>
                <a:gd name="T12" fmla="*/ 41 w 68"/>
                <a:gd name="T13" fmla="*/ 6 h 37"/>
                <a:gd name="T14" fmla="*/ 35 w 68"/>
                <a:gd name="T15" fmla="*/ 12 h 37"/>
                <a:gd name="T16" fmla="*/ 29 w 68"/>
                <a:gd name="T17" fmla="*/ 19 h 37"/>
                <a:gd name="T18" fmla="*/ 22 w 68"/>
                <a:gd name="T19" fmla="*/ 25 h 37"/>
                <a:gd name="T20" fmla="*/ 12 w 68"/>
                <a:gd name="T21" fmla="*/ 31 h 37"/>
                <a:gd name="T22" fmla="*/ 0 w 68"/>
                <a:gd name="T23" fmla="*/ 33 h 37"/>
                <a:gd name="T24" fmla="*/ 0 w 68"/>
                <a:gd name="T25" fmla="*/ 37 h 37"/>
                <a:gd name="T26" fmla="*/ 12 w 68"/>
                <a:gd name="T27" fmla="*/ 35 h 37"/>
                <a:gd name="T28" fmla="*/ 22 w 68"/>
                <a:gd name="T29" fmla="*/ 29 h 37"/>
                <a:gd name="T30" fmla="*/ 29 w 68"/>
                <a:gd name="T31" fmla="*/ 23 h 37"/>
                <a:gd name="T32" fmla="*/ 37 w 68"/>
                <a:gd name="T33" fmla="*/ 16 h 37"/>
                <a:gd name="T34" fmla="*/ 43 w 68"/>
                <a:gd name="T35" fmla="*/ 10 h 37"/>
                <a:gd name="T36" fmla="*/ 50 w 68"/>
                <a:gd name="T37" fmla="*/ 6 h 37"/>
                <a:gd name="T38" fmla="*/ 52 w 68"/>
                <a:gd name="T39" fmla="*/ 6 h 37"/>
                <a:gd name="T40" fmla="*/ 56 w 68"/>
                <a:gd name="T41" fmla="*/ 6 h 37"/>
                <a:gd name="T42" fmla="*/ 60 w 68"/>
                <a:gd name="T43" fmla="*/ 8 h 37"/>
                <a:gd name="T44" fmla="*/ 66 w 68"/>
                <a:gd name="T45" fmla="*/ 10 h 37"/>
                <a:gd name="T46" fmla="*/ 66 w 68"/>
                <a:gd name="T47" fmla="*/ 6 h 37"/>
                <a:gd name="T48" fmla="*/ 66 w 68"/>
                <a:gd name="T49" fmla="*/ 12 h 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8"/>
                <a:gd name="T76" fmla="*/ 0 h 37"/>
                <a:gd name="T77" fmla="*/ 68 w 68"/>
                <a:gd name="T78" fmla="*/ 37 h 3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8" h="37">
                  <a:moveTo>
                    <a:pt x="66" y="12"/>
                  </a:moveTo>
                  <a:lnTo>
                    <a:pt x="68" y="6"/>
                  </a:lnTo>
                  <a:lnTo>
                    <a:pt x="62" y="4"/>
                  </a:lnTo>
                  <a:lnTo>
                    <a:pt x="58" y="2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1" y="6"/>
                  </a:lnTo>
                  <a:lnTo>
                    <a:pt x="35" y="12"/>
                  </a:lnTo>
                  <a:lnTo>
                    <a:pt x="29" y="19"/>
                  </a:lnTo>
                  <a:lnTo>
                    <a:pt x="22" y="25"/>
                  </a:lnTo>
                  <a:lnTo>
                    <a:pt x="12" y="31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2" y="35"/>
                  </a:lnTo>
                  <a:lnTo>
                    <a:pt x="22" y="29"/>
                  </a:lnTo>
                  <a:lnTo>
                    <a:pt x="29" y="23"/>
                  </a:lnTo>
                  <a:lnTo>
                    <a:pt x="37" y="16"/>
                  </a:lnTo>
                  <a:lnTo>
                    <a:pt x="43" y="10"/>
                  </a:lnTo>
                  <a:lnTo>
                    <a:pt x="50" y="6"/>
                  </a:lnTo>
                  <a:lnTo>
                    <a:pt x="52" y="6"/>
                  </a:lnTo>
                  <a:lnTo>
                    <a:pt x="56" y="6"/>
                  </a:lnTo>
                  <a:lnTo>
                    <a:pt x="60" y="8"/>
                  </a:lnTo>
                  <a:lnTo>
                    <a:pt x="66" y="10"/>
                  </a:lnTo>
                  <a:lnTo>
                    <a:pt x="66" y="6"/>
                  </a:lnTo>
                  <a:lnTo>
                    <a:pt x="6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46" name="Freeform 794">
              <a:extLst>
                <a:ext uri="{FF2B5EF4-FFF2-40B4-BE49-F238E27FC236}">
                  <a16:creationId xmlns:a16="http://schemas.microsoft.com/office/drawing/2014/main" id="{CC564838-F8EA-A421-0C0E-191EB7A4C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" y="2197"/>
              <a:ext cx="21" cy="31"/>
            </a:xfrm>
            <a:custGeom>
              <a:avLst/>
              <a:gdLst>
                <a:gd name="T0" fmla="*/ 21 w 21"/>
                <a:gd name="T1" fmla="*/ 27 h 31"/>
                <a:gd name="T2" fmla="*/ 13 w 21"/>
                <a:gd name="T3" fmla="*/ 25 h 31"/>
                <a:gd name="T4" fmla="*/ 7 w 21"/>
                <a:gd name="T5" fmla="*/ 21 h 31"/>
                <a:gd name="T6" fmla="*/ 3 w 21"/>
                <a:gd name="T7" fmla="*/ 17 h 31"/>
                <a:gd name="T8" fmla="*/ 1 w 21"/>
                <a:gd name="T9" fmla="*/ 13 h 31"/>
                <a:gd name="T10" fmla="*/ 3 w 21"/>
                <a:gd name="T11" fmla="*/ 10 h 31"/>
                <a:gd name="T12" fmla="*/ 7 w 21"/>
                <a:gd name="T13" fmla="*/ 8 h 31"/>
                <a:gd name="T14" fmla="*/ 13 w 21"/>
                <a:gd name="T15" fmla="*/ 6 h 31"/>
                <a:gd name="T16" fmla="*/ 21 w 21"/>
                <a:gd name="T17" fmla="*/ 6 h 31"/>
                <a:gd name="T18" fmla="*/ 21 w 21"/>
                <a:gd name="T19" fmla="*/ 0 h 31"/>
                <a:gd name="T20" fmla="*/ 13 w 21"/>
                <a:gd name="T21" fmla="*/ 0 h 31"/>
                <a:gd name="T22" fmla="*/ 5 w 21"/>
                <a:gd name="T23" fmla="*/ 4 h 31"/>
                <a:gd name="T24" fmla="*/ 1 w 21"/>
                <a:gd name="T25" fmla="*/ 8 h 31"/>
                <a:gd name="T26" fmla="*/ 0 w 21"/>
                <a:gd name="T27" fmla="*/ 13 h 31"/>
                <a:gd name="T28" fmla="*/ 1 w 21"/>
                <a:gd name="T29" fmla="*/ 21 h 31"/>
                <a:gd name="T30" fmla="*/ 5 w 21"/>
                <a:gd name="T31" fmla="*/ 25 h 31"/>
                <a:gd name="T32" fmla="*/ 11 w 21"/>
                <a:gd name="T33" fmla="*/ 29 h 31"/>
                <a:gd name="T34" fmla="*/ 21 w 21"/>
                <a:gd name="T35" fmla="*/ 31 h 31"/>
                <a:gd name="T36" fmla="*/ 21 w 21"/>
                <a:gd name="T37" fmla="*/ 27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"/>
                <a:gd name="T58" fmla="*/ 0 h 31"/>
                <a:gd name="T59" fmla="*/ 21 w 21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" h="31">
                  <a:moveTo>
                    <a:pt x="21" y="27"/>
                  </a:moveTo>
                  <a:lnTo>
                    <a:pt x="13" y="25"/>
                  </a:lnTo>
                  <a:lnTo>
                    <a:pt x="7" y="21"/>
                  </a:lnTo>
                  <a:lnTo>
                    <a:pt x="3" y="17"/>
                  </a:lnTo>
                  <a:lnTo>
                    <a:pt x="1" y="13"/>
                  </a:lnTo>
                  <a:lnTo>
                    <a:pt x="3" y="10"/>
                  </a:lnTo>
                  <a:lnTo>
                    <a:pt x="7" y="8"/>
                  </a:lnTo>
                  <a:lnTo>
                    <a:pt x="13" y="6"/>
                  </a:lnTo>
                  <a:lnTo>
                    <a:pt x="21" y="6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5" y="4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21"/>
                  </a:lnTo>
                  <a:lnTo>
                    <a:pt x="5" y="25"/>
                  </a:lnTo>
                  <a:lnTo>
                    <a:pt x="11" y="29"/>
                  </a:lnTo>
                  <a:lnTo>
                    <a:pt x="21" y="31"/>
                  </a:lnTo>
                  <a:lnTo>
                    <a:pt x="21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47" name="Freeform 795">
              <a:extLst>
                <a:ext uri="{FF2B5EF4-FFF2-40B4-BE49-F238E27FC236}">
                  <a16:creationId xmlns:a16="http://schemas.microsoft.com/office/drawing/2014/main" id="{152ABF55-E696-7401-6B67-89E3833A4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191"/>
              <a:ext cx="67" cy="37"/>
            </a:xfrm>
            <a:custGeom>
              <a:avLst/>
              <a:gdLst>
                <a:gd name="T0" fmla="*/ 67 w 67"/>
                <a:gd name="T1" fmla="*/ 12 h 37"/>
                <a:gd name="T2" fmla="*/ 67 w 67"/>
                <a:gd name="T3" fmla="*/ 6 h 37"/>
                <a:gd name="T4" fmla="*/ 63 w 67"/>
                <a:gd name="T5" fmla="*/ 4 h 37"/>
                <a:gd name="T6" fmla="*/ 57 w 67"/>
                <a:gd name="T7" fmla="*/ 2 h 37"/>
                <a:gd name="T8" fmla="*/ 53 w 67"/>
                <a:gd name="T9" fmla="*/ 0 h 37"/>
                <a:gd name="T10" fmla="*/ 50 w 67"/>
                <a:gd name="T11" fmla="*/ 2 h 37"/>
                <a:gd name="T12" fmla="*/ 42 w 67"/>
                <a:gd name="T13" fmla="*/ 6 h 37"/>
                <a:gd name="T14" fmla="*/ 36 w 67"/>
                <a:gd name="T15" fmla="*/ 12 h 37"/>
                <a:gd name="T16" fmla="*/ 28 w 67"/>
                <a:gd name="T17" fmla="*/ 19 h 37"/>
                <a:gd name="T18" fmla="*/ 21 w 67"/>
                <a:gd name="T19" fmla="*/ 25 h 37"/>
                <a:gd name="T20" fmla="*/ 11 w 67"/>
                <a:gd name="T21" fmla="*/ 31 h 37"/>
                <a:gd name="T22" fmla="*/ 0 w 67"/>
                <a:gd name="T23" fmla="*/ 33 h 37"/>
                <a:gd name="T24" fmla="*/ 0 w 67"/>
                <a:gd name="T25" fmla="*/ 37 h 37"/>
                <a:gd name="T26" fmla="*/ 13 w 67"/>
                <a:gd name="T27" fmla="*/ 35 h 37"/>
                <a:gd name="T28" fmla="*/ 23 w 67"/>
                <a:gd name="T29" fmla="*/ 29 h 37"/>
                <a:gd name="T30" fmla="*/ 30 w 67"/>
                <a:gd name="T31" fmla="*/ 23 h 37"/>
                <a:gd name="T32" fmla="*/ 36 w 67"/>
                <a:gd name="T33" fmla="*/ 16 h 37"/>
                <a:gd name="T34" fmla="*/ 44 w 67"/>
                <a:gd name="T35" fmla="*/ 10 h 37"/>
                <a:gd name="T36" fmla="*/ 50 w 67"/>
                <a:gd name="T37" fmla="*/ 6 h 37"/>
                <a:gd name="T38" fmla="*/ 53 w 67"/>
                <a:gd name="T39" fmla="*/ 6 h 37"/>
                <a:gd name="T40" fmla="*/ 57 w 67"/>
                <a:gd name="T41" fmla="*/ 6 h 37"/>
                <a:gd name="T42" fmla="*/ 61 w 67"/>
                <a:gd name="T43" fmla="*/ 8 h 37"/>
                <a:gd name="T44" fmla="*/ 67 w 67"/>
                <a:gd name="T45" fmla="*/ 10 h 37"/>
                <a:gd name="T46" fmla="*/ 67 w 67"/>
                <a:gd name="T47" fmla="*/ 6 h 37"/>
                <a:gd name="T48" fmla="*/ 67 w 67"/>
                <a:gd name="T49" fmla="*/ 12 h 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7"/>
                <a:gd name="T77" fmla="*/ 67 w 67"/>
                <a:gd name="T78" fmla="*/ 37 h 3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7">
                  <a:moveTo>
                    <a:pt x="67" y="12"/>
                  </a:moveTo>
                  <a:lnTo>
                    <a:pt x="67" y="6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3" y="0"/>
                  </a:lnTo>
                  <a:lnTo>
                    <a:pt x="50" y="2"/>
                  </a:lnTo>
                  <a:lnTo>
                    <a:pt x="42" y="6"/>
                  </a:lnTo>
                  <a:lnTo>
                    <a:pt x="36" y="12"/>
                  </a:lnTo>
                  <a:lnTo>
                    <a:pt x="28" y="19"/>
                  </a:lnTo>
                  <a:lnTo>
                    <a:pt x="21" y="25"/>
                  </a:lnTo>
                  <a:lnTo>
                    <a:pt x="11" y="31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3" y="35"/>
                  </a:lnTo>
                  <a:lnTo>
                    <a:pt x="23" y="29"/>
                  </a:lnTo>
                  <a:lnTo>
                    <a:pt x="30" y="23"/>
                  </a:lnTo>
                  <a:lnTo>
                    <a:pt x="36" y="16"/>
                  </a:lnTo>
                  <a:lnTo>
                    <a:pt x="44" y="10"/>
                  </a:lnTo>
                  <a:lnTo>
                    <a:pt x="50" y="6"/>
                  </a:lnTo>
                  <a:lnTo>
                    <a:pt x="53" y="6"/>
                  </a:lnTo>
                  <a:lnTo>
                    <a:pt x="57" y="6"/>
                  </a:lnTo>
                  <a:lnTo>
                    <a:pt x="61" y="8"/>
                  </a:lnTo>
                  <a:lnTo>
                    <a:pt x="67" y="10"/>
                  </a:lnTo>
                  <a:lnTo>
                    <a:pt x="67" y="6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48" name="Freeform 796">
              <a:extLst>
                <a:ext uri="{FF2B5EF4-FFF2-40B4-BE49-F238E27FC236}">
                  <a16:creationId xmlns:a16="http://schemas.microsoft.com/office/drawing/2014/main" id="{ADB21FD1-61D6-6182-665B-7BCE85589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2197"/>
              <a:ext cx="23" cy="31"/>
            </a:xfrm>
            <a:custGeom>
              <a:avLst/>
              <a:gdLst>
                <a:gd name="T0" fmla="*/ 23 w 23"/>
                <a:gd name="T1" fmla="*/ 27 h 31"/>
                <a:gd name="T2" fmla="*/ 13 w 23"/>
                <a:gd name="T3" fmla="*/ 25 h 31"/>
                <a:gd name="T4" fmla="*/ 8 w 23"/>
                <a:gd name="T5" fmla="*/ 21 h 31"/>
                <a:gd name="T6" fmla="*/ 4 w 23"/>
                <a:gd name="T7" fmla="*/ 17 h 31"/>
                <a:gd name="T8" fmla="*/ 4 w 23"/>
                <a:gd name="T9" fmla="*/ 13 h 31"/>
                <a:gd name="T10" fmla="*/ 4 w 23"/>
                <a:gd name="T11" fmla="*/ 10 h 31"/>
                <a:gd name="T12" fmla="*/ 8 w 23"/>
                <a:gd name="T13" fmla="*/ 8 h 31"/>
                <a:gd name="T14" fmla="*/ 13 w 23"/>
                <a:gd name="T15" fmla="*/ 6 h 31"/>
                <a:gd name="T16" fmla="*/ 23 w 23"/>
                <a:gd name="T17" fmla="*/ 6 h 31"/>
                <a:gd name="T18" fmla="*/ 23 w 23"/>
                <a:gd name="T19" fmla="*/ 0 h 31"/>
                <a:gd name="T20" fmla="*/ 13 w 23"/>
                <a:gd name="T21" fmla="*/ 0 h 31"/>
                <a:gd name="T22" fmla="*/ 6 w 23"/>
                <a:gd name="T23" fmla="*/ 4 h 31"/>
                <a:gd name="T24" fmla="*/ 2 w 23"/>
                <a:gd name="T25" fmla="*/ 8 h 31"/>
                <a:gd name="T26" fmla="*/ 0 w 23"/>
                <a:gd name="T27" fmla="*/ 13 h 31"/>
                <a:gd name="T28" fmla="*/ 2 w 23"/>
                <a:gd name="T29" fmla="*/ 21 h 31"/>
                <a:gd name="T30" fmla="*/ 6 w 23"/>
                <a:gd name="T31" fmla="*/ 25 h 31"/>
                <a:gd name="T32" fmla="*/ 13 w 23"/>
                <a:gd name="T33" fmla="*/ 29 h 31"/>
                <a:gd name="T34" fmla="*/ 23 w 23"/>
                <a:gd name="T35" fmla="*/ 31 h 31"/>
                <a:gd name="T36" fmla="*/ 23 w 23"/>
                <a:gd name="T37" fmla="*/ 27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31"/>
                <a:gd name="T59" fmla="*/ 23 w 23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31">
                  <a:moveTo>
                    <a:pt x="23" y="27"/>
                  </a:moveTo>
                  <a:lnTo>
                    <a:pt x="13" y="25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4" y="13"/>
                  </a:lnTo>
                  <a:lnTo>
                    <a:pt x="4" y="10"/>
                  </a:lnTo>
                  <a:lnTo>
                    <a:pt x="8" y="8"/>
                  </a:lnTo>
                  <a:lnTo>
                    <a:pt x="13" y="6"/>
                  </a:lnTo>
                  <a:lnTo>
                    <a:pt x="23" y="6"/>
                  </a:lnTo>
                  <a:lnTo>
                    <a:pt x="23" y="0"/>
                  </a:lnTo>
                  <a:lnTo>
                    <a:pt x="13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3"/>
                  </a:lnTo>
                  <a:lnTo>
                    <a:pt x="2" y="21"/>
                  </a:lnTo>
                  <a:lnTo>
                    <a:pt x="6" y="25"/>
                  </a:lnTo>
                  <a:lnTo>
                    <a:pt x="13" y="29"/>
                  </a:lnTo>
                  <a:lnTo>
                    <a:pt x="23" y="31"/>
                  </a:lnTo>
                  <a:lnTo>
                    <a:pt x="23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49" name="Freeform 797">
              <a:extLst>
                <a:ext uri="{FF2B5EF4-FFF2-40B4-BE49-F238E27FC236}">
                  <a16:creationId xmlns:a16="http://schemas.microsoft.com/office/drawing/2014/main" id="{B25A18C9-ADF2-8C6E-CE01-7AF6F6511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191"/>
              <a:ext cx="67" cy="37"/>
            </a:xfrm>
            <a:custGeom>
              <a:avLst/>
              <a:gdLst>
                <a:gd name="T0" fmla="*/ 65 w 67"/>
                <a:gd name="T1" fmla="*/ 12 h 37"/>
                <a:gd name="T2" fmla="*/ 67 w 67"/>
                <a:gd name="T3" fmla="*/ 6 h 37"/>
                <a:gd name="T4" fmla="*/ 61 w 67"/>
                <a:gd name="T5" fmla="*/ 4 h 37"/>
                <a:gd name="T6" fmla="*/ 56 w 67"/>
                <a:gd name="T7" fmla="*/ 2 h 37"/>
                <a:gd name="T8" fmla="*/ 52 w 67"/>
                <a:gd name="T9" fmla="*/ 0 h 37"/>
                <a:gd name="T10" fmla="*/ 48 w 67"/>
                <a:gd name="T11" fmla="*/ 2 h 37"/>
                <a:gd name="T12" fmla="*/ 40 w 67"/>
                <a:gd name="T13" fmla="*/ 6 h 37"/>
                <a:gd name="T14" fmla="*/ 34 w 67"/>
                <a:gd name="T15" fmla="*/ 12 h 37"/>
                <a:gd name="T16" fmla="*/ 27 w 67"/>
                <a:gd name="T17" fmla="*/ 19 h 37"/>
                <a:gd name="T18" fmla="*/ 21 w 67"/>
                <a:gd name="T19" fmla="*/ 25 h 37"/>
                <a:gd name="T20" fmla="*/ 11 w 67"/>
                <a:gd name="T21" fmla="*/ 31 h 37"/>
                <a:gd name="T22" fmla="*/ 0 w 67"/>
                <a:gd name="T23" fmla="*/ 33 h 37"/>
                <a:gd name="T24" fmla="*/ 0 w 67"/>
                <a:gd name="T25" fmla="*/ 37 h 37"/>
                <a:gd name="T26" fmla="*/ 11 w 67"/>
                <a:gd name="T27" fmla="*/ 35 h 37"/>
                <a:gd name="T28" fmla="*/ 21 w 67"/>
                <a:gd name="T29" fmla="*/ 29 h 37"/>
                <a:gd name="T30" fmla="*/ 29 w 67"/>
                <a:gd name="T31" fmla="*/ 23 h 37"/>
                <a:gd name="T32" fmla="*/ 36 w 67"/>
                <a:gd name="T33" fmla="*/ 16 h 37"/>
                <a:gd name="T34" fmla="*/ 42 w 67"/>
                <a:gd name="T35" fmla="*/ 10 h 37"/>
                <a:gd name="T36" fmla="*/ 48 w 67"/>
                <a:gd name="T37" fmla="*/ 6 h 37"/>
                <a:gd name="T38" fmla="*/ 52 w 67"/>
                <a:gd name="T39" fmla="*/ 6 h 37"/>
                <a:gd name="T40" fmla="*/ 56 w 67"/>
                <a:gd name="T41" fmla="*/ 6 h 37"/>
                <a:gd name="T42" fmla="*/ 59 w 67"/>
                <a:gd name="T43" fmla="*/ 8 h 37"/>
                <a:gd name="T44" fmla="*/ 65 w 67"/>
                <a:gd name="T45" fmla="*/ 10 h 37"/>
                <a:gd name="T46" fmla="*/ 65 w 67"/>
                <a:gd name="T47" fmla="*/ 6 h 37"/>
                <a:gd name="T48" fmla="*/ 65 w 67"/>
                <a:gd name="T49" fmla="*/ 12 h 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7"/>
                <a:gd name="T77" fmla="*/ 67 w 67"/>
                <a:gd name="T78" fmla="*/ 37 h 3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7">
                  <a:moveTo>
                    <a:pt x="65" y="12"/>
                  </a:moveTo>
                  <a:lnTo>
                    <a:pt x="67" y="6"/>
                  </a:lnTo>
                  <a:lnTo>
                    <a:pt x="61" y="4"/>
                  </a:lnTo>
                  <a:lnTo>
                    <a:pt x="56" y="2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0" y="6"/>
                  </a:lnTo>
                  <a:lnTo>
                    <a:pt x="34" y="12"/>
                  </a:lnTo>
                  <a:lnTo>
                    <a:pt x="27" y="19"/>
                  </a:lnTo>
                  <a:lnTo>
                    <a:pt x="21" y="25"/>
                  </a:lnTo>
                  <a:lnTo>
                    <a:pt x="11" y="31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1" y="35"/>
                  </a:lnTo>
                  <a:lnTo>
                    <a:pt x="21" y="29"/>
                  </a:lnTo>
                  <a:lnTo>
                    <a:pt x="29" y="23"/>
                  </a:lnTo>
                  <a:lnTo>
                    <a:pt x="36" y="16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52" y="6"/>
                  </a:lnTo>
                  <a:lnTo>
                    <a:pt x="56" y="6"/>
                  </a:lnTo>
                  <a:lnTo>
                    <a:pt x="59" y="8"/>
                  </a:lnTo>
                  <a:lnTo>
                    <a:pt x="65" y="10"/>
                  </a:lnTo>
                  <a:lnTo>
                    <a:pt x="65" y="6"/>
                  </a:lnTo>
                  <a:lnTo>
                    <a:pt x="6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50" name="Freeform 798">
              <a:extLst>
                <a:ext uri="{FF2B5EF4-FFF2-40B4-BE49-F238E27FC236}">
                  <a16:creationId xmlns:a16="http://schemas.microsoft.com/office/drawing/2014/main" id="{5DA403F6-0779-7239-4A0A-18041F8A3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3" y="2197"/>
              <a:ext cx="21" cy="31"/>
            </a:xfrm>
            <a:custGeom>
              <a:avLst/>
              <a:gdLst>
                <a:gd name="T0" fmla="*/ 21 w 21"/>
                <a:gd name="T1" fmla="*/ 27 h 31"/>
                <a:gd name="T2" fmla="*/ 13 w 21"/>
                <a:gd name="T3" fmla="*/ 25 h 31"/>
                <a:gd name="T4" fmla="*/ 8 w 21"/>
                <a:gd name="T5" fmla="*/ 21 h 31"/>
                <a:gd name="T6" fmla="*/ 4 w 21"/>
                <a:gd name="T7" fmla="*/ 17 h 31"/>
                <a:gd name="T8" fmla="*/ 2 w 21"/>
                <a:gd name="T9" fmla="*/ 13 h 31"/>
                <a:gd name="T10" fmla="*/ 4 w 21"/>
                <a:gd name="T11" fmla="*/ 10 h 31"/>
                <a:gd name="T12" fmla="*/ 8 w 21"/>
                <a:gd name="T13" fmla="*/ 8 h 31"/>
                <a:gd name="T14" fmla="*/ 13 w 21"/>
                <a:gd name="T15" fmla="*/ 6 h 31"/>
                <a:gd name="T16" fmla="*/ 21 w 21"/>
                <a:gd name="T17" fmla="*/ 6 h 31"/>
                <a:gd name="T18" fmla="*/ 21 w 21"/>
                <a:gd name="T19" fmla="*/ 0 h 31"/>
                <a:gd name="T20" fmla="*/ 13 w 21"/>
                <a:gd name="T21" fmla="*/ 0 h 31"/>
                <a:gd name="T22" fmla="*/ 6 w 21"/>
                <a:gd name="T23" fmla="*/ 4 h 31"/>
                <a:gd name="T24" fmla="*/ 2 w 21"/>
                <a:gd name="T25" fmla="*/ 8 h 31"/>
                <a:gd name="T26" fmla="*/ 0 w 21"/>
                <a:gd name="T27" fmla="*/ 13 h 31"/>
                <a:gd name="T28" fmla="*/ 2 w 21"/>
                <a:gd name="T29" fmla="*/ 21 h 31"/>
                <a:gd name="T30" fmla="*/ 6 w 21"/>
                <a:gd name="T31" fmla="*/ 25 h 31"/>
                <a:gd name="T32" fmla="*/ 13 w 21"/>
                <a:gd name="T33" fmla="*/ 29 h 31"/>
                <a:gd name="T34" fmla="*/ 21 w 21"/>
                <a:gd name="T35" fmla="*/ 31 h 31"/>
                <a:gd name="T36" fmla="*/ 21 w 21"/>
                <a:gd name="T37" fmla="*/ 27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"/>
                <a:gd name="T58" fmla="*/ 0 h 31"/>
                <a:gd name="T59" fmla="*/ 21 w 21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" h="31">
                  <a:moveTo>
                    <a:pt x="21" y="27"/>
                  </a:moveTo>
                  <a:lnTo>
                    <a:pt x="13" y="25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2" y="13"/>
                  </a:lnTo>
                  <a:lnTo>
                    <a:pt x="4" y="10"/>
                  </a:lnTo>
                  <a:lnTo>
                    <a:pt x="8" y="8"/>
                  </a:lnTo>
                  <a:lnTo>
                    <a:pt x="13" y="6"/>
                  </a:lnTo>
                  <a:lnTo>
                    <a:pt x="21" y="6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3"/>
                  </a:lnTo>
                  <a:lnTo>
                    <a:pt x="2" y="21"/>
                  </a:lnTo>
                  <a:lnTo>
                    <a:pt x="6" y="25"/>
                  </a:lnTo>
                  <a:lnTo>
                    <a:pt x="13" y="29"/>
                  </a:lnTo>
                  <a:lnTo>
                    <a:pt x="21" y="31"/>
                  </a:lnTo>
                  <a:lnTo>
                    <a:pt x="21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51" name="Freeform 799">
              <a:extLst>
                <a:ext uri="{FF2B5EF4-FFF2-40B4-BE49-F238E27FC236}">
                  <a16:creationId xmlns:a16="http://schemas.microsoft.com/office/drawing/2014/main" id="{700B3502-A5C2-99DD-74A4-50E7C7ACC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4" y="2191"/>
              <a:ext cx="67" cy="37"/>
            </a:xfrm>
            <a:custGeom>
              <a:avLst/>
              <a:gdLst>
                <a:gd name="T0" fmla="*/ 67 w 67"/>
                <a:gd name="T1" fmla="*/ 12 h 37"/>
                <a:gd name="T2" fmla="*/ 67 w 67"/>
                <a:gd name="T3" fmla="*/ 6 h 37"/>
                <a:gd name="T4" fmla="*/ 62 w 67"/>
                <a:gd name="T5" fmla="*/ 4 h 37"/>
                <a:gd name="T6" fmla="*/ 58 w 67"/>
                <a:gd name="T7" fmla="*/ 2 h 37"/>
                <a:gd name="T8" fmla="*/ 54 w 67"/>
                <a:gd name="T9" fmla="*/ 0 h 37"/>
                <a:gd name="T10" fmla="*/ 50 w 67"/>
                <a:gd name="T11" fmla="*/ 2 h 37"/>
                <a:gd name="T12" fmla="*/ 42 w 67"/>
                <a:gd name="T13" fmla="*/ 6 h 37"/>
                <a:gd name="T14" fmla="*/ 35 w 67"/>
                <a:gd name="T15" fmla="*/ 12 h 37"/>
                <a:gd name="T16" fmla="*/ 29 w 67"/>
                <a:gd name="T17" fmla="*/ 19 h 37"/>
                <a:gd name="T18" fmla="*/ 21 w 67"/>
                <a:gd name="T19" fmla="*/ 25 h 37"/>
                <a:gd name="T20" fmla="*/ 12 w 67"/>
                <a:gd name="T21" fmla="*/ 31 h 37"/>
                <a:gd name="T22" fmla="*/ 0 w 67"/>
                <a:gd name="T23" fmla="*/ 33 h 37"/>
                <a:gd name="T24" fmla="*/ 0 w 67"/>
                <a:gd name="T25" fmla="*/ 37 h 37"/>
                <a:gd name="T26" fmla="*/ 14 w 67"/>
                <a:gd name="T27" fmla="*/ 35 h 37"/>
                <a:gd name="T28" fmla="*/ 23 w 67"/>
                <a:gd name="T29" fmla="*/ 29 h 37"/>
                <a:gd name="T30" fmla="*/ 31 w 67"/>
                <a:gd name="T31" fmla="*/ 23 h 37"/>
                <a:gd name="T32" fmla="*/ 37 w 67"/>
                <a:gd name="T33" fmla="*/ 16 h 37"/>
                <a:gd name="T34" fmla="*/ 44 w 67"/>
                <a:gd name="T35" fmla="*/ 10 h 37"/>
                <a:gd name="T36" fmla="*/ 50 w 67"/>
                <a:gd name="T37" fmla="*/ 6 h 37"/>
                <a:gd name="T38" fmla="*/ 54 w 67"/>
                <a:gd name="T39" fmla="*/ 6 h 37"/>
                <a:gd name="T40" fmla="*/ 58 w 67"/>
                <a:gd name="T41" fmla="*/ 6 h 37"/>
                <a:gd name="T42" fmla="*/ 62 w 67"/>
                <a:gd name="T43" fmla="*/ 8 h 37"/>
                <a:gd name="T44" fmla="*/ 67 w 67"/>
                <a:gd name="T45" fmla="*/ 10 h 37"/>
                <a:gd name="T46" fmla="*/ 67 w 67"/>
                <a:gd name="T47" fmla="*/ 6 h 37"/>
                <a:gd name="T48" fmla="*/ 67 w 67"/>
                <a:gd name="T49" fmla="*/ 12 h 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7"/>
                <a:gd name="T77" fmla="*/ 67 w 67"/>
                <a:gd name="T78" fmla="*/ 37 h 3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7">
                  <a:moveTo>
                    <a:pt x="67" y="12"/>
                  </a:moveTo>
                  <a:lnTo>
                    <a:pt x="67" y="6"/>
                  </a:lnTo>
                  <a:lnTo>
                    <a:pt x="62" y="4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50" y="2"/>
                  </a:lnTo>
                  <a:lnTo>
                    <a:pt x="42" y="6"/>
                  </a:lnTo>
                  <a:lnTo>
                    <a:pt x="35" y="12"/>
                  </a:lnTo>
                  <a:lnTo>
                    <a:pt x="29" y="19"/>
                  </a:lnTo>
                  <a:lnTo>
                    <a:pt x="21" y="25"/>
                  </a:lnTo>
                  <a:lnTo>
                    <a:pt x="12" y="31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4" y="35"/>
                  </a:lnTo>
                  <a:lnTo>
                    <a:pt x="23" y="29"/>
                  </a:lnTo>
                  <a:lnTo>
                    <a:pt x="31" y="23"/>
                  </a:lnTo>
                  <a:lnTo>
                    <a:pt x="37" y="16"/>
                  </a:lnTo>
                  <a:lnTo>
                    <a:pt x="44" y="10"/>
                  </a:lnTo>
                  <a:lnTo>
                    <a:pt x="50" y="6"/>
                  </a:lnTo>
                  <a:lnTo>
                    <a:pt x="54" y="6"/>
                  </a:lnTo>
                  <a:lnTo>
                    <a:pt x="58" y="6"/>
                  </a:lnTo>
                  <a:lnTo>
                    <a:pt x="62" y="8"/>
                  </a:lnTo>
                  <a:lnTo>
                    <a:pt x="67" y="10"/>
                  </a:lnTo>
                  <a:lnTo>
                    <a:pt x="67" y="6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52" name="Freeform 800">
              <a:extLst>
                <a:ext uri="{FF2B5EF4-FFF2-40B4-BE49-F238E27FC236}">
                  <a16:creationId xmlns:a16="http://schemas.microsoft.com/office/drawing/2014/main" id="{B3140782-07B9-D967-CCC4-5241378CA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8" y="2197"/>
              <a:ext cx="23" cy="31"/>
            </a:xfrm>
            <a:custGeom>
              <a:avLst/>
              <a:gdLst>
                <a:gd name="T0" fmla="*/ 23 w 23"/>
                <a:gd name="T1" fmla="*/ 27 h 31"/>
                <a:gd name="T2" fmla="*/ 14 w 23"/>
                <a:gd name="T3" fmla="*/ 25 h 31"/>
                <a:gd name="T4" fmla="*/ 8 w 23"/>
                <a:gd name="T5" fmla="*/ 21 h 31"/>
                <a:gd name="T6" fmla="*/ 4 w 23"/>
                <a:gd name="T7" fmla="*/ 17 h 31"/>
                <a:gd name="T8" fmla="*/ 4 w 23"/>
                <a:gd name="T9" fmla="*/ 13 h 31"/>
                <a:gd name="T10" fmla="*/ 4 w 23"/>
                <a:gd name="T11" fmla="*/ 10 h 31"/>
                <a:gd name="T12" fmla="*/ 8 w 23"/>
                <a:gd name="T13" fmla="*/ 8 h 31"/>
                <a:gd name="T14" fmla="*/ 14 w 23"/>
                <a:gd name="T15" fmla="*/ 6 h 31"/>
                <a:gd name="T16" fmla="*/ 23 w 23"/>
                <a:gd name="T17" fmla="*/ 6 h 31"/>
                <a:gd name="T18" fmla="*/ 23 w 23"/>
                <a:gd name="T19" fmla="*/ 0 h 31"/>
                <a:gd name="T20" fmla="*/ 14 w 23"/>
                <a:gd name="T21" fmla="*/ 0 h 31"/>
                <a:gd name="T22" fmla="*/ 8 w 23"/>
                <a:gd name="T23" fmla="*/ 4 h 31"/>
                <a:gd name="T24" fmla="*/ 2 w 23"/>
                <a:gd name="T25" fmla="*/ 8 h 31"/>
                <a:gd name="T26" fmla="*/ 0 w 23"/>
                <a:gd name="T27" fmla="*/ 13 h 31"/>
                <a:gd name="T28" fmla="*/ 2 w 23"/>
                <a:gd name="T29" fmla="*/ 21 h 31"/>
                <a:gd name="T30" fmla="*/ 6 w 23"/>
                <a:gd name="T31" fmla="*/ 25 h 31"/>
                <a:gd name="T32" fmla="*/ 14 w 23"/>
                <a:gd name="T33" fmla="*/ 29 h 31"/>
                <a:gd name="T34" fmla="*/ 23 w 23"/>
                <a:gd name="T35" fmla="*/ 31 h 31"/>
                <a:gd name="T36" fmla="*/ 23 w 23"/>
                <a:gd name="T37" fmla="*/ 27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31"/>
                <a:gd name="T59" fmla="*/ 23 w 23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31">
                  <a:moveTo>
                    <a:pt x="23" y="27"/>
                  </a:moveTo>
                  <a:lnTo>
                    <a:pt x="14" y="25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4" y="13"/>
                  </a:lnTo>
                  <a:lnTo>
                    <a:pt x="4" y="10"/>
                  </a:lnTo>
                  <a:lnTo>
                    <a:pt x="8" y="8"/>
                  </a:lnTo>
                  <a:lnTo>
                    <a:pt x="14" y="6"/>
                  </a:lnTo>
                  <a:lnTo>
                    <a:pt x="23" y="6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8" y="4"/>
                  </a:lnTo>
                  <a:lnTo>
                    <a:pt x="2" y="8"/>
                  </a:lnTo>
                  <a:lnTo>
                    <a:pt x="0" y="13"/>
                  </a:lnTo>
                  <a:lnTo>
                    <a:pt x="2" y="21"/>
                  </a:lnTo>
                  <a:lnTo>
                    <a:pt x="6" y="25"/>
                  </a:lnTo>
                  <a:lnTo>
                    <a:pt x="14" y="29"/>
                  </a:lnTo>
                  <a:lnTo>
                    <a:pt x="23" y="31"/>
                  </a:lnTo>
                  <a:lnTo>
                    <a:pt x="23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53" name="Freeform 801">
              <a:extLst>
                <a:ext uri="{FF2B5EF4-FFF2-40B4-BE49-F238E27FC236}">
                  <a16:creationId xmlns:a16="http://schemas.microsoft.com/office/drawing/2014/main" id="{9AF3C8ED-5F6C-482A-AC42-31B39DA41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" y="2191"/>
              <a:ext cx="67" cy="37"/>
            </a:xfrm>
            <a:custGeom>
              <a:avLst/>
              <a:gdLst>
                <a:gd name="T0" fmla="*/ 66 w 67"/>
                <a:gd name="T1" fmla="*/ 12 h 37"/>
                <a:gd name="T2" fmla="*/ 67 w 67"/>
                <a:gd name="T3" fmla="*/ 6 h 37"/>
                <a:gd name="T4" fmla="*/ 62 w 67"/>
                <a:gd name="T5" fmla="*/ 4 h 37"/>
                <a:gd name="T6" fmla="*/ 56 w 67"/>
                <a:gd name="T7" fmla="*/ 2 h 37"/>
                <a:gd name="T8" fmla="*/ 52 w 67"/>
                <a:gd name="T9" fmla="*/ 0 h 37"/>
                <a:gd name="T10" fmla="*/ 48 w 67"/>
                <a:gd name="T11" fmla="*/ 2 h 37"/>
                <a:gd name="T12" fmla="*/ 41 w 67"/>
                <a:gd name="T13" fmla="*/ 6 h 37"/>
                <a:gd name="T14" fmla="*/ 35 w 67"/>
                <a:gd name="T15" fmla="*/ 12 h 37"/>
                <a:gd name="T16" fmla="*/ 27 w 67"/>
                <a:gd name="T17" fmla="*/ 19 h 37"/>
                <a:gd name="T18" fmla="*/ 21 w 67"/>
                <a:gd name="T19" fmla="*/ 25 h 37"/>
                <a:gd name="T20" fmla="*/ 12 w 67"/>
                <a:gd name="T21" fmla="*/ 31 h 37"/>
                <a:gd name="T22" fmla="*/ 0 w 67"/>
                <a:gd name="T23" fmla="*/ 33 h 37"/>
                <a:gd name="T24" fmla="*/ 0 w 67"/>
                <a:gd name="T25" fmla="*/ 37 h 37"/>
                <a:gd name="T26" fmla="*/ 12 w 67"/>
                <a:gd name="T27" fmla="*/ 35 h 37"/>
                <a:gd name="T28" fmla="*/ 21 w 67"/>
                <a:gd name="T29" fmla="*/ 29 h 37"/>
                <a:gd name="T30" fmla="*/ 29 w 67"/>
                <a:gd name="T31" fmla="*/ 23 h 37"/>
                <a:gd name="T32" fmla="*/ 37 w 67"/>
                <a:gd name="T33" fmla="*/ 16 h 37"/>
                <a:gd name="T34" fmla="*/ 43 w 67"/>
                <a:gd name="T35" fmla="*/ 10 h 37"/>
                <a:gd name="T36" fmla="*/ 48 w 67"/>
                <a:gd name="T37" fmla="*/ 6 h 37"/>
                <a:gd name="T38" fmla="*/ 52 w 67"/>
                <a:gd name="T39" fmla="*/ 6 h 37"/>
                <a:gd name="T40" fmla="*/ 56 w 67"/>
                <a:gd name="T41" fmla="*/ 6 h 37"/>
                <a:gd name="T42" fmla="*/ 60 w 67"/>
                <a:gd name="T43" fmla="*/ 8 h 37"/>
                <a:gd name="T44" fmla="*/ 66 w 67"/>
                <a:gd name="T45" fmla="*/ 10 h 37"/>
                <a:gd name="T46" fmla="*/ 66 w 67"/>
                <a:gd name="T47" fmla="*/ 6 h 37"/>
                <a:gd name="T48" fmla="*/ 66 w 67"/>
                <a:gd name="T49" fmla="*/ 12 h 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7"/>
                <a:gd name="T77" fmla="*/ 67 w 67"/>
                <a:gd name="T78" fmla="*/ 37 h 3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7">
                  <a:moveTo>
                    <a:pt x="66" y="12"/>
                  </a:moveTo>
                  <a:lnTo>
                    <a:pt x="67" y="6"/>
                  </a:lnTo>
                  <a:lnTo>
                    <a:pt x="62" y="4"/>
                  </a:lnTo>
                  <a:lnTo>
                    <a:pt x="56" y="2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1" y="6"/>
                  </a:lnTo>
                  <a:lnTo>
                    <a:pt x="35" y="12"/>
                  </a:lnTo>
                  <a:lnTo>
                    <a:pt x="27" y="19"/>
                  </a:lnTo>
                  <a:lnTo>
                    <a:pt x="21" y="25"/>
                  </a:lnTo>
                  <a:lnTo>
                    <a:pt x="12" y="31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2" y="35"/>
                  </a:lnTo>
                  <a:lnTo>
                    <a:pt x="21" y="29"/>
                  </a:lnTo>
                  <a:lnTo>
                    <a:pt x="29" y="23"/>
                  </a:lnTo>
                  <a:lnTo>
                    <a:pt x="37" y="16"/>
                  </a:lnTo>
                  <a:lnTo>
                    <a:pt x="43" y="10"/>
                  </a:lnTo>
                  <a:lnTo>
                    <a:pt x="48" y="6"/>
                  </a:lnTo>
                  <a:lnTo>
                    <a:pt x="52" y="6"/>
                  </a:lnTo>
                  <a:lnTo>
                    <a:pt x="56" y="6"/>
                  </a:lnTo>
                  <a:lnTo>
                    <a:pt x="60" y="8"/>
                  </a:lnTo>
                  <a:lnTo>
                    <a:pt x="66" y="10"/>
                  </a:lnTo>
                  <a:lnTo>
                    <a:pt x="66" y="6"/>
                  </a:lnTo>
                  <a:lnTo>
                    <a:pt x="6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54" name="Freeform 802">
              <a:extLst>
                <a:ext uri="{FF2B5EF4-FFF2-40B4-BE49-F238E27FC236}">
                  <a16:creationId xmlns:a16="http://schemas.microsoft.com/office/drawing/2014/main" id="{77DFBCCA-8829-1868-7B8B-7DE601BBC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5" y="2197"/>
              <a:ext cx="22" cy="31"/>
            </a:xfrm>
            <a:custGeom>
              <a:avLst/>
              <a:gdLst>
                <a:gd name="T0" fmla="*/ 22 w 22"/>
                <a:gd name="T1" fmla="*/ 27 h 31"/>
                <a:gd name="T2" fmla="*/ 14 w 22"/>
                <a:gd name="T3" fmla="*/ 25 h 31"/>
                <a:gd name="T4" fmla="*/ 8 w 22"/>
                <a:gd name="T5" fmla="*/ 21 h 31"/>
                <a:gd name="T6" fmla="*/ 4 w 22"/>
                <a:gd name="T7" fmla="*/ 17 h 31"/>
                <a:gd name="T8" fmla="*/ 2 w 22"/>
                <a:gd name="T9" fmla="*/ 13 h 31"/>
                <a:gd name="T10" fmla="*/ 4 w 22"/>
                <a:gd name="T11" fmla="*/ 10 h 31"/>
                <a:gd name="T12" fmla="*/ 8 w 22"/>
                <a:gd name="T13" fmla="*/ 8 h 31"/>
                <a:gd name="T14" fmla="*/ 14 w 22"/>
                <a:gd name="T15" fmla="*/ 6 h 31"/>
                <a:gd name="T16" fmla="*/ 22 w 22"/>
                <a:gd name="T17" fmla="*/ 6 h 31"/>
                <a:gd name="T18" fmla="*/ 22 w 22"/>
                <a:gd name="T19" fmla="*/ 0 h 31"/>
                <a:gd name="T20" fmla="*/ 14 w 22"/>
                <a:gd name="T21" fmla="*/ 0 h 31"/>
                <a:gd name="T22" fmla="*/ 6 w 22"/>
                <a:gd name="T23" fmla="*/ 4 h 31"/>
                <a:gd name="T24" fmla="*/ 2 w 22"/>
                <a:gd name="T25" fmla="*/ 8 h 31"/>
                <a:gd name="T26" fmla="*/ 0 w 22"/>
                <a:gd name="T27" fmla="*/ 13 h 31"/>
                <a:gd name="T28" fmla="*/ 2 w 22"/>
                <a:gd name="T29" fmla="*/ 21 h 31"/>
                <a:gd name="T30" fmla="*/ 6 w 22"/>
                <a:gd name="T31" fmla="*/ 25 h 31"/>
                <a:gd name="T32" fmla="*/ 14 w 22"/>
                <a:gd name="T33" fmla="*/ 29 h 31"/>
                <a:gd name="T34" fmla="*/ 22 w 22"/>
                <a:gd name="T35" fmla="*/ 31 h 31"/>
                <a:gd name="T36" fmla="*/ 22 w 22"/>
                <a:gd name="T37" fmla="*/ 27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2"/>
                <a:gd name="T58" fmla="*/ 0 h 31"/>
                <a:gd name="T59" fmla="*/ 22 w 22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2" h="31">
                  <a:moveTo>
                    <a:pt x="22" y="27"/>
                  </a:moveTo>
                  <a:lnTo>
                    <a:pt x="14" y="25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2" y="13"/>
                  </a:lnTo>
                  <a:lnTo>
                    <a:pt x="4" y="10"/>
                  </a:lnTo>
                  <a:lnTo>
                    <a:pt x="8" y="8"/>
                  </a:lnTo>
                  <a:lnTo>
                    <a:pt x="14" y="6"/>
                  </a:lnTo>
                  <a:lnTo>
                    <a:pt x="22" y="6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3"/>
                  </a:lnTo>
                  <a:lnTo>
                    <a:pt x="2" y="21"/>
                  </a:lnTo>
                  <a:lnTo>
                    <a:pt x="6" y="25"/>
                  </a:lnTo>
                  <a:lnTo>
                    <a:pt x="14" y="29"/>
                  </a:lnTo>
                  <a:lnTo>
                    <a:pt x="22" y="31"/>
                  </a:lnTo>
                  <a:lnTo>
                    <a:pt x="22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55" name="Freeform 803">
              <a:extLst>
                <a:ext uri="{FF2B5EF4-FFF2-40B4-BE49-F238E27FC236}">
                  <a16:creationId xmlns:a16="http://schemas.microsoft.com/office/drawing/2014/main" id="{A45462E0-B145-740C-675E-C6550A40B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" y="2191"/>
              <a:ext cx="67" cy="37"/>
            </a:xfrm>
            <a:custGeom>
              <a:avLst/>
              <a:gdLst>
                <a:gd name="T0" fmla="*/ 67 w 67"/>
                <a:gd name="T1" fmla="*/ 12 h 37"/>
                <a:gd name="T2" fmla="*/ 67 w 67"/>
                <a:gd name="T3" fmla="*/ 6 h 37"/>
                <a:gd name="T4" fmla="*/ 61 w 67"/>
                <a:gd name="T5" fmla="*/ 4 h 37"/>
                <a:gd name="T6" fmla="*/ 57 w 67"/>
                <a:gd name="T7" fmla="*/ 2 h 37"/>
                <a:gd name="T8" fmla="*/ 53 w 67"/>
                <a:gd name="T9" fmla="*/ 0 h 37"/>
                <a:gd name="T10" fmla="*/ 49 w 67"/>
                <a:gd name="T11" fmla="*/ 2 h 37"/>
                <a:gd name="T12" fmla="*/ 42 w 67"/>
                <a:gd name="T13" fmla="*/ 6 h 37"/>
                <a:gd name="T14" fmla="*/ 34 w 67"/>
                <a:gd name="T15" fmla="*/ 12 h 37"/>
                <a:gd name="T16" fmla="*/ 28 w 67"/>
                <a:gd name="T17" fmla="*/ 19 h 37"/>
                <a:gd name="T18" fmla="*/ 21 w 67"/>
                <a:gd name="T19" fmla="*/ 25 h 37"/>
                <a:gd name="T20" fmla="*/ 11 w 67"/>
                <a:gd name="T21" fmla="*/ 31 h 37"/>
                <a:gd name="T22" fmla="*/ 0 w 67"/>
                <a:gd name="T23" fmla="*/ 33 h 37"/>
                <a:gd name="T24" fmla="*/ 0 w 67"/>
                <a:gd name="T25" fmla="*/ 37 h 37"/>
                <a:gd name="T26" fmla="*/ 13 w 67"/>
                <a:gd name="T27" fmla="*/ 35 h 37"/>
                <a:gd name="T28" fmla="*/ 23 w 67"/>
                <a:gd name="T29" fmla="*/ 29 h 37"/>
                <a:gd name="T30" fmla="*/ 30 w 67"/>
                <a:gd name="T31" fmla="*/ 23 h 37"/>
                <a:gd name="T32" fmla="*/ 36 w 67"/>
                <a:gd name="T33" fmla="*/ 16 h 37"/>
                <a:gd name="T34" fmla="*/ 44 w 67"/>
                <a:gd name="T35" fmla="*/ 10 h 37"/>
                <a:gd name="T36" fmla="*/ 49 w 67"/>
                <a:gd name="T37" fmla="*/ 6 h 37"/>
                <a:gd name="T38" fmla="*/ 53 w 67"/>
                <a:gd name="T39" fmla="*/ 6 h 37"/>
                <a:gd name="T40" fmla="*/ 57 w 67"/>
                <a:gd name="T41" fmla="*/ 6 h 37"/>
                <a:gd name="T42" fmla="*/ 61 w 67"/>
                <a:gd name="T43" fmla="*/ 8 h 37"/>
                <a:gd name="T44" fmla="*/ 67 w 67"/>
                <a:gd name="T45" fmla="*/ 10 h 37"/>
                <a:gd name="T46" fmla="*/ 67 w 67"/>
                <a:gd name="T47" fmla="*/ 6 h 37"/>
                <a:gd name="T48" fmla="*/ 67 w 67"/>
                <a:gd name="T49" fmla="*/ 12 h 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7"/>
                <a:gd name="T77" fmla="*/ 67 w 67"/>
                <a:gd name="T78" fmla="*/ 37 h 3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7">
                  <a:moveTo>
                    <a:pt x="67" y="12"/>
                  </a:moveTo>
                  <a:lnTo>
                    <a:pt x="67" y="6"/>
                  </a:lnTo>
                  <a:lnTo>
                    <a:pt x="61" y="4"/>
                  </a:lnTo>
                  <a:lnTo>
                    <a:pt x="57" y="2"/>
                  </a:lnTo>
                  <a:lnTo>
                    <a:pt x="53" y="0"/>
                  </a:lnTo>
                  <a:lnTo>
                    <a:pt x="49" y="2"/>
                  </a:lnTo>
                  <a:lnTo>
                    <a:pt x="42" y="6"/>
                  </a:lnTo>
                  <a:lnTo>
                    <a:pt x="34" y="12"/>
                  </a:lnTo>
                  <a:lnTo>
                    <a:pt x="28" y="19"/>
                  </a:lnTo>
                  <a:lnTo>
                    <a:pt x="21" y="25"/>
                  </a:lnTo>
                  <a:lnTo>
                    <a:pt x="11" y="31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3" y="35"/>
                  </a:lnTo>
                  <a:lnTo>
                    <a:pt x="23" y="29"/>
                  </a:lnTo>
                  <a:lnTo>
                    <a:pt x="30" y="23"/>
                  </a:lnTo>
                  <a:lnTo>
                    <a:pt x="36" y="16"/>
                  </a:lnTo>
                  <a:lnTo>
                    <a:pt x="44" y="10"/>
                  </a:lnTo>
                  <a:lnTo>
                    <a:pt x="49" y="6"/>
                  </a:lnTo>
                  <a:lnTo>
                    <a:pt x="53" y="6"/>
                  </a:lnTo>
                  <a:lnTo>
                    <a:pt x="57" y="6"/>
                  </a:lnTo>
                  <a:lnTo>
                    <a:pt x="61" y="8"/>
                  </a:lnTo>
                  <a:lnTo>
                    <a:pt x="67" y="10"/>
                  </a:lnTo>
                  <a:lnTo>
                    <a:pt x="67" y="6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56" name="Freeform 804">
              <a:extLst>
                <a:ext uri="{FF2B5EF4-FFF2-40B4-BE49-F238E27FC236}">
                  <a16:creationId xmlns:a16="http://schemas.microsoft.com/office/drawing/2014/main" id="{731C95B7-9459-3585-42CF-F2996A236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" y="2197"/>
              <a:ext cx="23" cy="31"/>
            </a:xfrm>
            <a:custGeom>
              <a:avLst/>
              <a:gdLst>
                <a:gd name="T0" fmla="*/ 23 w 23"/>
                <a:gd name="T1" fmla="*/ 27 h 31"/>
                <a:gd name="T2" fmla="*/ 13 w 23"/>
                <a:gd name="T3" fmla="*/ 25 h 31"/>
                <a:gd name="T4" fmla="*/ 7 w 23"/>
                <a:gd name="T5" fmla="*/ 21 h 31"/>
                <a:gd name="T6" fmla="*/ 4 w 23"/>
                <a:gd name="T7" fmla="*/ 17 h 31"/>
                <a:gd name="T8" fmla="*/ 4 w 23"/>
                <a:gd name="T9" fmla="*/ 13 h 31"/>
                <a:gd name="T10" fmla="*/ 4 w 23"/>
                <a:gd name="T11" fmla="*/ 10 h 31"/>
                <a:gd name="T12" fmla="*/ 7 w 23"/>
                <a:gd name="T13" fmla="*/ 8 h 31"/>
                <a:gd name="T14" fmla="*/ 13 w 23"/>
                <a:gd name="T15" fmla="*/ 6 h 31"/>
                <a:gd name="T16" fmla="*/ 23 w 23"/>
                <a:gd name="T17" fmla="*/ 6 h 31"/>
                <a:gd name="T18" fmla="*/ 23 w 23"/>
                <a:gd name="T19" fmla="*/ 0 h 31"/>
                <a:gd name="T20" fmla="*/ 13 w 23"/>
                <a:gd name="T21" fmla="*/ 0 h 31"/>
                <a:gd name="T22" fmla="*/ 7 w 23"/>
                <a:gd name="T23" fmla="*/ 4 h 31"/>
                <a:gd name="T24" fmla="*/ 2 w 23"/>
                <a:gd name="T25" fmla="*/ 8 h 31"/>
                <a:gd name="T26" fmla="*/ 0 w 23"/>
                <a:gd name="T27" fmla="*/ 13 h 31"/>
                <a:gd name="T28" fmla="*/ 2 w 23"/>
                <a:gd name="T29" fmla="*/ 21 h 31"/>
                <a:gd name="T30" fmla="*/ 5 w 23"/>
                <a:gd name="T31" fmla="*/ 25 h 31"/>
                <a:gd name="T32" fmla="*/ 13 w 23"/>
                <a:gd name="T33" fmla="*/ 29 h 31"/>
                <a:gd name="T34" fmla="*/ 23 w 23"/>
                <a:gd name="T35" fmla="*/ 31 h 31"/>
                <a:gd name="T36" fmla="*/ 23 w 23"/>
                <a:gd name="T37" fmla="*/ 27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31"/>
                <a:gd name="T59" fmla="*/ 23 w 23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31">
                  <a:moveTo>
                    <a:pt x="23" y="27"/>
                  </a:moveTo>
                  <a:lnTo>
                    <a:pt x="13" y="25"/>
                  </a:lnTo>
                  <a:lnTo>
                    <a:pt x="7" y="21"/>
                  </a:lnTo>
                  <a:lnTo>
                    <a:pt x="4" y="17"/>
                  </a:lnTo>
                  <a:lnTo>
                    <a:pt x="4" y="13"/>
                  </a:lnTo>
                  <a:lnTo>
                    <a:pt x="4" y="10"/>
                  </a:lnTo>
                  <a:lnTo>
                    <a:pt x="7" y="8"/>
                  </a:lnTo>
                  <a:lnTo>
                    <a:pt x="13" y="6"/>
                  </a:lnTo>
                  <a:lnTo>
                    <a:pt x="23" y="6"/>
                  </a:lnTo>
                  <a:lnTo>
                    <a:pt x="23" y="0"/>
                  </a:lnTo>
                  <a:lnTo>
                    <a:pt x="13" y="0"/>
                  </a:lnTo>
                  <a:lnTo>
                    <a:pt x="7" y="4"/>
                  </a:lnTo>
                  <a:lnTo>
                    <a:pt x="2" y="8"/>
                  </a:lnTo>
                  <a:lnTo>
                    <a:pt x="0" y="13"/>
                  </a:lnTo>
                  <a:lnTo>
                    <a:pt x="2" y="21"/>
                  </a:lnTo>
                  <a:lnTo>
                    <a:pt x="5" y="25"/>
                  </a:lnTo>
                  <a:lnTo>
                    <a:pt x="13" y="29"/>
                  </a:lnTo>
                  <a:lnTo>
                    <a:pt x="23" y="31"/>
                  </a:lnTo>
                  <a:lnTo>
                    <a:pt x="23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57" name="Freeform 805">
              <a:extLst>
                <a:ext uri="{FF2B5EF4-FFF2-40B4-BE49-F238E27FC236}">
                  <a16:creationId xmlns:a16="http://schemas.microsoft.com/office/drawing/2014/main" id="{80BF3A43-79B0-4E4D-CF41-2765D851D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2191"/>
              <a:ext cx="67" cy="37"/>
            </a:xfrm>
            <a:custGeom>
              <a:avLst/>
              <a:gdLst>
                <a:gd name="T0" fmla="*/ 65 w 67"/>
                <a:gd name="T1" fmla="*/ 12 h 37"/>
                <a:gd name="T2" fmla="*/ 67 w 67"/>
                <a:gd name="T3" fmla="*/ 6 h 37"/>
                <a:gd name="T4" fmla="*/ 61 w 67"/>
                <a:gd name="T5" fmla="*/ 4 h 37"/>
                <a:gd name="T6" fmla="*/ 57 w 67"/>
                <a:gd name="T7" fmla="*/ 2 h 37"/>
                <a:gd name="T8" fmla="*/ 52 w 67"/>
                <a:gd name="T9" fmla="*/ 0 h 37"/>
                <a:gd name="T10" fmla="*/ 48 w 67"/>
                <a:gd name="T11" fmla="*/ 2 h 37"/>
                <a:gd name="T12" fmla="*/ 40 w 67"/>
                <a:gd name="T13" fmla="*/ 6 h 37"/>
                <a:gd name="T14" fmla="*/ 34 w 67"/>
                <a:gd name="T15" fmla="*/ 12 h 37"/>
                <a:gd name="T16" fmla="*/ 27 w 67"/>
                <a:gd name="T17" fmla="*/ 19 h 37"/>
                <a:gd name="T18" fmla="*/ 19 w 67"/>
                <a:gd name="T19" fmla="*/ 25 h 37"/>
                <a:gd name="T20" fmla="*/ 11 w 67"/>
                <a:gd name="T21" fmla="*/ 31 h 37"/>
                <a:gd name="T22" fmla="*/ 0 w 67"/>
                <a:gd name="T23" fmla="*/ 33 h 37"/>
                <a:gd name="T24" fmla="*/ 0 w 67"/>
                <a:gd name="T25" fmla="*/ 37 h 37"/>
                <a:gd name="T26" fmla="*/ 11 w 67"/>
                <a:gd name="T27" fmla="*/ 35 h 37"/>
                <a:gd name="T28" fmla="*/ 21 w 67"/>
                <a:gd name="T29" fmla="*/ 29 h 37"/>
                <a:gd name="T30" fmla="*/ 29 w 67"/>
                <a:gd name="T31" fmla="*/ 23 h 37"/>
                <a:gd name="T32" fmla="*/ 36 w 67"/>
                <a:gd name="T33" fmla="*/ 16 h 37"/>
                <a:gd name="T34" fmla="*/ 42 w 67"/>
                <a:gd name="T35" fmla="*/ 10 h 37"/>
                <a:gd name="T36" fmla="*/ 48 w 67"/>
                <a:gd name="T37" fmla="*/ 6 h 37"/>
                <a:gd name="T38" fmla="*/ 52 w 67"/>
                <a:gd name="T39" fmla="*/ 6 h 37"/>
                <a:gd name="T40" fmla="*/ 55 w 67"/>
                <a:gd name="T41" fmla="*/ 6 h 37"/>
                <a:gd name="T42" fmla="*/ 61 w 67"/>
                <a:gd name="T43" fmla="*/ 8 h 37"/>
                <a:gd name="T44" fmla="*/ 65 w 67"/>
                <a:gd name="T45" fmla="*/ 10 h 37"/>
                <a:gd name="T46" fmla="*/ 65 w 67"/>
                <a:gd name="T47" fmla="*/ 6 h 37"/>
                <a:gd name="T48" fmla="*/ 65 w 67"/>
                <a:gd name="T49" fmla="*/ 12 h 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7"/>
                <a:gd name="T77" fmla="*/ 67 w 67"/>
                <a:gd name="T78" fmla="*/ 37 h 3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7">
                  <a:moveTo>
                    <a:pt x="65" y="12"/>
                  </a:moveTo>
                  <a:lnTo>
                    <a:pt x="67" y="6"/>
                  </a:lnTo>
                  <a:lnTo>
                    <a:pt x="61" y="4"/>
                  </a:lnTo>
                  <a:lnTo>
                    <a:pt x="57" y="2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0" y="6"/>
                  </a:lnTo>
                  <a:lnTo>
                    <a:pt x="34" y="12"/>
                  </a:lnTo>
                  <a:lnTo>
                    <a:pt x="27" y="19"/>
                  </a:lnTo>
                  <a:lnTo>
                    <a:pt x="19" y="25"/>
                  </a:lnTo>
                  <a:lnTo>
                    <a:pt x="11" y="31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1" y="35"/>
                  </a:lnTo>
                  <a:lnTo>
                    <a:pt x="21" y="29"/>
                  </a:lnTo>
                  <a:lnTo>
                    <a:pt x="29" y="23"/>
                  </a:lnTo>
                  <a:lnTo>
                    <a:pt x="36" y="16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52" y="6"/>
                  </a:lnTo>
                  <a:lnTo>
                    <a:pt x="55" y="6"/>
                  </a:lnTo>
                  <a:lnTo>
                    <a:pt x="61" y="8"/>
                  </a:lnTo>
                  <a:lnTo>
                    <a:pt x="65" y="10"/>
                  </a:lnTo>
                  <a:lnTo>
                    <a:pt x="65" y="6"/>
                  </a:lnTo>
                  <a:lnTo>
                    <a:pt x="6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58" name="Freeform 806">
              <a:extLst>
                <a:ext uri="{FF2B5EF4-FFF2-40B4-BE49-F238E27FC236}">
                  <a16:creationId xmlns:a16="http://schemas.microsoft.com/office/drawing/2014/main" id="{9E2590B4-E00C-3D42-B3B3-2B41F9F4E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8" y="2197"/>
              <a:ext cx="21" cy="31"/>
            </a:xfrm>
            <a:custGeom>
              <a:avLst/>
              <a:gdLst>
                <a:gd name="T0" fmla="*/ 21 w 21"/>
                <a:gd name="T1" fmla="*/ 27 h 31"/>
                <a:gd name="T2" fmla="*/ 13 w 21"/>
                <a:gd name="T3" fmla="*/ 25 h 31"/>
                <a:gd name="T4" fmla="*/ 8 w 21"/>
                <a:gd name="T5" fmla="*/ 21 h 31"/>
                <a:gd name="T6" fmla="*/ 4 w 21"/>
                <a:gd name="T7" fmla="*/ 17 h 31"/>
                <a:gd name="T8" fmla="*/ 2 w 21"/>
                <a:gd name="T9" fmla="*/ 13 h 31"/>
                <a:gd name="T10" fmla="*/ 4 w 21"/>
                <a:gd name="T11" fmla="*/ 10 h 31"/>
                <a:gd name="T12" fmla="*/ 8 w 21"/>
                <a:gd name="T13" fmla="*/ 8 h 31"/>
                <a:gd name="T14" fmla="*/ 13 w 21"/>
                <a:gd name="T15" fmla="*/ 6 h 31"/>
                <a:gd name="T16" fmla="*/ 21 w 21"/>
                <a:gd name="T17" fmla="*/ 6 h 31"/>
                <a:gd name="T18" fmla="*/ 21 w 21"/>
                <a:gd name="T19" fmla="*/ 0 h 31"/>
                <a:gd name="T20" fmla="*/ 13 w 21"/>
                <a:gd name="T21" fmla="*/ 0 h 31"/>
                <a:gd name="T22" fmla="*/ 6 w 21"/>
                <a:gd name="T23" fmla="*/ 4 h 31"/>
                <a:gd name="T24" fmla="*/ 2 w 21"/>
                <a:gd name="T25" fmla="*/ 8 h 31"/>
                <a:gd name="T26" fmla="*/ 0 w 21"/>
                <a:gd name="T27" fmla="*/ 13 h 31"/>
                <a:gd name="T28" fmla="*/ 2 w 21"/>
                <a:gd name="T29" fmla="*/ 21 h 31"/>
                <a:gd name="T30" fmla="*/ 6 w 21"/>
                <a:gd name="T31" fmla="*/ 25 h 31"/>
                <a:gd name="T32" fmla="*/ 13 w 21"/>
                <a:gd name="T33" fmla="*/ 29 h 31"/>
                <a:gd name="T34" fmla="*/ 21 w 21"/>
                <a:gd name="T35" fmla="*/ 31 h 31"/>
                <a:gd name="T36" fmla="*/ 21 w 21"/>
                <a:gd name="T37" fmla="*/ 27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"/>
                <a:gd name="T58" fmla="*/ 0 h 31"/>
                <a:gd name="T59" fmla="*/ 21 w 21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" h="31">
                  <a:moveTo>
                    <a:pt x="21" y="27"/>
                  </a:moveTo>
                  <a:lnTo>
                    <a:pt x="13" y="25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2" y="13"/>
                  </a:lnTo>
                  <a:lnTo>
                    <a:pt x="4" y="10"/>
                  </a:lnTo>
                  <a:lnTo>
                    <a:pt x="8" y="8"/>
                  </a:lnTo>
                  <a:lnTo>
                    <a:pt x="13" y="6"/>
                  </a:lnTo>
                  <a:lnTo>
                    <a:pt x="21" y="6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3"/>
                  </a:lnTo>
                  <a:lnTo>
                    <a:pt x="2" y="21"/>
                  </a:lnTo>
                  <a:lnTo>
                    <a:pt x="6" y="25"/>
                  </a:lnTo>
                  <a:lnTo>
                    <a:pt x="13" y="29"/>
                  </a:lnTo>
                  <a:lnTo>
                    <a:pt x="21" y="31"/>
                  </a:lnTo>
                  <a:lnTo>
                    <a:pt x="21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59" name="Freeform 807">
              <a:extLst>
                <a:ext uri="{FF2B5EF4-FFF2-40B4-BE49-F238E27FC236}">
                  <a16:creationId xmlns:a16="http://schemas.microsoft.com/office/drawing/2014/main" id="{9753DB9D-5054-F045-9D1E-A6C79CA4B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2191"/>
              <a:ext cx="67" cy="37"/>
            </a:xfrm>
            <a:custGeom>
              <a:avLst/>
              <a:gdLst>
                <a:gd name="T0" fmla="*/ 67 w 67"/>
                <a:gd name="T1" fmla="*/ 12 h 37"/>
                <a:gd name="T2" fmla="*/ 67 w 67"/>
                <a:gd name="T3" fmla="*/ 6 h 37"/>
                <a:gd name="T4" fmla="*/ 63 w 67"/>
                <a:gd name="T5" fmla="*/ 4 h 37"/>
                <a:gd name="T6" fmla="*/ 58 w 67"/>
                <a:gd name="T7" fmla="*/ 2 h 37"/>
                <a:gd name="T8" fmla="*/ 54 w 67"/>
                <a:gd name="T9" fmla="*/ 0 h 37"/>
                <a:gd name="T10" fmla="*/ 50 w 67"/>
                <a:gd name="T11" fmla="*/ 2 h 37"/>
                <a:gd name="T12" fmla="*/ 42 w 67"/>
                <a:gd name="T13" fmla="*/ 6 h 37"/>
                <a:gd name="T14" fmla="*/ 35 w 67"/>
                <a:gd name="T15" fmla="*/ 12 h 37"/>
                <a:gd name="T16" fmla="*/ 29 w 67"/>
                <a:gd name="T17" fmla="*/ 19 h 37"/>
                <a:gd name="T18" fmla="*/ 21 w 67"/>
                <a:gd name="T19" fmla="*/ 25 h 37"/>
                <a:gd name="T20" fmla="*/ 12 w 67"/>
                <a:gd name="T21" fmla="*/ 31 h 37"/>
                <a:gd name="T22" fmla="*/ 0 w 67"/>
                <a:gd name="T23" fmla="*/ 33 h 37"/>
                <a:gd name="T24" fmla="*/ 0 w 67"/>
                <a:gd name="T25" fmla="*/ 37 h 37"/>
                <a:gd name="T26" fmla="*/ 13 w 67"/>
                <a:gd name="T27" fmla="*/ 35 h 37"/>
                <a:gd name="T28" fmla="*/ 23 w 67"/>
                <a:gd name="T29" fmla="*/ 29 h 37"/>
                <a:gd name="T30" fmla="*/ 31 w 67"/>
                <a:gd name="T31" fmla="*/ 23 h 37"/>
                <a:gd name="T32" fmla="*/ 36 w 67"/>
                <a:gd name="T33" fmla="*/ 16 h 37"/>
                <a:gd name="T34" fmla="*/ 42 w 67"/>
                <a:gd name="T35" fmla="*/ 10 h 37"/>
                <a:gd name="T36" fmla="*/ 50 w 67"/>
                <a:gd name="T37" fmla="*/ 6 h 37"/>
                <a:gd name="T38" fmla="*/ 54 w 67"/>
                <a:gd name="T39" fmla="*/ 6 h 37"/>
                <a:gd name="T40" fmla="*/ 58 w 67"/>
                <a:gd name="T41" fmla="*/ 6 h 37"/>
                <a:gd name="T42" fmla="*/ 61 w 67"/>
                <a:gd name="T43" fmla="*/ 8 h 37"/>
                <a:gd name="T44" fmla="*/ 67 w 67"/>
                <a:gd name="T45" fmla="*/ 10 h 37"/>
                <a:gd name="T46" fmla="*/ 67 w 67"/>
                <a:gd name="T47" fmla="*/ 6 h 37"/>
                <a:gd name="T48" fmla="*/ 67 w 67"/>
                <a:gd name="T49" fmla="*/ 12 h 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7"/>
                <a:gd name="T77" fmla="*/ 67 w 67"/>
                <a:gd name="T78" fmla="*/ 37 h 3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7">
                  <a:moveTo>
                    <a:pt x="67" y="12"/>
                  </a:moveTo>
                  <a:lnTo>
                    <a:pt x="67" y="6"/>
                  </a:lnTo>
                  <a:lnTo>
                    <a:pt x="63" y="4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50" y="2"/>
                  </a:lnTo>
                  <a:lnTo>
                    <a:pt x="42" y="6"/>
                  </a:lnTo>
                  <a:lnTo>
                    <a:pt x="35" y="12"/>
                  </a:lnTo>
                  <a:lnTo>
                    <a:pt x="29" y="19"/>
                  </a:lnTo>
                  <a:lnTo>
                    <a:pt x="21" y="25"/>
                  </a:lnTo>
                  <a:lnTo>
                    <a:pt x="12" y="31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3" y="35"/>
                  </a:lnTo>
                  <a:lnTo>
                    <a:pt x="23" y="29"/>
                  </a:lnTo>
                  <a:lnTo>
                    <a:pt x="31" y="23"/>
                  </a:lnTo>
                  <a:lnTo>
                    <a:pt x="36" y="16"/>
                  </a:lnTo>
                  <a:lnTo>
                    <a:pt x="42" y="10"/>
                  </a:lnTo>
                  <a:lnTo>
                    <a:pt x="50" y="6"/>
                  </a:lnTo>
                  <a:lnTo>
                    <a:pt x="54" y="6"/>
                  </a:lnTo>
                  <a:lnTo>
                    <a:pt x="58" y="6"/>
                  </a:lnTo>
                  <a:lnTo>
                    <a:pt x="61" y="8"/>
                  </a:lnTo>
                  <a:lnTo>
                    <a:pt x="67" y="10"/>
                  </a:lnTo>
                  <a:lnTo>
                    <a:pt x="67" y="6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60" name="Freeform 808">
              <a:extLst>
                <a:ext uri="{FF2B5EF4-FFF2-40B4-BE49-F238E27FC236}">
                  <a16:creationId xmlns:a16="http://schemas.microsoft.com/office/drawing/2014/main" id="{59FD22E9-213E-3480-6E76-6F6E407A7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3" y="2197"/>
              <a:ext cx="23" cy="31"/>
            </a:xfrm>
            <a:custGeom>
              <a:avLst/>
              <a:gdLst>
                <a:gd name="T0" fmla="*/ 23 w 23"/>
                <a:gd name="T1" fmla="*/ 27 h 31"/>
                <a:gd name="T2" fmla="*/ 14 w 23"/>
                <a:gd name="T3" fmla="*/ 25 h 31"/>
                <a:gd name="T4" fmla="*/ 8 w 23"/>
                <a:gd name="T5" fmla="*/ 21 h 31"/>
                <a:gd name="T6" fmla="*/ 4 w 23"/>
                <a:gd name="T7" fmla="*/ 17 h 31"/>
                <a:gd name="T8" fmla="*/ 4 w 23"/>
                <a:gd name="T9" fmla="*/ 13 h 31"/>
                <a:gd name="T10" fmla="*/ 4 w 23"/>
                <a:gd name="T11" fmla="*/ 10 h 31"/>
                <a:gd name="T12" fmla="*/ 8 w 23"/>
                <a:gd name="T13" fmla="*/ 8 h 31"/>
                <a:gd name="T14" fmla="*/ 14 w 23"/>
                <a:gd name="T15" fmla="*/ 6 h 31"/>
                <a:gd name="T16" fmla="*/ 23 w 23"/>
                <a:gd name="T17" fmla="*/ 6 h 31"/>
                <a:gd name="T18" fmla="*/ 23 w 23"/>
                <a:gd name="T19" fmla="*/ 0 h 31"/>
                <a:gd name="T20" fmla="*/ 14 w 23"/>
                <a:gd name="T21" fmla="*/ 0 h 31"/>
                <a:gd name="T22" fmla="*/ 8 w 23"/>
                <a:gd name="T23" fmla="*/ 4 h 31"/>
                <a:gd name="T24" fmla="*/ 2 w 23"/>
                <a:gd name="T25" fmla="*/ 8 h 31"/>
                <a:gd name="T26" fmla="*/ 0 w 23"/>
                <a:gd name="T27" fmla="*/ 13 h 31"/>
                <a:gd name="T28" fmla="*/ 2 w 23"/>
                <a:gd name="T29" fmla="*/ 21 h 31"/>
                <a:gd name="T30" fmla="*/ 6 w 23"/>
                <a:gd name="T31" fmla="*/ 25 h 31"/>
                <a:gd name="T32" fmla="*/ 14 w 23"/>
                <a:gd name="T33" fmla="*/ 29 h 31"/>
                <a:gd name="T34" fmla="*/ 23 w 23"/>
                <a:gd name="T35" fmla="*/ 31 h 31"/>
                <a:gd name="T36" fmla="*/ 23 w 23"/>
                <a:gd name="T37" fmla="*/ 27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31"/>
                <a:gd name="T59" fmla="*/ 23 w 23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31">
                  <a:moveTo>
                    <a:pt x="23" y="27"/>
                  </a:moveTo>
                  <a:lnTo>
                    <a:pt x="14" y="25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4" y="13"/>
                  </a:lnTo>
                  <a:lnTo>
                    <a:pt x="4" y="10"/>
                  </a:lnTo>
                  <a:lnTo>
                    <a:pt x="8" y="8"/>
                  </a:lnTo>
                  <a:lnTo>
                    <a:pt x="14" y="6"/>
                  </a:lnTo>
                  <a:lnTo>
                    <a:pt x="23" y="6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8" y="4"/>
                  </a:lnTo>
                  <a:lnTo>
                    <a:pt x="2" y="8"/>
                  </a:lnTo>
                  <a:lnTo>
                    <a:pt x="0" y="13"/>
                  </a:lnTo>
                  <a:lnTo>
                    <a:pt x="2" y="21"/>
                  </a:lnTo>
                  <a:lnTo>
                    <a:pt x="6" y="25"/>
                  </a:lnTo>
                  <a:lnTo>
                    <a:pt x="14" y="29"/>
                  </a:lnTo>
                  <a:lnTo>
                    <a:pt x="23" y="31"/>
                  </a:lnTo>
                  <a:lnTo>
                    <a:pt x="23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61" name="Freeform 809">
              <a:extLst>
                <a:ext uri="{FF2B5EF4-FFF2-40B4-BE49-F238E27FC236}">
                  <a16:creationId xmlns:a16="http://schemas.microsoft.com/office/drawing/2014/main" id="{DB7A1B34-DD88-811D-B828-5043447E1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6" y="2191"/>
              <a:ext cx="67" cy="37"/>
            </a:xfrm>
            <a:custGeom>
              <a:avLst/>
              <a:gdLst>
                <a:gd name="T0" fmla="*/ 65 w 67"/>
                <a:gd name="T1" fmla="*/ 12 h 37"/>
                <a:gd name="T2" fmla="*/ 67 w 67"/>
                <a:gd name="T3" fmla="*/ 6 h 37"/>
                <a:gd name="T4" fmla="*/ 62 w 67"/>
                <a:gd name="T5" fmla="*/ 4 h 37"/>
                <a:gd name="T6" fmla="*/ 58 w 67"/>
                <a:gd name="T7" fmla="*/ 2 h 37"/>
                <a:gd name="T8" fmla="*/ 52 w 67"/>
                <a:gd name="T9" fmla="*/ 0 h 37"/>
                <a:gd name="T10" fmla="*/ 48 w 67"/>
                <a:gd name="T11" fmla="*/ 2 h 37"/>
                <a:gd name="T12" fmla="*/ 40 w 67"/>
                <a:gd name="T13" fmla="*/ 6 h 37"/>
                <a:gd name="T14" fmla="*/ 35 w 67"/>
                <a:gd name="T15" fmla="*/ 12 h 37"/>
                <a:gd name="T16" fmla="*/ 27 w 67"/>
                <a:gd name="T17" fmla="*/ 19 h 37"/>
                <a:gd name="T18" fmla="*/ 19 w 67"/>
                <a:gd name="T19" fmla="*/ 25 h 37"/>
                <a:gd name="T20" fmla="*/ 12 w 67"/>
                <a:gd name="T21" fmla="*/ 31 h 37"/>
                <a:gd name="T22" fmla="*/ 0 w 67"/>
                <a:gd name="T23" fmla="*/ 33 h 37"/>
                <a:gd name="T24" fmla="*/ 0 w 67"/>
                <a:gd name="T25" fmla="*/ 37 h 37"/>
                <a:gd name="T26" fmla="*/ 12 w 67"/>
                <a:gd name="T27" fmla="*/ 35 h 37"/>
                <a:gd name="T28" fmla="*/ 21 w 67"/>
                <a:gd name="T29" fmla="*/ 29 h 37"/>
                <a:gd name="T30" fmla="*/ 29 w 67"/>
                <a:gd name="T31" fmla="*/ 23 h 37"/>
                <a:gd name="T32" fmla="*/ 37 w 67"/>
                <a:gd name="T33" fmla="*/ 16 h 37"/>
                <a:gd name="T34" fmla="*/ 42 w 67"/>
                <a:gd name="T35" fmla="*/ 10 h 37"/>
                <a:gd name="T36" fmla="*/ 48 w 67"/>
                <a:gd name="T37" fmla="*/ 6 h 37"/>
                <a:gd name="T38" fmla="*/ 52 w 67"/>
                <a:gd name="T39" fmla="*/ 6 h 37"/>
                <a:gd name="T40" fmla="*/ 56 w 67"/>
                <a:gd name="T41" fmla="*/ 6 h 37"/>
                <a:gd name="T42" fmla="*/ 62 w 67"/>
                <a:gd name="T43" fmla="*/ 8 h 37"/>
                <a:gd name="T44" fmla="*/ 65 w 67"/>
                <a:gd name="T45" fmla="*/ 10 h 37"/>
                <a:gd name="T46" fmla="*/ 67 w 67"/>
                <a:gd name="T47" fmla="*/ 6 h 37"/>
                <a:gd name="T48" fmla="*/ 65 w 67"/>
                <a:gd name="T49" fmla="*/ 12 h 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7"/>
                <a:gd name="T77" fmla="*/ 67 w 67"/>
                <a:gd name="T78" fmla="*/ 37 h 3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7">
                  <a:moveTo>
                    <a:pt x="65" y="12"/>
                  </a:moveTo>
                  <a:lnTo>
                    <a:pt x="67" y="6"/>
                  </a:lnTo>
                  <a:lnTo>
                    <a:pt x="62" y="4"/>
                  </a:lnTo>
                  <a:lnTo>
                    <a:pt x="58" y="2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0" y="6"/>
                  </a:lnTo>
                  <a:lnTo>
                    <a:pt x="35" y="12"/>
                  </a:lnTo>
                  <a:lnTo>
                    <a:pt x="27" y="19"/>
                  </a:lnTo>
                  <a:lnTo>
                    <a:pt x="19" y="25"/>
                  </a:lnTo>
                  <a:lnTo>
                    <a:pt x="12" y="31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2" y="35"/>
                  </a:lnTo>
                  <a:lnTo>
                    <a:pt x="21" y="29"/>
                  </a:lnTo>
                  <a:lnTo>
                    <a:pt x="29" y="23"/>
                  </a:lnTo>
                  <a:lnTo>
                    <a:pt x="37" y="16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52" y="6"/>
                  </a:lnTo>
                  <a:lnTo>
                    <a:pt x="56" y="6"/>
                  </a:lnTo>
                  <a:lnTo>
                    <a:pt x="62" y="8"/>
                  </a:lnTo>
                  <a:lnTo>
                    <a:pt x="65" y="10"/>
                  </a:lnTo>
                  <a:lnTo>
                    <a:pt x="67" y="6"/>
                  </a:lnTo>
                  <a:lnTo>
                    <a:pt x="6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62" name="Freeform 810">
              <a:extLst>
                <a:ext uri="{FF2B5EF4-FFF2-40B4-BE49-F238E27FC236}">
                  <a16:creationId xmlns:a16="http://schemas.microsoft.com/office/drawing/2014/main" id="{C6462D84-50E0-E374-4B09-B6E0B7A00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0" y="2197"/>
              <a:ext cx="23" cy="31"/>
            </a:xfrm>
            <a:custGeom>
              <a:avLst/>
              <a:gdLst>
                <a:gd name="T0" fmla="*/ 21 w 23"/>
                <a:gd name="T1" fmla="*/ 27 h 31"/>
                <a:gd name="T2" fmla="*/ 14 w 23"/>
                <a:gd name="T3" fmla="*/ 25 h 31"/>
                <a:gd name="T4" fmla="*/ 8 w 23"/>
                <a:gd name="T5" fmla="*/ 21 h 31"/>
                <a:gd name="T6" fmla="*/ 4 w 23"/>
                <a:gd name="T7" fmla="*/ 17 h 31"/>
                <a:gd name="T8" fmla="*/ 2 w 23"/>
                <a:gd name="T9" fmla="*/ 13 h 31"/>
                <a:gd name="T10" fmla="*/ 4 w 23"/>
                <a:gd name="T11" fmla="*/ 10 h 31"/>
                <a:gd name="T12" fmla="*/ 8 w 23"/>
                <a:gd name="T13" fmla="*/ 8 h 31"/>
                <a:gd name="T14" fmla="*/ 14 w 23"/>
                <a:gd name="T15" fmla="*/ 6 h 31"/>
                <a:gd name="T16" fmla="*/ 21 w 23"/>
                <a:gd name="T17" fmla="*/ 6 h 31"/>
                <a:gd name="T18" fmla="*/ 23 w 23"/>
                <a:gd name="T19" fmla="*/ 0 h 31"/>
                <a:gd name="T20" fmla="*/ 14 w 23"/>
                <a:gd name="T21" fmla="*/ 0 h 31"/>
                <a:gd name="T22" fmla="*/ 6 w 23"/>
                <a:gd name="T23" fmla="*/ 4 h 31"/>
                <a:gd name="T24" fmla="*/ 2 w 23"/>
                <a:gd name="T25" fmla="*/ 8 h 31"/>
                <a:gd name="T26" fmla="*/ 0 w 23"/>
                <a:gd name="T27" fmla="*/ 13 h 31"/>
                <a:gd name="T28" fmla="*/ 2 w 23"/>
                <a:gd name="T29" fmla="*/ 21 h 31"/>
                <a:gd name="T30" fmla="*/ 6 w 23"/>
                <a:gd name="T31" fmla="*/ 25 h 31"/>
                <a:gd name="T32" fmla="*/ 14 w 23"/>
                <a:gd name="T33" fmla="*/ 29 h 31"/>
                <a:gd name="T34" fmla="*/ 21 w 23"/>
                <a:gd name="T35" fmla="*/ 31 h 31"/>
                <a:gd name="T36" fmla="*/ 21 w 23"/>
                <a:gd name="T37" fmla="*/ 27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31"/>
                <a:gd name="T59" fmla="*/ 23 w 23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31">
                  <a:moveTo>
                    <a:pt x="21" y="27"/>
                  </a:moveTo>
                  <a:lnTo>
                    <a:pt x="14" y="25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2" y="13"/>
                  </a:lnTo>
                  <a:lnTo>
                    <a:pt x="4" y="10"/>
                  </a:lnTo>
                  <a:lnTo>
                    <a:pt x="8" y="8"/>
                  </a:lnTo>
                  <a:lnTo>
                    <a:pt x="14" y="6"/>
                  </a:lnTo>
                  <a:lnTo>
                    <a:pt x="21" y="6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3"/>
                  </a:lnTo>
                  <a:lnTo>
                    <a:pt x="2" y="21"/>
                  </a:lnTo>
                  <a:lnTo>
                    <a:pt x="6" y="25"/>
                  </a:lnTo>
                  <a:lnTo>
                    <a:pt x="14" y="29"/>
                  </a:lnTo>
                  <a:lnTo>
                    <a:pt x="21" y="31"/>
                  </a:lnTo>
                  <a:lnTo>
                    <a:pt x="21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63" name="Freeform 811">
              <a:extLst>
                <a:ext uri="{FF2B5EF4-FFF2-40B4-BE49-F238E27FC236}">
                  <a16:creationId xmlns:a16="http://schemas.microsoft.com/office/drawing/2014/main" id="{F3EADF07-1FD5-5035-5051-7B9AF10D9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2191"/>
              <a:ext cx="68" cy="37"/>
            </a:xfrm>
            <a:custGeom>
              <a:avLst/>
              <a:gdLst>
                <a:gd name="T0" fmla="*/ 68 w 68"/>
                <a:gd name="T1" fmla="*/ 12 h 37"/>
                <a:gd name="T2" fmla="*/ 68 w 68"/>
                <a:gd name="T3" fmla="*/ 6 h 37"/>
                <a:gd name="T4" fmla="*/ 64 w 68"/>
                <a:gd name="T5" fmla="*/ 4 h 37"/>
                <a:gd name="T6" fmla="*/ 58 w 68"/>
                <a:gd name="T7" fmla="*/ 2 h 37"/>
                <a:gd name="T8" fmla="*/ 54 w 68"/>
                <a:gd name="T9" fmla="*/ 0 h 37"/>
                <a:gd name="T10" fmla="*/ 50 w 68"/>
                <a:gd name="T11" fmla="*/ 2 h 37"/>
                <a:gd name="T12" fmla="*/ 43 w 68"/>
                <a:gd name="T13" fmla="*/ 6 h 37"/>
                <a:gd name="T14" fmla="*/ 35 w 68"/>
                <a:gd name="T15" fmla="*/ 12 h 37"/>
                <a:gd name="T16" fmla="*/ 29 w 68"/>
                <a:gd name="T17" fmla="*/ 19 h 37"/>
                <a:gd name="T18" fmla="*/ 22 w 68"/>
                <a:gd name="T19" fmla="*/ 25 h 37"/>
                <a:gd name="T20" fmla="*/ 12 w 68"/>
                <a:gd name="T21" fmla="*/ 31 h 37"/>
                <a:gd name="T22" fmla="*/ 0 w 68"/>
                <a:gd name="T23" fmla="*/ 33 h 37"/>
                <a:gd name="T24" fmla="*/ 0 w 68"/>
                <a:gd name="T25" fmla="*/ 37 h 37"/>
                <a:gd name="T26" fmla="*/ 14 w 68"/>
                <a:gd name="T27" fmla="*/ 35 h 37"/>
                <a:gd name="T28" fmla="*/ 23 w 68"/>
                <a:gd name="T29" fmla="*/ 29 h 37"/>
                <a:gd name="T30" fmla="*/ 31 w 68"/>
                <a:gd name="T31" fmla="*/ 23 h 37"/>
                <a:gd name="T32" fmla="*/ 37 w 68"/>
                <a:gd name="T33" fmla="*/ 16 h 37"/>
                <a:gd name="T34" fmla="*/ 45 w 68"/>
                <a:gd name="T35" fmla="*/ 10 h 37"/>
                <a:gd name="T36" fmla="*/ 50 w 68"/>
                <a:gd name="T37" fmla="*/ 6 h 37"/>
                <a:gd name="T38" fmla="*/ 54 w 68"/>
                <a:gd name="T39" fmla="*/ 6 h 37"/>
                <a:gd name="T40" fmla="*/ 58 w 68"/>
                <a:gd name="T41" fmla="*/ 6 h 37"/>
                <a:gd name="T42" fmla="*/ 62 w 68"/>
                <a:gd name="T43" fmla="*/ 8 h 37"/>
                <a:gd name="T44" fmla="*/ 68 w 68"/>
                <a:gd name="T45" fmla="*/ 10 h 37"/>
                <a:gd name="T46" fmla="*/ 68 w 68"/>
                <a:gd name="T47" fmla="*/ 6 h 37"/>
                <a:gd name="T48" fmla="*/ 68 w 68"/>
                <a:gd name="T49" fmla="*/ 12 h 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8"/>
                <a:gd name="T76" fmla="*/ 0 h 37"/>
                <a:gd name="T77" fmla="*/ 68 w 68"/>
                <a:gd name="T78" fmla="*/ 37 h 3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8" h="37">
                  <a:moveTo>
                    <a:pt x="68" y="12"/>
                  </a:moveTo>
                  <a:lnTo>
                    <a:pt x="68" y="6"/>
                  </a:lnTo>
                  <a:lnTo>
                    <a:pt x="64" y="4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50" y="2"/>
                  </a:lnTo>
                  <a:lnTo>
                    <a:pt x="43" y="6"/>
                  </a:lnTo>
                  <a:lnTo>
                    <a:pt x="35" y="12"/>
                  </a:lnTo>
                  <a:lnTo>
                    <a:pt x="29" y="19"/>
                  </a:lnTo>
                  <a:lnTo>
                    <a:pt x="22" y="25"/>
                  </a:lnTo>
                  <a:lnTo>
                    <a:pt x="12" y="31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4" y="35"/>
                  </a:lnTo>
                  <a:lnTo>
                    <a:pt x="23" y="29"/>
                  </a:lnTo>
                  <a:lnTo>
                    <a:pt x="31" y="23"/>
                  </a:lnTo>
                  <a:lnTo>
                    <a:pt x="37" y="16"/>
                  </a:lnTo>
                  <a:lnTo>
                    <a:pt x="45" y="10"/>
                  </a:lnTo>
                  <a:lnTo>
                    <a:pt x="50" y="6"/>
                  </a:lnTo>
                  <a:lnTo>
                    <a:pt x="54" y="6"/>
                  </a:lnTo>
                  <a:lnTo>
                    <a:pt x="58" y="6"/>
                  </a:lnTo>
                  <a:lnTo>
                    <a:pt x="62" y="8"/>
                  </a:lnTo>
                  <a:lnTo>
                    <a:pt x="68" y="10"/>
                  </a:lnTo>
                  <a:lnTo>
                    <a:pt x="68" y="6"/>
                  </a:lnTo>
                  <a:lnTo>
                    <a:pt x="68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64" name="Freeform 812">
              <a:extLst>
                <a:ext uri="{FF2B5EF4-FFF2-40B4-BE49-F238E27FC236}">
                  <a16:creationId xmlns:a16="http://schemas.microsoft.com/office/drawing/2014/main" id="{5A0CAF05-97F4-5730-834A-22DFD20B5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2197"/>
              <a:ext cx="23" cy="31"/>
            </a:xfrm>
            <a:custGeom>
              <a:avLst/>
              <a:gdLst>
                <a:gd name="T0" fmla="*/ 23 w 23"/>
                <a:gd name="T1" fmla="*/ 27 h 31"/>
                <a:gd name="T2" fmla="*/ 13 w 23"/>
                <a:gd name="T3" fmla="*/ 25 h 31"/>
                <a:gd name="T4" fmla="*/ 7 w 23"/>
                <a:gd name="T5" fmla="*/ 21 h 31"/>
                <a:gd name="T6" fmla="*/ 3 w 23"/>
                <a:gd name="T7" fmla="*/ 17 h 31"/>
                <a:gd name="T8" fmla="*/ 3 w 23"/>
                <a:gd name="T9" fmla="*/ 13 h 31"/>
                <a:gd name="T10" fmla="*/ 3 w 23"/>
                <a:gd name="T11" fmla="*/ 10 h 31"/>
                <a:gd name="T12" fmla="*/ 7 w 23"/>
                <a:gd name="T13" fmla="*/ 8 h 31"/>
                <a:gd name="T14" fmla="*/ 13 w 23"/>
                <a:gd name="T15" fmla="*/ 6 h 31"/>
                <a:gd name="T16" fmla="*/ 23 w 23"/>
                <a:gd name="T17" fmla="*/ 6 h 31"/>
                <a:gd name="T18" fmla="*/ 23 w 23"/>
                <a:gd name="T19" fmla="*/ 0 h 31"/>
                <a:gd name="T20" fmla="*/ 13 w 23"/>
                <a:gd name="T21" fmla="*/ 0 h 31"/>
                <a:gd name="T22" fmla="*/ 5 w 23"/>
                <a:gd name="T23" fmla="*/ 4 h 31"/>
                <a:gd name="T24" fmla="*/ 2 w 23"/>
                <a:gd name="T25" fmla="*/ 8 h 31"/>
                <a:gd name="T26" fmla="*/ 0 w 23"/>
                <a:gd name="T27" fmla="*/ 13 h 31"/>
                <a:gd name="T28" fmla="*/ 2 w 23"/>
                <a:gd name="T29" fmla="*/ 21 h 31"/>
                <a:gd name="T30" fmla="*/ 5 w 23"/>
                <a:gd name="T31" fmla="*/ 25 h 31"/>
                <a:gd name="T32" fmla="*/ 13 w 23"/>
                <a:gd name="T33" fmla="*/ 29 h 31"/>
                <a:gd name="T34" fmla="*/ 23 w 23"/>
                <a:gd name="T35" fmla="*/ 31 h 31"/>
                <a:gd name="T36" fmla="*/ 23 w 23"/>
                <a:gd name="T37" fmla="*/ 27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31"/>
                <a:gd name="T59" fmla="*/ 23 w 23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31">
                  <a:moveTo>
                    <a:pt x="23" y="27"/>
                  </a:moveTo>
                  <a:lnTo>
                    <a:pt x="13" y="25"/>
                  </a:lnTo>
                  <a:lnTo>
                    <a:pt x="7" y="21"/>
                  </a:lnTo>
                  <a:lnTo>
                    <a:pt x="3" y="17"/>
                  </a:lnTo>
                  <a:lnTo>
                    <a:pt x="3" y="13"/>
                  </a:lnTo>
                  <a:lnTo>
                    <a:pt x="3" y="10"/>
                  </a:lnTo>
                  <a:lnTo>
                    <a:pt x="7" y="8"/>
                  </a:lnTo>
                  <a:lnTo>
                    <a:pt x="13" y="6"/>
                  </a:lnTo>
                  <a:lnTo>
                    <a:pt x="23" y="6"/>
                  </a:lnTo>
                  <a:lnTo>
                    <a:pt x="23" y="0"/>
                  </a:lnTo>
                  <a:lnTo>
                    <a:pt x="13" y="0"/>
                  </a:lnTo>
                  <a:lnTo>
                    <a:pt x="5" y="4"/>
                  </a:lnTo>
                  <a:lnTo>
                    <a:pt x="2" y="8"/>
                  </a:lnTo>
                  <a:lnTo>
                    <a:pt x="0" y="13"/>
                  </a:lnTo>
                  <a:lnTo>
                    <a:pt x="2" y="21"/>
                  </a:lnTo>
                  <a:lnTo>
                    <a:pt x="5" y="25"/>
                  </a:lnTo>
                  <a:lnTo>
                    <a:pt x="13" y="29"/>
                  </a:lnTo>
                  <a:lnTo>
                    <a:pt x="23" y="31"/>
                  </a:lnTo>
                  <a:lnTo>
                    <a:pt x="23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65" name="Freeform 813">
              <a:extLst>
                <a:ext uri="{FF2B5EF4-FFF2-40B4-BE49-F238E27FC236}">
                  <a16:creationId xmlns:a16="http://schemas.microsoft.com/office/drawing/2014/main" id="{DF4DA39C-5691-49B5-14CB-F1DE77C92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9" y="2191"/>
              <a:ext cx="67" cy="37"/>
            </a:xfrm>
            <a:custGeom>
              <a:avLst/>
              <a:gdLst>
                <a:gd name="T0" fmla="*/ 65 w 67"/>
                <a:gd name="T1" fmla="*/ 12 h 37"/>
                <a:gd name="T2" fmla="*/ 67 w 67"/>
                <a:gd name="T3" fmla="*/ 6 h 37"/>
                <a:gd name="T4" fmla="*/ 61 w 67"/>
                <a:gd name="T5" fmla="*/ 4 h 37"/>
                <a:gd name="T6" fmla="*/ 55 w 67"/>
                <a:gd name="T7" fmla="*/ 2 h 37"/>
                <a:gd name="T8" fmla="*/ 51 w 67"/>
                <a:gd name="T9" fmla="*/ 0 h 37"/>
                <a:gd name="T10" fmla="*/ 48 w 67"/>
                <a:gd name="T11" fmla="*/ 2 h 37"/>
                <a:gd name="T12" fmla="*/ 40 w 67"/>
                <a:gd name="T13" fmla="*/ 6 h 37"/>
                <a:gd name="T14" fmla="*/ 34 w 67"/>
                <a:gd name="T15" fmla="*/ 12 h 37"/>
                <a:gd name="T16" fmla="*/ 27 w 67"/>
                <a:gd name="T17" fmla="*/ 19 h 37"/>
                <a:gd name="T18" fmla="*/ 21 w 67"/>
                <a:gd name="T19" fmla="*/ 25 h 37"/>
                <a:gd name="T20" fmla="*/ 11 w 67"/>
                <a:gd name="T21" fmla="*/ 31 h 37"/>
                <a:gd name="T22" fmla="*/ 0 w 67"/>
                <a:gd name="T23" fmla="*/ 33 h 37"/>
                <a:gd name="T24" fmla="*/ 0 w 67"/>
                <a:gd name="T25" fmla="*/ 37 h 37"/>
                <a:gd name="T26" fmla="*/ 11 w 67"/>
                <a:gd name="T27" fmla="*/ 35 h 37"/>
                <a:gd name="T28" fmla="*/ 21 w 67"/>
                <a:gd name="T29" fmla="*/ 29 h 37"/>
                <a:gd name="T30" fmla="*/ 28 w 67"/>
                <a:gd name="T31" fmla="*/ 23 h 37"/>
                <a:gd name="T32" fmla="*/ 36 w 67"/>
                <a:gd name="T33" fmla="*/ 16 h 37"/>
                <a:gd name="T34" fmla="*/ 42 w 67"/>
                <a:gd name="T35" fmla="*/ 10 h 37"/>
                <a:gd name="T36" fmla="*/ 48 w 67"/>
                <a:gd name="T37" fmla="*/ 6 h 37"/>
                <a:gd name="T38" fmla="*/ 51 w 67"/>
                <a:gd name="T39" fmla="*/ 6 h 37"/>
                <a:gd name="T40" fmla="*/ 55 w 67"/>
                <a:gd name="T41" fmla="*/ 6 h 37"/>
                <a:gd name="T42" fmla="*/ 59 w 67"/>
                <a:gd name="T43" fmla="*/ 8 h 37"/>
                <a:gd name="T44" fmla="*/ 65 w 67"/>
                <a:gd name="T45" fmla="*/ 10 h 37"/>
                <a:gd name="T46" fmla="*/ 65 w 67"/>
                <a:gd name="T47" fmla="*/ 6 h 37"/>
                <a:gd name="T48" fmla="*/ 65 w 67"/>
                <a:gd name="T49" fmla="*/ 12 h 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7"/>
                <a:gd name="T77" fmla="*/ 67 w 67"/>
                <a:gd name="T78" fmla="*/ 37 h 3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7">
                  <a:moveTo>
                    <a:pt x="65" y="12"/>
                  </a:moveTo>
                  <a:lnTo>
                    <a:pt x="67" y="6"/>
                  </a:lnTo>
                  <a:lnTo>
                    <a:pt x="61" y="4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0" y="6"/>
                  </a:lnTo>
                  <a:lnTo>
                    <a:pt x="34" y="12"/>
                  </a:lnTo>
                  <a:lnTo>
                    <a:pt x="27" y="19"/>
                  </a:lnTo>
                  <a:lnTo>
                    <a:pt x="21" y="25"/>
                  </a:lnTo>
                  <a:lnTo>
                    <a:pt x="11" y="31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1" y="35"/>
                  </a:lnTo>
                  <a:lnTo>
                    <a:pt x="21" y="29"/>
                  </a:lnTo>
                  <a:lnTo>
                    <a:pt x="28" y="23"/>
                  </a:lnTo>
                  <a:lnTo>
                    <a:pt x="36" y="16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51" y="6"/>
                  </a:lnTo>
                  <a:lnTo>
                    <a:pt x="55" y="6"/>
                  </a:lnTo>
                  <a:lnTo>
                    <a:pt x="59" y="8"/>
                  </a:lnTo>
                  <a:lnTo>
                    <a:pt x="65" y="10"/>
                  </a:lnTo>
                  <a:lnTo>
                    <a:pt x="65" y="6"/>
                  </a:lnTo>
                  <a:lnTo>
                    <a:pt x="6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66" name="Freeform 814">
              <a:extLst>
                <a:ext uri="{FF2B5EF4-FFF2-40B4-BE49-F238E27FC236}">
                  <a16:creationId xmlns:a16="http://schemas.microsoft.com/office/drawing/2014/main" id="{9AA90A87-29C4-2192-2F51-0227BC0D2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3" y="2197"/>
              <a:ext cx="21" cy="31"/>
            </a:xfrm>
            <a:custGeom>
              <a:avLst/>
              <a:gdLst>
                <a:gd name="T0" fmla="*/ 21 w 21"/>
                <a:gd name="T1" fmla="*/ 27 h 31"/>
                <a:gd name="T2" fmla="*/ 13 w 21"/>
                <a:gd name="T3" fmla="*/ 25 h 31"/>
                <a:gd name="T4" fmla="*/ 6 w 21"/>
                <a:gd name="T5" fmla="*/ 21 h 31"/>
                <a:gd name="T6" fmla="*/ 4 w 21"/>
                <a:gd name="T7" fmla="*/ 17 h 31"/>
                <a:gd name="T8" fmla="*/ 2 w 21"/>
                <a:gd name="T9" fmla="*/ 13 h 31"/>
                <a:gd name="T10" fmla="*/ 4 w 21"/>
                <a:gd name="T11" fmla="*/ 10 h 31"/>
                <a:gd name="T12" fmla="*/ 6 w 21"/>
                <a:gd name="T13" fmla="*/ 8 h 31"/>
                <a:gd name="T14" fmla="*/ 13 w 21"/>
                <a:gd name="T15" fmla="*/ 6 h 31"/>
                <a:gd name="T16" fmla="*/ 21 w 21"/>
                <a:gd name="T17" fmla="*/ 6 h 31"/>
                <a:gd name="T18" fmla="*/ 21 w 21"/>
                <a:gd name="T19" fmla="*/ 0 h 31"/>
                <a:gd name="T20" fmla="*/ 11 w 21"/>
                <a:gd name="T21" fmla="*/ 0 h 31"/>
                <a:gd name="T22" fmla="*/ 6 w 21"/>
                <a:gd name="T23" fmla="*/ 4 h 31"/>
                <a:gd name="T24" fmla="*/ 0 w 21"/>
                <a:gd name="T25" fmla="*/ 8 h 31"/>
                <a:gd name="T26" fmla="*/ 0 w 21"/>
                <a:gd name="T27" fmla="*/ 13 h 31"/>
                <a:gd name="T28" fmla="*/ 0 w 21"/>
                <a:gd name="T29" fmla="*/ 21 h 31"/>
                <a:gd name="T30" fmla="*/ 6 w 21"/>
                <a:gd name="T31" fmla="*/ 25 h 31"/>
                <a:gd name="T32" fmla="*/ 11 w 21"/>
                <a:gd name="T33" fmla="*/ 29 h 31"/>
                <a:gd name="T34" fmla="*/ 21 w 21"/>
                <a:gd name="T35" fmla="*/ 31 h 31"/>
                <a:gd name="T36" fmla="*/ 21 w 21"/>
                <a:gd name="T37" fmla="*/ 27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"/>
                <a:gd name="T58" fmla="*/ 0 h 31"/>
                <a:gd name="T59" fmla="*/ 21 w 21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" h="31">
                  <a:moveTo>
                    <a:pt x="21" y="27"/>
                  </a:moveTo>
                  <a:lnTo>
                    <a:pt x="13" y="25"/>
                  </a:lnTo>
                  <a:lnTo>
                    <a:pt x="6" y="21"/>
                  </a:lnTo>
                  <a:lnTo>
                    <a:pt x="4" y="17"/>
                  </a:lnTo>
                  <a:lnTo>
                    <a:pt x="2" y="13"/>
                  </a:lnTo>
                  <a:lnTo>
                    <a:pt x="4" y="10"/>
                  </a:lnTo>
                  <a:lnTo>
                    <a:pt x="6" y="8"/>
                  </a:lnTo>
                  <a:lnTo>
                    <a:pt x="13" y="6"/>
                  </a:lnTo>
                  <a:lnTo>
                    <a:pt x="21" y="6"/>
                  </a:lnTo>
                  <a:lnTo>
                    <a:pt x="21" y="0"/>
                  </a:lnTo>
                  <a:lnTo>
                    <a:pt x="11" y="0"/>
                  </a:lnTo>
                  <a:lnTo>
                    <a:pt x="6" y="4"/>
                  </a:lnTo>
                  <a:lnTo>
                    <a:pt x="0" y="8"/>
                  </a:lnTo>
                  <a:lnTo>
                    <a:pt x="0" y="13"/>
                  </a:lnTo>
                  <a:lnTo>
                    <a:pt x="0" y="21"/>
                  </a:lnTo>
                  <a:lnTo>
                    <a:pt x="6" y="25"/>
                  </a:lnTo>
                  <a:lnTo>
                    <a:pt x="11" y="29"/>
                  </a:lnTo>
                  <a:lnTo>
                    <a:pt x="21" y="31"/>
                  </a:lnTo>
                  <a:lnTo>
                    <a:pt x="21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67" name="Freeform 815">
              <a:extLst>
                <a:ext uri="{FF2B5EF4-FFF2-40B4-BE49-F238E27FC236}">
                  <a16:creationId xmlns:a16="http://schemas.microsoft.com/office/drawing/2014/main" id="{FE5752B7-1043-1060-AEC9-DCBB42046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2191"/>
              <a:ext cx="67" cy="37"/>
            </a:xfrm>
            <a:custGeom>
              <a:avLst/>
              <a:gdLst>
                <a:gd name="T0" fmla="*/ 67 w 67"/>
                <a:gd name="T1" fmla="*/ 12 h 37"/>
                <a:gd name="T2" fmla="*/ 67 w 67"/>
                <a:gd name="T3" fmla="*/ 6 h 37"/>
                <a:gd name="T4" fmla="*/ 61 w 67"/>
                <a:gd name="T5" fmla="*/ 4 h 37"/>
                <a:gd name="T6" fmla="*/ 57 w 67"/>
                <a:gd name="T7" fmla="*/ 2 h 37"/>
                <a:gd name="T8" fmla="*/ 54 w 67"/>
                <a:gd name="T9" fmla="*/ 0 h 37"/>
                <a:gd name="T10" fmla="*/ 48 w 67"/>
                <a:gd name="T11" fmla="*/ 2 h 37"/>
                <a:gd name="T12" fmla="*/ 42 w 67"/>
                <a:gd name="T13" fmla="*/ 6 h 37"/>
                <a:gd name="T14" fmla="*/ 34 w 67"/>
                <a:gd name="T15" fmla="*/ 12 h 37"/>
                <a:gd name="T16" fmla="*/ 29 w 67"/>
                <a:gd name="T17" fmla="*/ 19 h 37"/>
                <a:gd name="T18" fmla="*/ 21 w 67"/>
                <a:gd name="T19" fmla="*/ 25 h 37"/>
                <a:gd name="T20" fmla="*/ 11 w 67"/>
                <a:gd name="T21" fmla="*/ 31 h 37"/>
                <a:gd name="T22" fmla="*/ 0 w 67"/>
                <a:gd name="T23" fmla="*/ 33 h 37"/>
                <a:gd name="T24" fmla="*/ 0 w 67"/>
                <a:gd name="T25" fmla="*/ 37 h 37"/>
                <a:gd name="T26" fmla="*/ 11 w 67"/>
                <a:gd name="T27" fmla="*/ 35 h 37"/>
                <a:gd name="T28" fmla="*/ 23 w 67"/>
                <a:gd name="T29" fmla="*/ 29 h 37"/>
                <a:gd name="T30" fmla="*/ 31 w 67"/>
                <a:gd name="T31" fmla="*/ 23 h 37"/>
                <a:gd name="T32" fmla="*/ 36 w 67"/>
                <a:gd name="T33" fmla="*/ 16 h 37"/>
                <a:gd name="T34" fmla="*/ 42 w 67"/>
                <a:gd name="T35" fmla="*/ 10 h 37"/>
                <a:gd name="T36" fmla="*/ 50 w 67"/>
                <a:gd name="T37" fmla="*/ 6 h 37"/>
                <a:gd name="T38" fmla="*/ 54 w 67"/>
                <a:gd name="T39" fmla="*/ 6 h 37"/>
                <a:gd name="T40" fmla="*/ 57 w 67"/>
                <a:gd name="T41" fmla="*/ 6 h 37"/>
                <a:gd name="T42" fmla="*/ 61 w 67"/>
                <a:gd name="T43" fmla="*/ 8 h 37"/>
                <a:gd name="T44" fmla="*/ 65 w 67"/>
                <a:gd name="T45" fmla="*/ 10 h 37"/>
                <a:gd name="T46" fmla="*/ 67 w 67"/>
                <a:gd name="T47" fmla="*/ 6 h 37"/>
                <a:gd name="T48" fmla="*/ 67 w 67"/>
                <a:gd name="T49" fmla="*/ 12 h 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7"/>
                <a:gd name="T77" fmla="*/ 67 w 67"/>
                <a:gd name="T78" fmla="*/ 37 h 3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7">
                  <a:moveTo>
                    <a:pt x="67" y="12"/>
                  </a:moveTo>
                  <a:lnTo>
                    <a:pt x="67" y="6"/>
                  </a:lnTo>
                  <a:lnTo>
                    <a:pt x="61" y="4"/>
                  </a:lnTo>
                  <a:lnTo>
                    <a:pt x="57" y="2"/>
                  </a:lnTo>
                  <a:lnTo>
                    <a:pt x="54" y="0"/>
                  </a:lnTo>
                  <a:lnTo>
                    <a:pt x="48" y="2"/>
                  </a:lnTo>
                  <a:lnTo>
                    <a:pt x="42" y="6"/>
                  </a:lnTo>
                  <a:lnTo>
                    <a:pt x="34" y="12"/>
                  </a:lnTo>
                  <a:lnTo>
                    <a:pt x="29" y="19"/>
                  </a:lnTo>
                  <a:lnTo>
                    <a:pt x="21" y="25"/>
                  </a:lnTo>
                  <a:lnTo>
                    <a:pt x="11" y="31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1" y="35"/>
                  </a:lnTo>
                  <a:lnTo>
                    <a:pt x="23" y="29"/>
                  </a:lnTo>
                  <a:lnTo>
                    <a:pt x="31" y="23"/>
                  </a:lnTo>
                  <a:lnTo>
                    <a:pt x="36" y="16"/>
                  </a:lnTo>
                  <a:lnTo>
                    <a:pt x="42" y="10"/>
                  </a:lnTo>
                  <a:lnTo>
                    <a:pt x="50" y="6"/>
                  </a:lnTo>
                  <a:lnTo>
                    <a:pt x="54" y="6"/>
                  </a:lnTo>
                  <a:lnTo>
                    <a:pt x="57" y="6"/>
                  </a:lnTo>
                  <a:lnTo>
                    <a:pt x="61" y="8"/>
                  </a:lnTo>
                  <a:lnTo>
                    <a:pt x="65" y="10"/>
                  </a:lnTo>
                  <a:lnTo>
                    <a:pt x="67" y="6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68" name="Freeform 816">
              <a:extLst>
                <a:ext uri="{FF2B5EF4-FFF2-40B4-BE49-F238E27FC236}">
                  <a16:creationId xmlns:a16="http://schemas.microsoft.com/office/drawing/2014/main" id="{3F2131F3-37F6-A913-91C3-8B5270457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" y="2197"/>
              <a:ext cx="23" cy="31"/>
            </a:xfrm>
            <a:custGeom>
              <a:avLst/>
              <a:gdLst>
                <a:gd name="T0" fmla="*/ 23 w 23"/>
                <a:gd name="T1" fmla="*/ 27 h 31"/>
                <a:gd name="T2" fmla="*/ 13 w 23"/>
                <a:gd name="T3" fmla="*/ 25 h 31"/>
                <a:gd name="T4" fmla="*/ 8 w 23"/>
                <a:gd name="T5" fmla="*/ 21 h 31"/>
                <a:gd name="T6" fmla="*/ 4 w 23"/>
                <a:gd name="T7" fmla="*/ 17 h 31"/>
                <a:gd name="T8" fmla="*/ 4 w 23"/>
                <a:gd name="T9" fmla="*/ 13 h 31"/>
                <a:gd name="T10" fmla="*/ 4 w 23"/>
                <a:gd name="T11" fmla="*/ 10 h 31"/>
                <a:gd name="T12" fmla="*/ 8 w 23"/>
                <a:gd name="T13" fmla="*/ 8 h 31"/>
                <a:gd name="T14" fmla="*/ 13 w 23"/>
                <a:gd name="T15" fmla="*/ 6 h 31"/>
                <a:gd name="T16" fmla="*/ 23 w 23"/>
                <a:gd name="T17" fmla="*/ 6 h 31"/>
                <a:gd name="T18" fmla="*/ 23 w 23"/>
                <a:gd name="T19" fmla="*/ 0 h 31"/>
                <a:gd name="T20" fmla="*/ 13 w 23"/>
                <a:gd name="T21" fmla="*/ 0 h 31"/>
                <a:gd name="T22" fmla="*/ 6 w 23"/>
                <a:gd name="T23" fmla="*/ 4 h 31"/>
                <a:gd name="T24" fmla="*/ 2 w 23"/>
                <a:gd name="T25" fmla="*/ 8 h 31"/>
                <a:gd name="T26" fmla="*/ 0 w 23"/>
                <a:gd name="T27" fmla="*/ 13 h 31"/>
                <a:gd name="T28" fmla="*/ 2 w 23"/>
                <a:gd name="T29" fmla="*/ 21 h 31"/>
                <a:gd name="T30" fmla="*/ 6 w 23"/>
                <a:gd name="T31" fmla="*/ 25 h 31"/>
                <a:gd name="T32" fmla="*/ 13 w 23"/>
                <a:gd name="T33" fmla="*/ 29 h 31"/>
                <a:gd name="T34" fmla="*/ 23 w 23"/>
                <a:gd name="T35" fmla="*/ 31 h 31"/>
                <a:gd name="T36" fmla="*/ 23 w 23"/>
                <a:gd name="T37" fmla="*/ 27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31"/>
                <a:gd name="T59" fmla="*/ 23 w 23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31">
                  <a:moveTo>
                    <a:pt x="23" y="27"/>
                  </a:moveTo>
                  <a:lnTo>
                    <a:pt x="13" y="25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4" y="13"/>
                  </a:lnTo>
                  <a:lnTo>
                    <a:pt x="4" y="10"/>
                  </a:lnTo>
                  <a:lnTo>
                    <a:pt x="8" y="8"/>
                  </a:lnTo>
                  <a:lnTo>
                    <a:pt x="13" y="6"/>
                  </a:lnTo>
                  <a:lnTo>
                    <a:pt x="23" y="6"/>
                  </a:lnTo>
                  <a:lnTo>
                    <a:pt x="23" y="0"/>
                  </a:lnTo>
                  <a:lnTo>
                    <a:pt x="13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3"/>
                  </a:lnTo>
                  <a:lnTo>
                    <a:pt x="2" y="21"/>
                  </a:lnTo>
                  <a:lnTo>
                    <a:pt x="6" y="25"/>
                  </a:lnTo>
                  <a:lnTo>
                    <a:pt x="13" y="29"/>
                  </a:lnTo>
                  <a:lnTo>
                    <a:pt x="23" y="31"/>
                  </a:lnTo>
                  <a:lnTo>
                    <a:pt x="23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69" name="Freeform 817">
              <a:extLst>
                <a:ext uri="{FF2B5EF4-FFF2-40B4-BE49-F238E27FC236}">
                  <a16:creationId xmlns:a16="http://schemas.microsoft.com/office/drawing/2014/main" id="{29FF6782-2948-86CF-E130-84701C5D7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" y="2191"/>
              <a:ext cx="67" cy="37"/>
            </a:xfrm>
            <a:custGeom>
              <a:avLst/>
              <a:gdLst>
                <a:gd name="T0" fmla="*/ 65 w 67"/>
                <a:gd name="T1" fmla="*/ 12 h 37"/>
                <a:gd name="T2" fmla="*/ 67 w 67"/>
                <a:gd name="T3" fmla="*/ 6 h 37"/>
                <a:gd name="T4" fmla="*/ 61 w 67"/>
                <a:gd name="T5" fmla="*/ 4 h 37"/>
                <a:gd name="T6" fmla="*/ 56 w 67"/>
                <a:gd name="T7" fmla="*/ 2 h 37"/>
                <a:gd name="T8" fmla="*/ 52 w 67"/>
                <a:gd name="T9" fmla="*/ 0 h 37"/>
                <a:gd name="T10" fmla="*/ 48 w 67"/>
                <a:gd name="T11" fmla="*/ 2 h 37"/>
                <a:gd name="T12" fmla="*/ 40 w 67"/>
                <a:gd name="T13" fmla="*/ 6 h 37"/>
                <a:gd name="T14" fmla="*/ 35 w 67"/>
                <a:gd name="T15" fmla="*/ 12 h 37"/>
                <a:gd name="T16" fmla="*/ 27 w 67"/>
                <a:gd name="T17" fmla="*/ 19 h 37"/>
                <a:gd name="T18" fmla="*/ 19 w 67"/>
                <a:gd name="T19" fmla="*/ 25 h 37"/>
                <a:gd name="T20" fmla="*/ 12 w 67"/>
                <a:gd name="T21" fmla="*/ 31 h 37"/>
                <a:gd name="T22" fmla="*/ 0 w 67"/>
                <a:gd name="T23" fmla="*/ 33 h 37"/>
                <a:gd name="T24" fmla="*/ 0 w 67"/>
                <a:gd name="T25" fmla="*/ 37 h 37"/>
                <a:gd name="T26" fmla="*/ 12 w 67"/>
                <a:gd name="T27" fmla="*/ 35 h 37"/>
                <a:gd name="T28" fmla="*/ 21 w 67"/>
                <a:gd name="T29" fmla="*/ 29 h 37"/>
                <a:gd name="T30" fmla="*/ 29 w 67"/>
                <a:gd name="T31" fmla="*/ 23 h 37"/>
                <a:gd name="T32" fmla="*/ 37 w 67"/>
                <a:gd name="T33" fmla="*/ 16 h 37"/>
                <a:gd name="T34" fmla="*/ 42 w 67"/>
                <a:gd name="T35" fmla="*/ 10 h 37"/>
                <a:gd name="T36" fmla="*/ 48 w 67"/>
                <a:gd name="T37" fmla="*/ 6 h 37"/>
                <a:gd name="T38" fmla="*/ 52 w 67"/>
                <a:gd name="T39" fmla="*/ 6 h 37"/>
                <a:gd name="T40" fmla="*/ 56 w 67"/>
                <a:gd name="T41" fmla="*/ 6 h 37"/>
                <a:gd name="T42" fmla="*/ 60 w 67"/>
                <a:gd name="T43" fmla="*/ 8 h 37"/>
                <a:gd name="T44" fmla="*/ 65 w 67"/>
                <a:gd name="T45" fmla="*/ 10 h 37"/>
                <a:gd name="T46" fmla="*/ 65 w 67"/>
                <a:gd name="T47" fmla="*/ 6 h 37"/>
                <a:gd name="T48" fmla="*/ 65 w 67"/>
                <a:gd name="T49" fmla="*/ 12 h 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7"/>
                <a:gd name="T77" fmla="*/ 67 w 67"/>
                <a:gd name="T78" fmla="*/ 37 h 3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7">
                  <a:moveTo>
                    <a:pt x="65" y="12"/>
                  </a:moveTo>
                  <a:lnTo>
                    <a:pt x="67" y="6"/>
                  </a:lnTo>
                  <a:lnTo>
                    <a:pt x="61" y="4"/>
                  </a:lnTo>
                  <a:lnTo>
                    <a:pt x="56" y="2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0" y="6"/>
                  </a:lnTo>
                  <a:lnTo>
                    <a:pt x="35" y="12"/>
                  </a:lnTo>
                  <a:lnTo>
                    <a:pt x="27" y="19"/>
                  </a:lnTo>
                  <a:lnTo>
                    <a:pt x="19" y="25"/>
                  </a:lnTo>
                  <a:lnTo>
                    <a:pt x="12" y="31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2" y="35"/>
                  </a:lnTo>
                  <a:lnTo>
                    <a:pt x="21" y="29"/>
                  </a:lnTo>
                  <a:lnTo>
                    <a:pt x="29" y="23"/>
                  </a:lnTo>
                  <a:lnTo>
                    <a:pt x="37" y="16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52" y="6"/>
                  </a:lnTo>
                  <a:lnTo>
                    <a:pt x="56" y="6"/>
                  </a:lnTo>
                  <a:lnTo>
                    <a:pt x="60" y="8"/>
                  </a:lnTo>
                  <a:lnTo>
                    <a:pt x="65" y="10"/>
                  </a:lnTo>
                  <a:lnTo>
                    <a:pt x="65" y="6"/>
                  </a:lnTo>
                  <a:lnTo>
                    <a:pt x="6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70" name="Freeform 818">
              <a:extLst>
                <a:ext uri="{FF2B5EF4-FFF2-40B4-BE49-F238E27FC236}">
                  <a16:creationId xmlns:a16="http://schemas.microsoft.com/office/drawing/2014/main" id="{90B32F11-0067-5EA0-3917-1AB20B5B9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" y="2197"/>
              <a:ext cx="21" cy="31"/>
            </a:xfrm>
            <a:custGeom>
              <a:avLst/>
              <a:gdLst>
                <a:gd name="T0" fmla="*/ 21 w 21"/>
                <a:gd name="T1" fmla="*/ 27 h 31"/>
                <a:gd name="T2" fmla="*/ 14 w 21"/>
                <a:gd name="T3" fmla="*/ 25 h 31"/>
                <a:gd name="T4" fmla="*/ 6 w 21"/>
                <a:gd name="T5" fmla="*/ 21 h 31"/>
                <a:gd name="T6" fmla="*/ 4 w 21"/>
                <a:gd name="T7" fmla="*/ 17 h 31"/>
                <a:gd name="T8" fmla="*/ 2 w 21"/>
                <a:gd name="T9" fmla="*/ 13 h 31"/>
                <a:gd name="T10" fmla="*/ 4 w 21"/>
                <a:gd name="T11" fmla="*/ 10 h 31"/>
                <a:gd name="T12" fmla="*/ 6 w 21"/>
                <a:gd name="T13" fmla="*/ 8 h 31"/>
                <a:gd name="T14" fmla="*/ 14 w 21"/>
                <a:gd name="T15" fmla="*/ 6 h 31"/>
                <a:gd name="T16" fmla="*/ 21 w 21"/>
                <a:gd name="T17" fmla="*/ 6 h 31"/>
                <a:gd name="T18" fmla="*/ 21 w 21"/>
                <a:gd name="T19" fmla="*/ 0 h 31"/>
                <a:gd name="T20" fmla="*/ 12 w 21"/>
                <a:gd name="T21" fmla="*/ 0 h 31"/>
                <a:gd name="T22" fmla="*/ 6 w 21"/>
                <a:gd name="T23" fmla="*/ 4 h 31"/>
                <a:gd name="T24" fmla="*/ 0 w 21"/>
                <a:gd name="T25" fmla="*/ 8 h 31"/>
                <a:gd name="T26" fmla="*/ 0 w 21"/>
                <a:gd name="T27" fmla="*/ 13 h 31"/>
                <a:gd name="T28" fmla="*/ 0 w 21"/>
                <a:gd name="T29" fmla="*/ 21 h 31"/>
                <a:gd name="T30" fmla="*/ 6 w 21"/>
                <a:gd name="T31" fmla="*/ 25 h 31"/>
                <a:gd name="T32" fmla="*/ 12 w 21"/>
                <a:gd name="T33" fmla="*/ 29 h 31"/>
                <a:gd name="T34" fmla="*/ 21 w 21"/>
                <a:gd name="T35" fmla="*/ 31 h 31"/>
                <a:gd name="T36" fmla="*/ 21 w 21"/>
                <a:gd name="T37" fmla="*/ 27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"/>
                <a:gd name="T58" fmla="*/ 0 h 31"/>
                <a:gd name="T59" fmla="*/ 21 w 21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" h="31">
                  <a:moveTo>
                    <a:pt x="21" y="27"/>
                  </a:moveTo>
                  <a:lnTo>
                    <a:pt x="14" y="25"/>
                  </a:lnTo>
                  <a:lnTo>
                    <a:pt x="6" y="21"/>
                  </a:lnTo>
                  <a:lnTo>
                    <a:pt x="4" y="17"/>
                  </a:lnTo>
                  <a:lnTo>
                    <a:pt x="2" y="13"/>
                  </a:lnTo>
                  <a:lnTo>
                    <a:pt x="4" y="10"/>
                  </a:lnTo>
                  <a:lnTo>
                    <a:pt x="6" y="8"/>
                  </a:lnTo>
                  <a:lnTo>
                    <a:pt x="14" y="6"/>
                  </a:lnTo>
                  <a:lnTo>
                    <a:pt x="21" y="6"/>
                  </a:lnTo>
                  <a:lnTo>
                    <a:pt x="21" y="0"/>
                  </a:lnTo>
                  <a:lnTo>
                    <a:pt x="12" y="0"/>
                  </a:lnTo>
                  <a:lnTo>
                    <a:pt x="6" y="4"/>
                  </a:lnTo>
                  <a:lnTo>
                    <a:pt x="0" y="8"/>
                  </a:lnTo>
                  <a:lnTo>
                    <a:pt x="0" y="13"/>
                  </a:lnTo>
                  <a:lnTo>
                    <a:pt x="0" y="21"/>
                  </a:lnTo>
                  <a:lnTo>
                    <a:pt x="6" y="25"/>
                  </a:lnTo>
                  <a:lnTo>
                    <a:pt x="12" y="29"/>
                  </a:lnTo>
                  <a:lnTo>
                    <a:pt x="21" y="31"/>
                  </a:lnTo>
                  <a:lnTo>
                    <a:pt x="21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71" name="Freeform 819">
              <a:extLst>
                <a:ext uri="{FF2B5EF4-FFF2-40B4-BE49-F238E27FC236}">
                  <a16:creationId xmlns:a16="http://schemas.microsoft.com/office/drawing/2014/main" id="{97354327-16F4-3F89-A7CA-47D07CDCB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6" y="2191"/>
              <a:ext cx="68" cy="37"/>
            </a:xfrm>
            <a:custGeom>
              <a:avLst/>
              <a:gdLst>
                <a:gd name="T0" fmla="*/ 68 w 68"/>
                <a:gd name="T1" fmla="*/ 12 h 37"/>
                <a:gd name="T2" fmla="*/ 68 w 68"/>
                <a:gd name="T3" fmla="*/ 6 h 37"/>
                <a:gd name="T4" fmla="*/ 62 w 68"/>
                <a:gd name="T5" fmla="*/ 4 h 37"/>
                <a:gd name="T6" fmla="*/ 58 w 68"/>
                <a:gd name="T7" fmla="*/ 2 h 37"/>
                <a:gd name="T8" fmla="*/ 54 w 68"/>
                <a:gd name="T9" fmla="*/ 0 h 37"/>
                <a:gd name="T10" fmla="*/ 48 w 68"/>
                <a:gd name="T11" fmla="*/ 2 h 37"/>
                <a:gd name="T12" fmla="*/ 43 w 68"/>
                <a:gd name="T13" fmla="*/ 6 h 37"/>
                <a:gd name="T14" fmla="*/ 35 w 68"/>
                <a:gd name="T15" fmla="*/ 12 h 37"/>
                <a:gd name="T16" fmla="*/ 29 w 68"/>
                <a:gd name="T17" fmla="*/ 19 h 37"/>
                <a:gd name="T18" fmla="*/ 21 w 68"/>
                <a:gd name="T19" fmla="*/ 25 h 37"/>
                <a:gd name="T20" fmla="*/ 12 w 68"/>
                <a:gd name="T21" fmla="*/ 31 h 37"/>
                <a:gd name="T22" fmla="*/ 0 w 68"/>
                <a:gd name="T23" fmla="*/ 33 h 37"/>
                <a:gd name="T24" fmla="*/ 0 w 68"/>
                <a:gd name="T25" fmla="*/ 37 h 37"/>
                <a:gd name="T26" fmla="*/ 12 w 68"/>
                <a:gd name="T27" fmla="*/ 35 h 37"/>
                <a:gd name="T28" fmla="*/ 23 w 68"/>
                <a:gd name="T29" fmla="*/ 29 h 37"/>
                <a:gd name="T30" fmla="*/ 31 w 68"/>
                <a:gd name="T31" fmla="*/ 23 h 37"/>
                <a:gd name="T32" fmla="*/ 37 w 68"/>
                <a:gd name="T33" fmla="*/ 16 h 37"/>
                <a:gd name="T34" fmla="*/ 43 w 68"/>
                <a:gd name="T35" fmla="*/ 10 h 37"/>
                <a:gd name="T36" fmla="*/ 50 w 68"/>
                <a:gd name="T37" fmla="*/ 6 h 37"/>
                <a:gd name="T38" fmla="*/ 54 w 68"/>
                <a:gd name="T39" fmla="*/ 6 h 37"/>
                <a:gd name="T40" fmla="*/ 58 w 68"/>
                <a:gd name="T41" fmla="*/ 6 h 37"/>
                <a:gd name="T42" fmla="*/ 62 w 68"/>
                <a:gd name="T43" fmla="*/ 8 h 37"/>
                <a:gd name="T44" fmla="*/ 66 w 68"/>
                <a:gd name="T45" fmla="*/ 10 h 37"/>
                <a:gd name="T46" fmla="*/ 68 w 68"/>
                <a:gd name="T47" fmla="*/ 6 h 37"/>
                <a:gd name="T48" fmla="*/ 68 w 68"/>
                <a:gd name="T49" fmla="*/ 12 h 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8"/>
                <a:gd name="T76" fmla="*/ 0 h 37"/>
                <a:gd name="T77" fmla="*/ 68 w 68"/>
                <a:gd name="T78" fmla="*/ 37 h 3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8" h="37">
                  <a:moveTo>
                    <a:pt x="68" y="12"/>
                  </a:moveTo>
                  <a:lnTo>
                    <a:pt x="68" y="6"/>
                  </a:lnTo>
                  <a:lnTo>
                    <a:pt x="62" y="4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8" y="2"/>
                  </a:lnTo>
                  <a:lnTo>
                    <a:pt x="43" y="6"/>
                  </a:lnTo>
                  <a:lnTo>
                    <a:pt x="35" y="12"/>
                  </a:lnTo>
                  <a:lnTo>
                    <a:pt x="29" y="19"/>
                  </a:lnTo>
                  <a:lnTo>
                    <a:pt x="21" y="25"/>
                  </a:lnTo>
                  <a:lnTo>
                    <a:pt x="12" y="31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2" y="35"/>
                  </a:lnTo>
                  <a:lnTo>
                    <a:pt x="23" y="29"/>
                  </a:lnTo>
                  <a:lnTo>
                    <a:pt x="31" y="23"/>
                  </a:lnTo>
                  <a:lnTo>
                    <a:pt x="37" y="16"/>
                  </a:lnTo>
                  <a:lnTo>
                    <a:pt x="43" y="10"/>
                  </a:lnTo>
                  <a:lnTo>
                    <a:pt x="50" y="6"/>
                  </a:lnTo>
                  <a:lnTo>
                    <a:pt x="54" y="6"/>
                  </a:lnTo>
                  <a:lnTo>
                    <a:pt x="58" y="6"/>
                  </a:lnTo>
                  <a:lnTo>
                    <a:pt x="62" y="8"/>
                  </a:lnTo>
                  <a:lnTo>
                    <a:pt x="66" y="10"/>
                  </a:lnTo>
                  <a:lnTo>
                    <a:pt x="68" y="6"/>
                  </a:lnTo>
                  <a:lnTo>
                    <a:pt x="68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72" name="Freeform 820">
              <a:extLst>
                <a:ext uri="{FF2B5EF4-FFF2-40B4-BE49-F238E27FC236}">
                  <a16:creationId xmlns:a16="http://schemas.microsoft.com/office/drawing/2014/main" id="{D966471A-2D5B-32A0-7982-B596CEB75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2197"/>
              <a:ext cx="24" cy="31"/>
            </a:xfrm>
            <a:custGeom>
              <a:avLst/>
              <a:gdLst>
                <a:gd name="T0" fmla="*/ 24 w 24"/>
                <a:gd name="T1" fmla="*/ 27 h 31"/>
                <a:gd name="T2" fmla="*/ 14 w 24"/>
                <a:gd name="T3" fmla="*/ 25 h 31"/>
                <a:gd name="T4" fmla="*/ 8 w 24"/>
                <a:gd name="T5" fmla="*/ 21 h 31"/>
                <a:gd name="T6" fmla="*/ 4 w 24"/>
                <a:gd name="T7" fmla="*/ 17 h 31"/>
                <a:gd name="T8" fmla="*/ 4 w 24"/>
                <a:gd name="T9" fmla="*/ 13 h 31"/>
                <a:gd name="T10" fmla="*/ 4 w 24"/>
                <a:gd name="T11" fmla="*/ 10 h 31"/>
                <a:gd name="T12" fmla="*/ 8 w 24"/>
                <a:gd name="T13" fmla="*/ 8 h 31"/>
                <a:gd name="T14" fmla="*/ 14 w 24"/>
                <a:gd name="T15" fmla="*/ 6 h 31"/>
                <a:gd name="T16" fmla="*/ 24 w 24"/>
                <a:gd name="T17" fmla="*/ 6 h 31"/>
                <a:gd name="T18" fmla="*/ 24 w 24"/>
                <a:gd name="T19" fmla="*/ 0 h 31"/>
                <a:gd name="T20" fmla="*/ 14 w 24"/>
                <a:gd name="T21" fmla="*/ 0 h 31"/>
                <a:gd name="T22" fmla="*/ 6 w 24"/>
                <a:gd name="T23" fmla="*/ 4 h 31"/>
                <a:gd name="T24" fmla="*/ 2 w 24"/>
                <a:gd name="T25" fmla="*/ 8 h 31"/>
                <a:gd name="T26" fmla="*/ 0 w 24"/>
                <a:gd name="T27" fmla="*/ 13 h 31"/>
                <a:gd name="T28" fmla="*/ 2 w 24"/>
                <a:gd name="T29" fmla="*/ 21 h 31"/>
                <a:gd name="T30" fmla="*/ 6 w 24"/>
                <a:gd name="T31" fmla="*/ 25 h 31"/>
                <a:gd name="T32" fmla="*/ 14 w 24"/>
                <a:gd name="T33" fmla="*/ 29 h 31"/>
                <a:gd name="T34" fmla="*/ 24 w 24"/>
                <a:gd name="T35" fmla="*/ 31 h 31"/>
                <a:gd name="T36" fmla="*/ 24 w 24"/>
                <a:gd name="T37" fmla="*/ 27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4"/>
                <a:gd name="T58" fmla="*/ 0 h 31"/>
                <a:gd name="T59" fmla="*/ 24 w 24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4" h="31">
                  <a:moveTo>
                    <a:pt x="24" y="27"/>
                  </a:moveTo>
                  <a:lnTo>
                    <a:pt x="14" y="25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4" y="13"/>
                  </a:lnTo>
                  <a:lnTo>
                    <a:pt x="4" y="10"/>
                  </a:lnTo>
                  <a:lnTo>
                    <a:pt x="8" y="8"/>
                  </a:lnTo>
                  <a:lnTo>
                    <a:pt x="14" y="6"/>
                  </a:lnTo>
                  <a:lnTo>
                    <a:pt x="24" y="6"/>
                  </a:lnTo>
                  <a:lnTo>
                    <a:pt x="24" y="0"/>
                  </a:lnTo>
                  <a:lnTo>
                    <a:pt x="14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3"/>
                  </a:lnTo>
                  <a:lnTo>
                    <a:pt x="2" y="21"/>
                  </a:lnTo>
                  <a:lnTo>
                    <a:pt x="6" y="25"/>
                  </a:lnTo>
                  <a:lnTo>
                    <a:pt x="14" y="29"/>
                  </a:lnTo>
                  <a:lnTo>
                    <a:pt x="24" y="31"/>
                  </a:lnTo>
                  <a:lnTo>
                    <a:pt x="24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73" name="Freeform 821">
              <a:extLst>
                <a:ext uri="{FF2B5EF4-FFF2-40B4-BE49-F238E27FC236}">
                  <a16:creationId xmlns:a16="http://schemas.microsoft.com/office/drawing/2014/main" id="{88FF36F1-4D74-9C21-0419-0E6EBA4D6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2191"/>
              <a:ext cx="67" cy="37"/>
            </a:xfrm>
            <a:custGeom>
              <a:avLst/>
              <a:gdLst>
                <a:gd name="T0" fmla="*/ 65 w 67"/>
                <a:gd name="T1" fmla="*/ 12 h 37"/>
                <a:gd name="T2" fmla="*/ 67 w 67"/>
                <a:gd name="T3" fmla="*/ 6 h 37"/>
                <a:gd name="T4" fmla="*/ 61 w 67"/>
                <a:gd name="T5" fmla="*/ 4 h 37"/>
                <a:gd name="T6" fmla="*/ 55 w 67"/>
                <a:gd name="T7" fmla="*/ 2 h 37"/>
                <a:gd name="T8" fmla="*/ 51 w 67"/>
                <a:gd name="T9" fmla="*/ 0 h 37"/>
                <a:gd name="T10" fmla="*/ 47 w 67"/>
                <a:gd name="T11" fmla="*/ 2 h 37"/>
                <a:gd name="T12" fmla="*/ 40 w 67"/>
                <a:gd name="T13" fmla="*/ 6 h 37"/>
                <a:gd name="T14" fmla="*/ 34 w 67"/>
                <a:gd name="T15" fmla="*/ 12 h 37"/>
                <a:gd name="T16" fmla="*/ 26 w 67"/>
                <a:gd name="T17" fmla="*/ 19 h 37"/>
                <a:gd name="T18" fmla="*/ 19 w 67"/>
                <a:gd name="T19" fmla="*/ 25 h 37"/>
                <a:gd name="T20" fmla="*/ 11 w 67"/>
                <a:gd name="T21" fmla="*/ 31 h 37"/>
                <a:gd name="T22" fmla="*/ 0 w 67"/>
                <a:gd name="T23" fmla="*/ 33 h 37"/>
                <a:gd name="T24" fmla="*/ 0 w 67"/>
                <a:gd name="T25" fmla="*/ 37 h 37"/>
                <a:gd name="T26" fmla="*/ 11 w 67"/>
                <a:gd name="T27" fmla="*/ 35 h 37"/>
                <a:gd name="T28" fmla="*/ 21 w 67"/>
                <a:gd name="T29" fmla="*/ 29 h 37"/>
                <a:gd name="T30" fmla="*/ 28 w 67"/>
                <a:gd name="T31" fmla="*/ 23 h 37"/>
                <a:gd name="T32" fmla="*/ 36 w 67"/>
                <a:gd name="T33" fmla="*/ 16 h 37"/>
                <a:gd name="T34" fmla="*/ 42 w 67"/>
                <a:gd name="T35" fmla="*/ 10 h 37"/>
                <a:gd name="T36" fmla="*/ 47 w 67"/>
                <a:gd name="T37" fmla="*/ 6 h 37"/>
                <a:gd name="T38" fmla="*/ 51 w 67"/>
                <a:gd name="T39" fmla="*/ 6 h 37"/>
                <a:gd name="T40" fmla="*/ 55 w 67"/>
                <a:gd name="T41" fmla="*/ 6 h 37"/>
                <a:gd name="T42" fmla="*/ 59 w 67"/>
                <a:gd name="T43" fmla="*/ 8 h 37"/>
                <a:gd name="T44" fmla="*/ 65 w 67"/>
                <a:gd name="T45" fmla="*/ 10 h 37"/>
                <a:gd name="T46" fmla="*/ 65 w 67"/>
                <a:gd name="T47" fmla="*/ 6 h 37"/>
                <a:gd name="T48" fmla="*/ 65 w 67"/>
                <a:gd name="T49" fmla="*/ 12 h 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7"/>
                <a:gd name="T77" fmla="*/ 67 w 67"/>
                <a:gd name="T78" fmla="*/ 37 h 3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7">
                  <a:moveTo>
                    <a:pt x="65" y="12"/>
                  </a:moveTo>
                  <a:lnTo>
                    <a:pt x="67" y="6"/>
                  </a:lnTo>
                  <a:lnTo>
                    <a:pt x="61" y="4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7" y="2"/>
                  </a:lnTo>
                  <a:lnTo>
                    <a:pt x="40" y="6"/>
                  </a:lnTo>
                  <a:lnTo>
                    <a:pt x="34" y="12"/>
                  </a:lnTo>
                  <a:lnTo>
                    <a:pt x="26" y="19"/>
                  </a:lnTo>
                  <a:lnTo>
                    <a:pt x="19" y="25"/>
                  </a:lnTo>
                  <a:lnTo>
                    <a:pt x="11" y="31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1" y="35"/>
                  </a:lnTo>
                  <a:lnTo>
                    <a:pt x="21" y="29"/>
                  </a:lnTo>
                  <a:lnTo>
                    <a:pt x="28" y="23"/>
                  </a:lnTo>
                  <a:lnTo>
                    <a:pt x="36" y="16"/>
                  </a:lnTo>
                  <a:lnTo>
                    <a:pt x="42" y="10"/>
                  </a:lnTo>
                  <a:lnTo>
                    <a:pt x="47" y="6"/>
                  </a:lnTo>
                  <a:lnTo>
                    <a:pt x="51" y="6"/>
                  </a:lnTo>
                  <a:lnTo>
                    <a:pt x="55" y="6"/>
                  </a:lnTo>
                  <a:lnTo>
                    <a:pt x="59" y="8"/>
                  </a:lnTo>
                  <a:lnTo>
                    <a:pt x="65" y="10"/>
                  </a:lnTo>
                  <a:lnTo>
                    <a:pt x="65" y="6"/>
                  </a:lnTo>
                  <a:lnTo>
                    <a:pt x="6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74" name="Freeform 822">
              <a:extLst>
                <a:ext uri="{FF2B5EF4-FFF2-40B4-BE49-F238E27FC236}">
                  <a16:creationId xmlns:a16="http://schemas.microsoft.com/office/drawing/2014/main" id="{D0B324C9-1583-BB86-90E4-9B54307DE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2197"/>
              <a:ext cx="21" cy="31"/>
            </a:xfrm>
            <a:custGeom>
              <a:avLst/>
              <a:gdLst>
                <a:gd name="T0" fmla="*/ 21 w 21"/>
                <a:gd name="T1" fmla="*/ 27 h 31"/>
                <a:gd name="T2" fmla="*/ 13 w 21"/>
                <a:gd name="T3" fmla="*/ 25 h 31"/>
                <a:gd name="T4" fmla="*/ 5 w 21"/>
                <a:gd name="T5" fmla="*/ 21 h 31"/>
                <a:gd name="T6" fmla="*/ 3 w 21"/>
                <a:gd name="T7" fmla="*/ 17 h 31"/>
                <a:gd name="T8" fmla="*/ 2 w 21"/>
                <a:gd name="T9" fmla="*/ 13 h 31"/>
                <a:gd name="T10" fmla="*/ 3 w 21"/>
                <a:gd name="T11" fmla="*/ 10 h 31"/>
                <a:gd name="T12" fmla="*/ 5 w 21"/>
                <a:gd name="T13" fmla="*/ 8 h 31"/>
                <a:gd name="T14" fmla="*/ 13 w 21"/>
                <a:gd name="T15" fmla="*/ 6 h 31"/>
                <a:gd name="T16" fmla="*/ 21 w 21"/>
                <a:gd name="T17" fmla="*/ 6 h 31"/>
                <a:gd name="T18" fmla="*/ 21 w 21"/>
                <a:gd name="T19" fmla="*/ 0 h 31"/>
                <a:gd name="T20" fmla="*/ 11 w 21"/>
                <a:gd name="T21" fmla="*/ 0 h 31"/>
                <a:gd name="T22" fmla="*/ 5 w 21"/>
                <a:gd name="T23" fmla="*/ 4 h 31"/>
                <a:gd name="T24" fmla="*/ 2 w 21"/>
                <a:gd name="T25" fmla="*/ 8 h 31"/>
                <a:gd name="T26" fmla="*/ 0 w 21"/>
                <a:gd name="T27" fmla="*/ 13 h 31"/>
                <a:gd name="T28" fmla="*/ 2 w 21"/>
                <a:gd name="T29" fmla="*/ 21 h 31"/>
                <a:gd name="T30" fmla="*/ 5 w 21"/>
                <a:gd name="T31" fmla="*/ 25 h 31"/>
                <a:gd name="T32" fmla="*/ 11 w 21"/>
                <a:gd name="T33" fmla="*/ 29 h 31"/>
                <a:gd name="T34" fmla="*/ 21 w 21"/>
                <a:gd name="T35" fmla="*/ 31 h 31"/>
                <a:gd name="T36" fmla="*/ 21 w 21"/>
                <a:gd name="T37" fmla="*/ 27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"/>
                <a:gd name="T58" fmla="*/ 0 h 31"/>
                <a:gd name="T59" fmla="*/ 21 w 21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" h="31">
                  <a:moveTo>
                    <a:pt x="21" y="27"/>
                  </a:moveTo>
                  <a:lnTo>
                    <a:pt x="13" y="25"/>
                  </a:lnTo>
                  <a:lnTo>
                    <a:pt x="5" y="21"/>
                  </a:lnTo>
                  <a:lnTo>
                    <a:pt x="3" y="17"/>
                  </a:lnTo>
                  <a:lnTo>
                    <a:pt x="2" y="13"/>
                  </a:lnTo>
                  <a:lnTo>
                    <a:pt x="3" y="10"/>
                  </a:lnTo>
                  <a:lnTo>
                    <a:pt x="5" y="8"/>
                  </a:lnTo>
                  <a:lnTo>
                    <a:pt x="13" y="6"/>
                  </a:lnTo>
                  <a:lnTo>
                    <a:pt x="21" y="6"/>
                  </a:lnTo>
                  <a:lnTo>
                    <a:pt x="21" y="0"/>
                  </a:lnTo>
                  <a:lnTo>
                    <a:pt x="11" y="0"/>
                  </a:lnTo>
                  <a:lnTo>
                    <a:pt x="5" y="4"/>
                  </a:lnTo>
                  <a:lnTo>
                    <a:pt x="2" y="8"/>
                  </a:lnTo>
                  <a:lnTo>
                    <a:pt x="0" y="13"/>
                  </a:lnTo>
                  <a:lnTo>
                    <a:pt x="2" y="21"/>
                  </a:lnTo>
                  <a:lnTo>
                    <a:pt x="5" y="25"/>
                  </a:lnTo>
                  <a:lnTo>
                    <a:pt x="11" y="29"/>
                  </a:lnTo>
                  <a:lnTo>
                    <a:pt x="21" y="31"/>
                  </a:lnTo>
                  <a:lnTo>
                    <a:pt x="21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75" name="Freeform 823">
              <a:extLst>
                <a:ext uri="{FF2B5EF4-FFF2-40B4-BE49-F238E27FC236}">
                  <a16:creationId xmlns:a16="http://schemas.microsoft.com/office/drawing/2014/main" id="{1F34983E-2612-E184-FE60-E8BEEABB8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9" y="2191"/>
              <a:ext cx="67" cy="37"/>
            </a:xfrm>
            <a:custGeom>
              <a:avLst/>
              <a:gdLst>
                <a:gd name="T0" fmla="*/ 67 w 67"/>
                <a:gd name="T1" fmla="*/ 12 h 37"/>
                <a:gd name="T2" fmla="*/ 67 w 67"/>
                <a:gd name="T3" fmla="*/ 6 h 37"/>
                <a:gd name="T4" fmla="*/ 61 w 67"/>
                <a:gd name="T5" fmla="*/ 4 h 37"/>
                <a:gd name="T6" fmla="*/ 57 w 67"/>
                <a:gd name="T7" fmla="*/ 2 h 37"/>
                <a:gd name="T8" fmla="*/ 54 w 67"/>
                <a:gd name="T9" fmla="*/ 0 h 37"/>
                <a:gd name="T10" fmla="*/ 48 w 67"/>
                <a:gd name="T11" fmla="*/ 2 h 37"/>
                <a:gd name="T12" fmla="*/ 42 w 67"/>
                <a:gd name="T13" fmla="*/ 6 h 37"/>
                <a:gd name="T14" fmla="*/ 34 w 67"/>
                <a:gd name="T15" fmla="*/ 12 h 37"/>
                <a:gd name="T16" fmla="*/ 29 w 67"/>
                <a:gd name="T17" fmla="*/ 19 h 37"/>
                <a:gd name="T18" fmla="*/ 21 w 67"/>
                <a:gd name="T19" fmla="*/ 25 h 37"/>
                <a:gd name="T20" fmla="*/ 11 w 67"/>
                <a:gd name="T21" fmla="*/ 31 h 37"/>
                <a:gd name="T22" fmla="*/ 0 w 67"/>
                <a:gd name="T23" fmla="*/ 33 h 37"/>
                <a:gd name="T24" fmla="*/ 0 w 67"/>
                <a:gd name="T25" fmla="*/ 37 h 37"/>
                <a:gd name="T26" fmla="*/ 13 w 67"/>
                <a:gd name="T27" fmla="*/ 35 h 37"/>
                <a:gd name="T28" fmla="*/ 23 w 67"/>
                <a:gd name="T29" fmla="*/ 29 h 37"/>
                <a:gd name="T30" fmla="*/ 30 w 67"/>
                <a:gd name="T31" fmla="*/ 23 h 37"/>
                <a:gd name="T32" fmla="*/ 36 w 67"/>
                <a:gd name="T33" fmla="*/ 16 h 37"/>
                <a:gd name="T34" fmla="*/ 42 w 67"/>
                <a:gd name="T35" fmla="*/ 10 h 37"/>
                <a:gd name="T36" fmla="*/ 50 w 67"/>
                <a:gd name="T37" fmla="*/ 6 h 37"/>
                <a:gd name="T38" fmla="*/ 54 w 67"/>
                <a:gd name="T39" fmla="*/ 6 h 37"/>
                <a:gd name="T40" fmla="*/ 57 w 67"/>
                <a:gd name="T41" fmla="*/ 6 h 37"/>
                <a:gd name="T42" fmla="*/ 61 w 67"/>
                <a:gd name="T43" fmla="*/ 8 h 37"/>
                <a:gd name="T44" fmla="*/ 65 w 67"/>
                <a:gd name="T45" fmla="*/ 10 h 37"/>
                <a:gd name="T46" fmla="*/ 67 w 67"/>
                <a:gd name="T47" fmla="*/ 6 h 37"/>
                <a:gd name="T48" fmla="*/ 67 w 67"/>
                <a:gd name="T49" fmla="*/ 12 h 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7"/>
                <a:gd name="T77" fmla="*/ 67 w 67"/>
                <a:gd name="T78" fmla="*/ 37 h 3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7">
                  <a:moveTo>
                    <a:pt x="67" y="12"/>
                  </a:moveTo>
                  <a:lnTo>
                    <a:pt x="67" y="6"/>
                  </a:lnTo>
                  <a:lnTo>
                    <a:pt x="61" y="4"/>
                  </a:lnTo>
                  <a:lnTo>
                    <a:pt x="57" y="2"/>
                  </a:lnTo>
                  <a:lnTo>
                    <a:pt x="54" y="0"/>
                  </a:lnTo>
                  <a:lnTo>
                    <a:pt x="48" y="2"/>
                  </a:lnTo>
                  <a:lnTo>
                    <a:pt x="42" y="6"/>
                  </a:lnTo>
                  <a:lnTo>
                    <a:pt x="34" y="12"/>
                  </a:lnTo>
                  <a:lnTo>
                    <a:pt x="29" y="19"/>
                  </a:lnTo>
                  <a:lnTo>
                    <a:pt x="21" y="25"/>
                  </a:lnTo>
                  <a:lnTo>
                    <a:pt x="11" y="31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3" y="35"/>
                  </a:lnTo>
                  <a:lnTo>
                    <a:pt x="23" y="29"/>
                  </a:lnTo>
                  <a:lnTo>
                    <a:pt x="30" y="23"/>
                  </a:lnTo>
                  <a:lnTo>
                    <a:pt x="36" y="16"/>
                  </a:lnTo>
                  <a:lnTo>
                    <a:pt x="42" y="10"/>
                  </a:lnTo>
                  <a:lnTo>
                    <a:pt x="50" y="6"/>
                  </a:lnTo>
                  <a:lnTo>
                    <a:pt x="54" y="6"/>
                  </a:lnTo>
                  <a:lnTo>
                    <a:pt x="57" y="6"/>
                  </a:lnTo>
                  <a:lnTo>
                    <a:pt x="61" y="8"/>
                  </a:lnTo>
                  <a:lnTo>
                    <a:pt x="65" y="10"/>
                  </a:lnTo>
                  <a:lnTo>
                    <a:pt x="67" y="6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76" name="Freeform 824">
              <a:extLst>
                <a:ext uri="{FF2B5EF4-FFF2-40B4-BE49-F238E27FC236}">
                  <a16:creationId xmlns:a16="http://schemas.microsoft.com/office/drawing/2014/main" id="{46A47F34-7FBE-8186-18D8-FD1E02D08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2197"/>
              <a:ext cx="23" cy="31"/>
            </a:xfrm>
            <a:custGeom>
              <a:avLst/>
              <a:gdLst>
                <a:gd name="T0" fmla="*/ 23 w 23"/>
                <a:gd name="T1" fmla="*/ 27 h 31"/>
                <a:gd name="T2" fmla="*/ 13 w 23"/>
                <a:gd name="T3" fmla="*/ 25 h 31"/>
                <a:gd name="T4" fmla="*/ 8 w 23"/>
                <a:gd name="T5" fmla="*/ 21 h 31"/>
                <a:gd name="T6" fmla="*/ 4 w 23"/>
                <a:gd name="T7" fmla="*/ 17 h 31"/>
                <a:gd name="T8" fmla="*/ 4 w 23"/>
                <a:gd name="T9" fmla="*/ 13 h 31"/>
                <a:gd name="T10" fmla="*/ 4 w 23"/>
                <a:gd name="T11" fmla="*/ 10 h 31"/>
                <a:gd name="T12" fmla="*/ 8 w 23"/>
                <a:gd name="T13" fmla="*/ 8 h 31"/>
                <a:gd name="T14" fmla="*/ 13 w 23"/>
                <a:gd name="T15" fmla="*/ 6 h 31"/>
                <a:gd name="T16" fmla="*/ 23 w 23"/>
                <a:gd name="T17" fmla="*/ 6 h 31"/>
                <a:gd name="T18" fmla="*/ 23 w 23"/>
                <a:gd name="T19" fmla="*/ 0 h 31"/>
                <a:gd name="T20" fmla="*/ 13 w 23"/>
                <a:gd name="T21" fmla="*/ 0 h 31"/>
                <a:gd name="T22" fmla="*/ 6 w 23"/>
                <a:gd name="T23" fmla="*/ 4 h 31"/>
                <a:gd name="T24" fmla="*/ 2 w 23"/>
                <a:gd name="T25" fmla="*/ 8 h 31"/>
                <a:gd name="T26" fmla="*/ 0 w 23"/>
                <a:gd name="T27" fmla="*/ 13 h 31"/>
                <a:gd name="T28" fmla="*/ 2 w 23"/>
                <a:gd name="T29" fmla="*/ 21 h 31"/>
                <a:gd name="T30" fmla="*/ 6 w 23"/>
                <a:gd name="T31" fmla="*/ 25 h 31"/>
                <a:gd name="T32" fmla="*/ 13 w 23"/>
                <a:gd name="T33" fmla="*/ 29 h 31"/>
                <a:gd name="T34" fmla="*/ 23 w 23"/>
                <a:gd name="T35" fmla="*/ 31 h 31"/>
                <a:gd name="T36" fmla="*/ 23 w 23"/>
                <a:gd name="T37" fmla="*/ 27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31"/>
                <a:gd name="T59" fmla="*/ 23 w 23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31">
                  <a:moveTo>
                    <a:pt x="23" y="27"/>
                  </a:moveTo>
                  <a:lnTo>
                    <a:pt x="13" y="25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4" y="13"/>
                  </a:lnTo>
                  <a:lnTo>
                    <a:pt x="4" y="10"/>
                  </a:lnTo>
                  <a:lnTo>
                    <a:pt x="8" y="8"/>
                  </a:lnTo>
                  <a:lnTo>
                    <a:pt x="13" y="6"/>
                  </a:lnTo>
                  <a:lnTo>
                    <a:pt x="23" y="6"/>
                  </a:lnTo>
                  <a:lnTo>
                    <a:pt x="23" y="0"/>
                  </a:lnTo>
                  <a:lnTo>
                    <a:pt x="13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3"/>
                  </a:lnTo>
                  <a:lnTo>
                    <a:pt x="2" y="21"/>
                  </a:lnTo>
                  <a:lnTo>
                    <a:pt x="6" y="25"/>
                  </a:lnTo>
                  <a:lnTo>
                    <a:pt x="13" y="29"/>
                  </a:lnTo>
                  <a:lnTo>
                    <a:pt x="23" y="31"/>
                  </a:lnTo>
                  <a:lnTo>
                    <a:pt x="23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77" name="Freeform 825">
              <a:extLst>
                <a:ext uri="{FF2B5EF4-FFF2-40B4-BE49-F238E27FC236}">
                  <a16:creationId xmlns:a16="http://schemas.microsoft.com/office/drawing/2014/main" id="{40195BE0-5C6C-D4BE-A964-20C8019A2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6" y="2191"/>
              <a:ext cx="67" cy="37"/>
            </a:xfrm>
            <a:custGeom>
              <a:avLst/>
              <a:gdLst>
                <a:gd name="T0" fmla="*/ 65 w 67"/>
                <a:gd name="T1" fmla="*/ 12 h 37"/>
                <a:gd name="T2" fmla="*/ 67 w 67"/>
                <a:gd name="T3" fmla="*/ 6 h 37"/>
                <a:gd name="T4" fmla="*/ 61 w 67"/>
                <a:gd name="T5" fmla="*/ 4 h 37"/>
                <a:gd name="T6" fmla="*/ 56 w 67"/>
                <a:gd name="T7" fmla="*/ 2 h 37"/>
                <a:gd name="T8" fmla="*/ 52 w 67"/>
                <a:gd name="T9" fmla="*/ 0 h 37"/>
                <a:gd name="T10" fmla="*/ 48 w 67"/>
                <a:gd name="T11" fmla="*/ 2 h 37"/>
                <a:gd name="T12" fmla="*/ 40 w 67"/>
                <a:gd name="T13" fmla="*/ 6 h 37"/>
                <a:gd name="T14" fmla="*/ 34 w 67"/>
                <a:gd name="T15" fmla="*/ 12 h 37"/>
                <a:gd name="T16" fmla="*/ 27 w 67"/>
                <a:gd name="T17" fmla="*/ 19 h 37"/>
                <a:gd name="T18" fmla="*/ 19 w 67"/>
                <a:gd name="T19" fmla="*/ 25 h 37"/>
                <a:gd name="T20" fmla="*/ 11 w 67"/>
                <a:gd name="T21" fmla="*/ 31 h 37"/>
                <a:gd name="T22" fmla="*/ 0 w 67"/>
                <a:gd name="T23" fmla="*/ 33 h 37"/>
                <a:gd name="T24" fmla="*/ 0 w 67"/>
                <a:gd name="T25" fmla="*/ 37 h 37"/>
                <a:gd name="T26" fmla="*/ 11 w 67"/>
                <a:gd name="T27" fmla="*/ 35 h 37"/>
                <a:gd name="T28" fmla="*/ 21 w 67"/>
                <a:gd name="T29" fmla="*/ 29 h 37"/>
                <a:gd name="T30" fmla="*/ 29 w 67"/>
                <a:gd name="T31" fmla="*/ 23 h 37"/>
                <a:gd name="T32" fmla="*/ 36 w 67"/>
                <a:gd name="T33" fmla="*/ 16 h 37"/>
                <a:gd name="T34" fmla="*/ 42 w 67"/>
                <a:gd name="T35" fmla="*/ 10 h 37"/>
                <a:gd name="T36" fmla="*/ 48 w 67"/>
                <a:gd name="T37" fmla="*/ 6 h 37"/>
                <a:gd name="T38" fmla="*/ 52 w 67"/>
                <a:gd name="T39" fmla="*/ 6 h 37"/>
                <a:gd name="T40" fmla="*/ 56 w 67"/>
                <a:gd name="T41" fmla="*/ 6 h 37"/>
                <a:gd name="T42" fmla="*/ 59 w 67"/>
                <a:gd name="T43" fmla="*/ 8 h 37"/>
                <a:gd name="T44" fmla="*/ 65 w 67"/>
                <a:gd name="T45" fmla="*/ 10 h 37"/>
                <a:gd name="T46" fmla="*/ 65 w 67"/>
                <a:gd name="T47" fmla="*/ 6 h 37"/>
                <a:gd name="T48" fmla="*/ 65 w 67"/>
                <a:gd name="T49" fmla="*/ 12 h 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7"/>
                <a:gd name="T77" fmla="*/ 67 w 67"/>
                <a:gd name="T78" fmla="*/ 37 h 3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7">
                  <a:moveTo>
                    <a:pt x="65" y="12"/>
                  </a:moveTo>
                  <a:lnTo>
                    <a:pt x="67" y="6"/>
                  </a:lnTo>
                  <a:lnTo>
                    <a:pt x="61" y="4"/>
                  </a:lnTo>
                  <a:lnTo>
                    <a:pt x="56" y="2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0" y="6"/>
                  </a:lnTo>
                  <a:lnTo>
                    <a:pt x="34" y="12"/>
                  </a:lnTo>
                  <a:lnTo>
                    <a:pt x="27" y="19"/>
                  </a:lnTo>
                  <a:lnTo>
                    <a:pt x="19" y="25"/>
                  </a:lnTo>
                  <a:lnTo>
                    <a:pt x="11" y="31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1" y="35"/>
                  </a:lnTo>
                  <a:lnTo>
                    <a:pt x="21" y="29"/>
                  </a:lnTo>
                  <a:lnTo>
                    <a:pt x="29" y="23"/>
                  </a:lnTo>
                  <a:lnTo>
                    <a:pt x="36" y="16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52" y="6"/>
                  </a:lnTo>
                  <a:lnTo>
                    <a:pt x="56" y="6"/>
                  </a:lnTo>
                  <a:lnTo>
                    <a:pt x="59" y="8"/>
                  </a:lnTo>
                  <a:lnTo>
                    <a:pt x="65" y="10"/>
                  </a:lnTo>
                  <a:lnTo>
                    <a:pt x="65" y="6"/>
                  </a:lnTo>
                  <a:lnTo>
                    <a:pt x="6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78" name="Freeform 826">
              <a:extLst>
                <a:ext uri="{FF2B5EF4-FFF2-40B4-BE49-F238E27FC236}">
                  <a16:creationId xmlns:a16="http://schemas.microsoft.com/office/drawing/2014/main" id="{7C9D07B3-9F19-C0F2-B2B5-5EB39BA28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2197"/>
              <a:ext cx="21" cy="31"/>
            </a:xfrm>
            <a:custGeom>
              <a:avLst/>
              <a:gdLst>
                <a:gd name="T0" fmla="*/ 21 w 21"/>
                <a:gd name="T1" fmla="*/ 27 h 31"/>
                <a:gd name="T2" fmla="*/ 14 w 21"/>
                <a:gd name="T3" fmla="*/ 25 h 31"/>
                <a:gd name="T4" fmla="*/ 6 w 21"/>
                <a:gd name="T5" fmla="*/ 21 h 31"/>
                <a:gd name="T6" fmla="*/ 4 w 21"/>
                <a:gd name="T7" fmla="*/ 17 h 31"/>
                <a:gd name="T8" fmla="*/ 2 w 21"/>
                <a:gd name="T9" fmla="*/ 13 h 31"/>
                <a:gd name="T10" fmla="*/ 4 w 21"/>
                <a:gd name="T11" fmla="*/ 10 h 31"/>
                <a:gd name="T12" fmla="*/ 6 w 21"/>
                <a:gd name="T13" fmla="*/ 8 h 31"/>
                <a:gd name="T14" fmla="*/ 14 w 21"/>
                <a:gd name="T15" fmla="*/ 6 h 31"/>
                <a:gd name="T16" fmla="*/ 21 w 21"/>
                <a:gd name="T17" fmla="*/ 6 h 31"/>
                <a:gd name="T18" fmla="*/ 21 w 21"/>
                <a:gd name="T19" fmla="*/ 0 h 31"/>
                <a:gd name="T20" fmla="*/ 12 w 21"/>
                <a:gd name="T21" fmla="*/ 0 h 31"/>
                <a:gd name="T22" fmla="*/ 6 w 21"/>
                <a:gd name="T23" fmla="*/ 4 h 31"/>
                <a:gd name="T24" fmla="*/ 2 w 21"/>
                <a:gd name="T25" fmla="*/ 8 h 31"/>
                <a:gd name="T26" fmla="*/ 0 w 21"/>
                <a:gd name="T27" fmla="*/ 13 h 31"/>
                <a:gd name="T28" fmla="*/ 2 w 21"/>
                <a:gd name="T29" fmla="*/ 21 h 31"/>
                <a:gd name="T30" fmla="*/ 6 w 21"/>
                <a:gd name="T31" fmla="*/ 25 h 31"/>
                <a:gd name="T32" fmla="*/ 12 w 21"/>
                <a:gd name="T33" fmla="*/ 29 h 31"/>
                <a:gd name="T34" fmla="*/ 21 w 21"/>
                <a:gd name="T35" fmla="*/ 31 h 31"/>
                <a:gd name="T36" fmla="*/ 21 w 21"/>
                <a:gd name="T37" fmla="*/ 27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"/>
                <a:gd name="T58" fmla="*/ 0 h 31"/>
                <a:gd name="T59" fmla="*/ 21 w 21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" h="31">
                  <a:moveTo>
                    <a:pt x="21" y="27"/>
                  </a:moveTo>
                  <a:lnTo>
                    <a:pt x="14" y="25"/>
                  </a:lnTo>
                  <a:lnTo>
                    <a:pt x="6" y="21"/>
                  </a:lnTo>
                  <a:lnTo>
                    <a:pt x="4" y="17"/>
                  </a:lnTo>
                  <a:lnTo>
                    <a:pt x="2" y="13"/>
                  </a:lnTo>
                  <a:lnTo>
                    <a:pt x="4" y="10"/>
                  </a:lnTo>
                  <a:lnTo>
                    <a:pt x="6" y="8"/>
                  </a:lnTo>
                  <a:lnTo>
                    <a:pt x="14" y="6"/>
                  </a:lnTo>
                  <a:lnTo>
                    <a:pt x="21" y="6"/>
                  </a:lnTo>
                  <a:lnTo>
                    <a:pt x="21" y="0"/>
                  </a:lnTo>
                  <a:lnTo>
                    <a:pt x="12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3"/>
                  </a:lnTo>
                  <a:lnTo>
                    <a:pt x="2" y="21"/>
                  </a:lnTo>
                  <a:lnTo>
                    <a:pt x="6" y="25"/>
                  </a:lnTo>
                  <a:lnTo>
                    <a:pt x="12" y="29"/>
                  </a:lnTo>
                  <a:lnTo>
                    <a:pt x="21" y="31"/>
                  </a:lnTo>
                  <a:lnTo>
                    <a:pt x="21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79" name="Freeform 827">
              <a:extLst>
                <a:ext uri="{FF2B5EF4-FFF2-40B4-BE49-F238E27FC236}">
                  <a16:creationId xmlns:a16="http://schemas.microsoft.com/office/drawing/2014/main" id="{09843F6B-2210-29B4-1D54-E85E3CF7C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1" y="2191"/>
              <a:ext cx="67" cy="37"/>
            </a:xfrm>
            <a:custGeom>
              <a:avLst/>
              <a:gdLst>
                <a:gd name="T0" fmla="*/ 67 w 67"/>
                <a:gd name="T1" fmla="*/ 12 h 37"/>
                <a:gd name="T2" fmla="*/ 67 w 67"/>
                <a:gd name="T3" fmla="*/ 6 h 37"/>
                <a:gd name="T4" fmla="*/ 62 w 67"/>
                <a:gd name="T5" fmla="*/ 4 h 37"/>
                <a:gd name="T6" fmla="*/ 58 w 67"/>
                <a:gd name="T7" fmla="*/ 2 h 37"/>
                <a:gd name="T8" fmla="*/ 54 w 67"/>
                <a:gd name="T9" fmla="*/ 0 h 37"/>
                <a:gd name="T10" fmla="*/ 48 w 67"/>
                <a:gd name="T11" fmla="*/ 2 h 37"/>
                <a:gd name="T12" fmla="*/ 42 w 67"/>
                <a:gd name="T13" fmla="*/ 6 h 37"/>
                <a:gd name="T14" fmla="*/ 35 w 67"/>
                <a:gd name="T15" fmla="*/ 12 h 37"/>
                <a:gd name="T16" fmla="*/ 29 w 67"/>
                <a:gd name="T17" fmla="*/ 19 h 37"/>
                <a:gd name="T18" fmla="*/ 21 w 67"/>
                <a:gd name="T19" fmla="*/ 25 h 37"/>
                <a:gd name="T20" fmla="*/ 12 w 67"/>
                <a:gd name="T21" fmla="*/ 31 h 37"/>
                <a:gd name="T22" fmla="*/ 0 w 67"/>
                <a:gd name="T23" fmla="*/ 33 h 37"/>
                <a:gd name="T24" fmla="*/ 0 w 67"/>
                <a:gd name="T25" fmla="*/ 37 h 37"/>
                <a:gd name="T26" fmla="*/ 14 w 67"/>
                <a:gd name="T27" fmla="*/ 35 h 37"/>
                <a:gd name="T28" fmla="*/ 23 w 67"/>
                <a:gd name="T29" fmla="*/ 29 h 37"/>
                <a:gd name="T30" fmla="*/ 31 w 67"/>
                <a:gd name="T31" fmla="*/ 23 h 37"/>
                <a:gd name="T32" fmla="*/ 37 w 67"/>
                <a:gd name="T33" fmla="*/ 16 h 37"/>
                <a:gd name="T34" fmla="*/ 42 w 67"/>
                <a:gd name="T35" fmla="*/ 10 h 37"/>
                <a:gd name="T36" fmla="*/ 50 w 67"/>
                <a:gd name="T37" fmla="*/ 6 h 37"/>
                <a:gd name="T38" fmla="*/ 54 w 67"/>
                <a:gd name="T39" fmla="*/ 6 h 37"/>
                <a:gd name="T40" fmla="*/ 58 w 67"/>
                <a:gd name="T41" fmla="*/ 6 h 37"/>
                <a:gd name="T42" fmla="*/ 62 w 67"/>
                <a:gd name="T43" fmla="*/ 8 h 37"/>
                <a:gd name="T44" fmla="*/ 65 w 67"/>
                <a:gd name="T45" fmla="*/ 10 h 37"/>
                <a:gd name="T46" fmla="*/ 67 w 67"/>
                <a:gd name="T47" fmla="*/ 6 h 37"/>
                <a:gd name="T48" fmla="*/ 67 w 67"/>
                <a:gd name="T49" fmla="*/ 12 h 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7"/>
                <a:gd name="T77" fmla="*/ 67 w 67"/>
                <a:gd name="T78" fmla="*/ 37 h 3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7">
                  <a:moveTo>
                    <a:pt x="67" y="12"/>
                  </a:moveTo>
                  <a:lnTo>
                    <a:pt x="67" y="6"/>
                  </a:lnTo>
                  <a:lnTo>
                    <a:pt x="62" y="4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8" y="2"/>
                  </a:lnTo>
                  <a:lnTo>
                    <a:pt x="42" y="6"/>
                  </a:lnTo>
                  <a:lnTo>
                    <a:pt x="35" y="12"/>
                  </a:lnTo>
                  <a:lnTo>
                    <a:pt x="29" y="19"/>
                  </a:lnTo>
                  <a:lnTo>
                    <a:pt x="21" y="25"/>
                  </a:lnTo>
                  <a:lnTo>
                    <a:pt x="12" y="31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4" y="35"/>
                  </a:lnTo>
                  <a:lnTo>
                    <a:pt x="23" y="29"/>
                  </a:lnTo>
                  <a:lnTo>
                    <a:pt x="31" y="23"/>
                  </a:lnTo>
                  <a:lnTo>
                    <a:pt x="37" y="16"/>
                  </a:lnTo>
                  <a:lnTo>
                    <a:pt x="42" y="10"/>
                  </a:lnTo>
                  <a:lnTo>
                    <a:pt x="50" y="6"/>
                  </a:lnTo>
                  <a:lnTo>
                    <a:pt x="54" y="6"/>
                  </a:lnTo>
                  <a:lnTo>
                    <a:pt x="58" y="6"/>
                  </a:lnTo>
                  <a:lnTo>
                    <a:pt x="62" y="8"/>
                  </a:lnTo>
                  <a:lnTo>
                    <a:pt x="65" y="10"/>
                  </a:lnTo>
                  <a:lnTo>
                    <a:pt x="67" y="6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80" name="Freeform 828">
              <a:extLst>
                <a:ext uri="{FF2B5EF4-FFF2-40B4-BE49-F238E27FC236}">
                  <a16:creationId xmlns:a16="http://schemas.microsoft.com/office/drawing/2014/main" id="{9246E025-46B0-43D8-7B27-74B57C9E8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2197"/>
              <a:ext cx="23" cy="31"/>
            </a:xfrm>
            <a:custGeom>
              <a:avLst/>
              <a:gdLst>
                <a:gd name="T0" fmla="*/ 23 w 23"/>
                <a:gd name="T1" fmla="*/ 27 h 31"/>
                <a:gd name="T2" fmla="*/ 14 w 23"/>
                <a:gd name="T3" fmla="*/ 25 h 31"/>
                <a:gd name="T4" fmla="*/ 8 w 23"/>
                <a:gd name="T5" fmla="*/ 21 h 31"/>
                <a:gd name="T6" fmla="*/ 4 w 23"/>
                <a:gd name="T7" fmla="*/ 17 h 31"/>
                <a:gd name="T8" fmla="*/ 4 w 23"/>
                <a:gd name="T9" fmla="*/ 13 h 31"/>
                <a:gd name="T10" fmla="*/ 4 w 23"/>
                <a:gd name="T11" fmla="*/ 10 h 31"/>
                <a:gd name="T12" fmla="*/ 8 w 23"/>
                <a:gd name="T13" fmla="*/ 8 h 31"/>
                <a:gd name="T14" fmla="*/ 14 w 23"/>
                <a:gd name="T15" fmla="*/ 6 h 31"/>
                <a:gd name="T16" fmla="*/ 23 w 23"/>
                <a:gd name="T17" fmla="*/ 6 h 31"/>
                <a:gd name="T18" fmla="*/ 23 w 23"/>
                <a:gd name="T19" fmla="*/ 0 h 31"/>
                <a:gd name="T20" fmla="*/ 14 w 23"/>
                <a:gd name="T21" fmla="*/ 0 h 31"/>
                <a:gd name="T22" fmla="*/ 6 w 23"/>
                <a:gd name="T23" fmla="*/ 4 h 31"/>
                <a:gd name="T24" fmla="*/ 2 w 23"/>
                <a:gd name="T25" fmla="*/ 8 h 31"/>
                <a:gd name="T26" fmla="*/ 0 w 23"/>
                <a:gd name="T27" fmla="*/ 13 h 31"/>
                <a:gd name="T28" fmla="*/ 2 w 23"/>
                <a:gd name="T29" fmla="*/ 21 h 31"/>
                <a:gd name="T30" fmla="*/ 6 w 23"/>
                <a:gd name="T31" fmla="*/ 25 h 31"/>
                <a:gd name="T32" fmla="*/ 14 w 23"/>
                <a:gd name="T33" fmla="*/ 29 h 31"/>
                <a:gd name="T34" fmla="*/ 23 w 23"/>
                <a:gd name="T35" fmla="*/ 31 h 31"/>
                <a:gd name="T36" fmla="*/ 23 w 23"/>
                <a:gd name="T37" fmla="*/ 27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31"/>
                <a:gd name="T59" fmla="*/ 23 w 23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31">
                  <a:moveTo>
                    <a:pt x="23" y="27"/>
                  </a:moveTo>
                  <a:lnTo>
                    <a:pt x="14" y="25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4" y="13"/>
                  </a:lnTo>
                  <a:lnTo>
                    <a:pt x="4" y="10"/>
                  </a:lnTo>
                  <a:lnTo>
                    <a:pt x="8" y="8"/>
                  </a:lnTo>
                  <a:lnTo>
                    <a:pt x="14" y="6"/>
                  </a:lnTo>
                  <a:lnTo>
                    <a:pt x="23" y="6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3"/>
                  </a:lnTo>
                  <a:lnTo>
                    <a:pt x="2" y="21"/>
                  </a:lnTo>
                  <a:lnTo>
                    <a:pt x="6" y="25"/>
                  </a:lnTo>
                  <a:lnTo>
                    <a:pt x="14" y="29"/>
                  </a:lnTo>
                  <a:lnTo>
                    <a:pt x="23" y="31"/>
                  </a:lnTo>
                  <a:lnTo>
                    <a:pt x="23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81" name="Freeform 829">
              <a:extLst>
                <a:ext uri="{FF2B5EF4-FFF2-40B4-BE49-F238E27FC236}">
                  <a16:creationId xmlns:a16="http://schemas.microsoft.com/office/drawing/2014/main" id="{3F1B591E-3C4D-777C-4B2A-4594D9249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" y="2191"/>
              <a:ext cx="68" cy="37"/>
            </a:xfrm>
            <a:custGeom>
              <a:avLst/>
              <a:gdLst>
                <a:gd name="T0" fmla="*/ 66 w 68"/>
                <a:gd name="T1" fmla="*/ 12 h 37"/>
                <a:gd name="T2" fmla="*/ 68 w 68"/>
                <a:gd name="T3" fmla="*/ 6 h 37"/>
                <a:gd name="T4" fmla="*/ 62 w 68"/>
                <a:gd name="T5" fmla="*/ 4 h 37"/>
                <a:gd name="T6" fmla="*/ 56 w 68"/>
                <a:gd name="T7" fmla="*/ 2 h 37"/>
                <a:gd name="T8" fmla="*/ 52 w 68"/>
                <a:gd name="T9" fmla="*/ 0 h 37"/>
                <a:gd name="T10" fmla="*/ 48 w 68"/>
                <a:gd name="T11" fmla="*/ 2 h 37"/>
                <a:gd name="T12" fmla="*/ 41 w 68"/>
                <a:gd name="T13" fmla="*/ 6 h 37"/>
                <a:gd name="T14" fmla="*/ 35 w 68"/>
                <a:gd name="T15" fmla="*/ 12 h 37"/>
                <a:gd name="T16" fmla="*/ 27 w 68"/>
                <a:gd name="T17" fmla="*/ 19 h 37"/>
                <a:gd name="T18" fmla="*/ 20 w 68"/>
                <a:gd name="T19" fmla="*/ 25 h 37"/>
                <a:gd name="T20" fmla="*/ 12 w 68"/>
                <a:gd name="T21" fmla="*/ 31 h 37"/>
                <a:gd name="T22" fmla="*/ 0 w 68"/>
                <a:gd name="T23" fmla="*/ 33 h 37"/>
                <a:gd name="T24" fmla="*/ 0 w 68"/>
                <a:gd name="T25" fmla="*/ 37 h 37"/>
                <a:gd name="T26" fmla="*/ 12 w 68"/>
                <a:gd name="T27" fmla="*/ 35 h 37"/>
                <a:gd name="T28" fmla="*/ 22 w 68"/>
                <a:gd name="T29" fmla="*/ 29 h 37"/>
                <a:gd name="T30" fmla="*/ 29 w 68"/>
                <a:gd name="T31" fmla="*/ 23 h 37"/>
                <a:gd name="T32" fmla="*/ 37 w 68"/>
                <a:gd name="T33" fmla="*/ 16 h 37"/>
                <a:gd name="T34" fmla="*/ 43 w 68"/>
                <a:gd name="T35" fmla="*/ 10 h 37"/>
                <a:gd name="T36" fmla="*/ 48 w 68"/>
                <a:gd name="T37" fmla="*/ 6 h 37"/>
                <a:gd name="T38" fmla="*/ 52 w 68"/>
                <a:gd name="T39" fmla="*/ 6 h 37"/>
                <a:gd name="T40" fmla="*/ 56 w 68"/>
                <a:gd name="T41" fmla="*/ 6 h 37"/>
                <a:gd name="T42" fmla="*/ 60 w 68"/>
                <a:gd name="T43" fmla="*/ 8 h 37"/>
                <a:gd name="T44" fmla="*/ 66 w 68"/>
                <a:gd name="T45" fmla="*/ 10 h 37"/>
                <a:gd name="T46" fmla="*/ 66 w 68"/>
                <a:gd name="T47" fmla="*/ 6 h 37"/>
                <a:gd name="T48" fmla="*/ 66 w 68"/>
                <a:gd name="T49" fmla="*/ 12 h 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8"/>
                <a:gd name="T76" fmla="*/ 0 h 37"/>
                <a:gd name="T77" fmla="*/ 68 w 68"/>
                <a:gd name="T78" fmla="*/ 37 h 3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8" h="37">
                  <a:moveTo>
                    <a:pt x="66" y="12"/>
                  </a:moveTo>
                  <a:lnTo>
                    <a:pt x="68" y="6"/>
                  </a:lnTo>
                  <a:lnTo>
                    <a:pt x="62" y="4"/>
                  </a:lnTo>
                  <a:lnTo>
                    <a:pt x="56" y="2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1" y="6"/>
                  </a:lnTo>
                  <a:lnTo>
                    <a:pt x="35" y="12"/>
                  </a:lnTo>
                  <a:lnTo>
                    <a:pt x="27" y="19"/>
                  </a:lnTo>
                  <a:lnTo>
                    <a:pt x="20" y="25"/>
                  </a:lnTo>
                  <a:lnTo>
                    <a:pt x="12" y="31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2" y="35"/>
                  </a:lnTo>
                  <a:lnTo>
                    <a:pt x="22" y="29"/>
                  </a:lnTo>
                  <a:lnTo>
                    <a:pt x="29" y="23"/>
                  </a:lnTo>
                  <a:lnTo>
                    <a:pt x="37" y="16"/>
                  </a:lnTo>
                  <a:lnTo>
                    <a:pt x="43" y="10"/>
                  </a:lnTo>
                  <a:lnTo>
                    <a:pt x="48" y="6"/>
                  </a:lnTo>
                  <a:lnTo>
                    <a:pt x="52" y="6"/>
                  </a:lnTo>
                  <a:lnTo>
                    <a:pt x="56" y="6"/>
                  </a:lnTo>
                  <a:lnTo>
                    <a:pt x="60" y="8"/>
                  </a:lnTo>
                  <a:lnTo>
                    <a:pt x="66" y="10"/>
                  </a:lnTo>
                  <a:lnTo>
                    <a:pt x="66" y="6"/>
                  </a:lnTo>
                  <a:lnTo>
                    <a:pt x="6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82" name="Freeform 830">
              <a:extLst>
                <a:ext uri="{FF2B5EF4-FFF2-40B4-BE49-F238E27FC236}">
                  <a16:creationId xmlns:a16="http://schemas.microsoft.com/office/drawing/2014/main" id="{4AA3F1B0-EDEC-B60C-FF2A-15BE3B48B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3" y="2197"/>
              <a:ext cx="21" cy="31"/>
            </a:xfrm>
            <a:custGeom>
              <a:avLst/>
              <a:gdLst>
                <a:gd name="T0" fmla="*/ 21 w 21"/>
                <a:gd name="T1" fmla="*/ 27 h 31"/>
                <a:gd name="T2" fmla="*/ 13 w 21"/>
                <a:gd name="T3" fmla="*/ 25 h 31"/>
                <a:gd name="T4" fmla="*/ 7 w 21"/>
                <a:gd name="T5" fmla="*/ 21 h 31"/>
                <a:gd name="T6" fmla="*/ 3 w 21"/>
                <a:gd name="T7" fmla="*/ 17 h 31"/>
                <a:gd name="T8" fmla="*/ 1 w 21"/>
                <a:gd name="T9" fmla="*/ 13 h 31"/>
                <a:gd name="T10" fmla="*/ 3 w 21"/>
                <a:gd name="T11" fmla="*/ 10 h 31"/>
                <a:gd name="T12" fmla="*/ 5 w 21"/>
                <a:gd name="T13" fmla="*/ 8 h 31"/>
                <a:gd name="T14" fmla="*/ 13 w 21"/>
                <a:gd name="T15" fmla="*/ 6 h 31"/>
                <a:gd name="T16" fmla="*/ 21 w 21"/>
                <a:gd name="T17" fmla="*/ 6 h 31"/>
                <a:gd name="T18" fmla="*/ 21 w 21"/>
                <a:gd name="T19" fmla="*/ 0 h 31"/>
                <a:gd name="T20" fmla="*/ 11 w 21"/>
                <a:gd name="T21" fmla="*/ 0 h 31"/>
                <a:gd name="T22" fmla="*/ 5 w 21"/>
                <a:gd name="T23" fmla="*/ 4 h 31"/>
                <a:gd name="T24" fmla="*/ 1 w 21"/>
                <a:gd name="T25" fmla="*/ 8 h 31"/>
                <a:gd name="T26" fmla="*/ 0 w 21"/>
                <a:gd name="T27" fmla="*/ 13 h 31"/>
                <a:gd name="T28" fmla="*/ 1 w 21"/>
                <a:gd name="T29" fmla="*/ 21 h 31"/>
                <a:gd name="T30" fmla="*/ 5 w 21"/>
                <a:gd name="T31" fmla="*/ 25 h 31"/>
                <a:gd name="T32" fmla="*/ 11 w 21"/>
                <a:gd name="T33" fmla="*/ 29 h 31"/>
                <a:gd name="T34" fmla="*/ 21 w 21"/>
                <a:gd name="T35" fmla="*/ 31 h 31"/>
                <a:gd name="T36" fmla="*/ 21 w 21"/>
                <a:gd name="T37" fmla="*/ 27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"/>
                <a:gd name="T58" fmla="*/ 0 h 31"/>
                <a:gd name="T59" fmla="*/ 21 w 21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" h="31">
                  <a:moveTo>
                    <a:pt x="21" y="27"/>
                  </a:moveTo>
                  <a:lnTo>
                    <a:pt x="13" y="25"/>
                  </a:lnTo>
                  <a:lnTo>
                    <a:pt x="7" y="21"/>
                  </a:lnTo>
                  <a:lnTo>
                    <a:pt x="3" y="17"/>
                  </a:lnTo>
                  <a:lnTo>
                    <a:pt x="1" y="13"/>
                  </a:lnTo>
                  <a:lnTo>
                    <a:pt x="3" y="10"/>
                  </a:lnTo>
                  <a:lnTo>
                    <a:pt x="5" y="8"/>
                  </a:lnTo>
                  <a:lnTo>
                    <a:pt x="13" y="6"/>
                  </a:lnTo>
                  <a:lnTo>
                    <a:pt x="21" y="6"/>
                  </a:lnTo>
                  <a:lnTo>
                    <a:pt x="21" y="0"/>
                  </a:lnTo>
                  <a:lnTo>
                    <a:pt x="11" y="0"/>
                  </a:lnTo>
                  <a:lnTo>
                    <a:pt x="5" y="4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21"/>
                  </a:lnTo>
                  <a:lnTo>
                    <a:pt x="5" y="25"/>
                  </a:lnTo>
                  <a:lnTo>
                    <a:pt x="11" y="29"/>
                  </a:lnTo>
                  <a:lnTo>
                    <a:pt x="21" y="31"/>
                  </a:lnTo>
                  <a:lnTo>
                    <a:pt x="21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83" name="Freeform 831">
              <a:extLst>
                <a:ext uri="{FF2B5EF4-FFF2-40B4-BE49-F238E27FC236}">
                  <a16:creationId xmlns:a16="http://schemas.microsoft.com/office/drawing/2014/main" id="{6991AEBD-3BC9-3424-0B65-5373686D1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2191"/>
              <a:ext cx="67" cy="37"/>
            </a:xfrm>
            <a:custGeom>
              <a:avLst/>
              <a:gdLst>
                <a:gd name="T0" fmla="*/ 67 w 67"/>
                <a:gd name="T1" fmla="*/ 12 h 37"/>
                <a:gd name="T2" fmla="*/ 67 w 67"/>
                <a:gd name="T3" fmla="*/ 6 h 37"/>
                <a:gd name="T4" fmla="*/ 61 w 67"/>
                <a:gd name="T5" fmla="*/ 4 h 37"/>
                <a:gd name="T6" fmla="*/ 57 w 67"/>
                <a:gd name="T7" fmla="*/ 2 h 37"/>
                <a:gd name="T8" fmla="*/ 53 w 67"/>
                <a:gd name="T9" fmla="*/ 0 h 37"/>
                <a:gd name="T10" fmla="*/ 48 w 67"/>
                <a:gd name="T11" fmla="*/ 2 h 37"/>
                <a:gd name="T12" fmla="*/ 42 w 67"/>
                <a:gd name="T13" fmla="*/ 6 h 37"/>
                <a:gd name="T14" fmla="*/ 34 w 67"/>
                <a:gd name="T15" fmla="*/ 12 h 37"/>
                <a:gd name="T16" fmla="*/ 28 w 67"/>
                <a:gd name="T17" fmla="*/ 19 h 37"/>
                <a:gd name="T18" fmla="*/ 21 w 67"/>
                <a:gd name="T19" fmla="*/ 25 h 37"/>
                <a:gd name="T20" fmla="*/ 11 w 67"/>
                <a:gd name="T21" fmla="*/ 31 h 37"/>
                <a:gd name="T22" fmla="*/ 0 w 67"/>
                <a:gd name="T23" fmla="*/ 33 h 37"/>
                <a:gd name="T24" fmla="*/ 0 w 67"/>
                <a:gd name="T25" fmla="*/ 37 h 37"/>
                <a:gd name="T26" fmla="*/ 11 w 67"/>
                <a:gd name="T27" fmla="*/ 35 h 37"/>
                <a:gd name="T28" fmla="*/ 21 w 67"/>
                <a:gd name="T29" fmla="*/ 29 h 37"/>
                <a:gd name="T30" fmla="*/ 30 w 67"/>
                <a:gd name="T31" fmla="*/ 23 h 37"/>
                <a:gd name="T32" fmla="*/ 36 w 67"/>
                <a:gd name="T33" fmla="*/ 16 h 37"/>
                <a:gd name="T34" fmla="*/ 42 w 67"/>
                <a:gd name="T35" fmla="*/ 10 h 37"/>
                <a:gd name="T36" fmla="*/ 50 w 67"/>
                <a:gd name="T37" fmla="*/ 6 h 37"/>
                <a:gd name="T38" fmla="*/ 53 w 67"/>
                <a:gd name="T39" fmla="*/ 6 h 37"/>
                <a:gd name="T40" fmla="*/ 57 w 67"/>
                <a:gd name="T41" fmla="*/ 6 h 37"/>
                <a:gd name="T42" fmla="*/ 61 w 67"/>
                <a:gd name="T43" fmla="*/ 8 h 37"/>
                <a:gd name="T44" fmla="*/ 65 w 67"/>
                <a:gd name="T45" fmla="*/ 10 h 37"/>
                <a:gd name="T46" fmla="*/ 67 w 67"/>
                <a:gd name="T47" fmla="*/ 6 h 37"/>
                <a:gd name="T48" fmla="*/ 67 w 67"/>
                <a:gd name="T49" fmla="*/ 12 h 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7"/>
                <a:gd name="T77" fmla="*/ 67 w 67"/>
                <a:gd name="T78" fmla="*/ 37 h 3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7">
                  <a:moveTo>
                    <a:pt x="67" y="12"/>
                  </a:moveTo>
                  <a:lnTo>
                    <a:pt x="67" y="6"/>
                  </a:lnTo>
                  <a:lnTo>
                    <a:pt x="61" y="4"/>
                  </a:lnTo>
                  <a:lnTo>
                    <a:pt x="57" y="2"/>
                  </a:lnTo>
                  <a:lnTo>
                    <a:pt x="53" y="0"/>
                  </a:lnTo>
                  <a:lnTo>
                    <a:pt x="48" y="2"/>
                  </a:lnTo>
                  <a:lnTo>
                    <a:pt x="42" y="6"/>
                  </a:lnTo>
                  <a:lnTo>
                    <a:pt x="34" y="12"/>
                  </a:lnTo>
                  <a:lnTo>
                    <a:pt x="28" y="19"/>
                  </a:lnTo>
                  <a:lnTo>
                    <a:pt x="21" y="25"/>
                  </a:lnTo>
                  <a:lnTo>
                    <a:pt x="11" y="31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1" y="35"/>
                  </a:lnTo>
                  <a:lnTo>
                    <a:pt x="21" y="29"/>
                  </a:lnTo>
                  <a:lnTo>
                    <a:pt x="30" y="23"/>
                  </a:lnTo>
                  <a:lnTo>
                    <a:pt x="36" y="16"/>
                  </a:lnTo>
                  <a:lnTo>
                    <a:pt x="42" y="10"/>
                  </a:lnTo>
                  <a:lnTo>
                    <a:pt x="50" y="6"/>
                  </a:lnTo>
                  <a:lnTo>
                    <a:pt x="53" y="6"/>
                  </a:lnTo>
                  <a:lnTo>
                    <a:pt x="57" y="6"/>
                  </a:lnTo>
                  <a:lnTo>
                    <a:pt x="61" y="8"/>
                  </a:lnTo>
                  <a:lnTo>
                    <a:pt x="65" y="10"/>
                  </a:lnTo>
                  <a:lnTo>
                    <a:pt x="67" y="6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84" name="Freeform 832">
              <a:extLst>
                <a:ext uri="{FF2B5EF4-FFF2-40B4-BE49-F238E27FC236}">
                  <a16:creationId xmlns:a16="http://schemas.microsoft.com/office/drawing/2014/main" id="{1392DEB5-F174-A40C-E73A-F43BFFB3D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2197"/>
              <a:ext cx="23" cy="31"/>
            </a:xfrm>
            <a:custGeom>
              <a:avLst/>
              <a:gdLst>
                <a:gd name="T0" fmla="*/ 23 w 23"/>
                <a:gd name="T1" fmla="*/ 27 h 31"/>
                <a:gd name="T2" fmla="*/ 13 w 23"/>
                <a:gd name="T3" fmla="*/ 25 h 31"/>
                <a:gd name="T4" fmla="*/ 7 w 23"/>
                <a:gd name="T5" fmla="*/ 21 h 31"/>
                <a:gd name="T6" fmla="*/ 4 w 23"/>
                <a:gd name="T7" fmla="*/ 17 h 31"/>
                <a:gd name="T8" fmla="*/ 4 w 23"/>
                <a:gd name="T9" fmla="*/ 13 h 31"/>
                <a:gd name="T10" fmla="*/ 4 w 23"/>
                <a:gd name="T11" fmla="*/ 10 h 31"/>
                <a:gd name="T12" fmla="*/ 7 w 23"/>
                <a:gd name="T13" fmla="*/ 8 h 31"/>
                <a:gd name="T14" fmla="*/ 13 w 23"/>
                <a:gd name="T15" fmla="*/ 6 h 31"/>
                <a:gd name="T16" fmla="*/ 23 w 23"/>
                <a:gd name="T17" fmla="*/ 6 h 31"/>
                <a:gd name="T18" fmla="*/ 23 w 23"/>
                <a:gd name="T19" fmla="*/ 0 h 31"/>
                <a:gd name="T20" fmla="*/ 13 w 23"/>
                <a:gd name="T21" fmla="*/ 0 h 31"/>
                <a:gd name="T22" fmla="*/ 6 w 23"/>
                <a:gd name="T23" fmla="*/ 4 h 31"/>
                <a:gd name="T24" fmla="*/ 2 w 23"/>
                <a:gd name="T25" fmla="*/ 8 h 31"/>
                <a:gd name="T26" fmla="*/ 0 w 23"/>
                <a:gd name="T27" fmla="*/ 13 h 31"/>
                <a:gd name="T28" fmla="*/ 2 w 23"/>
                <a:gd name="T29" fmla="*/ 21 h 31"/>
                <a:gd name="T30" fmla="*/ 6 w 23"/>
                <a:gd name="T31" fmla="*/ 25 h 31"/>
                <a:gd name="T32" fmla="*/ 13 w 23"/>
                <a:gd name="T33" fmla="*/ 29 h 31"/>
                <a:gd name="T34" fmla="*/ 23 w 23"/>
                <a:gd name="T35" fmla="*/ 31 h 31"/>
                <a:gd name="T36" fmla="*/ 23 w 23"/>
                <a:gd name="T37" fmla="*/ 27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31"/>
                <a:gd name="T59" fmla="*/ 23 w 23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31">
                  <a:moveTo>
                    <a:pt x="23" y="27"/>
                  </a:moveTo>
                  <a:lnTo>
                    <a:pt x="13" y="25"/>
                  </a:lnTo>
                  <a:lnTo>
                    <a:pt x="7" y="21"/>
                  </a:lnTo>
                  <a:lnTo>
                    <a:pt x="4" y="17"/>
                  </a:lnTo>
                  <a:lnTo>
                    <a:pt x="4" y="13"/>
                  </a:lnTo>
                  <a:lnTo>
                    <a:pt x="4" y="10"/>
                  </a:lnTo>
                  <a:lnTo>
                    <a:pt x="7" y="8"/>
                  </a:lnTo>
                  <a:lnTo>
                    <a:pt x="13" y="6"/>
                  </a:lnTo>
                  <a:lnTo>
                    <a:pt x="23" y="6"/>
                  </a:lnTo>
                  <a:lnTo>
                    <a:pt x="23" y="0"/>
                  </a:lnTo>
                  <a:lnTo>
                    <a:pt x="13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3"/>
                  </a:lnTo>
                  <a:lnTo>
                    <a:pt x="2" y="21"/>
                  </a:lnTo>
                  <a:lnTo>
                    <a:pt x="6" y="25"/>
                  </a:lnTo>
                  <a:lnTo>
                    <a:pt x="13" y="29"/>
                  </a:lnTo>
                  <a:lnTo>
                    <a:pt x="23" y="31"/>
                  </a:lnTo>
                  <a:lnTo>
                    <a:pt x="23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85" name="Freeform 833">
              <a:extLst>
                <a:ext uri="{FF2B5EF4-FFF2-40B4-BE49-F238E27FC236}">
                  <a16:creationId xmlns:a16="http://schemas.microsoft.com/office/drawing/2014/main" id="{03A0DB50-8563-DA1E-C1EC-E6C2CF5BF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1" y="2191"/>
              <a:ext cx="67" cy="37"/>
            </a:xfrm>
            <a:custGeom>
              <a:avLst/>
              <a:gdLst>
                <a:gd name="T0" fmla="*/ 65 w 67"/>
                <a:gd name="T1" fmla="*/ 12 h 37"/>
                <a:gd name="T2" fmla="*/ 67 w 67"/>
                <a:gd name="T3" fmla="*/ 6 h 37"/>
                <a:gd name="T4" fmla="*/ 61 w 67"/>
                <a:gd name="T5" fmla="*/ 4 h 37"/>
                <a:gd name="T6" fmla="*/ 55 w 67"/>
                <a:gd name="T7" fmla="*/ 2 h 37"/>
                <a:gd name="T8" fmla="*/ 52 w 67"/>
                <a:gd name="T9" fmla="*/ 0 h 37"/>
                <a:gd name="T10" fmla="*/ 48 w 67"/>
                <a:gd name="T11" fmla="*/ 2 h 37"/>
                <a:gd name="T12" fmla="*/ 40 w 67"/>
                <a:gd name="T13" fmla="*/ 6 h 37"/>
                <a:gd name="T14" fmla="*/ 34 w 67"/>
                <a:gd name="T15" fmla="*/ 12 h 37"/>
                <a:gd name="T16" fmla="*/ 27 w 67"/>
                <a:gd name="T17" fmla="*/ 19 h 37"/>
                <a:gd name="T18" fmla="*/ 19 w 67"/>
                <a:gd name="T19" fmla="*/ 25 h 37"/>
                <a:gd name="T20" fmla="*/ 11 w 67"/>
                <a:gd name="T21" fmla="*/ 31 h 37"/>
                <a:gd name="T22" fmla="*/ 0 w 67"/>
                <a:gd name="T23" fmla="*/ 33 h 37"/>
                <a:gd name="T24" fmla="*/ 0 w 67"/>
                <a:gd name="T25" fmla="*/ 37 h 37"/>
                <a:gd name="T26" fmla="*/ 11 w 67"/>
                <a:gd name="T27" fmla="*/ 35 h 37"/>
                <a:gd name="T28" fmla="*/ 21 w 67"/>
                <a:gd name="T29" fmla="*/ 29 h 37"/>
                <a:gd name="T30" fmla="*/ 29 w 67"/>
                <a:gd name="T31" fmla="*/ 23 h 37"/>
                <a:gd name="T32" fmla="*/ 36 w 67"/>
                <a:gd name="T33" fmla="*/ 16 h 37"/>
                <a:gd name="T34" fmla="*/ 42 w 67"/>
                <a:gd name="T35" fmla="*/ 10 h 37"/>
                <a:gd name="T36" fmla="*/ 48 w 67"/>
                <a:gd name="T37" fmla="*/ 6 h 37"/>
                <a:gd name="T38" fmla="*/ 52 w 67"/>
                <a:gd name="T39" fmla="*/ 6 h 37"/>
                <a:gd name="T40" fmla="*/ 55 w 67"/>
                <a:gd name="T41" fmla="*/ 6 h 37"/>
                <a:gd name="T42" fmla="*/ 59 w 67"/>
                <a:gd name="T43" fmla="*/ 8 h 37"/>
                <a:gd name="T44" fmla="*/ 65 w 67"/>
                <a:gd name="T45" fmla="*/ 10 h 37"/>
                <a:gd name="T46" fmla="*/ 65 w 67"/>
                <a:gd name="T47" fmla="*/ 6 h 37"/>
                <a:gd name="T48" fmla="*/ 65 w 67"/>
                <a:gd name="T49" fmla="*/ 12 h 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7"/>
                <a:gd name="T77" fmla="*/ 67 w 67"/>
                <a:gd name="T78" fmla="*/ 37 h 3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7">
                  <a:moveTo>
                    <a:pt x="65" y="12"/>
                  </a:moveTo>
                  <a:lnTo>
                    <a:pt x="67" y="6"/>
                  </a:lnTo>
                  <a:lnTo>
                    <a:pt x="61" y="4"/>
                  </a:lnTo>
                  <a:lnTo>
                    <a:pt x="55" y="2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0" y="6"/>
                  </a:lnTo>
                  <a:lnTo>
                    <a:pt x="34" y="12"/>
                  </a:lnTo>
                  <a:lnTo>
                    <a:pt x="27" y="19"/>
                  </a:lnTo>
                  <a:lnTo>
                    <a:pt x="19" y="25"/>
                  </a:lnTo>
                  <a:lnTo>
                    <a:pt x="11" y="31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1" y="35"/>
                  </a:lnTo>
                  <a:lnTo>
                    <a:pt x="21" y="29"/>
                  </a:lnTo>
                  <a:lnTo>
                    <a:pt x="29" y="23"/>
                  </a:lnTo>
                  <a:lnTo>
                    <a:pt x="36" y="16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52" y="6"/>
                  </a:lnTo>
                  <a:lnTo>
                    <a:pt x="55" y="6"/>
                  </a:lnTo>
                  <a:lnTo>
                    <a:pt x="59" y="8"/>
                  </a:lnTo>
                  <a:lnTo>
                    <a:pt x="65" y="10"/>
                  </a:lnTo>
                  <a:lnTo>
                    <a:pt x="65" y="6"/>
                  </a:lnTo>
                  <a:lnTo>
                    <a:pt x="6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86" name="Freeform 834">
              <a:extLst>
                <a:ext uri="{FF2B5EF4-FFF2-40B4-BE49-F238E27FC236}">
                  <a16:creationId xmlns:a16="http://schemas.microsoft.com/office/drawing/2014/main" id="{295C7B46-F96D-28FD-B9EB-BAA5887B9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2197"/>
              <a:ext cx="21" cy="31"/>
            </a:xfrm>
            <a:custGeom>
              <a:avLst/>
              <a:gdLst>
                <a:gd name="T0" fmla="*/ 21 w 21"/>
                <a:gd name="T1" fmla="*/ 27 h 31"/>
                <a:gd name="T2" fmla="*/ 13 w 21"/>
                <a:gd name="T3" fmla="*/ 25 h 31"/>
                <a:gd name="T4" fmla="*/ 8 w 21"/>
                <a:gd name="T5" fmla="*/ 21 h 31"/>
                <a:gd name="T6" fmla="*/ 4 w 21"/>
                <a:gd name="T7" fmla="*/ 17 h 31"/>
                <a:gd name="T8" fmla="*/ 2 w 21"/>
                <a:gd name="T9" fmla="*/ 13 h 31"/>
                <a:gd name="T10" fmla="*/ 4 w 21"/>
                <a:gd name="T11" fmla="*/ 10 h 31"/>
                <a:gd name="T12" fmla="*/ 6 w 21"/>
                <a:gd name="T13" fmla="*/ 8 h 31"/>
                <a:gd name="T14" fmla="*/ 13 w 21"/>
                <a:gd name="T15" fmla="*/ 6 h 31"/>
                <a:gd name="T16" fmla="*/ 21 w 21"/>
                <a:gd name="T17" fmla="*/ 6 h 31"/>
                <a:gd name="T18" fmla="*/ 21 w 21"/>
                <a:gd name="T19" fmla="*/ 0 h 31"/>
                <a:gd name="T20" fmla="*/ 11 w 21"/>
                <a:gd name="T21" fmla="*/ 0 h 31"/>
                <a:gd name="T22" fmla="*/ 6 w 21"/>
                <a:gd name="T23" fmla="*/ 4 h 31"/>
                <a:gd name="T24" fmla="*/ 2 w 21"/>
                <a:gd name="T25" fmla="*/ 8 h 31"/>
                <a:gd name="T26" fmla="*/ 0 w 21"/>
                <a:gd name="T27" fmla="*/ 13 h 31"/>
                <a:gd name="T28" fmla="*/ 2 w 21"/>
                <a:gd name="T29" fmla="*/ 21 h 31"/>
                <a:gd name="T30" fmla="*/ 6 w 21"/>
                <a:gd name="T31" fmla="*/ 25 h 31"/>
                <a:gd name="T32" fmla="*/ 11 w 21"/>
                <a:gd name="T33" fmla="*/ 29 h 31"/>
                <a:gd name="T34" fmla="*/ 21 w 21"/>
                <a:gd name="T35" fmla="*/ 31 h 31"/>
                <a:gd name="T36" fmla="*/ 21 w 21"/>
                <a:gd name="T37" fmla="*/ 27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"/>
                <a:gd name="T58" fmla="*/ 0 h 31"/>
                <a:gd name="T59" fmla="*/ 21 w 21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" h="31">
                  <a:moveTo>
                    <a:pt x="21" y="27"/>
                  </a:moveTo>
                  <a:lnTo>
                    <a:pt x="13" y="25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2" y="13"/>
                  </a:lnTo>
                  <a:lnTo>
                    <a:pt x="4" y="10"/>
                  </a:lnTo>
                  <a:lnTo>
                    <a:pt x="6" y="8"/>
                  </a:lnTo>
                  <a:lnTo>
                    <a:pt x="13" y="6"/>
                  </a:lnTo>
                  <a:lnTo>
                    <a:pt x="21" y="6"/>
                  </a:lnTo>
                  <a:lnTo>
                    <a:pt x="21" y="0"/>
                  </a:lnTo>
                  <a:lnTo>
                    <a:pt x="11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3"/>
                  </a:lnTo>
                  <a:lnTo>
                    <a:pt x="2" y="21"/>
                  </a:lnTo>
                  <a:lnTo>
                    <a:pt x="6" y="25"/>
                  </a:lnTo>
                  <a:lnTo>
                    <a:pt x="11" y="29"/>
                  </a:lnTo>
                  <a:lnTo>
                    <a:pt x="21" y="31"/>
                  </a:lnTo>
                  <a:lnTo>
                    <a:pt x="21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87" name="Freeform 835">
              <a:extLst>
                <a:ext uri="{FF2B5EF4-FFF2-40B4-BE49-F238E27FC236}">
                  <a16:creationId xmlns:a16="http://schemas.microsoft.com/office/drawing/2014/main" id="{FA398BA4-F694-17C9-A8F1-5423EAE2E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2191"/>
              <a:ext cx="67" cy="37"/>
            </a:xfrm>
            <a:custGeom>
              <a:avLst/>
              <a:gdLst>
                <a:gd name="T0" fmla="*/ 67 w 67"/>
                <a:gd name="T1" fmla="*/ 12 h 37"/>
                <a:gd name="T2" fmla="*/ 67 w 67"/>
                <a:gd name="T3" fmla="*/ 6 h 37"/>
                <a:gd name="T4" fmla="*/ 62 w 67"/>
                <a:gd name="T5" fmla="*/ 4 h 37"/>
                <a:gd name="T6" fmla="*/ 58 w 67"/>
                <a:gd name="T7" fmla="*/ 2 h 37"/>
                <a:gd name="T8" fmla="*/ 54 w 67"/>
                <a:gd name="T9" fmla="*/ 0 h 37"/>
                <a:gd name="T10" fmla="*/ 48 w 67"/>
                <a:gd name="T11" fmla="*/ 2 h 37"/>
                <a:gd name="T12" fmla="*/ 42 w 67"/>
                <a:gd name="T13" fmla="*/ 6 h 37"/>
                <a:gd name="T14" fmla="*/ 35 w 67"/>
                <a:gd name="T15" fmla="*/ 12 h 37"/>
                <a:gd name="T16" fmla="*/ 29 w 67"/>
                <a:gd name="T17" fmla="*/ 19 h 37"/>
                <a:gd name="T18" fmla="*/ 21 w 67"/>
                <a:gd name="T19" fmla="*/ 25 h 37"/>
                <a:gd name="T20" fmla="*/ 12 w 67"/>
                <a:gd name="T21" fmla="*/ 31 h 37"/>
                <a:gd name="T22" fmla="*/ 0 w 67"/>
                <a:gd name="T23" fmla="*/ 33 h 37"/>
                <a:gd name="T24" fmla="*/ 0 w 67"/>
                <a:gd name="T25" fmla="*/ 37 h 37"/>
                <a:gd name="T26" fmla="*/ 12 w 67"/>
                <a:gd name="T27" fmla="*/ 35 h 37"/>
                <a:gd name="T28" fmla="*/ 21 w 67"/>
                <a:gd name="T29" fmla="*/ 29 h 37"/>
                <a:gd name="T30" fmla="*/ 31 w 67"/>
                <a:gd name="T31" fmla="*/ 23 h 37"/>
                <a:gd name="T32" fmla="*/ 37 w 67"/>
                <a:gd name="T33" fmla="*/ 16 h 37"/>
                <a:gd name="T34" fmla="*/ 42 w 67"/>
                <a:gd name="T35" fmla="*/ 10 h 37"/>
                <a:gd name="T36" fmla="*/ 50 w 67"/>
                <a:gd name="T37" fmla="*/ 6 h 37"/>
                <a:gd name="T38" fmla="*/ 54 w 67"/>
                <a:gd name="T39" fmla="*/ 6 h 37"/>
                <a:gd name="T40" fmla="*/ 58 w 67"/>
                <a:gd name="T41" fmla="*/ 6 h 37"/>
                <a:gd name="T42" fmla="*/ 62 w 67"/>
                <a:gd name="T43" fmla="*/ 8 h 37"/>
                <a:gd name="T44" fmla="*/ 65 w 67"/>
                <a:gd name="T45" fmla="*/ 10 h 37"/>
                <a:gd name="T46" fmla="*/ 67 w 67"/>
                <a:gd name="T47" fmla="*/ 6 h 37"/>
                <a:gd name="T48" fmla="*/ 67 w 67"/>
                <a:gd name="T49" fmla="*/ 12 h 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7"/>
                <a:gd name="T77" fmla="*/ 67 w 67"/>
                <a:gd name="T78" fmla="*/ 37 h 3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7">
                  <a:moveTo>
                    <a:pt x="67" y="12"/>
                  </a:moveTo>
                  <a:lnTo>
                    <a:pt x="67" y="6"/>
                  </a:lnTo>
                  <a:lnTo>
                    <a:pt x="62" y="4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8" y="2"/>
                  </a:lnTo>
                  <a:lnTo>
                    <a:pt x="42" y="6"/>
                  </a:lnTo>
                  <a:lnTo>
                    <a:pt x="35" y="12"/>
                  </a:lnTo>
                  <a:lnTo>
                    <a:pt x="29" y="19"/>
                  </a:lnTo>
                  <a:lnTo>
                    <a:pt x="21" y="25"/>
                  </a:lnTo>
                  <a:lnTo>
                    <a:pt x="12" y="31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2" y="35"/>
                  </a:lnTo>
                  <a:lnTo>
                    <a:pt x="21" y="29"/>
                  </a:lnTo>
                  <a:lnTo>
                    <a:pt x="31" y="23"/>
                  </a:lnTo>
                  <a:lnTo>
                    <a:pt x="37" y="16"/>
                  </a:lnTo>
                  <a:lnTo>
                    <a:pt x="42" y="10"/>
                  </a:lnTo>
                  <a:lnTo>
                    <a:pt x="50" y="6"/>
                  </a:lnTo>
                  <a:lnTo>
                    <a:pt x="54" y="6"/>
                  </a:lnTo>
                  <a:lnTo>
                    <a:pt x="58" y="6"/>
                  </a:lnTo>
                  <a:lnTo>
                    <a:pt x="62" y="8"/>
                  </a:lnTo>
                  <a:lnTo>
                    <a:pt x="65" y="10"/>
                  </a:lnTo>
                  <a:lnTo>
                    <a:pt x="67" y="6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88" name="Freeform 836">
              <a:extLst>
                <a:ext uri="{FF2B5EF4-FFF2-40B4-BE49-F238E27FC236}">
                  <a16:creationId xmlns:a16="http://schemas.microsoft.com/office/drawing/2014/main" id="{06A34CAB-22B6-D9BE-010C-6E378E3DB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2197"/>
              <a:ext cx="23" cy="31"/>
            </a:xfrm>
            <a:custGeom>
              <a:avLst/>
              <a:gdLst>
                <a:gd name="T0" fmla="*/ 23 w 23"/>
                <a:gd name="T1" fmla="*/ 27 h 31"/>
                <a:gd name="T2" fmla="*/ 14 w 23"/>
                <a:gd name="T3" fmla="*/ 25 h 31"/>
                <a:gd name="T4" fmla="*/ 8 w 23"/>
                <a:gd name="T5" fmla="*/ 21 h 31"/>
                <a:gd name="T6" fmla="*/ 4 w 23"/>
                <a:gd name="T7" fmla="*/ 17 h 31"/>
                <a:gd name="T8" fmla="*/ 4 w 23"/>
                <a:gd name="T9" fmla="*/ 13 h 31"/>
                <a:gd name="T10" fmla="*/ 4 w 23"/>
                <a:gd name="T11" fmla="*/ 10 h 31"/>
                <a:gd name="T12" fmla="*/ 8 w 23"/>
                <a:gd name="T13" fmla="*/ 8 h 31"/>
                <a:gd name="T14" fmla="*/ 14 w 23"/>
                <a:gd name="T15" fmla="*/ 6 h 31"/>
                <a:gd name="T16" fmla="*/ 23 w 23"/>
                <a:gd name="T17" fmla="*/ 6 h 31"/>
                <a:gd name="T18" fmla="*/ 23 w 23"/>
                <a:gd name="T19" fmla="*/ 0 h 31"/>
                <a:gd name="T20" fmla="*/ 14 w 23"/>
                <a:gd name="T21" fmla="*/ 0 h 31"/>
                <a:gd name="T22" fmla="*/ 6 w 23"/>
                <a:gd name="T23" fmla="*/ 4 h 31"/>
                <a:gd name="T24" fmla="*/ 2 w 23"/>
                <a:gd name="T25" fmla="*/ 8 h 31"/>
                <a:gd name="T26" fmla="*/ 0 w 23"/>
                <a:gd name="T27" fmla="*/ 13 h 31"/>
                <a:gd name="T28" fmla="*/ 2 w 23"/>
                <a:gd name="T29" fmla="*/ 21 h 31"/>
                <a:gd name="T30" fmla="*/ 6 w 23"/>
                <a:gd name="T31" fmla="*/ 25 h 31"/>
                <a:gd name="T32" fmla="*/ 14 w 23"/>
                <a:gd name="T33" fmla="*/ 29 h 31"/>
                <a:gd name="T34" fmla="*/ 23 w 23"/>
                <a:gd name="T35" fmla="*/ 31 h 31"/>
                <a:gd name="T36" fmla="*/ 23 w 23"/>
                <a:gd name="T37" fmla="*/ 27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31"/>
                <a:gd name="T59" fmla="*/ 23 w 23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31">
                  <a:moveTo>
                    <a:pt x="23" y="27"/>
                  </a:moveTo>
                  <a:lnTo>
                    <a:pt x="14" y="25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4" y="13"/>
                  </a:lnTo>
                  <a:lnTo>
                    <a:pt x="4" y="10"/>
                  </a:lnTo>
                  <a:lnTo>
                    <a:pt x="8" y="8"/>
                  </a:lnTo>
                  <a:lnTo>
                    <a:pt x="14" y="6"/>
                  </a:lnTo>
                  <a:lnTo>
                    <a:pt x="23" y="6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3"/>
                  </a:lnTo>
                  <a:lnTo>
                    <a:pt x="2" y="21"/>
                  </a:lnTo>
                  <a:lnTo>
                    <a:pt x="6" y="25"/>
                  </a:lnTo>
                  <a:lnTo>
                    <a:pt x="14" y="29"/>
                  </a:lnTo>
                  <a:lnTo>
                    <a:pt x="23" y="31"/>
                  </a:lnTo>
                  <a:lnTo>
                    <a:pt x="23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89" name="Freeform 837">
              <a:extLst>
                <a:ext uri="{FF2B5EF4-FFF2-40B4-BE49-F238E27FC236}">
                  <a16:creationId xmlns:a16="http://schemas.microsoft.com/office/drawing/2014/main" id="{472AA12C-2ED2-9B65-6C1F-CFD3F9B0E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2191"/>
              <a:ext cx="66" cy="37"/>
            </a:xfrm>
            <a:custGeom>
              <a:avLst/>
              <a:gdLst>
                <a:gd name="T0" fmla="*/ 66 w 66"/>
                <a:gd name="T1" fmla="*/ 12 h 37"/>
                <a:gd name="T2" fmla="*/ 66 w 66"/>
                <a:gd name="T3" fmla="*/ 6 h 37"/>
                <a:gd name="T4" fmla="*/ 62 w 66"/>
                <a:gd name="T5" fmla="*/ 4 h 37"/>
                <a:gd name="T6" fmla="*/ 56 w 66"/>
                <a:gd name="T7" fmla="*/ 2 h 37"/>
                <a:gd name="T8" fmla="*/ 52 w 66"/>
                <a:gd name="T9" fmla="*/ 0 h 37"/>
                <a:gd name="T10" fmla="*/ 48 w 66"/>
                <a:gd name="T11" fmla="*/ 2 h 37"/>
                <a:gd name="T12" fmla="*/ 41 w 66"/>
                <a:gd name="T13" fmla="*/ 6 h 37"/>
                <a:gd name="T14" fmla="*/ 35 w 66"/>
                <a:gd name="T15" fmla="*/ 12 h 37"/>
                <a:gd name="T16" fmla="*/ 27 w 66"/>
                <a:gd name="T17" fmla="*/ 19 h 37"/>
                <a:gd name="T18" fmla="*/ 19 w 66"/>
                <a:gd name="T19" fmla="*/ 25 h 37"/>
                <a:gd name="T20" fmla="*/ 12 w 66"/>
                <a:gd name="T21" fmla="*/ 31 h 37"/>
                <a:gd name="T22" fmla="*/ 0 w 66"/>
                <a:gd name="T23" fmla="*/ 33 h 37"/>
                <a:gd name="T24" fmla="*/ 0 w 66"/>
                <a:gd name="T25" fmla="*/ 37 h 37"/>
                <a:gd name="T26" fmla="*/ 12 w 66"/>
                <a:gd name="T27" fmla="*/ 35 h 37"/>
                <a:gd name="T28" fmla="*/ 21 w 66"/>
                <a:gd name="T29" fmla="*/ 29 h 37"/>
                <a:gd name="T30" fmla="*/ 29 w 66"/>
                <a:gd name="T31" fmla="*/ 23 h 37"/>
                <a:gd name="T32" fmla="*/ 37 w 66"/>
                <a:gd name="T33" fmla="*/ 16 h 37"/>
                <a:gd name="T34" fmla="*/ 42 w 66"/>
                <a:gd name="T35" fmla="*/ 10 h 37"/>
                <a:gd name="T36" fmla="*/ 48 w 66"/>
                <a:gd name="T37" fmla="*/ 6 h 37"/>
                <a:gd name="T38" fmla="*/ 52 w 66"/>
                <a:gd name="T39" fmla="*/ 6 h 37"/>
                <a:gd name="T40" fmla="*/ 56 w 66"/>
                <a:gd name="T41" fmla="*/ 6 h 37"/>
                <a:gd name="T42" fmla="*/ 60 w 66"/>
                <a:gd name="T43" fmla="*/ 8 h 37"/>
                <a:gd name="T44" fmla="*/ 66 w 66"/>
                <a:gd name="T45" fmla="*/ 10 h 37"/>
                <a:gd name="T46" fmla="*/ 66 w 66"/>
                <a:gd name="T47" fmla="*/ 6 h 37"/>
                <a:gd name="T48" fmla="*/ 66 w 66"/>
                <a:gd name="T49" fmla="*/ 12 h 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6"/>
                <a:gd name="T76" fmla="*/ 0 h 37"/>
                <a:gd name="T77" fmla="*/ 66 w 66"/>
                <a:gd name="T78" fmla="*/ 37 h 3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6" h="37">
                  <a:moveTo>
                    <a:pt x="66" y="12"/>
                  </a:moveTo>
                  <a:lnTo>
                    <a:pt x="66" y="6"/>
                  </a:lnTo>
                  <a:lnTo>
                    <a:pt x="62" y="4"/>
                  </a:lnTo>
                  <a:lnTo>
                    <a:pt x="56" y="2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1" y="6"/>
                  </a:lnTo>
                  <a:lnTo>
                    <a:pt x="35" y="12"/>
                  </a:lnTo>
                  <a:lnTo>
                    <a:pt x="27" y="19"/>
                  </a:lnTo>
                  <a:lnTo>
                    <a:pt x="19" y="25"/>
                  </a:lnTo>
                  <a:lnTo>
                    <a:pt x="12" y="31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2" y="35"/>
                  </a:lnTo>
                  <a:lnTo>
                    <a:pt x="21" y="29"/>
                  </a:lnTo>
                  <a:lnTo>
                    <a:pt x="29" y="23"/>
                  </a:lnTo>
                  <a:lnTo>
                    <a:pt x="37" y="16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52" y="6"/>
                  </a:lnTo>
                  <a:lnTo>
                    <a:pt x="56" y="6"/>
                  </a:lnTo>
                  <a:lnTo>
                    <a:pt x="60" y="8"/>
                  </a:lnTo>
                  <a:lnTo>
                    <a:pt x="66" y="10"/>
                  </a:lnTo>
                  <a:lnTo>
                    <a:pt x="66" y="6"/>
                  </a:lnTo>
                  <a:lnTo>
                    <a:pt x="6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90" name="Freeform 838">
              <a:extLst>
                <a:ext uri="{FF2B5EF4-FFF2-40B4-BE49-F238E27FC236}">
                  <a16:creationId xmlns:a16="http://schemas.microsoft.com/office/drawing/2014/main" id="{EB9B5159-2610-B318-2463-086A604BB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" y="2197"/>
              <a:ext cx="24" cy="31"/>
            </a:xfrm>
            <a:custGeom>
              <a:avLst/>
              <a:gdLst>
                <a:gd name="T0" fmla="*/ 24 w 24"/>
                <a:gd name="T1" fmla="*/ 27 h 31"/>
                <a:gd name="T2" fmla="*/ 14 w 24"/>
                <a:gd name="T3" fmla="*/ 25 h 31"/>
                <a:gd name="T4" fmla="*/ 8 w 24"/>
                <a:gd name="T5" fmla="*/ 21 h 31"/>
                <a:gd name="T6" fmla="*/ 4 w 24"/>
                <a:gd name="T7" fmla="*/ 17 h 31"/>
                <a:gd name="T8" fmla="*/ 4 w 24"/>
                <a:gd name="T9" fmla="*/ 13 h 31"/>
                <a:gd name="T10" fmla="*/ 4 w 24"/>
                <a:gd name="T11" fmla="*/ 10 h 31"/>
                <a:gd name="T12" fmla="*/ 8 w 24"/>
                <a:gd name="T13" fmla="*/ 8 h 31"/>
                <a:gd name="T14" fmla="*/ 14 w 24"/>
                <a:gd name="T15" fmla="*/ 6 h 31"/>
                <a:gd name="T16" fmla="*/ 24 w 24"/>
                <a:gd name="T17" fmla="*/ 6 h 31"/>
                <a:gd name="T18" fmla="*/ 24 w 24"/>
                <a:gd name="T19" fmla="*/ 0 h 31"/>
                <a:gd name="T20" fmla="*/ 14 w 24"/>
                <a:gd name="T21" fmla="*/ 0 h 31"/>
                <a:gd name="T22" fmla="*/ 8 w 24"/>
                <a:gd name="T23" fmla="*/ 4 h 31"/>
                <a:gd name="T24" fmla="*/ 2 w 24"/>
                <a:gd name="T25" fmla="*/ 8 h 31"/>
                <a:gd name="T26" fmla="*/ 0 w 24"/>
                <a:gd name="T27" fmla="*/ 13 h 31"/>
                <a:gd name="T28" fmla="*/ 2 w 24"/>
                <a:gd name="T29" fmla="*/ 21 h 31"/>
                <a:gd name="T30" fmla="*/ 8 w 24"/>
                <a:gd name="T31" fmla="*/ 25 h 31"/>
                <a:gd name="T32" fmla="*/ 14 w 24"/>
                <a:gd name="T33" fmla="*/ 29 h 31"/>
                <a:gd name="T34" fmla="*/ 24 w 24"/>
                <a:gd name="T35" fmla="*/ 31 h 31"/>
                <a:gd name="T36" fmla="*/ 24 w 24"/>
                <a:gd name="T37" fmla="*/ 27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4"/>
                <a:gd name="T58" fmla="*/ 0 h 31"/>
                <a:gd name="T59" fmla="*/ 24 w 24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4" h="31">
                  <a:moveTo>
                    <a:pt x="24" y="27"/>
                  </a:moveTo>
                  <a:lnTo>
                    <a:pt x="14" y="25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4" y="13"/>
                  </a:lnTo>
                  <a:lnTo>
                    <a:pt x="4" y="10"/>
                  </a:lnTo>
                  <a:lnTo>
                    <a:pt x="8" y="8"/>
                  </a:lnTo>
                  <a:lnTo>
                    <a:pt x="14" y="6"/>
                  </a:lnTo>
                  <a:lnTo>
                    <a:pt x="24" y="6"/>
                  </a:lnTo>
                  <a:lnTo>
                    <a:pt x="24" y="0"/>
                  </a:lnTo>
                  <a:lnTo>
                    <a:pt x="14" y="0"/>
                  </a:lnTo>
                  <a:lnTo>
                    <a:pt x="8" y="4"/>
                  </a:lnTo>
                  <a:lnTo>
                    <a:pt x="2" y="8"/>
                  </a:lnTo>
                  <a:lnTo>
                    <a:pt x="0" y="13"/>
                  </a:lnTo>
                  <a:lnTo>
                    <a:pt x="2" y="21"/>
                  </a:lnTo>
                  <a:lnTo>
                    <a:pt x="8" y="25"/>
                  </a:lnTo>
                  <a:lnTo>
                    <a:pt x="14" y="29"/>
                  </a:lnTo>
                  <a:lnTo>
                    <a:pt x="24" y="31"/>
                  </a:lnTo>
                  <a:lnTo>
                    <a:pt x="24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91" name="Freeform 839">
              <a:extLst>
                <a:ext uri="{FF2B5EF4-FFF2-40B4-BE49-F238E27FC236}">
                  <a16:creationId xmlns:a16="http://schemas.microsoft.com/office/drawing/2014/main" id="{53503169-5EAE-96F1-5650-B85F96FD0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191"/>
              <a:ext cx="67" cy="37"/>
            </a:xfrm>
            <a:custGeom>
              <a:avLst/>
              <a:gdLst>
                <a:gd name="T0" fmla="*/ 65 w 67"/>
                <a:gd name="T1" fmla="*/ 12 h 37"/>
                <a:gd name="T2" fmla="*/ 67 w 67"/>
                <a:gd name="T3" fmla="*/ 6 h 37"/>
                <a:gd name="T4" fmla="*/ 61 w 67"/>
                <a:gd name="T5" fmla="*/ 4 h 37"/>
                <a:gd name="T6" fmla="*/ 57 w 67"/>
                <a:gd name="T7" fmla="*/ 2 h 37"/>
                <a:gd name="T8" fmla="*/ 51 w 67"/>
                <a:gd name="T9" fmla="*/ 0 h 37"/>
                <a:gd name="T10" fmla="*/ 48 w 67"/>
                <a:gd name="T11" fmla="*/ 2 h 37"/>
                <a:gd name="T12" fmla="*/ 42 w 67"/>
                <a:gd name="T13" fmla="*/ 6 h 37"/>
                <a:gd name="T14" fmla="*/ 34 w 67"/>
                <a:gd name="T15" fmla="*/ 12 h 37"/>
                <a:gd name="T16" fmla="*/ 28 w 67"/>
                <a:gd name="T17" fmla="*/ 19 h 37"/>
                <a:gd name="T18" fmla="*/ 21 w 67"/>
                <a:gd name="T19" fmla="*/ 25 h 37"/>
                <a:gd name="T20" fmla="*/ 11 w 67"/>
                <a:gd name="T21" fmla="*/ 31 h 37"/>
                <a:gd name="T22" fmla="*/ 0 w 67"/>
                <a:gd name="T23" fmla="*/ 33 h 37"/>
                <a:gd name="T24" fmla="*/ 0 w 67"/>
                <a:gd name="T25" fmla="*/ 37 h 37"/>
                <a:gd name="T26" fmla="*/ 13 w 67"/>
                <a:gd name="T27" fmla="*/ 35 h 37"/>
                <a:gd name="T28" fmla="*/ 23 w 67"/>
                <a:gd name="T29" fmla="*/ 29 h 37"/>
                <a:gd name="T30" fmla="*/ 30 w 67"/>
                <a:gd name="T31" fmla="*/ 23 h 37"/>
                <a:gd name="T32" fmla="*/ 36 w 67"/>
                <a:gd name="T33" fmla="*/ 16 h 37"/>
                <a:gd name="T34" fmla="*/ 42 w 67"/>
                <a:gd name="T35" fmla="*/ 10 h 37"/>
                <a:gd name="T36" fmla="*/ 49 w 67"/>
                <a:gd name="T37" fmla="*/ 6 h 37"/>
                <a:gd name="T38" fmla="*/ 51 w 67"/>
                <a:gd name="T39" fmla="*/ 6 h 37"/>
                <a:gd name="T40" fmla="*/ 55 w 67"/>
                <a:gd name="T41" fmla="*/ 6 h 37"/>
                <a:gd name="T42" fmla="*/ 61 w 67"/>
                <a:gd name="T43" fmla="*/ 8 h 37"/>
                <a:gd name="T44" fmla="*/ 65 w 67"/>
                <a:gd name="T45" fmla="*/ 10 h 37"/>
                <a:gd name="T46" fmla="*/ 67 w 67"/>
                <a:gd name="T47" fmla="*/ 6 h 37"/>
                <a:gd name="T48" fmla="*/ 65 w 67"/>
                <a:gd name="T49" fmla="*/ 12 h 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7"/>
                <a:gd name="T77" fmla="*/ 67 w 67"/>
                <a:gd name="T78" fmla="*/ 37 h 3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7">
                  <a:moveTo>
                    <a:pt x="65" y="12"/>
                  </a:moveTo>
                  <a:lnTo>
                    <a:pt x="67" y="6"/>
                  </a:lnTo>
                  <a:lnTo>
                    <a:pt x="61" y="4"/>
                  </a:lnTo>
                  <a:lnTo>
                    <a:pt x="57" y="2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2" y="6"/>
                  </a:lnTo>
                  <a:lnTo>
                    <a:pt x="34" y="12"/>
                  </a:lnTo>
                  <a:lnTo>
                    <a:pt x="28" y="19"/>
                  </a:lnTo>
                  <a:lnTo>
                    <a:pt x="21" y="25"/>
                  </a:lnTo>
                  <a:lnTo>
                    <a:pt x="11" y="31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3" y="35"/>
                  </a:lnTo>
                  <a:lnTo>
                    <a:pt x="23" y="29"/>
                  </a:lnTo>
                  <a:lnTo>
                    <a:pt x="30" y="23"/>
                  </a:lnTo>
                  <a:lnTo>
                    <a:pt x="36" y="16"/>
                  </a:lnTo>
                  <a:lnTo>
                    <a:pt x="42" y="10"/>
                  </a:lnTo>
                  <a:lnTo>
                    <a:pt x="49" y="6"/>
                  </a:lnTo>
                  <a:lnTo>
                    <a:pt x="51" y="6"/>
                  </a:lnTo>
                  <a:lnTo>
                    <a:pt x="55" y="6"/>
                  </a:lnTo>
                  <a:lnTo>
                    <a:pt x="61" y="8"/>
                  </a:lnTo>
                  <a:lnTo>
                    <a:pt x="65" y="10"/>
                  </a:lnTo>
                  <a:lnTo>
                    <a:pt x="67" y="6"/>
                  </a:lnTo>
                  <a:lnTo>
                    <a:pt x="6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92" name="Freeform 840">
              <a:extLst>
                <a:ext uri="{FF2B5EF4-FFF2-40B4-BE49-F238E27FC236}">
                  <a16:creationId xmlns:a16="http://schemas.microsoft.com/office/drawing/2014/main" id="{665F4774-B5D1-CF7E-6CD0-45140DDB1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3" y="2197"/>
              <a:ext cx="23" cy="29"/>
            </a:xfrm>
            <a:custGeom>
              <a:avLst/>
              <a:gdLst>
                <a:gd name="T0" fmla="*/ 17 w 23"/>
                <a:gd name="T1" fmla="*/ 25 h 29"/>
                <a:gd name="T2" fmla="*/ 13 w 23"/>
                <a:gd name="T3" fmla="*/ 25 h 29"/>
                <a:gd name="T4" fmla="*/ 7 w 23"/>
                <a:gd name="T5" fmla="*/ 21 h 29"/>
                <a:gd name="T6" fmla="*/ 4 w 23"/>
                <a:gd name="T7" fmla="*/ 17 h 29"/>
                <a:gd name="T8" fmla="*/ 2 w 23"/>
                <a:gd name="T9" fmla="*/ 13 h 29"/>
                <a:gd name="T10" fmla="*/ 4 w 23"/>
                <a:gd name="T11" fmla="*/ 10 h 29"/>
                <a:gd name="T12" fmla="*/ 7 w 23"/>
                <a:gd name="T13" fmla="*/ 8 h 29"/>
                <a:gd name="T14" fmla="*/ 13 w 23"/>
                <a:gd name="T15" fmla="*/ 6 h 29"/>
                <a:gd name="T16" fmla="*/ 21 w 23"/>
                <a:gd name="T17" fmla="*/ 6 h 29"/>
                <a:gd name="T18" fmla="*/ 23 w 23"/>
                <a:gd name="T19" fmla="*/ 0 h 29"/>
                <a:gd name="T20" fmla="*/ 13 w 23"/>
                <a:gd name="T21" fmla="*/ 0 h 29"/>
                <a:gd name="T22" fmla="*/ 5 w 23"/>
                <a:gd name="T23" fmla="*/ 4 h 29"/>
                <a:gd name="T24" fmla="*/ 2 w 23"/>
                <a:gd name="T25" fmla="*/ 8 h 29"/>
                <a:gd name="T26" fmla="*/ 0 w 23"/>
                <a:gd name="T27" fmla="*/ 13 h 29"/>
                <a:gd name="T28" fmla="*/ 2 w 23"/>
                <a:gd name="T29" fmla="*/ 21 h 29"/>
                <a:gd name="T30" fmla="*/ 5 w 23"/>
                <a:gd name="T31" fmla="*/ 25 h 29"/>
                <a:gd name="T32" fmla="*/ 11 w 23"/>
                <a:gd name="T33" fmla="*/ 29 h 29"/>
                <a:gd name="T34" fmla="*/ 17 w 23"/>
                <a:gd name="T35" fmla="*/ 25 h 2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3"/>
                <a:gd name="T55" fmla="*/ 0 h 29"/>
                <a:gd name="T56" fmla="*/ 23 w 23"/>
                <a:gd name="T57" fmla="*/ 29 h 2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3" h="29">
                  <a:moveTo>
                    <a:pt x="17" y="25"/>
                  </a:moveTo>
                  <a:lnTo>
                    <a:pt x="13" y="25"/>
                  </a:lnTo>
                  <a:lnTo>
                    <a:pt x="7" y="21"/>
                  </a:lnTo>
                  <a:lnTo>
                    <a:pt x="4" y="17"/>
                  </a:lnTo>
                  <a:lnTo>
                    <a:pt x="2" y="13"/>
                  </a:lnTo>
                  <a:lnTo>
                    <a:pt x="4" y="10"/>
                  </a:lnTo>
                  <a:lnTo>
                    <a:pt x="7" y="8"/>
                  </a:lnTo>
                  <a:lnTo>
                    <a:pt x="13" y="6"/>
                  </a:lnTo>
                  <a:lnTo>
                    <a:pt x="21" y="6"/>
                  </a:lnTo>
                  <a:lnTo>
                    <a:pt x="23" y="0"/>
                  </a:lnTo>
                  <a:lnTo>
                    <a:pt x="13" y="0"/>
                  </a:lnTo>
                  <a:lnTo>
                    <a:pt x="5" y="4"/>
                  </a:lnTo>
                  <a:lnTo>
                    <a:pt x="2" y="8"/>
                  </a:lnTo>
                  <a:lnTo>
                    <a:pt x="0" y="13"/>
                  </a:lnTo>
                  <a:lnTo>
                    <a:pt x="2" y="21"/>
                  </a:lnTo>
                  <a:lnTo>
                    <a:pt x="5" y="25"/>
                  </a:lnTo>
                  <a:lnTo>
                    <a:pt x="11" y="29"/>
                  </a:lnTo>
                  <a:lnTo>
                    <a:pt x="17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93" name="Freeform 841">
              <a:extLst>
                <a:ext uri="{FF2B5EF4-FFF2-40B4-BE49-F238E27FC236}">
                  <a16:creationId xmlns:a16="http://schemas.microsoft.com/office/drawing/2014/main" id="{8D808DD9-C237-D364-93FF-3338328EB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6" y="2193"/>
              <a:ext cx="8" cy="4"/>
            </a:xfrm>
            <a:custGeom>
              <a:avLst/>
              <a:gdLst>
                <a:gd name="T0" fmla="*/ 8 w 8"/>
                <a:gd name="T1" fmla="*/ 0 h 4"/>
                <a:gd name="T2" fmla="*/ 0 w 8"/>
                <a:gd name="T3" fmla="*/ 4 h 4"/>
                <a:gd name="T4" fmla="*/ 0 w 8"/>
                <a:gd name="T5" fmla="*/ 4 h 4"/>
                <a:gd name="T6" fmla="*/ 8 w 8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4"/>
                <a:gd name="T14" fmla="*/ 8 w 8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4">
                  <a:moveTo>
                    <a:pt x="8" y="0"/>
                  </a:moveTo>
                  <a:lnTo>
                    <a:pt x="0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94" name="Freeform 842">
              <a:extLst>
                <a:ext uri="{FF2B5EF4-FFF2-40B4-BE49-F238E27FC236}">
                  <a16:creationId xmlns:a16="http://schemas.microsoft.com/office/drawing/2014/main" id="{CC111B9E-855E-35CF-7D4D-B1D513794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5" y="2149"/>
              <a:ext cx="4" cy="4"/>
            </a:xfrm>
            <a:custGeom>
              <a:avLst/>
              <a:gdLst>
                <a:gd name="T0" fmla="*/ 0 w 4"/>
                <a:gd name="T1" fmla="*/ 4 h 4"/>
                <a:gd name="T2" fmla="*/ 4 w 4"/>
                <a:gd name="T3" fmla="*/ 4 h 4"/>
                <a:gd name="T4" fmla="*/ 4 w 4"/>
                <a:gd name="T5" fmla="*/ 0 h 4"/>
                <a:gd name="T6" fmla="*/ 0 w 4"/>
                <a:gd name="T7" fmla="*/ 4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4"/>
                <a:gd name="T14" fmla="*/ 4 w 4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4">
                  <a:moveTo>
                    <a:pt x="0" y="4"/>
                  </a:moveTo>
                  <a:lnTo>
                    <a:pt x="4" y="4"/>
                  </a:lnTo>
                  <a:lnTo>
                    <a:pt x="4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95" name="Freeform 843">
              <a:extLst>
                <a:ext uri="{FF2B5EF4-FFF2-40B4-BE49-F238E27FC236}">
                  <a16:creationId xmlns:a16="http://schemas.microsoft.com/office/drawing/2014/main" id="{061EDDAA-93C1-4EFF-229A-EB07698E50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69" y="2118"/>
              <a:ext cx="65" cy="35"/>
            </a:xfrm>
            <a:custGeom>
              <a:avLst/>
              <a:gdLst>
                <a:gd name="T0" fmla="*/ 65 w 65"/>
                <a:gd name="T1" fmla="*/ 10 h 35"/>
                <a:gd name="T2" fmla="*/ 65 w 65"/>
                <a:gd name="T3" fmla="*/ 4 h 35"/>
                <a:gd name="T4" fmla="*/ 61 w 65"/>
                <a:gd name="T5" fmla="*/ 2 h 35"/>
                <a:gd name="T6" fmla="*/ 57 w 65"/>
                <a:gd name="T7" fmla="*/ 0 h 35"/>
                <a:gd name="T8" fmla="*/ 52 w 65"/>
                <a:gd name="T9" fmla="*/ 4 h 35"/>
                <a:gd name="T10" fmla="*/ 52 w 65"/>
                <a:gd name="T11" fmla="*/ 4 h 35"/>
                <a:gd name="T12" fmla="*/ 55 w 65"/>
                <a:gd name="T13" fmla="*/ 4 h 35"/>
                <a:gd name="T14" fmla="*/ 59 w 65"/>
                <a:gd name="T15" fmla="*/ 6 h 35"/>
                <a:gd name="T16" fmla="*/ 65 w 65"/>
                <a:gd name="T17" fmla="*/ 8 h 35"/>
                <a:gd name="T18" fmla="*/ 65 w 65"/>
                <a:gd name="T19" fmla="*/ 4 h 35"/>
                <a:gd name="T20" fmla="*/ 65 w 65"/>
                <a:gd name="T21" fmla="*/ 10 h 35"/>
                <a:gd name="T22" fmla="*/ 27 w 65"/>
                <a:gd name="T23" fmla="*/ 16 h 35"/>
                <a:gd name="T24" fmla="*/ 27 w 65"/>
                <a:gd name="T25" fmla="*/ 18 h 35"/>
                <a:gd name="T26" fmla="*/ 19 w 65"/>
                <a:gd name="T27" fmla="*/ 23 h 35"/>
                <a:gd name="T28" fmla="*/ 9 w 65"/>
                <a:gd name="T29" fmla="*/ 29 h 35"/>
                <a:gd name="T30" fmla="*/ 4 w 65"/>
                <a:gd name="T31" fmla="*/ 29 h 35"/>
                <a:gd name="T32" fmla="*/ 0 w 65"/>
                <a:gd name="T33" fmla="*/ 31 h 35"/>
                <a:gd name="T34" fmla="*/ 0 w 65"/>
                <a:gd name="T35" fmla="*/ 35 h 35"/>
                <a:gd name="T36" fmla="*/ 11 w 65"/>
                <a:gd name="T37" fmla="*/ 33 h 35"/>
                <a:gd name="T38" fmla="*/ 21 w 65"/>
                <a:gd name="T39" fmla="*/ 27 h 35"/>
                <a:gd name="T40" fmla="*/ 29 w 65"/>
                <a:gd name="T41" fmla="*/ 20 h 35"/>
                <a:gd name="T42" fmla="*/ 34 w 65"/>
                <a:gd name="T43" fmla="*/ 14 h 35"/>
                <a:gd name="T44" fmla="*/ 38 w 65"/>
                <a:gd name="T45" fmla="*/ 10 h 35"/>
                <a:gd name="T46" fmla="*/ 27 w 65"/>
                <a:gd name="T47" fmla="*/ 16 h 3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5"/>
                <a:gd name="T73" fmla="*/ 0 h 35"/>
                <a:gd name="T74" fmla="*/ 65 w 65"/>
                <a:gd name="T75" fmla="*/ 35 h 35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5" h="35">
                  <a:moveTo>
                    <a:pt x="65" y="10"/>
                  </a:moveTo>
                  <a:lnTo>
                    <a:pt x="65" y="4"/>
                  </a:lnTo>
                  <a:lnTo>
                    <a:pt x="61" y="2"/>
                  </a:lnTo>
                  <a:lnTo>
                    <a:pt x="57" y="0"/>
                  </a:lnTo>
                  <a:lnTo>
                    <a:pt x="52" y="4"/>
                  </a:lnTo>
                  <a:lnTo>
                    <a:pt x="55" y="4"/>
                  </a:lnTo>
                  <a:lnTo>
                    <a:pt x="59" y="6"/>
                  </a:lnTo>
                  <a:lnTo>
                    <a:pt x="65" y="8"/>
                  </a:lnTo>
                  <a:lnTo>
                    <a:pt x="65" y="4"/>
                  </a:lnTo>
                  <a:lnTo>
                    <a:pt x="65" y="10"/>
                  </a:lnTo>
                  <a:close/>
                  <a:moveTo>
                    <a:pt x="27" y="16"/>
                  </a:moveTo>
                  <a:lnTo>
                    <a:pt x="27" y="18"/>
                  </a:lnTo>
                  <a:lnTo>
                    <a:pt x="19" y="23"/>
                  </a:lnTo>
                  <a:lnTo>
                    <a:pt x="9" y="29"/>
                  </a:lnTo>
                  <a:lnTo>
                    <a:pt x="4" y="29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1" y="33"/>
                  </a:lnTo>
                  <a:lnTo>
                    <a:pt x="21" y="27"/>
                  </a:lnTo>
                  <a:lnTo>
                    <a:pt x="29" y="20"/>
                  </a:lnTo>
                  <a:lnTo>
                    <a:pt x="34" y="14"/>
                  </a:lnTo>
                  <a:lnTo>
                    <a:pt x="38" y="10"/>
                  </a:lnTo>
                  <a:lnTo>
                    <a:pt x="27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96" name="Freeform 844">
              <a:extLst>
                <a:ext uri="{FF2B5EF4-FFF2-40B4-BE49-F238E27FC236}">
                  <a16:creationId xmlns:a16="http://schemas.microsoft.com/office/drawing/2014/main" id="{14ACE88E-4AFD-B58C-FBFC-F1EBFBA0C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" y="2122"/>
              <a:ext cx="23" cy="31"/>
            </a:xfrm>
            <a:custGeom>
              <a:avLst/>
              <a:gdLst>
                <a:gd name="T0" fmla="*/ 23 w 23"/>
                <a:gd name="T1" fmla="*/ 27 h 31"/>
                <a:gd name="T2" fmla="*/ 13 w 23"/>
                <a:gd name="T3" fmla="*/ 25 h 31"/>
                <a:gd name="T4" fmla="*/ 8 w 23"/>
                <a:gd name="T5" fmla="*/ 21 h 31"/>
                <a:gd name="T6" fmla="*/ 4 w 23"/>
                <a:gd name="T7" fmla="*/ 17 h 31"/>
                <a:gd name="T8" fmla="*/ 4 w 23"/>
                <a:gd name="T9" fmla="*/ 14 h 31"/>
                <a:gd name="T10" fmla="*/ 4 w 23"/>
                <a:gd name="T11" fmla="*/ 10 h 31"/>
                <a:gd name="T12" fmla="*/ 8 w 23"/>
                <a:gd name="T13" fmla="*/ 8 h 31"/>
                <a:gd name="T14" fmla="*/ 13 w 23"/>
                <a:gd name="T15" fmla="*/ 6 h 31"/>
                <a:gd name="T16" fmla="*/ 23 w 23"/>
                <a:gd name="T17" fmla="*/ 6 h 31"/>
                <a:gd name="T18" fmla="*/ 23 w 23"/>
                <a:gd name="T19" fmla="*/ 0 h 31"/>
                <a:gd name="T20" fmla="*/ 13 w 23"/>
                <a:gd name="T21" fmla="*/ 0 h 31"/>
                <a:gd name="T22" fmla="*/ 8 w 23"/>
                <a:gd name="T23" fmla="*/ 4 h 31"/>
                <a:gd name="T24" fmla="*/ 2 w 23"/>
                <a:gd name="T25" fmla="*/ 8 h 31"/>
                <a:gd name="T26" fmla="*/ 0 w 23"/>
                <a:gd name="T27" fmla="*/ 14 h 31"/>
                <a:gd name="T28" fmla="*/ 2 w 23"/>
                <a:gd name="T29" fmla="*/ 21 h 31"/>
                <a:gd name="T30" fmla="*/ 8 w 23"/>
                <a:gd name="T31" fmla="*/ 25 h 31"/>
                <a:gd name="T32" fmla="*/ 13 w 23"/>
                <a:gd name="T33" fmla="*/ 29 h 31"/>
                <a:gd name="T34" fmla="*/ 23 w 23"/>
                <a:gd name="T35" fmla="*/ 31 h 31"/>
                <a:gd name="T36" fmla="*/ 23 w 23"/>
                <a:gd name="T37" fmla="*/ 27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31"/>
                <a:gd name="T59" fmla="*/ 23 w 23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31">
                  <a:moveTo>
                    <a:pt x="23" y="27"/>
                  </a:moveTo>
                  <a:lnTo>
                    <a:pt x="13" y="25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8" y="8"/>
                  </a:lnTo>
                  <a:lnTo>
                    <a:pt x="13" y="6"/>
                  </a:lnTo>
                  <a:lnTo>
                    <a:pt x="23" y="6"/>
                  </a:lnTo>
                  <a:lnTo>
                    <a:pt x="23" y="0"/>
                  </a:lnTo>
                  <a:lnTo>
                    <a:pt x="13" y="0"/>
                  </a:lnTo>
                  <a:lnTo>
                    <a:pt x="8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1"/>
                  </a:lnTo>
                  <a:lnTo>
                    <a:pt x="8" y="25"/>
                  </a:lnTo>
                  <a:lnTo>
                    <a:pt x="13" y="29"/>
                  </a:lnTo>
                  <a:lnTo>
                    <a:pt x="23" y="31"/>
                  </a:lnTo>
                  <a:lnTo>
                    <a:pt x="23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97" name="Freeform 845">
              <a:extLst>
                <a:ext uri="{FF2B5EF4-FFF2-40B4-BE49-F238E27FC236}">
                  <a16:creationId xmlns:a16="http://schemas.microsoft.com/office/drawing/2014/main" id="{8E78F4D5-607D-A132-2769-118B0F4E1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2116"/>
              <a:ext cx="67" cy="37"/>
            </a:xfrm>
            <a:custGeom>
              <a:avLst/>
              <a:gdLst>
                <a:gd name="T0" fmla="*/ 65 w 67"/>
                <a:gd name="T1" fmla="*/ 12 h 37"/>
                <a:gd name="T2" fmla="*/ 67 w 67"/>
                <a:gd name="T3" fmla="*/ 6 h 37"/>
                <a:gd name="T4" fmla="*/ 61 w 67"/>
                <a:gd name="T5" fmla="*/ 4 h 37"/>
                <a:gd name="T6" fmla="*/ 58 w 67"/>
                <a:gd name="T7" fmla="*/ 2 h 37"/>
                <a:gd name="T8" fmla="*/ 52 w 67"/>
                <a:gd name="T9" fmla="*/ 0 h 37"/>
                <a:gd name="T10" fmla="*/ 48 w 67"/>
                <a:gd name="T11" fmla="*/ 2 h 37"/>
                <a:gd name="T12" fmla="*/ 40 w 67"/>
                <a:gd name="T13" fmla="*/ 6 h 37"/>
                <a:gd name="T14" fmla="*/ 35 w 67"/>
                <a:gd name="T15" fmla="*/ 12 h 37"/>
                <a:gd name="T16" fmla="*/ 29 w 67"/>
                <a:gd name="T17" fmla="*/ 20 h 37"/>
                <a:gd name="T18" fmla="*/ 21 w 67"/>
                <a:gd name="T19" fmla="*/ 25 h 37"/>
                <a:gd name="T20" fmla="*/ 12 w 67"/>
                <a:gd name="T21" fmla="*/ 31 h 37"/>
                <a:gd name="T22" fmla="*/ 0 w 67"/>
                <a:gd name="T23" fmla="*/ 33 h 37"/>
                <a:gd name="T24" fmla="*/ 0 w 67"/>
                <a:gd name="T25" fmla="*/ 37 h 37"/>
                <a:gd name="T26" fmla="*/ 12 w 67"/>
                <a:gd name="T27" fmla="*/ 35 h 37"/>
                <a:gd name="T28" fmla="*/ 21 w 67"/>
                <a:gd name="T29" fmla="*/ 29 h 37"/>
                <a:gd name="T30" fmla="*/ 29 w 67"/>
                <a:gd name="T31" fmla="*/ 22 h 37"/>
                <a:gd name="T32" fmla="*/ 36 w 67"/>
                <a:gd name="T33" fmla="*/ 16 h 37"/>
                <a:gd name="T34" fmla="*/ 42 w 67"/>
                <a:gd name="T35" fmla="*/ 10 h 37"/>
                <a:gd name="T36" fmla="*/ 50 w 67"/>
                <a:gd name="T37" fmla="*/ 6 h 37"/>
                <a:gd name="T38" fmla="*/ 52 w 67"/>
                <a:gd name="T39" fmla="*/ 6 h 37"/>
                <a:gd name="T40" fmla="*/ 56 w 67"/>
                <a:gd name="T41" fmla="*/ 6 h 37"/>
                <a:gd name="T42" fmla="*/ 59 w 67"/>
                <a:gd name="T43" fmla="*/ 8 h 37"/>
                <a:gd name="T44" fmla="*/ 65 w 67"/>
                <a:gd name="T45" fmla="*/ 10 h 37"/>
                <a:gd name="T46" fmla="*/ 65 w 67"/>
                <a:gd name="T47" fmla="*/ 6 h 37"/>
                <a:gd name="T48" fmla="*/ 65 w 67"/>
                <a:gd name="T49" fmla="*/ 12 h 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7"/>
                <a:gd name="T77" fmla="*/ 67 w 67"/>
                <a:gd name="T78" fmla="*/ 37 h 3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7">
                  <a:moveTo>
                    <a:pt x="65" y="12"/>
                  </a:moveTo>
                  <a:lnTo>
                    <a:pt x="67" y="6"/>
                  </a:lnTo>
                  <a:lnTo>
                    <a:pt x="61" y="4"/>
                  </a:lnTo>
                  <a:lnTo>
                    <a:pt x="58" y="2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0" y="6"/>
                  </a:lnTo>
                  <a:lnTo>
                    <a:pt x="35" y="12"/>
                  </a:lnTo>
                  <a:lnTo>
                    <a:pt x="29" y="20"/>
                  </a:lnTo>
                  <a:lnTo>
                    <a:pt x="21" y="25"/>
                  </a:lnTo>
                  <a:lnTo>
                    <a:pt x="12" y="31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2" y="35"/>
                  </a:lnTo>
                  <a:lnTo>
                    <a:pt x="21" y="29"/>
                  </a:lnTo>
                  <a:lnTo>
                    <a:pt x="29" y="22"/>
                  </a:lnTo>
                  <a:lnTo>
                    <a:pt x="36" y="16"/>
                  </a:lnTo>
                  <a:lnTo>
                    <a:pt x="42" y="10"/>
                  </a:lnTo>
                  <a:lnTo>
                    <a:pt x="50" y="6"/>
                  </a:lnTo>
                  <a:lnTo>
                    <a:pt x="52" y="6"/>
                  </a:lnTo>
                  <a:lnTo>
                    <a:pt x="56" y="6"/>
                  </a:lnTo>
                  <a:lnTo>
                    <a:pt x="59" y="8"/>
                  </a:lnTo>
                  <a:lnTo>
                    <a:pt x="65" y="10"/>
                  </a:lnTo>
                  <a:lnTo>
                    <a:pt x="65" y="6"/>
                  </a:lnTo>
                  <a:lnTo>
                    <a:pt x="6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98" name="Freeform 846">
              <a:extLst>
                <a:ext uri="{FF2B5EF4-FFF2-40B4-BE49-F238E27FC236}">
                  <a16:creationId xmlns:a16="http://schemas.microsoft.com/office/drawing/2014/main" id="{D59A6CCB-34DC-4844-02C3-BA4F8182E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" y="2122"/>
              <a:ext cx="21" cy="31"/>
            </a:xfrm>
            <a:custGeom>
              <a:avLst/>
              <a:gdLst>
                <a:gd name="T0" fmla="*/ 21 w 21"/>
                <a:gd name="T1" fmla="*/ 27 h 31"/>
                <a:gd name="T2" fmla="*/ 14 w 21"/>
                <a:gd name="T3" fmla="*/ 25 h 31"/>
                <a:gd name="T4" fmla="*/ 8 w 21"/>
                <a:gd name="T5" fmla="*/ 21 h 31"/>
                <a:gd name="T6" fmla="*/ 4 w 21"/>
                <a:gd name="T7" fmla="*/ 17 h 31"/>
                <a:gd name="T8" fmla="*/ 2 w 21"/>
                <a:gd name="T9" fmla="*/ 14 h 31"/>
                <a:gd name="T10" fmla="*/ 4 w 21"/>
                <a:gd name="T11" fmla="*/ 10 h 31"/>
                <a:gd name="T12" fmla="*/ 8 w 21"/>
                <a:gd name="T13" fmla="*/ 8 h 31"/>
                <a:gd name="T14" fmla="*/ 14 w 21"/>
                <a:gd name="T15" fmla="*/ 6 h 31"/>
                <a:gd name="T16" fmla="*/ 21 w 21"/>
                <a:gd name="T17" fmla="*/ 6 h 31"/>
                <a:gd name="T18" fmla="*/ 21 w 21"/>
                <a:gd name="T19" fmla="*/ 0 h 31"/>
                <a:gd name="T20" fmla="*/ 14 w 21"/>
                <a:gd name="T21" fmla="*/ 0 h 31"/>
                <a:gd name="T22" fmla="*/ 6 w 21"/>
                <a:gd name="T23" fmla="*/ 4 h 31"/>
                <a:gd name="T24" fmla="*/ 2 w 21"/>
                <a:gd name="T25" fmla="*/ 8 h 31"/>
                <a:gd name="T26" fmla="*/ 0 w 21"/>
                <a:gd name="T27" fmla="*/ 14 h 31"/>
                <a:gd name="T28" fmla="*/ 2 w 21"/>
                <a:gd name="T29" fmla="*/ 21 h 31"/>
                <a:gd name="T30" fmla="*/ 6 w 21"/>
                <a:gd name="T31" fmla="*/ 25 h 31"/>
                <a:gd name="T32" fmla="*/ 12 w 21"/>
                <a:gd name="T33" fmla="*/ 29 h 31"/>
                <a:gd name="T34" fmla="*/ 21 w 21"/>
                <a:gd name="T35" fmla="*/ 31 h 31"/>
                <a:gd name="T36" fmla="*/ 21 w 21"/>
                <a:gd name="T37" fmla="*/ 27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"/>
                <a:gd name="T58" fmla="*/ 0 h 31"/>
                <a:gd name="T59" fmla="*/ 21 w 21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" h="31">
                  <a:moveTo>
                    <a:pt x="21" y="27"/>
                  </a:moveTo>
                  <a:lnTo>
                    <a:pt x="14" y="25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8" y="8"/>
                  </a:lnTo>
                  <a:lnTo>
                    <a:pt x="14" y="6"/>
                  </a:lnTo>
                  <a:lnTo>
                    <a:pt x="21" y="6"/>
                  </a:lnTo>
                  <a:lnTo>
                    <a:pt x="21" y="0"/>
                  </a:lnTo>
                  <a:lnTo>
                    <a:pt x="14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1"/>
                  </a:lnTo>
                  <a:lnTo>
                    <a:pt x="6" y="25"/>
                  </a:lnTo>
                  <a:lnTo>
                    <a:pt x="12" y="29"/>
                  </a:lnTo>
                  <a:lnTo>
                    <a:pt x="21" y="31"/>
                  </a:lnTo>
                  <a:lnTo>
                    <a:pt x="21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99" name="Freeform 847">
              <a:extLst>
                <a:ext uri="{FF2B5EF4-FFF2-40B4-BE49-F238E27FC236}">
                  <a16:creationId xmlns:a16="http://schemas.microsoft.com/office/drawing/2014/main" id="{E275A68B-B93A-D3D8-6690-5E80E5F30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" y="2116"/>
              <a:ext cx="67" cy="37"/>
            </a:xfrm>
            <a:custGeom>
              <a:avLst/>
              <a:gdLst>
                <a:gd name="T0" fmla="*/ 67 w 67"/>
                <a:gd name="T1" fmla="*/ 12 h 37"/>
                <a:gd name="T2" fmla="*/ 67 w 67"/>
                <a:gd name="T3" fmla="*/ 6 h 37"/>
                <a:gd name="T4" fmla="*/ 62 w 67"/>
                <a:gd name="T5" fmla="*/ 4 h 37"/>
                <a:gd name="T6" fmla="*/ 58 w 67"/>
                <a:gd name="T7" fmla="*/ 2 h 37"/>
                <a:gd name="T8" fmla="*/ 54 w 67"/>
                <a:gd name="T9" fmla="*/ 0 h 37"/>
                <a:gd name="T10" fmla="*/ 50 w 67"/>
                <a:gd name="T11" fmla="*/ 2 h 37"/>
                <a:gd name="T12" fmla="*/ 42 w 67"/>
                <a:gd name="T13" fmla="*/ 6 h 37"/>
                <a:gd name="T14" fmla="*/ 37 w 67"/>
                <a:gd name="T15" fmla="*/ 12 h 37"/>
                <a:gd name="T16" fmla="*/ 29 w 67"/>
                <a:gd name="T17" fmla="*/ 20 h 37"/>
                <a:gd name="T18" fmla="*/ 21 w 67"/>
                <a:gd name="T19" fmla="*/ 25 h 37"/>
                <a:gd name="T20" fmla="*/ 12 w 67"/>
                <a:gd name="T21" fmla="*/ 31 h 37"/>
                <a:gd name="T22" fmla="*/ 0 w 67"/>
                <a:gd name="T23" fmla="*/ 33 h 37"/>
                <a:gd name="T24" fmla="*/ 0 w 67"/>
                <a:gd name="T25" fmla="*/ 37 h 37"/>
                <a:gd name="T26" fmla="*/ 14 w 67"/>
                <a:gd name="T27" fmla="*/ 35 h 37"/>
                <a:gd name="T28" fmla="*/ 23 w 67"/>
                <a:gd name="T29" fmla="*/ 29 h 37"/>
                <a:gd name="T30" fmla="*/ 31 w 67"/>
                <a:gd name="T31" fmla="*/ 22 h 37"/>
                <a:gd name="T32" fmla="*/ 37 w 67"/>
                <a:gd name="T33" fmla="*/ 16 h 37"/>
                <a:gd name="T34" fmla="*/ 44 w 67"/>
                <a:gd name="T35" fmla="*/ 10 h 37"/>
                <a:gd name="T36" fmla="*/ 50 w 67"/>
                <a:gd name="T37" fmla="*/ 6 h 37"/>
                <a:gd name="T38" fmla="*/ 54 w 67"/>
                <a:gd name="T39" fmla="*/ 6 h 37"/>
                <a:gd name="T40" fmla="*/ 58 w 67"/>
                <a:gd name="T41" fmla="*/ 6 h 37"/>
                <a:gd name="T42" fmla="*/ 62 w 67"/>
                <a:gd name="T43" fmla="*/ 8 h 37"/>
                <a:gd name="T44" fmla="*/ 66 w 67"/>
                <a:gd name="T45" fmla="*/ 10 h 37"/>
                <a:gd name="T46" fmla="*/ 67 w 67"/>
                <a:gd name="T47" fmla="*/ 6 h 37"/>
                <a:gd name="T48" fmla="*/ 67 w 67"/>
                <a:gd name="T49" fmla="*/ 12 h 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7"/>
                <a:gd name="T77" fmla="*/ 67 w 67"/>
                <a:gd name="T78" fmla="*/ 37 h 3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7">
                  <a:moveTo>
                    <a:pt x="67" y="12"/>
                  </a:moveTo>
                  <a:lnTo>
                    <a:pt x="67" y="6"/>
                  </a:lnTo>
                  <a:lnTo>
                    <a:pt x="62" y="4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50" y="2"/>
                  </a:lnTo>
                  <a:lnTo>
                    <a:pt x="42" y="6"/>
                  </a:lnTo>
                  <a:lnTo>
                    <a:pt x="37" y="12"/>
                  </a:lnTo>
                  <a:lnTo>
                    <a:pt x="29" y="20"/>
                  </a:lnTo>
                  <a:lnTo>
                    <a:pt x="21" y="25"/>
                  </a:lnTo>
                  <a:lnTo>
                    <a:pt x="12" y="31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4" y="35"/>
                  </a:lnTo>
                  <a:lnTo>
                    <a:pt x="23" y="29"/>
                  </a:lnTo>
                  <a:lnTo>
                    <a:pt x="31" y="22"/>
                  </a:lnTo>
                  <a:lnTo>
                    <a:pt x="37" y="16"/>
                  </a:lnTo>
                  <a:lnTo>
                    <a:pt x="44" y="10"/>
                  </a:lnTo>
                  <a:lnTo>
                    <a:pt x="50" y="6"/>
                  </a:lnTo>
                  <a:lnTo>
                    <a:pt x="54" y="6"/>
                  </a:lnTo>
                  <a:lnTo>
                    <a:pt x="58" y="6"/>
                  </a:lnTo>
                  <a:lnTo>
                    <a:pt x="62" y="8"/>
                  </a:lnTo>
                  <a:lnTo>
                    <a:pt x="66" y="10"/>
                  </a:lnTo>
                  <a:lnTo>
                    <a:pt x="67" y="6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00" name="Freeform 848">
              <a:extLst>
                <a:ext uri="{FF2B5EF4-FFF2-40B4-BE49-F238E27FC236}">
                  <a16:creationId xmlns:a16="http://schemas.microsoft.com/office/drawing/2014/main" id="{12FCFCE1-B969-D6A3-80CE-F7A6862AD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" y="2122"/>
              <a:ext cx="23" cy="31"/>
            </a:xfrm>
            <a:custGeom>
              <a:avLst/>
              <a:gdLst>
                <a:gd name="T0" fmla="*/ 23 w 23"/>
                <a:gd name="T1" fmla="*/ 27 h 31"/>
                <a:gd name="T2" fmla="*/ 14 w 23"/>
                <a:gd name="T3" fmla="*/ 25 h 31"/>
                <a:gd name="T4" fmla="*/ 8 w 23"/>
                <a:gd name="T5" fmla="*/ 21 h 31"/>
                <a:gd name="T6" fmla="*/ 4 w 23"/>
                <a:gd name="T7" fmla="*/ 17 h 31"/>
                <a:gd name="T8" fmla="*/ 4 w 23"/>
                <a:gd name="T9" fmla="*/ 14 h 31"/>
                <a:gd name="T10" fmla="*/ 4 w 23"/>
                <a:gd name="T11" fmla="*/ 10 h 31"/>
                <a:gd name="T12" fmla="*/ 8 w 23"/>
                <a:gd name="T13" fmla="*/ 8 h 31"/>
                <a:gd name="T14" fmla="*/ 14 w 23"/>
                <a:gd name="T15" fmla="*/ 6 h 31"/>
                <a:gd name="T16" fmla="*/ 23 w 23"/>
                <a:gd name="T17" fmla="*/ 6 h 31"/>
                <a:gd name="T18" fmla="*/ 23 w 23"/>
                <a:gd name="T19" fmla="*/ 0 h 31"/>
                <a:gd name="T20" fmla="*/ 14 w 23"/>
                <a:gd name="T21" fmla="*/ 0 h 31"/>
                <a:gd name="T22" fmla="*/ 6 w 23"/>
                <a:gd name="T23" fmla="*/ 4 h 31"/>
                <a:gd name="T24" fmla="*/ 2 w 23"/>
                <a:gd name="T25" fmla="*/ 8 h 31"/>
                <a:gd name="T26" fmla="*/ 0 w 23"/>
                <a:gd name="T27" fmla="*/ 14 h 31"/>
                <a:gd name="T28" fmla="*/ 2 w 23"/>
                <a:gd name="T29" fmla="*/ 21 h 31"/>
                <a:gd name="T30" fmla="*/ 6 w 23"/>
                <a:gd name="T31" fmla="*/ 25 h 31"/>
                <a:gd name="T32" fmla="*/ 14 w 23"/>
                <a:gd name="T33" fmla="*/ 29 h 31"/>
                <a:gd name="T34" fmla="*/ 23 w 23"/>
                <a:gd name="T35" fmla="*/ 31 h 31"/>
                <a:gd name="T36" fmla="*/ 23 w 23"/>
                <a:gd name="T37" fmla="*/ 27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31"/>
                <a:gd name="T59" fmla="*/ 23 w 23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31">
                  <a:moveTo>
                    <a:pt x="23" y="27"/>
                  </a:moveTo>
                  <a:lnTo>
                    <a:pt x="14" y="25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8" y="8"/>
                  </a:lnTo>
                  <a:lnTo>
                    <a:pt x="14" y="6"/>
                  </a:lnTo>
                  <a:lnTo>
                    <a:pt x="23" y="6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1"/>
                  </a:lnTo>
                  <a:lnTo>
                    <a:pt x="6" y="25"/>
                  </a:lnTo>
                  <a:lnTo>
                    <a:pt x="14" y="29"/>
                  </a:lnTo>
                  <a:lnTo>
                    <a:pt x="23" y="31"/>
                  </a:lnTo>
                  <a:lnTo>
                    <a:pt x="23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01" name="Freeform 849">
              <a:extLst>
                <a:ext uri="{FF2B5EF4-FFF2-40B4-BE49-F238E27FC236}">
                  <a16:creationId xmlns:a16="http://schemas.microsoft.com/office/drawing/2014/main" id="{C77B4730-0B6A-B932-AC13-0644A3CC2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6" y="2116"/>
              <a:ext cx="68" cy="37"/>
            </a:xfrm>
            <a:custGeom>
              <a:avLst/>
              <a:gdLst>
                <a:gd name="T0" fmla="*/ 66 w 68"/>
                <a:gd name="T1" fmla="*/ 12 h 37"/>
                <a:gd name="T2" fmla="*/ 68 w 68"/>
                <a:gd name="T3" fmla="*/ 6 h 37"/>
                <a:gd name="T4" fmla="*/ 62 w 68"/>
                <a:gd name="T5" fmla="*/ 4 h 37"/>
                <a:gd name="T6" fmla="*/ 58 w 68"/>
                <a:gd name="T7" fmla="*/ 2 h 37"/>
                <a:gd name="T8" fmla="*/ 52 w 68"/>
                <a:gd name="T9" fmla="*/ 0 h 37"/>
                <a:gd name="T10" fmla="*/ 48 w 68"/>
                <a:gd name="T11" fmla="*/ 2 h 37"/>
                <a:gd name="T12" fmla="*/ 41 w 68"/>
                <a:gd name="T13" fmla="*/ 6 h 37"/>
                <a:gd name="T14" fmla="*/ 35 w 68"/>
                <a:gd name="T15" fmla="*/ 12 h 37"/>
                <a:gd name="T16" fmla="*/ 29 w 68"/>
                <a:gd name="T17" fmla="*/ 20 h 37"/>
                <a:gd name="T18" fmla="*/ 22 w 68"/>
                <a:gd name="T19" fmla="*/ 25 h 37"/>
                <a:gd name="T20" fmla="*/ 12 w 68"/>
                <a:gd name="T21" fmla="*/ 31 h 37"/>
                <a:gd name="T22" fmla="*/ 0 w 68"/>
                <a:gd name="T23" fmla="*/ 33 h 37"/>
                <a:gd name="T24" fmla="*/ 0 w 68"/>
                <a:gd name="T25" fmla="*/ 37 h 37"/>
                <a:gd name="T26" fmla="*/ 12 w 68"/>
                <a:gd name="T27" fmla="*/ 35 h 37"/>
                <a:gd name="T28" fmla="*/ 22 w 68"/>
                <a:gd name="T29" fmla="*/ 29 h 37"/>
                <a:gd name="T30" fmla="*/ 29 w 68"/>
                <a:gd name="T31" fmla="*/ 22 h 37"/>
                <a:gd name="T32" fmla="*/ 37 w 68"/>
                <a:gd name="T33" fmla="*/ 16 h 37"/>
                <a:gd name="T34" fmla="*/ 43 w 68"/>
                <a:gd name="T35" fmla="*/ 10 h 37"/>
                <a:gd name="T36" fmla="*/ 50 w 68"/>
                <a:gd name="T37" fmla="*/ 6 h 37"/>
                <a:gd name="T38" fmla="*/ 52 w 68"/>
                <a:gd name="T39" fmla="*/ 6 h 37"/>
                <a:gd name="T40" fmla="*/ 56 w 68"/>
                <a:gd name="T41" fmla="*/ 6 h 37"/>
                <a:gd name="T42" fmla="*/ 60 w 68"/>
                <a:gd name="T43" fmla="*/ 8 h 37"/>
                <a:gd name="T44" fmla="*/ 66 w 68"/>
                <a:gd name="T45" fmla="*/ 10 h 37"/>
                <a:gd name="T46" fmla="*/ 66 w 68"/>
                <a:gd name="T47" fmla="*/ 6 h 37"/>
                <a:gd name="T48" fmla="*/ 66 w 68"/>
                <a:gd name="T49" fmla="*/ 12 h 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8"/>
                <a:gd name="T76" fmla="*/ 0 h 37"/>
                <a:gd name="T77" fmla="*/ 68 w 68"/>
                <a:gd name="T78" fmla="*/ 37 h 3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8" h="37">
                  <a:moveTo>
                    <a:pt x="66" y="12"/>
                  </a:moveTo>
                  <a:lnTo>
                    <a:pt x="68" y="6"/>
                  </a:lnTo>
                  <a:lnTo>
                    <a:pt x="62" y="4"/>
                  </a:lnTo>
                  <a:lnTo>
                    <a:pt x="58" y="2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1" y="6"/>
                  </a:lnTo>
                  <a:lnTo>
                    <a:pt x="35" y="12"/>
                  </a:lnTo>
                  <a:lnTo>
                    <a:pt x="29" y="20"/>
                  </a:lnTo>
                  <a:lnTo>
                    <a:pt x="22" y="25"/>
                  </a:lnTo>
                  <a:lnTo>
                    <a:pt x="12" y="31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2" y="35"/>
                  </a:lnTo>
                  <a:lnTo>
                    <a:pt x="22" y="29"/>
                  </a:lnTo>
                  <a:lnTo>
                    <a:pt x="29" y="22"/>
                  </a:lnTo>
                  <a:lnTo>
                    <a:pt x="37" y="16"/>
                  </a:lnTo>
                  <a:lnTo>
                    <a:pt x="43" y="10"/>
                  </a:lnTo>
                  <a:lnTo>
                    <a:pt x="50" y="6"/>
                  </a:lnTo>
                  <a:lnTo>
                    <a:pt x="52" y="6"/>
                  </a:lnTo>
                  <a:lnTo>
                    <a:pt x="56" y="6"/>
                  </a:lnTo>
                  <a:lnTo>
                    <a:pt x="60" y="8"/>
                  </a:lnTo>
                  <a:lnTo>
                    <a:pt x="66" y="10"/>
                  </a:lnTo>
                  <a:lnTo>
                    <a:pt x="66" y="6"/>
                  </a:lnTo>
                  <a:lnTo>
                    <a:pt x="6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02" name="Freeform 850">
              <a:extLst>
                <a:ext uri="{FF2B5EF4-FFF2-40B4-BE49-F238E27FC236}">
                  <a16:creationId xmlns:a16="http://schemas.microsoft.com/office/drawing/2014/main" id="{B7FF4A1F-310F-C8D4-91E9-3611862F4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" y="2122"/>
              <a:ext cx="21" cy="31"/>
            </a:xfrm>
            <a:custGeom>
              <a:avLst/>
              <a:gdLst>
                <a:gd name="T0" fmla="*/ 21 w 21"/>
                <a:gd name="T1" fmla="*/ 27 h 31"/>
                <a:gd name="T2" fmla="*/ 13 w 21"/>
                <a:gd name="T3" fmla="*/ 25 h 31"/>
                <a:gd name="T4" fmla="*/ 7 w 21"/>
                <a:gd name="T5" fmla="*/ 21 h 31"/>
                <a:gd name="T6" fmla="*/ 3 w 21"/>
                <a:gd name="T7" fmla="*/ 17 h 31"/>
                <a:gd name="T8" fmla="*/ 1 w 21"/>
                <a:gd name="T9" fmla="*/ 14 h 31"/>
                <a:gd name="T10" fmla="*/ 3 w 21"/>
                <a:gd name="T11" fmla="*/ 10 h 31"/>
                <a:gd name="T12" fmla="*/ 7 w 21"/>
                <a:gd name="T13" fmla="*/ 8 h 31"/>
                <a:gd name="T14" fmla="*/ 13 w 21"/>
                <a:gd name="T15" fmla="*/ 6 h 31"/>
                <a:gd name="T16" fmla="*/ 21 w 21"/>
                <a:gd name="T17" fmla="*/ 6 h 31"/>
                <a:gd name="T18" fmla="*/ 21 w 21"/>
                <a:gd name="T19" fmla="*/ 0 h 31"/>
                <a:gd name="T20" fmla="*/ 13 w 21"/>
                <a:gd name="T21" fmla="*/ 0 h 31"/>
                <a:gd name="T22" fmla="*/ 5 w 21"/>
                <a:gd name="T23" fmla="*/ 4 h 31"/>
                <a:gd name="T24" fmla="*/ 1 w 21"/>
                <a:gd name="T25" fmla="*/ 8 h 31"/>
                <a:gd name="T26" fmla="*/ 0 w 21"/>
                <a:gd name="T27" fmla="*/ 14 h 31"/>
                <a:gd name="T28" fmla="*/ 1 w 21"/>
                <a:gd name="T29" fmla="*/ 21 h 31"/>
                <a:gd name="T30" fmla="*/ 5 w 21"/>
                <a:gd name="T31" fmla="*/ 25 h 31"/>
                <a:gd name="T32" fmla="*/ 11 w 21"/>
                <a:gd name="T33" fmla="*/ 29 h 31"/>
                <a:gd name="T34" fmla="*/ 21 w 21"/>
                <a:gd name="T35" fmla="*/ 31 h 31"/>
                <a:gd name="T36" fmla="*/ 21 w 21"/>
                <a:gd name="T37" fmla="*/ 27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"/>
                <a:gd name="T58" fmla="*/ 0 h 31"/>
                <a:gd name="T59" fmla="*/ 21 w 21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" h="31">
                  <a:moveTo>
                    <a:pt x="21" y="27"/>
                  </a:moveTo>
                  <a:lnTo>
                    <a:pt x="13" y="25"/>
                  </a:lnTo>
                  <a:lnTo>
                    <a:pt x="7" y="21"/>
                  </a:lnTo>
                  <a:lnTo>
                    <a:pt x="3" y="17"/>
                  </a:lnTo>
                  <a:lnTo>
                    <a:pt x="1" y="14"/>
                  </a:lnTo>
                  <a:lnTo>
                    <a:pt x="3" y="10"/>
                  </a:lnTo>
                  <a:lnTo>
                    <a:pt x="7" y="8"/>
                  </a:lnTo>
                  <a:lnTo>
                    <a:pt x="13" y="6"/>
                  </a:lnTo>
                  <a:lnTo>
                    <a:pt x="21" y="6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5" y="4"/>
                  </a:lnTo>
                  <a:lnTo>
                    <a:pt x="1" y="8"/>
                  </a:lnTo>
                  <a:lnTo>
                    <a:pt x="0" y="14"/>
                  </a:lnTo>
                  <a:lnTo>
                    <a:pt x="1" y="21"/>
                  </a:lnTo>
                  <a:lnTo>
                    <a:pt x="5" y="25"/>
                  </a:lnTo>
                  <a:lnTo>
                    <a:pt x="11" y="29"/>
                  </a:lnTo>
                  <a:lnTo>
                    <a:pt x="21" y="31"/>
                  </a:lnTo>
                  <a:lnTo>
                    <a:pt x="21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03" name="Freeform 851">
              <a:extLst>
                <a:ext uri="{FF2B5EF4-FFF2-40B4-BE49-F238E27FC236}">
                  <a16:creationId xmlns:a16="http://schemas.microsoft.com/office/drawing/2014/main" id="{DA0158CE-A4FB-24D0-1162-FBCCF52E8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116"/>
              <a:ext cx="67" cy="37"/>
            </a:xfrm>
            <a:custGeom>
              <a:avLst/>
              <a:gdLst>
                <a:gd name="T0" fmla="*/ 67 w 67"/>
                <a:gd name="T1" fmla="*/ 12 h 37"/>
                <a:gd name="T2" fmla="*/ 67 w 67"/>
                <a:gd name="T3" fmla="*/ 6 h 37"/>
                <a:gd name="T4" fmla="*/ 63 w 67"/>
                <a:gd name="T5" fmla="*/ 4 h 37"/>
                <a:gd name="T6" fmla="*/ 57 w 67"/>
                <a:gd name="T7" fmla="*/ 2 h 37"/>
                <a:gd name="T8" fmla="*/ 53 w 67"/>
                <a:gd name="T9" fmla="*/ 0 h 37"/>
                <a:gd name="T10" fmla="*/ 50 w 67"/>
                <a:gd name="T11" fmla="*/ 2 h 37"/>
                <a:gd name="T12" fmla="*/ 42 w 67"/>
                <a:gd name="T13" fmla="*/ 6 h 37"/>
                <a:gd name="T14" fmla="*/ 36 w 67"/>
                <a:gd name="T15" fmla="*/ 12 h 37"/>
                <a:gd name="T16" fmla="*/ 28 w 67"/>
                <a:gd name="T17" fmla="*/ 20 h 37"/>
                <a:gd name="T18" fmla="*/ 21 w 67"/>
                <a:gd name="T19" fmla="*/ 25 h 37"/>
                <a:gd name="T20" fmla="*/ 11 w 67"/>
                <a:gd name="T21" fmla="*/ 31 h 37"/>
                <a:gd name="T22" fmla="*/ 0 w 67"/>
                <a:gd name="T23" fmla="*/ 33 h 37"/>
                <a:gd name="T24" fmla="*/ 0 w 67"/>
                <a:gd name="T25" fmla="*/ 37 h 37"/>
                <a:gd name="T26" fmla="*/ 13 w 67"/>
                <a:gd name="T27" fmla="*/ 35 h 37"/>
                <a:gd name="T28" fmla="*/ 23 w 67"/>
                <a:gd name="T29" fmla="*/ 29 h 37"/>
                <a:gd name="T30" fmla="*/ 30 w 67"/>
                <a:gd name="T31" fmla="*/ 22 h 37"/>
                <a:gd name="T32" fmla="*/ 36 w 67"/>
                <a:gd name="T33" fmla="*/ 16 h 37"/>
                <a:gd name="T34" fmla="*/ 44 w 67"/>
                <a:gd name="T35" fmla="*/ 10 h 37"/>
                <a:gd name="T36" fmla="*/ 50 w 67"/>
                <a:gd name="T37" fmla="*/ 6 h 37"/>
                <a:gd name="T38" fmla="*/ 53 w 67"/>
                <a:gd name="T39" fmla="*/ 6 h 37"/>
                <a:gd name="T40" fmla="*/ 57 w 67"/>
                <a:gd name="T41" fmla="*/ 6 h 37"/>
                <a:gd name="T42" fmla="*/ 61 w 67"/>
                <a:gd name="T43" fmla="*/ 8 h 37"/>
                <a:gd name="T44" fmla="*/ 67 w 67"/>
                <a:gd name="T45" fmla="*/ 10 h 37"/>
                <a:gd name="T46" fmla="*/ 67 w 67"/>
                <a:gd name="T47" fmla="*/ 6 h 37"/>
                <a:gd name="T48" fmla="*/ 67 w 67"/>
                <a:gd name="T49" fmla="*/ 12 h 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7"/>
                <a:gd name="T77" fmla="*/ 67 w 67"/>
                <a:gd name="T78" fmla="*/ 37 h 3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7">
                  <a:moveTo>
                    <a:pt x="67" y="12"/>
                  </a:moveTo>
                  <a:lnTo>
                    <a:pt x="67" y="6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3" y="0"/>
                  </a:lnTo>
                  <a:lnTo>
                    <a:pt x="50" y="2"/>
                  </a:lnTo>
                  <a:lnTo>
                    <a:pt x="42" y="6"/>
                  </a:lnTo>
                  <a:lnTo>
                    <a:pt x="36" y="12"/>
                  </a:lnTo>
                  <a:lnTo>
                    <a:pt x="28" y="20"/>
                  </a:lnTo>
                  <a:lnTo>
                    <a:pt x="21" y="25"/>
                  </a:lnTo>
                  <a:lnTo>
                    <a:pt x="11" y="31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3" y="35"/>
                  </a:lnTo>
                  <a:lnTo>
                    <a:pt x="23" y="29"/>
                  </a:lnTo>
                  <a:lnTo>
                    <a:pt x="30" y="22"/>
                  </a:lnTo>
                  <a:lnTo>
                    <a:pt x="36" y="16"/>
                  </a:lnTo>
                  <a:lnTo>
                    <a:pt x="44" y="10"/>
                  </a:lnTo>
                  <a:lnTo>
                    <a:pt x="50" y="6"/>
                  </a:lnTo>
                  <a:lnTo>
                    <a:pt x="53" y="6"/>
                  </a:lnTo>
                  <a:lnTo>
                    <a:pt x="57" y="6"/>
                  </a:lnTo>
                  <a:lnTo>
                    <a:pt x="61" y="8"/>
                  </a:lnTo>
                  <a:lnTo>
                    <a:pt x="67" y="10"/>
                  </a:lnTo>
                  <a:lnTo>
                    <a:pt x="67" y="6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04" name="Freeform 852">
              <a:extLst>
                <a:ext uri="{FF2B5EF4-FFF2-40B4-BE49-F238E27FC236}">
                  <a16:creationId xmlns:a16="http://schemas.microsoft.com/office/drawing/2014/main" id="{3EC18CC2-44B5-82C8-DDC4-4FAA41FC9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2122"/>
              <a:ext cx="23" cy="31"/>
            </a:xfrm>
            <a:custGeom>
              <a:avLst/>
              <a:gdLst>
                <a:gd name="T0" fmla="*/ 23 w 23"/>
                <a:gd name="T1" fmla="*/ 27 h 31"/>
                <a:gd name="T2" fmla="*/ 13 w 23"/>
                <a:gd name="T3" fmla="*/ 25 h 31"/>
                <a:gd name="T4" fmla="*/ 8 w 23"/>
                <a:gd name="T5" fmla="*/ 21 h 31"/>
                <a:gd name="T6" fmla="*/ 4 w 23"/>
                <a:gd name="T7" fmla="*/ 17 h 31"/>
                <a:gd name="T8" fmla="*/ 4 w 23"/>
                <a:gd name="T9" fmla="*/ 14 h 31"/>
                <a:gd name="T10" fmla="*/ 4 w 23"/>
                <a:gd name="T11" fmla="*/ 10 h 31"/>
                <a:gd name="T12" fmla="*/ 8 w 23"/>
                <a:gd name="T13" fmla="*/ 8 h 31"/>
                <a:gd name="T14" fmla="*/ 13 w 23"/>
                <a:gd name="T15" fmla="*/ 6 h 31"/>
                <a:gd name="T16" fmla="*/ 23 w 23"/>
                <a:gd name="T17" fmla="*/ 6 h 31"/>
                <a:gd name="T18" fmla="*/ 23 w 23"/>
                <a:gd name="T19" fmla="*/ 0 h 31"/>
                <a:gd name="T20" fmla="*/ 13 w 23"/>
                <a:gd name="T21" fmla="*/ 0 h 31"/>
                <a:gd name="T22" fmla="*/ 6 w 23"/>
                <a:gd name="T23" fmla="*/ 4 h 31"/>
                <a:gd name="T24" fmla="*/ 2 w 23"/>
                <a:gd name="T25" fmla="*/ 8 h 31"/>
                <a:gd name="T26" fmla="*/ 0 w 23"/>
                <a:gd name="T27" fmla="*/ 14 h 31"/>
                <a:gd name="T28" fmla="*/ 2 w 23"/>
                <a:gd name="T29" fmla="*/ 21 h 31"/>
                <a:gd name="T30" fmla="*/ 6 w 23"/>
                <a:gd name="T31" fmla="*/ 25 h 31"/>
                <a:gd name="T32" fmla="*/ 13 w 23"/>
                <a:gd name="T33" fmla="*/ 29 h 31"/>
                <a:gd name="T34" fmla="*/ 23 w 23"/>
                <a:gd name="T35" fmla="*/ 31 h 31"/>
                <a:gd name="T36" fmla="*/ 23 w 23"/>
                <a:gd name="T37" fmla="*/ 27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31"/>
                <a:gd name="T59" fmla="*/ 23 w 23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31">
                  <a:moveTo>
                    <a:pt x="23" y="27"/>
                  </a:moveTo>
                  <a:lnTo>
                    <a:pt x="13" y="25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8" y="8"/>
                  </a:lnTo>
                  <a:lnTo>
                    <a:pt x="13" y="6"/>
                  </a:lnTo>
                  <a:lnTo>
                    <a:pt x="23" y="6"/>
                  </a:lnTo>
                  <a:lnTo>
                    <a:pt x="23" y="0"/>
                  </a:lnTo>
                  <a:lnTo>
                    <a:pt x="13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1"/>
                  </a:lnTo>
                  <a:lnTo>
                    <a:pt x="6" y="25"/>
                  </a:lnTo>
                  <a:lnTo>
                    <a:pt x="13" y="29"/>
                  </a:lnTo>
                  <a:lnTo>
                    <a:pt x="23" y="31"/>
                  </a:lnTo>
                  <a:lnTo>
                    <a:pt x="23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05" name="Freeform 853">
              <a:extLst>
                <a:ext uri="{FF2B5EF4-FFF2-40B4-BE49-F238E27FC236}">
                  <a16:creationId xmlns:a16="http://schemas.microsoft.com/office/drawing/2014/main" id="{5FED8577-7226-3D8F-8B2E-C50720FEC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116"/>
              <a:ext cx="67" cy="37"/>
            </a:xfrm>
            <a:custGeom>
              <a:avLst/>
              <a:gdLst>
                <a:gd name="T0" fmla="*/ 65 w 67"/>
                <a:gd name="T1" fmla="*/ 12 h 37"/>
                <a:gd name="T2" fmla="*/ 67 w 67"/>
                <a:gd name="T3" fmla="*/ 6 h 37"/>
                <a:gd name="T4" fmla="*/ 61 w 67"/>
                <a:gd name="T5" fmla="*/ 4 h 37"/>
                <a:gd name="T6" fmla="*/ 56 w 67"/>
                <a:gd name="T7" fmla="*/ 2 h 37"/>
                <a:gd name="T8" fmla="*/ 52 w 67"/>
                <a:gd name="T9" fmla="*/ 0 h 37"/>
                <a:gd name="T10" fmla="*/ 48 w 67"/>
                <a:gd name="T11" fmla="*/ 2 h 37"/>
                <a:gd name="T12" fmla="*/ 40 w 67"/>
                <a:gd name="T13" fmla="*/ 6 h 37"/>
                <a:gd name="T14" fmla="*/ 34 w 67"/>
                <a:gd name="T15" fmla="*/ 12 h 37"/>
                <a:gd name="T16" fmla="*/ 27 w 67"/>
                <a:gd name="T17" fmla="*/ 20 h 37"/>
                <a:gd name="T18" fmla="*/ 21 w 67"/>
                <a:gd name="T19" fmla="*/ 25 h 37"/>
                <a:gd name="T20" fmla="*/ 11 w 67"/>
                <a:gd name="T21" fmla="*/ 31 h 37"/>
                <a:gd name="T22" fmla="*/ 0 w 67"/>
                <a:gd name="T23" fmla="*/ 33 h 37"/>
                <a:gd name="T24" fmla="*/ 0 w 67"/>
                <a:gd name="T25" fmla="*/ 37 h 37"/>
                <a:gd name="T26" fmla="*/ 11 w 67"/>
                <a:gd name="T27" fmla="*/ 35 h 37"/>
                <a:gd name="T28" fmla="*/ 21 w 67"/>
                <a:gd name="T29" fmla="*/ 29 h 37"/>
                <a:gd name="T30" fmla="*/ 29 w 67"/>
                <a:gd name="T31" fmla="*/ 22 h 37"/>
                <a:gd name="T32" fmla="*/ 36 w 67"/>
                <a:gd name="T33" fmla="*/ 16 h 37"/>
                <a:gd name="T34" fmla="*/ 42 w 67"/>
                <a:gd name="T35" fmla="*/ 10 h 37"/>
                <a:gd name="T36" fmla="*/ 48 w 67"/>
                <a:gd name="T37" fmla="*/ 6 h 37"/>
                <a:gd name="T38" fmla="*/ 52 w 67"/>
                <a:gd name="T39" fmla="*/ 6 h 37"/>
                <a:gd name="T40" fmla="*/ 56 w 67"/>
                <a:gd name="T41" fmla="*/ 6 h 37"/>
                <a:gd name="T42" fmla="*/ 59 w 67"/>
                <a:gd name="T43" fmla="*/ 8 h 37"/>
                <a:gd name="T44" fmla="*/ 65 w 67"/>
                <a:gd name="T45" fmla="*/ 10 h 37"/>
                <a:gd name="T46" fmla="*/ 65 w 67"/>
                <a:gd name="T47" fmla="*/ 6 h 37"/>
                <a:gd name="T48" fmla="*/ 65 w 67"/>
                <a:gd name="T49" fmla="*/ 12 h 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7"/>
                <a:gd name="T77" fmla="*/ 67 w 67"/>
                <a:gd name="T78" fmla="*/ 37 h 3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7">
                  <a:moveTo>
                    <a:pt x="65" y="12"/>
                  </a:moveTo>
                  <a:lnTo>
                    <a:pt x="67" y="6"/>
                  </a:lnTo>
                  <a:lnTo>
                    <a:pt x="61" y="4"/>
                  </a:lnTo>
                  <a:lnTo>
                    <a:pt x="56" y="2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0" y="6"/>
                  </a:lnTo>
                  <a:lnTo>
                    <a:pt x="34" y="12"/>
                  </a:lnTo>
                  <a:lnTo>
                    <a:pt x="27" y="20"/>
                  </a:lnTo>
                  <a:lnTo>
                    <a:pt x="21" y="25"/>
                  </a:lnTo>
                  <a:lnTo>
                    <a:pt x="11" y="31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1" y="35"/>
                  </a:lnTo>
                  <a:lnTo>
                    <a:pt x="21" y="29"/>
                  </a:lnTo>
                  <a:lnTo>
                    <a:pt x="29" y="22"/>
                  </a:lnTo>
                  <a:lnTo>
                    <a:pt x="36" y="16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52" y="6"/>
                  </a:lnTo>
                  <a:lnTo>
                    <a:pt x="56" y="6"/>
                  </a:lnTo>
                  <a:lnTo>
                    <a:pt x="59" y="8"/>
                  </a:lnTo>
                  <a:lnTo>
                    <a:pt x="65" y="10"/>
                  </a:lnTo>
                  <a:lnTo>
                    <a:pt x="65" y="6"/>
                  </a:lnTo>
                  <a:lnTo>
                    <a:pt x="6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06" name="Freeform 854">
              <a:extLst>
                <a:ext uri="{FF2B5EF4-FFF2-40B4-BE49-F238E27FC236}">
                  <a16:creationId xmlns:a16="http://schemas.microsoft.com/office/drawing/2014/main" id="{03F3A134-0D1A-97EF-4977-63B27DA43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3" y="2122"/>
              <a:ext cx="21" cy="31"/>
            </a:xfrm>
            <a:custGeom>
              <a:avLst/>
              <a:gdLst>
                <a:gd name="T0" fmla="*/ 21 w 21"/>
                <a:gd name="T1" fmla="*/ 27 h 31"/>
                <a:gd name="T2" fmla="*/ 13 w 21"/>
                <a:gd name="T3" fmla="*/ 25 h 31"/>
                <a:gd name="T4" fmla="*/ 8 w 21"/>
                <a:gd name="T5" fmla="*/ 21 h 31"/>
                <a:gd name="T6" fmla="*/ 4 w 21"/>
                <a:gd name="T7" fmla="*/ 17 h 31"/>
                <a:gd name="T8" fmla="*/ 2 w 21"/>
                <a:gd name="T9" fmla="*/ 14 h 31"/>
                <a:gd name="T10" fmla="*/ 4 w 21"/>
                <a:gd name="T11" fmla="*/ 10 h 31"/>
                <a:gd name="T12" fmla="*/ 8 w 21"/>
                <a:gd name="T13" fmla="*/ 8 h 31"/>
                <a:gd name="T14" fmla="*/ 13 w 21"/>
                <a:gd name="T15" fmla="*/ 6 h 31"/>
                <a:gd name="T16" fmla="*/ 21 w 21"/>
                <a:gd name="T17" fmla="*/ 6 h 31"/>
                <a:gd name="T18" fmla="*/ 21 w 21"/>
                <a:gd name="T19" fmla="*/ 0 h 31"/>
                <a:gd name="T20" fmla="*/ 13 w 21"/>
                <a:gd name="T21" fmla="*/ 0 h 31"/>
                <a:gd name="T22" fmla="*/ 6 w 21"/>
                <a:gd name="T23" fmla="*/ 4 h 31"/>
                <a:gd name="T24" fmla="*/ 2 w 21"/>
                <a:gd name="T25" fmla="*/ 8 h 31"/>
                <a:gd name="T26" fmla="*/ 0 w 21"/>
                <a:gd name="T27" fmla="*/ 14 h 31"/>
                <a:gd name="T28" fmla="*/ 2 w 21"/>
                <a:gd name="T29" fmla="*/ 21 h 31"/>
                <a:gd name="T30" fmla="*/ 6 w 21"/>
                <a:gd name="T31" fmla="*/ 25 h 31"/>
                <a:gd name="T32" fmla="*/ 13 w 21"/>
                <a:gd name="T33" fmla="*/ 29 h 31"/>
                <a:gd name="T34" fmla="*/ 21 w 21"/>
                <a:gd name="T35" fmla="*/ 31 h 31"/>
                <a:gd name="T36" fmla="*/ 21 w 21"/>
                <a:gd name="T37" fmla="*/ 27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"/>
                <a:gd name="T58" fmla="*/ 0 h 31"/>
                <a:gd name="T59" fmla="*/ 21 w 21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" h="31">
                  <a:moveTo>
                    <a:pt x="21" y="27"/>
                  </a:moveTo>
                  <a:lnTo>
                    <a:pt x="13" y="25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8" y="8"/>
                  </a:lnTo>
                  <a:lnTo>
                    <a:pt x="13" y="6"/>
                  </a:lnTo>
                  <a:lnTo>
                    <a:pt x="21" y="6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1"/>
                  </a:lnTo>
                  <a:lnTo>
                    <a:pt x="6" y="25"/>
                  </a:lnTo>
                  <a:lnTo>
                    <a:pt x="13" y="29"/>
                  </a:lnTo>
                  <a:lnTo>
                    <a:pt x="21" y="31"/>
                  </a:lnTo>
                  <a:lnTo>
                    <a:pt x="21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07" name="Freeform 855">
              <a:extLst>
                <a:ext uri="{FF2B5EF4-FFF2-40B4-BE49-F238E27FC236}">
                  <a16:creationId xmlns:a16="http://schemas.microsoft.com/office/drawing/2014/main" id="{DB3B69CF-3065-63A4-0898-011FE1CB2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4" y="2116"/>
              <a:ext cx="67" cy="37"/>
            </a:xfrm>
            <a:custGeom>
              <a:avLst/>
              <a:gdLst>
                <a:gd name="T0" fmla="*/ 67 w 67"/>
                <a:gd name="T1" fmla="*/ 12 h 37"/>
                <a:gd name="T2" fmla="*/ 67 w 67"/>
                <a:gd name="T3" fmla="*/ 6 h 37"/>
                <a:gd name="T4" fmla="*/ 62 w 67"/>
                <a:gd name="T5" fmla="*/ 4 h 37"/>
                <a:gd name="T6" fmla="*/ 58 w 67"/>
                <a:gd name="T7" fmla="*/ 2 h 37"/>
                <a:gd name="T8" fmla="*/ 54 w 67"/>
                <a:gd name="T9" fmla="*/ 0 h 37"/>
                <a:gd name="T10" fmla="*/ 50 w 67"/>
                <a:gd name="T11" fmla="*/ 2 h 37"/>
                <a:gd name="T12" fmla="*/ 42 w 67"/>
                <a:gd name="T13" fmla="*/ 6 h 37"/>
                <a:gd name="T14" fmla="*/ 35 w 67"/>
                <a:gd name="T15" fmla="*/ 12 h 37"/>
                <a:gd name="T16" fmla="*/ 29 w 67"/>
                <a:gd name="T17" fmla="*/ 20 h 37"/>
                <a:gd name="T18" fmla="*/ 21 w 67"/>
                <a:gd name="T19" fmla="*/ 25 h 37"/>
                <a:gd name="T20" fmla="*/ 12 w 67"/>
                <a:gd name="T21" fmla="*/ 31 h 37"/>
                <a:gd name="T22" fmla="*/ 0 w 67"/>
                <a:gd name="T23" fmla="*/ 33 h 37"/>
                <a:gd name="T24" fmla="*/ 0 w 67"/>
                <a:gd name="T25" fmla="*/ 37 h 37"/>
                <a:gd name="T26" fmla="*/ 14 w 67"/>
                <a:gd name="T27" fmla="*/ 35 h 37"/>
                <a:gd name="T28" fmla="*/ 23 w 67"/>
                <a:gd name="T29" fmla="*/ 29 h 37"/>
                <a:gd name="T30" fmla="*/ 31 w 67"/>
                <a:gd name="T31" fmla="*/ 22 h 37"/>
                <a:gd name="T32" fmla="*/ 37 w 67"/>
                <a:gd name="T33" fmla="*/ 16 h 37"/>
                <a:gd name="T34" fmla="*/ 44 w 67"/>
                <a:gd name="T35" fmla="*/ 10 h 37"/>
                <a:gd name="T36" fmla="*/ 50 w 67"/>
                <a:gd name="T37" fmla="*/ 6 h 37"/>
                <a:gd name="T38" fmla="*/ 54 w 67"/>
                <a:gd name="T39" fmla="*/ 6 h 37"/>
                <a:gd name="T40" fmla="*/ 58 w 67"/>
                <a:gd name="T41" fmla="*/ 6 h 37"/>
                <a:gd name="T42" fmla="*/ 62 w 67"/>
                <a:gd name="T43" fmla="*/ 8 h 37"/>
                <a:gd name="T44" fmla="*/ 67 w 67"/>
                <a:gd name="T45" fmla="*/ 10 h 37"/>
                <a:gd name="T46" fmla="*/ 67 w 67"/>
                <a:gd name="T47" fmla="*/ 6 h 37"/>
                <a:gd name="T48" fmla="*/ 67 w 67"/>
                <a:gd name="T49" fmla="*/ 12 h 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7"/>
                <a:gd name="T77" fmla="*/ 67 w 67"/>
                <a:gd name="T78" fmla="*/ 37 h 3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7">
                  <a:moveTo>
                    <a:pt x="67" y="12"/>
                  </a:moveTo>
                  <a:lnTo>
                    <a:pt x="67" y="6"/>
                  </a:lnTo>
                  <a:lnTo>
                    <a:pt x="62" y="4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50" y="2"/>
                  </a:lnTo>
                  <a:lnTo>
                    <a:pt x="42" y="6"/>
                  </a:lnTo>
                  <a:lnTo>
                    <a:pt x="35" y="12"/>
                  </a:lnTo>
                  <a:lnTo>
                    <a:pt x="29" y="20"/>
                  </a:lnTo>
                  <a:lnTo>
                    <a:pt x="21" y="25"/>
                  </a:lnTo>
                  <a:lnTo>
                    <a:pt x="12" y="31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4" y="35"/>
                  </a:lnTo>
                  <a:lnTo>
                    <a:pt x="23" y="29"/>
                  </a:lnTo>
                  <a:lnTo>
                    <a:pt x="31" y="22"/>
                  </a:lnTo>
                  <a:lnTo>
                    <a:pt x="37" y="16"/>
                  </a:lnTo>
                  <a:lnTo>
                    <a:pt x="44" y="10"/>
                  </a:lnTo>
                  <a:lnTo>
                    <a:pt x="50" y="6"/>
                  </a:lnTo>
                  <a:lnTo>
                    <a:pt x="54" y="6"/>
                  </a:lnTo>
                  <a:lnTo>
                    <a:pt x="58" y="6"/>
                  </a:lnTo>
                  <a:lnTo>
                    <a:pt x="62" y="8"/>
                  </a:lnTo>
                  <a:lnTo>
                    <a:pt x="67" y="10"/>
                  </a:lnTo>
                  <a:lnTo>
                    <a:pt x="67" y="6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08" name="Freeform 856">
              <a:extLst>
                <a:ext uri="{FF2B5EF4-FFF2-40B4-BE49-F238E27FC236}">
                  <a16:creationId xmlns:a16="http://schemas.microsoft.com/office/drawing/2014/main" id="{DE015BC7-268B-70ED-FAD7-80604AD91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8" y="2122"/>
              <a:ext cx="23" cy="31"/>
            </a:xfrm>
            <a:custGeom>
              <a:avLst/>
              <a:gdLst>
                <a:gd name="T0" fmla="*/ 23 w 23"/>
                <a:gd name="T1" fmla="*/ 27 h 31"/>
                <a:gd name="T2" fmla="*/ 14 w 23"/>
                <a:gd name="T3" fmla="*/ 25 h 31"/>
                <a:gd name="T4" fmla="*/ 8 w 23"/>
                <a:gd name="T5" fmla="*/ 21 h 31"/>
                <a:gd name="T6" fmla="*/ 4 w 23"/>
                <a:gd name="T7" fmla="*/ 17 h 31"/>
                <a:gd name="T8" fmla="*/ 4 w 23"/>
                <a:gd name="T9" fmla="*/ 14 h 31"/>
                <a:gd name="T10" fmla="*/ 4 w 23"/>
                <a:gd name="T11" fmla="*/ 10 h 31"/>
                <a:gd name="T12" fmla="*/ 8 w 23"/>
                <a:gd name="T13" fmla="*/ 8 h 31"/>
                <a:gd name="T14" fmla="*/ 14 w 23"/>
                <a:gd name="T15" fmla="*/ 6 h 31"/>
                <a:gd name="T16" fmla="*/ 23 w 23"/>
                <a:gd name="T17" fmla="*/ 6 h 31"/>
                <a:gd name="T18" fmla="*/ 23 w 23"/>
                <a:gd name="T19" fmla="*/ 0 h 31"/>
                <a:gd name="T20" fmla="*/ 14 w 23"/>
                <a:gd name="T21" fmla="*/ 0 h 31"/>
                <a:gd name="T22" fmla="*/ 8 w 23"/>
                <a:gd name="T23" fmla="*/ 4 h 31"/>
                <a:gd name="T24" fmla="*/ 2 w 23"/>
                <a:gd name="T25" fmla="*/ 8 h 31"/>
                <a:gd name="T26" fmla="*/ 0 w 23"/>
                <a:gd name="T27" fmla="*/ 14 h 31"/>
                <a:gd name="T28" fmla="*/ 2 w 23"/>
                <a:gd name="T29" fmla="*/ 21 h 31"/>
                <a:gd name="T30" fmla="*/ 6 w 23"/>
                <a:gd name="T31" fmla="*/ 25 h 31"/>
                <a:gd name="T32" fmla="*/ 14 w 23"/>
                <a:gd name="T33" fmla="*/ 29 h 31"/>
                <a:gd name="T34" fmla="*/ 23 w 23"/>
                <a:gd name="T35" fmla="*/ 31 h 31"/>
                <a:gd name="T36" fmla="*/ 23 w 23"/>
                <a:gd name="T37" fmla="*/ 27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31"/>
                <a:gd name="T59" fmla="*/ 23 w 23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31">
                  <a:moveTo>
                    <a:pt x="23" y="27"/>
                  </a:moveTo>
                  <a:lnTo>
                    <a:pt x="14" y="25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8" y="8"/>
                  </a:lnTo>
                  <a:lnTo>
                    <a:pt x="14" y="6"/>
                  </a:lnTo>
                  <a:lnTo>
                    <a:pt x="23" y="6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8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1"/>
                  </a:lnTo>
                  <a:lnTo>
                    <a:pt x="6" y="25"/>
                  </a:lnTo>
                  <a:lnTo>
                    <a:pt x="14" y="29"/>
                  </a:lnTo>
                  <a:lnTo>
                    <a:pt x="23" y="31"/>
                  </a:lnTo>
                  <a:lnTo>
                    <a:pt x="23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09" name="Freeform 857">
              <a:extLst>
                <a:ext uri="{FF2B5EF4-FFF2-40B4-BE49-F238E27FC236}">
                  <a16:creationId xmlns:a16="http://schemas.microsoft.com/office/drawing/2014/main" id="{13F5030D-5FA1-6702-B8FB-697DB2DB0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" y="2116"/>
              <a:ext cx="67" cy="37"/>
            </a:xfrm>
            <a:custGeom>
              <a:avLst/>
              <a:gdLst>
                <a:gd name="T0" fmla="*/ 66 w 67"/>
                <a:gd name="T1" fmla="*/ 12 h 37"/>
                <a:gd name="T2" fmla="*/ 67 w 67"/>
                <a:gd name="T3" fmla="*/ 6 h 37"/>
                <a:gd name="T4" fmla="*/ 62 w 67"/>
                <a:gd name="T5" fmla="*/ 4 h 37"/>
                <a:gd name="T6" fmla="*/ 56 w 67"/>
                <a:gd name="T7" fmla="*/ 2 h 37"/>
                <a:gd name="T8" fmla="*/ 52 w 67"/>
                <a:gd name="T9" fmla="*/ 0 h 37"/>
                <a:gd name="T10" fmla="*/ 48 w 67"/>
                <a:gd name="T11" fmla="*/ 2 h 37"/>
                <a:gd name="T12" fmla="*/ 41 w 67"/>
                <a:gd name="T13" fmla="*/ 6 h 37"/>
                <a:gd name="T14" fmla="*/ 35 w 67"/>
                <a:gd name="T15" fmla="*/ 12 h 37"/>
                <a:gd name="T16" fmla="*/ 27 w 67"/>
                <a:gd name="T17" fmla="*/ 20 h 37"/>
                <a:gd name="T18" fmla="*/ 21 w 67"/>
                <a:gd name="T19" fmla="*/ 25 h 37"/>
                <a:gd name="T20" fmla="*/ 12 w 67"/>
                <a:gd name="T21" fmla="*/ 31 h 37"/>
                <a:gd name="T22" fmla="*/ 0 w 67"/>
                <a:gd name="T23" fmla="*/ 33 h 37"/>
                <a:gd name="T24" fmla="*/ 0 w 67"/>
                <a:gd name="T25" fmla="*/ 37 h 37"/>
                <a:gd name="T26" fmla="*/ 12 w 67"/>
                <a:gd name="T27" fmla="*/ 35 h 37"/>
                <a:gd name="T28" fmla="*/ 21 w 67"/>
                <a:gd name="T29" fmla="*/ 29 h 37"/>
                <a:gd name="T30" fmla="*/ 29 w 67"/>
                <a:gd name="T31" fmla="*/ 22 h 37"/>
                <a:gd name="T32" fmla="*/ 37 w 67"/>
                <a:gd name="T33" fmla="*/ 16 h 37"/>
                <a:gd name="T34" fmla="*/ 43 w 67"/>
                <a:gd name="T35" fmla="*/ 10 h 37"/>
                <a:gd name="T36" fmla="*/ 48 w 67"/>
                <a:gd name="T37" fmla="*/ 6 h 37"/>
                <a:gd name="T38" fmla="*/ 52 w 67"/>
                <a:gd name="T39" fmla="*/ 6 h 37"/>
                <a:gd name="T40" fmla="*/ 56 w 67"/>
                <a:gd name="T41" fmla="*/ 6 h 37"/>
                <a:gd name="T42" fmla="*/ 60 w 67"/>
                <a:gd name="T43" fmla="*/ 8 h 37"/>
                <a:gd name="T44" fmla="*/ 66 w 67"/>
                <a:gd name="T45" fmla="*/ 10 h 37"/>
                <a:gd name="T46" fmla="*/ 66 w 67"/>
                <a:gd name="T47" fmla="*/ 6 h 37"/>
                <a:gd name="T48" fmla="*/ 66 w 67"/>
                <a:gd name="T49" fmla="*/ 12 h 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7"/>
                <a:gd name="T77" fmla="*/ 67 w 67"/>
                <a:gd name="T78" fmla="*/ 37 h 3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7">
                  <a:moveTo>
                    <a:pt x="66" y="12"/>
                  </a:moveTo>
                  <a:lnTo>
                    <a:pt x="67" y="6"/>
                  </a:lnTo>
                  <a:lnTo>
                    <a:pt x="62" y="4"/>
                  </a:lnTo>
                  <a:lnTo>
                    <a:pt x="56" y="2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1" y="6"/>
                  </a:lnTo>
                  <a:lnTo>
                    <a:pt x="35" y="12"/>
                  </a:lnTo>
                  <a:lnTo>
                    <a:pt x="27" y="20"/>
                  </a:lnTo>
                  <a:lnTo>
                    <a:pt x="21" y="25"/>
                  </a:lnTo>
                  <a:lnTo>
                    <a:pt x="12" y="31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2" y="35"/>
                  </a:lnTo>
                  <a:lnTo>
                    <a:pt x="21" y="29"/>
                  </a:lnTo>
                  <a:lnTo>
                    <a:pt x="29" y="22"/>
                  </a:lnTo>
                  <a:lnTo>
                    <a:pt x="37" y="16"/>
                  </a:lnTo>
                  <a:lnTo>
                    <a:pt x="43" y="10"/>
                  </a:lnTo>
                  <a:lnTo>
                    <a:pt x="48" y="6"/>
                  </a:lnTo>
                  <a:lnTo>
                    <a:pt x="52" y="6"/>
                  </a:lnTo>
                  <a:lnTo>
                    <a:pt x="56" y="6"/>
                  </a:lnTo>
                  <a:lnTo>
                    <a:pt x="60" y="8"/>
                  </a:lnTo>
                  <a:lnTo>
                    <a:pt x="66" y="10"/>
                  </a:lnTo>
                  <a:lnTo>
                    <a:pt x="66" y="6"/>
                  </a:lnTo>
                  <a:lnTo>
                    <a:pt x="6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10" name="Freeform 858">
              <a:extLst>
                <a:ext uri="{FF2B5EF4-FFF2-40B4-BE49-F238E27FC236}">
                  <a16:creationId xmlns:a16="http://schemas.microsoft.com/office/drawing/2014/main" id="{56965ECA-C88F-AA83-7F75-39FD4C448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5" y="2122"/>
              <a:ext cx="22" cy="31"/>
            </a:xfrm>
            <a:custGeom>
              <a:avLst/>
              <a:gdLst>
                <a:gd name="T0" fmla="*/ 22 w 22"/>
                <a:gd name="T1" fmla="*/ 27 h 31"/>
                <a:gd name="T2" fmla="*/ 14 w 22"/>
                <a:gd name="T3" fmla="*/ 25 h 31"/>
                <a:gd name="T4" fmla="*/ 8 w 22"/>
                <a:gd name="T5" fmla="*/ 21 h 31"/>
                <a:gd name="T6" fmla="*/ 4 w 22"/>
                <a:gd name="T7" fmla="*/ 17 h 31"/>
                <a:gd name="T8" fmla="*/ 2 w 22"/>
                <a:gd name="T9" fmla="*/ 14 h 31"/>
                <a:gd name="T10" fmla="*/ 4 w 22"/>
                <a:gd name="T11" fmla="*/ 10 h 31"/>
                <a:gd name="T12" fmla="*/ 8 w 22"/>
                <a:gd name="T13" fmla="*/ 8 h 31"/>
                <a:gd name="T14" fmla="*/ 14 w 22"/>
                <a:gd name="T15" fmla="*/ 6 h 31"/>
                <a:gd name="T16" fmla="*/ 22 w 22"/>
                <a:gd name="T17" fmla="*/ 6 h 31"/>
                <a:gd name="T18" fmla="*/ 22 w 22"/>
                <a:gd name="T19" fmla="*/ 0 h 31"/>
                <a:gd name="T20" fmla="*/ 14 w 22"/>
                <a:gd name="T21" fmla="*/ 0 h 31"/>
                <a:gd name="T22" fmla="*/ 6 w 22"/>
                <a:gd name="T23" fmla="*/ 4 h 31"/>
                <a:gd name="T24" fmla="*/ 2 w 22"/>
                <a:gd name="T25" fmla="*/ 8 h 31"/>
                <a:gd name="T26" fmla="*/ 0 w 22"/>
                <a:gd name="T27" fmla="*/ 14 h 31"/>
                <a:gd name="T28" fmla="*/ 2 w 22"/>
                <a:gd name="T29" fmla="*/ 21 h 31"/>
                <a:gd name="T30" fmla="*/ 6 w 22"/>
                <a:gd name="T31" fmla="*/ 25 h 31"/>
                <a:gd name="T32" fmla="*/ 14 w 22"/>
                <a:gd name="T33" fmla="*/ 29 h 31"/>
                <a:gd name="T34" fmla="*/ 22 w 22"/>
                <a:gd name="T35" fmla="*/ 31 h 31"/>
                <a:gd name="T36" fmla="*/ 22 w 22"/>
                <a:gd name="T37" fmla="*/ 27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2"/>
                <a:gd name="T58" fmla="*/ 0 h 31"/>
                <a:gd name="T59" fmla="*/ 22 w 22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2" h="31">
                  <a:moveTo>
                    <a:pt x="22" y="27"/>
                  </a:moveTo>
                  <a:lnTo>
                    <a:pt x="14" y="25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8" y="8"/>
                  </a:lnTo>
                  <a:lnTo>
                    <a:pt x="14" y="6"/>
                  </a:lnTo>
                  <a:lnTo>
                    <a:pt x="22" y="6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1"/>
                  </a:lnTo>
                  <a:lnTo>
                    <a:pt x="6" y="25"/>
                  </a:lnTo>
                  <a:lnTo>
                    <a:pt x="14" y="29"/>
                  </a:lnTo>
                  <a:lnTo>
                    <a:pt x="22" y="31"/>
                  </a:lnTo>
                  <a:lnTo>
                    <a:pt x="22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11" name="Freeform 859">
              <a:extLst>
                <a:ext uri="{FF2B5EF4-FFF2-40B4-BE49-F238E27FC236}">
                  <a16:creationId xmlns:a16="http://schemas.microsoft.com/office/drawing/2014/main" id="{EB62979D-E8B7-ED57-39AF-8BDE4A97F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" y="2116"/>
              <a:ext cx="67" cy="37"/>
            </a:xfrm>
            <a:custGeom>
              <a:avLst/>
              <a:gdLst>
                <a:gd name="T0" fmla="*/ 67 w 67"/>
                <a:gd name="T1" fmla="*/ 12 h 37"/>
                <a:gd name="T2" fmla="*/ 67 w 67"/>
                <a:gd name="T3" fmla="*/ 6 h 37"/>
                <a:gd name="T4" fmla="*/ 63 w 67"/>
                <a:gd name="T5" fmla="*/ 4 h 37"/>
                <a:gd name="T6" fmla="*/ 57 w 67"/>
                <a:gd name="T7" fmla="*/ 2 h 37"/>
                <a:gd name="T8" fmla="*/ 53 w 67"/>
                <a:gd name="T9" fmla="*/ 0 h 37"/>
                <a:gd name="T10" fmla="*/ 49 w 67"/>
                <a:gd name="T11" fmla="*/ 2 h 37"/>
                <a:gd name="T12" fmla="*/ 42 w 67"/>
                <a:gd name="T13" fmla="*/ 6 h 37"/>
                <a:gd name="T14" fmla="*/ 34 w 67"/>
                <a:gd name="T15" fmla="*/ 12 h 37"/>
                <a:gd name="T16" fmla="*/ 28 w 67"/>
                <a:gd name="T17" fmla="*/ 20 h 37"/>
                <a:gd name="T18" fmla="*/ 21 w 67"/>
                <a:gd name="T19" fmla="*/ 25 h 37"/>
                <a:gd name="T20" fmla="*/ 11 w 67"/>
                <a:gd name="T21" fmla="*/ 31 h 37"/>
                <a:gd name="T22" fmla="*/ 0 w 67"/>
                <a:gd name="T23" fmla="*/ 33 h 37"/>
                <a:gd name="T24" fmla="*/ 0 w 67"/>
                <a:gd name="T25" fmla="*/ 37 h 37"/>
                <a:gd name="T26" fmla="*/ 13 w 67"/>
                <a:gd name="T27" fmla="*/ 35 h 37"/>
                <a:gd name="T28" fmla="*/ 23 w 67"/>
                <a:gd name="T29" fmla="*/ 29 h 37"/>
                <a:gd name="T30" fmla="*/ 30 w 67"/>
                <a:gd name="T31" fmla="*/ 22 h 37"/>
                <a:gd name="T32" fmla="*/ 36 w 67"/>
                <a:gd name="T33" fmla="*/ 16 h 37"/>
                <a:gd name="T34" fmla="*/ 44 w 67"/>
                <a:gd name="T35" fmla="*/ 10 h 37"/>
                <a:gd name="T36" fmla="*/ 49 w 67"/>
                <a:gd name="T37" fmla="*/ 6 h 37"/>
                <a:gd name="T38" fmla="*/ 53 w 67"/>
                <a:gd name="T39" fmla="*/ 6 h 37"/>
                <a:gd name="T40" fmla="*/ 57 w 67"/>
                <a:gd name="T41" fmla="*/ 6 h 37"/>
                <a:gd name="T42" fmla="*/ 61 w 67"/>
                <a:gd name="T43" fmla="*/ 8 h 37"/>
                <a:gd name="T44" fmla="*/ 67 w 67"/>
                <a:gd name="T45" fmla="*/ 10 h 37"/>
                <a:gd name="T46" fmla="*/ 67 w 67"/>
                <a:gd name="T47" fmla="*/ 6 h 37"/>
                <a:gd name="T48" fmla="*/ 67 w 67"/>
                <a:gd name="T49" fmla="*/ 12 h 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7"/>
                <a:gd name="T77" fmla="*/ 67 w 67"/>
                <a:gd name="T78" fmla="*/ 37 h 3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7">
                  <a:moveTo>
                    <a:pt x="67" y="12"/>
                  </a:moveTo>
                  <a:lnTo>
                    <a:pt x="67" y="6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3" y="0"/>
                  </a:lnTo>
                  <a:lnTo>
                    <a:pt x="49" y="2"/>
                  </a:lnTo>
                  <a:lnTo>
                    <a:pt x="42" y="6"/>
                  </a:lnTo>
                  <a:lnTo>
                    <a:pt x="34" y="12"/>
                  </a:lnTo>
                  <a:lnTo>
                    <a:pt x="28" y="20"/>
                  </a:lnTo>
                  <a:lnTo>
                    <a:pt x="21" y="25"/>
                  </a:lnTo>
                  <a:lnTo>
                    <a:pt x="11" y="31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3" y="35"/>
                  </a:lnTo>
                  <a:lnTo>
                    <a:pt x="23" y="29"/>
                  </a:lnTo>
                  <a:lnTo>
                    <a:pt x="30" y="22"/>
                  </a:lnTo>
                  <a:lnTo>
                    <a:pt x="36" y="16"/>
                  </a:lnTo>
                  <a:lnTo>
                    <a:pt x="44" y="10"/>
                  </a:lnTo>
                  <a:lnTo>
                    <a:pt x="49" y="6"/>
                  </a:lnTo>
                  <a:lnTo>
                    <a:pt x="53" y="6"/>
                  </a:lnTo>
                  <a:lnTo>
                    <a:pt x="57" y="6"/>
                  </a:lnTo>
                  <a:lnTo>
                    <a:pt x="61" y="8"/>
                  </a:lnTo>
                  <a:lnTo>
                    <a:pt x="67" y="10"/>
                  </a:lnTo>
                  <a:lnTo>
                    <a:pt x="67" y="6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12" name="Freeform 860">
              <a:extLst>
                <a:ext uri="{FF2B5EF4-FFF2-40B4-BE49-F238E27FC236}">
                  <a16:creationId xmlns:a16="http://schemas.microsoft.com/office/drawing/2014/main" id="{8A884F92-CD6D-650B-C163-CDA136ED8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" y="2122"/>
              <a:ext cx="23" cy="31"/>
            </a:xfrm>
            <a:custGeom>
              <a:avLst/>
              <a:gdLst>
                <a:gd name="T0" fmla="*/ 23 w 23"/>
                <a:gd name="T1" fmla="*/ 27 h 31"/>
                <a:gd name="T2" fmla="*/ 13 w 23"/>
                <a:gd name="T3" fmla="*/ 25 h 31"/>
                <a:gd name="T4" fmla="*/ 7 w 23"/>
                <a:gd name="T5" fmla="*/ 21 h 31"/>
                <a:gd name="T6" fmla="*/ 4 w 23"/>
                <a:gd name="T7" fmla="*/ 17 h 31"/>
                <a:gd name="T8" fmla="*/ 4 w 23"/>
                <a:gd name="T9" fmla="*/ 14 h 31"/>
                <a:gd name="T10" fmla="*/ 4 w 23"/>
                <a:gd name="T11" fmla="*/ 10 h 31"/>
                <a:gd name="T12" fmla="*/ 7 w 23"/>
                <a:gd name="T13" fmla="*/ 8 h 31"/>
                <a:gd name="T14" fmla="*/ 13 w 23"/>
                <a:gd name="T15" fmla="*/ 6 h 31"/>
                <a:gd name="T16" fmla="*/ 23 w 23"/>
                <a:gd name="T17" fmla="*/ 6 h 31"/>
                <a:gd name="T18" fmla="*/ 23 w 23"/>
                <a:gd name="T19" fmla="*/ 0 h 31"/>
                <a:gd name="T20" fmla="*/ 13 w 23"/>
                <a:gd name="T21" fmla="*/ 0 h 31"/>
                <a:gd name="T22" fmla="*/ 7 w 23"/>
                <a:gd name="T23" fmla="*/ 4 h 31"/>
                <a:gd name="T24" fmla="*/ 2 w 23"/>
                <a:gd name="T25" fmla="*/ 8 h 31"/>
                <a:gd name="T26" fmla="*/ 0 w 23"/>
                <a:gd name="T27" fmla="*/ 14 h 31"/>
                <a:gd name="T28" fmla="*/ 2 w 23"/>
                <a:gd name="T29" fmla="*/ 21 h 31"/>
                <a:gd name="T30" fmla="*/ 5 w 23"/>
                <a:gd name="T31" fmla="*/ 25 h 31"/>
                <a:gd name="T32" fmla="*/ 13 w 23"/>
                <a:gd name="T33" fmla="*/ 29 h 31"/>
                <a:gd name="T34" fmla="*/ 23 w 23"/>
                <a:gd name="T35" fmla="*/ 31 h 31"/>
                <a:gd name="T36" fmla="*/ 23 w 23"/>
                <a:gd name="T37" fmla="*/ 27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31"/>
                <a:gd name="T59" fmla="*/ 23 w 23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31">
                  <a:moveTo>
                    <a:pt x="23" y="27"/>
                  </a:moveTo>
                  <a:lnTo>
                    <a:pt x="13" y="25"/>
                  </a:lnTo>
                  <a:lnTo>
                    <a:pt x="7" y="21"/>
                  </a:lnTo>
                  <a:lnTo>
                    <a:pt x="4" y="17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7" y="8"/>
                  </a:lnTo>
                  <a:lnTo>
                    <a:pt x="13" y="6"/>
                  </a:lnTo>
                  <a:lnTo>
                    <a:pt x="23" y="6"/>
                  </a:lnTo>
                  <a:lnTo>
                    <a:pt x="23" y="0"/>
                  </a:lnTo>
                  <a:lnTo>
                    <a:pt x="13" y="0"/>
                  </a:lnTo>
                  <a:lnTo>
                    <a:pt x="7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1"/>
                  </a:lnTo>
                  <a:lnTo>
                    <a:pt x="5" y="25"/>
                  </a:lnTo>
                  <a:lnTo>
                    <a:pt x="13" y="29"/>
                  </a:lnTo>
                  <a:lnTo>
                    <a:pt x="23" y="31"/>
                  </a:lnTo>
                  <a:lnTo>
                    <a:pt x="23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13" name="Freeform 861">
              <a:extLst>
                <a:ext uri="{FF2B5EF4-FFF2-40B4-BE49-F238E27FC236}">
                  <a16:creationId xmlns:a16="http://schemas.microsoft.com/office/drawing/2014/main" id="{9DE8C66C-AF52-5BE3-81BE-775841B14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2116"/>
              <a:ext cx="67" cy="37"/>
            </a:xfrm>
            <a:custGeom>
              <a:avLst/>
              <a:gdLst>
                <a:gd name="T0" fmla="*/ 65 w 67"/>
                <a:gd name="T1" fmla="*/ 12 h 37"/>
                <a:gd name="T2" fmla="*/ 67 w 67"/>
                <a:gd name="T3" fmla="*/ 6 h 37"/>
                <a:gd name="T4" fmla="*/ 61 w 67"/>
                <a:gd name="T5" fmla="*/ 4 h 37"/>
                <a:gd name="T6" fmla="*/ 57 w 67"/>
                <a:gd name="T7" fmla="*/ 2 h 37"/>
                <a:gd name="T8" fmla="*/ 52 w 67"/>
                <a:gd name="T9" fmla="*/ 0 h 37"/>
                <a:gd name="T10" fmla="*/ 48 w 67"/>
                <a:gd name="T11" fmla="*/ 2 h 37"/>
                <a:gd name="T12" fmla="*/ 40 w 67"/>
                <a:gd name="T13" fmla="*/ 6 h 37"/>
                <a:gd name="T14" fmla="*/ 34 w 67"/>
                <a:gd name="T15" fmla="*/ 12 h 37"/>
                <a:gd name="T16" fmla="*/ 27 w 67"/>
                <a:gd name="T17" fmla="*/ 20 h 37"/>
                <a:gd name="T18" fmla="*/ 19 w 67"/>
                <a:gd name="T19" fmla="*/ 25 h 37"/>
                <a:gd name="T20" fmla="*/ 11 w 67"/>
                <a:gd name="T21" fmla="*/ 31 h 37"/>
                <a:gd name="T22" fmla="*/ 0 w 67"/>
                <a:gd name="T23" fmla="*/ 33 h 37"/>
                <a:gd name="T24" fmla="*/ 0 w 67"/>
                <a:gd name="T25" fmla="*/ 37 h 37"/>
                <a:gd name="T26" fmla="*/ 11 w 67"/>
                <a:gd name="T27" fmla="*/ 35 h 37"/>
                <a:gd name="T28" fmla="*/ 21 w 67"/>
                <a:gd name="T29" fmla="*/ 29 h 37"/>
                <a:gd name="T30" fmla="*/ 29 w 67"/>
                <a:gd name="T31" fmla="*/ 22 h 37"/>
                <a:gd name="T32" fmla="*/ 36 w 67"/>
                <a:gd name="T33" fmla="*/ 16 h 37"/>
                <a:gd name="T34" fmla="*/ 42 w 67"/>
                <a:gd name="T35" fmla="*/ 10 h 37"/>
                <a:gd name="T36" fmla="*/ 48 w 67"/>
                <a:gd name="T37" fmla="*/ 6 h 37"/>
                <a:gd name="T38" fmla="*/ 52 w 67"/>
                <a:gd name="T39" fmla="*/ 6 h 37"/>
                <a:gd name="T40" fmla="*/ 55 w 67"/>
                <a:gd name="T41" fmla="*/ 6 h 37"/>
                <a:gd name="T42" fmla="*/ 61 w 67"/>
                <a:gd name="T43" fmla="*/ 8 h 37"/>
                <a:gd name="T44" fmla="*/ 65 w 67"/>
                <a:gd name="T45" fmla="*/ 10 h 37"/>
                <a:gd name="T46" fmla="*/ 65 w 67"/>
                <a:gd name="T47" fmla="*/ 6 h 37"/>
                <a:gd name="T48" fmla="*/ 65 w 67"/>
                <a:gd name="T49" fmla="*/ 12 h 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7"/>
                <a:gd name="T77" fmla="*/ 67 w 67"/>
                <a:gd name="T78" fmla="*/ 37 h 3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7">
                  <a:moveTo>
                    <a:pt x="65" y="12"/>
                  </a:moveTo>
                  <a:lnTo>
                    <a:pt x="67" y="6"/>
                  </a:lnTo>
                  <a:lnTo>
                    <a:pt x="61" y="4"/>
                  </a:lnTo>
                  <a:lnTo>
                    <a:pt x="57" y="2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0" y="6"/>
                  </a:lnTo>
                  <a:lnTo>
                    <a:pt x="34" y="12"/>
                  </a:lnTo>
                  <a:lnTo>
                    <a:pt x="27" y="20"/>
                  </a:lnTo>
                  <a:lnTo>
                    <a:pt x="19" y="25"/>
                  </a:lnTo>
                  <a:lnTo>
                    <a:pt x="11" y="31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1" y="35"/>
                  </a:lnTo>
                  <a:lnTo>
                    <a:pt x="21" y="29"/>
                  </a:lnTo>
                  <a:lnTo>
                    <a:pt x="29" y="22"/>
                  </a:lnTo>
                  <a:lnTo>
                    <a:pt x="36" y="16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52" y="6"/>
                  </a:lnTo>
                  <a:lnTo>
                    <a:pt x="55" y="6"/>
                  </a:lnTo>
                  <a:lnTo>
                    <a:pt x="61" y="8"/>
                  </a:lnTo>
                  <a:lnTo>
                    <a:pt x="65" y="10"/>
                  </a:lnTo>
                  <a:lnTo>
                    <a:pt x="65" y="6"/>
                  </a:lnTo>
                  <a:lnTo>
                    <a:pt x="6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14" name="Freeform 862">
              <a:extLst>
                <a:ext uri="{FF2B5EF4-FFF2-40B4-BE49-F238E27FC236}">
                  <a16:creationId xmlns:a16="http://schemas.microsoft.com/office/drawing/2014/main" id="{11A2F732-5FF2-09E1-95CC-4D754FCDC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8" y="2122"/>
              <a:ext cx="21" cy="31"/>
            </a:xfrm>
            <a:custGeom>
              <a:avLst/>
              <a:gdLst>
                <a:gd name="T0" fmla="*/ 21 w 21"/>
                <a:gd name="T1" fmla="*/ 27 h 31"/>
                <a:gd name="T2" fmla="*/ 13 w 21"/>
                <a:gd name="T3" fmla="*/ 25 h 31"/>
                <a:gd name="T4" fmla="*/ 8 w 21"/>
                <a:gd name="T5" fmla="*/ 21 h 31"/>
                <a:gd name="T6" fmla="*/ 4 w 21"/>
                <a:gd name="T7" fmla="*/ 17 h 31"/>
                <a:gd name="T8" fmla="*/ 2 w 21"/>
                <a:gd name="T9" fmla="*/ 14 h 31"/>
                <a:gd name="T10" fmla="*/ 4 w 21"/>
                <a:gd name="T11" fmla="*/ 10 h 31"/>
                <a:gd name="T12" fmla="*/ 8 w 21"/>
                <a:gd name="T13" fmla="*/ 8 h 31"/>
                <a:gd name="T14" fmla="*/ 13 w 21"/>
                <a:gd name="T15" fmla="*/ 6 h 31"/>
                <a:gd name="T16" fmla="*/ 21 w 21"/>
                <a:gd name="T17" fmla="*/ 6 h 31"/>
                <a:gd name="T18" fmla="*/ 21 w 21"/>
                <a:gd name="T19" fmla="*/ 0 h 31"/>
                <a:gd name="T20" fmla="*/ 13 w 21"/>
                <a:gd name="T21" fmla="*/ 0 h 31"/>
                <a:gd name="T22" fmla="*/ 6 w 21"/>
                <a:gd name="T23" fmla="*/ 4 h 31"/>
                <a:gd name="T24" fmla="*/ 2 w 21"/>
                <a:gd name="T25" fmla="*/ 8 h 31"/>
                <a:gd name="T26" fmla="*/ 0 w 21"/>
                <a:gd name="T27" fmla="*/ 14 h 31"/>
                <a:gd name="T28" fmla="*/ 2 w 21"/>
                <a:gd name="T29" fmla="*/ 21 h 31"/>
                <a:gd name="T30" fmla="*/ 6 w 21"/>
                <a:gd name="T31" fmla="*/ 25 h 31"/>
                <a:gd name="T32" fmla="*/ 13 w 21"/>
                <a:gd name="T33" fmla="*/ 29 h 31"/>
                <a:gd name="T34" fmla="*/ 21 w 21"/>
                <a:gd name="T35" fmla="*/ 31 h 31"/>
                <a:gd name="T36" fmla="*/ 21 w 21"/>
                <a:gd name="T37" fmla="*/ 27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"/>
                <a:gd name="T58" fmla="*/ 0 h 31"/>
                <a:gd name="T59" fmla="*/ 21 w 21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" h="31">
                  <a:moveTo>
                    <a:pt x="21" y="27"/>
                  </a:moveTo>
                  <a:lnTo>
                    <a:pt x="13" y="25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8" y="8"/>
                  </a:lnTo>
                  <a:lnTo>
                    <a:pt x="13" y="6"/>
                  </a:lnTo>
                  <a:lnTo>
                    <a:pt x="21" y="6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1"/>
                  </a:lnTo>
                  <a:lnTo>
                    <a:pt x="6" y="25"/>
                  </a:lnTo>
                  <a:lnTo>
                    <a:pt x="13" y="29"/>
                  </a:lnTo>
                  <a:lnTo>
                    <a:pt x="21" y="31"/>
                  </a:lnTo>
                  <a:lnTo>
                    <a:pt x="21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15" name="Freeform 863">
              <a:extLst>
                <a:ext uri="{FF2B5EF4-FFF2-40B4-BE49-F238E27FC236}">
                  <a16:creationId xmlns:a16="http://schemas.microsoft.com/office/drawing/2014/main" id="{1EA6F87E-3CE1-5B31-6C88-BA7EB563D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2116"/>
              <a:ext cx="67" cy="37"/>
            </a:xfrm>
            <a:custGeom>
              <a:avLst/>
              <a:gdLst>
                <a:gd name="T0" fmla="*/ 67 w 67"/>
                <a:gd name="T1" fmla="*/ 12 h 37"/>
                <a:gd name="T2" fmla="*/ 67 w 67"/>
                <a:gd name="T3" fmla="*/ 6 h 37"/>
                <a:gd name="T4" fmla="*/ 63 w 67"/>
                <a:gd name="T5" fmla="*/ 4 h 37"/>
                <a:gd name="T6" fmla="*/ 58 w 67"/>
                <a:gd name="T7" fmla="*/ 2 h 37"/>
                <a:gd name="T8" fmla="*/ 54 w 67"/>
                <a:gd name="T9" fmla="*/ 0 h 37"/>
                <a:gd name="T10" fmla="*/ 50 w 67"/>
                <a:gd name="T11" fmla="*/ 2 h 37"/>
                <a:gd name="T12" fmla="*/ 42 w 67"/>
                <a:gd name="T13" fmla="*/ 6 h 37"/>
                <a:gd name="T14" fmla="*/ 35 w 67"/>
                <a:gd name="T15" fmla="*/ 12 h 37"/>
                <a:gd name="T16" fmla="*/ 29 w 67"/>
                <a:gd name="T17" fmla="*/ 20 h 37"/>
                <a:gd name="T18" fmla="*/ 21 w 67"/>
                <a:gd name="T19" fmla="*/ 25 h 37"/>
                <a:gd name="T20" fmla="*/ 12 w 67"/>
                <a:gd name="T21" fmla="*/ 31 h 37"/>
                <a:gd name="T22" fmla="*/ 0 w 67"/>
                <a:gd name="T23" fmla="*/ 33 h 37"/>
                <a:gd name="T24" fmla="*/ 0 w 67"/>
                <a:gd name="T25" fmla="*/ 37 h 37"/>
                <a:gd name="T26" fmla="*/ 13 w 67"/>
                <a:gd name="T27" fmla="*/ 35 h 37"/>
                <a:gd name="T28" fmla="*/ 23 w 67"/>
                <a:gd name="T29" fmla="*/ 29 h 37"/>
                <a:gd name="T30" fmla="*/ 31 w 67"/>
                <a:gd name="T31" fmla="*/ 22 h 37"/>
                <a:gd name="T32" fmla="*/ 36 w 67"/>
                <a:gd name="T33" fmla="*/ 16 h 37"/>
                <a:gd name="T34" fmla="*/ 42 w 67"/>
                <a:gd name="T35" fmla="*/ 10 h 37"/>
                <a:gd name="T36" fmla="*/ 50 w 67"/>
                <a:gd name="T37" fmla="*/ 6 h 37"/>
                <a:gd name="T38" fmla="*/ 54 w 67"/>
                <a:gd name="T39" fmla="*/ 6 h 37"/>
                <a:gd name="T40" fmla="*/ 58 w 67"/>
                <a:gd name="T41" fmla="*/ 6 h 37"/>
                <a:gd name="T42" fmla="*/ 61 w 67"/>
                <a:gd name="T43" fmla="*/ 8 h 37"/>
                <a:gd name="T44" fmla="*/ 67 w 67"/>
                <a:gd name="T45" fmla="*/ 10 h 37"/>
                <a:gd name="T46" fmla="*/ 67 w 67"/>
                <a:gd name="T47" fmla="*/ 6 h 37"/>
                <a:gd name="T48" fmla="*/ 67 w 67"/>
                <a:gd name="T49" fmla="*/ 12 h 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7"/>
                <a:gd name="T77" fmla="*/ 67 w 67"/>
                <a:gd name="T78" fmla="*/ 37 h 3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7">
                  <a:moveTo>
                    <a:pt x="67" y="12"/>
                  </a:moveTo>
                  <a:lnTo>
                    <a:pt x="67" y="6"/>
                  </a:lnTo>
                  <a:lnTo>
                    <a:pt x="63" y="4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50" y="2"/>
                  </a:lnTo>
                  <a:lnTo>
                    <a:pt x="42" y="6"/>
                  </a:lnTo>
                  <a:lnTo>
                    <a:pt x="35" y="12"/>
                  </a:lnTo>
                  <a:lnTo>
                    <a:pt x="29" y="20"/>
                  </a:lnTo>
                  <a:lnTo>
                    <a:pt x="21" y="25"/>
                  </a:lnTo>
                  <a:lnTo>
                    <a:pt x="12" y="31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3" y="35"/>
                  </a:lnTo>
                  <a:lnTo>
                    <a:pt x="23" y="29"/>
                  </a:lnTo>
                  <a:lnTo>
                    <a:pt x="31" y="22"/>
                  </a:lnTo>
                  <a:lnTo>
                    <a:pt x="36" y="16"/>
                  </a:lnTo>
                  <a:lnTo>
                    <a:pt x="42" y="10"/>
                  </a:lnTo>
                  <a:lnTo>
                    <a:pt x="50" y="6"/>
                  </a:lnTo>
                  <a:lnTo>
                    <a:pt x="54" y="6"/>
                  </a:lnTo>
                  <a:lnTo>
                    <a:pt x="58" y="6"/>
                  </a:lnTo>
                  <a:lnTo>
                    <a:pt x="61" y="8"/>
                  </a:lnTo>
                  <a:lnTo>
                    <a:pt x="67" y="10"/>
                  </a:lnTo>
                  <a:lnTo>
                    <a:pt x="67" y="6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16" name="Freeform 864">
              <a:extLst>
                <a:ext uri="{FF2B5EF4-FFF2-40B4-BE49-F238E27FC236}">
                  <a16:creationId xmlns:a16="http://schemas.microsoft.com/office/drawing/2014/main" id="{0AF55FAA-CC78-8D47-7618-05CFB4D14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3" y="2122"/>
              <a:ext cx="23" cy="31"/>
            </a:xfrm>
            <a:custGeom>
              <a:avLst/>
              <a:gdLst>
                <a:gd name="T0" fmla="*/ 23 w 23"/>
                <a:gd name="T1" fmla="*/ 27 h 31"/>
                <a:gd name="T2" fmla="*/ 14 w 23"/>
                <a:gd name="T3" fmla="*/ 25 h 31"/>
                <a:gd name="T4" fmla="*/ 8 w 23"/>
                <a:gd name="T5" fmla="*/ 21 h 31"/>
                <a:gd name="T6" fmla="*/ 4 w 23"/>
                <a:gd name="T7" fmla="*/ 17 h 31"/>
                <a:gd name="T8" fmla="*/ 4 w 23"/>
                <a:gd name="T9" fmla="*/ 14 h 31"/>
                <a:gd name="T10" fmla="*/ 4 w 23"/>
                <a:gd name="T11" fmla="*/ 10 h 31"/>
                <a:gd name="T12" fmla="*/ 8 w 23"/>
                <a:gd name="T13" fmla="*/ 8 h 31"/>
                <a:gd name="T14" fmla="*/ 14 w 23"/>
                <a:gd name="T15" fmla="*/ 6 h 31"/>
                <a:gd name="T16" fmla="*/ 23 w 23"/>
                <a:gd name="T17" fmla="*/ 6 h 31"/>
                <a:gd name="T18" fmla="*/ 23 w 23"/>
                <a:gd name="T19" fmla="*/ 0 h 31"/>
                <a:gd name="T20" fmla="*/ 14 w 23"/>
                <a:gd name="T21" fmla="*/ 0 h 31"/>
                <a:gd name="T22" fmla="*/ 8 w 23"/>
                <a:gd name="T23" fmla="*/ 4 h 31"/>
                <a:gd name="T24" fmla="*/ 2 w 23"/>
                <a:gd name="T25" fmla="*/ 8 h 31"/>
                <a:gd name="T26" fmla="*/ 0 w 23"/>
                <a:gd name="T27" fmla="*/ 14 h 31"/>
                <a:gd name="T28" fmla="*/ 2 w 23"/>
                <a:gd name="T29" fmla="*/ 21 h 31"/>
                <a:gd name="T30" fmla="*/ 6 w 23"/>
                <a:gd name="T31" fmla="*/ 25 h 31"/>
                <a:gd name="T32" fmla="*/ 14 w 23"/>
                <a:gd name="T33" fmla="*/ 29 h 31"/>
                <a:gd name="T34" fmla="*/ 23 w 23"/>
                <a:gd name="T35" fmla="*/ 31 h 31"/>
                <a:gd name="T36" fmla="*/ 23 w 23"/>
                <a:gd name="T37" fmla="*/ 27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31"/>
                <a:gd name="T59" fmla="*/ 23 w 23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31">
                  <a:moveTo>
                    <a:pt x="23" y="27"/>
                  </a:moveTo>
                  <a:lnTo>
                    <a:pt x="14" y="25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8" y="8"/>
                  </a:lnTo>
                  <a:lnTo>
                    <a:pt x="14" y="6"/>
                  </a:lnTo>
                  <a:lnTo>
                    <a:pt x="23" y="6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8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1"/>
                  </a:lnTo>
                  <a:lnTo>
                    <a:pt x="6" y="25"/>
                  </a:lnTo>
                  <a:lnTo>
                    <a:pt x="14" y="29"/>
                  </a:lnTo>
                  <a:lnTo>
                    <a:pt x="23" y="31"/>
                  </a:lnTo>
                  <a:lnTo>
                    <a:pt x="23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17" name="Freeform 865">
              <a:extLst>
                <a:ext uri="{FF2B5EF4-FFF2-40B4-BE49-F238E27FC236}">
                  <a16:creationId xmlns:a16="http://schemas.microsoft.com/office/drawing/2014/main" id="{6D663E45-D7BC-FFA4-371B-4496BAF5A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6" y="2116"/>
              <a:ext cx="67" cy="37"/>
            </a:xfrm>
            <a:custGeom>
              <a:avLst/>
              <a:gdLst>
                <a:gd name="T0" fmla="*/ 65 w 67"/>
                <a:gd name="T1" fmla="*/ 12 h 37"/>
                <a:gd name="T2" fmla="*/ 67 w 67"/>
                <a:gd name="T3" fmla="*/ 6 h 37"/>
                <a:gd name="T4" fmla="*/ 62 w 67"/>
                <a:gd name="T5" fmla="*/ 4 h 37"/>
                <a:gd name="T6" fmla="*/ 58 w 67"/>
                <a:gd name="T7" fmla="*/ 2 h 37"/>
                <a:gd name="T8" fmla="*/ 52 w 67"/>
                <a:gd name="T9" fmla="*/ 0 h 37"/>
                <a:gd name="T10" fmla="*/ 48 w 67"/>
                <a:gd name="T11" fmla="*/ 2 h 37"/>
                <a:gd name="T12" fmla="*/ 40 w 67"/>
                <a:gd name="T13" fmla="*/ 6 h 37"/>
                <a:gd name="T14" fmla="*/ 35 w 67"/>
                <a:gd name="T15" fmla="*/ 12 h 37"/>
                <a:gd name="T16" fmla="*/ 27 w 67"/>
                <a:gd name="T17" fmla="*/ 20 h 37"/>
                <a:gd name="T18" fmla="*/ 19 w 67"/>
                <a:gd name="T19" fmla="*/ 25 h 37"/>
                <a:gd name="T20" fmla="*/ 12 w 67"/>
                <a:gd name="T21" fmla="*/ 31 h 37"/>
                <a:gd name="T22" fmla="*/ 0 w 67"/>
                <a:gd name="T23" fmla="*/ 33 h 37"/>
                <a:gd name="T24" fmla="*/ 0 w 67"/>
                <a:gd name="T25" fmla="*/ 37 h 37"/>
                <a:gd name="T26" fmla="*/ 12 w 67"/>
                <a:gd name="T27" fmla="*/ 35 h 37"/>
                <a:gd name="T28" fmla="*/ 21 w 67"/>
                <a:gd name="T29" fmla="*/ 29 h 37"/>
                <a:gd name="T30" fmla="*/ 29 w 67"/>
                <a:gd name="T31" fmla="*/ 22 h 37"/>
                <a:gd name="T32" fmla="*/ 37 w 67"/>
                <a:gd name="T33" fmla="*/ 16 h 37"/>
                <a:gd name="T34" fmla="*/ 42 w 67"/>
                <a:gd name="T35" fmla="*/ 10 h 37"/>
                <a:gd name="T36" fmla="*/ 48 w 67"/>
                <a:gd name="T37" fmla="*/ 6 h 37"/>
                <a:gd name="T38" fmla="*/ 52 w 67"/>
                <a:gd name="T39" fmla="*/ 6 h 37"/>
                <a:gd name="T40" fmla="*/ 56 w 67"/>
                <a:gd name="T41" fmla="*/ 6 h 37"/>
                <a:gd name="T42" fmla="*/ 62 w 67"/>
                <a:gd name="T43" fmla="*/ 8 h 37"/>
                <a:gd name="T44" fmla="*/ 65 w 67"/>
                <a:gd name="T45" fmla="*/ 10 h 37"/>
                <a:gd name="T46" fmla="*/ 67 w 67"/>
                <a:gd name="T47" fmla="*/ 6 h 37"/>
                <a:gd name="T48" fmla="*/ 65 w 67"/>
                <a:gd name="T49" fmla="*/ 12 h 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7"/>
                <a:gd name="T77" fmla="*/ 67 w 67"/>
                <a:gd name="T78" fmla="*/ 37 h 3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7">
                  <a:moveTo>
                    <a:pt x="65" y="12"/>
                  </a:moveTo>
                  <a:lnTo>
                    <a:pt x="67" y="6"/>
                  </a:lnTo>
                  <a:lnTo>
                    <a:pt x="62" y="4"/>
                  </a:lnTo>
                  <a:lnTo>
                    <a:pt x="58" y="2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0" y="6"/>
                  </a:lnTo>
                  <a:lnTo>
                    <a:pt x="35" y="12"/>
                  </a:lnTo>
                  <a:lnTo>
                    <a:pt x="27" y="20"/>
                  </a:lnTo>
                  <a:lnTo>
                    <a:pt x="19" y="25"/>
                  </a:lnTo>
                  <a:lnTo>
                    <a:pt x="12" y="31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2" y="35"/>
                  </a:lnTo>
                  <a:lnTo>
                    <a:pt x="21" y="29"/>
                  </a:lnTo>
                  <a:lnTo>
                    <a:pt x="29" y="22"/>
                  </a:lnTo>
                  <a:lnTo>
                    <a:pt x="37" y="16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52" y="6"/>
                  </a:lnTo>
                  <a:lnTo>
                    <a:pt x="56" y="6"/>
                  </a:lnTo>
                  <a:lnTo>
                    <a:pt x="62" y="8"/>
                  </a:lnTo>
                  <a:lnTo>
                    <a:pt x="65" y="10"/>
                  </a:lnTo>
                  <a:lnTo>
                    <a:pt x="67" y="6"/>
                  </a:lnTo>
                  <a:lnTo>
                    <a:pt x="6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18" name="Freeform 866">
              <a:extLst>
                <a:ext uri="{FF2B5EF4-FFF2-40B4-BE49-F238E27FC236}">
                  <a16:creationId xmlns:a16="http://schemas.microsoft.com/office/drawing/2014/main" id="{7CD3E15D-2B23-4042-2F31-CC6D7949E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0" y="2122"/>
              <a:ext cx="23" cy="31"/>
            </a:xfrm>
            <a:custGeom>
              <a:avLst/>
              <a:gdLst>
                <a:gd name="T0" fmla="*/ 21 w 23"/>
                <a:gd name="T1" fmla="*/ 27 h 31"/>
                <a:gd name="T2" fmla="*/ 14 w 23"/>
                <a:gd name="T3" fmla="*/ 25 h 31"/>
                <a:gd name="T4" fmla="*/ 8 w 23"/>
                <a:gd name="T5" fmla="*/ 21 h 31"/>
                <a:gd name="T6" fmla="*/ 4 w 23"/>
                <a:gd name="T7" fmla="*/ 17 h 31"/>
                <a:gd name="T8" fmla="*/ 2 w 23"/>
                <a:gd name="T9" fmla="*/ 14 h 31"/>
                <a:gd name="T10" fmla="*/ 4 w 23"/>
                <a:gd name="T11" fmla="*/ 10 h 31"/>
                <a:gd name="T12" fmla="*/ 8 w 23"/>
                <a:gd name="T13" fmla="*/ 8 h 31"/>
                <a:gd name="T14" fmla="*/ 14 w 23"/>
                <a:gd name="T15" fmla="*/ 6 h 31"/>
                <a:gd name="T16" fmla="*/ 21 w 23"/>
                <a:gd name="T17" fmla="*/ 6 h 31"/>
                <a:gd name="T18" fmla="*/ 23 w 23"/>
                <a:gd name="T19" fmla="*/ 0 h 31"/>
                <a:gd name="T20" fmla="*/ 14 w 23"/>
                <a:gd name="T21" fmla="*/ 0 h 31"/>
                <a:gd name="T22" fmla="*/ 6 w 23"/>
                <a:gd name="T23" fmla="*/ 4 h 31"/>
                <a:gd name="T24" fmla="*/ 2 w 23"/>
                <a:gd name="T25" fmla="*/ 8 h 31"/>
                <a:gd name="T26" fmla="*/ 0 w 23"/>
                <a:gd name="T27" fmla="*/ 14 h 31"/>
                <a:gd name="T28" fmla="*/ 2 w 23"/>
                <a:gd name="T29" fmla="*/ 21 h 31"/>
                <a:gd name="T30" fmla="*/ 6 w 23"/>
                <a:gd name="T31" fmla="*/ 25 h 31"/>
                <a:gd name="T32" fmla="*/ 14 w 23"/>
                <a:gd name="T33" fmla="*/ 29 h 31"/>
                <a:gd name="T34" fmla="*/ 21 w 23"/>
                <a:gd name="T35" fmla="*/ 31 h 31"/>
                <a:gd name="T36" fmla="*/ 21 w 23"/>
                <a:gd name="T37" fmla="*/ 27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31"/>
                <a:gd name="T59" fmla="*/ 23 w 23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31">
                  <a:moveTo>
                    <a:pt x="21" y="27"/>
                  </a:moveTo>
                  <a:lnTo>
                    <a:pt x="14" y="25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8" y="8"/>
                  </a:lnTo>
                  <a:lnTo>
                    <a:pt x="14" y="6"/>
                  </a:lnTo>
                  <a:lnTo>
                    <a:pt x="21" y="6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1"/>
                  </a:lnTo>
                  <a:lnTo>
                    <a:pt x="6" y="25"/>
                  </a:lnTo>
                  <a:lnTo>
                    <a:pt x="14" y="29"/>
                  </a:lnTo>
                  <a:lnTo>
                    <a:pt x="21" y="31"/>
                  </a:lnTo>
                  <a:lnTo>
                    <a:pt x="21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19" name="Freeform 867">
              <a:extLst>
                <a:ext uri="{FF2B5EF4-FFF2-40B4-BE49-F238E27FC236}">
                  <a16:creationId xmlns:a16="http://schemas.microsoft.com/office/drawing/2014/main" id="{2F361F1F-DE93-34A3-8DF4-91B1ECE53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2116"/>
              <a:ext cx="68" cy="37"/>
            </a:xfrm>
            <a:custGeom>
              <a:avLst/>
              <a:gdLst>
                <a:gd name="T0" fmla="*/ 68 w 68"/>
                <a:gd name="T1" fmla="*/ 12 h 37"/>
                <a:gd name="T2" fmla="*/ 68 w 68"/>
                <a:gd name="T3" fmla="*/ 6 h 37"/>
                <a:gd name="T4" fmla="*/ 64 w 68"/>
                <a:gd name="T5" fmla="*/ 4 h 37"/>
                <a:gd name="T6" fmla="*/ 58 w 68"/>
                <a:gd name="T7" fmla="*/ 2 h 37"/>
                <a:gd name="T8" fmla="*/ 54 w 68"/>
                <a:gd name="T9" fmla="*/ 0 h 37"/>
                <a:gd name="T10" fmla="*/ 50 w 68"/>
                <a:gd name="T11" fmla="*/ 2 h 37"/>
                <a:gd name="T12" fmla="*/ 43 w 68"/>
                <a:gd name="T13" fmla="*/ 6 h 37"/>
                <a:gd name="T14" fmla="*/ 35 w 68"/>
                <a:gd name="T15" fmla="*/ 12 h 37"/>
                <a:gd name="T16" fmla="*/ 29 w 68"/>
                <a:gd name="T17" fmla="*/ 20 h 37"/>
                <a:gd name="T18" fmla="*/ 22 w 68"/>
                <a:gd name="T19" fmla="*/ 25 h 37"/>
                <a:gd name="T20" fmla="*/ 12 w 68"/>
                <a:gd name="T21" fmla="*/ 31 h 37"/>
                <a:gd name="T22" fmla="*/ 0 w 68"/>
                <a:gd name="T23" fmla="*/ 33 h 37"/>
                <a:gd name="T24" fmla="*/ 0 w 68"/>
                <a:gd name="T25" fmla="*/ 37 h 37"/>
                <a:gd name="T26" fmla="*/ 14 w 68"/>
                <a:gd name="T27" fmla="*/ 35 h 37"/>
                <a:gd name="T28" fmla="*/ 23 w 68"/>
                <a:gd name="T29" fmla="*/ 29 h 37"/>
                <a:gd name="T30" fmla="*/ 31 w 68"/>
                <a:gd name="T31" fmla="*/ 22 h 37"/>
                <a:gd name="T32" fmla="*/ 37 w 68"/>
                <a:gd name="T33" fmla="*/ 16 h 37"/>
                <a:gd name="T34" fmla="*/ 45 w 68"/>
                <a:gd name="T35" fmla="*/ 10 h 37"/>
                <a:gd name="T36" fmla="*/ 50 w 68"/>
                <a:gd name="T37" fmla="*/ 6 h 37"/>
                <a:gd name="T38" fmla="*/ 54 w 68"/>
                <a:gd name="T39" fmla="*/ 6 h 37"/>
                <a:gd name="T40" fmla="*/ 58 w 68"/>
                <a:gd name="T41" fmla="*/ 6 h 37"/>
                <a:gd name="T42" fmla="*/ 62 w 68"/>
                <a:gd name="T43" fmla="*/ 8 h 37"/>
                <a:gd name="T44" fmla="*/ 68 w 68"/>
                <a:gd name="T45" fmla="*/ 10 h 37"/>
                <a:gd name="T46" fmla="*/ 68 w 68"/>
                <a:gd name="T47" fmla="*/ 6 h 37"/>
                <a:gd name="T48" fmla="*/ 68 w 68"/>
                <a:gd name="T49" fmla="*/ 12 h 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8"/>
                <a:gd name="T76" fmla="*/ 0 h 37"/>
                <a:gd name="T77" fmla="*/ 68 w 68"/>
                <a:gd name="T78" fmla="*/ 37 h 3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8" h="37">
                  <a:moveTo>
                    <a:pt x="68" y="12"/>
                  </a:moveTo>
                  <a:lnTo>
                    <a:pt x="68" y="6"/>
                  </a:lnTo>
                  <a:lnTo>
                    <a:pt x="64" y="4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50" y="2"/>
                  </a:lnTo>
                  <a:lnTo>
                    <a:pt x="43" y="6"/>
                  </a:lnTo>
                  <a:lnTo>
                    <a:pt x="35" y="12"/>
                  </a:lnTo>
                  <a:lnTo>
                    <a:pt x="29" y="20"/>
                  </a:lnTo>
                  <a:lnTo>
                    <a:pt x="22" y="25"/>
                  </a:lnTo>
                  <a:lnTo>
                    <a:pt x="12" y="31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4" y="35"/>
                  </a:lnTo>
                  <a:lnTo>
                    <a:pt x="23" y="29"/>
                  </a:lnTo>
                  <a:lnTo>
                    <a:pt x="31" y="22"/>
                  </a:lnTo>
                  <a:lnTo>
                    <a:pt x="37" y="16"/>
                  </a:lnTo>
                  <a:lnTo>
                    <a:pt x="45" y="10"/>
                  </a:lnTo>
                  <a:lnTo>
                    <a:pt x="50" y="6"/>
                  </a:lnTo>
                  <a:lnTo>
                    <a:pt x="54" y="6"/>
                  </a:lnTo>
                  <a:lnTo>
                    <a:pt x="58" y="6"/>
                  </a:lnTo>
                  <a:lnTo>
                    <a:pt x="62" y="8"/>
                  </a:lnTo>
                  <a:lnTo>
                    <a:pt x="68" y="10"/>
                  </a:lnTo>
                  <a:lnTo>
                    <a:pt x="68" y="6"/>
                  </a:lnTo>
                  <a:lnTo>
                    <a:pt x="68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20" name="Freeform 868">
              <a:extLst>
                <a:ext uri="{FF2B5EF4-FFF2-40B4-BE49-F238E27FC236}">
                  <a16:creationId xmlns:a16="http://schemas.microsoft.com/office/drawing/2014/main" id="{B1EBED53-DBF8-189A-E7B8-24295580E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2122"/>
              <a:ext cx="23" cy="31"/>
            </a:xfrm>
            <a:custGeom>
              <a:avLst/>
              <a:gdLst>
                <a:gd name="T0" fmla="*/ 23 w 23"/>
                <a:gd name="T1" fmla="*/ 27 h 31"/>
                <a:gd name="T2" fmla="*/ 13 w 23"/>
                <a:gd name="T3" fmla="*/ 25 h 31"/>
                <a:gd name="T4" fmla="*/ 7 w 23"/>
                <a:gd name="T5" fmla="*/ 21 h 31"/>
                <a:gd name="T6" fmla="*/ 3 w 23"/>
                <a:gd name="T7" fmla="*/ 17 h 31"/>
                <a:gd name="T8" fmla="*/ 3 w 23"/>
                <a:gd name="T9" fmla="*/ 14 h 31"/>
                <a:gd name="T10" fmla="*/ 3 w 23"/>
                <a:gd name="T11" fmla="*/ 10 h 31"/>
                <a:gd name="T12" fmla="*/ 7 w 23"/>
                <a:gd name="T13" fmla="*/ 8 h 31"/>
                <a:gd name="T14" fmla="*/ 13 w 23"/>
                <a:gd name="T15" fmla="*/ 6 h 31"/>
                <a:gd name="T16" fmla="*/ 23 w 23"/>
                <a:gd name="T17" fmla="*/ 6 h 31"/>
                <a:gd name="T18" fmla="*/ 23 w 23"/>
                <a:gd name="T19" fmla="*/ 0 h 31"/>
                <a:gd name="T20" fmla="*/ 13 w 23"/>
                <a:gd name="T21" fmla="*/ 0 h 31"/>
                <a:gd name="T22" fmla="*/ 5 w 23"/>
                <a:gd name="T23" fmla="*/ 4 h 31"/>
                <a:gd name="T24" fmla="*/ 2 w 23"/>
                <a:gd name="T25" fmla="*/ 8 h 31"/>
                <a:gd name="T26" fmla="*/ 0 w 23"/>
                <a:gd name="T27" fmla="*/ 14 h 31"/>
                <a:gd name="T28" fmla="*/ 2 w 23"/>
                <a:gd name="T29" fmla="*/ 21 h 31"/>
                <a:gd name="T30" fmla="*/ 5 w 23"/>
                <a:gd name="T31" fmla="*/ 25 h 31"/>
                <a:gd name="T32" fmla="*/ 13 w 23"/>
                <a:gd name="T33" fmla="*/ 29 h 31"/>
                <a:gd name="T34" fmla="*/ 23 w 23"/>
                <a:gd name="T35" fmla="*/ 31 h 31"/>
                <a:gd name="T36" fmla="*/ 23 w 23"/>
                <a:gd name="T37" fmla="*/ 27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31"/>
                <a:gd name="T59" fmla="*/ 23 w 23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31">
                  <a:moveTo>
                    <a:pt x="23" y="27"/>
                  </a:moveTo>
                  <a:lnTo>
                    <a:pt x="13" y="25"/>
                  </a:lnTo>
                  <a:lnTo>
                    <a:pt x="7" y="21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3" y="10"/>
                  </a:lnTo>
                  <a:lnTo>
                    <a:pt x="7" y="8"/>
                  </a:lnTo>
                  <a:lnTo>
                    <a:pt x="13" y="6"/>
                  </a:lnTo>
                  <a:lnTo>
                    <a:pt x="23" y="6"/>
                  </a:lnTo>
                  <a:lnTo>
                    <a:pt x="23" y="0"/>
                  </a:lnTo>
                  <a:lnTo>
                    <a:pt x="13" y="0"/>
                  </a:lnTo>
                  <a:lnTo>
                    <a:pt x="5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1"/>
                  </a:lnTo>
                  <a:lnTo>
                    <a:pt x="5" y="25"/>
                  </a:lnTo>
                  <a:lnTo>
                    <a:pt x="13" y="29"/>
                  </a:lnTo>
                  <a:lnTo>
                    <a:pt x="23" y="31"/>
                  </a:lnTo>
                  <a:lnTo>
                    <a:pt x="23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21" name="Freeform 869">
              <a:extLst>
                <a:ext uri="{FF2B5EF4-FFF2-40B4-BE49-F238E27FC236}">
                  <a16:creationId xmlns:a16="http://schemas.microsoft.com/office/drawing/2014/main" id="{17AE7ABD-824A-0E43-E7CC-32F89A1E8F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9" y="2116"/>
              <a:ext cx="67" cy="37"/>
            </a:xfrm>
            <a:custGeom>
              <a:avLst/>
              <a:gdLst>
                <a:gd name="T0" fmla="*/ 65 w 67"/>
                <a:gd name="T1" fmla="*/ 12 h 37"/>
                <a:gd name="T2" fmla="*/ 67 w 67"/>
                <a:gd name="T3" fmla="*/ 6 h 37"/>
                <a:gd name="T4" fmla="*/ 61 w 67"/>
                <a:gd name="T5" fmla="*/ 4 h 37"/>
                <a:gd name="T6" fmla="*/ 55 w 67"/>
                <a:gd name="T7" fmla="*/ 2 h 37"/>
                <a:gd name="T8" fmla="*/ 51 w 67"/>
                <a:gd name="T9" fmla="*/ 0 h 37"/>
                <a:gd name="T10" fmla="*/ 48 w 67"/>
                <a:gd name="T11" fmla="*/ 2 h 37"/>
                <a:gd name="T12" fmla="*/ 40 w 67"/>
                <a:gd name="T13" fmla="*/ 6 h 37"/>
                <a:gd name="T14" fmla="*/ 34 w 67"/>
                <a:gd name="T15" fmla="*/ 12 h 37"/>
                <a:gd name="T16" fmla="*/ 27 w 67"/>
                <a:gd name="T17" fmla="*/ 20 h 37"/>
                <a:gd name="T18" fmla="*/ 21 w 67"/>
                <a:gd name="T19" fmla="*/ 25 h 37"/>
                <a:gd name="T20" fmla="*/ 11 w 67"/>
                <a:gd name="T21" fmla="*/ 31 h 37"/>
                <a:gd name="T22" fmla="*/ 0 w 67"/>
                <a:gd name="T23" fmla="*/ 33 h 37"/>
                <a:gd name="T24" fmla="*/ 0 w 67"/>
                <a:gd name="T25" fmla="*/ 37 h 37"/>
                <a:gd name="T26" fmla="*/ 11 w 67"/>
                <a:gd name="T27" fmla="*/ 35 h 37"/>
                <a:gd name="T28" fmla="*/ 21 w 67"/>
                <a:gd name="T29" fmla="*/ 29 h 37"/>
                <a:gd name="T30" fmla="*/ 28 w 67"/>
                <a:gd name="T31" fmla="*/ 22 h 37"/>
                <a:gd name="T32" fmla="*/ 36 w 67"/>
                <a:gd name="T33" fmla="*/ 16 h 37"/>
                <a:gd name="T34" fmla="*/ 42 w 67"/>
                <a:gd name="T35" fmla="*/ 10 h 37"/>
                <a:gd name="T36" fmla="*/ 48 w 67"/>
                <a:gd name="T37" fmla="*/ 6 h 37"/>
                <a:gd name="T38" fmla="*/ 51 w 67"/>
                <a:gd name="T39" fmla="*/ 6 h 37"/>
                <a:gd name="T40" fmla="*/ 55 w 67"/>
                <a:gd name="T41" fmla="*/ 6 h 37"/>
                <a:gd name="T42" fmla="*/ 59 w 67"/>
                <a:gd name="T43" fmla="*/ 8 h 37"/>
                <a:gd name="T44" fmla="*/ 65 w 67"/>
                <a:gd name="T45" fmla="*/ 10 h 37"/>
                <a:gd name="T46" fmla="*/ 65 w 67"/>
                <a:gd name="T47" fmla="*/ 6 h 37"/>
                <a:gd name="T48" fmla="*/ 65 w 67"/>
                <a:gd name="T49" fmla="*/ 12 h 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7"/>
                <a:gd name="T77" fmla="*/ 67 w 67"/>
                <a:gd name="T78" fmla="*/ 37 h 3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7">
                  <a:moveTo>
                    <a:pt x="65" y="12"/>
                  </a:moveTo>
                  <a:lnTo>
                    <a:pt x="67" y="6"/>
                  </a:lnTo>
                  <a:lnTo>
                    <a:pt x="61" y="4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0" y="6"/>
                  </a:lnTo>
                  <a:lnTo>
                    <a:pt x="34" y="12"/>
                  </a:lnTo>
                  <a:lnTo>
                    <a:pt x="27" y="20"/>
                  </a:lnTo>
                  <a:lnTo>
                    <a:pt x="21" y="25"/>
                  </a:lnTo>
                  <a:lnTo>
                    <a:pt x="11" y="31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1" y="35"/>
                  </a:lnTo>
                  <a:lnTo>
                    <a:pt x="21" y="29"/>
                  </a:lnTo>
                  <a:lnTo>
                    <a:pt x="28" y="22"/>
                  </a:lnTo>
                  <a:lnTo>
                    <a:pt x="36" y="16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51" y="6"/>
                  </a:lnTo>
                  <a:lnTo>
                    <a:pt x="55" y="6"/>
                  </a:lnTo>
                  <a:lnTo>
                    <a:pt x="59" y="8"/>
                  </a:lnTo>
                  <a:lnTo>
                    <a:pt x="65" y="10"/>
                  </a:lnTo>
                  <a:lnTo>
                    <a:pt x="65" y="6"/>
                  </a:lnTo>
                  <a:lnTo>
                    <a:pt x="6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22" name="Freeform 870">
              <a:extLst>
                <a:ext uri="{FF2B5EF4-FFF2-40B4-BE49-F238E27FC236}">
                  <a16:creationId xmlns:a16="http://schemas.microsoft.com/office/drawing/2014/main" id="{4B7F3FC2-316E-3984-90D5-9BB008942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3" y="2122"/>
              <a:ext cx="21" cy="31"/>
            </a:xfrm>
            <a:custGeom>
              <a:avLst/>
              <a:gdLst>
                <a:gd name="T0" fmla="*/ 21 w 21"/>
                <a:gd name="T1" fmla="*/ 27 h 31"/>
                <a:gd name="T2" fmla="*/ 13 w 21"/>
                <a:gd name="T3" fmla="*/ 25 h 31"/>
                <a:gd name="T4" fmla="*/ 6 w 21"/>
                <a:gd name="T5" fmla="*/ 21 h 31"/>
                <a:gd name="T6" fmla="*/ 4 w 21"/>
                <a:gd name="T7" fmla="*/ 17 h 31"/>
                <a:gd name="T8" fmla="*/ 2 w 21"/>
                <a:gd name="T9" fmla="*/ 14 h 31"/>
                <a:gd name="T10" fmla="*/ 4 w 21"/>
                <a:gd name="T11" fmla="*/ 10 h 31"/>
                <a:gd name="T12" fmla="*/ 6 w 21"/>
                <a:gd name="T13" fmla="*/ 8 h 31"/>
                <a:gd name="T14" fmla="*/ 13 w 21"/>
                <a:gd name="T15" fmla="*/ 6 h 31"/>
                <a:gd name="T16" fmla="*/ 21 w 21"/>
                <a:gd name="T17" fmla="*/ 6 h 31"/>
                <a:gd name="T18" fmla="*/ 21 w 21"/>
                <a:gd name="T19" fmla="*/ 0 h 31"/>
                <a:gd name="T20" fmla="*/ 11 w 21"/>
                <a:gd name="T21" fmla="*/ 0 h 31"/>
                <a:gd name="T22" fmla="*/ 6 w 21"/>
                <a:gd name="T23" fmla="*/ 4 h 31"/>
                <a:gd name="T24" fmla="*/ 0 w 21"/>
                <a:gd name="T25" fmla="*/ 8 h 31"/>
                <a:gd name="T26" fmla="*/ 0 w 21"/>
                <a:gd name="T27" fmla="*/ 14 h 31"/>
                <a:gd name="T28" fmla="*/ 0 w 21"/>
                <a:gd name="T29" fmla="*/ 21 h 31"/>
                <a:gd name="T30" fmla="*/ 6 w 21"/>
                <a:gd name="T31" fmla="*/ 25 h 31"/>
                <a:gd name="T32" fmla="*/ 11 w 21"/>
                <a:gd name="T33" fmla="*/ 29 h 31"/>
                <a:gd name="T34" fmla="*/ 21 w 21"/>
                <a:gd name="T35" fmla="*/ 31 h 31"/>
                <a:gd name="T36" fmla="*/ 21 w 21"/>
                <a:gd name="T37" fmla="*/ 27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"/>
                <a:gd name="T58" fmla="*/ 0 h 31"/>
                <a:gd name="T59" fmla="*/ 21 w 21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" h="31">
                  <a:moveTo>
                    <a:pt x="21" y="27"/>
                  </a:moveTo>
                  <a:lnTo>
                    <a:pt x="13" y="25"/>
                  </a:lnTo>
                  <a:lnTo>
                    <a:pt x="6" y="21"/>
                  </a:lnTo>
                  <a:lnTo>
                    <a:pt x="4" y="17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6" y="8"/>
                  </a:lnTo>
                  <a:lnTo>
                    <a:pt x="13" y="6"/>
                  </a:lnTo>
                  <a:lnTo>
                    <a:pt x="21" y="6"/>
                  </a:lnTo>
                  <a:lnTo>
                    <a:pt x="21" y="0"/>
                  </a:lnTo>
                  <a:lnTo>
                    <a:pt x="11" y="0"/>
                  </a:lnTo>
                  <a:lnTo>
                    <a:pt x="6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21"/>
                  </a:lnTo>
                  <a:lnTo>
                    <a:pt x="6" y="25"/>
                  </a:lnTo>
                  <a:lnTo>
                    <a:pt x="11" y="29"/>
                  </a:lnTo>
                  <a:lnTo>
                    <a:pt x="21" y="31"/>
                  </a:lnTo>
                  <a:lnTo>
                    <a:pt x="21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23" name="Freeform 871">
              <a:extLst>
                <a:ext uri="{FF2B5EF4-FFF2-40B4-BE49-F238E27FC236}">
                  <a16:creationId xmlns:a16="http://schemas.microsoft.com/office/drawing/2014/main" id="{BD806155-3EB3-1CB7-6DB8-5A866A9C0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2116"/>
              <a:ext cx="67" cy="37"/>
            </a:xfrm>
            <a:custGeom>
              <a:avLst/>
              <a:gdLst>
                <a:gd name="T0" fmla="*/ 67 w 67"/>
                <a:gd name="T1" fmla="*/ 12 h 37"/>
                <a:gd name="T2" fmla="*/ 67 w 67"/>
                <a:gd name="T3" fmla="*/ 6 h 37"/>
                <a:gd name="T4" fmla="*/ 61 w 67"/>
                <a:gd name="T5" fmla="*/ 4 h 37"/>
                <a:gd name="T6" fmla="*/ 57 w 67"/>
                <a:gd name="T7" fmla="*/ 2 h 37"/>
                <a:gd name="T8" fmla="*/ 54 w 67"/>
                <a:gd name="T9" fmla="*/ 0 h 37"/>
                <a:gd name="T10" fmla="*/ 48 w 67"/>
                <a:gd name="T11" fmla="*/ 2 h 37"/>
                <a:gd name="T12" fmla="*/ 42 w 67"/>
                <a:gd name="T13" fmla="*/ 6 h 37"/>
                <a:gd name="T14" fmla="*/ 34 w 67"/>
                <a:gd name="T15" fmla="*/ 12 h 37"/>
                <a:gd name="T16" fmla="*/ 29 w 67"/>
                <a:gd name="T17" fmla="*/ 20 h 37"/>
                <a:gd name="T18" fmla="*/ 21 w 67"/>
                <a:gd name="T19" fmla="*/ 25 h 37"/>
                <a:gd name="T20" fmla="*/ 11 w 67"/>
                <a:gd name="T21" fmla="*/ 31 h 37"/>
                <a:gd name="T22" fmla="*/ 0 w 67"/>
                <a:gd name="T23" fmla="*/ 33 h 37"/>
                <a:gd name="T24" fmla="*/ 0 w 67"/>
                <a:gd name="T25" fmla="*/ 37 h 37"/>
                <a:gd name="T26" fmla="*/ 11 w 67"/>
                <a:gd name="T27" fmla="*/ 35 h 37"/>
                <a:gd name="T28" fmla="*/ 23 w 67"/>
                <a:gd name="T29" fmla="*/ 29 h 37"/>
                <a:gd name="T30" fmla="*/ 31 w 67"/>
                <a:gd name="T31" fmla="*/ 22 h 37"/>
                <a:gd name="T32" fmla="*/ 36 w 67"/>
                <a:gd name="T33" fmla="*/ 16 h 37"/>
                <a:gd name="T34" fmla="*/ 42 w 67"/>
                <a:gd name="T35" fmla="*/ 10 h 37"/>
                <a:gd name="T36" fmla="*/ 50 w 67"/>
                <a:gd name="T37" fmla="*/ 6 h 37"/>
                <a:gd name="T38" fmla="*/ 54 w 67"/>
                <a:gd name="T39" fmla="*/ 6 h 37"/>
                <a:gd name="T40" fmla="*/ 57 w 67"/>
                <a:gd name="T41" fmla="*/ 6 h 37"/>
                <a:gd name="T42" fmla="*/ 61 w 67"/>
                <a:gd name="T43" fmla="*/ 8 h 37"/>
                <a:gd name="T44" fmla="*/ 65 w 67"/>
                <a:gd name="T45" fmla="*/ 10 h 37"/>
                <a:gd name="T46" fmla="*/ 67 w 67"/>
                <a:gd name="T47" fmla="*/ 6 h 37"/>
                <a:gd name="T48" fmla="*/ 67 w 67"/>
                <a:gd name="T49" fmla="*/ 12 h 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7"/>
                <a:gd name="T77" fmla="*/ 67 w 67"/>
                <a:gd name="T78" fmla="*/ 37 h 3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7">
                  <a:moveTo>
                    <a:pt x="67" y="12"/>
                  </a:moveTo>
                  <a:lnTo>
                    <a:pt x="67" y="6"/>
                  </a:lnTo>
                  <a:lnTo>
                    <a:pt x="61" y="4"/>
                  </a:lnTo>
                  <a:lnTo>
                    <a:pt x="57" y="2"/>
                  </a:lnTo>
                  <a:lnTo>
                    <a:pt x="54" y="0"/>
                  </a:lnTo>
                  <a:lnTo>
                    <a:pt x="48" y="2"/>
                  </a:lnTo>
                  <a:lnTo>
                    <a:pt x="42" y="6"/>
                  </a:lnTo>
                  <a:lnTo>
                    <a:pt x="34" y="12"/>
                  </a:lnTo>
                  <a:lnTo>
                    <a:pt x="29" y="20"/>
                  </a:lnTo>
                  <a:lnTo>
                    <a:pt x="21" y="25"/>
                  </a:lnTo>
                  <a:lnTo>
                    <a:pt x="11" y="31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1" y="35"/>
                  </a:lnTo>
                  <a:lnTo>
                    <a:pt x="23" y="29"/>
                  </a:lnTo>
                  <a:lnTo>
                    <a:pt x="31" y="22"/>
                  </a:lnTo>
                  <a:lnTo>
                    <a:pt x="36" y="16"/>
                  </a:lnTo>
                  <a:lnTo>
                    <a:pt x="42" y="10"/>
                  </a:lnTo>
                  <a:lnTo>
                    <a:pt x="50" y="6"/>
                  </a:lnTo>
                  <a:lnTo>
                    <a:pt x="54" y="6"/>
                  </a:lnTo>
                  <a:lnTo>
                    <a:pt x="57" y="6"/>
                  </a:lnTo>
                  <a:lnTo>
                    <a:pt x="61" y="8"/>
                  </a:lnTo>
                  <a:lnTo>
                    <a:pt x="65" y="10"/>
                  </a:lnTo>
                  <a:lnTo>
                    <a:pt x="67" y="6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24" name="Freeform 872">
              <a:extLst>
                <a:ext uri="{FF2B5EF4-FFF2-40B4-BE49-F238E27FC236}">
                  <a16:creationId xmlns:a16="http://schemas.microsoft.com/office/drawing/2014/main" id="{F0F63AB8-5FFB-D3F4-2698-3E866CABF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" y="2122"/>
              <a:ext cx="23" cy="31"/>
            </a:xfrm>
            <a:custGeom>
              <a:avLst/>
              <a:gdLst>
                <a:gd name="T0" fmla="*/ 23 w 23"/>
                <a:gd name="T1" fmla="*/ 27 h 31"/>
                <a:gd name="T2" fmla="*/ 13 w 23"/>
                <a:gd name="T3" fmla="*/ 25 h 31"/>
                <a:gd name="T4" fmla="*/ 8 w 23"/>
                <a:gd name="T5" fmla="*/ 21 h 31"/>
                <a:gd name="T6" fmla="*/ 4 w 23"/>
                <a:gd name="T7" fmla="*/ 17 h 31"/>
                <a:gd name="T8" fmla="*/ 4 w 23"/>
                <a:gd name="T9" fmla="*/ 14 h 31"/>
                <a:gd name="T10" fmla="*/ 4 w 23"/>
                <a:gd name="T11" fmla="*/ 10 h 31"/>
                <a:gd name="T12" fmla="*/ 8 w 23"/>
                <a:gd name="T13" fmla="*/ 8 h 31"/>
                <a:gd name="T14" fmla="*/ 13 w 23"/>
                <a:gd name="T15" fmla="*/ 6 h 31"/>
                <a:gd name="T16" fmla="*/ 23 w 23"/>
                <a:gd name="T17" fmla="*/ 6 h 31"/>
                <a:gd name="T18" fmla="*/ 23 w 23"/>
                <a:gd name="T19" fmla="*/ 0 h 31"/>
                <a:gd name="T20" fmla="*/ 13 w 23"/>
                <a:gd name="T21" fmla="*/ 0 h 31"/>
                <a:gd name="T22" fmla="*/ 6 w 23"/>
                <a:gd name="T23" fmla="*/ 4 h 31"/>
                <a:gd name="T24" fmla="*/ 2 w 23"/>
                <a:gd name="T25" fmla="*/ 8 h 31"/>
                <a:gd name="T26" fmla="*/ 0 w 23"/>
                <a:gd name="T27" fmla="*/ 14 h 31"/>
                <a:gd name="T28" fmla="*/ 2 w 23"/>
                <a:gd name="T29" fmla="*/ 21 h 31"/>
                <a:gd name="T30" fmla="*/ 6 w 23"/>
                <a:gd name="T31" fmla="*/ 25 h 31"/>
                <a:gd name="T32" fmla="*/ 13 w 23"/>
                <a:gd name="T33" fmla="*/ 29 h 31"/>
                <a:gd name="T34" fmla="*/ 23 w 23"/>
                <a:gd name="T35" fmla="*/ 31 h 31"/>
                <a:gd name="T36" fmla="*/ 23 w 23"/>
                <a:gd name="T37" fmla="*/ 27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31"/>
                <a:gd name="T59" fmla="*/ 23 w 23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31">
                  <a:moveTo>
                    <a:pt x="23" y="27"/>
                  </a:moveTo>
                  <a:lnTo>
                    <a:pt x="13" y="25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8" y="8"/>
                  </a:lnTo>
                  <a:lnTo>
                    <a:pt x="13" y="6"/>
                  </a:lnTo>
                  <a:lnTo>
                    <a:pt x="23" y="6"/>
                  </a:lnTo>
                  <a:lnTo>
                    <a:pt x="23" y="0"/>
                  </a:lnTo>
                  <a:lnTo>
                    <a:pt x="13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1"/>
                  </a:lnTo>
                  <a:lnTo>
                    <a:pt x="6" y="25"/>
                  </a:lnTo>
                  <a:lnTo>
                    <a:pt x="13" y="29"/>
                  </a:lnTo>
                  <a:lnTo>
                    <a:pt x="23" y="31"/>
                  </a:lnTo>
                  <a:lnTo>
                    <a:pt x="23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25" name="Freeform 873">
              <a:extLst>
                <a:ext uri="{FF2B5EF4-FFF2-40B4-BE49-F238E27FC236}">
                  <a16:creationId xmlns:a16="http://schemas.microsoft.com/office/drawing/2014/main" id="{207693E7-FB7A-3CB6-CEB6-3C3304BF4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" y="2116"/>
              <a:ext cx="67" cy="37"/>
            </a:xfrm>
            <a:custGeom>
              <a:avLst/>
              <a:gdLst>
                <a:gd name="T0" fmla="*/ 65 w 67"/>
                <a:gd name="T1" fmla="*/ 12 h 37"/>
                <a:gd name="T2" fmla="*/ 67 w 67"/>
                <a:gd name="T3" fmla="*/ 6 h 37"/>
                <a:gd name="T4" fmla="*/ 61 w 67"/>
                <a:gd name="T5" fmla="*/ 4 h 37"/>
                <a:gd name="T6" fmla="*/ 56 w 67"/>
                <a:gd name="T7" fmla="*/ 2 h 37"/>
                <a:gd name="T8" fmla="*/ 52 w 67"/>
                <a:gd name="T9" fmla="*/ 0 h 37"/>
                <a:gd name="T10" fmla="*/ 48 w 67"/>
                <a:gd name="T11" fmla="*/ 2 h 37"/>
                <a:gd name="T12" fmla="*/ 40 w 67"/>
                <a:gd name="T13" fmla="*/ 6 h 37"/>
                <a:gd name="T14" fmla="*/ 35 w 67"/>
                <a:gd name="T15" fmla="*/ 12 h 37"/>
                <a:gd name="T16" fmla="*/ 27 w 67"/>
                <a:gd name="T17" fmla="*/ 20 h 37"/>
                <a:gd name="T18" fmla="*/ 19 w 67"/>
                <a:gd name="T19" fmla="*/ 25 h 37"/>
                <a:gd name="T20" fmla="*/ 12 w 67"/>
                <a:gd name="T21" fmla="*/ 31 h 37"/>
                <a:gd name="T22" fmla="*/ 0 w 67"/>
                <a:gd name="T23" fmla="*/ 33 h 37"/>
                <a:gd name="T24" fmla="*/ 0 w 67"/>
                <a:gd name="T25" fmla="*/ 37 h 37"/>
                <a:gd name="T26" fmla="*/ 12 w 67"/>
                <a:gd name="T27" fmla="*/ 35 h 37"/>
                <a:gd name="T28" fmla="*/ 21 w 67"/>
                <a:gd name="T29" fmla="*/ 29 h 37"/>
                <a:gd name="T30" fmla="*/ 29 w 67"/>
                <a:gd name="T31" fmla="*/ 22 h 37"/>
                <a:gd name="T32" fmla="*/ 37 w 67"/>
                <a:gd name="T33" fmla="*/ 16 h 37"/>
                <a:gd name="T34" fmla="*/ 42 w 67"/>
                <a:gd name="T35" fmla="*/ 10 h 37"/>
                <a:gd name="T36" fmla="*/ 48 w 67"/>
                <a:gd name="T37" fmla="*/ 6 h 37"/>
                <a:gd name="T38" fmla="*/ 52 w 67"/>
                <a:gd name="T39" fmla="*/ 6 h 37"/>
                <a:gd name="T40" fmla="*/ 56 w 67"/>
                <a:gd name="T41" fmla="*/ 6 h 37"/>
                <a:gd name="T42" fmla="*/ 60 w 67"/>
                <a:gd name="T43" fmla="*/ 8 h 37"/>
                <a:gd name="T44" fmla="*/ 65 w 67"/>
                <a:gd name="T45" fmla="*/ 10 h 37"/>
                <a:gd name="T46" fmla="*/ 65 w 67"/>
                <a:gd name="T47" fmla="*/ 6 h 37"/>
                <a:gd name="T48" fmla="*/ 65 w 67"/>
                <a:gd name="T49" fmla="*/ 12 h 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7"/>
                <a:gd name="T77" fmla="*/ 67 w 67"/>
                <a:gd name="T78" fmla="*/ 37 h 3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7">
                  <a:moveTo>
                    <a:pt x="65" y="12"/>
                  </a:moveTo>
                  <a:lnTo>
                    <a:pt x="67" y="6"/>
                  </a:lnTo>
                  <a:lnTo>
                    <a:pt x="61" y="4"/>
                  </a:lnTo>
                  <a:lnTo>
                    <a:pt x="56" y="2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0" y="6"/>
                  </a:lnTo>
                  <a:lnTo>
                    <a:pt x="35" y="12"/>
                  </a:lnTo>
                  <a:lnTo>
                    <a:pt x="27" y="20"/>
                  </a:lnTo>
                  <a:lnTo>
                    <a:pt x="19" y="25"/>
                  </a:lnTo>
                  <a:lnTo>
                    <a:pt x="12" y="31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2" y="35"/>
                  </a:lnTo>
                  <a:lnTo>
                    <a:pt x="21" y="29"/>
                  </a:lnTo>
                  <a:lnTo>
                    <a:pt x="29" y="22"/>
                  </a:lnTo>
                  <a:lnTo>
                    <a:pt x="37" y="16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52" y="6"/>
                  </a:lnTo>
                  <a:lnTo>
                    <a:pt x="56" y="6"/>
                  </a:lnTo>
                  <a:lnTo>
                    <a:pt x="60" y="8"/>
                  </a:lnTo>
                  <a:lnTo>
                    <a:pt x="65" y="10"/>
                  </a:lnTo>
                  <a:lnTo>
                    <a:pt x="65" y="6"/>
                  </a:lnTo>
                  <a:lnTo>
                    <a:pt x="6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26" name="Freeform 874">
              <a:extLst>
                <a:ext uri="{FF2B5EF4-FFF2-40B4-BE49-F238E27FC236}">
                  <a16:creationId xmlns:a16="http://schemas.microsoft.com/office/drawing/2014/main" id="{7170C5A5-D92A-9EEE-0B27-F17221C58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" y="2122"/>
              <a:ext cx="21" cy="31"/>
            </a:xfrm>
            <a:custGeom>
              <a:avLst/>
              <a:gdLst>
                <a:gd name="T0" fmla="*/ 21 w 21"/>
                <a:gd name="T1" fmla="*/ 27 h 31"/>
                <a:gd name="T2" fmla="*/ 14 w 21"/>
                <a:gd name="T3" fmla="*/ 25 h 31"/>
                <a:gd name="T4" fmla="*/ 6 w 21"/>
                <a:gd name="T5" fmla="*/ 21 h 31"/>
                <a:gd name="T6" fmla="*/ 4 w 21"/>
                <a:gd name="T7" fmla="*/ 17 h 31"/>
                <a:gd name="T8" fmla="*/ 2 w 21"/>
                <a:gd name="T9" fmla="*/ 14 h 31"/>
                <a:gd name="T10" fmla="*/ 4 w 21"/>
                <a:gd name="T11" fmla="*/ 10 h 31"/>
                <a:gd name="T12" fmla="*/ 6 w 21"/>
                <a:gd name="T13" fmla="*/ 8 h 31"/>
                <a:gd name="T14" fmla="*/ 14 w 21"/>
                <a:gd name="T15" fmla="*/ 6 h 31"/>
                <a:gd name="T16" fmla="*/ 21 w 21"/>
                <a:gd name="T17" fmla="*/ 6 h 31"/>
                <a:gd name="T18" fmla="*/ 21 w 21"/>
                <a:gd name="T19" fmla="*/ 0 h 31"/>
                <a:gd name="T20" fmla="*/ 12 w 21"/>
                <a:gd name="T21" fmla="*/ 0 h 31"/>
                <a:gd name="T22" fmla="*/ 6 w 21"/>
                <a:gd name="T23" fmla="*/ 4 h 31"/>
                <a:gd name="T24" fmla="*/ 0 w 21"/>
                <a:gd name="T25" fmla="*/ 8 h 31"/>
                <a:gd name="T26" fmla="*/ 0 w 21"/>
                <a:gd name="T27" fmla="*/ 14 h 31"/>
                <a:gd name="T28" fmla="*/ 0 w 21"/>
                <a:gd name="T29" fmla="*/ 21 h 31"/>
                <a:gd name="T30" fmla="*/ 6 w 21"/>
                <a:gd name="T31" fmla="*/ 25 h 31"/>
                <a:gd name="T32" fmla="*/ 12 w 21"/>
                <a:gd name="T33" fmla="*/ 29 h 31"/>
                <a:gd name="T34" fmla="*/ 21 w 21"/>
                <a:gd name="T35" fmla="*/ 31 h 31"/>
                <a:gd name="T36" fmla="*/ 21 w 21"/>
                <a:gd name="T37" fmla="*/ 27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"/>
                <a:gd name="T58" fmla="*/ 0 h 31"/>
                <a:gd name="T59" fmla="*/ 21 w 21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" h="31">
                  <a:moveTo>
                    <a:pt x="21" y="27"/>
                  </a:moveTo>
                  <a:lnTo>
                    <a:pt x="14" y="25"/>
                  </a:lnTo>
                  <a:lnTo>
                    <a:pt x="6" y="21"/>
                  </a:lnTo>
                  <a:lnTo>
                    <a:pt x="4" y="17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6" y="8"/>
                  </a:lnTo>
                  <a:lnTo>
                    <a:pt x="14" y="6"/>
                  </a:lnTo>
                  <a:lnTo>
                    <a:pt x="21" y="6"/>
                  </a:lnTo>
                  <a:lnTo>
                    <a:pt x="21" y="0"/>
                  </a:lnTo>
                  <a:lnTo>
                    <a:pt x="12" y="0"/>
                  </a:lnTo>
                  <a:lnTo>
                    <a:pt x="6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21"/>
                  </a:lnTo>
                  <a:lnTo>
                    <a:pt x="6" y="25"/>
                  </a:lnTo>
                  <a:lnTo>
                    <a:pt x="12" y="29"/>
                  </a:lnTo>
                  <a:lnTo>
                    <a:pt x="21" y="31"/>
                  </a:lnTo>
                  <a:lnTo>
                    <a:pt x="21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27" name="Freeform 875">
              <a:extLst>
                <a:ext uri="{FF2B5EF4-FFF2-40B4-BE49-F238E27FC236}">
                  <a16:creationId xmlns:a16="http://schemas.microsoft.com/office/drawing/2014/main" id="{C5FF5C6A-79D0-0385-9927-EE0A90F1F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6" y="2116"/>
              <a:ext cx="68" cy="37"/>
            </a:xfrm>
            <a:custGeom>
              <a:avLst/>
              <a:gdLst>
                <a:gd name="T0" fmla="*/ 68 w 68"/>
                <a:gd name="T1" fmla="*/ 12 h 37"/>
                <a:gd name="T2" fmla="*/ 68 w 68"/>
                <a:gd name="T3" fmla="*/ 6 h 37"/>
                <a:gd name="T4" fmla="*/ 62 w 68"/>
                <a:gd name="T5" fmla="*/ 4 h 37"/>
                <a:gd name="T6" fmla="*/ 58 w 68"/>
                <a:gd name="T7" fmla="*/ 2 h 37"/>
                <a:gd name="T8" fmla="*/ 54 w 68"/>
                <a:gd name="T9" fmla="*/ 0 h 37"/>
                <a:gd name="T10" fmla="*/ 48 w 68"/>
                <a:gd name="T11" fmla="*/ 2 h 37"/>
                <a:gd name="T12" fmla="*/ 43 w 68"/>
                <a:gd name="T13" fmla="*/ 6 h 37"/>
                <a:gd name="T14" fmla="*/ 35 w 68"/>
                <a:gd name="T15" fmla="*/ 12 h 37"/>
                <a:gd name="T16" fmla="*/ 29 w 68"/>
                <a:gd name="T17" fmla="*/ 20 h 37"/>
                <a:gd name="T18" fmla="*/ 21 w 68"/>
                <a:gd name="T19" fmla="*/ 25 h 37"/>
                <a:gd name="T20" fmla="*/ 12 w 68"/>
                <a:gd name="T21" fmla="*/ 31 h 37"/>
                <a:gd name="T22" fmla="*/ 0 w 68"/>
                <a:gd name="T23" fmla="*/ 33 h 37"/>
                <a:gd name="T24" fmla="*/ 0 w 68"/>
                <a:gd name="T25" fmla="*/ 37 h 37"/>
                <a:gd name="T26" fmla="*/ 12 w 68"/>
                <a:gd name="T27" fmla="*/ 35 h 37"/>
                <a:gd name="T28" fmla="*/ 23 w 68"/>
                <a:gd name="T29" fmla="*/ 29 h 37"/>
                <a:gd name="T30" fmla="*/ 31 w 68"/>
                <a:gd name="T31" fmla="*/ 22 h 37"/>
                <a:gd name="T32" fmla="*/ 37 w 68"/>
                <a:gd name="T33" fmla="*/ 16 h 37"/>
                <a:gd name="T34" fmla="*/ 43 w 68"/>
                <a:gd name="T35" fmla="*/ 10 h 37"/>
                <a:gd name="T36" fmla="*/ 50 w 68"/>
                <a:gd name="T37" fmla="*/ 6 h 37"/>
                <a:gd name="T38" fmla="*/ 54 w 68"/>
                <a:gd name="T39" fmla="*/ 6 h 37"/>
                <a:gd name="T40" fmla="*/ 58 w 68"/>
                <a:gd name="T41" fmla="*/ 6 h 37"/>
                <a:gd name="T42" fmla="*/ 62 w 68"/>
                <a:gd name="T43" fmla="*/ 8 h 37"/>
                <a:gd name="T44" fmla="*/ 66 w 68"/>
                <a:gd name="T45" fmla="*/ 10 h 37"/>
                <a:gd name="T46" fmla="*/ 68 w 68"/>
                <a:gd name="T47" fmla="*/ 6 h 37"/>
                <a:gd name="T48" fmla="*/ 68 w 68"/>
                <a:gd name="T49" fmla="*/ 12 h 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8"/>
                <a:gd name="T76" fmla="*/ 0 h 37"/>
                <a:gd name="T77" fmla="*/ 68 w 68"/>
                <a:gd name="T78" fmla="*/ 37 h 3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8" h="37">
                  <a:moveTo>
                    <a:pt x="68" y="12"/>
                  </a:moveTo>
                  <a:lnTo>
                    <a:pt x="68" y="6"/>
                  </a:lnTo>
                  <a:lnTo>
                    <a:pt x="62" y="4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8" y="2"/>
                  </a:lnTo>
                  <a:lnTo>
                    <a:pt x="43" y="6"/>
                  </a:lnTo>
                  <a:lnTo>
                    <a:pt x="35" y="12"/>
                  </a:lnTo>
                  <a:lnTo>
                    <a:pt x="29" y="20"/>
                  </a:lnTo>
                  <a:lnTo>
                    <a:pt x="21" y="25"/>
                  </a:lnTo>
                  <a:lnTo>
                    <a:pt x="12" y="31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2" y="35"/>
                  </a:lnTo>
                  <a:lnTo>
                    <a:pt x="23" y="29"/>
                  </a:lnTo>
                  <a:lnTo>
                    <a:pt x="31" y="22"/>
                  </a:lnTo>
                  <a:lnTo>
                    <a:pt x="37" y="16"/>
                  </a:lnTo>
                  <a:lnTo>
                    <a:pt x="43" y="10"/>
                  </a:lnTo>
                  <a:lnTo>
                    <a:pt x="50" y="6"/>
                  </a:lnTo>
                  <a:lnTo>
                    <a:pt x="54" y="6"/>
                  </a:lnTo>
                  <a:lnTo>
                    <a:pt x="58" y="6"/>
                  </a:lnTo>
                  <a:lnTo>
                    <a:pt x="62" y="8"/>
                  </a:lnTo>
                  <a:lnTo>
                    <a:pt x="66" y="10"/>
                  </a:lnTo>
                  <a:lnTo>
                    <a:pt x="68" y="6"/>
                  </a:lnTo>
                  <a:lnTo>
                    <a:pt x="68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28" name="Freeform 876">
              <a:extLst>
                <a:ext uri="{FF2B5EF4-FFF2-40B4-BE49-F238E27FC236}">
                  <a16:creationId xmlns:a16="http://schemas.microsoft.com/office/drawing/2014/main" id="{76DD93E8-5B6E-A029-F299-B8D80571A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2122"/>
              <a:ext cx="24" cy="31"/>
            </a:xfrm>
            <a:custGeom>
              <a:avLst/>
              <a:gdLst>
                <a:gd name="T0" fmla="*/ 24 w 24"/>
                <a:gd name="T1" fmla="*/ 27 h 31"/>
                <a:gd name="T2" fmla="*/ 14 w 24"/>
                <a:gd name="T3" fmla="*/ 25 h 31"/>
                <a:gd name="T4" fmla="*/ 8 w 24"/>
                <a:gd name="T5" fmla="*/ 21 h 31"/>
                <a:gd name="T6" fmla="*/ 4 w 24"/>
                <a:gd name="T7" fmla="*/ 17 h 31"/>
                <a:gd name="T8" fmla="*/ 4 w 24"/>
                <a:gd name="T9" fmla="*/ 14 h 31"/>
                <a:gd name="T10" fmla="*/ 4 w 24"/>
                <a:gd name="T11" fmla="*/ 10 h 31"/>
                <a:gd name="T12" fmla="*/ 8 w 24"/>
                <a:gd name="T13" fmla="*/ 8 h 31"/>
                <a:gd name="T14" fmla="*/ 14 w 24"/>
                <a:gd name="T15" fmla="*/ 6 h 31"/>
                <a:gd name="T16" fmla="*/ 24 w 24"/>
                <a:gd name="T17" fmla="*/ 6 h 31"/>
                <a:gd name="T18" fmla="*/ 24 w 24"/>
                <a:gd name="T19" fmla="*/ 0 h 31"/>
                <a:gd name="T20" fmla="*/ 14 w 24"/>
                <a:gd name="T21" fmla="*/ 0 h 31"/>
                <a:gd name="T22" fmla="*/ 6 w 24"/>
                <a:gd name="T23" fmla="*/ 4 h 31"/>
                <a:gd name="T24" fmla="*/ 2 w 24"/>
                <a:gd name="T25" fmla="*/ 8 h 31"/>
                <a:gd name="T26" fmla="*/ 0 w 24"/>
                <a:gd name="T27" fmla="*/ 14 h 31"/>
                <a:gd name="T28" fmla="*/ 2 w 24"/>
                <a:gd name="T29" fmla="*/ 21 h 31"/>
                <a:gd name="T30" fmla="*/ 6 w 24"/>
                <a:gd name="T31" fmla="*/ 25 h 31"/>
                <a:gd name="T32" fmla="*/ 14 w 24"/>
                <a:gd name="T33" fmla="*/ 29 h 31"/>
                <a:gd name="T34" fmla="*/ 24 w 24"/>
                <a:gd name="T35" fmla="*/ 31 h 31"/>
                <a:gd name="T36" fmla="*/ 24 w 24"/>
                <a:gd name="T37" fmla="*/ 27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4"/>
                <a:gd name="T58" fmla="*/ 0 h 31"/>
                <a:gd name="T59" fmla="*/ 24 w 24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4" h="31">
                  <a:moveTo>
                    <a:pt x="24" y="27"/>
                  </a:moveTo>
                  <a:lnTo>
                    <a:pt x="14" y="25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8" y="8"/>
                  </a:lnTo>
                  <a:lnTo>
                    <a:pt x="14" y="6"/>
                  </a:lnTo>
                  <a:lnTo>
                    <a:pt x="24" y="6"/>
                  </a:lnTo>
                  <a:lnTo>
                    <a:pt x="24" y="0"/>
                  </a:lnTo>
                  <a:lnTo>
                    <a:pt x="14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1"/>
                  </a:lnTo>
                  <a:lnTo>
                    <a:pt x="6" y="25"/>
                  </a:lnTo>
                  <a:lnTo>
                    <a:pt x="14" y="29"/>
                  </a:lnTo>
                  <a:lnTo>
                    <a:pt x="24" y="31"/>
                  </a:lnTo>
                  <a:lnTo>
                    <a:pt x="24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29" name="Freeform 877">
              <a:extLst>
                <a:ext uri="{FF2B5EF4-FFF2-40B4-BE49-F238E27FC236}">
                  <a16:creationId xmlns:a16="http://schemas.microsoft.com/office/drawing/2014/main" id="{5BA765A3-EDA6-CAB2-386C-FC394EA73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2116"/>
              <a:ext cx="67" cy="37"/>
            </a:xfrm>
            <a:custGeom>
              <a:avLst/>
              <a:gdLst>
                <a:gd name="T0" fmla="*/ 65 w 67"/>
                <a:gd name="T1" fmla="*/ 12 h 37"/>
                <a:gd name="T2" fmla="*/ 67 w 67"/>
                <a:gd name="T3" fmla="*/ 6 h 37"/>
                <a:gd name="T4" fmla="*/ 61 w 67"/>
                <a:gd name="T5" fmla="*/ 4 h 37"/>
                <a:gd name="T6" fmla="*/ 55 w 67"/>
                <a:gd name="T7" fmla="*/ 2 h 37"/>
                <a:gd name="T8" fmla="*/ 51 w 67"/>
                <a:gd name="T9" fmla="*/ 0 h 37"/>
                <a:gd name="T10" fmla="*/ 47 w 67"/>
                <a:gd name="T11" fmla="*/ 2 h 37"/>
                <a:gd name="T12" fmla="*/ 40 w 67"/>
                <a:gd name="T13" fmla="*/ 6 h 37"/>
                <a:gd name="T14" fmla="*/ 34 w 67"/>
                <a:gd name="T15" fmla="*/ 12 h 37"/>
                <a:gd name="T16" fmla="*/ 26 w 67"/>
                <a:gd name="T17" fmla="*/ 20 h 37"/>
                <a:gd name="T18" fmla="*/ 19 w 67"/>
                <a:gd name="T19" fmla="*/ 25 h 37"/>
                <a:gd name="T20" fmla="*/ 11 w 67"/>
                <a:gd name="T21" fmla="*/ 31 h 37"/>
                <a:gd name="T22" fmla="*/ 0 w 67"/>
                <a:gd name="T23" fmla="*/ 33 h 37"/>
                <a:gd name="T24" fmla="*/ 0 w 67"/>
                <a:gd name="T25" fmla="*/ 37 h 37"/>
                <a:gd name="T26" fmla="*/ 11 w 67"/>
                <a:gd name="T27" fmla="*/ 35 h 37"/>
                <a:gd name="T28" fmla="*/ 21 w 67"/>
                <a:gd name="T29" fmla="*/ 29 h 37"/>
                <a:gd name="T30" fmla="*/ 28 w 67"/>
                <a:gd name="T31" fmla="*/ 22 h 37"/>
                <a:gd name="T32" fmla="*/ 36 w 67"/>
                <a:gd name="T33" fmla="*/ 16 h 37"/>
                <a:gd name="T34" fmla="*/ 42 w 67"/>
                <a:gd name="T35" fmla="*/ 10 h 37"/>
                <a:gd name="T36" fmla="*/ 47 w 67"/>
                <a:gd name="T37" fmla="*/ 6 h 37"/>
                <a:gd name="T38" fmla="*/ 51 w 67"/>
                <a:gd name="T39" fmla="*/ 6 h 37"/>
                <a:gd name="T40" fmla="*/ 55 w 67"/>
                <a:gd name="T41" fmla="*/ 6 h 37"/>
                <a:gd name="T42" fmla="*/ 59 w 67"/>
                <a:gd name="T43" fmla="*/ 8 h 37"/>
                <a:gd name="T44" fmla="*/ 65 w 67"/>
                <a:gd name="T45" fmla="*/ 10 h 37"/>
                <a:gd name="T46" fmla="*/ 65 w 67"/>
                <a:gd name="T47" fmla="*/ 6 h 37"/>
                <a:gd name="T48" fmla="*/ 65 w 67"/>
                <a:gd name="T49" fmla="*/ 12 h 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7"/>
                <a:gd name="T77" fmla="*/ 67 w 67"/>
                <a:gd name="T78" fmla="*/ 37 h 3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7">
                  <a:moveTo>
                    <a:pt x="65" y="12"/>
                  </a:moveTo>
                  <a:lnTo>
                    <a:pt x="67" y="6"/>
                  </a:lnTo>
                  <a:lnTo>
                    <a:pt x="61" y="4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7" y="2"/>
                  </a:lnTo>
                  <a:lnTo>
                    <a:pt x="40" y="6"/>
                  </a:lnTo>
                  <a:lnTo>
                    <a:pt x="34" y="12"/>
                  </a:lnTo>
                  <a:lnTo>
                    <a:pt x="26" y="20"/>
                  </a:lnTo>
                  <a:lnTo>
                    <a:pt x="19" y="25"/>
                  </a:lnTo>
                  <a:lnTo>
                    <a:pt x="11" y="31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1" y="35"/>
                  </a:lnTo>
                  <a:lnTo>
                    <a:pt x="21" y="29"/>
                  </a:lnTo>
                  <a:lnTo>
                    <a:pt x="28" y="22"/>
                  </a:lnTo>
                  <a:lnTo>
                    <a:pt x="36" y="16"/>
                  </a:lnTo>
                  <a:lnTo>
                    <a:pt x="42" y="10"/>
                  </a:lnTo>
                  <a:lnTo>
                    <a:pt x="47" y="6"/>
                  </a:lnTo>
                  <a:lnTo>
                    <a:pt x="51" y="6"/>
                  </a:lnTo>
                  <a:lnTo>
                    <a:pt x="55" y="6"/>
                  </a:lnTo>
                  <a:lnTo>
                    <a:pt x="59" y="8"/>
                  </a:lnTo>
                  <a:lnTo>
                    <a:pt x="65" y="10"/>
                  </a:lnTo>
                  <a:lnTo>
                    <a:pt x="65" y="6"/>
                  </a:lnTo>
                  <a:lnTo>
                    <a:pt x="6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30" name="Freeform 878">
              <a:extLst>
                <a:ext uri="{FF2B5EF4-FFF2-40B4-BE49-F238E27FC236}">
                  <a16:creationId xmlns:a16="http://schemas.microsoft.com/office/drawing/2014/main" id="{D36E7CDD-35CD-8DA0-CA53-047DF8415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2122"/>
              <a:ext cx="21" cy="31"/>
            </a:xfrm>
            <a:custGeom>
              <a:avLst/>
              <a:gdLst>
                <a:gd name="T0" fmla="*/ 21 w 21"/>
                <a:gd name="T1" fmla="*/ 27 h 31"/>
                <a:gd name="T2" fmla="*/ 13 w 21"/>
                <a:gd name="T3" fmla="*/ 25 h 31"/>
                <a:gd name="T4" fmla="*/ 5 w 21"/>
                <a:gd name="T5" fmla="*/ 21 h 31"/>
                <a:gd name="T6" fmla="*/ 3 w 21"/>
                <a:gd name="T7" fmla="*/ 17 h 31"/>
                <a:gd name="T8" fmla="*/ 2 w 21"/>
                <a:gd name="T9" fmla="*/ 14 h 31"/>
                <a:gd name="T10" fmla="*/ 3 w 21"/>
                <a:gd name="T11" fmla="*/ 10 h 31"/>
                <a:gd name="T12" fmla="*/ 5 w 21"/>
                <a:gd name="T13" fmla="*/ 8 h 31"/>
                <a:gd name="T14" fmla="*/ 13 w 21"/>
                <a:gd name="T15" fmla="*/ 6 h 31"/>
                <a:gd name="T16" fmla="*/ 21 w 21"/>
                <a:gd name="T17" fmla="*/ 6 h 31"/>
                <a:gd name="T18" fmla="*/ 21 w 21"/>
                <a:gd name="T19" fmla="*/ 0 h 31"/>
                <a:gd name="T20" fmla="*/ 11 w 21"/>
                <a:gd name="T21" fmla="*/ 0 h 31"/>
                <a:gd name="T22" fmla="*/ 5 w 21"/>
                <a:gd name="T23" fmla="*/ 4 h 31"/>
                <a:gd name="T24" fmla="*/ 2 w 21"/>
                <a:gd name="T25" fmla="*/ 8 h 31"/>
                <a:gd name="T26" fmla="*/ 0 w 21"/>
                <a:gd name="T27" fmla="*/ 14 h 31"/>
                <a:gd name="T28" fmla="*/ 2 w 21"/>
                <a:gd name="T29" fmla="*/ 21 h 31"/>
                <a:gd name="T30" fmla="*/ 5 w 21"/>
                <a:gd name="T31" fmla="*/ 25 h 31"/>
                <a:gd name="T32" fmla="*/ 11 w 21"/>
                <a:gd name="T33" fmla="*/ 29 h 31"/>
                <a:gd name="T34" fmla="*/ 21 w 21"/>
                <a:gd name="T35" fmla="*/ 31 h 31"/>
                <a:gd name="T36" fmla="*/ 21 w 21"/>
                <a:gd name="T37" fmla="*/ 27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"/>
                <a:gd name="T58" fmla="*/ 0 h 31"/>
                <a:gd name="T59" fmla="*/ 21 w 21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" h="31">
                  <a:moveTo>
                    <a:pt x="21" y="27"/>
                  </a:moveTo>
                  <a:lnTo>
                    <a:pt x="13" y="25"/>
                  </a:lnTo>
                  <a:lnTo>
                    <a:pt x="5" y="21"/>
                  </a:lnTo>
                  <a:lnTo>
                    <a:pt x="3" y="17"/>
                  </a:lnTo>
                  <a:lnTo>
                    <a:pt x="2" y="14"/>
                  </a:lnTo>
                  <a:lnTo>
                    <a:pt x="3" y="10"/>
                  </a:lnTo>
                  <a:lnTo>
                    <a:pt x="5" y="8"/>
                  </a:lnTo>
                  <a:lnTo>
                    <a:pt x="13" y="6"/>
                  </a:lnTo>
                  <a:lnTo>
                    <a:pt x="21" y="6"/>
                  </a:lnTo>
                  <a:lnTo>
                    <a:pt x="21" y="0"/>
                  </a:lnTo>
                  <a:lnTo>
                    <a:pt x="11" y="0"/>
                  </a:lnTo>
                  <a:lnTo>
                    <a:pt x="5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1"/>
                  </a:lnTo>
                  <a:lnTo>
                    <a:pt x="5" y="25"/>
                  </a:lnTo>
                  <a:lnTo>
                    <a:pt x="11" y="29"/>
                  </a:lnTo>
                  <a:lnTo>
                    <a:pt x="21" y="31"/>
                  </a:lnTo>
                  <a:lnTo>
                    <a:pt x="21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31" name="Freeform 879">
              <a:extLst>
                <a:ext uri="{FF2B5EF4-FFF2-40B4-BE49-F238E27FC236}">
                  <a16:creationId xmlns:a16="http://schemas.microsoft.com/office/drawing/2014/main" id="{98F434F4-1279-8349-25F4-A2E9635BC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9" y="2116"/>
              <a:ext cx="67" cy="37"/>
            </a:xfrm>
            <a:custGeom>
              <a:avLst/>
              <a:gdLst>
                <a:gd name="T0" fmla="*/ 67 w 67"/>
                <a:gd name="T1" fmla="*/ 12 h 37"/>
                <a:gd name="T2" fmla="*/ 67 w 67"/>
                <a:gd name="T3" fmla="*/ 6 h 37"/>
                <a:gd name="T4" fmla="*/ 61 w 67"/>
                <a:gd name="T5" fmla="*/ 4 h 37"/>
                <a:gd name="T6" fmla="*/ 57 w 67"/>
                <a:gd name="T7" fmla="*/ 2 h 37"/>
                <a:gd name="T8" fmla="*/ 54 w 67"/>
                <a:gd name="T9" fmla="*/ 0 h 37"/>
                <a:gd name="T10" fmla="*/ 48 w 67"/>
                <a:gd name="T11" fmla="*/ 2 h 37"/>
                <a:gd name="T12" fmla="*/ 42 w 67"/>
                <a:gd name="T13" fmla="*/ 6 h 37"/>
                <a:gd name="T14" fmla="*/ 34 w 67"/>
                <a:gd name="T15" fmla="*/ 12 h 37"/>
                <a:gd name="T16" fmla="*/ 29 w 67"/>
                <a:gd name="T17" fmla="*/ 20 h 37"/>
                <a:gd name="T18" fmla="*/ 21 w 67"/>
                <a:gd name="T19" fmla="*/ 25 h 37"/>
                <a:gd name="T20" fmla="*/ 11 w 67"/>
                <a:gd name="T21" fmla="*/ 31 h 37"/>
                <a:gd name="T22" fmla="*/ 0 w 67"/>
                <a:gd name="T23" fmla="*/ 33 h 37"/>
                <a:gd name="T24" fmla="*/ 0 w 67"/>
                <a:gd name="T25" fmla="*/ 37 h 37"/>
                <a:gd name="T26" fmla="*/ 13 w 67"/>
                <a:gd name="T27" fmla="*/ 35 h 37"/>
                <a:gd name="T28" fmla="*/ 23 w 67"/>
                <a:gd name="T29" fmla="*/ 29 h 37"/>
                <a:gd name="T30" fmla="*/ 30 w 67"/>
                <a:gd name="T31" fmla="*/ 22 h 37"/>
                <a:gd name="T32" fmla="*/ 36 w 67"/>
                <a:gd name="T33" fmla="*/ 16 h 37"/>
                <a:gd name="T34" fmla="*/ 42 w 67"/>
                <a:gd name="T35" fmla="*/ 10 h 37"/>
                <a:gd name="T36" fmla="*/ 50 w 67"/>
                <a:gd name="T37" fmla="*/ 6 h 37"/>
                <a:gd name="T38" fmla="*/ 54 w 67"/>
                <a:gd name="T39" fmla="*/ 6 h 37"/>
                <a:gd name="T40" fmla="*/ 57 w 67"/>
                <a:gd name="T41" fmla="*/ 6 h 37"/>
                <a:gd name="T42" fmla="*/ 61 w 67"/>
                <a:gd name="T43" fmla="*/ 8 h 37"/>
                <a:gd name="T44" fmla="*/ 65 w 67"/>
                <a:gd name="T45" fmla="*/ 10 h 37"/>
                <a:gd name="T46" fmla="*/ 67 w 67"/>
                <a:gd name="T47" fmla="*/ 6 h 37"/>
                <a:gd name="T48" fmla="*/ 67 w 67"/>
                <a:gd name="T49" fmla="*/ 12 h 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7"/>
                <a:gd name="T77" fmla="*/ 67 w 67"/>
                <a:gd name="T78" fmla="*/ 37 h 3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7">
                  <a:moveTo>
                    <a:pt x="67" y="12"/>
                  </a:moveTo>
                  <a:lnTo>
                    <a:pt x="67" y="6"/>
                  </a:lnTo>
                  <a:lnTo>
                    <a:pt x="61" y="4"/>
                  </a:lnTo>
                  <a:lnTo>
                    <a:pt x="57" y="2"/>
                  </a:lnTo>
                  <a:lnTo>
                    <a:pt x="54" y="0"/>
                  </a:lnTo>
                  <a:lnTo>
                    <a:pt x="48" y="2"/>
                  </a:lnTo>
                  <a:lnTo>
                    <a:pt x="42" y="6"/>
                  </a:lnTo>
                  <a:lnTo>
                    <a:pt x="34" y="12"/>
                  </a:lnTo>
                  <a:lnTo>
                    <a:pt x="29" y="20"/>
                  </a:lnTo>
                  <a:lnTo>
                    <a:pt x="21" y="25"/>
                  </a:lnTo>
                  <a:lnTo>
                    <a:pt x="11" y="31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3" y="35"/>
                  </a:lnTo>
                  <a:lnTo>
                    <a:pt x="23" y="29"/>
                  </a:lnTo>
                  <a:lnTo>
                    <a:pt x="30" y="22"/>
                  </a:lnTo>
                  <a:lnTo>
                    <a:pt x="36" y="16"/>
                  </a:lnTo>
                  <a:lnTo>
                    <a:pt x="42" y="10"/>
                  </a:lnTo>
                  <a:lnTo>
                    <a:pt x="50" y="6"/>
                  </a:lnTo>
                  <a:lnTo>
                    <a:pt x="54" y="6"/>
                  </a:lnTo>
                  <a:lnTo>
                    <a:pt x="57" y="6"/>
                  </a:lnTo>
                  <a:lnTo>
                    <a:pt x="61" y="8"/>
                  </a:lnTo>
                  <a:lnTo>
                    <a:pt x="65" y="10"/>
                  </a:lnTo>
                  <a:lnTo>
                    <a:pt x="67" y="6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32" name="Freeform 880">
              <a:extLst>
                <a:ext uri="{FF2B5EF4-FFF2-40B4-BE49-F238E27FC236}">
                  <a16:creationId xmlns:a16="http://schemas.microsoft.com/office/drawing/2014/main" id="{1B3CC701-9C69-52FC-8812-6C74F107F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2122"/>
              <a:ext cx="23" cy="31"/>
            </a:xfrm>
            <a:custGeom>
              <a:avLst/>
              <a:gdLst>
                <a:gd name="T0" fmla="*/ 23 w 23"/>
                <a:gd name="T1" fmla="*/ 27 h 31"/>
                <a:gd name="T2" fmla="*/ 13 w 23"/>
                <a:gd name="T3" fmla="*/ 25 h 31"/>
                <a:gd name="T4" fmla="*/ 8 w 23"/>
                <a:gd name="T5" fmla="*/ 21 h 31"/>
                <a:gd name="T6" fmla="*/ 4 w 23"/>
                <a:gd name="T7" fmla="*/ 17 h 31"/>
                <a:gd name="T8" fmla="*/ 4 w 23"/>
                <a:gd name="T9" fmla="*/ 14 h 31"/>
                <a:gd name="T10" fmla="*/ 4 w 23"/>
                <a:gd name="T11" fmla="*/ 10 h 31"/>
                <a:gd name="T12" fmla="*/ 8 w 23"/>
                <a:gd name="T13" fmla="*/ 8 h 31"/>
                <a:gd name="T14" fmla="*/ 13 w 23"/>
                <a:gd name="T15" fmla="*/ 6 h 31"/>
                <a:gd name="T16" fmla="*/ 23 w 23"/>
                <a:gd name="T17" fmla="*/ 6 h 31"/>
                <a:gd name="T18" fmla="*/ 23 w 23"/>
                <a:gd name="T19" fmla="*/ 0 h 31"/>
                <a:gd name="T20" fmla="*/ 13 w 23"/>
                <a:gd name="T21" fmla="*/ 0 h 31"/>
                <a:gd name="T22" fmla="*/ 6 w 23"/>
                <a:gd name="T23" fmla="*/ 4 h 31"/>
                <a:gd name="T24" fmla="*/ 2 w 23"/>
                <a:gd name="T25" fmla="*/ 8 h 31"/>
                <a:gd name="T26" fmla="*/ 0 w 23"/>
                <a:gd name="T27" fmla="*/ 14 h 31"/>
                <a:gd name="T28" fmla="*/ 2 w 23"/>
                <a:gd name="T29" fmla="*/ 21 h 31"/>
                <a:gd name="T30" fmla="*/ 6 w 23"/>
                <a:gd name="T31" fmla="*/ 25 h 31"/>
                <a:gd name="T32" fmla="*/ 13 w 23"/>
                <a:gd name="T33" fmla="*/ 29 h 31"/>
                <a:gd name="T34" fmla="*/ 23 w 23"/>
                <a:gd name="T35" fmla="*/ 31 h 31"/>
                <a:gd name="T36" fmla="*/ 23 w 23"/>
                <a:gd name="T37" fmla="*/ 27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31"/>
                <a:gd name="T59" fmla="*/ 23 w 23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31">
                  <a:moveTo>
                    <a:pt x="23" y="27"/>
                  </a:moveTo>
                  <a:lnTo>
                    <a:pt x="13" y="25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8" y="8"/>
                  </a:lnTo>
                  <a:lnTo>
                    <a:pt x="13" y="6"/>
                  </a:lnTo>
                  <a:lnTo>
                    <a:pt x="23" y="6"/>
                  </a:lnTo>
                  <a:lnTo>
                    <a:pt x="23" y="0"/>
                  </a:lnTo>
                  <a:lnTo>
                    <a:pt x="13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1"/>
                  </a:lnTo>
                  <a:lnTo>
                    <a:pt x="6" y="25"/>
                  </a:lnTo>
                  <a:lnTo>
                    <a:pt x="13" y="29"/>
                  </a:lnTo>
                  <a:lnTo>
                    <a:pt x="23" y="31"/>
                  </a:lnTo>
                  <a:lnTo>
                    <a:pt x="23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33" name="Freeform 881">
              <a:extLst>
                <a:ext uri="{FF2B5EF4-FFF2-40B4-BE49-F238E27FC236}">
                  <a16:creationId xmlns:a16="http://schemas.microsoft.com/office/drawing/2014/main" id="{5A4D72A8-9161-BC8A-9E02-642FD2F9B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6" y="2116"/>
              <a:ext cx="67" cy="37"/>
            </a:xfrm>
            <a:custGeom>
              <a:avLst/>
              <a:gdLst>
                <a:gd name="T0" fmla="*/ 65 w 67"/>
                <a:gd name="T1" fmla="*/ 12 h 37"/>
                <a:gd name="T2" fmla="*/ 67 w 67"/>
                <a:gd name="T3" fmla="*/ 6 h 37"/>
                <a:gd name="T4" fmla="*/ 61 w 67"/>
                <a:gd name="T5" fmla="*/ 4 h 37"/>
                <a:gd name="T6" fmla="*/ 56 w 67"/>
                <a:gd name="T7" fmla="*/ 2 h 37"/>
                <a:gd name="T8" fmla="*/ 52 w 67"/>
                <a:gd name="T9" fmla="*/ 0 h 37"/>
                <a:gd name="T10" fmla="*/ 48 w 67"/>
                <a:gd name="T11" fmla="*/ 2 h 37"/>
                <a:gd name="T12" fmla="*/ 40 w 67"/>
                <a:gd name="T13" fmla="*/ 6 h 37"/>
                <a:gd name="T14" fmla="*/ 34 w 67"/>
                <a:gd name="T15" fmla="*/ 12 h 37"/>
                <a:gd name="T16" fmla="*/ 27 w 67"/>
                <a:gd name="T17" fmla="*/ 20 h 37"/>
                <a:gd name="T18" fmla="*/ 19 w 67"/>
                <a:gd name="T19" fmla="*/ 25 h 37"/>
                <a:gd name="T20" fmla="*/ 11 w 67"/>
                <a:gd name="T21" fmla="*/ 31 h 37"/>
                <a:gd name="T22" fmla="*/ 0 w 67"/>
                <a:gd name="T23" fmla="*/ 33 h 37"/>
                <a:gd name="T24" fmla="*/ 0 w 67"/>
                <a:gd name="T25" fmla="*/ 37 h 37"/>
                <a:gd name="T26" fmla="*/ 11 w 67"/>
                <a:gd name="T27" fmla="*/ 35 h 37"/>
                <a:gd name="T28" fmla="*/ 21 w 67"/>
                <a:gd name="T29" fmla="*/ 29 h 37"/>
                <a:gd name="T30" fmla="*/ 29 w 67"/>
                <a:gd name="T31" fmla="*/ 22 h 37"/>
                <a:gd name="T32" fmla="*/ 36 w 67"/>
                <a:gd name="T33" fmla="*/ 16 h 37"/>
                <a:gd name="T34" fmla="*/ 42 w 67"/>
                <a:gd name="T35" fmla="*/ 10 h 37"/>
                <a:gd name="T36" fmla="*/ 48 w 67"/>
                <a:gd name="T37" fmla="*/ 6 h 37"/>
                <a:gd name="T38" fmla="*/ 52 w 67"/>
                <a:gd name="T39" fmla="*/ 6 h 37"/>
                <a:gd name="T40" fmla="*/ 56 w 67"/>
                <a:gd name="T41" fmla="*/ 6 h 37"/>
                <a:gd name="T42" fmla="*/ 59 w 67"/>
                <a:gd name="T43" fmla="*/ 8 h 37"/>
                <a:gd name="T44" fmla="*/ 65 w 67"/>
                <a:gd name="T45" fmla="*/ 10 h 37"/>
                <a:gd name="T46" fmla="*/ 65 w 67"/>
                <a:gd name="T47" fmla="*/ 6 h 37"/>
                <a:gd name="T48" fmla="*/ 65 w 67"/>
                <a:gd name="T49" fmla="*/ 12 h 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7"/>
                <a:gd name="T77" fmla="*/ 67 w 67"/>
                <a:gd name="T78" fmla="*/ 37 h 3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7">
                  <a:moveTo>
                    <a:pt x="65" y="12"/>
                  </a:moveTo>
                  <a:lnTo>
                    <a:pt x="67" y="6"/>
                  </a:lnTo>
                  <a:lnTo>
                    <a:pt x="61" y="4"/>
                  </a:lnTo>
                  <a:lnTo>
                    <a:pt x="56" y="2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0" y="6"/>
                  </a:lnTo>
                  <a:lnTo>
                    <a:pt x="34" y="12"/>
                  </a:lnTo>
                  <a:lnTo>
                    <a:pt x="27" y="20"/>
                  </a:lnTo>
                  <a:lnTo>
                    <a:pt x="19" y="25"/>
                  </a:lnTo>
                  <a:lnTo>
                    <a:pt x="11" y="31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1" y="35"/>
                  </a:lnTo>
                  <a:lnTo>
                    <a:pt x="21" y="29"/>
                  </a:lnTo>
                  <a:lnTo>
                    <a:pt x="29" y="22"/>
                  </a:lnTo>
                  <a:lnTo>
                    <a:pt x="36" y="16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52" y="6"/>
                  </a:lnTo>
                  <a:lnTo>
                    <a:pt x="56" y="6"/>
                  </a:lnTo>
                  <a:lnTo>
                    <a:pt x="59" y="8"/>
                  </a:lnTo>
                  <a:lnTo>
                    <a:pt x="65" y="10"/>
                  </a:lnTo>
                  <a:lnTo>
                    <a:pt x="65" y="6"/>
                  </a:lnTo>
                  <a:lnTo>
                    <a:pt x="6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34" name="Freeform 882">
              <a:extLst>
                <a:ext uri="{FF2B5EF4-FFF2-40B4-BE49-F238E27FC236}">
                  <a16:creationId xmlns:a16="http://schemas.microsoft.com/office/drawing/2014/main" id="{1049FFA7-4B28-9A0E-94EB-DEF2ECEE7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2122"/>
              <a:ext cx="21" cy="31"/>
            </a:xfrm>
            <a:custGeom>
              <a:avLst/>
              <a:gdLst>
                <a:gd name="T0" fmla="*/ 21 w 21"/>
                <a:gd name="T1" fmla="*/ 27 h 31"/>
                <a:gd name="T2" fmla="*/ 14 w 21"/>
                <a:gd name="T3" fmla="*/ 25 h 31"/>
                <a:gd name="T4" fmla="*/ 6 w 21"/>
                <a:gd name="T5" fmla="*/ 21 h 31"/>
                <a:gd name="T6" fmla="*/ 4 w 21"/>
                <a:gd name="T7" fmla="*/ 17 h 31"/>
                <a:gd name="T8" fmla="*/ 2 w 21"/>
                <a:gd name="T9" fmla="*/ 14 h 31"/>
                <a:gd name="T10" fmla="*/ 4 w 21"/>
                <a:gd name="T11" fmla="*/ 10 h 31"/>
                <a:gd name="T12" fmla="*/ 6 w 21"/>
                <a:gd name="T13" fmla="*/ 8 h 31"/>
                <a:gd name="T14" fmla="*/ 14 w 21"/>
                <a:gd name="T15" fmla="*/ 6 h 31"/>
                <a:gd name="T16" fmla="*/ 21 w 21"/>
                <a:gd name="T17" fmla="*/ 6 h 31"/>
                <a:gd name="T18" fmla="*/ 21 w 21"/>
                <a:gd name="T19" fmla="*/ 0 h 31"/>
                <a:gd name="T20" fmla="*/ 12 w 21"/>
                <a:gd name="T21" fmla="*/ 0 h 31"/>
                <a:gd name="T22" fmla="*/ 6 w 21"/>
                <a:gd name="T23" fmla="*/ 4 h 31"/>
                <a:gd name="T24" fmla="*/ 2 w 21"/>
                <a:gd name="T25" fmla="*/ 8 h 31"/>
                <a:gd name="T26" fmla="*/ 0 w 21"/>
                <a:gd name="T27" fmla="*/ 14 h 31"/>
                <a:gd name="T28" fmla="*/ 2 w 21"/>
                <a:gd name="T29" fmla="*/ 21 h 31"/>
                <a:gd name="T30" fmla="*/ 6 w 21"/>
                <a:gd name="T31" fmla="*/ 25 h 31"/>
                <a:gd name="T32" fmla="*/ 12 w 21"/>
                <a:gd name="T33" fmla="*/ 29 h 31"/>
                <a:gd name="T34" fmla="*/ 21 w 21"/>
                <a:gd name="T35" fmla="*/ 31 h 31"/>
                <a:gd name="T36" fmla="*/ 21 w 21"/>
                <a:gd name="T37" fmla="*/ 27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"/>
                <a:gd name="T58" fmla="*/ 0 h 31"/>
                <a:gd name="T59" fmla="*/ 21 w 21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" h="31">
                  <a:moveTo>
                    <a:pt x="21" y="27"/>
                  </a:moveTo>
                  <a:lnTo>
                    <a:pt x="14" y="25"/>
                  </a:lnTo>
                  <a:lnTo>
                    <a:pt x="6" y="21"/>
                  </a:lnTo>
                  <a:lnTo>
                    <a:pt x="4" y="17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6" y="8"/>
                  </a:lnTo>
                  <a:lnTo>
                    <a:pt x="14" y="6"/>
                  </a:lnTo>
                  <a:lnTo>
                    <a:pt x="21" y="6"/>
                  </a:lnTo>
                  <a:lnTo>
                    <a:pt x="21" y="0"/>
                  </a:lnTo>
                  <a:lnTo>
                    <a:pt x="12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1"/>
                  </a:lnTo>
                  <a:lnTo>
                    <a:pt x="6" y="25"/>
                  </a:lnTo>
                  <a:lnTo>
                    <a:pt x="12" y="29"/>
                  </a:lnTo>
                  <a:lnTo>
                    <a:pt x="21" y="31"/>
                  </a:lnTo>
                  <a:lnTo>
                    <a:pt x="21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35" name="Freeform 883">
              <a:extLst>
                <a:ext uri="{FF2B5EF4-FFF2-40B4-BE49-F238E27FC236}">
                  <a16:creationId xmlns:a16="http://schemas.microsoft.com/office/drawing/2014/main" id="{5C8311B5-86E6-0F2F-060D-8A3061781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1" y="2116"/>
              <a:ext cx="67" cy="37"/>
            </a:xfrm>
            <a:custGeom>
              <a:avLst/>
              <a:gdLst>
                <a:gd name="T0" fmla="*/ 67 w 67"/>
                <a:gd name="T1" fmla="*/ 12 h 37"/>
                <a:gd name="T2" fmla="*/ 67 w 67"/>
                <a:gd name="T3" fmla="*/ 6 h 37"/>
                <a:gd name="T4" fmla="*/ 62 w 67"/>
                <a:gd name="T5" fmla="*/ 4 h 37"/>
                <a:gd name="T6" fmla="*/ 58 w 67"/>
                <a:gd name="T7" fmla="*/ 2 h 37"/>
                <a:gd name="T8" fmla="*/ 54 w 67"/>
                <a:gd name="T9" fmla="*/ 0 h 37"/>
                <a:gd name="T10" fmla="*/ 48 w 67"/>
                <a:gd name="T11" fmla="*/ 2 h 37"/>
                <a:gd name="T12" fmla="*/ 42 w 67"/>
                <a:gd name="T13" fmla="*/ 6 h 37"/>
                <a:gd name="T14" fmla="*/ 35 w 67"/>
                <a:gd name="T15" fmla="*/ 12 h 37"/>
                <a:gd name="T16" fmla="*/ 29 w 67"/>
                <a:gd name="T17" fmla="*/ 20 h 37"/>
                <a:gd name="T18" fmla="*/ 21 w 67"/>
                <a:gd name="T19" fmla="*/ 25 h 37"/>
                <a:gd name="T20" fmla="*/ 12 w 67"/>
                <a:gd name="T21" fmla="*/ 31 h 37"/>
                <a:gd name="T22" fmla="*/ 0 w 67"/>
                <a:gd name="T23" fmla="*/ 33 h 37"/>
                <a:gd name="T24" fmla="*/ 0 w 67"/>
                <a:gd name="T25" fmla="*/ 37 h 37"/>
                <a:gd name="T26" fmla="*/ 14 w 67"/>
                <a:gd name="T27" fmla="*/ 35 h 37"/>
                <a:gd name="T28" fmla="*/ 23 w 67"/>
                <a:gd name="T29" fmla="*/ 29 h 37"/>
                <a:gd name="T30" fmla="*/ 31 w 67"/>
                <a:gd name="T31" fmla="*/ 22 h 37"/>
                <a:gd name="T32" fmla="*/ 37 w 67"/>
                <a:gd name="T33" fmla="*/ 16 h 37"/>
                <a:gd name="T34" fmla="*/ 42 w 67"/>
                <a:gd name="T35" fmla="*/ 10 h 37"/>
                <a:gd name="T36" fmla="*/ 50 w 67"/>
                <a:gd name="T37" fmla="*/ 6 h 37"/>
                <a:gd name="T38" fmla="*/ 54 w 67"/>
                <a:gd name="T39" fmla="*/ 6 h 37"/>
                <a:gd name="T40" fmla="*/ 58 w 67"/>
                <a:gd name="T41" fmla="*/ 6 h 37"/>
                <a:gd name="T42" fmla="*/ 62 w 67"/>
                <a:gd name="T43" fmla="*/ 8 h 37"/>
                <a:gd name="T44" fmla="*/ 65 w 67"/>
                <a:gd name="T45" fmla="*/ 10 h 37"/>
                <a:gd name="T46" fmla="*/ 67 w 67"/>
                <a:gd name="T47" fmla="*/ 6 h 37"/>
                <a:gd name="T48" fmla="*/ 67 w 67"/>
                <a:gd name="T49" fmla="*/ 12 h 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7"/>
                <a:gd name="T77" fmla="*/ 67 w 67"/>
                <a:gd name="T78" fmla="*/ 37 h 3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7">
                  <a:moveTo>
                    <a:pt x="67" y="12"/>
                  </a:moveTo>
                  <a:lnTo>
                    <a:pt x="67" y="6"/>
                  </a:lnTo>
                  <a:lnTo>
                    <a:pt x="62" y="4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8" y="2"/>
                  </a:lnTo>
                  <a:lnTo>
                    <a:pt x="42" y="6"/>
                  </a:lnTo>
                  <a:lnTo>
                    <a:pt x="35" y="12"/>
                  </a:lnTo>
                  <a:lnTo>
                    <a:pt x="29" y="20"/>
                  </a:lnTo>
                  <a:lnTo>
                    <a:pt x="21" y="25"/>
                  </a:lnTo>
                  <a:lnTo>
                    <a:pt x="12" y="31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4" y="35"/>
                  </a:lnTo>
                  <a:lnTo>
                    <a:pt x="23" y="29"/>
                  </a:lnTo>
                  <a:lnTo>
                    <a:pt x="31" y="22"/>
                  </a:lnTo>
                  <a:lnTo>
                    <a:pt x="37" y="16"/>
                  </a:lnTo>
                  <a:lnTo>
                    <a:pt x="42" y="10"/>
                  </a:lnTo>
                  <a:lnTo>
                    <a:pt x="50" y="6"/>
                  </a:lnTo>
                  <a:lnTo>
                    <a:pt x="54" y="6"/>
                  </a:lnTo>
                  <a:lnTo>
                    <a:pt x="58" y="6"/>
                  </a:lnTo>
                  <a:lnTo>
                    <a:pt x="62" y="8"/>
                  </a:lnTo>
                  <a:lnTo>
                    <a:pt x="65" y="10"/>
                  </a:lnTo>
                  <a:lnTo>
                    <a:pt x="67" y="6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36" name="Freeform 884">
              <a:extLst>
                <a:ext uri="{FF2B5EF4-FFF2-40B4-BE49-F238E27FC236}">
                  <a16:creationId xmlns:a16="http://schemas.microsoft.com/office/drawing/2014/main" id="{E50F28CD-5929-BDCF-C3FC-5B5608835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2122"/>
              <a:ext cx="23" cy="31"/>
            </a:xfrm>
            <a:custGeom>
              <a:avLst/>
              <a:gdLst>
                <a:gd name="T0" fmla="*/ 23 w 23"/>
                <a:gd name="T1" fmla="*/ 27 h 31"/>
                <a:gd name="T2" fmla="*/ 14 w 23"/>
                <a:gd name="T3" fmla="*/ 25 h 31"/>
                <a:gd name="T4" fmla="*/ 8 w 23"/>
                <a:gd name="T5" fmla="*/ 21 h 31"/>
                <a:gd name="T6" fmla="*/ 4 w 23"/>
                <a:gd name="T7" fmla="*/ 17 h 31"/>
                <a:gd name="T8" fmla="*/ 4 w 23"/>
                <a:gd name="T9" fmla="*/ 14 h 31"/>
                <a:gd name="T10" fmla="*/ 4 w 23"/>
                <a:gd name="T11" fmla="*/ 10 h 31"/>
                <a:gd name="T12" fmla="*/ 8 w 23"/>
                <a:gd name="T13" fmla="*/ 8 h 31"/>
                <a:gd name="T14" fmla="*/ 14 w 23"/>
                <a:gd name="T15" fmla="*/ 6 h 31"/>
                <a:gd name="T16" fmla="*/ 23 w 23"/>
                <a:gd name="T17" fmla="*/ 6 h 31"/>
                <a:gd name="T18" fmla="*/ 23 w 23"/>
                <a:gd name="T19" fmla="*/ 0 h 31"/>
                <a:gd name="T20" fmla="*/ 14 w 23"/>
                <a:gd name="T21" fmla="*/ 0 h 31"/>
                <a:gd name="T22" fmla="*/ 6 w 23"/>
                <a:gd name="T23" fmla="*/ 4 h 31"/>
                <a:gd name="T24" fmla="*/ 2 w 23"/>
                <a:gd name="T25" fmla="*/ 8 h 31"/>
                <a:gd name="T26" fmla="*/ 0 w 23"/>
                <a:gd name="T27" fmla="*/ 14 h 31"/>
                <a:gd name="T28" fmla="*/ 2 w 23"/>
                <a:gd name="T29" fmla="*/ 21 h 31"/>
                <a:gd name="T30" fmla="*/ 6 w 23"/>
                <a:gd name="T31" fmla="*/ 25 h 31"/>
                <a:gd name="T32" fmla="*/ 14 w 23"/>
                <a:gd name="T33" fmla="*/ 29 h 31"/>
                <a:gd name="T34" fmla="*/ 23 w 23"/>
                <a:gd name="T35" fmla="*/ 31 h 31"/>
                <a:gd name="T36" fmla="*/ 23 w 23"/>
                <a:gd name="T37" fmla="*/ 27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31"/>
                <a:gd name="T59" fmla="*/ 23 w 23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31">
                  <a:moveTo>
                    <a:pt x="23" y="27"/>
                  </a:moveTo>
                  <a:lnTo>
                    <a:pt x="14" y="25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8" y="8"/>
                  </a:lnTo>
                  <a:lnTo>
                    <a:pt x="14" y="6"/>
                  </a:lnTo>
                  <a:lnTo>
                    <a:pt x="23" y="6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1"/>
                  </a:lnTo>
                  <a:lnTo>
                    <a:pt x="6" y="25"/>
                  </a:lnTo>
                  <a:lnTo>
                    <a:pt x="14" y="29"/>
                  </a:lnTo>
                  <a:lnTo>
                    <a:pt x="23" y="31"/>
                  </a:lnTo>
                  <a:lnTo>
                    <a:pt x="23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37" name="Freeform 885">
              <a:extLst>
                <a:ext uri="{FF2B5EF4-FFF2-40B4-BE49-F238E27FC236}">
                  <a16:creationId xmlns:a16="http://schemas.microsoft.com/office/drawing/2014/main" id="{D6504152-59EB-B9A2-561D-7EC1E55FA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" y="2116"/>
              <a:ext cx="68" cy="37"/>
            </a:xfrm>
            <a:custGeom>
              <a:avLst/>
              <a:gdLst>
                <a:gd name="T0" fmla="*/ 66 w 68"/>
                <a:gd name="T1" fmla="*/ 12 h 37"/>
                <a:gd name="T2" fmla="*/ 68 w 68"/>
                <a:gd name="T3" fmla="*/ 6 h 37"/>
                <a:gd name="T4" fmla="*/ 62 w 68"/>
                <a:gd name="T5" fmla="*/ 4 h 37"/>
                <a:gd name="T6" fmla="*/ 56 w 68"/>
                <a:gd name="T7" fmla="*/ 2 h 37"/>
                <a:gd name="T8" fmla="*/ 52 w 68"/>
                <a:gd name="T9" fmla="*/ 0 h 37"/>
                <a:gd name="T10" fmla="*/ 48 w 68"/>
                <a:gd name="T11" fmla="*/ 2 h 37"/>
                <a:gd name="T12" fmla="*/ 41 w 68"/>
                <a:gd name="T13" fmla="*/ 6 h 37"/>
                <a:gd name="T14" fmla="*/ 35 w 68"/>
                <a:gd name="T15" fmla="*/ 12 h 37"/>
                <a:gd name="T16" fmla="*/ 27 w 68"/>
                <a:gd name="T17" fmla="*/ 20 h 37"/>
                <a:gd name="T18" fmla="*/ 20 w 68"/>
                <a:gd name="T19" fmla="*/ 25 h 37"/>
                <a:gd name="T20" fmla="*/ 12 w 68"/>
                <a:gd name="T21" fmla="*/ 31 h 37"/>
                <a:gd name="T22" fmla="*/ 0 w 68"/>
                <a:gd name="T23" fmla="*/ 33 h 37"/>
                <a:gd name="T24" fmla="*/ 0 w 68"/>
                <a:gd name="T25" fmla="*/ 37 h 37"/>
                <a:gd name="T26" fmla="*/ 12 w 68"/>
                <a:gd name="T27" fmla="*/ 35 h 37"/>
                <a:gd name="T28" fmla="*/ 22 w 68"/>
                <a:gd name="T29" fmla="*/ 29 h 37"/>
                <a:gd name="T30" fmla="*/ 29 w 68"/>
                <a:gd name="T31" fmla="*/ 22 h 37"/>
                <a:gd name="T32" fmla="*/ 37 w 68"/>
                <a:gd name="T33" fmla="*/ 16 h 37"/>
                <a:gd name="T34" fmla="*/ 43 w 68"/>
                <a:gd name="T35" fmla="*/ 10 h 37"/>
                <a:gd name="T36" fmla="*/ 48 w 68"/>
                <a:gd name="T37" fmla="*/ 6 h 37"/>
                <a:gd name="T38" fmla="*/ 52 w 68"/>
                <a:gd name="T39" fmla="*/ 6 h 37"/>
                <a:gd name="T40" fmla="*/ 56 w 68"/>
                <a:gd name="T41" fmla="*/ 6 h 37"/>
                <a:gd name="T42" fmla="*/ 60 w 68"/>
                <a:gd name="T43" fmla="*/ 8 h 37"/>
                <a:gd name="T44" fmla="*/ 66 w 68"/>
                <a:gd name="T45" fmla="*/ 10 h 37"/>
                <a:gd name="T46" fmla="*/ 66 w 68"/>
                <a:gd name="T47" fmla="*/ 6 h 37"/>
                <a:gd name="T48" fmla="*/ 66 w 68"/>
                <a:gd name="T49" fmla="*/ 12 h 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8"/>
                <a:gd name="T76" fmla="*/ 0 h 37"/>
                <a:gd name="T77" fmla="*/ 68 w 68"/>
                <a:gd name="T78" fmla="*/ 37 h 3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8" h="37">
                  <a:moveTo>
                    <a:pt x="66" y="12"/>
                  </a:moveTo>
                  <a:lnTo>
                    <a:pt x="68" y="6"/>
                  </a:lnTo>
                  <a:lnTo>
                    <a:pt x="62" y="4"/>
                  </a:lnTo>
                  <a:lnTo>
                    <a:pt x="56" y="2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1" y="6"/>
                  </a:lnTo>
                  <a:lnTo>
                    <a:pt x="35" y="12"/>
                  </a:lnTo>
                  <a:lnTo>
                    <a:pt x="27" y="20"/>
                  </a:lnTo>
                  <a:lnTo>
                    <a:pt x="20" y="25"/>
                  </a:lnTo>
                  <a:lnTo>
                    <a:pt x="12" y="31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2" y="35"/>
                  </a:lnTo>
                  <a:lnTo>
                    <a:pt x="22" y="29"/>
                  </a:lnTo>
                  <a:lnTo>
                    <a:pt x="29" y="22"/>
                  </a:lnTo>
                  <a:lnTo>
                    <a:pt x="37" y="16"/>
                  </a:lnTo>
                  <a:lnTo>
                    <a:pt x="43" y="10"/>
                  </a:lnTo>
                  <a:lnTo>
                    <a:pt x="48" y="6"/>
                  </a:lnTo>
                  <a:lnTo>
                    <a:pt x="52" y="6"/>
                  </a:lnTo>
                  <a:lnTo>
                    <a:pt x="56" y="6"/>
                  </a:lnTo>
                  <a:lnTo>
                    <a:pt x="60" y="8"/>
                  </a:lnTo>
                  <a:lnTo>
                    <a:pt x="66" y="10"/>
                  </a:lnTo>
                  <a:lnTo>
                    <a:pt x="66" y="6"/>
                  </a:lnTo>
                  <a:lnTo>
                    <a:pt x="6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38" name="Freeform 886">
              <a:extLst>
                <a:ext uri="{FF2B5EF4-FFF2-40B4-BE49-F238E27FC236}">
                  <a16:creationId xmlns:a16="http://schemas.microsoft.com/office/drawing/2014/main" id="{F00931D8-3703-020B-F9EB-58AE2895E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3" y="2122"/>
              <a:ext cx="21" cy="31"/>
            </a:xfrm>
            <a:custGeom>
              <a:avLst/>
              <a:gdLst>
                <a:gd name="T0" fmla="*/ 21 w 21"/>
                <a:gd name="T1" fmla="*/ 27 h 31"/>
                <a:gd name="T2" fmla="*/ 13 w 21"/>
                <a:gd name="T3" fmla="*/ 25 h 31"/>
                <a:gd name="T4" fmla="*/ 7 w 21"/>
                <a:gd name="T5" fmla="*/ 21 h 31"/>
                <a:gd name="T6" fmla="*/ 3 w 21"/>
                <a:gd name="T7" fmla="*/ 17 h 31"/>
                <a:gd name="T8" fmla="*/ 1 w 21"/>
                <a:gd name="T9" fmla="*/ 14 h 31"/>
                <a:gd name="T10" fmla="*/ 3 w 21"/>
                <a:gd name="T11" fmla="*/ 10 h 31"/>
                <a:gd name="T12" fmla="*/ 5 w 21"/>
                <a:gd name="T13" fmla="*/ 8 h 31"/>
                <a:gd name="T14" fmla="*/ 13 w 21"/>
                <a:gd name="T15" fmla="*/ 6 h 31"/>
                <a:gd name="T16" fmla="*/ 21 w 21"/>
                <a:gd name="T17" fmla="*/ 6 h 31"/>
                <a:gd name="T18" fmla="*/ 21 w 21"/>
                <a:gd name="T19" fmla="*/ 0 h 31"/>
                <a:gd name="T20" fmla="*/ 11 w 21"/>
                <a:gd name="T21" fmla="*/ 0 h 31"/>
                <a:gd name="T22" fmla="*/ 5 w 21"/>
                <a:gd name="T23" fmla="*/ 4 h 31"/>
                <a:gd name="T24" fmla="*/ 1 w 21"/>
                <a:gd name="T25" fmla="*/ 8 h 31"/>
                <a:gd name="T26" fmla="*/ 0 w 21"/>
                <a:gd name="T27" fmla="*/ 14 h 31"/>
                <a:gd name="T28" fmla="*/ 1 w 21"/>
                <a:gd name="T29" fmla="*/ 21 h 31"/>
                <a:gd name="T30" fmla="*/ 5 w 21"/>
                <a:gd name="T31" fmla="*/ 25 h 31"/>
                <a:gd name="T32" fmla="*/ 11 w 21"/>
                <a:gd name="T33" fmla="*/ 29 h 31"/>
                <a:gd name="T34" fmla="*/ 21 w 21"/>
                <a:gd name="T35" fmla="*/ 31 h 31"/>
                <a:gd name="T36" fmla="*/ 21 w 21"/>
                <a:gd name="T37" fmla="*/ 27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"/>
                <a:gd name="T58" fmla="*/ 0 h 31"/>
                <a:gd name="T59" fmla="*/ 21 w 21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" h="31">
                  <a:moveTo>
                    <a:pt x="21" y="27"/>
                  </a:moveTo>
                  <a:lnTo>
                    <a:pt x="13" y="25"/>
                  </a:lnTo>
                  <a:lnTo>
                    <a:pt x="7" y="21"/>
                  </a:lnTo>
                  <a:lnTo>
                    <a:pt x="3" y="17"/>
                  </a:lnTo>
                  <a:lnTo>
                    <a:pt x="1" y="14"/>
                  </a:lnTo>
                  <a:lnTo>
                    <a:pt x="3" y="10"/>
                  </a:lnTo>
                  <a:lnTo>
                    <a:pt x="5" y="8"/>
                  </a:lnTo>
                  <a:lnTo>
                    <a:pt x="13" y="6"/>
                  </a:lnTo>
                  <a:lnTo>
                    <a:pt x="21" y="6"/>
                  </a:lnTo>
                  <a:lnTo>
                    <a:pt x="21" y="0"/>
                  </a:lnTo>
                  <a:lnTo>
                    <a:pt x="11" y="0"/>
                  </a:lnTo>
                  <a:lnTo>
                    <a:pt x="5" y="4"/>
                  </a:lnTo>
                  <a:lnTo>
                    <a:pt x="1" y="8"/>
                  </a:lnTo>
                  <a:lnTo>
                    <a:pt x="0" y="14"/>
                  </a:lnTo>
                  <a:lnTo>
                    <a:pt x="1" y="21"/>
                  </a:lnTo>
                  <a:lnTo>
                    <a:pt x="5" y="25"/>
                  </a:lnTo>
                  <a:lnTo>
                    <a:pt x="11" y="29"/>
                  </a:lnTo>
                  <a:lnTo>
                    <a:pt x="21" y="31"/>
                  </a:lnTo>
                  <a:lnTo>
                    <a:pt x="21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39" name="Freeform 887">
              <a:extLst>
                <a:ext uri="{FF2B5EF4-FFF2-40B4-BE49-F238E27FC236}">
                  <a16:creationId xmlns:a16="http://schemas.microsoft.com/office/drawing/2014/main" id="{C87BF7EE-062C-188F-C940-8F25AC936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2116"/>
              <a:ext cx="67" cy="37"/>
            </a:xfrm>
            <a:custGeom>
              <a:avLst/>
              <a:gdLst>
                <a:gd name="T0" fmla="*/ 67 w 67"/>
                <a:gd name="T1" fmla="*/ 12 h 37"/>
                <a:gd name="T2" fmla="*/ 67 w 67"/>
                <a:gd name="T3" fmla="*/ 6 h 37"/>
                <a:gd name="T4" fmla="*/ 61 w 67"/>
                <a:gd name="T5" fmla="*/ 4 h 37"/>
                <a:gd name="T6" fmla="*/ 57 w 67"/>
                <a:gd name="T7" fmla="*/ 2 h 37"/>
                <a:gd name="T8" fmla="*/ 53 w 67"/>
                <a:gd name="T9" fmla="*/ 0 h 37"/>
                <a:gd name="T10" fmla="*/ 48 w 67"/>
                <a:gd name="T11" fmla="*/ 2 h 37"/>
                <a:gd name="T12" fmla="*/ 42 w 67"/>
                <a:gd name="T13" fmla="*/ 6 h 37"/>
                <a:gd name="T14" fmla="*/ 34 w 67"/>
                <a:gd name="T15" fmla="*/ 12 h 37"/>
                <a:gd name="T16" fmla="*/ 28 w 67"/>
                <a:gd name="T17" fmla="*/ 20 h 37"/>
                <a:gd name="T18" fmla="*/ 21 w 67"/>
                <a:gd name="T19" fmla="*/ 25 h 37"/>
                <a:gd name="T20" fmla="*/ 11 w 67"/>
                <a:gd name="T21" fmla="*/ 31 h 37"/>
                <a:gd name="T22" fmla="*/ 0 w 67"/>
                <a:gd name="T23" fmla="*/ 33 h 37"/>
                <a:gd name="T24" fmla="*/ 0 w 67"/>
                <a:gd name="T25" fmla="*/ 37 h 37"/>
                <a:gd name="T26" fmla="*/ 11 w 67"/>
                <a:gd name="T27" fmla="*/ 35 h 37"/>
                <a:gd name="T28" fmla="*/ 21 w 67"/>
                <a:gd name="T29" fmla="*/ 29 h 37"/>
                <a:gd name="T30" fmla="*/ 30 w 67"/>
                <a:gd name="T31" fmla="*/ 22 h 37"/>
                <a:gd name="T32" fmla="*/ 36 w 67"/>
                <a:gd name="T33" fmla="*/ 16 h 37"/>
                <a:gd name="T34" fmla="*/ 42 w 67"/>
                <a:gd name="T35" fmla="*/ 10 h 37"/>
                <a:gd name="T36" fmla="*/ 50 w 67"/>
                <a:gd name="T37" fmla="*/ 6 h 37"/>
                <a:gd name="T38" fmla="*/ 53 w 67"/>
                <a:gd name="T39" fmla="*/ 6 h 37"/>
                <a:gd name="T40" fmla="*/ 57 w 67"/>
                <a:gd name="T41" fmla="*/ 6 h 37"/>
                <a:gd name="T42" fmla="*/ 61 w 67"/>
                <a:gd name="T43" fmla="*/ 8 h 37"/>
                <a:gd name="T44" fmla="*/ 65 w 67"/>
                <a:gd name="T45" fmla="*/ 10 h 37"/>
                <a:gd name="T46" fmla="*/ 67 w 67"/>
                <a:gd name="T47" fmla="*/ 6 h 37"/>
                <a:gd name="T48" fmla="*/ 67 w 67"/>
                <a:gd name="T49" fmla="*/ 12 h 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7"/>
                <a:gd name="T77" fmla="*/ 67 w 67"/>
                <a:gd name="T78" fmla="*/ 37 h 3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7">
                  <a:moveTo>
                    <a:pt x="67" y="12"/>
                  </a:moveTo>
                  <a:lnTo>
                    <a:pt x="67" y="6"/>
                  </a:lnTo>
                  <a:lnTo>
                    <a:pt x="61" y="4"/>
                  </a:lnTo>
                  <a:lnTo>
                    <a:pt x="57" y="2"/>
                  </a:lnTo>
                  <a:lnTo>
                    <a:pt x="53" y="0"/>
                  </a:lnTo>
                  <a:lnTo>
                    <a:pt x="48" y="2"/>
                  </a:lnTo>
                  <a:lnTo>
                    <a:pt x="42" y="6"/>
                  </a:lnTo>
                  <a:lnTo>
                    <a:pt x="34" y="12"/>
                  </a:lnTo>
                  <a:lnTo>
                    <a:pt x="28" y="20"/>
                  </a:lnTo>
                  <a:lnTo>
                    <a:pt x="21" y="25"/>
                  </a:lnTo>
                  <a:lnTo>
                    <a:pt x="11" y="31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1" y="35"/>
                  </a:lnTo>
                  <a:lnTo>
                    <a:pt x="21" y="29"/>
                  </a:lnTo>
                  <a:lnTo>
                    <a:pt x="30" y="22"/>
                  </a:lnTo>
                  <a:lnTo>
                    <a:pt x="36" y="16"/>
                  </a:lnTo>
                  <a:lnTo>
                    <a:pt x="42" y="10"/>
                  </a:lnTo>
                  <a:lnTo>
                    <a:pt x="50" y="6"/>
                  </a:lnTo>
                  <a:lnTo>
                    <a:pt x="53" y="6"/>
                  </a:lnTo>
                  <a:lnTo>
                    <a:pt x="57" y="6"/>
                  </a:lnTo>
                  <a:lnTo>
                    <a:pt x="61" y="8"/>
                  </a:lnTo>
                  <a:lnTo>
                    <a:pt x="65" y="10"/>
                  </a:lnTo>
                  <a:lnTo>
                    <a:pt x="67" y="6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40" name="Freeform 888">
              <a:extLst>
                <a:ext uri="{FF2B5EF4-FFF2-40B4-BE49-F238E27FC236}">
                  <a16:creationId xmlns:a16="http://schemas.microsoft.com/office/drawing/2014/main" id="{4C8D2F2A-7FC9-B1FC-CA15-6C5F0C828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2122"/>
              <a:ext cx="23" cy="31"/>
            </a:xfrm>
            <a:custGeom>
              <a:avLst/>
              <a:gdLst>
                <a:gd name="T0" fmla="*/ 23 w 23"/>
                <a:gd name="T1" fmla="*/ 27 h 31"/>
                <a:gd name="T2" fmla="*/ 13 w 23"/>
                <a:gd name="T3" fmla="*/ 25 h 31"/>
                <a:gd name="T4" fmla="*/ 7 w 23"/>
                <a:gd name="T5" fmla="*/ 21 h 31"/>
                <a:gd name="T6" fmla="*/ 4 w 23"/>
                <a:gd name="T7" fmla="*/ 17 h 31"/>
                <a:gd name="T8" fmla="*/ 4 w 23"/>
                <a:gd name="T9" fmla="*/ 14 h 31"/>
                <a:gd name="T10" fmla="*/ 4 w 23"/>
                <a:gd name="T11" fmla="*/ 10 h 31"/>
                <a:gd name="T12" fmla="*/ 7 w 23"/>
                <a:gd name="T13" fmla="*/ 8 h 31"/>
                <a:gd name="T14" fmla="*/ 13 w 23"/>
                <a:gd name="T15" fmla="*/ 6 h 31"/>
                <a:gd name="T16" fmla="*/ 23 w 23"/>
                <a:gd name="T17" fmla="*/ 6 h 31"/>
                <a:gd name="T18" fmla="*/ 23 w 23"/>
                <a:gd name="T19" fmla="*/ 0 h 31"/>
                <a:gd name="T20" fmla="*/ 13 w 23"/>
                <a:gd name="T21" fmla="*/ 0 h 31"/>
                <a:gd name="T22" fmla="*/ 6 w 23"/>
                <a:gd name="T23" fmla="*/ 4 h 31"/>
                <a:gd name="T24" fmla="*/ 2 w 23"/>
                <a:gd name="T25" fmla="*/ 8 h 31"/>
                <a:gd name="T26" fmla="*/ 0 w 23"/>
                <a:gd name="T27" fmla="*/ 14 h 31"/>
                <a:gd name="T28" fmla="*/ 2 w 23"/>
                <a:gd name="T29" fmla="*/ 21 h 31"/>
                <a:gd name="T30" fmla="*/ 6 w 23"/>
                <a:gd name="T31" fmla="*/ 25 h 31"/>
                <a:gd name="T32" fmla="*/ 13 w 23"/>
                <a:gd name="T33" fmla="*/ 29 h 31"/>
                <a:gd name="T34" fmla="*/ 23 w 23"/>
                <a:gd name="T35" fmla="*/ 31 h 31"/>
                <a:gd name="T36" fmla="*/ 23 w 23"/>
                <a:gd name="T37" fmla="*/ 27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31"/>
                <a:gd name="T59" fmla="*/ 23 w 23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31">
                  <a:moveTo>
                    <a:pt x="23" y="27"/>
                  </a:moveTo>
                  <a:lnTo>
                    <a:pt x="13" y="25"/>
                  </a:lnTo>
                  <a:lnTo>
                    <a:pt x="7" y="21"/>
                  </a:lnTo>
                  <a:lnTo>
                    <a:pt x="4" y="17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7" y="8"/>
                  </a:lnTo>
                  <a:lnTo>
                    <a:pt x="13" y="6"/>
                  </a:lnTo>
                  <a:lnTo>
                    <a:pt x="23" y="6"/>
                  </a:lnTo>
                  <a:lnTo>
                    <a:pt x="23" y="0"/>
                  </a:lnTo>
                  <a:lnTo>
                    <a:pt x="13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1"/>
                  </a:lnTo>
                  <a:lnTo>
                    <a:pt x="6" y="25"/>
                  </a:lnTo>
                  <a:lnTo>
                    <a:pt x="13" y="29"/>
                  </a:lnTo>
                  <a:lnTo>
                    <a:pt x="23" y="31"/>
                  </a:lnTo>
                  <a:lnTo>
                    <a:pt x="23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41" name="Freeform 889">
              <a:extLst>
                <a:ext uri="{FF2B5EF4-FFF2-40B4-BE49-F238E27FC236}">
                  <a16:creationId xmlns:a16="http://schemas.microsoft.com/office/drawing/2014/main" id="{D33CE808-8CCC-6837-6DDE-713135034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1" y="2116"/>
              <a:ext cx="67" cy="37"/>
            </a:xfrm>
            <a:custGeom>
              <a:avLst/>
              <a:gdLst>
                <a:gd name="T0" fmla="*/ 65 w 67"/>
                <a:gd name="T1" fmla="*/ 12 h 37"/>
                <a:gd name="T2" fmla="*/ 67 w 67"/>
                <a:gd name="T3" fmla="*/ 6 h 37"/>
                <a:gd name="T4" fmla="*/ 61 w 67"/>
                <a:gd name="T5" fmla="*/ 4 h 37"/>
                <a:gd name="T6" fmla="*/ 55 w 67"/>
                <a:gd name="T7" fmla="*/ 2 h 37"/>
                <a:gd name="T8" fmla="*/ 52 w 67"/>
                <a:gd name="T9" fmla="*/ 0 h 37"/>
                <a:gd name="T10" fmla="*/ 48 w 67"/>
                <a:gd name="T11" fmla="*/ 2 h 37"/>
                <a:gd name="T12" fmla="*/ 40 w 67"/>
                <a:gd name="T13" fmla="*/ 6 h 37"/>
                <a:gd name="T14" fmla="*/ 34 w 67"/>
                <a:gd name="T15" fmla="*/ 12 h 37"/>
                <a:gd name="T16" fmla="*/ 27 w 67"/>
                <a:gd name="T17" fmla="*/ 20 h 37"/>
                <a:gd name="T18" fmla="*/ 19 w 67"/>
                <a:gd name="T19" fmla="*/ 25 h 37"/>
                <a:gd name="T20" fmla="*/ 11 w 67"/>
                <a:gd name="T21" fmla="*/ 31 h 37"/>
                <a:gd name="T22" fmla="*/ 0 w 67"/>
                <a:gd name="T23" fmla="*/ 33 h 37"/>
                <a:gd name="T24" fmla="*/ 0 w 67"/>
                <a:gd name="T25" fmla="*/ 37 h 37"/>
                <a:gd name="T26" fmla="*/ 11 w 67"/>
                <a:gd name="T27" fmla="*/ 35 h 37"/>
                <a:gd name="T28" fmla="*/ 21 w 67"/>
                <a:gd name="T29" fmla="*/ 29 h 37"/>
                <a:gd name="T30" fmla="*/ 29 w 67"/>
                <a:gd name="T31" fmla="*/ 22 h 37"/>
                <a:gd name="T32" fmla="*/ 36 w 67"/>
                <a:gd name="T33" fmla="*/ 16 h 37"/>
                <a:gd name="T34" fmla="*/ 42 w 67"/>
                <a:gd name="T35" fmla="*/ 10 h 37"/>
                <a:gd name="T36" fmla="*/ 48 w 67"/>
                <a:gd name="T37" fmla="*/ 6 h 37"/>
                <a:gd name="T38" fmla="*/ 52 w 67"/>
                <a:gd name="T39" fmla="*/ 6 h 37"/>
                <a:gd name="T40" fmla="*/ 55 w 67"/>
                <a:gd name="T41" fmla="*/ 6 h 37"/>
                <a:gd name="T42" fmla="*/ 59 w 67"/>
                <a:gd name="T43" fmla="*/ 8 h 37"/>
                <a:gd name="T44" fmla="*/ 65 w 67"/>
                <a:gd name="T45" fmla="*/ 10 h 37"/>
                <a:gd name="T46" fmla="*/ 65 w 67"/>
                <a:gd name="T47" fmla="*/ 6 h 37"/>
                <a:gd name="T48" fmla="*/ 65 w 67"/>
                <a:gd name="T49" fmla="*/ 12 h 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7"/>
                <a:gd name="T77" fmla="*/ 67 w 67"/>
                <a:gd name="T78" fmla="*/ 37 h 3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7">
                  <a:moveTo>
                    <a:pt x="65" y="12"/>
                  </a:moveTo>
                  <a:lnTo>
                    <a:pt x="67" y="6"/>
                  </a:lnTo>
                  <a:lnTo>
                    <a:pt x="61" y="4"/>
                  </a:lnTo>
                  <a:lnTo>
                    <a:pt x="55" y="2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0" y="6"/>
                  </a:lnTo>
                  <a:lnTo>
                    <a:pt x="34" y="12"/>
                  </a:lnTo>
                  <a:lnTo>
                    <a:pt x="27" y="20"/>
                  </a:lnTo>
                  <a:lnTo>
                    <a:pt x="19" y="25"/>
                  </a:lnTo>
                  <a:lnTo>
                    <a:pt x="11" y="31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1" y="35"/>
                  </a:lnTo>
                  <a:lnTo>
                    <a:pt x="21" y="29"/>
                  </a:lnTo>
                  <a:lnTo>
                    <a:pt x="29" y="22"/>
                  </a:lnTo>
                  <a:lnTo>
                    <a:pt x="36" y="16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52" y="6"/>
                  </a:lnTo>
                  <a:lnTo>
                    <a:pt x="55" y="6"/>
                  </a:lnTo>
                  <a:lnTo>
                    <a:pt x="59" y="8"/>
                  </a:lnTo>
                  <a:lnTo>
                    <a:pt x="65" y="10"/>
                  </a:lnTo>
                  <a:lnTo>
                    <a:pt x="65" y="6"/>
                  </a:lnTo>
                  <a:lnTo>
                    <a:pt x="6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42" name="Freeform 890">
              <a:extLst>
                <a:ext uri="{FF2B5EF4-FFF2-40B4-BE49-F238E27FC236}">
                  <a16:creationId xmlns:a16="http://schemas.microsoft.com/office/drawing/2014/main" id="{2DBDECC8-9441-E6A5-A745-542BDBA13F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2122"/>
              <a:ext cx="21" cy="31"/>
            </a:xfrm>
            <a:custGeom>
              <a:avLst/>
              <a:gdLst>
                <a:gd name="T0" fmla="*/ 21 w 21"/>
                <a:gd name="T1" fmla="*/ 27 h 31"/>
                <a:gd name="T2" fmla="*/ 13 w 21"/>
                <a:gd name="T3" fmla="*/ 25 h 31"/>
                <a:gd name="T4" fmla="*/ 8 w 21"/>
                <a:gd name="T5" fmla="*/ 21 h 31"/>
                <a:gd name="T6" fmla="*/ 4 w 21"/>
                <a:gd name="T7" fmla="*/ 17 h 31"/>
                <a:gd name="T8" fmla="*/ 2 w 21"/>
                <a:gd name="T9" fmla="*/ 14 h 31"/>
                <a:gd name="T10" fmla="*/ 4 w 21"/>
                <a:gd name="T11" fmla="*/ 10 h 31"/>
                <a:gd name="T12" fmla="*/ 6 w 21"/>
                <a:gd name="T13" fmla="*/ 8 h 31"/>
                <a:gd name="T14" fmla="*/ 13 w 21"/>
                <a:gd name="T15" fmla="*/ 6 h 31"/>
                <a:gd name="T16" fmla="*/ 21 w 21"/>
                <a:gd name="T17" fmla="*/ 6 h 31"/>
                <a:gd name="T18" fmla="*/ 21 w 21"/>
                <a:gd name="T19" fmla="*/ 0 h 31"/>
                <a:gd name="T20" fmla="*/ 11 w 21"/>
                <a:gd name="T21" fmla="*/ 0 h 31"/>
                <a:gd name="T22" fmla="*/ 6 w 21"/>
                <a:gd name="T23" fmla="*/ 4 h 31"/>
                <a:gd name="T24" fmla="*/ 2 w 21"/>
                <a:gd name="T25" fmla="*/ 8 h 31"/>
                <a:gd name="T26" fmla="*/ 0 w 21"/>
                <a:gd name="T27" fmla="*/ 14 h 31"/>
                <a:gd name="T28" fmla="*/ 2 w 21"/>
                <a:gd name="T29" fmla="*/ 21 h 31"/>
                <a:gd name="T30" fmla="*/ 6 w 21"/>
                <a:gd name="T31" fmla="*/ 25 h 31"/>
                <a:gd name="T32" fmla="*/ 11 w 21"/>
                <a:gd name="T33" fmla="*/ 29 h 31"/>
                <a:gd name="T34" fmla="*/ 21 w 21"/>
                <a:gd name="T35" fmla="*/ 31 h 31"/>
                <a:gd name="T36" fmla="*/ 21 w 21"/>
                <a:gd name="T37" fmla="*/ 27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"/>
                <a:gd name="T58" fmla="*/ 0 h 31"/>
                <a:gd name="T59" fmla="*/ 21 w 21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" h="31">
                  <a:moveTo>
                    <a:pt x="21" y="27"/>
                  </a:moveTo>
                  <a:lnTo>
                    <a:pt x="13" y="25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6" y="8"/>
                  </a:lnTo>
                  <a:lnTo>
                    <a:pt x="13" y="6"/>
                  </a:lnTo>
                  <a:lnTo>
                    <a:pt x="21" y="6"/>
                  </a:lnTo>
                  <a:lnTo>
                    <a:pt x="21" y="0"/>
                  </a:lnTo>
                  <a:lnTo>
                    <a:pt x="11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1"/>
                  </a:lnTo>
                  <a:lnTo>
                    <a:pt x="6" y="25"/>
                  </a:lnTo>
                  <a:lnTo>
                    <a:pt x="11" y="29"/>
                  </a:lnTo>
                  <a:lnTo>
                    <a:pt x="21" y="31"/>
                  </a:lnTo>
                  <a:lnTo>
                    <a:pt x="21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43" name="Freeform 891">
              <a:extLst>
                <a:ext uri="{FF2B5EF4-FFF2-40B4-BE49-F238E27FC236}">
                  <a16:creationId xmlns:a16="http://schemas.microsoft.com/office/drawing/2014/main" id="{704D723F-A805-FA36-29FC-4DD930B46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2116"/>
              <a:ext cx="67" cy="37"/>
            </a:xfrm>
            <a:custGeom>
              <a:avLst/>
              <a:gdLst>
                <a:gd name="T0" fmla="*/ 67 w 67"/>
                <a:gd name="T1" fmla="*/ 12 h 37"/>
                <a:gd name="T2" fmla="*/ 67 w 67"/>
                <a:gd name="T3" fmla="*/ 6 h 37"/>
                <a:gd name="T4" fmla="*/ 62 w 67"/>
                <a:gd name="T5" fmla="*/ 4 h 37"/>
                <a:gd name="T6" fmla="*/ 58 w 67"/>
                <a:gd name="T7" fmla="*/ 2 h 37"/>
                <a:gd name="T8" fmla="*/ 54 w 67"/>
                <a:gd name="T9" fmla="*/ 0 h 37"/>
                <a:gd name="T10" fmla="*/ 48 w 67"/>
                <a:gd name="T11" fmla="*/ 2 h 37"/>
                <a:gd name="T12" fmla="*/ 42 w 67"/>
                <a:gd name="T13" fmla="*/ 6 h 37"/>
                <a:gd name="T14" fmla="*/ 35 w 67"/>
                <a:gd name="T15" fmla="*/ 12 h 37"/>
                <a:gd name="T16" fmla="*/ 29 w 67"/>
                <a:gd name="T17" fmla="*/ 20 h 37"/>
                <a:gd name="T18" fmla="*/ 21 w 67"/>
                <a:gd name="T19" fmla="*/ 25 h 37"/>
                <a:gd name="T20" fmla="*/ 12 w 67"/>
                <a:gd name="T21" fmla="*/ 31 h 37"/>
                <a:gd name="T22" fmla="*/ 0 w 67"/>
                <a:gd name="T23" fmla="*/ 33 h 37"/>
                <a:gd name="T24" fmla="*/ 0 w 67"/>
                <a:gd name="T25" fmla="*/ 37 h 37"/>
                <a:gd name="T26" fmla="*/ 12 w 67"/>
                <a:gd name="T27" fmla="*/ 35 h 37"/>
                <a:gd name="T28" fmla="*/ 21 w 67"/>
                <a:gd name="T29" fmla="*/ 29 h 37"/>
                <a:gd name="T30" fmla="*/ 31 w 67"/>
                <a:gd name="T31" fmla="*/ 22 h 37"/>
                <a:gd name="T32" fmla="*/ 37 w 67"/>
                <a:gd name="T33" fmla="*/ 16 h 37"/>
                <a:gd name="T34" fmla="*/ 42 w 67"/>
                <a:gd name="T35" fmla="*/ 10 h 37"/>
                <a:gd name="T36" fmla="*/ 50 w 67"/>
                <a:gd name="T37" fmla="*/ 6 h 37"/>
                <a:gd name="T38" fmla="*/ 54 w 67"/>
                <a:gd name="T39" fmla="*/ 6 h 37"/>
                <a:gd name="T40" fmla="*/ 58 w 67"/>
                <a:gd name="T41" fmla="*/ 6 h 37"/>
                <a:gd name="T42" fmla="*/ 62 w 67"/>
                <a:gd name="T43" fmla="*/ 8 h 37"/>
                <a:gd name="T44" fmla="*/ 65 w 67"/>
                <a:gd name="T45" fmla="*/ 10 h 37"/>
                <a:gd name="T46" fmla="*/ 67 w 67"/>
                <a:gd name="T47" fmla="*/ 6 h 37"/>
                <a:gd name="T48" fmla="*/ 67 w 67"/>
                <a:gd name="T49" fmla="*/ 12 h 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7"/>
                <a:gd name="T77" fmla="*/ 67 w 67"/>
                <a:gd name="T78" fmla="*/ 37 h 3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7">
                  <a:moveTo>
                    <a:pt x="67" y="12"/>
                  </a:moveTo>
                  <a:lnTo>
                    <a:pt x="67" y="6"/>
                  </a:lnTo>
                  <a:lnTo>
                    <a:pt x="62" y="4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8" y="2"/>
                  </a:lnTo>
                  <a:lnTo>
                    <a:pt x="42" y="6"/>
                  </a:lnTo>
                  <a:lnTo>
                    <a:pt x="35" y="12"/>
                  </a:lnTo>
                  <a:lnTo>
                    <a:pt x="29" y="20"/>
                  </a:lnTo>
                  <a:lnTo>
                    <a:pt x="21" y="25"/>
                  </a:lnTo>
                  <a:lnTo>
                    <a:pt x="12" y="31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2" y="35"/>
                  </a:lnTo>
                  <a:lnTo>
                    <a:pt x="21" y="29"/>
                  </a:lnTo>
                  <a:lnTo>
                    <a:pt x="31" y="22"/>
                  </a:lnTo>
                  <a:lnTo>
                    <a:pt x="37" y="16"/>
                  </a:lnTo>
                  <a:lnTo>
                    <a:pt x="42" y="10"/>
                  </a:lnTo>
                  <a:lnTo>
                    <a:pt x="50" y="6"/>
                  </a:lnTo>
                  <a:lnTo>
                    <a:pt x="54" y="6"/>
                  </a:lnTo>
                  <a:lnTo>
                    <a:pt x="58" y="6"/>
                  </a:lnTo>
                  <a:lnTo>
                    <a:pt x="62" y="8"/>
                  </a:lnTo>
                  <a:lnTo>
                    <a:pt x="65" y="10"/>
                  </a:lnTo>
                  <a:lnTo>
                    <a:pt x="67" y="6"/>
                  </a:lnTo>
                  <a:lnTo>
                    <a:pt x="67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44" name="Freeform 892">
              <a:extLst>
                <a:ext uri="{FF2B5EF4-FFF2-40B4-BE49-F238E27FC236}">
                  <a16:creationId xmlns:a16="http://schemas.microsoft.com/office/drawing/2014/main" id="{EBB7BBC2-7C8A-28F4-C422-92BFFA4FC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2122"/>
              <a:ext cx="23" cy="31"/>
            </a:xfrm>
            <a:custGeom>
              <a:avLst/>
              <a:gdLst>
                <a:gd name="T0" fmla="*/ 23 w 23"/>
                <a:gd name="T1" fmla="*/ 27 h 31"/>
                <a:gd name="T2" fmla="*/ 14 w 23"/>
                <a:gd name="T3" fmla="*/ 25 h 31"/>
                <a:gd name="T4" fmla="*/ 8 w 23"/>
                <a:gd name="T5" fmla="*/ 21 h 31"/>
                <a:gd name="T6" fmla="*/ 4 w 23"/>
                <a:gd name="T7" fmla="*/ 17 h 31"/>
                <a:gd name="T8" fmla="*/ 4 w 23"/>
                <a:gd name="T9" fmla="*/ 14 h 31"/>
                <a:gd name="T10" fmla="*/ 4 w 23"/>
                <a:gd name="T11" fmla="*/ 10 h 31"/>
                <a:gd name="T12" fmla="*/ 8 w 23"/>
                <a:gd name="T13" fmla="*/ 8 h 31"/>
                <a:gd name="T14" fmla="*/ 14 w 23"/>
                <a:gd name="T15" fmla="*/ 6 h 31"/>
                <a:gd name="T16" fmla="*/ 23 w 23"/>
                <a:gd name="T17" fmla="*/ 6 h 31"/>
                <a:gd name="T18" fmla="*/ 23 w 23"/>
                <a:gd name="T19" fmla="*/ 0 h 31"/>
                <a:gd name="T20" fmla="*/ 14 w 23"/>
                <a:gd name="T21" fmla="*/ 0 h 31"/>
                <a:gd name="T22" fmla="*/ 6 w 23"/>
                <a:gd name="T23" fmla="*/ 4 h 31"/>
                <a:gd name="T24" fmla="*/ 2 w 23"/>
                <a:gd name="T25" fmla="*/ 8 h 31"/>
                <a:gd name="T26" fmla="*/ 0 w 23"/>
                <a:gd name="T27" fmla="*/ 14 h 31"/>
                <a:gd name="T28" fmla="*/ 2 w 23"/>
                <a:gd name="T29" fmla="*/ 21 h 31"/>
                <a:gd name="T30" fmla="*/ 6 w 23"/>
                <a:gd name="T31" fmla="*/ 25 h 31"/>
                <a:gd name="T32" fmla="*/ 14 w 23"/>
                <a:gd name="T33" fmla="*/ 29 h 31"/>
                <a:gd name="T34" fmla="*/ 23 w 23"/>
                <a:gd name="T35" fmla="*/ 31 h 31"/>
                <a:gd name="T36" fmla="*/ 23 w 23"/>
                <a:gd name="T37" fmla="*/ 27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31"/>
                <a:gd name="T59" fmla="*/ 23 w 23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31">
                  <a:moveTo>
                    <a:pt x="23" y="27"/>
                  </a:moveTo>
                  <a:lnTo>
                    <a:pt x="14" y="25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8" y="8"/>
                  </a:lnTo>
                  <a:lnTo>
                    <a:pt x="14" y="6"/>
                  </a:lnTo>
                  <a:lnTo>
                    <a:pt x="23" y="6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1"/>
                  </a:lnTo>
                  <a:lnTo>
                    <a:pt x="6" y="25"/>
                  </a:lnTo>
                  <a:lnTo>
                    <a:pt x="14" y="29"/>
                  </a:lnTo>
                  <a:lnTo>
                    <a:pt x="23" y="31"/>
                  </a:lnTo>
                  <a:lnTo>
                    <a:pt x="23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45" name="Freeform 893">
              <a:extLst>
                <a:ext uri="{FF2B5EF4-FFF2-40B4-BE49-F238E27FC236}">
                  <a16:creationId xmlns:a16="http://schemas.microsoft.com/office/drawing/2014/main" id="{534BF414-C3F0-6981-8515-BD828B7D7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2116"/>
              <a:ext cx="66" cy="37"/>
            </a:xfrm>
            <a:custGeom>
              <a:avLst/>
              <a:gdLst>
                <a:gd name="T0" fmla="*/ 66 w 66"/>
                <a:gd name="T1" fmla="*/ 12 h 37"/>
                <a:gd name="T2" fmla="*/ 66 w 66"/>
                <a:gd name="T3" fmla="*/ 6 h 37"/>
                <a:gd name="T4" fmla="*/ 62 w 66"/>
                <a:gd name="T5" fmla="*/ 4 h 37"/>
                <a:gd name="T6" fmla="*/ 56 w 66"/>
                <a:gd name="T7" fmla="*/ 2 h 37"/>
                <a:gd name="T8" fmla="*/ 52 w 66"/>
                <a:gd name="T9" fmla="*/ 0 h 37"/>
                <a:gd name="T10" fmla="*/ 48 w 66"/>
                <a:gd name="T11" fmla="*/ 2 h 37"/>
                <a:gd name="T12" fmla="*/ 41 w 66"/>
                <a:gd name="T13" fmla="*/ 6 h 37"/>
                <a:gd name="T14" fmla="*/ 35 w 66"/>
                <a:gd name="T15" fmla="*/ 12 h 37"/>
                <a:gd name="T16" fmla="*/ 27 w 66"/>
                <a:gd name="T17" fmla="*/ 20 h 37"/>
                <a:gd name="T18" fmla="*/ 19 w 66"/>
                <a:gd name="T19" fmla="*/ 25 h 37"/>
                <a:gd name="T20" fmla="*/ 12 w 66"/>
                <a:gd name="T21" fmla="*/ 31 h 37"/>
                <a:gd name="T22" fmla="*/ 0 w 66"/>
                <a:gd name="T23" fmla="*/ 33 h 37"/>
                <a:gd name="T24" fmla="*/ 0 w 66"/>
                <a:gd name="T25" fmla="*/ 37 h 37"/>
                <a:gd name="T26" fmla="*/ 12 w 66"/>
                <a:gd name="T27" fmla="*/ 35 h 37"/>
                <a:gd name="T28" fmla="*/ 21 w 66"/>
                <a:gd name="T29" fmla="*/ 29 h 37"/>
                <a:gd name="T30" fmla="*/ 29 w 66"/>
                <a:gd name="T31" fmla="*/ 22 h 37"/>
                <a:gd name="T32" fmla="*/ 37 w 66"/>
                <a:gd name="T33" fmla="*/ 16 h 37"/>
                <a:gd name="T34" fmla="*/ 42 w 66"/>
                <a:gd name="T35" fmla="*/ 10 h 37"/>
                <a:gd name="T36" fmla="*/ 48 w 66"/>
                <a:gd name="T37" fmla="*/ 6 h 37"/>
                <a:gd name="T38" fmla="*/ 52 w 66"/>
                <a:gd name="T39" fmla="*/ 6 h 37"/>
                <a:gd name="T40" fmla="*/ 56 w 66"/>
                <a:gd name="T41" fmla="*/ 6 h 37"/>
                <a:gd name="T42" fmla="*/ 60 w 66"/>
                <a:gd name="T43" fmla="*/ 8 h 37"/>
                <a:gd name="T44" fmla="*/ 66 w 66"/>
                <a:gd name="T45" fmla="*/ 10 h 37"/>
                <a:gd name="T46" fmla="*/ 66 w 66"/>
                <a:gd name="T47" fmla="*/ 6 h 37"/>
                <a:gd name="T48" fmla="*/ 66 w 66"/>
                <a:gd name="T49" fmla="*/ 12 h 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6"/>
                <a:gd name="T76" fmla="*/ 0 h 37"/>
                <a:gd name="T77" fmla="*/ 66 w 66"/>
                <a:gd name="T78" fmla="*/ 37 h 3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6" h="37">
                  <a:moveTo>
                    <a:pt x="66" y="12"/>
                  </a:moveTo>
                  <a:lnTo>
                    <a:pt x="66" y="6"/>
                  </a:lnTo>
                  <a:lnTo>
                    <a:pt x="62" y="4"/>
                  </a:lnTo>
                  <a:lnTo>
                    <a:pt x="56" y="2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1" y="6"/>
                  </a:lnTo>
                  <a:lnTo>
                    <a:pt x="35" y="12"/>
                  </a:lnTo>
                  <a:lnTo>
                    <a:pt x="27" y="20"/>
                  </a:lnTo>
                  <a:lnTo>
                    <a:pt x="19" y="25"/>
                  </a:lnTo>
                  <a:lnTo>
                    <a:pt x="12" y="31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2" y="35"/>
                  </a:lnTo>
                  <a:lnTo>
                    <a:pt x="21" y="29"/>
                  </a:lnTo>
                  <a:lnTo>
                    <a:pt x="29" y="22"/>
                  </a:lnTo>
                  <a:lnTo>
                    <a:pt x="37" y="16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52" y="6"/>
                  </a:lnTo>
                  <a:lnTo>
                    <a:pt x="56" y="6"/>
                  </a:lnTo>
                  <a:lnTo>
                    <a:pt x="60" y="8"/>
                  </a:lnTo>
                  <a:lnTo>
                    <a:pt x="66" y="10"/>
                  </a:lnTo>
                  <a:lnTo>
                    <a:pt x="66" y="6"/>
                  </a:lnTo>
                  <a:lnTo>
                    <a:pt x="66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46" name="Freeform 894">
              <a:extLst>
                <a:ext uri="{FF2B5EF4-FFF2-40B4-BE49-F238E27FC236}">
                  <a16:creationId xmlns:a16="http://schemas.microsoft.com/office/drawing/2014/main" id="{D755C8AF-0B25-DEB3-D72B-7ADA4255E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" y="2122"/>
              <a:ext cx="24" cy="31"/>
            </a:xfrm>
            <a:custGeom>
              <a:avLst/>
              <a:gdLst>
                <a:gd name="T0" fmla="*/ 24 w 24"/>
                <a:gd name="T1" fmla="*/ 27 h 31"/>
                <a:gd name="T2" fmla="*/ 14 w 24"/>
                <a:gd name="T3" fmla="*/ 25 h 31"/>
                <a:gd name="T4" fmla="*/ 8 w 24"/>
                <a:gd name="T5" fmla="*/ 21 h 31"/>
                <a:gd name="T6" fmla="*/ 4 w 24"/>
                <a:gd name="T7" fmla="*/ 17 h 31"/>
                <a:gd name="T8" fmla="*/ 4 w 24"/>
                <a:gd name="T9" fmla="*/ 14 h 31"/>
                <a:gd name="T10" fmla="*/ 4 w 24"/>
                <a:gd name="T11" fmla="*/ 10 h 31"/>
                <a:gd name="T12" fmla="*/ 8 w 24"/>
                <a:gd name="T13" fmla="*/ 8 h 31"/>
                <a:gd name="T14" fmla="*/ 14 w 24"/>
                <a:gd name="T15" fmla="*/ 6 h 31"/>
                <a:gd name="T16" fmla="*/ 24 w 24"/>
                <a:gd name="T17" fmla="*/ 6 h 31"/>
                <a:gd name="T18" fmla="*/ 24 w 24"/>
                <a:gd name="T19" fmla="*/ 0 h 31"/>
                <a:gd name="T20" fmla="*/ 14 w 24"/>
                <a:gd name="T21" fmla="*/ 0 h 31"/>
                <a:gd name="T22" fmla="*/ 8 w 24"/>
                <a:gd name="T23" fmla="*/ 4 h 31"/>
                <a:gd name="T24" fmla="*/ 2 w 24"/>
                <a:gd name="T25" fmla="*/ 8 h 31"/>
                <a:gd name="T26" fmla="*/ 0 w 24"/>
                <a:gd name="T27" fmla="*/ 14 h 31"/>
                <a:gd name="T28" fmla="*/ 2 w 24"/>
                <a:gd name="T29" fmla="*/ 21 h 31"/>
                <a:gd name="T30" fmla="*/ 8 w 24"/>
                <a:gd name="T31" fmla="*/ 25 h 31"/>
                <a:gd name="T32" fmla="*/ 14 w 24"/>
                <a:gd name="T33" fmla="*/ 29 h 31"/>
                <a:gd name="T34" fmla="*/ 24 w 24"/>
                <a:gd name="T35" fmla="*/ 31 h 31"/>
                <a:gd name="T36" fmla="*/ 24 w 24"/>
                <a:gd name="T37" fmla="*/ 27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4"/>
                <a:gd name="T58" fmla="*/ 0 h 31"/>
                <a:gd name="T59" fmla="*/ 24 w 24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4" h="31">
                  <a:moveTo>
                    <a:pt x="24" y="27"/>
                  </a:moveTo>
                  <a:lnTo>
                    <a:pt x="14" y="25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8" y="8"/>
                  </a:lnTo>
                  <a:lnTo>
                    <a:pt x="14" y="6"/>
                  </a:lnTo>
                  <a:lnTo>
                    <a:pt x="24" y="6"/>
                  </a:lnTo>
                  <a:lnTo>
                    <a:pt x="24" y="0"/>
                  </a:lnTo>
                  <a:lnTo>
                    <a:pt x="14" y="0"/>
                  </a:lnTo>
                  <a:lnTo>
                    <a:pt x="8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1"/>
                  </a:lnTo>
                  <a:lnTo>
                    <a:pt x="8" y="25"/>
                  </a:lnTo>
                  <a:lnTo>
                    <a:pt x="14" y="29"/>
                  </a:lnTo>
                  <a:lnTo>
                    <a:pt x="24" y="31"/>
                  </a:lnTo>
                  <a:lnTo>
                    <a:pt x="24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47" name="Freeform 895">
              <a:extLst>
                <a:ext uri="{FF2B5EF4-FFF2-40B4-BE49-F238E27FC236}">
                  <a16:creationId xmlns:a16="http://schemas.microsoft.com/office/drawing/2014/main" id="{5F5DE7B7-4CF6-2C93-9754-8C148AF89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116"/>
              <a:ext cx="67" cy="37"/>
            </a:xfrm>
            <a:custGeom>
              <a:avLst/>
              <a:gdLst>
                <a:gd name="T0" fmla="*/ 65 w 67"/>
                <a:gd name="T1" fmla="*/ 12 h 37"/>
                <a:gd name="T2" fmla="*/ 67 w 67"/>
                <a:gd name="T3" fmla="*/ 6 h 37"/>
                <a:gd name="T4" fmla="*/ 61 w 67"/>
                <a:gd name="T5" fmla="*/ 4 h 37"/>
                <a:gd name="T6" fmla="*/ 57 w 67"/>
                <a:gd name="T7" fmla="*/ 2 h 37"/>
                <a:gd name="T8" fmla="*/ 51 w 67"/>
                <a:gd name="T9" fmla="*/ 0 h 37"/>
                <a:gd name="T10" fmla="*/ 48 w 67"/>
                <a:gd name="T11" fmla="*/ 2 h 37"/>
                <a:gd name="T12" fmla="*/ 42 w 67"/>
                <a:gd name="T13" fmla="*/ 6 h 37"/>
                <a:gd name="T14" fmla="*/ 34 w 67"/>
                <a:gd name="T15" fmla="*/ 12 h 37"/>
                <a:gd name="T16" fmla="*/ 28 w 67"/>
                <a:gd name="T17" fmla="*/ 20 h 37"/>
                <a:gd name="T18" fmla="*/ 21 w 67"/>
                <a:gd name="T19" fmla="*/ 25 h 37"/>
                <a:gd name="T20" fmla="*/ 11 w 67"/>
                <a:gd name="T21" fmla="*/ 31 h 37"/>
                <a:gd name="T22" fmla="*/ 0 w 67"/>
                <a:gd name="T23" fmla="*/ 33 h 37"/>
                <a:gd name="T24" fmla="*/ 0 w 67"/>
                <a:gd name="T25" fmla="*/ 37 h 37"/>
                <a:gd name="T26" fmla="*/ 13 w 67"/>
                <a:gd name="T27" fmla="*/ 35 h 37"/>
                <a:gd name="T28" fmla="*/ 23 w 67"/>
                <a:gd name="T29" fmla="*/ 29 h 37"/>
                <a:gd name="T30" fmla="*/ 30 w 67"/>
                <a:gd name="T31" fmla="*/ 22 h 37"/>
                <a:gd name="T32" fmla="*/ 36 w 67"/>
                <a:gd name="T33" fmla="*/ 16 h 37"/>
                <a:gd name="T34" fmla="*/ 42 w 67"/>
                <a:gd name="T35" fmla="*/ 10 h 37"/>
                <a:gd name="T36" fmla="*/ 49 w 67"/>
                <a:gd name="T37" fmla="*/ 6 h 37"/>
                <a:gd name="T38" fmla="*/ 51 w 67"/>
                <a:gd name="T39" fmla="*/ 6 h 37"/>
                <a:gd name="T40" fmla="*/ 55 w 67"/>
                <a:gd name="T41" fmla="*/ 6 h 37"/>
                <a:gd name="T42" fmla="*/ 61 w 67"/>
                <a:gd name="T43" fmla="*/ 8 h 37"/>
                <a:gd name="T44" fmla="*/ 65 w 67"/>
                <a:gd name="T45" fmla="*/ 10 h 37"/>
                <a:gd name="T46" fmla="*/ 67 w 67"/>
                <a:gd name="T47" fmla="*/ 6 h 37"/>
                <a:gd name="T48" fmla="*/ 65 w 67"/>
                <a:gd name="T49" fmla="*/ 12 h 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7"/>
                <a:gd name="T77" fmla="*/ 67 w 67"/>
                <a:gd name="T78" fmla="*/ 37 h 3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7">
                  <a:moveTo>
                    <a:pt x="65" y="12"/>
                  </a:moveTo>
                  <a:lnTo>
                    <a:pt x="67" y="6"/>
                  </a:lnTo>
                  <a:lnTo>
                    <a:pt x="61" y="4"/>
                  </a:lnTo>
                  <a:lnTo>
                    <a:pt x="57" y="2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2" y="6"/>
                  </a:lnTo>
                  <a:lnTo>
                    <a:pt x="34" y="12"/>
                  </a:lnTo>
                  <a:lnTo>
                    <a:pt x="28" y="20"/>
                  </a:lnTo>
                  <a:lnTo>
                    <a:pt x="21" y="25"/>
                  </a:lnTo>
                  <a:lnTo>
                    <a:pt x="11" y="31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3" y="35"/>
                  </a:lnTo>
                  <a:lnTo>
                    <a:pt x="23" y="29"/>
                  </a:lnTo>
                  <a:lnTo>
                    <a:pt x="30" y="22"/>
                  </a:lnTo>
                  <a:lnTo>
                    <a:pt x="36" y="16"/>
                  </a:lnTo>
                  <a:lnTo>
                    <a:pt x="42" y="10"/>
                  </a:lnTo>
                  <a:lnTo>
                    <a:pt x="49" y="6"/>
                  </a:lnTo>
                  <a:lnTo>
                    <a:pt x="51" y="6"/>
                  </a:lnTo>
                  <a:lnTo>
                    <a:pt x="55" y="6"/>
                  </a:lnTo>
                  <a:lnTo>
                    <a:pt x="61" y="8"/>
                  </a:lnTo>
                  <a:lnTo>
                    <a:pt x="65" y="10"/>
                  </a:lnTo>
                  <a:lnTo>
                    <a:pt x="67" y="6"/>
                  </a:lnTo>
                  <a:lnTo>
                    <a:pt x="6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48" name="Freeform 896">
              <a:extLst>
                <a:ext uri="{FF2B5EF4-FFF2-40B4-BE49-F238E27FC236}">
                  <a16:creationId xmlns:a16="http://schemas.microsoft.com/office/drawing/2014/main" id="{A2E495DB-CAEE-4F77-0C29-6FCC0203E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3" y="2122"/>
              <a:ext cx="23" cy="31"/>
            </a:xfrm>
            <a:custGeom>
              <a:avLst/>
              <a:gdLst>
                <a:gd name="T0" fmla="*/ 23 w 23"/>
                <a:gd name="T1" fmla="*/ 27 h 31"/>
                <a:gd name="T2" fmla="*/ 13 w 23"/>
                <a:gd name="T3" fmla="*/ 25 h 31"/>
                <a:gd name="T4" fmla="*/ 7 w 23"/>
                <a:gd name="T5" fmla="*/ 21 h 31"/>
                <a:gd name="T6" fmla="*/ 4 w 23"/>
                <a:gd name="T7" fmla="*/ 17 h 31"/>
                <a:gd name="T8" fmla="*/ 2 w 23"/>
                <a:gd name="T9" fmla="*/ 14 h 31"/>
                <a:gd name="T10" fmla="*/ 4 w 23"/>
                <a:gd name="T11" fmla="*/ 10 h 31"/>
                <a:gd name="T12" fmla="*/ 7 w 23"/>
                <a:gd name="T13" fmla="*/ 8 h 31"/>
                <a:gd name="T14" fmla="*/ 13 w 23"/>
                <a:gd name="T15" fmla="*/ 6 h 31"/>
                <a:gd name="T16" fmla="*/ 21 w 23"/>
                <a:gd name="T17" fmla="*/ 6 h 31"/>
                <a:gd name="T18" fmla="*/ 23 w 23"/>
                <a:gd name="T19" fmla="*/ 0 h 31"/>
                <a:gd name="T20" fmla="*/ 13 w 23"/>
                <a:gd name="T21" fmla="*/ 0 h 31"/>
                <a:gd name="T22" fmla="*/ 5 w 23"/>
                <a:gd name="T23" fmla="*/ 4 h 31"/>
                <a:gd name="T24" fmla="*/ 2 w 23"/>
                <a:gd name="T25" fmla="*/ 8 h 31"/>
                <a:gd name="T26" fmla="*/ 0 w 23"/>
                <a:gd name="T27" fmla="*/ 14 h 31"/>
                <a:gd name="T28" fmla="*/ 2 w 23"/>
                <a:gd name="T29" fmla="*/ 21 h 31"/>
                <a:gd name="T30" fmla="*/ 5 w 23"/>
                <a:gd name="T31" fmla="*/ 25 h 31"/>
                <a:gd name="T32" fmla="*/ 13 w 23"/>
                <a:gd name="T33" fmla="*/ 29 h 31"/>
                <a:gd name="T34" fmla="*/ 23 w 23"/>
                <a:gd name="T35" fmla="*/ 31 h 31"/>
                <a:gd name="T36" fmla="*/ 23 w 23"/>
                <a:gd name="T37" fmla="*/ 27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31"/>
                <a:gd name="T59" fmla="*/ 23 w 23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31">
                  <a:moveTo>
                    <a:pt x="23" y="27"/>
                  </a:moveTo>
                  <a:lnTo>
                    <a:pt x="13" y="25"/>
                  </a:lnTo>
                  <a:lnTo>
                    <a:pt x="7" y="21"/>
                  </a:lnTo>
                  <a:lnTo>
                    <a:pt x="4" y="17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8"/>
                  </a:lnTo>
                  <a:lnTo>
                    <a:pt x="13" y="6"/>
                  </a:lnTo>
                  <a:lnTo>
                    <a:pt x="21" y="6"/>
                  </a:lnTo>
                  <a:lnTo>
                    <a:pt x="23" y="0"/>
                  </a:lnTo>
                  <a:lnTo>
                    <a:pt x="13" y="0"/>
                  </a:lnTo>
                  <a:lnTo>
                    <a:pt x="5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1"/>
                  </a:lnTo>
                  <a:lnTo>
                    <a:pt x="5" y="25"/>
                  </a:lnTo>
                  <a:lnTo>
                    <a:pt x="13" y="29"/>
                  </a:lnTo>
                  <a:lnTo>
                    <a:pt x="23" y="31"/>
                  </a:lnTo>
                  <a:lnTo>
                    <a:pt x="23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49" name="Freeform 897">
              <a:extLst>
                <a:ext uri="{FF2B5EF4-FFF2-40B4-BE49-F238E27FC236}">
                  <a16:creationId xmlns:a16="http://schemas.microsoft.com/office/drawing/2014/main" id="{49ABADE1-DA50-7523-CBF8-EE4572195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6" y="2116"/>
              <a:ext cx="65" cy="37"/>
            </a:xfrm>
            <a:custGeom>
              <a:avLst/>
              <a:gdLst>
                <a:gd name="T0" fmla="*/ 65 w 65"/>
                <a:gd name="T1" fmla="*/ 12 h 37"/>
                <a:gd name="T2" fmla="*/ 65 w 65"/>
                <a:gd name="T3" fmla="*/ 6 h 37"/>
                <a:gd name="T4" fmla="*/ 61 w 65"/>
                <a:gd name="T5" fmla="*/ 4 h 37"/>
                <a:gd name="T6" fmla="*/ 55 w 65"/>
                <a:gd name="T7" fmla="*/ 2 h 37"/>
                <a:gd name="T8" fmla="*/ 52 w 65"/>
                <a:gd name="T9" fmla="*/ 0 h 37"/>
                <a:gd name="T10" fmla="*/ 48 w 65"/>
                <a:gd name="T11" fmla="*/ 2 h 37"/>
                <a:gd name="T12" fmla="*/ 40 w 65"/>
                <a:gd name="T13" fmla="*/ 6 h 37"/>
                <a:gd name="T14" fmla="*/ 34 w 65"/>
                <a:gd name="T15" fmla="*/ 12 h 37"/>
                <a:gd name="T16" fmla="*/ 27 w 65"/>
                <a:gd name="T17" fmla="*/ 20 h 37"/>
                <a:gd name="T18" fmla="*/ 19 w 65"/>
                <a:gd name="T19" fmla="*/ 25 h 37"/>
                <a:gd name="T20" fmla="*/ 9 w 65"/>
                <a:gd name="T21" fmla="*/ 31 h 37"/>
                <a:gd name="T22" fmla="*/ 0 w 65"/>
                <a:gd name="T23" fmla="*/ 33 h 37"/>
                <a:gd name="T24" fmla="*/ 0 w 65"/>
                <a:gd name="T25" fmla="*/ 37 h 37"/>
                <a:gd name="T26" fmla="*/ 11 w 65"/>
                <a:gd name="T27" fmla="*/ 35 h 37"/>
                <a:gd name="T28" fmla="*/ 21 w 65"/>
                <a:gd name="T29" fmla="*/ 29 h 37"/>
                <a:gd name="T30" fmla="*/ 28 w 65"/>
                <a:gd name="T31" fmla="*/ 22 h 37"/>
                <a:gd name="T32" fmla="*/ 36 w 65"/>
                <a:gd name="T33" fmla="*/ 16 h 37"/>
                <a:gd name="T34" fmla="*/ 42 w 65"/>
                <a:gd name="T35" fmla="*/ 10 h 37"/>
                <a:gd name="T36" fmla="*/ 48 w 65"/>
                <a:gd name="T37" fmla="*/ 6 h 37"/>
                <a:gd name="T38" fmla="*/ 52 w 65"/>
                <a:gd name="T39" fmla="*/ 6 h 37"/>
                <a:gd name="T40" fmla="*/ 55 w 65"/>
                <a:gd name="T41" fmla="*/ 6 h 37"/>
                <a:gd name="T42" fmla="*/ 59 w 65"/>
                <a:gd name="T43" fmla="*/ 8 h 37"/>
                <a:gd name="T44" fmla="*/ 65 w 65"/>
                <a:gd name="T45" fmla="*/ 10 h 37"/>
                <a:gd name="T46" fmla="*/ 65 w 65"/>
                <a:gd name="T47" fmla="*/ 6 h 37"/>
                <a:gd name="T48" fmla="*/ 65 w 65"/>
                <a:gd name="T49" fmla="*/ 12 h 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5"/>
                <a:gd name="T76" fmla="*/ 0 h 37"/>
                <a:gd name="T77" fmla="*/ 65 w 65"/>
                <a:gd name="T78" fmla="*/ 37 h 3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5" h="37">
                  <a:moveTo>
                    <a:pt x="65" y="12"/>
                  </a:moveTo>
                  <a:lnTo>
                    <a:pt x="65" y="6"/>
                  </a:lnTo>
                  <a:lnTo>
                    <a:pt x="61" y="4"/>
                  </a:lnTo>
                  <a:lnTo>
                    <a:pt x="55" y="2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0" y="6"/>
                  </a:lnTo>
                  <a:lnTo>
                    <a:pt x="34" y="12"/>
                  </a:lnTo>
                  <a:lnTo>
                    <a:pt x="27" y="20"/>
                  </a:lnTo>
                  <a:lnTo>
                    <a:pt x="19" y="25"/>
                  </a:lnTo>
                  <a:lnTo>
                    <a:pt x="9" y="31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1" y="35"/>
                  </a:lnTo>
                  <a:lnTo>
                    <a:pt x="21" y="29"/>
                  </a:lnTo>
                  <a:lnTo>
                    <a:pt x="28" y="22"/>
                  </a:lnTo>
                  <a:lnTo>
                    <a:pt x="36" y="16"/>
                  </a:lnTo>
                  <a:lnTo>
                    <a:pt x="42" y="10"/>
                  </a:lnTo>
                  <a:lnTo>
                    <a:pt x="48" y="6"/>
                  </a:lnTo>
                  <a:lnTo>
                    <a:pt x="52" y="6"/>
                  </a:lnTo>
                  <a:lnTo>
                    <a:pt x="55" y="6"/>
                  </a:lnTo>
                  <a:lnTo>
                    <a:pt x="59" y="8"/>
                  </a:lnTo>
                  <a:lnTo>
                    <a:pt x="65" y="10"/>
                  </a:lnTo>
                  <a:lnTo>
                    <a:pt x="65" y="6"/>
                  </a:lnTo>
                  <a:lnTo>
                    <a:pt x="6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50" name="Freeform 898">
              <a:extLst>
                <a:ext uri="{FF2B5EF4-FFF2-40B4-BE49-F238E27FC236}">
                  <a16:creationId xmlns:a16="http://schemas.microsoft.com/office/drawing/2014/main" id="{7CD00220-BDBB-A4DB-6485-D657F8D13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2122"/>
              <a:ext cx="23" cy="31"/>
            </a:xfrm>
            <a:custGeom>
              <a:avLst/>
              <a:gdLst>
                <a:gd name="T0" fmla="*/ 23 w 23"/>
                <a:gd name="T1" fmla="*/ 27 h 31"/>
                <a:gd name="T2" fmla="*/ 13 w 23"/>
                <a:gd name="T3" fmla="*/ 25 h 31"/>
                <a:gd name="T4" fmla="*/ 8 w 23"/>
                <a:gd name="T5" fmla="*/ 21 h 31"/>
                <a:gd name="T6" fmla="*/ 4 w 23"/>
                <a:gd name="T7" fmla="*/ 17 h 31"/>
                <a:gd name="T8" fmla="*/ 4 w 23"/>
                <a:gd name="T9" fmla="*/ 14 h 31"/>
                <a:gd name="T10" fmla="*/ 4 w 23"/>
                <a:gd name="T11" fmla="*/ 10 h 31"/>
                <a:gd name="T12" fmla="*/ 8 w 23"/>
                <a:gd name="T13" fmla="*/ 8 h 31"/>
                <a:gd name="T14" fmla="*/ 13 w 23"/>
                <a:gd name="T15" fmla="*/ 6 h 31"/>
                <a:gd name="T16" fmla="*/ 23 w 23"/>
                <a:gd name="T17" fmla="*/ 6 h 31"/>
                <a:gd name="T18" fmla="*/ 23 w 23"/>
                <a:gd name="T19" fmla="*/ 0 h 31"/>
                <a:gd name="T20" fmla="*/ 13 w 23"/>
                <a:gd name="T21" fmla="*/ 0 h 31"/>
                <a:gd name="T22" fmla="*/ 8 w 23"/>
                <a:gd name="T23" fmla="*/ 4 h 31"/>
                <a:gd name="T24" fmla="*/ 2 w 23"/>
                <a:gd name="T25" fmla="*/ 8 h 31"/>
                <a:gd name="T26" fmla="*/ 0 w 23"/>
                <a:gd name="T27" fmla="*/ 14 h 31"/>
                <a:gd name="T28" fmla="*/ 2 w 23"/>
                <a:gd name="T29" fmla="*/ 21 h 31"/>
                <a:gd name="T30" fmla="*/ 8 w 23"/>
                <a:gd name="T31" fmla="*/ 25 h 31"/>
                <a:gd name="T32" fmla="*/ 13 w 23"/>
                <a:gd name="T33" fmla="*/ 29 h 31"/>
                <a:gd name="T34" fmla="*/ 23 w 23"/>
                <a:gd name="T35" fmla="*/ 31 h 31"/>
                <a:gd name="T36" fmla="*/ 23 w 23"/>
                <a:gd name="T37" fmla="*/ 27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31"/>
                <a:gd name="T59" fmla="*/ 23 w 23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31">
                  <a:moveTo>
                    <a:pt x="23" y="27"/>
                  </a:moveTo>
                  <a:lnTo>
                    <a:pt x="13" y="25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8" y="8"/>
                  </a:lnTo>
                  <a:lnTo>
                    <a:pt x="13" y="6"/>
                  </a:lnTo>
                  <a:lnTo>
                    <a:pt x="23" y="6"/>
                  </a:lnTo>
                  <a:lnTo>
                    <a:pt x="23" y="0"/>
                  </a:lnTo>
                  <a:lnTo>
                    <a:pt x="13" y="0"/>
                  </a:lnTo>
                  <a:lnTo>
                    <a:pt x="8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1"/>
                  </a:lnTo>
                  <a:lnTo>
                    <a:pt x="8" y="25"/>
                  </a:lnTo>
                  <a:lnTo>
                    <a:pt x="13" y="29"/>
                  </a:lnTo>
                  <a:lnTo>
                    <a:pt x="23" y="31"/>
                  </a:lnTo>
                  <a:lnTo>
                    <a:pt x="23" y="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51" name="Freeform 899">
              <a:extLst>
                <a:ext uri="{FF2B5EF4-FFF2-40B4-BE49-F238E27FC236}">
                  <a16:creationId xmlns:a16="http://schemas.microsoft.com/office/drawing/2014/main" id="{80A7230B-5C57-3273-6863-C72D7FC5D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" y="2116"/>
              <a:ext cx="67" cy="37"/>
            </a:xfrm>
            <a:custGeom>
              <a:avLst/>
              <a:gdLst>
                <a:gd name="T0" fmla="*/ 65 w 67"/>
                <a:gd name="T1" fmla="*/ 12 h 37"/>
                <a:gd name="T2" fmla="*/ 67 w 67"/>
                <a:gd name="T3" fmla="*/ 6 h 37"/>
                <a:gd name="T4" fmla="*/ 61 w 67"/>
                <a:gd name="T5" fmla="*/ 4 h 37"/>
                <a:gd name="T6" fmla="*/ 58 w 67"/>
                <a:gd name="T7" fmla="*/ 2 h 37"/>
                <a:gd name="T8" fmla="*/ 52 w 67"/>
                <a:gd name="T9" fmla="*/ 0 h 37"/>
                <a:gd name="T10" fmla="*/ 48 w 67"/>
                <a:gd name="T11" fmla="*/ 2 h 37"/>
                <a:gd name="T12" fmla="*/ 42 w 67"/>
                <a:gd name="T13" fmla="*/ 6 h 37"/>
                <a:gd name="T14" fmla="*/ 35 w 67"/>
                <a:gd name="T15" fmla="*/ 12 h 37"/>
                <a:gd name="T16" fmla="*/ 29 w 67"/>
                <a:gd name="T17" fmla="*/ 20 h 37"/>
                <a:gd name="T18" fmla="*/ 21 w 67"/>
                <a:gd name="T19" fmla="*/ 25 h 37"/>
                <a:gd name="T20" fmla="*/ 11 w 67"/>
                <a:gd name="T21" fmla="*/ 31 h 37"/>
                <a:gd name="T22" fmla="*/ 0 w 67"/>
                <a:gd name="T23" fmla="*/ 33 h 37"/>
                <a:gd name="T24" fmla="*/ 0 w 67"/>
                <a:gd name="T25" fmla="*/ 37 h 37"/>
                <a:gd name="T26" fmla="*/ 11 w 67"/>
                <a:gd name="T27" fmla="*/ 35 h 37"/>
                <a:gd name="T28" fmla="*/ 21 w 67"/>
                <a:gd name="T29" fmla="*/ 29 h 37"/>
                <a:gd name="T30" fmla="*/ 31 w 67"/>
                <a:gd name="T31" fmla="*/ 22 h 37"/>
                <a:gd name="T32" fmla="*/ 36 w 67"/>
                <a:gd name="T33" fmla="*/ 16 h 37"/>
                <a:gd name="T34" fmla="*/ 42 w 67"/>
                <a:gd name="T35" fmla="*/ 10 h 37"/>
                <a:gd name="T36" fmla="*/ 50 w 67"/>
                <a:gd name="T37" fmla="*/ 6 h 37"/>
                <a:gd name="T38" fmla="*/ 52 w 67"/>
                <a:gd name="T39" fmla="*/ 6 h 37"/>
                <a:gd name="T40" fmla="*/ 56 w 67"/>
                <a:gd name="T41" fmla="*/ 6 h 37"/>
                <a:gd name="T42" fmla="*/ 61 w 67"/>
                <a:gd name="T43" fmla="*/ 8 h 37"/>
                <a:gd name="T44" fmla="*/ 65 w 67"/>
                <a:gd name="T45" fmla="*/ 10 h 37"/>
                <a:gd name="T46" fmla="*/ 67 w 67"/>
                <a:gd name="T47" fmla="*/ 6 h 37"/>
                <a:gd name="T48" fmla="*/ 65 w 67"/>
                <a:gd name="T49" fmla="*/ 12 h 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7"/>
                <a:gd name="T77" fmla="*/ 67 w 67"/>
                <a:gd name="T78" fmla="*/ 37 h 3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7">
                  <a:moveTo>
                    <a:pt x="65" y="12"/>
                  </a:moveTo>
                  <a:lnTo>
                    <a:pt x="67" y="6"/>
                  </a:lnTo>
                  <a:lnTo>
                    <a:pt x="61" y="4"/>
                  </a:lnTo>
                  <a:lnTo>
                    <a:pt x="58" y="2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2" y="6"/>
                  </a:lnTo>
                  <a:lnTo>
                    <a:pt x="35" y="12"/>
                  </a:lnTo>
                  <a:lnTo>
                    <a:pt x="29" y="20"/>
                  </a:lnTo>
                  <a:lnTo>
                    <a:pt x="21" y="25"/>
                  </a:lnTo>
                  <a:lnTo>
                    <a:pt x="11" y="31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1" y="35"/>
                  </a:lnTo>
                  <a:lnTo>
                    <a:pt x="21" y="29"/>
                  </a:lnTo>
                  <a:lnTo>
                    <a:pt x="31" y="22"/>
                  </a:lnTo>
                  <a:lnTo>
                    <a:pt x="36" y="16"/>
                  </a:lnTo>
                  <a:lnTo>
                    <a:pt x="42" y="10"/>
                  </a:lnTo>
                  <a:lnTo>
                    <a:pt x="50" y="6"/>
                  </a:lnTo>
                  <a:lnTo>
                    <a:pt x="52" y="6"/>
                  </a:lnTo>
                  <a:lnTo>
                    <a:pt x="56" y="6"/>
                  </a:lnTo>
                  <a:lnTo>
                    <a:pt x="61" y="8"/>
                  </a:lnTo>
                  <a:lnTo>
                    <a:pt x="65" y="10"/>
                  </a:lnTo>
                  <a:lnTo>
                    <a:pt x="67" y="6"/>
                  </a:lnTo>
                  <a:lnTo>
                    <a:pt x="65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52" name="Freeform 900">
              <a:extLst>
                <a:ext uri="{FF2B5EF4-FFF2-40B4-BE49-F238E27FC236}">
                  <a16:creationId xmlns:a16="http://schemas.microsoft.com/office/drawing/2014/main" id="{785F41A4-2EA3-2BBC-9D12-A73CCE7FB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2122"/>
              <a:ext cx="23" cy="29"/>
            </a:xfrm>
            <a:custGeom>
              <a:avLst/>
              <a:gdLst>
                <a:gd name="T0" fmla="*/ 19 w 23"/>
                <a:gd name="T1" fmla="*/ 25 h 29"/>
                <a:gd name="T2" fmla="*/ 14 w 23"/>
                <a:gd name="T3" fmla="*/ 25 h 29"/>
                <a:gd name="T4" fmla="*/ 8 w 23"/>
                <a:gd name="T5" fmla="*/ 21 h 29"/>
                <a:gd name="T6" fmla="*/ 4 w 23"/>
                <a:gd name="T7" fmla="*/ 17 h 29"/>
                <a:gd name="T8" fmla="*/ 2 w 23"/>
                <a:gd name="T9" fmla="*/ 14 h 29"/>
                <a:gd name="T10" fmla="*/ 4 w 23"/>
                <a:gd name="T11" fmla="*/ 10 h 29"/>
                <a:gd name="T12" fmla="*/ 8 w 23"/>
                <a:gd name="T13" fmla="*/ 8 h 29"/>
                <a:gd name="T14" fmla="*/ 14 w 23"/>
                <a:gd name="T15" fmla="*/ 6 h 29"/>
                <a:gd name="T16" fmla="*/ 21 w 23"/>
                <a:gd name="T17" fmla="*/ 6 h 29"/>
                <a:gd name="T18" fmla="*/ 23 w 23"/>
                <a:gd name="T19" fmla="*/ 0 h 29"/>
                <a:gd name="T20" fmla="*/ 14 w 23"/>
                <a:gd name="T21" fmla="*/ 0 h 29"/>
                <a:gd name="T22" fmla="*/ 6 w 23"/>
                <a:gd name="T23" fmla="*/ 4 h 29"/>
                <a:gd name="T24" fmla="*/ 2 w 23"/>
                <a:gd name="T25" fmla="*/ 8 h 29"/>
                <a:gd name="T26" fmla="*/ 0 w 23"/>
                <a:gd name="T27" fmla="*/ 14 h 29"/>
                <a:gd name="T28" fmla="*/ 2 w 23"/>
                <a:gd name="T29" fmla="*/ 21 h 29"/>
                <a:gd name="T30" fmla="*/ 6 w 23"/>
                <a:gd name="T31" fmla="*/ 25 h 29"/>
                <a:gd name="T32" fmla="*/ 14 w 23"/>
                <a:gd name="T33" fmla="*/ 29 h 29"/>
                <a:gd name="T34" fmla="*/ 14 w 23"/>
                <a:gd name="T35" fmla="*/ 29 h 29"/>
                <a:gd name="T36" fmla="*/ 19 w 23"/>
                <a:gd name="T37" fmla="*/ 25 h 2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29"/>
                <a:gd name="T59" fmla="*/ 23 w 23"/>
                <a:gd name="T60" fmla="*/ 29 h 2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29">
                  <a:moveTo>
                    <a:pt x="19" y="25"/>
                  </a:moveTo>
                  <a:lnTo>
                    <a:pt x="14" y="25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8" y="8"/>
                  </a:lnTo>
                  <a:lnTo>
                    <a:pt x="14" y="6"/>
                  </a:lnTo>
                  <a:lnTo>
                    <a:pt x="21" y="6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1"/>
                  </a:lnTo>
                  <a:lnTo>
                    <a:pt x="6" y="25"/>
                  </a:lnTo>
                  <a:lnTo>
                    <a:pt x="14" y="29"/>
                  </a:lnTo>
                  <a:lnTo>
                    <a:pt x="19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53" name="Freeform 901">
              <a:extLst>
                <a:ext uri="{FF2B5EF4-FFF2-40B4-BE49-F238E27FC236}">
                  <a16:creationId xmlns:a16="http://schemas.microsoft.com/office/drawing/2014/main" id="{41D69BCC-0656-0601-819B-DA32CAF74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2116"/>
              <a:ext cx="15" cy="10"/>
            </a:xfrm>
            <a:custGeom>
              <a:avLst/>
              <a:gdLst>
                <a:gd name="T0" fmla="*/ 15 w 15"/>
                <a:gd name="T1" fmla="*/ 0 h 10"/>
                <a:gd name="T2" fmla="*/ 15 w 15"/>
                <a:gd name="T3" fmla="*/ 0 h 10"/>
                <a:gd name="T4" fmla="*/ 11 w 15"/>
                <a:gd name="T5" fmla="*/ 2 h 10"/>
                <a:gd name="T6" fmla="*/ 3 w 15"/>
                <a:gd name="T7" fmla="*/ 6 h 10"/>
                <a:gd name="T8" fmla="*/ 0 w 15"/>
                <a:gd name="T9" fmla="*/ 10 h 10"/>
                <a:gd name="T10" fmla="*/ 15 w 15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10"/>
                <a:gd name="T20" fmla="*/ 15 w 15"/>
                <a:gd name="T21" fmla="*/ 10 h 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10">
                  <a:moveTo>
                    <a:pt x="15" y="0"/>
                  </a:moveTo>
                  <a:lnTo>
                    <a:pt x="15" y="0"/>
                  </a:lnTo>
                  <a:lnTo>
                    <a:pt x="11" y="2"/>
                  </a:lnTo>
                  <a:lnTo>
                    <a:pt x="3" y="6"/>
                  </a:lnTo>
                  <a:lnTo>
                    <a:pt x="0" y="1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54" name="Freeform 902">
              <a:extLst>
                <a:ext uri="{FF2B5EF4-FFF2-40B4-BE49-F238E27FC236}">
                  <a16:creationId xmlns:a16="http://schemas.microsoft.com/office/drawing/2014/main" id="{DD911670-65BE-6F33-1826-6BF02F2D86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01" y="2044"/>
              <a:ext cx="65" cy="32"/>
            </a:xfrm>
            <a:custGeom>
              <a:avLst/>
              <a:gdLst>
                <a:gd name="T0" fmla="*/ 65 w 65"/>
                <a:gd name="T1" fmla="*/ 7 h 32"/>
                <a:gd name="T2" fmla="*/ 65 w 65"/>
                <a:gd name="T3" fmla="*/ 3 h 32"/>
                <a:gd name="T4" fmla="*/ 60 w 65"/>
                <a:gd name="T5" fmla="*/ 0 h 32"/>
                <a:gd name="T6" fmla="*/ 60 w 65"/>
                <a:gd name="T7" fmla="*/ 0 h 32"/>
                <a:gd name="T8" fmla="*/ 56 w 65"/>
                <a:gd name="T9" fmla="*/ 3 h 32"/>
                <a:gd name="T10" fmla="*/ 56 w 65"/>
                <a:gd name="T11" fmla="*/ 3 h 32"/>
                <a:gd name="T12" fmla="*/ 60 w 65"/>
                <a:gd name="T13" fmla="*/ 3 h 32"/>
                <a:gd name="T14" fmla="*/ 64 w 65"/>
                <a:gd name="T15" fmla="*/ 7 h 32"/>
                <a:gd name="T16" fmla="*/ 65 w 65"/>
                <a:gd name="T17" fmla="*/ 3 h 32"/>
                <a:gd name="T18" fmla="*/ 65 w 65"/>
                <a:gd name="T19" fmla="*/ 7 h 32"/>
                <a:gd name="T20" fmla="*/ 0 w 65"/>
                <a:gd name="T21" fmla="*/ 32 h 32"/>
                <a:gd name="T22" fmla="*/ 12 w 65"/>
                <a:gd name="T23" fmla="*/ 30 h 32"/>
                <a:gd name="T24" fmla="*/ 21 w 65"/>
                <a:gd name="T25" fmla="*/ 26 h 32"/>
                <a:gd name="T26" fmla="*/ 29 w 65"/>
                <a:gd name="T27" fmla="*/ 19 h 32"/>
                <a:gd name="T28" fmla="*/ 33 w 65"/>
                <a:gd name="T29" fmla="*/ 15 h 32"/>
                <a:gd name="T30" fmla="*/ 0 w 65"/>
                <a:gd name="T31" fmla="*/ 32 h 3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65"/>
                <a:gd name="T49" fmla="*/ 0 h 32"/>
                <a:gd name="T50" fmla="*/ 65 w 65"/>
                <a:gd name="T51" fmla="*/ 32 h 3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65" h="32">
                  <a:moveTo>
                    <a:pt x="65" y="7"/>
                  </a:moveTo>
                  <a:lnTo>
                    <a:pt x="65" y="3"/>
                  </a:lnTo>
                  <a:lnTo>
                    <a:pt x="60" y="0"/>
                  </a:lnTo>
                  <a:lnTo>
                    <a:pt x="56" y="3"/>
                  </a:lnTo>
                  <a:lnTo>
                    <a:pt x="60" y="3"/>
                  </a:lnTo>
                  <a:lnTo>
                    <a:pt x="64" y="7"/>
                  </a:lnTo>
                  <a:lnTo>
                    <a:pt x="65" y="3"/>
                  </a:lnTo>
                  <a:lnTo>
                    <a:pt x="65" y="7"/>
                  </a:lnTo>
                  <a:close/>
                  <a:moveTo>
                    <a:pt x="0" y="32"/>
                  </a:moveTo>
                  <a:lnTo>
                    <a:pt x="12" y="30"/>
                  </a:lnTo>
                  <a:lnTo>
                    <a:pt x="21" y="26"/>
                  </a:lnTo>
                  <a:lnTo>
                    <a:pt x="29" y="19"/>
                  </a:lnTo>
                  <a:lnTo>
                    <a:pt x="33" y="1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55" name="Freeform 903">
              <a:extLst>
                <a:ext uri="{FF2B5EF4-FFF2-40B4-BE49-F238E27FC236}">
                  <a16:creationId xmlns:a16="http://schemas.microsoft.com/office/drawing/2014/main" id="{32FEF97B-6D58-C412-8C37-21E8E34A0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" y="2047"/>
              <a:ext cx="23" cy="29"/>
            </a:xfrm>
            <a:custGeom>
              <a:avLst/>
              <a:gdLst>
                <a:gd name="T0" fmla="*/ 23 w 23"/>
                <a:gd name="T1" fmla="*/ 25 h 29"/>
                <a:gd name="T2" fmla="*/ 14 w 23"/>
                <a:gd name="T3" fmla="*/ 25 h 29"/>
                <a:gd name="T4" fmla="*/ 8 w 23"/>
                <a:gd name="T5" fmla="*/ 22 h 29"/>
                <a:gd name="T6" fmla="*/ 4 w 23"/>
                <a:gd name="T7" fmla="*/ 18 h 29"/>
                <a:gd name="T8" fmla="*/ 4 w 23"/>
                <a:gd name="T9" fmla="*/ 14 h 29"/>
                <a:gd name="T10" fmla="*/ 4 w 23"/>
                <a:gd name="T11" fmla="*/ 10 h 29"/>
                <a:gd name="T12" fmla="*/ 8 w 23"/>
                <a:gd name="T13" fmla="*/ 6 h 29"/>
                <a:gd name="T14" fmla="*/ 14 w 23"/>
                <a:gd name="T15" fmla="*/ 4 h 29"/>
                <a:gd name="T16" fmla="*/ 23 w 23"/>
                <a:gd name="T17" fmla="*/ 4 h 29"/>
                <a:gd name="T18" fmla="*/ 23 w 23"/>
                <a:gd name="T19" fmla="*/ 0 h 29"/>
                <a:gd name="T20" fmla="*/ 14 w 23"/>
                <a:gd name="T21" fmla="*/ 0 h 29"/>
                <a:gd name="T22" fmla="*/ 6 w 23"/>
                <a:gd name="T23" fmla="*/ 2 h 29"/>
                <a:gd name="T24" fmla="*/ 2 w 23"/>
                <a:gd name="T25" fmla="*/ 8 h 29"/>
                <a:gd name="T26" fmla="*/ 0 w 23"/>
                <a:gd name="T27" fmla="*/ 14 h 29"/>
                <a:gd name="T28" fmla="*/ 2 w 23"/>
                <a:gd name="T29" fmla="*/ 20 h 29"/>
                <a:gd name="T30" fmla="*/ 6 w 23"/>
                <a:gd name="T31" fmla="*/ 25 h 29"/>
                <a:gd name="T32" fmla="*/ 14 w 23"/>
                <a:gd name="T33" fmla="*/ 29 h 29"/>
                <a:gd name="T34" fmla="*/ 23 w 23"/>
                <a:gd name="T35" fmla="*/ 29 h 29"/>
                <a:gd name="T36" fmla="*/ 23 w 23"/>
                <a:gd name="T37" fmla="*/ 25 h 2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29"/>
                <a:gd name="T59" fmla="*/ 23 w 23"/>
                <a:gd name="T60" fmla="*/ 29 h 2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29">
                  <a:moveTo>
                    <a:pt x="23" y="25"/>
                  </a:moveTo>
                  <a:lnTo>
                    <a:pt x="14" y="25"/>
                  </a:lnTo>
                  <a:lnTo>
                    <a:pt x="8" y="22"/>
                  </a:lnTo>
                  <a:lnTo>
                    <a:pt x="4" y="18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8" y="6"/>
                  </a:lnTo>
                  <a:lnTo>
                    <a:pt x="14" y="4"/>
                  </a:lnTo>
                  <a:lnTo>
                    <a:pt x="23" y="4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6" y="2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6" y="25"/>
                  </a:lnTo>
                  <a:lnTo>
                    <a:pt x="14" y="29"/>
                  </a:lnTo>
                  <a:lnTo>
                    <a:pt x="23" y="29"/>
                  </a:lnTo>
                  <a:lnTo>
                    <a:pt x="23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56" name="Freeform 904">
              <a:extLst>
                <a:ext uri="{FF2B5EF4-FFF2-40B4-BE49-F238E27FC236}">
                  <a16:creationId xmlns:a16="http://schemas.microsoft.com/office/drawing/2014/main" id="{52219239-DAAC-1E86-763A-1A6D4D26F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6" y="2042"/>
              <a:ext cx="68" cy="34"/>
            </a:xfrm>
            <a:custGeom>
              <a:avLst/>
              <a:gdLst>
                <a:gd name="T0" fmla="*/ 66 w 68"/>
                <a:gd name="T1" fmla="*/ 9 h 34"/>
                <a:gd name="T2" fmla="*/ 68 w 68"/>
                <a:gd name="T3" fmla="*/ 5 h 34"/>
                <a:gd name="T4" fmla="*/ 62 w 68"/>
                <a:gd name="T5" fmla="*/ 2 h 34"/>
                <a:gd name="T6" fmla="*/ 58 w 68"/>
                <a:gd name="T7" fmla="*/ 0 h 34"/>
                <a:gd name="T8" fmla="*/ 52 w 68"/>
                <a:gd name="T9" fmla="*/ 0 h 34"/>
                <a:gd name="T10" fmla="*/ 48 w 68"/>
                <a:gd name="T11" fmla="*/ 0 h 34"/>
                <a:gd name="T12" fmla="*/ 41 w 68"/>
                <a:gd name="T13" fmla="*/ 3 h 34"/>
                <a:gd name="T14" fmla="*/ 35 w 68"/>
                <a:gd name="T15" fmla="*/ 11 h 34"/>
                <a:gd name="T16" fmla="*/ 29 w 68"/>
                <a:gd name="T17" fmla="*/ 17 h 34"/>
                <a:gd name="T18" fmla="*/ 22 w 68"/>
                <a:gd name="T19" fmla="*/ 25 h 34"/>
                <a:gd name="T20" fmla="*/ 12 w 68"/>
                <a:gd name="T21" fmla="*/ 28 h 34"/>
                <a:gd name="T22" fmla="*/ 0 w 68"/>
                <a:gd name="T23" fmla="*/ 30 h 34"/>
                <a:gd name="T24" fmla="*/ 0 w 68"/>
                <a:gd name="T25" fmla="*/ 34 h 34"/>
                <a:gd name="T26" fmla="*/ 12 w 68"/>
                <a:gd name="T27" fmla="*/ 32 h 34"/>
                <a:gd name="T28" fmla="*/ 22 w 68"/>
                <a:gd name="T29" fmla="*/ 28 h 34"/>
                <a:gd name="T30" fmla="*/ 29 w 68"/>
                <a:gd name="T31" fmla="*/ 21 h 34"/>
                <a:gd name="T32" fmla="*/ 37 w 68"/>
                <a:gd name="T33" fmla="*/ 13 h 34"/>
                <a:gd name="T34" fmla="*/ 43 w 68"/>
                <a:gd name="T35" fmla="*/ 7 h 34"/>
                <a:gd name="T36" fmla="*/ 50 w 68"/>
                <a:gd name="T37" fmla="*/ 5 h 34"/>
                <a:gd name="T38" fmla="*/ 52 w 68"/>
                <a:gd name="T39" fmla="*/ 3 h 34"/>
                <a:gd name="T40" fmla="*/ 56 w 68"/>
                <a:gd name="T41" fmla="*/ 5 h 34"/>
                <a:gd name="T42" fmla="*/ 60 w 68"/>
                <a:gd name="T43" fmla="*/ 5 h 34"/>
                <a:gd name="T44" fmla="*/ 66 w 68"/>
                <a:gd name="T45" fmla="*/ 9 h 34"/>
                <a:gd name="T46" fmla="*/ 66 w 68"/>
                <a:gd name="T47" fmla="*/ 5 h 34"/>
                <a:gd name="T48" fmla="*/ 66 w 68"/>
                <a:gd name="T49" fmla="*/ 9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8"/>
                <a:gd name="T76" fmla="*/ 0 h 34"/>
                <a:gd name="T77" fmla="*/ 68 w 68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8" h="34">
                  <a:moveTo>
                    <a:pt x="66" y="9"/>
                  </a:moveTo>
                  <a:lnTo>
                    <a:pt x="68" y="5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1" y="3"/>
                  </a:lnTo>
                  <a:lnTo>
                    <a:pt x="35" y="11"/>
                  </a:lnTo>
                  <a:lnTo>
                    <a:pt x="29" y="17"/>
                  </a:lnTo>
                  <a:lnTo>
                    <a:pt x="22" y="25"/>
                  </a:lnTo>
                  <a:lnTo>
                    <a:pt x="12" y="28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12" y="32"/>
                  </a:lnTo>
                  <a:lnTo>
                    <a:pt x="22" y="28"/>
                  </a:lnTo>
                  <a:lnTo>
                    <a:pt x="29" y="21"/>
                  </a:lnTo>
                  <a:lnTo>
                    <a:pt x="37" y="13"/>
                  </a:lnTo>
                  <a:lnTo>
                    <a:pt x="43" y="7"/>
                  </a:lnTo>
                  <a:lnTo>
                    <a:pt x="50" y="5"/>
                  </a:lnTo>
                  <a:lnTo>
                    <a:pt x="52" y="3"/>
                  </a:lnTo>
                  <a:lnTo>
                    <a:pt x="56" y="5"/>
                  </a:lnTo>
                  <a:lnTo>
                    <a:pt x="60" y="5"/>
                  </a:lnTo>
                  <a:lnTo>
                    <a:pt x="66" y="9"/>
                  </a:lnTo>
                  <a:lnTo>
                    <a:pt x="66" y="5"/>
                  </a:lnTo>
                  <a:lnTo>
                    <a:pt x="66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57" name="Freeform 905">
              <a:extLst>
                <a:ext uri="{FF2B5EF4-FFF2-40B4-BE49-F238E27FC236}">
                  <a16:creationId xmlns:a16="http://schemas.microsoft.com/office/drawing/2014/main" id="{4AFB09B0-8931-73E8-FB82-B36BF5880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" y="2047"/>
              <a:ext cx="21" cy="29"/>
            </a:xfrm>
            <a:custGeom>
              <a:avLst/>
              <a:gdLst>
                <a:gd name="T0" fmla="*/ 21 w 21"/>
                <a:gd name="T1" fmla="*/ 25 h 29"/>
                <a:gd name="T2" fmla="*/ 13 w 21"/>
                <a:gd name="T3" fmla="*/ 25 h 29"/>
                <a:gd name="T4" fmla="*/ 7 w 21"/>
                <a:gd name="T5" fmla="*/ 22 h 29"/>
                <a:gd name="T6" fmla="*/ 3 w 21"/>
                <a:gd name="T7" fmla="*/ 18 h 29"/>
                <a:gd name="T8" fmla="*/ 1 w 21"/>
                <a:gd name="T9" fmla="*/ 14 h 29"/>
                <a:gd name="T10" fmla="*/ 3 w 21"/>
                <a:gd name="T11" fmla="*/ 10 h 29"/>
                <a:gd name="T12" fmla="*/ 7 w 21"/>
                <a:gd name="T13" fmla="*/ 6 h 29"/>
                <a:gd name="T14" fmla="*/ 13 w 21"/>
                <a:gd name="T15" fmla="*/ 4 h 29"/>
                <a:gd name="T16" fmla="*/ 21 w 21"/>
                <a:gd name="T17" fmla="*/ 4 h 29"/>
                <a:gd name="T18" fmla="*/ 21 w 21"/>
                <a:gd name="T19" fmla="*/ 0 h 29"/>
                <a:gd name="T20" fmla="*/ 13 w 21"/>
                <a:gd name="T21" fmla="*/ 0 h 29"/>
                <a:gd name="T22" fmla="*/ 5 w 21"/>
                <a:gd name="T23" fmla="*/ 2 h 29"/>
                <a:gd name="T24" fmla="*/ 1 w 21"/>
                <a:gd name="T25" fmla="*/ 8 h 29"/>
                <a:gd name="T26" fmla="*/ 0 w 21"/>
                <a:gd name="T27" fmla="*/ 14 h 29"/>
                <a:gd name="T28" fmla="*/ 1 w 21"/>
                <a:gd name="T29" fmla="*/ 20 h 29"/>
                <a:gd name="T30" fmla="*/ 5 w 21"/>
                <a:gd name="T31" fmla="*/ 25 h 29"/>
                <a:gd name="T32" fmla="*/ 11 w 21"/>
                <a:gd name="T33" fmla="*/ 29 h 29"/>
                <a:gd name="T34" fmla="*/ 21 w 21"/>
                <a:gd name="T35" fmla="*/ 29 h 29"/>
                <a:gd name="T36" fmla="*/ 21 w 21"/>
                <a:gd name="T37" fmla="*/ 25 h 2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"/>
                <a:gd name="T58" fmla="*/ 0 h 29"/>
                <a:gd name="T59" fmla="*/ 21 w 21"/>
                <a:gd name="T60" fmla="*/ 29 h 2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" h="29">
                  <a:moveTo>
                    <a:pt x="21" y="25"/>
                  </a:moveTo>
                  <a:lnTo>
                    <a:pt x="13" y="25"/>
                  </a:lnTo>
                  <a:lnTo>
                    <a:pt x="7" y="22"/>
                  </a:lnTo>
                  <a:lnTo>
                    <a:pt x="3" y="18"/>
                  </a:lnTo>
                  <a:lnTo>
                    <a:pt x="1" y="14"/>
                  </a:lnTo>
                  <a:lnTo>
                    <a:pt x="3" y="10"/>
                  </a:lnTo>
                  <a:lnTo>
                    <a:pt x="7" y="6"/>
                  </a:lnTo>
                  <a:lnTo>
                    <a:pt x="13" y="4"/>
                  </a:lnTo>
                  <a:lnTo>
                    <a:pt x="21" y="4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5" y="2"/>
                  </a:lnTo>
                  <a:lnTo>
                    <a:pt x="1" y="8"/>
                  </a:lnTo>
                  <a:lnTo>
                    <a:pt x="0" y="14"/>
                  </a:lnTo>
                  <a:lnTo>
                    <a:pt x="1" y="20"/>
                  </a:lnTo>
                  <a:lnTo>
                    <a:pt x="5" y="25"/>
                  </a:lnTo>
                  <a:lnTo>
                    <a:pt x="11" y="29"/>
                  </a:lnTo>
                  <a:lnTo>
                    <a:pt x="21" y="29"/>
                  </a:lnTo>
                  <a:lnTo>
                    <a:pt x="21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58" name="Freeform 906">
              <a:extLst>
                <a:ext uri="{FF2B5EF4-FFF2-40B4-BE49-F238E27FC236}">
                  <a16:creationId xmlns:a16="http://schemas.microsoft.com/office/drawing/2014/main" id="{7B5A7D27-3F67-8800-13E1-316BE3FFF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042"/>
              <a:ext cx="67" cy="34"/>
            </a:xfrm>
            <a:custGeom>
              <a:avLst/>
              <a:gdLst>
                <a:gd name="T0" fmla="*/ 67 w 67"/>
                <a:gd name="T1" fmla="*/ 9 h 34"/>
                <a:gd name="T2" fmla="*/ 67 w 67"/>
                <a:gd name="T3" fmla="*/ 5 h 34"/>
                <a:gd name="T4" fmla="*/ 63 w 67"/>
                <a:gd name="T5" fmla="*/ 2 h 34"/>
                <a:gd name="T6" fmla="*/ 57 w 67"/>
                <a:gd name="T7" fmla="*/ 0 h 34"/>
                <a:gd name="T8" fmla="*/ 53 w 67"/>
                <a:gd name="T9" fmla="*/ 0 h 34"/>
                <a:gd name="T10" fmla="*/ 50 w 67"/>
                <a:gd name="T11" fmla="*/ 0 h 34"/>
                <a:gd name="T12" fmla="*/ 42 w 67"/>
                <a:gd name="T13" fmla="*/ 3 h 34"/>
                <a:gd name="T14" fmla="*/ 36 w 67"/>
                <a:gd name="T15" fmla="*/ 11 h 34"/>
                <a:gd name="T16" fmla="*/ 28 w 67"/>
                <a:gd name="T17" fmla="*/ 17 h 34"/>
                <a:gd name="T18" fmla="*/ 21 w 67"/>
                <a:gd name="T19" fmla="*/ 25 h 34"/>
                <a:gd name="T20" fmla="*/ 11 w 67"/>
                <a:gd name="T21" fmla="*/ 28 h 34"/>
                <a:gd name="T22" fmla="*/ 0 w 67"/>
                <a:gd name="T23" fmla="*/ 30 h 34"/>
                <a:gd name="T24" fmla="*/ 0 w 67"/>
                <a:gd name="T25" fmla="*/ 34 h 34"/>
                <a:gd name="T26" fmla="*/ 13 w 67"/>
                <a:gd name="T27" fmla="*/ 32 h 34"/>
                <a:gd name="T28" fmla="*/ 23 w 67"/>
                <a:gd name="T29" fmla="*/ 28 h 34"/>
                <a:gd name="T30" fmla="*/ 30 w 67"/>
                <a:gd name="T31" fmla="*/ 21 h 34"/>
                <a:gd name="T32" fmla="*/ 36 w 67"/>
                <a:gd name="T33" fmla="*/ 13 h 34"/>
                <a:gd name="T34" fmla="*/ 44 w 67"/>
                <a:gd name="T35" fmla="*/ 7 h 34"/>
                <a:gd name="T36" fmla="*/ 50 w 67"/>
                <a:gd name="T37" fmla="*/ 5 h 34"/>
                <a:gd name="T38" fmla="*/ 53 w 67"/>
                <a:gd name="T39" fmla="*/ 3 h 34"/>
                <a:gd name="T40" fmla="*/ 57 w 67"/>
                <a:gd name="T41" fmla="*/ 5 h 34"/>
                <a:gd name="T42" fmla="*/ 61 w 67"/>
                <a:gd name="T43" fmla="*/ 5 h 34"/>
                <a:gd name="T44" fmla="*/ 67 w 67"/>
                <a:gd name="T45" fmla="*/ 9 h 34"/>
                <a:gd name="T46" fmla="*/ 67 w 67"/>
                <a:gd name="T47" fmla="*/ 5 h 34"/>
                <a:gd name="T48" fmla="*/ 67 w 67"/>
                <a:gd name="T49" fmla="*/ 9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4"/>
                <a:gd name="T77" fmla="*/ 67 w 67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4">
                  <a:moveTo>
                    <a:pt x="67" y="9"/>
                  </a:moveTo>
                  <a:lnTo>
                    <a:pt x="67" y="5"/>
                  </a:lnTo>
                  <a:lnTo>
                    <a:pt x="63" y="2"/>
                  </a:lnTo>
                  <a:lnTo>
                    <a:pt x="57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2" y="3"/>
                  </a:lnTo>
                  <a:lnTo>
                    <a:pt x="36" y="11"/>
                  </a:lnTo>
                  <a:lnTo>
                    <a:pt x="28" y="17"/>
                  </a:lnTo>
                  <a:lnTo>
                    <a:pt x="21" y="25"/>
                  </a:lnTo>
                  <a:lnTo>
                    <a:pt x="11" y="28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13" y="32"/>
                  </a:lnTo>
                  <a:lnTo>
                    <a:pt x="23" y="28"/>
                  </a:lnTo>
                  <a:lnTo>
                    <a:pt x="30" y="21"/>
                  </a:lnTo>
                  <a:lnTo>
                    <a:pt x="36" y="13"/>
                  </a:lnTo>
                  <a:lnTo>
                    <a:pt x="44" y="7"/>
                  </a:lnTo>
                  <a:lnTo>
                    <a:pt x="50" y="5"/>
                  </a:lnTo>
                  <a:lnTo>
                    <a:pt x="53" y="3"/>
                  </a:lnTo>
                  <a:lnTo>
                    <a:pt x="57" y="5"/>
                  </a:lnTo>
                  <a:lnTo>
                    <a:pt x="61" y="5"/>
                  </a:lnTo>
                  <a:lnTo>
                    <a:pt x="67" y="9"/>
                  </a:lnTo>
                  <a:lnTo>
                    <a:pt x="67" y="5"/>
                  </a:lnTo>
                  <a:lnTo>
                    <a:pt x="67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59" name="Freeform 907">
              <a:extLst>
                <a:ext uri="{FF2B5EF4-FFF2-40B4-BE49-F238E27FC236}">
                  <a16:creationId xmlns:a16="http://schemas.microsoft.com/office/drawing/2014/main" id="{21229AB1-00BE-8E1A-1261-1B8E7AF21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2047"/>
              <a:ext cx="23" cy="29"/>
            </a:xfrm>
            <a:custGeom>
              <a:avLst/>
              <a:gdLst>
                <a:gd name="T0" fmla="*/ 23 w 23"/>
                <a:gd name="T1" fmla="*/ 25 h 29"/>
                <a:gd name="T2" fmla="*/ 13 w 23"/>
                <a:gd name="T3" fmla="*/ 25 h 29"/>
                <a:gd name="T4" fmla="*/ 8 w 23"/>
                <a:gd name="T5" fmla="*/ 22 h 29"/>
                <a:gd name="T6" fmla="*/ 4 w 23"/>
                <a:gd name="T7" fmla="*/ 18 h 29"/>
                <a:gd name="T8" fmla="*/ 4 w 23"/>
                <a:gd name="T9" fmla="*/ 14 h 29"/>
                <a:gd name="T10" fmla="*/ 4 w 23"/>
                <a:gd name="T11" fmla="*/ 10 h 29"/>
                <a:gd name="T12" fmla="*/ 8 w 23"/>
                <a:gd name="T13" fmla="*/ 6 h 29"/>
                <a:gd name="T14" fmla="*/ 13 w 23"/>
                <a:gd name="T15" fmla="*/ 4 h 29"/>
                <a:gd name="T16" fmla="*/ 23 w 23"/>
                <a:gd name="T17" fmla="*/ 4 h 29"/>
                <a:gd name="T18" fmla="*/ 23 w 23"/>
                <a:gd name="T19" fmla="*/ 0 h 29"/>
                <a:gd name="T20" fmla="*/ 13 w 23"/>
                <a:gd name="T21" fmla="*/ 0 h 29"/>
                <a:gd name="T22" fmla="*/ 6 w 23"/>
                <a:gd name="T23" fmla="*/ 2 h 29"/>
                <a:gd name="T24" fmla="*/ 2 w 23"/>
                <a:gd name="T25" fmla="*/ 8 h 29"/>
                <a:gd name="T26" fmla="*/ 0 w 23"/>
                <a:gd name="T27" fmla="*/ 14 h 29"/>
                <a:gd name="T28" fmla="*/ 2 w 23"/>
                <a:gd name="T29" fmla="*/ 20 h 29"/>
                <a:gd name="T30" fmla="*/ 6 w 23"/>
                <a:gd name="T31" fmla="*/ 25 h 29"/>
                <a:gd name="T32" fmla="*/ 13 w 23"/>
                <a:gd name="T33" fmla="*/ 29 h 29"/>
                <a:gd name="T34" fmla="*/ 23 w 23"/>
                <a:gd name="T35" fmla="*/ 29 h 29"/>
                <a:gd name="T36" fmla="*/ 23 w 23"/>
                <a:gd name="T37" fmla="*/ 25 h 2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29"/>
                <a:gd name="T59" fmla="*/ 23 w 23"/>
                <a:gd name="T60" fmla="*/ 29 h 2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29">
                  <a:moveTo>
                    <a:pt x="23" y="25"/>
                  </a:moveTo>
                  <a:lnTo>
                    <a:pt x="13" y="25"/>
                  </a:lnTo>
                  <a:lnTo>
                    <a:pt x="8" y="22"/>
                  </a:lnTo>
                  <a:lnTo>
                    <a:pt x="4" y="18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8" y="6"/>
                  </a:lnTo>
                  <a:lnTo>
                    <a:pt x="13" y="4"/>
                  </a:lnTo>
                  <a:lnTo>
                    <a:pt x="23" y="4"/>
                  </a:lnTo>
                  <a:lnTo>
                    <a:pt x="23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6" y="25"/>
                  </a:lnTo>
                  <a:lnTo>
                    <a:pt x="13" y="29"/>
                  </a:lnTo>
                  <a:lnTo>
                    <a:pt x="23" y="29"/>
                  </a:lnTo>
                  <a:lnTo>
                    <a:pt x="23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60" name="Freeform 908">
              <a:extLst>
                <a:ext uri="{FF2B5EF4-FFF2-40B4-BE49-F238E27FC236}">
                  <a16:creationId xmlns:a16="http://schemas.microsoft.com/office/drawing/2014/main" id="{907C7578-12C5-70F8-3183-6AD0C1AD6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042"/>
              <a:ext cx="67" cy="34"/>
            </a:xfrm>
            <a:custGeom>
              <a:avLst/>
              <a:gdLst>
                <a:gd name="T0" fmla="*/ 65 w 67"/>
                <a:gd name="T1" fmla="*/ 9 h 34"/>
                <a:gd name="T2" fmla="*/ 67 w 67"/>
                <a:gd name="T3" fmla="*/ 5 h 34"/>
                <a:gd name="T4" fmla="*/ 61 w 67"/>
                <a:gd name="T5" fmla="*/ 2 h 34"/>
                <a:gd name="T6" fmla="*/ 56 w 67"/>
                <a:gd name="T7" fmla="*/ 0 h 34"/>
                <a:gd name="T8" fmla="*/ 52 w 67"/>
                <a:gd name="T9" fmla="*/ 0 h 34"/>
                <a:gd name="T10" fmla="*/ 48 w 67"/>
                <a:gd name="T11" fmla="*/ 0 h 34"/>
                <a:gd name="T12" fmla="*/ 40 w 67"/>
                <a:gd name="T13" fmla="*/ 3 h 34"/>
                <a:gd name="T14" fmla="*/ 34 w 67"/>
                <a:gd name="T15" fmla="*/ 11 h 34"/>
                <a:gd name="T16" fmla="*/ 27 w 67"/>
                <a:gd name="T17" fmla="*/ 17 h 34"/>
                <a:gd name="T18" fmla="*/ 21 w 67"/>
                <a:gd name="T19" fmla="*/ 25 h 34"/>
                <a:gd name="T20" fmla="*/ 11 w 67"/>
                <a:gd name="T21" fmla="*/ 28 h 34"/>
                <a:gd name="T22" fmla="*/ 0 w 67"/>
                <a:gd name="T23" fmla="*/ 30 h 34"/>
                <a:gd name="T24" fmla="*/ 0 w 67"/>
                <a:gd name="T25" fmla="*/ 34 h 34"/>
                <a:gd name="T26" fmla="*/ 11 w 67"/>
                <a:gd name="T27" fmla="*/ 32 h 34"/>
                <a:gd name="T28" fmla="*/ 21 w 67"/>
                <a:gd name="T29" fmla="*/ 28 h 34"/>
                <a:gd name="T30" fmla="*/ 29 w 67"/>
                <a:gd name="T31" fmla="*/ 21 h 34"/>
                <a:gd name="T32" fmla="*/ 36 w 67"/>
                <a:gd name="T33" fmla="*/ 13 h 34"/>
                <a:gd name="T34" fmla="*/ 42 w 67"/>
                <a:gd name="T35" fmla="*/ 7 h 34"/>
                <a:gd name="T36" fmla="*/ 48 w 67"/>
                <a:gd name="T37" fmla="*/ 5 h 34"/>
                <a:gd name="T38" fmla="*/ 52 w 67"/>
                <a:gd name="T39" fmla="*/ 3 h 34"/>
                <a:gd name="T40" fmla="*/ 56 w 67"/>
                <a:gd name="T41" fmla="*/ 5 h 34"/>
                <a:gd name="T42" fmla="*/ 59 w 67"/>
                <a:gd name="T43" fmla="*/ 5 h 34"/>
                <a:gd name="T44" fmla="*/ 65 w 67"/>
                <a:gd name="T45" fmla="*/ 9 h 34"/>
                <a:gd name="T46" fmla="*/ 65 w 67"/>
                <a:gd name="T47" fmla="*/ 5 h 34"/>
                <a:gd name="T48" fmla="*/ 65 w 67"/>
                <a:gd name="T49" fmla="*/ 9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4"/>
                <a:gd name="T77" fmla="*/ 67 w 67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4">
                  <a:moveTo>
                    <a:pt x="65" y="9"/>
                  </a:moveTo>
                  <a:lnTo>
                    <a:pt x="67" y="5"/>
                  </a:lnTo>
                  <a:lnTo>
                    <a:pt x="61" y="2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0" y="3"/>
                  </a:lnTo>
                  <a:lnTo>
                    <a:pt x="34" y="11"/>
                  </a:lnTo>
                  <a:lnTo>
                    <a:pt x="27" y="17"/>
                  </a:lnTo>
                  <a:lnTo>
                    <a:pt x="21" y="25"/>
                  </a:lnTo>
                  <a:lnTo>
                    <a:pt x="11" y="28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11" y="32"/>
                  </a:lnTo>
                  <a:lnTo>
                    <a:pt x="21" y="28"/>
                  </a:lnTo>
                  <a:lnTo>
                    <a:pt x="29" y="21"/>
                  </a:lnTo>
                  <a:lnTo>
                    <a:pt x="36" y="13"/>
                  </a:lnTo>
                  <a:lnTo>
                    <a:pt x="42" y="7"/>
                  </a:lnTo>
                  <a:lnTo>
                    <a:pt x="48" y="5"/>
                  </a:lnTo>
                  <a:lnTo>
                    <a:pt x="52" y="3"/>
                  </a:lnTo>
                  <a:lnTo>
                    <a:pt x="56" y="5"/>
                  </a:lnTo>
                  <a:lnTo>
                    <a:pt x="59" y="5"/>
                  </a:lnTo>
                  <a:lnTo>
                    <a:pt x="65" y="9"/>
                  </a:lnTo>
                  <a:lnTo>
                    <a:pt x="65" y="5"/>
                  </a:lnTo>
                  <a:lnTo>
                    <a:pt x="6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61" name="Freeform 909">
              <a:extLst>
                <a:ext uri="{FF2B5EF4-FFF2-40B4-BE49-F238E27FC236}">
                  <a16:creationId xmlns:a16="http://schemas.microsoft.com/office/drawing/2014/main" id="{F4C18C03-A49E-A6CB-BC2A-C25E44596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3" y="2047"/>
              <a:ext cx="21" cy="29"/>
            </a:xfrm>
            <a:custGeom>
              <a:avLst/>
              <a:gdLst>
                <a:gd name="T0" fmla="*/ 21 w 21"/>
                <a:gd name="T1" fmla="*/ 25 h 29"/>
                <a:gd name="T2" fmla="*/ 13 w 21"/>
                <a:gd name="T3" fmla="*/ 25 h 29"/>
                <a:gd name="T4" fmla="*/ 8 w 21"/>
                <a:gd name="T5" fmla="*/ 22 h 29"/>
                <a:gd name="T6" fmla="*/ 4 w 21"/>
                <a:gd name="T7" fmla="*/ 18 h 29"/>
                <a:gd name="T8" fmla="*/ 2 w 21"/>
                <a:gd name="T9" fmla="*/ 14 h 29"/>
                <a:gd name="T10" fmla="*/ 4 w 21"/>
                <a:gd name="T11" fmla="*/ 10 h 29"/>
                <a:gd name="T12" fmla="*/ 8 w 21"/>
                <a:gd name="T13" fmla="*/ 6 h 29"/>
                <a:gd name="T14" fmla="*/ 13 w 21"/>
                <a:gd name="T15" fmla="*/ 4 h 29"/>
                <a:gd name="T16" fmla="*/ 21 w 21"/>
                <a:gd name="T17" fmla="*/ 4 h 29"/>
                <a:gd name="T18" fmla="*/ 21 w 21"/>
                <a:gd name="T19" fmla="*/ 0 h 29"/>
                <a:gd name="T20" fmla="*/ 13 w 21"/>
                <a:gd name="T21" fmla="*/ 0 h 29"/>
                <a:gd name="T22" fmla="*/ 6 w 21"/>
                <a:gd name="T23" fmla="*/ 2 h 29"/>
                <a:gd name="T24" fmla="*/ 2 w 21"/>
                <a:gd name="T25" fmla="*/ 8 h 29"/>
                <a:gd name="T26" fmla="*/ 0 w 21"/>
                <a:gd name="T27" fmla="*/ 14 h 29"/>
                <a:gd name="T28" fmla="*/ 2 w 21"/>
                <a:gd name="T29" fmla="*/ 20 h 29"/>
                <a:gd name="T30" fmla="*/ 6 w 21"/>
                <a:gd name="T31" fmla="*/ 25 h 29"/>
                <a:gd name="T32" fmla="*/ 13 w 21"/>
                <a:gd name="T33" fmla="*/ 29 h 29"/>
                <a:gd name="T34" fmla="*/ 21 w 21"/>
                <a:gd name="T35" fmla="*/ 29 h 29"/>
                <a:gd name="T36" fmla="*/ 21 w 21"/>
                <a:gd name="T37" fmla="*/ 25 h 2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"/>
                <a:gd name="T58" fmla="*/ 0 h 29"/>
                <a:gd name="T59" fmla="*/ 21 w 21"/>
                <a:gd name="T60" fmla="*/ 29 h 2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" h="29">
                  <a:moveTo>
                    <a:pt x="21" y="25"/>
                  </a:moveTo>
                  <a:lnTo>
                    <a:pt x="13" y="25"/>
                  </a:lnTo>
                  <a:lnTo>
                    <a:pt x="8" y="22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8" y="6"/>
                  </a:lnTo>
                  <a:lnTo>
                    <a:pt x="13" y="4"/>
                  </a:lnTo>
                  <a:lnTo>
                    <a:pt x="21" y="4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6" y="25"/>
                  </a:lnTo>
                  <a:lnTo>
                    <a:pt x="13" y="29"/>
                  </a:lnTo>
                  <a:lnTo>
                    <a:pt x="21" y="29"/>
                  </a:lnTo>
                  <a:lnTo>
                    <a:pt x="21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62" name="Freeform 910">
              <a:extLst>
                <a:ext uri="{FF2B5EF4-FFF2-40B4-BE49-F238E27FC236}">
                  <a16:creationId xmlns:a16="http://schemas.microsoft.com/office/drawing/2014/main" id="{3ED5BAB3-71E7-E9E0-1D65-B769964E9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4" y="2042"/>
              <a:ext cx="67" cy="34"/>
            </a:xfrm>
            <a:custGeom>
              <a:avLst/>
              <a:gdLst>
                <a:gd name="T0" fmla="*/ 67 w 67"/>
                <a:gd name="T1" fmla="*/ 9 h 34"/>
                <a:gd name="T2" fmla="*/ 67 w 67"/>
                <a:gd name="T3" fmla="*/ 5 h 34"/>
                <a:gd name="T4" fmla="*/ 62 w 67"/>
                <a:gd name="T5" fmla="*/ 2 h 34"/>
                <a:gd name="T6" fmla="*/ 58 w 67"/>
                <a:gd name="T7" fmla="*/ 0 h 34"/>
                <a:gd name="T8" fmla="*/ 54 w 67"/>
                <a:gd name="T9" fmla="*/ 0 h 34"/>
                <a:gd name="T10" fmla="*/ 50 w 67"/>
                <a:gd name="T11" fmla="*/ 0 h 34"/>
                <a:gd name="T12" fmla="*/ 42 w 67"/>
                <a:gd name="T13" fmla="*/ 3 h 34"/>
                <a:gd name="T14" fmla="*/ 35 w 67"/>
                <a:gd name="T15" fmla="*/ 11 h 34"/>
                <a:gd name="T16" fmla="*/ 29 w 67"/>
                <a:gd name="T17" fmla="*/ 17 h 34"/>
                <a:gd name="T18" fmla="*/ 21 w 67"/>
                <a:gd name="T19" fmla="*/ 25 h 34"/>
                <a:gd name="T20" fmla="*/ 12 w 67"/>
                <a:gd name="T21" fmla="*/ 28 h 34"/>
                <a:gd name="T22" fmla="*/ 0 w 67"/>
                <a:gd name="T23" fmla="*/ 30 h 34"/>
                <a:gd name="T24" fmla="*/ 0 w 67"/>
                <a:gd name="T25" fmla="*/ 34 h 34"/>
                <a:gd name="T26" fmla="*/ 14 w 67"/>
                <a:gd name="T27" fmla="*/ 32 h 34"/>
                <a:gd name="T28" fmla="*/ 23 w 67"/>
                <a:gd name="T29" fmla="*/ 28 h 34"/>
                <a:gd name="T30" fmla="*/ 31 w 67"/>
                <a:gd name="T31" fmla="*/ 21 h 34"/>
                <a:gd name="T32" fmla="*/ 37 w 67"/>
                <a:gd name="T33" fmla="*/ 13 h 34"/>
                <a:gd name="T34" fmla="*/ 44 w 67"/>
                <a:gd name="T35" fmla="*/ 7 h 34"/>
                <a:gd name="T36" fmla="*/ 50 w 67"/>
                <a:gd name="T37" fmla="*/ 5 h 34"/>
                <a:gd name="T38" fmla="*/ 54 w 67"/>
                <a:gd name="T39" fmla="*/ 3 h 34"/>
                <a:gd name="T40" fmla="*/ 58 w 67"/>
                <a:gd name="T41" fmla="*/ 5 h 34"/>
                <a:gd name="T42" fmla="*/ 62 w 67"/>
                <a:gd name="T43" fmla="*/ 5 h 34"/>
                <a:gd name="T44" fmla="*/ 67 w 67"/>
                <a:gd name="T45" fmla="*/ 9 h 34"/>
                <a:gd name="T46" fmla="*/ 67 w 67"/>
                <a:gd name="T47" fmla="*/ 5 h 34"/>
                <a:gd name="T48" fmla="*/ 67 w 67"/>
                <a:gd name="T49" fmla="*/ 9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4"/>
                <a:gd name="T77" fmla="*/ 67 w 67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4">
                  <a:moveTo>
                    <a:pt x="67" y="9"/>
                  </a:moveTo>
                  <a:lnTo>
                    <a:pt x="67" y="5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2" y="3"/>
                  </a:lnTo>
                  <a:lnTo>
                    <a:pt x="35" y="11"/>
                  </a:lnTo>
                  <a:lnTo>
                    <a:pt x="29" y="17"/>
                  </a:lnTo>
                  <a:lnTo>
                    <a:pt x="21" y="25"/>
                  </a:lnTo>
                  <a:lnTo>
                    <a:pt x="12" y="28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14" y="32"/>
                  </a:lnTo>
                  <a:lnTo>
                    <a:pt x="23" y="28"/>
                  </a:lnTo>
                  <a:lnTo>
                    <a:pt x="31" y="21"/>
                  </a:lnTo>
                  <a:lnTo>
                    <a:pt x="37" y="13"/>
                  </a:lnTo>
                  <a:lnTo>
                    <a:pt x="44" y="7"/>
                  </a:lnTo>
                  <a:lnTo>
                    <a:pt x="50" y="5"/>
                  </a:lnTo>
                  <a:lnTo>
                    <a:pt x="54" y="3"/>
                  </a:lnTo>
                  <a:lnTo>
                    <a:pt x="58" y="5"/>
                  </a:lnTo>
                  <a:lnTo>
                    <a:pt x="62" y="5"/>
                  </a:lnTo>
                  <a:lnTo>
                    <a:pt x="67" y="9"/>
                  </a:lnTo>
                  <a:lnTo>
                    <a:pt x="67" y="5"/>
                  </a:lnTo>
                  <a:lnTo>
                    <a:pt x="67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63" name="Freeform 911">
              <a:extLst>
                <a:ext uri="{FF2B5EF4-FFF2-40B4-BE49-F238E27FC236}">
                  <a16:creationId xmlns:a16="http://schemas.microsoft.com/office/drawing/2014/main" id="{2E143273-2FFC-10E3-E6E5-75BF5EC4D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8" y="2047"/>
              <a:ext cx="23" cy="29"/>
            </a:xfrm>
            <a:custGeom>
              <a:avLst/>
              <a:gdLst>
                <a:gd name="T0" fmla="*/ 23 w 23"/>
                <a:gd name="T1" fmla="*/ 25 h 29"/>
                <a:gd name="T2" fmla="*/ 14 w 23"/>
                <a:gd name="T3" fmla="*/ 25 h 29"/>
                <a:gd name="T4" fmla="*/ 8 w 23"/>
                <a:gd name="T5" fmla="*/ 22 h 29"/>
                <a:gd name="T6" fmla="*/ 4 w 23"/>
                <a:gd name="T7" fmla="*/ 18 h 29"/>
                <a:gd name="T8" fmla="*/ 4 w 23"/>
                <a:gd name="T9" fmla="*/ 14 h 29"/>
                <a:gd name="T10" fmla="*/ 4 w 23"/>
                <a:gd name="T11" fmla="*/ 10 h 29"/>
                <a:gd name="T12" fmla="*/ 8 w 23"/>
                <a:gd name="T13" fmla="*/ 6 h 29"/>
                <a:gd name="T14" fmla="*/ 14 w 23"/>
                <a:gd name="T15" fmla="*/ 4 h 29"/>
                <a:gd name="T16" fmla="*/ 23 w 23"/>
                <a:gd name="T17" fmla="*/ 4 h 29"/>
                <a:gd name="T18" fmla="*/ 23 w 23"/>
                <a:gd name="T19" fmla="*/ 0 h 29"/>
                <a:gd name="T20" fmla="*/ 14 w 23"/>
                <a:gd name="T21" fmla="*/ 0 h 29"/>
                <a:gd name="T22" fmla="*/ 8 w 23"/>
                <a:gd name="T23" fmla="*/ 2 h 29"/>
                <a:gd name="T24" fmla="*/ 2 w 23"/>
                <a:gd name="T25" fmla="*/ 8 h 29"/>
                <a:gd name="T26" fmla="*/ 0 w 23"/>
                <a:gd name="T27" fmla="*/ 14 h 29"/>
                <a:gd name="T28" fmla="*/ 2 w 23"/>
                <a:gd name="T29" fmla="*/ 20 h 29"/>
                <a:gd name="T30" fmla="*/ 6 w 23"/>
                <a:gd name="T31" fmla="*/ 25 h 29"/>
                <a:gd name="T32" fmla="*/ 14 w 23"/>
                <a:gd name="T33" fmla="*/ 29 h 29"/>
                <a:gd name="T34" fmla="*/ 23 w 23"/>
                <a:gd name="T35" fmla="*/ 29 h 29"/>
                <a:gd name="T36" fmla="*/ 23 w 23"/>
                <a:gd name="T37" fmla="*/ 25 h 2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29"/>
                <a:gd name="T59" fmla="*/ 23 w 23"/>
                <a:gd name="T60" fmla="*/ 29 h 2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29">
                  <a:moveTo>
                    <a:pt x="23" y="25"/>
                  </a:moveTo>
                  <a:lnTo>
                    <a:pt x="14" y="25"/>
                  </a:lnTo>
                  <a:lnTo>
                    <a:pt x="8" y="22"/>
                  </a:lnTo>
                  <a:lnTo>
                    <a:pt x="4" y="18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8" y="6"/>
                  </a:lnTo>
                  <a:lnTo>
                    <a:pt x="14" y="4"/>
                  </a:lnTo>
                  <a:lnTo>
                    <a:pt x="23" y="4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8" y="2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6" y="25"/>
                  </a:lnTo>
                  <a:lnTo>
                    <a:pt x="14" y="29"/>
                  </a:lnTo>
                  <a:lnTo>
                    <a:pt x="23" y="29"/>
                  </a:lnTo>
                  <a:lnTo>
                    <a:pt x="23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64" name="Freeform 912">
              <a:extLst>
                <a:ext uri="{FF2B5EF4-FFF2-40B4-BE49-F238E27FC236}">
                  <a16:creationId xmlns:a16="http://schemas.microsoft.com/office/drawing/2014/main" id="{467E395F-017C-0DE6-76C5-037366A65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" y="2042"/>
              <a:ext cx="67" cy="34"/>
            </a:xfrm>
            <a:custGeom>
              <a:avLst/>
              <a:gdLst>
                <a:gd name="T0" fmla="*/ 66 w 67"/>
                <a:gd name="T1" fmla="*/ 9 h 34"/>
                <a:gd name="T2" fmla="*/ 67 w 67"/>
                <a:gd name="T3" fmla="*/ 5 h 34"/>
                <a:gd name="T4" fmla="*/ 62 w 67"/>
                <a:gd name="T5" fmla="*/ 2 h 34"/>
                <a:gd name="T6" fmla="*/ 56 w 67"/>
                <a:gd name="T7" fmla="*/ 0 h 34"/>
                <a:gd name="T8" fmla="*/ 52 w 67"/>
                <a:gd name="T9" fmla="*/ 0 h 34"/>
                <a:gd name="T10" fmla="*/ 48 w 67"/>
                <a:gd name="T11" fmla="*/ 0 h 34"/>
                <a:gd name="T12" fmla="*/ 41 w 67"/>
                <a:gd name="T13" fmla="*/ 3 h 34"/>
                <a:gd name="T14" fmla="*/ 35 w 67"/>
                <a:gd name="T15" fmla="*/ 11 h 34"/>
                <a:gd name="T16" fmla="*/ 27 w 67"/>
                <a:gd name="T17" fmla="*/ 17 h 34"/>
                <a:gd name="T18" fmla="*/ 21 w 67"/>
                <a:gd name="T19" fmla="*/ 25 h 34"/>
                <a:gd name="T20" fmla="*/ 12 w 67"/>
                <a:gd name="T21" fmla="*/ 28 h 34"/>
                <a:gd name="T22" fmla="*/ 0 w 67"/>
                <a:gd name="T23" fmla="*/ 30 h 34"/>
                <a:gd name="T24" fmla="*/ 0 w 67"/>
                <a:gd name="T25" fmla="*/ 34 h 34"/>
                <a:gd name="T26" fmla="*/ 12 w 67"/>
                <a:gd name="T27" fmla="*/ 32 h 34"/>
                <a:gd name="T28" fmla="*/ 21 w 67"/>
                <a:gd name="T29" fmla="*/ 28 h 34"/>
                <a:gd name="T30" fmla="*/ 29 w 67"/>
                <a:gd name="T31" fmla="*/ 21 h 34"/>
                <a:gd name="T32" fmla="*/ 37 w 67"/>
                <a:gd name="T33" fmla="*/ 13 h 34"/>
                <a:gd name="T34" fmla="*/ 43 w 67"/>
                <a:gd name="T35" fmla="*/ 7 h 34"/>
                <a:gd name="T36" fmla="*/ 48 w 67"/>
                <a:gd name="T37" fmla="*/ 5 h 34"/>
                <a:gd name="T38" fmla="*/ 52 w 67"/>
                <a:gd name="T39" fmla="*/ 3 h 34"/>
                <a:gd name="T40" fmla="*/ 56 w 67"/>
                <a:gd name="T41" fmla="*/ 5 h 34"/>
                <a:gd name="T42" fmla="*/ 60 w 67"/>
                <a:gd name="T43" fmla="*/ 5 h 34"/>
                <a:gd name="T44" fmla="*/ 66 w 67"/>
                <a:gd name="T45" fmla="*/ 9 h 34"/>
                <a:gd name="T46" fmla="*/ 66 w 67"/>
                <a:gd name="T47" fmla="*/ 5 h 34"/>
                <a:gd name="T48" fmla="*/ 66 w 67"/>
                <a:gd name="T49" fmla="*/ 9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4"/>
                <a:gd name="T77" fmla="*/ 67 w 67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4">
                  <a:moveTo>
                    <a:pt x="66" y="9"/>
                  </a:moveTo>
                  <a:lnTo>
                    <a:pt x="67" y="5"/>
                  </a:lnTo>
                  <a:lnTo>
                    <a:pt x="62" y="2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1" y="3"/>
                  </a:lnTo>
                  <a:lnTo>
                    <a:pt x="35" y="11"/>
                  </a:lnTo>
                  <a:lnTo>
                    <a:pt x="27" y="17"/>
                  </a:lnTo>
                  <a:lnTo>
                    <a:pt x="21" y="25"/>
                  </a:lnTo>
                  <a:lnTo>
                    <a:pt x="12" y="28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12" y="32"/>
                  </a:lnTo>
                  <a:lnTo>
                    <a:pt x="21" y="28"/>
                  </a:lnTo>
                  <a:lnTo>
                    <a:pt x="29" y="21"/>
                  </a:lnTo>
                  <a:lnTo>
                    <a:pt x="37" y="13"/>
                  </a:lnTo>
                  <a:lnTo>
                    <a:pt x="43" y="7"/>
                  </a:lnTo>
                  <a:lnTo>
                    <a:pt x="48" y="5"/>
                  </a:lnTo>
                  <a:lnTo>
                    <a:pt x="52" y="3"/>
                  </a:lnTo>
                  <a:lnTo>
                    <a:pt x="56" y="5"/>
                  </a:lnTo>
                  <a:lnTo>
                    <a:pt x="60" y="5"/>
                  </a:lnTo>
                  <a:lnTo>
                    <a:pt x="66" y="9"/>
                  </a:lnTo>
                  <a:lnTo>
                    <a:pt x="66" y="5"/>
                  </a:lnTo>
                  <a:lnTo>
                    <a:pt x="66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65" name="Freeform 913">
              <a:extLst>
                <a:ext uri="{FF2B5EF4-FFF2-40B4-BE49-F238E27FC236}">
                  <a16:creationId xmlns:a16="http://schemas.microsoft.com/office/drawing/2014/main" id="{98BF9F38-EAEA-0718-D28F-9C354FF2E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5" y="2047"/>
              <a:ext cx="22" cy="29"/>
            </a:xfrm>
            <a:custGeom>
              <a:avLst/>
              <a:gdLst>
                <a:gd name="T0" fmla="*/ 22 w 22"/>
                <a:gd name="T1" fmla="*/ 25 h 29"/>
                <a:gd name="T2" fmla="*/ 14 w 22"/>
                <a:gd name="T3" fmla="*/ 25 h 29"/>
                <a:gd name="T4" fmla="*/ 8 w 22"/>
                <a:gd name="T5" fmla="*/ 22 h 29"/>
                <a:gd name="T6" fmla="*/ 4 w 22"/>
                <a:gd name="T7" fmla="*/ 18 h 29"/>
                <a:gd name="T8" fmla="*/ 2 w 22"/>
                <a:gd name="T9" fmla="*/ 14 h 29"/>
                <a:gd name="T10" fmla="*/ 4 w 22"/>
                <a:gd name="T11" fmla="*/ 10 h 29"/>
                <a:gd name="T12" fmla="*/ 8 w 22"/>
                <a:gd name="T13" fmla="*/ 6 h 29"/>
                <a:gd name="T14" fmla="*/ 14 w 22"/>
                <a:gd name="T15" fmla="*/ 4 h 29"/>
                <a:gd name="T16" fmla="*/ 22 w 22"/>
                <a:gd name="T17" fmla="*/ 4 h 29"/>
                <a:gd name="T18" fmla="*/ 22 w 22"/>
                <a:gd name="T19" fmla="*/ 0 h 29"/>
                <a:gd name="T20" fmla="*/ 14 w 22"/>
                <a:gd name="T21" fmla="*/ 0 h 29"/>
                <a:gd name="T22" fmla="*/ 6 w 22"/>
                <a:gd name="T23" fmla="*/ 2 h 29"/>
                <a:gd name="T24" fmla="*/ 2 w 22"/>
                <a:gd name="T25" fmla="*/ 8 h 29"/>
                <a:gd name="T26" fmla="*/ 0 w 22"/>
                <a:gd name="T27" fmla="*/ 14 h 29"/>
                <a:gd name="T28" fmla="*/ 2 w 22"/>
                <a:gd name="T29" fmla="*/ 20 h 29"/>
                <a:gd name="T30" fmla="*/ 6 w 22"/>
                <a:gd name="T31" fmla="*/ 25 h 29"/>
                <a:gd name="T32" fmla="*/ 14 w 22"/>
                <a:gd name="T33" fmla="*/ 29 h 29"/>
                <a:gd name="T34" fmla="*/ 22 w 22"/>
                <a:gd name="T35" fmla="*/ 29 h 29"/>
                <a:gd name="T36" fmla="*/ 22 w 22"/>
                <a:gd name="T37" fmla="*/ 25 h 2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2"/>
                <a:gd name="T58" fmla="*/ 0 h 29"/>
                <a:gd name="T59" fmla="*/ 22 w 22"/>
                <a:gd name="T60" fmla="*/ 29 h 2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2" h="29">
                  <a:moveTo>
                    <a:pt x="22" y="25"/>
                  </a:moveTo>
                  <a:lnTo>
                    <a:pt x="14" y="25"/>
                  </a:lnTo>
                  <a:lnTo>
                    <a:pt x="8" y="22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8" y="6"/>
                  </a:lnTo>
                  <a:lnTo>
                    <a:pt x="14" y="4"/>
                  </a:lnTo>
                  <a:lnTo>
                    <a:pt x="22" y="4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6" y="2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6" y="25"/>
                  </a:lnTo>
                  <a:lnTo>
                    <a:pt x="14" y="29"/>
                  </a:lnTo>
                  <a:lnTo>
                    <a:pt x="22" y="29"/>
                  </a:lnTo>
                  <a:lnTo>
                    <a:pt x="22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66" name="Freeform 914">
              <a:extLst>
                <a:ext uri="{FF2B5EF4-FFF2-40B4-BE49-F238E27FC236}">
                  <a16:creationId xmlns:a16="http://schemas.microsoft.com/office/drawing/2014/main" id="{F3D7E5B5-0556-783F-4DB4-151501FAC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" y="2042"/>
              <a:ext cx="67" cy="34"/>
            </a:xfrm>
            <a:custGeom>
              <a:avLst/>
              <a:gdLst>
                <a:gd name="T0" fmla="*/ 67 w 67"/>
                <a:gd name="T1" fmla="*/ 9 h 34"/>
                <a:gd name="T2" fmla="*/ 67 w 67"/>
                <a:gd name="T3" fmla="*/ 5 h 34"/>
                <a:gd name="T4" fmla="*/ 61 w 67"/>
                <a:gd name="T5" fmla="*/ 2 h 34"/>
                <a:gd name="T6" fmla="*/ 57 w 67"/>
                <a:gd name="T7" fmla="*/ 0 h 34"/>
                <a:gd name="T8" fmla="*/ 53 w 67"/>
                <a:gd name="T9" fmla="*/ 0 h 34"/>
                <a:gd name="T10" fmla="*/ 49 w 67"/>
                <a:gd name="T11" fmla="*/ 0 h 34"/>
                <a:gd name="T12" fmla="*/ 42 w 67"/>
                <a:gd name="T13" fmla="*/ 3 h 34"/>
                <a:gd name="T14" fmla="*/ 34 w 67"/>
                <a:gd name="T15" fmla="*/ 11 h 34"/>
                <a:gd name="T16" fmla="*/ 28 w 67"/>
                <a:gd name="T17" fmla="*/ 17 h 34"/>
                <a:gd name="T18" fmla="*/ 21 w 67"/>
                <a:gd name="T19" fmla="*/ 25 h 34"/>
                <a:gd name="T20" fmla="*/ 11 w 67"/>
                <a:gd name="T21" fmla="*/ 28 h 34"/>
                <a:gd name="T22" fmla="*/ 0 w 67"/>
                <a:gd name="T23" fmla="*/ 30 h 34"/>
                <a:gd name="T24" fmla="*/ 0 w 67"/>
                <a:gd name="T25" fmla="*/ 34 h 34"/>
                <a:gd name="T26" fmla="*/ 13 w 67"/>
                <a:gd name="T27" fmla="*/ 32 h 34"/>
                <a:gd name="T28" fmla="*/ 23 w 67"/>
                <a:gd name="T29" fmla="*/ 28 h 34"/>
                <a:gd name="T30" fmla="*/ 30 w 67"/>
                <a:gd name="T31" fmla="*/ 21 h 34"/>
                <a:gd name="T32" fmla="*/ 36 w 67"/>
                <a:gd name="T33" fmla="*/ 13 h 34"/>
                <a:gd name="T34" fmla="*/ 44 w 67"/>
                <a:gd name="T35" fmla="*/ 7 h 34"/>
                <a:gd name="T36" fmla="*/ 49 w 67"/>
                <a:gd name="T37" fmla="*/ 5 h 34"/>
                <a:gd name="T38" fmla="*/ 53 w 67"/>
                <a:gd name="T39" fmla="*/ 3 h 34"/>
                <a:gd name="T40" fmla="*/ 57 w 67"/>
                <a:gd name="T41" fmla="*/ 5 h 34"/>
                <a:gd name="T42" fmla="*/ 61 w 67"/>
                <a:gd name="T43" fmla="*/ 5 h 34"/>
                <a:gd name="T44" fmla="*/ 67 w 67"/>
                <a:gd name="T45" fmla="*/ 9 h 34"/>
                <a:gd name="T46" fmla="*/ 67 w 67"/>
                <a:gd name="T47" fmla="*/ 5 h 34"/>
                <a:gd name="T48" fmla="*/ 67 w 67"/>
                <a:gd name="T49" fmla="*/ 9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4"/>
                <a:gd name="T77" fmla="*/ 67 w 67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4">
                  <a:moveTo>
                    <a:pt x="67" y="9"/>
                  </a:moveTo>
                  <a:lnTo>
                    <a:pt x="67" y="5"/>
                  </a:lnTo>
                  <a:lnTo>
                    <a:pt x="61" y="2"/>
                  </a:lnTo>
                  <a:lnTo>
                    <a:pt x="57" y="0"/>
                  </a:lnTo>
                  <a:lnTo>
                    <a:pt x="53" y="0"/>
                  </a:lnTo>
                  <a:lnTo>
                    <a:pt x="49" y="0"/>
                  </a:lnTo>
                  <a:lnTo>
                    <a:pt x="42" y="3"/>
                  </a:lnTo>
                  <a:lnTo>
                    <a:pt x="34" y="11"/>
                  </a:lnTo>
                  <a:lnTo>
                    <a:pt x="28" y="17"/>
                  </a:lnTo>
                  <a:lnTo>
                    <a:pt x="21" y="25"/>
                  </a:lnTo>
                  <a:lnTo>
                    <a:pt x="11" y="28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13" y="32"/>
                  </a:lnTo>
                  <a:lnTo>
                    <a:pt x="23" y="28"/>
                  </a:lnTo>
                  <a:lnTo>
                    <a:pt x="30" y="21"/>
                  </a:lnTo>
                  <a:lnTo>
                    <a:pt x="36" y="13"/>
                  </a:lnTo>
                  <a:lnTo>
                    <a:pt x="44" y="7"/>
                  </a:lnTo>
                  <a:lnTo>
                    <a:pt x="49" y="5"/>
                  </a:lnTo>
                  <a:lnTo>
                    <a:pt x="53" y="3"/>
                  </a:lnTo>
                  <a:lnTo>
                    <a:pt x="57" y="5"/>
                  </a:lnTo>
                  <a:lnTo>
                    <a:pt x="61" y="5"/>
                  </a:lnTo>
                  <a:lnTo>
                    <a:pt x="67" y="9"/>
                  </a:lnTo>
                  <a:lnTo>
                    <a:pt x="67" y="5"/>
                  </a:lnTo>
                  <a:lnTo>
                    <a:pt x="67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67" name="Freeform 915">
              <a:extLst>
                <a:ext uri="{FF2B5EF4-FFF2-40B4-BE49-F238E27FC236}">
                  <a16:creationId xmlns:a16="http://schemas.microsoft.com/office/drawing/2014/main" id="{5D97445D-F2EA-8DC8-90E7-70C156B12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" y="2047"/>
              <a:ext cx="23" cy="29"/>
            </a:xfrm>
            <a:custGeom>
              <a:avLst/>
              <a:gdLst>
                <a:gd name="T0" fmla="*/ 23 w 23"/>
                <a:gd name="T1" fmla="*/ 25 h 29"/>
                <a:gd name="T2" fmla="*/ 13 w 23"/>
                <a:gd name="T3" fmla="*/ 25 h 29"/>
                <a:gd name="T4" fmla="*/ 7 w 23"/>
                <a:gd name="T5" fmla="*/ 22 h 29"/>
                <a:gd name="T6" fmla="*/ 4 w 23"/>
                <a:gd name="T7" fmla="*/ 18 h 29"/>
                <a:gd name="T8" fmla="*/ 4 w 23"/>
                <a:gd name="T9" fmla="*/ 14 h 29"/>
                <a:gd name="T10" fmla="*/ 4 w 23"/>
                <a:gd name="T11" fmla="*/ 10 h 29"/>
                <a:gd name="T12" fmla="*/ 7 w 23"/>
                <a:gd name="T13" fmla="*/ 6 h 29"/>
                <a:gd name="T14" fmla="*/ 13 w 23"/>
                <a:gd name="T15" fmla="*/ 4 h 29"/>
                <a:gd name="T16" fmla="*/ 23 w 23"/>
                <a:gd name="T17" fmla="*/ 4 h 29"/>
                <a:gd name="T18" fmla="*/ 23 w 23"/>
                <a:gd name="T19" fmla="*/ 0 h 29"/>
                <a:gd name="T20" fmla="*/ 13 w 23"/>
                <a:gd name="T21" fmla="*/ 0 h 29"/>
                <a:gd name="T22" fmla="*/ 7 w 23"/>
                <a:gd name="T23" fmla="*/ 2 h 29"/>
                <a:gd name="T24" fmla="*/ 2 w 23"/>
                <a:gd name="T25" fmla="*/ 8 h 29"/>
                <a:gd name="T26" fmla="*/ 0 w 23"/>
                <a:gd name="T27" fmla="*/ 14 h 29"/>
                <a:gd name="T28" fmla="*/ 2 w 23"/>
                <a:gd name="T29" fmla="*/ 20 h 29"/>
                <a:gd name="T30" fmla="*/ 5 w 23"/>
                <a:gd name="T31" fmla="*/ 25 h 29"/>
                <a:gd name="T32" fmla="*/ 13 w 23"/>
                <a:gd name="T33" fmla="*/ 29 h 29"/>
                <a:gd name="T34" fmla="*/ 23 w 23"/>
                <a:gd name="T35" fmla="*/ 29 h 29"/>
                <a:gd name="T36" fmla="*/ 23 w 23"/>
                <a:gd name="T37" fmla="*/ 25 h 2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29"/>
                <a:gd name="T59" fmla="*/ 23 w 23"/>
                <a:gd name="T60" fmla="*/ 29 h 2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29">
                  <a:moveTo>
                    <a:pt x="23" y="25"/>
                  </a:moveTo>
                  <a:lnTo>
                    <a:pt x="13" y="25"/>
                  </a:lnTo>
                  <a:lnTo>
                    <a:pt x="7" y="22"/>
                  </a:lnTo>
                  <a:lnTo>
                    <a:pt x="4" y="18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7" y="6"/>
                  </a:lnTo>
                  <a:lnTo>
                    <a:pt x="13" y="4"/>
                  </a:lnTo>
                  <a:lnTo>
                    <a:pt x="23" y="4"/>
                  </a:lnTo>
                  <a:lnTo>
                    <a:pt x="23" y="0"/>
                  </a:lnTo>
                  <a:lnTo>
                    <a:pt x="13" y="0"/>
                  </a:lnTo>
                  <a:lnTo>
                    <a:pt x="7" y="2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5" y="25"/>
                  </a:lnTo>
                  <a:lnTo>
                    <a:pt x="13" y="29"/>
                  </a:lnTo>
                  <a:lnTo>
                    <a:pt x="23" y="29"/>
                  </a:lnTo>
                  <a:lnTo>
                    <a:pt x="23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68" name="Freeform 916">
              <a:extLst>
                <a:ext uri="{FF2B5EF4-FFF2-40B4-BE49-F238E27FC236}">
                  <a16:creationId xmlns:a16="http://schemas.microsoft.com/office/drawing/2014/main" id="{9425A3E4-2AA7-7C7E-D0BB-EE1A1CE78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2042"/>
              <a:ext cx="67" cy="34"/>
            </a:xfrm>
            <a:custGeom>
              <a:avLst/>
              <a:gdLst>
                <a:gd name="T0" fmla="*/ 65 w 67"/>
                <a:gd name="T1" fmla="*/ 9 h 34"/>
                <a:gd name="T2" fmla="*/ 67 w 67"/>
                <a:gd name="T3" fmla="*/ 5 h 34"/>
                <a:gd name="T4" fmla="*/ 61 w 67"/>
                <a:gd name="T5" fmla="*/ 2 h 34"/>
                <a:gd name="T6" fmla="*/ 57 w 67"/>
                <a:gd name="T7" fmla="*/ 0 h 34"/>
                <a:gd name="T8" fmla="*/ 52 w 67"/>
                <a:gd name="T9" fmla="*/ 0 h 34"/>
                <a:gd name="T10" fmla="*/ 48 w 67"/>
                <a:gd name="T11" fmla="*/ 0 h 34"/>
                <a:gd name="T12" fmla="*/ 40 w 67"/>
                <a:gd name="T13" fmla="*/ 3 h 34"/>
                <a:gd name="T14" fmla="*/ 34 w 67"/>
                <a:gd name="T15" fmla="*/ 11 h 34"/>
                <a:gd name="T16" fmla="*/ 27 w 67"/>
                <a:gd name="T17" fmla="*/ 17 h 34"/>
                <a:gd name="T18" fmla="*/ 19 w 67"/>
                <a:gd name="T19" fmla="*/ 25 h 34"/>
                <a:gd name="T20" fmla="*/ 11 w 67"/>
                <a:gd name="T21" fmla="*/ 28 h 34"/>
                <a:gd name="T22" fmla="*/ 0 w 67"/>
                <a:gd name="T23" fmla="*/ 30 h 34"/>
                <a:gd name="T24" fmla="*/ 0 w 67"/>
                <a:gd name="T25" fmla="*/ 34 h 34"/>
                <a:gd name="T26" fmla="*/ 11 w 67"/>
                <a:gd name="T27" fmla="*/ 32 h 34"/>
                <a:gd name="T28" fmla="*/ 21 w 67"/>
                <a:gd name="T29" fmla="*/ 28 h 34"/>
                <a:gd name="T30" fmla="*/ 29 w 67"/>
                <a:gd name="T31" fmla="*/ 21 h 34"/>
                <a:gd name="T32" fmla="*/ 36 w 67"/>
                <a:gd name="T33" fmla="*/ 13 h 34"/>
                <a:gd name="T34" fmla="*/ 42 w 67"/>
                <a:gd name="T35" fmla="*/ 7 h 34"/>
                <a:gd name="T36" fmla="*/ 48 w 67"/>
                <a:gd name="T37" fmla="*/ 5 h 34"/>
                <a:gd name="T38" fmla="*/ 52 w 67"/>
                <a:gd name="T39" fmla="*/ 3 h 34"/>
                <a:gd name="T40" fmla="*/ 55 w 67"/>
                <a:gd name="T41" fmla="*/ 5 h 34"/>
                <a:gd name="T42" fmla="*/ 61 w 67"/>
                <a:gd name="T43" fmla="*/ 5 h 34"/>
                <a:gd name="T44" fmla="*/ 65 w 67"/>
                <a:gd name="T45" fmla="*/ 9 h 34"/>
                <a:gd name="T46" fmla="*/ 65 w 67"/>
                <a:gd name="T47" fmla="*/ 5 h 34"/>
                <a:gd name="T48" fmla="*/ 65 w 67"/>
                <a:gd name="T49" fmla="*/ 9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4"/>
                <a:gd name="T77" fmla="*/ 67 w 67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4">
                  <a:moveTo>
                    <a:pt x="65" y="9"/>
                  </a:moveTo>
                  <a:lnTo>
                    <a:pt x="67" y="5"/>
                  </a:lnTo>
                  <a:lnTo>
                    <a:pt x="61" y="2"/>
                  </a:lnTo>
                  <a:lnTo>
                    <a:pt x="57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0" y="3"/>
                  </a:lnTo>
                  <a:lnTo>
                    <a:pt x="34" y="11"/>
                  </a:lnTo>
                  <a:lnTo>
                    <a:pt x="27" y="17"/>
                  </a:lnTo>
                  <a:lnTo>
                    <a:pt x="19" y="25"/>
                  </a:lnTo>
                  <a:lnTo>
                    <a:pt x="11" y="28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11" y="32"/>
                  </a:lnTo>
                  <a:lnTo>
                    <a:pt x="21" y="28"/>
                  </a:lnTo>
                  <a:lnTo>
                    <a:pt x="29" y="21"/>
                  </a:lnTo>
                  <a:lnTo>
                    <a:pt x="36" y="13"/>
                  </a:lnTo>
                  <a:lnTo>
                    <a:pt x="42" y="7"/>
                  </a:lnTo>
                  <a:lnTo>
                    <a:pt x="48" y="5"/>
                  </a:lnTo>
                  <a:lnTo>
                    <a:pt x="52" y="3"/>
                  </a:lnTo>
                  <a:lnTo>
                    <a:pt x="55" y="5"/>
                  </a:lnTo>
                  <a:lnTo>
                    <a:pt x="61" y="5"/>
                  </a:lnTo>
                  <a:lnTo>
                    <a:pt x="65" y="9"/>
                  </a:lnTo>
                  <a:lnTo>
                    <a:pt x="65" y="5"/>
                  </a:lnTo>
                  <a:lnTo>
                    <a:pt x="6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69" name="Freeform 917">
              <a:extLst>
                <a:ext uri="{FF2B5EF4-FFF2-40B4-BE49-F238E27FC236}">
                  <a16:creationId xmlns:a16="http://schemas.microsoft.com/office/drawing/2014/main" id="{94F46898-0A7C-3D0A-2B29-8AD15066A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8" y="2047"/>
              <a:ext cx="21" cy="29"/>
            </a:xfrm>
            <a:custGeom>
              <a:avLst/>
              <a:gdLst>
                <a:gd name="T0" fmla="*/ 21 w 21"/>
                <a:gd name="T1" fmla="*/ 25 h 29"/>
                <a:gd name="T2" fmla="*/ 13 w 21"/>
                <a:gd name="T3" fmla="*/ 25 h 29"/>
                <a:gd name="T4" fmla="*/ 8 w 21"/>
                <a:gd name="T5" fmla="*/ 22 h 29"/>
                <a:gd name="T6" fmla="*/ 4 w 21"/>
                <a:gd name="T7" fmla="*/ 18 h 29"/>
                <a:gd name="T8" fmla="*/ 2 w 21"/>
                <a:gd name="T9" fmla="*/ 14 h 29"/>
                <a:gd name="T10" fmla="*/ 4 w 21"/>
                <a:gd name="T11" fmla="*/ 10 h 29"/>
                <a:gd name="T12" fmla="*/ 8 w 21"/>
                <a:gd name="T13" fmla="*/ 6 h 29"/>
                <a:gd name="T14" fmla="*/ 13 w 21"/>
                <a:gd name="T15" fmla="*/ 4 h 29"/>
                <a:gd name="T16" fmla="*/ 21 w 21"/>
                <a:gd name="T17" fmla="*/ 4 h 29"/>
                <a:gd name="T18" fmla="*/ 21 w 21"/>
                <a:gd name="T19" fmla="*/ 0 h 29"/>
                <a:gd name="T20" fmla="*/ 13 w 21"/>
                <a:gd name="T21" fmla="*/ 0 h 29"/>
                <a:gd name="T22" fmla="*/ 6 w 21"/>
                <a:gd name="T23" fmla="*/ 2 h 29"/>
                <a:gd name="T24" fmla="*/ 2 w 21"/>
                <a:gd name="T25" fmla="*/ 8 h 29"/>
                <a:gd name="T26" fmla="*/ 0 w 21"/>
                <a:gd name="T27" fmla="*/ 14 h 29"/>
                <a:gd name="T28" fmla="*/ 2 w 21"/>
                <a:gd name="T29" fmla="*/ 20 h 29"/>
                <a:gd name="T30" fmla="*/ 6 w 21"/>
                <a:gd name="T31" fmla="*/ 25 h 29"/>
                <a:gd name="T32" fmla="*/ 13 w 21"/>
                <a:gd name="T33" fmla="*/ 29 h 29"/>
                <a:gd name="T34" fmla="*/ 21 w 21"/>
                <a:gd name="T35" fmla="*/ 29 h 29"/>
                <a:gd name="T36" fmla="*/ 21 w 21"/>
                <a:gd name="T37" fmla="*/ 25 h 2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"/>
                <a:gd name="T58" fmla="*/ 0 h 29"/>
                <a:gd name="T59" fmla="*/ 21 w 21"/>
                <a:gd name="T60" fmla="*/ 29 h 2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" h="29">
                  <a:moveTo>
                    <a:pt x="21" y="25"/>
                  </a:moveTo>
                  <a:lnTo>
                    <a:pt x="13" y="25"/>
                  </a:lnTo>
                  <a:lnTo>
                    <a:pt x="8" y="22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8" y="6"/>
                  </a:lnTo>
                  <a:lnTo>
                    <a:pt x="13" y="4"/>
                  </a:lnTo>
                  <a:lnTo>
                    <a:pt x="21" y="4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6" y="25"/>
                  </a:lnTo>
                  <a:lnTo>
                    <a:pt x="13" y="29"/>
                  </a:lnTo>
                  <a:lnTo>
                    <a:pt x="21" y="29"/>
                  </a:lnTo>
                  <a:lnTo>
                    <a:pt x="21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70" name="Freeform 918">
              <a:extLst>
                <a:ext uri="{FF2B5EF4-FFF2-40B4-BE49-F238E27FC236}">
                  <a16:creationId xmlns:a16="http://schemas.microsoft.com/office/drawing/2014/main" id="{72A40094-CB0F-D125-E546-26169927E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2042"/>
              <a:ext cx="67" cy="34"/>
            </a:xfrm>
            <a:custGeom>
              <a:avLst/>
              <a:gdLst>
                <a:gd name="T0" fmla="*/ 67 w 67"/>
                <a:gd name="T1" fmla="*/ 9 h 34"/>
                <a:gd name="T2" fmla="*/ 67 w 67"/>
                <a:gd name="T3" fmla="*/ 5 h 34"/>
                <a:gd name="T4" fmla="*/ 63 w 67"/>
                <a:gd name="T5" fmla="*/ 2 h 34"/>
                <a:gd name="T6" fmla="*/ 58 w 67"/>
                <a:gd name="T7" fmla="*/ 0 h 34"/>
                <a:gd name="T8" fmla="*/ 54 w 67"/>
                <a:gd name="T9" fmla="*/ 0 h 34"/>
                <a:gd name="T10" fmla="*/ 50 w 67"/>
                <a:gd name="T11" fmla="*/ 0 h 34"/>
                <a:gd name="T12" fmla="*/ 42 w 67"/>
                <a:gd name="T13" fmla="*/ 3 h 34"/>
                <a:gd name="T14" fmla="*/ 35 w 67"/>
                <a:gd name="T15" fmla="*/ 11 h 34"/>
                <a:gd name="T16" fmla="*/ 29 w 67"/>
                <a:gd name="T17" fmla="*/ 17 h 34"/>
                <a:gd name="T18" fmla="*/ 21 w 67"/>
                <a:gd name="T19" fmla="*/ 25 h 34"/>
                <a:gd name="T20" fmla="*/ 12 w 67"/>
                <a:gd name="T21" fmla="*/ 28 h 34"/>
                <a:gd name="T22" fmla="*/ 0 w 67"/>
                <a:gd name="T23" fmla="*/ 30 h 34"/>
                <a:gd name="T24" fmla="*/ 0 w 67"/>
                <a:gd name="T25" fmla="*/ 34 h 34"/>
                <a:gd name="T26" fmla="*/ 13 w 67"/>
                <a:gd name="T27" fmla="*/ 32 h 34"/>
                <a:gd name="T28" fmla="*/ 23 w 67"/>
                <a:gd name="T29" fmla="*/ 28 h 34"/>
                <a:gd name="T30" fmla="*/ 31 w 67"/>
                <a:gd name="T31" fmla="*/ 21 h 34"/>
                <a:gd name="T32" fmla="*/ 36 w 67"/>
                <a:gd name="T33" fmla="*/ 13 h 34"/>
                <a:gd name="T34" fmla="*/ 42 w 67"/>
                <a:gd name="T35" fmla="*/ 7 h 34"/>
                <a:gd name="T36" fmla="*/ 50 w 67"/>
                <a:gd name="T37" fmla="*/ 5 h 34"/>
                <a:gd name="T38" fmla="*/ 54 w 67"/>
                <a:gd name="T39" fmla="*/ 3 h 34"/>
                <a:gd name="T40" fmla="*/ 58 w 67"/>
                <a:gd name="T41" fmla="*/ 5 h 34"/>
                <a:gd name="T42" fmla="*/ 61 w 67"/>
                <a:gd name="T43" fmla="*/ 5 h 34"/>
                <a:gd name="T44" fmla="*/ 67 w 67"/>
                <a:gd name="T45" fmla="*/ 9 h 34"/>
                <a:gd name="T46" fmla="*/ 67 w 67"/>
                <a:gd name="T47" fmla="*/ 5 h 34"/>
                <a:gd name="T48" fmla="*/ 67 w 67"/>
                <a:gd name="T49" fmla="*/ 9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4"/>
                <a:gd name="T77" fmla="*/ 67 w 67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4">
                  <a:moveTo>
                    <a:pt x="67" y="9"/>
                  </a:moveTo>
                  <a:lnTo>
                    <a:pt x="67" y="5"/>
                  </a:lnTo>
                  <a:lnTo>
                    <a:pt x="63" y="2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2" y="3"/>
                  </a:lnTo>
                  <a:lnTo>
                    <a:pt x="35" y="11"/>
                  </a:lnTo>
                  <a:lnTo>
                    <a:pt x="29" y="17"/>
                  </a:lnTo>
                  <a:lnTo>
                    <a:pt x="21" y="25"/>
                  </a:lnTo>
                  <a:lnTo>
                    <a:pt x="12" y="28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13" y="32"/>
                  </a:lnTo>
                  <a:lnTo>
                    <a:pt x="23" y="28"/>
                  </a:lnTo>
                  <a:lnTo>
                    <a:pt x="31" y="21"/>
                  </a:lnTo>
                  <a:lnTo>
                    <a:pt x="36" y="13"/>
                  </a:lnTo>
                  <a:lnTo>
                    <a:pt x="42" y="7"/>
                  </a:lnTo>
                  <a:lnTo>
                    <a:pt x="50" y="5"/>
                  </a:lnTo>
                  <a:lnTo>
                    <a:pt x="54" y="3"/>
                  </a:lnTo>
                  <a:lnTo>
                    <a:pt x="58" y="5"/>
                  </a:lnTo>
                  <a:lnTo>
                    <a:pt x="61" y="5"/>
                  </a:lnTo>
                  <a:lnTo>
                    <a:pt x="67" y="9"/>
                  </a:lnTo>
                  <a:lnTo>
                    <a:pt x="67" y="5"/>
                  </a:lnTo>
                  <a:lnTo>
                    <a:pt x="67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71" name="Freeform 919">
              <a:extLst>
                <a:ext uri="{FF2B5EF4-FFF2-40B4-BE49-F238E27FC236}">
                  <a16:creationId xmlns:a16="http://schemas.microsoft.com/office/drawing/2014/main" id="{C5F98A23-9178-8CB3-08EA-9D52C4C7E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3" y="2047"/>
              <a:ext cx="23" cy="29"/>
            </a:xfrm>
            <a:custGeom>
              <a:avLst/>
              <a:gdLst>
                <a:gd name="T0" fmla="*/ 23 w 23"/>
                <a:gd name="T1" fmla="*/ 25 h 29"/>
                <a:gd name="T2" fmla="*/ 14 w 23"/>
                <a:gd name="T3" fmla="*/ 25 h 29"/>
                <a:gd name="T4" fmla="*/ 8 w 23"/>
                <a:gd name="T5" fmla="*/ 22 h 29"/>
                <a:gd name="T6" fmla="*/ 4 w 23"/>
                <a:gd name="T7" fmla="*/ 18 h 29"/>
                <a:gd name="T8" fmla="*/ 4 w 23"/>
                <a:gd name="T9" fmla="*/ 14 h 29"/>
                <a:gd name="T10" fmla="*/ 4 w 23"/>
                <a:gd name="T11" fmla="*/ 10 h 29"/>
                <a:gd name="T12" fmla="*/ 8 w 23"/>
                <a:gd name="T13" fmla="*/ 6 h 29"/>
                <a:gd name="T14" fmla="*/ 14 w 23"/>
                <a:gd name="T15" fmla="*/ 4 h 29"/>
                <a:gd name="T16" fmla="*/ 23 w 23"/>
                <a:gd name="T17" fmla="*/ 4 h 29"/>
                <a:gd name="T18" fmla="*/ 23 w 23"/>
                <a:gd name="T19" fmla="*/ 0 h 29"/>
                <a:gd name="T20" fmla="*/ 14 w 23"/>
                <a:gd name="T21" fmla="*/ 0 h 29"/>
                <a:gd name="T22" fmla="*/ 8 w 23"/>
                <a:gd name="T23" fmla="*/ 2 h 29"/>
                <a:gd name="T24" fmla="*/ 2 w 23"/>
                <a:gd name="T25" fmla="*/ 8 h 29"/>
                <a:gd name="T26" fmla="*/ 0 w 23"/>
                <a:gd name="T27" fmla="*/ 14 h 29"/>
                <a:gd name="T28" fmla="*/ 2 w 23"/>
                <a:gd name="T29" fmla="*/ 20 h 29"/>
                <a:gd name="T30" fmla="*/ 6 w 23"/>
                <a:gd name="T31" fmla="*/ 25 h 29"/>
                <a:gd name="T32" fmla="*/ 14 w 23"/>
                <a:gd name="T33" fmla="*/ 29 h 29"/>
                <a:gd name="T34" fmla="*/ 23 w 23"/>
                <a:gd name="T35" fmla="*/ 29 h 29"/>
                <a:gd name="T36" fmla="*/ 23 w 23"/>
                <a:gd name="T37" fmla="*/ 25 h 2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29"/>
                <a:gd name="T59" fmla="*/ 23 w 23"/>
                <a:gd name="T60" fmla="*/ 29 h 2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29">
                  <a:moveTo>
                    <a:pt x="23" y="25"/>
                  </a:moveTo>
                  <a:lnTo>
                    <a:pt x="14" y="25"/>
                  </a:lnTo>
                  <a:lnTo>
                    <a:pt x="8" y="22"/>
                  </a:lnTo>
                  <a:lnTo>
                    <a:pt x="4" y="18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8" y="6"/>
                  </a:lnTo>
                  <a:lnTo>
                    <a:pt x="14" y="4"/>
                  </a:lnTo>
                  <a:lnTo>
                    <a:pt x="23" y="4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8" y="2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6" y="25"/>
                  </a:lnTo>
                  <a:lnTo>
                    <a:pt x="14" y="29"/>
                  </a:lnTo>
                  <a:lnTo>
                    <a:pt x="23" y="29"/>
                  </a:lnTo>
                  <a:lnTo>
                    <a:pt x="23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72" name="Freeform 920">
              <a:extLst>
                <a:ext uri="{FF2B5EF4-FFF2-40B4-BE49-F238E27FC236}">
                  <a16:creationId xmlns:a16="http://schemas.microsoft.com/office/drawing/2014/main" id="{D42539F4-8B64-9C9B-BEB3-90816C4AC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6" y="2042"/>
              <a:ext cx="67" cy="34"/>
            </a:xfrm>
            <a:custGeom>
              <a:avLst/>
              <a:gdLst>
                <a:gd name="T0" fmla="*/ 65 w 67"/>
                <a:gd name="T1" fmla="*/ 9 h 34"/>
                <a:gd name="T2" fmla="*/ 67 w 67"/>
                <a:gd name="T3" fmla="*/ 5 h 34"/>
                <a:gd name="T4" fmla="*/ 62 w 67"/>
                <a:gd name="T5" fmla="*/ 2 h 34"/>
                <a:gd name="T6" fmla="*/ 58 w 67"/>
                <a:gd name="T7" fmla="*/ 0 h 34"/>
                <a:gd name="T8" fmla="*/ 52 w 67"/>
                <a:gd name="T9" fmla="*/ 0 h 34"/>
                <a:gd name="T10" fmla="*/ 48 w 67"/>
                <a:gd name="T11" fmla="*/ 0 h 34"/>
                <a:gd name="T12" fmla="*/ 40 w 67"/>
                <a:gd name="T13" fmla="*/ 3 h 34"/>
                <a:gd name="T14" fmla="*/ 35 w 67"/>
                <a:gd name="T15" fmla="*/ 11 h 34"/>
                <a:gd name="T16" fmla="*/ 27 w 67"/>
                <a:gd name="T17" fmla="*/ 17 h 34"/>
                <a:gd name="T18" fmla="*/ 19 w 67"/>
                <a:gd name="T19" fmla="*/ 25 h 34"/>
                <a:gd name="T20" fmla="*/ 12 w 67"/>
                <a:gd name="T21" fmla="*/ 28 h 34"/>
                <a:gd name="T22" fmla="*/ 0 w 67"/>
                <a:gd name="T23" fmla="*/ 30 h 34"/>
                <a:gd name="T24" fmla="*/ 0 w 67"/>
                <a:gd name="T25" fmla="*/ 34 h 34"/>
                <a:gd name="T26" fmla="*/ 12 w 67"/>
                <a:gd name="T27" fmla="*/ 32 h 34"/>
                <a:gd name="T28" fmla="*/ 21 w 67"/>
                <a:gd name="T29" fmla="*/ 28 h 34"/>
                <a:gd name="T30" fmla="*/ 29 w 67"/>
                <a:gd name="T31" fmla="*/ 21 h 34"/>
                <a:gd name="T32" fmla="*/ 37 w 67"/>
                <a:gd name="T33" fmla="*/ 13 h 34"/>
                <a:gd name="T34" fmla="*/ 42 w 67"/>
                <a:gd name="T35" fmla="*/ 7 h 34"/>
                <a:gd name="T36" fmla="*/ 48 w 67"/>
                <a:gd name="T37" fmla="*/ 5 h 34"/>
                <a:gd name="T38" fmla="*/ 52 w 67"/>
                <a:gd name="T39" fmla="*/ 3 h 34"/>
                <a:gd name="T40" fmla="*/ 56 w 67"/>
                <a:gd name="T41" fmla="*/ 5 h 34"/>
                <a:gd name="T42" fmla="*/ 62 w 67"/>
                <a:gd name="T43" fmla="*/ 5 h 34"/>
                <a:gd name="T44" fmla="*/ 65 w 67"/>
                <a:gd name="T45" fmla="*/ 9 h 34"/>
                <a:gd name="T46" fmla="*/ 67 w 67"/>
                <a:gd name="T47" fmla="*/ 5 h 34"/>
                <a:gd name="T48" fmla="*/ 65 w 67"/>
                <a:gd name="T49" fmla="*/ 9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4"/>
                <a:gd name="T77" fmla="*/ 67 w 67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4">
                  <a:moveTo>
                    <a:pt x="65" y="9"/>
                  </a:moveTo>
                  <a:lnTo>
                    <a:pt x="67" y="5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0" y="3"/>
                  </a:lnTo>
                  <a:lnTo>
                    <a:pt x="35" y="11"/>
                  </a:lnTo>
                  <a:lnTo>
                    <a:pt x="27" y="17"/>
                  </a:lnTo>
                  <a:lnTo>
                    <a:pt x="19" y="25"/>
                  </a:lnTo>
                  <a:lnTo>
                    <a:pt x="12" y="28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12" y="32"/>
                  </a:lnTo>
                  <a:lnTo>
                    <a:pt x="21" y="28"/>
                  </a:lnTo>
                  <a:lnTo>
                    <a:pt x="29" y="21"/>
                  </a:lnTo>
                  <a:lnTo>
                    <a:pt x="37" y="13"/>
                  </a:lnTo>
                  <a:lnTo>
                    <a:pt x="42" y="7"/>
                  </a:lnTo>
                  <a:lnTo>
                    <a:pt x="48" y="5"/>
                  </a:lnTo>
                  <a:lnTo>
                    <a:pt x="52" y="3"/>
                  </a:lnTo>
                  <a:lnTo>
                    <a:pt x="56" y="5"/>
                  </a:lnTo>
                  <a:lnTo>
                    <a:pt x="62" y="5"/>
                  </a:lnTo>
                  <a:lnTo>
                    <a:pt x="65" y="9"/>
                  </a:lnTo>
                  <a:lnTo>
                    <a:pt x="67" y="5"/>
                  </a:lnTo>
                  <a:lnTo>
                    <a:pt x="6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73" name="Freeform 921">
              <a:extLst>
                <a:ext uri="{FF2B5EF4-FFF2-40B4-BE49-F238E27FC236}">
                  <a16:creationId xmlns:a16="http://schemas.microsoft.com/office/drawing/2014/main" id="{690F1C48-AFE0-5B54-DA01-3218933B4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0" y="2047"/>
              <a:ext cx="23" cy="29"/>
            </a:xfrm>
            <a:custGeom>
              <a:avLst/>
              <a:gdLst>
                <a:gd name="T0" fmla="*/ 21 w 23"/>
                <a:gd name="T1" fmla="*/ 25 h 29"/>
                <a:gd name="T2" fmla="*/ 14 w 23"/>
                <a:gd name="T3" fmla="*/ 25 h 29"/>
                <a:gd name="T4" fmla="*/ 8 w 23"/>
                <a:gd name="T5" fmla="*/ 22 h 29"/>
                <a:gd name="T6" fmla="*/ 4 w 23"/>
                <a:gd name="T7" fmla="*/ 18 h 29"/>
                <a:gd name="T8" fmla="*/ 2 w 23"/>
                <a:gd name="T9" fmla="*/ 14 h 29"/>
                <a:gd name="T10" fmla="*/ 4 w 23"/>
                <a:gd name="T11" fmla="*/ 10 h 29"/>
                <a:gd name="T12" fmla="*/ 8 w 23"/>
                <a:gd name="T13" fmla="*/ 6 h 29"/>
                <a:gd name="T14" fmla="*/ 14 w 23"/>
                <a:gd name="T15" fmla="*/ 4 h 29"/>
                <a:gd name="T16" fmla="*/ 21 w 23"/>
                <a:gd name="T17" fmla="*/ 4 h 29"/>
                <a:gd name="T18" fmla="*/ 23 w 23"/>
                <a:gd name="T19" fmla="*/ 0 h 29"/>
                <a:gd name="T20" fmla="*/ 14 w 23"/>
                <a:gd name="T21" fmla="*/ 0 h 29"/>
                <a:gd name="T22" fmla="*/ 6 w 23"/>
                <a:gd name="T23" fmla="*/ 2 h 29"/>
                <a:gd name="T24" fmla="*/ 2 w 23"/>
                <a:gd name="T25" fmla="*/ 8 h 29"/>
                <a:gd name="T26" fmla="*/ 0 w 23"/>
                <a:gd name="T27" fmla="*/ 14 h 29"/>
                <a:gd name="T28" fmla="*/ 2 w 23"/>
                <a:gd name="T29" fmla="*/ 20 h 29"/>
                <a:gd name="T30" fmla="*/ 6 w 23"/>
                <a:gd name="T31" fmla="*/ 25 h 29"/>
                <a:gd name="T32" fmla="*/ 14 w 23"/>
                <a:gd name="T33" fmla="*/ 29 h 29"/>
                <a:gd name="T34" fmla="*/ 21 w 23"/>
                <a:gd name="T35" fmla="*/ 29 h 29"/>
                <a:gd name="T36" fmla="*/ 21 w 23"/>
                <a:gd name="T37" fmla="*/ 25 h 2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29"/>
                <a:gd name="T59" fmla="*/ 23 w 23"/>
                <a:gd name="T60" fmla="*/ 29 h 2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29">
                  <a:moveTo>
                    <a:pt x="21" y="25"/>
                  </a:moveTo>
                  <a:lnTo>
                    <a:pt x="14" y="25"/>
                  </a:lnTo>
                  <a:lnTo>
                    <a:pt x="8" y="22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8" y="6"/>
                  </a:lnTo>
                  <a:lnTo>
                    <a:pt x="14" y="4"/>
                  </a:lnTo>
                  <a:lnTo>
                    <a:pt x="21" y="4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6" y="2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6" y="25"/>
                  </a:lnTo>
                  <a:lnTo>
                    <a:pt x="14" y="29"/>
                  </a:lnTo>
                  <a:lnTo>
                    <a:pt x="21" y="29"/>
                  </a:lnTo>
                  <a:lnTo>
                    <a:pt x="21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74" name="Freeform 922">
              <a:extLst>
                <a:ext uri="{FF2B5EF4-FFF2-40B4-BE49-F238E27FC236}">
                  <a16:creationId xmlns:a16="http://schemas.microsoft.com/office/drawing/2014/main" id="{E189EFD3-614B-11DA-A367-ACCD1DE17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2042"/>
              <a:ext cx="68" cy="34"/>
            </a:xfrm>
            <a:custGeom>
              <a:avLst/>
              <a:gdLst>
                <a:gd name="T0" fmla="*/ 68 w 68"/>
                <a:gd name="T1" fmla="*/ 9 h 34"/>
                <a:gd name="T2" fmla="*/ 68 w 68"/>
                <a:gd name="T3" fmla="*/ 5 h 34"/>
                <a:gd name="T4" fmla="*/ 64 w 68"/>
                <a:gd name="T5" fmla="*/ 2 h 34"/>
                <a:gd name="T6" fmla="*/ 58 w 68"/>
                <a:gd name="T7" fmla="*/ 0 h 34"/>
                <a:gd name="T8" fmla="*/ 54 w 68"/>
                <a:gd name="T9" fmla="*/ 0 h 34"/>
                <a:gd name="T10" fmla="*/ 50 w 68"/>
                <a:gd name="T11" fmla="*/ 0 h 34"/>
                <a:gd name="T12" fmla="*/ 43 w 68"/>
                <a:gd name="T13" fmla="*/ 3 h 34"/>
                <a:gd name="T14" fmla="*/ 35 w 68"/>
                <a:gd name="T15" fmla="*/ 11 h 34"/>
                <a:gd name="T16" fmla="*/ 29 w 68"/>
                <a:gd name="T17" fmla="*/ 17 h 34"/>
                <a:gd name="T18" fmla="*/ 22 w 68"/>
                <a:gd name="T19" fmla="*/ 25 h 34"/>
                <a:gd name="T20" fmla="*/ 12 w 68"/>
                <a:gd name="T21" fmla="*/ 28 h 34"/>
                <a:gd name="T22" fmla="*/ 0 w 68"/>
                <a:gd name="T23" fmla="*/ 30 h 34"/>
                <a:gd name="T24" fmla="*/ 0 w 68"/>
                <a:gd name="T25" fmla="*/ 34 h 34"/>
                <a:gd name="T26" fmla="*/ 14 w 68"/>
                <a:gd name="T27" fmla="*/ 32 h 34"/>
                <a:gd name="T28" fmla="*/ 23 w 68"/>
                <a:gd name="T29" fmla="*/ 28 h 34"/>
                <a:gd name="T30" fmla="*/ 31 w 68"/>
                <a:gd name="T31" fmla="*/ 21 h 34"/>
                <a:gd name="T32" fmla="*/ 37 w 68"/>
                <a:gd name="T33" fmla="*/ 13 h 34"/>
                <a:gd name="T34" fmla="*/ 45 w 68"/>
                <a:gd name="T35" fmla="*/ 7 h 34"/>
                <a:gd name="T36" fmla="*/ 50 w 68"/>
                <a:gd name="T37" fmla="*/ 5 h 34"/>
                <a:gd name="T38" fmla="*/ 54 w 68"/>
                <a:gd name="T39" fmla="*/ 3 h 34"/>
                <a:gd name="T40" fmla="*/ 58 w 68"/>
                <a:gd name="T41" fmla="*/ 5 h 34"/>
                <a:gd name="T42" fmla="*/ 62 w 68"/>
                <a:gd name="T43" fmla="*/ 5 h 34"/>
                <a:gd name="T44" fmla="*/ 68 w 68"/>
                <a:gd name="T45" fmla="*/ 9 h 34"/>
                <a:gd name="T46" fmla="*/ 68 w 68"/>
                <a:gd name="T47" fmla="*/ 5 h 34"/>
                <a:gd name="T48" fmla="*/ 68 w 68"/>
                <a:gd name="T49" fmla="*/ 9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8"/>
                <a:gd name="T76" fmla="*/ 0 h 34"/>
                <a:gd name="T77" fmla="*/ 68 w 68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8" h="34">
                  <a:moveTo>
                    <a:pt x="68" y="9"/>
                  </a:moveTo>
                  <a:lnTo>
                    <a:pt x="68" y="5"/>
                  </a:lnTo>
                  <a:lnTo>
                    <a:pt x="64" y="2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3" y="3"/>
                  </a:lnTo>
                  <a:lnTo>
                    <a:pt x="35" y="11"/>
                  </a:lnTo>
                  <a:lnTo>
                    <a:pt x="29" y="17"/>
                  </a:lnTo>
                  <a:lnTo>
                    <a:pt x="22" y="25"/>
                  </a:lnTo>
                  <a:lnTo>
                    <a:pt x="12" y="28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14" y="32"/>
                  </a:lnTo>
                  <a:lnTo>
                    <a:pt x="23" y="28"/>
                  </a:lnTo>
                  <a:lnTo>
                    <a:pt x="31" y="21"/>
                  </a:lnTo>
                  <a:lnTo>
                    <a:pt x="37" y="13"/>
                  </a:lnTo>
                  <a:lnTo>
                    <a:pt x="45" y="7"/>
                  </a:lnTo>
                  <a:lnTo>
                    <a:pt x="50" y="5"/>
                  </a:lnTo>
                  <a:lnTo>
                    <a:pt x="54" y="3"/>
                  </a:lnTo>
                  <a:lnTo>
                    <a:pt x="58" y="5"/>
                  </a:lnTo>
                  <a:lnTo>
                    <a:pt x="62" y="5"/>
                  </a:lnTo>
                  <a:lnTo>
                    <a:pt x="68" y="9"/>
                  </a:lnTo>
                  <a:lnTo>
                    <a:pt x="68" y="5"/>
                  </a:lnTo>
                  <a:lnTo>
                    <a:pt x="68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75" name="Freeform 923">
              <a:extLst>
                <a:ext uri="{FF2B5EF4-FFF2-40B4-BE49-F238E27FC236}">
                  <a16:creationId xmlns:a16="http://schemas.microsoft.com/office/drawing/2014/main" id="{3D12F808-60C4-8581-1496-DB2DE8B2A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2047"/>
              <a:ext cx="23" cy="29"/>
            </a:xfrm>
            <a:custGeom>
              <a:avLst/>
              <a:gdLst>
                <a:gd name="T0" fmla="*/ 23 w 23"/>
                <a:gd name="T1" fmla="*/ 25 h 29"/>
                <a:gd name="T2" fmla="*/ 13 w 23"/>
                <a:gd name="T3" fmla="*/ 25 h 29"/>
                <a:gd name="T4" fmla="*/ 7 w 23"/>
                <a:gd name="T5" fmla="*/ 22 h 29"/>
                <a:gd name="T6" fmla="*/ 3 w 23"/>
                <a:gd name="T7" fmla="*/ 18 h 29"/>
                <a:gd name="T8" fmla="*/ 3 w 23"/>
                <a:gd name="T9" fmla="*/ 14 h 29"/>
                <a:gd name="T10" fmla="*/ 3 w 23"/>
                <a:gd name="T11" fmla="*/ 10 h 29"/>
                <a:gd name="T12" fmla="*/ 7 w 23"/>
                <a:gd name="T13" fmla="*/ 6 h 29"/>
                <a:gd name="T14" fmla="*/ 13 w 23"/>
                <a:gd name="T15" fmla="*/ 4 h 29"/>
                <a:gd name="T16" fmla="*/ 23 w 23"/>
                <a:gd name="T17" fmla="*/ 4 h 29"/>
                <a:gd name="T18" fmla="*/ 23 w 23"/>
                <a:gd name="T19" fmla="*/ 0 h 29"/>
                <a:gd name="T20" fmla="*/ 13 w 23"/>
                <a:gd name="T21" fmla="*/ 0 h 29"/>
                <a:gd name="T22" fmla="*/ 5 w 23"/>
                <a:gd name="T23" fmla="*/ 2 h 29"/>
                <a:gd name="T24" fmla="*/ 2 w 23"/>
                <a:gd name="T25" fmla="*/ 8 h 29"/>
                <a:gd name="T26" fmla="*/ 0 w 23"/>
                <a:gd name="T27" fmla="*/ 14 h 29"/>
                <a:gd name="T28" fmla="*/ 2 w 23"/>
                <a:gd name="T29" fmla="*/ 20 h 29"/>
                <a:gd name="T30" fmla="*/ 5 w 23"/>
                <a:gd name="T31" fmla="*/ 25 h 29"/>
                <a:gd name="T32" fmla="*/ 13 w 23"/>
                <a:gd name="T33" fmla="*/ 29 h 29"/>
                <a:gd name="T34" fmla="*/ 23 w 23"/>
                <a:gd name="T35" fmla="*/ 29 h 29"/>
                <a:gd name="T36" fmla="*/ 23 w 23"/>
                <a:gd name="T37" fmla="*/ 25 h 2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29"/>
                <a:gd name="T59" fmla="*/ 23 w 23"/>
                <a:gd name="T60" fmla="*/ 29 h 2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29">
                  <a:moveTo>
                    <a:pt x="23" y="25"/>
                  </a:moveTo>
                  <a:lnTo>
                    <a:pt x="13" y="25"/>
                  </a:lnTo>
                  <a:lnTo>
                    <a:pt x="7" y="22"/>
                  </a:lnTo>
                  <a:lnTo>
                    <a:pt x="3" y="18"/>
                  </a:lnTo>
                  <a:lnTo>
                    <a:pt x="3" y="14"/>
                  </a:lnTo>
                  <a:lnTo>
                    <a:pt x="3" y="10"/>
                  </a:lnTo>
                  <a:lnTo>
                    <a:pt x="7" y="6"/>
                  </a:lnTo>
                  <a:lnTo>
                    <a:pt x="13" y="4"/>
                  </a:lnTo>
                  <a:lnTo>
                    <a:pt x="23" y="4"/>
                  </a:lnTo>
                  <a:lnTo>
                    <a:pt x="23" y="0"/>
                  </a:lnTo>
                  <a:lnTo>
                    <a:pt x="13" y="0"/>
                  </a:lnTo>
                  <a:lnTo>
                    <a:pt x="5" y="2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5" y="25"/>
                  </a:lnTo>
                  <a:lnTo>
                    <a:pt x="13" y="29"/>
                  </a:lnTo>
                  <a:lnTo>
                    <a:pt x="23" y="29"/>
                  </a:lnTo>
                  <a:lnTo>
                    <a:pt x="23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76" name="Freeform 924">
              <a:extLst>
                <a:ext uri="{FF2B5EF4-FFF2-40B4-BE49-F238E27FC236}">
                  <a16:creationId xmlns:a16="http://schemas.microsoft.com/office/drawing/2014/main" id="{08061552-FBDB-B1C4-B101-085889C04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9" y="2042"/>
              <a:ext cx="67" cy="34"/>
            </a:xfrm>
            <a:custGeom>
              <a:avLst/>
              <a:gdLst>
                <a:gd name="T0" fmla="*/ 65 w 67"/>
                <a:gd name="T1" fmla="*/ 9 h 34"/>
                <a:gd name="T2" fmla="*/ 67 w 67"/>
                <a:gd name="T3" fmla="*/ 5 h 34"/>
                <a:gd name="T4" fmla="*/ 61 w 67"/>
                <a:gd name="T5" fmla="*/ 2 h 34"/>
                <a:gd name="T6" fmla="*/ 55 w 67"/>
                <a:gd name="T7" fmla="*/ 0 h 34"/>
                <a:gd name="T8" fmla="*/ 51 w 67"/>
                <a:gd name="T9" fmla="*/ 0 h 34"/>
                <a:gd name="T10" fmla="*/ 48 w 67"/>
                <a:gd name="T11" fmla="*/ 0 h 34"/>
                <a:gd name="T12" fmla="*/ 40 w 67"/>
                <a:gd name="T13" fmla="*/ 3 h 34"/>
                <a:gd name="T14" fmla="*/ 34 w 67"/>
                <a:gd name="T15" fmla="*/ 11 h 34"/>
                <a:gd name="T16" fmla="*/ 27 w 67"/>
                <a:gd name="T17" fmla="*/ 17 h 34"/>
                <a:gd name="T18" fmla="*/ 21 w 67"/>
                <a:gd name="T19" fmla="*/ 25 h 34"/>
                <a:gd name="T20" fmla="*/ 11 w 67"/>
                <a:gd name="T21" fmla="*/ 28 h 34"/>
                <a:gd name="T22" fmla="*/ 0 w 67"/>
                <a:gd name="T23" fmla="*/ 30 h 34"/>
                <a:gd name="T24" fmla="*/ 0 w 67"/>
                <a:gd name="T25" fmla="*/ 34 h 34"/>
                <a:gd name="T26" fmla="*/ 11 w 67"/>
                <a:gd name="T27" fmla="*/ 32 h 34"/>
                <a:gd name="T28" fmla="*/ 21 w 67"/>
                <a:gd name="T29" fmla="*/ 28 h 34"/>
                <a:gd name="T30" fmla="*/ 28 w 67"/>
                <a:gd name="T31" fmla="*/ 21 h 34"/>
                <a:gd name="T32" fmla="*/ 36 w 67"/>
                <a:gd name="T33" fmla="*/ 13 h 34"/>
                <a:gd name="T34" fmla="*/ 42 w 67"/>
                <a:gd name="T35" fmla="*/ 7 h 34"/>
                <a:gd name="T36" fmla="*/ 48 w 67"/>
                <a:gd name="T37" fmla="*/ 5 h 34"/>
                <a:gd name="T38" fmla="*/ 51 w 67"/>
                <a:gd name="T39" fmla="*/ 3 h 34"/>
                <a:gd name="T40" fmla="*/ 55 w 67"/>
                <a:gd name="T41" fmla="*/ 5 h 34"/>
                <a:gd name="T42" fmla="*/ 59 w 67"/>
                <a:gd name="T43" fmla="*/ 5 h 34"/>
                <a:gd name="T44" fmla="*/ 65 w 67"/>
                <a:gd name="T45" fmla="*/ 9 h 34"/>
                <a:gd name="T46" fmla="*/ 65 w 67"/>
                <a:gd name="T47" fmla="*/ 5 h 34"/>
                <a:gd name="T48" fmla="*/ 65 w 67"/>
                <a:gd name="T49" fmla="*/ 9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4"/>
                <a:gd name="T77" fmla="*/ 67 w 67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4">
                  <a:moveTo>
                    <a:pt x="65" y="9"/>
                  </a:moveTo>
                  <a:lnTo>
                    <a:pt x="67" y="5"/>
                  </a:lnTo>
                  <a:lnTo>
                    <a:pt x="61" y="2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0" y="3"/>
                  </a:lnTo>
                  <a:lnTo>
                    <a:pt x="34" y="11"/>
                  </a:lnTo>
                  <a:lnTo>
                    <a:pt x="27" y="17"/>
                  </a:lnTo>
                  <a:lnTo>
                    <a:pt x="21" y="25"/>
                  </a:lnTo>
                  <a:lnTo>
                    <a:pt x="11" y="28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11" y="32"/>
                  </a:lnTo>
                  <a:lnTo>
                    <a:pt x="21" y="28"/>
                  </a:lnTo>
                  <a:lnTo>
                    <a:pt x="28" y="21"/>
                  </a:lnTo>
                  <a:lnTo>
                    <a:pt x="36" y="13"/>
                  </a:lnTo>
                  <a:lnTo>
                    <a:pt x="42" y="7"/>
                  </a:lnTo>
                  <a:lnTo>
                    <a:pt x="48" y="5"/>
                  </a:lnTo>
                  <a:lnTo>
                    <a:pt x="51" y="3"/>
                  </a:lnTo>
                  <a:lnTo>
                    <a:pt x="55" y="5"/>
                  </a:lnTo>
                  <a:lnTo>
                    <a:pt x="59" y="5"/>
                  </a:lnTo>
                  <a:lnTo>
                    <a:pt x="65" y="9"/>
                  </a:lnTo>
                  <a:lnTo>
                    <a:pt x="65" y="5"/>
                  </a:lnTo>
                  <a:lnTo>
                    <a:pt x="6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77" name="Freeform 925">
              <a:extLst>
                <a:ext uri="{FF2B5EF4-FFF2-40B4-BE49-F238E27FC236}">
                  <a16:creationId xmlns:a16="http://schemas.microsoft.com/office/drawing/2014/main" id="{9E67A511-7E2E-4F0E-4308-917D43687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3" y="2047"/>
              <a:ext cx="21" cy="29"/>
            </a:xfrm>
            <a:custGeom>
              <a:avLst/>
              <a:gdLst>
                <a:gd name="T0" fmla="*/ 21 w 21"/>
                <a:gd name="T1" fmla="*/ 25 h 29"/>
                <a:gd name="T2" fmla="*/ 13 w 21"/>
                <a:gd name="T3" fmla="*/ 25 h 29"/>
                <a:gd name="T4" fmla="*/ 6 w 21"/>
                <a:gd name="T5" fmla="*/ 22 h 29"/>
                <a:gd name="T6" fmla="*/ 4 w 21"/>
                <a:gd name="T7" fmla="*/ 18 h 29"/>
                <a:gd name="T8" fmla="*/ 2 w 21"/>
                <a:gd name="T9" fmla="*/ 14 h 29"/>
                <a:gd name="T10" fmla="*/ 4 w 21"/>
                <a:gd name="T11" fmla="*/ 10 h 29"/>
                <a:gd name="T12" fmla="*/ 6 w 21"/>
                <a:gd name="T13" fmla="*/ 6 h 29"/>
                <a:gd name="T14" fmla="*/ 13 w 21"/>
                <a:gd name="T15" fmla="*/ 4 h 29"/>
                <a:gd name="T16" fmla="*/ 21 w 21"/>
                <a:gd name="T17" fmla="*/ 4 h 29"/>
                <a:gd name="T18" fmla="*/ 21 w 21"/>
                <a:gd name="T19" fmla="*/ 0 h 29"/>
                <a:gd name="T20" fmla="*/ 11 w 21"/>
                <a:gd name="T21" fmla="*/ 0 h 29"/>
                <a:gd name="T22" fmla="*/ 6 w 21"/>
                <a:gd name="T23" fmla="*/ 2 h 29"/>
                <a:gd name="T24" fmla="*/ 0 w 21"/>
                <a:gd name="T25" fmla="*/ 8 h 29"/>
                <a:gd name="T26" fmla="*/ 0 w 21"/>
                <a:gd name="T27" fmla="*/ 14 h 29"/>
                <a:gd name="T28" fmla="*/ 0 w 21"/>
                <a:gd name="T29" fmla="*/ 20 h 29"/>
                <a:gd name="T30" fmla="*/ 6 w 21"/>
                <a:gd name="T31" fmla="*/ 25 h 29"/>
                <a:gd name="T32" fmla="*/ 11 w 21"/>
                <a:gd name="T33" fmla="*/ 29 h 29"/>
                <a:gd name="T34" fmla="*/ 21 w 21"/>
                <a:gd name="T35" fmla="*/ 29 h 29"/>
                <a:gd name="T36" fmla="*/ 21 w 21"/>
                <a:gd name="T37" fmla="*/ 25 h 2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"/>
                <a:gd name="T58" fmla="*/ 0 h 29"/>
                <a:gd name="T59" fmla="*/ 21 w 21"/>
                <a:gd name="T60" fmla="*/ 29 h 2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" h="29">
                  <a:moveTo>
                    <a:pt x="21" y="25"/>
                  </a:moveTo>
                  <a:lnTo>
                    <a:pt x="13" y="25"/>
                  </a:lnTo>
                  <a:lnTo>
                    <a:pt x="6" y="22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6" y="6"/>
                  </a:lnTo>
                  <a:lnTo>
                    <a:pt x="13" y="4"/>
                  </a:lnTo>
                  <a:lnTo>
                    <a:pt x="21" y="4"/>
                  </a:lnTo>
                  <a:lnTo>
                    <a:pt x="21" y="0"/>
                  </a:lnTo>
                  <a:lnTo>
                    <a:pt x="11" y="0"/>
                  </a:lnTo>
                  <a:lnTo>
                    <a:pt x="6" y="2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6" y="25"/>
                  </a:lnTo>
                  <a:lnTo>
                    <a:pt x="11" y="29"/>
                  </a:lnTo>
                  <a:lnTo>
                    <a:pt x="21" y="29"/>
                  </a:lnTo>
                  <a:lnTo>
                    <a:pt x="21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78" name="Freeform 926">
              <a:extLst>
                <a:ext uri="{FF2B5EF4-FFF2-40B4-BE49-F238E27FC236}">
                  <a16:creationId xmlns:a16="http://schemas.microsoft.com/office/drawing/2014/main" id="{33A7BC91-10F0-3FB8-4AC9-09C050735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2042"/>
              <a:ext cx="67" cy="34"/>
            </a:xfrm>
            <a:custGeom>
              <a:avLst/>
              <a:gdLst>
                <a:gd name="T0" fmla="*/ 67 w 67"/>
                <a:gd name="T1" fmla="*/ 9 h 34"/>
                <a:gd name="T2" fmla="*/ 67 w 67"/>
                <a:gd name="T3" fmla="*/ 5 h 34"/>
                <a:gd name="T4" fmla="*/ 61 w 67"/>
                <a:gd name="T5" fmla="*/ 2 h 34"/>
                <a:gd name="T6" fmla="*/ 57 w 67"/>
                <a:gd name="T7" fmla="*/ 0 h 34"/>
                <a:gd name="T8" fmla="*/ 54 w 67"/>
                <a:gd name="T9" fmla="*/ 0 h 34"/>
                <a:gd name="T10" fmla="*/ 48 w 67"/>
                <a:gd name="T11" fmla="*/ 0 h 34"/>
                <a:gd name="T12" fmla="*/ 42 w 67"/>
                <a:gd name="T13" fmla="*/ 3 h 34"/>
                <a:gd name="T14" fmla="*/ 34 w 67"/>
                <a:gd name="T15" fmla="*/ 11 h 34"/>
                <a:gd name="T16" fmla="*/ 29 w 67"/>
                <a:gd name="T17" fmla="*/ 17 h 34"/>
                <a:gd name="T18" fmla="*/ 21 w 67"/>
                <a:gd name="T19" fmla="*/ 25 h 34"/>
                <a:gd name="T20" fmla="*/ 11 w 67"/>
                <a:gd name="T21" fmla="*/ 28 h 34"/>
                <a:gd name="T22" fmla="*/ 0 w 67"/>
                <a:gd name="T23" fmla="*/ 30 h 34"/>
                <a:gd name="T24" fmla="*/ 0 w 67"/>
                <a:gd name="T25" fmla="*/ 34 h 34"/>
                <a:gd name="T26" fmla="*/ 11 w 67"/>
                <a:gd name="T27" fmla="*/ 32 h 34"/>
                <a:gd name="T28" fmla="*/ 23 w 67"/>
                <a:gd name="T29" fmla="*/ 28 h 34"/>
                <a:gd name="T30" fmla="*/ 31 w 67"/>
                <a:gd name="T31" fmla="*/ 21 h 34"/>
                <a:gd name="T32" fmla="*/ 36 w 67"/>
                <a:gd name="T33" fmla="*/ 13 h 34"/>
                <a:gd name="T34" fmla="*/ 42 w 67"/>
                <a:gd name="T35" fmla="*/ 7 h 34"/>
                <a:gd name="T36" fmla="*/ 50 w 67"/>
                <a:gd name="T37" fmla="*/ 5 h 34"/>
                <a:gd name="T38" fmla="*/ 54 w 67"/>
                <a:gd name="T39" fmla="*/ 3 h 34"/>
                <a:gd name="T40" fmla="*/ 57 w 67"/>
                <a:gd name="T41" fmla="*/ 5 h 34"/>
                <a:gd name="T42" fmla="*/ 61 w 67"/>
                <a:gd name="T43" fmla="*/ 5 h 34"/>
                <a:gd name="T44" fmla="*/ 65 w 67"/>
                <a:gd name="T45" fmla="*/ 9 h 34"/>
                <a:gd name="T46" fmla="*/ 67 w 67"/>
                <a:gd name="T47" fmla="*/ 5 h 34"/>
                <a:gd name="T48" fmla="*/ 67 w 67"/>
                <a:gd name="T49" fmla="*/ 9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4"/>
                <a:gd name="T77" fmla="*/ 67 w 67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4">
                  <a:moveTo>
                    <a:pt x="67" y="9"/>
                  </a:moveTo>
                  <a:lnTo>
                    <a:pt x="67" y="5"/>
                  </a:lnTo>
                  <a:lnTo>
                    <a:pt x="61" y="2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2" y="3"/>
                  </a:lnTo>
                  <a:lnTo>
                    <a:pt x="34" y="11"/>
                  </a:lnTo>
                  <a:lnTo>
                    <a:pt x="29" y="17"/>
                  </a:lnTo>
                  <a:lnTo>
                    <a:pt x="21" y="25"/>
                  </a:lnTo>
                  <a:lnTo>
                    <a:pt x="11" y="28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11" y="32"/>
                  </a:lnTo>
                  <a:lnTo>
                    <a:pt x="23" y="28"/>
                  </a:lnTo>
                  <a:lnTo>
                    <a:pt x="31" y="21"/>
                  </a:lnTo>
                  <a:lnTo>
                    <a:pt x="36" y="13"/>
                  </a:lnTo>
                  <a:lnTo>
                    <a:pt x="42" y="7"/>
                  </a:lnTo>
                  <a:lnTo>
                    <a:pt x="50" y="5"/>
                  </a:lnTo>
                  <a:lnTo>
                    <a:pt x="54" y="3"/>
                  </a:lnTo>
                  <a:lnTo>
                    <a:pt x="57" y="5"/>
                  </a:lnTo>
                  <a:lnTo>
                    <a:pt x="61" y="5"/>
                  </a:lnTo>
                  <a:lnTo>
                    <a:pt x="65" y="9"/>
                  </a:lnTo>
                  <a:lnTo>
                    <a:pt x="67" y="5"/>
                  </a:lnTo>
                  <a:lnTo>
                    <a:pt x="67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79" name="Freeform 927">
              <a:extLst>
                <a:ext uri="{FF2B5EF4-FFF2-40B4-BE49-F238E27FC236}">
                  <a16:creationId xmlns:a16="http://schemas.microsoft.com/office/drawing/2014/main" id="{A6E370B1-096F-A64B-D072-83EF3EF78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" y="2047"/>
              <a:ext cx="23" cy="29"/>
            </a:xfrm>
            <a:custGeom>
              <a:avLst/>
              <a:gdLst>
                <a:gd name="T0" fmla="*/ 23 w 23"/>
                <a:gd name="T1" fmla="*/ 25 h 29"/>
                <a:gd name="T2" fmla="*/ 13 w 23"/>
                <a:gd name="T3" fmla="*/ 25 h 29"/>
                <a:gd name="T4" fmla="*/ 8 w 23"/>
                <a:gd name="T5" fmla="*/ 22 h 29"/>
                <a:gd name="T6" fmla="*/ 4 w 23"/>
                <a:gd name="T7" fmla="*/ 18 h 29"/>
                <a:gd name="T8" fmla="*/ 4 w 23"/>
                <a:gd name="T9" fmla="*/ 14 h 29"/>
                <a:gd name="T10" fmla="*/ 4 w 23"/>
                <a:gd name="T11" fmla="*/ 10 h 29"/>
                <a:gd name="T12" fmla="*/ 8 w 23"/>
                <a:gd name="T13" fmla="*/ 6 h 29"/>
                <a:gd name="T14" fmla="*/ 13 w 23"/>
                <a:gd name="T15" fmla="*/ 4 h 29"/>
                <a:gd name="T16" fmla="*/ 23 w 23"/>
                <a:gd name="T17" fmla="*/ 4 h 29"/>
                <a:gd name="T18" fmla="*/ 23 w 23"/>
                <a:gd name="T19" fmla="*/ 0 h 29"/>
                <a:gd name="T20" fmla="*/ 13 w 23"/>
                <a:gd name="T21" fmla="*/ 0 h 29"/>
                <a:gd name="T22" fmla="*/ 6 w 23"/>
                <a:gd name="T23" fmla="*/ 2 h 29"/>
                <a:gd name="T24" fmla="*/ 2 w 23"/>
                <a:gd name="T25" fmla="*/ 8 h 29"/>
                <a:gd name="T26" fmla="*/ 0 w 23"/>
                <a:gd name="T27" fmla="*/ 14 h 29"/>
                <a:gd name="T28" fmla="*/ 2 w 23"/>
                <a:gd name="T29" fmla="*/ 20 h 29"/>
                <a:gd name="T30" fmla="*/ 6 w 23"/>
                <a:gd name="T31" fmla="*/ 25 h 29"/>
                <a:gd name="T32" fmla="*/ 13 w 23"/>
                <a:gd name="T33" fmla="*/ 29 h 29"/>
                <a:gd name="T34" fmla="*/ 23 w 23"/>
                <a:gd name="T35" fmla="*/ 29 h 29"/>
                <a:gd name="T36" fmla="*/ 23 w 23"/>
                <a:gd name="T37" fmla="*/ 25 h 2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29"/>
                <a:gd name="T59" fmla="*/ 23 w 23"/>
                <a:gd name="T60" fmla="*/ 29 h 2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29">
                  <a:moveTo>
                    <a:pt x="23" y="25"/>
                  </a:moveTo>
                  <a:lnTo>
                    <a:pt x="13" y="25"/>
                  </a:lnTo>
                  <a:lnTo>
                    <a:pt x="8" y="22"/>
                  </a:lnTo>
                  <a:lnTo>
                    <a:pt x="4" y="18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8" y="6"/>
                  </a:lnTo>
                  <a:lnTo>
                    <a:pt x="13" y="4"/>
                  </a:lnTo>
                  <a:lnTo>
                    <a:pt x="23" y="4"/>
                  </a:lnTo>
                  <a:lnTo>
                    <a:pt x="23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6" y="25"/>
                  </a:lnTo>
                  <a:lnTo>
                    <a:pt x="13" y="29"/>
                  </a:lnTo>
                  <a:lnTo>
                    <a:pt x="23" y="29"/>
                  </a:lnTo>
                  <a:lnTo>
                    <a:pt x="23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80" name="Freeform 928">
              <a:extLst>
                <a:ext uri="{FF2B5EF4-FFF2-40B4-BE49-F238E27FC236}">
                  <a16:creationId xmlns:a16="http://schemas.microsoft.com/office/drawing/2014/main" id="{51483CCB-2F4F-3F50-EA07-76D806FB4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" y="2042"/>
              <a:ext cx="67" cy="34"/>
            </a:xfrm>
            <a:custGeom>
              <a:avLst/>
              <a:gdLst>
                <a:gd name="T0" fmla="*/ 65 w 67"/>
                <a:gd name="T1" fmla="*/ 9 h 34"/>
                <a:gd name="T2" fmla="*/ 67 w 67"/>
                <a:gd name="T3" fmla="*/ 5 h 34"/>
                <a:gd name="T4" fmla="*/ 61 w 67"/>
                <a:gd name="T5" fmla="*/ 2 h 34"/>
                <a:gd name="T6" fmla="*/ 56 w 67"/>
                <a:gd name="T7" fmla="*/ 0 h 34"/>
                <a:gd name="T8" fmla="*/ 52 w 67"/>
                <a:gd name="T9" fmla="*/ 0 h 34"/>
                <a:gd name="T10" fmla="*/ 48 w 67"/>
                <a:gd name="T11" fmla="*/ 0 h 34"/>
                <a:gd name="T12" fmla="*/ 40 w 67"/>
                <a:gd name="T13" fmla="*/ 3 h 34"/>
                <a:gd name="T14" fmla="*/ 35 w 67"/>
                <a:gd name="T15" fmla="*/ 11 h 34"/>
                <a:gd name="T16" fmla="*/ 27 w 67"/>
                <a:gd name="T17" fmla="*/ 17 h 34"/>
                <a:gd name="T18" fmla="*/ 19 w 67"/>
                <a:gd name="T19" fmla="*/ 25 h 34"/>
                <a:gd name="T20" fmla="*/ 12 w 67"/>
                <a:gd name="T21" fmla="*/ 28 h 34"/>
                <a:gd name="T22" fmla="*/ 0 w 67"/>
                <a:gd name="T23" fmla="*/ 30 h 34"/>
                <a:gd name="T24" fmla="*/ 0 w 67"/>
                <a:gd name="T25" fmla="*/ 34 h 34"/>
                <a:gd name="T26" fmla="*/ 12 w 67"/>
                <a:gd name="T27" fmla="*/ 32 h 34"/>
                <a:gd name="T28" fmla="*/ 21 w 67"/>
                <a:gd name="T29" fmla="*/ 28 h 34"/>
                <a:gd name="T30" fmla="*/ 29 w 67"/>
                <a:gd name="T31" fmla="*/ 21 h 34"/>
                <a:gd name="T32" fmla="*/ 37 w 67"/>
                <a:gd name="T33" fmla="*/ 13 h 34"/>
                <a:gd name="T34" fmla="*/ 42 w 67"/>
                <a:gd name="T35" fmla="*/ 7 h 34"/>
                <a:gd name="T36" fmla="*/ 48 w 67"/>
                <a:gd name="T37" fmla="*/ 5 h 34"/>
                <a:gd name="T38" fmla="*/ 52 w 67"/>
                <a:gd name="T39" fmla="*/ 3 h 34"/>
                <a:gd name="T40" fmla="*/ 56 w 67"/>
                <a:gd name="T41" fmla="*/ 5 h 34"/>
                <a:gd name="T42" fmla="*/ 60 w 67"/>
                <a:gd name="T43" fmla="*/ 5 h 34"/>
                <a:gd name="T44" fmla="*/ 65 w 67"/>
                <a:gd name="T45" fmla="*/ 9 h 34"/>
                <a:gd name="T46" fmla="*/ 65 w 67"/>
                <a:gd name="T47" fmla="*/ 5 h 34"/>
                <a:gd name="T48" fmla="*/ 65 w 67"/>
                <a:gd name="T49" fmla="*/ 9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4"/>
                <a:gd name="T77" fmla="*/ 67 w 67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4">
                  <a:moveTo>
                    <a:pt x="65" y="9"/>
                  </a:moveTo>
                  <a:lnTo>
                    <a:pt x="67" y="5"/>
                  </a:lnTo>
                  <a:lnTo>
                    <a:pt x="61" y="2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0" y="3"/>
                  </a:lnTo>
                  <a:lnTo>
                    <a:pt x="35" y="11"/>
                  </a:lnTo>
                  <a:lnTo>
                    <a:pt x="27" y="17"/>
                  </a:lnTo>
                  <a:lnTo>
                    <a:pt x="19" y="25"/>
                  </a:lnTo>
                  <a:lnTo>
                    <a:pt x="12" y="28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12" y="32"/>
                  </a:lnTo>
                  <a:lnTo>
                    <a:pt x="21" y="28"/>
                  </a:lnTo>
                  <a:lnTo>
                    <a:pt x="29" y="21"/>
                  </a:lnTo>
                  <a:lnTo>
                    <a:pt x="37" y="13"/>
                  </a:lnTo>
                  <a:lnTo>
                    <a:pt x="42" y="7"/>
                  </a:lnTo>
                  <a:lnTo>
                    <a:pt x="48" y="5"/>
                  </a:lnTo>
                  <a:lnTo>
                    <a:pt x="52" y="3"/>
                  </a:lnTo>
                  <a:lnTo>
                    <a:pt x="56" y="5"/>
                  </a:lnTo>
                  <a:lnTo>
                    <a:pt x="60" y="5"/>
                  </a:lnTo>
                  <a:lnTo>
                    <a:pt x="65" y="9"/>
                  </a:lnTo>
                  <a:lnTo>
                    <a:pt x="65" y="5"/>
                  </a:lnTo>
                  <a:lnTo>
                    <a:pt x="6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81" name="Freeform 929">
              <a:extLst>
                <a:ext uri="{FF2B5EF4-FFF2-40B4-BE49-F238E27FC236}">
                  <a16:creationId xmlns:a16="http://schemas.microsoft.com/office/drawing/2014/main" id="{58100389-E1B4-4317-24CC-987C7C0AC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" y="2047"/>
              <a:ext cx="21" cy="29"/>
            </a:xfrm>
            <a:custGeom>
              <a:avLst/>
              <a:gdLst>
                <a:gd name="T0" fmla="*/ 21 w 21"/>
                <a:gd name="T1" fmla="*/ 25 h 29"/>
                <a:gd name="T2" fmla="*/ 14 w 21"/>
                <a:gd name="T3" fmla="*/ 25 h 29"/>
                <a:gd name="T4" fmla="*/ 6 w 21"/>
                <a:gd name="T5" fmla="*/ 22 h 29"/>
                <a:gd name="T6" fmla="*/ 4 w 21"/>
                <a:gd name="T7" fmla="*/ 18 h 29"/>
                <a:gd name="T8" fmla="*/ 2 w 21"/>
                <a:gd name="T9" fmla="*/ 14 h 29"/>
                <a:gd name="T10" fmla="*/ 4 w 21"/>
                <a:gd name="T11" fmla="*/ 10 h 29"/>
                <a:gd name="T12" fmla="*/ 6 w 21"/>
                <a:gd name="T13" fmla="*/ 6 h 29"/>
                <a:gd name="T14" fmla="*/ 14 w 21"/>
                <a:gd name="T15" fmla="*/ 4 h 29"/>
                <a:gd name="T16" fmla="*/ 21 w 21"/>
                <a:gd name="T17" fmla="*/ 4 h 29"/>
                <a:gd name="T18" fmla="*/ 21 w 21"/>
                <a:gd name="T19" fmla="*/ 0 h 29"/>
                <a:gd name="T20" fmla="*/ 12 w 21"/>
                <a:gd name="T21" fmla="*/ 0 h 29"/>
                <a:gd name="T22" fmla="*/ 6 w 21"/>
                <a:gd name="T23" fmla="*/ 2 h 29"/>
                <a:gd name="T24" fmla="*/ 0 w 21"/>
                <a:gd name="T25" fmla="*/ 8 h 29"/>
                <a:gd name="T26" fmla="*/ 0 w 21"/>
                <a:gd name="T27" fmla="*/ 14 h 29"/>
                <a:gd name="T28" fmla="*/ 0 w 21"/>
                <a:gd name="T29" fmla="*/ 20 h 29"/>
                <a:gd name="T30" fmla="*/ 6 w 21"/>
                <a:gd name="T31" fmla="*/ 25 h 29"/>
                <a:gd name="T32" fmla="*/ 12 w 21"/>
                <a:gd name="T33" fmla="*/ 29 h 29"/>
                <a:gd name="T34" fmla="*/ 21 w 21"/>
                <a:gd name="T35" fmla="*/ 29 h 29"/>
                <a:gd name="T36" fmla="*/ 21 w 21"/>
                <a:gd name="T37" fmla="*/ 25 h 2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"/>
                <a:gd name="T58" fmla="*/ 0 h 29"/>
                <a:gd name="T59" fmla="*/ 21 w 21"/>
                <a:gd name="T60" fmla="*/ 29 h 2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" h="29">
                  <a:moveTo>
                    <a:pt x="21" y="25"/>
                  </a:moveTo>
                  <a:lnTo>
                    <a:pt x="14" y="25"/>
                  </a:lnTo>
                  <a:lnTo>
                    <a:pt x="6" y="22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6" y="6"/>
                  </a:lnTo>
                  <a:lnTo>
                    <a:pt x="14" y="4"/>
                  </a:lnTo>
                  <a:lnTo>
                    <a:pt x="21" y="4"/>
                  </a:lnTo>
                  <a:lnTo>
                    <a:pt x="21" y="0"/>
                  </a:lnTo>
                  <a:lnTo>
                    <a:pt x="12" y="0"/>
                  </a:lnTo>
                  <a:lnTo>
                    <a:pt x="6" y="2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6" y="25"/>
                  </a:lnTo>
                  <a:lnTo>
                    <a:pt x="12" y="29"/>
                  </a:lnTo>
                  <a:lnTo>
                    <a:pt x="21" y="29"/>
                  </a:lnTo>
                  <a:lnTo>
                    <a:pt x="21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82" name="Freeform 930">
              <a:extLst>
                <a:ext uri="{FF2B5EF4-FFF2-40B4-BE49-F238E27FC236}">
                  <a16:creationId xmlns:a16="http://schemas.microsoft.com/office/drawing/2014/main" id="{24D64186-B56C-6CAD-5AA2-CBD326153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6" y="2042"/>
              <a:ext cx="68" cy="34"/>
            </a:xfrm>
            <a:custGeom>
              <a:avLst/>
              <a:gdLst>
                <a:gd name="T0" fmla="*/ 68 w 68"/>
                <a:gd name="T1" fmla="*/ 9 h 34"/>
                <a:gd name="T2" fmla="*/ 68 w 68"/>
                <a:gd name="T3" fmla="*/ 5 h 34"/>
                <a:gd name="T4" fmla="*/ 62 w 68"/>
                <a:gd name="T5" fmla="*/ 2 h 34"/>
                <a:gd name="T6" fmla="*/ 58 w 68"/>
                <a:gd name="T7" fmla="*/ 0 h 34"/>
                <a:gd name="T8" fmla="*/ 54 w 68"/>
                <a:gd name="T9" fmla="*/ 0 h 34"/>
                <a:gd name="T10" fmla="*/ 48 w 68"/>
                <a:gd name="T11" fmla="*/ 0 h 34"/>
                <a:gd name="T12" fmla="*/ 43 w 68"/>
                <a:gd name="T13" fmla="*/ 3 h 34"/>
                <a:gd name="T14" fmla="*/ 35 w 68"/>
                <a:gd name="T15" fmla="*/ 11 h 34"/>
                <a:gd name="T16" fmla="*/ 29 w 68"/>
                <a:gd name="T17" fmla="*/ 17 h 34"/>
                <a:gd name="T18" fmla="*/ 21 w 68"/>
                <a:gd name="T19" fmla="*/ 25 h 34"/>
                <a:gd name="T20" fmla="*/ 12 w 68"/>
                <a:gd name="T21" fmla="*/ 28 h 34"/>
                <a:gd name="T22" fmla="*/ 0 w 68"/>
                <a:gd name="T23" fmla="*/ 30 h 34"/>
                <a:gd name="T24" fmla="*/ 0 w 68"/>
                <a:gd name="T25" fmla="*/ 34 h 34"/>
                <a:gd name="T26" fmla="*/ 12 w 68"/>
                <a:gd name="T27" fmla="*/ 32 h 34"/>
                <a:gd name="T28" fmla="*/ 23 w 68"/>
                <a:gd name="T29" fmla="*/ 28 h 34"/>
                <a:gd name="T30" fmla="*/ 31 w 68"/>
                <a:gd name="T31" fmla="*/ 21 h 34"/>
                <a:gd name="T32" fmla="*/ 37 w 68"/>
                <a:gd name="T33" fmla="*/ 13 h 34"/>
                <a:gd name="T34" fmla="*/ 43 w 68"/>
                <a:gd name="T35" fmla="*/ 7 h 34"/>
                <a:gd name="T36" fmla="*/ 50 w 68"/>
                <a:gd name="T37" fmla="*/ 5 h 34"/>
                <a:gd name="T38" fmla="*/ 54 w 68"/>
                <a:gd name="T39" fmla="*/ 3 h 34"/>
                <a:gd name="T40" fmla="*/ 58 w 68"/>
                <a:gd name="T41" fmla="*/ 5 h 34"/>
                <a:gd name="T42" fmla="*/ 62 w 68"/>
                <a:gd name="T43" fmla="*/ 5 h 34"/>
                <a:gd name="T44" fmla="*/ 66 w 68"/>
                <a:gd name="T45" fmla="*/ 9 h 34"/>
                <a:gd name="T46" fmla="*/ 68 w 68"/>
                <a:gd name="T47" fmla="*/ 5 h 34"/>
                <a:gd name="T48" fmla="*/ 68 w 68"/>
                <a:gd name="T49" fmla="*/ 9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8"/>
                <a:gd name="T76" fmla="*/ 0 h 34"/>
                <a:gd name="T77" fmla="*/ 68 w 68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8" h="34">
                  <a:moveTo>
                    <a:pt x="68" y="9"/>
                  </a:moveTo>
                  <a:lnTo>
                    <a:pt x="68" y="5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3" y="3"/>
                  </a:lnTo>
                  <a:lnTo>
                    <a:pt x="35" y="11"/>
                  </a:lnTo>
                  <a:lnTo>
                    <a:pt x="29" y="17"/>
                  </a:lnTo>
                  <a:lnTo>
                    <a:pt x="21" y="25"/>
                  </a:lnTo>
                  <a:lnTo>
                    <a:pt x="12" y="28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12" y="32"/>
                  </a:lnTo>
                  <a:lnTo>
                    <a:pt x="23" y="28"/>
                  </a:lnTo>
                  <a:lnTo>
                    <a:pt x="31" y="21"/>
                  </a:lnTo>
                  <a:lnTo>
                    <a:pt x="37" y="13"/>
                  </a:lnTo>
                  <a:lnTo>
                    <a:pt x="43" y="7"/>
                  </a:lnTo>
                  <a:lnTo>
                    <a:pt x="50" y="5"/>
                  </a:lnTo>
                  <a:lnTo>
                    <a:pt x="54" y="3"/>
                  </a:lnTo>
                  <a:lnTo>
                    <a:pt x="58" y="5"/>
                  </a:lnTo>
                  <a:lnTo>
                    <a:pt x="62" y="5"/>
                  </a:lnTo>
                  <a:lnTo>
                    <a:pt x="66" y="9"/>
                  </a:lnTo>
                  <a:lnTo>
                    <a:pt x="68" y="5"/>
                  </a:lnTo>
                  <a:lnTo>
                    <a:pt x="68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83" name="Freeform 931">
              <a:extLst>
                <a:ext uri="{FF2B5EF4-FFF2-40B4-BE49-F238E27FC236}">
                  <a16:creationId xmlns:a16="http://schemas.microsoft.com/office/drawing/2014/main" id="{AC01D0EB-FA96-B745-2AB9-C2876D408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2047"/>
              <a:ext cx="24" cy="29"/>
            </a:xfrm>
            <a:custGeom>
              <a:avLst/>
              <a:gdLst>
                <a:gd name="T0" fmla="*/ 24 w 24"/>
                <a:gd name="T1" fmla="*/ 25 h 29"/>
                <a:gd name="T2" fmla="*/ 14 w 24"/>
                <a:gd name="T3" fmla="*/ 25 h 29"/>
                <a:gd name="T4" fmla="*/ 8 w 24"/>
                <a:gd name="T5" fmla="*/ 22 h 29"/>
                <a:gd name="T6" fmla="*/ 4 w 24"/>
                <a:gd name="T7" fmla="*/ 18 h 29"/>
                <a:gd name="T8" fmla="*/ 4 w 24"/>
                <a:gd name="T9" fmla="*/ 14 h 29"/>
                <a:gd name="T10" fmla="*/ 4 w 24"/>
                <a:gd name="T11" fmla="*/ 10 h 29"/>
                <a:gd name="T12" fmla="*/ 8 w 24"/>
                <a:gd name="T13" fmla="*/ 6 h 29"/>
                <a:gd name="T14" fmla="*/ 14 w 24"/>
                <a:gd name="T15" fmla="*/ 4 h 29"/>
                <a:gd name="T16" fmla="*/ 24 w 24"/>
                <a:gd name="T17" fmla="*/ 4 h 29"/>
                <a:gd name="T18" fmla="*/ 24 w 24"/>
                <a:gd name="T19" fmla="*/ 0 h 29"/>
                <a:gd name="T20" fmla="*/ 14 w 24"/>
                <a:gd name="T21" fmla="*/ 0 h 29"/>
                <a:gd name="T22" fmla="*/ 6 w 24"/>
                <a:gd name="T23" fmla="*/ 2 h 29"/>
                <a:gd name="T24" fmla="*/ 2 w 24"/>
                <a:gd name="T25" fmla="*/ 8 h 29"/>
                <a:gd name="T26" fmla="*/ 0 w 24"/>
                <a:gd name="T27" fmla="*/ 14 h 29"/>
                <a:gd name="T28" fmla="*/ 2 w 24"/>
                <a:gd name="T29" fmla="*/ 20 h 29"/>
                <a:gd name="T30" fmla="*/ 6 w 24"/>
                <a:gd name="T31" fmla="*/ 25 h 29"/>
                <a:gd name="T32" fmla="*/ 14 w 24"/>
                <a:gd name="T33" fmla="*/ 29 h 29"/>
                <a:gd name="T34" fmla="*/ 24 w 24"/>
                <a:gd name="T35" fmla="*/ 29 h 29"/>
                <a:gd name="T36" fmla="*/ 24 w 24"/>
                <a:gd name="T37" fmla="*/ 25 h 2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4"/>
                <a:gd name="T58" fmla="*/ 0 h 29"/>
                <a:gd name="T59" fmla="*/ 24 w 24"/>
                <a:gd name="T60" fmla="*/ 29 h 2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4" h="29">
                  <a:moveTo>
                    <a:pt x="24" y="25"/>
                  </a:moveTo>
                  <a:lnTo>
                    <a:pt x="14" y="25"/>
                  </a:lnTo>
                  <a:lnTo>
                    <a:pt x="8" y="22"/>
                  </a:lnTo>
                  <a:lnTo>
                    <a:pt x="4" y="18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8" y="6"/>
                  </a:lnTo>
                  <a:lnTo>
                    <a:pt x="14" y="4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14" y="0"/>
                  </a:lnTo>
                  <a:lnTo>
                    <a:pt x="6" y="2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6" y="25"/>
                  </a:lnTo>
                  <a:lnTo>
                    <a:pt x="14" y="29"/>
                  </a:lnTo>
                  <a:lnTo>
                    <a:pt x="24" y="29"/>
                  </a:lnTo>
                  <a:lnTo>
                    <a:pt x="24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84" name="Freeform 932">
              <a:extLst>
                <a:ext uri="{FF2B5EF4-FFF2-40B4-BE49-F238E27FC236}">
                  <a16:creationId xmlns:a16="http://schemas.microsoft.com/office/drawing/2014/main" id="{307082A1-04C3-B119-C831-1833B189E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2042"/>
              <a:ext cx="67" cy="34"/>
            </a:xfrm>
            <a:custGeom>
              <a:avLst/>
              <a:gdLst>
                <a:gd name="T0" fmla="*/ 65 w 67"/>
                <a:gd name="T1" fmla="*/ 9 h 34"/>
                <a:gd name="T2" fmla="*/ 67 w 67"/>
                <a:gd name="T3" fmla="*/ 5 h 34"/>
                <a:gd name="T4" fmla="*/ 61 w 67"/>
                <a:gd name="T5" fmla="*/ 2 h 34"/>
                <a:gd name="T6" fmla="*/ 55 w 67"/>
                <a:gd name="T7" fmla="*/ 0 h 34"/>
                <a:gd name="T8" fmla="*/ 51 w 67"/>
                <a:gd name="T9" fmla="*/ 0 h 34"/>
                <a:gd name="T10" fmla="*/ 47 w 67"/>
                <a:gd name="T11" fmla="*/ 0 h 34"/>
                <a:gd name="T12" fmla="*/ 40 w 67"/>
                <a:gd name="T13" fmla="*/ 3 h 34"/>
                <a:gd name="T14" fmla="*/ 34 w 67"/>
                <a:gd name="T15" fmla="*/ 11 h 34"/>
                <a:gd name="T16" fmla="*/ 26 w 67"/>
                <a:gd name="T17" fmla="*/ 17 h 34"/>
                <a:gd name="T18" fmla="*/ 19 w 67"/>
                <a:gd name="T19" fmla="*/ 25 h 34"/>
                <a:gd name="T20" fmla="*/ 11 w 67"/>
                <a:gd name="T21" fmla="*/ 28 h 34"/>
                <a:gd name="T22" fmla="*/ 0 w 67"/>
                <a:gd name="T23" fmla="*/ 30 h 34"/>
                <a:gd name="T24" fmla="*/ 0 w 67"/>
                <a:gd name="T25" fmla="*/ 34 h 34"/>
                <a:gd name="T26" fmla="*/ 11 w 67"/>
                <a:gd name="T27" fmla="*/ 32 h 34"/>
                <a:gd name="T28" fmla="*/ 21 w 67"/>
                <a:gd name="T29" fmla="*/ 28 h 34"/>
                <a:gd name="T30" fmla="*/ 28 w 67"/>
                <a:gd name="T31" fmla="*/ 21 h 34"/>
                <a:gd name="T32" fmla="*/ 36 w 67"/>
                <a:gd name="T33" fmla="*/ 13 h 34"/>
                <a:gd name="T34" fmla="*/ 42 w 67"/>
                <a:gd name="T35" fmla="*/ 7 h 34"/>
                <a:gd name="T36" fmla="*/ 47 w 67"/>
                <a:gd name="T37" fmla="*/ 5 h 34"/>
                <a:gd name="T38" fmla="*/ 51 w 67"/>
                <a:gd name="T39" fmla="*/ 3 h 34"/>
                <a:gd name="T40" fmla="*/ 55 w 67"/>
                <a:gd name="T41" fmla="*/ 5 h 34"/>
                <a:gd name="T42" fmla="*/ 59 w 67"/>
                <a:gd name="T43" fmla="*/ 5 h 34"/>
                <a:gd name="T44" fmla="*/ 65 w 67"/>
                <a:gd name="T45" fmla="*/ 9 h 34"/>
                <a:gd name="T46" fmla="*/ 65 w 67"/>
                <a:gd name="T47" fmla="*/ 5 h 34"/>
                <a:gd name="T48" fmla="*/ 65 w 67"/>
                <a:gd name="T49" fmla="*/ 9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4"/>
                <a:gd name="T77" fmla="*/ 67 w 67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4">
                  <a:moveTo>
                    <a:pt x="65" y="9"/>
                  </a:moveTo>
                  <a:lnTo>
                    <a:pt x="67" y="5"/>
                  </a:lnTo>
                  <a:lnTo>
                    <a:pt x="61" y="2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0" y="3"/>
                  </a:lnTo>
                  <a:lnTo>
                    <a:pt x="34" y="11"/>
                  </a:lnTo>
                  <a:lnTo>
                    <a:pt x="26" y="17"/>
                  </a:lnTo>
                  <a:lnTo>
                    <a:pt x="19" y="25"/>
                  </a:lnTo>
                  <a:lnTo>
                    <a:pt x="11" y="28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11" y="32"/>
                  </a:lnTo>
                  <a:lnTo>
                    <a:pt x="21" y="28"/>
                  </a:lnTo>
                  <a:lnTo>
                    <a:pt x="28" y="21"/>
                  </a:lnTo>
                  <a:lnTo>
                    <a:pt x="36" y="13"/>
                  </a:lnTo>
                  <a:lnTo>
                    <a:pt x="42" y="7"/>
                  </a:lnTo>
                  <a:lnTo>
                    <a:pt x="47" y="5"/>
                  </a:lnTo>
                  <a:lnTo>
                    <a:pt x="51" y="3"/>
                  </a:lnTo>
                  <a:lnTo>
                    <a:pt x="55" y="5"/>
                  </a:lnTo>
                  <a:lnTo>
                    <a:pt x="59" y="5"/>
                  </a:lnTo>
                  <a:lnTo>
                    <a:pt x="65" y="9"/>
                  </a:lnTo>
                  <a:lnTo>
                    <a:pt x="65" y="5"/>
                  </a:lnTo>
                  <a:lnTo>
                    <a:pt x="6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85" name="Freeform 933">
              <a:extLst>
                <a:ext uri="{FF2B5EF4-FFF2-40B4-BE49-F238E27FC236}">
                  <a16:creationId xmlns:a16="http://schemas.microsoft.com/office/drawing/2014/main" id="{C8A85892-8A9F-381C-372F-1FA0A6624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2047"/>
              <a:ext cx="21" cy="29"/>
            </a:xfrm>
            <a:custGeom>
              <a:avLst/>
              <a:gdLst>
                <a:gd name="T0" fmla="*/ 21 w 21"/>
                <a:gd name="T1" fmla="*/ 25 h 29"/>
                <a:gd name="T2" fmla="*/ 13 w 21"/>
                <a:gd name="T3" fmla="*/ 25 h 29"/>
                <a:gd name="T4" fmla="*/ 5 w 21"/>
                <a:gd name="T5" fmla="*/ 22 h 29"/>
                <a:gd name="T6" fmla="*/ 3 w 21"/>
                <a:gd name="T7" fmla="*/ 18 h 29"/>
                <a:gd name="T8" fmla="*/ 2 w 21"/>
                <a:gd name="T9" fmla="*/ 14 h 29"/>
                <a:gd name="T10" fmla="*/ 3 w 21"/>
                <a:gd name="T11" fmla="*/ 10 h 29"/>
                <a:gd name="T12" fmla="*/ 5 w 21"/>
                <a:gd name="T13" fmla="*/ 6 h 29"/>
                <a:gd name="T14" fmla="*/ 13 w 21"/>
                <a:gd name="T15" fmla="*/ 4 h 29"/>
                <a:gd name="T16" fmla="*/ 21 w 21"/>
                <a:gd name="T17" fmla="*/ 4 h 29"/>
                <a:gd name="T18" fmla="*/ 21 w 21"/>
                <a:gd name="T19" fmla="*/ 0 h 29"/>
                <a:gd name="T20" fmla="*/ 11 w 21"/>
                <a:gd name="T21" fmla="*/ 0 h 29"/>
                <a:gd name="T22" fmla="*/ 5 w 21"/>
                <a:gd name="T23" fmla="*/ 2 h 29"/>
                <a:gd name="T24" fmla="*/ 2 w 21"/>
                <a:gd name="T25" fmla="*/ 8 h 29"/>
                <a:gd name="T26" fmla="*/ 0 w 21"/>
                <a:gd name="T27" fmla="*/ 14 h 29"/>
                <a:gd name="T28" fmla="*/ 2 w 21"/>
                <a:gd name="T29" fmla="*/ 20 h 29"/>
                <a:gd name="T30" fmla="*/ 5 w 21"/>
                <a:gd name="T31" fmla="*/ 25 h 29"/>
                <a:gd name="T32" fmla="*/ 11 w 21"/>
                <a:gd name="T33" fmla="*/ 29 h 29"/>
                <a:gd name="T34" fmla="*/ 21 w 21"/>
                <a:gd name="T35" fmla="*/ 29 h 29"/>
                <a:gd name="T36" fmla="*/ 21 w 21"/>
                <a:gd name="T37" fmla="*/ 25 h 2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"/>
                <a:gd name="T58" fmla="*/ 0 h 29"/>
                <a:gd name="T59" fmla="*/ 21 w 21"/>
                <a:gd name="T60" fmla="*/ 29 h 2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" h="29">
                  <a:moveTo>
                    <a:pt x="21" y="25"/>
                  </a:moveTo>
                  <a:lnTo>
                    <a:pt x="13" y="25"/>
                  </a:lnTo>
                  <a:lnTo>
                    <a:pt x="5" y="22"/>
                  </a:lnTo>
                  <a:lnTo>
                    <a:pt x="3" y="18"/>
                  </a:lnTo>
                  <a:lnTo>
                    <a:pt x="2" y="14"/>
                  </a:lnTo>
                  <a:lnTo>
                    <a:pt x="3" y="10"/>
                  </a:lnTo>
                  <a:lnTo>
                    <a:pt x="5" y="6"/>
                  </a:lnTo>
                  <a:lnTo>
                    <a:pt x="13" y="4"/>
                  </a:lnTo>
                  <a:lnTo>
                    <a:pt x="21" y="4"/>
                  </a:lnTo>
                  <a:lnTo>
                    <a:pt x="21" y="0"/>
                  </a:lnTo>
                  <a:lnTo>
                    <a:pt x="11" y="0"/>
                  </a:lnTo>
                  <a:lnTo>
                    <a:pt x="5" y="2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5" y="25"/>
                  </a:lnTo>
                  <a:lnTo>
                    <a:pt x="11" y="29"/>
                  </a:lnTo>
                  <a:lnTo>
                    <a:pt x="21" y="29"/>
                  </a:lnTo>
                  <a:lnTo>
                    <a:pt x="21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86" name="Freeform 934">
              <a:extLst>
                <a:ext uri="{FF2B5EF4-FFF2-40B4-BE49-F238E27FC236}">
                  <a16:creationId xmlns:a16="http://schemas.microsoft.com/office/drawing/2014/main" id="{11A56B03-83A7-869E-FC1D-083414B7F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9" y="2042"/>
              <a:ext cx="67" cy="34"/>
            </a:xfrm>
            <a:custGeom>
              <a:avLst/>
              <a:gdLst>
                <a:gd name="T0" fmla="*/ 67 w 67"/>
                <a:gd name="T1" fmla="*/ 9 h 34"/>
                <a:gd name="T2" fmla="*/ 67 w 67"/>
                <a:gd name="T3" fmla="*/ 5 h 34"/>
                <a:gd name="T4" fmla="*/ 61 w 67"/>
                <a:gd name="T5" fmla="*/ 2 h 34"/>
                <a:gd name="T6" fmla="*/ 57 w 67"/>
                <a:gd name="T7" fmla="*/ 0 h 34"/>
                <a:gd name="T8" fmla="*/ 54 w 67"/>
                <a:gd name="T9" fmla="*/ 0 h 34"/>
                <a:gd name="T10" fmla="*/ 48 w 67"/>
                <a:gd name="T11" fmla="*/ 0 h 34"/>
                <a:gd name="T12" fmla="*/ 42 w 67"/>
                <a:gd name="T13" fmla="*/ 3 h 34"/>
                <a:gd name="T14" fmla="*/ 34 w 67"/>
                <a:gd name="T15" fmla="*/ 11 h 34"/>
                <a:gd name="T16" fmla="*/ 29 w 67"/>
                <a:gd name="T17" fmla="*/ 17 h 34"/>
                <a:gd name="T18" fmla="*/ 21 w 67"/>
                <a:gd name="T19" fmla="*/ 25 h 34"/>
                <a:gd name="T20" fmla="*/ 11 w 67"/>
                <a:gd name="T21" fmla="*/ 28 h 34"/>
                <a:gd name="T22" fmla="*/ 0 w 67"/>
                <a:gd name="T23" fmla="*/ 30 h 34"/>
                <a:gd name="T24" fmla="*/ 0 w 67"/>
                <a:gd name="T25" fmla="*/ 34 h 34"/>
                <a:gd name="T26" fmla="*/ 13 w 67"/>
                <a:gd name="T27" fmla="*/ 32 h 34"/>
                <a:gd name="T28" fmla="*/ 23 w 67"/>
                <a:gd name="T29" fmla="*/ 28 h 34"/>
                <a:gd name="T30" fmla="*/ 30 w 67"/>
                <a:gd name="T31" fmla="*/ 21 h 34"/>
                <a:gd name="T32" fmla="*/ 36 w 67"/>
                <a:gd name="T33" fmla="*/ 13 h 34"/>
                <a:gd name="T34" fmla="*/ 42 w 67"/>
                <a:gd name="T35" fmla="*/ 7 h 34"/>
                <a:gd name="T36" fmla="*/ 50 w 67"/>
                <a:gd name="T37" fmla="*/ 5 h 34"/>
                <a:gd name="T38" fmla="*/ 54 w 67"/>
                <a:gd name="T39" fmla="*/ 3 h 34"/>
                <a:gd name="T40" fmla="*/ 57 w 67"/>
                <a:gd name="T41" fmla="*/ 5 h 34"/>
                <a:gd name="T42" fmla="*/ 61 w 67"/>
                <a:gd name="T43" fmla="*/ 5 h 34"/>
                <a:gd name="T44" fmla="*/ 65 w 67"/>
                <a:gd name="T45" fmla="*/ 9 h 34"/>
                <a:gd name="T46" fmla="*/ 67 w 67"/>
                <a:gd name="T47" fmla="*/ 5 h 34"/>
                <a:gd name="T48" fmla="*/ 67 w 67"/>
                <a:gd name="T49" fmla="*/ 9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4"/>
                <a:gd name="T77" fmla="*/ 67 w 67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4">
                  <a:moveTo>
                    <a:pt x="67" y="9"/>
                  </a:moveTo>
                  <a:lnTo>
                    <a:pt x="67" y="5"/>
                  </a:lnTo>
                  <a:lnTo>
                    <a:pt x="61" y="2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2" y="3"/>
                  </a:lnTo>
                  <a:lnTo>
                    <a:pt x="34" y="11"/>
                  </a:lnTo>
                  <a:lnTo>
                    <a:pt x="29" y="17"/>
                  </a:lnTo>
                  <a:lnTo>
                    <a:pt x="21" y="25"/>
                  </a:lnTo>
                  <a:lnTo>
                    <a:pt x="11" y="28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13" y="32"/>
                  </a:lnTo>
                  <a:lnTo>
                    <a:pt x="23" y="28"/>
                  </a:lnTo>
                  <a:lnTo>
                    <a:pt x="30" y="21"/>
                  </a:lnTo>
                  <a:lnTo>
                    <a:pt x="36" y="13"/>
                  </a:lnTo>
                  <a:lnTo>
                    <a:pt x="42" y="7"/>
                  </a:lnTo>
                  <a:lnTo>
                    <a:pt x="50" y="5"/>
                  </a:lnTo>
                  <a:lnTo>
                    <a:pt x="54" y="3"/>
                  </a:lnTo>
                  <a:lnTo>
                    <a:pt x="57" y="5"/>
                  </a:lnTo>
                  <a:lnTo>
                    <a:pt x="61" y="5"/>
                  </a:lnTo>
                  <a:lnTo>
                    <a:pt x="65" y="9"/>
                  </a:lnTo>
                  <a:lnTo>
                    <a:pt x="67" y="5"/>
                  </a:lnTo>
                  <a:lnTo>
                    <a:pt x="67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87" name="Freeform 935">
              <a:extLst>
                <a:ext uri="{FF2B5EF4-FFF2-40B4-BE49-F238E27FC236}">
                  <a16:creationId xmlns:a16="http://schemas.microsoft.com/office/drawing/2014/main" id="{E6BF02A1-EFE1-6A9F-D469-7444C77F0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2047"/>
              <a:ext cx="23" cy="29"/>
            </a:xfrm>
            <a:custGeom>
              <a:avLst/>
              <a:gdLst>
                <a:gd name="T0" fmla="*/ 23 w 23"/>
                <a:gd name="T1" fmla="*/ 25 h 29"/>
                <a:gd name="T2" fmla="*/ 13 w 23"/>
                <a:gd name="T3" fmla="*/ 25 h 29"/>
                <a:gd name="T4" fmla="*/ 8 w 23"/>
                <a:gd name="T5" fmla="*/ 22 h 29"/>
                <a:gd name="T6" fmla="*/ 4 w 23"/>
                <a:gd name="T7" fmla="*/ 18 h 29"/>
                <a:gd name="T8" fmla="*/ 4 w 23"/>
                <a:gd name="T9" fmla="*/ 14 h 29"/>
                <a:gd name="T10" fmla="*/ 4 w 23"/>
                <a:gd name="T11" fmla="*/ 10 h 29"/>
                <a:gd name="T12" fmla="*/ 8 w 23"/>
                <a:gd name="T13" fmla="*/ 6 h 29"/>
                <a:gd name="T14" fmla="*/ 13 w 23"/>
                <a:gd name="T15" fmla="*/ 4 h 29"/>
                <a:gd name="T16" fmla="*/ 23 w 23"/>
                <a:gd name="T17" fmla="*/ 4 h 29"/>
                <a:gd name="T18" fmla="*/ 23 w 23"/>
                <a:gd name="T19" fmla="*/ 0 h 29"/>
                <a:gd name="T20" fmla="*/ 13 w 23"/>
                <a:gd name="T21" fmla="*/ 0 h 29"/>
                <a:gd name="T22" fmla="*/ 6 w 23"/>
                <a:gd name="T23" fmla="*/ 2 h 29"/>
                <a:gd name="T24" fmla="*/ 2 w 23"/>
                <a:gd name="T25" fmla="*/ 8 h 29"/>
                <a:gd name="T26" fmla="*/ 0 w 23"/>
                <a:gd name="T27" fmla="*/ 14 h 29"/>
                <a:gd name="T28" fmla="*/ 2 w 23"/>
                <a:gd name="T29" fmla="*/ 20 h 29"/>
                <a:gd name="T30" fmla="*/ 6 w 23"/>
                <a:gd name="T31" fmla="*/ 25 h 29"/>
                <a:gd name="T32" fmla="*/ 13 w 23"/>
                <a:gd name="T33" fmla="*/ 29 h 29"/>
                <a:gd name="T34" fmla="*/ 23 w 23"/>
                <a:gd name="T35" fmla="*/ 29 h 29"/>
                <a:gd name="T36" fmla="*/ 23 w 23"/>
                <a:gd name="T37" fmla="*/ 25 h 2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29"/>
                <a:gd name="T59" fmla="*/ 23 w 23"/>
                <a:gd name="T60" fmla="*/ 29 h 2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29">
                  <a:moveTo>
                    <a:pt x="23" y="25"/>
                  </a:moveTo>
                  <a:lnTo>
                    <a:pt x="13" y="25"/>
                  </a:lnTo>
                  <a:lnTo>
                    <a:pt x="8" y="22"/>
                  </a:lnTo>
                  <a:lnTo>
                    <a:pt x="4" y="18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8" y="6"/>
                  </a:lnTo>
                  <a:lnTo>
                    <a:pt x="13" y="4"/>
                  </a:lnTo>
                  <a:lnTo>
                    <a:pt x="23" y="4"/>
                  </a:lnTo>
                  <a:lnTo>
                    <a:pt x="23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6" y="25"/>
                  </a:lnTo>
                  <a:lnTo>
                    <a:pt x="13" y="29"/>
                  </a:lnTo>
                  <a:lnTo>
                    <a:pt x="23" y="29"/>
                  </a:lnTo>
                  <a:lnTo>
                    <a:pt x="23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88" name="Freeform 936">
              <a:extLst>
                <a:ext uri="{FF2B5EF4-FFF2-40B4-BE49-F238E27FC236}">
                  <a16:creationId xmlns:a16="http://schemas.microsoft.com/office/drawing/2014/main" id="{CF82ECD3-EBB5-60FD-372E-181E9C0EC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6" y="2042"/>
              <a:ext cx="67" cy="34"/>
            </a:xfrm>
            <a:custGeom>
              <a:avLst/>
              <a:gdLst>
                <a:gd name="T0" fmla="*/ 65 w 67"/>
                <a:gd name="T1" fmla="*/ 9 h 34"/>
                <a:gd name="T2" fmla="*/ 67 w 67"/>
                <a:gd name="T3" fmla="*/ 5 h 34"/>
                <a:gd name="T4" fmla="*/ 61 w 67"/>
                <a:gd name="T5" fmla="*/ 2 h 34"/>
                <a:gd name="T6" fmla="*/ 56 w 67"/>
                <a:gd name="T7" fmla="*/ 0 h 34"/>
                <a:gd name="T8" fmla="*/ 52 w 67"/>
                <a:gd name="T9" fmla="*/ 0 h 34"/>
                <a:gd name="T10" fmla="*/ 48 w 67"/>
                <a:gd name="T11" fmla="*/ 0 h 34"/>
                <a:gd name="T12" fmla="*/ 40 w 67"/>
                <a:gd name="T13" fmla="*/ 3 h 34"/>
                <a:gd name="T14" fmla="*/ 34 w 67"/>
                <a:gd name="T15" fmla="*/ 11 h 34"/>
                <a:gd name="T16" fmla="*/ 27 w 67"/>
                <a:gd name="T17" fmla="*/ 17 h 34"/>
                <a:gd name="T18" fmla="*/ 19 w 67"/>
                <a:gd name="T19" fmla="*/ 25 h 34"/>
                <a:gd name="T20" fmla="*/ 11 w 67"/>
                <a:gd name="T21" fmla="*/ 28 h 34"/>
                <a:gd name="T22" fmla="*/ 0 w 67"/>
                <a:gd name="T23" fmla="*/ 30 h 34"/>
                <a:gd name="T24" fmla="*/ 0 w 67"/>
                <a:gd name="T25" fmla="*/ 34 h 34"/>
                <a:gd name="T26" fmla="*/ 11 w 67"/>
                <a:gd name="T27" fmla="*/ 32 h 34"/>
                <a:gd name="T28" fmla="*/ 21 w 67"/>
                <a:gd name="T29" fmla="*/ 28 h 34"/>
                <a:gd name="T30" fmla="*/ 29 w 67"/>
                <a:gd name="T31" fmla="*/ 21 h 34"/>
                <a:gd name="T32" fmla="*/ 36 w 67"/>
                <a:gd name="T33" fmla="*/ 13 h 34"/>
                <a:gd name="T34" fmla="*/ 42 w 67"/>
                <a:gd name="T35" fmla="*/ 7 h 34"/>
                <a:gd name="T36" fmla="*/ 48 w 67"/>
                <a:gd name="T37" fmla="*/ 5 h 34"/>
                <a:gd name="T38" fmla="*/ 52 w 67"/>
                <a:gd name="T39" fmla="*/ 3 h 34"/>
                <a:gd name="T40" fmla="*/ 56 w 67"/>
                <a:gd name="T41" fmla="*/ 5 h 34"/>
                <a:gd name="T42" fmla="*/ 59 w 67"/>
                <a:gd name="T43" fmla="*/ 5 h 34"/>
                <a:gd name="T44" fmla="*/ 65 w 67"/>
                <a:gd name="T45" fmla="*/ 9 h 34"/>
                <a:gd name="T46" fmla="*/ 65 w 67"/>
                <a:gd name="T47" fmla="*/ 5 h 34"/>
                <a:gd name="T48" fmla="*/ 65 w 67"/>
                <a:gd name="T49" fmla="*/ 9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4"/>
                <a:gd name="T77" fmla="*/ 67 w 67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4">
                  <a:moveTo>
                    <a:pt x="65" y="9"/>
                  </a:moveTo>
                  <a:lnTo>
                    <a:pt x="67" y="5"/>
                  </a:lnTo>
                  <a:lnTo>
                    <a:pt x="61" y="2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0" y="3"/>
                  </a:lnTo>
                  <a:lnTo>
                    <a:pt x="34" y="11"/>
                  </a:lnTo>
                  <a:lnTo>
                    <a:pt x="27" y="17"/>
                  </a:lnTo>
                  <a:lnTo>
                    <a:pt x="19" y="25"/>
                  </a:lnTo>
                  <a:lnTo>
                    <a:pt x="11" y="28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11" y="32"/>
                  </a:lnTo>
                  <a:lnTo>
                    <a:pt x="21" y="28"/>
                  </a:lnTo>
                  <a:lnTo>
                    <a:pt x="29" y="21"/>
                  </a:lnTo>
                  <a:lnTo>
                    <a:pt x="36" y="13"/>
                  </a:lnTo>
                  <a:lnTo>
                    <a:pt x="42" y="7"/>
                  </a:lnTo>
                  <a:lnTo>
                    <a:pt x="48" y="5"/>
                  </a:lnTo>
                  <a:lnTo>
                    <a:pt x="52" y="3"/>
                  </a:lnTo>
                  <a:lnTo>
                    <a:pt x="56" y="5"/>
                  </a:lnTo>
                  <a:lnTo>
                    <a:pt x="59" y="5"/>
                  </a:lnTo>
                  <a:lnTo>
                    <a:pt x="65" y="9"/>
                  </a:lnTo>
                  <a:lnTo>
                    <a:pt x="65" y="5"/>
                  </a:lnTo>
                  <a:lnTo>
                    <a:pt x="6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89" name="Freeform 937">
              <a:extLst>
                <a:ext uri="{FF2B5EF4-FFF2-40B4-BE49-F238E27FC236}">
                  <a16:creationId xmlns:a16="http://schemas.microsoft.com/office/drawing/2014/main" id="{5023277C-BFFF-F8E2-9A29-81079A90F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2047"/>
              <a:ext cx="21" cy="29"/>
            </a:xfrm>
            <a:custGeom>
              <a:avLst/>
              <a:gdLst>
                <a:gd name="T0" fmla="*/ 21 w 21"/>
                <a:gd name="T1" fmla="*/ 25 h 29"/>
                <a:gd name="T2" fmla="*/ 14 w 21"/>
                <a:gd name="T3" fmla="*/ 25 h 29"/>
                <a:gd name="T4" fmla="*/ 6 w 21"/>
                <a:gd name="T5" fmla="*/ 22 h 29"/>
                <a:gd name="T6" fmla="*/ 4 w 21"/>
                <a:gd name="T7" fmla="*/ 18 h 29"/>
                <a:gd name="T8" fmla="*/ 2 w 21"/>
                <a:gd name="T9" fmla="*/ 14 h 29"/>
                <a:gd name="T10" fmla="*/ 4 w 21"/>
                <a:gd name="T11" fmla="*/ 10 h 29"/>
                <a:gd name="T12" fmla="*/ 6 w 21"/>
                <a:gd name="T13" fmla="*/ 6 h 29"/>
                <a:gd name="T14" fmla="*/ 14 w 21"/>
                <a:gd name="T15" fmla="*/ 4 h 29"/>
                <a:gd name="T16" fmla="*/ 21 w 21"/>
                <a:gd name="T17" fmla="*/ 4 h 29"/>
                <a:gd name="T18" fmla="*/ 21 w 21"/>
                <a:gd name="T19" fmla="*/ 0 h 29"/>
                <a:gd name="T20" fmla="*/ 12 w 21"/>
                <a:gd name="T21" fmla="*/ 0 h 29"/>
                <a:gd name="T22" fmla="*/ 6 w 21"/>
                <a:gd name="T23" fmla="*/ 2 h 29"/>
                <a:gd name="T24" fmla="*/ 2 w 21"/>
                <a:gd name="T25" fmla="*/ 8 h 29"/>
                <a:gd name="T26" fmla="*/ 0 w 21"/>
                <a:gd name="T27" fmla="*/ 14 h 29"/>
                <a:gd name="T28" fmla="*/ 2 w 21"/>
                <a:gd name="T29" fmla="*/ 20 h 29"/>
                <a:gd name="T30" fmla="*/ 6 w 21"/>
                <a:gd name="T31" fmla="*/ 25 h 29"/>
                <a:gd name="T32" fmla="*/ 12 w 21"/>
                <a:gd name="T33" fmla="*/ 29 h 29"/>
                <a:gd name="T34" fmla="*/ 21 w 21"/>
                <a:gd name="T35" fmla="*/ 29 h 29"/>
                <a:gd name="T36" fmla="*/ 21 w 21"/>
                <a:gd name="T37" fmla="*/ 25 h 2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"/>
                <a:gd name="T58" fmla="*/ 0 h 29"/>
                <a:gd name="T59" fmla="*/ 21 w 21"/>
                <a:gd name="T60" fmla="*/ 29 h 2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" h="29">
                  <a:moveTo>
                    <a:pt x="21" y="25"/>
                  </a:moveTo>
                  <a:lnTo>
                    <a:pt x="14" y="25"/>
                  </a:lnTo>
                  <a:lnTo>
                    <a:pt x="6" y="22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6" y="6"/>
                  </a:lnTo>
                  <a:lnTo>
                    <a:pt x="14" y="4"/>
                  </a:lnTo>
                  <a:lnTo>
                    <a:pt x="21" y="4"/>
                  </a:lnTo>
                  <a:lnTo>
                    <a:pt x="21" y="0"/>
                  </a:lnTo>
                  <a:lnTo>
                    <a:pt x="12" y="0"/>
                  </a:lnTo>
                  <a:lnTo>
                    <a:pt x="6" y="2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6" y="25"/>
                  </a:lnTo>
                  <a:lnTo>
                    <a:pt x="12" y="29"/>
                  </a:lnTo>
                  <a:lnTo>
                    <a:pt x="21" y="29"/>
                  </a:lnTo>
                  <a:lnTo>
                    <a:pt x="21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90" name="Freeform 938">
              <a:extLst>
                <a:ext uri="{FF2B5EF4-FFF2-40B4-BE49-F238E27FC236}">
                  <a16:creationId xmlns:a16="http://schemas.microsoft.com/office/drawing/2014/main" id="{52F88CF4-F2ED-E99E-CC21-3B09274AC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1" y="2042"/>
              <a:ext cx="67" cy="34"/>
            </a:xfrm>
            <a:custGeom>
              <a:avLst/>
              <a:gdLst>
                <a:gd name="T0" fmla="*/ 67 w 67"/>
                <a:gd name="T1" fmla="*/ 9 h 34"/>
                <a:gd name="T2" fmla="*/ 67 w 67"/>
                <a:gd name="T3" fmla="*/ 5 h 34"/>
                <a:gd name="T4" fmla="*/ 62 w 67"/>
                <a:gd name="T5" fmla="*/ 2 h 34"/>
                <a:gd name="T6" fmla="*/ 58 w 67"/>
                <a:gd name="T7" fmla="*/ 0 h 34"/>
                <a:gd name="T8" fmla="*/ 54 w 67"/>
                <a:gd name="T9" fmla="*/ 0 h 34"/>
                <a:gd name="T10" fmla="*/ 48 w 67"/>
                <a:gd name="T11" fmla="*/ 0 h 34"/>
                <a:gd name="T12" fmla="*/ 42 w 67"/>
                <a:gd name="T13" fmla="*/ 3 h 34"/>
                <a:gd name="T14" fmla="*/ 35 w 67"/>
                <a:gd name="T15" fmla="*/ 11 h 34"/>
                <a:gd name="T16" fmla="*/ 29 w 67"/>
                <a:gd name="T17" fmla="*/ 17 h 34"/>
                <a:gd name="T18" fmla="*/ 21 w 67"/>
                <a:gd name="T19" fmla="*/ 25 h 34"/>
                <a:gd name="T20" fmla="*/ 12 w 67"/>
                <a:gd name="T21" fmla="*/ 28 h 34"/>
                <a:gd name="T22" fmla="*/ 0 w 67"/>
                <a:gd name="T23" fmla="*/ 30 h 34"/>
                <a:gd name="T24" fmla="*/ 0 w 67"/>
                <a:gd name="T25" fmla="*/ 34 h 34"/>
                <a:gd name="T26" fmla="*/ 14 w 67"/>
                <a:gd name="T27" fmla="*/ 32 h 34"/>
                <a:gd name="T28" fmla="*/ 23 w 67"/>
                <a:gd name="T29" fmla="*/ 28 h 34"/>
                <a:gd name="T30" fmla="*/ 31 w 67"/>
                <a:gd name="T31" fmla="*/ 21 h 34"/>
                <a:gd name="T32" fmla="*/ 37 w 67"/>
                <a:gd name="T33" fmla="*/ 13 h 34"/>
                <a:gd name="T34" fmla="*/ 42 w 67"/>
                <a:gd name="T35" fmla="*/ 7 h 34"/>
                <a:gd name="T36" fmla="*/ 50 w 67"/>
                <a:gd name="T37" fmla="*/ 5 h 34"/>
                <a:gd name="T38" fmla="*/ 54 w 67"/>
                <a:gd name="T39" fmla="*/ 3 h 34"/>
                <a:gd name="T40" fmla="*/ 58 w 67"/>
                <a:gd name="T41" fmla="*/ 5 h 34"/>
                <a:gd name="T42" fmla="*/ 62 w 67"/>
                <a:gd name="T43" fmla="*/ 5 h 34"/>
                <a:gd name="T44" fmla="*/ 65 w 67"/>
                <a:gd name="T45" fmla="*/ 9 h 34"/>
                <a:gd name="T46" fmla="*/ 67 w 67"/>
                <a:gd name="T47" fmla="*/ 5 h 34"/>
                <a:gd name="T48" fmla="*/ 67 w 67"/>
                <a:gd name="T49" fmla="*/ 9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4"/>
                <a:gd name="T77" fmla="*/ 67 w 67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4">
                  <a:moveTo>
                    <a:pt x="67" y="9"/>
                  </a:moveTo>
                  <a:lnTo>
                    <a:pt x="67" y="5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2" y="3"/>
                  </a:lnTo>
                  <a:lnTo>
                    <a:pt x="35" y="11"/>
                  </a:lnTo>
                  <a:lnTo>
                    <a:pt x="29" y="17"/>
                  </a:lnTo>
                  <a:lnTo>
                    <a:pt x="21" y="25"/>
                  </a:lnTo>
                  <a:lnTo>
                    <a:pt x="12" y="28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14" y="32"/>
                  </a:lnTo>
                  <a:lnTo>
                    <a:pt x="23" y="28"/>
                  </a:lnTo>
                  <a:lnTo>
                    <a:pt x="31" y="21"/>
                  </a:lnTo>
                  <a:lnTo>
                    <a:pt x="37" y="13"/>
                  </a:lnTo>
                  <a:lnTo>
                    <a:pt x="42" y="7"/>
                  </a:lnTo>
                  <a:lnTo>
                    <a:pt x="50" y="5"/>
                  </a:lnTo>
                  <a:lnTo>
                    <a:pt x="54" y="3"/>
                  </a:lnTo>
                  <a:lnTo>
                    <a:pt x="58" y="5"/>
                  </a:lnTo>
                  <a:lnTo>
                    <a:pt x="62" y="5"/>
                  </a:lnTo>
                  <a:lnTo>
                    <a:pt x="65" y="9"/>
                  </a:lnTo>
                  <a:lnTo>
                    <a:pt x="67" y="5"/>
                  </a:lnTo>
                  <a:lnTo>
                    <a:pt x="67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91" name="Freeform 939">
              <a:extLst>
                <a:ext uri="{FF2B5EF4-FFF2-40B4-BE49-F238E27FC236}">
                  <a16:creationId xmlns:a16="http://schemas.microsoft.com/office/drawing/2014/main" id="{041BF3F2-8519-45F6-622A-DAD7F3919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2047"/>
              <a:ext cx="23" cy="29"/>
            </a:xfrm>
            <a:custGeom>
              <a:avLst/>
              <a:gdLst>
                <a:gd name="T0" fmla="*/ 23 w 23"/>
                <a:gd name="T1" fmla="*/ 25 h 29"/>
                <a:gd name="T2" fmla="*/ 14 w 23"/>
                <a:gd name="T3" fmla="*/ 25 h 29"/>
                <a:gd name="T4" fmla="*/ 8 w 23"/>
                <a:gd name="T5" fmla="*/ 22 h 29"/>
                <a:gd name="T6" fmla="*/ 4 w 23"/>
                <a:gd name="T7" fmla="*/ 18 h 29"/>
                <a:gd name="T8" fmla="*/ 4 w 23"/>
                <a:gd name="T9" fmla="*/ 14 h 29"/>
                <a:gd name="T10" fmla="*/ 4 w 23"/>
                <a:gd name="T11" fmla="*/ 10 h 29"/>
                <a:gd name="T12" fmla="*/ 8 w 23"/>
                <a:gd name="T13" fmla="*/ 6 h 29"/>
                <a:gd name="T14" fmla="*/ 14 w 23"/>
                <a:gd name="T15" fmla="*/ 4 h 29"/>
                <a:gd name="T16" fmla="*/ 23 w 23"/>
                <a:gd name="T17" fmla="*/ 4 h 29"/>
                <a:gd name="T18" fmla="*/ 23 w 23"/>
                <a:gd name="T19" fmla="*/ 0 h 29"/>
                <a:gd name="T20" fmla="*/ 14 w 23"/>
                <a:gd name="T21" fmla="*/ 0 h 29"/>
                <a:gd name="T22" fmla="*/ 6 w 23"/>
                <a:gd name="T23" fmla="*/ 2 h 29"/>
                <a:gd name="T24" fmla="*/ 2 w 23"/>
                <a:gd name="T25" fmla="*/ 8 h 29"/>
                <a:gd name="T26" fmla="*/ 0 w 23"/>
                <a:gd name="T27" fmla="*/ 14 h 29"/>
                <a:gd name="T28" fmla="*/ 2 w 23"/>
                <a:gd name="T29" fmla="*/ 20 h 29"/>
                <a:gd name="T30" fmla="*/ 6 w 23"/>
                <a:gd name="T31" fmla="*/ 25 h 29"/>
                <a:gd name="T32" fmla="*/ 14 w 23"/>
                <a:gd name="T33" fmla="*/ 29 h 29"/>
                <a:gd name="T34" fmla="*/ 23 w 23"/>
                <a:gd name="T35" fmla="*/ 29 h 29"/>
                <a:gd name="T36" fmla="*/ 23 w 23"/>
                <a:gd name="T37" fmla="*/ 25 h 2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29"/>
                <a:gd name="T59" fmla="*/ 23 w 23"/>
                <a:gd name="T60" fmla="*/ 29 h 2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29">
                  <a:moveTo>
                    <a:pt x="23" y="25"/>
                  </a:moveTo>
                  <a:lnTo>
                    <a:pt x="14" y="25"/>
                  </a:lnTo>
                  <a:lnTo>
                    <a:pt x="8" y="22"/>
                  </a:lnTo>
                  <a:lnTo>
                    <a:pt x="4" y="18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8" y="6"/>
                  </a:lnTo>
                  <a:lnTo>
                    <a:pt x="14" y="4"/>
                  </a:lnTo>
                  <a:lnTo>
                    <a:pt x="23" y="4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6" y="2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6" y="25"/>
                  </a:lnTo>
                  <a:lnTo>
                    <a:pt x="14" y="29"/>
                  </a:lnTo>
                  <a:lnTo>
                    <a:pt x="23" y="29"/>
                  </a:lnTo>
                  <a:lnTo>
                    <a:pt x="23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92" name="Freeform 940">
              <a:extLst>
                <a:ext uri="{FF2B5EF4-FFF2-40B4-BE49-F238E27FC236}">
                  <a16:creationId xmlns:a16="http://schemas.microsoft.com/office/drawing/2014/main" id="{1E82C9FB-8D56-8664-956B-019A148F1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" y="2042"/>
              <a:ext cx="68" cy="34"/>
            </a:xfrm>
            <a:custGeom>
              <a:avLst/>
              <a:gdLst>
                <a:gd name="T0" fmla="*/ 66 w 68"/>
                <a:gd name="T1" fmla="*/ 9 h 34"/>
                <a:gd name="T2" fmla="*/ 68 w 68"/>
                <a:gd name="T3" fmla="*/ 5 h 34"/>
                <a:gd name="T4" fmla="*/ 62 w 68"/>
                <a:gd name="T5" fmla="*/ 2 h 34"/>
                <a:gd name="T6" fmla="*/ 56 w 68"/>
                <a:gd name="T7" fmla="*/ 0 h 34"/>
                <a:gd name="T8" fmla="*/ 52 w 68"/>
                <a:gd name="T9" fmla="*/ 0 h 34"/>
                <a:gd name="T10" fmla="*/ 48 w 68"/>
                <a:gd name="T11" fmla="*/ 0 h 34"/>
                <a:gd name="T12" fmla="*/ 41 w 68"/>
                <a:gd name="T13" fmla="*/ 3 h 34"/>
                <a:gd name="T14" fmla="*/ 35 w 68"/>
                <a:gd name="T15" fmla="*/ 11 h 34"/>
                <a:gd name="T16" fmla="*/ 27 w 68"/>
                <a:gd name="T17" fmla="*/ 17 h 34"/>
                <a:gd name="T18" fmla="*/ 20 w 68"/>
                <a:gd name="T19" fmla="*/ 25 h 34"/>
                <a:gd name="T20" fmla="*/ 12 w 68"/>
                <a:gd name="T21" fmla="*/ 28 h 34"/>
                <a:gd name="T22" fmla="*/ 0 w 68"/>
                <a:gd name="T23" fmla="*/ 30 h 34"/>
                <a:gd name="T24" fmla="*/ 0 w 68"/>
                <a:gd name="T25" fmla="*/ 34 h 34"/>
                <a:gd name="T26" fmla="*/ 12 w 68"/>
                <a:gd name="T27" fmla="*/ 32 h 34"/>
                <a:gd name="T28" fmla="*/ 22 w 68"/>
                <a:gd name="T29" fmla="*/ 28 h 34"/>
                <a:gd name="T30" fmla="*/ 29 w 68"/>
                <a:gd name="T31" fmla="*/ 21 h 34"/>
                <a:gd name="T32" fmla="*/ 37 w 68"/>
                <a:gd name="T33" fmla="*/ 13 h 34"/>
                <a:gd name="T34" fmla="*/ 43 w 68"/>
                <a:gd name="T35" fmla="*/ 7 h 34"/>
                <a:gd name="T36" fmla="*/ 48 w 68"/>
                <a:gd name="T37" fmla="*/ 5 h 34"/>
                <a:gd name="T38" fmla="*/ 52 w 68"/>
                <a:gd name="T39" fmla="*/ 3 h 34"/>
                <a:gd name="T40" fmla="*/ 56 w 68"/>
                <a:gd name="T41" fmla="*/ 5 h 34"/>
                <a:gd name="T42" fmla="*/ 60 w 68"/>
                <a:gd name="T43" fmla="*/ 5 h 34"/>
                <a:gd name="T44" fmla="*/ 66 w 68"/>
                <a:gd name="T45" fmla="*/ 9 h 34"/>
                <a:gd name="T46" fmla="*/ 66 w 68"/>
                <a:gd name="T47" fmla="*/ 5 h 34"/>
                <a:gd name="T48" fmla="*/ 66 w 68"/>
                <a:gd name="T49" fmla="*/ 9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8"/>
                <a:gd name="T76" fmla="*/ 0 h 34"/>
                <a:gd name="T77" fmla="*/ 68 w 68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8" h="34">
                  <a:moveTo>
                    <a:pt x="66" y="9"/>
                  </a:moveTo>
                  <a:lnTo>
                    <a:pt x="68" y="5"/>
                  </a:lnTo>
                  <a:lnTo>
                    <a:pt x="62" y="2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1" y="3"/>
                  </a:lnTo>
                  <a:lnTo>
                    <a:pt x="35" y="11"/>
                  </a:lnTo>
                  <a:lnTo>
                    <a:pt x="27" y="17"/>
                  </a:lnTo>
                  <a:lnTo>
                    <a:pt x="20" y="25"/>
                  </a:lnTo>
                  <a:lnTo>
                    <a:pt x="12" y="28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12" y="32"/>
                  </a:lnTo>
                  <a:lnTo>
                    <a:pt x="22" y="28"/>
                  </a:lnTo>
                  <a:lnTo>
                    <a:pt x="29" y="21"/>
                  </a:lnTo>
                  <a:lnTo>
                    <a:pt x="37" y="13"/>
                  </a:lnTo>
                  <a:lnTo>
                    <a:pt x="43" y="7"/>
                  </a:lnTo>
                  <a:lnTo>
                    <a:pt x="48" y="5"/>
                  </a:lnTo>
                  <a:lnTo>
                    <a:pt x="52" y="3"/>
                  </a:lnTo>
                  <a:lnTo>
                    <a:pt x="56" y="5"/>
                  </a:lnTo>
                  <a:lnTo>
                    <a:pt x="60" y="5"/>
                  </a:lnTo>
                  <a:lnTo>
                    <a:pt x="66" y="9"/>
                  </a:lnTo>
                  <a:lnTo>
                    <a:pt x="66" y="5"/>
                  </a:lnTo>
                  <a:lnTo>
                    <a:pt x="66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93" name="Freeform 941">
              <a:extLst>
                <a:ext uri="{FF2B5EF4-FFF2-40B4-BE49-F238E27FC236}">
                  <a16:creationId xmlns:a16="http://schemas.microsoft.com/office/drawing/2014/main" id="{8313C97B-2C0E-19B2-2A4E-AFED9675A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3" y="2047"/>
              <a:ext cx="21" cy="29"/>
            </a:xfrm>
            <a:custGeom>
              <a:avLst/>
              <a:gdLst>
                <a:gd name="T0" fmla="*/ 21 w 21"/>
                <a:gd name="T1" fmla="*/ 25 h 29"/>
                <a:gd name="T2" fmla="*/ 13 w 21"/>
                <a:gd name="T3" fmla="*/ 25 h 29"/>
                <a:gd name="T4" fmla="*/ 7 w 21"/>
                <a:gd name="T5" fmla="*/ 22 h 29"/>
                <a:gd name="T6" fmla="*/ 3 w 21"/>
                <a:gd name="T7" fmla="*/ 18 h 29"/>
                <a:gd name="T8" fmla="*/ 1 w 21"/>
                <a:gd name="T9" fmla="*/ 14 h 29"/>
                <a:gd name="T10" fmla="*/ 3 w 21"/>
                <a:gd name="T11" fmla="*/ 10 h 29"/>
                <a:gd name="T12" fmla="*/ 5 w 21"/>
                <a:gd name="T13" fmla="*/ 6 h 29"/>
                <a:gd name="T14" fmla="*/ 13 w 21"/>
                <a:gd name="T15" fmla="*/ 4 h 29"/>
                <a:gd name="T16" fmla="*/ 21 w 21"/>
                <a:gd name="T17" fmla="*/ 4 h 29"/>
                <a:gd name="T18" fmla="*/ 21 w 21"/>
                <a:gd name="T19" fmla="*/ 0 h 29"/>
                <a:gd name="T20" fmla="*/ 11 w 21"/>
                <a:gd name="T21" fmla="*/ 0 h 29"/>
                <a:gd name="T22" fmla="*/ 5 w 21"/>
                <a:gd name="T23" fmla="*/ 2 h 29"/>
                <a:gd name="T24" fmla="*/ 1 w 21"/>
                <a:gd name="T25" fmla="*/ 8 h 29"/>
                <a:gd name="T26" fmla="*/ 0 w 21"/>
                <a:gd name="T27" fmla="*/ 14 h 29"/>
                <a:gd name="T28" fmla="*/ 1 w 21"/>
                <a:gd name="T29" fmla="*/ 20 h 29"/>
                <a:gd name="T30" fmla="*/ 5 w 21"/>
                <a:gd name="T31" fmla="*/ 25 h 29"/>
                <a:gd name="T32" fmla="*/ 11 w 21"/>
                <a:gd name="T33" fmla="*/ 29 h 29"/>
                <a:gd name="T34" fmla="*/ 21 w 21"/>
                <a:gd name="T35" fmla="*/ 29 h 29"/>
                <a:gd name="T36" fmla="*/ 21 w 21"/>
                <a:gd name="T37" fmla="*/ 25 h 2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"/>
                <a:gd name="T58" fmla="*/ 0 h 29"/>
                <a:gd name="T59" fmla="*/ 21 w 21"/>
                <a:gd name="T60" fmla="*/ 29 h 2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" h="29">
                  <a:moveTo>
                    <a:pt x="21" y="25"/>
                  </a:moveTo>
                  <a:lnTo>
                    <a:pt x="13" y="25"/>
                  </a:lnTo>
                  <a:lnTo>
                    <a:pt x="7" y="22"/>
                  </a:lnTo>
                  <a:lnTo>
                    <a:pt x="3" y="18"/>
                  </a:lnTo>
                  <a:lnTo>
                    <a:pt x="1" y="14"/>
                  </a:lnTo>
                  <a:lnTo>
                    <a:pt x="3" y="10"/>
                  </a:lnTo>
                  <a:lnTo>
                    <a:pt x="5" y="6"/>
                  </a:lnTo>
                  <a:lnTo>
                    <a:pt x="13" y="4"/>
                  </a:lnTo>
                  <a:lnTo>
                    <a:pt x="21" y="4"/>
                  </a:lnTo>
                  <a:lnTo>
                    <a:pt x="21" y="0"/>
                  </a:lnTo>
                  <a:lnTo>
                    <a:pt x="11" y="0"/>
                  </a:lnTo>
                  <a:lnTo>
                    <a:pt x="5" y="2"/>
                  </a:lnTo>
                  <a:lnTo>
                    <a:pt x="1" y="8"/>
                  </a:lnTo>
                  <a:lnTo>
                    <a:pt x="0" y="14"/>
                  </a:lnTo>
                  <a:lnTo>
                    <a:pt x="1" y="20"/>
                  </a:lnTo>
                  <a:lnTo>
                    <a:pt x="5" y="25"/>
                  </a:lnTo>
                  <a:lnTo>
                    <a:pt x="11" y="29"/>
                  </a:lnTo>
                  <a:lnTo>
                    <a:pt x="21" y="29"/>
                  </a:lnTo>
                  <a:lnTo>
                    <a:pt x="21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94" name="Freeform 942">
              <a:extLst>
                <a:ext uri="{FF2B5EF4-FFF2-40B4-BE49-F238E27FC236}">
                  <a16:creationId xmlns:a16="http://schemas.microsoft.com/office/drawing/2014/main" id="{76AE3BFB-3632-8F2C-7823-3D6001EB2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2042"/>
              <a:ext cx="67" cy="34"/>
            </a:xfrm>
            <a:custGeom>
              <a:avLst/>
              <a:gdLst>
                <a:gd name="T0" fmla="*/ 67 w 67"/>
                <a:gd name="T1" fmla="*/ 9 h 34"/>
                <a:gd name="T2" fmla="*/ 67 w 67"/>
                <a:gd name="T3" fmla="*/ 5 h 34"/>
                <a:gd name="T4" fmla="*/ 61 w 67"/>
                <a:gd name="T5" fmla="*/ 2 h 34"/>
                <a:gd name="T6" fmla="*/ 57 w 67"/>
                <a:gd name="T7" fmla="*/ 0 h 34"/>
                <a:gd name="T8" fmla="*/ 53 w 67"/>
                <a:gd name="T9" fmla="*/ 0 h 34"/>
                <a:gd name="T10" fmla="*/ 48 w 67"/>
                <a:gd name="T11" fmla="*/ 0 h 34"/>
                <a:gd name="T12" fmla="*/ 42 w 67"/>
                <a:gd name="T13" fmla="*/ 3 h 34"/>
                <a:gd name="T14" fmla="*/ 34 w 67"/>
                <a:gd name="T15" fmla="*/ 11 h 34"/>
                <a:gd name="T16" fmla="*/ 28 w 67"/>
                <a:gd name="T17" fmla="*/ 17 h 34"/>
                <a:gd name="T18" fmla="*/ 21 w 67"/>
                <a:gd name="T19" fmla="*/ 25 h 34"/>
                <a:gd name="T20" fmla="*/ 11 w 67"/>
                <a:gd name="T21" fmla="*/ 28 h 34"/>
                <a:gd name="T22" fmla="*/ 0 w 67"/>
                <a:gd name="T23" fmla="*/ 30 h 34"/>
                <a:gd name="T24" fmla="*/ 0 w 67"/>
                <a:gd name="T25" fmla="*/ 34 h 34"/>
                <a:gd name="T26" fmla="*/ 11 w 67"/>
                <a:gd name="T27" fmla="*/ 32 h 34"/>
                <a:gd name="T28" fmla="*/ 21 w 67"/>
                <a:gd name="T29" fmla="*/ 28 h 34"/>
                <a:gd name="T30" fmla="*/ 30 w 67"/>
                <a:gd name="T31" fmla="*/ 21 h 34"/>
                <a:gd name="T32" fmla="*/ 36 w 67"/>
                <a:gd name="T33" fmla="*/ 13 h 34"/>
                <a:gd name="T34" fmla="*/ 42 w 67"/>
                <a:gd name="T35" fmla="*/ 7 h 34"/>
                <a:gd name="T36" fmla="*/ 50 w 67"/>
                <a:gd name="T37" fmla="*/ 5 h 34"/>
                <a:gd name="T38" fmla="*/ 53 w 67"/>
                <a:gd name="T39" fmla="*/ 3 h 34"/>
                <a:gd name="T40" fmla="*/ 57 w 67"/>
                <a:gd name="T41" fmla="*/ 5 h 34"/>
                <a:gd name="T42" fmla="*/ 61 w 67"/>
                <a:gd name="T43" fmla="*/ 5 h 34"/>
                <a:gd name="T44" fmla="*/ 65 w 67"/>
                <a:gd name="T45" fmla="*/ 9 h 34"/>
                <a:gd name="T46" fmla="*/ 67 w 67"/>
                <a:gd name="T47" fmla="*/ 5 h 34"/>
                <a:gd name="T48" fmla="*/ 67 w 67"/>
                <a:gd name="T49" fmla="*/ 9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4"/>
                <a:gd name="T77" fmla="*/ 67 w 67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4">
                  <a:moveTo>
                    <a:pt x="67" y="9"/>
                  </a:moveTo>
                  <a:lnTo>
                    <a:pt x="67" y="5"/>
                  </a:lnTo>
                  <a:lnTo>
                    <a:pt x="61" y="2"/>
                  </a:lnTo>
                  <a:lnTo>
                    <a:pt x="57" y="0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2" y="3"/>
                  </a:lnTo>
                  <a:lnTo>
                    <a:pt x="34" y="11"/>
                  </a:lnTo>
                  <a:lnTo>
                    <a:pt x="28" y="17"/>
                  </a:lnTo>
                  <a:lnTo>
                    <a:pt x="21" y="25"/>
                  </a:lnTo>
                  <a:lnTo>
                    <a:pt x="11" y="28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11" y="32"/>
                  </a:lnTo>
                  <a:lnTo>
                    <a:pt x="21" y="28"/>
                  </a:lnTo>
                  <a:lnTo>
                    <a:pt x="30" y="21"/>
                  </a:lnTo>
                  <a:lnTo>
                    <a:pt x="36" y="13"/>
                  </a:lnTo>
                  <a:lnTo>
                    <a:pt x="42" y="7"/>
                  </a:lnTo>
                  <a:lnTo>
                    <a:pt x="50" y="5"/>
                  </a:lnTo>
                  <a:lnTo>
                    <a:pt x="53" y="3"/>
                  </a:lnTo>
                  <a:lnTo>
                    <a:pt x="57" y="5"/>
                  </a:lnTo>
                  <a:lnTo>
                    <a:pt x="61" y="5"/>
                  </a:lnTo>
                  <a:lnTo>
                    <a:pt x="65" y="9"/>
                  </a:lnTo>
                  <a:lnTo>
                    <a:pt x="67" y="5"/>
                  </a:lnTo>
                  <a:lnTo>
                    <a:pt x="67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95" name="Freeform 943">
              <a:extLst>
                <a:ext uri="{FF2B5EF4-FFF2-40B4-BE49-F238E27FC236}">
                  <a16:creationId xmlns:a16="http://schemas.microsoft.com/office/drawing/2014/main" id="{446230B1-BB18-EAAD-D56C-89D968629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2047"/>
              <a:ext cx="23" cy="29"/>
            </a:xfrm>
            <a:custGeom>
              <a:avLst/>
              <a:gdLst>
                <a:gd name="T0" fmla="*/ 23 w 23"/>
                <a:gd name="T1" fmla="*/ 25 h 29"/>
                <a:gd name="T2" fmla="*/ 13 w 23"/>
                <a:gd name="T3" fmla="*/ 25 h 29"/>
                <a:gd name="T4" fmla="*/ 7 w 23"/>
                <a:gd name="T5" fmla="*/ 22 h 29"/>
                <a:gd name="T6" fmla="*/ 4 w 23"/>
                <a:gd name="T7" fmla="*/ 18 h 29"/>
                <a:gd name="T8" fmla="*/ 4 w 23"/>
                <a:gd name="T9" fmla="*/ 14 h 29"/>
                <a:gd name="T10" fmla="*/ 4 w 23"/>
                <a:gd name="T11" fmla="*/ 10 h 29"/>
                <a:gd name="T12" fmla="*/ 7 w 23"/>
                <a:gd name="T13" fmla="*/ 6 h 29"/>
                <a:gd name="T14" fmla="*/ 13 w 23"/>
                <a:gd name="T15" fmla="*/ 4 h 29"/>
                <a:gd name="T16" fmla="*/ 23 w 23"/>
                <a:gd name="T17" fmla="*/ 4 h 29"/>
                <a:gd name="T18" fmla="*/ 23 w 23"/>
                <a:gd name="T19" fmla="*/ 0 h 29"/>
                <a:gd name="T20" fmla="*/ 13 w 23"/>
                <a:gd name="T21" fmla="*/ 0 h 29"/>
                <a:gd name="T22" fmla="*/ 6 w 23"/>
                <a:gd name="T23" fmla="*/ 2 h 29"/>
                <a:gd name="T24" fmla="*/ 2 w 23"/>
                <a:gd name="T25" fmla="*/ 8 h 29"/>
                <a:gd name="T26" fmla="*/ 0 w 23"/>
                <a:gd name="T27" fmla="*/ 14 h 29"/>
                <a:gd name="T28" fmla="*/ 2 w 23"/>
                <a:gd name="T29" fmla="*/ 20 h 29"/>
                <a:gd name="T30" fmla="*/ 6 w 23"/>
                <a:gd name="T31" fmla="*/ 25 h 29"/>
                <a:gd name="T32" fmla="*/ 13 w 23"/>
                <a:gd name="T33" fmla="*/ 29 h 29"/>
                <a:gd name="T34" fmla="*/ 23 w 23"/>
                <a:gd name="T35" fmla="*/ 29 h 29"/>
                <a:gd name="T36" fmla="*/ 23 w 23"/>
                <a:gd name="T37" fmla="*/ 25 h 2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29"/>
                <a:gd name="T59" fmla="*/ 23 w 23"/>
                <a:gd name="T60" fmla="*/ 29 h 2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29">
                  <a:moveTo>
                    <a:pt x="23" y="25"/>
                  </a:moveTo>
                  <a:lnTo>
                    <a:pt x="13" y="25"/>
                  </a:lnTo>
                  <a:lnTo>
                    <a:pt x="7" y="22"/>
                  </a:lnTo>
                  <a:lnTo>
                    <a:pt x="4" y="18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7" y="6"/>
                  </a:lnTo>
                  <a:lnTo>
                    <a:pt x="13" y="4"/>
                  </a:lnTo>
                  <a:lnTo>
                    <a:pt x="23" y="4"/>
                  </a:lnTo>
                  <a:lnTo>
                    <a:pt x="23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6" y="25"/>
                  </a:lnTo>
                  <a:lnTo>
                    <a:pt x="13" y="29"/>
                  </a:lnTo>
                  <a:lnTo>
                    <a:pt x="23" y="29"/>
                  </a:lnTo>
                  <a:lnTo>
                    <a:pt x="23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96" name="Freeform 944">
              <a:extLst>
                <a:ext uri="{FF2B5EF4-FFF2-40B4-BE49-F238E27FC236}">
                  <a16:creationId xmlns:a16="http://schemas.microsoft.com/office/drawing/2014/main" id="{673CD404-26DA-02FA-ADF1-38CB57496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1" y="2042"/>
              <a:ext cx="67" cy="34"/>
            </a:xfrm>
            <a:custGeom>
              <a:avLst/>
              <a:gdLst>
                <a:gd name="T0" fmla="*/ 65 w 67"/>
                <a:gd name="T1" fmla="*/ 9 h 34"/>
                <a:gd name="T2" fmla="*/ 67 w 67"/>
                <a:gd name="T3" fmla="*/ 5 h 34"/>
                <a:gd name="T4" fmla="*/ 61 w 67"/>
                <a:gd name="T5" fmla="*/ 2 h 34"/>
                <a:gd name="T6" fmla="*/ 55 w 67"/>
                <a:gd name="T7" fmla="*/ 0 h 34"/>
                <a:gd name="T8" fmla="*/ 52 w 67"/>
                <a:gd name="T9" fmla="*/ 0 h 34"/>
                <a:gd name="T10" fmla="*/ 48 w 67"/>
                <a:gd name="T11" fmla="*/ 0 h 34"/>
                <a:gd name="T12" fmla="*/ 40 w 67"/>
                <a:gd name="T13" fmla="*/ 3 h 34"/>
                <a:gd name="T14" fmla="*/ 34 w 67"/>
                <a:gd name="T15" fmla="*/ 11 h 34"/>
                <a:gd name="T16" fmla="*/ 27 w 67"/>
                <a:gd name="T17" fmla="*/ 17 h 34"/>
                <a:gd name="T18" fmla="*/ 19 w 67"/>
                <a:gd name="T19" fmla="*/ 25 h 34"/>
                <a:gd name="T20" fmla="*/ 11 w 67"/>
                <a:gd name="T21" fmla="*/ 28 h 34"/>
                <a:gd name="T22" fmla="*/ 0 w 67"/>
                <a:gd name="T23" fmla="*/ 30 h 34"/>
                <a:gd name="T24" fmla="*/ 0 w 67"/>
                <a:gd name="T25" fmla="*/ 34 h 34"/>
                <a:gd name="T26" fmla="*/ 11 w 67"/>
                <a:gd name="T27" fmla="*/ 32 h 34"/>
                <a:gd name="T28" fmla="*/ 21 w 67"/>
                <a:gd name="T29" fmla="*/ 28 h 34"/>
                <a:gd name="T30" fmla="*/ 29 w 67"/>
                <a:gd name="T31" fmla="*/ 21 h 34"/>
                <a:gd name="T32" fmla="*/ 36 w 67"/>
                <a:gd name="T33" fmla="*/ 13 h 34"/>
                <a:gd name="T34" fmla="*/ 42 w 67"/>
                <a:gd name="T35" fmla="*/ 7 h 34"/>
                <a:gd name="T36" fmla="*/ 48 w 67"/>
                <a:gd name="T37" fmla="*/ 5 h 34"/>
                <a:gd name="T38" fmla="*/ 52 w 67"/>
                <a:gd name="T39" fmla="*/ 3 h 34"/>
                <a:gd name="T40" fmla="*/ 55 w 67"/>
                <a:gd name="T41" fmla="*/ 5 h 34"/>
                <a:gd name="T42" fmla="*/ 59 w 67"/>
                <a:gd name="T43" fmla="*/ 5 h 34"/>
                <a:gd name="T44" fmla="*/ 65 w 67"/>
                <a:gd name="T45" fmla="*/ 9 h 34"/>
                <a:gd name="T46" fmla="*/ 65 w 67"/>
                <a:gd name="T47" fmla="*/ 5 h 34"/>
                <a:gd name="T48" fmla="*/ 65 w 67"/>
                <a:gd name="T49" fmla="*/ 9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4"/>
                <a:gd name="T77" fmla="*/ 67 w 67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4">
                  <a:moveTo>
                    <a:pt x="65" y="9"/>
                  </a:moveTo>
                  <a:lnTo>
                    <a:pt x="67" y="5"/>
                  </a:lnTo>
                  <a:lnTo>
                    <a:pt x="61" y="2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0" y="3"/>
                  </a:lnTo>
                  <a:lnTo>
                    <a:pt x="34" y="11"/>
                  </a:lnTo>
                  <a:lnTo>
                    <a:pt x="27" y="17"/>
                  </a:lnTo>
                  <a:lnTo>
                    <a:pt x="19" y="25"/>
                  </a:lnTo>
                  <a:lnTo>
                    <a:pt x="11" y="28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11" y="32"/>
                  </a:lnTo>
                  <a:lnTo>
                    <a:pt x="21" y="28"/>
                  </a:lnTo>
                  <a:lnTo>
                    <a:pt x="29" y="21"/>
                  </a:lnTo>
                  <a:lnTo>
                    <a:pt x="36" y="13"/>
                  </a:lnTo>
                  <a:lnTo>
                    <a:pt x="42" y="7"/>
                  </a:lnTo>
                  <a:lnTo>
                    <a:pt x="48" y="5"/>
                  </a:lnTo>
                  <a:lnTo>
                    <a:pt x="52" y="3"/>
                  </a:lnTo>
                  <a:lnTo>
                    <a:pt x="55" y="5"/>
                  </a:lnTo>
                  <a:lnTo>
                    <a:pt x="59" y="5"/>
                  </a:lnTo>
                  <a:lnTo>
                    <a:pt x="65" y="9"/>
                  </a:lnTo>
                  <a:lnTo>
                    <a:pt x="65" y="5"/>
                  </a:lnTo>
                  <a:lnTo>
                    <a:pt x="6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97" name="Freeform 945">
              <a:extLst>
                <a:ext uri="{FF2B5EF4-FFF2-40B4-BE49-F238E27FC236}">
                  <a16:creationId xmlns:a16="http://schemas.microsoft.com/office/drawing/2014/main" id="{612E66EA-5765-B762-AE41-99D8165B6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2047"/>
              <a:ext cx="21" cy="29"/>
            </a:xfrm>
            <a:custGeom>
              <a:avLst/>
              <a:gdLst>
                <a:gd name="T0" fmla="*/ 21 w 21"/>
                <a:gd name="T1" fmla="*/ 25 h 29"/>
                <a:gd name="T2" fmla="*/ 13 w 21"/>
                <a:gd name="T3" fmla="*/ 25 h 29"/>
                <a:gd name="T4" fmla="*/ 8 w 21"/>
                <a:gd name="T5" fmla="*/ 22 h 29"/>
                <a:gd name="T6" fmla="*/ 4 w 21"/>
                <a:gd name="T7" fmla="*/ 18 h 29"/>
                <a:gd name="T8" fmla="*/ 2 w 21"/>
                <a:gd name="T9" fmla="*/ 14 h 29"/>
                <a:gd name="T10" fmla="*/ 4 w 21"/>
                <a:gd name="T11" fmla="*/ 10 h 29"/>
                <a:gd name="T12" fmla="*/ 6 w 21"/>
                <a:gd name="T13" fmla="*/ 6 h 29"/>
                <a:gd name="T14" fmla="*/ 13 w 21"/>
                <a:gd name="T15" fmla="*/ 4 h 29"/>
                <a:gd name="T16" fmla="*/ 21 w 21"/>
                <a:gd name="T17" fmla="*/ 4 h 29"/>
                <a:gd name="T18" fmla="*/ 21 w 21"/>
                <a:gd name="T19" fmla="*/ 0 h 29"/>
                <a:gd name="T20" fmla="*/ 11 w 21"/>
                <a:gd name="T21" fmla="*/ 0 h 29"/>
                <a:gd name="T22" fmla="*/ 6 w 21"/>
                <a:gd name="T23" fmla="*/ 2 h 29"/>
                <a:gd name="T24" fmla="*/ 2 w 21"/>
                <a:gd name="T25" fmla="*/ 8 h 29"/>
                <a:gd name="T26" fmla="*/ 0 w 21"/>
                <a:gd name="T27" fmla="*/ 14 h 29"/>
                <a:gd name="T28" fmla="*/ 2 w 21"/>
                <a:gd name="T29" fmla="*/ 20 h 29"/>
                <a:gd name="T30" fmla="*/ 6 w 21"/>
                <a:gd name="T31" fmla="*/ 25 h 29"/>
                <a:gd name="T32" fmla="*/ 11 w 21"/>
                <a:gd name="T33" fmla="*/ 29 h 29"/>
                <a:gd name="T34" fmla="*/ 21 w 21"/>
                <a:gd name="T35" fmla="*/ 29 h 29"/>
                <a:gd name="T36" fmla="*/ 21 w 21"/>
                <a:gd name="T37" fmla="*/ 25 h 2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"/>
                <a:gd name="T58" fmla="*/ 0 h 29"/>
                <a:gd name="T59" fmla="*/ 21 w 21"/>
                <a:gd name="T60" fmla="*/ 29 h 2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" h="29">
                  <a:moveTo>
                    <a:pt x="21" y="25"/>
                  </a:moveTo>
                  <a:lnTo>
                    <a:pt x="13" y="25"/>
                  </a:lnTo>
                  <a:lnTo>
                    <a:pt x="8" y="22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6" y="6"/>
                  </a:lnTo>
                  <a:lnTo>
                    <a:pt x="13" y="4"/>
                  </a:lnTo>
                  <a:lnTo>
                    <a:pt x="21" y="4"/>
                  </a:lnTo>
                  <a:lnTo>
                    <a:pt x="21" y="0"/>
                  </a:lnTo>
                  <a:lnTo>
                    <a:pt x="11" y="0"/>
                  </a:lnTo>
                  <a:lnTo>
                    <a:pt x="6" y="2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6" y="25"/>
                  </a:lnTo>
                  <a:lnTo>
                    <a:pt x="11" y="29"/>
                  </a:lnTo>
                  <a:lnTo>
                    <a:pt x="21" y="29"/>
                  </a:lnTo>
                  <a:lnTo>
                    <a:pt x="21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98" name="Freeform 946">
              <a:extLst>
                <a:ext uri="{FF2B5EF4-FFF2-40B4-BE49-F238E27FC236}">
                  <a16:creationId xmlns:a16="http://schemas.microsoft.com/office/drawing/2014/main" id="{74D0C28F-DFA3-36F8-55E7-80121E9C3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2042"/>
              <a:ext cx="67" cy="34"/>
            </a:xfrm>
            <a:custGeom>
              <a:avLst/>
              <a:gdLst>
                <a:gd name="T0" fmla="*/ 67 w 67"/>
                <a:gd name="T1" fmla="*/ 9 h 34"/>
                <a:gd name="T2" fmla="*/ 67 w 67"/>
                <a:gd name="T3" fmla="*/ 5 h 34"/>
                <a:gd name="T4" fmla="*/ 62 w 67"/>
                <a:gd name="T5" fmla="*/ 2 h 34"/>
                <a:gd name="T6" fmla="*/ 58 w 67"/>
                <a:gd name="T7" fmla="*/ 0 h 34"/>
                <a:gd name="T8" fmla="*/ 54 w 67"/>
                <a:gd name="T9" fmla="*/ 0 h 34"/>
                <a:gd name="T10" fmla="*/ 48 w 67"/>
                <a:gd name="T11" fmla="*/ 0 h 34"/>
                <a:gd name="T12" fmla="*/ 42 w 67"/>
                <a:gd name="T13" fmla="*/ 3 h 34"/>
                <a:gd name="T14" fmla="*/ 35 w 67"/>
                <a:gd name="T15" fmla="*/ 11 h 34"/>
                <a:gd name="T16" fmla="*/ 29 w 67"/>
                <a:gd name="T17" fmla="*/ 17 h 34"/>
                <a:gd name="T18" fmla="*/ 21 w 67"/>
                <a:gd name="T19" fmla="*/ 25 h 34"/>
                <a:gd name="T20" fmla="*/ 12 w 67"/>
                <a:gd name="T21" fmla="*/ 28 h 34"/>
                <a:gd name="T22" fmla="*/ 0 w 67"/>
                <a:gd name="T23" fmla="*/ 30 h 34"/>
                <a:gd name="T24" fmla="*/ 0 w 67"/>
                <a:gd name="T25" fmla="*/ 34 h 34"/>
                <a:gd name="T26" fmla="*/ 12 w 67"/>
                <a:gd name="T27" fmla="*/ 32 h 34"/>
                <a:gd name="T28" fmla="*/ 21 w 67"/>
                <a:gd name="T29" fmla="*/ 28 h 34"/>
                <a:gd name="T30" fmla="*/ 31 w 67"/>
                <a:gd name="T31" fmla="*/ 21 h 34"/>
                <a:gd name="T32" fmla="*/ 37 w 67"/>
                <a:gd name="T33" fmla="*/ 13 h 34"/>
                <a:gd name="T34" fmla="*/ 42 w 67"/>
                <a:gd name="T35" fmla="*/ 7 h 34"/>
                <a:gd name="T36" fmla="*/ 50 w 67"/>
                <a:gd name="T37" fmla="*/ 5 h 34"/>
                <a:gd name="T38" fmla="*/ 54 w 67"/>
                <a:gd name="T39" fmla="*/ 3 h 34"/>
                <a:gd name="T40" fmla="*/ 58 w 67"/>
                <a:gd name="T41" fmla="*/ 5 h 34"/>
                <a:gd name="T42" fmla="*/ 62 w 67"/>
                <a:gd name="T43" fmla="*/ 5 h 34"/>
                <a:gd name="T44" fmla="*/ 65 w 67"/>
                <a:gd name="T45" fmla="*/ 9 h 34"/>
                <a:gd name="T46" fmla="*/ 67 w 67"/>
                <a:gd name="T47" fmla="*/ 5 h 34"/>
                <a:gd name="T48" fmla="*/ 67 w 67"/>
                <a:gd name="T49" fmla="*/ 9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4"/>
                <a:gd name="T77" fmla="*/ 67 w 67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4">
                  <a:moveTo>
                    <a:pt x="67" y="9"/>
                  </a:moveTo>
                  <a:lnTo>
                    <a:pt x="67" y="5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2" y="3"/>
                  </a:lnTo>
                  <a:lnTo>
                    <a:pt x="35" y="11"/>
                  </a:lnTo>
                  <a:lnTo>
                    <a:pt x="29" y="17"/>
                  </a:lnTo>
                  <a:lnTo>
                    <a:pt x="21" y="25"/>
                  </a:lnTo>
                  <a:lnTo>
                    <a:pt x="12" y="28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12" y="32"/>
                  </a:lnTo>
                  <a:lnTo>
                    <a:pt x="21" y="28"/>
                  </a:lnTo>
                  <a:lnTo>
                    <a:pt x="31" y="21"/>
                  </a:lnTo>
                  <a:lnTo>
                    <a:pt x="37" y="13"/>
                  </a:lnTo>
                  <a:lnTo>
                    <a:pt x="42" y="7"/>
                  </a:lnTo>
                  <a:lnTo>
                    <a:pt x="50" y="5"/>
                  </a:lnTo>
                  <a:lnTo>
                    <a:pt x="54" y="3"/>
                  </a:lnTo>
                  <a:lnTo>
                    <a:pt x="58" y="5"/>
                  </a:lnTo>
                  <a:lnTo>
                    <a:pt x="62" y="5"/>
                  </a:lnTo>
                  <a:lnTo>
                    <a:pt x="65" y="9"/>
                  </a:lnTo>
                  <a:lnTo>
                    <a:pt x="67" y="5"/>
                  </a:lnTo>
                  <a:lnTo>
                    <a:pt x="67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99" name="Freeform 947">
              <a:extLst>
                <a:ext uri="{FF2B5EF4-FFF2-40B4-BE49-F238E27FC236}">
                  <a16:creationId xmlns:a16="http://schemas.microsoft.com/office/drawing/2014/main" id="{545232E2-1B64-84A2-4D2D-0F54AE479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2047"/>
              <a:ext cx="23" cy="29"/>
            </a:xfrm>
            <a:custGeom>
              <a:avLst/>
              <a:gdLst>
                <a:gd name="T0" fmla="*/ 23 w 23"/>
                <a:gd name="T1" fmla="*/ 25 h 29"/>
                <a:gd name="T2" fmla="*/ 14 w 23"/>
                <a:gd name="T3" fmla="*/ 25 h 29"/>
                <a:gd name="T4" fmla="*/ 8 w 23"/>
                <a:gd name="T5" fmla="*/ 22 h 29"/>
                <a:gd name="T6" fmla="*/ 4 w 23"/>
                <a:gd name="T7" fmla="*/ 18 h 29"/>
                <a:gd name="T8" fmla="*/ 4 w 23"/>
                <a:gd name="T9" fmla="*/ 14 h 29"/>
                <a:gd name="T10" fmla="*/ 4 w 23"/>
                <a:gd name="T11" fmla="*/ 10 h 29"/>
                <a:gd name="T12" fmla="*/ 8 w 23"/>
                <a:gd name="T13" fmla="*/ 6 h 29"/>
                <a:gd name="T14" fmla="*/ 14 w 23"/>
                <a:gd name="T15" fmla="*/ 4 h 29"/>
                <a:gd name="T16" fmla="*/ 23 w 23"/>
                <a:gd name="T17" fmla="*/ 4 h 29"/>
                <a:gd name="T18" fmla="*/ 23 w 23"/>
                <a:gd name="T19" fmla="*/ 0 h 29"/>
                <a:gd name="T20" fmla="*/ 14 w 23"/>
                <a:gd name="T21" fmla="*/ 0 h 29"/>
                <a:gd name="T22" fmla="*/ 6 w 23"/>
                <a:gd name="T23" fmla="*/ 2 h 29"/>
                <a:gd name="T24" fmla="*/ 2 w 23"/>
                <a:gd name="T25" fmla="*/ 8 h 29"/>
                <a:gd name="T26" fmla="*/ 0 w 23"/>
                <a:gd name="T27" fmla="*/ 14 h 29"/>
                <a:gd name="T28" fmla="*/ 2 w 23"/>
                <a:gd name="T29" fmla="*/ 20 h 29"/>
                <a:gd name="T30" fmla="*/ 6 w 23"/>
                <a:gd name="T31" fmla="*/ 25 h 29"/>
                <a:gd name="T32" fmla="*/ 14 w 23"/>
                <a:gd name="T33" fmla="*/ 29 h 29"/>
                <a:gd name="T34" fmla="*/ 23 w 23"/>
                <a:gd name="T35" fmla="*/ 29 h 29"/>
                <a:gd name="T36" fmla="*/ 23 w 23"/>
                <a:gd name="T37" fmla="*/ 25 h 2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29"/>
                <a:gd name="T59" fmla="*/ 23 w 23"/>
                <a:gd name="T60" fmla="*/ 29 h 2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29">
                  <a:moveTo>
                    <a:pt x="23" y="25"/>
                  </a:moveTo>
                  <a:lnTo>
                    <a:pt x="14" y="25"/>
                  </a:lnTo>
                  <a:lnTo>
                    <a:pt x="8" y="22"/>
                  </a:lnTo>
                  <a:lnTo>
                    <a:pt x="4" y="18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8" y="6"/>
                  </a:lnTo>
                  <a:lnTo>
                    <a:pt x="14" y="4"/>
                  </a:lnTo>
                  <a:lnTo>
                    <a:pt x="23" y="4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6" y="2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6" y="25"/>
                  </a:lnTo>
                  <a:lnTo>
                    <a:pt x="14" y="29"/>
                  </a:lnTo>
                  <a:lnTo>
                    <a:pt x="23" y="29"/>
                  </a:lnTo>
                  <a:lnTo>
                    <a:pt x="23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00" name="Freeform 948">
              <a:extLst>
                <a:ext uri="{FF2B5EF4-FFF2-40B4-BE49-F238E27FC236}">
                  <a16:creationId xmlns:a16="http://schemas.microsoft.com/office/drawing/2014/main" id="{931A3B05-4048-4C30-5573-567056AE4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2042"/>
              <a:ext cx="66" cy="34"/>
            </a:xfrm>
            <a:custGeom>
              <a:avLst/>
              <a:gdLst>
                <a:gd name="T0" fmla="*/ 66 w 66"/>
                <a:gd name="T1" fmla="*/ 9 h 34"/>
                <a:gd name="T2" fmla="*/ 66 w 66"/>
                <a:gd name="T3" fmla="*/ 5 h 34"/>
                <a:gd name="T4" fmla="*/ 62 w 66"/>
                <a:gd name="T5" fmla="*/ 2 h 34"/>
                <a:gd name="T6" fmla="*/ 56 w 66"/>
                <a:gd name="T7" fmla="*/ 0 h 34"/>
                <a:gd name="T8" fmla="*/ 52 w 66"/>
                <a:gd name="T9" fmla="*/ 0 h 34"/>
                <a:gd name="T10" fmla="*/ 48 w 66"/>
                <a:gd name="T11" fmla="*/ 0 h 34"/>
                <a:gd name="T12" fmla="*/ 41 w 66"/>
                <a:gd name="T13" fmla="*/ 3 h 34"/>
                <a:gd name="T14" fmla="*/ 35 w 66"/>
                <a:gd name="T15" fmla="*/ 11 h 34"/>
                <a:gd name="T16" fmla="*/ 27 w 66"/>
                <a:gd name="T17" fmla="*/ 17 h 34"/>
                <a:gd name="T18" fmla="*/ 19 w 66"/>
                <a:gd name="T19" fmla="*/ 25 h 34"/>
                <a:gd name="T20" fmla="*/ 12 w 66"/>
                <a:gd name="T21" fmla="*/ 28 h 34"/>
                <a:gd name="T22" fmla="*/ 0 w 66"/>
                <a:gd name="T23" fmla="*/ 30 h 34"/>
                <a:gd name="T24" fmla="*/ 0 w 66"/>
                <a:gd name="T25" fmla="*/ 34 h 34"/>
                <a:gd name="T26" fmla="*/ 12 w 66"/>
                <a:gd name="T27" fmla="*/ 32 h 34"/>
                <a:gd name="T28" fmla="*/ 21 w 66"/>
                <a:gd name="T29" fmla="*/ 28 h 34"/>
                <a:gd name="T30" fmla="*/ 29 w 66"/>
                <a:gd name="T31" fmla="*/ 21 h 34"/>
                <a:gd name="T32" fmla="*/ 37 w 66"/>
                <a:gd name="T33" fmla="*/ 13 h 34"/>
                <a:gd name="T34" fmla="*/ 42 w 66"/>
                <a:gd name="T35" fmla="*/ 7 h 34"/>
                <a:gd name="T36" fmla="*/ 48 w 66"/>
                <a:gd name="T37" fmla="*/ 5 h 34"/>
                <a:gd name="T38" fmla="*/ 52 w 66"/>
                <a:gd name="T39" fmla="*/ 3 h 34"/>
                <a:gd name="T40" fmla="*/ 56 w 66"/>
                <a:gd name="T41" fmla="*/ 5 h 34"/>
                <a:gd name="T42" fmla="*/ 60 w 66"/>
                <a:gd name="T43" fmla="*/ 5 h 34"/>
                <a:gd name="T44" fmla="*/ 66 w 66"/>
                <a:gd name="T45" fmla="*/ 9 h 34"/>
                <a:gd name="T46" fmla="*/ 66 w 66"/>
                <a:gd name="T47" fmla="*/ 5 h 34"/>
                <a:gd name="T48" fmla="*/ 66 w 66"/>
                <a:gd name="T49" fmla="*/ 9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6"/>
                <a:gd name="T76" fmla="*/ 0 h 34"/>
                <a:gd name="T77" fmla="*/ 66 w 66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6" h="34">
                  <a:moveTo>
                    <a:pt x="66" y="9"/>
                  </a:moveTo>
                  <a:lnTo>
                    <a:pt x="66" y="5"/>
                  </a:lnTo>
                  <a:lnTo>
                    <a:pt x="62" y="2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1" y="3"/>
                  </a:lnTo>
                  <a:lnTo>
                    <a:pt x="35" y="11"/>
                  </a:lnTo>
                  <a:lnTo>
                    <a:pt x="27" y="17"/>
                  </a:lnTo>
                  <a:lnTo>
                    <a:pt x="19" y="25"/>
                  </a:lnTo>
                  <a:lnTo>
                    <a:pt x="12" y="28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12" y="32"/>
                  </a:lnTo>
                  <a:lnTo>
                    <a:pt x="21" y="28"/>
                  </a:lnTo>
                  <a:lnTo>
                    <a:pt x="29" y="21"/>
                  </a:lnTo>
                  <a:lnTo>
                    <a:pt x="37" y="13"/>
                  </a:lnTo>
                  <a:lnTo>
                    <a:pt x="42" y="7"/>
                  </a:lnTo>
                  <a:lnTo>
                    <a:pt x="48" y="5"/>
                  </a:lnTo>
                  <a:lnTo>
                    <a:pt x="52" y="3"/>
                  </a:lnTo>
                  <a:lnTo>
                    <a:pt x="56" y="5"/>
                  </a:lnTo>
                  <a:lnTo>
                    <a:pt x="60" y="5"/>
                  </a:lnTo>
                  <a:lnTo>
                    <a:pt x="66" y="9"/>
                  </a:lnTo>
                  <a:lnTo>
                    <a:pt x="66" y="5"/>
                  </a:lnTo>
                  <a:lnTo>
                    <a:pt x="66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01" name="Freeform 949">
              <a:extLst>
                <a:ext uri="{FF2B5EF4-FFF2-40B4-BE49-F238E27FC236}">
                  <a16:creationId xmlns:a16="http://schemas.microsoft.com/office/drawing/2014/main" id="{19F9C93A-B444-3E90-5D89-981E5F13B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" y="2047"/>
              <a:ext cx="24" cy="29"/>
            </a:xfrm>
            <a:custGeom>
              <a:avLst/>
              <a:gdLst>
                <a:gd name="T0" fmla="*/ 24 w 24"/>
                <a:gd name="T1" fmla="*/ 25 h 29"/>
                <a:gd name="T2" fmla="*/ 14 w 24"/>
                <a:gd name="T3" fmla="*/ 25 h 29"/>
                <a:gd name="T4" fmla="*/ 8 w 24"/>
                <a:gd name="T5" fmla="*/ 22 h 29"/>
                <a:gd name="T6" fmla="*/ 4 w 24"/>
                <a:gd name="T7" fmla="*/ 18 h 29"/>
                <a:gd name="T8" fmla="*/ 4 w 24"/>
                <a:gd name="T9" fmla="*/ 14 h 29"/>
                <a:gd name="T10" fmla="*/ 4 w 24"/>
                <a:gd name="T11" fmla="*/ 10 h 29"/>
                <a:gd name="T12" fmla="*/ 8 w 24"/>
                <a:gd name="T13" fmla="*/ 6 h 29"/>
                <a:gd name="T14" fmla="*/ 14 w 24"/>
                <a:gd name="T15" fmla="*/ 4 h 29"/>
                <a:gd name="T16" fmla="*/ 24 w 24"/>
                <a:gd name="T17" fmla="*/ 4 h 29"/>
                <a:gd name="T18" fmla="*/ 24 w 24"/>
                <a:gd name="T19" fmla="*/ 0 h 29"/>
                <a:gd name="T20" fmla="*/ 14 w 24"/>
                <a:gd name="T21" fmla="*/ 0 h 29"/>
                <a:gd name="T22" fmla="*/ 8 w 24"/>
                <a:gd name="T23" fmla="*/ 2 h 29"/>
                <a:gd name="T24" fmla="*/ 2 w 24"/>
                <a:gd name="T25" fmla="*/ 8 h 29"/>
                <a:gd name="T26" fmla="*/ 0 w 24"/>
                <a:gd name="T27" fmla="*/ 14 h 29"/>
                <a:gd name="T28" fmla="*/ 2 w 24"/>
                <a:gd name="T29" fmla="*/ 20 h 29"/>
                <a:gd name="T30" fmla="*/ 8 w 24"/>
                <a:gd name="T31" fmla="*/ 25 h 29"/>
                <a:gd name="T32" fmla="*/ 14 w 24"/>
                <a:gd name="T33" fmla="*/ 29 h 29"/>
                <a:gd name="T34" fmla="*/ 24 w 24"/>
                <a:gd name="T35" fmla="*/ 29 h 29"/>
                <a:gd name="T36" fmla="*/ 24 w 24"/>
                <a:gd name="T37" fmla="*/ 25 h 2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4"/>
                <a:gd name="T58" fmla="*/ 0 h 29"/>
                <a:gd name="T59" fmla="*/ 24 w 24"/>
                <a:gd name="T60" fmla="*/ 29 h 2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4" h="29">
                  <a:moveTo>
                    <a:pt x="24" y="25"/>
                  </a:moveTo>
                  <a:lnTo>
                    <a:pt x="14" y="25"/>
                  </a:lnTo>
                  <a:lnTo>
                    <a:pt x="8" y="22"/>
                  </a:lnTo>
                  <a:lnTo>
                    <a:pt x="4" y="18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8" y="6"/>
                  </a:lnTo>
                  <a:lnTo>
                    <a:pt x="14" y="4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14" y="0"/>
                  </a:lnTo>
                  <a:lnTo>
                    <a:pt x="8" y="2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8" y="25"/>
                  </a:lnTo>
                  <a:lnTo>
                    <a:pt x="14" y="29"/>
                  </a:lnTo>
                  <a:lnTo>
                    <a:pt x="24" y="29"/>
                  </a:lnTo>
                  <a:lnTo>
                    <a:pt x="24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02" name="Freeform 950">
              <a:extLst>
                <a:ext uri="{FF2B5EF4-FFF2-40B4-BE49-F238E27FC236}">
                  <a16:creationId xmlns:a16="http://schemas.microsoft.com/office/drawing/2014/main" id="{5BE003EE-3A37-3BAE-86DF-1742EEE52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2"/>
              <a:ext cx="67" cy="34"/>
            </a:xfrm>
            <a:custGeom>
              <a:avLst/>
              <a:gdLst>
                <a:gd name="T0" fmla="*/ 65 w 67"/>
                <a:gd name="T1" fmla="*/ 9 h 34"/>
                <a:gd name="T2" fmla="*/ 67 w 67"/>
                <a:gd name="T3" fmla="*/ 5 h 34"/>
                <a:gd name="T4" fmla="*/ 61 w 67"/>
                <a:gd name="T5" fmla="*/ 2 h 34"/>
                <a:gd name="T6" fmla="*/ 57 w 67"/>
                <a:gd name="T7" fmla="*/ 0 h 34"/>
                <a:gd name="T8" fmla="*/ 51 w 67"/>
                <a:gd name="T9" fmla="*/ 0 h 34"/>
                <a:gd name="T10" fmla="*/ 48 w 67"/>
                <a:gd name="T11" fmla="*/ 0 h 34"/>
                <a:gd name="T12" fmla="*/ 42 w 67"/>
                <a:gd name="T13" fmla="*/ 3 h 34"/>
                <a:gd name="T14" fmla="*/ 34 w 67"/>
                <a:gd name="T15" fmla="*/ 11 h 34"/>
                <a:gd name="T16" fmla="*/ 28 w 67"/>
                <a:gd name="T17" fmla="*/ 17 h 34"/>
                <a:gd name="T18" fmla="*/ 21 w 67"/>
                <a:gd name="T19" fmla="*/ 25 h 34"/>
                <a:gd name="T20" fmla="*/ 11 w 67"/>
                <a:gd name="T21" fmla="*/ 28 h 34"/>
                <a:gd name="T22" fmla="*/ 0 w 67"/>
                <a:gd name="T23" fmla="*/ 30 h 34"/>
                <a:gd name="T24" fmla="*/ 0 w 67"/>
                <a:gd name="T25" fmla="*/ 34 h 34"/>
                <a:gd name="T26" fmla="*/ 13 w 67"/>
                <a:gd name="T27" fmla="*/ 32 h 34"/>
                <a:gd name="T28" fmla="*/ 23 w 67"/>
                <a:gd name="T29" fmla="*/ 28 h 34"/>
                <a:gd name="T30" fmla="*/ 30 w 67"/>
                <a:gd name="T31" fmla="*/ 21 h 34"/>
                <a:gd name="T32" fmla="*/ 36 w 67"/>
                <a:gd name="T33" fmla="*/ 13 h 34"/>
                <a:gd name="T34" fmla="*/ 42 w 67"/>
                <a:gd name="T35" fmla="*/ 7 h 34"/>
                <a:gd name="T36" fmla="*/ 49 w 67"/>
                <a:gd name="T37" fmla="*/ 5 h 34"/>
                <a:gd name="T38" fmla="*/ 51 w 67"/>
                <a:gd name="T39" fmla="*/ 3 h 34"/>
                <a:gd name="T40" fmla="*/ 55 w 67"/>
                <a:gd name="T41" fmla="*/ 5 h 34"/>
                <a:gd name="T42" fmla="*/ 61 w 67"/>
                <a:gd name="T43" fmla="*/ 5 h 34"/>
                <a:gd name="T44" fmla="*/ 65 w 67"/>
                <a:gd name="T45" fmla="*/ 9 h 34"/>
                <a:gd name="T46" fmla="*/ 67 w 67"/>
                <a:gd name="T47" fmla="*/ 5 h 34"/>
                <a:gd name="T48" fmla="*/ 65 w 67"/>
                <a:gd name="T49" fmla="*/ 9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4"/>
                <a:gd name="T77" fmla="*/ 67 w 67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4">
                  <a:moveTo>
                    <a:pt x="65" y="9"/>
                  </a:moveTo>
                  <a:lnTo>
                    <a:pt x="67" y="5"/>
                  </a:lnTo>
                  <a:lnTo>
                    <a:pt x="61" y="2"/>
                  </a:lnTo>
                  <a:lnTo>
                    <a:pt x="57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2" y="3"/>
                  </a:lnTo>
                  <a:lnTo>
                    <a:pt x="34" y="11"/>
                  </a:lnTo>
                  <a:lnTo>
                    <a:pt x="28" y="17"/>
                  </a:lnTo>
                  <a:lnTo>
                    <a:pt x="21" y="25"/>
                  </a:lnTo>
                  <a:lnTo>
                    <a:pt x="11" y="28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13" y="32"/>
                  </a:lnTo>
                  <a:lnTo>
                    <a:pt x="23" y="28"/>
                  </a:lnTo>
                  <a:lnTo>
                    <a:pt x="30" y="21"/>
                  </a:lnTo>
                  <a:lnTo>
                    <a:pt x="36" y="13"/>
                  </a:lnTo>
                  <a:lnTo>
                    <a:pt x="42" y="7"/>
                  </a:lnTo>
                  <a:lnTo>
                    <a:pt x="49" y="5"/>
                  </a:lnTo>
                  <a:lnTo>
                    <a:pt x="51" y="3"/>
                  </a:lnTo>
                  <a:lnTo>
                    <a:pt x="55" y="5"/>
                  </a:lnTo>
                  <a:lnTo>
                    <a:pt x="61" y="5"/>
                  </a:lnTo>
                  <a:lnTo>
                    <a:pt x="65" y="9"/>
                  </a:lnTo>
                  <a:lnTo>
                    <a:pt x="67" y="5"/>
                  </a:lnTo>
                  <a:lnTo>
                    <a:pt x="6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03" name="Freeform 951">
              <a:extLst>
                <a:ext uri="{FF2B5EF4-FFF2-40B4-BE49-F238E27FC236}">
                  <a16:creationId xmlns:a16="http://schemas.microsoft.com/office/drawing/2014/main" id="{31C94407-AABE-8E6D-EABD-24F942F15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3" y="2047"/>
              <a:ext cx="23" cy="29"/>
            </a:xfrm>
            <a:custGeom>
              <a:avLst/>
              <a:gdLst>
                <a:gd name="T0" fmla="*/ 23 w 23"/>
                <a:gd name="T1" fmla="*/ 25 h 29"/>
                <a:gd name="T2" fmla="*/ 13 w 23"/>
                <a:gd name="T3" fmla="*/ 25 h 29"/>
                <a:gd name="T4" fmla="*/ 7 w 23"/>
                <a:gd name="T5" fmla="*/ 22 h 29"/>
                <a:gd name="T6" fmla="*/ 4 w 23"/>
                <a:gd name="T7" fmla="*/ 18 h 29"/>
                <a:gd name="T8" fmla="*/ 2 w 23"/>
                <a:gd name="T9" fmla="*/ 14 h 29"/>
                <a:gd name="T10" fmla="*/ 4 w 23"/>
                <a:gd name="T11" fmla="*/ 10 h 29"/>
                <a:gd name="T12" fmla="*/ 7 w 23"/>
                <a:gd name="T13" fmla="*/ 6 h 29"/>
                <a:gd name="T14" fmla="*/ 13 w 23"/>
                <a:gd name="T15" fmla="*/ 4 h 29"/>
                <a:gd name="T16" fmla="*/ 21 w 23"/>
                <a:gd name="T17" fmla="*/ 4 h 29"/>
                <a:gd name="T18" fmla="*/ 23 w 23"/>
                <a:gd name="T19" fmla="*/ 0 h 29"/>
                <a:gd name="T20" fmla="*/ 13 w 23"/>
                <a:gd name="T21" fmla="*/ 0 h 29"/>
                <a:gd name="T22" fmla="*/ 5 w 23"/>
                <a:gd name="T23" fmla="*/ 2 h 29"/>
                <a:gd name="T24" fmla="*/ 2 w 23"/>
                <a:gd name="T25" fmla="*/ 8 h 29"/>
                <a:gd name="T26" fmla="*/ 0 w 23"/>
                <a:gd name="T27" fmla="*/ 14 h 29"/>
                <a:gd name="T28" fmla="*/ 2 w 23"/>
                <a:gd name="T29" fmla="*/ 20 h 29"/>
                <a:gd name="T30" fmla="*/ 5 w 23"/>
                <a:gd name="T31" fmla="*/ 25 h 29"/>
                <a:gd name="T32" fmla="*/ 13 w 23"/>
                <a:gd name="T33" fmla="*/ 29 h 29"/>
                <a:gd name="T34" fmla="*/ 23 w 23"/>
                <a:gd name="T35" fmla="*/ 29 h 29"/>
                <a:gd name="T36" fmla="*/ 23 w 23"/>
                <a:gd name="T37" fmla="*/ 25 h 2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29"/>
                <a:gd name="T59" fmla="*/ 23 w 23"/>
                <a:gd name="T60" fmla="*/ 29 h 2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29">
                  <a:moveTo>
                    <a:pt x="23" y="25"/>
                  </a:moveTo>
                  <a:lnTo>
                    <a:pt x="13" y="25"/>
                  </a:lnTo>
                  <a:lnTo>
                    <a:pt x="7" y="22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6"/>
                  </a:lnTo>
                  <a:lnTo>
                    <a:pt x="13" y="4"/>
                  </a:lnTo>
                  <a:lnTo>
                    <a:pt x="21" y="4"/>
                  </a:lnTo>
                  <a:lnTo>
                    <a:pt x="23" y="0"/>
                  </a:lnTo>
                  <a:lnTo>
                    <a:pt x="13" y="0"/>
                  </a:lnTo>
                  <a:lnTo>
                    <a:pt x="5" y="2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5" y="25"/>
                  </a:lnTo>
                  <a:lnTo>
                    <a:pt x="13" y="29"/>
                  </a:lnTo>
                  <a:lnTo>
                    <a:pt x="23" y="29"/>
                  </a:lnTo>
                  <a:lnTo>
                    <a:pt x="23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04" name="Freeform 952">
              <a:extLst>
                <a:ext uri="{FF2B5EF4-FFF2-40B4-BE49-F238E27FC236}">
                  <a16:creationId xmlns:a16="http://schemas.microsoft.com/office/drawing/2014/main" id="{B3E0132D-154A-4C6E-326F-03CD80D46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6" y="2042"/>
              <a:ext cx="65" cy="34"/>
            </a:xfrm>
            <a:custGeom>
              <a:avLst/>
              <a:gdLst>
                <a:gd name="T0" fmla="*/ 65 w 65"/>
                <a:gd name="T1" fmla="*/ 9 h 34"/>
                <a:gd name="T2" fmla="*/ 65 w 65"/>
                <a:gd name="T3" fmla="*/ 5 h 34"/>
                <a:gd name="T4" fmla="*/ 61 w 65"/>
                <a:gd name="T5" fmla="*/ 2 h 34"/>
                <a:gd name="T6" fmla="*/ 55 w 65"/>
                <a:gd name="T7" fmla="*/ 0 h 34"/>
                <a:gd name="T8" fmla="*/ 52 w 65"/>
                <a:gd name="T9" fmla="*/ 0 h 34"/>
                <a:gd name="T10" fmla="*/ 48 w 65"/>
                <a:gd name="T11" fmla="*/ 0 h 34"/>
                <a:gd name="T12" fmla="*/ 40 w 65"/>
                <a:gd name="T13" fmla="*/ 3 h 34"/>
                <a:gd name="T14" fmla="*/ 34 w 65"/>
                <a:gd name="T15" fmla="*/ 11 h 34"/>
                <a:gd name="T16" fmla="*/ 27 w 65"/>
                <a:gd name="T17" fmla="*/ 17 h 34"/>
                <a:gd name="T18" fmla="*/ 19 w 65"/>
                <a:gd name="T19" fmla="*/ 25 h 34"/>
                <a:gd name="T20" fmla="*/ 11 w 65"/>
                <a:gd name="T21" fmla="*/ 28 h 34"/>
                <a:gd name="T22" fmla="*/ 0 w 65"/>
                <a:gd name="T23" fmla="*/ 30 h 34"/>
                <a:gd name="T24" fmla="*/ 0 w 65"/>
                <a:gd name="T25" fmla="*/ 34 h 34"/>
                <a:gd name="T26" fmla="*/ 11 w 65"/>
                <a:gd name="T27" fmla="*/ 32 h 34"/>
                <a:gd name="T28" fmla="*/ 21 w 65"/>
                <a:gd name="T29" fmla="*/ 28 h 34"/>
                <a:gd name="T30" fmla="*/ 28 w 65"/>
                <a:gd name="T31" fmla="*/ 21 h 34"/>
                <a:gd name="T32" fmla="*/ 36 w 65"/>
                <a:gd name="T33" fmla="*/ 13 h 34"/>
                <a:gd name="T34" fmla="*/ 42 w 65"/>
                <a:gd name="T35" fmla="*/ 7 h 34"/>
                <a:gd name="T36" fmla="*/ 48 w 65"/>
                <a:gd name="T37" fmla="*/ 5 h 34"/>
                <a:gd name="T38" fmla="*/ 52 w 65"/>
                <a:gd name="T39" fmla="*/ 3 h 34"/>
                <a:gd name="T40" fmla="*/ 55 w 65"/>
                <a:gd name="T41" fmla="*/ 5 h 34"/>
                <a:gd name="T42" fmla="*/ 59 w 65"/>
                <a:gd name="T43" fmla="*/ 5 h 34"/>
                <a:gd name="T44" fmla="*/ 65 w 65"/>
                <a:gd name="T45" fmla="*/ 9 h 34"/>
                <a:gd name="T46" fmla="*/ 65 w 65"/>
                <a:gd name="T47" fmla="*/ 5 h 34"/>
                <a:gd name="T48" fmla="*/ 65 w 65"/>
                <a:gd name="T49" fmla="*/ 9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5"/>
                <a:gd name="T76" fmla="*/ 0 h 34"/>
                <a:gd name="T77" fmla="*/ 65 w 65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5" h="34">
                  <a:moveTo>
                    <a:pt x="65" y="9"/>
                  </a:moveTo>
                  <a:lnTo>
                    <a:pt x="65" y="5"/>
                  </a:lnTo>
                  <a:lnTo>
                    <a:pt x="61" y="2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0" y="3"/>
                  </a:lnTo>
                  <a:lnTo>
                    <a:pt x="34" y="11"/>
                  </a:lnTo>
                  <a:lnTo>
                    <a:pt x="27" y="17"/>
                  </a:lnTo>
                  <a:lnTo>
                    <a:pt x="19" y="25"/>
                  </a:lnTo>
                  <a:lnTo>
                    <a:pt x="11" y="28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11" y="32"/>
                  </a:lnTo>
                  <a:lnTo>
                    <a:pt x="21" y="28"/>
                  </a:lnTo>
                  <a:lnTo>
                    <a:pt x="28" y="21"/>
                  </a:lnTo>
                  <a:lnTo>
                    <a:pt x="36" y="13"/>
                  </a:lnTo>
                  <a:lnTo>
                    <a:pt x="42" y="7"/>
                  </a:lnTo>
                  <a:lnTo>
                    <a:pt x="48" y="5"/>
                  </a:lnTo>
                  <a:lnTo>
                    <a:pt x="52" y="3"/>
                  </a:lnTo>
                  <a:lnTo>
                    <a:pt x="55" y="5"/>
                  </a:lnTo>
                  <a:lnTo>
                    <a:pt x="59" y="5"/>
                  </a:lnTo>
                  <a:lnTo>
                    <a:pt x="65" y="9"/>
                  </a:lnTo>
                  <a:lnTo>
                    <a:pt x="65" y="5"/>
                  </a:lnTo>
                  <a:lnTo>
                    <a:pt x="6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05" name="Freeform 953">
              <a:extLst>
                <a:ext uri="{FF2B5EF4-FFF2-40B4-BE49-F238E27FC236}">
                  <a16:creationId xmlns:a16="http://schemas.microsoft.com/office/drawing/2014/main" id="{1B15A075-3CD7-01A4-2B81-1E3A9560F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2047"/>
              <a:ext cx="23" cy="29"/>
            </a:xfrm>
            <a:custGeom>
              <a:avLst/>
              <a:gdLst>
                <a:gd name="T0" fmla="*/ 23 w 23"/>
                <a:gd name="T1" fmla="*/ 25 h 29"/>
                <a:gd name="T2" fmla="*/ 13 w 23"/>
                <a:gd name="T3" fmla="*/ 25 h 29"/>
                <a:gd name="T4" fmla="*/ 8 w 23"/>
                <a:gd name="T5" fmla="*/ 22 h 29"/>
                <a:gd name="T6" fmla="*/ 4 w 23"/>
                <a:gd name="T7" fmla="*/ 18 h 29"/>
                <a:gd name="T8" fmla="*/ 4 w 23"/>
                <a:gd name="T9" fmla="*/ 14 h 29"/>
                <a:gd name="T10" fmla="*/ 4 w 23"/>
                <a:gd name="T11" fmla="*/ 10 h 29"/>
                <a:gd name="T12" fmla="*/ 8 w 23"/>
                <a:gd name="T13" fmla="*/ 6 h 29"/>
                <a:gd name="T14" fmla="*/ 13 w 23"/>
                <a:gd name="T15" fmla="*/ 4 h 29"/>
                <a:gd name="T16" fmla="*/ 23 w 23"/>
                <a:gd name="T17" fmla="*/ 4 h 29"/>
                <a:gd name="T18" fmla="*/ 23 w 23"/>
                <a:gd name="T19" fmla="*/ 0 h 29"/>
                <a:gd name="T20" fmla="*/ 13 w 23"/>
                <a:gd name="T21" fmla="*/ 0 h 29"/>
                <a:gd name="T22" fmla="*/ 8 w 23"/>
                <a:gd name="T23" fmla="*/ 2 h 29"/>
                <a:gd name="T24" fmla="*/ 2 w 23"/>
                <a:gd name="T25" fmla="*/ 8 h 29"/>
                <a:gd name="T26" fmla="*/ 0 w 23"/>
                <a:gd name="T27" fmla="*/ 14 h 29"/>
                <a:gd name="T28" fmla="*/ 2 w 23"/>
                <a:gd name="T29" fmla="*/ 20 h 29"/>
                <a:gd name="T30" fmla="*/ 8 w 23"/>
                <a:gd name="T31" fmla="*/ 25 h 29"/>
                <a:gd name="T32" fmla="*/ 13 w 23"/>
                <a:gd name="T33" fmla="*/ 29 h 29"/>
                <a:gd name="T34" fmla="*/ 23 w 23"/>
                <a:gd name="T35" fmla="*/ 29 h 29"/>
                <a:gd name="T36" fmla="*/ 23 w 23"/>
                <a:gd name="T37" fmla="*/ 25 h 2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29"/>
                <a:gd name="T59" fmla="*/ 23 w 23"/>
                <a:gd name="T60" fmla="*/ 29 h 2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29">
                  <a:moveTo>
                    <a:pt x="23" y="25"/>
                  </a:moveTo>
                  <a:lnTo>
                    <a:pt x="13" y="25"/>
                  </a:lnTo>
                  <a:lnTo>
                    <a:pt x="8" y="22"/>
                  </a:lnTo>
                  <a:lnTo>
                    <a:pt x="4" y="18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8" y="6"/>
                  </a:lnTo>
                  <a:lnTo>
                    <a:pt x="13" y="4"/>
                  </a:lnTo>
                  <a:lnTo>
                    <a:pt x="23" y="4"/>
                  </a:lnTo>
                  <a:lnTo>
                    <a:pt x="23" y="0"/>
                  </a:lnTo>
                  <a:lnTo>
                    <a:pt x="13" y="0"/>
                  </a:lnTo>
                  <a:lnTo>
                    <a:pt x="8" y="2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8" y="25"/>
                  </a:lnTo>
                  <a:lnTo>
                    <a:pt x="13" y="29"/>
                  </a:lnTo>
                  <a:lnTo>
                    <a:pt x="23" y="29"/>
                  </a:lnTo>
                  <a:lnTo>
                    <a:pt x="23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06" name="Freeform 954">
              <a:extLst>
                <a:ext uri="{FF2B5EF4-FFF2-40B4-BE49-F238E27FC236}">
                  <a16:creationId xmlns:a16="http://schemas.microsoft.com/office/drawing/2014/main" id="{C14B4566-BC62-C042-10F0-62E2BD665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" y="2042"/>
              <a:ext cx="67" cy="34"/>
            </a:xfrm>
            <a:custGeom>
              <a:avLst/>
              <a:gdLst>
                <a:gd name="T0" fmla="*/ 65 w 67"/>
                <a:gd name="T1" fmla="*/ 9 h 34"/>
                <a:gd name="T2" fmla="*/ 67 w 67"/>
                <a:gd name="T3" fmla="*/ 5 h 34"/>
                <a:gd name="T4" fmla="*/ 61 w 67"/>
                <a:gd name="T5" fmla="*/ 2 h 34"/>
                <a:gd name="T6" fmla="*/ 58 w 67"/>
                <a:gd name="T7" fmla="*/ 0 h 34"/>
                <a:gd name="T8" fmla="*/ 52 w 67"/>
                <a:gd name="T9" fmla="*/ 0 h 34"/>
                <a:gd name="T10" fmla="*/ 48 w 67"/>
                <a:gd name="T11" fmla="*/ 0 h 34"/>
                <a:gd name="T12" fmla="*/ 42 w 67"/>
                <a:gd name="T13" fmla="*/ 3 h 34"/>
                <a:gd name="T14" fmla="*/ 35 w 67"/>
                <a:gd name="T15" fmla="*/ 11 h 34"/>
                <a:gd name="T16" fmla="*/ 29 w 67"/>
                <a:gd name="T17" fmla="*/ 17 h 34"/>
                <a:gd name="T18" fmla="*/ 21 w 67"/>
                <a:gd name="T19" fmla="*/ 25 h 34"/>
                <a:gd name="T20" fmla="*/ 11 w 67"/>
                <a:gd name="T21" fmla="*/ 28 h 34"/>
                <a:gd name="T22" fmla="*/ 0 w 67"/>
                <a:gd name="T23" fmla="*/ 30 h 34"/>
                <a:gd name="T24" fmla="*/ 0 w 67"/>
                <a:gd name="T25" fmla="*/ 34 h 34"/>
                <a:gd name="T26" fmla="*/ 11 w 67"/>
                <a:gd name="T27" fmla="*/ 32 h 34"/>
                <a:gd name="T28" fmla="*/ 21 w 67"/>
                <a:gd name="T29" fmla="*/ 28 h 34"/>
                <a:gd name="T30" fmla="*/ 31 w 67"/>
                <a:gd name="T31" fmla="*/ 21 h 34"/>
                <a:gd name="T32" fmla="*/ 36 w 67"/>
                <a:gd name="T33" fmla="*/ 13 h 34"/>
                <a:gd name="T34" fmla="*/ 42 w 67"/>
                <a:gd name="T35" fmla="*/ 7 h 34"/>
                <a:gd name="T36" fmla="*/ 50 w 67"/>
                <a:gd name="T37" fmla="*/ 5 h 34"/>
                <a:gd name="T38" fmla="*/ 52 w 67"/>
                <a:gd name="T39" fmla="*/ 3 h 34"/>
                <a:gd name="T40" fmla="*/ 56 w 67"/>
                <a:gd name="T41" fmla="*/ 5 h 34"/>
                <a:gd name="T42" fmla="*/ 61 w 67"/>
                <a:gd name="T43" fmla="*/ 5 h 34"/>
                <a:gd name="T44" fmla="*/ 65 w 67"/>
                <a:gd name="T45" fmla="*/ 9 h 34"/>
                <a:gd name="T46" fmla="*/ 67 w 67"/>
                <a:gd name="T47" fmla="*/ 5 h 34"/>
                <a:gd name="T48" fmla="*/ 65 w 67"/>
                <a:gd name="T49" fmla="*/ 9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4"/>
                <a:gd name="T77" fmla="*/ 67 w 67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4">
                  <a:moveTo>
                    <a:pt x="65" y="9"/>
                  </a:moveTo>
                  <a:lnTo>
                    <a:pt x="67" y="5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2" y="3"/>
                  </a:lnTo>
                  <a:lnTo>
                    <a:pt x="35" y="11"/>
                  </a:lnTo>
                  <a:lnTo>
                    <a:pt x="29" y="17"/>
                  </a:lnTo>
                  <a:lnTo>
                    <a:pt x="21" y="25"/>
                  </a:lnTo>
                  <a:lnTo>
                    <a:pt x="11" y="28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11" y="32"/>
                  </a:lnTo>
                  <a:lnTo>
                    <a:pt x="21" y="28"/>
                  </a:lnTo>
                  <a:lnTo>
                    <a:pt x="31" y="21"/>
                  </a:lnTo>
                  <a:lnTo>
                    <a:pt x="36" y="13"/>
                  </a:lnTo>
                  <a:lnTo>
                    <a:pt x="42" y="7"/>
                  </a:lnTo>
                  <a:lnTo>
                    <a:pt x="50" y="5"/>
                  </a:lnTo>
                  <a:lnTo>
                    <a:pt x="52" y="3"/>
                  </a:lnTo>
                  <a:lnTo>
                    <a:pt x="56" y="5"/>
                  </a:lnTo>
                  <a:lnTo>
                    <a:pt x="61" y="5"/>
                  </a:lnTo>
                  <a:lnTo>
                    <a:pt x="65" y="9"/>
                  </a:lnTo>
                  <a:lnTo>
                    <a:pt x="67" y="5"/>
                  </a:lnTo>
                  <a:lnTo>
                    <a:pt x="6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07" name="Freeform 955">
              <a:extLst>
                <a:ext uri="{FF2B5EF4-FFF2-40B4-BE49-F238E27FC236}">
                  <a16:creationId xmlns:a16="http://schemas.microsoft.com/office/drawing/2014/main" id="{E7451C54-D0A2-D165-D9A6-0E224E677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2047"/>
              <a:ext cx="23" cy="29"/>
            </a:xfrm>
            <a:custGeom>
              <a:avLst/>
              <a:gdLst>
                <a:gd name="T0" fmla="*/ 23 w 23"/>
                <a:gd name="T1" fmla="*/ 25 h 29"/>
                <a:gd name="T2" fmla="*/ 14 w 23"/>
                <a:gd name="T3" fmla="*/ 25 h 29"/>
                <a:gd name="T4" fmla="*/ 8 w 23"/>
                <a:gd name="T5" fmla="*/ 22 h 29"/>
                <a:gd name="T6" fmla="*/ 4 w 23"/>
                <a:gd name="T7" fmla="*/ 18 h 29"/>
                <a:gd name="T8" fmla="*/ 2 w 23"/>
                <a:gd name="T9" fmla="*/ 14 h 29"/>
                <a:gd name="T10" fmla="*/ 4 w 23"/>
                <a:gd name="T11" fmla="*/ 10 h 29"/>
                <a:gd name="T12" fmla="*/ 8 w 23"/>
                <a:gd name="T13" fmla="*/ 6 h 29"/>
                <a:gd name="T14" fmla="*/ 14 w 23"/>
                <a:gd name="T15" fmla="*/ 4 h 29"/>
                <a:gd name="T16" fmla="*/ 21 w 23"/>
                <a:gd name="T17" fmla="*/ 4 h 29"/>
                <a:gd name="T18" fmla="*/ 23 w 23"/>
                <a:gd name="T19" fmla="*/ 0 h 29"/>
                <a:gd name="T20" fmla="*/ 14 w 23"/>
                <a:gd name="T21" fmla="*/ 0 h 29"/>
                <a:gd name="T22" fmla="*/ 6 w 23"/>
                <a:gd name="T23" fmla="*/ 2 h 29"/>
                <a:gd name="T24" fmla="*/ 2 w 23"/>
                <a:gd name="T25" fmla="*/ 8 h 29"/>
                <a:gd name="T26" fmla="*/ 0 w 23"/>
                <a:gd name="T27" fmla="*/ 14 h 29"/>
                <a:gd name="T28" fmla="*/ 2 w 23"/>
                <a:gd name="T29" fmla="*/ 20 h 29"/>
                <a:gd name="T30" fmla="*/ 6 w 23"/>
                <a:gd name="T31" fmla="*/ 25 h 29"/>
                <a:gd name="T32" fmla="*/ 14 w 23"/>
                <a:gd name="T33" fmla="*/ 29 h 29"/>
                <a:gd name="T34" fmla="*/ 23 w 23"/>
                <a:gd name="T35" fmla="*/ 29 h 29"/>
                <a:gd name="T36" fmla="*/ 23 w 23"/>
                <a:gd name="T37" fmla="*/ 25 h 2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29"/>
                <a:gd name="T59" fmla="*/ 23 w 23"/>
                <a:gd name="T60" fmla="*/ 29 h 2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29">
                  <a:moveTo>
                    <a:pt x="23" y="25"/>
                  </a:moveTo>
                  <a:lnTo>
                    <a:pt x="14" y="25"/>
                  </a:lnTo>
                  <a:lnTo>
                    <a:pt x="8" y="22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8" y="6"/>
                  </a:lnTo>
                  <a:lnTo>
                    <a:pt x="14" y="4"/>
                  </a:lnTo>
                  <a:lnTo>
                    <a:pt x="21" y="4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6" y="2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6" y="25"/>
                  </a:lnTo>
                  <a:lnTo>
                    <a:pt x="14" y="29"/>
                  </a:lnTo>
                  <a:lnTo>
                    <a:pt x="23" y="29"/>
                  </a:lnTo>
                  <a:lnTo>
                    <a:pt x="23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08" name="Freeform 956">
              <a:extLst>
                <a:ext uri="{FF2B5EF4-FFF2-40B4-BE49-F238E27FC236}">
                  <a16:creationId xmlns:a16="http://schemas.microsoft.com/office/drawing/2014/main" id="{E78F11BF-25FD-8340-1560-356527035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" y="2042"/>
              <a:ext cx="65" cy="34"/>
            </a:xfrm>
            <a:custGeom>
              <a:avLst/>
              <a:gdLst>
                <a:gd name="T0" fmla="*/ 65 w 65"/>
                <a:gd name="T1" fmla="*/ 9 h 34"/>
                <a:gd name="T2" fmla="*/ 65 w 65"/>
                <a:gd name="T3" fmla="*/ 5 h 34"/>
                <a:gd name="T4" fmla="*/ 62 w 65"/>
                <a:gd name="T5" fmla="*/ 2 h 34"/>
                <a:gd name="T6" fmla="*/ 56 w 65"/>
                <a:gd name="T7" fmla="*/ 0 h 34"/>
                <a:gd name="T8" fmla="*/ 52 w 65"/>
                <a:gd name="T9" fmla="*/ 0 h 34"/>
                <a:gd name="T10" fmla="*/ 48 w 65"/>
                <a:gd name="T11" fmla="*/ 0 h 34"/>
                <a:gd name="T12" fmla="*/ 40 w 65"/>
                <a:gd name="T13" fmla="*/ 3 h 34"/>
                <a:gd name="T14" fmla="*/ 35 w 65"/>
                <a:gd name="T15" fmla="*/ 11 h 34"/>
                <a:gd name="T16" fmla="*/ 27 w 65"/>
                <a:gd name="T17" fmla="*/ 17 h 34"/>
                <a:gd name="T18" fmla="*/ 19 w 65"/>
                <a:gd name="T19" fmla="*/ 25 h 34"/>
                <a:gd name="T20" fmla="*/ 12 w 65"/>
                <a:gd name="T21" fmla="*/ 28 h 34"/>
                <a:gd name="T22" fmla="*/ 0 w 65"/>
                <a:gd name="T23" fmla="*/ 30 h 34"/>
                <a:gd name="T24" fmla="*/ 0 w 65"/>
                <a:gd name="T25" fmla="*/ 34 h 34"/>
                <a:gd name="T26" fmla="*/ 12 w 65"/>
                <a:gd name="T27" fmla="*/ 32 h 34"/>
                <a:gd name="T28" fmla="*/ 21 w 65"/>
                <a:gd name="T29" fmla="*/ 28 h 34"/>
                <a:gd name="T30" fmla="*/ 29 w 65"/>
                <a:gd name="T31" fmla="*/ 21 h 34"/>
                <a:gd name="T32" fmla="*/ 35 w 65"/>
                <a:gd name="T33" fmla="*/ 13 h 34"/>
                <a:gd name="T34" fmla="*/ 42 w 65"/>
                <a:gd name="T35" fmla="*/ 7 h 34"/>
                <a:gd name="T36" fmla="*/ 48 w 65"/>
                <a:gd name="T37" fmla="*/ 5 h 34"/>
                <a:gd name="T38" fmla="*/ 52 w 65"/>
                <a:gd name="T39" fmla="*/ 3 h 34"/>
                <a:gd name="T40" fmla="*/ 56 w 65"/>
                <a:gd name="T41" fmla="*/ 5 h 34"/>
                <a:gd name="T42" fmla="*/ 60 w 65"/>
                <a:gd name="T43" fmla="*/ 5 h 34"/>
                <a:gd name="T44" fmla="*/ 65 w 65"/>
                <a:gd name="T45" fmla="*/ 9 h 34"/>
                <a:gd name="T46" fmla="*/ 65 w 65"/>
                <a:gd name="T47" fmla="*/ 5 h 34"/>
                <a:gd name="T48" fmla="*/ 65 w 65"/>
                <a:gd name="T49" fmla="*/ 9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5"/>
                <a:gd name="T76" fmla="*/ 0 h 34"/>
                <a:gd name="T77" fmla="*/ 65 w 65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5" h="34">
                  <a:moveTo>
                    <a:pt x="65" y="9"/>
                  </a:moveTo>
                  <a:lnTo>
                    <a:pt x="65" y="5"/>
                  </a:lnTo>
                  <a:lnTo>
                    <a:pt x="62" y="2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0" y="3"/>
                  </a:lnTo>
                  <a:lnTo>
                    <a:pt x="35" y="11"/>
                  </a:lnTo>
                  <a:lnTo>
                    <a:pt x="27" y="17"/>
                  </a:lnTo>
                  <a:lnTo>
                    <a:pt x="19" y="25"/>
                  </a:lnTo>
                  <a:lnTo>
                    <a:pt x="12" y="28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12" y="32"/>
                  </a:lnTo>
                  <a:lnTo>
                    <a:pt x="21" y="28"/>
                  </a:lnTo>
                  <a:lnTo>
                    <a:pt x="29" y="21"/>
                  </a:lnTo>
                  <a:lnTo>
                    <a:pt x="35" y="13"/>
                  </a:lnTo>
                  <a:lnTo>
                    <a:pt x="42" y="7"/>
                  </a:lnTo>
                  <a:lnTo>
                    <a:pt x="48" y="5"/>
                  </a:lnTo>
                  <a:lnTo>
                    <a:pt x="52" y="3"/>
                  </a:lnTo>
                  <a:lnTo>
                    <a:pt x="56" y="5"/>
                  </a:lnTo>
                  <a:lnTo>
                    <a:pt x="60" y="5"/>
                  </a:lnTo>
                  <a:lnTo>
                    <a:pt x="65" y="9"/>
                  </a:lnTo>
                  <a:lnTo>
                    <a:pt x="65" y="5"/>
                  </a:lnTo>
                  <a:lnTo>
                    <a:pt x="6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09" name="Freeform 957">
              <a:extLst>
                <a:ext uri="{FF2B5EF4-FFF2-40B4-BE49-F238E27FC236}">
                  <a16:creationId xmlns:a16="http://schemas.microsoft.com/office/drawing/2014/main" id="{DBCD85AA-1434-D704-D49A-3A2E568EE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" y="2047"/>
              <a:ext cx="21" cy="29"/>
            </a:xfrm>
            <a:custGeom>
              <a:avLst/>
              <a:gdLst>
                <a:gd name="T0" fmla="*/ 21 w 21"/>
                <a:gd name="T1" fmla="*/ 25 h 29"/>
                <a:gd name="T2" fmla="*/ 12 w 21"/>
                <a:gd name="T3" fmla="*/ 25 h 29"/>
                <a:gd name="T4" fmla="*/ 6 w 21"/>
                <a:gd name="T5" fmla="*/ 22 h 29"/>
                <a:gd name="T6" fmla="*/ 4 w 21"/>
                <a:gd name="T7" fmla="*/ 18 h 29"/>
                <a:gd name="T8" fmla="*/ 2 w 21"/>
                <a:gd name="T9" fmla="*/ 14 h 29"/>
                <a:gd name="T10" fmla="*/ 4 w 21"/>
                <a:gd name="T11" fmla="*/ 10 h 29"/>
                <a:gd name="T12" fmla="*/ 6 w 21"/>
                <a:gd name="T13" fmla="*/ 6 h 29"/>
                <a:gd name="T14" fmla="*/ 12 w 21"/>
                <a:gd name="T15" fmla="*/ 4 h 29"/>
                <a:gd name="T16" fmla="*/ 21 w 21"/>
                <a:gd name="T17" fmla="*/ 4 h 29"/>
                <a:gd name="T18" fmla="*/ 21 w 21"/>
                <a:gd name="T19" fmla="*/ 0 h 29"/>
                <a:gd name="T20" fmla="*/ 12 w 21"/>
                <a:gd name="T21" fmla="*/ 0 h 29"/>
                <a:gd name="T22" fmla="*/ 6 w 21"/>
                <a:gd name="T23" fmla="*/ 2 h 29"/>
                <a:gd name="T24" fmla="*/ 0 w 21"/>
                <a:gd name="T25" fmla="*/ 8 h 29"/>
                <a:gd name="T26" fmla="*/ 0 w 21"/>
                <a:gd name="T27" fmla="*/ 14 h 29"/>
                <a:gd name="T28" fmla="*/ 0 w 21"/>
                <a:gd name="T29" fmla="*/ 20 h 29"/>
                <a:gd name="T30" fmla="*/ 6 w 21"/>
                <a:gd name="T31" fmla="*/ 25 h 29"/>
                <a:gd name="T32" fmla="*/ 12 w 21"/>
                <a:gd name="T33" fmla="*/ 29 h 29"/>
                <a:gd name="T34" fmla="*/ 21 w 21"/>
                <a:gd name="T35" fmla="*/ 29 h 29"/>
                <a:gd name="T36" fmla="*/ 21 w 21"/>
                <a:gd name="T37" fmla="*/ 25 h 2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"/>
                <a:gd name="T58" fmla="*/ 0 h 29"/>
                <a:gd name="T59" fmla="*/ 21 w 21"/>
                <a:gd name="T60" fmla="*/ 29 h 2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" h="29">
                  <a:moveTo>
                    <a:pt x="21" y="25"/>
                  </a:moveTo>
                  <a:lnTo>
                    <a:pt x="12" y="25"/>
                  </a:lnTo>
                  <a:lnTo>
                    <a:pt x="6" y="22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6" y="6"/>
                  </a:lnTo>
                  <a:lnTo>
                    <a:pt x="12" y="4"/>
                  </a:lnTo>
                  <a:lnTo>
                    <a:pt x="21" y="4"/>
                  </a:lnTo>
                  <a:lnTo>
                    <a:pt x="21" y="0"/>
                  </a:lnTo>
                  <a:lnTo>
                    <a:pt x="12" y="0"/>
                  </a:lnTo>
                  <a:lnTo>
                    <a:pt x="6" y="2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6" y="25"/>
                  </a:lnTo>
                  <a:lnTo>
                    <a:pt x="12" y="29"/>
                  </a:lnTo>
                  <a:lnTo>
                    <a:pt x="21" y="29"/>
                  </a:lnTo>
                  <a:lnTo>
                    <a:pt x="21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10" name="Freeform 958">
              <a:extLst>
                <a:ext uri="{FF2B5EF4-FFF2-40B4-BE49-F238E27FC236}">
                  <a16:creationId xmlns:a16="http://schemas.microsoft.com/office/drawing/2014/main" id="{1D556BF8-58D3-49AC-B489-13EF825B1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3" y="2042"/>
              <a:ext cx="68" cy="34"/>
            </a:xfrm>
            <a:custGeom>
              <a:avLst/>
              <a:gdLst>
                <a:gd name="T0" fmla="*/ 68 w 68"/>
                <a:gd name="T1" fmla="*/ 9 h 34"/>
                <a:gd name="T2" fmla="*/ 68 w 68"/>
                <a:gd name="T3" fmla="*/ 5 h 34"/>
                <a:gd name="T4" fmla="*/ 62 w 68"/>
                <a:gd name="T5" fmla="*/ 2 h 34"/>
                <a:gd name="T6" fmla="*/ 58 w 68"/>
                <a:gd name="T7" fmla="*/ 0 h 34"/>
                <a:gd name="T8" fmla="*/ 52 w 68"/>
                <a:gd name="T9" fmla="*/ 0 h 34"/>
                <a:gd name="T10" fmla="*/ 48 w 68"/>
                <a:gd name="T11" fmla="*/ 0 h 34"/>
                <a:gd name="T12" fmla="*/ 43 w 68"/>
                <a:gd name="T13" fmla="*/ 3 h 34"/>
                <a:gd name="T14" fmla="*/ 35 w 68"/>
                <a:gd name="T15" fmla="*/ 11 h 34"/>
                <a:gd name="T16" fmla="*/ 29 w 68"/>
                <a:gd name="T17" fmla="*/ 17 h 34"/>
                <a:gd name="T18" fmla="*/ 22 w 68"/>
                <a:gd name="T19" fmla="*/ 25 h 34"/>
                <a:gd name="T20" fmla="*/ 12 w 68"/>
                <a:gd name="T21" fmla="*/ 28 h 34"/>
                <a:gd name="T22" fmla="*/ 0 w 68"/>
                <a:gd name="T23" fmla="*/ 30 h 34"/>
                <a:gd name="T24" fmla="*/ 0 w 68"/>
                <a:gd name="T25" fmla="*/ 34 h 34"/>
                <a:gd name="T26" fmla="*/ 12 w 68"/>
                <a:gd name="T27" fmla="*/ 32 h 34"/>
                <a:gd name="T28" fmla="*/ 22 w 68"/>
                <a:gd name="T29" fmla="*/ 28 h 34"/>
                <a:gd name="T30" fmla="*/ 29 w 68"/>
                <a:gd name="T31" fmla="*/ 21 h 34"/>
                <a:gd name="T32" fmla="*/ 37 w 68"/>
                <a:gd name="T33" fmla="*/ 13 h 34"/>
                <a:gd name="T34" fmla="*/ 43 w 68"/>
                <a:gd name="T35" fmla="*/ 7 h 34"/>
                <a:gd name="T36" fmla="*/ 50 w 68"/>
                <a:gd name="T37" fmla="*/ 5 h 34"/>
                <a:gd name="T38" fmla="*/ 52 w 68"/>
                <a:gd name="T39" fmla="*/ 3 h 34"/>
                <a:gd name="T40" fmla="*/ 56 w 68"/>
                <a:gd name="T41" fmla="*/ 5 h 34"/>
                <a:gd name="T42" fmla="*/ 62 w 68"/>
                <a:gd name="T43" fmla="*/ 5 h 34"/>
                <a:gd name="T44" fmla="*/ 66 w 68"/>
                <a:gd name="T45" fmla="*/ 9 h 34"/>
                <a:gd name="T46" fmla="*/ 68 w 68"/>
                <a:gd name="T47" fmla="*/ 5 h 34"/>
                <a:gd name="T48" fmla="*/ 68 w 68"/>
                <a:gd name="T49" fmla="*/ 9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8"/>
                <a:gd name="T76" fmla="*/ 0 h 34"/>
                <a:gd name="T77" fmla="*/ 68 w 68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8" h="34">
                  <a:moveTo>
                    <a:pt x="68" y="9"/>
                  </a:moveTo>
                  <a:lnTo>
                    <a:pt x="68" y="5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3" y="3"/>
                  </a:lnTo>
                  <a:lnTo>
                    <a:pt x="35" y="11"/>
                  </a:lnTo>
                  <a:lnTo>
                    <a:pt x="29" y="17"/>
                  </a:lnTo>
                  <a:lnTo>
                    <a:pt x="22" y="25"/>
                  </a:lnTo>
                  <a:lnTo>
                    <a:pt x="12" y="28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12" y="32"/>
                  </a:lnTo>
                  <a:lnTo>
                    <a:pt x="22" y="28"/>
                  </a:lnTo>
                  <a:lnTo>
                    <a:pt x="29" y="21"/>
                  </a:lnTo>
                  <a:lnTo>
                    <a:pt x="37" y="13"/>
                  </a:lnTo>
                  <a:lnTo>
                    <a:pt x="43" y="7"/>
                  </a:lnTo>
                  <a:lnTo>
                    <a:pt x="50" y="5"/>
                  </a:lnTo>
                  <a:lnTo>
                    <a:pt x="52" y="3"/>
                  </a:lnTo>
                  <a:lnTo>
                    <a:pt x="56" y="5"/>
                  </a:lnTo>
                  <a:lnTo>
                    <a:pt x="62" y="5"/>
                  </a:lnTo>
                  <a:lnTo>
                    <a:pt x="66" y="9"/>
                  </a:lnTo>
                  <a:lnTo>
                    <a:pt x="68" y="5"/>
                  </a:lnTo>
                  <a:lnTo>
                    <a:pt x="68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11" name="Freeform 959">
              <a:extLst>
                <a:ext uri="{FF2B5EF4-FFF2-40B4-BE49-F238E27FC236}">
                  <a16:creationId xmlns:a16="http://schemas.microsoft.com/office/drawing/2014/main" id="{4F0771C0-557C-0595-A88A-656AD8A6C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2047"/>
              <a:ext cx="23" cy="29"/>
            </a:xfrm>
            <a:custGeom>
              <a:avLst/>
              <a:gdLst>
                <a:gd name="T0" fmla="*/ 23 w 23"/>
                <a:gd name="T1" fmla="*/ 25 h 29"/>
                <a:gd name="T2" fmla="*/ 13 w 23"/>
                <a:gd name="T3" fmla="*/ 25 h 29"/>
                <a:gd name="T4" fmla="*/ 7 w 23"/>
                <a:gd name="T5" fmla="*/ 22 h 29"/>
                <a:gd name="T6" fmla="*/ 3 w 23"/>
                <a:gd name="T7" fmla="*/ 18 h 29"/>
                <a:gd name="T8" fmla="*/ 3 w 23"/>
                <a:gd name="T9" fmla="*/ 14 h 29"/>
                <a:gd name="T10" fmla="*/ 3 w 23"/>
                <a:gd name="T11" fmla="*/ 10 h 29"/>
                <a:gd name="T12" fmla="*/ 7 w 23"/>
                <a:gd name="T13" fmla="*/ 6 h 29"/>
                <a:gd name="T14" fmla="*/ 13 w 23"/>
                <a:gd name="T15" fmla="*/ 4 h 29"/>
                <a:gd name="T16" fmla="*/ 23 w 23"/>
                <a:gd name="T17" fmla="*/ 4 h 29"/>
                <a:gd name="T18" fmla="*/ 23 w 23"/>
                <a:gd name="T19" fmla="*/ 0 h 29"/>
                <a:gd name="T20" fmla="*/ 13 w 23"/>
                <a:gd name="T21" fmla="*/ 0 h 29"/>
                <a:gd name="T22" fmla="*/ 5 w 23"/>
                <a:gd name="T23" fmla="*/ 2 h 29"/>
                <a:gd name="T24" fmla="*/ 1 w 23"/>
                <a:gd name="T25" fmla="*/ 8 h 29"/>
                <a:gd name="T26" fmla="*/ 0 w 23"/>
                <a:gd name="T27" fmla="*/ 14 h 29"/>
                <a:gd name="T28" fmla="*/ 1 w 23"/>
                <a:gd name="T29" fmla="*/ 20 h 29"/>
                <a:gd name="T30" fmla="*/ 5 w 23"/>
                <a:gd name="T31" fmla="*/ 25 h 29"/>
                <a:gd name="T32" fmla="*/ 13 w 23"/>
                <a:gd name="T33" fmla="*/ 29 h 29"/>
                <a:gd name="T34" fmla="*/ 15 w 23"/>
                <a:gd name="T35" fmla="*/ 29 h 29"/>
                <a:gd name="T36" fmla="*/ 23 w 23"/>
                <a:gd name="T37" fmla="*/ 25 h 29"/>
                <a:gd name="T38" fmla="*/ 23 w 23"/>
                <a:gd name="T39" fmla="*/ 25 h 2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3"/>
                <a:gd name="T61" fmla="*/ 0 h 29"/>
                <a:gd name="T62" fmla="*/ 23 w 23"/>
                <a:gd name="T63" fmla="*/ 29 h 2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3" h="29">
                  <a:moveTo>
                    <a:pt x="23" y="25"/>
                  </a:moveTo>
                  <a:lnTo>
                    <a:pt x="13" y="25"/>
                  </a:lnTo>
                  <a:lnTo>
                    <a:pt x="7" y="22"/>
                  </a:lnTo>
                  <a:lnTo>
                    <a:pt x="3" y="18"/>
                  </a:lnTo>
                  <a:lnTo>
                    <a:pt x="3" y="14"/>
                  </a:lnTo>
                  <a:lnTo>
                    <a:pt x="3" y="10"/>
                  </a:lnTo>
                  <a:lnTo>
                    <a:pt x="7" y="6"/>
                  </a:lnTo>
                  <a:lnTo>
                    <a:pt x="13" y="4"/>
                  </a:lnTo>
                  <a:lnTo>
                    <a:pt x="23" y="4"/>
                  </a:lnTo>
                  <a:lnTo>
                    <a:pt x="23" y="0"/>
                  </a:lnTo>
                  <a:lnTo>
                    <a:pt x="13" y="0"/>
                  </a:lnTo>
                  <a:lnTo>
                    <a:pt x="5" y="2"/>
                  </a:lnTo>
                  <a:lnTo>
                    <a:pt x="1" y="8"/>
                  </a:lnTo>
                  <a:lnTo>
                    <a:pt x="0" y="14"/>
                  </a:lnTo>
                  <a:lnTo>
                    <a:pt x="1" y="20"/>
                  </a:lnTo>
                  <a:lnTo>
                    <a:pt x="5" y="25"/>
                  </a:lnTo>
                  <a:lnTo>
                    <a:pt x="13" y="29"/>
                  </a:lnTo>
                  <a:lnTo>
                    <a:pt x="15" y="29"/>
                  </a:lnTo>
                  <a:lnTo>
                    <a:pt x="23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12" name="Freeform 960">
              <a:extLst>
                <a:ext uri="{FF2B5EF4-FFF2-40B4-BE49-F238E27FC236}">
                  <a16:creationId xmlns:a16="http://schemas.microsoft.com/office/drawing/2014/main" id="{3B7F2ED3-428D-A715-5A92-EDFECE0095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21" y="2042"/>
              <a:ext cx="53" cy="30"/>
            </a:xfrm>
            <a:custGeom>
              <a:avLst/>
              <a:gdLst>
                <a:gd name="T0" fmla="*/ 53 w 53"/>
                <a:gd name="T1" fmla="*/ 0 h 30"/>
                <a:gd name="T2" fmla="*/ 51 w 53"/>
                <a:gd name="T3" fmla="*/ 0 h 30"/>
                <a:gd name="T4" fmla="*/ 48 w 53"/>
                <a:gd name="T5" fmla="*/ 0 h 30"/>
                <a:gd name="T6" fmla="*/ 40 w 53"/>
                <a:gd name="T7" fmla="*/ 3 h 30"/>
                <a:gd name="T8" fmla="*/ 34 w 53"/>
                <a:gd name="T9" fmla="*/ 11 h 30"/>
                <a:gd name="T10" fmla="*/ 32 w 53"/>
                <a:gd name="T11" fmla="*/ 13 h 30"/>
                <a:gd name="T12" fmla="*/ 53 w 53"/>
                <a:gd name="T13" fmla="*/ 0 h 30"/>
                <a:gd name="T14" fmla="*/ 0 w 53"/>
                <a:gd name="T15" fmla="*/ 30 h 30"/>
                <a:gd name="T16" fmla="*/ 0 w 53"/>
                <a:gd name="T17" fmla="*/ 30 h 30"/>
                <a:gd name="T18" fmla="*/ 0 w 53"/>
                <a:gd name="T19" fmla="*/ 30 h 30"/>
                <a:gd name="T20" fmla="*/ 0 w 53"/>
                <a:gd name="T21" fmla="*/ 30 h 3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3"/>
                <a:gd name="T34" fmla="*/ 0 h 30"/>
                <a:gd name="T35" fmla="*/ 53 w 53"/>
                <a:gd name="T36" fmla="*/ 30 h 3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3" h="30">
                  <a:moveTo>
                    <a:pt x="53" y="0"/>
                  </a:moveTo>
                  <a:lnTo>
                    <a:pt x="51" y="0"/>
                  </a:lnTo>
                  <a:lnTo>
                    <a:pt x="48" y="0"/>
                  </a:lnTo>
                  <a:lnTo>
                    <a:pt x="40" y="3"/>
                  </a:lnTo>
                  <a:lnTo>
                    <a:pt x="34" y="11"/>
                  </a:lnTo>
                  <a:lnTo>
                    <a:pt x="32" y="13"/>
                  </a:lnTo>
                  <a:lnTo>
                    <a:pt x="53" y="0"/>
                  </a:lnTo>
                  <a:close/>
                  <a:moveTo>
                    <a:pt x="0" y="30"/>
                  </a:moveTo>
                  <a:lnTo>
                    <a:pt x="0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13" name="Freeform 961">
              <a:extLst>
                <a:ext uri="{FF2B5EF4-FFF2-40B4-BE49-F238E27FC236}">
                  <a16:creationId xmlns:a16="http://schemas.microsoft.com/office/drawing/2014/main" id="{64CFAF3A-C851-0BFF-5A78-0C3DA3A4D7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39" y="1971"/>
              <a:ext cx="60" cy="30"/>
            </a:xfrm>
            <a:custGeom>
              <a:avLst/>
              <a:gdLst>
                <a:gd name="T0" fmla="*/ 60 w 60"/>
                <a:gd name="T1" fmla="*/ 5 h 30"/>
                <a:gd name="T2" fmla="*/ 60 w 60"/>
                <a:gd name="T3" fmla="*/ 2 h 30"/>
                <a:gd name="T4" fmla="*/ 56 w 60"/>
                <a:gd name="T5" fmla="*/ 0 h 30"/>
                <a:gd name="T6" fmla="*/ 52 w 60"/>
                <a:gd name="T7" fmla="*/ 2 h 30"/>
                <a:gd name="T8" fmla="*/ 54 w 60"/>
                <a:gd name="T9" fmla="*/ 2 h 30"/>
                <a:gd name="T10" fmla="*/ 60 w 60"/>
                <a:gd name="T11" fmla="*/ 5 h 30"/>
                <a:gd name="T12" fmla="*/ 60 w 60"/>
                <a:gd name="T13" fmla="*/ 2 h 30"/>
                <a:gd name="T14" fmla="*/ 60 w 60"/>
                <a:gd name="T15" fmla="*/ 5 h 30"/>
                <a:gd name="T16" fmla="*/ 0 w 60"/>
                <a:gd name="T17" fmla="*/ 30 h 30"/>
                <a:gd name="T18" fmla="*/ 6 w 60"/>
                <a:gd name="T19" fmla="*/ 28 h 30"/>
                <a:gd name="T20" fmla="*/ 16 w 60"/>
                <a:gd name="T21" fmla="*/ 25 h 30"/>
                <a:gd name="T22" fmla="*/ 23 w 60"/>
                <a:gd name="T23" fmla="*/ 17 h 30"/>
                <a:gd name="T24" fmla="*/ 0 w 60"/>
                <a:gd name="T25" fmla="*/ 30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0"/>
                <a:gd name="T40" fmla="*/ 0 h 30"/>
                <a:gd name="T41" fmla="*/ 60 w 60"/>
                <a:gd name="T42" fmla="*/ 30 h 3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0" h="30">
                  <a:moveTo>
                    <a:pt x="60" y="5"/>
                  </a:moveTo>
                  <a:lnTo>
                    <a:pt x="60" y="2"/>
                  </a:lnTo>
                  <a:lnTo>
                    <a:pt x="56" y="0"/>
                  </a:lnTo>
                  <a:lnTo>
                    <a:pt x="52" y="2"/>
                  </a:lnTo>
                  <a:lnTo>
                    <a:pt x="54" y="2"/>
                  </a:lnTo>
                  <a:lnTo>
                    <a:pt x="60" y="5"/>
                  </a:lnTo>
                  <a:lnTo>
                    <a:pt x="60" y="2"/>
                  </a:lnTo>
                  <a:lnTo>
                    <a:pt x="60" y="5"/>
                  </a:lnTo>
                  <a:close/>
                  <a:moveTo>
                    <a:pt x="0" y="30"/>
                  </a:moveTo>
                  <a:lnTo>
                    <a:pt x="6" y="28"/>
                  </a:lnTo>
                  <a:lnTo>
                    <a:pt x="16" y="25"/>
                  </a:lnTo>
                  <a:lnTo>
                    <a:pt x="23" y="17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14" name="Freeform 962">
              <a:extLst>
                <a:ext uri="{FF2B5EF4-FFF2-40B4-BE49-F238E27FC236}">
                  <a16:creationId xmlns:a16="http://schemas.microsoft.com/office/drawing/2014/main" id="{B2CD38B8-F535-5836-A019-50BC995B5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1973"/>
              <a:ext cx="23" cy="28"/>
            </a:xfrm>
            <a:custGeom>
              <a:avLst/>
              <a:gdLst>
                <a:gd name="T0" fmla="*/ 23 w 23"/>
                <a:gd name="T1" fmla="*/ 25 h 28"/>
                <a:gd name="T2" fmla="*/ 13 w 23"/>
                <a:gd name="T3" fmla="*/ 25 h 28"/>
                <a:gd name="T4" fmla="*/ 8 w 23"/>
                <a:gd name="T5" fmla="*/ 21 h 28"/>
                <a:gd name="T6" fmla="*/ 4 w 23"/>
                <a:gd name="T7" fmla="*/ 17 h 28"/>
                <a:gd name="T8" fmla="*/ 4 w 23"/>
                <a:gd name="T9" fmla="*/ 13 h 28"/>
                <a:gd name="T10" fmla="*/ 4 w 23"/>
                <a:gd name="T11" fmla="*/ 9 h 28"/>
                <a:gd name="T12" fmla="*/ 8 w 23"/>
                <a:gd name="T13" fmla="*/ 5 h 28"/>
                <a:gd name="T14" fmla="*/ 13 w 23"/>
                <a:gd name="T15" fmla="*/ 3 h 28"/>
                <a:gd name="T16" fmla="*/ 23 w 23"/>
                <a:gd name="T17" fmla="*/ 3 h 28"/>
                <a:gd name="T18" fmla="*/ 23 w 23"/>
                <a:gd name="T19" fmla="*/ 0 h 28"/>
                <a:gd name="T20" fmla="*/ 15 w 23"/>
                <a:gd name="T21" fmla="*/ 0 h 28"/>
                <a:gd name="T22" fmla="*/ 2 w 23"/>
                <a:gd name="T23" fmla="*/ 5 h 28"/>
                <a:gd name="T24" fmla="*/ 2 w 23"/>
                <a:gd name="T25" fmla="*/ 7 h 28"/>
                <a:gd name="T26" fmla="*/ 0 w 23"/>
                <a:gd name="T27" fmla="*/ 13 h 28"/>
                <a:gd name="T28" fmla="*/ 2 w 23"/>
                <a:gd name="T29" fmla="*/ 19 h 28"/>
                <a:gd name="T30" fmla="*/ 6 w 23"/>
                <a:gd name="T31" fmla="*/ 25 h 28"/>
                <a:gd name="T32" fmla="*/ 13 w 23"/>
                <a:gd name="T33" fmla="*/ 28 h 28"/>
                <a:gd name="T34" fmla="*/ 23 w 23"/>
                <a:gd name="T35" fmla="*/ 28 h 28"/>
                <a:gd name="T36" fmla="*/ 23 w 23"/>
                <a:gd name="T37" fmla="*/ 25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28"/>
                <a:gd name="T59" fmla="*/ 23 w 23"/>
                <a:gd name="T60" fmla="*/ 28 h 2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28">
                  <a:moveTo>
                    <a:pt x="23" y="25"/>
                  </a:moveTo>
                  <a:lnTo>
                    <a:pt x="13" y="25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4" y="13"/>
                  </a:lnTo>
                  <a:lnTo>
                    <a:pt x="4" y="9"/>
                  </a:lnTo>
                  <a:lnTo>
                    <a:pt x="8" y="5"/>
                  </a:lnTo>
                  <a:lnTo>
                    <a:pt x="13" y="3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15" y="0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6" y="25"/>
                  </a:lnTo>
                  <a:lnTo>
                    <a:pt x="13" y="28"/>
                  </a:lnTo>
                  <a:lnTo>
                    <a:pt x="23" y="28"/>
                  </a:lnTo>
                  <a:lnTo>
                    <a:pt x="23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15" name="Freeform 963">
              <a:extLst>
                <a:ext uri="{FF2B5EF4-FFF2-40B4-BE49-F238E27FC236}">
                  <a16:creationId xmlns:a16="http://schemas.microsoft.com/office/drawing/2014/main" id="{0C749B21-277B-4FD5-AB2D-41A20E674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1967"/>
              <a:ext cx="67" cy="34"/>
            </a:xfrm>
            <a:custGeom>
              <a:avLst/>
              <a:gdLst>
                <a:gd name="T0" fmla="*/ 65 w 67"/>
                <a:gd name="T1" fmla="*/ 9 h 34"/>
                <a:gd name="T2" fmla="*/ 67 w 67"/>
                <a:gd name="T3" fmla="*/ 6 h 34"/>
                <a:gd name="T4" fmla="*/ 61 w 67"/>
                <a:gd name="T5" fmla="*/ 2 h 34"/>
                <a:gd name="T6" fmla="*/ 56 w 67"/>
                <a:gd name="T7" fmla="*/ 0 h 34"/>
                <a:gd name="T8" fmla="*/ 52 w 67"/>
                <a:gd name="T9" fmla="*/ 0 h 34"/>
                <a:gd name="T10" fmla="*/ 48 w 67"/>
                <a:gd name="T11" fmla="*/ 0 h 34"/>
                <a:gd name="T12" fmla="*/ 40 w 67"/>
                <a:gd name="T13" fmla="*/ 4 h 34"/>
                <a:gd name="T14" fmla="*/ 34 w 67"/>
                <a:gd name="T15" fmla="*/ 9 h 34"/>
                <a:gd name="T16" fmla="*/ 27 w 67"/>
                <a:gd name="T17" fmla="*/ 17 h 34"/>
                <a:gd name="T18" fmla="*/ 21 w 67"/>
                <a:gd name="T19" fmla="*/ 25 h 34"/>
                <a:gd name="T20" fmla="*/ 11 w 67"/>
                <a:gd name="T21" fmla="*/ 29 h 34"/>
                <a:gd name="T22" fmla="*/ 0 w 67"/>
                <a:gd name="T23" fmla="*/ 31 h 34"/>
                <a:gd name="T24" fmla="*/ 0 w 67"/>
                <a:gd name="T25" fmla="*/ 34 h 34"/>
                <a:gd name="T26" fmla="*/ 11 w 67"/>
                <a:gd name="T27" fmla="*/ 32 h 34"/>
                <a:gd name="T28" fmla="*/ 21 w 67"/>
                <a:gd name="T29" fmla="*/ 29 h 34"/>
                <a:gd name="T30" fmla="*/ 29 w 67"/>
                <a:gd name="T31" fmla="*/ 21 h 34"/>
                <a:gd name="T32" fmla="*/ 36 w 67"/>
                <a:gd name="T33" fmla="*/ 13 h 34"/>
                <a:gd name="T34" fmla="*/ 42 w 67"/>
                <a:gd name="T35" fmla="*/ 8 h 34"/>
                <a:gd name="T36" fmla="*/ 48 w 67"/>
                <a:gd name="T37" fmla="*/ 4 h 34"/>
                <a:gd name="T38" fmla="*/ 52 w 67"/>
                <a:gd name="T39" fmla="*/ 4 h 34"/>
                <a:gd name="T40" fmla="*/ 56 w 67"/>
                <a:gd name="T41" fmla="*/ 4 h 34"/>
                <a:gd name="T42" fmla="*/ 59 w 67"/>
                <a:gd name="T43" fmla="*/ 6 h 34"/>
                <a:gd name="T44" fmla="*/ 65 w 67"/>
                <a:gd name="T45" fmla="*/ 9 h 34"/>
                <a:gd name="T46" fmla="*/ 65 w 67"/>
                <a:gd name="T47" fmla="*/ 6 h 34"/>
                <a:gd name="T48" fmla="*/ 65 w 67"/>
                <a:gd name="T49" fmla="*/ 9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4"/>
                <a:gd name="T77" fmla="*/ 67 w 67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4">
                  <a:moveTo>
                    <a:pt x="65" y="9"/>
                  </a:moveTo>
                  <a:lnTo>
                    <a:pt x="67" y="6"/>
                  </a:lnTo>
                  <a:lnTo>
                    <a:pt x="61" y="2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0" y="4"/>
                  </a:lnTo>
                  <a:lnTo>
                    <a:pt x="34" y="9"/>
                  </a:lnTo>
                  <a:lnTo>
                    <a:pt x="27" y="17"/>
                  </a:lnTo>
                  <a:lnTo>
                    <a:pt x="21" y="25"/>
                  </a:lnTo>
                  <a:lnTo>
                    <a:pt x="11" y="29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11" y="32"/>
                  </a:lnTo>
                  <a:lnTo>
                    <a:pt x="21" y="29"/>
                  </a:lnTo>
                  <a:lnTo>
                    <a:pt x="29" y="21"/>
                  </a:lnTo>
                  <a:lnTo>
                    <a:pt x="36" y="13"/>
                  </a:lnTo>
                  <a:lnTo>
                    <a:pt x="42" y="8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59" y="6"/>
                  </a:lnTo>
                  <a:lnTo>
                    <a:pt x="65" y="9"/>
                  </a:lnTo>
                  <a:lnTo>
                    <a:pt x="65" y="6"/>
                  </a:lnTo>
                  <a:lnTo>
                    <a:pt x="6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16" name="Freeform 964">
              <a:extLst>
                <a:ext uri="{FF2B5EF4-FFF2-40B4-BE49-F238E27FC236}">
                  <a16:creationId xmlns:a16="http://schemas.microsoft.com/office/drawing/2014/main" id="{E9FB431C-CC78-D844-1F02-95F66236C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3" y="1973"/>
              <a:ext cx="21" cy="28"/>
            </a:xfrm>
            <a:custGeom>
              <a:avLst/>
              <a:gdLst>
                <a:gd name="T0" fmla="*/ 21 w 21"/>
                <a:gd name="T1" fmla="*/ 25 h 28"/>
                <a:gd name="T2" fmla="*/ 13 w 21"/>
                <a:gd name="T3" fmla="*/ 25 h 28"/>
                <a:gd name="T4" fmla="*/ 8 w 21"/>
                <a:gd name="T5" fmla="*/ 21 h 28"/>
                <a:gd name="T6" fmla="*/ 4 w 21"/>
                <a:gd name="T7" fmla="*/ 17 h 28"/>
                <a:gd name="T8" fmla="*/ 2 w 21"/>
                <a:gd name="T9" fmla="*/ 13 h 28"/>
                <a:gd name="T10" fmla="*/ 4 w 21"/>
                <a:gd name="T11" fmla="*/ 9 h 28"/>
                <a:gd name="T12" fmla="*/ 8 w 21"/>
                <a:gd name="T13" fmla="*/ 5 h 28"/>
                <a:gd name="T14" fmla="*/ 13 w 21"/>
                <a:gd name="T15" fmla="*/ 3 h 28"/>
                <a:gd name="T16" fmla="*/ 21 w 21"/>
                <a:gd name="T17" fmla="*/ 3 h 28"/>
                <a:gd name="T18" fmla="*/ 21 w 21"/>
                <a:gd name="T19" fmla="*/ 0 h 28"/>
                <a:gd name="T20" fmla="*/ 13 w 21"/>
                <a:gd name="T21" fmla="*/ 0 h 28"/>
                <a:gd name="T22" fmla="*/ 6 w 21"/>
                <a:gd name="T23" fmla="*/ 2 h 28"/>
                <a:gd name="T24" fmla="*/ 2 w 21"/>
                <a:gd name="T25" fmla="*/ 7 h 28"/>
                <a:gd name="T26" fmla="*/ 0 w 21"/>
                <a:gd name="T27" fmla="*/ 13 h 28"/>
                <a:gd name="T28" fmla="*/ 2 w 21"/>
                <a:gd name="T29" fmla="*/ 19 h 28"/>
                <a:gd name="T30" fmla="*/ 6 w 21"/>
                <a:gd name="T31" fmla="*/ 25 h 28"/>
                <a:gd name="T32" fmla="*/ 13 w 21"/>
                <a:gd name="T33" fmla="*/ 28 h 28"/>
                <a:gd name="T34" fmla="*/ 21 w 21"/>
                <a:gd name="T35" fmla="*/ 28 h 28"/>
                <a:gd name="T36" fmla="*/ 21 w 21"/>
                <a:gd name="T37" fmla="*/ 25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"/>
                <a:gd name="T58" fmla="*/ 0 h 28"/>
                <a:gd name="T59" fmla="*/ 21 w 21"/>
                <a:gd name="T60" fmla="*/ 28 h 2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" h="28">
                  <a:moveTo>
                    <a:pt x="21" y="25"/>
                  </a:moveTo>
                  <a:lnTo>
                    <a:pt x="13" y="25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2" y="13"/>
                  </a:lnTo>
                  <a:lnTo>
                    <a:pt x="4" y="9"/>
                  </a:lnTo>
                  <a:lnTo>
                    <a:pt x="8" y="5"/>
                  </a:lnTo>
                  <a:lnTo>
                    <a:pt x="13" y="3"/>
                  </a:lnTo>
                  <a:lnTo>
                    <a:pt x="21" y="3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7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6" y="25"/>
                  </a:lnTo>
                  <a:lnTo>
                    <a:pt x="13" y="28"/>
                  </a:lnTo>
                  <a:lnTo>
                    <a:pt x="21" y="28"/>
                  </a:lnTo>
                  <a:lnTo>
                    <a:pt x="21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17" name="Freeform 965">
              <a:extLst>
                <a:ext uri="{FF2B5EF4-FFF2-40B4-BE49-F238E27FC236}">
                  <a16:creationId xmlns:a16="http://schemas.microsoft.com/office/drawing/2014/main" id="{F57C9F6B-4DED-DC06-3829-C1006BD95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4" y="1967"/>
              <a:ext cx="67" cy="34"/>
            </a:xfrm>
            <a:custGeom>
              <a:avLst/>
              <a:gdLst>
                <a:gd name="T0" fmla="*/ 67 w 67"/>
                <a:gd name="T1" fmla="*/ 9 h 34"/>
                <a:gd name="T2" fmla="*/ 67 w 67"/>
                <a:gd name="T3" fmla="*/ 6 h 34"/>
                <a:gd name="T4" fmla="*/ 62 w 67"/>
                <a:gd name="T5" fmla="*/ 2 h 34"/>
                <a:gd name="T6" fmla="*/ 58 w 67"/>
                <a:gd name="T7" fmla="*/ 0 h 34"/>
                <a:gd name="T8" fmla="*/ 54 w 67"/>
                <a:gd name="T9" fmla="*/ 0 h 34"/>
                <a:gd name="T10" fmla="*/ 50 w 67"/>
                <a:gd name="T11" fmla="*/ 0 h 34"/>
                <a:gd name="T12" fmla="*/ 42 w 67"/>
                <a:gd name="T13" fmla="*/ 4 h 34"/>
                <a:gd name="T14" fmla="*/ 35 w 67"/>
                <a:gd name="T15" fmla="*/ 9 h 34"/>
                <a:gd name="T16" fmla="*/ 29 w 67"/>
                <a:gd name="T17" fmla="*/ 17 h 34"/>
                <a:gd name="T18" fmla="*/ 21 w 67"/>
                <a:gd name="T19" fmla="*/ 25 h 34"/>
                <a:gd name="T20" fmla="*/ 12 w 67"/>
                <a:gd name="T21" fmla="*/ 29 h 34"/>
                <a:gd name="T22" fmla="*/ 0 w 67"/>
                <a:gd name="T23" fmla="*/ 31 h 34"/>
                <a:gd name="T24" fmla="*/ 0 w 67"/>
                <a:gd name="T25" fmla="*/ 34 h 34"/>
                <a:gd name="T26" fmla="*/ 14 w 67"/>
                <a:gd name="T27" fmla="*/ 32 h 34"/>
                <a:gd name="T28" fmla="*/ 23 w 67"/>
                <a:gd name="T29" fmla="*/ 29 h 34"/>
                <a:gd name="T30" fmla="*/ 31 w 67"/>
                <a:gd name="T31" fmla="*/ 21 h 34"/>
                <a:gd name="T32" fmla="*/ 37 w 67"/>
                <a:gd name="T33" fmla="*/ 13 h 34"/>
                <a:gd name="T34" fmla="*/ 44 w 67"/>
                <a:gd name="T35" fmla="*/ 8 h 34"/>
                <a:gd name="T36" fmla="*/ 50 w 67"/>
                <a:gd name="T37" fmla="*/ 4 h 34"/>
                <a:gd name="T38" fmla="*/ 54 w 67"/>
                <a:gd name="T39" fmla="*/ 4 h 34"/>
                <a:gd name="T40" fmla="*/ 58 w 67"/>
                <a:gd name="T41" fmla="*/ 4 h 34"/>
                <a:gd name="T42" fmla="*/ 62 w 67"/>
                <a:gd name="T43" fmla="*/ 6 h 34"/>
                <a:gd name="T44" fmla="*/ 67 w 67"/>
                <a:gd name="T45" fmla="*/ 9 h 34"/>
                <a:gd name="T46" fmla="*/ 67 w 67"/>
                <a:gd name="T47" fmla="*/ 6 h 34"/>
                <a:gd name="T48" fmla="*/ 67 w 67"/>
                <a:gd name="T49" fmla="*/ 9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4"/>
                <a:gd name="T77" fmla="*/ 67 w 67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4">
                  <a:moveTo>
                    <a:pt x="67" y="9"/>
                  </a:moveTo>
                  <a:lnTo>
                    <a:pt x="67" y="6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2" y="4"/>
                  </a:lnTo>
                  <a:lnTo>
                    <a:pt x="35" y="9"/>
                  </a:lnTo>
                  <a:lnTo>
                    <a:pt x="29" y="17"/>
                  </a:lnTo>
                  <a:lnTo>
                    <a:pt x="21" y="25"/>
                  </a:lnTo>
                  <a:lnTo>
                    <a:pt x="12" y="29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14" y="32"/>
                  </a:lnTo>
                  <a:lnTo>
                    <a:pt x="23" y="29"/>
                  </a:lnTo>
                  <a:lnTo>
                    <a:pt x="31" y="21"/>
                  </a:lnTo>
                  <a:lnTo>
                    <a:pt x="37" y="13"/>
                  </a:lnTo>
                  <a:lnTo>
                    <a:pt x="44" y="8"/>
                  </a:lnTo>
                  <a:lnTo>
                    <a:pt x="50" y="4"/>
                  </a:lnTo>
                  <a:lnTo>
                    <a:pt x="54" y="4"/>
                  </a:lnTo>
                  <a:lnTo>
                    <a:pt x="58" y="4"/>
                  </a:lnTo>
                  <a:lnTo>
                    <a:pt x="62" y="6"/>
                  </a:lnTo>
                  <a:lnTo>
                    <a:pt x="67" y="9"/>
                  </a:lnTo>
                  <a:lnTo>
                    <a:pt x="67" y="6"/>
                  </a:lnTo>
                  <a:lnTo>
                    <a:pt x="67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18" name="Freeform 966">
              <a:extLst>
                <a:ext uri="{FF2B5EF4-FFF2-40B4-BE49-F238E27FC236}">
                  <a16:creationId xmlns:a16="http://schemas.microsoft.com/office/drawing/2014/main" id="{1F0E46FB-33BC-0206-7FAB-DF1EA2794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8" y="1973"/>
              <a:ext cx="23" cy="28"/>
            </a:xfrm>
            <a:custGeom>
              <a:avLst/>
              <a:gdLst>
                <a:gd name="T0" fmla="*/ 23 w 23"/>
                <a:gd name="T1" fmla="*/ 25 h 28"/>
                <a:gd name="T2" fmla="*/ 14 w 23"/>
                <a:gd name="T3" fmla="*/ 25 h 28"/>
                <a:gd name="T4" fmla="*/ 8 w 23"/>
                <a:gd name="T5" fmla="*/ 21 h 28"/>
                <a:gd name="T6" fmla="*/ 4 w 23"/>
                <a:gd name="T7" fmla="*/ 17 h 28"/>
                <a:gd name="T8" fmla="*/ 4 w 23"/>
                <a:gd name="T9" fmla="*/ 13 h 28"/>
                <a:gd name="T10" fmla="*/ 4 w 23"/>
                <a:gd name="T11" fmla="*/ 9 h 28"/>
                <a:gd name="T12" fmla="*/ 8 w 23"/>
                <a:gd name="T13" fmla="*/ 5 h 28"/>
                <a:gd name="T14" fmla="*/ 14 w 23"/>
                <a:gd name="T15" fmla="*/ 3 h 28"/>
                <a:gd name="T16" fmla="*/ 23 w 23"/>
                <a:gd name="T17" fmla="*/ 3 h 28"/>
                <a:gd name="T18" fmla="*/ 23 w 23"/>
                <a:gd name="T19" fmla="*/ 0 h 28"/>
                <a:gd name="T20" fmla="*/ 14 w 23"/>
                <a:gd name="T21" fmla="*/ 0 h 28"/>
                <a:gd name="T22" fmla="*/ 8 w 23"/>
                <a:gd name="T23" fmla="*/ 2 h 28"/>
                <a:gd name="T24" fmla="*/ 2 w 23"/>
                <a:gd name="T25" fmla="*/ 7 h 28"/>
                <a:gd name="T26" fmla="*/ 0 w 23"/>
                <a:gd name="T27" fmla="*/ 13 h 28"/>
                <a:gd name="T28" fmla="*/ 2 w 23"/>
                <a:gd name="T29" fmla="*/ 19 h 28"/>
                <a:gd name="T30" fmla="*/ 6 w 23"/>
                <a:gd name="T31" fmla="*/ 25 h 28"/>
                <a:gd name="T32" fmla="*/ 14 w 23"/>
                <a:gd name="T33" fmla="*/ 28 h 28"/>
                <a:gd name="T34" fmla="*/ 23 w 23"/>
                <a:gd name="T35" fmla="*/ 28 h 28"/>
                <a:gd name="T36" fmla="*/ 23 w 23"/>
                <a:gd name="T37" fmla="*/ 25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28"/>
                <a:gd name="T59" fmla="*/ 23 w 23"/>
                <a:gd name="T60" fmla="*/ 28 h 2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28">
                  <a:moveTo>
                    <a:pt x="23" y="25"/>
                  </a:moveTo>
                  <a:lnTo>
                    <a:pt x="14" y="25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4" y="13"/>
                  </a:lnTo>
                  <a:lnTo>
                    <a:pt x="4" y="9"/>
                  </a:lnTo>
                  <a:lnTo>
                    <a:pt x="8" y="5"/>
                  </a:lnTo>
                  <a:lnTo>
                    <a:pt x="14" y="3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8" y="2"/>
                  </a:lnTo>
                  <a:lnTo>
                    <a:pt x="2" y="7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6" y="25"/>
                  </a:lnTo>
                  <a:lnTo>
                    <a:pt x="14" y="28"/>
                  </a:lnTo>
                  <a:lnTo>
                    <a:pt x="23" y="28"/>
                  </a:lnTo>
                  <a:lnTo>
                    <a:pt x="23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19" name="Freeform 967">
              <a:extLst>
                <a:ext uri="{FF2B5EF4-FFF2-40B4-BE49-F238E27FC236}">
                  <a16:creationId xmlns:a16="http://schemas.microsoft.com/office/drawing/2014/main" id="{52721586-AB73-3C4E-DBFE-035B017DE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" y="1967"/>
              <a:ext cx="67" cy="34"/>
            </a:xfrm>
            <a:custGeom>
              <a:avLst/>
              <a:gdLst>
                <a:gd name="T0" fmla="*/ 66 w 67"/>
                <a:gd name="T1" fmla="*/ 9 h 34"/>
                <a:gd name="T2" fmla="*/ 67 w 67"/>
                <a:gd name="T3" fmla="*/ 6 h 34"/>
                <a:gd name="T4" fmla="*/ 62 w 67"/>
                <a:gd name="T5" fmla="*/ 2 h 34"/>
                <a:gd name="T6" fmla="*/ 56 w 67"/>
                <a:gd name="T7" fmla="*/ 0 h 34"/>
                <a:gd name="T8" fmla="*/ 52 w 67"/>
                <a:gd name="T9" fmla="*/ 0 h 34"/>
                <a:gd name="T10" fmla="*/ 48 w 67"/>
                <a:gd name="T11" fmla="*/ 0 h 34"/>
                <a:gd name="T12" fmla="*/ 41 w 67"/>
                <a:gd name="T13" fmla="*/ 4 h 34"/>
                <a:gd name="T14" fmla="*/ 35 w 67"/>
                <a:gd name="T15" fmla="*/ 9 h 34"/>
                <a:gd name="T16" fmla="*/ 27 w 67"/>
                <a:gd name="T17" fmla="*/ 17 h 34"/>
                <a:gd name="T18" fmla="*/ 21 w 67"/>
                <a:gd name="T19" fmla="*/ 25 h 34"/>
                <a:gd name="T20" fmla="*/ 12 w 67"/>
                <a:gd name="T21" fmla="*/ 29 h 34"/>
                <a:gd name="T22" fmla="*/ 0 w 67"/>
                <a:gd name="T23" fmla="*/ 31 h 34"/>
                <a:gd name="T24" fmla="*/ 0 w 67"/>
                <a:gd name="T25" fmla="*/ 34 h 34"/>
                <a:gd name="T26" fmla="*/ 12 w 67"/>
                <a:gd name="T27" fmla="*/ 32 h 34"/>
                <a:gd name="T28" fmla="*/ 21 w 67"/>
                <a:gd name="T29" fmla="*/ 29 h 34"/>
                <a:gd name="T30" fmla="*/ 29 w 67"/>
                <a:gd name="T31" fmla="*/ 21 h 34"/>
                <a:gd name="T32" fmla="*/ 37 w 67"/>
                <a:gd name="T33" fmla="*/ 13 h 34"/>
                <a:gd name="T34" fmla="*/ 43 w 67"/>
                <a:gd name="T35" fmla="*/ 8 h 34"/>
                <a:gd name="T36" fmla="*/ 48 w 67"/>
                <a:gd name="T37" fmla="*/ 4 h 34"/>
                <a:gd name="T38" fmla="*/ 52 w 67"/>
                <a:gd name="T39" fmla="*/ 4 h 34"/>
                <a:gd name="T40" fmla="*/ 56 w 67"/>
                <a:gd name="T41" fmla="*/ 4 h 34"/>
                <a:gd name="T42" fmla="*/ 60 w 67"/>
                <a:gd name="T43" fmla="*/ 6 h 34"/>
                <a:gd name="T44" fmla="*/ 66 w 67"/>
                <a:gd name="T45" fmla="*/ 9 h 34"/>
                <a:gd name="T46" fmla="*/ 66 w 67"/>
                <a:gd name="T47" fmla="*/ 6 h 34"/>
                <a:gd name="T48" fmla="*/ 66 w 67"/>
                <a:gd name="T49" fmla="*/ 9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4"/>
                <a:gd name="T77" fmla="*/ 67 w 67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4">
                  <a:moveTo>
                    <a:pt x="66" y="9"/>
                  </a:moveTo>
                  <a:lnTo>
                    <a:pt x="67" y="6"/>
                  </a:lnTo>
                  <a:lnTo>
                    <a:pt x="62" y="2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1" y="4"/>
                  </a:lnTo>
                  <a:lnTo>
                    <a:pt x="35" y="9"/>
                  </a:lnTo>
                  <a:lnTo>
                    <a:pt x="27" y="17"/>
                  </a:lnTo>
                  <a:lnTo>
                    <a:pt x="21" y="25"/>
                  </a:lnTo>
                  <a:lnTo>
                    <a:pt x="12" y="29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12" y="32"/>
                  </a:lnTo>
                  <a:lnTo>
                    <a:pt x="21" y="29"/>
                  </a:lnTo>
                  <a:lnTo>
                    <a:pt x="29" y="21"/>
                  </a:lnTo>
                  <a:lnTo>
                    <a:pt x="37" y="13"/>
                  </a:lnTo>
                  <a:lnTo>
                    <a:pt x="43" y="8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60" y="6"/>
                  </a:lnTo>
                  <a:lnTo>
                    <a:pt x="66" y="9"/>
                  </a:lnTo>
                  <a:lnTo>
                    <a:pt x="66" y="6"/>
                  </a:lnTo>
                  <a:lnTo>
                    <a:pt x="66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20" name="Freeform 968">
              <a:extLst>
                <a:ext uri="{FF2B5EF4-FFF2-40B4-BE49-F238E27FC236}">
                  <a16:creationId xmlns:a16="http://schemas.microsoft.com/office/drawing/2014/main" id="{5F21F21C-2A76-37DA-6151-DB0FED4F5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5" y="1973"/>
              <a:ext cx="22" cy="28"/>
            </a:xfrm>
            <a:custGeom>
              <a:avLst/>
              <a:gdLst>
                <a:gd name="T0" fmla="*/ 22 w 22"/>
                <a:gd name="T1" fmla="*/ 25 h 28"/>
                <a:gd name="T2" fmla="*/ 14 w 22"/>
                <a:gd name="T3" fmla="*/ 25 h 28"/>
                <a:gd name="T4" fmla="*/ 8 w 22"/>
                <a:gd name="T5" fmla="*/ 21 h 28"/>
                <a:gd name="T6" fmla="*/ 4 w 22"/>
                <a:gd name="T7" fmla="*/ 17 h 28"/>
                <a:gd name="T8" fmla="*/ 2 w 22"/>
                <a:gd name="T9" fmla="*/ 13 h 28"/>
                <a:gd name="T10" fmla="*/ 4 w 22"/>
                <a:gd name="T11" fmla="*/ 9 h 28"/>
                <a:gd name="T12" fmla="*/ 8 w 22"/>
                <a:gd name="T13" fmla="*/ 5 h 28"/>
                <a:gd name="T14" fmla="*/ 14 w 22"/>
                <a:gd name="T15" fmla="*/ 3 h 28"/>
                <a:gd name="T16" fmla="*/ 22 w 22"/>
                <a:gd name="T17" fmla="*/ 3 h 28"/>
                <a:gd name="T18" fmla="*/ 22 w 22"/>
                <a:gd name="T19" fmla="*/ 0 h 28"/>
                <a:gd name="T20" fmla="*/ 14 w 22"/>
                <a:gd name="T21" fmla="*/ 0 h 28"/>
                <a:gd name="T22" fmla="*/ 6 w 22"/>
                <a:gd name="T23" fmla="*/ 2 h 28"/>
                <a:gd name="T24" fmla="*/ 2 w 22"/>
                <a:gd name="T25" fmla="*/ 7 h 28"/>
                <a:gd name="T26" fmla="*/ 0 w 22"/>
                <a:gd name="T27" fmla="*/ 13 h 28"/>
                <a:gd name="T28" fmla="*/ 2 w 22"/>
                <a:gd name="T29" fmla="*/ 19 h 28"/>
                <a:gd name="T30" fmla="*/ 6 w 22"/>
                <a:gd name="T31" fmla="*/ 25 h 28"/>
                <a:gd name="T32" fmla="*/ 14 w 22"/>
                <a:gd name="T33" fmla="*/ 28 h 28"/>
                <a:gd name="T34" fmla="*/ 22 w 22"/>
                <a:gd name="T35" fmla="*/ 28 h 28"/>
                <a:gd name="T36" fmla="*/ 22 w 22"/>
                <a:gd name="T37" fmla="*/ 25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2"/>
                <a:gd name="T58" fmla="*/ 0 h 28"/>
                <a:gd name="T59" fmla="*/ 22 w 22"/>
                <a:gd name="T60" fmla="*/ 28 h 2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2" h="28">
                  <a:moveTo>
                    <a:pt x="22" y="25"/>
                  </a:moveTo>
                  <a:lnTo>
                    <a:pt x="14" y="25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2" y="13"/>
                  </a:lnTo>
                  <a:lnTo>
                    <a:pt x="4" y="9"/>
                  </a:lnTo>
                  <a:lnTo>
                    <a:pt x="8" y="5"/>
                  </a:lnTo>
                  <a:lnTo>
                    <a:pt x="14" y="3"/>
                  </a:lnTo>
                  <a:lnTo>
                    <a:pt x="22" y="3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6" y="2"/>
                  </a:lnTo>
                  <a:lnTo>
                    <a:pt x="2" y="7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6" y="25"/>
                  </a:lnTo>
                  <a:lnTo>
                    <a:pt x="14" y="28"/>
                  </a:lnTo>
                  <a:lnTo>
                    <a:pt x="22" y="28"/>
                  </a:lnTo>
                  <a:lnTo>
                    <a:pt x="22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21" name="Freeform 969">
              <a:extLst>
                <a:ext uri="{FF2B5EF4-FFF2-40B4-BE49-F238E27FC236}">
                  <a16:creationId xmlns:a16="http://schemas.microsoft.com/office/drawing/2014/main" id="{8537C693-7D03-743A-C7E7-DE61DC0D2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" y="1967"/>
              <a:ext cx="67" cy="34"/>
            </a:xfrm>
            <a:custGeom>
              <a:avLst/>
              <a:gdLst>
                <a:gd name="T0" fmla="*/ 67 w 67"/>
                <a:gd name="T1" fmla="*/ 9 h 34"/>
                <a:gd name="T2" fmla="*/ 67 w 67"/>
                <a:gd name="T3" fmla="*/ 6 h 34"/>
                <a:gd name="T4" fmla="*/ 63 w 67"/>
                <a:gd name="T5" fmla="*/ 2 h 34"/>
                <a:gd name="T6" fmla="*/ 57 w 67"/>
                <a:gd name="T7" fmla="*/ 0 h 34"/>
                <a:gd name="T8" fmla="*/ 53 w 67"/>
                <a:gd name="T9" fmla="*/ 0 h 34"/>
                <a:gd name="T10" fmla="*/ 49 w 67"/>
                <a:gd name="T11" fmla="*/ 0 h 34"/>
                <a:gd name="T12" fmla="*/ 42 w 67"/>
                <a:gd name="T13" fmla="*/ 4 h 34"/>
                <a:gd name="T14" fmla="*/ 34 w 67"/>
                <a:gd name="T15" fmla="*/ 9 h 34"/>
                <a:gd name="T16" fmla="*/ 28 w 67"/>
                <a:gd name="T17" fmla="*/ 17 h 34"/>
                <a:gd name="T18" fmla="*/ 21 w 67"/>
                <a:gd name="T19" fmla="*/ 25 h 34"/>
                <a:gd name="T20" fmla="*/ 11 w 67"/>
                <a:gd name="T21" fmla="*/ 29 h 34"/>
                <a:gd name="T22" fmla="*/ 0 w 67"/>
                <a:gd name="T23" fmla="*/ 31 h 34"/>
                <a:gd name="T24" fmla="*/ 0 w 67"/>
                <a:gd name="T25" fmla="*/ 34 h 34"/>
                <a:gd name="T26" fmla="*/ 13 w 67"/>
                <a:gd name="T27" fmla="*/ 32 h 34"/>
                <a:gd name="T28" fmla="*/ 23 w 67"/>
                <a:gd name="T29" fmla="*/ 29 h 34"/>
                <a:gd name="T30" fmla="*/ 30 w 67"/>
                <a:gd name="T31" fmla="*/ 21 h 34"/>
                <a:gd name="T32" fmla="*/ 36 w 67"/>
                <a:gd name="T33" fmla="*/ 13 h 34"/>
                <a:gd name="T34" fmla="*/ 44 w 67"/>
                <a:gd name="T35" fmla="*/ 8 h 34"/>
                <a:gd name="T36" fmla="*/ 49 w 67"/>
                <a:gd name="T37" fmla="*/ 4 h 34"/>
                <a:gd name="T38" fmla="*/ 53 w 67"/>
                <a:gd name="T39" fmla="*/ 4 h 34"/>
                <a:gd name="T40" fmla="*/ 57 w 67"/>
                <a:gd name="T41" fmla="*/ 4 h 34"/>
                <a:gd name="T42" fmla="*/ 61 w 67"/>
                <a:gd name="T43" fmla="*/ 6 h 34"/>
                <a:gd name="T44" fmla="*/ 67 w 67"/>
                <a:gd name="T45" fmla="*/ 9 h 34"/>
                <a:gd name="T46" fmla="*/ 67 w 67"/>
                <a:gd name="T47" fmla="*/ 6 h 34"/>
                <a:gd name="T48" fmla="*/ 67 w 67"/>
                <a:gd name="T49" fmla="*/ 9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4"/>
                <a:gd name="T77" fmla="*/ 67 w 67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4">
                  <a:moveTo>
                    <a:pt x="67" y="9"/>
                  </a:moveTo>
                  <a:lnTo>
                    <a:pt x="67" y="6"/>
                  </a:lnTo>
                  <a:lnTo>
                    <a:pt x="63" y="2"/>
                  </a:lnTo>
                  <a:lnTo>
                    <a:pt x="57" y="0"/>
                  </a:lnTo>
                  <a:lnTo>
                    <a:pt x="53" y="0"/>
                  </a:lnTo>
                  <a:lnTo>
                    <a:pt x="49" y="0"/>
                  </a:lnTo>
                  <a:lnTo>
                    <a:pt x="42" y="4"/>
                  </a:lnTo>
                  <a:lnTo>
                    <a:pt x="34" y="9"/>
                  </a:lnTo>
                  <a:lnTo>
                    <a:pt x="28" y="17"/>
                  </a:lnTo>
                  <a:lnTo>
                    <a:pt x="21" y="25"/>
                  </a:lnTo>
                  <a:lnTo>
                    <a:pt x="11" y="29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13" y="32"/>
                  </a:lnTo>
                  <a:lnTo>
                    <a:pt x="23" y="29"/>
                  </a:lnTo>
                  <a:lnTo>
                    <a:pt x="30" y="21"/>
                  </a:lnTo>
                  <a:lnTo>
                    <a:pt x="36" y="13"/>
                  </a:lnTo>
                  <a:lnTo>
                    <a:pt x="44" y="8"/>
                  </a:lnTo>
                  <a:lnTo>
                    <a:pt x="49" y="4"/>
                  </a:lnTo>
                  <a:lnTo>
                    <a:pt x="53" y="4"/>
                  </a:lnTo>
                  <a:lnTo>
                    <a:pt x="57" y="4"/>
                  </a:lnTo>
                  <a:lnTo>
                    <a:pt x="61" y="6"/>
                  </a:lnTo>
                  <a:lnTo>
                    <a:pt x="67" y="9"/>
                  </a:lnTo>
                  <a:lnTo>
                    <a:pt x="67" y="6"/>
                  </a:lnTo>
                  <a:lnTo>
                    <a:pt x="67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22" name="Freeform 970">
              <a:extLst>
                <a:ext uri="{FF2B5EF4-FFF2-40B4-BE49-F238E27FC236}">
                  <a16:creationId xmlns:a16="http://schemas.microsoft.com/office/drawing/2014/main" id="{F8536195-2A9C-B44E-676C-46D81568E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" y="1973"/>
              <a:ext cx="23" cy="28"/>
            </a:xfrm>
            <a:custGeom>
              <a:avLst/>
              <a:gdLst>
                <a:gd name="T0" fmla="*/ 23 w 23"/>
                <a:gd name="T1" fmla="*/ 25 h 28"/>
                <a:gd name="T2" fmla="*/ 13 w 23"/>
                <a:gd name="T3" fmla="*/ 25 h 28"/>
                <a:gd name="T4" fmla="*/ 7 w 23"/>
                <a:gd name="T5" fmla="*/ 21 h 28"/>
                <a:gd name="T6" fmla="*/ 4 w 23"/>
                <a:gd name="T7" fmla="*/ 17 h 28"/>
                <a:gd name="T8" fmla="*/ 4 w 23"/>
                <a:gd name="T9" fmla="*/ 13 h 28"/>
                <a:gd name="T10" fmla="*/ 4 w 23"/>
                <a:gd name="T11" fmla="*/ 9 h 28"/>
                <a:gd name="T12" fmla="*/ 7 w 23"/>
                <a:gd name="T13" fmla="*/ 5 h 28"/>
                <a:gd name="T14" fmla="*/ 13 w 23"/>
                <a:gd name="T15" fmla="*/ 3 h 28"/>
                <a:gd name="T16" fmla="*/ 23 w 23"/>
                <a:gd name="T17" fmla="*/ 3 h 28"/>
                <a:gd name="T18" fmla="*/ 23 w 23"/>
                <a:gd name="T19" fmla="*/ 0 h 28"/>
                <a:gd name="T20" fmla="*/ 13 w 23"/>
                <a:gd name="T21" fmla="*/ 0 h 28"/>
                <a:gd name="T22" fmla="*/ 7 w 23"/>
                <a:gd name="T23" fmla="*/ 2 h 28"/>
                <a:gd name="T24" fmla="*/ 2 w 23"/>
                <a:gd name="T25" fmla="*/ 7 h 28"/>
                <a:gd name="T26" fmla="*/ 0 w 23"/>
                <a:gd name="T27" fmla="*/ 13 h 28"/>
                <a:gd name="T28" fmla="*/ 2 w 23"/>
                <a:gd name="T29" fmla="*/ 19 h 28"/>
                <a:gd name="T30" fmla="*/ 5 w 23"/>
                <a:gd name="T31" fmla="*/ 25 h 28"/>
                <a:gd name="T32" fmla="*/ 13 w 23"/>
                <a:gd name="T33" fmla="*/ 28 h 28"/>
                <a:gd name="T34" fmla="*/ 23 w 23"/>
                <a:gd name="T35" fmla="*/ 28 h 28"/>
                <a:gd name="T36" fmla="*/ 23 w 23"/>
                <a:gd name="T37" fmla="*/ 25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28"/>
                <a:gd name="T59" fmla="*/ 23 w 23"/>
                <a:gd name="T60" fmla="*/ 28 h 2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28">
                  <a:moveTo>
                    <a:pt x="23" y="25"/>
                  </a:moveTo>
                  <a:lnTo>
                    <a:pt x="13" y="25"/>
                  </a:lnTo>
                  <a:lnTo>
                    <a:pt x="7" y="21"/>
                  </a:lnTo>
                  <a:lnTo>
                    <a:pt x="4" y="17"/>
                  </a:lnTo>
                  <a:lnTo>
                    <a:pt x="4" y="13"/>
                  </a:lnTo>
                  <a:lnTo>
                    <a:pt x="4" y="9"/>
                  </a:lnTo>
                  <a:lnTo>
                    <a:pt x="7" y="5"/>
                  </a:lnTo>
                  <a:lnTo>
                    <a:pt x="13" y="3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13" y="0"/>
                  </a:lnTo>
                  <a:lnTo>
                    <a:pt x="7" y="2"/>
                  </a:lnTo>
                  <a:lnTo>
                    <a:pt x="2" y="7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5" y="25"/>
                  </a:lnTo>
                  <a:lnTo>
                    <a:pt x="13" y="28"/>
                  </a:lnTo>
                  <a:lnTo>
                    <a:pt x="23" y="28"/>
                  </a:lnTo>
                  <a:lnTo>
                    <a:pt x="23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23" name="Freeform 971">
              <a:extLst>
                <a:ext uri="{FF2B5EF4-FFF2-40B4-BE49-F238E27FC236}">
                  <a16:creationId xmlns:a16="http://schemas.microsoft.com/office/drawing/2014/main" id="{99EF88B7-E7FB-7403-A822-3C22B07E8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1967"/>
              <a:ext cx="67" cy="34"/>
            </a:xfrm>
            <a:custGeom>
              <a:avLst/>
              <a:gdLst>
                <a:gd name="T0" fmla="*/ 65 w 67"/>
                <a:gd name="T1" fmla="*/ 9 h 34"/>
                <a:gd name="T2" fmla="*/ 67 w 67"/>
                <a:gd name="T3" fmla="*/ 6 h 34"/>
                <a:gd name="T4" fmla="*/ 61 w 67"/>
                <a:gd name="T5" fmla="*/ 2 h 34"/>
                <a:gd name="T6" fmla="*/ 57 w 67"/>
                <a:gd name="T7" fmla="*/ 0 h 34"/>
                <a:gd name="T8" fmla="*/ 52 w 67"/>
                <a:gd name="T9" fmla="*/ 0 h 34"/>
                <a:gd name="T10" fmla="*/ 48 w 67"/>
                <a:gd name="T11" fmla="*/ 0 h 34"/>
                <a:gd name="T12" fmla="*/ 40 w 67"/>
                <a:gd name="T13" fmla="*/ 4 h 34"/>
                <a:gd name="T14" fmla="*/ 34 w 67"/>
                <a:gd name="T15" fmla="*/ 9 h 34"/>
                <a:gd name="T16" fmla="*/ 27 w 67"/>
                <a:gd name="T17" fmla="*/ 17 h 34"/>
                <a:gd name="T18" fmla="*/ 19 w 67"/>
                <a:gd name="T19" fmla="*/ 25 h 34"/>
                <a:gd name="T20" fmla="*/ 11 w 67"/>
                <a:gd name="T21" fmla="*/ 29 h 34"/>
                <a:gd name="T22" fmla="*/ 0 w 67"/>
                <a:gd name="T23" fmla="*/ 31 h 34"/>
                <a:gd name="T24" fmla="*/ 0 w 67"/>
                <a:gd name="T25" fmla="*/ 34 h 34"/>
                <a:gd name="T26" fmla="*/ 11 w 67"/>
                <a:gd name="T27" fmla="*/ 32 h 34"/>
                <a:gd name="T28" fmla="*/ 21 w 67"/>
                <a:gd name="T29" fmla="*/ 29 h 34"/>
                <a:gd name="T30" fmla="*/ 29 w 67"/>
                <a:gd name="T31" fmla="*/ 21 h 34"/>
                <a:gd name="T32" fmla="*/ 36 w 67"/>
                <a:gd name="T33" fmla="*/ 13 h 34"/>
                <a:gd name="T34" fmla="*/ 42 w 67"/>
                <a:gd name="T35" fmla="*/ 8 h 34"/>
                <a:gd name="T36" fmla="*/ 48 w 67"/>
                <a:gd name="T37" fmla="*/ 4 h 34"/>
                <a:gd name="T38" fmla="*/ 52 w 67"/>
                <a:gd name="T39" fmla="*/ 4 h 34"/>
                <a:gd name="T40" fmla="*/ 55 w 67"/>
                <a:gd name="T41" fmla="*/ 4 h 34"/>
                <a:gd name="T42" fmla="*/ 61 w 67"/>
                <a:gd name="T43" fmla="*/ 6 h 34"/>
                <a:gd name="T44" fmla="*/ 65 w 67"/>
                <a:gd name="T45" fmla="*/ 9 h 34"/>
                <a:gd name="T46" fmla="*/ 65 w 67"/>
                <a:gd name="T47" fmla="*/ 6 h 34"/>
                <a:gd name="T48" fmla="*/ 65 w 67"/>
                <a:gd name="T49" fmla="*/ 9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4"/>
                <a:gd name="T77" fmla="*/ 67 w 67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4">
                  <a:moveTo>
                    <a:pt x="65" y="9"/>
                  </a:moveTo>
                  <a:lnTo>
                    <a:pt x="67" y="6"/>
                  </a:lnTo>
                  <a:lnTo>
                    <a:pt x="61" y="2"/>
                  </a:lnTo>
                  <a:lnTo>
                    <a:pt x="57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0" y="4"/>
                  </a:lnTo>
                  <a:lnTo>
                    <a:pt x="34" y="9"/>
                  </a:lnTo>
                  <a:lnTo>
                    <a:pt x="27" y="17"/>
                  </a:lnTo>
                  <a:lnTo>
                    <a:pt x="19" y="25"/>
                  </a:lnTo>
                  <a:lnTo>
                    <a:pt x="11" y="29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11" y="32"/>
                  </a:lnTo>
                  <a:lnTo>
                    <a:pt x="21" y="29"/>
                  </a:lnTo>
                  <a:lnTo>
                    <a:pt x="29" y="21"/>
                  </a:lnTo>
                  <a:lnTo>
                    <a:pt x="36" y="13"/>
                  </a:lnTo>
                  <a:lnTo>
                    <a:pt x="42" y="8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5" y="4"/>
                  </a:lnTo>
                  <a:lnTo>
                    <a:pt x="61" y="6"/>
                  </a:lnTo>
                  <a:lnTo>
                    <a:pt x="65" y="9"/>
                  </a:lnTo>
                  <a:lnTo>
                    <a:pt x="65" y="6"/>
                  </a:lnTo>
                  <a:lnTo>
                    <a:pt x="6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24" name="Freeform 972">
              <a:extLst>
                <a:ext uri="{FF2B5EF4-FFF2-40B4-BE49-F238E27FC236}">
                  <a16:creationId xmlns:a16="http://schemas.microsoft.com/office/drawing/2014/main" id="{5374FF85-9B2B-25C9-50A4-67FC4E5D7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8" y="1973"/>
              <a:ext cx="21" cy="28"/>
            </a:xfrm>
            <a:custGeom>
              <a:avLst/>
              <a:gdLst>
                <a:gd name="T0" fmla="*/ 21 w 21"/>
                <a:gd name="T1" fmla="*/ 25 h 28"/>
                <a:gd name="T2" fmla="*/ 13 w 21"/>
                <a:gd name="T3" fmla="*/ 25 h 28"/>
                <a:gd name="T4" fmla="*/ 8 w 21"/>
                <a:gd name="T5" fmla="*/ 21 h 28"/>
                <a:gd name="T6" fmla="*/ 4 w 21"/>
                <a:gd name="T7" fmla="*/ 17 h 28"/>
                <a:gd name="T8" fmla="*/ 2 w 21"/>
                <a:gd name="T9" fmla="*/ 13 h 28"/>
                <a:gd name="T10" fmla="*/ 4 w 21"/>
                <a:gd name="T11" fmla="*/ 9 h 28"/>
                <a:gd name="T12" fmla="*/ 8 w 21"/>
                <a:gd name="T13" fmla="*/ 5 h 28"/>
                <a:gd name="T14" fmla="*/ 13 w 21"/>
                <a:gd name="T15" fmla="*/ 3 h 28"/>
                <a:gd name="T16" fmla="*/ 21 w 21"/>
                <a:gd name="T17" fmla="*/ 3 h 28"/>
                <a:gd name="T18" fmla="*/ 21 w 21"/>
                <a:gd name="T19" fmla="*/ 0 h 28"/>
                <a:gd name="T20" fmla="*/ 13 w 21"/>
                <a:gd name="T21" fmla="*/ 0 h 28"/>
                <a:gd name="T22" fmla="*/ 6 w 21"/>
                <a:gd name="T23" fmla="*/ 2 h 28"/>
                <a:gd name="T24" fmla="*/ 2 w 21"/>
                <a:gd name="T25" fmla="*/ 7 h 28"/>
                <a:gd name="T26" fmla="*/ 0 w 21"/>
                <a:gd name="T27" fmla="*/ 13 h 28"/>
                <a:gd name="T28" fmla="*/ 2 w 21"/>
                <a:gd name="T29" fmla="*/ 19 h 28"/>
                <a:gd name="T30" fmla="*/ 6 w 21"/>
                <a:gd name="T31" fmla="*/ 25 h 28"/>
                <a:gd name="T32" fmla="*/ 13 w 21"/>
                <a:gd name="T33" fmla="*/ 28 h 28"/>
                <a:gd name="T34" fmla="*/ 21 w 21"/>
                <a:gd name="T35" fmla="*/ 28 h 28"/>
                <a:gd name="T36" fmla="*/ 21 w 21"/>
                <a:gd name="T37" fmla="*/ 25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"/>
                <a:gd name="T58" fmla="*/ 0 h 28"/>
                <a:gd name="T59" fmla="*/ 21 w 21"/>
                <a:gd name="T60" fmla="*/ 28 h 2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" h="28">
                  <a:moveTo>
                    <a:pt x="21" y="25"/>
                  </a:moveTo>
                  <a:lnTo>
                    <a:pt x="13" y="25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2" y="13"/>
                  </a:lnTo>
                  <a:lnTo>
                    <a:pt x="4" y="9"/>
                  </a:lnTo>
                  <a:lnTo>
                    <a:pt x="8" y="5"/>
                  </a:lnTo>
                  <a:lnTo>
                    <a:pt x="13" y="3"/>
                  </a:lnTo>
                  <a:lnTo>
                    <a:pt x="21" y="3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7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6" y="25"/>
                  </a:lnTo>
                  <a:lnTo>
                    <a:pt x="13" y="28"/>
                  </a:lnTo>
                  <a:lnTo>
                    <a:pt x="21" y="28"/>
                  </a:lnTo>
                  <a:lnTo>
                    <a:pt x="21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25" name="Freeform 973">
              <a:extLst>
                <a:ext uri="{FF2B5EF4-FFF2-40B4-BE49-F238E27FC236}">
                  <a16:creationId xmlns:a16="http://schemas.microsoft.com/office/drawing/2014/main" id="{12D93772-8EE9-1C40-DE33-33565AF68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1967"/>
              <a:ext cx="67" cy="34"/>
            </a:xfrm>
            <a:custGeom>
              <a:avLst/>
              <a:gdLst>
                <a:gd name="T0" fmla="*/ 67 w 67"/>
                <a:gd name="T1" fmla="*/ 9 h 34"/>
                <a:gd name="T2" fmla="*/ 67 w 67"/>
                <a:gd name="T3" fmla="*/ 6 h 34"/>
                <a:gd name="T4" fmla="*/ 63 w 67"/>
                <a:gd name="T5" fmla="*/ 2 h 34"/>
                <a:gd name="T6" fmla="*/ 58 w 67"/>
                <a:gd name="T7" fmla="*/ 0 h 34"/>
                <a:gd name="T8" fmla="*/ 54 w 67"/>
                <a:gd name="T9" fmla="*/ 0 h 34"/>
                <a:gd name="T10" fmla="*/ 50 w 67"/>
                <a:gd name="T11" fmla="*/ 0 h 34"/>
                <a:gd name="T12" fmla="*/ 42 w 67"/>
                <a:gd name="T13" fmla="*/ 4 h 34"/>
                <a:gd name="T14" fmla="*/ 35 w 67"/>
                <a:gd name="T15" fmla="*/ 9 h 34"/>
                <a:gd name="T16" fmla="*/ 29 w 67"/>
                <a:gd name="T17" fmla="*/ 17 h 34"/>
                <a:gd name="T18" fmla="*/ 21 w 67"/>
                <a:gd name="T19" fmla="*/ 25 h 34"/>
                <a:gd name="T20" fmla="*/ 12 w 67"/>
                <a:gd name="T21" fmla="*/ 29 h 34"/>
                <a:gd name="T22" fmla="*/ 0 w 67"/>
                <a:gd name="T23" fmla="*/ 31 h 34"/>
                <a:gd name="T24" fmla="*/ 0 w 67"/>
                <a:gd name="T25" fmla="*/ 34 h 34"/>
                <a:gd name="T26" fmla="*/ 13 w 67"/>
                <a:gd name="T27" fmla="*/ 32 h 34"/>
                <a:gd name="T28" fmla="*/ 23 w 67"/>
                <a:gd name="T29" fmla="*/ 29 h 34"/>
                <a:gd name="T30" fmla="*/ 31 w 67"/>
                <a:gd name="T31" fmla="*/ 21 h 34"/>
                <a:gd name="T32" fmla="*/ 36 w 67"/>
                <a:gd name="T33" fmla="*/ 13 h 34"/>
                <a:gd name="T34" fmla="*/ 42 w 67"/>
                <a:gd name="T35" fmla="*/ 8 h 34"/>
                <a:gd name="T36" fmla="*/ 50 w 67"/>
                <a:gd name="T37" fmla="*/ 4 h 34"/>
                <a:gd name="T38" fmla="*/ 54 w 67"/>
                <a:gd name="T39" fmla="*/ 4 h 34"/>
                <a:gd name="T40" fmla="*/ 58 w 67"/>
                <a:gd name="T41" fmla="*/ 4 h 34"/>
                <a:gd name="T42" fmla="*/ 61 w 67"/>
                <a:gd name="T43" fmla="*/ 6 h 34"/>
                <a:gd name="T44" fmla="*/ 67 w 67"/>
                <a:gd name="T45" fmla="*/ 9 h 34"/>
                <a:gd name="T46" fmla="*/ 67 w 67"/>
                <a:gd name="T47" fmla="*/ 6 h 34"/>
                <a:gd name="T48" fmla="*/ 67 w 67"/>
                <a:gd name="T49" fmla="*/ 9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4"/>
                <a:gd name="T77" fmla="*/ 67 w 67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4">
                  <a:moveTo>
                    <a:pt x="67" y="9"/>
                  </a:moveTo>
                  <a:lnTo>
                    <a:pt x="67" y="6"/>
                  </a:lnTo>
                  <a:lnTo>
                    <a:pt x="63" y="2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2" y="4"/>
                  </a:lnTo>
                  <a:lnTo>
                    <a:pt x="35" y="9"/>
                  </a:lnTo>
                  <a:lnTo>
                    <a:pt x="29" y="17"/>
                  </a:lnTo>
                  <a:lnTo>
                    <a:pt x="21" y="25"/>
                  </a:lnTo>
                  <a:lnTo>
                    <a:pt x="12" y="29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13" y="32"/>
                  </a:lnTo>
                  <a:lnTo>
                    <a:pt x="23" y="29"/>
                  </a:lnTo>
                  <a:lnTo>
                    <a:pt x="31" y="21"/>
                  </a:lnTo>
                  <a:lnTo>
                    <a:pt x="36" y="13"/>
                  </a:lnTo>
                  <a:lnTo>
                    <a:pt x="42" y="8"/>
                  </a:lnTo>
                  <a:lnTo>
                    <a:pt x="50" y="4"/>
                  </a:lnTo>
                  <a:lnTo>
                    <a:pt x="54" y="4"/>
                  </a:lnTo>
                  <a:lnTo>
                    <a:pt x="58" y="4"/>
                  </a:lnTo>
                  <a:lnTo>
                    <a:pt x="61" y="6"/>
                  </a:lnTo>
                  <a:lnTo>
                    <a:pt x="67" y="9"/>
                  </a:lnTo>
                  <a:lnTo>
                    <a:pt x="67" y="6"/>
                  </a:lnTo>
                  <a:lnTo>
                    <a:pt x="67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26" name="Freeform 974">
              <a:extLst>
                <a:ext uri="{FF2B5EF4-FFF2-40B4-BE49-F238E27FC236}">
                  <a16:creationId xmlns:a16="http://schemas.microsoft.com/office/drawing/2014/main" id="{4681B361-2420-0A3B-6389-294CB4474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3" y="1973"/>
              <a:ext cx="23" cy="28"/>
            </a:xfrm>
            <a:custGeom>
              <a:avLst/>
              <a:gdLst>
                <a:gd name="T0" fmla="*/ 23 w 23"/>
                <a:gd name="T1" fmla="*/ 25 h 28"/>
                <a:gd name="T2" fmla="*/ 14 w 23"/>
                <a:gd name="T3" fmla="*/ 25 h 28"/>
                <a:gd name="T4" fmla="*/ 8 w 23"/>
                <a:gd name="T5" fmla="*/ 21 h 28"/>
                <a:gd name="T6" fmla="*/ 4 w 23"/>
                <a:gd name="T7" fmla="*/ 17 h 28"/>
                <a:gd name="T8" fmla="*/ 4 w 23"/>
                <a:gd name="T9" fmla="*/ 13 h 28"/>
                <a:gd name="T10" fmla="*/ 4 w 23"/>
                <a:gd name="T11" fmla="*/ 9 h 28"/>
                <a:gd name="T12" fmla="*/ 8 w 23"/>
                <a:gd name="T13" fmla="*/ 5 h 28"/>
                <a:gd name="T14" fmla="*/ 14 w 23"/>
                <a:gd name="T15" fmla="*/ 3 h 28"/>
                <a:gd name="T16" fmla="*/ 23 w 23"/>
                <a:gd name="T17" fmla="*/ 3 h 28"/>
                <a:gd name="T18" fmla="*/ 23 w 23"/>
                <a:gd name="T19" fmla="*/ 0 h 28"/>
                <a:gd name="T20" fmla="*/ 14 w 23"/>
                <a:gd name="T21" fmla="*/ 0 h 28"/>
                <a:gd name="T22" fmla="*/ 8 w 23"/>
                <a:gd name="T23" fmla="*/ 2 h 28"/>
                <a:gd name="T24" fmla="*/ 2 w 23"/>
                <a:gd name="T25" fmla="*/ 7 h 28"/>
                <a:gd name="T26" fmla="*/ 0 w 23"/>
                <a:gd name="T27" fmla="*/ 13 h 28"/>
                <a:gd name="T28" fmla="*/ 2 w 23"/>
                <a:gd name="T29" fmla="*/ 19 h 28"/>
                <a:gd name="T30" fmla="*/ 6 w 23"/>
                <a:gd name="T31" fmla="*/ 25 h 28"/>
                <a:gd name="T32" fmla="*/ 14 w 23"/>
                <a:gd name="T33" fmla="*/ 28 h 28"/>
                <a:gd name="T34" fmla="*/ 23 w 23"/>
                <a:gd name="T35" fmla="*/ 28 h 28"/>
                <a:gd name="T36" fmla="*/ 23 w 23"/>
                <a:gd name="T37" fmla="*/ 25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28"/>
                <a:gd name="T59" fmla="*/ 23 w 23"/>
                <a:gd name="T60" fmla="*/ 28 h 2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28">
                  <a:moveTo>
                    <a:pt x="23" y="25"/>
                  </a:moveTo>
                  <a:lnTo>
                    <a:pt x="14" y="25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4" y="13"/>
                  </a:lnTo>
                  <a:lnTo>
                    <a:pt x="4" y="9"/>
                  </a:lnTo>
                  <a:lnTo>
                    <a:pt x="8" y="5"/>
                  </a:lnTo>
                  <a:lnTo>
                    <a:pt x="14" y="3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8" y="2"/>
                  </a:lnTo>
                  <a:lnTo>
                    <a:pt x="2" y="7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6" y="25"/>
                  </a:lnTo>
                  <a:lnTo>
                    <a:pt x="14" y="28"/>
                  </a:lnTo>
                  <a:lnTo>
                    <a:pt x="23" y="28"/>
                  </a:lnTo>
                  <a:lnTo>
                    <a:pt x="23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27" name="Freeform 975">
              <a:extLst>
                <a:ext uri="{FF2B5EF4-FFF2-40B4-BE49-F238E27FC236}">
                  <a16:creationId xmlns:a16="http://schemas.microsoft.com/office/drawing/2014/main" id="{A9F302F9-707E-04E9-65C0-34A35C0BF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6" y="1967"/>
              <a:ext cx="67" cy="34"/>
            </a:xfrm>
            <a:custGeom>
              <a:avLst/>
              <a:gdLst>
                <a:gd name="T0" fmla="*/ 65 w 67"/>
                <a:gd name="T1" fmla="*/ 9 h 34"/>
                <a:gd name="T2" fmla="*/ 67 w 67"/>
                <a:gd name="T3" fmla="*/ 6 h 34"/>
                <a:gd name="T4" fmla="*/ 62 w 67"/>
                <a:gd name="T5" fmla="*/ 2 h 34"/>
                <a:gd name="T6" fmla="*/ 58 w 67"/>
                <a:gd name="T7" fmla="*/ 0 h 34"/>
                <a:gd name="T8" fmla="*/ 52 w 67"/>
                <a:gd name="T9" fmla="*/ 0 h 34"/>
                <a:gd name="T10" fmla="*/ 48 w 67"/>
                <a:gd name="T11" fmla="*/ 0 h 34"/>
                <a:gd name="T12" fmla="*/ 40 w 67"/>
                <a:gd name="T13" fmla="*/ 4 h 34"/>
                <a:gd name="T14" fmla="*/ 35 w 67"/>
                <a:gd name="T15" fmla="*/ 9 h 34"/>
                <a:gd name="T16" fmla="*/ 27 w 67"/>
                <a:gd name="T17" fmla="*/ 17 h 34"/>
                <a:gd name="T18" fmla="*/ 19 w 67"/>
                <a:gd name="T19" fmla="*/ 25 h 34"/>
                <a:gd name="T20" fmla="*/ 12 w 67"/>
                <a:gd name="T21" fmla="*/ 29 h 34"/>
                <a:gd name="T22" fmla="*/ 0 w 67"/>
                <a:gd name="T23" fmla="*/ 31 h 34"/>
                <a:gd name="T24" fmla="*/ 0 w 67"/>
                <a:gd name="T25" fmla="*/ 34 h 34"/>
                <a:gd name="T26" fmla="*/ 12 w 67"/>
                <a:gd name="T27" fmla="*/ 32 h 34"/>
                <a:gd name="T28" fmla="*/ 21 w 67"/>
                <a:gd name="T29" fmla="*/ 29 h 34"/>
                <a:gd name="T30" fmla="*/ 29 w 67"/>
                <a:gd name="T31" fmla="*/ 21 h 34"/>
                <a:gd name="T32" fmla="*/ 37 w 67"/>
                <a:gd name="T33" fmla="*/ 13 h 34"/>
                <a:gd name="T34" fmla="*/ 42 w 67"/>
                <a:gd name="T35" fmla="*/ 8 h 34"/>
                <a:gd name="T36" fmla="*/ 48 w 67"/>
                <a:gd name="T37" fmla="*/ 4 h 34"/>
                <a:gd name="T38" fmla="*/ 52 w 67"/>
                <a:gd name="T39" fmla="*/ 4 h 34"/>
                <a:gd name="T40" fmla="*/ 56 w 67"/>
                <a:gd name="T41" fmla="*/ 4 h 34"/>
                <a:gd name="T42" fmla="*/ 62 w 67"/>
                <a:gd name="T43" fmla="*/ 6 h 34"/>
                <a:gd name="T44" fmla="*/ 65 w 67"/>
                <a:gd name="T45" fmla="*/ 9 h 34"/>
                <a:gd name="T46" fmla="*/ 67 w 67"/>
                <a:gd name="T47" fmla="*/ 6 h 34"/>
                <a:gd name="T48" fmla="*/ 65 w 67"/>
                <a:gd name="T49" fmla="*/ 9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4"/>
                <a:gd name="T77" fmla="*/ 67 w 67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4">
                  <a:moveTo>
                    <a:pt x="65" y="9"/>
                  </a:moveTo>
                  <a:lnTo>
                    <a:pt x="67" y="6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0" y="4"/>
                  </a:lnTo>
                  <a:lnTo>
                    <a:pt x="35" y="9"/>
                  </a:lnTo>
                  <a:lnTo>
                    <a:pt x="27" y="17"/>
                  </a:lnTo>
                  <a:lnTo>
                    <a:pt x="19" y="25"/>
                  </a:lnTo>
                  <a:lnTo>
                    <a:pt x="12" y="29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12" y="32"/>
                  </a:lnTo>
                  <a:lnTo>
                    <a:pt x="21" y="29"/>
                  </a:lnTo>
                  <a:lnTo>
                    <a:pt x="29" y="21"/>
                  </a:lnTo>
                  <a:lnTo>
                    <a:pt x="37" y="13"/>
                  </a:lnTo>
                  <a:lnTo>
                    <a:pt x="42" y="8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62" y="6"/>
                  </a:lnTo>
                  <a:lnTo>
                    <a:pt x="65" y="9"/>
                  </a:lnTo>
                  <a:lnTo>
                    <a:pt x="67" y="6"/>
                  </a:lnTo>
                  <a:lnTo>
                    <a:pt x="6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28" name="Freeform 976">
              <a:extLst>
                <a:ext uri="{FF2B5EF4-FFF2-40B4-BE49-F238E27FC236}">
                  <a16:creationId xmlns:a16="http://schemas.microsoft.com/office/drawing/2014/main" id="{05FAC456-81A6-E320-E5DB-3C9DBCD81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0" y="1973"/>
              <a:ext cx="23" cy="28"/>
            </a:xfrm>
            <a:custGeom>
              <a:avLst/>
              <a:gdLst>
                <a:gd name="T0" fmla="*/ 21 w 23"/>
                <a:gd name="T1" fmla="*/ 25 h 28"/>
                <a:gd name="T2" fmla="*/ 14 w 23"/>
                <a:gd name="T3" fmla="*/ 25 h 28"/>
                <a:gd name="T4" fmla="*/ 8 w 23"/>
                <a:gd name="T5" fmla="*/ 21 h 28"/>
                <a:gd name="T6" fmla="*/ 4 w 23"/>
                <a:gd name="T7" fmla="*/ 17 h 28"/>
                <a:gd name="T8" fmla="*/ 2 w 23"/>
                <a:gd name="T9" fmla="*/ 13 h 28"/>
                <a:gd name="T10" fmla="*/ 4 w 23"/>
                <a:gd name="T11" fmla="*/ 9 h 28"/>
                <a:gd name="T12" fmla="*/ 8 w 23"/>
                <a:gd name="T13" fmla="*/ 5 h 28"/>
                <a:gd name="T14" fmla="*/ 14 w 23"/>
                <a:gd name="T15" fmla="*/ 3 h 28"/>
                <a:gd name="T16" fmla="*/ 21 w 23"/>
                <a:gd name="T17" fmla="*/ 3 h 28"/>
                <a:gd name="T18" fmla="*/ 23 w 23"/>
                <a:gd name="T19" fmla="*/ 0 h 28"/>
                <a:gd name="T20" fmla="*/ 14 w 23"/>
                <a:gd name="T21" fmla="*/ 0 h 28"/>
                <a:gd name="T22" fmla="*/ 6 w 23"/>
                <a:gd name="T23" fmla="*/ 2 h 28"/>
                <a:gd name="T24" fmla="*/ 2 w 23"/>
                <a:gd name="T25" fmla="*/ 7 h 28"/>
                <a:gd name="T26" fmla="*/ 0 w 23"/>
                <a:gd name="T27" fmla="*/ 13 h 28"/>
                <a:gd name="T28" fmla="*/ 2 w 23"/>
                <a:gd name="T29" fmla="*/ 19 h 28"/>
                <a:gd name="T30" fmla="*/ 6 w 23"/>
                <a:gd name="T31" fmla="*/ 25 h 28"/>
                <a:gd name="T32" fmla="*/ 14 w 23"/>
                <a:gd name="T33" fmla="*/ 28 h 28"/>
                <a:gd name="T34" fmla="*/ 21 w 23"/>
                <a:gd name="T35" fmla="*/ 28 h 28"/>
                <a:gd name="T36" fmla="*/ 21 w 23"/>
                <a:gd name="T37" fmla="*/ 25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28"/>
                <a:gd name="T59" fmla="*/ 23 w 23"/>
                <a:gd name="T60" fmla="*/ 28 h 2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28">
                  <a:moveTo>
                    <a:pt x="21" y="25"/>
                  </a:moveTo>
                  <a:lnTo>
                    <a:pt x="14" y="25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2" y="13"/>
                  </a:lnTo>
                  <a:lnTo>
                    <a:pt x="4" y="9"/>
                  </a:lnTo>
                  <a:lnTo>
                    <a:pt x="8" y="5"/>
                  </a:lnTo>
                  <a:lnTo>
                    <a:pt x="14" y="3"/>
                  </a:lnTo>
                  <a:lnTo>
                    <a:pt x="21" y="3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6" y="2"/>
                  </a:lnTo>
                  <a:lnTo>
                    <a:pt x="2" y="7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6" y="25"/>
                  </a:lnTo>
                  <a:lnTo>
                    <a:pt x="14" y="28"/>
                  </a:lnTo>
                  <a:lnTo>
                    <a:pt x="21" y="28"/>
                  </a:lnTo>
                  <a:lnTo>
                    <a:pt x="21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29" name="Freeform 977">
              <a:extLst>
                <a:ext uri="{FF2B5EF4-FFF2-40B4-BE49-F238E27FC236}">
                  <a16:creationId xmlns:a16="http://schemas.microsoft.com/office/drawing/2014/main" id="{5ADEA34E-D61C-A540-26EA-0447ECF24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1967"/>
              <a:ext cx="68" cy="34"/>
            </a:xfrm>
            <a:custGeom>
              <a:avLst/>
              <a:gdLst>
                <a:gd name="T0" fmla="*/ 68 w 68"/>
                <a:gd name="T1" fmla="*/ 9 h 34"/>
                <a:gd name="T2" fmla="*/ 68 w 68"/>
                <a:gd name="T3" fmla="*/ 6 h 34"/>
                <a:gd name="T4" fmla="*/ 64 w 68"/>
                <a:gd name="T5" fmla="*/ 2 h 34"/>
                <a:gd name="T6" fmla="*/ 58 w 68"/>
                <a:gd name="T7" fmla="*/ 0 h 34"/>
                <a:gd name="T8" fmla="*/ 54 w 68"/>
                <a:gd name="T9" fmla="*/ 0 h 34"/>
                <a:gd name="T10" fmla="*/ 50 w 68"/>
                <a:gd name="T11" fmla="*/ 0 h 34"/>
                <a:gd name="T12" fmla="*/ 43 w 68"/>
                <a:gd name="T13" fmla="*/ 4 h 34"/>
                <a:gd name="T14" fmla="*/ 35 w 68"/>
                <a:gd name="T15" fmla="*/ 9 h 34"/>
                <a:gd name="T16" fmla="*/ 29 w 68"/>
                <a:gd name="T17" fmla="*/ 17 h 34"/>
                <a:gd name="T18" fmla="*/ 22 w 68"/>
                <a:gd name="T19" fmla="*/ 25 h 34"/>
                <a:gd name="T20" fmla="*/ 12 w 68"/>
                <a:gd name="T21" fmla="*/ 29 h 34"/>
                <a:gd name="T22" fmla="*/ 0 w 68"/>
                <a:gd name="T23" fmla="*/ 31 h 34"/>
                <a:gd name="T24" fmla="*/ 0 w 68"/>
                <a:gd name="T25" fmla="*/ 34 h 34"/>
                <a:gd name="T26" fmla="*/ 14 w 68"/>
                <a:gd name="T27" fmla="*/ 32 h 34"/>
                <a:gd name="T28" fmla="*/ 23 w 68"/>
                <a:gd name="T29" fmla="*/ 29 h 34"/>
                <a:gd name="T30" fmla="*/ 31 w 68"/>
                <a:gd name="T31" fmla="*/ 21 h 34"/>
                <a:gd name="T32" fmla="*/ 37 w 68"/>
                <a:gd name="T33" fmla="*/ 13 h 34"/>
                <a:gd name="T34" fmla="*/ 45 w 68"/>
                <a:gd name="T35" fmla="*/ 8 h 34"/>
                <a:gd name="T36" fmla="*/ 50 w 68"/>
                <a:gd name="T37" fmla="*/ 4 h 34"/>
                <a:gd name="T38" fmla="*/ 54 w 68"/>
                <a:gd name="T39" fmla="*/ 4 h 34"/>
                <a:gd name="T40" fmla="*/ 58 w 68"/>
                <a:gd name="T41" fmla="*/ 4 h 34"/>
                <a:gd name="T42" fmla="*/ 62 w 68"/>
                <a:gd name="T43" fmla="*/ 6 h 34"/>
                <a:gd name="T44" fmla="*/ 68 w 68"/>
                <a:gd name="T45" fmla="*/ 9 h 34"/>
                <a:gd name="T46" fmla="*/ 68 w 68"/>
                <a:gd name="T47" fmla="*/ 6 h 34"/>
                <a:gd name="T48" fmla="*/ 68 w 68"/>
                <a:gd name="T49" fmla="*/ 9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8"/>
                <a:gd name="T76" fmla="*/ 0 h 34"/>
                <a:gd name="T77" fmla="*/ 68 w 68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8" h="34">
                  <a:moveTo>
                    <a:pt x="68" y="9"/>
                  </a:moveTo>
                  <a:lnTo>
                    <a:pt x="68" y="6"/>
                  </a:lnTo>
                  <a:lnTo>
                    <a:pt x="64" y="2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3" y="4"/>
                  </a:lnTo>
                  <a:lnTo>
                    <a:pt x="35" y="9"/>
                  </a:lnTo>
                  <a:lnTo>
                    <a:pt x="29" y="17"/>
                  </a:lnTo>
                  <a:lnTo>
                    <a:pt x="22" y="25"/>
                  </a:lnTo>
                  <a:lnTo>
                    <a:pt x="12" y="29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14" y="32"/>
                  </a:lnTo>
                  <a:lnTo>
                    <a:pt x="23" y="29"/>
                  </a:lnTo>
                  <a:lnTo>
                    <a:pt x="31" y="21"/>
                  </a:lnTo>
                  <a:lnTo>
                    <a:pt x="37" y="13"/>
                  </a:lnTo>
                  <a:lnTo>
                    <a:pt x="45" y="8"/>
                  </a:lnTo>
                  <a:lnTo>
                    <a:pt x="50" y="4"/>
                  </a:lnTo>
                  <a:lnTo>
                    <a:pt x="54" y="4"/>
                  </a:lnTo>
                  <a:lnTo>
                    <a:pt x="58" y="4"/>
                  </a:lnTo>
                  <a:lnTo>
                    <a:pt x="62" y="6"/>
                  </a:lnTo>
                  <a:lnTo>
                    <a:pt x="68" y="9"/>
                  </a:lnTo>
                  <a:lnTo>
                    <a:pt x="68" y="6"/>
                  </a:lnTo>
                  <a:lnTo>
                    <a:pt x="68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30" name="Freeform 978">
              <a:extLst>
                <a:ext uri="{FF2B5EF4-FFF2-40B4-BE49-F238E27FC236}">
                  <a16:creationId xmlns:a16="http://schemas.microsoft.com/office/drawing/2014/main" id="{0016C4D2-6D2E-921C-3066-20EEC16916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1973"/>
              <a:ext cx="23" cy="28"/>
            </a:xfrm>
            <a:custGeom>
              <a:avLst/>
              <a:gdLst>
                <a:gd name="T0" fmla="*/ 23 w 23"/>
                <a:gd name="T1" fmla="*/ 25 h 28"/>
                <a:gd name="T2" fmla="*/ 13 w 23"/>
                <a:gd name="T3" fmla="*/ 25 h 28"/>
                <a:gd name="T4" fmla="*/ 7 w 23"/>
                <a:gd name="T5" fmla="*/ 21 h 28"/>
                <a:gd name="T6" fmla="*/ 3 w 23"/>
                <a:gd name="T7" fmla="*/ 17 h 28"/>
                <a:gd name="T8" fmla="*/ 3 w 23"/>
                <a:gd name="T9" fmla="*/ 13 h 28"/>
                <a:gd name="T10" fmla="*/ 3 w 23"/>
                <a:gd name="T11" fmla="*/ 9 h 28"/>
                <a:gd name="T12" fmla="*/ 7 w 23"/>
                <a:gd name="T13" fmla="*/ 5 h 28"/>
                <a:gd name="T14" fmla="*/ 13 w 23"/>
                <a:gd name="T15" fmla="*/ 3 h 28"/>
                <a:gd name="T16" fmla="*/ 23 w 23"/>
                <a:gd name="T17" fmla="*/ 3 h 28"/>
                <a:gd name="T18" fmla="*/ 23 w 23"/>
                <a:gd name="T19" fmla="*/ 0 h 28"/>
                <a:gd name="T20" fmla="*/ 13 w 23"/>
                <a:gd name="T21" fmla="*/ 0 h 28"/>
                <a:gd name="T22" fmla="*/ 5 w 23"/>
                <a:gd name="T23" fmla="*/ 2 h 28"/>
                <a:gd name="T24" fmla="*/ 2 w 23"/>
                <a:gd name="T25" fmla="*/ 7 h 28"/>
                <a:gd name="T26" fmla="*/ 0 w 23"/>
                <a:gd name="T27" fmla="*/ 13 h 28"/>
                <a:gd name="T28" fmla="*/ 2 w 23"/>
                <a:gd name="T29" fmla="*/ 19 h 28"/>
                <a:gd name="T30" fmla="*/ 5 w 23"/>
                <a:gd name="T31" fmla="*/ 25 h 28"/>
                <a:gd name="T32" fmla="*/ 13 w 23"/>
                <a:gd name="T33" fmla="*/ 28 h 28"/>
                <a:gd name="T34" fmla="*/ 23 w 23"/>
                <a:gd name="T35" fmla="*/ 28 h 28"/>
                <a:gd name="T36" fmla="*/ 23 w 23"/>
                <a:gd name="T37" fmla="*/ 25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28"/>
                <a:gd name="T59" fmla="*/ 23 w 23"/>
                <a:gd name="T60" fmla="*/ 28 h 2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28">
                  <a:moveTo>
                    <a:pt x="23" y="25"/>
                  </a:moveTo>
                  <a:lnTo>
                    <a:pt x="13" y="25"/>
                  </a:lnTo>
                  <a:lnTo>
                    <a:pt x="7" y="21"/>
                  </a:lnTo>
                  <a:lnTo>
                    <a:pt x="3" y="17"/>
                  </a:lnTo>
                  <a:lnTo>
                    <a:pt x="3" y="13"/>
                  </a:lnTo>
                  <a:lnTo>
                    <a:pt x="3" y="9"/>
                  </a:lnTo>
                  <a:lnTo>
                    <a:pt x="7" y="5"/>
                  </a:lnTo>
                  <a:lnTo>
                    <a:pt x="13" y="3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13" y="0"/>
                  </a:lnTo>
                  <a:lnTo>
                    <a:pt x="5" y="2"/>
                  </a:lnTo>
                  <a:lnTo>
                    <a:pt x="2" y="7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5" y="25"/>
                  </a:lnTo>
                  <a:lnTo>
                    <a:pt x="13" y="28"/>
                  </a:lnTo>
                  <a:lnTo>
                    <a:pt x="23" y="28"/>
                  </a:lnTo>
                  <a:lnTo>
                    <a:pt x="23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31" name="Freeform 979">
              <a:extLst>
                <a:ext uri="{FF2B5EF4-FFF2-40B4-BE49-F238E27FC236}">
                  <a16:creationId xmlns:a16="http://schemas.microsoft.com/office/drawing/2014/main" id="{984B3E7E-CAD3-C82A-3D93-4BB66BF1C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9" y="1967"/>
              <a:ext cx="67" cy="34"/>
            </a:xfrm>
            <a:custGeom>
              <a:avLst/>
              <a:gdLst>
                <a:gd name="T0" fmla="*/ 65 w 67"/>
                <a:gd name="T1" fmla="*/ 9 h 34"/>
                <a:gd name="T2" fmla="*/ 67 w 67"/>
                <a:gd name="T3" fmla="*/ 6 h 34"/>
                <a:gd name="T4" fmla="*/ 61 w 67"/>
                <a:gd name="T5" fmla="*/ 2 h 34"/>
                <a:gd name="T6" fmla="*/ 55 w 67"/>
                <a:gd name="T7" fmla="*/ 0 h 34"/>
                <a:gd name="T8" fmla="*/ 51 w 67"/>
                <a:gd name="T9" fmla="*/ 0 h 34"/>
                <a:gd name="T10" fmla="*/ 48 w 67"/>
                <a:gd name="T11" fmla="*/ 0 h 34"/>
                <a:gd name="T12" fmla="*/ 40 w 67"/>
                <a:gd name="T13" fmla="*/ 4 h 34"/>
                <a:gd name="T14" fmla="*/ 34 w 67"/>
                <a:gd name="T15" fmla="*/ 9 h 34"/>
                <a:gd name="T16" fmla="*/ 27 w 67"/>
                <a:gd name="T17" fmla="*/ 17 h 34"/>
                <a:gd name="T18" fmla="*/ 21 w 67"/>
                <a:gd name="T19" fmla="*/ 25 h 34"/>
                <a:gd name="T20" fmla="*/ 11 w 67"/>
                <a:gd name="T21" fmla="*/ 29 h 34"/>
                <a:gd name="T22" fmla="*/ 0 w 67"/>
                <a:gd name="T23" fmla="*/ 31 h 34"/>
                <a:gd name="T24" fmla="*/ 0 w 67"/>
                <a:gd name="T25" fmla="*/ 34 h 34"/>
                <a:gd name="T26" fmla="*/ 11 w 67"/>
                <a:gd name="T27" fmla="*/ 32 h 34"/>
                <a:gd name="T28" fmla="*/ 21 w 67"/>
                <a:gd name="T29" fmla="*/ 29 h 34"/>
                <a:gd name="T30" fmla="*/ 28 w 67"/>
                <a:gd name="T31" fmla="*/ 21 h 34"/>
                <a:gd name="T32" fmla="*/ 36 w 67"/>
                <a:gd name="T33" fmla="*/ 13 h 34"/>
                <a:gd name="T34" fmla="*/ 42 w 67"/>
                <a:gd name="T35" fmla="*/ 8 h 34"/>
                <a:gd name="T36" fmla="*/ 48 w 67"/>
                <a:gd name="T37" fmla="*/ 4 h 34"/>
                <a:gd name="T38" fmla="*/ 51 w 67"/>
                <a:gd name="T39" fmla="*/ 4 h 34"/>
                <a:gd name="T40" fmla="*/ 55 w 67"/>
                <a:gd name="T41" fmla="*/ 4 h 34"/>
                <a:gd name="T42" fmla="*/ 59 w 67"/>
                <a:gd name="T43" fmla="*/ 6 h 34"/>
                <a:gd name="T44" fmla="*/ 65 w 67"/>
                <a:gd name="T45" fmla="*/ 9 h 34"/>
                <a:gd name="T46" fmla="*/ 65 w 67"/>
                <a:gd name="T47" fmla="*/ 6 h 34"/>
                <a:gd name="T48" fmla="*/ 65 w 67"/>
                <a:gd name="T49" fmla="*/ 9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4"/>
                <a:gd name="T77" fmla="*/ 67 w 67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4">
                  <a:moveTo>
                    <a:pt x="65" y="9"/>
                  </a:moveTo>
                  <a:lnTo>
                    <a:pt x="67" y="6"/>
                  </a:lnTo>
                  <a:lnTo>
                    <a:pt x="61" y="2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0" y="4"/>
                  </a:lnTo>
                  <a:lnTo>
                    <a:pt x="34" y="9"/>
                  </a:lnTo>
                  <a:lnTo>
                    <a:pt x="27" y="17"/>
                  </a:lnTo>
                  <a:lnTo>
                    <a:pt x="21" y="25"/>
                  </a:lnTo>
                  <a:lnTo>
                    <a:pt x="11" y="29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11" y="32"/>
                  </a:lnTo>
                  <a:lnTo>
                    <a:pt x="21" y="29"/>
                  </a:lnTo>
                  <a:lnTo>
                    <a:pt x="28" y="21"/>
                  </a:lnTo>
                  <a:lnTo>
                    <a:pt x="36" y="13"/>
                  </a:lnTo>
                  <a:lnTo>
                    <a:pt x="42" y="8"/>
                  </a:lnTo>
                  <a:lnTo>
                    <a:pt x="48" y="4"/>
                  </a:lnTo>
                  <a:lnTo>
                    <a:pt x="51" y="4"/>
                  </a:lnTo>
                  <a:lnTo>
                    <a:pt x="55" y="4"/>
                  </a:lnTo>
                  <a:lnTo>
                    <a:pt x="59" y="6"/>
                  </a:lnTo>
                  <a:lnTo>
                    <a:pt x="65" y="9"/>
                  </a:lnTo>
                  <a:lnTo>
                    <a:pt x="65" y="6"/>
                  </a:lnTo>
                  <a:lnTo>
                    <a:pt x="6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32" name="Freeform 980">
              <a:extLst>
                <a:ext uri="{FF2B5EF4-FFF2-40B4-BE49-F238E27FC236}">
                  <a16:creationId xmlns:a16="http://schemas.microsoft.com/office/drawing/2014/main" id="{9E4A299D-0FE7-C8C2-493C-26E5EF64F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3" y="1973"/>
              <a:ext cx="21" cy="28"/>
            </a:xfrm>
            <a:custGeom>
              <a:avLst/>
              <a:gdLst>
                <a:gd name="T0" fmla="*/ 21 w 21"/>
                <a:gd name="T1" fmla="*/ 25 h 28"/>
                <a:gd name="T2" fmla="*/ 13 w 21"/>
                <a:gd name="T3" fmla="*/ 25 h 28"/>
                <a:gd name="T4" fmla="*/ 6 w 21"/>
                <a:gd name="T5" fmla="*/ 21 h 28"/>
                <a:gd name="T6" fmla="*/ 4 w 21"/>
                <a:gd name="T7" fmla="*/ 17 h 28"/>
                <a:gd name="T8" fmla="*/ 2 w 21"/>
                <a:gd name="T9" fmla="*/ 13 h 28"/>
                <a:gd name="T10" fmla="*/ 4 w 21"/>
                <a:gd name="T11" fmla="*/ 9 h 28"/>
                <a:gd name="T12" fmla="*/ 6 w 21"/>
                <a:gd name="T13" fmla="*/ 5 h 28"/>
                <a:gd name="T14" fmla="*/ 13 w 21"/>
                <a:gd name="T15" fmla="*/ 3 h 28"/>
                <a:gd name="T16" fmla="*/ 21 w 21"/>
                <a:gd name="T17" fmla="*/ 3 h 28"/>
                <a:gd name="T18" fmla="*/ 21 w 21"/>
                <a:gd name="T19" fmla="*/ 0 h 28"/>
                <a:gd name="T20" fmla="*/ 11 w 21"/>
                <a:gd name="T21" fmla="*/ 0 h 28"/>
                <a:gd name="T22" fmla="*/ 6 w 21"/>
                <a:gd name="T23" fmla="*/ 2 h 28"/>
                <a:gd name="T24" fmla="*/ 0 w 21"/>
                <a:gd name="T25" fmla="*/ 7 h 28"/>
                <a:gd name="T26" fmla="*/ 0 w 21"/>
                <a:gd name="T27" fmla="*/ 13 h 28"/>
                <a:gd name="T28" fmla="*/ 0 w 21"/>
                <a:gd name="T29" fmla="*/ 19 h 28"/>
                <a:gd name="T30" fmla="*/ 6 w 21"/>
                <a:gd name="T31" fmla="*/ 25 h 28"/>
                <a:gd name="T32" fmla="*/ 11 w 21"/>
                <a:gd name="T33" fmla="*/ 28 h 28"/>
                <a:gd name="T34" fmla="*/ 21 w 21"/>
                <a:gd name="T35" fmla="*/ 28 h 28"/>
                <a:gd name="T36" fmla="*/ 21 w 21"/>
                <a:gd name="T37" fmla="*/ 25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"/>
                <a:gd name="T58" fmla="*/ 0 h 28"/>
                <a:gd name="T59" fmla="*/ 21 w 21"/>
                <a:gd name="T60" fmla="*/ 28 h 2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" h="28">
                  <a:moveTo>
                    <a:pt x="21" y="25"/>
                  </a:moveTo>
                  <a:lnTo>
                    <a:pt x="13" y="25"/>
                  </a:lnTo>
                  <a:lnTo>
                    <a:pt x="6" y="21"/>
                  </a:lnTo>
                  <a:lnTo>
                    <a:pt x="4" y="17"/>
                  </a:lnTo>
                  <a:lnTo>
                    <a:pt x="2" y="13"/>
                  </a:lnTo>
                  <a:lnTo>
                    <a:pt x="4" y="9"/>
                  </a:lnTo>
                  <a:lnTo>
                    <a:pt x="6" y="5"/>
                  </a:lnTo>
                  <a:lnTo>
                    <a:pt x="13" y="3"/>
                  </a:lnTo>
                  <a:lnTo>
                    <a:pt x="21" y="3"/>
                  </a:lnTo>
                  <a:lnTo>
                    <a:pt x="21" y="0"/>
                  </a:lnTo>
                  <a:lnTo>
                    <a:pt x="11" y="0"/>
                  </a:lnTo>
                  <a:lnTo>
                    <a:pt x="6" y="2"/>
                  </a:lnTo>
                  <a:lnTo>
                    <a:pt x="0" y="7"/>
                  </a:lnTo>
                  <a:lnTo>
                    <a:pt x="0" y="13"/>
                  </a:lnTo>
                  <a:lnTo>
                    <a:pt x="0" y="19"/>
                  </a:lnTo>
                  <a:lnTo>
                    <a:pt x="6" y="25"/>
                  </a:lnTo>
                  <a:lnTo>
                    <a:pt x="11" y="28"/>
                  </a:lnTo>
                  <a:lnTo>
                    <a:pt x="21" y="28"/>
                  </a:lnTo>
                  <a:lnTo>
                    <a:pt x="21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grpSp>
          <p:nvGrpSpPr>
            <p:cNvPr id="19833" name="Group 1182">
              <a:extLst>
                <a:ext uri="{FF2B5EF4-FFF2-40B4-BE49-F238E27FC236}">
                  <a16:creationId xmlns:a16="http://schemas.microsoft.com/office/drawing/2014/main" id="{0ED9EF9B-6DF1-B5D6-3CD4-E535AE564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8" y="1741"/>
              <a:ext cx="2069" cy="260"/>
              <a:chOff x="1908" y="1741"/>
              <a:chExt cx="2069" cy="260"/>
            </a:xfrm>
          </p:grpSpPr>
          <p:sp>
            <p:nvSpPr>
              <p:cNvPr id="20029" name="Freeform 982">
                <a:extLst>
                  <a:ext uri="{FF2B5EF4-FFF2-40B4-BE49-F238E27FC236}">
                    <a16:creationId xmlns:a16="http://schemas.microsoft.com/office/drawing/2014/main" id="{2DFE27E9-87D3-918E-A0D4-B78EE53FA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4" y="1967"/>
                <a:ext cx="67" cy="34"/>
              </a:xfrm>
              <a:custGeom>
                <a:avLst/>
                <a:gdLst>
                  <a:gd name="T0" fmla="*/ 67 w 67"/>
                  <a:gd name="T1" fmla="*/ 9 h 34"/>
                  <a:gd name="T2" fmla="*/ 67 w 67"/>
                  <a:gd name="T3" fmla="*/ 6 h 34"/>
                  <a:gd name="T4" fmla="*/ 61 w 67"/>
                  <a:gd name="T5" fmla="*/ 2 h 34"/>
                  <a:gd name="T6" fmla="*/ 57 w 67"/>
                  <a:gd name="T7" fmla="*/ 0 h 34"/>
                  <a:gd name="T8" fmla="*/ 54 w 67"/>
                  <a:gd name="T9" fmla="*/ 0 h 34"/>
                  <a:gd name="T10" fmla="*/ 48 w 67"/>
                  <a:gd name="T11" fmla="*/ 0 h 34"/>
                  <a:gd name="T12" fmla="*/ 42 w 67"/>
                  <a:gd name="T13" fmla="*/ 4 h 34"/>
                  <a:gd name="T14" fmla="*/ 34 w 67"/>
                  <a:gd name="T15" fmla="*/ 9 h 34"/>
                  <a:gd name="T16" fmla="*/ 29 w 67"/>
                  <a:gd name="T17" fmla="*/ 17 h 34"/>
                  <a:gd name="T18" fmla="*/ 21 w 67"/>
                  <a:gd name="T19" fmla="*/ 25 h 34"/>
                  <a:gd name="T20" fmla="*/ 11 w 67"/>
                  <a:gd name="T21" fmla="*/ 29 h 34"/>
                  <a:gd name="T22" fmla="*/ 0 w 67"/>
                  <a:gd name="T23" fmla="*/ 31 h 34"/>
                  <a:gd name="T24" fmla="*/ 0 w 67"/>
                  <a:gd name="T25" fmla="*/ 34 h 34"/>
                  <a:gd name="T26" fmla="*/ 11 w 67"/>
                  <a:gd name="T27" fmla="*/ 32 h 34"/>
                  <a:gd name="T28" fmla="*/ 23 w 67"/>
                  <a:gd name="T29" fmla="*/ 29 h 34"/>
                  <a:gd name="T30" fmla="*/ 31 w 67"/>
                  <a:gd name="T31" fmla="*/ 21 h 34"/>
                  <a:gd name="T32" fmla="*/ 36 w 67"/>
                  <a:gd name="T33" fmla="*/ 13 h 34"/>
                  <a:gd name="T34" fmla="*/ 42 w 67"/>
                  <a:gd name="T35" fmla="*/ 8 h 34"/>
                  <a:gd name="T36" fmla="*/ 50 w 67"/>
                  <a:gd name="T37" fmla="*/ 4 h 34"/>
                  <a:gd name="T38" fmla="*/ 54 w 67"/>
                  <a:gd name="T39" fmla="*/ 4 h 34"/>
                  <a:gd name="T40" fmla="*/ 57 w 67"/>
                  <a:gd name="T41" fmla="*/ 4 h 34"/>
                  <a:gd name="T42" fmla="*/ 61 w 67"/>
                  <a:gd name="T43" fmla="*/ 6 h 34"/>
                  <a:gd name="T44" fmla="*/ 65 w 67"/>
                  <a:gd name="T45" fmla="*/ 9 h 34"/>
                  <a:gd name="T46" fmla="*/ 67 w 67"/>
                  <a:gd name="T47" fmla="*/ 6 h 34"/>
                  <a:gd name="T48" fmla="*/ 67 w 67"/>
                  <a:gd name="T49" fmla="*/ 9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7"/>
                  <a:gd name="T76" fmla="*/ 0 h 34"/>
                  <a:gd name="T77" fmla="*/ 67 w 67"/>
                  <a:gd name="T78" fmla="*/ 34 h 3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7" h="34">
                    <a:moveTo>
                      <a:pt x="67" y="9"/>
                    </a:moveTo>
                    <a:lnTo>
                      <a:pt x="67" y="6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2" y="4"/>
                    </a:lnTo>
                    <a:lnTo>
                      <a:pt x="34" y="9"/>
                    </a:lnTo>
                    <a:lnTo>
                      <a:pt x="29" y="17"/>
                    </a:lnTo>
                    <a:lnTo>
                      <a:pt x="21" y="25"/>
                    </a:lnTo>
                    <a:lnTo>
                      <a:pt x="11" y="29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11" y="32"/>
                    </a:lnTo>
                    <a:lnTo>
                      <a:pt x="23" y="29"/>
                    </a:lnTo>
                    <a:lnTo>
                      <a:pt x="31" y="21"/>
                    </a:lnTo>
                    <a:lnTo>
                      <a:pt x="36" y="13"/>
                    </a:lnTo>
                    <a:lnTo>
                      <a:pt x="42" y="8"/>
                    </a:lnTo>
                    <a:lnTo>
                      <a:pt x="50" y="4"/>
                    </a:lnTo>
                    <a:lnTo>
                      <a:pt x="54" y="4"/>
                    </a:lnTo>
                    <a:lnTo>
                      <a:pt x="57" y="4"/>
                    </a:lnTo>
                    <a:lnTo>
                      <a:pt x="61" y="6"/>
                    </a:lnTo>
                    <a:lnTo>
                      <a:pt x="65" y="9"/>
                    </a:lnTo>
                    <a:lnTo>
                      <a:pt x="67" y="6"/>
                    </a:lnTo>
                    <a:lnTo>
                      <a:pt x="67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30" name="Freeform 983">
                <a:extLst>
                  <a:ext uri="{FF2B5EF4-FFF2-40B4-BE49-F238E27FC236}">
                    <a16:creationId xmlns:a16="http://schemas.microsoft.com/office/drawing/2014/main" id="{BF5AF0A9-FD75-2C86-6286-BBD75DBC7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8" y="1973"/>
                <a:ext cx="23" cy="28"/>
              </a:xfrm>
              <a:custGeom>
                <a:avLst/>
                <a:gdLst>
                  <a:gd name="T0" fmla="*/ 23 w 23"/>
                  <a:gd name="T1" fmla="*/ 25 h 28"/>
                  <a:gd name="T2" fmla="*/ 13 w 23"/>
                  <a:gd name="T3" fmla="*/ 25 h 28"/>
                  <a:gd name="T4" fmla="*/ 8 w 23"/>
                  <a:gd name="T5" fmla="*/ 21 h 28"/>
                  <a:gd name="T6" fmla="*/ 4 w 23"/>
                  <a:gd name="T7" fmla="*/ 17 h 28"/>
                  <a:gd name="T8" fmla="*/ 4 w 23"/>
                  <a:gd name="T9" fmla="*/ 13 h 28"/>
                  <a:gd name="T10" fmla="*/ 4 w 23"/>
                  <a:gd name="T11" fmla="*/ 9 h 28"/>
                  <a:gd name="T12" fmla="*/ 8 w 23"/>
                  <a:gd name="T13" fmla="*/ 5 h 28"/>
                  <a:gd name="T14" fmla="*/ 13 w 23"/>
                  <a:gd name="T15" fmla="*/ 3 h 28"/>
                  <a:gd name="T16" fmla="*/ 23 w 23"/>
                  <a:gd name="T17" fmla="*/ 3 h 28"/>
                  <a:gd name="T18" fmla="*/ 23 w 23"/>
                  <a:gd name="T19" fmla="*/ 0 h 28"/>
                  <a:gd name="T20" fmla="*/ 13 w 23"/>
                  <a:gd name="T21" fmla="*/ 0 h 28"/>
                  <a:gd name="T22" fmla="*/ 6 w 23"/>
                  <a:gd name="T23" fmla="*/ 2 h 28"/>
                  <a:gd name="T24" fmla="*/ 2 w 23"/>
                  <a:gd name="T25" fmla="*/ 7 h 28"/>
                  <a:gd name="T26" fmla="*/ 0 w 23"/>
                  <a:gd name="T27" fmla="*/ 13 h 28"/>
                  <a:gd name="T28" fmla="*/ 2 w 23"/>
                  <a:gd name="T29" fmla="*/ 19 h 28"/>
                  <a:gd name="T30" fmla="*/ 6 w 23"/>
                  <a:gd name="T31" fmla="*/ 25 h 28"/>
                  <a:gd name="T32" fmla="*/ 13 w 23"/>
                  <a:gd name="T33" fmla="*/ 28 h 28"/>
                  <a:gd name="T34" fmla="*/ 23 w 23"/>
                  <a:gd name="T35" fmla="*/ 28 h 28"/>
                  <a:gd name="T36" fmla="*/ 23 w 23"/>
                  <a:gd name="T37" fmla="*/ 25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28"/>
                  <a:gd name="T59" fmla="*/ 23 w 23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28">
                    <a:moveTo>
                      <a:pt x="23" y="25"/>
                    </a:moveTo>
                    <a:lnTo>
                      <a:pt x="13" y="25"/>
                    </a:lnTo>
                    <a:lnTo>
                      <a:pt x="8" y="21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23" y="3"/>
                    </a:lnTo>
                    <a:lnTo>
                      <a:pt x="23" y="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6" y="25"/>
                    </a:lnTo>
                    <a:lnTo>
                      <a:pt x="13" y="28"/>
                    </a:lnTo>
                    <a:lnTo>
                      <a:pt x="23" y="28"/>
                    </a:lnTo>
                    <a:lnTo>
                      <a:pt x="23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31" name="Freeform 984">
                <a:extLst>
                  <a:ext uri="{FF2B5EF4-FFF2-40B4-BE49-F238E27FC236}">
                    <a16:creationId xmlns:a16="http://schemas.microsoft.com/office/drawing/2014/main" id="{32A5C696-EE73-BEB5-9135-85CFBADD4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1" y="1967"/>
                <a:ext cx="67" cy="34"/>
              </a:xfrm>
              <a:custGeom>
                <a:avLst/>
                <a:gdLst>
                  <a:gd name="T0" fmla="*/ 65 w 67"/>
                  <a:gd name="T1" fmla="*/ 9 h 34"/>
                  <a:gd name="T2" fmla="*/ 67 w 67"/>
                  <a:gd name="T3" fmla="*/ 6 h 34"/>
                  <a:gd name="T4" fmla="*/ 61 w 67"/>
                  <a:gd name="T5" fmla="*/ 2 h 34"/>
                  <a:gd name="T6" fmla="*/ 56 w 67"/>
                  <a:gd name="T7" fmla="*/ 0 h 34"/>
                  <a:gd name="T8" fmla="*/ 52 w 67"/>
                  <a:gd name="T9" fmla="*/ 0 h 34"/>
                  <a:gd name="T10" fmla="*/ 48 w 67"/>
                  <a:gd name="T11" fmla="*/ 0 h 34"/>
                  <a:gd name="T12" fmla="*/ 40 w 67"/>
                  <a:gd name="T13" fmla="*/ 4 h 34"/>
                  <a:gd name="T14" fmla="*/ 35 w 67"/>
                  <a:gd name="T15" fmla="*/ 9 h 34"/>
                  <a:gd name="T16" fmla="*/ 27 w 67"/>
                  <a:gd name="T17" fmla="*/ 17 h 34"/>
                  <a:gd name="T18" fmla="*/ 19 w 67"/>
                  <a:gd name="T19" fmla="*/ 25 h 34"/>
                  <a:gd name="T20" fmla="*/ 12 w 67"/>
                  <a:gd name="T21" fmla="*/ 29 h 34"/>
                  <a:gd name="T22" fmla="*/ 0 w 67"/>
                  <a:gd name="T23" fmla="*/ 31 h 34"/>
                  <a:gd name="T24" fmla="*/ 0 w 67"/>
                  <a:gd name="T25" fmla="*/ 34 h 34"/>
                  <a:gd name="T26" fmla="*/ 12 w 67"/>
                  <a:gd name="T27" fmla="*/ 32 h 34"/>
                  <a:gd name="T28" fmla="*/ 21 w 67"/>
                  <a:gd name="T29" fmla="*/ 29 h 34"/>
                  <a:gd name="T30" fmla="*/ 29 w 67"/>
                  <a:gd name="T31" fmla="*/ 21 h 34"/>
                  <a:gd name="T32" fmla="*/ 37 w 67"/>
                  <a:gd name="T33" fmla="*/ 13 h 34"/>
                  <a:gd name="T34" fmla="*/ 42 w 67"/>
                  <a:gd name="T35" fmla="*/ 8 h 34"/>
                  <a:gd name="T36" fmla="*/ 48 w 67"/>
                  <a:gd name="T37" fmla="*/ 4 h 34"/>
                  <a:gd name="T38" fmla="*/ 52 w 67"/>
                  <a:gd name="T39" fmla="*/ 4 h 34"/>
                  <a:gd name="T40" fmla="*/ 56 w 67"/>
                  <a:gd name="T41" fmla="*/ 4 h 34"/>
                  <a:gd name="T42" fmla="*/ 60 w 67"/>
                  <a:gd name="T43" fmla="*/ 6 h 34"/>
                  <a:gd name="T44" fmla="*/ 65 w 67"/>
                  <a:gd name="T45" fmla="*/ 9 h 34"/>
                  <a:gd name="T46" fmla="*/ 65 w 67"/>
                  <a:gd name="T47" fmla="*/ 6 h 34"/>
                  <a:gd name="T48" fmla="*/ 65 w 67"/>
                  <a:gd name="T49" fmla="*/ 9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7"/>
                  <a:gd name="T76" fmla="*/ 0 h 34"/>
                  <a:gd name="T77" fmla="*/ 67 w 67"/>
                  <a:gd name="T78" fmla="*/ 34 h 3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7" h="34">
                    <a:moveTo>
                      <a:pt x="65" y="9"/>
                    </a:moveTo>
                    <a:lnTo>
                      <a:pt x="67" y="6"/>
                    </a:lnTo>
                    <a:lnTo>
                      <a:pt x="61" y="2"/>
                    </a:lnTo>
                    <a:lnTo>
                      <a:pt x="56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0" y="4"/>
                    </a:lnTo>
                    <a:lnTo>
                      <a:pt x="35" y="9"/>
                    </a:lnTo>
                    <a:lnTo>
                      <a:pt x="27" y="17"/>
                    </a:lnTo>
                    <a:lnTo>
                      <a:pt x="19" y="25"/>
                    </a:lnTo>
                    <a:lnTo>
                      <a:pt x="12" y="29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12" y="32"/>
                    </a:lnTo>
                    <a:lnTo>
                      <a:pt x="21" y="29"/>
                    </a:lnTo>
                    <a:lnTo>
                      <a:pt x="29" y="21"/>
                    </a:lnTo>
                    <a:lnTo>
                      <a:pt x="37" y="13"/>
                    </a:lnTo>
                    <a:lnTo>
                      <a:pt x="42" y="8"/>
                    </a:lnTo>
                    <a:lnTo>
                      <a:pt x="48" y="4"/>
                    </a:lnTo>
                    <a:lnTo>
                      <a:pt x="52" y="4"/>
                    </a:lnTo>
                    <a:lnTo>
                      <a:pt x="56" y="4"/>
                    </a:lnTo>
                    <a:lnTo>
                      <a:pt x="60" y="6"/>
                    </a:lnTo>
                    <a:lnTo>
                      <a:pt x="65" y="9"/>
                    </a:lnTo>
                    <a:lnTo>
                      <a:pt x="65" y="6"/>
                    </a:lnTo>
                    <a:lnTo>
                      <a:pt x="65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32" name="Freeform 985">
                <a:extLst>
                  <a:ext uri="{FF2B5EF4-FFF2-40B4-BE49-F238E27FC236}">
                    <a16:creationId xmlns:a16="http://schemas.microsoft.com/office/drawing/2014/main" id="{1E18D833-CF08-B7B0-0B96-AE088F43EF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1973"/>
                <a:ext cx="21" cy="28"/>
              </a:xfrm>
              <a:custGeom>
                <a:avLst/>
                <a:gdLst>
                  <a:gd name="T0" fmla="*/ 21 w 21"/>
                  <a:gd name="T1" fmla="*/ 25 h 28"/>
                  <a:gd name="T2" fmla="*/ 14 w 21"/>
                  <a:gd name="T3" fmla="*/ 25 h 28"/>
                  <a:gd name="T4" fmla="*/ 6 w 21"/>
                  <a:gd name="T5" fmla="*/ 21 h 28"/>
                  <a:gd name="T6" fmla="*/ 4 w 21"/>
                  <a:gd name="T7" fmla="*/ 17 h 28"/>
                  <a:gd name="T8" fmla="*/ 2 w 21"/>
                  <a:gd name="T9" fmla="*/ 13 h 28"/>
                  <a:gd name="T10" fmla="*/ 4 w 21"/>
                  <a:gd name="T11" fmla="*/ 9 h 28"/>
                  <a:gd name="T12" fmla="*/ 6 w 21"/>
                  <a:gd name="T13" fmla="*/ 5 h 28"/>
                  <a:gd name="T14" fmla="*/ 14 w 21"/>
                  <a:gd name="T15" fmla="*/ 3 h 28"/>
                  <a:gd name="T16" fmla="*/ 21 w 21"/>
                  <a:gd name="T17" fmla="*/ 3 h 28"/>
                  <a:gd name="T18" fmla="*/ 21 w 21"/>
                  <a:gd name="T19" fmla="*/ 0 h 28"/>
                  <a:gd name="T20" fmla="*/ 12 w 21"/>
                  <a:gd name="T21" fmla="*/ 0 h 28"/>
                  <a:gd name="T22" fmla="*/ 6 w 21"/>
                  <a:gd name="T23" fmla="*/ 2 h 28"/>
                  <a:gd name="T24" fmla="*/ 0 w 21"/>
                  <a:gd name="T25" fmla="*/ 7 h 28"/>
                  <a:gd name="T26" fmla="*/ 0 w 21"/>
                  <a:gd name="T27" fmla="*/ 13 h 28"/>
                  <a:gd name="T28" fmla="*/ 0 w 21"/>
                  <a:gd name="T29" fmla="*/ 19 h 28"/>
                  <a:gd name="T30" fmla="*/ 6 w 21"/>
                  <a:gd name="T31" fmla="*/ 25 h 28"/>
                  <a:gd name="T32" fmla="*/ 12 w 21"/>
                  <a:gd name="T33" fmla="*/ 28 h 28"/>
                  <a:gd name="T34" fmla="*/ 21 w 21"/>
                  <a:gd name="T35" fmla="*/ 28 h 28"/>
                  <a:gd name="T36" fmla="*/ 21 w 21"/>
                  <a:gd name="T37" fmla="*/ 25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1"/>
                  <a:gd name="T58" fmla="*/ 0 h 28"/>
                  <a:gd name="T59" fmla="*/ 21 w 21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1" h="28">
                    <a:moveTo>
                      <a:pt x="21" y="25"/>
                    </a:moveTo>
                    <a:lnTo>
                      <a:pt x="14" y="25"/>
                    </a:lnTo>
                    <a:lnTo>
                      <a:pt x="6" y="21"/>
                    </a:lnTo>
                    <a:lnTo>
                      <a:pt x="4" y="17"/>
                    </a:lnTo>
                    <a:lnTo>
                      <a:pt x="2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4" y="3"/>
                    </a:lnTo>
                    <a:lnTo>
                      <a:pt x="21" y="3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6" y="2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6" y="25"/>
                    </a:lnTo>
                    <a:lnTo>
                      <a:pt x="12" y="28"/>
                    </a:lnTo>
                    <a:lnTo>
                      <a:pt x="21" y="28"/>
                    </a:lnTo>
                    <a:lnTo>
                      <a:pt x="21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33" name="Freeform 986">
                <a:extLst>
                  <a:ext uri="{FF2B5EF4-FFF2-40B4-BE49-F238E27FC236}">
                    <a16:creationId xmlns:a16="http://schemas.microsoft.com/office/drawing/2014/main" id="{69CFD6A2-3D86-E457-8795-131BB09D95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1967"/>
                <a:ext cx="68" cy="34"/>
              </a:xfrm>
              <a:custGeom>
                <a:avLst/>
                <a:gdLst>
                  <a:gd name="T0" fmla="*/ 68 w 68"/>
                  <a:gd name="T1" fmla="*/ 9 h 34"/>
                  <a:gd name="T2" fmla="*/ 68 w 68"/>
                  <a:gd name="T3" fmla="*/ 6 h 34"/>
                  <a:gd name="T4" fmla="*/ 62 w 68"/>
                  <a:gd name="T5" fmla="*/ 2 h 34"/>
                  <a:gd name="T6" fmla="*/ 58 w 68"/>
                  <a:gd name="T7" fmla="*/ 0 h 34"/>
                  <a:gd name="T8" fmla="*/ 54 w 68"/>
                  <a:gd name="T9" fmla="*/ 0 h 34"/>
                  <a:gd name="T10" fmla="*/ 48 w 68"/>
                  <a:gd name="T11" fmla="*/ 0 h 34"/>
                  <a:gd name="T12" fmla="*/ 43 w 68"/>
                  <a:gd name="T13" fmla="*/ 4 h 34"/>
                  <a:gd name="T14" fmla="*/ 35 w 68"/>
                  <a:gd name="T15" fmla="*/ 9 h 34"/>
                  <a:gd name="T16" fmla="*/ 29 w 68"/>
                  <a:gd name="T17" fmla="*/ 17 h 34"/>
                  <a:gd name="T18" fmla="*/ 21 w 68"/>
                  <a:gd name="T19" fmla="*/ 25 h 34"/>
                  <a:gd name="T20" fmla="*/ 12 w 68"/>
                  <a:gd name="T21" fmla="*/ 29 h 34"/>
                  <a:gd name="T22" fmla="*/ 0 w 68"/>
                  <a:gd name="T23" fmla="*/ 31 h 34"/>
                  <a:gd name="T24" fmla="*/ 0 w 68"/>
                  <a:gd name="T25" fmla="*/ 34 h 34"/>
                  <a:gd name="T26" fmla="*/ 12 w 68"/>
                  <a:gd name="T27" fmla="*/ 32 h 34"/>
                  <a:gd name="T28" fmla="*/ 23 w 68"/>
                  <a:gd name="T29" fmla="*/ 29 h 34"/>
                  <a:gd name="T30" fmla="*/ 31 w 68"/>
                  <a:gd name="T31" fmla="*/ 21 h 34"/>
                  <a:gd name="T32" fmla="*/ 37 w 68"/>
                  <a:gd name="T33" fmla="*/ 13 h 34"/>
                  <a:gd name="T34" fmla="*/ 43 w 68"/>
                  <a:gd name="T35" fmla="*/ 8 h 34"/>
                  <a:gd name="T36" fmla="*/ 50 w 68"/>
                  <a:gd name="T37" fmla="*/ 4 h 34"/>
                  <a:gd name="T38" fmla="*/ 54 w 68"/>
                  <a:gd name="T39" fmla="*/ 4 h 34"/>
                  <a:gd name="T40" fmla="*/ 58 w 68"/>
                  <a:gd name="T41" fmla="*/ 4 h 34"/>
                  <a:gd name="T42" fmla="*/ 62 w 68"/>
                  <a:gd name="T43" fmla="*/ 6 h 34"/>
                  <a:gd name="T44" fmla="*/ 66 w 68"/>
                  <a:gd name="T45" fmla="*/ 9 h 34"/>
                  <a:gd name="T46" fmla="*/ 68 w 68"/>
                  <a:gd name="T47" fmla="*/ 6 h 34"/>
                  <a:gd name="T48" fmla="*/ 68 w 68"/>
                  <a:gd name="T49" fmla="*/ 9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8"/>
                  <a:gd name="T76" fmla="*/ 0 h 34"/>
                  <a:gd name="T77" fmla="*/ 68 w 68"/>
                  <a:gd name="T78" fmla="*/ 34 h 3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8" h="34">
                    <a:moveTo>
                      <a:pt x="68" y="9"/>
                    </a:moveTo>
                    <a:lnTo>
                      <a:pt x="68" y="6"/>
                    </a:lnTo>
                    <a:lnTo>
                      <a:pt x="62" y="2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3" y="4"/>
                    </a:lnTo>
                    <a:lnTo>
                      <a:pt x="35" y="9"/>
                    </a:lnTo>
                    <a:lnTo>
                      <a:pt x="29" y="17"/>
                    </a:lnTo>
                    <a:lnTo>
                      <a:pt x="21" y="25"/>
                    </a:lnTo>
                    <a:lnTo>
                      <a:pt x="12" y="29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12" y="32"/>
                    </a:lnTo>
                    <a:lnTo>
                      <a:pt x="23" y="29"/>
                    </a:lnTo>
                    <a:lnTo>
                      <a:pt x="31" y="21"/>
                    </a:lnTo>
                    <a:lnTo>
                      <a:pt x="37" y="13"/>
                    </a:lnTo>
                    <a:lnTo>
                      <a:pt x="43" y="8"/>
                    </a:lnTo>
                    <a:lnTo>
                      <a:pt x="50" y="4"/>
                    </a:lnTo>
                    <a:lnTo>
                      <a:pt x="54" y="4"/>
                    </a:lnTo>
                    <a:lnTo>
                      <a:pt x="58" y="4"/>
                    </a:lnTo>
                    <a:lnTo>
                      <a:pt x="62" y="6"/>
                    </a:lnTo>
                    <a:lnTo>
                      <a:pt x="66" y="9"/>
                    </a:lnTo>
                    <a:lnTo>
                      <a:pt x="68" y="6"/>
                    </a:lnTo>
                    <a:lnTo>
                      <a:pt x="68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34" name="Freeform 987">
                <a:extLst>
                  <a:ext uri="{FF2B5EF4-FFF2-40B4-BE49-F238E27FC236}">
                    <a16:creationId xmlns:a16="http://schemas.microsoft.com/office/drawing/2014/main" id="{AA6A172C-0453-FAC9-A620-7D5C85FF0F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0" y="1973"/>
                <a:ext cx="24" cy="28"/>
              </a:xfrm>
              <a:custGeom>
                <a:avLst/>
                <a:gdLst>
                  <a:gd name="T0" fmla="*/ 24 w 24"/>
                  <a:gd name="T1" fmla="*/ 25 h 28"/>
                  <a:gd name="T2" fmla="*/ 14 w 24"/>
                  <a:gd name="T3" fmla="*/ 25 h 28"/>
                  <a:gd name="T4" fmla="*/ 8 w 24"/>
                  <a:gd name="T5" fmla="*/ 21 h 28"/>
                  <a:gd name="T6" fmla="*/ 4 w 24"/>
                  <a:gd name="T7" fmla="*/ 17 h 28"/>
                  <a:gd name="T8" fmla="*/ 4 w 24"/>
                  <a:gd name="T9" fmla="*/ 13 h 28"/>
                  <a:gd name="T10" fmla="*/ 4 w 24"/>
                  <a:gd name="T11" fmla="*/ 9 h 28"/>
                  <a:gd name="T12" fmla="*/ 8 w 24"/>
                  <a:gd name="T13" fmla="*/ 5 h 28"/>
                  <a:gd name="T14" fmla="*/ 14 w 24"/>
                  <a:gd name="T15" fmla="*/ 3 h 28"/>
                  <a:gd name="T16" fmla="*/ 24 w 24"/>
                  <a:gd name="T17" fmla="*/ 3 h 28"/>
                  <a:gd name="T18" fmla="*/ 24 w 24"/>
                  <a:gd name="T19" fmla="*/ 0 h 28"/>
                  <a:gd name="T20" fmla="*/ 14 w 24"/>
                  <a:gd name="T21" fmla="*/ 0 h 28"/>
                  <a:gd name="T22" fmla="*/ 6 w 24"/>
                  <a:gd name="T23" fmla="*/ 2 h 28"/>
                  <a:gd name="T24" fmla="*/ 2 w 24"/>
                  <a:gd name="T25" fmla="*/ 7 h 28"/>
                  <a:gd name="T26" fmla="*/ 0 w 24"/>
                  <a:gd name="T27" fmla="*/ 13 h 28"/>
                  <a:gd name="T28" fmla="*/ 2 w 24"/>
                  <a:gd name="T29" fmla="*/ 19 h 28"/>
                  <a:gd name="T30" fmla="*/ 6 w 24"/>
                  <a:gd name="T31" fmla="*/ 25 h 28"/>
                  <a:gd name="T32" fmla="*/ 14 w 24"/>
                  <a:gd name="T33" fmla="*/ 28 h 28"/>
                  <a:gd name="T34" fmla="*/ 24 w 24"/>
                  <a:gd name="T35" fmla="*/ 28 h 28"/>
                  <a:gd name="T36" fmla="*/ 24 w 24"/>
                  <a:gd name="T37" fmla="*/ 25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28"/>
                  <a:gd name="T59" fmla="*/ 24 w 24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28">
                    <a:moveTo>
                      <a:pt x="24" y="25"/>
                    </a:moveTo>
                    <a:lnTo>
                      <a:pt x="14" y="25"/>
                    </a:lnTo>
                    <a:lnTo>
                      <a:pt x="8" y="21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8" y="5"/>
                    </a:lnTo>
                    <a:lnTo>
                      <a:pt x="14" y="3"/>
                    </a:lnTo>
                    <a:lnTo>
                      <a:pt x="24" y="3"/>
                    </a:lnTo>
                    <a:lnTo>
                      <a:pt x="24" y="0"/>
                    </a:lnTo>
                    <a:lnTo>
                      <a:pt x="14" y="0"/>
                    </a:lnTo>
                    <a:lnTo>
                      <a:pt x="6" y="2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6" y="25"/>
                    </a:lnTo>
                    <a:lnTo>
                      <a:pt x="14" y="28"/>
                    </a:lnTo>
                    <a:lnTo>
                      <a:pt x="24" y="28"/>
                    </a:lnTo>
                    <a:lnTo>
                      <a:pt x="24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35" name="Freeform 988">
                <a:extLst>
                  <a:ext uri="{FF2B5EF4-FFF2-40B4-BE49-F238E27FC236}">
                    <a16:creationId xmlns:a16="http://schemas.microsoft.com/office/drawing/2014/main" id="{467C10C7-39A1-A8F8-227A-F4A6F0B49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1967"/>
                <a:ext cx="67" cy="34"/>
              </a:xfrm>
              <a:custGeom>
                <a:avLst/>
                <a:gdLst>
                  <a:gd name="T0" fmla="*/ 65 w 67"/>
                  <a:gd name="T1" fmla="*/ 9 h 34"/>
                  <a:gd name="T2" fmla="*/ 67 w 67"/>
                  <a:gd name="T3" fmla="*/ 6 h 34"/>
                  <a:gd name="T4" fmla="*/ 61 w 67"/>
                  <a:gd name="T5" fmla="*/ 2 h 34"/>
                  <a:gd name="T6" fmla="*/ 55 w 67"/>
                  <a:gd name="T7" fmla="*/ 0 h 34"/>
                  <a:gd name="T8" fmla="*/ 51 w 67"/>
                  <a:gd name="T9" fmla="*/ 0 h 34"/>
                  <a:gd name="T10" fmla="*/ 47 w 67"/>
                  <a:gd name="T11" fmla="*/ 0 h 34"/>
                  <a:gd name="T12" fmla="*/ 40 w 67"/>
                  <a:gd name="T13" fmla="*/ 4 h 34"/>
                  <a:gd name="T14" fmla="*/ 34 w 67"/>
                  <a:gd name="T15" fmla="*/ 9 h 34"/>
                  <a:gd name="T16" fmla="*/ 26 w 67"/>
                  <a:gd name="T17" fmla="*/ 17 h 34"/>
                  <a:gd name="T18" fmla="*/ 19 w 67"/>
                  <a:gd name="T19" fmla="*/ 25 h 34"/>
                  <a:gd name="T20" fmla="*/ 11 w 67"/>
                  <a:gd name="T21" fmla="*/ 29 h 34"/>
                  <a:gd name="T22" fmla="*/ 0 w 67"/>
                  <a:gd name="T23" fmla="*/ 31 h 34"/>
                  <a:gd name="T24" fmla="*/ 0 w 67"/>
                  <a:gd name="T25" fmla="*/ 34 h 34"/>
                  <a:gd name="T26" fmla="*/ 11 w 67"/>
                  <a:gd name="T27" fmla="*/ 32 h 34"/>
                  <a:gd name="T28" fmla="*/ 21 w 67"/>
                  <a:gd name="T29" fmla="*/ 29 h 34"/>
                  <a:gd name="T30" fmla="*/ 28 w 67"/>
                  <a:gd name="T31" fmla="*/ 21 h 34"/>
                  <a:gd name="T32" fmla="*/ 36 w 67"/>
                  <a:gd name="T33" fmla="*/ 13 h 34"/>
                  <a:gd name="T34" fmla="*/ 42 w 67"/>
                  <a:gd name="T35" fmla="*/ 8 h 34"/>
                  <a:gd name="T36" fmla="*/ 47 w 67"/>
                  <a:gd name="T37" fmla="*/ 4 h 34"/>
                  <a:gd name="T38" fmla="*/ 51 w 67"/>
                  <a:gd name="T39" fmla="*/ 4 h 34"/>
                  <a:gd name="T40" fmla="*/ 55 w 67"/>
                  <a:gd name="T41" fmla="*/ 4 h 34"/>
                  <a:gd name="T42" fmla="*/ 59 w 67"/>
                  <a:gd name="T43" fmla="*/ 6 h 34"/>
                  <a:gd name="T44" fmla="*/ 65 w 67"/>
                  <a:gd name="T45" fmla="*/ 9 h 34"/>
                  <a:gd name="T46" fmla="*/ 65 w 67"/>
                  <a:gd name="T47" fmla="*/ 6 h 34"/>
                  <a:gd name="T48" fmla="*/ 65 w 67"/>
                  <a:gd name="T49" fmla="*/ 9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7"/>
                  <a:gd name="T76" fmla="*/ 0 h 34"/>
                  <a:gd name="T77" fmla="*/ 67 w 67"/>
                  <a:gd name="T78" fmla="*/ 34 h 3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7" h="34">
                    <a:moveTo>
                      <a:pt x="65" y="9"/>
                    </a:moveTo>
                    <a:lnTo>
                      <a:pt x="67" y="6"/>
                    </a:lnTo>
                    <a:lnTo>
                      <a:pt x="61" y="2"/>
                    </a:lnTo>
                    <a:lnTo>
                      <a:pt x="55" y="0"/>
                    </a:lnTo>
                    <a:lnTo>
                      <a:pt x="51" y="0"/>
                    </a:lnTo>
                    <a:lnTo>
                      <a:pt x="47" y="0"/>
                    </a:lnTo>
                    <a:lnTo>
                      <a:pt x="40" y="4"/>
                    </a:lnTo>
                    <a:lnTo>
                      <a:pt x="34" y="9"/>
                    </a:lnTo>
                    <a:lnTo>
                      <a:pt x="26" y="17"/>
                    </a:lnTo>
                    <a:lnTo>
                      <a:pt x="19" y="25"/>
                    </a:lnTo>
                    <a:lnTo>
                      <a:pt x="11" y="29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11" y="32"/>
                    </a:lnTo>
                    <a:lnTo>
                      <a:pt x="21" y="29"/>
                    </a:lnTo>
                    <a:lnTo>
                      <a:pt x="28" y="21"/>
                    </a:lnTo>
                    <a:lnTo>
                      <a:pt x="36" y="13"/>
                    </a:lnTo>
                    <a:lnTo>
                      <a:pt x="42" y="8"/>
                    </a:lnTo>
                    <a:lnTo>
                      <a:pt x="47" y="4"/>
                    </a:lnTo>
                    <a:lnTo>
                      <a:pt x="51" y="4"/>
                    </a:lnTo>
                    <a:lnTo>
                      <a:pt x="55" y="4"/>
                    </a:lnTo>
                    <a:lnTo>
                      <a:pt x="59" y="6"/>
                    </a:lnTo>
                    <a:lnTo>
                      <a:pt x="65" y="9"/>
                    </a:lnTo>
                    <a:lnTo>
                      <a:pt x="65" y="6"/>
                    </a:lnTo>
                    <a:lnTo>
                      <a:pt x="65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36" name="Freeform 989">
                <a:extLst>
                  <a:ext uri="{FF2B5EF4-FFF2-40B4-BE49-F238E27FC236}">
                    <a16:creationId xmlns:a16="http://schemas.microsoft.com/office/drawing/2014/main" id="{D7B0501B-96CE-96B3-054E-3D91A351C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8" y="1973"/>
                <a:ext cx="21" cy="28"/>
              </a:xfrm>
              <a:custGeom>
                <a:avLst/>
                <a:gdLst>
                  <a:gd name="T0" fmla="*/ 21 w 21"/>
                  <a:gd name="T1" fmla="*/ 25 h 28"/>
                  <a:gd name="T2" fmla="*/ 13 w 21"/>
                  <a:gd name="T3" fmla="*/ 25 h 28"/>
                  <a:gd name="T4" fmla="*/ 5 w 21"/>
                  <a:gd name="T5" fmla="*/ 21 h 28"/>
                  <a:gd name="T6" fmla="*/ 3 w 21"/>
                  <a:gd name="T7" fmla="*/ 17 h 28"/>
                  <a:gd name="T8" fmla="*/ 2 w 21"/>
                  <a:gd name="T9" fmla="*/ 13 h 28"/>
                  <a:gd name="T10" fmla="*/ 3 w 21"/>
                  <a:gd name="T11" fmla="*/ 9 h 28"/>
                  <a:gd name="T12" fmla="*/ 5 w 21"/>
                  <a:gd name="T13" fmla="*/ 5 h 28"/>
                  <a:gd name="T14" fmla="*/ 13 w 21"/>
                  <a:gd name="T15" fmla="*/ 3 h 28"/>
                  <a:gd name="T16" fmla="*/ 21 w 21"/>
                  <a:gd name="T17" fmla="*/ 3 h 28"/>
                  <a:gd name="T18" fmla="*/ 21 w 21"/>
                  <a:gd name="T19" fmla="*/ 0 h 28"/>
                  <a:gd name="T20" fmla="*/ 11 w 21"/>
                  <a:gd name="T21" fmla="*/ 0 h 28"/>
                  <a:gd name="T22" fmla="*/ 5 w 21"/>
                  <a:gd name="T23" fmla="*/ 2 h 28"/>
                  <a:gd name="T24" fmla="*/ 2 w 21"/>
                  <a:gd name="T25" fmla="*/ 7 h 28"/>
                  <a:gd name="T26" fmla="*/ 0 w 21"/>
                  <a:gd name="T27" fmla="*/ 13 h 28"/>
                  <a:gd name="T28" fmla="*/ 2 w 21"/>
                  <a:gd name="T29" fmla="*/ 19 h 28"/>
                  <a:gd name="T30" fmla="*/ 5 w 21"/>
                  <a:gd name="T31" fmla="*/ 25 h 28"/>
                  <a:gd name="T32" fmla="*/ 11 w 21"/>
                  <a:gd name="T33" fmla="*/ 28 h 28"/>
                  <a:gd name="T34" fmla="*/ 21 w 21"/>
                  <a:gd name="T35" fmla="*/ 28 h 28"/>
                  <a:gd name="T36" fmla="*/ 21 w 21"/>
                  <a:gd name="T37" fmla="*/ 25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1"/>
                  <a:gd name="T58" fmla="*/ 0 h 28"/>
                  <a:gd name="T59" fmla="*/ 21 w 21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1" h="28">
                    <a:moveTo>
                      <a:pt x="21" y="25"/>
                    </a:moveTo>
                    <a:lnTo>
                      <a:pt x="13" y="25"/>
                    </a:lnTo>
                    <a:lnTo>
                      <a:pt x="5" y="21"/>
                    </a:lnTo>
                    <a:lnTo>
                      <a:pt x="3" y="17"/>
                    </a:lnTo>
                    <a:lnTo>
                      <a:pt x="2" y="13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13" y="3"/>
                    </a:lnTo>
                    <a:lnTo>
                      <a:pt x="21" y="3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5" y="2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5" y="25"/>
                    </a:lnTo>
                    <a:lnTo>
                      <a:pt x="11" y="28"/>
                    </a:lnTo>
                    <a:lnTo>
                      <a:pt x="21" y="28"/>
                    </a:lnTo>
                    <a:lnTo>
                      <a:pt x="21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37" name="Freeform 990">
                <a:extLst>
                  <a:ext uri="{FF2B5EF4-FFF2-40B4-BE49-F238E27FC236}">
                    <a16:creationId xmlns:a16="http://schemas.microsoft.com/office/drawing/2014/main" id="{80FAA620-4E29-F990-89C5-84E136436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1967"/>
                <a:ext cx="67" cy="34"/>
              </a:xfrm>
              <a:custGeom>
                <a:avLst/>
                <a:gdLst>
                  <a:gd name="T0" fmla="*/ 67 w 67"/>
                  <a:gd name="T1" fmla="*/ 9 h 34"/>
                  <a:gd name="T2" fmla="*/ 67 w 67"/>
                  <a:gd name="T3" fmla="*/ 6 h 34"/>
                  <a:gd name="T4" fmla="*/ 61 w 67"/>
                  <a:gd name="T5" fmla="*/ 2 h 34"/>
                  <a:gd name="T6" fmla="*/ 57 w 67"/>
                  <a:gd name="T7" fmla="*/ 0 h 34"/>
                  <a:gd name="T8" fmla="*/ 54 w 67"/>
                  <a:gd name="T9" fmla="*/ 0 h 34"/>
                  <a:gd name="T10" fmla="*/ 48 w 67"/>
                  <a:gd name="T11" fmla="*/ 0 h 34"/>
                  <a:gd name="T12" fmla="*/ 42 w 67"/>
                  <a:gd name="T13" fmla="*/ 4 h 34"/>
                  <a:gd name="T14" fmla="*/ 34 w 67"/>
                  <a:gd name="T15" fmla="*/ 9 h 34"/>
                  <a:gd name="T16" fmla="*/ 29 w 67"/>
                  <a:gd name="T17" fmla="*/ 17 h 34"/>
                  <a:gd name="T18" fmla="*/ 21 w 67"/>
                  <a:gd name="T19" fmla="*/ 25 h 34"/>
                  <a:gd name="T20" fmla="*/ 11 w 67"/>
                  <a:gd name="T21" fmla="*/ 29 h 34"/>
                  <a:gd name="T22" fmla="*/ 0 w 67"/>
                  <a:gd name="T23" fmla="*/ 31 h 34"/>
                  <a:gd name="T24" fmla="*/ 0 w 67"/>
                  <a:gd name="T25" fmla="*/ 34 h 34"/>
                  <a:gd name="T26" fmla="*/ 13 w 67"/>
                  <a:gd name="T27" fmla="*/ 32 h 34"/>
                  <a:gd name="T28" fmla="*/ 23 w 67"/>
                  <a:gd name="T29" fmla="*/ 29 h 34"/>
                  <a:gd name="T30" fmla="*/ 30 w 67"/>
                  <a:gd name="T31" fmla="*/ 21 h 34"/>
                  <a:gd name="T32" fmla="*/ 36 w 67"/>
                  <a:gd name="T33" fmla="*/ 13 h 34"/>
                  <a:gd name="T34" fmla="*/ 42 w 67"/>
                  <a:gd name="T35" fmla="*/ 8 h 34"/>
                  <a:gd name="T36" fmla="*/ 50 w 67"/>
                  <a:gd name="T37" fmla="*/ 4 h 34"/>
                  <a:gd name="T38" fmla="*/ 54 w 67"/>
                  <a:gd name="T39" fmla="*/ 4 h 34"/>
                  <a:gd name="T40" fmla="*/ 57 w 67"/>
                  <a:gd name="T41" fmla="*/ 4 h 34"/>
                  <a:gd name="T42" fmla="*/ 61 w 67"/>
                  <a:gd name="T43" fmla="*/ 6 h 34"/>
                  <a:gd name="T44" fmla="*/ 65 w 67"/>
                  <a:gd name="T45" fmla="*/ 9 h 34"/>
                  <a:gd name="T46" fmla="*/ 67 w 67"/>
                  <a:gd name="T47" fmla="*/ 6 h 34"/>
                  <a:gd name="T48" fmla="*/ 67 w 67"/>
                  <a:gd name="T49" fmla="*/ 9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7"/>
                  <a:gd name="T76" fmla="*/ 0 h 34"/>
                  <a:gd name="T77" fmla="*/ 67 w 67"/>
                  <a:gd name="T78" fmla="*/ 34 h 3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7" h="34">
                    <a:moveTo>
                      <a:pt x="67" y="9"/>
                    </a:moveTo>
                    <a:lnTo>
                      <a:pt x="67" y="6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2" y="4"/>
                    </a:lnTo>
                    <a:lnTo>
                      <a:pt x="34" y="9"/>
                    </a:lnTo>
                    <a:lnTo>
                      <a:pt x="29" y="17"/>
                    </a:lnTo>
                    <a:lnTo>
                      <a:pt x="21" y="25"/>
                    </a:lnTo>
                    <a:lnTo>
                      <a:pt x="11" y="29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13" y="32"/>
                    </a:lnTo>
                    <a:lnTo>
                      <a:pt x="23" y="29"/>
                    </a:lnTo>
                    <a:lnTo>
                      <a:pt x="30" y="21"/>
                    </a:lnTo>
                    <a:lnTo>
                      <a:pt x="36" y="13"/>
                    </a:lnTo>
                    <a:lnTo>
                      <a:pt x="42" y="8"/>
                    </a:lnTo>
                    <a:lnTo>
                      <a:pt x="50" y="4"/>
                    </a:lnTo>
                    <a:lnTo>
                      <a:pt x="54" y="4"/>
                    </a:lnTo>
                    <a:lnTo>
                      <a:pt x="57" y="4"/>
                    </a:lnTo>
                    <a:lnTo>
                      <a:pt x="61" y="6"/>
                    </a:lnTo>
                    <a:lnTo>
                      <a:pt x="65" y="9"/>
                    </a:lnTo>
                    <a:lnTo>
                      <a:pt x="67" y="6"/>
                    </a:lnTo>
                    <a:lnTo>
                      <a:pt x="67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38" name="Freeform 991">
                <a:extLst>
                  <a:ext uri="{FF2B5EF4-FFF2-40B4-BE49-F238E27FC236}">
                    <a16:creationId xmlns:a16="http://schemas.microsoft.com/office/drawing/2014/main" id="{90918ECF-AEBB-25EC-BEA0-E07161385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3" y="1973"/>
                <a:ext cx="23" cy="28"/>
              </a:xfrm>
              <a:custGeom>
                <a:avLst/>
                <a:gdLst>
                  <a:gd name="T0" fmla="*/ 23 w 23"/>
                  <a:gd name="T1" fmla="*/ 25 h 28"/>
                  <a:gd name="T2" fmla="*/ 13 w 23"/>
                  <a:gd name="T3" fmla="*/ 25 h 28"/>
                  <a:gd name="T4" fmla="*/ 8 w 23"/>
                  <a:gd name="T5" fmla="*/ 21 h 28"/>
                  <a:gd name="T6" fmla="*/ 4 w 23"/>
                  <a:gd name="T7" fmla="*/ 17 h 28"/>
                  <a:gd name="T8" fmla="*/ 4 w 23"/>
                  <a:gd name="T9" fmla="*/ 13 h 28"/>
                  <a:gd name="T10" fmla="*/ 4 w 23"/>
                  <a:gd name="T11" fmla="*/ 9 h 28"/>
                  <a:gd name="T12" fmla="*/ 8 w 23"/>
                  <a:gd name="T13" fmla="*/ 5 h 28"/>
                  <a:gd name="T14" fmla="*/ 13 w 23"/>
                  <a:gd name="T15" fmla="*/ 3 h 28"/>
                  <a:gd name="T16" fmla="*/ 23 w 23"/>
                  <a:gd name="T17" fmla="*/ 3 h 28"/>
                  <a:gd name="T18" fmla="*/ 23 w 23"/>
                  <a:gd name="T19" fmla="*/ 0 h 28"/>
                  <a:gd name="T20" fmla="*/ 13 w 23"/>
                  <a:gd name="T21" fmla="*/ 0 h 28"/>
                  <a:gd name="T22" fmla="*/ 6 w 23"/>
                  <a:gd name="T23" fmla="*/ 2 h 28"/>
                  <a:gd name="T24" fmla="*/ 2 w 23"/>
                  <a:gd name="T25" fmla="*/ 7 h 28"/>
                  <a:gd name="T26" fmla="*/ 0 w 23"/>
                  <a:gd name="T27" fmla="*/ 13 h 28"/>
                  <a:gd name="T28" fmla="*/ 2 w 23"/>
                  <a:gd name="T29" fmla="*/ 19 h 28"/>
                  <a:gd name="T30" fmla="*/ 6 w 23"/>
                  <a:gd name="T31" fmla="*/ 25 h 28"/>
                  <a:gd name="T32" fmla="*/ 13 w 23"/>
                  <a:gd name="T33" fmla="*/ 28 h 28"/>
                  <a:gd name="T34" fmla="*/ 23 w 23"/>
                  <a:gd name="T35" fmla="*/ 28 h 28"/>
                  <a:gd name="T36" fmla="*/ 23 w 23"/>
                  <a:gd name="T37" fmla="*/ 25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28"/>
                  <a:gd name="T59" fmla="*/ 23 w 23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28">
                    <a:moveTo>
                      <a:pt x="23" y="25"/>
                    </a:moveTo>
                    <a:lnTo>
                      <a:pt x="13" y="25"/>
                    </a:lnTo>
                    <a:lnTo>
                      <a:pt x="8" y="21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23" y="3"/>
                    </a:lnTo>
                    <a:lnTo>
                      <a:pt x="23" y="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6" y="25"/>
                    </a:lnTo>
                    <a:lnTo>
                      <a:pt x="13" y="28"/>
                    </a:lnTo>
                    <a:lnTo>
                      <a:pt x="23" y="28"/>
                    </a:lnTo>
                    <a:lnTo>
                      <a:pt x="23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39" name="Freeform 992">
                <a:extLst>
                  <a:ext uri="{FF2B5EF4-FFF2-40B4-BE49-F238E27FC236}">
                    <a16:creationId xmlns:a16="http://schemas.microsoft.com/office/drawing/2014/main" id="{A552EA15-0964-D656-B31D-B48ED8A8AD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6" y="1967"/>
                <a:ext cx="67" cy="34"/>
              </a:xfrm>
              <a:custGeom>
                <a:avLst/>
                <a:gdLst>
                  <a:gd name="T0" fmla="*/ 65 w 67"/>
                  <a:gd name="T1" fmla="*/ 9 h 34"/>
                  <a:gd name="T2" fmla="*/ 67 w 67"/>
                  <a:gd name="T3" fmla="*/ 6 h 34"/>
                  <a:gd name="T4" fmla="*/ 61 w 67"/>
                  <a:gd name="T5" fmla="*/ 2 h 34"/>
                  <a:gd name="T6" fmla="*/ 56 w 67"/>
                  <a:gd name="T7" fmla="*/ 0 h 34"/>
                  <a:gd name="T8" fmla="*/ 52 w 67"/>
                  <a:gd name="T9" fmla="*/ 0 h 34"/>
                  <a:gd name="T10" fmla="*/ 48 w 67"/>
                  <a:gd name="T11" fmla="*/ 0 h 34"/>
                  <a:gd name="T12" fmla="*/ 40 w 67"/>
                  <a:gd name="T13" fmla="*/ 4 h 34"/>
                  <a:gd name="T14" fmla="*/ 34 w 67"/>
                  <a:gd name="T15" fmla="*/ 9 h 34"/>
                  <a:gd name="T16" fmla="*/ 27 w 67"/>
                  <a:gd name="T17" fmla="*/ 17 h 34"/>
                  <a:gd name="T18" fmla="*/ 19 w 67"/>
                  <a:gd name="T19" fmla="*/ 25 h 34"/>
                  <a:gd name="T20" fmla="*/ 11 w 67"/>
                  <a:gd name="T21" fmla="*/ 29 h 34"/>
                  <a:gd name="T22" fmla="*/ 0 w 67"/>
                  <a:gd name="T23" fmla="*/ 31 h 34"/>
                  <a:gd name="T24" fmla="*/ 0 w 67"/>
                  <a:gd name="T25" fmla="*/ 34 h 34"/>
                  <a:gd name="T26" fmla="*/ 11 w 67"/>
                  <a:gd name="T27" fmla="*/ 32 h 34"/>
                  <a:gd name="T28" fmla="*/ 21 w 67"/>
                  <a:gd name="T29" fmla="*/ 29 h 34"/>
                  <a:gd name="T30" fmla="*/ 29 w 67"/>
                  <a:gd name="T31" fmla="*/ 21 h 34"/>
                  <a:gd name="T32" fmla="*/ 36 w 67"/>
                  <a:gd name="T33" fmla="*/ 13 h 34"/>
                  <a:gd name="T34" fmla="*/ 42 w 67"/>
                  <a:gd name="T35" fmla="*/ 8 h 34"/>
                  <a:gd name="T36" fmla="*/ 48 w 67"/>
                  <a:gd name="T37" fmla="*/ 4 h 34"/>
                  <a:gd name="T38" fmla="*/ 52 w 67"/>
                  <a:gd name="T39" fmla="*/ 4 h 34"/>
                  <a:gd name="T40" fmla="*/ 56 w 67"/>
                  <a:gd name="T41" fmla="*/ 4 h 34"/>
                  <a:gd name="T42" fmla="*/ 59 w 67"/>
                  <a:gd name="T43" fmla="*/ 6 h 34"/>
                  <a:gd name="T44" fmla="*/ 65 w 67"/>
                  <a:gd name="T45" fmla="*/ 9 h 34"/>
                  <a:gd name="T46" fmla="*/ 65 w 67"/>
                  <a:gd name="T47" fmla="*/ 6 h 34"/>
                  <a:gd name="T48" fmla="*/ 65 w 67"/>
                  <a:gd name="T49" fmla="*/ 9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7"/>
                  <a:gd name="T76" fmla="*/ 0 h 34"/>
                  <a:gd name="T77" fmla="*/ 67 w 67"/>
                  <a:gd name="T78" fmla="*/ 34 h 3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7" h="34">
                    <a:moveTo>
                      <a:pt x="65" y="9"/>
                    </a:moveTo>
                    <a:lnTo>
                      <a:pt x="67" y="6"/>
                    </a:lnTo>
                    <a:lnTo>
                      <a:pt x="61" y="2"/>
                    </a:lnTo>
                    <a:lnTo>
                      <a:pt x="56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0" y="4"/>
                    </a:lnTo>
                    <a:lnTo>
                      <a:pt x="34" y="9"/>
                    </a:lnTo>
                    <a:lnTo>
                      <a:pt x="27" y="17"/>
                    </a:lnTo>
                    <a:lnTo>
                      <a:pt x="19" y="25"/>
                    </a:lnTo>
                    <a:lnTo>
                      <a:pt x="11" y="29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11" y="32"/>
                    </a:lnTo>
                    <a:lnTo>
                      <a:pt x="21" y="29"/>
                    </a:lnTo>
                    <a:lnTo>
                      <a:pt x="29" y="21"/>
                    </a:lnTo>
                    <a:lnTo>
                      <a:pt x="36" y="13"/>
                    </a:lnTo>
                    <a:lnTo>
                      <a:pt x="42" y="8"/>
                    </a:lnTo>
                    <a:lnTo>
                      <a:pt x="48" y="4"/>
                    </a:lnTo>
                    <a:lnTo>
                      <a:pt x="52" y="4"/>
                    </a:lnTo>
                    <a:lnTo>
                      <a:pt x="56" y="4"/>
                    </a:lnTo>
                    <a:lnTo>
                      <a:pt x="59" y="6"/>
                    </a:lnTo>
                    <a:lnTo>
                      <a:pt x="65" y="9"/>
                    </a:lnTo>
                    <a:lnTo>
                      <a:pt x="65" y="6"/>
                    </a:lnTo>
                    <a:lnTo>
                      <a:pt x="65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40" name="Freeform 993">
                <a:extLst>
                  <a:ext uri="{FF2B5EF4-FFF2-40B4-BE49-F238E27FC236}">
                    <a16:creationId xmlns:a16="http://schemas.microsoft.com/office/drawing/2014/main" id="{BD64A349-9340-BCDA-D60F-A1D923449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0" y="1973"/>
                <a:ext cx="21" cy="28"/>
              </a:xfrm>
              <a:custGeom>
                <a:avLst/>
                <a:gdLst>
                  <a:gd name="T0" fmla="*/ 21 w 21"/>
                  <a:gd name="T1" fmla="*/ 25 h 28"/>
                  <a:gd name="T2" fmla="*/ 14 w 21"/>
                  <a:gd name="T3" fmla="*/ 25 h 28"/>
                  <a:gd name="T4" fmla="*/ 6 w 21"/>
                  <a:gd name="T5" fmla="*/ 21 h 28"/>
                  <a:gd name="T6" fmla="*/ 4 w 21"/>
                  <a:gd name="T7" fmla="*/ 17 h 28"/>
                  <a:gd name="T8" fmla="*/ 2 w 21"/>
                  <a:gd name="T9" fmla="*/ 13 h 28"/>
                  <a:gd name="T10" fmla="*/ 4 w 21"/>
                  <a:gd name="T11" fmla="*/ 9 h 28"/>
                  <a:gd name="T12" fmla="*/ 6 w 21"/>
                  <a:gd name="T13" fmla="*/ 5 h 28"/>
                  <a:gd name="T14" fmla="*/ 14 w 21"/>
                  <a:gd name="T15" fmla="*/ 3 h 28"/>
                  <a:gd name="T16" fmla="*/ 21 w 21"/>
                  <a:gd name="T17" fmla="*/ 3 h 28"/>
                  <a:gd name="T18" fmla="*/ 21 w 21"/>
                  <a:gd name="T19" fmla="*/ 0 h 28"/>
                  <a:gd name="T20" fmla="*/ 12 w 21"/>
                  <a:gd name="T21" fmla="*/ 0 h 28"/>
                  <a:gd name="T22" fmla="*/ 6 w 21"/>
                  <a:gd name="T23" fmla="*/ 2 h 28"/>
                  <a:gd name="T24" fmla="*/ 2 w 21"/>
                  <a:gd name="T25" fmla="*/ 7 h 28"/>
                  <a:gd name="T26" fmla="*/ 0 w 21"/>
                  <a:gd name="T27" fmla="*/ 13 h 28"/>
                  <a:gd name="T28" fmla="*/ 2 w 21"/>
                  <a:gd name="T29" fmla="*/ 19 h 28"/>
                  <a:gd name="T30" fmla="*/ 6 w 21"/>
                  <a:gd name="T31" fmla="*/ 25 h 28"/>
                  <a:gd name="T32" fmla="*/ 12 w 21"/>
                  <a:gd name="T33" fmla="*/ 28 h 28"/>
                  <a:gd name="T34" fmla="*/ 21 w 21"/>
                  <a:gd name="T35" fmla="*/ 28 h 28"/>
                  <a:gd name="T36" fmla="*/ 21 w 21"/>
                  <a:gd name="T37" fmla="*/ 25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1"/>
                  <a:gd name="T58" fmla="*/ 0 h 28"/>
                  <a:gd name="T59" fmla="*/ 21 w 21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1" h="28">
                    <a:moveTo>
                      <a:pt x="21" y="25"/>
                    </a:moveTo>
                    <a:lnTo>
                      <a:pt x="14" y="25"/>
                    </a:lnTo>
                    <a:lnTo>
                      <a:pt x="6" y="21"/>
                    </a:lnTo>
                    <a:lnTo>
                      <a:pt x="4" y="17"/>
                    </a:lnTo>
                    <a:lnTo>
                      <a:pt x="2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4" y="3"/>
                    </a:lnTo>
                    <a:lnTo>
                      <a:pt x="21" y="3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6" y="2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6" y="25"/>
                    </a:lnTo>
                    <a:lnTo>
                      <a:pt x="12" y="28"/>
                    </a:lnTo>
                    <a:lnTo>
                      <a:pt x="21" y="28"/>
                    </a:lnTo>
                    <a:lnTo>
                      <a:pt x="21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41" name="Freeform 994">
                <a:extLst>
                  <a:ext uri="{FF2B5EF4-FFF2-40B4-BE49-F238E27FC236}">
                    <a16:creationId xmlns:a16="http://schemas.microsoft.com/office/drawing/2014/main" id="{6F159A83-07B4-CF21-4332-18E913A447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1967"/>
                <a:ext cx="67" cy="34"/>
              </a:xfrm>
              <a:custGeom>
                <a:avLst/>
                <a:gdLst>
                  <a:gd name="T0" fmla="*/ 67 w 67"/>
                  <a:gd name="T1" fmla="*/ 9 h 34"/>
                  <a:gd name="T2" fmla="*/ 67 w 67"/>
                  <a:gd name="T3" fmla="*/ 6 h 34"/>
                  <a:gd name="T4" fmla="*/ 62 w 67"/>
                  <a:gd name="T5" fmla="*/ 2 h 34"/>
                  <a:gd name="T6" fmla="*/ 58 w 67"/>
                  <a:gd name="T7" fmla="*/ 0 h 34"/>
                  <a:gd name="T8" fmla="*/ 54 w 67"/>
                  <a:gd name="T9" fmla="*/ 0 h 34"/>
                  <a:gd name="T10" fmla="*/ 48 w 67"/>
                  <a:gd name="T11" fmla="*/ 0 h 34"/>
                  <a:gd name="T12" fmla="*/ 42 w 67"/>
                  <a:gd name="T13" fmla="*/ 4 h 34"/>
                  <a:gd name="T14" fmla="*/ 35 w 67"/>
                  <a:gd name="T15" fmla="*/ 9 h 34"/>
                  <a:gd name="T16" fmla="*/ 29 w 67"/>
                  <a:gd name="T17" fmla="*/ 17 h 34"/>
                  <a:gd name="T18" fmla="*/ 21 w 67"/>
                  <a:gd name="T19" fmla="*/ 25 h 34"/>
                  <a:gd name="T20" fmla="*/ 12 w 67"/>
                  <a:gd name="T21" fmla="*/ 29 h 34"/>
                  <a:gd name="T22" fmla="*/ 0 w 67"/>
                  <a:gd name="T23" fmla="*/ 31 h 34"/>
                  <a:gd name="T24" fmla="*/ 0 w 67"/>
                  <a:gd name="T25" fmla="*/ 34 h 34"/>
                  <a:gd name="T26" fmla="*/ 14 w 67"/>
                  <a:gd name="T27" fmla="*/ 32 h 34"/>
                  <a:gd name="T28" fmla="*/ 23 w 67"/>
                  <a:gd name="T29" fmla="*/ 29 h 34"/>
                  <a:gd name="T30" fmla="*/ 31 w 67"/>
                  <a:gd name="T31" fmla="*/ 21 h 34"/>
                  <a:gd name="T32" fmla="*/ 37 w 67"/>
                  <a:gd name="T33" fmla="*/ 13 h 34"/>
                  <a:gd name="T34" fmla="*/ 42 w 67"/>
                  <a:gd name="T35" fmla="*/ 8 h 34"/>
                  <a:gd name="T36" fmla="*/ 50 w 67"/>
                  <a:gd name="T37" fmla="*/ 4 h 34"/>
                  <a:gd name="T38" fmla="*/ 54 w 67"/>
                  <a:gd name="T39" fmla="*/ 4 h 34"/>
                  <a:gd name="T40" fmla="*/ 58 w 67"/>
                  <a:gd name="T41" fmla="*/ 4 h 34"/>
                  <a:gd name="T42" fmla="*/ 62 w 67"/>
                  <a:gd name="T43" fmla="*/ 6 h 34"/>
                  <a:gd name="T44" fmla="*/ 65 w 67"/>
                  <a:gd name="T45" fmla="*/ 9 h 34"/>
                  <a:gd name="T46" fmla="*/ 67 w 67"/>
                  <a:gd name="T47" fmla="*/ 6 h 34"/>
                  <a:gd name="T48" fmla="*/ 67 w 67"/>
                  <a:gd name="T49" fmla="*/ 9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7"/>
                  <a:gd name="T76" fmla="*/ 0 h 34"/>
                  <a:gd name="T77" fmla="*/ 67 w 67"/>
                  <a:gd name="T78" fmla="*/ 34 h 3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7" h="34">
                    <a:moveTo>
                      <a:pt x="67" y="9"/>
                    </a:moveTo>
                    <a:lnTo>
                      <a:pt x="67" y="6"/>
                    </a:lnTo>
                    <a:lnTo>
                      <a:pt x="62" y="2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2" y="4"/>
                    </a:lnTo>
                    <a:lnTo>
                      <a:pt x="35" y="9"/>
                    </a:lnTo>
                    <a:lnTo>
                      <a:pt x="29" y="17"/>
                    </a:lnTo>
                    <a:lnTo>
                      <a:pt x="21" y="25"/>
                    </a:lnTo>
                    <a:lnTo>
                      <a:pt x="12" y="29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14" y="32"/>
                    </a:lnTo>
                    <a:lnTo>
                      <a:pt x="23" y="29"/>
                    </a:lnTo>
                    <a:lnTo>
                      <a:pt x="31" y="21"/>
                    </a:lnTo>
                    <a:lnTo>
                      <a:pt x="37" y="13"/>
                    </a:lnTo>
                    <a:lnTo>
                      <a:pt x="42" y="8"/>
                    </a:lnTo>
                    <a:lnTo>
                      <a:pt x="50" y="4"/>
                    </a:lnTo>
                    <a:lnTo>
                      <a:pt x="54" y="4"/>
                    </a:lnTo>
                    <a:lnTo>
                      <a:pt x="58" y="4"/>
                    </a:lnTo>
                    <a:lnTo>
                      <a:pt x="62" y="6"/>
                    </a:lnTo>
                    <a:lnTo>
                      <a:pt x="65" y="9"/>
                    </a:lnTo>
                    <a:lnTo>
                      <a:pt x="67" y="6"/>
                    </a:lnTo>
                    <a:lnTo>
                      <a:pt x="67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42" name="Freeform 995">
                <a:extLst>
                  <a:ext uri="{FF2B5EF4-FFF2-40B4-BE49-F238E27FC236}">
                    <a16:creationId xmlns:a16="http://schemas.microsoft.com/office/drawing/2014/main" id="{4D0BB1F2-B826-7917-F830-F1002836E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5" y="1973"/>
                <a:ext cx="23" cy="28"/>
              </a:xfrm>
              <a:custGeom>
                <a:avLst/>
                <a:gdLst>
                  <a:gd name="T0" fmla="*/ 23 w 23"/>
                  <a:gd name="T1" fmla="*/ 25 h 28"/>
                  <a:gd name="T2" fmla="*/ 14 w 23"/>
                  <a:gd name="T3" fmla="*/ 25 h 28"/>
                  <a:gd name="T4" fmla="*/ 8 w 23"/>
                  <a:gd name="T5" fmla="*/ 21 h 28"/>
                  <a:gd name="T6" fmla="*/ 4 w 23"/>
                  <a:gd name="T7" fmla="*/ 17 h 28"/>
                  <a:gd name="T8" fmla="*/ 4 w 23"/>
                  <a:gd name="T9" fmla="*/ 13 h 28"/>
                  <a:gd name="T10" fmla="*/ 4 w 23"/>
                  <a:gd name="T11" fmla="*/ 9 h 28"/>
                  <a:gd name="T12" fmla="*/ 8 w 23"/>
                  <a:gd name="T13" fmla="*/ 5 h 28"/>
                  <a:gd name="T14" fmla="*/ 14 w 23"/>
                  <a:gd name="T15" fmla="*/ 3 h 28"/>
                  <a:gd name="T16" fmla="*/ 23 w 23"/>
                  <a:gd name="T17" fmla="*/ 3 h 28"/>
                  <a:gd name="T18" fmla="*/ 23 w 23"/>
                  <a:gd name="T19" fmla="*/ 0 h 28"/>
                  <a:gd name="T20" fmla="*/ 14 w 23"/>
                  <a:gd name="T21" fmla="*/ 0 h 28"/>
                  <a:gd name="T22" fmla="*/ 6 w 23"/>
                  <a:gd name="T23" fmla="*/ 2 h 28"/>
                  <a:gd name="T24" fmla="*/ 2 w 23"/>
                  <a:gd name="T25" fmla="*/ 7 h 28"/>
                  <a:gd name="T26" fmla="*/ 0 w 23"/>
                  <a:gd name="T27" fmla="*/ 13 h 28"/>
                  <a:gd name="T28" fmla="*/ 2 w 23"/>
                  <a:gd name="T29" fmla="*/ 19 h 28"/>
                  <a:gd name="T30" fmla="*/ 6 w 23"/>
                  <a:gd name="T31" fmla="*/ 25 h 28"/>
                  <a:gd name="T32" fmla="*/ 14 w 23"/>
                  <a:gd name="T33" fmla="*/ 28 h 28"/>
                  <a:gd name="T34" fmla="*/ 23 w 23"/>
                  <a:gd name="T35" fmla="*/ 28 h 28"/>
                  <a:gd name="T36" fmla="*/ 23 w 23"/>
                  <a:gd name="T37" fmla="*/ 25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28"/>
                  <a:gd name="T59" fmla="*/ 23 w 23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28">
                    <a:moveTo>
                      <a:pt x="23" y="25"/>
                    </a:moveTo>
                    <a:lnTo>
                      <a:pt x="14" y="25"/>
                    </a:lnTo>
                    <a:lnTo>
                      <a:pt x="8" y="21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8" y="5"/>
                    </a:lnTo>
                    <a:lnTo>
                      <a:pt x="14" y="3"/>
                    </a:lnTo>
                    <a:lnTo>
                      <a:pt x="23" y="3"/>
                    </a:lnTo>
                    <a:lnTo>
                      <a:pt x="23" y="0"/>
                    </a:lnTo>
                    <a:lnTo>
                      <a:pt x="14" y="0"/>
                    </a:lnTo>
                    <a:lnTo>
                      <a:pt x="6" y="2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6" y="25"/>
                    </a:lnTo>
                    <a:lnTo>
                      <a:pt x="14" y="28"/>
                    </a:lnTo>
                    <a:lnTo>
                      <a:pt x="23" y="28"/>
                    </a:lnTo>
                    <a:lnTo>
                      <a:pt x="23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43" name="Freeform 996">
                <a:extLst>
                  <a:ext uri="{FF2B5EF4-FFF2-40B4-BE49-F238E27FC236}">
                    <a16:creationId xmlns:a16="http://schemas.microsoft.com/office/drawing/2014/main" id="{75DFAA0B-3B73-86C1-2CD2-371F40FF2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8" y="1967"/>
                <a:ext cx="68" cy="34"/>
              </a:xfrm>
              <a:custGeom>
                <a:avLst/>
                <a:gdLst>
                  <a:gd name="T0" fmla="*/ 66 w 68"/>
                  <a:gd name="T1" fmla="*/ 9 h 34"/>
                  <a:gd name="T2" fmla="*/ 68 w 68"/>
                  <a:gd name="T3" fmla="*/ 6 h 34"/>
                  <a:gd name="T4" fmla="*/ 62 w 68"/>
                  <a:gd name="T5" fmla="*/ 2 h 34"/>
                  <a:gd name="T6" fmla="*/ 56 w 68"/>
                  <a:gd name="T7" fmla="*/ 0 h 34"/>
                  <a:gd name="T8" fmla="*/ 52 w 68"/>
                  <a:gd name="T9" fmla="*/ 0 h 34"/>
                  <a:gd name="T10" fmla="*/ 48 w 68"/>
                  <a:gd name="T11" fmla="*/ 0 h 34"/>
                  <a:gd name="T12" fmla="*/ 41 w 68"/>
                  <a:gd name="T13" fmla="*/ 4 h 34"/>
                  <a:gd name="T14" fmla="*/ 35 w 68"/>
                  <a:gd name="T15" fmla="*/ 9 h 34"/>
                  <a:gd name="T16" fmla="*/ 27 w 68"/>
                  <a:gd name="T17" fmla="*/ 17 h 34"/>
                  <a:gd name="T18" fmla="*/ 20 w 68"/>
                  <a:gd name="T19" fmla="*/ 25 h 34"/>
                  <a:gd name="T20" fmla="*/ 12 w 68"/>
                  <a:gd name="T21" fmla="*/ 29 h 34"/>
                  <a:gd name="T22" fmla="*/ 0 w 68"/>
                  <a:gd name="T23" fmla="*/ 31 h 34"/>
                  <a:gd name="T24" fmla="*/ 0 w 68"/>
                  <a:gd name="T25" fmla="*/ 34 h 34"/>
                  <a:gd name="T26" fmla="*/ 12 w 68"/>
                  <a:gd name="T27" fmla="*/ 32 h 34"/>
                  <a:gd name="T28" fmla="*/ 22 w 68"/>
                  <a:gd name="T29" fmla="*/ 29 h 34"/>
                  <a:gd name="T30" fmla="*/ 29 w 68"/>
                  <a:gd name="T31" fmla="*/ 21 h 34"/>
                  <a:gd name="T32" fmla="*/ 37 w 68"/>
                  <a:gd name="T33" fmla="*/ 13 h 34"/>
                  <a:gd name="T34" fmla="*/ 43 w 68"/>
                  <a:gd name="T35" fmla="*/ 8 h 34"/>
                  <a:gd name="T36" fmla="*/ 48 w 68"/>
                  <a:gd name="T37" fmla="*/ 4 h 34"/>
                  <a:gd name="T38" fmla="*/ 52 w 68"/>
                  <a:gd name="T39" fmla="*/ 4 h 34"/>
                  <a:gd name="T40" fmla="*/ 56 w 68"/>
                  <a:gd name="T41" fmla="*/ 4 h 34"/>
                  <a:gd name="T42" fmla="*/ 60 w 68"/>
                  <a:gd name="T43" fmla="*/ 6 h 34"/>
                  <a:gd name="T44" fmla="*/ 66 w 68"/>
                  <a:gd name="T45" fmla="*/ 9 h 34"/>
                  <a:gd name="T46" fmla="*/ 66 w 68"/>
                  <a:gd name="T47" fmla="*/ 6 h 34"/>
                  <a:gd name="T48" fmla="*/ 66 w 68"/>
                  <a:gd name="T49" fmla="*/ 9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8"/>
                  <a:gd name="T76" fmla="*/ 0 h 34"/>
                  <a:gd name="T77" fmla="*/ 68 w 68"/>
                  <a:gd name="T78" fmla="*/ 34 h 3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8" h="34">
                    <a:moveTo>
                      <a:pt x="66" y="9"/>
                    </a:moveTo>
                    <a:lnTo>
                      <a:pt x="68" y="6"/>
                    </a:lnTo>
                    <a:lnTo>
                      <a:pt x="62" y="2"/>
                    </a:lnTo>
                    <a:lnTo>
                      <a:pt x="56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1" y="4"/>
                    </a:lnTo>
                    <a:lnTo>
                      <a:pt x="35" y="9"/>
                    </a:lnTo>
                    <a:lnTo>
                      <a:pt x="27" y="17"/>
                    </a:lnTo>
                    <a:lnTo>
                      <a:pt x="20" y="25"/>
                    </a:lnTo>
                    <a:lnTo>
                      <a:pt x="12" y="29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12" y="32"/>
                    </a:lnTo>
                    <a:lnTo>
                      <a:pt x="22" y="29"/>
                    </a:lnTo>
                    <a:lnTo>
                      <a:pt x="29" y="21"/>
                    </a:lnTo>
                    <a:lnTo>
                      <a:pt x="37" y="13"/>
                    </a:lnTo>
                    <a:lnTo>
                      <a:pt x="43" y="8"/>
                    </a:lnTo>
                    <a:lnTo>
                      <a:pt x="48" y="4"/>
                    </a:lnTo>
                    <a:lnTo>
                      <a:pt x="52" y="4"/>
                    </a:lnTo>
                    <a:lnTo>
                      <a:pt x="56" y="4"/>
                    </a:lnTo>
                    <a:lnTo>
                      <a:pt x="60" y="6"/>
                    </a:lnTo>
                    <a:lnTo>
                      <a:pt x="66" y="9"/>
                    </a:lnTo>
                    <a:lnTo>
                      <a:pt x="66" y="6"/>
                    </a:lnTo>
                    <a:lnTo>
                      <a:pt x="66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44" name="Freeform 997">
                <a:extLst>
                  <a:ext uri="{FF2B5EF4-FFF2-40B4-BE49-F238E27FC236}">
                    <a16:creationId xmlns:a16="http://schemas.microsoft.com/office/drawing/2014/main" id="{032F9508-9C79-D52E-832F-6A71112C3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3" y="1973"/>
                <a:ext cx="21" cy="28"/>
              </a:xfrm>
              <a:custGeom>
                <a:avLst/>
                <a:gdLst>
                  <a:gd name="T0" fmla="*/ 21 w 21"/>
                  <a:gd name="T1" fmla="*/ 25 h 28"/>
                  <a:gd name="T2" fmla="*/ 13 w 21"/>
                  <a:gd name="T3" fmla="*/ 25 h 28"/>
                  <a:gd name="T4" fmla="*/ 7 w 21"/>
                  <a:gd name="T5" fmla="*/ 21 h 28"/>
                  <a:gd name="T6" fmla="*/ 3 w 21"/>
                  <a:gd name="T7" fmla="*/ 17 h 28"/>
                  <a:gd name="T8" fmla="*/ 1 w 21"/>
                  <a:gd name="T9" fmla="*/ 13 h 28"/>
                  <a:gd name="T10" fmla="*/ 3 w 21"/>
                  <a:gd name="T11" fmla="*/ 9 h 28"/>
                  <a:gd name="T12" fmla="*/ 5 w 21"/>
                  <a:gd name="T13" fmla="*/ 5 h 28"/>
                  <a:gd name="T14" fmla="*/ 13 w 21"/>
                  <a:gd name="T15" fmla="*/ 3 h 28"/>
                  <a:gd name="T16" fmla="*/ 21 w 21"/>
                  <a:gd name="T17" fmla="*/ 3 h 28"/>
                  <a:gd name="T18" fmla="*/ 21 w 21"/>
                  <a:gd name="T19" fmla="*/ 0 h 28"/>
                  <a:gd name="T20" fmla="*/ 11 w 21"/>
                  <a:gd name="T21" fmla="*/ 0 h 28"/>
                  <a:gd name="T22" fmla="*/ 5 w 21"/>
                  <a:gd name="T23" fmla="*/ 2 h 28"/>
                  <a:gd name="T24" fmla="*/ 1 w 21"/>
                  <a:gd name="T25" fmla="*/ 7 h 28"/>
                  <a:gd name="T26" fmla="*/ 0 w 21"/>
                  <a:gd name="T27" fmla="*/ 13 h 28"/>
                  <a:gd name="T28" fmla="*/ 1 w 21"/>
                  <a:gd name="T29" fmla="*/ 19 h 28"/>
                  <a:gd name="T30" fmla="*/ 5 w 21"/>
                  <a:gd name="T31" fmla="*/ 25 h 28"/>
                  <a:gd name="T32" fmla="*/ 11 w 21"/>
                  <a:gd name="T33" fmla="*/ 28 h 28"/>
                  <a:gd name="T34" fmla="*/ 21 w 21"/>
                  <a:gd name="T35" fmla="*/ 28 h 28"/>
                  <a:gd name="T36" fmla="*/ 21 w 21"/>
                  <a:gd name="T37" fmla="*/ 25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1"/>
                  <a:gd name="T58" fmla="*/ 0 h 28"/>
                  <a:gd name="T59" fmla="*/ 21 w 21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1" h="28">
                    <a:moveTo>
                      <a:pt x="21" y="25"/>
                    </a:moveTo>
                    <a:lnTo>
                      <a:pt x="13" y="25"/>
                    </a:lnTo>
                    <a:lnTo>
                      <a:pt x="7" y="21"/>
                    </a:lnTo>
                    <a:lnTo>
                      <a:pt x="3" y="17"/>
                    </a:lnTo>
                    <a:lnTo>
                      <a:pt x="1" y="13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13" y="3"/>
                    </a:lnTo>
                    <a:lnTo>
                      <a:pt x="21" y="3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5" y="2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5" y="25"/>
                    </a:lnTo>
                    <a:lnTo>
                      <a:pt x="11" y="28"/>
                    </a:lnTo>
                    <a:lnTo>
                      <a:pt x="21" y="28"/>
                    </a:lnTo>
                    <a:lnTo>
                      <a:pt x="21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45" name="Freeform 998">
                <a:extLst>
                  <a:ext uri="{FF2B5EF4-FFF2-40B4-BE49-F238E27FC236}">
                    <a16:creationId xmlns:a16="http://schemas.microsoft.com/office/drawing/2014/main" id="{B08456F4-2EC7-3601-2375-970ECEC65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4" y="1967"/>
                <a:ext cx="67" cy="34"/>
              </a:xfrm>
              <a:custGeom>
                <a:avLst/>
                <a:gdLst>
                  <a:gd name="T0" fmla="*/ 67 w 67"/>
                  <a:gd name="T1" fmla="*/ 9 h 34"/>
                  <a:gd name="T2" fmla="*/ 67 w 67"/>
                  <a:gd name="T3" fmla="*/ 6 h 34"/>
                  <a:gd name="T4" fmla="*/ 61 w 67"/>
                  <a:gd name="T5" fmla="*/ 2 h 34"/>
                  <a:gd name="T6" fmla="*/ 57 w 67"/>
                  <a:gd name="T7" fmla="*/ 0 h 34"/>
                  <a:gd name="T8" fmla="*/ 53 w 67"/>
                  <a:gd name="T9" fmla="*/ 0 h 34"/>
                  <a:gd name="T10" fmla="*/ 48 w 67"/>
                  <a:gd name="T11" fmla="*/ 0 h 34"/>
                  <a:gd name="T12" fmla="*/ 42 w 67"/>
                  <a:gd name="T13" fmla="*/ 4 h 34"/>
                  <a:gd name="T14" fmla="*/ 34 w 67"/>
                  <a:gd name="T15" fmla="*/ 9 h 34"/>
                  <a:gd name="T16" fmla="*/ 28 w 67"/>
                  <a:gd name="T17" fmla="*/ 17 h 34"/>
                  <a:gd name="T18" fmla="*/ 21 w 67"/>
                  <a:gd name="T19" fmla="*/ 25 h 34"/>
                  <a:gd name="T20" fmla="*/ 11 w 67"/>
                  <a:gd name="T21" fmla="*/ 29 h 34"/>
                  <a:gd name="T22" fmla="*/ 0 w 67"/>
                  <a:gd name="T23" fmla="*/ 31 h 34"/>
                  <a:gd name="T24" fmla="*/ 0 w 67"/>
                  <a:gd name="T25" fmla="*/ 34 h 34"/>
                  <a:gd name="T26" fmla="*/ 11 w 67"/>
                  <a:gd name="T27" fmla="*/ 32 h 34"/>
                  <a:gd name="T28" fmla="*/ 21 w 67"/>
                  <a:gd name="T29" fmla="*/ 29 h 34"/>
                  <a:gd name="T30" fmla="*/ 30 w 67"/>
                  <a:gd name="T31" fmla="*/ 21 h 34"/>
                  <a:gd name="T32" fmla="*/ 36 w 67"/>
                  <a:gd name="T33" fmla="*/ 13 h 34"/>
                  <a:gd name="T34" fmla="*/ 42 w 67"/>
                  <a:gd name="T35" fmla="*/ 8 h 34"/>
                  <a:gd name="T36" fmla="*/ 50 w 67"/>
                  <a:gd name="T37" fmla="*/ 4 h 34"/>
                  <a:gd name="T38" fmla="*/ 53 w 67"/>
                  <a:gd name="T39" fmla="*/ 4 h 34"/>
                  <a:gd name="T40" fmla="*/ 57 w 67"/>
                  <a:gd name="T41" fmla="*/ 4 h 34"/>
                  <a:gd name="T42" fmla="*/ 61 w 67"/>
                  <a:gd name="T43" fmla="*/ 6 h 34"/>
                  <a:gd name="T44" fmla="*/ 65 w 67"/>
                  <a:gd name="T45" fmla="*/ 9 h 34"/>
                  <a:gd name="T46" fmla="*/ 67 w 67"/>
                  <a:gd name="T47" fmla="*/ 6 h 34"/>
                  <a:gd name="T48" fmla="*/ 67 w 67"/>
                  <a:gd name="T49" fmla="*/ 9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7"/>
                  <a:gd name="T76" fmla="*/ 0 h 34"/>
                  <a:gd name="T77" fmla="*/ 67 w 67"/>
                  <a:gd name="T78" fmla="*/ 34 h 3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7" h="34">
                    <a:moveTo>
                      <a:pt x="67" y="9"/>
                    </a:moveTo>
                    <a:lnTo>
                      <a:pt x="67" y="6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53" y="0"/>
                    </a:lnTo>
                    <a:lnTo>
                      <a:pt x="48" y="0"/>
                    </a:lnTo>
                    <a:lnTo>
                      <a:pt x="42" y="4"/>
                    </a:lnTo>
                    <a:lnTo>
                      <a:pt x="34" y="9"/>
                    </a:lnTo>
                    <a:lnTo>
                      <a:pt x="28" y="17"/>
                    </a:lnTo>
                    <a:lnTo>
                      <a:pt x="21" y="25"/>
                    </a:lnTo>
                    <a:lnTo>
                      <a:pt x="11" y="29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11" y="32"/>
                    </a:lnTo>
                    <a:lnTo>
                      <a:pt x="21" y="29"/>
                    </a:lnTo>
                    <a:lnTo>
                      <a:pt x="30" y="21"/>
                    </a:lnTo>
                    <a:lnTo>
                      <a:pt x="36" y="13"/>
                    </a:lnTo>
                    <a:lnTo>
                      <a:pt x="42" y="8"/>
                    </a:lnTo>
                    <a:lnTo>
                      <a:pt x="50" y="4"/>
                    </a:lnTo>
                    <a:lnTo>
                      <a:pt x="53" y="4"/>
                    </a:lnTo>
                    <a:lnTo>
                      <a:pt x="57" y="4"/>
                    </a:lnTo>
                    <a:lnTo>
                      <a:pt x="61" y="6"/>
                    </a:lnTo>
                    <a:lnTo>
                      <a:pt x="65" y="9"/>
                    </a:lnTo>
                    <a:lnTo>
                      <a:pt x="67" y="6"/>
                    </a:lnTo>
                    <a:lnTo>
                      <a:pt x="67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46" name="Freeform 999">
                <a:extLst>
                  <a:ext uri="{FF2B5EF4-FFF2-40B4-BE49-F238E27FC236}">
                    <a16:creationId xmlns:a16="http://schemas.microsoft.com/office/drawing/2014/main" id="{6F73B6F9-0A6E-B2B0-EF18-AD263E934E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8" y="1973"/>
                <a:ext cx="23" cy="28"/>
              </a:xfrm>
              <a:custGeom>
                <a:avLst/>
                <a:gdLst>
                  <a:gd name="T0" fmla="*/ 23 w 23"/>
                  <a:gd name="T1" fmla="*/ 25 h 28"/>
                  <a:gd name="T2" fmla="*/ 13 w 23"/>
                  <a:gd name="T3" fmla="*/ 25 h 28"/>
                  <a:gd name="T4" fmla="*/ 7 w 23"/>
                  <a:gd name="T5" fmla="*/ 21 h 28"/>
                  <a:gd name="T6" fmla="*/ 4 w 23"/>
                  <a:gd name="T7" fmla="*/ 17 h 28"/>
                  <a:gd name="T8" fmla="*/ 4 w 23"/>
                  <a:gd name="T9" fmla="*/ 13 h 28"/>
                  <a:gd name="T10" fmla="*/ 4 w 23"/>
                  <a:gd name="T11" fmla="*/ 9 h 28"/>
                  <a:gd name="T12" fmla="*/ 7 w 23"/>
                  <a:gd name="T13" fmla="*/ 5 h 28"/>
                  <a:gd name="T14" fmla="*/ 13 w 23"/>
                  <a:gd name="T15" fmla="*/ 3 h 28"/>
                  <a:gd name="T16" fmla="*/ 23 w 23"/>
                  <a:gd name="T17" fmla="*/ 3 h 28"/>
                  <a:gd name="T18" fmla="*/ 23 w 23"/>
                  <a:gd name="T19" fmla="*/ 0 h 28"/>
                  <a:gd name="T20" fmla="*/ 13 w 23"/>
                  <a:gd name="T21" fmla="*/ 0 h 28"/>
                  <a:gd name="T22" fmla="*/ 6 w 23"/>
                  <a:gd name="T23" fmla="*/ 2 h 28"/>
                  <a:gd name="T24" fmla="*/ 2 w 23"/>
                  <a:gd name="T25" fmla="*/ 7 h 28"/>
                  <a:gd name="T26" fmla="*/ 0 w 23"/>
                  <a:gd name="T27" fmla="*/ 13 h 28"/>
                  <a:gd name="T28" fmla="*/ 2 w 23"/>
                  <a:gd name="T29" fmla="*/ 19 h 28"/>
                  <a:gd name="T30" fmla="*/ 6 w 23"/>
                  <a:gd name="T31" fmla="*/ 25 h 28"/>
                  <a:gd name="T32" fmla="*/ 13 w 23"/>
                  <a:gd name="T33" fmla="*/ 28 h 28"/>
                  <a:gd name="T34" fmla="*/ 23 w 23"/>
                  <a:gd name="T35" fmla="*/ 28 h 28"/>
                  <a:gd name="T36" fmla="*/ 23 w 23"/>
                  <a:gd name="T37" fmla="*/ 25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28"/>
                  <a:gd name="T59" fmla="*/ 23 w 23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28">
                    <a:moveTo>
                      <a:pt x="23" y="25"/>
                    </a:moveTo>
                    <a:lnTo>
                      <a:pt x="13" y="25"/>
                    </a:lnTo>
                    <a:lnTo>
                      <a:pt x="7" y="21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7" y="5"/>
                    </a:lnTo>
                    <a:lnTo>
                      <a:pt x="13" y="3"/>
                    </a:lnTo>
                    <a:lnTo>
                      <a:pt x="23" y="3"/>
                    </a:lnTo>
                    <a:lnTo>
                      <a:pt x="23" y="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6" y="25"/>
                    </a:lnTo>
                    <a:lnTo>
                      <a:pt x="13" y="28"/>
                    </a:lnTo>
                    <a:lnTo>
                      <a:pt x="23" y="28"/>
                    </a:lnTo>
                    <a:lnTo>
                      <a:pt x="23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47" name="Freeform 1000">
                <a:extLst>
                  <a:ext uri="{FF2B5EF4-FFF2-40B4-BE49-F238E27FC236}">
                    <a16:creationId xmlns:a16="http://schemas.microsoft.com/office/drawing/2014/main" id="{0473287C-C347-0144-517A-C6C0F72AD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1" y="1967"/>
                <a:ext cx="67" cy="34"/>
              </a:xfrm>
              <a:custGeom>
                <a:avLst/>
                <a:gdLst>
                  <a:gd name="T0" fmla="*/ 65 w 67"/>
                  <a:gd name="T1" fmla="*/ 9 h 34"/>
                  <a:gd name="T2" fmla="*/ 67 w 67"/>
                  <a:gd name="T3" fmla="*/ 6 h 34"/>
                  <a:gd name="T4" fmla="*/ 61 w 67"/>
                  <a:gd name="T5" fmla="*/ 2 h 34"/>
                  <a:gd name="T6" fmla="*/ 55 w 67"/>
                  <a:gd name="T7" fmla="*/ 0 h 34"/>
                  <a:gd name="T8" fmla="*/ 52 w 67"/>
                  <a:gd name="T9" fmla="*/ 0 h 34"/>
                  <a:gd name="T10" fmla="*/ 48 w 67"/>
                  <a:gd name="T11" fmla="*/ 0 h 34"/>
                  <a:gd name="T12" fmla="*/ 40 w 67"/>
                  <a:gd name="T13" fmla="*/ 4 h 34"/>
                  <a:gd name="T14" fmla="*/ 34 w 67"/>
                  <a:gd name="T15" fmla="*/ 9 h 34"/>
                  <a:gd name="T16" fmla="*/ 27 w 67"/>
                  <a:gd name="T17" fmla="*/ 17 h 34"/>
                  <a:gd name="T18" fmla="*/ 19 w 67"/>
                  <a:gd name="T19" fmla="*/ 25 h 34"/>
                  <a:gd name="T20" fmla="*/ 11 w 67"/>
                  <a:gd name="T21" fmla="*/ 29 h 34"/>
                  <a:gd name="T22" fmla="*/ 0 w 67"/>
                  <a:gd name="T23" fmla="*/ 31 h 34"/>
                  <a:gd name="T24" fmla="*/ 0 w 67"/>
                  <a:gd name="T25" fmla="*/ 34 h 34"/>
                  <a:gd name="T26" fmla="*/ 11 w 67"/>
                  <a:gd name="T27" fmla="*/ 32 h 34"/>
                  <a:gd name="T28" fmla="*/ 21 w 67"/>
                  <a:gd name="T29" fmla="*/ 29 h 34"/>
                  <a:gd name="T30" fmla="*/ 29 w 67"/>
                  <a:gd name="T31" fmla="*/ 21 h 34"/>
                  <a:gd name="T32" fmla="*/ 36 w 67"/>
                  <a:gd name="T33" fmla="*/ 13 h 34"/>
                  <a:gd name="T34" fmla="*/ 42 w 67"/>
                  <a:gd name="T35" fmla="*/ 8 h 34"/>
                  <a:gd name="T36" fmla="*/ 48 w 67"/>
                  <a:gd name="T37" fmla="*/ 4 h 34"/>
                  <a:gd name="T38" fmla="*/ 52 w 67"/>
                  <a:gd name="T39" fmla="*/ 4 h 34"/>
                  <a:gd name="T40" fmla="*/ 55 w 67"/>
                  <a:gd name="T41" fmla="*/ 4 h 34"/>
                  <a:gd name="T42" fmla="*/ 59 w 67"/>
                  <a:gd name="T43" fmla="*/ 6 h 34"/>
                  <a:gd name="T44" fmla="*/ 65 w 67"/>
                  <a:gd name="T45" fmla="*/ 9 h 34"/>
                  <a:gd name="T46" fmla="*/ 65 w 67"/>
                  <a:gd name="T47" fmla="*/ 6 h 34"/>
                  <a:gd name="T48" fmla="*/ 65 w 67"/>
                  <a:gd name="T49" fmla="*/ 9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7"/>
                  <a:gd name="T76" fmla="*/ 0 h 34"/>
                  <a:gd name="T77" fmla="*/ 67 w 67"/>
                  <a:gd name="T78" fmla="*/ 34 h 3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7" h="34">
                    <a:moveTo>
                      <a:pt x="65" y="9"/>
                    </a:moveTo>
                    <a:lnTo>
                      <a:pt x="67" y="6"/>
                    </a:lnTo>
                    <a:lnTo>
                      <a:pt x="61" y="2"/>
                    </a:lnTo>
                    <a:lnTo>
                      <a:pt x="55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0" y="4"/>
                    </a:lnTo>
                    <a:lnTo>
                      <a:pt x="34" y="9"/>
                    </a:lnTo>
                    <a:lnTo>
                      <a:pt x="27" y="17"/>
                    </a:lnTo>
                    <a:lnTo>
                      <a:pt x="19" y="25"/>
                    </a:lnTo>
                    <a:lnTo>
                      <a:pt x="11" y="29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11" y="32"/>
                    </a:lnTo>
                    <a:lnTo>
                      <a:pt x="21" y="29"/>
                    </a:lnTo>
                    <a:lnTo>
                      <a:pt x="29" y="21"/>
                    </a:lnTo>
                    <a:lnTo>
                      <a:pt x="36" y="13"/>
                    </a:lnTo>
                    <a:lnTo>
                      <a:pt x="42" y="8"/>
                    </a:lnTo>
                    <a:lnTo>
                      <a:pt x="48" y="4"/>
                    </a:lnTo>
                    <a:lnTo>
                      <a:pt x="52" y="4"/>
                    </a:lnTo>
                    <a:lnTo>
                      <a:pt x="55" y="4"/>
                    </a:lnTo>
                    <a:lnTo>
                      <a:pt x="59" y="6"/>
                    </a:lnTo>
                    <a:lnTo>
                      <a:pt x="65" y="9"/>
                    </a:lnTo>
                    <a:lnTo>
                      <a:pt x="65" y="6"/>
                    </a:lnTo>
                    <a:lnTo>
                      <a:pt x="65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48" name="Freeform 1001">
                <a:extLst>
                  <a:ext uri="{FF2B5EF4-FFF2-40B4-BE49-F238E27FC236}">
                    <a16:creationId xmlns:a16="http://schemas.microsoft.com/office/drawing/2014/main" id="{33607972-0C46-0715-F2E9-EE2BDA0C8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1973"/>
                <a:ext cx="21" cy="28"/>
              </a:xfrm>
              <a:custGeom>
                <a:avLst/>
                <a:gdLst>
                  <a:gd name="T0" fmla="*/ 21 w 21"/>
                  <a:gd name="T1" fmla="*/ 25 h 28"/>
                  <a:gd name="T2" fmla="*/ 13 w 21"/>
                  <a:gd name="T3" fmla="*/ 25 h 28"/>
                  <a:gd name="T4" fmla="*/ 8 w 21"/>
                  <a:gd name="T5" fmla="*/ 21 h 28"/>
                  <a:gd name="T6" fmla="*/ 4 w 21"/>
                  <a:gd name="T7" fmla="*/ 17 h 28"/>
                  <a:gd name="T8" fmla="*/ 2 w 21"/>
                  <a:gd name="T9" fmla="*/ 13 h 28"/>
                  <a:gd name="T10" fmla="*/ 4 w 21"/>
                  <a:gd name="T11" fmla="*/ 9 h 28"/>
                  <a:gd name="T12" fmla="*/ 6 w 21"/>
                  <a:gd name="T13" fmla="*/ 5 h 28"/>
                  <a:gd name="T14" fmla="*/ 13 w 21"/>
                  <a:gd name="T15" fmla="*/ 3 h 28"/>
                  <a:gd name="T16" fmla="*/ 21 w 21"/>
                  <a:gd name="T17" fmla="*/ 3 h 28"/>
                  <a:gd name="T18" fmla="*/ 21 w 21"/>
                  <a:gd name="T19" fmla="*/ 0 h 28"/>
                  <a:gd name="T20" fmla="*/ 11 w 21"/>
                  <a:gd name="T21" fmla="*/ 0 h 28"/>
                  <a:gd name="T22" fmla="*/ 6 w 21"/>
                  <a:gd name="T23" fmla="*/ 2 h 28"/>
                  <a:gd name="T24" fmla="*/ 2 w 21"/>
                  <a:gd name="T25" fmla="*/ 7 h 28"/>
                  <a:gd name="T26" fmla="*/ 0 w 21"/>
                  <a:gd name="T27" fmla="*/ 13 h 28"/>
                  <a:gd name="T28" fmla="*/ 2 w 21"/>
                  <a:gd name="T29" fmla="*/ 19 h 28"/>
                  <a:gd name="T30" fmla="*/ 6 w 21"/>
                  <a:gd name="T31" fmla="*/ 25 h 28"/>
                  <a:gd name="T32" fmla="*/ 11 w 21"/>
                  <a:gd name="T33" fmla="*/ 28 h 28"/>
                  <a:gd name="T34" fmla="*/ 21 w 21"/>
                  <a:gd name="T35" fmla="*/ 28 h 28"/>
                  <a:gd name="T36" fmla="*/ 21 w 21"/>
                  <a:gd name="T37" fmla="*/ 25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1"/>
                  <a:gd name="T58" fmla="*/ 0 h 28"/>
                  <a:gd name="T59" fmla="*/ 21 w 21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1" h="28">
                    <a:moveTo>
                      <a:pt x="21" y="25"/>
                    </a:moveTo>
                    <a:lnTo>
                      <a:pt x="13" y="25"/>
                    </a:lnTo>
                    <a:lnTo>
                      <a:pt x="8" y="21"/>
                    </a:lnTo>
                    <a:lnTo>
                      <a:pt x="4" y="17"/>
                    </a:lnTo>
                    <a:lnTo>
                      <a:pt x="2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3" y="3"/>
                    </a:lnTo>
                    <a:lnTo>
                      <a:pt x="21" y="3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6" y="2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6" y="25"/>
                    </a:lnTo>
                    <a:lnTo>
                      <a:pt x="11" y="28"/>
                    </a:lnTo>
                    <a:lnTo>
                      <a:pt x="21" y="28"/>
                    </a:lnTo>
                    <a:lnTo>
                      <a:pt x="21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49" name="Freeform 1002">
                <a:extLst>
                  <a:ext uri="{FF2B5EF4-FFF2-40B4-BE49-F238E27FC236}">
                    <a16:creationId xmlns:a16="http://schemas.microsoft.com/office/drawing/2014/main" id="{71A2849A-9CB6-A7C8-222C-B9A0BB4E2D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6" y="1967"/>
                <a:ext cx="67" cy="34"/>
              </a:xfrm>
              <a:custGeom>
                <a:avLst/>
                <a:gdLst>
                  <a:gd name="T0" fmla="*/ 67 w 67"/>
                  <a:gd name="T1" fmla="*/ 9 h 34"/>
                  <a:gd name="T2" fmla="*/ 67 w 67"/>
                  <a:gd name="T3" fmla="*/ 6 h 34"/>
                  <a:gd name="T4" fmla="*/ 62 w 67"/>
                  <a:gd name="T5" fmla="*/ 2 h 34"/>
                  <a:gd name="T6" fmla="*/ 58 w 67"/>
                  <a:gd name="T7" fmla="*/ 0 h 34"/>
                  <a:gd name="T8" fmla="*/ 54 w 67"/>
                  <a:gd name="T9" fmla="*/ 0 h 34"/>
                  <a:gd name="T10" fmla="*/ 48 w 67"/>
                  <a:gd name="T11" fmla="*/ 0 h 34"/>
                  <a:gd name="T12" fmla="*/ 42 w 67"/>
                  <a:gd name="T13" fmla="*/ 4 h 34"/>
                  <a:gd name="T14" fmla="*/ 35 w 67"/>
                  <a:gd name="T15" fmla="*/ 9 h 34"/>
                  <a:gd name="T16" fmla="*/ 29 w 67"/>
                  <a:gd name="T17" fmla="*/ 17 h 34"/>
                  <a:gd name="T18" fmla="*/ 21 w 67"/>
                  <a:gd name="T19" fmla="*/ 25 h 34"/>
                  <a:gd name="T20" fmla="*/ 12 w 67"/>
                  <a:gd name="T21" fmla="*/ 29 h 34"/>
                  <a:gd name="T22" fmla="*/ 0 w 67"/>
                  <a:gd name="T23" fmla="*/ 31 h 34"/>
                  <a:gd name="T24" fmla="*/ 0 w 67"/>
                  <a:gd name="T25" fmla="*/ 34 h 34"/>
                  <a:gd name="T26" fmla="*/ 12 w 67"/>
                  <a:gd name="T27" fmla="*/ 32 h 34"/>
                  <a:gd name="T28" fmla="*/ 21 w 67"/>
                  <a:gd name="T29" fmla="*/ 29 h 34"/>
                  <a:gd name="T30" fmla="*/ 31 w 67"/>
                  <a:gd name="T31" fmla="*/ 21 h 34"/>
                  <a:gd name="T32" fmla="*/ 37 w 67"/>
                  <a:gd name="T33" fmla="*/ 13 h 34"/>
                  <a:gd name="T34" fmla="*/ 42 w 67"/>
                  <a:gd name="T35" fmla="*/ 8 h 34"/>
                  <a:gd name="T36" fmla="*/ 50 w 67"/>
                  <a:gd name="T37" fmla="*/ 4 h 34"/>
                  <a:gd name="T38" fmla="*/ 54 w 67"/>
                  <a:gd name="T39" fmla="*/ 4 h 34"/>
                  <a:gd name="T40" fmla="*/ 58 w 67"/>
                  <a:gd name="T41" fmla="*/ 4 h 34"/>
                  <a:gd name="T42" fmla="*/ 62 w 67"/>
                  <a:gd name="T43" fmla="*/ 6 h 34"/>
                  <a:gd name="T44" fmla="*/ 65 w 67"/>
                  <a:gd name="T45" fmla="*/ 9 h 34"/>
                  <a:gd name="T46" fmla="*/ 67 w 67"/>
                  <a:gd name="T47" fmla="*/ 6 h 34"/>
                  <a:gd name="T48" fmla="*/ 67 w 67"/>
                  <a:gd name="T49" fmla="*/ 9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7"/>
                  <a:gd name="T76" fmla="*/ 0 h 34"/>
                  <a:gd name="T77" fmla="*/ 67 w 67"/>
                  <a:gd name="T78" fmla="*/ 34 h 3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7" h="34">
                    <a:moveTo>
                      <a:pt x="67" y="9"/>
                    </a:moveTo>
                    <a:lnTo>
                      <a:pt x="67" y="6"/>
                    </a:lnTo>
                    <a:lnTo>
                      <a:pt x="62" y="2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2" y="4"/>
                    </a:lnTo>
                    <a:lnTo>
                      <a:pt x="35" y="9"/>
                    </a:lnTo>
                    <a:lnTo>
                      <a:pt x="29" y="17"/>
                    </a:lnTo>
                    <a:lnTo>
                      <a:pt x="21" y="25"/>
                    </a:lnTo>
                    <a:lnTo>
                      <a:pt x="12" y="29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12" y="32"/>
                    </a:lnTo>
                    <a:lnTo>
                      <a:pt x="21" y="29"/>
                    </a:lnTo>
                    <a:lnTo>
                      <a:pt x="31" y="21"/>
                    </a:lnTo>
                    <a:lnTo>
                      <a:pt x="37" y="13"/>
                    </a:lnTo>
                    <a:lnTo>
                      <a:pt x="42" y="8"/>
                    </a:lnTo>
                    <a:lnTo>
                      <a:pt x="50" y="4"/>
                    </a:lnTo>
                    <a:lnTo>
                      <a:pt x="54" y="4"/>
                    </a:lnTo>
                    <a:lnTo>
                      <a:pt x="58" y="4"/>
                    </a:lnTo>
                    <a:lnTo>
                      <a:pt x="62" y="6"/>
                    </a:lnTo>
                    <a:lnTo>
                      <a:pt x="65" y="9"/>
                    </a:lnTo>
                    <a:lnTo>
                      <a:pt x="67" y="6"/>
                    </a:lnTo>
                    <a:lnTo>
                      <a:pt x="67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50" name="Freeform 1003">
                <a:extLst>
                  <a:ext uri="{FF2B5EF4-FFF2-40B4-BE49-F238E27FC236}">
                    <a16:creationId xmlns:a16="http://schemas.microsoft.com/office/drawing/2014/main" id="{8B1219C7-C91F-74FA-6E90-53E313D5C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0" y="1973"/>
                <a:ext cx="23" cy="28"/>
              </a:xfrm>
              <a:custGeom>
                <a:avLst/>
                <a:gdLst>
                  <a:gd name="T0" fmla="*/ 23 w 23"/>
                  <a:gd name="T1" fmla="*/ 25 h 28"/>
                  <a:gd name="T2" fmla="*/ 14 w 23"/>
                  <a:gd name="T3" fmla="*/ 25 h 28"/>
                  <a:gd name="T4" fmla="*/ 8 w 23"/>
                  <a:gd name="T5" fmla="*/ 21 h 28"/>
                  <a:gd name="T6" fmla="*/ 4 w 23"/>
                  <a:gd name="T7" fmla="*/ 17 h 28"/>
                  <a:gd name="T8" fmla="*/ 4 w 23"/>
                  <a:gd name="T9" fmla="*/ 13 h 28"/>
                  <a:gd name="T10" fmla="*/ 4 w 23"/>
                  <a:gd name="T11" fmla="*/ 9 h 28"/>
                  <a:gd name="T12" fmla="*/ 8 w 23"/>
                  <a:gd name="T13" fmla="*/ 5 h 28"/>
                  <a:gd name="T14" fmla="*/ 14 w 23"/>
                  <a:gd name="T15" fmla="*/ 3 h 28"/>
                  <a:gd name="T16" fmla="*/ 23 w 23"/>
                  <a:gd name="T17" fmla="*/ 3 h 28"/>
                  <a:gd name="T18" fmla="*/ 23 w 23"/>
                  <a:gd name="T19" fmla="*/ 0 h 28"/>
                  <a:gd name="T20" fmla="*/ 14 w 23"/>
                  <a:gd name="T21" fmla="*/ 0 h 28"/>
                  <a:gd name="T22" fmla="*/ 6 w 23"/>
                  <a:gd name="T23" fmla="*/ 2 h 28"/>
                  <a:gd name="T24" fmla="*/ 2 w 23"/>
                  <a:gd name="T25" fmla="*/ 7 h 28"/>
                  <a:gd name="T26" fmla="*/ 0 w 23"/>
                  <a:gd name="T27" fmla="*/ 13 h 28"/>
                  <a:gd name="T28" fmla="*/ 2 w 23"/>
                  <a:gd name="T29" fmla="*/ 19 h 28"/>
                  <a:gd name="T30" fmla="*/ 6 w 23"/>
                  <a:gd name="T31" fmla="*/ 25 h 28"/>
                  <a:gd name="T32" fmla="*/ 14 w 23"/>
                  <a:gd name="T33" fmla="*/ 28 h 28"/>
                  <a:gd name="T34" fmla="*/ 23 w 23"/>
                  <a:gd name="T35" fmla="*/ 28 h 28"/>
                  <a:gd name="T36" fmla="*/ 23 w 23"/>
                  <a:gd name="T37" fmla="*/ 25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28"/>
                  <a:gd name="T59" fmla="*/ 23 w 23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28">
                    <a:moveTo>
                      <a:pt x="23" y="25"/>
                    </a:moveTo>
                    <a:lnTo>
                      <a:pt x="14" y="25"/>
                    </a:lnTo>
                    <a:lnTo>
                      <a:pt x="8" y="21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8" y="5"/>
                    </a:lnTo>
                    <a:lnTo>
                      <a:pt x="14" y="3"/>
                    </a:lnTo>
                    <a:lnTo>
                      <a:pt x="23" y="3"/>
                    </a:lnTo>
                    <a:lnTo>
                      <a:pt x="23" y="0"/>
                    </a:lnTo>
                    <a:lnTo>
                      <a:pt x="14" y="0"/>
                    </a:lnTo>
                    <a:lnTo>
                      <a:pt x="6" y="2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6" y="25"/>
                    </a:lnTo>
                    <a:lnTo>
                      <a:pt x="14" y="28"/>
                    </a:lnTo>
                    <a:lnTo>
                      <a:pt x="23" y="28"/>
                    </a:lnTo>
                    <a:lnTo>
                      <a:pt x="23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51" name="Freeform 1004">
                <a:extLst>
                  <a:ext uri="{FF2B5EF4-FFF2-40B4-BE49-F238E27FC236}">
                    <a16:creationId xmlns:a16="http://schemas.microsoft.com/office/drawing/2014/main" id="{7E31B456-42AD-A980-7482-3A546F2E2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3" y="1967"/>
                <a:ext cx="66" cy="34"/>
              </a:xfrm>
              <a:custGeom>
                <a:avLst/>
                <a:gdLst>
                  <a:gd name="T0" fmla="*/ 66 w 66"/>
                  <a:gd name="T1" fmla="*/ 9 h 34"/>
                  <a:gd name="T2" fmla="*/ 66 w 66"/>
                  <a:gd name="T3" fmla="*/ 6 h 34"/>
                  <a:gd name="T4" fmla="*/ 62 w 66"/>
                  <a:gd name="T5" fmla="*/ 2 h 34"/>
                  <a:gd name="T6" fmla="*/ 56 w 66"/>
                  <a:gd name="T7" fmla="*/ 0 h 34"/>
                  <a:gd name="T8" fmla="*/ 52 w 66"/>
                  <a:gd name="T9" fmla="*/ 0 h 34"/>
                  <a:gd name="T10" fmla="*/ 48 w 66"/>
                  <a:gd name="T11" fmla="*/ 0 h 34"/>
                  <a:gd name="T12" fmla="*/ 41 w 66"/>
                  <a:gd name="T13" fmla="*/ 4 h 34"/>
                  <a:gd name="T14" fmla="*/ 35 w 66"/>
                  <a:gd name="T15" fmla="*/ 9 h 34"/>
                  <a:gd name="T16" fmla="*/ 27 w 66"/>
                  <a:gd name="T17" fmla="*/ 17 h 34"/>
                  <a:gd name="T18" fmla="*/ 19 w 66"/>
                  <a:gd name="T19" fmla="*/ 25 h 34"/>
                  <a:gd name="T20" fmla="*/ 12 w 66"/>
                  <a:gd name="T21" fmla="*/ 29 h 34"/>
                  <a:gd name="T22" fmla="*/ 0 w 66"/>
                  <a:gd name="T23" fmla="*/ 31 h 34"/>
                  <a:gd name="T24" fmla="*/ 0 w 66"/>
                  <a:gd name="T25" fmla="*/ 34 h 34"/>
                  <a:gd name="T26" fmla="*/ 12 w 66"/>
                  <a:gd name="T27" fmla="*/ 32 h 34"/>
                  <a:gd name="T28" fmla="*/ 21 w 66"/>
                  <a:gd name="T29" fmla="*/ 29 h 34"/>
                  <a:gd name="T30" fmla="*/ 29 w 66"/>
                  <a:gd name="T31" fmla="*/ 21 h 34"/>
                  <a:gd name="T32" fmla="*/ 37 w 66"/>
                  <a:gd name="T33" fmla="*/ 13 h 34"/>
                  <a:gd name="T34" fmla="*/ 42 w 66"/>
                  <a:gd name="T35" fmla="*/ 8 h 34"/>
                  <a:gd name="T36" fmla="*/ 48 w 66"/>
                  <a:gd name="T37" fmla="*/ 4 h 34"/>
                  <a:gd name="T38" fmla="*/ 52 w 66"/>
                  <a:gd name="T39" fmla="*/ 4 h 34"/>
                  <a:gd name="T40" fmla="*/ 56 w 66"/>
                  <a:gd name="T41" fmla="*/ 4 h 34"/>
                  <a:gd name="T42" fmla="*/ 60 w 66"/>
                  <a:gd name="T43" fmla="*/ 6 h 34"/>
                  <a:gd name="T44" fmla="*/ 66 w 66"/>
                  <a:gd name="T45" fmla="*/ 9 h 34"/>
                  <a:gd name="T46" fmla="*/ 66 w 66"/>
                  <a:gd name="T47" fmla="*/ 6 h 34"/>
                  <a:gd name="T48" fmla="*/ 66 w 66"/>
                  <a:gd name="T49" fmla="*/ 9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6"/>
                  <a:gd name="T76" fmla="*/ 0 h 34"/>
                  <a:gd name="T77" fmla="*/ 66 w 66"/>
                  <a:gd name="T78" fmla="*/ 34 h 3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6" h="34">
                    <a:moveTo>
                      <a:pt x="66" y="9"/>
                    </a:moveTo>
                    <a:lnTo>
                      <a:pt x="66" y="6"/>
                    </a:lnTo>
                    <a:lnTo>
                      <a:pt x="62" y="2"/>
                    </a:lnTo>
                    <a:lnTo>
                      <a:pt x="56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1" y="4"/>
                    </a:lnTo>
                    <a:lnTo>
                      <a:pt x="35" y="9"/>
                    </a:lnTo>
                    <a:lnTo>
                      <a:pt x="27" y="17"/>
                    </a:lnTo>
                    <a:lnTo>
                      <a:pt x="19" y="25"/>
                    </a:lnTo>
                    <a:lnTo>
                      <a:pt x="12" y="29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12" y="32"/>
                    </a:lnTo>
                    <a:lnTo>
                      <a:pt x="21" y="29"/>
                    </a:lnTo>
                    <a:lnTo>
                      <a:pt x="29" y="21"/>
                    </a:lnTo>
                    <a:lnTo>
                      <a:pt x="37" y="13"/>
                    </a:lnTo>
                    <a:lnTo>
                      <a:pt x="42" y="8"/>
                    </a:lnTo>
                    <a:lnTo>
                      <a:pt x="48" y="4"/>
                    </a:lnTo>
                    <a:lnTo>
                      <a:pt x="52" y="4"/>
                    </a:lnTo>
                    <a:lnTo>
                      <a:pt x="56" y="4"/>
                    </a:lnTo>
                    <a:lnTo>
                      <a:pt x="60" y="6"/>
                    </a:lnTo>
                    <a:lnTo>
                      <a:pt x="66" y="9"/>
                    </a:lnTo>
                    <a:lnTo>
                      <a:pt x="66" y="6"/>
                    </a:lnTo>
                    <a:lnTo>
                      <a:pt x="66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52" name="Freeform 1005">
                <a:extLst>
                  <a:ext uri="{FF2B5EF4-FFF2-40B4-BE49-F238E27FC236}">
                    <a16:creationId xmlns:a16="http://schemas.microsoft.com/office/drawing/2014/main" id="{13AC0067-ACE4-26B7-C7EE-F9E6E946AC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5" y="1973"/>
                <a:ext cx="24" cy="28"/>
              </a:xfrm>
              <a:custGeom>
                <a:avLst/>
                <a:gdLst>
                  <a:gd name="T0" fmla="*/ 24 w 24"/>
                  <a:gd name="T1" fmla="*/ 25 h 28"/>
                  <a:gd name="T2" fmla="*/ 14 w 24"/>
                  <a:gd name="T3" fmla="*/ 25 h 28"/>
                  <a:gd name="T4" fmla="*/ 8 w 24"/>
                  <a:gd name="T5" fmla="*/ 21 h 28"/>
                  <a:gd name="T6" fmla="*/ 4 w 24"/>
                  <a:gd name="T7" fmla="*/ 17 h 28"/>
                  <a:gd name="T8" fmla="*/ 4 w 24"/>
                  <a:gd name="T9" fmla="*/ 13 h 28"/>
                  <a:gd name="T10" fmla="*/ 4 w 24"/>
                  <a:gd name="T11" fmla="*/ 9 h 28"/>
                  <a:gd name="T12" fmla="*/ 8 w 24"/>
                  <a:gd name="T13" fmla="*/ 5 h 28"/>
                  <a:gd name="T14" fmla="*/ 14 w 24"/>
                  <a:gd name="T15" fmla="*/ 3 h 28"/>
                  <a:gd name="T16" fmla="*/ 24 w 24"/>
                  <a:gd name="T17" fmla="*/ 3 h 28"/>
                  <a:gd name="T18" fmla="*/ 24 w 24"/>
                  <a:gd name="T19" fmla="*/ 0 h 28"/>
                  <a:gd name="T20" fmla="*/ 14 w 24"/>
                  <a:gd name="T21" fmla="*/ 0 h 28"/>
                  <a:gd name="T22" fmla="*/ 8 w 24"/>
                  <a:gd name="T23" fmla="*/ 2 h 28"/>
                  <a:gd name="T24" fmla="*/ 2 w 24"/>
                  <a:gd name="T25" fmla="*/ 7 h 28"/>
                  <a:gd name="T26" fmla="*/ 0 w 24"/>
                  <a:gd name="T27" fmla="*/ 13 h 28"/>
                  <a:gd name="T28" fmla="*/ 2 w 24"/>
                  <a:gd name="T29" fmla="*/ 19 h 28"/>
                  <a:gd name="T30" fmla="*/ 8 w 24"/>
                  <a:gd name="T31" fmla="*/ 25 h 28"/>
                  <a:gd name="T32" fmla="*/ 14 w 24"/>
                  <a:gd name="T33" fmla="*/ 28 h 28"/>
                  <a:gd name="T34" fmla="*/ 24 w 24"/>
                  <a:gd name="T35" fmla="*/ 28 h 28"/>
                  <a:gd name="T36" fmla="*/ 24 w 24"/>
                  <a:gd name="T37" fmla="*/ 25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28"/>
                  <a:gd name="T59" fmla="*/ 24 w 24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28">
                    <a:moveTo>
                      <a:pt x="24" y="25"/>
                    </a:moveTo>
                    <a:lnTo>
                      <a:pt x="14" y="25"/>
                    </a:lnTo>
                    <a:lnTo>
                      <a:pt x="8" y="21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8" y="5"/>
                    </a:lnTo>
                    <a:lnTo>
                      <a:pt x="14" y="3"/>
                    </a:lnTo>
                    <a:lnTo>
                      <a:pt x="24" y="3"/>
                    </a:lnTo>
                    <a:lnTo>
                      <a:pt x="24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8" y="25"/>
                    </a:lnTo>
                    <a:lnTo>
                      <a:pt x="14" y="28"/>
                    </a:lnTo>
                    <a:lnTo>
                      <a:pt x="24" y="28"/>
                    </a:lnTo>
                    <a:lnTo>
                      <a:pt x="24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53" name="Freeform 1006">
                <a:extLst>
                  <a:ext uri="{FF2B5EF4-FFF2-40B4-BE49-F238E27FC236}">
                    <a16:creationId xmlns:a16="http://schemas.microsoft.com/office/drawing/2014/main" id="{5F393D98-C6B8-AF32-F99B-77F17F130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9" y="1967"/>
                <a:ext cx="67" cy="34"/>
              </a:xfrm>
              <a:custGeom>
                <a:avLst/>
                <a:gdLst>
                  <a:gd name="T0" fmla="*/ 65 w 67"/>
                  <a:gd name="T1" fmla="*/ 9 h 34"/>
                  <a:gd name="T2" fmla="*/ 67 w 67"/>
                  <a:gd name="T3" fmla="*/ 6 h 34"/>
                  <a:gd name="T4" fmla="*/ 61 w 67"/>
                  <a:gd name="T5" fmla="*/ 2 h 34"/>
                  <a:gd name="T6" fmla="*/ 57 w 67"/>
                  <a:gd name="T7" fmla="*/ 0 h 34"/>
                  <a:gd name="T8" fmla="*/ 51 w 67"/>
                  <a:gd name="T9" fmla="*/ 0 h 34"/>
                  <a:gd name="T10" fmla="*/ 48 w 67"/>
                  <a:gd name="T11" fmla="*/ 0 h 34"/>
                  <a:gd name="T12" fmla="*/ 42 w 67"/>
                  <a:gd name="T13" fmla="*/ 4 h 34"/>
                  <a:gd name="T14" fmla="*/ 34 w 67"/>
                  <a:gd name="T15" fmla="*/ 9 h 34"/>
                  <a:gd name="T16" fmla="*/ 28 w 67"/>
                  <a:gd name="T17" fmla="*/ 17 h 34"/>
                  <a:gd name="T18" fmla="*/ 21 w 67"/>
                  <a:gd name="T19" fmla="*/ 25 h 34"/>
                  <a:gd name="T20" fmla="*/ 11 w 67"/>
                  <a:gd name="T21" fmla="*/ 29 h 34"/>
                  <a:gd name="T22" fmla="*/ 0 w 67"/>
                  <a:gd name="T23" fmla="*/ 31 h 34"/>
                  <a:gd name="T24" fmla="*/ 0 w 67"/>
                  <a:gd name="T25" fmla="*/ 34 h 34"/>
                  <a:gd name="T26" fmla="*/ 13 w 67"/>
                  <a:gd name="T27" fmla="*/ 32 h 34"/>
                  <a:gd name="T28" fmla="*/ 23 w 67"/>
                  <a:gd name="T29" fmla="*/ 29 h 34"/>
                  <a:gd name="T30" fmla="*/ 30 w 67"/>
                  <a:gd name="T31" fmla="*/ 21 h 34"/>
                  <a:gd name="T32" fmla="*/ 36 w 67"/>
                  <a:gd name="T33" fmla="*/ 13 h 34"/>
                  <a:gd name="T34" fmla="*/ 42 w 67"/>
                  <a:gd name="T35" fmla="*/ 8 h 34"/>
                  <a:gd name="T36" fmla="*/ 49 w 67"/>
                  <a:gd name="T37" fmla="*/ 4 h 34"/>
                  <a:gd name="T38" fmla="*/ 51 w 67"/>
                  <a:gd name="T39" fmla="*/ 4 h 34"/>
                  <a:gd name="T40" fmla="*/ 55 w 67"/>
                  <a:gd name="T41" fmla="*/ 4 h 34"/>
                  <a:gd name="T42" fmla="*/ 61 w 67"/>
                  <a:gd name="T43" fmla="*/ 6 h 34"/>
                  <a:gd name="T44" fmla="*/ 65 w 67"/>
                  <a:gd name="T45" fmla="*/ 9 h 34"/>
                  <a:gd name="T46" fmla="*/ 67 w 67"/>
                  <a:gd name="T47" fmla="*/ 6 h 34"/>
                  <a:gd name="T48" fmla="*/ 65 w 67"/>
                  <a:gd name="T49" fmla="*/ 9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7"/>
                  <a:gd name="T76" fmla="*/ 0 h 34"/>
                  <a:gd name="T77" fmla="*/ 67 w 67"/>
                  <a:gd name="T78" fmla="*/ 34 h 3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7" h="34">
                    <a:moveTo>
                      <a:pt x="65" y="9"/>
                    </a:moveTo>
                    <a:lnTo>
                      <a:pt x="67" y="6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51" y="0"/>
                    </a:lnTo>
                    <a:lnTo>
                      <a:pt x="48" y="0"/>
                    </a:lnTo>
                    <a:lnTo>
                      <a:pt x="42" y="4"/>
                    </a:lnTo>
                    <a:lnTo>
                      <a:pt x="34" y="9"/>
                    </a:lnTo>
                    <a:lnTo>
                      <a:pt x="28" y="17"/>
                    </a:lnTo>
                    <a:lnTo>
                      <a:pt x="21" y="25"/>
                    </a:lnTo>
                    <a:lnTo>
                      <a:pt x="11" y="29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13" y="32"/>
                    </a:lnTo>
                    <a:lnTo>
                      <a:pt x="23" y="29"/>
                    </a:lnTo>
                    <a:lnTo>
                      <a:pt x="30" y="21"/>
                    </a:lnTo>
                    <a:lnTo>
                      <a:pt x="36" y="13"/>
                    </a:lnTo>
                    <a:lnTo>
                      <a:pt x="42" y="8"/>
                    </a:lnTo>
                    <a:lnTo>
                      <a:pt x="49" y="4"/>
                    </a:lnTo>
                    <a:lnTo>
                      <a:pt x="51" y="4"/>
                    </a:lnTo>
                    <a:lnTo>
                      <a:pt x="55" y="4"/>
                    </a:lnTo>
                    <a:lnTo>
                      <a:pt x="61" y="6"/>
                    </a:lnTo>
                    <a:lnTo>
                      <a:pt x="65" y="9"/>
                    </a:lnTo>
                    <a:lnTo>
                      <a:pt x="67" y="6"/>
                    </a:lnTo>
                    <a:lnTo>
                      <a:pt x="65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54" name="Freeform 1007">
                <a:extLst>
                  <a:ext uri="{FF2B5EF4-FFF2-40B4-BE49-F238E27FC236}">
                    <a16:creationId xmlns:a16="http://schemas.microsoft.com/office/drawing/2014/main" id="{8D2C59B6-9D0E-16D3-0875-4BAD1D0C2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3" y="1973"/>
                <a:ext cx="23" cy="28"/>
              </a:xfrm>
              <a:custGeom>
                <a:avLst/>
                <a:gdLst>
                  <a:gd name="T0" fmla="*/ 23 w 23"/>
                  <a:gd name="T1" fmla="*/ 25 h 28"/>
                  <a:gd name="T2" fmla="*/ 13 w 23"/>
                  <a:gd name="T3" fmla="*/ 25 h 28"/>
                  <a:gd name="T4" fmla="*/ 7 w 23"/>
                  <a:gd name="T5" fmla="*/ 21 h 28"/>
                  <a:gd name="T6" fmla="*/ 4 w 23"/>
                  <a:gd name="T7" fmla="*/ 17 h 28"/>
                  <a:gd name="T8" fmla="*/ 2 w 23"/>
                  <a:gd name="T9" fmla="*/ 13 h 28"/>
                  <a:gd name="T10" fmla="*/ 4 w 23"/>
                  <a:gd name="T11" fmla="*/ 9 h 28"/>
                  <a:gd name="T12" fmla="*/ 7 w 23"/>
                  <a:gd name="T13" fmla="*/ 5 h 28"/>
                  <a:gd name="T14" fmla="*/ 13 w 23"/>
                  <a:gd name="T15" fmla="*/ 3 h 28"/>
                  <a:gd name="T16" fmla="*/ 21 w 23"/>
                  <a:gd name="T17" fmla="*/ 3 h 28"/>
                  <a:gd name="T18" fmla="*/ 23 w 23"/>
                  <a:gd name="T19" fmla="*/ 0 h 28"/>
                  <a:gd name="T20" fmla="*/ 13 w 23"/>
                  <a:gd name="T21" fmla="*/ 0 h 28"/>
                  <a:gd name="T22" fmla="*/ 5 w 23"/>
                  <a:gd name="T23" fmla="*/ 2 h 28"/>
                  <a:gd name="T24" fmla="*/ 2 w 23"/>
                  <a:gd name="T25" fmla="*/ 7 h 28"/>
                  <a:gd name="T26" fmla="*/ 0 w 23"/>
                  <a:gd name="T27" fmla="*/ 13 h 28"/>
                  <a:gd name="T28" fmla="*/ 2 w 23"/>
                  <a:gd name="T29" fmla="*/ 19 h 28"/>
                  <a:gd name="T30" fmla="*/ 5 w 23"/>
                  <a:gd name="T31" fmla="*/ 25 h 28"/>
                  <a:gd name="T32" fmla="*/ 13 w 23"/>
                  <a:gd name="T33" fmla="*/ 28 h 28"/>
                  <a:gd name="T34" fmla="*/ 23 w 23"/>
                  <a:gd name="T35" fmla="*/ 28 h 28"/>
                  <a:gd name="T36" fmla="*/ 23 w 23"/>
                  <a:gd name="T37" fmla="*/ 25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28"/>
                  <a:gd name="T59" fmla="*/ 23 w 23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28">
                    <a:moveTo>
                      <a:pt x="23" y="25"/>
                    </a:moveTo>
                    <a:lnTo>
                      <a:pt x="13" y="25"/>
                    </a:lnTo>
                    <a:lnTo>
                      <a:pt x="7" y="21"/>
                    </a:lnTo>
                    <a:lnTo>
                      <a:pt x="4" y="17"/>
                    </a:lnTo>
                    <a:lnTo>
                      <a:pt x="2" y="13"/>
                    </a:lnTo>
                    <a:lnTo>
                      <a:pt x="4" y="9"/>
                    </a:lnTo>
                    <a:lnTo>
                      <a:pt x="7" y="5"/>
                    </a:lnTo>
                    <a:lnTo>
                      <a:pt x="13" y="3"/>
                    </a:lnTo>
                    <a:lnTo>
                      <a:pt x="21" y="3"/>
                    </a:lnTo>
                    <a:lnTo>
                      <a:pt x="23" y="0"/>
                    </a:lnTo>
                    <a:lnTo>
                      <a:pt x="13" y="0"/>
                    </a:lnTo>
                    <a:lnTo>
                      <a:pt x="5" y="2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5" y="25"/>
                    </a:lnTo>
                    <a:lnTo>
                      <a:pt x="13" y="28"/>
                    </a:lnTo>
                    <a:lnTo>
                      <a:pt x="23" y="28"/>
                    </a:lnTo>
                    <a:lnTo>
                      <a:pt x="23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55" name="Freeform 1008">
                <a:extLst>
                  <a:ext uri="{FF2B5EF4-FFF2-40B4-BE49-F238E27FC236}">
                    <a16:creationId xmlns:a16="http://schemas.microsoft.com/office/drawing/2014/main" id="{E8DB0E1F-336A-9851-D9A6-9B9E77B0F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6" y="1967"/>
                <a:ext cx="65" cy="34"/>
              </a:xfrm>
              <a:custGeom>
                <a:avLst/>
                <a:gdLst>
                  <a:gd name="T0" fmla="*/ 65 w 65"/>
                  <a:gd name="T1" fmla="*/ 9 h 34"/>
                  <a:gd name="T2" fmla="*/ 65 w 65"/>
                  <a:gd name="T3" fmla="*/ 6 h 34"/>
                  <a:gd name="T4" fmla="*/ 61 w 65"/>
                  <a:gd name="T5" fmla="*/ 2 h 34"/>
                  <a:gd name="T6" fmla="*/ 55 w 65"/>
                  <a:gd name="T7" fmla="*/ 0 h 34"/>
                  <a:gd name="T8" fmla="*/ 52 w 65"/>
                  <a:gd name="T9" fmla="*/ 0 h 34"/>
                  <a:gd name="T10" fmla="*/ 48 w 65"/>
                  <a:gd name="T11" fmla="*/ 0 h 34"/>
                  <a:gd name="T12" fmla="*/ 40 w 65"/>
                  <a:gd name="T13" fmla="*/ 4 h 34"/>
                  <a:gd name="T14" fmla="*/ 34 w 65"/>
                  <a:gd name="T15" fmla="*/ 9 h 34"/>
                  <a:gd name="T16" fmla="*/ 27 w 65"/>
                  <a:gd name="T17" fmla="*/ 17 h 34"/>
                  <a:gd name="T18" fmla="*/ 19 w 65"/>
                  <a:gd name="T19" fmla="*/ 25 h 34"/>
                  <a:gd name="T20" fmla="*/ 9 w 65"/>
                  <a:gd name="T21" fmla="*/ 29 h 34"/>
                  <a:gd name="T22" fmla="*/ 0 w 65"/>
                  <a:gd name="T23" fmla="*/ 31 h 34"/>
                  <a:gd name="T24" fmla="*/ 0 w 65"/>
                  <a:gd name="T25" fmla="*/ 34 h 34"/>
                  <a:gd name="T26" fmla="*/ 11 w 65"/>
                  <a:gd name="T27" fmla="*/ 32 h 34"/>
                  <a:gd name="T28" fmla="*/ 21 w 65"/>
                  <a:gd name="T29" fmla="*/ 29 h 34"/>
                  <a:gd name="T30" fmla="*/ 28 w 65"/>
                  <a:gd name="T31" fmla="*/ 21 h 34"/>
                  <a:gd name="T32" fmla="*/ 36 w 65"/>
                  <a:gd name="T33" fmla="*/ 13 h 34"/>
                  <a:gd name="T34" fmla="*/ 42 w 65"/>
                  <a:gd name="T35" fmla="*/ 8 h 34"/>
                  <a:gd name="T36" fmla="*/ 48 w 65"/>
                  <a:gd name="T37" fmla="*/ 4 h 34"/>
                  <a:gd name="T38" fmla="*/ 52 w 65"/>
                  <a:gd name="T39" fmla="*/ 4 h 34"/>
                  <a:gd name="T40" fmla="*/ 55 w 65"/>
                  <a:gd name="T41" fmla="*/ 4 h 34"/>
                  <a:gd name="T42" fmla="*/ 59 w 65"/>
                  <a:gd name="T43" fmla="*/ 6 h 34"/>
                  <a:gd name="T44" fmla="*/ 65 w 65"/>
                  <a:gd name="T45" fmla="*/ 9 h 34"/>
                  <a:gd name="T46" fmla="*/ 65 w 65"/>
                  <a:gd name="T47" fmla="*/ 6 h 34"/>
                  <a:gd name="T48" fmla="*/ 65 w 65"/>
                  <a:gd name="T49" fmla="*/ 9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5"/>
                  <a:gd name="T76" fmla="*/ 0 h 34"/>
                  <a:gd name="T77" fmla="*/ 65 w 65"/>
                  <a:gd name="T78" fmla="*/ 34 h 3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5" h="34">
                    <a:moveTo>
                      <a:pt x="65" y="9"/>
                    </a:moveTo>
                    <a:lnTo>
                      <a:pt x="65" y="6"/>
                    </a:lnTo>
                    <a:lnTo>
                      <a:pt x="61" y="2"/>
                    </a:lnTo>
                    <a:lnTo>
                      <a:pt x="55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0" y="4"/>
                    </a:lnTo>
                    <a:lnTo>
                      <a:pt x="34" y="9"/>
                    </a:lnTo>
                    <a:lnTo>
                      <a:pt x="27" y="17"/>
                    </a:lnTo>
                    <a:lnTo>
                      <a:pt x="19" y="25"/>
                    </a:lnTo>
                    <a:lnTo>
                      <a:pt x="9" y="29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11" y="32"/>
                    </a:lnTo>
                    <a:lnTo>
                      <a:pt x="21" y="29"/>
                    </a:lnTo>
                    <a:lnTo>
                      <a:pt x="28" y="21"/>
                    </a:lnTo>
                    <a:lnTo>
                      <a:pt x="36" y="13"/>
                    </a:lnTo>
                    <a:lnTo>
                      <a:pt x="42" y="8"/>
                    </a:lnTo>
                    <a:lnTo>
                      <a:pt x="48" y="4"/>
                    </a:lnTo>
                    <a:lnTo>
                      <a:pt x="52" y="4"/>
                    </a:lnTo>
                    <a:lnTo>
                      <a:pt x="55" y="4"/>
                    </a:lnTo>
                    <a:lnTo>
                      <a:pt x="59" y="6"/>
                    </a:lnTo>
                    <a:lnTo>
                      <a:pt x="65" y="9"/>
                    </a:lnTo>
                    <a:lnTo>
                      <a:pt x="65" y="6"/>
                    </a:lnTo>
                    <a:lnTo>
                      <a:pt x="65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56" name="Freeform 1009">
                <a:extLst>
                  <a:ext uri="{FF2B5EF4-FFF2-40B4-BE49-F238E27FC236}">
                    <a16:creationId xmlns:a16="http://schemas.microsoft.com/office/drawing/2014/main" id="{3297B727-797F-4CE7-D41F-4148390F83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8" y="1973"/>
                <a:ext cx="23" cy="28"/>
              </a:xfrm>
              <a:custGeom>
                <a:avLst/>
                <a:gdLst>
                  <a:gd name="T0" fmla="*/ 23 w 23"/>
                  <a:gd name="T1" fmla="*/ 25 h 28"/>
                  <a:gd name="T2" fmla="*/ 13 w 23"/>
                  <a:gd name="T3" fmla="*/ 25 h 28"/>
                  <a:gd name="T4" fmla="*/ 8 w 23"/>
                  <a:gd name="T5" fmla="*/ 21 h 28"/>
                  <a:gd name="T6" fmla="*/ 4 w 23"/>
                  <a:gd name="T7" fmla="*/ 17 h 28"/>
                  <a:gd name="T8" fmla="*/ 4 w 23"/>
                  <a:gd name="T9" fmla="*/ 13 h 28"/>
                  <a:gd name="T10" fmla="*/ 4 w 23"/>
                  <a:gd name="T11" fmla="*/ 9 h 28"/>
                  <a:gd name="T12" fmla="*/ 8 w 23"/>
                  <a:gd name="T13" fmla="*/ 5 h 28"/>
                  <a:gd name="T14" fmla="*/ 13 w 23"/>
                  <a:gd name="T15" fmla="*/ 3 h 28"/>
                  <a:gd name="T16" fmla="*/ 23 w 23"/>
                  <a:gd name="T17" fmla="*/ 3 h 28"/>
                  <a:gd name="T18" fmla="*/ 23 w 23"/>
                  <a:gd name="T19" fmla="*/ 0 h 28"/>
                  <a:gd name="T20" fmla="*/ 13 w 23"/>
                  <a:gd name="T21" fmla="*/ 0 h 28"/>
                  <a:gd name="T22" fmla="*/ 8 w 23"/>
                  <a:gd name="T23" fmla="*/ 2 h 28"/>
                  <a:gd name="T24" fmla="*/ 2 w 23"/>
                  <a:gd name="T25" fmla="*/ 7 h 28"/>
                  <a:gd name="T26" fmla="*/ 0 w 23"/>
                  <a:gd name="T27" fmla="*/ 13 h 28"/>
                  <a:gd name="T28" fmla="*/ 2 w 23"/>
                  <a:gd name="T29" fmla="*/ 19 h 28"/>
                  <a:gd name="T30" fmla="*/ 8 w 23"/>
                  <a:gd name="T31" fmla="*/ 25 h 28"/>
                  <a:gd name="T32" fmla="*/ 13 w 23"/>
                  <a:gd name="T33" fmla="*/ 28 h 28"/>
                  <a:gd name="T34" fmla="*/ 23 w 23"/>
                  <a:gd name="T35" fmla="*/ 28 h 28"/>
                  <a:gd name="T36" fmla="*/ 23 w 23"/>
                  <a:gd name="T37" fmla="*/ 25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28"/>
                  <a:gd name="T59" fmla="*/ 23 w 23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28">
                    <a:moveTo>
                      <a:pt x="23" y="25"/>
                    </a:moveTo>
                    <a:lnTo>
                      <a:pt x="13" y="25"/>
                    </a:lnTo>
                    <a:lnTo>
                      <a:pt x="8" y="21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23" y="3"/>
                    </a:lnTo>
                    <a:lnTo>
                      <a:pt x="23" y="0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8" y="25"/>
                    </a:lnTo>
                    <a:lnTo>
                      <a:pt x="13" y="28"/>
                    </a:lnTo>
                    <a:lnTo>
                      <a:pt x="23" y="28"/>
                    </a:lnTo>
                    <a:lnTo>
                      <a:pt x="23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57" name="Freeform 1010">
                <a:extLst>
                  <a:ext uri="{FF2B5EF4-FFF2-40B4-BE49-F238E27FC236}">
                    <a16:creationId xmlns:a16="http://schemas.microsoft.com/office/drawing/2014/main" id="{DEE392BD-37FC-4E70-71EA-5A22B612E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1" y="1967"/>
                <a:ext cx="67" cy="34"/>
              </a:xfrm>
              <a:custGeom>
                <a:avLst/>
                <a:gdLst>
                  <a:gd name="T0" fmla="*/ 65 w 67"/>
                  <a:gd name="T1" fmla="*/ 9 h 34"/>
                  <a:gd name="T2" fmla="*/ 67 w 67"/>
                  <a:gd name="T3" fmla="*/ 6 h 34"/>
                  <a:gd name="T4" fmla="*/ 61 w 67"/>
                  <a:gd name="T5" fmla="*/ 2 h 34"/>
                  <a:gd name="T6" fmla="*/ 58 w 67"/>
                  <a:gd name="T7" fmla="*/ 0 h 34"/>
                  <a:gd name="T8" fmla="*/ 52 w 67"/>
                  <a:gd name="T9" fmla="*/ 0 h 34"/>
                  <a:gd name="T10" fmla="*/ 48 w 67"/>
                  <a:gd name="T11" fmla="*/ 0 h 34"/>
                  <a:gd name="T12" fmla="*/ 42 w 67"/>
                  <a:gd name="T13" fmla="*/ 4 h 34"/>
                  <a:gd name="T14" fmla="*/ 35 w 67"/>
                  <a:gd name="T15" fmla="*/ 9 h 34"/>
                  <a:gd name="T16" fmla="*/ 29 w 67"/>
                  <a:gd name="T17" fmla="*/ 17 h 34"/>
                  <a:gd name="T18" fmla="*/ 21 w 67"/>
                  <a:gd name="T19" fmla="*/ 25 h 34"/>
                  <a:gd name="T20" fmla="*/ 11 w 67"/>
                  <a:gd name="T21" fmla="*/ 29 h 34"/>
                  <a:gd name="T22" fmla="*/ 0 w 67"/>
                  <a:gd name="T23" fmla="*/ 31 h 34"/>
                  <a:gd name="T24" fmla="*/ 0 w 67"/>
                  <a:gd name="T25" fmla="*/ 34 h 34"/>
                  <a:gd name="T26" fmla="*/ 11 w 67"/>
                  <a:gd name="T27" fmla="*/ 32 h 34"/>
                  <a:gd name="T28" fmla="*/ 21 w 67"/>
                  <a:gd name="T29" fmla="*/ 29 h 34"/>
                  <a:gd name="T30" fmla="*/ 31 w 67"/>
                  <a:gd name="T31" fmla="*/ 21 h 34"/>
                  <a:gd name="T32" fmla="*/ 36 w 67"/>
                  <a:gd name="T33" fmla="*/ 13 h 34"/>
                  <a:gd name="T34" fmla="*/ 42 w 67"/>
                  <a:gd name="T35" fmla="*/ 8 h 34"/>
                  <a:gd name="T36" fmla="*/ 50 w 67"/>
                  <a:gd name="T37" fmla="*/ 4 h 34"/>
                  <a:gd name="T38" fmla="*/ 52 w 67"/>
                  <a:gd name="T39" fmla="*/ 4 h 34"/>
                  <a:gd name="T40" fmla="*/ 56 w 67"/>
                  <a:gd name="T41" fmla="*/ 4 h 34"/>
                  <a:gd name="T42" fmla="*/ 61 w 67"/>
                  <a:gd name="T43" fmla="*/ 6 h 34"/>
                  <a:gd name="T44" fmla="*/ 65 w 67"/>
                  <a:gd name="T45" fmla="*/ 9 h 34"/>
                  <a:gd name="T46" fmla="*/ 67 w 67"/>
                  <a:gd name="T47" fmla="*/ 6 h 34"/>
                  <a:gd name="T48" fmla="*/ 65 w 67"/>
                  <a:gd name="T49" fmla="*/ 9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7"/>
                  <a:gd name="T76" fmla="*/ 0 h 34"/>
                  <a:gd name="T77" fmla="*/ 67 w 67"/>
                  <a:gd name="T78" fmla="*/ 34 h 3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7" h="34">
                    <a:moveTo>
                      <a:pt x="65" y="9"/>
                    </a:moveTo>
                    <a:lnTo>
                      <a:pt x="67" y="6"/>
                    </a:lnTo>
                    <a:lnTo>
                      <a:pt x="61" y="2"/>
                    </a:lnTo>
                    <a:lnTo>
                      <a:pt x="58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2" y="4"/>
                    </a:lnTo>
                    <a:lnTo>
                      <a:pt x="35" y="9"/>
                    </a:lnTo>
                    <a:lnTo>
                      <a:pt x="29" y="17"/>
                    </a:lnTo>
                    <a:lnTo>
                      <a:pt x="21" y="25"/>
                    </a:lnTo>
                    <a:lnTo>
                      <a:pt x="11" y="29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11" y="32"/>
                    </a:lnTo>
                    <a:lnTo>
                      <a:pt x="21" y="29"/>
                    </a:lnTo>
                    <a:lnTo>
                      <a:pt x="31" y="21"/>
                    </a:lnTo>
                    <a:lnTo>
                      <a:pt x="36" y="13"/>
                    </a:lnTo>
                    <a:lnTo>
                      <a:pt x="42" y="8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6" y="4"/>
                    </a:lnTo>
                    <a:lnTo>
                      <a:pt x="61" y="6"/>
                    </a:lnTo>
                    <a:lnTo>
                      <a:pt x="65" y="9"/>
                    </a:lnTo>
                    <a:lnTo>
                      <a:pt x="67" y="6"/>
                    </a:lnTo>
                    <a:lnTo>
                      <a:pt x="65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58" name="Freeform 1011">
                <a:extLst>
                  <a:ext uri="{FF2B5EF4-FFF2-40B4-BE49-F238E27FC236}">
                    <a16:creationId xmlns:a16="http://schemas.microsoft.com/office/drawing/2014/main" id="{203AE35B-A6E7-978F-7D97-440D6315A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5" y="1973"/>
                <a:ext cx="23" cy="28"/>
              </a:xfrm>
              <a:custGeom>
                <a:avLst/>
                <a:gdLst>
                  <a:gd name="T0" fmla="*/ 23 w 23"/>
                  <a:gd name="T1" fmla="*/ 25 h 28"/>
                  <a:gd name="T2" fmla="*/ 14 w 23"/>
                  <a:gd name="T3" fmla="*/ 25 h 28"/>
                  <a:gd name="T4" fmla="*/ 8 w 23"/>
                  <a:gd name="T5" fmla="*/ 21 h 28"/>
                  <a:gd name="T6" fmla="*/ 4 w 23"/>
                  <a:gd name="T7" fmla="*/ 17 h 28"/>
                  <a:gd name="T8" fmla="*/ 2 w 23"/>
                  <a:gd name="T9" fmla="*/ 13 h 28"/>
                  <a:gd name="T10" fmla="*/ 4 w 23"/>
                  <a:gd name="T11" fmla="*/ 9 h 28"/>
                  <a:gd name="T12" fmla="*/ 8 w 23"/>
                  <a:gd name="T13" fmla="*/ 5 h 28"/>
                  <a:gd name="T14" fmla="*/ 14 w 23"/>
                  <a:gd name="T15" fmla="*/ 3 h 28"/>
                  <a:gd name="T16" fmla="*/ 21 w 23"/>
                  <a:gd name="T17" fmla="*/ 3 h 28"/>
                  <a:gd name="T18" fmla="*/ 23 w 23"/>
                  <a:gd name="T19" fmla="*/ 0 h 28"/>
                  <a:gd name="T20" fmla="*/ 14 w 23"/>
                  <a:gd name="T21" fmla="*/ 0 h 28"/>
                  <a:gd name="T22" fmla="*/ 6 w 23"/>
                  <a:gd name="T23" fmla="*/ 2 h 28"/>
                  <a:gd name="T24" fmla="*/ 2 w 23"/>
                  <a:gd name="T25" fmla="*/ 7 h 28"/>
                  <a:gd name="T26" fmla="*/ 0 w 23"/>
                  <a:gd name="T27" fmla="*/ 13 h 28"/>
                  <a:gd name="T28" fmla="*/ 2 w 23"/>
                  <a:gd name="T29" fmla="*/ 19 h 28"/>
                  <a:gd name="T30" fmla="*/ 6 w 23"/>
                  <a:gd name="T31" fmla="*/ 25 h 28"/>
                  <a:gd name="T32" fmla="*/ 14 w 23"/>
                  <a:gd name="T33" fmla="*/ 28 h 28"/>
                  <a:gd name="T34" fmla="*/ 23 w 23"/>
                  <a:gd name="T35" fmla="*/ 28 h 28"/>
                  <a:gd name="T36" fmla="*/ 23 w 23"/>
                  <a:gd name="T37" fmla="*/ 25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28"/>
                  <a:gd name="T59" fmla="*/ 23 w 23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28">
                    <a:moveTo>
                      <a:pt x="23" y="25"/>
                    </a:moveTo>
                    <a:lnTo>
                      <a:pt x="14" y="25"/>
                    </a:lnTo>
                    <a:lnTo>
                      <a:pt x="8" y="21"/>
                    </a:lnTo>
                    <a:lnTo>
                      <a:pt x="4" y="17"/>
                    </a:lnTo>
                    <a:lnTo>
                      <a:pt x="2" y="13"/>
                    </a:lnTo>
                    <a:lnTo>
                      <a:pt x="4" y="9"/>
                    </a:lnTo>
                    <a:lnTo>
                      <a:pt x="8" y="5"/>
                    </a:lnTo>
                    <a:lnTo>
                      <a:pt x="14" y="3"/>
                    </a:lnTo>
                    <a:lnTo>
                      <a:pt x="21" y="3"/>
                    </a:lnTo>
                    <a:lnTo>
                      <a:pt x="23" y="0"/>
                    </a:lnTo>
                    <a:lnTo>
                      <a:pt x="14" y="0"/>
                    </a:lnTo>
                    <a:lnTo>
                      <a:pt x="6" y="2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6" y="25"/>
                    </a:lnTo>
                    <a:lnTo>
                      <a:pt x="14" y="28"/>
                    </a:lnTo>
                    <a:lnTo>
                      <a:pt x="23" y="28"/>
                    </a:lnTo>
                    <a:lnTo>
                      <a:pt x="23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59" name="Freeform 1012">
                <a:extLst>
                  <a:ext uri="{FF2B5EF4-FFF2-40B4-BE49-F238E27FC236}">
                    <a16:creationId xmlns:a16="http://schemas.microsoft.com/office/drawing/2014/main" id="{1778790B-AC0F-0C75-C963-5B08BC7E68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8" y="1967"/>
                <a:ext cx="65" cy="34"/>
              </a:xfrm>
              <a:custGeom>
                <a:avLst/>
                <a:gdLst>
                  <a:gd name="T0" fmla="*/ 65 w 65"/>
                  <a:gd name="T1" fmla="*/ 9 h 34"/>
                  <a:gd name="T2" fmla="*/ 65 w 65"/>
                  <a:gd name="T3" fmla="*/ 6 h 34"/>
                  <a:gd name="T4" fmla="*/ 62 w 65"/>
                  <a:gd name="T5" fmla="*/ 2 h 34"/>
                  <a:gd name="T6" fmla="*/ 56 w 65"/>
                  <a:gd name="T7" fmla="*/ 0 h 34"/>
                  <a:gd name="T8" fmla="*/ 52 w 65"/>
                  <a:gd name="T9" fmla="*/ 0 h 34"/>
                  <a:gd name="T10" fmla="*/ 48 w 65"/>
                  <a:gd name="T11" fmla="*/ 0 h 34"/>
                  <a:gd name="T12" fmla="*/ 40 w 65"/>
                  <a:gd name="T13" fmla="*/ 4 h 34"/>
                  <a:gd name="T14" fmla="*/ 35 w 65"/>
                  <a:gd name="T15" fmla="*/ 9 h 34"/>
                  <a:gd name="T16" fmla="*/ 27 w 65"/>
                  <a:gd name="T17" fmla="*/ 17 h 34"/>
                  <a:gd name="T18" fmla="*/ 19 w 65"/>
                  <a:gd name="T19" fmla="*/ 25 h 34"/>
                  <a:gd name="T20" fmla="*/ 12 w 65"/>
                  <a:gd name="T21" fmla="*/ 29 h 34"/>
                  <a:gd name="T22" fmla="*/ 0 w 65"/>
                  <a:gd name="T23" fmla="*/ 31 h 34"/>
                  <a:gd name="T24" fmla="*/ 0 w 65"/>
                  <a:gd name="T25" fmla="*/ 34 h 34"/>
                  <a:gd name="T26" fmla="*/ 12 w 65"/>
                  <a:gd name="T27" fmla="*/ 32 h 34"/>
                  <a:gd name="T28" fmla="*/ 21 w 65"/>
                  <a:gd name="T29" fmla="*/ 29 h 34"/>
                  <a:gd name="T30" fmla="*/ 29 w 65"/>
                  <a:gd name="T31" fmla="*/ 21 h 34"/>
                  <a:gd name="T32" fmla="*/ 35 w 65"/>
                  <a:gd name="T33" fmla="*/ 13 h 34"/>
                  <a:gd name="T34" fmla="*/ 42 w 65"/>
                  <a:gd name="T35" fmla="*/ 8 h 34"/>
                  <a:gd name="T36" fmla="*/ 48 w 65"/>
                  <a:gd name="T37" fmla="*/ 4 h 34"/>
                  <a:gd name="T38" fmla="*/ 52 w 65"/>
                  <a:gd name="T39" fmla="*/ 4 h 34"/>
                  <a:gd name="T40" fmla="*/ 56 w 65"/>
                  <a:gd name="T41" fmla="*/ 4 h 34"/>
                  <a:gd name="T42" fmla="*/ 60 w 65"/>
                  <a:gd name="T43" fmla="*/ 6 h 34"/>
                  <a:gd name="T44" fmla="*/ 65 w 65"/>
                  <a:gd name="T45" fmla="*/ 9 h 34"/>
                  <a:gd name="T46" fmla="*/ 65 w 65"/>
                  <a:gd name="T47" fmla="*/ 6 h 34"/>
                  <a:gd name="T48" fmla="*/ 65 w 65"/>
                  <a:gd name="T49" fmla="*/ 9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5"/>
                  <a:gd name="T76" fmla="*/ 0 h 34"/>
                  <a:gd name="T77" fmla="*/ 65 w 65"/>
                  <a:gd name="T78" fmla="*/ 34 h 3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5" h="34">
                    <a:moveTo>
                      <a:pt x="65" y="9"/>
                    </a:moveTo>
                    <a:lnTo>
                      <a:pt x="65" y="6"/>
                    </a:lnTo>
                    <a:lnTo>
                      <a:pt x="62" y="2"/>
                    </a:lnTo>
                    <a:lnTo>
                      <a:pt x="56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0" y="4"/>
                    </a:lnTo>
                    <a:lnTo>
                      <a:pt x="35" y="9"/>
                    </a:lnTo>
                    <a:lnTo>
                      <a:pt x="27" y="17"/>
                    </a:lnTo>
                    <a:lnTo>
                      <a:pt x="19" y="25"/>
                    </a:lnTo>
                    <a:lnTo>
                      <a:pt x="12" y="29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12" y="32"/>
                    </a:lnTo>
                    <a:lnTo>
                      <a:pt x="21" y="29"/>
                    </a:lnTo>
                    <a:lnTo>
                      <a:pt x="29" y="21"/>
                    </a:lnTo>
                    <a:lnTo>
                      <a:pt x="35" y="13"/>
                    </a:lnTo>
                    <a:lnTo>
                      <a:pt x="42" y="8"/>
                    </a:lnTo>
                    <a:lnTo>
                      <a:pt x="48" y="4"/>
                    </a:lnTo>
                    <a:lnTo>
                      <a:pt x="52" y="4"/>
                    </a:lnTo>
                    <a:lnTo>
                      <a:pt x="56" y="4"/>
                    </a:lnTo>
                    <a:lnTo>
                      <a:pt x="60" y="6"/>
                    </a:lnTo>
                    <a:lnTo>
                      <a:pt x="65" y="9"/>
                    </a:lnTo>
                    <a:lnTo>
                      <a:pt x="65" y="6"/>
                    </a:lnTo>
                    <a:lnTo>
                      <a:pt x="65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60" name="Freeform 1013">
                <a:extLst>
                  <a:ext uri="{FF2B5EF4-FFF2-40B4-BE49-F238E27FC236}">
                    <a16:creationId xmlns:a16="http://schemas.microsoft.com/office/drawing/2014/main" id="{1C6FE2F1-3B8D-C866-FC1F-4CA79C69D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2" y="1973"/>
                <a:ext cx="21" cy="28"/>
              </a:xfrm>
              <a:custGeom>
                <a:avLst/>
                <a:gdLst>
                  <a:gd name="T0" fmla="*/ 21 w 21"/>
                  <a:gd name="T1" fmla="*/ 25 h 28"/>
                  <a:gd name="T2" fmla="*/ 12 w 21"/>
                  <a:gd name="T3" fmla="*/ 25 h 28"/>
                  <a:gd name="T4" fmla="*/ 6 w 21"/>
                  <a:gd name="T5" fmla="*/ 21 h 28"/>
                  <a:gd name="T6" fmla="*/ 4 w 21"/>
                  <a:gd name="T7" fmla="*/ 17 h 28"/>
                  <a:gd name="T8" fmla="*/ 2 w 21"/>
                  <a:gd name="T9" fmla="*/ 13 h 28"/>
                  <a:gd name="T10" fmla="*/ 4 w 21"/>
                  <a:gd name="T11" fmla="*/ 9 h 28"/>
                  <a:gd name="T12" fmla="*/ 6 w 21"/>
                  <a:gd name="T13" fmla="*/ 5 h 28"/>
                  <a:gd name="T14" fmla="*/ 12 w 21"/>
                  <a:gd name="T15" fmla="*/ 3 h 28"/>
                  <a:gd name="T16" fmla="*/ 21 w 21"/>
                  <a:gd name="T17" fmla="*/ 3 h 28"/>
                  <a:gd name="T18" fmla="*/ 21 w 21"/>
                  <a:gd name="T19" fmla="*/ 0 h 28"/>
                  <a:gd name="T20" fmla="*/ 12 w 21"/>
                  <a:gd name="T21" fmla="*/ 0 h 28"/>
                  <a:gd name="T22" fmla="*/ 6 w 21"/>
                  <a:gd name="T23" fmla="*/ 2 h 28"/>
                  <a:gd name="T24" fmla="*/ 0 w 21"/>
                  <a:gd name="T25" fmla="*/ 7 h 28"/>
                  <a:gd name="T26" fmla="*/ 0 w 21"/>
                  <a:gd name="T27" fmla="*/ 13 h 28"/>
                  <a:gd name="T28" fmla="*/ 0 w 21"/>
                  <a:gd name="T29" fmla="*/ 19 h 28"/>
                  <a:gd name="T30" fmla="*/ 6 w 21"/>
                  <a:gd name="T31" fmla="*/ 25 h 28"/>
                  <a:gd name="T32" fmla="*/ 12 w 21"/>
                  <a:gd name="T33" fmla="*/ 28 h 28"/>
                  <a:gd name="T34" fmla="*/ 21 w 21"/>
                  <a:gd name="T35" fmla="*/ 28 h 28"/>
                  <a:gd name="T36" fmla="*/ 21 w 21"/>
                  <a:gd name="T37" fmla="*/ 25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1"/>
                  <a:gd name="T58" fmla="*/ 0 h 28"/>
                  <a:gd name="T59" fmla="*/ 21 w 21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1" h="28">
                    <a:moveTo>
                      <a:pt x="21" y="25"/>
                    </a:moveTo>
                    <a:lnTo>
                      <a:pt x="12" y="25"/>
                    </a:lnTo>
                    <a:lnTo>
                      <a:pt x="6" y="21"/>
                    </a:lnTo>
                    <a:lnTo>
                      <a:pt x="4" y="17"/>
                    </a:lnTo>
                    <a:lnTo>
                      <a:pt x="2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2" y="3"/>
                    </a:lnTo>
                    <a:lnTo>
                      <a:pt x="21" y="3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6" y="2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6" y="25"/>
                    </a:lnTo>
                    <a:lnTo>
                      <a:pt x="12" y="28"/>
                    </a:lnTo>
                    <a:lnTo>
                      <a:pt x="21" y="28"/>
                    </a:lnTo>
                    <a:lnTo>
                      <a:pt x="21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61" name="Freeform 1014">
                <a:extLst>
                  <a:ext uri="{FF2B5EF4-FFF2-40B4-BE49-F238E27FC236}">
                    <a16:creationId xmlns:a16="http://schemas.microsoft.com/office/drawing/2014/main" id="{D0504D35-E0B1-2FDC-E777-677258F16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3" y="1967"/>
                <a:ext cx="68" cy="34"/>
              </a:xfrm>
              <a:custGeom>
                <a:avLst/>
                <a:gdLst>
                  <a:gd name="T0" fmla="*/ 68 w 68"/>
                  <a:gd name="T1" fmla="*/ 9 h 34"/>
                  <a:gd name="T2" fmla="*/ 68 w 68"/>
                  <a:gd name="T3" fmla="*/ 6 h 34"/>
                  <a:gd name="T4" fmla="*/ 62 w 68"/>
                  <a:gd name="T5" fmla="*/ 2 h 34"/>
                  <a:gd name="T6" fmla="*/ 58 w 68"/>
                  <a:gd name="T7" fmla="*/ 0 h 34"/>
                  <a:gd name="T8" fmla="*/ 52 w 68"/>
                  <a:gd name="T9" fmla="*/ 0 h 34"/>
                  <a:gd name="T10" fmla="*/ 48 w 68"/>
                  <a:gd name="T11" fmla="*/ 0 h 34"/>
                  <a:gd name="T12" fmla="*/ 43 w 68"/>
                  <a:gd name="T13" fmla="*/ 4 h 34"/>
                  <a:gd name="T14" fmla="*/ 35 w 68"/>
                  <a:gd name="T15" fmla="*/ 9 h 34"/>
                  <a:gd name="T16" fmla="*/ 29 w 68"/>
                  <a:gd name="T17" fmla="*/ 17 h 34"/>
                  <a:gd name="T18" fmla="*/ 22 w 68"/>
                  <a:gd name="T19" fmla="*/ 25 h 34"/>
                  <a:gd name="T20" fmla="*/ 12 w 68"/>
                  <a:gd name="T21" fmla="*/ 29 h 34"/>
                  <a:gd name="T22" fmla="*/ 0 w 68"/>
                  <a:gd name="T23" fmla="*/ 31 h 34"/>
                  <a:gd name="T24" fmla="*/ 0 w 68"/>
                  <a:gd name="T25" fmla="*/ 34 h 34"/>
                  <a:gd name="T26" fmla="*/ 12 w 68"/>
                  <a:gd name="T27" fmla="*/ 32 h 34"/>
                  <a:gd name="T28" fmla="*/ 22 w 68"/>
                  <a:gd name="T29" fmla="*/ 29 h 34"/>
                  <a:gd name="T30" fmla="*/ 29 w 68"/>
                  <a:gd name="T31" fmla="*/ 21 h 34"/>
                  <a:gd name="T32" fmla="*/ 37 w 68"/>
                  <a:gd name="T33" fmla="*/ 13 h 34"/>
                  <a:gd name="T34" fmla="*/ 43 w 68"/>
                  <a:gd name="T35" fmla="*/ 8 h 34"/>
                  <a:gd name="T36" fmla="*/ 50 w 68"/>
                  <a:gd name="T37" fmla="*/ 4 h 34"/>
                  <a:gd name="T38" fmla="*/ 52 w 68"/>
                  <a:gd name="T39" fmla="*/ 4 h 34"/>
                  <a:gd name="T40" fmla="*/ 56 w 68"/>
                  <a:gd name="T41" fmla="*/ 4 h 34"/>
                  <a:gd name="T42" fmla="*/ 62 w 68"/>
                  <a:gd name="T43" fmla="*/ 6 h 34"/>
                  <a:gd name="T44" fmla="*/ 66 w 68"/>
                  <a:gd name="T45" fmla="*/ 9 h 34"/>
                  <a:gd name="T46" fmla="*/ 68 w 68"/>
                  <a:gd name="T47" fmla="*/ 6 h 34"/>
                  <a:gd name="T48" fmla="*/ 68 w 68"/>
                  <a:gd name="T49" fmla="*/ 9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8"/>
                  <a:gd name="T76" fmla="*/ 0 h 34"/>
                  <a:gd name="T77" fmla="*/ 68 w 68"/>
                  <a:gd name="T78" fmla="*/ 34 h 3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8" h="34">
                    <a:moveTo>
                      <a:pt x="68" y="9"/>
                    </a:moveTo>
                    <a:lnTo>
                      <a:pt x="68" y="6"/>
                    </a:lnTo>
                    <a:lnTo>
                      <a:pt x="62" y="2"/>
                    </a:lnTo>
                    <a:lnTo>
                      <a:pt x="58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3" y="4"/>
                    </a:lnTo>
                    <a:lnTo>
                      <a:pt x="35" y="9"/>
                    </a:lnTo>
                    <a:lnTo>
                      <a:pt x="29" y="17"/>
                    </a:lnTo>
                    <a:lnTo>
                      <a:pt x="22" y="25"/>
                    </a:lnTo>
                    <a:lnTo>
                      <a:pt x="12" y="29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12" y="32"/>
                    </a:lnTo>
                    <a:lnTo>
                      <a:pt x="22" y="29"/>
                    </a:lnTo>
                    <a:lnTo>
                      <a:pt x="29" y="21"/>
                    </a:lnTo>
                    <a:lnTo>
                      <a:pt x="37" y="13"/>
                    </a:lnTo>
                    <a:lnTo>
                      <a:pt x="43" y="8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6" y="4"/>
                    </a:lnTo>
                    <a:lnTo>
                      <a:pt x="62" y="6"/>
                    </a:lnTo>
                    <a:lnTo>
                      <a:pt x="66" y="9"/>
                    </a:lnTo>
                    <a:lnTo>
                      <a:pt x="68" y="6"/>
                    </a:lnTo>
                    <a:lnTo>
                      <a:pt x="68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62" name="Freeform 1015">
                <a:extLst>
                  <a:ext uri="{FF2B5EF4-FFF2-40B4-BE49-F238E27FC236}">
                    <a16:creationId xmlns:a16="http://schemas.microsoft.com/office/drawing/2014/main" id="{924709E1-4A3F-150B-CD6A-73D51F7BC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8" y="1973"/>
                <a:ext cx="23" cy="28"/>
              </a:xfrm>
              <a:custGeom>
                <a:avLst/>
                <a:gdLst>
                  <a:gd name="T0" fmla="*/ 23 w 23"/>
                  <a:gd name="T1" fmla="*/ 25 h 28"/>
                  <a:gd name="T2" fmla="*/ 13 w 23"/>
                  <a:gd name="T3" fmla="*/ 25 h 28"/>
                  <a:gd name="T4" fmla="*/ 7 w 23"/>
                  <a:gd name="T5" fmla="*/ 21 h 28"/>
                  <a:gd name="T6" fmla="*/ 3 w 23"/>
                  <a:gd name="T7" fmla="*/ 17 h 28"/>
                  <a:gd name="T8" fmla="*/ 3 w 23"/>
                  <a:gd name="T9" fmla="*/ 13 h 28"/>
                  <a:gd name="T10" fmla="*/ 3 w 23"/>
                  <a:gd name="T11" fmla="*/ 9 h 28"/>
                  <a:gd name="T12" fmla="*/ 7 w 23"/>
                  <a:gd name="T13" fmla="*/ 5 h 28"/>
                  <a:gd name="T14" fmla="*/ 13 w 23"/>
                  <a:gd name="T15" fmla="*/ 3 h 28"/>
                  <a:gd name="T16" fmla="*/ 23 w 23"/>
                  <a:gd name="T17" fmla="*/ 3 h 28"/>
                  <a:gd name="T18" fmla="*/ 23 w 23"/>
                  <a:gd name="T19" fmla="*/ 0 h 28"/>
                  <a:gd name="T20" fmla="*/ 13 w 23"/>
                  <a:gd name="T21" fmla="*/ 0 h 28"/>
                  <a:gd name="T22" fmla="*/ 5 w 23"/>
                  <a:gd name="T23" fmla="*/ 2 h 28"/>
                  <a:gd name="T24" fmla="*/ 1 w 23"/>
                  <a:gd name="T25" fmla="*/ 7 h 28"/>
                  <a:gd name="T26" fmla="*/ 0 w 23"/>
                  <a:gd name="T27" fmla="*/ 13 h 28"/>
                  <a:gd name="T28" fmla="*/ 1 w 23"/>
                  <a:gd name="T29" fmla="*/ 19 h 28"/>
                  <a:gd name="T30" fmla="*/ 5 w 23"/>
                  <a:gd name="T31" fmla="*/ 25 h 28"/>
                  <a:gd name="T32" fmla="*/ 13 w 23"/>
                  <a:gd name="T33" fmla="*/ 28 h 28"/>
                  <a:gd name="T34" fmla="*/ 23 w 23"/>
                  <a:gd name="T35" fmla="*/ 28 h 28"/>
                  <a:gd name="T36" fmla="*/ 23 w 23"/>
                  <a:gd name="T37" fmla="*/ 25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28"/>
                  <a:gd name="T59" fmla="*/ 23 w 23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28">
                    <a:moveTo>
                      <a:pt x="23" y="25"/>
                    </a:moveTo>
                    <a:lnTo>
                      <a:pt x="13" y="25"/>
                    </a:lnTo>
                    <a:lnTo>
                      <a:pt x="7" y="21"/>
                    </a:lnTo>
                    <a:lnTo>
                      <a:pt x="3" y="17"/>
                    </a:lnTo>
                    <a:lnTo>
                      <a:pt x="3" y="13"/>
                    </a:lnTo>
                    <a:lnTo>
                      <a:pt x="3" y="9"/>
                    </a:lnTo>
                    <a:lnTo>
                      <a:pt x="7" y="5"/>
                    </a:lnTo>
                    <a:lnTo>
                      <a:pt x="13" y="3"/>
                    </a:lnTo>
                    <a:lnTo>
                      <a:pt x="23" y="3"/>
                    </a:lnTo>
                    <a:lnTo>
                      <a:pt x="23" y="0"/>
                    </a:lnTo>
                    <a:lnTo>
                      <a:pt x="13" y="0"/>
                    </a:lnTo>
                    <a:lnTo>
                      <a:pt x="5" y="2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5" y="25"/>
                    </a:lnTo>
                    <a:lnTo>
                      <a:pt x="13" y="28"/>
                    </a:lnTo>
                    <a:lnTo>
                      <a:pt x="23" y="28"/>
                    </a:lnTo>
                    <a:lnTo>
                      <a:pt x="23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63" name="Freeform 1016">
                <a:extLst>
                  <a:ext uri="{FF2B5EF4-FFF2-40B4-BE49-F238E27FC236}">
                    <a16:creationId xmlns:a16="http://schemas.microsoft.com/office/drawing/2014/main" id="{D80FC814-CC7A-1741-9519-F85BA39B11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1" y="1967"/>
                <a:ext cx="65" cy="34"/>
              </a:xfrm>
              <a:custGeom>
                <a:avLst/>
                <a:gdLst>
                  <a:gd name="T0" fmla="*/ 65 w 65"/>
                  <a:gd name="T1" fmla="*/ 9 h 34"/>
                  <a:gd name="T2" fmla="*/ 65 w 65"/>
                  <a:gd name="T3" fmla="*/ 6 h 34"/>
                  <a:gd name="T4" fmla="*/ 61 w 65"/>
                  <a:gd name="T5" fmla="*/ 2 h 34"/>
                  <a:gd name="T6" fmla="*/ 55 w 65"/>
                  <a:gd name="T7" fmla="*/ 0 h 34"/>
                  <a:gd name="T8" fmla="*/ 51 w 65"/>
                  <a:gd name="T9" fmla="*/ 0 h 34"/>
                  <a:gd name="T10" fmla="*/ 48 w 65"/>
                  <a:gd name="T11" fmla="*/ 0 h 34"/>
                  <a:gd name="T12" fmla="*/ 40 w 65"/>
                  <a:gd name="T13" fmla="*/ 4 h 34"/>
                  <a:gd name="T14" fmla="*/ 34 w 65"/>
                  <a:gd name="T15" fmla="*/ 9 h 34"/>
                  <a:gd name="T16" fmla="*/ 26 w 65"/>
                  <a:gd name="T17" fmla="*/ 17 h 34"/>
                  <a:gd name="T18" fmla="*/ 19 w 65"/>
                  <a:gd name="T19" fmla="*/ 25 h 34"/>
                  <a:gd name="T20" fmla="*/ 11 w 65"/>
                  <a:gd name="T21" fmla="*/ 29 h 34"/>
                  <a:gd name="T22" fmla="*/ 0 w 65"/>
                  <a:gd name="T23" fmla="*/ 31 h 34"/>
                  <a:gd name="T24" fmla="*/ 0 w 65"/>
                  <a:gd name="T25" fmla="*/ 34 h 34"/>
                  <a:gd name="T26" fmla="*/ 11 w 65"/>
                  <a:gd name="T27" fmla="*/ 32 h 34"/>
                  <a:gd name="T28" fmla="*/ 21 w 65"/>
                  <a:gd name="T29" fmla="*/ 29 h 34"/>
                  <a:gd name="T30" fmla="*/ 28 w 65"/>
                  <a:gd name="T31" fmla="*/ 21 h 34"/>
                  <a:gd name="T32" fmla="*/ 34 w 65"/>
                  <a:gd name="T33" fmla="*/ 13 h 34"/>
                  <a:gd name="T34" fmla="*/ 42 w 65"/>
                  <a:gd name="T35" fmla="*/ 8 h 34"/>
                  <a:gd name="T36" fmla="*/ 48 w 65"/>
                  <a:gd name="T37" fmla="*/ 4 h 34"/>
                  <a:gd name="T38" fmla="*/ 51 w 65"/>
                  <a:gd name="T39" fmla="*/ 4 h 34"/>
                  <a:gd name="T40" fmla="*/ 55 w 65"/>
                  <a:gd name="T41" fmla="*/ 4 h 34"/>
                  <a:gd name="T42" fmla="*/ 59 w 65"/>
                  <a:gd name="T43" fmla="*/ 6 h 34"/>
                  <a:gd name="T44" fmla="*/ 65 w 65"/>
                  <a:gd name="T45" fmla="*/ 9 h 34"/>
                  <a:gd name="T46" fmla="*/ 65 w 65"/>
                  <a:gd name="T47" fmla="*/ 6 h 34"/>
                  <a:gd name="T48" fmla="*/ 65 w 65"/>
                  <a:gd name="T49" fmla="*/ 9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5"/>
                  <a:gd name="T76" fmla="*/ 0 h 34"/>
                  <a:gd name="T77" fmla="*/ 65 w 65"/>
                  <a:gd name="T78" fmla="*/ 34 h 3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5" h="34">
                    <a:moveTo>
                      <a:pt x="65" y="9"/>
                    </a:moveTo>
                    <a:lnTo>
                      <a:pt x="65" y="6"/>
                    </a:lnTo>
                    <a:lnTo>
                      <a:pt x="61" y="2"/>
                    </a:lnTo>
                    <a:lnTo>
                      <a:pt x="55" y="0"/>
                    </a:lnTo>
                    <a:lnTo>
                      <a:pt x="51" y="0"/>
                    </a:lnTo>
                    <a:lnTo>
                      <a:pt x="48" y="0"/>
                    </a:lnTo>
                    <a:lnTo>
                      <a:pt x="40" y="4"/>
                    </a:lnTo>
                    <a:lnTo>
                      <a:pt x="34" y="9"/>
                    </a:lnTo>
                    <a:lnTo>
                      <a:pt x="26" y="17"/>
                    </a:lnTo>
                    <a:lnTo>
                      <a:pt x="19" y="25"/>
                    </a:lnTo>
                    <a:lnTo>
                      <a:pt x="11" y="29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11" y="32"/>
                    </a:lnTo>
                    <a:lnTo>
                      <a:pt x="21" y="29"/>
                    </a:lnTo>
                    <a:lnTo>
                      <a:pt x="28" y="21"/>
                    </a:lnTo>
                    <a:lnTo>
                      <a:pt x="34" y="13"/>
                    </a:lnTo>
                    <a:lnTo>
                      <a:pt x="42" y="8"/>
                    </a:lnTo>
                    <a:lnTo>
                      <a:pt x="48" y="4"/>
                    </a:lnTo>
                    <a:lnTo>
                      <a:pt x="51" y="4"/>
                    </a:lnTo>
                    <a:lnTo>
                      <a:pt x="55" y="4"/>
                    </a:lnTo>
                    <a:lnTo>
                      <a:pt x="59" y="6"/>
                    </a:lnTo>
                    <a:lnTo>
                      <a:pt x="65" y="9"/>
                    </a:lnTo>
                    <a:lnTo>
                      <a:pt x="65" y="6"/>
                    </a:lnTo>
                    <a:lnTo>
                      <a:pt x="65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64" name="Freeform 1017">
                <a:extLst>
                  <a:ext uri="{FF2B5EF4-FFF2-40B4-BE49-F238E27FC236}">
                    <a16:creationId xmlns:a16="http://schemas.microsoft.com/office/drawing/2014/main" id="{D2421792-985D-09D5-1E35-4488C65B0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5" y="1973"/>
                <a:ext cx="21" cy="28"/>
              </a:xfrm>
              <a:custGeom>
                <a:avLst/>
                <a:gdLst>
                  <a:gd name="T0" fmla="*/ 21 w 21"/>
                  <a:gd name="T1" fmla="*/ 25 h 28"/>
                  <a:gd name="T2" fmla="*/ 11 w 21"/>
                  <a:gd name="T3" fmla="*/ 25 h 28"/>
                  <a:gd name="T4" fmla="*/ 5 w 21"/>
                  <a:gd name="T5" fmla="*/ 21 h 28"/>
                  <a:gd name="T6" fmla="*/ 4 w 21"/>
                  <a:gd name="T7" fmla="*/ 17 h 28"/>
                  <a:gd name="T8" fmla="*/ 2 w 21"/>
                  <a:gd name="T9" fmla="*/ 13 h 28"/>
                  <a:gd name="T10" fmla="*/ 4 w 21"/>
                  <a:gd name="T11" fmla="*/ 9 h 28"/>
                  <a:gd name="T12" fmla="*/ 5 w 21"/>
                  <a:gd name="T13" fmla="*/ 5 h 28"/>
                  <a:gd name="T14" fmla="*/ 11 w 21"/>
                  <a:gd name="T15" fmla="*/ 3 h 28"/>
                  <a:gd name="T16" fmla="*/ 21 w 21"/>
                  <a:gd name="T17" fmla="*/ 3 h 28"/>
                  <a:gd name="T18" fmla="*/ 21 w 21"/>
                  <a:gd name="T19" fmla="*/ 0 h 28"/>
                  <a:gd name="T20" fmla="*/ 11 w 21"/>
                  <a:gd name="T21" fmla="*/ 0 h 28"/>
                  <a:gd name="T22" fmla="*/ 5 w 21"/>
                  <a:gd name="T23" fmla="*/ 2 h 28"/>
                  <a:gd name="T24" fmla="*/ 0 w 21"/>
                  <a:gd name="T25" fmla="*/ 7 h 28"/>
                  <a:gd name="T26" fmla="*/ 0 w 21"/>
                  <a:gd name="T27" fmla="*/ 13 h 28"/>
                  <a:gd name="T28" fmla="*/ 0 w 21"/>
                  <a:gd name="T29" fmla="*/ 19 h 28"/>
                  <a:gd name="T30" fmla="*/ 5 w 21"/>
                  <a:gd name="T31" fmla="*/ 25 h 28"/>
                  <a:gd name="T32" fmla="*/ 11 w 21"/>
                  <a:gd name="T33" fmla="*/ 28 h 28"/>
                  <a:gd name="T34" fmla="*/ 21 w 21"/>
                  <a:gd name="T35" fmla="*/ 28 h 28"/>
                  <a:gd name="T36" fmla="*/ 21 w 21"/>
                  <a:gd name="T37" fmla="*/ 25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1"/>
                  <a:gd name="T58" fmla="*/ 0 h 28"/>
                  <a:gd name="T59" fmla="*/ 21 w 21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1" h="28">
                    <a:moveTo>
                      <a:pt x="21" y="25"/>
                    </a:moveTo>
                    <a:lnTo>
                      <a:pt x="11" y="25"/>
                    </a:lnTo>
                    <a:lnTo>
                      <a:pt x="5" y="21"/>
                    </a:lnTo>
                    <a:lnTo>
                      <a:pt x="4" y="17"/>
                    </a:lnTo>
                    <a:lnTo>
                      <a:pt x="2" y="13"/>
                    </a:lnTo>
                    <a:lnTo>
                      <a:pt x="4" y="9"/>
                    </a:lnTo>
                    <a:lnTo>
                      <a:pt x="5" y="5"/>
                    </a:lnTo>
                    <a:lnTo>
                      <a:pt x="11" y="3"/>
                    </a:lnTo>
                    <a:lnTo>
                      <a:pt x="21" y="3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5" y="2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5" y="25"/>
                    </a:lnTo>
                    <a:lnTo>
                      <a:pt x="11" y="28"/>
                    </a:lnTo>
                    <a:lnTo>
                      <a:pt x="21" y="28"/>
                    </a:lnTo>
                    <a:lnTo>
                      <a:pt x="21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65" name="Freeform 1018">
                <a:extLst>
                  <a:ext uri="{FF2B5EF4-FFF2-40B4-BE49-F238E27FC236}">
                    <a16:creationId xmlns:a16="http://schemas.microsoft.com/office/drawing/2014/main" id="{758C9C44-8D3C-7154-6BB4-62F1B13871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6" y="1967"/>
                <a:ext cx="67" cy="34"/>
              </a:xfrm>
              <a:custGeom>
                <a:avLst/>
                <a:gdLst>
                  <a:gd name="T0" fmla="*/ 67 w 67"/>
                  <a:gd name="T1" fmla="*/ 9 h 34"/>
                  <a:gd name="T2" fmla="*/ 67 w 67"/>
                  <a:gd name="T3" fmla="*/ 6 h 34"/>
                  <a:gd name="T4" fmla="*/ 61 w 67"/>
                  <a:gd name="T5" fmla="*/ 2 h 34"/>
                  <a:gd name="T6" fmla="*/ 57 w 67"/>
                  <a:gd name="T7" fmla="*/ 0 h 34"/>
                  <a:gd name="T8" fmla="*/ 52 w 67"/>
                  <a:gd name="T9" fmla="*/ 0 h 34"/>
                  <a:gd name="T10" fmla="*/ 48 w 67"/>
                  <a:gd name="T11" fmla="*/ 0 h 34"/>
                  <a:gd name="T12" fmla="*/ 42 w 67"/>
                  <a:gd name="T13" fmla="*/ 4 h 34"/>
                  <a:gd name="T14" fmla="*/ 34 w 67"/>
                  <a:gd name="T15" fmla="*/ 9 h 34"/>
                  <a:gd name="T16" fmla="*/ 29 w 67"/>
                  <a:gd name="T17" fmla="*/ 17 h 34"/>
                  <a:gd name="T18" fmla="*/ 21 w 67"/>
                  <a:gd name="T19" fmla="*/ 25 h 34"/>
                  <a:gd name="T20" fmla="*/ 11 w 67"/>
                  <a:gd name="T21" fmla="*/ 29 h 34"/>
                  <a:gd name="T22" fmla="*/ 0 w 67"/>
                  <a:gd name="T23" fmla="*/ 31 h 34"/>
                  <a:gd name="T24" fmla="*/ 0 w 67"/>
                  <a:gd name="T25" fmla="*/ 34 h 34"/>
                  <a:gd name="T26" fmla="*/ 11 w 67"/>
                  <a:gd name="T27" fmla="*/ 32 h 34"/>
                  <a:gd name="T28" fmla="*/ 21 w 67"/>
                  <a:gd name="T29" fmla="*/ 29 h 34"/>
                  <a:gd name="T30" fmla="*/ 29 w 67"/>
                  <a:gd name="T31" fmla="*/ 21 h 34"/>
                  <a:gd name="T32" fmla="*/ 36 w 67"/>
                  <a:gd name="T33" fmla="*/ 13 h 34"/>
                  <a:gd name="T34" fmla="*/ 42 w 67"/>
                  <a:gd name="T35" fmla="*/ 8 h 34"/>
                  <a:gd name="T36" fmla="*/ 50 w 67"/>
                  <a:gd name="T37" fmla="*/ 4 h 34"/>
                  <a:gd name="T38" fmla="*/ 52 w 67"/>
                  <a:gd name="T39" fmla="*/ 4 h 34"/>
                  <a:gd name="T40" fmla="*/ 56 w 67"/>
                  <a:gd name="T41" fmla="*/ 4 h 34"/>
                  <a:gd name="T42" fmla="*/ 61 w 67"/>
                  <a:gd name="T43" fmla="*/ 6 h 34"/>
                  <a:gd name="T44" fmla="*/ 65 w 67"/>
                  <a:gd name="T45" fmla="*/ 9 h 34"/>
                  <a:gd name="T46" fmla="*/ 67 w 67"/>
                  <a:gd name="T47" fmla="*/ 6 h 34"/>
                  <a:gd name="T48" fmla="*/ 67 w 67"/>
                  <a:gd name="T49" fmla="*/ 9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7"/>
                  <a:gd name="T76" fmla="*/ 0 h 34"/>
                  <a:gd name="T77" fmla="*/ 67 w 67"/>
                  <a:gd name="T78" fmla="*/ 34 h 3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7" h="34">
                    <a:moveTo>
                      <a:pt x="67" y="9"/>
                    </a:moveTo>
                    <a:lnTo>
                      <a:pt x="67" y="6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2" y="4"/>
                    </a:lnTo>
                    <a:lnTo>
                      <a:pt x="34" y="9"/>
                    </a:lnTo>
                    <a:lnTo>
                      <a:pt x="29" y="17"/>
                    </a:lnTo>
                    <a:lnTo>
                      <a:pt x="21" y="25"/>
                    </a:lnTo>
                    <a:lnTo>
                      <a:pt x="11" y="29"/>
                    </a:lnTo>
                    <a:lnTo>
                      <a:pt x="0" y="31"/>
                    </a:lnTo>
                    <a:lnTo>
                      <a:pt x="0" y="34"/>
                    </a:lnTo>
                    <a:lnTo>
                      <a:pt x="11" y="32"/>
                    </a:lnTo>
                    <a:lnTo>
                      <a:pt x="21" y="29"/>
                    </a:lnTo>
                    <a:lnTo>
                      <a:pt x="29" y="21"/>
                    </a:lnTo>
                    <a:lnTo>
                      <a:pt x="36" y="13"/>
                    </a:lnTo>
                    <a:lnTo>
                      <a:pt x="42" y="8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6" y="4"/>
                    </a:lnTo>
                    <a:lnTo>
                      <a:pt x="61" y="6"/>
                    </a:lnTo>
                    <a:lnTo>
                      <a:pt x="65" y="9"/>
                    </a:lnTo>
                    <a:lnTo>
                      <a:pt x="67" y="6"/>
                    </a:lnTo>
                    <a:lnTo>
                      <a:pt x="67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66" name="Freeform 1019">
                <a:extLst>
                  <a:ext uri="{FF2B5EF4-FFF2-40B4-BE49-F238E27FC236}">
                    <a16:creationId xmlns:a16="http://schemas.microsoft.com/office/drawing/2014/main" id="{3C36430E-15BE-F158-8DAC-A40D30427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0" y="1973"/>
                <a:ext cx="23" cy="28"/>
              </a:xfrm>
              <a:custGeom>
                <a:avLst/>
                <a:gdLst>
                  <a:gd name="T0" fmla="*/ 23 w 23"/>
                  <a:gd name="T1" fmla="*/ 25 h 28"/>
                  <a:gd name="T2" fmla="*/ 13 w 23"/>
                  <a:gd name="T3" fmla="*/ 25 h 28"/>
                  <a:gd name="T4" fmla="*/ 8 w 23"/>
                  <a:gd name="T5" fmla="*/ 21 h 28"/>
                  <a:gd name="T6" fmla="*/ 4 w 23"/>
                  <a:gd name="T7" fmla="*/ 17 h 28"/>
                  <a:gd name="T8" fmla="*/ 4 w 23"/>
                  <a:gd name="T9" fmla="*/ 13 h 28"/>
                  <a:gd name="T10" fmla="*/ 4 w 23"/>
                  <a:gd name="T11" fmla="*/ 9 h 28"/>
                  <a:gd name="T12" fmla="*/ 8 w 23"/>
                  <a:gd name="T13" fmla="*/ 5 h 28"/>
                  <a:gd name="T14" fmla="*/ 13 w 23"/>
                  <a:gd name="T15" fmla="*/ 3 h 28"/>
                  <a:gd name="T16" fmla="*/ 23 w 23"/>
                  <a:gd name="T17" fmla="*/ 3 h 28"/>
                  <a:gd name="T18" fmla="*/ 23 w 23"/>
                  <a:gd name="T19" fmla="*/ 0 h 28"/>
                  <a:gd name="T20" fmla="*/ 13 w 23"/>
                  <a:gd name="T21" fmla="*/ 0 h 28"/>
                  <a:gd name="T22" fmla="*/ 6 w 23"/>
                  <a:gd name="T23" fmla="*/ 2 h 28"/>
                  <a:gd name="T24" fmla="*/ 2 w 23"/>
                  <a:gd name="T25" fmla="*/ 7 h 28"/>
                  <a:gd name="T26" fmla="*/ 0 w 23"/>
                  <a:gd name="T27" fmla="*/ 13 h 28"/>
                  <a:gd name="T28" fmla="*/ 2 w 23"/>
                  <a:gd name="T29" fmla="*/ 19 h 28"/>
                  <a:gd name="T30" fmla="*/ 6 w 23"/>
                  <a:gd name="T31" fmla="*/ 25 h 28"/>
                  <a:gd name="T32" fmla="*/ 13 w 23"/>
                  <a:gd name="T33" fmla="*/ 28 h 28"/>
                  <a:gd name="T34" fmla="*/ 17 w 23"/>
                  <a:gd name="T35" fmla="*/ 28 h 28"/>
                  <a:gd name="T36" fmla="*/ 23 w 23"/>
                  <a:gd name="T37" fmla="*/ 26 h 28"/>
                  <a:gd name="T38" fmla="*/ 23 w 23"/>
                  <a:gd name="T39" fmla="*/ 25 h 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3"/>
                  <a:gd name="T61" fmla="*/ 0 h 28"/>
                  <a:gd name="T62" fmla="*/ 23 w 23"/>
                  <a:gd name="T63" fmla="*/ 28 h 2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3" h="28">
                    <a:moveTo>
                      <a:pt x="23" y="25"/>
                    </a:moveTo>
                    <a:lnTo>
                      <a:pt x="13" y="25"/>
                    </a:lnTo>
                    <a:lnTo>
                      <a:pt x="8" y="21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8" y="5"/>
                    </a:lnTo>
                    <a:lnTo>
                      <a:pt x="13" y="3"/>
                    </a:lnTo>
                    <a:lnTo>
                      <a:pt x="23" y="3"/>
                    </a:lnTo>
                    <a:lnTo>
                      <a:pt x="23" y="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6" y="25"/>
                    </a:lnTo>
                    <a:lnTo>
                      <a:pt x="13" y="28"/>
                    </a:lnTo>
                    <a:lnTo>
                      <a:pt x="17" y="28"/>
                    </a:lnTo>
                    <a:lnTo>
                      <a:pt x="23" y="26"/>
                    </a:lnTo>
                    <a:lnTo>
                      <a:pt x="23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67" name="Freeform 1020">
                <a:extLst>
                  <a:ext uri="{FF2B5EF4-FFF2-40B4-BE49-F238E27FC236}">
                    <a16:creationId xmlns:a16="http://schemas.microsoft.com/office/drawing/2014/main" id="{0AF1D266-6FA3-A330-16BC-1BC338AB88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53" y="1967"/>
                <a:ext cx="56" cy="32"/>
              </a:xfrm>
              <a:custGeom>
                <a:avLst/>
                <a:gdLst>
                  <a:gd name="T0" fmla="*/ 56 w 56"/>
                  <a:gd name="T1" fmla="*/ 0 h 32"/>
                  <a:gd name="T2" fmla="*/ 56 w 56"/>
                  <a:gd name="T3" fmla="*/ 0 h 32"/>
                  <a:gd name="T4" fmla="*/ 52 w 56"/>
                  <a:gd name="T5" fmla="*/ 0 h 32"/>
                  <a:gd name="T6" fmla="*/ 48 w 56"/>
                  <a:gd name="T7" fmla="*/ 0 h 32"/>
                  <a:gd name="T8" fmla="*/ 40 w 56"/>
                  <a:gd name="T9" fmla="*/ 4 h 32"/>
                  <a:gd name="T10" fmla="*/ 35 w 56"/>
                  <a:gd name="T11" fmla="*/ 9 h 32"/>
                  <a:gd name="T12" fmla="*/ 29 w 56"/>
                  <a:gd name="T13" fmla="*/ 17 h 32"/>
                  <a:gd name="T14" fmla="*/ 40 w 56"/>
                  <a:gd name="T15" fmla="*/ 9 h 32"/>
                  <a:gd name="T16" fmla="*/ 42 w 56"/>
                  <a:gd name="T17" fmla="*/ 8 h 32"/>
                  <a:gd name="T18" fmla="*/ 48 w 56"/>
                  <a:gd name="T19" fmla="*/ 4 h 32"/>
                  <a:gd name="T20" fmla="*/ 50 w 56"/>
                  <a:gd name="T21" fmla="*/ 4 h 32"/>
                  <a:gd name="T22" fmla="*/ 56 w 56"/>
                  <a:gd name="T23" fmla="*/ 0 h 32"/>
                  <a:gd name="T24" fmla="*/ 4 w 56"/>
                  <a:gd name="T25" fmla="*/ 31 h 32"/>
                  <a:gd name="T26" fmla="*/ 0 w 56"/>
                  <a:gd name="T27" fmla="*/ 31 h 32"/>
                  <a:gd name="T28" fmla="*/ 0 w 56"/>
                  <a:gd name="T29" fmla="*/ 32 h 32"/>
                  <a:gd name="T30" fmla="*/ 4 w 56"/>
                  <a:gd name="T31" fmla="*/ 31 h 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56"/>
                  <a:gd name="T49" fmla="*/ 0 h 32"/>
                  <a:gd name="T50" fmla="*/ 56 w 56"/>
                  <a:gd name="T51" fmla="*/ 32 h 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56" h="32">
                    <a:moveTo>
                      <a:pt x="56" y="0"/>
                    </a:moveTo>
                    <a:lnTo>
                      <a:pt x="56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0" y="4"/>
                    </a:lnTo>
                    <a:lnTo>
                      <a:pt x="35" y="9"/>
                    </a:lnTo>
                    <a:lnTo>
                      <a:pt x="29" y="17"/>
                    </a:lnTo>
                    <a:lnTo>
                      <a:pt x="40" y="9"/>
                    </a:lnTo>
                    <a:lnTo>
                      <a:pt x="42" y="8"/>
                    </a:lnTo>
                    <a:lnTo>
                      <a:pt x="48" y="4"/>
                    </a:lnTo>
                    <a:lnTo>
                      <a:pt x="50" y="4"/>
                    </a:lnTo>
                    <a:lnTo>
                      <a:pt x="56" y="0"/>
                    </a:lnTo>
                    <a:close/>
                    <a:moveTo>
                      <a:pt x="4" y="31"/>
                    </a:moveTo>
                    <a:lnTo>
                      <a:pt x="0" y="31"/>
                    </a:lnTo>
                    <a:lnTo>
                      <a:pt x="0" y="32"/>
                    </a:lnTo>
                    <a:lnTo>
                      <a:pt x="4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68" name="Freeform 1021">
                <a:extLst>
                  <a:ext uri="{FF2B5EF4-FFF2-40B4-BE49-F238E27FC236}">
                    <a16:creationId xmlns:a16="http://schemas.microsoft.com/office/drawing/2014/main" id="{EF0905D5-4D0F-9900-562B-8C49F204F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6" y="1896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5 w 5"/>
                  <a:gd name="T3" fmla="*/ 2 h 6"/>
                  <a:gd name="T4" fmla="*/ 3 w 5"/>
                  <a:gd name="T5" fmla="*/ 0 h 6"/>
                  <a:gd name="T6" fmla="*/ 0 w 5"/>
                  <a:gd name="T7" fmla="*/ 2 h 6"/>
                  <a:gd name="T8" fmla="*/ 5 w 5"/>
                  <a:gd name="T9" fmla="*/ 6 h 6"/>
                  <a:gd name="T10" fmla="*/ 5 w 5"/>
                  <a:gd name="T11" fmla="*/ 2 h 6"/>
                  <a:gd name="T12" fmla="*/ 5 w 5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"/>
                  <a:gd name="T22" fmla="*/ 0 h 6"/>
                  <a:gd name="T23" fmla="*/ 5 w 5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" h="6">
                    <a:moveTo>
                      <a:pt x="5" y="6"/>
                    </a:moveTo>
                    <a:lnTo>
                      <a:pt x="5" y="2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5" y="6"/>
                    </a:lnTo>
                    <a:lnTo>
                      <a:pt x="5" y="2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69" name="Freeform 1022">
                <a:extLst>
                  <a:ext uri="{FF2B5EF4-FFF2-40B4-BE49-F238E27FC236}">
                    <a16:creationId xmlns:a16="http://schemas.microsoft.com/office/drawing/2014/main" id="{AFA69E60-FDF7-1DDB-EFDB-E67726578A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08" y="1898"/>
                <a:ext cx="23" cy="29"/>
              </a:xfrm>
              <a:custGeom>
                <a:avLst/>
                <a:gdLst>
                  <a:gd name="T0" fmla="*/ 23 w 23"/>
                  <a:gd name="T1" fmla="*/ 25 h 29"/>
                  <a:gd name="T2" fmla="*/ 14 w 23"/>
                  <a:gd name="T3" fmla="*/ 23 h 29"/>
                  <a:gd name="T4" fmla="*/ 8 w 23"/>
                  <a:gd name="T5" fmla="*/ 21 h 29"/>
                  <a:gd name="T6" fmla="*/ 4 w 23"/>
                  <a:gd name="T7" fmla="*/ 17 h 29"/>
                  <a:gd name="T8" fmla="*/ 4 w 23"/>
                  <a:gd name="T9" fmla="*/ 13 h 29"/>
                  <a:gd name="T10" fmla="*/ 4 w 23"/>
                  <a:gd name="T11" fmla="*/ 9 h 29"/>
                  <a:gd name="T12" fmla="*/ 8 w 23"/>
                  <a:gd name="T13" fmla="*/ 6 h 29"/>
                  <a:gd name="T14" fmla="*/ 2 w 23"/>
                  <a:gd name="T15" fmla="*/ 9 h 29"/>
                  <a:gd name="T16" fmla="*/ 0 w 23"/>
                  <a:gd name="T17" fmla="*/ 13 h 29"/>
                  <a:gd name="T18" fmla="*/ 2 w 23"/>
                  <a:gd name="T19" fmla="*/ 19 h 29"/>
                  <a:gd name="T20" fmla="*/ 6 w 23"/>
                  <a:gd name="T21" fmla="*/ 25 h 29"/>
                  <a:gd name="T22" fmla="*/ 14 w 23"/>
                  <a:gd name="T23" fmla="*/ 27 h 29"/>
                  <a:gd name="T24" fmla="*/ 23 w 23"/>
                  <a:gd name="T25" fmla="*/ 29 h 29"/>
                  <a:gd name="T26" fmla="*/ 23 w 23"/>
                  <a:gd name="T27" fmla="*/ 25 h 29"/>
                  <a:gd name="T28" fmla="*/ 8 w 23"/>
                  <a:gd name="T29" fmla="*/ 6 h 29"/>
                  <a:gd name="T30" fmla="*/ 14 w 23"/>
                  <a:gd name="T31" fmla="*/ 4 h 29"/>
                  <a:gd name="T32" fmla="*/ 23 w 23"/>
                  <a:gd name="T33" fmla="*/ 4 h 29"/>
                  <a:gd name="T34" fmla="*/ 23 w 23"/>
                  <a:gd name="T35" fmla="*/ 0 h 29"/>
                  <a:gd name="T36" fmla="*/ 19 w 23"/>
                  <a:gd name="T37" fmla="*/ 0 h 29"/>
                  <a:gd name="T38" fmla="*/ 8 w 23"/>
                  <a:gd name="T39" fmla="*/ 6 h 2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3"/>
                  <a:gd name="T61" fmla="*/ 0 h 29"/>
                  <a:gd name="T62" fmla="*/ 23 w 23"/>
                  <a:gd name="T63" fmla="*/ 29 h 29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3" h="29">
                    <a:moveTo>
                      <a:pt x="23" y="25"/>
                    </a:moveTo>
                    <a:lnTo>
                      <a:pt x="14" y="23"/>
                    </a:lnTo>
                    <a:lnTo>
                      <a:pt x="8" y="21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8" y="6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6" y="25"/>
                    </a:lnTo>
                    <a:lnTo>
                      <a:pt x="14" y="27"/>
                    </a:lnTo>
                    <a:lnTo>
                      <a:pt x="23" y="29"/>
                    </a:lnTo>
                    <a:lnTo>
                      <a:pt x="23" y="25"/>
                    </a:lnTo>
                    <a:close/>
                    <a:moveTo>
                      <a:pt x="8" y="6"/>
                    </a:moveTo>
                    <a:lnTo>
                      <a:pt x="14" y="4"/>
                    </a:lnTo>
                    <a:lnTo>
                      <a:pt x="23" y="4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8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70" name="Freeform 1023">
                <a:extLst>
                  <a:ext uri="{FF2B5EF4-FFF2-40B4-BE49-F238E27FC236}">
                    <a16:creationId xmlns:a16="http://schemas.microsoft.com/office/drawing/2014/main" id="{7B0AE525-7194-2753-97A8-D87716CA50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1" y="1892"/>
                <a:ext cx="67" cy="35"/>
              </a:xfrm>
              <a:custGeom>
                <a:avLst/>
                <a:gdLst>
                  <a:gd name="T0" fmla="*/ 66 w 67"/>
                  <a:gd name="T1" fmla="*/ 10 h 35"/>
                  <a:gd name="T2" fmla="*/ 67 w 67"/>
                  <a:gd name="T3" fmla="*/ 6 h 35"/>
                  <a:gd name="T4" fmla="*/ 62 w 67"/>
                  <a:gd name="T5" fmla="*/ 2 h 35"/>
                  <a:gd name="T6" fmla="*/ 56 w 67"/>
                  <a:gd name="T7" fmla="*/ 0 h 35"/>
                  <a:gd name="T8" fmla="*/ 52 w 67"/>
                  <a:gd name="T9" fmla="*/ 0 h 35"/>
                  <a:gd name="T10" fmla="*/ 48 w 67"/>
                  <a:gd name="T11" fmla="*/ 0 h 35"/>
                  <a:gd name="T12" fmla="*/ 41 w 67"/>
                  <a:gd name="T13" fmla="*/ 4 h 35"/>
                  <a:gd name="T14" fmla="*/ 35 w 67"/>
                  <a:gd name="T15" fmla="*/ 10 h 35"/>
                  <a:gd name="T16" fmla="*/ 27 w 67"/>
                  <a:gd name="T17" fmla="*/ 17 h 35"/>
                  <a:gd name="T18" fmla="*/ 21 w 67"/>
                  <a:gd name="T19" fmla="*/ 23 h 35"/>
                  <a:gd name="T20" fmla="*/ 12 w 67"/>
                  <a:gd name="T21" fmla="*/ 29 h 35"/>
                  <a:gd name="T22" fmla="*/ 0 w 67"/>
                  <a:gd name="T23" fmla="*/ 31 h 35"/>
                  <a:gd name="T24" fmla="*/ 0 w 67"/>
                  <a:gd name="T25" fmla="*/ 35 h 35"/>
                  <a:gd name="T26" fmla="*/ 12 w 67"/>
                  <a:gd name="T27" fmla="*/ 33 h 35"/>
                  <a:gd name="T28" fmla="*/ 21 w 67"/>
                  <a:gd name="T29" fmla="*/ 27 h 35"/>
                  <a:gd name="T30" fmla="*/ 29 w 67"/>
                  <a:gd name="T31" fmla="*/ 21 h 35"/>
                  <a:gd name="T32" fmla="*/ 37 w 67"/>
                  <a:gd name="T33" fmla="*/ 13 h 35"/>
                  <a:gd name="T34" fmla="*/ 43 w 67"/>
                  <a:gd name="T35" fmla="*/ 8 h 35"/>
                  <a:gd name="T36" fmla="*/ 48 w 67"/>
                  <a:gd name="T37" fmla="*/ 4 h 35"/>
                  <a:gd name="T38" fmla="*/ 52 w 67"/>
                  <a:gd name="T39" fmla="*/ 4 h 35"/>
                  <a:gd name="T40" fmla="*/ 56 w 67"/>
                  <a:gd name="T41" fmla="*/ 4 h 35"/>
                  <a:gd name="T42" fmla="*/ 60 w 67"/>
                  <a:gd name="T43" fmla="*/ 6 h 35"/>
                  <a:gd name="T44" fmla="*/ 66 w 67"/>
                  <a:gd name="T45" fmla="*/ 10 h 35"/>
                  <a:gd name="T46" fmla="*/ 66 w 67"/>
                  <a:gd name="T47" fmla="*/ 6 h 35"/>
                  <a:gd name="T48" fmla="*/ 66 w 67"/>
                  <a:gd name="T49" fmla="*/ 10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7"/>
                  <a:gd name="T76" fmla="*/ 0 h 35"/>
                  <a:gd name="T77" fmla="*/ 67 w 67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7" h="35">
                    <a:moveTo>
                      <a:pt x="66" y="10"/>
                    </a:moveTo>
                    <a:lnTo>
                      <a:pt x="67" y="6"/>
                    </a:lnTo>
                    <a:lnTo>
                      <a:pt x="62" y="2"/>
                    </a:lnTo>
                    <a:lnTo>
                      <a:pt x="56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1" y="4"/>
                    </a:lnTo>
                    <a:lnTo>
                      <a:pt x="35" y="10"/>
                    </a:lnTo>
                    <a:lnTo>
                      <a:pt x="27" y="17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12" y="33"/>
                    </a:lnTo>
                    <a:lnTo>
                      <a:pt x="21" y="27"/>
                    </a:lnTo>
                    <a:lnTo>
                      <a:pt x="29" y="21"/>
                    </a:lnTo>
                    <a:lnTo>
                      <a:pt x="37" y="13"/>
                    </a:lnTo>
                    <a:lnTo>
                      <a:pt x="43" y="8"/>
                    </a:lnTo>
                    <a:lnTo>
                      <a:pt x="48" y="4"/>
                    </a:lnTo>
                    <a:lnTo>
                      <a:pt x="52" y="4"/>
                    </a:lnTo>
                    <a:lnTo>
                      <a:pt x="56" y="4"/>
                    </a:lnTo>
                    <a:lnTo>
                      <a:pt x="60" y="6"/>
                    </a:lnTo>
                    <a:lnTo>
                      <a:pt x="66" y="10"/>
                    </a:lnTo>
                    <a:lnTo>
                      <a:pt x="66" y="6"/>
                    </a:lnTo>
                    <a:lnTo>
                      <a:pt x="6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71" name="Freeform 1024">
                <a:extLst>
                  <a:ext uri="{FF2B5EF4-FFF2-40B4-BE49-F238E27FC236}">
                    <a16:creationId xmlns:a16="http://schemas.microsoft.com/office/drawing/2014/main" id="{5954F035-E6D0-0CE1-BE09-05C298FB9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1898"/>
                <a:ext cx="22" cy="29"/>
              </a:xfrm>
              <a:custGeom>
                <a:avLst/>
                <a:gdLst>
                  <a:gd name="T0" fmla="*/ 22 w 22"/>
                  <a:gd name="T1" fmla="*/ 25 h 29"/>
                  <a:gd name="T2" fmla="*/ 14 w 22"/>
                  <a:gd name="T3" fmla="*/ 23 h 29"/>
                  <a:gd name="T4" fmla="*/ 8 w 22"/>
                  <a:gd name="T5" fmla="*/ 21 h 29"/>
                  <a:gd name="T6" fmla="*/ 4 w 22"/>
                  <a:gd name="T7" fmla="*/ 17 h 29"/>
                  <a:gd name="T8" fmla="*/ 2 w 22"/>
                  <a:gd name="T9" fmla="*/ 13 h 29"/>
                  <a:gd name="T10" fmla="*/ 4 w 22"/>
                  <a:gd name="T11" fmla="*/ 9 h 29"/>
                  <a:gd name="T12" fmla="*/ 8 w 22"/>
                  <a:gd name="T13" fmla="*/ 6 h 29"/>
                  <a:gd name="T14" fmla="*/ 14 w 22"/>
                  <a:gd name="T15" fmla="*/ 4 h 29"/>
                  <a:gd name="T16" fmla="*/ 22 w 22"/>
                  <a:gd name="T17" fmla="*/ 4 h 29"/>
                  <a:gd name="T18" fmla="*/ 22 w 22"/>
                  <a:gd name="T19" fmla="*/ 0 h 29"/>
                  <a:gd name="T20" fmla="*/ 14 w 22"/>
                  <a:gd name="T21" fmla="*/ 0 h 29"/>
                  <a:gd name="T22" fmla="*/ 6 w 22"/>
                  <a:gd name="T23" fmla="*/ 2 h 29"/>
                  <a:gd name="T24" fmla="*/ 2 w 22"/>
                  <a:gd name="T25" fmla="*/ 6 h 29"/>
                  <a:gd name="T26" fmla="*/ 0 w 22"/>
                  <a:gd name="T27" fmla="*/ 13 h 29"/>
                  <a:gd name="T28" fmla="*/ 2 w 22"/>
                  <a:gd name="T29" fmla="*/ 19 h 29"/>
                  <a:gd name="T30" fmla="*/ 6 w 22"/>
                  <a:gd name="T31" fmla="*/ 25 h 29"/>
                  <a:gd name="T32" fmla="*/ 14 w 22"/>
                  <a:gd name="T33" fmla="*/ 27 h 29"/>
                  <a:gd name="T34" fmla="*/ 22 w 22"/>
                  <a:gd name="T35" fmla="*/ 29 h 29"/>
                  <a:gd name="T36" fmla="*/ 22 w 22"/>
                  <a:gd name="T37" fmla="*/ 25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2"/>
                  <a:gd name="T58" fmla="*/ 0 h 29"/>
                  <a:gd name="T59" fmla="*/ 22 w 22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2" h="29">
                    <a:moveTo>
                      <a:pt x="22" y="25"/>
                    </a:moveTo>
                    <a:lnTo>
                      <a:pt x="14" y="23"/>
                    </a:lnTo>
                    <a:lnTo>
                      <a:pt x="8" y="21"/>
                    </a:lnTo>
                    <a:lnTo>
                      <a:pt x="4" y="17"/>
                    </a:lnTo>
                    <a:lnTo>
                      <a:pt x="2" y="13"/>
                    </a:lnTo>
                    <a:lnTo>
                      <a:pt x="4" y="9"/>
                    </a:lnTo>
                    <a:lnTo>
                      <a:pt x="8" y="6"/>
                    </a:lnTo>
                    <a:lnTo>
                      <a:pt x="14" y="4"/>
                    </a:lnTo>
                    <a:lnTo>
                      <a:pt x="22" y="4"/>
                    </a:lnTo>
                    <a:lnTo>
                      <a:pt x="22" y="0"/>
                    </a:lnTo>
                    <a:lnTo>
                      <a:pt x="14" y="0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6" y="25"/>
                    </a:lnTo>
                    <a:lnTo>
                      <a:pt x="14" y="27"/>
                    </a:lnTo>
                    <a:lnTo>
                      <a:pt x="22" y="29"/>
                    </a:lnTo>
                    <a:lnTo>
                      <a:pt x="22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72" name="Freeform 1025">
                <a:extLst>
                  <a:ext uri="{FF2B5EF4-FFF2-40B4-BE49-F238E27FC236}">
                    <a16:creationId xmlns:a16="http://schemas.microsoft.com/office/drawing/2014/main" id="{A8DA5CDD-B728-E2BF-0EF7-F9CDDC5917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7" y="1892"/>
                <a:ext cx="67" cy="35"/>
              </a:xfrm>
              <a:custGeom>
                <a:avLst/>
                <a:gdLst>
                  <a:gd name="T0" fmla="*/ 67 w 67"/>
                  <a:gd name="T1" fmla="*/ 10 h 35"/>
                  <a:gd name="T2" fmla="*/ 67 w 67"/>
                  <a:gd name="T3" fmla="*/ 6 h 35"/>
                  <a:gd name="T4" fmla="*/ 61 w 67"/>
                  <a:gd name="T5" fmla="*/ 2 h 35"/>
                  <a:gd name="T6" fmla="*/ 57 w 67"/>
                  <a:gd name="T7" fmla="*/ 0 h 35"/>
                  <a:gd name="T8" fmla="*/ 53 w 67"/>
                  <a:gd name="T9" fmla="*/ 0 h 35"/>
                  <a:gd name="T10" fmla="*/ 49 w 67"/>
                  <a:gd name="T11" fmla="*/ 0 h 35"/>
                  <a:gd name="T12" fmla="*/ 42 w 67"/>
                  <a:gd name="T13" fmla="*/ 4 h 35"/>
                  <a:gd name="T14" fmla="*/ 34 w 67"/>
                  <a:gd name="T15" fmla="*/ 10 h 35"/>
                  <a:gd name="T16" fmla="*/ 28 w 67"/>
                  <a:gd name="T17" fmla="*/ 17 h 35"/>
                  <a:gd name="T18" fmla="*/ 21 w 67"/>
                  <a:gd name="T19" fmla="*/ 23 h 35"/>
                  <a:gd name="T20" fmla="*/ 11 w 67"/>
                  <a:gd name="T21" fmla="*/ 29 h 35"/>
                  <a:gd name="T22" fmla="*/ 0 w 67"/>
                  <a:gd name="T23" fmla="*/ 31 h 35"/>
                  <a:gd name="T24" fmla="*/ 0 w 67"/>
                  <a:gd name="T25" fmla="*/ 35 h 35"/>
                  <a:gd name="T26" fmla="*/ 13 w 67"/>
                  <a:gd name="T27" fmla="*/ 33 h 35"/>
                  <a:gd name="T28" fmla="*/ 23 w 67"/>
                  <a:gd name="T29" fmla="*/ 27 h 35"/>
                  <a:gd name="T30" fmla="*/ 30 w 67"/>
                  <a:gd name="T31" fmla="*/ 21 h 35"/>
                  <a:gd name="T32" fmla="*/ 36 w 67"/>
                  <a:gd name="T33" fmla="*/ 13 h 35"/>
                  <a:gd name="T34" fmla="*/ 44 w 67"/>
                  <a:gd name="T35" fmla="*/ 8 h 35"/>
                  <a:gd name="T36" fmla="*/ 49 w 67"/>
                  <a:gd name="T37" fmla="*/ 4 h 35"/>
                  <a:gd name="T38" fmla="*/ 53 w 67"/>
                  <a:gd name="T39" fmla="*/ 4 h 35"/>
                  <a:gd name="T40" fmla="*/ 57 w 67"/>
                  <a:gd name="T41" fmla="*/ 4 h 35"/>
                  <a:gd name="T42" fmla="*/ 61 w 67"/>
                  <a:gd name="T43" fmla="*/ 6 h 35"/>
                  <a:gd name="T44" fmla="*/ 67 w 67"/>
                  <a:gd name="T45" fmla="*/ 10 h 35"/>
                  <a:gd name="T46" fmla="*/ 67 w 67"/>
                  <a:gd name="T47" fmla="*/ 6 h 35"/>
                  <a:gd name="T48" fmla="*/ 67 w 67"/>
                  <a:gd name="T49" fmla="*/ 10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7"/>
                  <a:gd name="T76" fmla="*/ 0 h 35"/>
                  <a:gd name="T77" fmla="*/ 67 w 67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7" h="35">
                    <a:moveTo>
                      <a:pt x="67" y="10"/>
                    </a:moveTo>
                    <a:lnTo>
                      <a:pt x="67" y="6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53" y="0"/>
                    </a:lnTo>
                    <a:lnTo>
                      <a:pt x="49" y="0"/>
                    </a:lnTo>
                    <a:lnTo>
                      <a:pt x="42" y="4"/>
                    </a:lnTo>
                    <a:lnTo>
                      <a:pt x="34" y="10"/>
                    </a:lnTo>
                    <a:lnTo>
                      <a:pt x="28" y="17"/>
                    </a:lnTo>
                    <a:lnTo>
                      <a:pt x="21" y="23"/>
                    </a:lnTo>
                    <a:lnTo>
                      <a:pt x="11" y="29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13" y="33"/>
                    </a:lnTo>
                    <a:lnTo>
                      <a:pt x="23" y="27"/>
                    </a:lnTo>
                    <a:lnTo>
                      <a:pt x="30" y="21"/>
                    </a:lnTo>
                    <a:lnTo>
                      <a:pt x="36" y="13"/>
                    </a:lnTo>
                    <a:lnTo>
                      <a:pt x="44" y="8"/>
                    </a:lnTo>
                    <a:lnTo>
                      <a:pt x="49" y="4"/>
                    </a:lnTo>
                    <a:lnTo>
                      <a:pt x="53" y="4"/>
                    </a:lnTo>
                    <a:lnTo>
                      <a:pt x="57" y="4"/>
                    </a:lnTo>
                    <a:lnTo>
                      <a:pt x="61" y="6"/>
                    </a:lnTo>
                    <a:lnTo>
                      <a:pt x="67" y="10"/>
                    </a:lnTo>
                    <a:lnTo>
                      <a:pt x="67" y="6"/>
                    </a:lnTo>
                    <a:lnTo>
                      <a:pt x="67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73" name="Freeform 1026">
                <a:extLst>
                  <a:ext uri="{FF2B5EF4-FFF2-40B4-BE49-F238E27FC236}">
                    <a16:creationId xmlns:a16="http://schemas.microsoft.com/office/drawing/2014/main" id="{09275240-542D-FFED-880D-12B5507C8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1" y="1898"/>
                <a:ext cx="23" cy="29"/>
              </a:xfrm>
              <a:custGeom>
                <a:avLst/>
                <a:gdLst>
                  <a:gd name="T0" fmla="*/ 23 w 23"/>
                  <a:gd name="T1" fmla="*/ 25 h 29"/>
                  <a:gd name="T2" fmla="*/ 13 w 23"/>
                  <a:gd name="T3" fmla="*/ 23 h 29"/>
                  <a:gd name="T4" fmla="*/ 7 w 23"/>
                  <a:gd name="T5" fmla="*/ 21 h 29"/>
                  <a:gd name="T6" fmla="*/ 4 w 23"/>
                  <a:gd name="T7" fmla="*/ 17 h 29"/>
                  <a:gd name="T8" fmla="*/ 4 w 23"/>
                  <a:gd name="T9" fmla="*/ 13 h 29"/>
                  <a:gd name="T10" fmla="*/ 4 w 23"/>
                  <a:gd name="T11" fmla="*/ 9 h 29"/>
                  <a:gd name="T12" fmla="*/ 7 w 23"/>
                  <a:gd name="T13" fmla="*/ 6 h 29"/>
                  <a:gd name="T14" fmla="*/ 13 w 23"/>
                  <a:gd name="T15" fmla="*/ 4 h 29"/>
                  <a:gd name="T16" fmla="*/ 23 w 23"/>
                  <a:gd name="T17" fmla="*/ 4 h 29"/>
                  <a:gd name="T18" fmla="*/ 23 w 23"/>
                  <a:gd name="T19" fmla="*/ 0 h 29"/>
                  <a:gd name="T20" fmla="*/ 13 w 23"/>
                  <a:gd name="T21" fmla="*/ 0 h 29"/>
                  <a:gd name="T22" fmla="*/ 7 w 23"/>
                  <a:gd name="T23" fmla="*/ 2 h 29"/>
                  <a:gd name="T24" fmla="*/ 2 w 23"/>
                  <a:gd name="T25" fmla="*/ 6 h 29"/>
                  <a:gd name="T26" fmla="*/ 0 w 23"/>
                  <a:gd name="T27" fmla="*/ 13 h 29"/>
                  <a:gd name="T28" fmla="*/ 2 w 23"/>
                  <a:gd name="T29" fmla="*/ 19 h 29"/>
                  <a:gd name="T30" fmla="*/ 5 w 23"/>
                  <a:gd name="T31" fmla="*/ 25 h 29"/>
                  <a:gd name="T32" fmla="*/ 13 w 23"/>
                  <a:gd name="T33" fmla="*/ 27 h 29"/>
                  <a:gd name="T34" fmla="*/ 23 w 23"/>
                  <a:gd name="T35" fmla="*/ 29 h 29"/>
                  <a:gd name="T36" fmla="*/ 23 w 23"/>
                  <a:gd name="T37" fmla="*/ 25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29"/>
                  <a:gd name="T59" fmla="*/ 23 w 23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29">
                    <a:moveTo>
                      <a:pt x="23" y="25"/>
                    </a:moveTo>
                    <a:lnTo>
                      <a:pt x="13" y="23"/>
                    </a:lnTo>
                    <a:lnTo>
                      <a:pt x="7" y="21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7" y="6"/>
                    </a:lnTo>
                    <a:lnTo>
                      <a:pt x="13" y="4"/>
                    </a:lnTo>
                    <a:lnTo>
                      <a:pt x="23" y="4"/>
                    </a:lnTo>
                    <a:lnTo>
                      <a:pt x="23" y="0"/>
                    </a:lnTo>
                    <a:lnTo>
                      <a:pt x="13" y="0"/>
                    </a:lnTo>
                    <a:lnTo>
                      <a:pt x="7" y="2"/>
                    </a:lnTo>
                    <a:lnTo>
                      <a:pt x="2" y="6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5" y="25"/>
                    </a:lnTo>
                    <a:lnTo>
                      <a:pt x="13" y="27"/>
                    </a:lnTo>
                    <a:lnTo>
                      <a:pt x="23" y="29"/>
                    </a:lnTo>
                    <a:lnTo>
                      <a:pt x="23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74" name="Freeform 1027">
                <a:extLst>
                  <a:ext uri="{FF2B5EF4-FFF2-40B4-BE49-F238E27FC236}">
                    <a16:creationId xmlns:a16="http://schemas.microsoft.com/office/drawing/2014/main" id="{F4739774-904F-F5DB-0098-69D9748F9F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4" y="1892"/>
                <a:ext cx="67" cy="35"/>
              </a:xfrm>
              <a:custGeom>
                <a:avLst/>
                <a:gdLst>
                  <a:gd name="T0" fmla="*/ 65 w 67"/>
                  <a:gd name="T1" fmla="*/ 10 h 35"/>
                  <a:gd name="T2" fmla="*/ 67 w 67"/>
                  <a:gd name="T3" fmla="*/ 6 h 35"/>
                  <a:gd name="T4" fmla="*/ 61 w 67"/>
                  <a:gd name="T5" fmla="*/ 2 h 35"/>
                  <a:gd name="T6" fmla="*/ 57 w 67"/>
                  <a:gd name="T7" fmla="*/ 0 h 35"/>
                  <a:gd name="T8" fmla="*/ 52 w 67"/>
                  <a:gd name="T9" fmla="*/ 0 h 35"/>
                  <a:gd name="T10" fmla="*/ 48 w 67"/>
                  <a:gd name="T11" fmla="*/ 0 h 35"/>
                  <a:gd name="T12" fmla="*/ 40 w 67"/>
                  <a:gd name="T13" fmla="*/ 4 h 35"/>
                  <a:gd name="T14" fmla="*/ 34 w 67"/>
                  <a:gd name="T15" fmla="*/ 10 h 35"/>
                  <a:gd name="T16" fmla="*/ 27 w 67"/>
                  <a:gd name="T17" fmla="*/ 17 h 35"/>
                  <a:gd name="T18" fmla="*/ 19 w 67"/>
                  <a:gd name="T19" fmla="*/ 23 h 35"/>
                  <a:gd name="T20" fmla="*/ 11 w 67"/>
                  <a:gd name="T21" fmla="*/ 29 h 35"/>
                  <a:gd name="T22" fmla="*/ 0 w 67"/>
                  <a:gd name="T23" fmla="*/ 31 h 35"/>
                  <a:gd name="T24" fmla="*/ 0 w 67"/>
                  <a:gd name="T25" fmla="*/ 35 h 35"/>
                  <a:gd name="T26" fmla="*/ 11 w 67"/>
                  <a:gd name="T27" fmla="*/ 33 h 35"/>
                  <a:gd name="T28" fmla="*/ 21 w 67"/>
                  <a:gd name="T29" fmla="*/ 27 h 35"/>
                  <a:gd name="T30" fmla="*/ 29 w 67"/>
                  <a:gd name="T31" fmla="*/ 21 h 35"/>
                  <a:gd name="T32" fmla="*/ 36 w 67"/>
                  <a:gd name="T33" fmla="*/ 13 h 35"/>
                  <a:gd name="T34" fmla="*/ 42 w 67"/>
                  <a:gd name="T35" fmla="*/ 8 h 35"/>
                  <a:gd name="T36" fmla="*/ 48 w 67"/>
                  <a:gd name="T37" fmla="*/ 4 h 35"/>
                  <a:gd name="T38" fmla="*/ 52 w 67"/>
                  <a:gd name="T39" fmla="*/ 4 h 35"/>
                  <a:gd name="T40" fmla="*/ 55 w 67"/>
                  <a:gd name="T41" fmla="*/ 4 h 35"/>
                  <a:gd name="T42" fmla="*/ 61 w 67"/>
                  <a:gd name="T43" fmla="*/ 6 h 35"/>
                  <a:gd name="T44" fmla="*/ 65 w 67"/>
                  <a:gd name="T45" fmla="*/ 10 h 35"/>
                  <a:gd name="T46" fmla="*/ 65 w 67"/>
                  <a:gd name="T47" fmla="*/ 6 h 35"/>
                  <a:gd name="T48" fmla="*/ 65 w 67"/>
                  <a:gd name="T49" fmla="*/ 10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7"/>
                  <a:gd name="T76" fmla="*/ 0 h 35"/>
                  <a:gd name="T77" fmla="*/ 67 w 67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7" h="35">
                    <a:moveTo>
                      <a:pt x="65" y="10"/>
                    </a:moveTo>
                    <a:lnTo>
                      <a:pt x="67" y="6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0" y="4"/>
                    </a:lnTo>
                    <a:lnTo>
                      <a:pt x="34" y="10"/>
                    </a:lnTo>
                    <a:lnTo>
                      <a:pt x="27" y="17"/>
                    </a:lnTo>
                    <a:lnTo>
                      <a:pt x="19" y="23"/>
                    </a:lnTo>
                    <a:lnTo>
                      <a:pt x="11" y="29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11" y="33"/>
                    </a:lnTo>
                    <a:lnTo>
                      <a:pt x="21" y="27"/>
                    </a:lnTo>
                    <a:lnTo>
                      <a:pt x="29" y="21"/>
                    </a:lnTo>
                    <a:lnTo>
                      <a:pt x="36" y="13"/>
                    </a:lnTo>
                    <a:lnTo>
                      <a:pt x="42" y="8"/>
                    </a:lnTo>
                    <a:lnTo>
                      <a:pt x="48" y="4"/>
                    </a:lnTo>
                    <a:lnTo>
                      <a:pt x="52" y="4"/>
                    </a:lnTo>
                    <a:lnTo>
                      <a:pt x="55" y="4"/>
                    </a:lnTo>
                    <a:lnTo>
                      <a:pt x="61" y="6"/>
                    </a:lnTo>
                    <a:lnTo>
                      <a:pt x="65" y="10"/>
                    </a:lnTo>
                    <a:lnTo>
                      <a:pt x="65" y="6"/>
                    </a:lnTo>
                    <a:lnTo>
                      <a:pt x="65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75" name="Freeform 1028">
                <a:extLst>
                  <a:ext uri="{FF2B5EF4-FFF2-40B4-BE49-F238E27FC236}">
                    <a16:creationId xmlns:a16="http://schemas.microsoft.com/office/drawing/2014/main" id="{B307BDAD-74AA-EDB7-E7BA-7E93184BE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8" y="1898"/>
                <a:ext cx="21" cy="29"/>
              </a:xfrm>
              <a:custGeom>
                <a:avLst/>
                <a:gdLst>
                  <a:gd name="T0" fmla="*/ 21 w 21"/>
                  <a:gd name="T1" fmla="*/ 25 h 29"/>
                  <a:gd name="T2" fmla="*/ 13 w 21"/>
                  <a:gd name="T3" fmla="*/ 23 h 29"/>
                  <a:gd name="T4" fmla="*/ 8 w 21"/>
                  <a:gd name="T5" fmla="*/ 21 h 29"/>
                  <a:gd name="T6" fmla="*/ 4 w 21"/>
                  <a:gd name="T7" fmla="*/ 17 h 29"/>
                  <a:gd name="T8" fmla="*/ 2 w 21"/>
                  <a:gd name="T9" fmla="*/ 13 h 29"/>
                  <a:gd name="T10" fmla="*/ 4 w 21"/>
                  <a:gd name="T11" fmla="*/ 9 h 29"/>
                  <a:gd name="T12" fmla="*/ 8 w 21"/>
                  <a:gd name="T13" fmla="*/ 6 h 29"/>
                  <a:gd name="T14" fmla="*/ 13 w 21"/>
                  <a:gd name="T15" fmla="*/ 4 h 29"/>
                  <a:gd name="T16" fmla="*/ 21 w 21"/>
                  <a:gd name="T17" fmla="*/ 4 h 29"/>
                  <a:gd name="T18" fmla="*/ 21 w 21"/>
                  <a:gd name="T19" fmla="*/ 0 h 29"/>
                  <a:gd name="T20" fmla="*/ 13 w 21"/>
                  <a:gd name="T21" fmla="*/ 0 h 29"/>
                  <a:gd name="T22" fmla="*/ 6 w 21"/>
                  <a:gd name="T23" fmla="*/ 2 h 29"/>
                  <a:gd name="T24" fmla="*/ 2 w 21"/>
                  <a:gd name="T25" fmla="*/ 6 h 29"/>
                  <a:gd name="T26" fmla="*/ 0 w 21"/>
                  <a:gd name="T27" fmla="*/ 13 h 29"/>
                  <a:gd name="T28" fmla="*/ 2 w 21"/>
                  <a:gd name="T29" fmla="*/ 19 h 29"/>
                  <a:gd name="T30" fmla="*/ 6 w 21"/>
                  <a:gd name="T31" fmla="*/ 25 h 29"/>
                  <a:gd name="T32" fmla="*/ 13 w 21"/>
                  <a:gd name="T33" fmla="*/ 27 h 29"/>
                  <a:gd name="T34" fmla="*/ 21 w 21"/>
                  <a:gd name="T35" fmla="*/ 29 h 29"/>
                  <a:gd name="T36" fmla="*/ 21 w 21"/>
                  <a:gd name="T37" fmla="*/ 25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1"/>
                  <a:gd name="T58" fmla="*/ 0 h 29"/>
                  <a:gd name="T59" fmla="*/ 21 w 21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1" h="29">
                    <a:moveTo>
                      <a:pt x="21" y="25"/>
                    </a:moveTo>
                    <a:lnTo>
                      <a:pt x="13" y="23"/>
                    </a:lnTo>
                    <a:lnTo>
                      <a:pt x="8" y="21"/>
                    </a:lnTo>
                    <a:lnTo>
                      <a:pt x="4" y="17"/>
                    </a:lnTo>
                    <a:lnTo>
                      <a:pt x="2" y="13"/>
                    </a:lnTo>
                    <a:lnTo>
                      <a:pt x="4" y="9"/>
                    </a:lnTo>
                    <a:lnTo>
                      <a:pt x="8" y="6"/>
                    </a:lnTo>
                    <a:lnTo>
                      <a:pt x="13" y="4"/>
                    </a:lnTo>
                    <a:lnTo>
                      <a:pt x="21" y="4"/>
                    </a:lnTo>
                    <a:lnTo>
                      <a:pt x="21" y="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6" y="25"/>
                    </a:lnTo>
                    <a:lnTo>
                      <a:pt x="13" y="27"/>
                    </a:lnTo>
                    <a:lnTo>
                      <a:pt x="21" y="29"/>
                    </a:lnTo>
                    <a:lnTo>
                      <a:pt x="21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76" name="Freeform 1029">
                <a:extLst>
                  <a:ext uri="{FF2B5EF4-FFF2-40B4-BE49-F238E27FC236}">
                    <a16:creationId xmlns:a16="http://schemas.microsoft.com/office/drawing/2014/main" id="{4C3446E5-AFDD-CDB7-EBC9-712EB473C1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1892"/>
                <a:ext cx="67" cy="35"/>
              </a:xfrm>
              <a:custGeom>
                <a:avLst/>
                <a:gdLst>
                  <a:gd name="T0" fmla="*/ 67 w 67"/>
                  <a:gd name="T1" fmla="*/ 10 h 35"/>
                  <a:gd name="T2" fmla="*/ 67 w 67"/>
                  <a:gd name="T3" fmla="*/ 6 h 35"/>
                  <a:gd name="T4" fmla="*/ 63 w 67"/>
                  <a:gd name="T5" fmla="*/ 2 h 35"/>
                  <a:gd name="T6" fmla="*/ 58 w 67"/>
                  <a:gd name="T7" fmla="*/ 0 h 35"/>
                  <a:gd name="T8" fmla="*/ 54 w 67"/>
                  <a:gd name="T9" fmla="*/ 0 h 35"/>
                  <a:gd name="T10" fmla="*/ 50 w 67"/>
                  <a:gd name="T11" fmla="*/ 0 h 35"/>
                  <a:gd name="T12" fmla="*/ 42 w 67"/>
                  <a:gd name="T13" fmla="*/ 4 h 35"/>
                  <a:gd name="T14" fmla="*/ 35 w 67"/>
                  <a:gd name="T15" fmla="*/ 10 h 35"/>
                  <a:gd name="T16" fmla="*/ 29 w 67"/>
                  <a:gd name="T17" fmla="*/ 17 h 35"/>
                  <a:gd name="T18" fmla="*/ 21 w 67"/>
                  <a:gd name="T19" fmla="*/ 23 h 35"/>
                  <a:gd name="T20" fmla="*/ 12 w 67"/>
                  <a:gd name="T21" fmla="*/ 29 h 35"/>
                  <a:gd name="T22" fmla="*/ 0 w 67"/>
                  <a:gd name="T23" fmla="*/ 31 h 35"/>
                  <a:gd name="T24" fmla="*/ 0 w 67"/>
                  <a:gd name="T25" fmla="*/ 35 h 35"/>
                  <a:gd name="T26" fmla="*/ 13 w 67"/>
                  <a:gd name="T27" fmla="*/ 33 h 35"/>
                  <a:gd name="T28" fmla="*/ 23 w 67"/>
                  <a:gd name="T29" fmla="*/ 27 h 35"/>
                  <a:gd name="T30" fmla="*/ 31 w 67"/>
                  <a:gd name="T31" fmla="*/ 21 h 35"/>
                  <a:gd name="T32" fmla="*/ 36 w 67"/>
                  <a:gd name="T33" fmla="*/ 13 h 35"/>
                  <a:gd name="T34" fmla="*/ 42 w 67"/>
                  <a:gd name="T35" fmla="*/ 8 h 35"/>
                  <a:gd name="T36" fmla="*/ 50 w 67"/>
                  <a:gd name="T37" fmla="*/ 4 h 35"/>
                  <a:gd name="T38" fmla="*/ 54 w 67"/>
                  <a:gd name="T39" fmla="*/ 4 h 35"/>
                  <a:gd name="T40" fmla="*/ 58 w 67"/>
                  <a:gd name="T41" fmla="*/ 4 h 35"/>
                  <a:gd name="T42" fmla="*/ 61 w 67"/>
                  <a:gd name="T43" fmla="*/ 6 h 35"/>
                  <a:gd name="T44" fmla="*/ 67 w 67"/>
                  <a:gd name="T45" fmla="*/ 10 h 35"/>
                  <a:gd name="T46" fmla="*/ 67 w 67"/>
                  <a:gd name="T47" fmla="*/ 6 h 35"/>
                  <a:gd name="T48" fmla="*/ 67 w 67"/>
                  <a:gd name="T49" fmla="*/ 10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7"/>
                  <a:gd name="T76" fmla="*/ 0 h 35"/>
                  <a:gd name="T77" fmla="*/ 67 w 67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7" h="35">
                    <a:moveTo>
                      <a:pt x="67" y="10"/>
                    </a:moveTo>
                    <a:lnTo>
                      <a:pt x="67" y="6"/>
                    </a:lnTo>
                    <a:lnTo>
                      <a:pt x="63" y="2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2" y="4"/>
                    </a:lnTo>
                    <a:lnTo>
                      <a:pt x="35" y="10"/>
                    </a:lnTo>
                    <a:lnTo>
                      <a:pt x="29" y="17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13" y="33"/>
                    </a:lnTo>
                    <a:lnTo>
                      <a:pt x="23" y="27"/>
                    </a:lnTo>
                    <a:lnTo>
                      <a:pt x="31" y="21"/>
                    </a:lnTo>
                    <a:lnTo>
                      <a:pt x="36" y="13"/>
                    </a:lnTo>
                    <a:lnTo>
                      <a:pt x="42" y="8"/>
                    </a:lnTo>
                    <a:lnTo>
                      <a:pt x="50" y="4"/>
                    </a:lnTo>
                    <a:lnTo>
                      <a:pt x="54" y="4"/>
                    </a:lnTo>
                    <a:lnTo>
                      <a:pt x="58" y="4"/>
                    </a:lnTo>
                    <a:lnTo>
                      <a:pt x="61" y="6"/>
                    </a:lnTo>
                    <a:lnTo>
                      <a:pt x="67" y="10"/>
                    </a:lnTo>
                    <a:lnTo>
                      <a:pt x="67" y="6"/>
                    </a:lnTo>
                    <a:lnTo>
                      <a:pt x="67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77" name="Freeform 1030">
                <a:extLst>
                  <a:ext uri="{FF2B5EF4-FFF2-40B4-BE49-F238E27FC236}">
                    <a16:creationId xmlns:a16="http://schemas.microsoft.com/office/drawing/2014/main" id="{F957AAE9-B9B7-1FFC-AA6C-073B15AA0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3" y="1898"/>
                <a:ext cx="23" cy="29"/>
              </a:xfrm>
              <a:custGeom>
                <a:avLst/>
                <a:gdLst>
                  <a:gd name="T0" fmla="*/ 23 w 23"/>
                  <a:gd name="T1" fmla="*/ 25 h 29"/>
                  <a:gd name="T2" fmla="*/ 14 w 23"/>
                  <a:gd name="T3" fmla="*/ 23 h 29"/>
                  <a:gd name="T4" fmla="*/ 8 w 23"/>
                  <a:gd name="T5" fmla="*/ 21 h 29"/>
                  <a:gd name="T6" fmla="*/ 4 w 23"/>
                  <a:gd name="T7" fmla="*/ 17 h 29"/>
                  <a:gd name="T8" fmla="*/ 4 w 23"/>
                  <a:gd name="T9" fmla="*/ 13 h 29"/>
                  <a:gd name="T10" fmla="*/ 4 w 23"/>
                  <a:gd name="T11" fmla="*/ 9 h 29"/>
                  <a:gd name="T12" fmla="*/ 8 w 23"/>
                  <a:gd name="T13" fmla="*/ 6 h 29"/>
                  <a:gd name="T14" fmla="*/ 14 w 23"/>
                  <a:gd name="T15" fmla="*/ 4 h 29"/>
                  <a:gd name="T16" fmla="*/ 23 w 23"/>
                  <a:gd name="T17" fmla="*/ 4 h 29"/>
                  <a:gd name="T18" fmla="*/ 23 w 23"/>
                  <a:gd name="T19" fmla="*/ 0 h 29"/>
                  <a:gd name="T20" fmla="*/ 14 w 23"/>
                  <a:gd name="T21" fmla="*/ 0 h 29"/>
                  <a:gd name="T22" fmla="*/ 8 w 23"/>
                  <a:gd name="T23" fmla="*/ 2 h 29"/>
                  <a:gd name="T24" fmla="*/ 2 w 23"/>
                  <a:gd name="T25" fmla="*/ 6 h 29"/>
                  <a:gd name="T26" fmla="*/ 0 w 23"/>
                  <a:gd name="T27" fmla="*/ 13 h 29"/>
                  <a:gd name="T28" fmla="*/ 2 w 23"/>
                  <a:gd name="T29" fmla="*/ 19 h 29"/>
                  <a:gd name="T30" fmla="*/ 6 w 23"/>
                  <a:gd name="T31" fmla="*/ 25 h 29"/>
                  <a:gd name="T32" fmla="*/ 14 w 23"/>
                  <a:gd name="T33" fmla="*/ 27 h 29"/>
                  <a:gd name="T34" fmla="*/ 23 w 23"/>
                  <a:gd name="T35" fmla="*/ 29 h 29"/>
                  <a:gd name="T36" fmla="*/ 23 w 23"/>
                  <a:gd name="T37" fmla="*/ 25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29"/>
                  <a:gd name="T59" fmla="*/ 23 w 23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29">
                    <a:moveTo>
                      <a:pt x="23" y="25"/>
                    </a:moveTo>
                    <a:lnTo>
                      <a:pt x="14" y="23"/>
                    </a:lnTo>
                    <a:lnTo>
                      <a:pt x="8" y="21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8" y="6"/>
                    </a:lnTo>
                    <a:lnTo>
                      <a:pt x="14" y="4"/>
                    </a:lnTo>
                    <a:lnTo>
                      <a:pt x="23" y="4"/>
                    </a:lnTo>
                    <a:lnTo>
                      <a:pt x="23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2" y="6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6" y="25"/>
                    </a:lnTo>
                    <a:lnTo>
                      <a:pt x="14" y="27"/>
                    </a:lnTo>
                    <a:lnTo>
                      <a:pt x="23" y="29"/>
                    </a:lnTo>
                    <a:lnTo>
                      <a:pt x="23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78" name="Freeform 1031">
                <a:extLst>
                  <a:ext uri="{FF2B5EF4-FFF2-40B4-BE49-F238E27FC236}">
                    <a16:creationId xmlns:a16="http://schemas.microsoft.com/office/drawing/2014/main" id="{238289B1-80DE-DB01-51DD-5A21F2DEF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6" y="1892"/>
                <a:ext cx="67" cy="35"/>
              </a:xfrm>
              <a:custGeom>
                <a:avLst/>
                <a:gdLst>
                  <a:gd name="T0" fmla="*/ 65 w 67"/>
                  <a:gd name="T1" fmla="*/ 10 h 35"/>
                  <a:gd name="T2" fmla="*/ 67 w 67"/>
                  <a:gd name="T3" fmla="*/ 6 h 35"/>
                  <a:gd name="T4" fmla="*/ 62 w 67"/>
                  <a:gd name="T5" fmla="*/ 2 h 35"/>
                  <a:gd name="T6" fmla="*/ 58 w 67"/>
                  <a:gd name="T7" fmla="*/ 0 h 35"/>
                  <a:gd name="T8" fmla="*/ 52 w 67"/>
                  <a:gd name="T9" fmla="*/ 0 h 35"/>
                  <a:gd name="T10" fmla="*/ 48 w 67"/>
                  <a:gd name="T11" fmla="*/ 0 h 35"/>
                  <a:gd name="T12" fmla="*/ 40 w 67"/>
                  <a:gd name="T13" fmla="*/ 4 h 35"/>
                  <a:gd name="T14" fmla="*/ 35 w 67"/>
                  <a:gd name="T15" fmla="*/ 10 h 35"/>
                  <a:gd name="T16" fmla="*/ 27 w 67"/>
                  <a:gd name="T17" fmla="*/ 17 h 35"/>
                  <a:gd name="T18" fmla="*/ 19 w 67"/>
                  <a:gd name="T19" fmla="*/ 23 h 35"/>
                  <a:gd name="T20" fmla="*/ 12 w 67"/>
                  <a:gd name="T21" fmla="*/ 29 h 35"/>
                  <a:gd name="T22" fmla="*/ 0 w 67"/>
                  <a:gd name="T23" fmla="*/ 31 h 35"/>
                  <a:gd name="T24" fmla="*/ 0 w 67"/>
                  <a:gd name="T25" fmla="*/ 35 h 35"/>
                  <a:gd name="T26" fmla="*/ 12 w 67"/>
                  <a:gd name="T27" fmla="*/ 33 h 35"/>
                  <a:gd name="T28" fmla="*/ 21 w 67"/>
                  <a:gd name="T29" fmla="*/ 27 h 35"/>
                  <a:gd name="T30" fmla="*/ 29 w 67"/>
                  <a:gd name="T31" fmla="*/ 21 h 35"/>
                  <a:gd name="T32" fmla="*/ 37 w 67"/>
                  <a:gd name="T33" fmla="*/ 13 h 35"/>
                  <a:gd name="T34" fmla="*/ 42 w 67"/>
                  <a:gd name="T35" fmla="*/ 8 h 35"/>
                  <a:gd name="T36" fmla="*/ 48 w 67"/>
                  <a:gd name="T37" fmla="*/ 4 h 35"/>
                  <a:gd name="T38" fmla="*/ 52 w 67"/>
                  <a:gd name="T39" fmla="*/ 4 h 35"/>
                  <a:gd name="T40" fmla="*/ 56 w 67"/>
                  <a:gd name="T41" fmla="*/ 4 h 35"/>
                  <a:gd name="T42" fmla="*/ 62 w 67"/>
                  <a:gd name="T43" fmla="*/ 6 h 35"/>
                  <a:gd name="T44" fmla="*/ 65 w 67"/>
                  <a:gd name="T45" fmla="*/ 10 h 35"/>
                  <a:gd name="T46" fmla="*/ 67 w 67"/>
                  <a:gd name="T47" fmla="*/ 6 h 35"/>
                  <a:gd name="T48" fmla="*/ 65 w 67"/>
                  <a:gd name="T49" fmla="*/ 10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7"/>
                  <a:gd name="T76" fmla="*/ 0 h 35"/>
                  <a:gd name="T77" fmla="*/ 67 w 67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7" h="35">
                    <a:moveTo>
                      <a:pt x="65" y="10"/>
                    </a:moveTo>
                    <a:lnTo>
                      <a:pt x="67" y="6"/>
                    </a:lnTo>
                    <a:lnTo>
                      <a:pt x="62" y="2"/>
                    </a:lnTo>
                    <a:lnTo>
                      <a:pt x="58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0" y="4"/>
                    </a:lnTo>
                    <a:lnTo>
                      <a:pt x="35" y="10"/>
                    </a:lnTo>
                    <a:lnTo>
                      <a:pt x="27" y="17"/>
                    </a:lnTo>
                    <a:lnTo>
                      <a:pt x="19" y="23"/>
                    </a:lnTo>
                    <a:lnTo>
                      <a:pt x="12" y="29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12" y="33"/>
                    </a:lnTo>
                    <a:lnTo>
                      <a:pt x="21" y="27"/>
                    </a:lnTo>
                    <a:lnTo>
                      <a:pt x="29" y="21"/>
                    </a:lnTo>
                    <a:lnTo>
                      <a:pt x="37" y="13"/>
                    </a:lnTo>
                    <a:lnTo>
                      <a:pt x="42" y="8"/>
                    </a:lnTo>
                    <a:lnTo>
                      <a:pt x="48" y="4"/>
                    </a:lnTo>
                    <a:lnTo>
                      <a:pt x="52" y="4"/>
                    </a:lnTo>
                    <a:lnTo>
                      <a:pt x="56" y="4"/>
                    </a:lnTo>
                    <a:lnTo>
                      <a:pt x="62" y="6"/>
                    </a:lnTo>
                    <a:lnTo>
                      <a:pt x="65" y="10"/>
                    </a:lnTo>
                    <a:lnTo>
                      <a:pt x="67" y="6"/>
                    </a:lnTo>
                    <a:lnTo>
                      <a:pt x="65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79" name="Freeform 1032">
                <a:extLst>
                  <a:ext uri="{FF2B5EF4-FFF2-40B4-BE49-F238E27FC236}">
                    <a16:creationId xmlns:a16="http://schemas.microsoft.com/office/drawing/2014/main" id="{F413DC62-0098-AFE8-66FF-68F34B2F1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0" y="1898"/>
                <a:ext cx="23" cy="29"/>
              </a:xfrm>
              <a:custGeom>
                <a:avLst/>
                <a:gdLst>
                  <a:gd name="T0" fmla="*/ 21 w 23"/>
                  <a:gd name="T1" fmla="*/ 25 h 29"/>
                  <a:gd name="T2" fmla="*/ 14 w 23"/>
                  <a:gd name="T3" fmla="*/ 23 h 29"/>
                  <a:gd name="T4" fmla="*/ 8 w 23"/>
                  <a:gd name="T5" fmla="*/ 21 h 29"/>
                  <a:gd name="T6" fmla="*/ 4 w 23"/>
                  <a:gd name="T7" fmla="*/ 17 h 29"/>
                  <a:gd name="T8" fmla="*/ 2 w 23"/>
                  <a:gd name="T9" fmla="*/ 13 h 29"/>
                  <a:gd name="T10" fmla="*/ 4 w 23"/>
                  <a:gd name="T11" fmla="*/ 9 h 29"/>
                  <a:gd name="T12" fmla="*/ 8 w 23"/>
                  <a:gd name="T13" fmla="*/ 6 h 29"/>
                  <a:gd name="T14" fmla="*/ 14 w 23"/>
                  <a:gd name="T15" fmla="*/ 4 h 29"/>
                  <a:gd name="T16" fmla="*/ 21 w 23"/>
                  <a:gd name="T17" fmla="*/ 4 h 29"/>
                  <a:gd name="T18" fmla="*/ 23 w 23"/>
                  <a:gd name="T19" fmla="*/ 0 h 29"/>
                  <a:gd name="T20" fmla="*/ 14 w 23"/>
                  <a:gd name="T21" fmla="*/ 0 h 29"/>
                  <a:gd name="T22" fmla="*/ 6 w 23"/>
                  <a:gd name="T23" fmla="*/ 2 h 29"/>
                  <a:gd name="T24" fmla="*/ 2 w 23"/>
                  <a:gd name="T25" fmla="*/ 6 h 29"/>
                  <a:gd name="T26" fmla="*/ 0 w 23"/>
                  <a:gd name="T27" fmla="*/ 13 h 29"/>
                  <a:gd name="T28" fmla="*/ 2 w 23"/>
                  <a:gd name="T29" fmla="*/ 19 h 29"/>
                  <a:gd name="T30" fmla="*/ 6 w 23"/>
                  <a:gd name="T31" fmla="*/ 25 h 29"/>
                  <a:gd name="T32" fmla="*/ 14 w 23"/>
                  <a:gd name="T33" fmla="*/ 27 h 29"/>
                  <a:gd name="T34" fmla="*/ 21 w 23"/>
                  <a:gd name="T35" fmla="*/ 29 h 29"/>
                  <a:gd name="T36" fmla="*/ 21 w 23"/>
                  <a:gd name="T37" fmla="*/ 25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29"/>
                  <a:gd name="T59" fmla="*/ 23 w 23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29">
                    <a:moveTo>
                      <a:pt x="21" y="25"/>
                    </a:moveTo>
                    <a:lnTo>
                      <a:pt x="14" y="23"/>
                    </a:lnTo>
                    <a:lnTo>
                      <a:pt x="8" y="21"/>
                    </a:lnTo>
                    <a:lnTo>
                      <a:pt x="4" y="17"/>
                    </a:lnTo>
                    <a:lnTo>
                      <a:pt x="2" y="13"/>
                    </a:lnTo>
                    <a:lnTo>
                      <a:pt x="4" y="9"/>
                    </a:lnTo>
                    <a:lnTo>
                      <a:pt x="8" y="6"/>
                    </a:lnTo>
                    <a:lnTo>
                      <a:pt x="14" y="4"/>
                    </a:lnTo>
                    <a:lnTo>
                      <a:pt x="21" y="4"/>
                    </a:lnTo>
                    <a:lnTo>
                      <a:pt x="23" y="0"/>
                    </a:lnTo>
                    <a:lnTo>
                      <a:pt x="14" y="0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6" y="25"/>
                    </a:lnTo>
                    <a:lnTo>
                      <a:pt x="14" y="27"/>
                    </a:lnTo>
                    <a:lnTo>
                      <a:pt x="21" y="29"/>
                    </a:lnTo>
                    <a:lnTo>
                      <a:pt x="21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80" name="Freeform 1033">
                <a:extLst>
                  <a:ext uri="{FF2B5EF4-FFF2-40B4-BE49-F238E27FC236}">
                    <a16:creationId xmlns:a16="http://schemas.microsoft.com/office/drawing/2014/main" id="{B15519D7-D9DC-666A-42C3-2AADB71FB6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1" y="1892"/>
                <a:ext cx="68" cy="35"/>
              </a:xfrm>
              <a:custGeom>
                <a:avLst/>
                <a:gdLst>
                  <a:gd name="T0" fmla="*/ 68 w 68"/>
                  <a:gd name="T1" fmla="*/ 10 h 35"/>
                  <a:gd name="T2" fmla="*/ 68 w 68"/>
                  <a:gd name="T3" fmla="*/ 6 h 35"/>
                  <a:gd name="T4" fmla="*/ 64 w 68"/>
                  <a:gd name="T5" fmla="*/ 2 h 35"/>
                  <a:gd name="T6" fmla="*/ 58 w 68"/>
                  <a:gd name="T7" fmla="*/ 0 h 35"/>
                  <a:gd name="T8" fmla="*/ 54 w 68"/>
                  <a:gd name="T9" fmla="*/ 0 h 35"/>
                  <a:gd name="T10" fmla="*/ 50 w 68"/>
                  <a:gd name="T11" fmla="*/ 0 h 35"/>
                  <a:gd name="T12" fmla="*/ 43 w 68"/>
                  <a:gd name="T13" fmla="*/ 4 h 35"/>
                  <a:gd name="T14" fmla="*/ 35 w 68"/>
                  <a:gd name="T15" fmla="*/ 10 h 35"/>
                  <a:gd name="T16" fmla="*/ 29 w 68"/>
                  <a:gd name="T17" fmla="*/ 17 h 35"/>
                  <a:gd name="T18" fmla="*/ 22 w 68"/>
                  <a:gd name="T19" fmla="*/ 23 h 35"/>
                  <a:gd name="T20" fmla="*/ 12 w 68"/>
                  <a:gd name="T21" fmla="*/ 29 h 35"/>
                  <a:gd name="T22" fmla="*/ 0 w 68"/>
                  <a:gd name="T23" fmla="*/ 31 h 35"/>
                  <a:gd name="T24" fmla="*/ 0 w 68"/>
                  <a:gd name="T25" fmla="*/ 35 h 35"/>
                  <a:gd name="T26" fmla="*/ 14 w 68"/>
                  <a:gd name="T27" fmla="*/ 33 h 35"/>
                  <a:gd name="T28" fmla="*/ 23 w 68"/>
                  <a:gd name="T29" fmla="*/ 27 h 35"/>
                  <a:gd name="T30" fmla="*/ 31 w 68"/>
                  <a:gd name="T31" fmla="*/ 21 h 35"/>
                  <a:gd name="T32" fmla="*/ 37 w 68"/>
                  <a:gd name="T33" fmla="*/ 13 h 35"/>
                  <a:gd name="T34" fmla="*/ 45 w 68"/>
                  <a:gd name="T35" fmla="*/ 8 h 35"/>
                  <a:gd name="T36" fmla="*/ 50 w 68"/>
                  <a:gd name="T37" fmla="*/ 4 h 35"/>
                  <a:gd name="T38" fmla="*/ 54 w 68"/>
                  <a:gd name="T39" fmla="*/ 4 h 35"/>
                  <a:gd name="T40" fmla="*/ 58 w 68"/>
                  <a:gd name="T41" fmla="*/ 4 h 35"/>
                  <a:gd name="T42" fmla="*/ 62 w 68"/>
                  <a:gd name="T43" fmla="*/ 6 h 35"/>
                  <a:gd name="T44" fmla="*/ 68 w 68"/>
                  <a:gd name="T45" fmla="*/ 10 h 35"/>
                  <a:gd name="T46" fmla="*/ 68 w 68"/>
                  <a:gd name="T47" fmla="*/ 6 h 35"/>
                  <a:gd name="T48" fmla="*/ 68 w 68"/>
                  <a:gd name="T49" fmla="*/ 10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8"/>
                  <a:gd name="T76" fmla="*/ 0 h 35"/>
                  <a:gd name="T77" fmla="*/ 68 w 68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8" h="35">
                    <a:moveTo>
                      <a:pt x="68" y="10"/>
                    </a:moveTo>
                    <a:lnTo>
                      <a:pt x="68" y="6"/>
                    </a:lnTo>
                    <a:lnTo>
                      <a:pt x="64" y="2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3" y="4"/>
                    </a:lnTo>
                    <a:lnTo>
                      <a:pt x="35" y="10"/>
                    </a:lnTo>
                    <a:lnTo>
                      <a:pt x="29" y="17"/>
                    </a:lnTo>
                    <a:lnTo>
                      <a:pt x="22" y="23"/>
                    </a:lnTo>
                    <a:lnTo>
                      <a:pt x="12" y="29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14" y="33"/>
                    </a:lnTo>
                    <a:lnTo>
                      <a:pt x="23" y="27"/>
                    </a:lnTo>
                    <a:lnTo>
                      <a:pt x="31" y="21"/>
                    </a:lnTo>
                    <a:lnTo>
                      <a:pt x="37" y="13"/>
                    </a:lnTo>
                    <a:lnTo>
                      <a:pt x="45" y="8"/>
                    </a:lnTo>
                    <a:lnTo>
                      <a:pt x="50" y="4"/>
                    </a:lnTo>
                    <a:lnTo>
                      <a:pt x="54" y="4"/>
                    </a:lnTo>
                    <a:lnTo>
                      <a:pt x="58" y="4"/>
                    </a:lnTo>
                    <a:lnTo>
                      <a:pt x="62" y="6"/>
                    </a:lnTo>
                    <a:lnTo>
                      <a:pt x="68" y="10"/>
                    </a:lnTo>
                    <a:lnTo>
                      <a:pt x="68" y="6"/>
                    </a:lnTo>
                    <a:lnTo>
                      <a:pt x="68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81" name="Freeform 1034">
                <a:extLst>
                  <a:ext uri="{FF2B5EF4-FFF2-40B4-BE49-F238E27FC236}">
                    <a16:creationId xmlns:a16="http://schemas.microsoft.com/office/drawing/2014/main" id="{4816E506-3BB3-D820-BABC-461C07D3B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6" y="1898"/>
                <a:ext cx="23" cy="29"/>
              </a:xfrm>
              <a:custGeom>
                <a:avLst/>
                <a:gdLst>
                  <a:gd name="T0" fmla="*/ 23 w 23"/>
                  <a:gd name="T1" fmla="*/ 25 h 29"/>
                  <a:gd name="T2" fmla="*/ 13 w 23"/>
                  <a:gd name="T3" fmla="*/ 23 h 29"/>
                  <a:gd name="T4" fmla="*/ 7 w 23"/>
                  <a:gd name="T5" fmla="*/ 21 h 29"/>
                  <a:gd name="T6" fmla="*/ 3 w 23"/>
                  <a:gd name="T7" fmla="*/ 17 h 29"/>
                  <a:gd name="T8" fmla="*/ 3 w 23"/>
                  <a:gd name="T9" fmla="*/ 13 h 29"/>
                  <a:gd name="T10" fmla="*/ 3 w 23"/>
                  <a:gd name="T11" fmla="*/ 9 h 29"/>
                  <a:gd name="T12" fmla="*/ 7 w 23"/>
                  <a:gd name="T13" fmla="*/ 6 h 29"/>
                  <a:gd name="T14" fmla="*/ 13 w 23"/>
                  <a:gd name="T15" fmla="*/ 4 h 29"/>
                  <a:gd name="T16" fmla="*/ 23 w 23"/>
                  <a:gd name="T17" fmla="*/ 4 h 29"/>
                  <a:gd name="T18" fmla="*/ 23 w 23"/>
                  <a:gd name="T19" fmla="*/ 0 h 29"/>
                  <a:gd name="T20" fmla="*/ 13 w 23"/>
                  <a:gd name="T21" fmla="*/ 0 h 29"/>
                  <a:gd name="T22" fmla="*/ 5 w 23"/>
                  <a:gd name="T23" fmla="*/ 2 h 29"/>
                  <a:gd name="T24" fmla="*/ 2 w 23"/>
                  <a:gd name="T25" fmla="*/ 6 h 29"/>
                  <a:gd name="T26" fmla="*/ 0 w 23"/>
                  <a:gd name="T27" fmla="*/ 13 h 29"/>
                  <a:gd name="T28" fmla="*/ 2 w 23"/>
                  <a:gd name="T29" fmla="*/ 19 h 29"/>
                  <a:gd name="T30" fmla="*/ 5 w 23"/>
                  <a:gd name="T31" fmla="*/ 25 h 29"/>
                  <a:gd name="T32" fmla="*/ 13 w 23"/>
                  <a:gd name="T33" fmla="*/ 27 h 29"/>
                  <a:gd name="T34" fmla="*/ 23 w 23"/>
                  <a:gd name="T35" fmla="*/ 29 h 29"/>
                  <a:gd name="T36" fmla="*/ 23 w 23"/>
                  <a:gd name="T37" fmla="*/ 25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29"/>
                  <a:gd name="T59" fmla="*/ 23 w 23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29">
                    <a:moveTo>
                      <a:pt x="23" y="25"/>
                    </a:moveTo>
                    <a:lnTo>
                      <a:pt x="13" y="23"/>
                    </a:lnTo>
                    <a:lnTo>
                      <a:pt x="7" y="21"/>
                    </a:lnTo>
                    <a:lnTo>
                      <a:pt x="3" y="17"/>
                    </a:lnTo>
                    <a:lnTo>
                      <a:pt x="3" y="13"/>
                    </a:lnTo>
                    <a:lnTo>
                      <a:pt x="3" y="9"/>
                    </a:lnTo>
                    <a:lnTo>
                      <a:pt x="7" y="6"/>
                    </a:lnTo>
                    <a:lnTo>
                      <a:pt x="13" y="4"/>
                    </a:lnTo>
                    <a:lnTo>
                      <a:pt x="23" y="4"/>
                    </a:lnTo>
                    <a:lnTo>
                      <a:pt x="23" y="0"/>
                    </a:lnTo>
                    <a:lnTo>
                      <a:pt x="13" y="0"/>
                    </a:lnTo>
                    <a:lnTo>
                      <a:pt x="5" y="2"/>
                    </a:lnTo>
                    <a:lnTo>
                      <a:pt x="2" y="6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5" y="25"/>
                    </a:lnTo>
                    <a:lnTo>
                      <a:pt x="13" y="27"/>
                    </a:lnTo>
                    <a:lnTo>
                      <a:pt x="23" y="29"/>
                    </a:lnTo>
                    <a:lnTo>
                      <a:pt x="23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82" name="Freeform 1035">
                <a:extLst>
                  <a:ext uri="{FF2B5EF4-FFF2-40B4-BE49-F238E27FC236}">
                    <a16:creationId xmlns:a16="http://schemas.microsoft.com/office/drawing/2014/main" id="{E8C1C6AC-26A3-37B2-0A08-6DFAC0ED2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9" y="1892"/>
                <a:ext cx="67" cy="35"/>
              </a:xfrm>
              <a:custGeom>
                <a:avLst/>
                <a:gdLst>
                  <a:gd name="T0" fmla="*/ 65 w 67"/>
                  <a:gd name="T1" fmla="*/ 10 h 35"/>
                  <a:gd name="T2" fmla="*/ 67 w 67"/>
                  <a:gd name="T3" fmla="*/ 6 h 35"/>
                  <a:gd name="T4" fmla="*/ 61 w 67"/>
                  <a:gd name="T5" fmla="*/ 2 h 35"/>
                  <a:gd name="T6" fmla="*/ 55 w 67"/>
                  <a:gd name="T7" fmla="*/ 0 h 35"/>
                  <a:gd name="T8" fmla="*/ 51 w 67"/>
                  <a:gd name="T9" fmla="*/ 0 h 35"/>
                  <a:gd name="T10" fmla="*/ 48 w 67"/>
                  <a:gd name="T11" fmla="*/ 0 h 35"/>
                  <a:gd name="T12" fmla="*/ 40 w 67"/>
                  <a:gd name="T13" fmla="*/ 4 h 35"/>
                  <a:gd name="T14" fmla="*/ 34 w 67"/>
                  <a:gd name="T15" fmla="*/ 10 h 35"/>
                  <a:gd name="T16" fmla="*/ 27 w 67"/>
                  <a:gd name="T17" fmla="*/ 17 h 35"/>
                  <a:gd name="T18" fmla="*/ 21 w 67"/>
                  <a:gd name="T19" fmla="*/ 23 h 35"/>
                  <a:gd name="T20" fmla="*/ 11 w 67"/>
                  <a:gd name="T21" fmla="*/ 29 h 35"/>
                  <a:gd name="T22" fmla="*/ 0 w 67"/>
                  <a:gd name="T23" fmla="*/ 31 h 35"/>
                  <a:gd name="T24" fmla="*/ 0 w 67"/>
                  <a:gd name="T25" fmla="*/ 35 h 35"/>
                  <a:gd name="T26" fmla="*/ 11 w 67"/>
                  <a:gd name="T27" fmla="*/ 33 h 35"/>
                  <a:gd name="T28" fmla="*/ 21 w 67"/>
                  <a:gd name="T29" fmla="*/ 27 h 35"/>
                  <a:gd name="T30" fmla="*/ 28 w 67"/>
                  <a:gd name="T31" fmla="*/ 21 h 35"/>
                  <a:gd name="T32" fmla="*/ 36 w 67"/>
                  <a:gd name="T33" fmla="*/ 13 h 35"/>
                  <a:gd name="T34" fmla="*/ 42 w 67"/>
                  <a:gd name="T35" fmla="*/ 8 h 35"/>
                  <a:gd name="T36" fmla="*/ 48 w 67"/>
                  <a:gd name="T37" fmla="*/ 4 h 35"/>
                  <a:gd name="T38" fmla="*/ 51 w 67"/>
                  <a:gd name="T39" fmla="*/ 4 h 35"/>
                  <a:gd name="T40" fmla="*/ 55 w 67"/>
                  <a:gd name="T41" fmla="*/ 4 h 35"/>
                  <a:gd name="T42" fmla="*/ 59 w 67"/>
                  <a:gd name="T43" fmla="*/ 6 h 35"/>
                  <a:gd name="T44" fmla="*/ 65 w 67"/>
                  <a:gd name="T45" fmla="*/ 10 h 35"/>
                  <a:gd name="T46" fmla="*/ 65 w 67"/>
                  <a:gd name="T47" fmla="*/ 6 h 35"/>
                  <a:gd name="T48" fmla="*/ 65 w 67"/>
                  <a:gd name="T49" fmla="*/ 10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7"/>
                  <a:gd name="T76" fmla="*/ 0 h 35"/>
                  <a:gd name="T77" fmla="*/ 67 w 67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7" h="35">
                    <a:moveTo>
                      <a:pt x="65" y="10"/>
                    </a:moveTo>
                    <a:lnTo>
                      <a:pt x="67" y="6"/>
                    </a:lnTo>
                    <a:lnTo>
                      <a:pt x="61" y="2"/>
                    </a:lnTo>
                    <a:lnTo>
                      <a:pt x="55" y="0"/>
                    </a:lnTo>
                    <a:lnTo>
                      <a:pt x="51" y="0"/>
                    </a:lnTo>
                    <a:lnTo>
                      <a:pt x="48" y="0"/>
                    </a:lnTo>
                    <a:lnTo>
                      <a:pt x="40" y="4"/>
                    </a:lnTo>
                    <a:lnTo>
                      <a:pt x="34" y="10"/>
                    </a:lnTo>
                    <a:lnTo>
                      <a:pt x="27" y="17"/>
                    </a:lnTo>
                    <a:lnTo>
                      <a:pt x="21" y="23"/>
                    </a:lnTo>
                    <a:lnTo>
                      <a:pt x="11" y="29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11" y="33"/>
                    </a:lnTo>
                    <a:lnTo>
                      <a:pt x="21" y="27"/>
                    </a:lnTo>
                    <a:lnTo>
                      <a:pt x="28" y="21"/>
                    </a:lnTo>
                    <a:lnTo>
                      <a:pt x="36" y="13"/>
                    </a:lnTo>
                    <a:lnTo>
                      <a:pt x="42" y="8"/>
                    </a:lnTo>
                    <a:lnTo>
                      <a:pt x="48" y="4"/>
                    </a:lnTo>
                    <a:lnTo>
                      <a:pt x="51" y="4"/>
                    </a:lnTo>
                    <a:lnTo>
                      <a:pt x="55" y="4"/>
                    </a:lnTo>
                    <a:lnTo>
                      <a:pt x="59" y="6"/>
                    </a:lnTo>
                    <a:lnTo>
                      <a:pt x="65" y="10"/>
                    </a:lnTo>
                    <a:lnTo>
                      <a:pt x="65" y="6"/>
                    </a:lnTo>
                    <a:lnTo>
                      <a:pt x="65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83" name="Freeform 1036">
                <a:extLst>
                  <a:ext uri="{FF2B5EF4-FFF2-40B4-BE49-F238E27FC236}">
                    <a16:creationId xmlns:a16="http://schemas.microsoft.com/office/drawing/2014/main" id="{2F44645F-3361-3859-565C-EC31C0394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3" y="1898"/>
                <a:ext cx="21" cy="29"/>
              </a:xfrm>
              <a:custGeom>
                <a:avLst/>
                <a:gdLst>
                  <a:gd name="T0" fmla="*/ 21 w 21"/>
                  <a:gd name="T1" fmla="*/ 25 h 29"/>
                  <a:gd name="T2" fmla="*/ 13 w 21"/>
                  <a:gd name="T3" fmla="*/ 23 h 29"/>
                  <a:gd name="T4" fmla="*/ 6 w 21"/>
                  <a:gd name="T5" fmla="*/ 21 h 29"/>
                  <a:gd name="T6" fmla="*/ 4 w 21"/>
                  <a:gd name="T7" fmla="*/ 17 h 29"/>
                  <a:gd name="T8" fmla="*/ 2 w 21"/>
                  <a:gd name="T9" fmla="*/ 13 h 29"/>
                  <a:gd name="T10" fmla="*/ 4 w 21"/>
                  <a:gd name="T11" fmla="*/ 9 h 29"/>
                  <a:gd name="T12" fmla="*/ 6 w 21"/>
                  <a:gd name="T13" fmla="*/ 6 h 29"/>
                  <a:gd name="T14" fmla="*/ 13 w 21"/>
                  <a:gd name="T15" fmla="*/ 4 h 29"/>
                  <a:gd name="T16" fmla="*/ 21 w 21"/>
                  <a:gd name="T17" fmla="*/ 4 h 29"/>
                  <a:gd name="T18" fmla="*/ 21 w 21"/>
                  <a:gd name="T19" fmla="*/ 0 h 29"/>
                  <a:gd name="T20" fmla="*/ 11 w 21"/>
                  <a:gd name="T21" fmla="*/ 0 h 29"/>
                  <a:gd name="T22" fmla="*/ 6 w 21"/>
                  <a:gd name="T23" fmla="*/ 2 h 29"/>
                  <a:gd name="T24" fmla="*/ 0 w 21"/>
                  <a:gd name="T25" fmla="*/ 6 h 29"/>
                  <a:gd name="T26" fmla="*/ 0 w 21"/>
                  <a:gd name="T27" fmla="*/ 13 h 29"/>
                  <a:gd name="T28" fmla="*/ 0 w 21"/>
                  <a:gd name="T29" fmla="*/ 19 h 29"/>
                  <a:gd name="T30" fmla="*/ 6 w 21"/>
                  <a:gd name="T31" fmla="*/ 25 h 29"/>
                  <a:gd name="T32" fmla="*/ 11 w 21"/>
                  <a:gd name="T33" fmla="*/ 27 h 29"/>
                  <a:gd name="T34" fmla="*/ 21 w 21"/>
                  <a:gd name="T35" fmla="*/ 29 h 29"/>
                  <a:gd name="T36" fmla="*/ 21 w 21"/>
                  <a:gd name="T37" fmla="*/ 25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1"/>
                  <a:gd name="T58" fmla="*/ 0 h 29"/>
                  <a:gd name="T59" fmla="*/ 21 w 21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1" h="29">
                    <a:moveTo>
                      <a:pt x="21" y="25"/>
                    </a:moveTo>
                    <a:lnTo>
                      <a:pt x="13" y="23"/>
                    </a:lnTo>
                    <a:lnTo>
                      <a:pt x="6" y="21"/>
                    </a:lnTo>
                    <a:lnTo>
                      <a:pt x="4" y="17"/>
                    </a:lnTo>
                    <a:lnTo>
                      <a:pt x="2" y="13"/>
                    </a:lnTo>
                    <a:lnTo>
                      <a:pt x="4" y="9"/>
                    </a:lnTo>
                    <a:lnTo>
                      <a:pt x="6" y="6"/>
                    </a:lnTo>
                    <a:lnTo>
                      <a:pt x="13" y="4"/>
                    </a:lnTo>
                    <a:lnTo>
                      <a:pt x="21" y="4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6" y="2"/>
                    </a:lnTo>
                    <a:lnTo>
                      <a:pt x="0" y="6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6" y="25"/>
                    </a:lnTo>
                    <a:lnTo>
                      <a:pt x="11" y="27"/>
                    </a:lnTo>
                    <a:lnTo>
                      <a:pt x="21" y="29"/>
                    </a:lnTo>
                    <a:lnTo>
                      <a:pt x="21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84" name="Freeform 1037">
                <a:extLst>
                  <a:ext uri="{FF2B5EF4-FFF2-40B4-BE49-F238E27FC236}">
                    <a16:creationId xmlns:a16="http://schemas.microsoft.com/office/drawing/2014/main" id="{A1497424-98C7-A30C-FAD5-685EB80687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4" y="1892"/>
                <a:ext cx="67" cy="35"/>
              </a:xfrm>
              <a:custGeom>
                <a:avLst/>
                <a:gdLst>
                  <a:gd name="T0" fmla="*/ 67 w 67"/>
                  <a:gd name="T1" fmla="*/ 10 h 35"/>
                  <a:gd name="T2" fmla="*/ 67 w 67"/>
                  <a:gd name="T3" fmla="*/ 6 h 35"/>
                  <a:gd name="T4" fmla="*/ 61 w 67"/>
                  <a:gd name="T5" fmla="*/ 2 h 35"/>
                  <a:gd name="T6" fmla="*/ 57 w 67"/>
                  <a:gd name="T7" fmla="*/ 0 h 35"/>
                  <a:gd name="T8" fmla="*/ 54 w 67"/>
                  <a:gd name="T9" fmla="*/ 0 h 35"/>
                  <a:gd name="T10" fmla="*/ 48 w 67"/>
                  <a:gd name="T11" fmla="*/ 0 h 35"/>
                  <a:gd name="T12" fmla="*/ 42 w 67"/>
                  <a:gd name="T13" fmla="*/ 4 h 35"/>
                  <a:gd name="T14" fmla="*/ 34 w 67"/>
                  <a:gd name="T15" fmla="*/ 10 h 35"/>
                  <a:gd name="T16" fmla="*/ 29 w 67"/>
                  <a:gd name="T17" fmla="*/ 17 h 35"/>
                  <a:gd name="T18" fmla="*/ 21 w 67"/>
                  <a:gd name="T19" fmla="*/ 23 h 35"/>
                  <a:gd name="T20" fmla="*/ 11 w 67"/>
                  <a:gd name="T21" fmla="*/ 29 h 35"/>
                  <a:gd name="T22" fmla="*/ 0 w 67"/>
                  <a:gd name="T23" fmla="*/ 31 h 35"/>
                  <a:gd name="T24" fmla="*/ 0 w 67"/>
                  <a:gd name="T25" fmla="*/ 35 h 35"/>
                  <a:gd name="T26" fmla="*/ 11 w 67"/>
                  <a:gd name="T27" fmla="*/ 33 h 35"/>
                  <a:gd name="T28" fmla="*/ 23 w 67"/>
                  <a:gd name="T29" fmla="*/ 27 h 35"/>
                  <a:gd name="T30" fmla="*/ 31 w 67"/>
                  <a:gd name="T31" fmla="*/ 21 h 35"/>
                  <a:gd name="T32" fmla="*/ 36 w 67"/>
                  <a:gd name="T33" fmla="*/ 13 h 35"/>
                  <a:gd name="T34" fmla="*/ 42 w 67"/>
                  <a:gd name="T35" fmla="*/ 8 h 35"/>
                  <a:gd name="T36" fmla="*/ 50 w 67"/>
                  <a:gd name="T37" fmla="*/ 4 h 35"/>
                  <a:gd name="T38" fmla="*/ 54 w 67"/>
                  <a:gd name="T39" fmla="*/ 4 h 35"/>
                  <a:gd name="T40" fmla="*/ 57 w 67"/>
                  <a:gd name="T41" fmla="*/ 4 h 35"/>
                  <a:gd name="T42" fmla="*/ 61 w 67"/>
                  <a:gd name="T43" fmla="*/ 6 h 35"/>
                  <a:gd name="T44" fmla="*/ 65 w 67"/>
                  <a:gd name="T45" fmla="*/ 10 h 35"/>
                  <a:gd name="T46" fmla="*/ 67 w 67"/>
                  <a:gd name="T47" fmla="*/ 6 h 35"/>
                  <a:gd name="T48" fmla="*/ 67 w 67"/>
                  <a:gd name="T49" fmla="*/ 10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7"/>
                  <a:gd name="T76" fmla="*/ 0 h 35"/>
                  <a:gd name="T77" fmla="*/ 67 w 67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7" h="35">
                    <a:moveTo>
                      <a:pt x="67" y="10"/>
                    </a:moveTo>
                    <a:lnTo>
                      <a:pt x="67" y="6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2" y="4"/>
                    </a:lnTo>
                    <a:lnTo>
                      <a:pt x="34" y="10"/>
                    </a:lnTo>
                    <a:lnTo>
                      <a:pt x="29" y="17"/>
                    </a:lnTo>
                    <a:lnTo>
                      <a:pt x="21" y="23"/>
                    </a:lnTo>
                    <a:lnTo>
                      <a:pt x="11" y="29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11" y="33"/>
                    </a:lnTo>
                    <a:lnTo>
                      <a:pt x="23" y="27"/>
                    </a:lnTo>
                    <a:lnTo>
                      <a:pt x="31" y="21"/>
                    </a:lnTo>
                    <a:lnTo>
                      <a:pt x="36" y="13"/>
                    </a:lnTo>
                    <a:lnTo>
                      <a:pt x="42" y="8"/>
                    </a:lnTo>
                    <a:lnTo>
                      <a:pt x="50" y="4"/>
                    </a:lnTo>
                    <a:lnTo>
                      <a:pt x="54" y="4"/>
                    </a:lnTo>
                    <a:lnTo>
                      <a:pt x="57" y="4"/>
                    </a:lnTo>
                    <a:lnTo>
                      <a:pt x="61" y="6"/>
                    </a:lnTo>
                    <a:lnTo>
                      <a:pt x="65" y="10"/>
                    </a:lnTo>
                    <a:lnTo>
                      <a:pt x="67" y="6"/>
                    </a:lnTo>
                    <a:lnTo>
                      <a:pt x="67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85" name="Freeform 1038">
                <a:extLst>
                  <a:ext uri="{FF2B5EF4-FFF2-40B4-BE49-F238E27FC236}">
                    <a16:creationId xmlns:a16="http://schemas.microsoft.com/office/drawing/2014/main" id="{1D079F9E-6F83-0685-F34C-2AD70EE19C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8" y="1898"/>
                <a:ext cx="23" cy="29"/>
              </a:xfrm>
              <a:custGeom>
                <a:avLst/>
                <a:gdLst>
                  <a:gd name="T0" fmla="*/ 23 w 23"/>
                  <a:gd name="T1" fmla="*/ 25 h 29"/>
                  <a:gd name="T2" fmla="*/ 13 w 23"/>
                  <a:gd name="T3" fmla="*/ 23 h 29"/>
                  <a:gd name="T4" fmla="*/ 8 w 23"/>
                  <a:gd name="T5" fmla="*/ 21 h 29"/>
                  <a:gd name="T6" fmla="*/ 4 w 23"/>
                  <a:gd name="T7" fmla="*/ 17 h 29"/>
                  <a:gd name="T8" fmla="*/ 4 w 23"/>
                  <a:gd name="T9" fmla="*/ 13 h 29"/>
                  <a:gd name="T10" fmla="*/ 4 w 23"/>
                  <a:gd name="T11" fmla="*/ 9 h 29"/>
                  <a:gd name="T12" fmla="*/ 8 w 23"/>
                  <a:gd name="T13" fmla="*/ 6 h 29"/>
                  <a:gd name="T14" fmla="*/ 13 w 23"/>
                  <a:gd name="T15" fmla="*/ 4 h 29"/>
                  <a:gd name="T16" fmla="*/ 23 w 23"/>
                  <a:gd name="T17" fmla="*/ 4 h 29"/>
                  <a:gd name="T18" fmla="*/ 23 w 23"/>
                  <a:gd name="T19" fmla="*/ 0 h 29"/>
                  <a:gd name="T20" fmla="*/ 13 w 23"/>
                  <a:gd name="T21" fmla="*/ 0 h 29"/>
                  <a:gd name="T22" fmla="*/ 6 w 23"/>
                  <a:gd name="T23" fmla="*/ 2 h 29"/>
                  <a:gd name="T24" fmla="*/ 2 w 23"/>
                  <a:gd name="T25" fmla="*/ 6 h 29"/>
                  <a:gd name="T26" fmla="*/ 0 w 23"/>
                  <a:gd name="T27" fmla="*/ 13 h 29"/>
                  <a:gd name="T28" fmla="*/ 2 w 23"/>
                  <a:gd name="T29" fmla="*/ 19 h 29"/>
                  <a:gd name="T30" fmla="*/ 6 w 23"/>
                  <a:gd name="T31" fmla="*/ 25 h 29"/>
                  <a:gd name="T32" fmla="*/ 13 w 23"/>
                  <a:gd name="T33" fmla="*/ 27 h 29"/>
                  <a:gd name="T34" fmla="*/ 23 w 23"/>
                  <a:gd name="T35" fmla="*/ 29 h 29"/>
                  <a:gd name="T36" fmla="*/ 23 w 23"/>
                  <a:gd name="T37" fmla="*/ 25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29"/>
                  <a:gd name="T59" fmla="*/ 23 w 23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29">
                    <a:moveTo>
                      <a:pt x="23" y="25"/>
                    </a:moveTo>
                    <a:lnTo>
                      <a:pt x="13" y="23"/>
                    </a:lnTo>
                    <a:lnTo>
                      <a:pt x="8" y="21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8" y="6"/>
                    </a:lnTo>
                    <a:lnTo>
                      <a:pt x="13" y="4"/>
                    </a:lnTo>
                    <a:lnTo>
                      <a:pt x="23" y="4"/>
                    </a:lnTo>
                    <a:lnTo>
                      <a:pt x="23" y="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6" y="25"/>
                    </a:lnTo>
                    <a:lnTo>
                      <a:pt x="13" y="27"/>
                    </a:lnTo>
                    <a:lnTo>
                      <a:pt x="23" y="29"/>
                    </a:lnTo>
                    <a:lnTo>
                      <a:pt x="23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86" name="Freeform 1039">
                <a:extLst>
                  <a:ext uri="{FF2B5EF4-FFF2-40B4-BE49-F238E27FC236}">
                    <a16:creationId xmlns:a16="http://schemas.microsoft.com/office/drawing/2014/main" id="{26721551-CE52-F10A-2213-475443FD2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1" y="1892"/>
                <a:ext cx="67" cy="35"/>
              </a:xfrm>
              <a:custGeom>
                <a:avLst/>
                <a:gdLst>
                  <a:gd name="T0" fmla="*/ 65 w 67"/>
                  <a:gd name="T1" fmla="*/ 10 h 35"/>
                  <a:gd name="T2" fmla="*/ 67 w 67"/>
                  <a:gd name="T3" fmla="*/ 6 h 35"/>
                  <a:gd name="T4" fmla="*/ 61 w 67"/>
                  <a:gd name="T5" fmla="*/ 2 h 35"/>
                  <a:gd name="T6" fmla="*/ 56 w 67"/>
                  <a:gd name="T7" fmla="*/ 0 h 35"/>
                  <a:gd name="T8" fmla="*/ 52 w 67"/>
                  <a:gd name="T9" fmla="*/ 0 h 35"/>
                  <a:gd name="T10" fmla="*/ 48 w 67"/>
                  <a:gd name="T11" fmla="*/ 0 h 35"/>
                  <a:gd name="T12" fmla="*/ 40 w 67"/>
                  <a:gd name="T13" fmla="*/ 4 h 35"/>
                  <a:gd name="T14" fmla="*/ 35 w 67"/>
                  <a:gd name="T15" fmla="*/ 10 h 35"/>
                  <a:gd name="T16" fmla="*/ 27 w 67"/>
                  <a:gd name="T17" fmla="*/ 17 h 35"/>
                  <a:gd name="T18" fmla="*/ 19 w 67"/>
                  <a:gd name="T19" fmla="*/ 23 h 35"/>
                  <a:gd name="T20" fmla="*/ 12 w 67"/>
                  <a:gd name="T21" fmla="*/ 29 h 35"/>
                  <a:gd name="T22" fmla="*/ 0 w 67"/>
                  <a:gd name="T23" fmla="*/ 31 h 35"/>
                  <a:gd name="T24" fmla="*/ 0 w 67"/>
                  <a:gd name="T25" fmla="*/ 35 h 35"/>
                  <a:gd name="T26" fmla="*/ 12 w 67"/>
                  <a:gd name="T27" fmla="*/ 33 h 35"/>
                  <a:gd name="T28" fmla="*/ 21 w 67"/>
                  <a:gd name="T29" fmla="*/ 27 h 35"/>
                  <a:gd name="T30" fmla="*/ 29 w 67"/>
                  <a:gd name="T31" fmla="*/ 21 h 35"/>
                  <a:gd name="T32" fmla="*/ 37 w 67"/>
                  <a:gd name="T33" fmla="*/ 13 h 35"/>
                  <a:gd name="T34" fmla="*/ 42 w 67"/>
                  <a:gd name="T35" fmla="*/ 8 h 35"/>
                  <a:gd name="T36" fmla="*/ 48 w 67"/>
                  <a:gd name="T37" fmla="*/ 4 h 35"/>
                  <a:gd name="T38" fmla="*/ 52 w 67"/>
                  <a:gd name="T39" fmla="*/ 4 h 35"/>
                  <a:gd name="T40" fmla="*/ 56 w 67"/>
                  <a:gd name="T41" fmla="*/ 4 h 35"/>
                  <a:gd name="T42" fmla="*/ 60 w 67"/>
                  <a:gd name="T43" fmla="*/ 6 h 35"/>
                  <a:gd name="T44" fmla="*/ 65 w 67"/>
                  <a:gd name="T45" fmla="*/ 10 h 35"/>
                  <a:gd name="T46" fmla="*/ 65 w 67"/>
                  <a:gd name="T47" fmla="*/ 6 h 35"/>
                  <a:gd name="T48" fmla="*/ 65 w 67"/>
                  <a:gd name="T49" fmla="*/ 10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7"/>
                  <a:gd name="T76" fmla="*/ 0 h 35"/>
                  <a:gd name="T77" fmla="*/ 67 w 67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7" h="35">
                    <a:moveTo>
                      <a:pt x="65" y="10"/>
                    </a:moveTo>
                    <a:lnTo>
                      <a:pt x="67" y="6"/>
                    </a:lnTo>
                    <a:lnTo>
                      <a:pt x="61" y="2"/>
                    </a:lnTo>
                    <a:lnTo>
                      <a:pt x="56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0" y="4"/>
                    </a:lnTo>
                    <a:lnTo>
                      <a:pt x="35" y="10"/>
                    </a:lnTo>
                    <a:lnTo>
                      <a:pt x="27" y="17"/>
                    </a:lnTo>
                    <a:lnTo>
                      <a:pt x="19" y="23"/>
                    </a:lnTo>
                    <a:lnTo>
                      <a:pt x="12" y="29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12" y="33"/>
                    </a:lnTo>
                    <a:lnTo>
                      <a:pt x="21" y="27"/>
                    </a:lnTo>
                    <a:lnTo>
                      <a:pt x="29" y="21"/>
                    </a:lnTo>
                    <a:lnTo>
                      <a:pt x="37" y="13"/>
                    </a:lnTo>
                    <a:lnTo>
                      <a:pt x="42" y="8"/>
                    </a:lnTo>
                    <a:lnTo>
                      <a:pt x="48" y="4"/>
                    </a:lnTo>
                    <a:lnTo>
                      <a:pt x="52" y="4"/>
                    </a:lnTo>
                    <a:lnTo>
                      <a:pt x="56" y="4"/>
                    </a:lnTo>
                    <a:lnTo>
                      <a:pt x="60" y="6"/>
                    </a:lnTo>
                    <a:lnTo>
                      <a:pt x="65" y="10"/>
                    </a:lnTo>
                    <a:lnTo>
                      <a:pt x="65" y="6"/>
                    </a:lnTo>
                    <a:lnTo>
                      <a:pt x="65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87" name="Freeform 1040">
                <a:extLst>
                  <a:ext uri="{FF2B5EF4-FFF2-40B4-BE49-F238E27FC236}">
                    <a16:creationId xmlns:a16="http://schemas.microsoft.com/office/drawing/2014/main" id="{88A45AC4-4CDD-8EBB-0D8B-B0FDC9D0E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1898"/>
                <a:ext cx="21" cy="29"/>
              </a:xfrm>
              <a:custGeom>
                <a:avLst/>
                <a:gdLst>
                  <a:gd name="T0" fmla="*/ 21 w 21"/>
                  <a:gd name="T1" fmla="*/ 25 h 29"/>
                  <a:gd name="T2" fmla="*/ 14 w 21"/>
                  <a:gd name="T3" fmla="*/ 23 h 29"/>
                  <a:gd name="T4" fmla="*/ 6 w 21"/>
                  <a:gd name="T5" fmla="*/ 21 h 29"/>
                  <a:gd name="T6" fmla="*/ 4 w 21"/>
                  <a:gd name="T7" fmla="*/ 17 h 29"/>
                  <a:gd name="T8" fmla="*/ 2 w 21"/>
                  <a:gd name="T9" fmla="*/ 13 h 29"/>
                  <a:gd name="T10" fmla="*/ 4 w 21"/>
                  <a:gd name="T11" fmla="*/ 9 h 29"/>
                  <a:gd name="T12" fmla="*/ 6 w 21"/>
                  <a:gd name="T13" fmla="*/ 6 h 29"/>
                  <a:gd name="T14" fmla="*/ 14 w 21"/>
                  <a:gd name="T15" fmla="*/ 4 h 29"/>
                  <a:gd name="T16" fmla="*/ 21 w 21"/>
                  <a:gd name="T17" fmla="*/ 4 h 29"/>
                  <a:gd name="T18" fmla="*/ 21 w 21"/>
                  <a:gd name="T19" fmla="*/ 0 h 29"/>
                  <a:gd name="T20" fmla="*/ 12 w 21"/>
                  <a:gd name="T21" fmla="*/ 0 h 29"/>
                  <a:gd name="T22" fmla="*/ 6 w 21"/>
                  <a:gd name="T23" fmla="*/ 2 h 29"/>
                  <a:gd name="T24" fmla="*/ 0 w 21"/>
                  <a:gd name="T25" fmla="*/ 6 h 29"/>
                  <a:gd name="T26" fmla="*/ 0 w 21"/>
                  <a:gd name="T27" fmla="*/ 13 h 29"/>
                  <a:gd name="T28" fmla="*/ 0 w 21"/>
                  <a:gd name="T29" fmla="*/ 19 h 29"/>
                  <a:gd name="T30" fmla="*/ 6 w 21"/>
                  <a:gd name="T31" fmla="*/ 25 h 29"/>
                  <a:gd name="T32" fmla="*/ 12 w 21"/>
                  <a:gd name="T33" fmla="*/ 27 h 29"/>
                  <a:gd name="T34" fmla="*/ 21 w 21"/>
                  <a:gd name="T35" fmla="*/ 29 h 29"/>
                  <a:gd name="T36" fmla="*/ 21 w 21"/>
                  <a:gd name="T37" fmla="*/ 25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1"/>
                  <a:gd name="T58" fmla="*/ 0 h 29"/>
                  <a:gd name="T59" fmla="*/ 21 w 21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1" h="29">
                    <a:moveTo>
                      <a:pt x="21" y="25"/>
                    </a:moveTo>
                    <a:lnTo>
                      <a:pt x="14" y="23"/>
                    </a:lnTo>
                    <a:lnTo>
                      <a:pt x="6" y="21"/>
                    </a:lnTo>
                    <a:lnTo>
                      <a:pt x="4" y="17"/>
                    </a:lnTo>
                    <a:lnTo>
                      <a:pt x="2" y="13"/>
                    </a:lnTo>
                    <a:lnTo>
                      <a:pt x="4" y="9"/>
                    </a:lnTo>
                    <a:lnTo>
                      <a:pt x="6" y="6"/>
                    </a:lnTo>
                    <a:lnTo>
                      <a:pt x="14" y="4"/>
                    </a:lnTo>
                    <a:lnTo>
                      <a:pt x="21" y="4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6" y="2"/>
                    </a:lnTo>
                    <a:lnTo>
                      <a:pt x="0" y="6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6" y="25"/>
                    </a:lnTo>
                    <a:lnTo>
                      <a:pt x="12" y="27"/>
                    </a:lnTo>
                    <a:lnTo>
                      <a:pt x="21" y="29"/>
                    </a:lnTo>
                    <a:lnTo>
                      <a:pt x="21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88" name="Freeform 1041">
                <a:extLst>
                  <a:ext uri="{FF2B5EF4-FFF2-40B4-BE49-F238E27FC236}">
                    <a16:creationId xmlns:a16="http://schemas.microsoft.com/office/drawing/2014/main" id="{D15686B8-089D-CA4E-78A7-93275DADB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1892"/>
                <a:ext cx="68" cy="35"/>
              </a:xfrm>
              <a:custGeom>
                <a:avLst/>
                <a:gdLst>
                  <a:gd name="T0" fmla="*/ 68 w 68"/>
                  <a:gd name="T1" fmla="*/ 10 h 35"/>
                  <a:gd name="T2" fmla="*/ 68 w 68"/>
                  <a:gd name="T3" fmla="*/ 6 h 35"/>
                  <a:gd name="T4" fmla="*/ 62 w 68"/>
                  <a:gd name="T5" fmla="*/ 2 h 35"/>
                  <a:gd name="T6" fmla="*/ 58 w 68"/>
                  <a:gd name="T7" fmla="*/ 0 h 35"/>
                  <a:gd name="T8" fmla="*/ 54 w 68"/>
                  <a:gd name="T9" fmla="*/ 0 h 35"/>
                  <a:gd name="T10" fmla="*/ 48 w 68"/>
                  <a:gd name="T11" fmla="*/ 0 h 35"/>
                  <a:gd name="T12" fmla="*/ 43 w 68"/>
                  <a:gd name="T13" fmla="*/ 4 h 35"/>
                  <a:gd name="T14" fmla="*/ 35 w 68"/>
                  <a:gd name="T15" fmla="*/ 10 h 35"/>
                  <a:gd name="T16" fmla="*/ 29 w 68"/>
                  <a:gd name="T17" fmla="*/ 17 h 35"/>
                  <a:gd name="T18" fmla="*/ 21 w 68"/>
                  <a:gd name="T19" fmla="*/ 23 h 35"/>
                  <a:gd name="T20" fmla="*/ 12 w 68"/>
                  <a:gd name="T21" fmla="*/ 29 h 35"/>
                  <a:gd name="T22" fmla="*/ 0 w 68"/>
                  <a:gd name="T23" fmla="*/ 31 h 35"/>
                  <a:gd name="T24" fmla="*/ 0 w 68"/>
                  <a:gd name="T25" fmla="*/ 35 h 35"/>
                  <a:gd name="T26" fmla="*/ 12 w 68"/>
                  <a:gd name="T27" fmla="*/ 33 h 35"/>
                  <a:gd name="T28" fmla="*/ 23 w 68"/>
                  <a:gd name="T29" fmla="*/ 27 h 35"/>
                  <a:gd name="T30" fmla="*/ 31 w 68"/>
                  <a:gd name="T31" fmla="*/ 21 h 35"/>
                  <a:gd name="T32" fmla="*/ 37 w 68"/>
                  <a:gd name="T33" fmla="*/ 13 h 35"/>
                  <a:gd name="T34" fmla="*/ 43 w 68"/>
                  <a:gd name="T35" fmla="*/ 8 h 35"/>
                  <a:gd name="T36" fmla="*/ 50 w 68"/>
                  <a:gd name="T37" fmla="*/ 4 h 35"/>
                  <a:gd name="T38" fmla="*/ 54 w 68"/>
                  <a:gd name="T39" fmla="*/ 4 h 35"/>
                  <a:gd name="T40" fmla="*/ 58 w 68"/>
                  <a:gd name="T41" fmla="*/ 4 h 35"/>
                  <a:gd name="T42" fmla="*/ 62 w 68"/>
                  <a:gd name="T43" fmla="*/ 6 h 35"/>
                  <a:gd name="T44" fmla="*/ 66 w 68"/>
                  <a:gd name="T45" fmla="*/ 10 h 35"/>
                  <a:gd name="T46" fmla="*/ 68 w 68"/>
                  <a:gd name="T47" fmla="*/ 6 h 35"/>
                  <a:gd name="T48" fmla="*/ 68 w 68"/>
                  <a:gd name="T49" fmla="*/ 10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8"/>
                  <a:gd name="T76" fmla="*/ 0 h 35"/>
                  <a:gd name="T77" fmla="*/ 68 w 68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8" h="35">
                    <a:moveTo>
                      <a:pt x="68" y="10"/>
                    </a:moveTo>
                    <a:lnTo>
                      <a:pt x="68" y="6"/>
                    </a:lnTo>
                    <a:lnTo>
                      <a:pt x="62" y="2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3" y="4"/>
                    </a:lnTo>
                    <a:lnTo>
                      <a:pt x="35" y="10"/>
                    </a:lnTo>
                    <a:lnTo>
                      <a:pt x="29" y="17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12" y="33"/>
                    </a:lnTo>
                    <a:lnTo>
                      <a:pt x="23" y="27"/>
                    </a:lnTo>
                    <a:lnTo>
                      <a:pt x="31" y="21"/>
                    </a:lnTo>
                    <a:lnTo>
                      <a:pt x="37" y="13"/>
                    </a:lnTo>
                    <a:lnTo>
                      <a:pt x="43" y="8"/>
                    </a:lnTo>
                    <a:lnTo>
                      <a:pt x="50" y="4"/>
                    </a:lnTo>
                    <a:lnTo>
                      <a:pt x="54" y="4"/>
                    </a:lnTo>
                    <a:lnTo>
                      <a:pt x="58" y="4"/>
                    </a:lnTo>
                    <a:lnTo>
                      <a:pt x="62" y="6"/>
                    </a:lnTo>
                    <a:lnTo>
                      <a:pt x="66" y="10"/>
                    </a:lnTo>
                    <a:lnTo>
                      <a:pt x="68" y="6"/>
                    </a:lnTo>
                    <a:lnTo>
                      <a:pt x="68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89" name="Freeform 1042">
                <a:extLst>
                  <a:ext uri="{FF2B5EF4-FFF2-40B4-BE49-F238E27FC236}">
                    <a16:creationId xmlns:a16="http://schemas.microsoft.com/office/drawing/2014/main" id="{D7CB61A0-0239-E229-741D-247593D3D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0" y="1898"/>
                <a:ext cx="24" cy="29"/>
              </a:xfrm>
              <a:custGeom>
                <a:avLst/>
                <a:gdLst>
                  <a:gd name="T0" fmla="*/ 24 w 24"/>
                  <a:gd name="T1" fmla="*/ 25 h 29"/>
                  <a:gd name="T2" fmla="*/ 14 w 24"/>
                  <a:gd name="T3" fmla="*/ 23 h 29"/>
                  <a:gd name="T4" fmla="*/ 8 w 24"/>
                  <a:gd name="T5" fmla="*/ 21 h 29"/>
                  <a:gd name="T6" fmla="*/ 4 w 24"/>
                  <a:gd name="T7" fmla="*/ 17 h 29"/>
                  <a:gd name="T8" fmla="*/ 4 w 24"/>
                  <a:gd name="T9" fmla="*/ 13 h 29"/>
                  <a:gd name="T10" fmla="*/ 4 w 24"/>
                  <a:gd name="T11" fmla="*/ 9 h 29"/>
                  <a:gd name="T12" fmla="*/ 8 w 24"/>
                  <a:gd name="T13" fmla="*/ 6 h 29"/>
                  <a:gd name="T14" fmla="*/ 14 w 24"/>
                  <a:gd name="T15" fmla="*/ 4 h 29"/>
                  <a:gd name="T16" fmla="*/ 24 w 24"/>
                  <a:gd name="T17" fmla="*/ 4 h 29"/>
                  <a:gd name="T18" fmla="*/ 24 w 24"/>
                  <a:gd name="T19" fmla="*/ 0 h 29"/>
                  <a:gd name="T20" fmla="*/ 14 w 24"/>
                  <a:gd name="T21" fmla="*/ 0 h 29"/>
                  <a:gd name="T22" fmla="*/ 6 w 24"/>
                  <a:gd name="T23" fmla="*/ 2 h 29"/>
                  <a:gd name="T24" fmla="*/ 2 w 24"/>
                  <a:gd name="T25" fmla="*/ 6 h 29"/>
                  <a:gd name="T26" fmla="*/ 0 w 24"/>
                  <a:gd name="T27" fmla="*/ 13 h 29"/>
                  <a:gd name="T28" fmla="*/ 2 w 24"/>
                  <a:gd name="T29" fmla="*/ 19 h 29"/>
                  <a:gd name="T30" fmla="*/ 6 w 24"/>
                  <a:gd name="T31" fmla="*/ 25 h 29"/>
                  <a:gd name="T32" fmla="*/ 14 w 24"/>
                  <a:gd name="T33" fmla="*/ 27 h 29"/>
                  <a:gd name="T34" fmla="*/ 24 w 24"/>
                  <a:gd name="T35" fmla="*/ 29 h 29"/>
                  <a:gd name="T36" fmla="*/ 24 w 24"/>
                  <a:gd name="T37" fmla="*/ 25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29"/>
                  <a:gd name="T59" fmla="*/ 24 w 24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29">
                    <a:moveTo>
                      <a:pt x="24" y="25"/>
                    </a:moveTo>
                    <a:lnTo>
                      <a:pt x="14" y="23"/>
                    </a:lnTo>
                    <a:lnTo>
                      <a:pt x="8" y="21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8" y="6"/>
                    </a:lnTo>
                    <a:lnTo>
                      <a:pt x="14" y="4"/>
                    </a:lnTo>
                    <a:lnTo>
                      <a:pt x="24" y="4"/>
                    </a:lnTo>
                    <a:lnTo>
                      <a:pt x="24" y="0"/>
                    </a:lnTo>
                    <a:lnTo>
                      <a:pt x="14" y="0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6" y="25"/>
                    </a:lnTo>
                    <a:lnTo>
                      <a:pt x="14" y="27"/>
                    </a:lnTo>
                    <a:lnTo>
                      <a:pt x="24" y="29"/>
                    </a:lnTo>
                    <a:lnTo>
                      <a:pt x="24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90" name="Freeform 1043">
                <a:extLst>
                  <a:ext uri="{FF2B5EF4-FFF2-40B4-BE49-F238E27FC236}">
                    <a16:creationId xmlns:a16="http://schemas.microsoft.com/office/drawing/2014/main" id="{96CE0972-F3C5-FF3A-90FA-10983E97FD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1892"/>
                <a:ext cx="67" cy="35"/>
              </a:xfrm>
              <a:custGeom>
                <a:avLst/>
                <a:gdLst>
                  <a:gd name="T0" fmla="*/ 65 w 67"/>
                  <a:gd name="T1" fmla="*/ 10 h 35"/>
                  <a:gd name="T2" fmla="*/ 67 w 67"/>
                  <a:gd name="T3" fmla="*/ 6 h 35"/>
                  <a:gd name="T4" fmla="*/ 61 w 67"/>
                  <a:gd name="T5" fmla="*/ 2 h 35"/>
                  <a:gd name="T6" fmla="*/ 55 w 67"/>
                  <a:gd name="T7" fmla="*/ 0 h 35"/>
                  <a:gd name="T8" fmla="*/ 51 w 67"/>
                  <a:gd name="T9" fmla="*/ 0 h 35"/>
                  <a:gd name="T10" fmla="*/ 47 w 67"/>
                  <a:gd name="T11" fmla="*/ 0 h 35"/>
                  <a:gd name="T12" fmla="*/ 40 w 67"/>
                  <a:gd name="T13" fmla="*/ 4 h 35"/>
                  <a:gd name="T14" fmla="*/ 34 w 67"/>
                  <a:gd name="T15" fmla="*/ 10 h 35"/>
                  <a:gd name="T16" fmla="*/ 26 w 67"/>
                  <a:gd name="T17" fmla="*/ 17 h 35"/>
                  <a:gd name="T18" fmla="*/ 19 w 67"/>
                  <a:gd name="T19" fmla="*/ 23 h 35"/>
                  <a:gd name="T20" fmla="*/ 11 w 67"/>
                  <a:gd name="T21" fmla="*/ 29 h 35"/>
                  <a:gd name="T22" fmla="*/ 0 w 67"/>
                  <a:gd name="T23" fmla="*/ 31 h 35"/>
                  <a:gd name="T24" fmla="*/ 0 w 67"/>
                  <a:gd name="T25" fmla="*/ 35 h 35"/>
                  <a:gd name="T26" fmla="*/ 11 w 67"/>
                  <a:gd name="T27" fmla="*/ 33 h 35"/>
                  <a:gd name="T28" fmla="*/ 21 w 67"/>
                  <a:gd name="T29" fmla="*/ 27 h 35"/>
                  <a:gd name="T30" fmla="*/ 28 w 67"/>
                  <a:gd name="T31" fmla="*/ 21 h 35"/>
                  <a:gd name="T32" fmla="*/ 36 w 67"/>
                  <a:gd name="T33" fmla="*/ 13 h 35"/>
                  <a:gd name="T34" fmla="*/ 42 w 67"/>
                  <a:gd name="T35" fmla="*/ 8 h 35"/>
                  <a:gd name="T36" fmla="*/ 47 w 67"/>
                  <a:gd name="T37" fmla="*/ 4 h 35"/>
                  <a:gd name="T38" fmla="*/ 51 w 67"/>
                  <a:gd name="T39" fmla="*/ 4 h 35"/>
                  <a:gd name="T40" fmla="*/ 55 w 67"/>
                  <a:gd name="T41" fmla="*/ 4 h 35"/>
                  <a:gd name="T42" fmla="*/ 59 w 67"/>
                  <a:gd name="T43" fmla="*/ 6 h 35"/>
                  <a:gd name="T44" fmla="*/ 65 w 67"/>
                  <a:gd name="T45" fmla="*/ 10 h 35"/>
                  <a:gd name="T46" fmla="*/ 65 w 67"/>
                  <a:gd name="T47" fmla="*/ 6 h 35"/>
                  <a:gd name="T48" fmla="*/ 65 w 67"/>
                  <a:gd name="T49" fmla="*/ 10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7"/>
                  <a:gd name="T76" fmla="*/ 0 h 35"/>
                  <a:gd name="T77" fmla="*/ 67 w 67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7" h="35">
                    <a:moveTo>
                      <a:pt x="65" y="10"/>
                    </a:moveTo>
                    <a:lnTo>
                      <a:pt x="67" y="6"/>
                    </a:lnTo>
                    <a:lnTo>
                      <a:pt x="61" y="2"/>
                    </a:lnTo>
                    <a:lnTo>
                      <a:pt x="55" y="0"/>
                    </a:lnTo>
                    <a:lnTo>
                      <a:pt x="51" y="0"/>
                    </a:lnTo>
                    <a:lnTo>
                      <a:pt x="47" y="0"/>
                    </a:lnTo>
                    <a:lnTo>
                      <a:pt x="40" y="4"/>
                    </a:lnTo>
                    <a:lnTo>
                      <a:pt x="34" y="10"/>
                    </a:lnTo>
                    <a:lnTo>
                      <a:pt x="26" y="17"/>
                    </a:lnTo>
                    <a:lnTo>
                      <a:pt x="19" y="23"/>
                    </a:lnTo>
                    <a:lnTo>
                      <a:pt x="11" y="29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11" y="33"/>
                    </a:lnTo>
                    <a:lnTo>
                      <a:pt x="21" y="27"/>
                    </a:lnTo>
                    <a:lnTo>
                      <a:pt x="28" y="21"/>
                    </a:lnTo>
                    <a:lnTo>
                      <a:pt x="36" y="13"/>
                    </a:lnTo>
                    <a:lnTo>
                      <a:pt x="42" y="8"/>
                    </a:lnTo>
                    <a:lnTo>
                      <a:pt x="47" y="4"/>
                    </a:lnTo>
                    <a:lnTo>
                      <a:pt x="51" y="4"/>
                    </a:lnTo>
                    <a:lnTo>
                      <a:pt x="55" y="4"/>
                    </a:lnTo>
                    <a:lnTo>
                      <a:pt x="59" y="6"/>
                    </a:lnTo>
                    <a:lnTo>
                      <a:pt x="65" y="10"/>
                    </a:lnTo>
                    <a:lnTo>
                      <a:pt x="65" y="6"/>
                    </a:lnTo>
                    <a:lnTo>
                      <a:pt x="65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91" name="Freeform 1044">
                <a:extLst>
                  <a:ext uri="{FF2B5EF4-FFF2-40B4-BE49-F238E27FC236}">
                    <a16:creationId xmlns:a16="http://schemas.microsoft.com/office/drawing/2014/main" id="{4F0C60ED-EB91-5144-9B8C-51D85C72B0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8" y="1898"/>
                <a:ext cx="21" cy="29"/>
              </a:xfrm>
              <a:custGeom>
                <a:avLst/>
                <a:gdLst>
                  <a:gd name="T0" fmla="*/ 21 w 21"/>
                  <a:gd name="T1" fmla="*/ 25 h 29"/>
                  <a:gd name="T2" fmla="*/ 13 w 21"/>
                  <a:gd name="T3" fmla="*/ 23 h 29"/>
                  <a:gd name="T4" fmla="*/ 5 w 21"/>
                  <a:gd name="T5" fmla="*/ 21 h 29"/>
                  <a:gd name="T6" fmla="*/ 3 w 21"/>
                  <a:gd name="T7" fmla="*/ 17 h 29"/>
                  <a:gd name="T8" fmla="*/ 2 w 21"/>
                  <a:gd name="T9" fmla="*/ 13 h 29"/>
                  <a:gd name="T10" fmla="*/ 3 w 21"/>
                  <a:gd name="T11" fmla="*/ 9 h 29"/>
                  <a:gd name="T12" fmla="*/ 5 w 21"/>
                  <a:gd name="T13" fmla="*/ 6 h 29"/>
                  <a:gd name="T14" fmla="*/ 13 w 21"/>
                  <a:gd name="T15" fmla="*/ 4 h 29"/>
                  <a:gd name="T16" fmla="*/ 21 w 21"/>
                  <a:gd name="T17" fmla="*/ 4 h 29"/>
                  <a:gd name="T18" fmla="*/ 21 w 21"/>
                  <a:gd name="T19" fmla="*/ 0 h 29"/>
                  <a:gd name="T20" fmla="*/ 11 w 21"/>
                  <a:gd name="T21" fmla="*/ 0 h 29"/>
                  <a:gd name="T22" fmla="*/ 5 w 21"/>
                  <a:gd name="T23" fmla="*/ 2 h 29"/>
                  <a:gd name="T24" fmla="*/ 2 w 21"/>
                  <a:gd name="T25" fmla="*/ 6 h 29"/>
                  <a:gd name="T26" fmla="*/ 0 w 21"/>
                  <a:gd name="T27" fmla="*/ 13 h 29"/>
                  <a:gd name="T28" fmla="*/ 2 w 21"/>
                  <a:gd name="T29" fmla="*/ 19 h 29"/>
                  <a:gd name="T30" fmla="*/ 5 w 21"/>
                  <a:gd name="T31" fmla="*/ 25 h 29"/>
                  <a:gd name="T32" fmla="*/ 11 w 21"/>
                  <a:gd name="T33" fmla="*/ 27 h 29"/>
                  <a:gd name="T34" fmla="*/ 21 w 21"/>
                  <a:gd name="T35" fmla="*/ 29 h 29"/>
                  <a:gd name="T36" fmla="*/ 21 w 21"/>
                  <a:gd name="T37" fmla="*/ 25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1"/>
                  <a:gd name="T58" fmla="*/ 0 h 29"/>
                  <a:gd name="T59" fmla="*/ 21 w 21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1" h="29">
                    <a:moveTo>
                      <a:pt x="21" y="25"/>
                    </a:moveTo>
                    <a:lnTo>
                      <a:pt x="13" y="23"/>
                    </a:lnTo>
                    <a:lnTo>
                      <a:pt x="5" y="21"/>
                    </a:lnTo>
                    <a:lnTo>
                      <a:pt x="3" y="17"/>
                    </a:lnTo>
                    <a:lnTo>
                      <a:pt x="2" y="13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13" y="4"/>
                    </a:lnTo>
                    <a:lnTo>
                      <a:pt x="21" y="4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5" y="2"/>
                    </a:lnTo>
                    <a:lnTo>
                      <a:pt x="2" y="6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5" y="25"/>
                    </a:lnTo>
                    <a:lnTo>
                      <a:pt x="11" y="27"/>
                    </a:lnTo>
                    <a:lnTo>
                      <a:pt x="21" y="29"/>
                    </a:lnTo>
                    <a:lnTo>
                      <a:pt x="21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92" name="Freeform 1045">
                <a:extLst>
                  <a:ext uri="{FF2B5EF4-FFF2-40B4-BE49-F238E27FC236}">
                    <a16:creationId xmlns:a16="http://schemas.microsoft.com/office/drawing/2014/main" id="{CD0F7759-1249-A6CF-6AA7-389F1F202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1892"/>
                <a:ext cx="67" cy="35"/>
              </a:xfrm>
              <a:custGeom>
                <a:avLst/>
                <a:gdLst>
                  <a:gd name="T0" fmla="*/ 67 w 67"/>
                  <a:gd name="T1" fmla="*/ 10 h 35"/>
                  <a:gd name="T2" fmla="*/ 67 w 67"/>
                  <a:gd name="T3" fmla="*/ 6 h 35"/>
                  <a:gd name="T4" fmla="*/ 61 w 67"/>
                  <a:gd name="T5" fmla="*/ 2 h 35"/>
                  <a:gd name="T6" fmla="*/ 57 w 67"/>
                  <a:gd name="T7" fmla="*/ 0 h 35"/>
                  <a:gd name="T8" fmla="*/ 54 w 67"/>
                  <a:gd name="T9" fmla="*/ 0 h 35"/>
                  <a:gd name="T10" fmla="*/ 48 w 67"/>
                  <a:gd name="T11" fmla="*/ 0 h 35"/>
                  <a:gd name="T12" fmla="*/ 42 w 67"/>
                  <a:gd name="T13" fmla="*/ 4 h 35"/>
                  <a:gd name="T14" fmla="*/ 34 w 67"/>
                  <a:gd name="T15" fmla="*/ 10 h 35"/>
                  <a:gd name="T16" fmla="*/ 29 w 67"/>
                  <a:gd name="T17" fmla="*/ 17 h 35"/>
                  <a:gd name="T18" fmla="*/ 21 w 67"/>
                  <a:gd name="T19" fmla="*/ 23 h 35"/>
                  <a:gd name="T20" fmla="*/ 11 w 67"/>
                  <a:gd name="T21" fmla="*/ 29 h 35"/>
                  <a:gd name="T22" fmla="*/ 0 w 67"/>
                  <a:gd name="T23" fmla="*/ 31 h 35"/>
                  <a:gd name="T24" fmla="*/ 0 w 67"/>
                  <a:gd name="T25" fmla="*/ 35 h 35"/>
                  <a:gd name="T26" fmla="*/ 13 w 67"/>
                  <a:gd name="T27" fmla="*/ 33 h 35"/>
                  <a:gd name="T28" fmla="*/ 23 w 67"/>
                  <a:gd name="T29" fmla="*/ 27 h 35"/>
                  <a:gd name="T30" fmla="*/ 30 w 67"/>
                  <a:gd name="T31" fmla="*/ 21 h 35"/>
                  <a:gd name="T32" fmla="*/ 36 w 67"/>
                  <a:gd name="T33" fmla="*/ 13 h 35"/>
                  <a:gd name="T34" fmla="*/ 42 w 67"/>
                  <a:gd name="T35" fmla="*/ 8 h 35"/>
                  <a:gd name="T36" fmla="*/ 50 w 67"/>
                  <a:gd name="T37" fmla="*/ 4 h 35"/>
                  <a:gd name="T38" fmla="*/ 54 w 67"/>
                  <a:gd name="T39" fmla="*/ 4 h 35"/>
                  <a:gd name="T40" fmla="*/ 57 w 67"/>
                  <a:gd name="T41" fmla="*/ 4 h 35"/>
                  <a:gd name="T42" fmla="*/ 61 w 67"/>
                  <a:gd name="T43" fmla="*/ 6 h 35"/>
                  <a:gd name="T44" fmla="*/ 65 w 67"/>
                  <a:gd name="T45" fmla="*/ 10 h 35"/>
                  <a:gd name="T46" fmla="*/ 67 w 67"/>
                  <a:gd name="T47" fmla="*/ 6 h 35"/>
                  <a:gd name="T48" fmla="*/ 67 w 67"/>
                  <a:gd name="T49" fmla="*/ 10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7"/>
                  <a:gd name="T76" fmla="*/ 0 h 35"/>
                  <a:gd name="T77" fmla="*/ 67 w 67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7" h="35">
                    <a:moveTo>
                      <a:pt x="67" y="10"/>
                    </a:moveTo>
                    <a:lnTo>
                      <a:pt x="67" y="6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2" y="4"/>
                    </a:lnTo>
                    <a:lnTo>
                      <a:pt x="34" y="10"/>
                    </a:lnTo>
                    <a:lnTo>
                      <a:pt x="29" y="17"/>
                    </a:lnTo>
                    <a:lnTo>
                      <a:pt x="21" y="23"/>
                    </a:lnTo>
                    <a:lnTo>
                      <a:pt x="11" y="29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13" y="33"/>
                    </a:lnTo>
                    <a:lnTo>
                      <a:pt x="23" y="27"/>
                    </a:lnTo>
                    <a:lnTo>
                      <a:pt x="30" y="21"/>
                    </a:lnTo>
                    <a:lnTo>
                      <a:pt x="36" y="13"/>
                    </a:lnTo>
                    <a:lnTo>
                      <a:pt x="42" y="8"/>
                    </a:lnTo>
                    <a:lnTo>
                      <a:pt x="50" y="4"/>
                    </a:lnTo>
                    <a:lnTo>
                      <a:pt x="54" y="4"/>
                    </a:lnTo>
                    <a:lnTo>
                      <a:pt x="57" y="4"/>
                    </a:lnTo>
                    <a:lnTo>
                      <a:pt x="61" y="6"/>
                    </a:lnTo>
                    <a:lnTo>
                      <a:pt x="65" y="10"/>
                    </a:lnTo>
                    <a:lnTo>
                      <a:pt x="67" y="6"/>
                    </a:lnTo>
                    <a:lnTo>
                      <a:pt x="67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93" name="Freeform 1046">
                <a:extLst>
                  <a:ext uri="{FF2B5EF4-FFF2-40B4-BE49-F238E27FC236}">
                    <a16:creationId xmlns:a16="http://schemas.microsoft.com/office/drawing/2014/main" id="{D6343853-E745-59FC-447C-8498FD0537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3" y="1898"/>
                <a:ext cx="23" cy="29"/>
              </a:xfrm>
              <a:custGeom>
                <a:avLst/>
                <a:gdLst>
                  <a:gd name="T0" fmla="*/ 23 w 23"/>
                  <a:gd name="T1" fmla="*/ 25 h 29"/>
                  <a:gd name="T2" fmla="*/ 13 w 23"/>
                  <a:gd name="T3" fmla="*/ 23 h 29"/>
                  <a:gd name="T4" fmla="*/ 8 w 23"/>
                  <a:gd name="T5" fmla="*/ 21 h 29"/>
                  <a:gd name="T6" fmla="*/ 4 w 23"/>
                  <a:gd name="T7" fmla="*/ 17 h 29"/>
                  <a:gd name="T8" fmla="*/ 4 w 23"/>
                  <a:gd name="T9" fmla="*/ 13 h 29"/>
                  <a:gd name="T10" fmla="*/ 4 w 23"/>
                  <a:gd name="T11" fmla="*/ 9 h 29"/>
                  <a:gd name="T12" fmla="*/ 8 w 23"/>
                  <a:gd name="T13" fmla="*/ 6 h 29"/>
                  <a:gd name="T14" fmla="*/ 13 w 23"/>
                  <a:gd name="T15" fmla="*/ 4 h 29"/>
                  <a:gd name="T16" fmla="*/ 23 w 23"/>
                  <a:gd name="T17" fmla="*/ 4 h 29"/>
                  <a:gd name="T18" fmla="*/ 23 w 23"/>
                  <a:gd name="T19" fmla="*/ 0 h 29"/>
                  <a:gd name="T20" fmla="*/ 13 w 23"/>
                  <a:gd name="T21" fmla="*/ 0 h 29"/>
                  <a:gd name="T22" fmla="*/ 6 w 23"/>
                  <a:gd name="T23" fmla="*/ 2 h 29"/>
                  <a:gd name="T24" fmla="*/ 2 w 23"/>
                  <a:gd name="T25" fmla="*/ 6 h 29"/>
                  <a:gd name="T26" fmla="*/ 0 w 23"/>
                  <a:gd name="T27" fmla="*/ 13 h 29"/>
                  <a:gd name="T28" fmla="*/ 2 w 23"/>
                  <a:gd name="T29" fmla="*/ 19 h 29"/>
                  <a:gd name="T30" fmla="*/ 6 w 23"/>
                  <a:gd name="T31" fmla="*/ 25 h 29"/>
                  <a:gd name="T32" fmla="*/ 13 w 23"/>
                  <a:gd name="T33" fmla="*/ 27 h 29"/>
                  <a:gd name="T34" fmla="*/ 23 w 23"/>
                  <a:gd name="T35" fmla="*/ 29 h 29"/>
                  <a:gd name="T36" fmla="*/ 23 w 23"/>
                  <a:gd name="T37" fmla="*/ 25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29"/>
                  <a:gd name="T59" fmla="*/ 23 w 23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29">
                    <a:moveTo>
                      <a:pt x="23" y="25"/>
                    </a:moveTo>
                    <a:lnTo>
                      <a:pt x="13" y="23"/>
                    </a:lnTo>
                    <a:lnTo>
                      <a:pt x="8" y="21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8" y="6"/>
                    </a:lnTo>
                    <a:lnTo>
                      <a:pt x="13" y="4"/>
                    </a:lnTo>
                    <a:lnTo>
                      <a:pt x="23" y="4"/>
                    </a:lnTo>
                    <a:lnTo>
                      <a:pt x="23" y="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6" y="25"/>
                    </a:lnTo>
                    <a:lnTo>
                      <a:pt x="13" y="27"/>
                    </a:lnTo>
                    <a:lnTo>
                      <a:pt x="23" y="29"/>
                    </a:lnTo>
                    <a:lnTo>
                      <a:pt x="23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94" name="Freeform 1047">
                <a:extLst>
                  <a:ext uri="{FF2B5EF4-FFF2-40B4-BE49-F238E27FC236}">
                    <a16:creationId xmlns:a16="http://schemas.microsoft.com/office/drawing/2014/main" id="{00BEFC3A-05A7-642E-CA51-34AC5D712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6" y="1892"/>
                <a:ext cx="67" cy="35"/>
              </a:xfrm>
              <a:custGeom>
                <a:avLst/>
                <a:gdLst>
                  <a:gd name="T0" fmla="*/ 65 w 67"/>
                  <a:gd name="T1" fmla="*/ 10 h 35"/>
                  <a:gd name="T2" fmla="*/ 67 w 67"/>
                  <a:gd name="T3" fmla="*/ 6 h 35"/>
                  <a:gd name="T4" fmla="*/ 61 w 67"/>
                  <a:gd name="T5" fmla="*/ 2 h 35"/>
                  <a:gd name="T6" fmla="*/ 56 w 67"/>
                  <a:gd name="T7" fmla="*/ 0 h 35"/>
                  <a:gd name="T8" fmla="*/ 52 w 67"/>
                  <a:gd name="T9" fmla="*/ 0 h 35"/>
                  <a:gd name="T10" fmla="*/ 48 w 67"/>
                  <a:gd name="T11" fmla="*/ 0 h 35"/>
                  <a:gd name="T12" fmla="*/ 40 w 67"/>
                  <a:gd name="T13" fmla="*/ 4 h 35"/>
                  <a:gd name="T14" fmla="*/ 34 w 67"/>
                  <a:gd name="T15" fmla="*/ 10 h 35"/>
                  <a:gd name="T16" fmla="*/ 27 w 67"/>
                  <a:gd name="T17" fmla="*/ 17 h 35"/>
                  <a:gd name="T18" fmla="*/ 19 w 67"/>
                  <a:gd name="T19" fmla="*/ 23 h 35"/>
                  <a:gd name="T20" fmla="*/ 11 w 67"/>
                  <a:gd name="T21" fmla="*/ 29 h 35"/>
                  <a:gd name="T22" fmla="*/ 0 w 67"/>
                  <a:gd name="T23" fmla="*/ 31 h 35"/>
                  <a:gd name="T24" fmla="*/ 0 w 67"/>
                  <a:gd name="T25" fmla="*/ 35 h 35"/>
                  <a:gd name="T26" fmla="*/ 11 w 67"/>
                  <a:gd name="T27" fmla="*/ 33 h 35"/>
                  <a:gd name="T28" fmla="*/ 21 w 67"/>
                  <a:gd name="T29" fmla="*/ 27 h 35"/>
                  <a:gd name="T30" fmla="*/ 29 w 67"/>
                  <a:gd name="T31" fmla="*/ 21 h 35"/>
                  <a:gd name="T32" fmla="*/ 36 w 67"/>
                  <a:gd name="T33" fmla="*/ 13 h 35"/>
                  <a:gd name="T34" fmla="*/ 42 w 67"/>
                  <a:gd name="T35" fmla="*/ 8 h 35"/>
                  <a:gd name="T36" fmla="*/ 48 w 67"/>
                  <a:gd name="T37" fmla="*/ 4 h 35"/>
                  <a:gd name="T38" fmla="*/ 52 w 67"/>
                  <a:gd name="T39" fmla="*/ 4 h 35"/>
                  <a:gd name="T40" fmla="*/ 56 w 67"/>
                  <a:gd name="T41" fmla="*/ 4 h 35"/>
                  <a:gd name="T42" fmla="*/ 59 w 67"/>
                  <a:gd name="T43" fmla="*/ 6 h 35"/>
                  <a:gd name="T44" fmla="*/ 65 w 67"/>
                  <a:gd name="T45" fmla="*/ 10 h 35"/>
                  <a:gd name="T46" fmla="*/ 65 w 67"/>
                  <a:gd name="T47" fmla="*/ 6 h 35"/>
                  <a:gd name="T48" fmla="*/ 65 w 67"/>
                  <a:gd name="T49" fmla="*/ 10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7"/>
                  <a:gd name="T76" fmla="*/ 0 h 35"/>
                  <a:gd name="T77" fmla="*/ 67 w 67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7" h="35">
                    <a:moveTo>
                      <a:pt x="65" y="10"/>
                    </a:moveTo>
                    <a:lnTo>
                      <a:pt x="67" y="6"/>
                    </a:lnTo>
                    <a:lnTo>
                      <a:pt x="61" y="2"/>
                    </a:lnTo>
                    <a:lnTo>
                      <a:pt x="56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0" y="4"/>
                    </a:lnTo>
                    <a:lnTo>
                      <a:pt x="34" y="10"/>
                    </a:lnTo>
                    <a:lnTo>
                      <a:pt x="27" y="17"/>
                    </a:lnTo>
                    <a:lnTo>
                      <a:pt x="19" y="23"/>
                    </a:lnTo>
                    <a:lnTo>
                      <a:pt x="11" y="29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11" y="33"/>
                    </a:lnTo>
                    <a:lnTo>
                      <a:pt x="21" y="27"/>
                    </a:lnTo>
                    <a:lnTo>
                      <a:pt x="29" y="21"/>
                    </a:lnTo>
                    <a:lnTo>
                      <a:pt x="36" y="13"/>
                    </a:lnTo>
                    <a:lnTo>
                      <a:pt x="42" y="8"/>
                    </a:lnTo>
                    <a:lnTo>
                      <a:pt x="48" y="4"/>
                    </a:lnTo>
                    <a:lnTo>
                      <a:pt x="52" y="4"/>
                    </a:lnTo>
                    <a:lnTo>
                      <a:pt x="56" y="4"/>
                    </a:lnTo>
                    <a:lnTo>
                      <a:pt x="59" y="6"/>
                    </a:lnTo>
                    <a:lnTo>
                      <a:pt x="65" y="10"/>
                    </a:lnTo>
                    <a:lnTo>
                      <a:pt x="65" y="6"/>
                    </a:lnTo>
                    <a:lnTo>
                      <a:pt x="65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95" name="Freeform 1048">
                <a:extLst>
                  <a:ext uri="{FF2B5EF4-FFF2-40B4-BE49-F238E27FC236}">
                    <a16:creationId xmlns:a16="http://schemas.microsoft.com/office/drawing/2014/main" id="{2B69F73D-E8FC-C8EB-4D9A-F5E8C2E6C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0" y="1898"/>
                <a:ext cx="21" cy="29"/>
              </a:xfrm>
              <a:custGeom>
                <a:avLst/>
                <a:gdLst>
                  <a:gd name="T0" fmla="*/ 21 w 21"/>
                  <a:gd name="T1" fmla="*/ 25 h 29"/>
                  <a:gd name="T2" fmla="*/ 14 w 21"/>
                  <a:gd name="T3" fmla="*/ 23 h 29"/>
                  <a:gd name="T4" fmla="*/ 6 w 21"/>
                  <a:gd name="T5" fmla="*/ 21 h 29"/>
                  <a:gd name="T6" fmla="*/ 4 w 21"/>
                  <a:gd name="T7" fmla="*/ 17 h 29"/>
                  <a:gd name="T8" fmla="*/ 2 w 21"/>
                  <a:gd name="T9" fmla="*/ 13 h 29"/>
                  <a:gd name="T10" fmla="*/ 4 w 21"/>
                  <a:gd name="T11" fmla="*/ 9 h 29"/>
                  <a:gd name="T12" fmla="*/ 6 w 21"/>
                  <a:gd name="T13" fmla="*/ 6 h 29"/>
                  <a:gd name="T14" fmla="*/ 14 w 21"/>
                  <a:gd name="T15" fmla="*/ 4 h 29"/>
                  <a:gd name="T16" fmla="*/ 21 w 21"/>
                  <a:gd name="T17" fmla="*/ 4 h 29"/>
                  <a:gd name="T18" fmla="*/ 21 w 21"/>
                  <a:gd name="T19" fmla="*/ 0 h 29"/>
                  <a:gd name="T20" fmla="*/ 12 w 21"/>
                  <a:gd name="T21" fmla="*/ 0 h 29"/>
                  <a:gd name="T22" fmla="*/ 6 w 21"/>
                  <a:gd name="T23" fmla="*/ 2 h 29"/>
                  <a:gd name="T24" fmla="*/ 2 w 21"/>
                  <a:gd name="T25" fmla="*/ 6 h 29"/>
                  <a:gd name="T26" fmla="*/ 0 w 21"/>
                  <a:gd name="T27" fmla="*/ 13 h 29"/>
                  <a:gd name="T28" fmla="*/ 2 w 21"/>
                  <a:gd name="T29" fmla="*/ 19 h 29"/>
                  <a:gd name="T30" fmla="*/ 6 w 21"/>
                  <a:gd name="T31" fmla="*/ 25 h 29"/>
                  <a:gd name="T32" fmla="*/ 12 w 21"/>
                  <a:gd name="T33" fmla="*/ 27 h 29"/>
                  <a:gd name="T34" fmla="*/ 21 w 21"/>
                  <a:gd name="T35" fmla="*/ 29 h 29"/>
                  <a:gd name="T36" fmla="*/ 21 w 21"/>
                  <a:gd name="T37" fmla="*/ 25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1"/>
                  <a:gd name="T58" fmla="*/ 0 h 29"/>
                  <a:gd name="T59" fmla="*/ 21 w 21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1" h="29">
                    <a:moveTo>
                      <a:pt x="21" y="25"/>
                    </a:moveTo>
                    <a:lnTo>
                      <a:pt x="14" y="23"/>
                    </a:lnTo>
                    <a:lnTo>
                      <a:pt x="6" y="21"/>
                    </a:lnTo>
                    <a:lnTo>
                      <a:pt x="4" y="17"/>
                    </a:lnTo>
                    <a:lnTo>
                      <a:pt x="2" y="13"/>
                    </a:lnTo>
                    <a:lnTo>
                      <a:pt x="4" y="9"/>
                    </a:lnTo>
                    <a:lnTo>
                      <a:pt x="6" y="6"/>
                    </a:lnTo>
                    <a:lnTo>
                      <a:pt x="14" y="4"/>
                    </a:lnTo>
                    <a:lnTo>
                      <a:pt x="21" y="4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6" y="25"/>
                    </a:lnTo>
                    <a:lnTo>
                      <a:pt x="12" y="27"/>
                    </a:lnTo>
                    <a:lnTo>
                      <a:pt x="21" y="29"/>
                    </a:lnTo>
                    <a:lnTo>
                      <a:pt x="21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96" name="Freeform 1049">
                <a:extLst>
                  <a:ext uri="{FF2B5EF4-FFF2-40B4-BE49-F238E27FC236}">
                    <a16:creationId xmlns:a16="http://schemas.microsoft.com/office/drawing/2014/main" id="{0714F1AF-0888-954C-7621-D687F45F2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1892"/>
                <a:ext cx="67" cy="35"/>
              </a:xfrm>
              <a:custGeom>
                <a:avLst/>
                <a:gdLst>
                  <a:gd name="T0" fmla="*/ 67 w 67"/>
                  <a:gd name="T1" fmla="*/ 10 h 35"/>
                  <a:gd name="T2" fmla="*/ 67 w 67"/>
                  <a:gd name="T3" fmla="*/ 6 h 35"/>
                  <a:gd name="T4" fmla="*/ 62 w 67"/>
                  <a:gd name="T5" fmla="*/ 2 h 35"/>
                  <a:gd name="T6" fmla="*/ 58 w 67"/>
                  <a:gd name="T7" fmla="*/ 0 h 35"/>
                  <a:gd name="T8" fmla="*/ 54 w 67"/>
                  <a:gd name="T9" fmla="*/ 0 h 35"/>
                  <a:gd name="T10" fmla="*/ 48 w 67"/>
                  <a:gd name="T11" fmla="*/ 0 h 35"/>
                  <a:gd name="T12" fmla="*/ 42 w 67"/>
                  <a:gd name="T13" fmla="*/ 4 h 35"/>
                  <a:gd name="T14" fmla="*/ 35 w 67"/>
                  <a:gd name="T15" fmla="*/ 10 h 35"/>
                  <a:gd name="T16" fmla="*/ 29 w 67"/>
                  <a:gd name="T17" fmla="*/ 17 h 35"/>
                  <a:gd name="T18" fmla="*/ 21 w 67"/>
                  <a:gd name="T19" fmla="*/ 23 h 35"/>
                  <a:gd name="T20" fmla="*/ 12 w 67"/>
                  <a:gd name="T21" fmla="*/ 29 h 35"/>
                  <a:gd name="T22" fmla="*/ 0 w 67"/>
                  <a:gd name="T23" fmla="*/ 31 h 35"/>
                  <a:gd name="T24" fmla="*/ 0 w 67"/>
                  <a:gd name="T25" fmla="*/ 35 h 35"/>
                  <a:gd name="T26" fmla="*/ 14 w 67"/>
                  <a:gd name="T27" fmla="*/ 33 h 35"/>
                  <a:gd name="T28" fmla="*/ 23 w 67"/>
                  <a:gd name="T29" fmla="*/ 27 h 35"/>
                  <a:gd name="T30" fmla="*/ 31 w 67"/>
                  <a:gd name="T31" fmla="*/ 21 h 35"/>
                  <a:gd name="T32" fmla="*/ 37 w 67"/>
                  <a:gd name="T33" fmla="*/ 13 h 35"/>
                  <a:gd name="T34" fmla="*/ 42 w 67"/>
                  <a:gd name="T35" fmla="*/ 8 h 35"/>
                  <a:gd name="T36" fmla="*/ 50 w 67"/>
                  <a:gd name="T37" fmla="*/ 4 h 35"/>
                  <a:gd name="T38" fmla="*/ 54 w 67"/>
                  <a:gd name="T39" fmla="*/ 4 h 35"/>
                  <a:gd name="T40" fmla="*/ 58 w 67"/>
                  <a:gd name="T41" fmla="*/ 4 h 35"/>
                  <a:gd name="T42" fmla="*/ 62 w 67"/>
                  <a:gd name="T43" fmla="*/ 6 h 35"/>
                  <a:gd name="T44" fmla="*/ 65 w 67"/>
                  <a:gd name="T45" fmla="*/ 10 h 35"/>
                  <a:gd name="T46" fmla="*/ 67 w 67"/>
                  <a:gd name="T47" fmla="*/ 6 h 35"/>
                  <a:gd name="T48" fmla="*/ 67 w 67"/>
                  <a:gd name="T49" fmla="*/ 10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7"/>
                  <a:gd name="T76" fmla="*/ 0 h 35"/>
                  <a:gd name="T77" fmla="*/ 67 w 67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7" h="35">
                    <a:moveTo>
                      <a:pt x="67" y="10"/>
                    </a:moveTo>
                    <a:lnTo>
                      <a:pt x="67" y="6"/>
                    </a:lnTo>
                    <a:lnTo>
                      <a:pt x="62" y="2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2" y="4"/>
                    </a:lnTo>
                    <a:lnTo>
                      <a:pt x="35" y="10"/>
                    </a:lnTo>
                    <a:lnTo>
                      <a:pt x="29" y="17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14" y="33"/>
                    </a:lnTo>
                    <a:lnTo>
                      <a:pt x="23" y="27"/>
                    </a:lnTo>
                    <a:lnTo>
                      <a:pt x="31" y="21"/>
                    </a:lnTo>
                    <a:lnTo>
                      <a:pt x="37" y="13"/>
                    </a:lnTo>
                    <a:lnTo>
                      <a:pt x="42" y="8"/>
                    </a:lnTo>
                    <a:lnTo>
                      <a:pt x="50" y="4"/>
                    </a:lnTo>
                    <a:lnTo>
                      <a:pt x="54" y="4"/>
                    </a:lnTo>
                    <a:lnTo>
                      <a:pt x="58" y="4"/>
                    </a:lnTo>
                    <a:lnTo>
                      <a:pt x="62" y="6"/>
                    </a:lnTo>
                    <a:lnTo>
                      <a:pt x="65" y="10"/>
                    </a:lnTo>
                    <a:lnTo>
                      <a:pt x="67" y="6"/>
                    </a:lnTo>
                    <a:lnTo>
                      <a:pt x="67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97" name="Freeform 1050">
                <a:extLst>
                  <a:ext uri="{FF2B5EF4-FFF2-40B4-BE49-F238E27FC236}">
                    <a16:creationId xmlns:a16="http://schemas.microsoft.com/office/drawing/2014/main" id="{29E00FA0-77C9-75DB-62C4-3EF2A316C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5" y="1898"/>
                <a:ext cx="23" cy="29"/>
              </a:xfrm>
              <a:custGeom>
                <a:avLst/>
                <a:gdLst>
                  <a:gd name="T0" fmla="*/ 23 w 23"/>
                  <a:gd name="T1" fmla="*/ 25 h 29"/>
                  <a:gd name="T2" fmla="*/ 14 w 23"/>
                  <a:gd name="T3" fmla="*/ 23 h 29"/>
                  <a:gd name="T4" fmla="*/ 8 w 23"/>
                  <a:gd name="T5" fmla="*/ 21 h 29"/>
                  <a:gd name="T6" fmla="*/ 4 w 23"/>
                  <a:gd name="T7" fmla="*/ 17 h 29"/>
                  <a:gd name="T8" fmla="*/ 4 w 23"/>
                  <a:gd name="T9" fmla="*/ 13 h 29"/>
                  <a:gd name="T10" fmla="*/ 4 w 23"/>
                  <a:gd name="T11" fmla="*/ 9 h 29"/>
                  <a:gd name="T12" fmla="*/ 8 w 23"/>
                  <a:gd name="T13" fmla="*/ 6 h 29"/>
                  <a:gd name="T14" fmla="*/ 14 w 23"/>
                  <a:gd name="T15" fmla="*/ 4 h 29"/>
                  <a:gd name="T16" fmla="*/ 23 w 23"/>
                  <a:gd name="T17" fmla="*/ 4 h 29"/>
                  <a:gd name="T18" fmla="*/ 23 w 23"/>
                  <a:gd name="T19" fmla="*/ 0 h 29"/>
                  <a:gd name="T20" fmla="*/ 14 w 23"/>
                  <a:gd name="T21" fmla="*/ 0 h 29"/>
                  <a:gd name="T22" fmla="*/ 6 w 23"/>
                  <a:gd name="T23" fmla="*/ 2 h 29"/>
                  <a:gd name="T24" fmla="*/ 2 w 23"/>
                  <a:gd name="T25" fmla="*/ 6 h 29"/>
                  <a:gd name="T26" fmla="*/ 0 w 23"/>
                  <a:gd name="T27" fmla="*/ 13 h 29"/>
                  <a:gd name="T28" fmla="*/ 2 w 23"/>
                  <a:gd name="T29" fmla="*/ 19 h 29"/>
                  <a:gd name="T30" fmla="*/ 6 w 23"/>
                  <a:gd name="T31" fmla="*/ 25 h 29"/>
                  <a:gd name="T32" fmla="*/ 14 w 23"/>
                  <a:gd name="T33" fmla="*/ 27 h 29"/>
                  <a:gd name="T34" fmla="*/ 23 w 23"/>
                  <a:gd name="T35" fmla="*/ 29 h 29"/>
                  <a:gd name="T36" fmla="*/ 23 w 23"/>
                  <a:gd name="T37" fmla="*/ 25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29"/>
                  <a:gd name="T59" fmla="*/ 23 w 23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29">
                    <a:moveTo>
                      <a:pt x="23" y="25"/>
                    </a:moveTo>
                    <a:lnTo>
                      <a:pt x="14" y="23"/>
                    </a:lnTo>
                    <a:lnTo>
                      <a:pt x="8" y="21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8" y="6"/>
                    </a:lnTo>
                    <a:lnTo>
                      <a:pt x="14" y="4"/>
                    </a:lnTo>
                    <a:lnTo>
                      <a:pt x="23" y="4"/>
                    </a:lnTo>
                    <a:lnTo>
                      <a:pt x="23" y="0"/>
                    </a:lnTo>
                    <a:lnTo>
                      <a:pt x="14" y="0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6" y="25"/>
                    </a:lnTo>
                    <a:lnTo>
                      <a:pt x="14" y="27"/>
                    </a:lnTo>
                    <a:lnTo>
                      <a:pt x="23" y="29"/>
                    </a:lnTo>
                    <a:lnTo>
                      <a:pt x="23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98" name="Freeform 1051">
                <a:extLst>
                  <a:ext uri="{FF2B5EF4-FFF2-40B4-BE49-F238E27FC236}">
                    <a16:creationId xmlns:a16="http://schemas.microsoft.com/office/drawing/2014/main" id="{96129FD1-D6EB-06E8-B3EF-80E80DE31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8" y="1892"/>
                <a:ext cx="68" cy="35"/>
              </a:xfrm>
              <a:custGeom>
                <a:avLst/>
                <a:gdLst>
                  <a:gd name="T0" fmla="*/ 66 w 68"/>
                  <a:gd name="T1" fmla="*/ 10 h 35"/>
                  <a:gd name="T2" fmla="*/ 68 w 68"/>
                  <a:gd name="T3" fmla="*/ 6 h 35"/>
                  <a:gd name="T4" fmla="*/ 62 w 68"/>
                  <a:gd name="T5" fmla="*/ 2 h 35"/>
                  <a:gd name="T6" fmla="*/ 56 w 68"/>
                  <a:gd name="T7" fmla="*/ 0 h 35"/>
                  <a:gd name="T8" fmla="*/ 52 w 68"/>
                  <a:gd name="T9" fmla="*/ 0 h 35"/>
                  <a:gd name="T10" fmla="*/ 48 w 68"/>
                  <a:gd name="T11" fmla="*/ 0 h 35"/>
                  <a:gd name="T12" fmla="*/ 41 w 68"/>
                  <a:gd name="T13" fmla="*/ 4 h 35"/>
                  <a:gd name="T14" fmla="*/ 35 w 68"/>
                  <a:gd name="T15" fmla="*/ 10 h 35"/>
                  <a:gd name="T16" fmla="*/ 27 w 68"/>
                  <a:gd name="T17" fmla="*/ 17 h 35"/>
                  <a:gd name="T18" fmla="*/ 20 w 68"/>
                  <a:gd name="T19" fmla="*/ 23 h 35"/>
                  <a:gd name="T20" fmla="*/ 12 w 68"/>
                  <a:gd name="T21" fmla="*/ 29 h 35"/>
                  <a:gd name="T22" fmla="*/ 0 w 68"/>
                  <a:gd name="T23" fmla="*/ 31 h 35"/>
                  <a:gd name="T24" fmla="*/ 0 w 68"/>
                  <a:gd name="T25" fmla="*/ 35 h 35"/>
                  <a:gd name="T26" fmla="*/ 12 w 68"/>
                  <a:gd name="T27" fmla="*/ 33 h 35"/>
                  <a:gd name="T28" fmla="*/ 22 w 68"/>
                  <a:gd name="T29" fmla="*/ 27 h 35"/>
                  <a:gd name="T30" fmla="*/ 29 w 68"/>
                  <a:gd name="T31" fmla="*/ 21 h 35"/>
                  <a:gd name="T32" fmla="*/ 37 w 68"/>
                  <a:gd name="T33" fmla="*/ 13 h 35"/>
                  <a:gd name="T34" fmla="*/ 43 w 68"/>
                  <a:gd name="T35" fmla="*/ 8 h 35"/>
                  <a:gd name="T36" fmla="*/ 48 w 68"/>
                  <a:gd name="T37" fmla="*/ 4 h 35"/>
                  <a:gd name="T38" fmla="*/ 52 w 68"/>
                  <a:gd name="T39" fmla="*/ 4 h 35"/>
                  <a:gd name="T40" fmla="*/ 56 w 68"/>
                  <a:gd name="T41" fmla="*/ 4 h 35"/>
                  <a:gd name="T42" fmla="*/ 60 w 68"/>
                  <a:gd name="T43" fmla="*/ 6 h 35"/>
                  <a:gd name="T44" fmla="*/ 66 w 68"/>
                  <a:gd name="T45" fmla="*/ 10 h 35"/>
                  <a:gd name="T46" fmla="*/ 66 w 68"/>
                  <a:gd name="T47" fmla="*/ 6 h 35"/>
                  <a:gd name="T48" fmla="*/ 66 w 68"/>
                  <a:gd name="T49" fmla="*/ 10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8"/>
                  <a:gd name="T76" fmla="*/ 0 h 35"/>
                  <a:gd name="T77" fmla="*/ 68 w 68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8" h="35">
                    <a:moveTo>
                      <a:pt x="66" y="10"/>
                    </a:moveTo>
                    <a:lnTo>
                      <a:pt x="68" y="6"/>
                    </a:lnTo>
                    <a:lnTo>
                      <a:pt x="62" y="2"/>
                    </a:lnTo>
                    <a:lnTo>
                      <a:pt x="56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1" y="4"/>
                    </a:lnTo>
                    <a:lnTo>
                      <a:pt x="35" y="10"/>
                    </a:lnTo>
                    <a:lnTo>
                      <a:pt x="27" y="17"/>
                    </a:lnTo>
                    <a:lnTo>
                      <a:pt x="20" y="23"/>
                    </a:lnTo>
                    <a:lnTo>
                      <a:pt x="12" y="29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12" y="33"/>
                    </a:lnTo>
                    <a:lnTo>
                      <a:pt x="22" y="27"/>
                    </a:lnTo>
                    <a:lnTo>
                      <a:pt x="29" y="21"/>
                    </a:lnTo>
                    <a:lnTo>
                      <a:pt x="37" y="13"/>
                    </a:lnTo>
                    <a:lnTo>
                      <a:pt x="43" y="8"/>
                    </a:lnTo>
                    <a:lnTo>
                      <a:pt x="48" y="4"/>
                    </a:lnTo>
                    <a:lnTo>
                      <a:pt x="52" y="4"/>
                    </a:lnTo>
                    <a:lnTo>
                      <a:pt x="56" y="4"/>
                    </a:lnTo>
                    <a:lnTo>
                      <a:pt x="60" y="6"/>
                    </a:lnTo>
                    <a:lnTo>
                      <a:pt x="66" y="10"/>
                    </a:lnTo>
                    <a:lnTo>
                      <a:pt x="66" y="6"/>
                    </a:lnTo>
                    <a:lnTo>
                      <a:pt x="6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099" name="Freeform 1052">
                <a:extLst>
                  <a:ext uri="{FF2B5EF4-FFF2-40B4-BE49-F238E27FC236}">
                    <a16:creationId xmlns:a16="http://schemas.microsoft.com/office/drawing/2014/main" id="{C4824DAB-DCDF-B829-5406-B712FEA4F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3" y="1898"/>
                <a:ext cx="21" cy="29"/>
              </a:xfrm>
              <a:custGeom>
                <a:avLst/>
                <a:gdLst>
                  <a:gd name="T0" fmla="*/ 21 w 21"/>
                  <a:gd name="T1" fmla="*/ 25 h 29"/>
                  <a:gd name="T2" fmla="*/ 13 w 21"/>
                  <a:gd name="T3" fmla="*/ 23 h 29"/>
                  <a:gd name="T4" fmla="*/ 7 w 21"/>
                  <a:gd name="T5" fmla="*/ 21 h 29"/>
                  <a:gd name="T6" fmla="*/ 3 w 21"/>
                  <a:gd name="T7" fmla="*/ 17 h 29"/>
                  <a:gd name="T8" fmla="*/ 1 w 21"/>
                  <a:gd name="T9" fmla="*/ 13 h 29"/>
                  <a:gd name="T10" fmla="*/ 3 w 21"/>
                  <a:gd name="T11" fmla="*/ 9 h 29"/>
                  <a:gd name="T12" fmla="*/ 5 w 21"/>
                  <a:gd name="T13" fmla="*/ 6 h 29"/>
                  <a:gd name="T14" fmla="*/ 13 w 21"/>
                  <a:gd name="T15" fmla="*/ 4 h 29"/>
                  <a:gd name="T16" fmla="*/ 21 w 21"/>
                  <a:gd name="T17" fmla="*/ 4 h 29"/>
                  <a:gd name="T18" fmla="*/ 21 w 21"/>
                  <a:gd name="T19" fmla="*/ 0 h 29"/>
                  <a:gd name="T20" fmla="*/ 11 w 21"/>
                  <a:gd name="T21" fmla="*/ 0 h 29"/>
                  <a:gd name="T22" fmla="*/ 5 w 21"/>
                  <a:gd name="T23" fmla="*/ 2 h 29"/>
                  <a:gd name="T24" fmla="*/ 1 w 21"/>
                  <a:gd name="T25" fmla="*/ 6 h 29"/>
                  <a:gd name="T26" fmla="*/ 0 w 21"/>
                  <a:gd name="T27" fmla="*/ 13 h 29"/>
                  <a:gd name="T28" fmla="*/ 1 w 21"/>
                  <a:gd name="T29" fmla="*/ 19 h 29"/>
                  <a:gd name="T30" fmla="*/ 5 w 21"/>
                  <a:gd name="T31" fmla="*/ 25 h 29"/>
                  <a:gd name="T32" fmla="*/ 11 w 21"/>
                  <a:gd name="T33" fmla="*/ 27 h 29"/>
                  <a:gd name="T34" fmla="*/ 21 w 21"/>
                  <a:gd name="T35" fmla="*/ 29 h 29"/>
                  <a:gd name="T36" fmla="*/ 21 w 21"/>
                  <a:gd name="T37" fmla="*/ 25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1"/>
                  <a:gd name="T58" fmla="*/ 0 h 29"/>
                  <a:gd name="T59" fmla="*/ 21 w 21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1" h="29">
                    <a:moveTo>
                      <a:pt x="21" y="25"/>
                    </a:moveTo>
                    <a:lnTo>
                      <a:pt x="13" y="23"/>
                    </a:lnTo>
                    <a:lnTo>
                      <a:pt x="7" y="21"/>
                    </a:lnTo>
                    <a:lnTo>
                      <a:pt x="3" y="17"/>
                    </a:lnTo>
                    <a:lnTo>
                      <a:pt x="1" y="13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13" y="4"/>
                    </a:lnTo>
                    <a:lnTo>
                      <a:pt x="21" y="4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5" y="2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5" y="25"/>
                    </a:lnTo>
                    <a:lnTo>
                      <a:pt x="11" y="27"/>
                    </a:lnTo>
                    <a:lnTo>
                      <a:pt x="21" y="29"/>
                    </a:lnTo>
                    <a:lnTo>
                      <a:pt x="21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00" name="Freeform 1053">
                <a:extLst>
                  <a:ext uri="{FF2B5EF4-FFF2-40B4-BE49-F238E27FC236}">
                    <a16:creationId xmlns:a16="http://schemas.microsoft.com/office/drawing/2014/main" id="{298345CA-4932-14A9-AE0D-10AB9D1ABB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4" y="1892"/>
                <a:ext cx="67" cy="35"/>
              </a:xfrm>
              <a:custGeom>
                <a:avLst/>
                <a:gdLst>
                  <a:gd name="T0" fmla="*/ 67 w 67"/>
                  <a:gd name="T1" fmla="*/ 10 h 35"/>
                  <a:gd name="T2" fmla="*/ 67 w 67"/>
                  <a:gd name="T3" fmla="*/ 6 h 35"/>
                  <a:gd name="T4" fmla="*/ 61 w 67"/>
                  <a:gd name="T5" fmla="*/ 2 h 35"/>
                  <a:gd name="T6" fmla="*/ 57 w 67"/>
                  <a:gd name="T7" fmla="*/ 0 h 35"/>
                  <a:gd name="T8" fmla="*/ 53 w 67"/>
                  <a:gd name="T9" fmla="*/ 0 h 35"/>
                  <a:gd name="T10" fmla="*/ 48 w 67"/>
                  <a:gd name="T11" fmla="*/ 0 h 35"/>
                  <a:gd name="T12" fmla="*/ 42 w 67"/>
                  <a:gd name="T13" fmla="*/ 4 h 35"/>
                  <a:gd name="T14" fmla="*/ 34 w 67"/>
                  <a:gd name="T15" fmla="*/ 10 h 35"/>
                  <a:gd name="T16" fmla="*/ 28 w 67"/>
                  <a:gd name="T17" fmla="*/ 17 h 35"/>
                  <a:gd name="T18" fmla="*/ 21 w 67"/>
                  <a:gd name="T19" fmla="*/ 23 h 35"/>
                  <a:gd name="T20" fmla="*/ 11 w 67"/>
                  <a:gd name="T21" fmla="*/ 29 h 35"/>
                  <a:gd name="T22" fmla="*/ 0 w 67"/>
                  <a:gd name="T23" fmla="*/ 31 h 35"/>
                  <a:gd name="T24" fmla="*/ 0 w 67"/>
                  <a:gd name="T25" fmla="*/ 35 h 35"/>
                  <a:gd name="T26" fmla="*/ 11 w 67"/>
                  <a:gd name="T27" fmla="*/ 33 h 35"/>
                  <a:gd name="T28" fmla="*/ 21 w 67"/>
                  <a:gd name="T29" fmla="*/ 27 h 35"/>
                  <a:gd name="T30" fmla="*/ 30 w 67"/>
                  <a:gd name="T31" fmla="*/ 21 h 35"/>
                  <a:gd name="T32" fmla="*/ 36 w 67"/>
                  <a:gd name="T33" fmla="*/ 13 h 35"/>
                  <a:gd name="T34" fmla="*/ 42 w 67"/>
                  <a:gd name="T35" fmla="*/ 8 h 35"/>
                  <a:gd name="T36" fmla="*/ 50 w 67"/>
                  <a:gd name="T37" fmla="*/ 4 h 35"/>
                  <a:gd name="T38" fmla="*/ 53 w 67"/>
                  <a:gd name="T39" fmla="*/ 4 h 35"/>
                  <a:gd name="T40" fmla="*/ 57 w 67"/>
                  <a:gd name="T41" fmla="*/ 4 h 35"/>
                  <a:gd name="T42" fmla="*/ 61 w 67"/>
                  <a:gd name="T43" fmla="*/ 6 h 35"/>
                  <a:gd name="T44" fmla="*/ 65 w 67"/>
                  <a:gd name="T45" fmla="*/ 10 h 35"/>
                  <a:gd name="T46" fmla="*/ 67 w 67"/>
                  <a:gd name="T47" fmla="*/ 6 h 35"/>
                  <a:gd name="T48" fmla="*/ 67 w 67"/>
                  <a:gd name="T49" fmla="*/ 10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7"/>
                  <a:gd name="T76" fmla="*/ 0 h 35"/>
                  <a:gd name="T77" fmla="*/ 67 w 67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7" h="35">
                    <a:moveTo>
                      <a:pt x="67" y="10"/>
                    </a:moveTo>
                    <a:lnTo>
                      <a:pt x="67" y="6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53" y="0"/>
                    </a:lnTo>
                    <a:lnTo>
                      <a:pt x="48" y="0"/>
                    </a:lnTo>
                    <a:lnTo>
                      <a:pt x="42" y="4"/>
                    </a:lnTo>
                    <a:lnTo>
                      <a:pt x="34" y="10"/>
                    </a:lnTo>
                    <a:lnTo>
                      <a:pt x="28" y="17"/>
                    </a:lnTo>
                    <a:lnTo>
                      <a:pt x="21" y="23"/>
                    </a:lnTo>
                    <a:lnTo>
                      <a:pt x="11" y="29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11" y="33"/>
                    </a:lnTo>
                    <a:lnTo>
                      <a:pt x="21" y="27"/>
                    </a:lnTo>
                    <a:lnTo>
                      <a:pt x="30" y="21"/>
                    </a:lnTo>
                    <a:lnTo>
                      <a:pt x="36" y="13"/>
                    </a:lnTo>
                    <a:lnTo>
                      <a:pt x="42" y="8"/>
                    </a:lnTo>
                    <a:lnTo>
                      <a:pt x="50" y="4"/>
                    </a:lnTo>
                    <a:lnTo>
                      <a:pt x="53" y="4"/>
                    </a:lnTo>
                    <a:lnTo>
                      <a:pt x="57" y="4"/>
                    </a:lnTo>
                    <a:lnTo>
                      <a:pt x="61" y="6"/>
                    </a:lnTo>
                    <a:lnTo>
                      <a:pt x="65" y="10"/>
                    </a:lnTo>
                    <a:lnTo>
                      <a:pt x="67" y="6"/>
                    </a:lnTo>
                    <a:lnTo>
                      <a:pt x="67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01" name="Freeform 1054">
                <a:extLst>
                  <a:ext uri="{FF2B5EF4-FFF2-40B4-BE49-F238E27FC236}">
                    <a16:creationId xmlns:a16="http://schemas.microsoft.com/office/drawing/2014/main" id="{3B78B5CA-DE4E-7267-350C-84774DF07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8" y="1898"/>
                <a:ext cx="23" cy="29"/>
              </a:xfrm>
              <a:custGeom>
                <a:avLst/>
                <a:gdLst>
                  <a:gd name="T0" fmla="*/ 23 w 23"/>
                  <a:gd name="T1" fmla="*/ 25 h 29"/>
                  <a:gd name="T2" fmla="*/ 13 w 23"/>
                  <a:gd name="T3" fmla="*/ 23 h 29"/>
                  <a:gd name="T4" fmla="*/ 7 w 23"/>
                  <a:gd name="T5" fmla="*/ 21 h 29"/>
                  <a:gd name="T6" fmla="*/ 4 w 23"/>
                  <a:gd name="T7" fmla="*/ 17 h 29"/>
                  <a:gd name="T8" fmla="*/ 4 w 23"/>
                  <a:gd name="T9" fmla="*/ 13 h 29"/>
                  <a:gd name="T10" fmla="*/ 4 w 23"/>
                  <a:gd name="T11" fmla="*/ 9 h 29"/>
                  <a:gd name="T12" fmla="*/ 7 w 23"/>
                  <a:gd name="T13" fmla="*/ 6 h 29"/>
                  <a:gd name="T14" fmla="*/ 13 w 23"/>
                  <a:gd name="T15" fmla="*/ 4 h 29"/>
                  <a:gd name="T16" fmla="*/ 23 w 23"/>
                  <a:gd name="T17" fmla="*/ 4 h 29"/>
                  <a:gd name="T18" fmla="*/ 23 w 23"/>
                  <a:gd name="T19" fmla="*/ 0 h 29"/>
                  <a:gd name="T20" fmla="*/ 13 w 23"/>
                  <a:gd name="T21" fmla="*/ 0 h 29"/>
                  <a:gd name="T22" fmla="*/ 6 w 23"/>
                  <a:gd name="T23" fmla="*/ 2 h 29"/>
                  <a:gd name="T24" fmla="*/ 2 w 23"/>
                  <a:gd name="T25" fmla="*/ 6 h 29"/>
                  <a:gd name="T26" fmla="*/ 0 w 23"/>
                  <a:gd name="T27" fmla="*/ 13 h 29"/>
                  <a:gd name="T28" fmla="*/ 2 w 23"/>
                  <a:gd name="T29" fmla="*/ 19 h 29"/>
                  <a:gd name="T30" fmla="*/ 6 w 23"/>
                  <a:gd name="T31" fmla="*/ 25 h 29"/>
                  <a:gd name="T32" fmla="*/ 13 w 23"/>
                  <a:gd name="T33" fmla="*/ 27 h 29"/>
                  <a:gd name="T34" fmla="*/ 23 w 23"/>
                  <a:gd name="T35" fmla="*/ 29 h 29"/>
                  <a:gd name="T36" fmla="*/ 23 w 23"/>
                  <a:gd name="T37" fmla="*/ 25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29"/>
                  <a:gd name="T59" fmla="*/ 23 w 23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29">
                    <a:moveTo>
                      <a:pt x="23" y="25"/>
                    </a:moveTo>
                    <a:lnTo>
                      <a:pt x="13" y="23"/>
                    </a:lnTo>
                    <a:lnTo>
                      <a:pt x="7" y="21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7" y="6"/>
                    </a:lnTo>
                    <a:lnTo>
                      <a:pt x="13" y="4"/>
                    </a:lnTo>
                    <a:lnTo>
                      <a:pt x="23" y="4"/>
                    </a:lnTo>
                    <a:lnTo>
                      <a:pt x="23" y="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6" y="25"/>
                    </a:lnTo>
                    <a:lnTo>
                      <a:pt x="13" y="27"/>
                    </a:lnTo>
                    <a:lnTo>
                      <a:pt x="23" y="29"/>
                    </a:lnTo>
                    <a:lnTo>
                      <a:pt x="23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02" name="Freeform 1055">
                <a:extLst>
                  <a:ext uri="{FF2B5EF4-FFF2-40B4-BE49-F238E27FC236}">
                    <a16:creationId xmlns:a16="http://schemas.microsoft.com/office/drawing/2014/main" id="{B22CE4FF-03C2-E505-1258-7AE10E330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1" y="1892"/>
                <a:ext cx="67" cy="35"/>
              </a:xfrm>
              <a:custGeom>
                <a:avLst/>
                <a:gdLst>
                  <a:gd name="T0" fmla="*/ 65 w 67"/>
                  <a:gd name="T1" fmla="*/ 10 h 35"/>
                  <a:gd name="T2" fmla="*/ 67 w 67"/>
                  <a:gd name="T3" fmla="*/ 6 h 35"/>
                  <a:gd name="T4" fmla="*/ 61 w 67"/>
                  <a:gd name="T5" fmla="*/ 2 h 35"/>
                  <a:gd name="T6" fmla="*/ 55 w 67"/>
                  <a:gd name="T7" fmla="*/ 0 h 35"/>
                  <a:gd name="T8" fmla="*/ 52 w 67"/>
                  <a:gd name="T9" fmla="*/ 0 h 35"/>
                  <a:gd name="T10" fmla="*/ 48 w 67"/>
                  <a:gd name="T11" fmla="*/ 0 h 35"/>
                  <a:gd name="T12" fmla="*/ 40 w 67"/>
                  <a:gd name="T13" fmla="*/ 4 h 35"/>
                  <a:gd name="T14" fmla="*/ 34 w 67"/>
                  <a:gd name="T15" fmla="*/ 10 h 35"/>
                  <a:gd name="T16" fmla="*/ 27 w 67"/>
                  <a:gd name="T17" fmla="*/ 17 h 35"/>
                  <a:gd name="T18" fmla="*/ 19 w 67"/>
                  <a:gd name="T19" fmla="*/ 23 h 35"/>
                  <a:gd name="T20" fmla="*/ 11 w 67"/>
                  <a:gd name="T21" fmla="*/ 29 h 35"/>
                  <a:gd name="T22" fmla="*/ 0 w 67"/>
                  <a:gd name="T23" fmla="*/ 31 h 35"/>
                  <a:gd name="T24" fmla="*/ 0 w 67"/>
                  <a:gd name="T25" fmla="*/ 35 h 35"/>
                  <a:gd name="T26" fmla="*/ 11 w 67"/>
                  <a:gd name="T27" fmla="*/ 33 h 35"/>
                  <a:gd name="T28" fmla="*/ 21 w 67"/>
                  <a:gd name="T29" fmla="*/ 27 h 35"/>
                  <a:gd name="T30" fmla="*/ 29 w 67"/>
                  <a:gd name="T31" fmla="*/ 21 h 35"/>
                  <a:gd name="T32" fmla="*/ 36 w 67"/>
                  <a:gd name="T33" fmla="*/ 13 h 35"/>
                  <a:gd name="T34" fmla="*/ 42 w 67"/>
                  <a:gd name="T35" fmla="*/ 8 h 35"/>
                  <a:gd name="T36" fmla="*/ 48 w 67"/>
                  <a:gd name="T37" fmla="*/ 4 h 35"/>
                  <a:gd name="T38" fmla="*/ 52 w 67"/>
                  <a:gd name="T39" fmla="*/ 4 h 35"/>
                  <a:gd name="T40" fmla="*/ 55 w 67"/>
                  <a:gd name="T41" fmla="*/ 4 h 35"/>
                  <a:gd name="T42" fmla="*/ 59 w 67"/>
                  <a:gd name="T43" fmla="*/ 6 h 35"/>
                  <a:gd name="T44" fmla="*/ 65 w 67"/>
                  <a:gd name="T45" fmla="*/ 10 h 35"/>
                  <a:gd name="T46" fmla="*/ 65 w 67"/>
                  <a:gd name="T47" fmla="*/ 6 h 35"/>
                  <a:gd name="T48" fmla="*/ 65 w 67"/>
                  <a:gd name="T49" fmla="*/ 10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7"/>
                  <a:gd name="T76" fmla="*/ 0 h 35"/>
                  <a:gd name="T77" fmla="*/ 67 w 67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7" h="35">
                    <a:moveTo>
                      <a:pt x="65" y="10"/>
                    </a:moveTo>
                    <a:lnTo>
                      <a:pt x="67" y="6"/>
                    </a:lnTo>
                    <a:lnTo>
                      <a:pt x="61" y="2"/>
                    </a:lnTo>
                    <a:lnTo>
                      <a:pt x="55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0" y="4"/>
                    </a:lnTo>
                    <a:lnTo>
                      <a:pt x="34" y="10"/>
                    </a:lnTo>
                    <a:lnTo>
                      <a:pt x="27" y="17"/>
                    </a:lnTo>
                    <a:lnTo>
                      <a:pt x="19" y="23"/>
                    </a:lnTo>
                    <a:lnTo>
                      <a:pt x="11" y="29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11" y="33"/>
                    </a:lnTo>
                    <a:lnTo>
                      <a:pt x="21" y="27"/>
                    </a:lnTo>
                    <a:lnTo>
                      <a:pt x="29" y="21"/>
                    </a:lnTo>
                    <a:lnTo>
                      <a:pt x="36" y="13"/>
                    </a:lnTo>
                    <a:lnTo>
                      <a:pt x="42" y="8"/>
                    </a:lnTo>
                    <a:lnTo>
                      <a:pt x="48" y="4"/>
                    </a:lnTo>
                    <a:lnTo>
                      <a:pt x="52" y="4"/>
                    </a:lnTo>
                    <a:lnTo>
                      <a:pt x="55" y="4"/>
                    </a:lnTo>
                    <a:lnTo>
                      <a:pt x="59" y="6"/>
                    </a:lnTo>
                    <a:lnTo>
                      <a:pt x="65" y="10"/>
                    </a:lnTo>
                    <a:lnTo>
                      <a:pt x="65" y="6"/>
                    </a:lnTo>
                    <a:lnTo>
                      <a:pt x="65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03" name="Freeform 1056">
                <a:extLst>
                  <a:ext uri="{FF2B5EF4-FFF2-40B4-BE49-F238E27FC236}">
                    <a16:creationId xmlns:a16="http://schemas.microsoft.com/office/drawing/2014/main" id="{B185AFC0-5C3E-4EA1-323E-310FED3A7D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1898"/>
                <a:ext cx="21" cy="29"/>
              </a:xfrm>
              <a:custGeom>
                <a:avLst/>
                <a:gdLst>
                  <a:gd name="T0" fmla="*/ 21 w 21"/>
                  <a:gd name="T1" fmla="*/ 25 h 29"/>
                  <a:gd name="T2" fmla="*/ 13 w 21"/>
                  <a:gd name="T3" fmla="*/ 23 h 29"/>
                  <a:gd name="T4" fmla="*/ 8 w 21"/>
                  <a:gd name="T5" fmla="*/ 21 h 29"/>
                  <a:gd name="T6" fmla="*/ 4 w 21"/>
                  <a:gd name="T7" fmla="*/ 17 h 29"/>
                  <a:gd name="T8" fmla="*/ 2 w 21"/>
                  <a:gd name="T9" fmla="*/ 13 h 29"/>
                  <a:gd name="T10" fmla="*/ 4 w 21"/>
                  <a:gd name="T11" fmla="*/ 9 h 29"/>
                  <a:gd name="T12" fmla="*/ 6 w 21"/>
                  <a:gd name="T13" fmla="*/ 6 h 29"/>
                  <a:gd name="T14" fmla="*/ 13 w 21"/>
                  <a:gd name="T15" fmla="*/ 4 h 29"/>
                  <a:gd name="T16" fmla="*/ 21 w 21"/>
                  <a:gd name="T17" fmla="*/ 4 h 29"/>
                  <a:gd name="T18" fmla="*/ 21 w 21"/>
                  <a:gd name="T19" fmla="*/ 0 h 29"/>
                  <a:gd name="T20" fmla="*/ 11 w 21"/>
                  <a:gd name="T21" fmla="*/ 0 h 29"/>
                  <a:gd name="T22" fmla="*/ 6 w 21"/>
                  <a:gd name="T23" fmla="*/ 2 h 29"/>
                  <a:gd name="T24" fmla="*/ 2 w 21"/>
                  <a:gd name="T25" fmla="*/ 6 h 29"/>
                  <a:gd name="T26" fmla="*/ 0 w 21"/>
                  <a:gd name="T27" fmla="*/ 13 h 29"/>
                  <a:gd name="T28" fmla="*/ 2 w 21"/>
                  <a:gd name="T29" fmla="*/ 19 h 29"/>
                  <a:gd name="T30" fmla="*/ 6 w 21"/>
                  <a:gd name="T31" fmla="*/ 25 h 29"/>
                  <a:gd name="T32" fmla="*/ 11 w 21"/>
                  <a:gd name="T33" fmla="*/ 27 h 29"/>
                  <a:gd name="T34" fmla="*/ 21 w 21"/>
                  <a:gd name="T35" fmla="*/ 29 h 29"/>
                  <a:gd name="T36" fmla="*/ 21 w 21"/>
                  <a:gd name="T37" fmla="*/ 25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1"/>
                  <a:gd name="T58" fmla="*/ 0 h 29"/>
                  <a:gd name="T59" fmla="*/ 21 w 21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1" h="29">
                    <a:moveTo>
                      <a:pt x="21" y="25"/>
                    </a:moveTo>
                    <a:lnTo>
                      <a:pt x="13" y="23"/>
                    </a:lnTo>
                    <a:lnTo>
                      <a:pt x="8" y="21"/>
                    </a:lnTo>
                    <a:lnTo>
                      <a:pt x="4" y="17"/>
                    </a:lnTo>
                    <a:lnTo>
                      <a:pt x="2" y="13"/>
                    </a:lnTo>
                    <a:lnTo>
                      <a:pt x="4" y="9"/>
                    </a:lnTo>
                    <a:lnTo>
                      <a:pt x="6" y="6"/>
                    </a:lnTo>
                    <a:lnTo>
                      <a:pt x="13" y="4"/>
                    </a:lnTo>
                    <a:lnTo>
                      <a:pt x="21" y="4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6" y="25"/>
                    </a:lnTo>
                    <a:lnTo>
                      <a:pt x="11" y="27"/>
                    </a:lnTo>
                    <a:lnTo>
                      <a:pt x="21" y="29"/>
                    </a:lnTo>
                    <a:lnTo>
                      <a:pt x="21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04" name="Freeform 1057">
                <a:extLst>
                  <a:ext uri="{FF2B5EF4-FFF2-40B4-BE49-F238E27FC236}">
                    <a16:creationId xmlns:a16="http://schemas.microsoft.com/office/drawing/2014/main" id="{AA8EB49E-8F2C-4E1B-6811-BFE08046CE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6" y="1892"/>
                <a:ext cx="67" cy="35"/>
              </a:xfrm>
              <a:custGeom>
                <a:avLst/>
                <a:gdLst>
                  <a:gd name="T0" fmla="*/ 67 w 67"/>
                  <a:gd name="T1" fmla="*/ 10 h 35"/>
                  <a:gd name="T2" fmla="*/ 67 w 67"/>
                  <a:gd name="T3" fmla="*/ 6 h 35"/>
                  <a:gd name="T4" fmla="*/ 62 w 67"/>
                  <a:gd name="T5" fmla="*/ 2 h 35"/>
                  <a:gd name="T6" fmla="*/ 58 w 67"/>
                  <a:gd name="T7" fmla="*/ 0 h 35"/>
                  <a:gd name="T8" fmla="*/ 54 w 67"/>
                  <a:gd name="T9" fmla="*/ 0 h 35"/>
                  <a:gd name="T10" fmla="*/ 48 w 67"/>
                  <a:gd name="T11" fmla="*/ 0 h 35"/>
                  <a:gd name="T12" fmla="*/ 42 w 67"/>
                  <a:gd name="T13" fmla="*/ 4 h 35"/>
                  <a:gd name="T14" fmla="*/ 35 w 67"/>
                  <a:gd name="T15" fmla="*/ 10 h 35"/>
                  <a:gd name="T16" fmla="*/ 29 w 67"/>
                  <a:gd name="T17" fmla="*/ 17 h 35"/>
                  <a:gd name="T18" fmla="*/ 21 w 67"/>
                  <a:gd name="T19" fmla="*/ 23 h 35"/>
                  <a:gd name="T20" fmla="*/ 12 w 67"/>
                  <a:gd name="T21" fmla="*/ 29 h 35"/>
                  <a:gd name="T22" fmla="*/ 0 w 67"/>
                  <a:gd name="T23" fmla="*/ 31 h 35"/>
                  <a:gd name="T24" fmla="*/ 0 w 67"/>
                  <a:gd name="T25" fmla="*/ 35 h 35"/>
                  <a:gd name="T26" fmla="*/ 12 w 67"/>
                  <a:gd name="T27" fmla="*/ 33 h 35"/>
                  <a:gd name="T28" fmla="*/ 21 w 67"/>
                  <a:gd name="T29" fmla="*/ 27 h 35"/>
                  <a:gd name="T30" fmla="*/ 31 w 67"/>
                  <a:gd name="T31" fmla="*/ 21 h 35"/>
                  <a:gd name="T32" fmla="*/ 37 w 67"/>
                  <a:gd name="T33" fmla="*/ 13 h 35"/>
                  <a:gd name="T34" fmla="*/ 42 w 67"/>
                  <a:gd name="T35" fmla="*/ 8 h 35"/>
                  <a:gd name="T36" fmla="*/ 50 w 67"/>
                  <a:gd name="T37" fmla="*/ 4 h 35"/>
                  <a:gd name="T38" fmla="*/ 54 w 67"/>
                  <a:gd name="T39" fmla="*/ 4 h 35"/>
                  <a:gd name="T40" fmla="*/ 58 w 67"/>
                  <a:gd name="T41" fmla="*/ 4 h 35"/>
                  <a:gd name="T42" fmla="*/ 62 w 67"/>
                  <a:gd name="T43" fmla="*/ 6 h 35"/>
                  <a:gd name="T44" fmla="*/ 65 w 67"/>
                  <a:gd name="T45" fmla="*/ 10 h 35"/>
                  <a:gd name="T46" fmla="*/ 67 w 67"/>
                  <a:gd name="T47" fmla="*/ 6 h 35"/>
                  <a:gd name="T48" fmla="*/ 67 w 67"/>
                  <a:gd name="T49" fmla="*/ 10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7"/>
                  <a:gd name="T76" fmla="*/ 0 h 35"/>
                  <a:gd name="T77" fmla="*/ 67 w 67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7" h="35">
                    <a:moveTo>
                      <a:pt x="67" y="10"/>
                    </a:moveTo>
                    <a:lnTo>
                      <a:pt x="67" y="6"/>
                    </a:lnTo>
                    <a:lnTo>
                      <a:pt x="62" y="2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2" y="4"/>
                    </a:lnTo>
                    <a:lnTo>
                      <a:pt x="35" y="10"/>
                    </a:lnTo>
                    <a:lnTo>
                      <a:pt x="29" y="17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12" y="33"/>
                    </a:lnTo>
                    <a:lnTo>
                      <a:pt x="21" y="27"/>
                    </a:lnTo>
                    <a:lnTo>
                      <a:pt x="31" y="21"/>
                    </a:lnTo>
                    <a:lnTo>
                      <a:pt x="37" y="13"/>
                    </a:lnTo>
                    <a:lnTo>
                      <a:pt x="42" y="8"/>
                    </a:lnTo>
                    <a:lnTo>
                      <a:pt x="50" y="4"/>
                    </a:lnTo>
                    <a:lnTo>
                      <a:pt x="54" y="4"/>
                    </a:lnTo>
                    <a:lnTo>
                      <a:pt x="58" y="4"/>
                    </a:lnTo>
                    <a:lnTo>
                      <a:pt x="62" y="6"/>
                    </a:lnTo>
                    <a:lnTo>
                      <a:pt x="65" y="10"/>
                    </a:lnTo>
                    <a:lnTo>
                      <a:pt x="67" y="6"/>
                    </a:lnTo>
                    <a:lnTo>
                      <a:pt x="67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05" name="Freeform 1058">
                <a:extLst>
                  <a:ext uri="{FF2B5EF4-FFF2-40B4-BE49-F238E27FC236}">
                    <a16:creationId xmlns:a16="http://schemas.microsoft.com/office/drawing/2014/main" id="{EBEBF948-EF34-1FEB-0375-ADB64ABB4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0" y="1898"/>
                <a:ext cx="23" cy="29"/>
              </a:xfrm>
              <a:custGeom>
                <a:avLst/>
                <a:gdLst>
                  <a:gd name="T0" fmla="*/ 23 w 23"/>
                  <a:gd name="T1" fmla="*/ 25 h 29"/>
                  <a:gd name="T2" fmla="*/ 14 w 23"/>
                  <a:gd name="T3" fmla="*/ 23 h 29"/>
                  <a:gd name="T4" fmla="*/ 8 w 23"/>
                  <a:gd name="T5" fmla="*/ 21 h 29"/>
                  <a:gd name="T6" fmla="*/ 4 w 23"/>
                  <a:gd name="T7" fmla="*/ 17 h 29"/>
                  <a:gd name="T8" fmla="*/ 4 w 23"/>
                  <a:gd name="T9" fmla="*/ 13 h 29"/>
                  <a:gd name="T10" fmla="*/ 4 w 23"/>
                  <a:gd name="T11" fmla="*/ 9 h 29"/>
                  <a:gd name="T12" fmla="*/ 8 w 23"/>
                  <a:gd name="T13" fmla="*/ 6 h 29"/>
                  <a:gd name="T14" fmla="*/ 14 w 23"/>
                  <a:gd name="T15" fmla="*/ 4 h 29"/>
                  <a:gd name="T16" fmla="*/ 23 w 23"/>
                  <a:gd name="T17" fmla="*/ 4 h 29"/>
                  <a:gd name="T18" fmla="*/ 23 w 23"/>
                  <a:gd name="T19" fmla="*/ 0 h 29"/>
                  <a:gd name="T20" fmla="*/ 14 w 23"/>
                  <a:gd name="T21" fmla="*/ 0 h 29"/>
                  <a:gd name="T22" fmla="*/ 6 w 23"/>
                  <a:gd name="T23" fmla="*/ 2 h 29"/>
                  <a:gd name="T24" fmla="*/ 2 w 23"/>
                  <a:gd name="T25" fmla="*/ 6 h 29"/>
                  <a:gd name="T26" fmla="*/ 0 w 23"/>
                  <a:gd name="T27" fmla="*/ 13 h 29"/>
                  <a:gd name="T28" fmla="*/ 2 w 23"/>
                  <a:gd name="T29" fmla="*/ 19 h 29"/>
                  <a:gd name="T30" fmla="*/ 6 w 23"/>
                  <a:gd name="T31" fmla="*/ 25 h 29"/>
                  <a:gd name="T32" fmla="*/ 14 w 23"/>
                  <a:gd name="T33" fmla="*/ 27 h 29"/>
                  <a:gd name="T34" fmla="*/ 23 w 23"/>
                  <a:gd name="T35" fmla="*/ 29 h 29"/>
                  <a:gd name="T36" fmla="*/ 23 w 23"/>
                  <a:gd name="T37" fmla="*/ 25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29"/>
                  <a:gd name="T59" fmla="*/ 23 w 23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29">
                    <a:moveTo>
                      <a:pt x="23" y="25"/>
                    </a:moveTo>
                    <a:lnTo>
                      <a:pt x="14" y="23"/>
                    </a:lnTo>
                    <a:lnTo>
                      <a:pt x="8" y="21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8" y="6"/>
                    </a:lnTo>
                    <a:lnTo>
                      <a:pt x="14" y="4"/>
                    </a:lnTo>
                    <a:lnTo>
                      <a:pt x="23" y="4"/>
                    </a:lnTo>
                    <a:lnTo>
                      <a:pt x="23" y="0"/>
                    </a:lnTo>
                    <a:lnTo>
                      <a:pt x="14" y="0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6" y="25"/>
                    </a:lnTo>
                    <a:lnTo>
                      <a:pt x="14" y="27"/>
                    </a:lnTo>
                    <a:lnTo>
                      <a:pt x="23" y="29"/>
                    </a:lnTo>
                    <a:lnTo>
                      <a:pt x="23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06" name="Freeform 1059">
                <a:extLst>
                  <a:ext uri="{FF2B5EF4-FFF2-40B4-BE49-F238E27FC236}">
                    <a16:creationId xmlns:a16="http://schemas.microsoft.com/office/drawing/2014/main" id="{C8E3F107-444E-368F-2A2F-2BDFE79589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3" y="1892"/>
                <a:ext cx="66" cy="35"/>
              </a:xfrm>
              <a:custGeom>
                <a:avLst/>
                <a:gdLst>
                  <a:gd name="T0" fmla="*/ 66 w 66"/>
                  <a:gd name="T1" fmla="*/ 10 h 35"/>
                  <a:gd name="T2" fmla="*/ 66 w 66"/>
                  <a:gd name="T3" fmla="*/ 6 h 35"/>
                  <a:gd name="T4" fmla="*/ 62 w 66"/>
                  <a:gd name="T5" fmla="*/ 2 h 35"/>
                  <a:gd name="T6" fmla="*/ 56 w 66"/>
                  <a:gd name="T7" fmla="*/ 0 h 35"/>
                  <a:gd name="T8" fmla="*/ 52 w 66"/>
                  <a:gd name="T9" fmla="*/ 0 h 35"/>
                  <a:gd name="T10" fmla="*/ 48 w 66"/>
                  <a:gd name="T11" fmla="*/ 0 h 35"/>
                  <a:gd name="T12" fmla="*/ 41 w 66"/>
                  <a:gd name="T13" fmla="*/ 4 h 35"/>
                  <a:gd name="T14" fmla="*/ 35 w 66"/>
                  <a:gd name="T15" fmla="*/ 10 h 35"/>
                  <a:gd name="T16" fmla="*/ 27 w 66"/>
                  <a:gd name="T17" fmla="*/ 17 h 35"/>
                  <a:gd name="T18" fmla="*/ 19 w 66"/>
                  <a:gd name="T19" fmla="*/ 23 h 35"/>
                  <a:gd name="T20" fmla="*/ 12 w 66"/>
                  <a:gd name="T21" fmla="*/ 29 h 35"/>
                  <a:gd name="T22" fmla="*/ 0 w 66"/>
                  <a:gd name="T23" fmla="*/ 31 h 35"/>
                  <a:gd name="T24" fmla="*/ 0 w 66"/>
                  <a:gd name="T25" fmla="*/ 35 h 35"/>
                  <a:gd name="T26" fmla="*/ 12 w 66"/>
                  <a:gd name="T27" fmla="*/ 33 h 35"/>
                  <a:gd name="T28" fmla="*/ 21 w 66"/>
                  <a:gd name="T29" fmla="*/ 27 h 35"/>
                  <a:gd name="T30" fmla="*/ 29 w 66"/>
                  <a:gd name="T31" fmla="*/ 21 h 35"/>
                  <a:gd name="T32" fmla="*/ 37 w 66"/>
                  <a:gd name="T33" fmla="*/ 13 h 35"/>
                  <a:gd name="T34" fmla="*/ 42 w 66"/>
                  <a:gd name="T35" fmla="*/ 8 h 35"/>
                  <a:gd name="T36" fmla="*/ 48 w 66"/>
                  <a:gd name="T37" fmla="*/ 4 h 35"/>
                  <a:gd name="T38" fmla="*/ 52 w 66"/>
                  <a:gd name="T39" fmla="*/ 4 h 35"/>
                  <a:gd name="T40" fmla="*/ 56 w 66"/>
                  <a:gd name="T41" fmla="*/ 4 h 35"/>
                  <a:gd name="T42" fmla="*/ 60 w 66"/>
                  <a:gd name="T43" fmla="*/ 6 h 35"/>
                  <a:gd name="T44" fmla="*/ 66 w 66"/>
                  <a:gd name="T45" fmla="*/ 10 h 35"/>
                  <a:gd name="T46" fmla="*/ 66 w 66"/>
                  <a:gd name="T47" fmla="*/ 6 h 35"/>
                  <a:gd name="T48" fmla="*/ 66 w 66"/>
                  <a:gd name="T49" fmla="*/ 10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6"/>
                  <a:gd name="T76" fmla="*/ 0 h 35"/>
                  <a:gd name="T77" fmla="*/ 66 w 66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6" h="35">
                    <a:moveTo>
                      <a:pt x="66" y="10"/>
                    </a:moveTo>
                    <a:lnTo>
                      <a:pt x="66" y="6"/>
                    </a:lnTo>
                    <a:lnTo>
                      <a:pt x="62" y="2"/>
                    </a:lnTo>
                    <a:lnTo>
                      <a:pt x="56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1" y="4"/>
                    </a:lnTo>
                    <a:lnTo>
                      <a:pt x="35" y="10"/>
                    </a:lnTo>
                    <a:lnTo>
                      <a:pt x="27" y="17"/>
                    </a:lnTo>
                    <a:lnTo>
                      <a:pt x="19" y="23"/>
                    </a:lnTo>
                    <a:lnTo>
                      <a:pt x="12" y="29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12" y="33"/>
                    </a:lnTo>
                    <a:lnTo>
                      <a:pt x="21" y="27"/>
                    </a:lnTo>
                    <a:lnTo>
                      <a:pt x="29" y="21"/>
                    </a:lnTo>
                    <a:lnTo>
                      <a:pt x="37" y="13"/>
                    </a:lnTo>
                    <a:lnTo>
                      <a:pt x="42" y="8"/>
                    </a:lnTo>
                    <a:lnTo>
                      <a:pt x="48" y="4"/>
                    </a:lnTo>
                    <a:lnTo>
                      <a:pt x="52" y="4"/>
                    </a:lnTo>
                    <a:lnTo>
                      <a:pt x="56" y="4"/>
                    </a:lnTo>
                    <a:lnTo>
                      <a:pt x="60" y="6"/>
                    </a:lnTo>
                    <a:lnTo>
                      <a:pt x="66" y="10"/>
                    </a:lnTo>
                    <a:lnTo>
                      <a:pt x="66" y="6"/>
                    </a:lnTo>
                    <a:lnTo>
                      <a:pt x="6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07" name="Freeform 1060">
                <a:extLst>
                  <a:ext uri="{FF2B5EF4-FFF2-40B4-BE49-F238E27FC236}">
                    <a16:creationId xmlns:a16="http://schemas.microsoft.com/office/drawing/2014/main" id="{53859E4D-60D1-D5EC-FC8A-768E24A0E6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5" y="1898"/>
                <a:ext cx="24" cy="29"/>
              </a:xfrm>
              <a:custGeom>
                <a:avLst/>
                <a:gdLst>
                  <a:gd name="T0" fmla="*/ 24 w 24"/>
                  <a:gd name="T1" fmla="*/ 25 h 29"/>
                  <a:gd name="T2" fmla="*/ 14 w 24"/>
                  <a:gd name="T3" fmla="*/ 23 h 29"/>
                  <a:gd name="T4" fmla="*/ 8 w 24"/>
                  <a:gd name="T5" fmla="*/ 21 h 29"/>
                  <a:gd name="T6" fmla="*/ 4 w 24"/>
                  <a:gd name="T7" fmla="*/ 17 h 29"/>
                  <a:gd name="T8" fmla="*/ 4 w 24"/>
                  <a:gd name="T9" fmla="*/ 13 h 29"/>
                  <a:gd name="T10" fmla="*/ 4 w 24"/>
                  <a:gd name="T11" fmla="*/ 9 h 29"/>
                  <a:gd name="T12" fmla="*/ 8 w 24"/>
                  <a:gd name="T13" fmla="*/ 6 h 29"/>
                  <a:gd name="T14" fmla="*/ 14 w 24"/>
                  <a:gd name="T15" fmla="*/ 4 h 29"/>
                  <a:gd name="T16" fmla="*/ 24 w 24"/>
                  <a:gd name="T17" fmla="*/ 4 h 29"/>
                  <a:gd name="T18" fmla="*/ 24 w 24"/>
                  <a:gd name="T19" fmla="*/ 0 h 29"/>
                  <a:gd name="T20" fmla="*/ 14 w 24"/>
                  <a:gd name="T21" fmla="*/ 0 h 29"/>
                  <a:gd name="T22" fmla="*/ 8 w 24"/>
                  <a:gd name="T23" fmla="*/ 2 h 29"/>
                  <a:gd name="T24" fmla="*/ 2 w 24"/>
                  <a:gd name="T25" fmla="*/ 6 h 29"/>
                  <a:gd name="T26" fmla="*/ 0 w 24"/>
                  <a:gd name="T27" fmla="*/ 13 h 29"/>
                  <a:gd name="T28" fmla="*/ 2 w 24"/>
                  <a:gd name="T29" fmla="*/ 19 h 29"/>
                  <a:gd name="T30" fmla="*/ 8 w 24"/>
                  <a:gd name="T31" fmla="*/ 25 h 29"/>
                  <a:gd name="T32" fmla="*/ 14 w 24"/>
                  <a:gd name="T33" fmla="*/ 27 h 29"/>
                  <a:gd name="T34" fmla="*/ 24 w 24"/>
                  <a:gd name="T35" fmla="*/ 29 h 29"/>
                  <a:gd name="T36" fmla="*/ 24 w 24"/>
                  <a:gd name="T37" fmla="*/ 25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29"/>
                  <a:gd name="T59" fmla="*/ 24 w 24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29">
                    <a:moveTo>
                      <a:pt x="24" y="25"/>
                    </a:moveTo>
                    <a:lnTo>
                      <a:pt x="14" y="23"/>
                    </a:lnTo>
                    <a:lnTo>
                      <a:pt x="8" y="21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8" y="6"/>
                    </a:lnTo>
                    <a:lnTo>
                      <a:pt x="14" y="4"/>
                    </a:lnTo>
                    <a:lnTo>
                      <a:pt x="24" y="4"/>
                    </a:lnTo>
                    <a:lnTo>
                      <a:pt x="24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2" y="6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8" y="25"/>
                    </a:lnTo>
                    <a:lnTo>
                      <a:pt x="14" y="27"/>
                    </a:lnTo>
                    <a:lnTo>
                      <a:pt x="24" y="29"/>
                    </a:lnTo>
                    <a:lnTo>
                      <a:pt x="24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08" name="Freeform 1061">
                <a:extLst>
                  <a:ext uri="{FF2B5EF4-FFF2-40B4-BE49-F238E27FC236}">
                    <a16:creationId xmlns:a16="http://schemas.microsoft.com/office/drawing/2014/main" id="{77AD3F62-C1A8-ACB8-E318-FF5AB72B81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9" y="1892"/>
                <a:ext cx="67" cy="35"/>
              </a:xfrm>
              <a:custGeom>
                <a:avLst/>
                <a:gdLst>
                  <a:gd name="T0" fmla="*/ 65 w 67"/>
                  <a:gd name="T1" fmla="*/ 10 h 35"/>
                  <a:gd name="T2" fmla="*/ 67 w 67"/>
                  <a:gd name="T3" fmla="*/ 6 h 35"/>
                  <a:gd name="T4" fmla="*/ 61 w 67"/>
                  <a:gd name="T5" fmla="*/ 2 h 35"/>
                  <a:gd name="T6" fmla="*/ 57 w 67"/>
                  <a:gd name="T7" fmla="*/ 0 h 35"/>
                  <a:gd name="T8" fmla="*/ 51 w 67"/>
                  <a:gd name="T9" fmla="*/ 0 h 35"/>
                  <a:gd name="T10" fmla="*/ 48 w 67"/>
                  <a:gd name="T11" fmla="*/ 0 h 35"/>
                  <a:gd name="T12" fmla="*/ 42 w 67"/>
                  <a:gd name="T13" fmla="*/ 4 h 35"/>
                  <a:gd name="T14" fmla="*/ 34 w 67"/>
                  <a:gd name="T15" fmla="*/ 10 h 35"/>
                  <a:gd name="T16" fmla="*/ 28 w 67"/>
                  <a:gd name="T17" fmla="*/ 17 h 35"/>
                  <a:gd name="T18" fmla="*/ 21 w 67"/>
                  <a:gd name="T19" fmla="*/ 23 h 35"/>
                  <a:gd name="T20" fmla="*/ 11 w 67"/>
                  <a:gd name="T21" fmla="*/ 29 h 35"/>
                  <a:gd name="T22" fmla="*/ 0 w 67"/>
                  <a:gd name="T23" fmla="*/ 31 h 35"/>
                  <a:gd name="T24" fmla="*/ 0 w 67"/>
                  <a:gd name="T25" fmla="*/ 35 h 35"/>
                  <a:gd name="T26" fmla="*/ 13 w 67"/>
                  <a:gd name="T27" fmla="*/ 33 h 35"/>
                  <a:gd name="T28" fmla="*/ 23 w 67"/>
                  <a:gd name="T29" fmla="*/ 27 h 35"/>
                  <a:gd name="T30" fmla="*/ 30 w 67"/>
                  <a:gd name="T31" fmla="*/ 21 h 35"/>
                  <a:gd name="T32" fmla="*/ 36 w 67"/>
                  <a:gd name="T33" fmla="*/ 13 h 35"/>
                  <a:gd name="T34" fmla="*/ 42 w 67"/>
                  <a:gd name="T35" fmla="*/ 8 h 35"/>
                  <a:gd name="T36" fmla="*/ 49 w 67"/>
                  <a:gd name="T37" fmla="*/ 4 h 35"/>
                  <a:gd name="T38" fmla="*/ 51 w 67"/>
                  <a:gd name="T39" fmla="*/ 4 h 35"/>
                  <a:gd name="T40" fmla="*/ 55 w 67"/>
                  <a:gd name="T41" fmla="*/ 4 h 35"/>
                  <a:gd name="T42" fmla="*/ 61 w 67"/>
                  <a:gd name="T43" fmla="*/ 6 h 35"/>
                  <a:gd name="T44" fmla="*/ 65 w 67"/>
                  <a:gd name="T45" fmla="*/ 10 h 35"/>
                  <a:gd name="T46" fmla="*/ 67 w 67"/>
                  <a:gd name="T47" fmla="*/ 6 h 35"/>
                  <a:gd name="T48" fmla="*/ 65 w 67"/>
                  <a:gd name="T49" fmla="*/ 10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7"/>
                  <a:gd name="T76" fmla="*/ 0 h 35"/>
                  <a:gd name="T77" fmla="*/ 67 w 67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7" h="35">
                    <a:moveTo>
                      <a:pt x="65" y="10"/>
                    </a:moveTo>
                    <a:lnTo>
                      <a:pt x="67" y="6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51" y="0"/>
                    </a:lnTo>
                    <a:lnTo>
                      <a:pt x="48" y="0"/>
                    </a:lnTo>
                    <a:lnTo>
                      <a:pt x="42" y="4"/>
                    </a:lnTo>
                    <a:lnTo>
                      <a:pt x="34" y="10"/>
                    </a:lnTo>
                    <a:lnTo>
                      <a:pt x="28" y="17"/>
                    </a:lnTo>
                    <a:lnTo>
                      <a:pt x="21" y="23"/>
                    </a:lnTo>
                    <a:lnTo>
                      <a:pt x="11" y="29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13" y="33"/>
                    </a:lnTo>
                    <a:lnTo>
                      <a:pt x="23" y="27"/>
                    </a:lnTo>
                    <a:lnTo>
                      <a:pt x="30" y="21"/>
                    </a:lnTo>
                    <a:lnTo>
                      <a:pt x="36" y="13"/>
                    </a:lnTo>
                    <a:lnTo>
                      <a:pt x="42" y="8"/>
                    </a:lnTo>
                    <a:lnTo>
                      <a:pt x="49" y="4"/>
                    </a:lnTo>
                    <a:lnTo>
                      <a:pt x="51" y="4"/>
                    </a:lnTo>
                    <a:lnTo>
                      <a:pt x="55" y="4"/>
                    </a:lnTo>
                    <a:lnTo>
                      <a:pt x="61" y="6"/>
                    </a:lnTo>
                    <a:lnTo>
                      <a:pt x="65" y="10"/>
                    </a:lnTo>
                    <a:lnTo>
                      <a:pt x="67" y="6"/>
                    </a:lnTo>
                    <a:lnTo>
                      <a:pt x="65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09" name="Freeform 1062">
                <a:extLst>
                  <a:ext uri="{FF2B5EF4-FFF2-40B4-BE49-F238E27FC236}">
                    <a16:creationId xmlns:a16="http://schemas.microsoft.com/office/drawing/2014/main" id="{09A73DC0-C72F-7436-FFC1-65CF66F39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3" y="1898"/>
                <a:ext cx="23" cy="29"/>
              </a:xfrm>
              <a:custGeom>
                <a:avLst/>
                <a:gdLst>
                  <a:gd name="T0" fmla="*/ 23 w 23"/>
                  <a:gd name="T1" fmla="*/ 25 h 29"/>
                  <a:gd name="T2" fmla="*/ 13 w 23"/>
                  <a:gd name="T3" fmla="*/ 23 h 29"/>
                  <a:gd name="T4" fmla="*/ 7 w 23"/>
                  <a:gd name="T5" fmla="*/ 21 h 29"/>
                  <a:gd name="T6" fmla="*/ 4 w 23"/>
                  <a:gd name="T7" fmla="*/ 17 h 29"/>
                  <a:gd name="T8" fmla="*/ 2 w 23"/>
                  <a:gd name="T9" fmla="*/ 13 h 29"/>
                  <a:gd name="T10" fmla="*/ 4 w 23"/>
                  <a:gd name="T11" fmla="*/ 9 h 29"/>
                  <a:gd name="T12" fmla="*/ 7 w 23"/>
                  <a:gd name="T13" fmla="*/ 6 h 29"/>
                  <a:gd name="T14" fmla="*/ 13 w 23"/>
                  <a:gd name="T15" fmla="*/ 4 h 29"/>
                  <a:gd name="T16" fmla="*/ 21 w 23"/>
                  <a:gd name="T17" fmla="*/ 4 h 29"/>
                  <a:gd name="T18" fmla="*/ 23 w 23"/>
                  <a:gd name="T19" fmla="*/ 0 h 29"/>
                  <a:gd name="T20" fmla="*/ 13 w 23"/>
                  <a:gd name="T21" fmla="*/ 0 h 29"/>
                  <a:gd name="T22" fmla="*/ 5 w 23"/>
                  <a:gd name="T23" fmla="*/ 2 h 29"/>
                  <a:gd name="T24" fmla="*/ 2 w 23"/>
                  <a:gd name="T25" fmla="*/ 6 h 29"/>
                  <a:gd name="T26" fmla="*/ 0 w 23"/>
                  <a:gd name="T27" fmla="*/ 13 h 29"/>
                  <a:gd name="T28" fmla="*/ 2 w 23"/>
                  <a:gd name="T29" fmla="*/ 19 h 29"/>
                  <a:gd name="T30" fmla="*/ 5 w 23"/>
                  <a:gd name="T31" fmla="*/ 25 h 29"/>
                  <a:gd name="T32" fmla="*/ 13 w 23"/>
                  <a:gd name="T33" fmla="*/ 27 h 29"/>
                  <a:gd name="T34" fmla="*/ 23 w 23"/>
                  <a:gd name="T35" fmla="*/ 29 h 29"/>
                  <a:gd name="T36" fmla="*/ 23 w 23"/>
                  <a:gd name="T37" fmla="*/ 25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29"/>
                  <a:gd name="T59" fmla="*/ 23 w 23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29">
                    <a:moveTo>
                      <a:pt x="23" y="25"/>
                    </a:moveTo>
                    <a:lnTo>
                      <a:pt x="13" y="23"/>
                    </a:lnTo>
                    <a:lnTo>
                      <a:pt x="7" y="21"/>
                    </a:lnTo>
                    <a:lnTo>
                      <a:pt x="4" y="17"/>
                    </a:lnTo>
                    <a:lnTo>
                      <a:pt x="2" y="13"/>
                    </a:lnTo>
                    <a:lnTo>
                      <a:pt x="4" y="9"/>
                    </a:lnTo>
                    <a:lnTo>
                      <a:pt x="7" y="6"/>
                    </a:lnTo>
                    <a:lnTo>
                      <a:pt x="13" y="4"/>
                    </a:lnTo>
                    <a:lnTo>
                      <a:pt x="21" y="4"/>
                    </a:lnTo>
                    <a:lnTo>
                      <a:pt x="23" y="0"/>
                    </a:lnTo>
                    <a:lnTo>
                      <a:pt x="13" y="0"/>
                    </a:lnTo>
                    <a:lnTo>
                      <a:pt x="5" y="2"/>
                    </a:lnTo>
                    <a:lnTo>
                      <a:pt x="2" y="6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5" y="25"/>
                    </a:lnTo>
                    <a:lnTo>
                      <a:pt x="13" y="27"/>
                    </a:lnTo>
                    <a:lnTo>
                      <a:pt x="23" y="29"/>
                    </a:lnTo>
                    <a:lnTo>
                      <a:pt x="23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10" name="Freeform 1063">
                <a:extLst>
                  <a:ext uri="{FF2B5EF4-FFF2-40B4-BE49-F238E27FC236}">
                    <a16:creationId xmlns:a16="http://schemas.microsoft.com/office/drawing/2014/main" id="{70B09D6A-46CF-4982-C64C-1CAEF6022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6" y="1892"/>
                <a:ext cx="65" cy="35"/>
              </a:xfrm>
              <a:custGeom>
                <a:avLst/>
                <a:gdLst>
                  <a:gd name="T0" fmla="*/ 65 w 65"/>
                  <a:gd name="T1" fmla="*/ 10 h 35"/>
                  <a:gd name="T2" fmla="*/ 65 w 65"/>
                  <a:gd name="T3" fmla="*/ 6 h 35"/>
                  <a:gd name="T4" fmla="*/ 61 w 65"/>
                  <a:gd name="T5" fmla="*/ 2 h 35"/>
                  <a:gd name="T6" fmla="*/ 55 w 65"/>
                  <a:gd name="T7" fmla="*/ 0 h 35"/>
                  <a:gd name="T8" fmla="*/ 52 w 65"/>
                  <a:gd name="T9" fmla="*/ 0 h 35"/>
                  <a:gd name="T10" fmla="*/ 48 w 65"/>
                  <a:gd name="T11" fmla="*/ 0 h 35"/>
                  <a:gd name="T12" fmla="*/ 40 w 65"/>
                  <a:gd name="T13" fmla="*/ 4 h 35"/>
                  <a:gd name="T14" fmla="*/ 34 w 65"/>
                  <a:gd name="T15" fmla="*/ 10 h 35"/>
                  <a:gd name="T16" fmla="*/ 27 w 65"/>
                  <a:gd name="T17" fmla="*/ 17 h 35"/>
                  <a:gd name="T18" fmla="*/ 19 w 65"/>
                  <a:gd name="T19" fmla="*/ 23 h 35"/>
                  <a:gd name="T20" fmla="*/ 11 w 65"/>
                  <a:gd name="T21" fmla="*/ 29 h 35"/>
                  <a:gd name="T22" fmla="*/ 0 w 65"/>
                  <a:gd name="T23" fmla="*/ 31 h 35"/>
                  <a:gd name="T24" fmla="*/ 0 w 65"/>
                  <a:gd name="T25" fmla="*/ 35 h 35"/>
                  <a:gd name="T26" fmla="*/ 11 w 65"/>
                  <a:gd name="T27" fmla="*/ 33 h 35"/>
                  <a:gd name="T28" fmla="*/ 21 w 65"/>
                  <a:gd name="T29" fmla="*/ 27 h 35"/>
                  <a:gd name="T30" fmla="*/ 28 w 65"/>
                  <a:gd name="T31" fmla="*/ 21 h 35"/>
                  <a:gd name="T32" fmla="*/ 36 w 65"/>
                  <a:gd name="T33" fmla="*/ 13 h 35"/>
                  <a:gd name="T34" fmla="*/ 42 w 65"/>
                  <a:gd name="T35" fmla="*/ 8 h 35"/>
                  <a:gd name="T36" fmla="*/ 48 w 65"/>
                  <a:gd name="T37" fmla="*/ 4 h 35"/>
                  <a:gd name="T38" fmla="*/ 52 w 65"/>
                  <a:gd name="T39" fmla="*/ 4 h 35"/>
                  <a:gd name="T40" fmla="*/ 55 w 65"/>
                  <a:gd name="T41" fmla="*/ 4 h 35"/>
                  <a:gd name="T42" fmla="*/ 59 w 65"/>
                  <a:gd name="T43" fmla="*/ 6 h 35"/>
                  <a:gd name="T44" fmla="*/ 65 w 65"/>
                  <a:gd name="T45" fmla="*/ 10 h 35"/>
                  <a:gd name="T46" fmla="*/ 65 w 65"/>
                  <a:gd name="T47" fmla="*/ 6 h 35"/>
                  <a:gd name="T48" fmla="*/ 65 w 65"/>
                  <a:gd name="T49" fmla="*/ 10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5"/>
                  <a:gd name="T76" fmla="*/ 0 h 35"/>
                  <a:gd name="T77" fmla="*/ 65 w 65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5" h="35">
                    <a:moveTo>
                      <a:pt x="65" y="10"/>
                    </a:moveTo>
                    <a:lnTo>
                      <a:pt x="65" y="6"/>
                    </a:lnTo>
                    <a:lnTo>
                      <a:pt x="61" y="2"/>
                    </a:lnTo>
                    <a:lnTo>
                      <a:pt x="55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0" y="4"/>
                    </a:lnTo>
                    <a:lnTo>
                      <a:pt x="34" y="10"/>
                    </a:lnTo>
                    <a:lnTo>
                      <a:pt x="27" y="17"/>
                    </a:lnTo>
                    <a:lnTo>
                      <a:pt x="19" y="23"/>
                    </a:lnTo>
                    <a:lnTo>
                      <a:pt x="11" y="29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11" y="33"/>
                    </a:lnTo>
                    <a:lnTo>
                      <a:pt x="21" y="27"/>
                    </a:lnTo>
                    <a:lnTo>
                      <a:pt x="28" y="21"/>
                    </a:lnTo>
                    <a:lnTo>
                      <a:pt x="36" y="13"/>
                    </a:lnTo>
                    <a:lnTo>
                      <a:pt x="42" y="8"/>
                    </a:lnTo>
                    <a:lnTo>
                      <a:pt x="48" y="4"/>
                    </a:lnTo>
                    <a:lnTo>
                      <a:pt x="52" y="4"/>
                    </a:lnTo>
                    <a:lnTo>
                      <a:pt x="55" y="4"/>
                    </a:lnTo>
                    <a:lnTo>
                      <a:pt x="59" y="6"/>
                    </a:lnTo>
                    <a:lnTo>
                      <a:pt x="65" y="10"/>
                    </a:lnTo>
                    <a:lnTo>
                      <a:pt x="65" y="6"/>
                    </a:lnTo>
                    <a:lnTo>
                      <a:pt x="65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11" name="Freeform 1064">
                <a:extLst>
                  <a:ext uri="{FF2B5EF4-FFF2-40B4-BE49-F238E27FC236}">
                    <a16:creationId xmlns:a16="http://schemas.microsoft.com/office/drawing/2014/main" id="{687872F2-6A82-77C0-2113-BB547B821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8" y="1898"/>
                <a:ext cx="23" cy="29"/>
              </a:xfrm>
              <a:custGeom>
                <a:avLst/>
                <a:gdLst>
                  <a:gd name="T0" fmla="*/ 23 w 23"/>
                  <a:gd name="T1" fmla="*/ 25 h 29"/>
                  <a:gd name="T2" fmla="*/ 13 w 23"/>
                  <a:gd name="T3" fmla="*/ 23 h 29"/>
                  <a:gd name="T4" fmla="*/ 8 w 23"/>
                  <a:gd name="T5" fmla="*/ 21 h 29"/>
                  <a:gd name="T6" fmla="*/ 4 w 23"/>
                  <a:gd name="T7" fmla="*/ 17 h 29"/>
                  <a:gd name="T8" fmla="*/ 4 w 23"/>
                  <a:gd name="T9" fmla="*/ 13 h 29"/>
                  <a:gd name="T10" fmla="*/ 4 w 23"/>
                  <a:gd name="T11" fmla="*/ 9 h 29"/>
                  <a:gd name="T12" fmla="*/ 8 w 23"/>
                  <a:gd name="T13" fmla="*/ 6 h 29"/>
                  <a:gd name="T14" fmla="*/ 13 w 23"/>
                  <a:gd name="T15" fmla="*/ 4 h 29"/>
                  <a:gd name="T16" fmla="*/ 23 w 23"/>
                  <a:gd name="T17" fmla="*/ 4 h 29"/>
                  <a:gd name="T18" fmla="*/ 23 w 23"/>
                  <a:gd name="T19" fmla="*/ 0 h 29"/>
                  <a:gd name="T20" fmla="*/ 13 w 23"/>
                  <a:gd name="T21" fmla="*/ 0 h 29"/>
                  <a:gd name="T22" fmla="*/ 8 w 23"/>
                  <a:gd name="T23" fmla="*/ 2 h 29"/>
                  <a:gd name="T24" fmla="*/ 2 w 23"/>
                  <a:gd name="T25" fmla="*/ 6 h 29"/>
                  <a:gd name="T26" fmla="*/ 0 w 23"/>
                  <a:gd name="T27" fmla="*/ 13 h 29"/>
                  <a:gd name="T28" fmla="*/ 2 w 23"/>
                  <a:gd name="T29" fmla="*/ 19 h 29"/>
                  <a:gd name="T30" fmla="*/ 8 w 23"/>
                  <a:gd name="T31" fmla="*/ 25 h 29"/>
                  <a:gd name="T32" fmla="*/ 13 w 23"/>
                  <a:gd name="T33" fmla="*/ 27 h 29"/>
                  <a:gd name="T34" fmla="*/ 23 w 23"/>
                  <a:gd name="T35" fmla="*/ 29 h 29"/>
                  <a:gd name="T36" fmla="*/ 23 w 23"/>
                  <a:gd name="T37" fmla="*/ 25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29"/>
                  <a:gd name="T59" fmla="*/ 23 w 23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29">
                    <a:moveTo>
                      <a:pt x="23" y="25"/>
                    </a:moveTo>
                    <a:lnTo>
                      <a:pt x="13" y="23"/>
                    </a:lnTo>
                    <a:lnTo>
                      <a:pt x="8" y="21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8" y="6"/>
                    </a:lnTo>
                    <a:lnTo>
                      <a:pt x="13" y="4"/>
                    </a:lnTo>
                    <a:lnTo>
                      <a:pt x="23" y="4"/>
                    </a:lnTo>
                    <a:lnTo>
                      <a:pt x="23" y="0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2" y="6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8" y="25"/>
                    </a:lnTo>
                    <a:lnTo>
                      <a:pt x="13" y="27"/>
                    </a:lnTo>
                    <a:lnTo>
                      <a:pt x="23" y="29"/>
                    </a:lnTo>
                    <a:lnTo>
                      <a:pt x="23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12" name="Freeform 1065">
                <a:extLst>
                  <a:ext uri="{FF2B5EF4-FFF2-40B4-BE49-F238E27FC236}">
                    <a16:creationId xmlns:a16="http://schemas.microsoft.com/office/drawing/2014/main" id="{B4AD9EE0-A8B6-0FE7-2357-A78FD93AF3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1" y="1892"/>
                <a:ext cx="67" cy="35"/>
              </a:xfrm>
              <a:custGeom>
                <a:avLst/>
                <a:gdLst>
                  <a:gd name="T0" fmla="*/ 65 w 67"/>
                  <a:gd name="T1" fmla="*/ 10 h 35"/>
                  <a:gd name="T2" fmla="*/ 67 w 67"/>
                  <a:gd name="T3" fmla="*/ 6 h 35"/>
                  <a:gd name="T4" fmla="*/ 61 w 67"/>
                  <a:gd name="T5" fmla="*/ 2 h 35"/>
                  <a:gd name="T6" fmla="*/ 58 w 67"/>
                  <a:gd name="T7" fmla="*/ 0 h 35"/>
                  <a:gd name="T8" fmla="*/ 52 w 67"/>
                  <a:gd name="T9" fmla="*/ 0 h 35"/>
                  <a:gd name="T10" fmla="*/ 48 w 67"/>
                  <a:gd name="T11" fmla="*/ 0 h 35"/>
                  <a:gd name="T12" fmla="*/ 42 w 67"/>
                  <a:gd name="T13" fmla="*/ 4 h 35"/>
                  <a:gd name="T14" fmla="*/ 35 w 67"/>
                  <a:gd name="T15" fmla="*/ 10 h 35"/>
                  <a:gd name="T16" fmla="*/ 29 w 67"/>
                  <a:gd name="T17" fmla="*/ 17 h 35"/>
                  <a:gd name="T18" fmla="*/ 21 w 67"/>
                  <a:gd name="T19" fmla="*/ 23 h 35"/>
                  <a:gd name="T20" fmla="*/ 11 w 67"/>
                  <a:gd name="T21" fmla="*/ 29 h 35"/>
                  <a:gd name="T22" fmla="*/ 0 w 67"/>
                  <a:gd name="T23" fmla="*/ 31 h 35"/>
                  <a:gd name="T24" fmla="*/ 0 w 67"/>
                  <a:gd name="T25" fmla="*/ 35 h 35"/>
                  <a:gd name="T26" fmla="*/ 11 w 67"/>
                  <a:gd name="T27" fmla="*/ 33 h 35"/>
                  <a:gd name="T28" fmla="*/ 21 w 67"/>
                  <a:gd name="T29" fmla="*/ 27 h 35"/>
                  <a:gd name="T30" fmla="*/ 31 w 67"/>
                  <a:gd name="T31" fmla="*/ 21 h 35"/>
                  <a:gd name="T32" fmla="*/ 36 w 67"/>
                  <a:gd name="T33" fmla="*/ 13 h 35"/>
                  <a:gd name="T34" fmla="*/ 42 w 67"/>
                  <a:gd name="T35" fmla="*/ 8 h 35"/>
                  <a:gd name="T36" fmla="*/ 50 w 67"/>
                  <a:gd name="T37" fmla="*/ 4 h 35"/>
                  <a:gd name="T38" fmla="*/ 52 w 67"/>
                  <a:gd name="T39" fmla="*/ 4 h 35"/>
                  <a:gd name="T40" fmla="*/ 56 w 67"/>
                  <a:gd name="T41" fmla="*/ 4 h 35"/>
                  <a:gd name="T42" fmla="*/ 61 w 67"/>
                  <a:gd name="T43" fmla="*/ 6 h 35"/>
                  <a:gd name="T44" fmla="*/ 65 w 67"/>
                  <a:gd name="T45" fmla="*/ 10 h 35"/>
                  <a:gd name="T46" fmla="*/ 67 w 67"/>
                  <a:gd name="T47" fmla="*/ 6 h 35"/>
                  <a:gd name="T48" fmla="*/ 65 w 67"/>
                  <a:gd name="T49" fmla="*/ 10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7"/>
                  <a:gd name="T76" fmla="*/ 0 h 35"/>
                  <a:gd name="T77" fmla="*/ 67 w 67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7" h="35">
                    <a:moveTo>
                      <a:pt x="65" y="10"/>
                    </a:moveTo>
                    <a:lnTo>
                      <a:pt x="67" y="6"/>
                    </a:lnTo>
                    <a:lnTo>
                      <a:pt x="61" y="2"/>
                    </a:lnTo>
                    <a:lnTo>
                      <a:pt x="58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2" y="4"/>
                    </a:lnTo>
                    <a:lnTo>
                      <a:pt x="35" y="10"/>
                    </a:lnTo>
                    <a:lnTo>
                      <a:pt x="29" y="17"/>
                    </a:lnTo>
                    <a:lnTo>
                      <a:pt x="21" y="23"/>
                    </a:lnTo>
                    <a:lnTo>
                      <a:pt x="11" y="29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11" y="33"/>
                    </a:lnTo>
                    <a:lnTo>
                      <a:pt x="21" y="27"/>
                    </a:lnTo>
                    <a:lnTo>
                      <a:pt x="31" y="21"/>
                    </a:lnTo>
                    <a:lnTo>
                      <a:pt x="36" y="13"/>
                    </a:lnTo>
                    <a:lnTo>
                      <a:pt x="42" y="8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6" y="4"/>
                    </a:lnTo>
                    <a:lnTo>
                      <a:pt x="61" y="6"/>
                    </a:lnTo>
                    <a:lnTo>
                      <a:pt x="65" y="10"/>
                    </a:lnTo>
                    <a:lnTo>
                      <a:pt x="67" y="6"/>
                    </a:lnTo>
                    <a:lnTo>
                      <a:pt x="65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13" name="Freeform 1066">
                <a:extLst>
                  <a:ext uri="{FF2B5EF4-FFF2-40B4-BE49-F238E27FC236}">
                    <a16:creationId xmlns:a16="http://schemas.microsoft.com/office/drawing/2014/main" id="{A2267E93-1E28-84B3-5977-5DA0F42AEF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5" y="1898"/>
                <a:ext cx="23" cy="29"/>
              </a:xfrm>
              <a:custGeom>
                <a:avLst/>
                <a:gdLst>
                  <a:gd name="T0" fmla="*/ 23 w 23"/>
                  <a:gd name="T1" fmla="*/ 25 h 29"/>
                  <a:gd name="T2" fmla="*/ 14 w 23"/>
                  <a:gd name="T3" fmla="*/ 23 h 29"/>
                  <a:gd name="T4" fmla="*/ 8 w 23"/>
                  <a:gd name="T5" fmla="*/ 21 h 29"/>
                  <a:gd name="T6" fmla="*/ 4 w 23"/>
                  <a:gd name="T7" fmla="*/ 17 h 29"/>
                  <a:gd name="T8" fmla="*/ 2 w 23"/>
                  <a:gd name="T9" fmla="*/ 13 h 29"/>
                  <a:gd name="T10" fmla="*/ 4 w 23"/>
                  <a:gd name="T11" fmla="*/ 9 h 29"/>
                  <a:gd name="T12" fmla="*/ 8 w 23"/>
                  <a:gd name="T13" fmla="*/ 6 h 29"/>
                  <a:gd name="T14" fmla="*/ 14 w 23"/>
                  <a:gd name="T15" fmla="*/ 4 h 29"/>
                  <a:gd name="T16" fmla="*/ 21 w 23"/>
                  <a:gd name="T17" fmla="*/ 4 h 29"/>
                  <a:gd name="T18" fmla="*/ 23 w 23"/>
                  <a:gd name="T19" fmla="*/ 0 h 29"/>
                  <a:gd name="T20" fmla="*/ 14 w 23"/>
                  <a:gd name="T21" fmla="*/ 0 h 29"/>
                  <a:gd name="T22" fmla="*/ 6 w 23"/>
                  <a:gd name="T23" fmla="*/ 2 h 29"/>
                  <a:gd name="T24" fmla="*/ 2 w 23"/>
                  <a:gd name="T25" fmla="*/ 6 h 29"/>
                  <a:gd name="T26" fmla="*/ 0 w 23"/>
                  <a:gd name="T27" fmla="*/ 13 h 29"/>
                  <a:gd name="T28" fmla="*/ 2 w 23"/>
                  <a:gd name="T29" fmla="*/ 19 h 29"/>
                  <a:gd name="T30" fmla="*/ 6 w 23"/>
                  <a:gd name="T31" fmla="*/ 25 h 29"/>
                  <a:gd name="T32" fmla="*/ 14 w 23"/>
                  <a:gd name="T33" fmla="*/ 27 h 29"/>
                  <a:gd name="T34" fmla="*/ 23 w 23"/>
                  <a:gd name="T35" fmla="*/ 29 h 29"/>
                  <a:gd name="T36" fmla="*/ 23 w 23"/>
                  <a:gd name="T37" fmla="*/ 25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29"/>
                  <a:gd name="T59" fmla="*/ 23 w 23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29">
                    <a:moveTo>
                      <a:pt x="23" y="25"/>
                    </a:moveTo>
                    <a:lnTo>
                      <a:pt x="14" y="23"/>
                    </a:lnTo>
                    <a:lnTo>
                      <a:pt x="8" y="21"/>
                    </a:lnTo>
                    <a:lnTo>
                      <a:pt x="4" y="17"/>
                    </a:lnTo>
                    <a:lnTo>
                      <a:pt x="2" y="13"/>
                    </a:lnTo>
                    <a:lnTo>
                      <a:pt x="4" y="9"/>
                    </a:lnTo>
                    <a:lnTo>
                      <a:pt x="8" y="6"/>
                    </a:lnTo>
                    <a:lnTo>
                      <a:pt x="14" y="4"/>
                    </a:lnTo>
                    <a:lnTo>
                      <a:pt x="21" y="4"/>
                    </a:lnTo>
                    <a:lnTo>
                      <a:pt x="23" y="0"/>
                    </a:lnTo>
                    <a:lnTo>
                      <a:pt x="14" y="0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6" y="25"/>
                    </a:lnTo>
                    <a:lnTo>
                      <a:pt x="14" y="27"/>
                    </a:lnTo>
                    <a:lnTo>
                      <a:pt x="23" y="29"/>
                    </a:lnTo>
                    <a:lnTo>
                      <a:pt x="23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14" name="Freeform 1067">
                <a:extLst>
                  <a:ext uri="{FF2B5EF4-FFF2-40B4-BE49-F238E27FC236}">
                    <a16:creationId xmlns:a16="http://schemas.microsoft.com/office/drawing/2014/main" id="{A8006668-E0AD-CD75-3D10-EF4B710E5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8" y="1892"/>
                <a:ext cx="65" cy="35"/>
              </a:xfrm>
              <a:custGeom>
                <a:avLst/>
                <a:gdLst>
                  <a:gd name="T0" fmla="*/ 65 w 65"/>
                  <a:gd name="T1" fmla="*/ 10 h 35"/>
                  <a:gd name="T2" fmla="*/ 65 w 65"/>
                  <a:gd name="T3" fmla="*/ 6 h 35"/>
                  <a:gd name="T4" fmla="*/ 62 w 65"/>
                  <a:gd name="T5" fmla="*/ 2 h 35"/>
                  <a:gd name="T6" fmla="*/ 56 w 65"/>
                  <a:gd name="T7" fmla="*/ 0 h 35"/>
                  <a:gd name="T8" fmla="*/ 52 w 65"/>
                  <a:gd name="T9" fmla="*/ 0 h 35"/>
                  <a:gd name="T10" fmla="*/ 48 w 65"/>
                  <a:gd name="T11" fmla="*/ 0 h 35"/>
                  <a:gd name="T12" fmla="*/ 40 w 65"/>
                  <a:gd name="T13" fmla="*/ 4 h 35"/>
                  <a:gd name="T14" fmla="*/ 35 w 65"/>
                  <a:gd name="T15" fmla="*/ 10 h 35"/>
                  <a:gd name="T16" fmla="*/ 27 w 65"/>
                  <a:gd name="T17" fmla="*/ 17 h 35"/>
                  <a:gd name="T18" fmla="*/ 19 w 65"/>
                  <a:gd name="T19" fmla="*/ 23 h 35"/>
                  <a:gd name="T20" fmla="*/ 12 w 65"/>
                  <a:gd name="T21" fmla="*/ 29 h 35"/>
                  <a:gd name="T22" fmla="*/ 0 w 65"/>
                  <a:gd name="T23" fmla="*/ 31 h 35"/>
                  <a:gd name="T24" fmla="*/ 0 w 65"/>
                  <a:gd name="T25" fmla="*/ 35 h 35"/>
                  <a:gd name="T26" fmla="*/ 12 w 65"/>
                  <a:gd name="T27" fmla="*/ 33 h 35"/>
                  <a:gd name="T28" fmla="*/ 21 w 65"/>
                  <a:gd name="T29" fmla="*/ 27 h 35"/>
                  <a:gd name="T30" fmla="*/ 29 w 65"/>
                  <a:gd name="T31" fmla="*/ 21 h 35"/>
                  <a:gd name="T32" fmla="*/ 35 w 65"/>
                  <a:gd name="T33" fmla="*/ 13 h 35"/>
                  <a:gd name="T34" fmla="*/ 42 w 65"/>
                  <a:gd name="T35" fmla="*/ 8 h 35"/>
                  <a:gd name="T36" fmla="*/ 48 w 65"/>
                  <a:gd name="T37" fmla="*/ 4 h 35"/>
                  <a:gd name="T38" fmla="*/ 52 w 65"/>
                  <a:gd name="T39" fmla="*/ 4 h 35"/>
                  <a:gd name="T40" fmla="*/ 56 w 65"/>
                  <a:gd name="T41" fmla="*/ 4 h 35"/>
                  <a:gd name="T42" fmla="*/ 60 w 65"/>
                  <a:gd name="T43" fmla="*/ 6 h 35"/>
                  <a:gd name="T44" fmla="*/ 65 w 65"/>
                  <a:gd name="T45" fmla="*/ 10 h 35"/>
                  <a:gd name="T46" fmla="*/ 65 w 65"/>
                  <a:gd name="T47" fmla="*/ 6 h 35"/>
                  <a:gd name="T48" fmla="*/ 65 w 65"/>
                  <a:gd name="T49" fmla="*/ 10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5"/>
                  <a:gd name="T76" fmla="*/ 0 h 35"/>
                  <a:gd name="T77" fmla="*/ 65 w 65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5" h="35">
                    <a:moveTo>
                      <a:pt x="65" y="10"/>
                    </a:moveTo>
                    <a:lnTo>
                      <a:pt x="65" y="6"/>
                    </a:lnTo>
                    <a:lnTo>
                      <a:pt x="62" y="2"/>
                    </a:lnTo>
                    <a:lnTo>
                      <a:pt x="56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0" y="4"/>
                    </a:lnTo>
                    <a:lnTo>
                      <a:pt x="35" y="10"/>
                    </a:lnTo>
                    <a:lnTo>
                      <a:pt x="27" y="17"/>
                    </a:lnTo>
                    <a:lnTo>
                      <a:pt x="19" y="23"/>
                    </a:lnTo>
                    <a:lnTo>
                      <a:pt x="12" y="29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12" y="33"/>
                    </a:lnTo>
                    <a:lnTo>
                      <a:pt x="21" y="27"/>
                    </a:lnTo>
                    <a:lnTo>
                      <a:pt x="29" y="21"/>
                    </a:lnTo>
                    <a:lnTo>
                      <a:pt x="35" y="13"/>
                    </a:lnTo>
                    <a:lnTo>
                      <a:pt x="42" y="8"/>
                    </a:lnTo>
                    <a:lnTo>
                      <a:pt x="48" y="4"/>
                    </a:lnTo>
                    <a:lnTo>
                      <a:pt x="52" y="4"/>
                    </a:lnTo>
                    <a:lnTo>
                      <a:pt x="56" y="4"/>
                    </a:lnTo>
                    <a:lnTo>
                      <a:pt x="60" y="6"/>
                    </a:lnTo>
                    <a:lnTo>
                      <a:pt x="65" y="10"/>
                    </a:lnTo>
                    <a:lnTo>
                      <a:pt x="65" y="6"/>
                    </a:lnTo>
                    <a:lnTo>
                      <a:pt x="65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15" name="Freeform 1068">
                <a:extLst>
                  <a:ext uri="{FF2B5EF4-FFF2-40B4-BE49-F238E27FC236}">
                    <a16:creationId xmlns:a16="http://schemas.microsoft.com/office/drawing/2014/main" id="{DD4A7C91-51A6-F911-366B-54820946B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2" y="1898"/>
                <a:ext cx="21" cy="29"/>
              </a:xfrm>
              <a:custGeom>
                <a:avLst/>
                <a:gdLst>
                  <a:gd name="T0" fmla="*/ 21 w 21"/>
                  <a:gd name="T1" fmla="*/ 25 h 29"/>
                  <a:gd name="T2" fmla="*/ 12 w 21"/>
                  <a:gd name="T3" fmla="*/ 23 h 29"/>
                  <a:gd name="T4" fmla="*/ 6 w 21"/>
                  <a:gd name="T5" fmla="*/ 21 h 29"/>
                  <a:gd name="T6" fmla="*/ 4 w 21"/>
                  <a:gd name="T7" fmla="*/ 17 h 29"/>
                  <a:gd name="T8" fmla="*/ 2 w 21"/>
                  <a:gd name="T9" fmla="*/ 13 h 29"/>
                  <a:gd name="T10" fmla="*/ 4 w 21"/>
                  <a:gd name="T11" fmla="*/ 9 h 29"/>
                  <a:gd name="T12" fmla="*/ 6 w 21"/>
                  <a:gd name="T13" fmla="*/ 6 h 29"/>
                  <a:gd name="T14" fmla="*/ 12 w 21"/>
                  <a:gd name="T15" fmla="*/ 4 h 29"/>
                  <a:gd name="T16" fmla="*/ 21 w 21"/>
                  <a:gd name="T17" fmla="*/ 4 h 29"/>
                  <a:gd name="T18" fmla="*/ 21 w 21"/>
                  <a:gd name="T19" fmla="*/ 0 h 29"/>
                  <a:gd name="T20" fmla="*/ 12 w 21"/>
                  <a:gd name="T21" fmla="*/ 0 h 29"/>
                  <a:gd name="T22" fmla="*/ 6 w 21"/>
                  <a:gd name="T23" fmla="*/ 2 h 29"/>
                  <a:gd name="T24" fmla="*/ 0 w 21"/>
                  <a:gd name="T25" fmla="*/ 6 h 29"/>
                  <a:gd name="T26" fmla="*/ 0 w 21"/>
                  <a:gd name="T27" fmla="*/ 13 h 29"/>
                  <a:gd name="T28" fmla="*/ 0 w 21"/>
                  <a:gd name="T29" fmla="*/ 19 h 29"/>
                  <a:gd name="T30" fmla="*/ 6 w 21"/>
                  <a:gd name="T31" fmla="*/ 25 h 29"/>
                  <a:gd name="T32" fmla="*/ 12 w 21"/>
                  <a:gd name="T33" fmla="*/ 27 h 29"/>
                  <a:gd name="T34" fmla="*/ 21 w 21"/>
                  <a:gd name="T35" fmla="*/ 29 h 29"/>
                  <a:gd name="T36" fmla="*/ 21 w 21"/>
                  <a:gd name="T37" fmla="*/ 25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1"/>
                  <a:gd name="T58" fmla="*/ 0 h 29"/>
                  <a:gd name="T59" fmla="*/ 21 w 21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1" h="29">
                    <a:moveTo>
                      <a:pt x="21" y="25"/>
                    </a:moveTo>
                    <a:lnTo>
                      <a:pt x="12" y="23"/>
                    </a:lnTo>
                    <a:lnTo>
                      <a:pt x="6" y="21"/>
                    </a:lnTo>
                    <a:lnTo>
                      <a:pt x="4" y="17"/>
                    </a:lnTo>
                    <a:lnTo>
                      <a:pt x="2" y="13"/>
                    </a:lnTo>
                    <a:lnTo>
                      <a:pt x="4" y="9"/>
                    </a:lnTo>
                    <a:lnTo>
                      <a:pt x="6" y="6"/>
                    </a:lnTo>
                    <a:lnTo>
                      <a:pt x="12" y="4"/>
                    </a:lnTo>
                    <a:lnTo>
                      <a:pt x="21" y="4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6" y="2"/>
                    </a:lnTo>
                    <a:lnTo>
                      <a:pt x="0" y="6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6" y="25"/>
                    </a:lnTo>
                    <a:lnTo>
                      <a:pt x="12" y="27"/>
                    </a:lnTo>
                    <a:lnTo>
                      <a:pt x="21" y="29"/>
                    </a:lnTo>
                    <a:lnTo>
                      <a:pt x="21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16" name="Freeform 1069">
                <a:extLst>
                  <a:ext uri="{FF2B5EF4-FFF2-40B4-BE49-F238E27FC236}">
                    <a16:creationId xmlns:a16="http://schemas.microsoft.com/office/drawing/2014/main" id="{9858237E-EF75-C777-FBC4-0E2FD19A1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3" y="1892"/>
                <a:ext cx="68" cy="35"/>
              </a:xfrm>
              <a:custGeom>
                <a:avLst/>
                <a:gdLst>
                  <a:gd name="T0" fmla="*/ 68 w 68"/>
                  <a:gd name="T1" fmla="*/ 10 h 35"/>
                  <a:gd name="T2" fmla="*/ 68 w 68"/>
                  <a:gd name="T3" fmla="*/ 6 h 35"/>
                  <a:gd name="T4" fmla="*/ 62 w 68"/>
                  <a:gd name="T5" fmla="*/ 2 h 35"/>
                  <a:gd name="T6" fmla="*/ 58 w 68"/>
                  <a:gd name="T7" fmla="*/ 0 h 35"/>
                  <a:gd name="T8" fmla="*/ 52 w 68"/>
                  <a:gd name="T9" fmla="*/ 0 h 35"/>
                  <a:gd name="T10" fmla="*/ 48 w 68"/>
                  <a:gd name="T11" fmla="*/ 0 h 35"/>
                  <a:gd name="T12" fmla="*/ 43 w 68"/>
                  <a:gd name="T13" fmla="*/ 4 h 35"/>
                  <a:gd name="T14" fmla="*/ 35 w 68"/>
                  <a:gd name="T15" fmla="*/ 10 h 35"/>
                  <a:gd name="T16" fmla="*/ 29 w 68"/>
                  <a:gd name="T17" fmla="*/ 17 h 35"/>
                  <a:gd name="T18" fmla="*/ 22 w 68"/>
                  <a:gd name="T19" fmla="*/ 23 h 35"/>
                  <a:gd name="T20" fmla="*/ 12 w 68"/>
                  <a:gd name="T21" fmla="*/ 29 h 35"/>
                  <a:gd name="T22" fmla="*/ 0 w 68"/>
                  <a:gd name="T23" fmla="*/ 31 h 35"/>
                  <a:gd name="T24" fmla="*/ 0 w 68"/>
                  <a:gd name="T25" fmla="*/ 35 h 35"/>
                  <a:gd name="T26" fmla="*/ 12 w 68"/>
                  <a:gd name="T27" fmla="*/ 33 h 35"/>
                  <a:gd name="T28" fmla="*/ 22 w 68"/>
                  <a:gd name="T29" fmla="*/ 27 h 35"/>
                  <a:gd name="T30" fmla="*/ 29 w 68"/>
                  <a:gd name="T31" fmla="*/ 21 h 35"/>
                  <a:gd name="T32" fmla="*/ 37 w 68"/>
                  <a:gd name="T33" fmla="*/ 13 h 35"/>
                  <a:gd name="T34" fmla="*/ 43 w 68"/>
                  <a:gd name="T35" fmla="*/ 8 h 35"/>
                  <a:gd name="T36" fmla="*/ 50 w 68"/>
                  <a:gd name="T37" fmla="*/ 4 h 35"/>
                  <a:gd name="T38" fmla="*/ 52 w 68"/>
                  <a:gd name="T39" fmla="*/ 4 h 35"/>
                  <a:gd name="T40" fmla="*/ 56 w 68"/>
                  <a:gd name="T41" fmla="*/ 4 h 35"/>
                  <a:gd name="T42" fmla="*/ 62 w 68"/>
                  <a:gd name="T43" fmla="*/ 6 h 35"/>
                  <a:gd name="T44" fmla="*/ 66 w 68"/>
                  <a:gd name="T45" fmla="*/ 10 h 35"/>
                  <a:gd name="T46" fmla="*/ 68 w 68"/>
                  <a:gd name="T47" fmla="*/ 6 h 35"/>
                  <a:gd name="T48" fmla="*/ 68 w 68"/>
                  <a:gd name="T49" fmla="*/ 10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8"/>
                  <a:gd name="T76" fmla="*/ 0 h 35"/>
                  <a:gd name="T77" fmla="*/ 68 w 68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8" h="35">
                    <a:moveTo>
                      <a:pt x="68" y="10"/>
                    </a:moveTo>
                    <a:lnTo>
                      <a:pt x="68" y="6"/>
                    </a:lnTo>
                    <a:lnTo>
                      <a:pt x="62" y="2"/>
                    </a:lnTo>
                    <a:lnTo>
                      <a:pt x="58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3" y="4"/>
                    </a:lnTo>
                    <a:lnTo>
                      <a:pt x="35" y="10"/>
                    </a:lnTo>
                    <a:lnTo>
                      <a:pt x="29" y="17"/>
                    </a:lnTo>
                    <a:lnTo>
                      <a:pt x="22" y="23"/>
                    </a:lnTo>
                    <a:lnTo>
                      <a:pt x="12" y="29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12" y="33"/>
                    </a:lnTo>
                    <a:lnTo>
                      <a:pt x="22" y="27"/>
                    </a:lnTo>
                    <a:lnTo>
                      <a:pt x="29" y="21"/>
                    </a:lnTo>
                    <a:lnTo>
                      <a:pt x="37" y="13"/>
                    </a:lnTo>
                    <a:lnTo>
                      <a:pt x="43" y="8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6" y="4"/>
                    </a:lnTo>
                    <a:lnTo>
                      <a:pt x="62" y="6"/>
                    </a:lnTo>
                    <a:lnTo>
                      <a:pt x="66" y="10"/>
                    </a:lnTo>
                    <a:lnTo>
                      <a:pt x="68" y="6"/>
                    </a:lnTo>
                    <a:lnTo>
                      <a:pt x="68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17" name="Freeform 1070">
                <a:extLst>
                  <a:ext uri="{FF2B5EF4-FFF2-40B4-BE49-F238E27FC236}">
                    <a16:creationId xmlns:a16="http://schemas.microsoft.com/office/drawing/2014/main" id="{1885CFC3-09A5-6553-EDB3-93ADA32A4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8" y="1898"/>
                <a:ext cx="23" cy="29"/>
              </a:xfrm>
              <a:custGeom>
                <a:avLst/>
                <a:gdLst>
                  <a:gd name="T0" fmla="*/ 23 w 23"/>
                  <a:gd name="T1" fmla="*/ 25 h 29"/>
                  <a:gd name="T2" fmla="*/ 13 w 23"/>
                  <a:gd name="T3" fmla="*/ 23 h 29"/>
                  <a:gd name="T4" fmla="*/ 7 w 23"/>
                  <a:gd name="T5" fmla="*/ 21 h 29"/>
                  <a:gd name="T6" fmla="*/ 3 w 23"/>
                  <a:gd name="T7" fmla="*/ 17 h 29"/>
                  <a:gd name="T8" fmla="*/ 3 w 23"/>
                  <a:gd name="T9" fmla="*/ 13 h 29"/>
                  <a:gd name="T10" fmla="*/ 3 w 23"/>
                  <a:gd name="T11" fmla="*/ 9 h 29"/>
                  <a:gd name="T12" fmla="*/ 7 w 23"/>
                  <a:gd name="T13" fmla="*/ 6 h 29"/>
                  <a:gd name="T14" fmla="*/ 13 w 23"/>
                  <a:gd name="T15" fmla="*/ 4 h 29"/>
                  <a:gd name="T16" fmla="*/ 23 w 23"/>
                  <a:gd name="T17" fmla="*/ 4 h 29"/>
                  <a:gd name="T18" fmla="*/ 23 w 23"/>
                  <a:gd name="T19" fmla="*/ 0 h 29"/>
                  <a:gd name="T20" fmla="*/ 13 w 23"/>
                  <a:gd name="T21" fmla="*/ 0 h 29"/>
                  <a:gd name="T22" fmla="*/ 5 w 23"/>
                  <a:gd name="T23" fmla="*/ 2 h 29"/>
                  <a:gd name="T24" fmla="*/ 1 w 23"/>
                  <a:gd name="T25" fmla="*/ 6 h 29"/>
                  <a:gd name="T26" fmla="*/ 0 w 23"/>
                  <a:gd name="T27" fmla="*/ 13 h 29"/>
                  <a:gd name="T28" fmla="*/ 1 w 23"/>
                  <a:gd name="T29" fmla="*/ 19 h 29"/>
                  <a:gd name="T30" fmla="*/ 5 w 23"/>
                  <a:gd name="T31" fmla="*/ 25 h 29"/>
                  <a:gd name="T32" fmla="*/ 13 w 23"/>
                  <a:gd name="T33" fmla="*/ 27 h 29"/>
                  <a:gd name="T34" fmla="*/ 23 w 23"/>
                  <a:gd name="T35" fmla="*/ 29 h 29"/>
                  <a:gd name="T36" fmla="*/ 23 w 23"/>
                  <a:gd name="T37" fmla="*/ 25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29"/>
                  <a:gd name="T59" fmla="*/ 23 w 23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29">
                    <a:moveTo>
                      <a:pt x="23" y="25"/>
                    </a:moveTo>
                    <a:lnTo>
                      <a:pt x="13" y="23"/>
                    </a:lnTo>
                    <a:lnTo>
                      <a:pt x="7" y="21"/>
                    </a:lnTo>
                    <a:lnTo>
                      <a:pt x="3" y="17"/>
                    </a:lnTo>
                    <a:lnTo>
                      <a:pt x="3" y="13"/>
                    </a:lnTo>
                    <a:lnTo>
                      <a:pt x="3" y="9"/>
                    </a:lnTo>
                    <a:lnTo>
                      <a:pt x="7" y="6"/>
                    </a:lnTo>
                    <a:lnTo>
                      <a:pt x="13" y="4"/>
                    </a:lnTo>
                    <a:lnTo>
                      <a:pt x="23" y="4"/>
                    </a:lnTo>
                    <a:lnTo>
                      <a:pt x="23" y="0"/>
                    </a:lnTo>
                    <a:lnTo>
                      <a:pt x="13" y="0"/>
                    </a:lnTo>
                    <a:lnTo>
                      <a:pt x="5" y="2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5" y="25"/>
                    </a:lnTo>
                    <a:lnTo>
                      <a:pt x="13" y="27"/>
                    </a:lnTo>
                    <a:lnTo>
                      <a:pt x="23" y="29"/>
                    </a:lnTo>
                    <a:lnTo>
                      <a:pt x="23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18" name="Freeform 1071">
                <a:extLst>
                  <a:ext uri="{FF2B5EF4-FFF2-40B4-BE49-F238E27FC236}">
                    <a16:creationId xmlns:a16="http://schemas.microsoft.com/office/drawing/2014/main" id="{5B6149CD-3C26-2868-D17D-DD48CF6227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1" y="1892"/>
                <a:ext cx="65" cy="35"/>
              </a:xfrm>
              <a:custGeom>
                <a:avLst/>
                <a:gdLst>
                  <a:gd name="T0" fmla="*/ 65 w 65"/>
                  <a:gd name="T1" fmla="*/ 10 h 35"/>
                  <a:gd name="T2" fmla="*/ 65 w 65"/>
                  <a:gd name="T3" fmla="*/ 6 h 35"/>
                  <a:gd name="T4" fmla="*/ 61 w 65"/>
                  <a:gd name="T5" fmla="*/ 2 h 35"/>
                  <a:gd name="T6" fmla="*/ 55 w 65"/>
                  <a:gd name="T7" fmla="*/ 0 h 35"/>
                  <a:gd name="T8" fmla="*/ 51 w 65"/>
                  <a:gd name="T9" fmla="*/ 0 h 35"/>
                  <a:gd name="T10" fmla="*/ 48 w 65"/>
                  <a:gd name="T11" fmla="*/ 0 h 35"/>
                  <a:gd name="T12" fmla="*/ 40 w 65"/>
                  <a:gd name="T13" fmla="*/ 4 h 35"/>
                  <a:gd name="T14" fmla="*/ 34 w 65"/>
                  <a:gd name="T15" fmla="*/ 10 h 35"/>
                  <a:gd name="T16" fmla="*/ 26 w 65"/>
                  <a:gd name="T17" fmla="*/ 17 h 35"/>
                  <a:gd name="T18" fmla="*/ 19 w 65"/>
                  <a:gd name="T19" fmla="*/ 23 h 35"/>
                  <a:gd name="T20" fmla="*/ 11 w 65"/>
                  <a:gd name="T21" fmla="*/ 29 h 35"/>
                  <a:gd name="T22" fmla="*/ 0 w 65"/>
                  <a:gd name="T23" fmla="*/ 31 h 35"/>
                  <a:gd name="T24" fmla="*/ 0 w 65"/>
                  <a:gd name="T25" fmla="*/ 35 h 35"/>
                  <a:gd name="T26" fmla="*/ 11 w 65"/>
                  <a:gd name="T27" fmla="*/ 33 h 35"/>
                  <a:gd name="T28" fmla="*/ 21 w 65"/>
                  <a:gd name="T29" fmla="*/ 27 h 35"/>
                  <a:gd name="T30" fmla="*/ 28 w 65"/>
                  <a:gd name="T31" fmla="*/ 21 h 35"/>
                  <a:gd name="T32" fmla="*/ 34 w 65"/>
                  <a:gd name="T33" fmla="*/ 13 h 35"/>
                  <a:gd name="T34" fmla="*/ 42 w 65"/>
                  <a:gd name="T35" fmla="*/ 8 h 35"/>
                  <a:gd name="T36" fmla="*/ 48 w 65"/>
                  <a:gd name="T37" fmla="*/ 4 h 35"/>
                  <a:gd name="T38" fmla="*/ 51 w 65"/>
                  <a:gd name="T39" fmla="*/ 4 h 35"/>
                  <a:gd name="T40" fmla="*/ 55 w 65"/>
                  <a:gd name="T41" fmla="*/ 4 h 35"/>
                  <a:gd name="T42" fmla="*/ 59 w 65"/>
                  <a:gd name="T43" fmla="*/ 6 h 35"/>
                  <a:gd name="T44" fmla="*/ 65 w 65"/>
                  <a:gd name="T45" fmla="*/ 10 h 35"/>
                  <a:gd name="T46" fmla="*/ 65 w 65"/>
                  <a:gd name="T47" fmla="*/ 6 h 35"/>
                  <a:gd name="T48" fmla="*/ 65 w 65"/>
                  <a:gd name="T49" fmla="*/ 10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5"/>
                  <a:gd name="T76" fmla="*/ 0 h 35"/>
                  <a:gd name="T77" fmla="*/ 65 w 65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5" h="35">
                    <a:moveTo>
                      <a:pt x="65" y="10"/>
                    </a:moveTo>
                    <a:lnTo>
                      <a:pt x="65" y="6"/>
                    </a:lnTo>
                    <a:lnTo>
                      <a:pt x="61" y="2"/>
                    </a:lnTo>
                    <a:lnTo>
                      <a:pt x="55" y="0"/>
                    </a:lnTo>
                    <a:lnTo>
                      <a:pt x="51" y="0"/>
                    </a:lnTo>
                    <a:lnTo>
                      <a:pt x="48" y="0"/>
                    </a:lnTo>
                    <a:lnTo>
                      <a:pt x="40" y="4"/>
                    </a:lnTo>
                    <a:lnTo>
                      <a:pt x="34" y="10"/>
                    </a:lnTo>
                    <a:lnTo>
                      <a:pt x="26" y="17"/>
                    </a:lnTo>
                    <a:lnTo>
                      <a:pt x="19" y="23"/>
                    </a:lnTo>
                    <a:lnTo>
                      <a:pt x="11" y="29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11" y="33"/>
                    </a:lnTo>
                    <a:lnTo>
                      <a:pt x="21" y="27"/>
                    </a:lnTo>
                    <a:lnTo>
                      <a:pt x="28" y="21"/>
                    </a:lnTo>
                    <a:lnTo>
                      <a:pt x="34" y="13"/>
                    </a:lnTo>
                    <a:lnTo>
                      <a:pt x="42" y="8"/>
                    </a:lnTo>
                    <a:lnTo>
                      <a:pt x="48" y="4"/>
                    </a:lnTo>
                    <a:lnTo>
                      <a:pt x="51" y="4"/>
                    </a:lnTo>
                    <a:lnTo>
                      <a:pt x="55" y="4"/>
                    </a:lnTo>
                    <a:lnTo>
                      <a:pt x="59" y="6"/>
                    </a:lnTo>
                    <a:lnTo>
                      <a:pt x="65" y="10"/>
                    </a:lnTo>
                    <a:lnTo>
                      <a:pt x="65" y="6"/>
                    </a:lnTo>
                    <a:lnTo>
                      <a:pt x="65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19" name="Freeform 1072">
                <a:extLst>
                  <a:ext uri="{FF2B5EF4-FFF2-40B4-BE49-F238E27FC236}">
                    <a16:creationId xmlns:a16="http://schemas.microsoft.com/office/drawing/2014/main" id="{CDD6E6A0-7CFA-C77A-BB75-B0CD9F69B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5" y="1898"/>
                <a:ext cx="21" cy="29"/>
              </a:xfrm>
              <a:custGeom>
                <a:avLst/>
                <a:gdLst>
                  <a:gd name="T0" fmla="*/ 21 w 21"/>
                  <a:gd name="T1" fmla="*/ 25 h 29"/>
                  <a:gd name="T2" fmla="*/ 11 w 21"/>
                  <a:gd name="T3" fmla="*/ 23 h 29"/>
                  <a:gd name="T4" fmla="*/ 5 w 21"/>
                  <a:gd name="T5" fmla="*/ 21 h 29"/>
                  <a:gd name="T6" fmla="*/ 4 w 21"/>
                  <a:gd name="T7" fmla="*/ 17 h 29"/>
                  <a:gd name="T8" fmla="*/ 2 w 21"/>
                  <a:gd name="T9" fmla="*/ 13 h 29"/>
                  <a:gd name="T10" fmla="*/ 4 w 21"/>
                  <a:gd name="T11" fmla="*/ 9 h 29"/>
                  <a:gd name="T12" fmla="*/ 5 w 21"/>
                  <a:gd name="T13" fmla="*/ 6 h 29"/>
                  <a:gd name="T14" fmla="*/ 11 w 21"/>
                  <a:gd name="T15" fmla="*/ 4 h 29"/>
                  <a:gd name="T16" fmla="*/ 21 w 21"/>
                  <a:gd name="T17" fmla="*/ 4 h 29"/>
                  <a:gd name="T18" fmla="*/ 21 w 21"/>
                  <a:gd name="T19" fmla="*/ 0 h 29"/>
                  <a:gd name="T20" fmla="*/ 11 w 21"/>
                  <a:gd name="T21" fmla="*/ 0 h 29"/>
                  <a:gd name="T22" fmla="*/ 5 w 21"/>
                  <a:gd name="T23" fmla="*/ 2 h 29"/>
                  <a:gd name="T24" fmla="*/ 0 w 21"/>
                  <a:gd name="T25" fmla="*/ 6 h 29"/>
                  <a:gd name="T26" fmla="*/ 0 w 21"/>
                  <a:gd name="T27" fmla="*/ 13 h 29"/>
                  <a:gd name="T28" fmla="*/ 0 w 21"/>
                  <a:gd name="T29" fmla="*/ 19 h 29"/>
                  <a:gd name="T30" fmla="*/ 5 w 21"/>
                  <a:gd name="T31" fmla="*/ 25 h 29"/>
                  <a:gd name="T32" fmla="*/ 11 w 21"/>
                  <a:gd name="T33" fmla="*/ 27 h 29"/>
                  <a:gd name="T34" fmla="*/ 21 w 21"/>
                  <a:gd name="T35" fmla="*/ 29 h 29"/>
                  <a:gd name="T36" fmla="*/ 21 w 21"/>
                  <a:gd name="T37" fmla="*/ 25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1"/>
                  <a:gd name="T58" fmla="*/ 0 h 29"/>
                  <a:gd name="T59" fmla="*/ 21 w 21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1" h="29">
                    <a:moveTo>
                      <a:pt x="21" y="25"/>
                    </a:moveTo>
                    <a:lnTo>
                      <a:pt x="11" y="23"/>
                    </a:lnTo>
                    <a:lnTo>
                      <a:pt x="5" y="21"/>
                    </a:lnTo>
                    <a:lnTo>
                      <a:pt x="4" y="17"/>
                    </a:lnTo>
                    <a:lnTo>
                      <a:pt x="2" y="13"/>
                    </a:lnTo>
                    <a:lnTo>
                      <a:pt x="4" y="9"/>
                    </a:lnTo>
                    <a:lnTo>
                      <a:pt x="5" y="6"/>
                    </a:lnTo>
                    <a:lnTo>
                      <a:pt x="11" y="4"/>
                    </a:lnTo>
                    <a:lnTo>
                      <a:pt x="21" y="4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5" y="2"/>
                    </a:lnTo>
                    <a:lnTo>
                      <a:pt x="0" y="6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5" y="25"/>
                    </a:lnTo>
                    <a:lnTo>
                      <a:pt x="11" y="27"/>
                    </a:lnTo>
                    <a:lnTo>
                      <a:pt x="21" y="29"/>
                    </a:lnTo>
                    <a:lnTo>
                      <a:pt x="21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20" name="Freeform 1073">
                <a:extLst>
                  <a:ext uri="{FF2B5EF4-FFF2-40B4-BE49-F238E27FC236}">
                    <a16:creationId xmlns:a16="http://schemas.microsoft.com/office/drawing/2014/main" id="{5D3FDB35-40FE-F3E6-C929-21C627DF6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6" y="1892"/>
                <a:ext cx="67" cy="35"/>
              </a:xfrm>
              <a:custGeom>
                <a:avLst/>
                <a:gdLst>
                  <a:gd name="T0" fmla="*/ 67 w 67"/>
                  <a:gd name="T1" fmla="*/ 10 h 35"/>
                  <a:gd name="T2" fmla="*/ 67 w 67"/>
                  <a:gd name="T3" fmla="*/ 6 h 35"/>
                  <a:gd name="T4" fmla="*/ 61 w 67"/>
                  <a:gd name="T5" fmla="*/ 2 h 35"/>
                  <a:gd name="T6" fmla="*/ 57 w 67"/>
                  <a:gd name="T7" fmla="*/ 0 h 35"/>
                  <a:gd name="T8" fmla="*/ 52 w 67"/>
                  <a:gd name="T9" fmla="*/ 0 h 35"/>
                  <a:gd name="T10" fmla="*/ 48 w 67"/>
                  <a:gd name="T11" fmla="*/ 0 h 35"/>
                  <a:gd name="T12" fmla="*/ 42 w 67"/>
                  <a:gd name="T13" fmla="*/ 4 h 35"/>
                  <a:gd name="T14" fmla="*/ 34 w 67"/>
                  <a:gd name="T15" fmla="*/ 10 h 35"/>
                  <a:gd name="T16" fmla="*/ 29 w 67"/>
                  <a:gd name="T17" fmla="*/ 17 h 35"/>
                  <a:gd name="T18" fmla="*/ 21 w 67"/>
                  <a:gd name="T19" fmla="*/ 23 h 35"/>
                  <a:gd name="T20" fmla="*/ 11 w 67"/>
                  <a:gd name="T21" fmla="*/ 29 h 35"/>
                  <a:gd name="T22" fmla="*/ 0 w 67"/>
                  <a:gd name="T23" fmla="*/ 31 h 35"/>
                  <a:gd name="T24" fmla="*/ 0 w 67"/>
                  <a:gd name="T25" fmla="*/ 35 h 35"/>
                  <a:gd name="T26" fmla="*/ 11 w 67"/>
                  <a:gd name="T27" fmla="*/ 33 h 35"/>
                  <a:gd name="T28" fmla="*/ 21 w 67"/>
                  <a:gd name="T29" fmla="*/ 27 h 35"/>
                  <a:gd name="T30" fmla="*/ 29 w 67"/>
                  <a:gd name="T31" fmla="*/ 21 h 35"/>
                  <a:gd name="T32" fmla="*/ 36 w 67"/>
                  <a:gd name="T33" fmla="*/ 13 h 35"/>
                  <a:gd name="T34" fmla="*/ 42 w 67"/>
                  <a:gd name="T35" fmla="*/ 8 h 35"/>
                  <a:gd name="T36" fmla="*/ 50 w 67"/>
                  <a:gd name="T37" fmla="*/ 4 h 35"/>
                  <a:gd name="T38" fmla="*/ 52 w 67"/>
                  <a:gd name="T39" fmla="*/ 4 h 35"/>
                  <a:gd name="T40" fmla="*/ 56 w 67"/>
                  <a:gd name="T41" fmla="*/ 4 h 35"/>
                  <a:gd name="T42" fmla="*/ 61 w 67"/>
                  <a:gd name="T43" fmla="*/ 6 h 35"/>
                  <a:gd name="T44" fmla="*/ 65 w 67"/>
                  <a:gd name="T45" fmla="*/ 10 h 35"/>
                  <a:gd name="T46" fmla="*/ 67 w 67"/>
                  <a:gd name="T47" fmla="*/ 6 h 35"/>
                  <a:gd name="T48" fmla="*/ 67 w 67"/>
                  <a:gd name="T49" fmla="*/ 10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7"/>
                  <a:gd name="T76" fmla="*/ 0 h 35"/>
                  <a:gd name="T77" fmla="*/ 67 w 67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7" h="35">
                    <a:moveTo>
                      <a:pt x="67" y="10"/>
                    </a:moveTo>
                    <a:lnTo>
                      <a:pt x="67" y="6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2" y="4"/>
                    </a:lnTo>
                    <a:lnTo>
                      <a:pt x="34" y="10"/>
                    </a:lnTo>
                    <a:lnTo>
                      <a:pt x="29" y="17"/>
                    </a:lnTo>
                    <a:lnTo>
                      <a:pt x="21" y="23"/>
                    </a:lnTo>
                    <a:lnTo>
                      <a:pt x="11" y="29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11" y="33"/>
                    </a:lnTo>
                    <a:lnTo>
                      <a:pt x="21" y="27"/>
                    </a:lnTo>
                    <a:lnTo>
                      <a:pt x="29" y="21"/>
                    </a:lnTo>
                    <a:lnTo>
                      <a:pt x="36" y="13"/>
                    </a:lnTo>
                    <a:lnTo>
                      <a:pt x="42" y="8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6" y="4"/>
                    </a:lnTo>
                    <a:lnTo>
                      <a:pt x="61" y="6"/>
                    </a:lnTo>
                    <a:lnTo>
                      <a:pt x="65" y="10"/>
                    </a:lnTo>
                    <a:lnTo>
                      <a:pt x="67" y="6"/>
                    </a:lnTo>
                    <a:lnTo>
                      <a:pt x="67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21" name="Freeform 1074">
                <a:extLst>
                  <a:ext uri="{FF2B5EF4-FFF2-40B4-BE49-F238E27FC236}">
                    <a16:creationId xmlns:a16="http://schemas.microsoft.com/office/drawing/2014/main" id="{BF9C9CD8-3E3D-5514-BF93-6C9DCC6AA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0" y="1898"/>
                <a:ext cx="23" cy="29"/>
              </a:xfrm>
              <a:custGeom>
                <a:avLst/>
                <a:gdLst>
                  <a:gd name="T0" fmla="*/ 23 w 23"/>
                  <a:gd name="T1" fmla="*/ 25 h 29"/>
                  <a:gd name="T2" fmla="*/ 13 w 23"/>
                  <a:gd name="T3" fmla="*/ 23 h 29"/>
                  <a:gd name="T4" fmla="*/ 8 w 23"/>
                  <a:gd name="T5" fmla="*/ 21 h 29"/>
                  <a:gd name="T6" fmla="*/ 4 w 23"/>
                  <a:gd name="T7" fmla="*/ 17 h 29"/>
                  <a:gd name="T8" fmla="*/ 4 w 23"/>
                  <a:gd name="T9" fmla="*/ 13 h 29"/>
                  <a:gd name="T10" fmla="*/ 4 w 23"/>
                  <a:gd name="T11" fmla="*/ 9 h 29"/>
                  <a:gd name="T12" fmla="*/ 8 w 23"/>
                  <a:gd name="T13" fmla="*/ 6 h 29"/>
                  <a:gd name="T14" fmla="*/ 13 w 23"/>
                  <a:gd name="T15" fmla="*/ 4 h 29"/>
                  <a:gd name="T16" fmla="*/ 23 w 23"/>
                  <a:gd name="T17" fmla="*/ 4 h 29"/>
                  <a:gd name="T18" fmla="*/ 23 w 23"/>
                  <a:gd name="T19" fmla="*/ 0 h 29"/>
                  <a:gd name="T20" fmla="*/ 13 w 23"/>
                  <a:gd name="T21" fmla="*/ 0 h 29"/>
                  <a:gd name="T22" fmla="*/ 6 w 23"/>
                  <a:gd name="T23" fmla="*/ 2 h 29"/>
                  <a:gd name="T24" fmla="*/ 2 w 23"/>
                  <a:gd name="T25" fmla="*/ 6 h 29"/>
                  <a:gd name="T26" fmla="*/ 0 w 23"/>
                  <a:gd name="T27" fmla="*/ 13 h 29"/>
                  <a:gd name="T28" fmla="*/ 2 w 23"/>
                  <a:gd name="T29" fmla="*/ 19 h 29"/>
                  <a:gd name="T30" fmla="*/ 6 w 23"/>
                  <a:gd name="T31" fmla="*/ 25 h 29"/>
                  <a:gd name="T32" fmla="*/ 13 w 23"/>
                  <a:gd name="T33" fmla="*/ 27 h 29"/>
                  <a:gd name="T34" fmla="*/ 23 w 23"/>
                  <a:gd name="T35" fmla="*/ 29 h 29"/>
                  <a:gd name="T36" fmla="*/ 23 w 23"/>
                  <a:gd name="T37" fmla="*/ 25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29"/>
                  <a:gd name="T59" fmla="*/ 23 w 23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29">
                    <a:moveTo>
                      <a:pt x="23" y="25"/>
                    </a:moveTo>
                    <a:lnTo>
                      <a:pt x="13" y="23"/>
                    </a:lnTo>
                    <a:lnTo>
                      <a:pt x="8" y="21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8" y="6"/>
                    </a:lnTo>
                    <a:lnTo>
                      <a:pt x="13" y="4"/>
                    </a:lnTo>
                    <a:lnTo>
                      <a:pt x="23" y="4"/>
                    </a:lnTo>
                    <a:lnTo>
                      <a:pt x="23" y="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6" y="25"/>
                    </a:lnTo>
                    <a:lnTo>
                      <a:pt x="13" y="27"/>
                    </a:lnTo>
                    <a:lnTo>
                      <a:pt x="23" y="29"/>
                    </a:lnTo>
                    <a:lnTo>
                      <a:pt x="23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22" name="Freeform 1075">
                <a:extLst>
                  <a:ext uri="{FF2B5EF4-FFF2-40B4-BE49-F238E27FC236}">
                    <a16:creationId xmlns:a16="http://schemas.microsoft.com/office/drawing/2014/main" id="{4BD1A9B5-CAEF-2FC0-3369-912C2BC85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3" y="1892"/>
                <a:ext cx="65" cy="35"/>
              </a:xfrm>
              <a:custGeom>
                <a:avLst/>
                <a:gdLst>
                  <a:gd name="T0" fmla="*/ 65 w 65"/>
                  <a:gd name="T1" fmla="*/ 10 h 35"/>
                  <a:gd name="T2" fmla="*/ 65 w 65"/>
                  <a:gd name="T3" fmla="*/ 6 h 35"/>
                  <a:gd name="T4" fmla="*/ 61 w 65"/>
                  <a:gd name="T5" fmla="*/ 2 h 35"/>
                  <a:gd name="T6" fmla="*/ 56 w 65"/>
                  <a:gd name="T7" fmla="*/ 0 h 35"/>
                  <a:gd name="T8" fmla="*/ 52 w 65"/>
                  <a:gd name="T9" fmla="*/ 0 h 35"/>
                  <a:gd name="T10" fmla="*/ 48 w 65"/>
                  <a:gd name="T11" fmla="*/ 0 h 35"/>
                  <a:gd name="T12" fmla="*/ 40 w 65"/>
                  <a:gd name="T13" fmla="*/ 4 h 35"/>
                  <a:gd name="T14" fmla="*/ 35 w 65"/>
                  <a:gd name="T15" fmla="*/ 10 h 35"/>
                  <a:gd name="T16" fmla="*/ 27 w 65"/>
                  <a:gd name="T17" fmla="*/ 17 h 35"/>
                  <a:gd name="T18" fmla="*/ 19 w 65"/>
                  <a:gd name="T19" fmla="*/ 23 h 35"/>
                  <a:gd name="T20" fmla="*/ 10 w 65"/>
                  <a:gd name="T21" fmla="*/ 29 h 35"/>
                  <a:gd name="T22" fmla="*/ 0 w 65"/>
                  <a:gd name="T23" fmla="*/ 31 h 35"/>
                  <a:gd name="T24" fmla="*/ 0 w 65"/>
                  <a:gd name="T25" fmla="*/ 35 h 35"/>
                  <a:gd name="T26" fmla="*/ 12 w 65"/>
                  <a:gd name="T27" fmla="*/ 33 h 35"/>
                  <a:gd name="T28" fmla="*/ 21 w 65"/>
                  <a:gd name="T29" fmla="*/ 27 h 35"/>
                  <a:gd name="T30" fmla="*/ 29 w 65"/>
                  <a:gd name="T31" fmla="*/ 21 h 35"/>
                  <a:gd name="T32" fmla="*/ 35 w 65"/>
                  <a:gd name="T33" fmla="*/ 13 h 35"/>
                  <a:gd name="T34" fmla="*/ 42 w 65"/>
                  <a:gd name="T35" fmla="*/ 8 h 35"/>
                  <a:gd name="T36" fmla="*/ 48 w 65"/>
                  <a:gd name="T37" fmla="*/ 4 h 35"/>
                  <a:gd name="T38" fmla="*/ 52 w 65"/>
                  <a:gd name="T39" fmla="*/ 4 h 35"/>
                  <a:gd name="T40" fmla="*/ 56 w 65"/>
                  <a:gd name="T41" fmla="*/ 4 h 35"/>
                  <a:gd name="T42" fmla="*/ 60 w 65"/>
                  <a:gd name="T43" fmla="*/ 6 h 35"/>
                  <a:gd name="T44" fmla="*/ 65 w 65"/>
                  <a:gd name="T45" fmla="*/ 10 h 35"/>
                  <a:gd name="T46" fmla="*/ 65 w 65"/>
                  <a:gd name="T47" fmla="*/ 6 h 35"/>
                  <a:gd name="T48" fmla="*/ 65 w 65"/>
                  <a:gd name="T49" fmla="*/ 10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5"/>
                  <a:gd name="T76" fmla="*/ 0 h 35"/>
                  <a:gd name="T77" fmla="*/ 65 w 65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5" h="35">
                    <a:moveTo>
                      <a:pt x="65" y="10"/>
                    </a:moveTo>
                    <a:lnTo>
                      <a:pt x="65" y="6"/>
                    </a:lnTo>
                    <a:lnTo>
                      <a:pt x="61" y="2"/>
                    </a:lnTo>
                    <a:lnTo>
                      <a:pt x="56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0" y="4"/>
                    </a:lnTo>
                    <a:lnTo>
                      <a:pt x="35" y="10"/>
                    </a:lnTo>
                    <a:lnTo>
                      <a:pt x="27" y="17"/>
                    </a:lnTo>
                    <a:lnTo>
                      <a:pt x="19" y="23"/>
                    </a:lnTo>
                    <a:lnTo>
                      <a:pt x="10" y="29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12" y="33"/>
                    </a:lnTo>
                    <a:lnTo>
                      <a:pt x="21" y="27"/>
                    </a:lnTo>
                    <a:lnTo>
                      <a:pt x="29" y="21"/>
                    </a:lnTo>
                    <a:lnTo>
                      <a:pt x="35" y="13"/>
                    </a:lnTo>
                    <a:lnTo>
                      <a:pt x="42" y="8"/>
                    </a:lnTo>
                    <a:lnTo>
                      <a:pt x="48" y="4"/>
                    </a:lnTo>
                    <a:lnTo>
                      <a:pt x="52" y="4"/>
                    </a:lnTo>
                    <a:lnTo>
                      <a:pt x="56" y="4"/>
                    </a:lnTo>
                    <a:lnTo>
                      <a:pt x="60" y="6"/>
                    </a:lnTo>
                    <a:lnTo>
                      <a:pt x="65" y="10"/>
                    </a:lnTo>
                    <a:lnTo>
                      <a:pt x="65" y="6"/>
                    </a:lnTo>
                    <a:lnTo>
                      <a:pt x="65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23" name="Freeform 1076">
                <a:extLst>
                  <a:ext uri="{FF2B5EF4-FFF2-40B4-BE49-F238E27FC236}">
                    <a16:creationId xmlns:a16="http://schemas.microsoft.com/office/drawing/2014/main" id="{BFFFBB04-7830-CD3F-498F-DFD6FC7EF8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7" y="1898"/>
                <a:ext cx="21" cy="29"/>
              </a:xfrm>
              <a:custGeom>
                <a:avLst/>
                <a:gdLst>
                  <a:gd name="T0" fmla="*/ 21 w 21"/>
                  <a:gd name="T1" fmla="*/ 25 h 29"/>
                  <a:gd name="T2" fmla="*/ 14 w 21"/>
                  <a:gd name="T3" fmla="*/ 23 h 29"/>
                  <a:gd name="T4" fmla="*/ 6 w 21"/>
                  <a:gd name="T5" fmla="*/ 21 h 29"/>
                  <a:gd name="T6" fmla="*/ 4 w 21"/>
                  <a:gd name="T7" fmla="*/ 17 h 29"/>
                  <a:gd name="T8" fmla="*/ 2 w 21"/>
                  <a:gd name="T9" fmla="*/ 13 h 29"/>
                  <a:gd name="T10" fmla="*/ 4 w 21"/>
                  <a:gd name="T11" fmla="*/ 9 h 29"/>
                  <a:gd name="T12" fmla="*/ 6 w 21"/>
                  <a:gd name="T13" fmla="*/ 6 h 29"/>
                  <a:gd name="T14" fmla="*/ 12 w 21"/>
                  <a:gd name="T15" fmla="*/ 4 h 29"/>
                  <a:gd name="T16" fmla="*/ 21 w 21"/>
                  <a:gd name="T17" fmla="*/ 4 h 29"/>
                  <a:gd name="T18" fmla="*/ 21 w 21"/>
                  <a:gd name="T19" fmla="*/ 0 h 29"/>
                  <a:gd name="T20" fmla="*/ 12 w 21"/>
                  <a:gd name="T21" fmla="*/ 0 h 29"/>
                  <a:gd name="T22" fmla="*/ 6 w 21"/>
                  <a:gd name="T23" fmla="*/ 2 h 29"/>
                  <a:gd name="T24" fmla="*/ 0 w 21"/>
                  <a:gd name="T25" fmla="*/ 6 h 29"/>
                  <a:gd name="T26" fmla="*/ 0 w 21"/>
                  <a:gd name="T27" fmla="*/ 13 h 29"/>
                  <a:gd name="T28" fmla="*/ 0 w 21"/>
                  <a:gd name="T29" fmla="*/ 19 h 29"/>
                  <a:gd name="T30" fmla="*/ 6 w 21"/>
                  <a:gd name="T31" fmla="*/ 25 h 29"/>
                  <a:gd name="T32" fmla="*/ 12 w 21"/>
                  <a:gd name="T33" fmla="*/ 27 h 29"/>
                  <a:gd name="T34" fmla="*/ 21 w 21"/>
                  <a:gd name="T35" fmla="*/ 29 h 29"/>
                  <a:gd name="T36" fmla="*/ 21 w 21"/>
                  <a:gd name="T37" fmla="*/ 25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1"/>
                  <a:gd name="T58" fmla="*/ 0 h 29"/>
                  <a:gd name="T59" fmla="*/ 21 w 21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1" h="29">
                    <a:moveTo>
                      <a:pt x="21" y="25"/>
                    </a:moveTo>
                    <a:lnTo>
                      <a:pt x="14" y="23"/>
                    </a:lnTo>
                    <a:lnTo>
                      <a:pt x="6" y="21"/>
                    </a:lnTo>
                    <a:lnTo>
                      <a:pt x="4" y="17"/>
                    </a:lnTo>
                    <a:lnTo>
                      <a:pt x="2" y="13"/>
                    </a:lnTo>
                    <a:lnTo>
                      <a:pt x="4" y="9"/>
                    </a:lnTo>
                    <a:lnTo>
                      <a:pt x="6" y="6"/>
                    </a:lnTo>
                    <a:lnTo>
                      <a:pt x="12" y="4"/>
                    </a:lnTo>
                    <a:lnTo>
                      <a:pt x="21" y="4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6" y="2"/>
                    </a:lnTo>
                    <a:lnTo>
                      <a:pt x="0" y="6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6" y="25"/>
                    </a:lnTo>
                    <a:lnTo>
                      <a:pt x="12" y="27"/>
                    </a:lnTo>
                    <a:lnTo>
                      <a:pt x="21" y="29"/>
                    </a:lnTo>
                    <a:lnTo>
                      <a:pt x="21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24" name="Freeform 1077">
                <a:extLst>
                  <a:ext uri="{FF2B5EF4-FFF2-40B4-BE49-F238E27FC236}">
                    <a16:creationId xmlns:a16="http://schemas.microsoft.com/office/drawing/2014/main" id="{4FF3365F-290C-5D35-32E5-10F05E26B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8" y="1892"/>
                <a:ext cx="67" cy="35"/>
              </a:xfrm>
              <a:custGeom>
                <a:avLst/>
                <a:gdLst>
                  <a:gd name="T0" fmla="*/ 67 w 67"/>
                  <a:gd name="T1" fmla="*/ 10 h 35"/>
                  <a:gd name="T2" fmla="*/ 67 w 67"/>
                  <a:gd name="T3" fmla="*/ 6 h 35"/>
                  <a:gd name="T4" fmla="*/ 62 w 67"/>
                  <a:gd name="T5" fmla="*/ 2 h 35"/>
                  <a:gd name="T6" fmla="*/ 58 w 67"/>
                  <a:gd name="T7" fmla="*/ 0 h 35"/>
                  <a:gd name="T8" fmla="*/ 52 w 67"/>
                  <a:gd name="T9" fmla="*/ 0 h 35"/>
                  <a:gd name="T10" fmla="*/ 48 w 67"/>
                  <a:gd name="T11" fmla="*/ 0 h 35"/>
                  <a:gd name="T12" fmla="*/ 43 w 67"/>
                  <a:gd name="T13" fmla="*/ 4 h 35"/>
                  <a:gd name="T14" fmla="*/ 35 w 67"/>
                  <a:gd name="T15" fmla="*/ 10 h 35"/>
                  <a:gd name="T16" fmla="*/ 29 w 67"/>
                  <a:gd name="T17" fmla="*/ 17 h 35"/>
                  <a:gd name="T18" fmla="*/ 21 w 67"/>
                  <a:gd name="T19" fmla="*/ 23 h 35"/>
                  <a:gd name="T20" fmla="*/ 12 w 67"/>
                  <a:gd name="T21" fmla="*/ 29 h 35"/>
                  <a:gd name="T22" fmla="*/ 0 w 67"/>
                  <a:gd name="T23" fmla="*/ 31 h 35"/>
                  <a:gd name="T24" fmla="*/ 0 w 67"/>
                  <a:gd name="T25" fmla="*/ 35 h 35"/>
                  <a:gd name="T26" fmla="*/ 12 w 67"/>
                  <a:gd name="T27" fmla="*/ 33 h 35"/>
                  <a:gd name="T28" fmla="*/ 21 w 67"/>
                  <a:gd name="T29" fmla="*/ 27 h 35"/>
                  <a:gd name="T30" fmla="*/ 29 w 67"/>
                  <a:gd name="T31" fmla="*/ 21 h 35"/>
                  <a:gd name="T32" fmla="*/ 37 w 67"/>
                  <a:gd name="T33" fmla="*/ 13 h 35"/>
                  <a:gd name="T34" fmla="*/ 43 w 67"/>
                  <a:gd name="T35" fmla="*/ 8 h 35"/>
                  <a:gd name="T36" fmla="*/ 50 w 67"/>
                  <a:gd name="T37" fmla="*/ 4 h 35"/>
                  <a:gd name="T38" fmla="*/ 52 w 67"/>
                  <a:gd name="T39" fmla="*/ 4 h 35"/>
                  <a:gd name="T40" fmla="*/ 56 w 67"/>
                  <a:gd name="T41" fmla="*/ 4 h 35"/>
                  <a:gd name="T42" fmla="*/ 62 w 67"/>
                  <a:gd name="T43" fmla="*/ 6 h 35"/>
                  <a:gd name="T44" fmla="*/ 66 w 67"/>
                  <a:gd name="T45" fmla="*/ 10 h 35"/>
                  <a:gd name="T46" fmla="*/ 67 w 67"/>
                  <a:gd name="T47" fmla="*/ 6 h 35"/>
                  <a:gd name="T48" fmla="*/ 67 w 67"/>
                  <a:gd name="T49" fmla="*/ 10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7"/>
                  <a:gd name="T76" fmla="*/ 0 h 35"/>
                  <a:gd name="T77" fmla="*/ 67 w 67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7" h="35">
                    <a:moveTo>
                      <a:pt x="67" y="10"/>
                    </a:moveTo>
                    <a:lnTo>
                      <a:pt x="67" y="6"/>
                    </a:lnTo>
                    <a:lnTo>
                      <a:pt x="62" y="2"/>
                    </a:lnTo>
                    <a:lnTo>
                      <a:pt x="58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3" y="4"/>
                    </a:lnTo>
                    <a:lnTo>
                      <a:pt x="35" y="10"/>
                    </a:lnTo>
                    <a:lnTo>
                      <a:pt x="29" y="17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12" y="33"/>
                    </a:lnTo>
                    <a:lnTo>
                      <a:pt x="21" y="27"/>
                    </a:lnTo>
                    <a:lnTo>
                      <a:pt x="29" y="21"/>
                    </a:lnTo>
                    <a:lnTo>
                      <a:pt x="37" y="13"/>
                    </a:lnTo>
                    <a:lnTo>
                      <a:pt x="43" y="8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6" y="4"/>
                    </a:lnTo>
                    <a:lnTo>
                      <a:pt x="62" y="6"/>
                    </a:lnTo>
                    <a:lnTo>
                      <a:pt x="66" y="10"/>
                    </a:lnTo>
                    <a:lnTo>
                      <a:pt x="67" y="6"/>
                    </a:lnTo>
                    <a:lnTo>
                      <a:pt x="67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25" name="Freeform 1078">
                <a:extLst>
                  <a:ext uri="{FF2B5EF4-FFF2-40B4-BE49-F238E27FC236}">
                    <a16:creationId xmlns:a16="http://schemas.microsoft.com/office/drawing/2014/main" id="{430A7AC8-9111-A33A-F4FD-473FF7822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1898"/>
                <a:ext cx="23" cy="29"/>
              </a:xfrm>
              <a:custGeom>
                <a:avLst/>
                <a:gdLst>
                  <a:gd name="T0" fmla="*/ 23 w 23"/>
                  <a:gd name="T1" fmla="*/ 25 h 29"/>
                  <a:gd name="T2" fmla="*/ 14 w 23"/>
                  <a:gd name="T3" fmla="*/ 23 h 29"/>
                  <a:gd name="T4" fmla="*/ 8 w 23"/>
                  <a:gd name="T5" fmla="*/ 21 h 29"/>
                  <a:gd name="T6" fmla="*/ 4 w 23"/>
                  <a:gd name="T7" fmla="*/ 17 h 29"/>
                  <a:gd name="T8" fmla="*/ 4 w 23"/>
                  <a:gd name="T9" fmla="*/ 13 h 29"/>
                  <a:gd name="T10" fmla="*/ 4 w 23"/>
                  <a:gd name="T11" fmla="*/ 9 h 29"/>
                  <a:gd name="T12" fmla="*/ 8 w 23"/>
                  <a:gd name="T13" fmla="*/ 6 h 29"/>
                  <a:gd name="T14" fmla="*/ 14 w 23"/>
                  <a:gd name="T15" fmla="*/ 4 h 29"/>
                  <a:gd name="T16" fmla="*/ 23 w 23"/>
                  <a:gd name="T17" fmla="*/ 4 h 29"/>
                  <a:gd name="T18" fmla="*/ 23 w 23"/>
                  <a:gd name="T19" fmla="*/ 0 h 29"/>
                  <a:gd name="T20" fmla="*/ 14 w 23"/>
                  <a:gd name="T21" fmla="*/ 0 h 29"/>
                  <a:gd name="T22" fmla="*/ 6 w 23"/>
                  <a:gd name="T23" fmla="*/ 2 h 29"/>
                  <a:gd name="T24" fmla="*/ 2 w 23"/>
                  <a:gd name="T25" fmla="*/ 6 h 29"/>
                  <a:gd name="T26" fmla="*/ 0 w 23"/>
                  <a:gd name="T27" fmla="*/ 13 h 29"/>
                  <a:gd name="T28" fmla="*/ 2 w 23"/>
                  <a:gd name="T29" fmla="*/ 19 h 29"/>
                  <a:gd name="T30" fmla="*/ 6 w 23"/>
                  <a:gd name="T31" fmla="*/ 25 h 29"/>
                  <a:gd name="T32" fmla="*/ 14 w 23"/>
                  <a:gd name="T33" fmla="*/ 27 h 29"/>
                  <a:gd name="T34" fmla="*/ 22 w 23"/>
                  <a:gd name="T35" fmla="*/ 29 h 29"/>
                  <a:gd name="T36" fmla="*/ 23 w 23"/>
                  <a:gd name="T37" fmla="*/ 29 h 29"/>
                  <a:gd name="T38" fmla="*/ 23 w 23"/>
                  <a:gd name="T39" fmla="*/ 25 h 2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3"/>
                  <a:gd name="T61" fmla="*/ 0 h 29"/>
                  <a:gd name="T62" fmla="*/ 23 w 23"/>
                  <a:gd name="T63" fmla="*/ 29 h 29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3" h="29">
                    <a:moveTo>
                      <a:pt x="23" y="25"/>
                    </a:moveTo>
                    <a:lnTo>
                      <a:pt x="14" y="23"/>
                    </a:lnTo>
                    <a:lnTo>
                      <a:pt x="8" y="21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8" y="6"/>
                    </a:lnTo>
                    <a:lnTo>
                      <a:pt x="14" y="4"/>
                    </a:lnTo>
                    <a:lnTo>
                      <a:pt x="23" y="4"/>
                    </a:lnTo>
                    <a:lnTo>
                      <a:pt x="23" y="0"/>
                    </a:lnTo>
                    <a:lnTo>
                      <a:pt x="14" y="0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6" y="25"/>
                    </a:lnTo>
                    <a:lnTo>
                      <a:pt x="14" y="27"/>
                    </a:lnTo>
                    <a:lnTo>
                      <a:pt x="22" y="29"/>
                    </a:lnTo>
                    <a:lnTo>
                      <a:pt x="23" y="29"/>
                    </a:lnTo>
                    <a:lnTo>
                      <a:pt x="23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26" name="Freeform 1079">
                <a:extLst>
                  <a:ext uri="{FF2B5EF4-FFF2-40B4-BE49-F238E27FC236}">
                    <a16:creationId xmlns:a16="http://schemas.microsoft.com/office/drawing/2014/main" id="{E097D963-BCC0-35EE-4CD1-9B81136931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85" y="1892"/>
                <a:ext cx="58" cy="35"/>
              </a:xfrm>
              <a:custGeom>
                <a:avLst/>
                <a:gdLst>
                  <a:gd name="T0" fmla="*/ 58 w 58"/>
                  <a:gd name="T1" fmla="*/ 2 h 35"/>
                  <a:gd name="T2" fmla="*/ 56 w 58"/>
                  <a:gd name="T3" fmla="*/ 0 h 35"/>
                  <a:gd name="T4" fmla="*/ 52 w 58"/>
                  <a:gd name="T5" fmla="*/ 0 h 35"/>
                  <a:gd name="T6" fmla="*/ 48 w 58"/>
                  <a:gd name="T7" fmla="*/ 0 h 35"/>
                  <a:gd name="T8" fmla="*/ 41 w 58"/>
                  <a:gd name="T9" fmla="*/ 4 h 35"/>
                  <a:gd name="T10" fmla="*/ 35 w 58"/>
                  <a:gd name="T11" fmla="*/ 10 h 35"/>
                  <a:gd name="T12" fmla="*/ 27 w 58"/>
                  <a:gd name="T13" fmla="*/ 17 h 35"/>
                  <a:gd name="T14" fmla="*/ 23 w 58"/>
                  <a:gd name="T15" fmla="*/ 21 h 35"/>
                  <a:gd name="T16" fmla="*/ 35 w 58"/>
                  <a:gd name="T17" fmla="*/ 13 h 35"/>
                  <a:gd name="T18" fmla="*/ 35 w 58"/>
                  <a:gd name="T19" fmla="*/ 13 h 35"/>
                  <a:gd name="T20" fmla="*/ 43 w 58"/>
                  <a:gd name="T21" fmla="*/ 8 h 35"/>
                  <a:gd name="T22" fmla="*/ 48 w 58"/>
                  <a:gd name="T23" fmla="*/ 4 h 35"/>
                  <a:gd name="T24" fmla="*/ 52 w 58"/>
                  <a:gd name="T25" fmla="*/ 4 h 35"/>
                  <a:gd name="T26" fmla="*/ 54 w 58"/>
                  <a:gd name="T27" fmla="*/ 4 h 35"/>
                  <a:gd name="T28" fmla="*/ 58 w 58"/>
                  <a:gd name="T29" fmla="*/ 2 h 35"/>
                  <a:gd name="T30" fmla="*/ 8 w 58"/>
                  <a:gd name="T31" fmla="*/ 29 h 35"/>
                  <a:gd name="T32" fmla="*/ 0 w 58"/>
                  <a:gd name="T33" fmla="*/ 31 h 35"/>
                  <a:gd name="T34" fmla="*/ 0 w 58"/>
                  <a:gd name="T35" fmla="*/ 35 h 35"/>
                  <a:gd name="T36" fmla="*/ 8 w 58"/>
                  <a:gd name="T37" fmla="*/ 29 h 3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8"/>
                  <a:gd name="T58" fmla="*/ 0 h 35"/>
                  <a:gd name="T59" fmla="*/ 58 w 58"/>
                  <a:gd name="T60" fmla="*/ 35 h 3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8" h="35">
                    <a:moveTo>
                      <a:pt x="58" y="2"/>
                    </a:moveTo>
                    <a:lnTo>
                      <a:pt x="56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1" y="4"/>
                    </a:lnTo>
                    <a:lnTo>
                      <a:pt x="35" y="10"/>
                    </a:lnTo>
                    <a:lnTo>
                      <a:pt x="27" y="17"/>
                    </a:lnTo>
                    <a:lnTo>
                      <a:pt x="23" y="21"/>
                    </a:lnTo>
                    <a:lnTo>
                      <a:pt x="35" y="13"/>
                    </a:lnTo>
                    <a:lnTo>
                      <a:pt x="43" y="8"/>
                    </a:lnTo>
                    <a:lnTo>
                      <a:pt x="48" y="4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58" y="2"/>
                    </a:lnTo>
                    <a:close/>
                    <a:moveTo>
                      <a:pt x="8" y="29"/>
                    </a:moveTo>
                    <a:lnTo>
                      <a:pt x="0" y="31"/>
                    </a:lnTo>
                    <a:lnTo>
                      <a:pt x="0" y="35"/>
                    </a:lnTo>
                    <a:lnTo>
                      <a:pt x="8" y="2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27" name="Freeform 1080">
                <a:extLst>
                  <a:ext uri="{FF2B5EF4-FFF2-40B4-BE49-F238E27FC236}">
                    <a16:creationId xmlns:a16="http://schemas.microsoft.com/office/drawing/2014/main" id="{69687627-5B0A-E689-482A-2797BFAE54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60" y="1823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0 h 4"/>
                  <a:gd name="T4" fmla="*/ 4 w 4"/>
                  <a:gd name="T5" fmla="*/ 0 h 4"/>
                  <a:gd name="T6" fmla="*/ 4 w 4"/>
                  <a:gd name="T7" fmla="*/ 0 h 4"/>
                  <a:gd name="T8" fmla="*/ 4 w 4"/>
                  <a:gd name="T9" fmla="*/ 4 h 4"/>
                  <a:gd name="T10" fmla="*/ 0 w 4"/>
                  <a:gd name="T11" fmla="*/ 2 h 4"/>
                  <a:gd name="T12" fmla="*/ 4 w 4"/>
                  <a:gd name="T13" fmla="*/ 4 h 4"/>
                  <a:gd name="T14" fmla="*/ 4 w 4"/>
                  <a:gd name="T15" fmla="*/ 0 h 4"/>
                  <a:gd name="T16" fmla="*/ 0 w 4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4" y="4"/>
                    </a:moveTo>
                    <a:lnTo>
                      <a:pt x="4" y="0"/>
                    </a:lnTo>
                    <a:lnTo>
                      <a:pt x="4" y="4"/>
                    </a:lnTo>
                    <a:close/>
                    <a:moveTo>
                      <a:pt x="0" y="2"/>
                    </a:moveTo>
                    <a:lnTo>
                      <a:pt x="4" y="4"/>
                    </a:lnTo>
                    <a:lnTo>
                      <a:pt x="4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28" name="Freeform 1081">
                <a:extLst>
                  <a:ext uri="{FF2B5EF4-FFF2-40B4-BE49-F238E27FC236}">
                    <a16:creationId xmlns:a16="http://schemas.microsoft.com/office/drawing/2014/main" id="{A2383C3F-0336-DA5B-ACED-5BF32B74E64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41" y="1823"/>
                <a:ext cx="23" cy="29"/>
              </a:xfrm>
              <a:custGeom>
                <a:avLst/>
                <a:gdLst>
                  <a:gd name="T0" fmla="*/ 23 w 23"/>
                  <a:gd name="T1" fmla="*/ 25 h 29"/>
                  <a:gd name="T2" fmla="*/ 13 w 23"/>
                  <a:gd name="T3" fmla="*/ 23 h 29"/>
                  <a:gd name="T4" fmla="*/ 7 w 23"/>
                  <a:gd name="T5" fmla="*/ 21 h 29"/>
                  <a:gd name="T6" fmla="*/ 4 w 23"/>
                  <a:gd name="T7" fmla="*/ 17 h 29"/>
                  <a:gd name="T8" fmla="*/ 4 w 23"/>
                  <a:gd name="T9" fmla="*/ 13 h 29"/>
                  <a:gd name="T10" fmla="*/ 4 w 23"/>
                  <a:gd name="T11" fmla="*/ 10 h 29"/>
                  <a:gd name="T12" fmla="*/ 2 w 23"/>
                  <a:gd name="T13" fmla="*/ 11 h 29"/>
                  <a:gd name="T14" fmla="*/ 0 w 23"/>
                  <a:gd name="T15" fmla="*/ 13 h 29"/>
                  <a:gd name="T16" fmla="*/ 2 w 23"/>
                  <a:gd name="T17" fmla="*/ 19 h 29"/>
                  <a:gd name="T18" fmla="*/ 5 w 23"/>
                  <a:gd name="T19" fmla="*/ 25 h 29"/>
                  <a:gd name="T20" fmla="*/ 13 w 23"/>
                  <a:gd name="T21" fmla="*/ 27 h 29"/>
                  <a:gd name="T22" fmla="*/ 23 w 23"/>
                  <a:gd name="T23" fmla="*/ 29 h 29"/>
                  <a:gd name="T24" fmla="*/ 23 w 23"/>
                  <a:gd name="T25" fmla="*/ 25 h 29"/>
                  <a:gd name="T26" fmla="*/ 15 w 23"/>
                  <a:gd name="T27" fmla="*/ 4 h 29"/>
                  <a:gd name="T28" fmla="*/ 23 w 23"/>
                  <a:gd name="T29" fmla="*/ 4 h 29"/>
                  <a:gd name="T30" fmla="*/ 23 w 23"/>
                  <a:gd name="T31" fmla="*/ 0 h 29"/>
                  <a:gd name="T32" fmla="*/ 15 w 23"/>
                  <a:gd name="T33" fmla="*/ 4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3"/>
                  <a:gd name="T52" fmla="*/ 0 h 29"/>
                  <a:gd name="T53" fmla="*/ 23 w 23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3" h="29">
                    <a:moveTo>
                      <a:pt x="23" y="25"/>
                    </a:moveTo>
                    <a:lnTo>
                      <a:pt x="13" y="23"/>
                    </a:lnTo>
                    <a:lnTo>
                      <a:pt x="7" y="21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4" y="10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5" y="25"/>
                    </a:lnTo>
                    <a:lnTo>
                      <a:pt x="13" y="27"/>
                    </a:lnTo>
                    <a:lnTo>
                      <a:pt x="23" y="29"/>
                    </a:lnTo>
                    <a:lnTo>
                      <a:pt x="23" y="25"/>
                    </a:lnTo>
                    <a:close/>
                    <a:moveTo>
                      <a:pt x="15" y="4"/>
                    </a:moveTo>
                    <a:lnTo>
                      <a:pt x="23" y="4"/>
                    </a:lnTo>
                    <a:lnTo>
                      <a:pt x="23" y="0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29" name="Freeform 1082">
                <a:extLst>
                  <a:ext uri="{FF2B5EF4-FFF2-40B4-BE49-F238E27FC236}">
                    <a16:creationId xmlns:a16="http://schemas.microsoft.com/office/drawing/2014/main" id="{28C8B96B-9BF8-1276-469A-5EFFAA784B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4" y="1817"/>
                <a:ext cx="67" cy="35"/>
              </a:xfrm>
              <a:custGeom>
                <a:avLst/>
                <a:gdLst>
                  <a:gd name="T0" fmla="*/ 65 w 67"/>
                  <a:gd name="T1" fmla="*/ 10 h 35"/>
                  <a:gd name="T2" fmla="*/ 67 w 67"/>
                  <a:gd name="T3" fmla="*/ 6 h 35"/>
                  <a:gd name="T4" fmla="*/ 61 w 67"/>
                  <a:gd name="T5" fmla="*/ 2 h 35"/>
                  <a:gd name="T6" fmla="*/ 57 w 67"/>
                  <a:gd name="T7" fmla="*/ 0 h 35"/>
                  <a:gd name="T8" fmla="*/ 52 w 67"/>
                  <a:gd name="T9" fmla="*/ 0 h 35"/>
                  <a:gd name="T10" fmla="*/ 48 w 67"/>
                  <a:gd name="T11" fmla="*/ 0 h 35"/>
                  <a:gd name="T12" fmla="*/ 40 w 67"/>
                  <a:gd name="T13" fmla="*/ 4 h 35"/>
                  <a:gd name="T14" fmla="*/ 34 w 67"/>
                  <a:gd name="T15" fmla="*/ 10 h 35"/>
                  <a:gd name="T16" fmla="*/ 27 w 67"/>
                  <a:gd name="T17" fmla="*/ 17 h 35"/>
                  <a:gd name="T18" fmla="*/ 19 w 67"/>
                  <a:gd name="T19" fmla="*/ 23 h 35"/>
                  <a:gd name="T20" fmla="*/ 11 w 67"/>
                  <a:gd name="T21" fmla="*/ 29 h 35"/>
                  <a:gd name="T22" fmla="*/ 0 w 67"/>
                  <a:gd name="T23" fmla="*/ 31 h 35"/>
                  <a:gd name="T24" fmla="*/ 0 w 67"/>
                  <a:gd name="T25" fmla="*/ 35 h 35"/>
                  <a:gd name="T26" fmla="*/ 11 w 67"/>
                  <a:gd name="T27" fmla="*/ 33 h 35"/>
                  <a:gd name="T28" fmla="*/ 21 w 67"/>
                  <a:gd name="T29" fmla="*/ 27 h 35"/>
                  <a:gd name="T30" fmla="*/ 29 w 67"/>
                  <a:gd name="T31" fmla="*/ 21 h 35"/>
                  <a:gd name="T32" fmla="*/ 36 w 67"/>
                  <a:gd name="T33" fmla="*/ 14 h 35"/>
                  <a:gd name="T34" fmla="*/ 42 w 67"/>
                  <a:gd name="T35" fmla="*/ 8 h 35"/>
                  <a:gd name="T36" fmla="*/ 48 w 67"/>
                  <a:gd name="T37" fmla="*/ 4 h 35"/>
                  <a:gd name="T38" fmla="*/ 52 w 67"/>
                  <a:gd name="T39" fmla="*/ 4 h 35"/>
                  <a:gd name="T40" fmla="*/ 55 w 67"/>
                  <a:gd name="T41" fmla="*/ 4 h 35"/>
                  <a:gd name="T42" fmla="*/ 61 w 67"/>
                  <a:gd name="T43" fmla="*/ 6 h 35"/>
                  <a:gd name="T44" fmla="*/ 65 w 67"/>
                  <a:gd name="T45" fmla="*/ 10 h 35"/>
                  <a:gd name="T46" fmla="*/ 65 w 67"/>
                  <a:gd name="T47" fmla="*/ 6 h 35"/>
                  <a:gd name="T48" fmla="*/ 65 w 67"/>
                  <a:gd name="T49" fmla="*/ 10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7"/>
                  <a:gd name="T76" fmla="*/ 0 h 35"/>
                  <a:gd name="T77" fmla="*/ 67 w 67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7" h="35">
                    <a:moveTo>
                      <a:pt x="65" y="10"/>
                    </a:moveTo>
                    <a:lnTo>
                      <a:pt x="67" y="6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0" y="4"/>
                    </a:lnTo>
                    <a:lnTo>
                      <a:pt x="34" y="10"/>
                    </a:lnTo>
                    <a:lnTo>
                      <a:pt x="27" y="17"/>
                    </a:lnTo>
                    <a:lnTo>
                      <a:pt x="19" y="23"/>
                    </a:lnTo>
                    <a:lnTo>
                      <a:pt x="11" y="29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11" y="33"/>
                    </a:lnTo>
                    <a:lnTo>
                      <a:pt x="21" y="27"/>
                    </a:lnTo>
                    <a:lnTo>
                      <a:pt x="29" y="21"/>
                    </a:lnTo>
                    <a:lnTo>
                      <a:pt x="36" y="14"/>
                    </a:lnTo>
                    <a:lnTo>
                      <a:pt x="42" y="8"/>
                    </a:lnTo>
                    <a:lnTo>
                      <a:pt x="48" y="4"/>
                    </a:lnTo>
                    <a:lnTo>
                      <a:pt x="52" y="4"/>
                    </a:lnTo>
                    <a:lnTo>
                      <a:pt x="55" y="4"/>
                    </a:lnTo>
                    <a:lnTo>
                      <a:pt x="61" y="6"/>
                    </a:lnTo>
                    <a:lnTo>
                      <a:pt x="65" y="10"/>
                    </a:lnTo>
                    <a:lnTo>
                      <a:pt x="65" y="6"/>
                    </a:lnTo>
                    <a:lnTo>
                      <a:pt x="65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30" name="Freeform 1083">
                <a:extLst>
                  <a:ext uri="{FF2B5EF4-FFF2-40B4-BE49-F238E27FC236}">
                    <a16:creationId xmlns:a16="http://schemas.microsoft.com/office/drawing/2014/main" id="{F208000D-FA5C-1A90-F92F-E8F89560C5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8" y="1823"/>
                <a:ext cx="21" cy="29"/>
              </a:xfrm>
              <a:custGeom>
                <a:avLst/>
                <a:gdLst>
                  <a:gd name="T0" fmla="*/ 21 w 21"/>
                  <a:gd name="T1" fmla="*/ 25 h 29"/>
                  <a:gd name="T2" fmla="*/ 13 w 21"/>
                  <a:gd name="T3" fmla="*/ 23 h 29"/>
                  <a:gd name="T4" fmla="*/ 8 w 21"/>
                  <a:gd name="T5" fmla="*/ 21 h 29"/>
                  <a:gd name="T6" fmla="*/ 4 w 21"/>
                  <a:gd name="T7" fmla="*/ 17 h 29"/>
                  <a:gd name="T8" fmla="*/ 2 w 21"/>
                  <a:gd name="T9" fmla="*/ 13 h 29"/>
                  <a:gd name="T10" fmla="*/ 4 w 21"/>
                  <a:gd name="T11" fmla="*/ 10 h 29"/>
                  <a:gd name="T12" fmla="*/ 8 w 21"/>
                  <a:gd name="T13" fmla="*/ 6 h 29"/>
                  <a:gd name="T14" fmla="*/ 13 w 21"/>
                  <a:gd name="T15" fmla="*/ 4 h 29"/>
                  <a:gd name="T16" fmla="*/ 21 w 21"/>
                  <a:gd name="T17" fmla="*/ 4 h 29"/>
                  <a:gd name="T18" fmla="*/ 21 w 21"/>
                  <a:gd name="T19" fmla="*/ 0 h 29"/>
                  <a:gd name="T20" fmla="*/ 13 w 21"/>
                  <a:gd name="T21" fmla="*/ 0 h 29"/>
                  <a:gd name="T22" fmla="*/ 6 w 21"/>
                  <a:gd name="T23" fmla="*/ 2 h 29"/>
                  <a:gd name="T24" fmla="*/ 2 w 21"/>
                  <a:gd name="T25" fmla="*/ 6 h 29"/>
                  <a:gd name="T26" fmla="*/ 0 w 21"/>
                  <a:gd name="T27" fmla="*/ 13 h 29"/>
                  <a:gd name="T28" fmla="*/ 2 w 21"/>
                  <a:gd name="T29" fmla="*/ 19 h 29"/>
                  <a:gd name="T30" fmla="*/ 6 w 21"/>
                  <a:gd name="T31" fmla="*/ 25 h 29"/>
                  <a:gd name="T32" fmla="*/ 13 w 21"/>
                  <a:gd name="T33" fmla="*/ 27 h 29"/>
                  <a:gd name="T34" fmla="*/ 21 w 21"/>
                  <a:gd name="T35" fmla="*/ 29 h 29"/>
                  <a:gd name="T36" fmla="*/ 21 w 21"/>
                  <a:gd name="T37" fmla="*/ 25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1"/>
                  <a:gd name="T58" fmla="*/ 0 h 29"/>
                  <a:gd name="T59" fmla="*/ 21 w 21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1" h="29">
                    <a:moveTo>
                      <a:pt x="21" y="25"/>
                    </a:moveTo>
                    <a:lnTo>
                      <a:pt x="13" y="23"/>
                    </a:lnTo>
                    <a:lnTo>
                      <a:pt x="8" y="21"/>
                    </a:lnTo>
                    <a:lnTo>
                      <a:pt x="4" y="17"/>
                    </a:lnTo>
                    <a:lnTo>
                      <a:pt x="2" y="13"/>
                    </a:lnTo>
                    <a:lnTo>
                      <a:pt x="4" y="10"/>
                    </a:lnTo>
                    <a:lnTo>
                      <a:pt x="8" y="6"/>
                    </a:lnTo>
                    <a:lnTo>
                      <a:pt x="13" y="4"/>
                    </a:lnTo>
                    <a:lnTo>
                      <a:pt x="21" y="4"/>
                    </a:lnTo>
                    <a:lnTo>
                      <a:pt x="21" y="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6" y="25"/>
                    </a:lnTo>
                    <a:lnTo>
                      <a:pt x="13" y="27"/>
                    </a:lnTo>
                    <a:lnTo>
                      <a:pt x="21" y="29"/>
                    </a:lnTo>
                    <a:lnTo>
                      <a:pt x="21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31" name="Freeform 1084">
                <a:extLst>
                  <a:ext uri="{FF2B5EF4-FFF2-40B4-BE49-F238E27FC236}">
                    <a16:creationId xmlns:a16="http://schemas.microsoft.com/office/drawing/2014/main" id="{E292B803-A870-F70B-A47A-F289E92F76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1817"/>
                <a:ext cx="67" cy="35"/>
              </a:xfrm>
              <a:custGeom>
                <a:avLst/>
                <a:gdLst>
                  <a:gd name="T0" fmla="*/ 67 w 67"/>
                  <a:gd name="T1" fmla="*/ 10 h 35"/>
                  <a:gd name="T2" fmla="*/ 67 w 67"/>
                  <a:gd name="T3" fmla="*/ 6 h 35"/>
                  <a:gd name="T4" fmla="*/ 63 w 67"/>
                  <a:gd name="T5" fmla="*/ 2 h 35"/>
                  <a:gd name="T6" fmla="*/ 58 w 67"/>
                  <a:gd name="T7" fmla="*/ 0 h 35"/>
                  <a:gd name="T8" fmla="*/ 54 w 67"/>
                  <a:gd name="T9" fmla="*/ 0 h 35"/>
                  <a:gd name="T10" fmla="*/ 50 w 67"/>
                  <a:gd name="T11" fmla="*/ 0 h 35"/>
                  <a:gd name="T12" fmla="*/ 42 w 67"/>
                  <a:gd name="T13" fmla="*/ 4 h 35"/>
                  <a:gd name="T14" fmla="*/ 35 w 67"/>
                  <a:gd name="T15" fmla="*/ 10 h 35"/>
                  <a:gd name="T16" fmla="*/ 29 w 67"/>
                  <a:gd name="T17" fmla="*/ 17 h 35"/>
                  <a:gd name="T18" fmla="*/ 21 w 67"/>
                  <a:gd name="T19" fmla="*/ 23 h 35"/>
                  <a:gd name="T20" fmla="*/ 12 w 67"/>
                  <a:gd name="T21" fmla="*/ 29 h 35"/>
                  <a:gd name="T22" fmla="*/ 0 w 67"/>
                  <a:gd name="T23" fmla="*/ 31 h 35"/>
                  <a:gd name="T24" fmla="*/ 0 w 67"/>
                  <a:gd name="T25" fmla="*/ 35 h 35"/>
                  <a:gd name="T26" fmla="*/ 13 w 67"/>
                  <a:gd name="T27" fmla="*/ 33 h 35"/>
                  <a:gd name="T28" fmla="*/ 23 w 67"/>
                  <a:gd name="T29" fmla="*/ 27 h 35"/>
                  <a:gd name="T30" fmla="*/ 31 w 67"/>
                  <a:gd name="T31" fmla="*/ 21 h 35"/>
                  <a:gd name="T32" fmla="*/ 36 w 67"/>
                  <a:gd name="T33" fmla="*/ 14 h 35"/>
                  <a:gd name="T34" fmla="*/ 42 w 67"/>
                  <a:gd name="T35" fmla="*/ 8 h 35"/>
                  <a:gd name="T36" fmla="*/ 50 w 67"/>
                  <a:gd name="T37" fmla="*/ 4 h 35"/>
                  <a:gd name="T38" fmla="*/ 54 w 67"/>
                  <a:gd name="T39" fmla="*/ 4 h 35"/>
                  <a:gd name="T40" fmla="*/ 58 w 67"/>
                  <a:gd name="T41" fmla="*/ 4 h 35"/>
                  <a:gd name="T42" fmla="*/ 61 w 67"/>
                  <a:gd name="T43" fmla="*/ 6 h 35"/>
                  <a:gd name="T44" fmla="*/ 67 w 67"/>
                  <a:gd name="T45" fmla="*/ 10 h 35"/>
                  <a:gd name="T46" fmla="*/ 67 w 67"/>
                  <a:gd name="T47" fmla="*/ 6 h 35"/>
                  <a:gd name="T48" fmla="*/ 67 w 67"/>
                  <a:gd name="T49" fmla="*/ 10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7"/>
                  <a:gd name="T76" fmla="*/ 0 h 35"/>
                  <a:gd name="T77" fmla="*/ 67 w 67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7" h="35">
                    <a:moveTo>
                      <a:pt x="67" y="10"/>
                    </a:moveTo>
                    <a:lnTo>
                      <a:pt x="67" y="6"/>
                    </a:lnTo>
                    <a:lnTo>
                      <a:pt x="63" y="2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2" y="4"/>
                    </a:lnTo>
                    <a:lnTo>
                      <a:pt x="35" y="10"/>
                    </a:lnTo>
                    <a:lnTo>
                      <a:pt x="29" y="17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13" y="33"/>
                    </a:lnTo>
                    <a:lnTo>
                      <a:pt x="23" y="27"/>
                    </a:lnTo>
                    <a:lnTo>
                      <a:pt x="31" y="21"/>
                    </a:lnTo>
                    <a:lnTo>
                      <a:pt x="36" y="14"/>
                    </a:lnTo>
                    <a:lnTo>
                      <a:pt x="42" y="8"/>
                    </a:lnTo>
                    <a:lnTo>
                      <a:pt x="50" y="4"/>
                    </a:lnTo>
                    <a:lnTo>
                      <a:pt x="54" y="4"/>
                    </a:lnTo>
                    <a:lnTo>
                      <a:pt x="58" y="4"/>
                    </a:lnTo>
                    <a:lnTo>
                      <a:pt x="61" y="6"/>
                    </a:lnTo>
                    <a:lnTo>
                      <a:pt x="67" y="10"/>
                    </a:lnTo>
                    <a:lnTo>
                      <a:pt x="67" y="6"/>
                    </a:lnTo>
                    <a:lnTo>
                      <a:pt x="67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32" name="Freeform 1085">
                <a:extLst>
                  <a:ext uri="{FF2B5EF4-FFF2-40B4-BE49-F238E27FC236}">
                    <a16:creationId xmlns:a16="http://schemas.microsoft.com/office/drawing/2014/main" id="{D600FE67-7761-2C2F-BC23-7315AE3AC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3" y="1823"/>
                <a:ext cx="23" cy="29"/>
              </a:xfrm>
              <a:custGeom>
                <a:avLst/>
                <a:gdLst>
                  <a:gd name="T0" fmla="*/ 23 w 23"/>
                  <a:gd name="T1" fmla="*/ 25 h 29"/>
                  <a:gd name="T2" fmla="*/ 14 w 23"/>
                  <a:gd name="T3" fmla="*/ 23 h 29"/>
                  <a:gd name="T4" fmla="*/ 8 w 23"/>
                  <a:gd name="T5" fmla="*/ 21 h 29"/>
                  <a:gd name="T6" fmla="*/ 4 w 23"/>
                  <a:gd name="T7" fmla="*/ 17 h 29"/>
                  <a:gd name="T8" fmla="*/ 4 w 23"/>
                  <a:gd name="T9" fmla="*/ 13 h 29"/>
                  <a:gd name="T10" fmla="*/ 4 w 23"/>
                  <a:gd name="T11" fmla="*/ 10 h 29"/>
                  <a:gd name="T12" fmla="*/ 8 w 23"/>
                  <a:gd name="T13" fmla="*/ 6 h 29"/>
                  <a:gd name="T14" fmla="*/ 14 w 23"/>
                  <a:gd name="T15" fmla="*/ 4 h 29"/>
                  <a:gd name="T16" fmla="*/ 23 w 23"/>
                  <a:gd name="T17" fmla="*/ 4 h 29"/>
                  <a:gd name="T18" fmla="*/ 23 w 23"/>
                  <a:gd name="T19" fmla="*/ 0 h 29"/>
                  <a:gd name="T20" fmla="*/ 14 w 23"/>
                  <a:gd name="T21" fmla="*/ 0 h 29"/>
                  <a:gd name="T22" fmla="*/ 8 w 23"/>
                  <a:gd name="T23" fmla="*/ 2 h 29"/>
                  <a:gd name="T24" fmla="*/ 2 w 23"/>
                  <a:gd name="T25" fmla="*/ 6 h 29"/>
                  <a:gd name="T26" fmla="*/ 0 w 23"/>
                  <a:gd name="T27" fmla="*/ 13 h 29"/>
                  <a:gd name="T28" fmla="*/ 2 w 23"/>
                  <a:gd name="T29" fmla="*/ 19 h 29"/>
                  <a:gd name="T30" fmla="*/ 6 w 23"/>
                  <a:gd name="T31" fmla="*/ 25 h 29"/>
                  <a:gd name="T32" fmla="*/ 14 w 23"/>
                  <a:gd name="T33" fmla="*/ 27 h 29"/>
                  <a:gd name="T34" fmla="*/ 23 w 23"/>
                  <a:gd name="T35" fmla="*/ 29 h 29"/>
                  <a:gd name="T36" fmla="*/ 23 w 23"/>
                  <a:gd name="T37" fmla="*/ 25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29"/>
                  <a:gd name="T59" fmla="*/ 23 w 23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29">
                    <a:moveTo>
                      <a:pt x="23" y="25"/>
                    </a:moveTo>
                    <a:lnTo>
                      <a:pt x="14" y="23"/>
                    </a:lnTo>
                    <a:lnTo>
                      <a:pt x="8" y="21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4" y="10"/>
                    </a:lnTo>
                    <a:lnTo>
                      <a:pt x="8" y="6"/>
                    </a:lnTo>
                    <a:lnTo>
                      <a:pt x="14" y="4"/>
                    </a:lnTo>
                    <a:lnTo>
                      <a:pt x="23" y="4"/>
                    </a:lnTo>
                    <a:lnTo>
                      <a:pt x="23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2" y="6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6" y="25"/>
                    </a:lnTo>
                    <a:lnTo>
                      <a:pt x="14" y="27"/>
                    </a:lnTo>
                    <a:lnTo>
                      <a:pt x="23" y="29"/>
                    </a:lnTo>
                    <a:lnTo>
                      <a:pt x="23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33" name="Freeform 1086">
                <a:extLst>
                  <a:ext uri="{FF2B5EF4-FFF2-40B4-BE49-F238E27FC236}">
                    <a16:creationId xmlns:a16="http://schemas.microsoft.com/office/drawing/2014/main" id="{AC3DB2B7-6B45-6D73-B32F-2B0F8BD8B9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6" y="1817"/>
                <a:ext cx="67" cy="35"/>
              </a:xfrm>
              <a:custGeom>
                <a:avLst/>
                <a:gdLst>
                  <a:gd name="T0" fmla="*/ 65 w 67"/>
                  <a:gd name="T1" fmla="*/ 10 h 35"/>
                  <a:gd name="T2" fmla="*/ 67 w 67"/>
                  <a:gd name="T3" fmla="*/ 6 h 35"/>
                  <a:gd name="T4" fmla="*/ 62 w 67"/>
                  <a:gd name="T5" fmla="*/ 2 h 35"/>
                  <a:gd name="T6" fmla="*/ 58 w 67"/>
                  <a:gd name="T7" fmla="*/ 0 h 35"/>
                  <a:gd name="T8" fmla="*/ 52 w 67"/>
                  <a:gd name="T9" fmla="*/ 0 h 35"/>
                  <a:gd name="T10" fmla="*/ 48 w 67"/>
                  <a:gd name="T11" fmla="*/ 0 h 35"/>
                  <a:gd name="T12" fmla="*/ 40 w 67"/>
                  <a:gd name="T13" fmla="*/ 4 h 35"/>
                  <a:gd name="T14" fmla="*/ 35 w 67"/>
                  <a:gd name="T15" fmla="*/ 10 h 35"/>
                  <a:gd name="T16" fmla="*/ 27 w 67"/>
                  <a:gd name="T17" fmla="*/ 17 h 35"/>
                  <a:gd name="T18" fmla="*/ 19 w 67"/>
                  <a:gd name="T19" fmla="*/ 23 h 35"/>
                  <a:gd name="T20" fmla="*/ 12 w 67"/>
                  <a:gd name="T21" fmla="*/ 29 h 35"/>
                  <a:gd name="T22" fmla="*/ 0 w 67"/>
                  <a:gd name="T23" fmla="*/ 31 h 35"/>
                  <a:gd name="T24" fmla="*/ 0 w 67"/>
                  <a:gd name="T25" fmla="*/ 35 h 35"/>
                  <a:gd name="T26" fmla="*/ 12 w 67"/>
                  <a:gd name="T27" fmla="*/ 33 h 35"/>
                  <a:gd name="T28" fmla="*/ 21 w 67"/>
                  <a:gd name="T29" fmla="*/ 27 h 35"/>
                  <a:gd name="T30" fmla="*/ 29 w 67"/>
                  <a:gd name="T31" fmla="*/ 21 h 35"/>
                  <a:gd name="T32" fmla="*/ 37 w 67"/>
                  <a:gd name="T33" fmla="*/ 14 h 35"/>
                  <a:gd name="T34" fmla="*/ 42 w 67"/>
                  <a:gd name="T35" fmla="*/ 8 h 35"/>
                  <a:gd name="T36" fmla="*/ 48 w 67"/>
                  <a:gd name="T37" fmla="*/ 4 h 35"/>
                  <a:gd name="T38" fmla="*/ 52 w 67"/>
                  <a:gd name="T39" fmla="*/ 4 h 35"/>
                  <a:gd name="T40" fmla="*/ 56 w 67"/>
                  <a:gd name="T41" fmla="*/ 4 h 35"/>
                  <a:gd name="T42" fmla="*/ 62 w 67"/>
                  <a:gd name="T43" fmla="*/ 6 h 35"/>
                  <a:gd name="T44" fmla="*/ 65 w 67"/>
                  <a:gd name="T45" fmla="*/ 10 h 35"/>
                  <a:gd name="T46" fmla="*/ 67 w 67"/>
                  <a:gd name="T47" fmla="*/ 6 h 35"/>
                  <a:gd name="T48" fmla="*/ 65 w 67"/>
                  <a:gd name="T49" fmla="*/ 10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7"/>
                  <a:gd name="T76" fmla="*/ 0 h 35"/>
                  <a:gd name="T77" fmla="*/ 67 w 67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7" h="35">
                    <a:moveTo>
                      <a:pt x="65" y="10"/>
                    </a:moveTo>
                    <a:lnTo>
                      <a:pt x="67" y="6"/>
                    </a:lnTo>
                    <a:lnTo>
                      <a:pt x="62" y="2"/>
                    </a:lnTo>
                    <a:lnTo>
                      <a:pt x="58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0" y="4"/>
                    </a:lnTo>
                    <a:lnTo>
                      <a:pt x="35" y="10"/>
                    </a:lnTo>
                    <a:lnTo>
                      <a:pt x="27" y="17"/>
                    </a:lnTo>
                    <a:lnTo>
                      <a:pt x="19" y="23"/>
                    </a:lnTo>
                    <a:lnTo>
                      <a:pt x="12" y="29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12" y="33"/>
                    </a:lnTo>
                    <a:lnTo>
                      <a:pt x="21" y="27"/>
                    </a:lnTo>
                    <a:lnTo>
                      <a:pt x="29" y="21"/>
                    </a:lnTo>
                    <a:lnTo>
                      <a:pt x="37" y="14"/>
                    </a:lnTo>
                    <a:lnTo>
                      <a:pt x="42" y="8"/>
                    </a:lnTo>
                    <a:lnTo>
                      <a:pt x="48" y="4"/>
                    </a:lnTo>
                    <a:lnTo>
                      <a:pt x="52" y="4"/>
                    </a:lnTo>
                    <a:lnTo>
                      <a:pt x="56" y="4"/>
                    </a:lnTo>
                    <a:lnTo>
                      <a:pt x="62" y="6"/>
                    </a:lnTo>
                    <a:lnTo>
                      <a:pt x="65" y="10"/>
                    </a:lnTo>
                    <a:lnTo>
                      <a:pt x="67" y="6"/>
                    </a:lnTo>
                    <a:lnTo>
                      <a:pt x="65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34" name="Freeform 1087">
                <a:extLst>
                  <a:ext uri="{FF2B5EF4-FFF2-40B4-BE49-F238E27FC236}">
                    <a16:creationId xmlns:a16="http://schemas.microsoft.com/office/drawing/2014/main" id="{7FC1A2C6-F602-14A6-CB9F-ECF46699A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0" y="1823"/>
                <a:ext cx="23" cy="29"/>
              </a:xfrm>
              <a:custGeom>
                <a:avLst/>
                <a:gdLst>
                  <a:gd name="T0" fmla="*/ 21 w 23"/>
                  <a:gd name="T1" fmla="*/ 25 h 29"/>
                  <a:gd name="T2" fmla="*/ 14 w 23"/>
                  <a:gd name="T3" fmla="*/ 23 h 29"/>
                  <a:gd name="T4" fmla="*/ 8 w 23"/>
                  <a:gd name="T5" fmla="*/ 21 h 29"/>
                  <a:gd name="T6" fmla="*/ 4 w 23"/>
                  <a:gd name="T7" fmla="*/ 17 h 29"/>
                  <a:gd name="T8" fmla="*/ 2 w 23"/>
                  <a:gd name="T9" fmla="*/ 13 h 29"/>
                  <a:gd name="T10" fmla="*/ 4 w 23"/>
                  <a:gd name="T11" fmla="*/ 10 h 29"/>
                  <a:gd name="T12" fmla="*/ 8 w 23"/>
                  <a:gd name="T13" fmla="*/ 6 h 29"/>
                  <a:gd name="T14" fmla="*/ 14 w 23"/>
                  <a:gd name="T15" fmla="*/ 4 h 29"/>
                  <a:gd name="T16" fmla="*/ 21 w 23"/>
                  <a:gd name="T17" fmla="*/ 4 h 29"/>
                  <a:gd name="T18" fmla="*/ 23 w 23"/>
                  <a:gd name="T19" fmla="*/ 0 h 29"/>
                  <a:gd name="T20" fmla="*/ 14 w 23"/>
                  <a:gd name="T21" fmla="*/ 0 h 29"/>
                  <a:gd name="T22" fmla="*/ 6 w 23"/>
                  <a:gd name="T23" fmla="*/ 2 h 29"/>
                  <a:gd name="T24" fmla="*/ 2 w 23"/>
                  <a:gd name="T25" fmla="*/ 6 h 29"/>
                  <a:gd name="T26" fmla="*/ 0 w 23"/>
                  <a:gd name="T27" fmla="*/ 13 h 29"/>
                  <a:gd name="T28" fmla="*/ 2 w 23"/>
                  <a:gd name="T29" fmla="*/ 19 h 29"/>
                  <a:gd name="T30" fmla="*/ 6 w 23"/>
                  <a:gd name="T31" fmla="*/ 25 h 29"/>
                  <a:gd name="T32" fmla="*/ 14 w 23"/>
                  <a:gd name="T33" fmla="*/ 27 h 29"/>
                  <a:gd name="T34" fmla="*/ 21 w 23"/>
                  <a:gd name="T35" fmla="*/ 29 h 29"/>
                  <a:gd name="T36" fmla="*/ 21 w 23"/>
                  <a:gd name="T37" fmla="*/ 25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29"/>
                  <a:gd name="T59" fmla="*/ 23 w 23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29">
                    <a:moveTo>
                      <a:pt x="21" y="25"/>
                    </a:moveTo>
                    <a:lnTo>
                      <a:pt x="14" y="23"/>
                    </a:lnTo>
                    <a:lnTo>
                      <a:pt x="8" y="21"/>
                    </a:lnTo>
                    <a:lnTo>
                      <a:pt x="4" y="17"/>
                    </a:lnTo>
                    <a:lnTo>
                      <a:pt x="2" y="13"/>
                    </a:lnTo>
                    <a:lnTo>
                      <a:pt x="4" y="10"/>
                    </a:lnTo>
                    <a:lnTo>
                      <a:pt x="8" y="6"/>
                    </a:lnTo>
                    <a:lnTo>
                      <a:pt x="14" y="4"/>
                    </a:lnTo>
                    <a:lnTo>
                      <a:pt x="21" y="4"/>
                    </a:lnTo>
                    <a:lnTo>
                      <a:pt x="23" y="0"/>
                    </a:lnTo>
                    <a:lnTo>
                      <a:pt x="14" y="0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6" y="25"/>
                    </a:lnTo>
                    <a:lnTo>
                      <a:pt x="14" y="27"/>
                    </a:lnTo>
                    <a:lnTo>
                      <a:pt x="21" y="29"/>
                    </a:lnTo>
                    <a:lnTo>
                      <a:pt x="21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35" name="Freeform 1088">
                <a:extLst>
                  <a:ext uri="{FF2B5EF4-FFF2-40B4-BE49-F238E27FC236}">
                    <a16:creationId xmlns:a16="http://schemas.microsoft.com/office/drawing/2014/main" id="{D149EDA1-FFDF-1E01-C4BD-A748C40429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1" y="1817"/>
                <a:ext cx="68" cy="35"/>
              </a:xfrm>
              <a:custGeom>
                <a:avLst/>
                <a:gdLst>
                  <a:gd name="T0" fmla="*/ 68 w 68"/>
                  <a:gd name="T1" fmla="*/ 10 h 35"/>
                  <a:gd name="T2" fmla="*/ 68 w 68"/>
                  <a:gd name="T3" fmla="*/ 6 h 35"/>
                  <a:gd name="T4" fmla="*/ 64 w 68"/>
                  <a:gd name="T5" fmla="*/ 2 h 35"/>
                  <a:gd name="T6" fmla="*/ 58 w 68"/>
                  <a:gd name="T7" fmla="*/ 0 h 35"/>
                  <a:gd name="T8" fmla="*/ 54 w 68"/>
                  <a:gd name="T9" fmla="*/ 0 h 35"/>
                  <a:gd name="T10" fmla="*/ 50 w 68"/>
                  <a:gd name="T11" fmla="*/ 0 h 35"/>
                  <a:gd name="T12" fmla="*/ 43 w 68"/>
                  <a:gd name="T13" fmla="*/ 4 h 35"/>
                  <a:gd name="T14" fmla="*/ 35 w 68"/>
                  <a:gd name="T15" fmla="*/ 10 h 35"/>
                  <a:gd name="T16" fmla="*/ 29 w 68"/>
                  <a:gd name="T17" fmla="*/ 17 h 35"/>
                  <a:gd name="T18" fmla="*/ 22 w 68"/>
                  <a:gd name="T19" fmla="*/ 23 h 35"/>
                  <a:gd name="T20" fmla="*/ 12 w 68"/>
                  <a:gd name="T21" fmla="*/ 29 h 35"/>
                  <a:gd name="T22" fmla="*/ 0 w 68"/>
                  <a:gd name="T23" fmla="*/ 31 h 35"/>
                  <a:gd name="T24" fmla="*/ 0 w 68"/>
                  <a:gd name="T25" fmla="*/ 35 h 35"/>
                  <a:gd name="T26" fmla="*/ 14 w 68"/>
                  <a:gd name="T27" fmla="*/ 33 h 35"/>
                  <a:gd name="T28" fmla="*/ 23 w 68"/>
                  <a:gd name="T29" fmla="*/ 27 h 35"/>
                  <a:gd name="T30" fmla="*/ 31 w 68"/>
                  <a:gd name="T31" fmla="*/ 21 h 35"/>
                  <a:gd name="T32" fmla="*/ 37 w 68"/>
                  <a:gd name="T33" fmla="*/ 14 h 35"/>
                  <a:gd name="T34" fmla="*/ 45 w 68"/>
                  <a:gd name="T35" fmla="*/ 8 h 35"/>
                  <a:gd name="T36" fmla="*/ 50 w 68"/>
                  <a:gd name="T37" fmla="*/ 4 h 35"/>
                  <a:gd name="T38" fmla="*/ 54 w 68"/>
                  <a:gd name="T39" fmla="*/ 4 h 35"/>
                  <a:gd name="T40" fmla="*/ 58 w 68"/>
                  <a:gd name="T41" fmla="*/ 4 h 35"/>
                  <a:gd name="T42" fmla="*/ 62 w 68"/>
                  <a:gd name="T43" fmla="*/ 6 h 35"/>
                  <a:gd name="T44" fmla="*/ 68 w 68"/>
                  <a:gd name="T45" fmla="*/ 10 h 35"/>
                  <a:gd name="T46" fmla="*/ 68 w 68"/>
                  <a:gd name="T47" fmla="*/ 6 h 35"/>
                  <a:gd name="T48" fmla="*/ 68 w 68"/>
                  <a:gd name="T49" fmla="*/ 10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8"/>
                  <a:gd name="T76" fmla="*/ 0 h 35"/>
                  <a:gd name="T77" fmla="*/ 68 w 68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8" h="35">
                    <a:moveTo>
                      <a:pt x="68" y="10"/>
                    </a:moveTo>
                    <a:lnTo>
                      <a:pt x="68" y="6"/>
                    </a:lnTo>
                    <a:lnTo>
                      <a:pt x="64" y="2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3" y="4"/>
                    </a:lnTo>
                    <a:lnTo>
                      <a:pt x="35" y="10"/>
                    </a:lnTo>
                    <a:lnTo>
                      <a:pt x="29" y="17"/>
                    </a:lnTo>
                    <a:lnTo>
                      <a:pt x="22" y="23"/>
                    </a:lnTo>
                    <a:lnTo>
                      <a:pt x="12" y="29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14" y="33"/>
                    </a:lnTo>
                    <a:lnTo>
                      <a:pt x="23" y="27"/>
                    </a:lnTo>
                    <a:lnTo>
                      <a:pt x="31" y="21"/>
                    </a:lnTo>
                    <a:lnTo>
                      <a:pt x="37" y="14"/>
                    </a:lnTo>
                    <a:lnTo>
                      <a:pt x="45" y="8"/>
                    </a:lnTo>
                    <a:lnTo>
                      <a:pt x="50" y="4"/>
                    </a:lnTo>
                    <a:lnTo>
                      <a:pt x="54" y="4"/>
                    </a:lnTo>
                    <a:lnTo>
                      <a:pt x="58" y="4"/>
                    </a:lnTo>
                    <a:lnTo>
                      <a:pt x="62" y="6"/>
                    </a:lnTo>
                    <a:lnTo>
                      <a:pt x="68" y="10"/>
                    </a:lnTo>
                    <a:lnTo>
                      <a:pt x="68" y="6"/>
                    </a:lnTo>
                    <a:lnTo>
                      <a:pt x="68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36" name="Freeform 1089">
                <a:extLst>
                  <a:ext uri="{FF2B5EF4-FFF2-40B4-BE49-F238E27FC236}">
                    <a16:creationId xmlns:a16="http://schemas.microsoft.com/office/drawing/2014/main" id="{0F8F75C1-6783-20B5-4A75-5F064BCD7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6" y="1823"/>
                <a:ext cx="23" cy="29"/>
              </a:xfrm>
              <a:custGeom>
                <a:avLst/>
                <a:gdLst>
                  <a:gd name="T0" fmla="*/ 23 w 23"/>
                  <a:gd name="T1" fmla="*/ 25 h 29"/>
                  <a:gd name="T2" fmla="*/ 13 w 23"/>
                  <a:gd name="T3" fmla="*/ 23 h 29"/>
                  <a:gd name="T4" fmla="*/ 7 w 23"/>
                  <a:gd name="T5" fmla="*/ 21 h 29"/>
                  <a:gd name="T6" fmla="*/ 3 w 23"/>
                  <a:gd name="T7" fmla="*/ 15 h 29"/>
                  <a:gd name="T8" fmla="*/ 3 w 23"/>
                  <a:gd name="T9" fmla="*/ 13 h 29"/>
                  <a:gd name="T10" fmla="*/ 3 w 23"/>
                  <a:gd name="T11" fmla="*/ 10 h 29"/>
                  <a:gd name="T12" fmla="*/ 7 w 23"/>
                  <a:gd name="T13" fmla="*/ 6 h 29"/>
                  <a:gd name="T14" fmla="*/ 13 w 23"/>
                  <a:gd name="T15" fmla="*/ 4 h 29"/>
                  <a:gd name="T16" fmla="*/ 23 w 23"/>
                  <a:gd name="T17" fmla="*/ 4 h 29"/>
                  <a:gd name="T18" fmla="*/ 23 w 23"/>
                  <a:gd name="T19" fmla="*/ 0 h 29"/>
                  <a:gd name="T20" fmla="*/ 13 w 23"/>
                  <a:gd name="T21" fmla="*/ 0 h 29"/>
                  <a:gd name="T22" fmla="*/ 5 w 23"/>
                  <a:gd name="T23" fmla="*/ 2 h 29"/>
                  <a:gd name="T24" fmla="*/ 2 w 23"/>
                  <a:gd name="T25" fmla="*/ 6 h 29"/>
                  <a:gd name="T26" fmla="*/ 0 w 23"/>
                  <a:gd name="T27" fmla="*/ 13 h 29"/>
                  <a:gd name="T28" fmla="*/ 2 w 23"/>
                  <a:gd name="T29" fmla="*/ 19 h 29"/>
                  <a:gd name="T30" fmla="*/ 5 w 23"/>
                  <a:gd name="T31" fmla="*/ 25 h 29"/>
                  <a:gd name="T32" fmla="*/ 13 w 23"/>
                  <a:gd name="T33" fmla="*/ 27 h 29"/>
                  <a:gd name="T34" fmla="*/ 23 w 23"/>
                  <a:gd name="T35" fmla="*/ 29 h 29"/>
                  <a:gd name="T36" fmla="*/ 23 w 23"/>
                  <a:gd name="T37" fmla="*/ 25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29"/>
                  <a:gd name="T59" fmla="*/ 23 w 23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29">
                    <a:moveTo>
                      <a:pt x="23" y="25"/>
                    </a:moveTo>
                    <a:lnTo>
                      <a:pt x="13" y="23"/>
                    </a:lnTo>
                    <a:lnTo>
                      <a:pt x="7" y="21"/>
                    </a:lnTo>
                    <a:lnTo>
                      <a:pt x="3" y="15"/>
                    </a:lnTo>
                    <a:lnTo>
                      <a:pt x="3" y="13"/>
                    </a:lnTo>
                    <a:lnTo>
                      <a:pt x="3" y="10"/>
                    </a:lnTo>
                    <a:lnTo>
                      <a:pt x="7" y="6"/>
                    </a:lnTo>
                    <a:lnTo>
                      <a:pt x="13" y="4"/>
                    </a:lnTo>
                    <a:lnTo>
                      <a:pt x="23" y="4"/>
                    </a:lnTo>
                    <a:lnTo>
                      <a:pt x="23" y="0"/>
                    </a:lnTo>
                    <a:lnTo>
                      <a:pt x="13" y="0"/>
                    </a:lnTo>
                    <a:lnTo>
                      <a:pt x="5" y="2"/>
                    </a:lnTo>
                    <a:lnTo>
                      <a:pt x="2" y="6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5" y="25"/>
                    </a:lnTo>
                    <a:lnTo>
                      <a:pt x="13" y="27"/>
                    </a:lnTo>
                    <a:lnTo>
                      <a:pt x="23" y="29"/>
                    </a:lnTo>
                    <a:lnTo>
                      <a:pt x="23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37" name="Freeform 1090">
                <a:extLst>
                  <a:ext uri="{FF2B5EF4-FFF2-40B4-BE49-F238E27FC236}">
                    <a16:creationId xmlns:a16="http://schemas.microsoft.com/office/drawing/2014/main" id="{B6811677-3D15-825B-8F02-199C52D2C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9" y="1817"/>
                <a:ext cx="67" cy="35"/>
              </a:xfrm>
              <a:custGeom>
                <a:avLst/>
                <a:gdLst>
                  <a:gd name="T0" fmla="*/ 65 w 67"/>
                  <a:gd name="T1" fmla="*/ 10 h 35"/>
                  <a:gd name="T2" fmla="*/ 67 w 67"/>
                  <a:gd name="T3" fmla="*/ 6 h 35"/>
                  <a:gd name="T4" fmla="*/ 61 w 67"/>
                  <a:gd name="T5" fmla="*/ 2 h 35"/>
                  <a:gd name="T6" fmla="*/ 55 w 67"/>
                  <a:gd name="T7" fmla="*/ 0 h 35"/>
                  <a:gd name="T8" fmla="*/ 51 w 67"/>
                  <a:gd name="T9" fmla="*/ 0 h 35"/>
                  <a:gd name="T10" fmla="*/ 48 w 67"/>
                  <a:gd name="T11" fmla="*/ 0 h 35"/>
                  <a:gd name="T12" fmla="*/ 40 w 67"/>
                  <a:gd name="T13" fmla="*/ 4 h 35"/>
                  <a:gd name="T14" fmla="*/ 34 w 67"/>
                  <a:gd name="T15" fmla="*/ 10 h 35"/>
                  <a:gd name="T16" fmla="*/ 27 w 67"/>
                  <a:gd name="T17" fmla="*/ 17 h 35"/>
                  <a:gd name="T18" fmla="*/ 21 w 67"/>
                  <a:gd name="T19" fmla="*/ 23 h 35"/>
                  <a:gd name="T20" fmla="*/ 11 w 67"/>
                  <a:gd name="T21" fmla="*/ 29 h 35"/>
                  <a:gd name="T22" fmla="*/ 0 w 67"/>
                  <a:gd name="T23" fmla="*/ 31 h 35"/>
                  <a:gd name="T24" fmla="*/ 0 w 67"/>
                  <a:gd name="T25" fmla="*/ 35 h 35"/>
                  <a:gd name="T26" fmla="*/ 11 w 67"/>
                  <a:gd name="T27" fmla="*/ 33 h 35"/>
                  <a:gd name="T28" fmla="*/ 21 w 67"/>
                  <a:gd name="T29" fmla="*/ 27 h 35"/>
                  <a:gd name="T30" fmla="*/ 28 w 67"/>
                  <a:gd name="T31" fmla="*/ 21 h 35"/>
                  <a:gd name="T32" fmla="*/ 36 w 67"/>
                  <a:gd name="T33" fmla="*/ 14 h 35"/>
                  <a:gd name="T34" fmla="*/ 42 w 67"/>
                  <a:gd name="T35" fmla="*/ 8 h 35"/>
                  <a:gd name="T36" fmla="*/ 48 w 67"/>
                  <a:gd name="T37" fmla="*/ 4 h 35"/>
                  <a:gd name="T38" fmla="*/ 51 w 67"/>
                  <a:gd name="T39" fmla="*/ 4 h 35"/>
                  <a:gd name="T40" fmla="*/ 55 w 67"/>
                  <a:gd name="T41" fmla="*/ 4 h 35"/>
                  <a:gd name="T42" fmla="*/ 59 w 67"/>
                  <a:gd name="T43" fmla="*/ 6 h 35"/>
                  <a:gd name="T44" fmla="*/ 65 w 67"/>
                  <a:gd name="T45" fmla="*/ 10 h 35"/>
                  <a:gd name="T46" fmla="*/ 65 w 67"/>
                  <a:gd name="T47" fmla="*/ 6 h 35"/>
                  <a:gd name="T48" fmla="*/ 65 w 67"/>
                  <a:gd name="T49" fmla="*/ 10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7"/>
                  <a:gd name="T76" fmla="*/ 0 h 35"/>
                  <a:gd name="T77" fmla="*/ 67 w 67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7" h="35">
                    <a:moveTo>
                      <a:pt x="65" y="10"/>
                    </a:moveTo>
                    <a:lnTo>
                      <a:pt x="67" y="6"/>
                    </a:lnTo>
                    <a:lnTo>
                      <a:pt x="61" y="2"/>
                    </a:lnTo>
                    <a:lnTo>
                      <a:pt x="55" y="0"/>
                    </a:lnTo>
                    <a:lnTo>
                      <a:pt x="51" y="0"/>
                    </a:lnTo>
                    <a:lnTo>
                      <a:pt x="48" y="0"/>
                    </a:lnTo>
                    <a:lnTo>
                      <a:pt x="40" y="4"/>
                    </a:lnTo>
                    <a:lnTo>
                      <a:pt x="34" y="10"/>
                    </a:lnTo>
                    <a:lnTo>
                      <a:pt x="27" y="17"/>
                    </a:lnTo>
                    <a:lnTo>
                      <a:pt x="21" y="23"/>
                    </a:lnTo>
                    <a:lnTo>
                      <a:pt x="11" y="29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11" y="33"/>
                    </a:lnTo>
                    <a:lnTo>
                      <a:pt x="21" y="27"/>
                    </a:lnTo>
                    <a:lnTo>
                      <a:pt x="28" y="21"/>
                    </a:lnTo>
                    <a:lnTo>
                      <a:pt x="36" y="14"/>
                    </a:lnTo>
                    <a:lnTo>
                      <a:pt x="42" y="8"/>
                    </a:lnTo>
                    <a:lnTo>
                      <a:pt x="48" y="4"/>
                    </a:lnTo>
                    <a:lnTo>
                      <a:pt x="51" y="4"/>
                    </a:lnTo>
                    <a:lnTo>
                      <a:pt x="55" y="4"/>
                    </a:lnTo>
                    <a:lnTo>
                      <a:pt x="59" y="6"/>
                    </a:lnTo>
                    <a:lnTo>
                      <a:pt x="65" y="10"/>
                    </a:lnTo>
                    <a:lnTo>
                      <a:pt x="65" y="6"/>
                    </a:lnTo>
                    <a:lnTo>
                      <a:pt x="65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38" name="Freeform 1091">
                <a:extLst>
                  <a:ext uri="{FF2B5EF4-FFF2-40B4-BE49-F238E27FC236}">
                    <a16:creationId xmlns:a16="http://schemas.microsoft.com/office/drawing/2014/main" id="{49FB428D-A9C5-C451-58E2-7AD1BBD1B9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3" y="1823"/>
                <a:ext cx="21" cy="29"/>
              </a:xfrm>
              <a:custGeom>
                <a:avLst/>
                <a:gdLst>
                  <a:gd name="T0" fmla="*/ 21 w 21"/>
                  <a:gd name="T1" fmla="*/ 25 h 29"/>
                  <a:gd name="T2" fmla="*/ 13 w 21"/>
                  <a:gd name="T3" fmla="*/ 23 h 29"/>
                  <a:gd name="T4" fmla="*/ 6 w 21"/>
                  <a:gd name="T5" fmla="*/ 21 h 29"/>
                  <a:gd name="T6" fmla="*/ 4 w 21"/>
                  <a:gd name="T7" fmla="*/ 17 h 29"/>
                  <a:gd name="T8" fmla="*/ 2 w 21"/>
                  <a:gd name="T9" fmla="*/ 13 h 29"/>
                  <a:gd name="T10" fmla="*/ 4 w 21"/>
                  <a:gd name="T11" fmla="*/ 10 h 29"/>
                  <a:gd name="T12" fmla="*/ 6 w 21"/>
                  <a:gd name="T13" fmla="*/ 6 h 29"/>
                  <a:gd name="T14" fmla="*/ 13 w 21"/>
                  <a:gd name="T15" fmla="*/ 4 h 29"/>
                  <a:gd name="T16" fmla="*/ 21 w 21"/>
                  <a:gd name="T17" fmla="*/ 4 h 29"/>
                  <a:gd name="T18" fmla="*/ 21 w 21"/>
                  <a:gd name="T19" fmla="*/ 0 h 29"/>
                  <a:gd name="T20" fmla="*/ 11 w 21"/>
                  <a:gd name="T21" fmla="*/ 0 h 29"/>
                  <a:gd name="T22" fmla="*/ 6 w 21"/>
                  <a:gd name="T23" fmla="*/ 2 h 29"/>
                  <a:gd name="T24" fmla="*/ 0 w 21"/>
                  <a:gd name="T25" fmla="*/ 6 h 29"/>
                  <a:gd name="T26" fmla="*/ 0 w 21"/>
                  <a:gd name="T27" fmla="*/ 13 h 29"/>
                  <a:gd name="T28" fmla="*/ 0 w 21"/>
                  <a:gd name="T29" fmla="*/ 19 h 29"/>
                  <a:gd name="T30" fmla="*/ 6 w 21"/>
                  <a:gd name="T31" fmla="*/ 25 h 29"/>
                  <a:gd name="T32" fmla="*/ 11 w 21"/>
                  <a:gd name="T33" fmla="*/ 27 h 29"/>
                  <a:gd name="T34" fmla="*/ 21 w 21"/>
                  <a:gd name="T35" fmla="*/ 29 h 29"/>
                  <a:gd name="T36" fmla="*/ 21 w 21"/>
                  <a:gd name="T37" fmla="*/ 25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1"/>
                  <a:gd name="T58" fmla="*/ 0 h 29"/>
                  <a:gd name="T59" fmla="*/ 21 w 21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1" h="29">
                    <a:moveTo>
                      <a:pt x="21" y="25"/>
                    </a:moveTo>
                    <a:lnTo>
                      <a:pt x="13" y="23"/>
                    </a:lnTo>
                    <a:lnTo>
                      <a:pt x="6" y="21"/>
                    </a:lnTo>
                    <a:lnTo>
                      <a:pt x="4" y="17"/>
                    </a:lnTo>
                    <a:lnTo>
                      <a:pt x="2" y="13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13" y="4"/>
                    </a:lnTo>
                    <a:lnTo>
                      <a:pt x="21" y="4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6" y="2"/>
                    </a:lnTo>
                    <a:lnTo>
                      <a:pt x="0" y="6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6" y="25"/>
                    </a:lnTo>
                    <a:lnTo>
                      <a:pt x="11" y="27"/>
                    </a:lnTo>
                    <a:lnTo>
                      <a:pt x="21" y="29"/>
                    </a:lnTo>
                    <a:lnTo>
                      <a:pt x="21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39" name="Freeform 1092">
                <a:extLst>
                  <a:ext uri="{FF2B5EF4-FFF2-40B4-BE49-F238E27FC236}">
                    <a16:creationId xmlns:a16="http://schemas.microsoft.com/office/drawing/2014/main" id="{1430DD4D-9E46-C2C1-1444-8E9830F36D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4" y="1817"/>
                <a:ext cx="67" cy="35"/>
              </a:xfrm>
              <a:custGeom>
                <a:avLst/>
                <a:gdLst>
                  <a:gd name="T0" fmla="*/ 67 w 67"/>
                  <a:gd name="T1" fmla="*/ 10 h 35"/>
                  <a:gd name="T2" fmla="*/ 67 w 67"/>
                  <a:gd name="T3" fmla="*/ 6 h 35"/>
                  <a:gd name="T4" fmla="*/ 61 w 67"/>
                  <a:gd name="T5" fmla="*/ 2 h 35"/>
                  <a:gd name="T6" fmla="*/ 57 w 67"/>
                  <a:gd name="T7" fmla="*/ 0 h 35"/>
                  <a:gd name="T8" fmla="*/ 54 w 67"/>
                  <a:gd name="T9" fmla="*/ 0 h 35"/>
                  <a:gd name="T10" fmla="*/ 48 w 67"/>
                  <a:gd name="T11" fmla="*/ 0 h 35"/>
                  <a:gd name="T12" fmla="*/ 42 w 67"/>
                  <a:gd name="T13" fmla="*/ 4 h 35"/>
                  <a:gd name="T14" fmla="*/ 34 w 67"/>
                  <a:gd name="T15" fmla="*/ 10 h 35"/>
                  <a:gd name="T16" fmla="*/ 29 w 67"/>
                  <a:gd name="T17" fmla="*/ 17 h 35"/>
                  <a:gd name="T18" fmla="*/ 21 w 67"/>
                  <a:gd name="T19" fmla="*/ 23 h 35"/>
                  <a:gd name="T20" fmla="*/ 11 w 67"/>
                  <a:gd name="T21" fmla="*/ 29 h 35"/>
                  <a:gd name="T22" fmla="*/ 0 w 67"/>
                  <a:gd name="T23" fmla="*/ 31 h 35"/>
                  <a:gd name="T24" fmla="*/ 0 w 67"/>
                  <a:gd name="T25" fmla="*/ 35 h 35"/>
                  <a:gd name="T26" fmla="*/ 11 w 67"/>
                  <a:gd name="T27" fmla="*/ 33 h 35"/>
                  <a:gd name="T28" fmla="*/ 23 w 67"/>
                  <a:gd name="T29" fmla="*/ 27 h 35"/>
                  <a:gd name="T30" fmla="*/ 31 w 67"/>
                  <a:gd name="T31" fmla="*/ 21 h 35"/>
                  <a:gd name="T32" fmla="*/ 36 w 67"/>
                  <a:gd name="T33" fmla="*/ 14 h 35"/>
                  <a:gd name="T34" fmla="*/ 42 w 67"/>
                  <a:gd name="T35" fmla="*/ 8 h 35"/>
                  <a:gd name="T36" fmla="*/ 50 w 67"/>
                  <a:gd name="T37" fmla="*/ 4 h 35"/>
                  <a:gd name="T38" fmla="*/ 54 w 67"/>
                  <a:gd name="T39" fmla="*/ 4 h 35"/>
                  <a:gd name="T40" fmla="*/ 57 w 67"/>
                  <a:gd name="T41" fmla="*/ 4 h 35"/>
                  <a:gd name="T42" fmla="*/ 61 w 67"/>
                  <a:gd name="T43" fmla="*/ 6 h 35"/>
                  <a:gd name="T44" fmla="*/ 65 w 67"/>
                  <a:gd name="T45" fmla="*/ 10 h 35"/>
                  <a:gd name="T46" fmla="*/ 67 w 67"/>
                  <a:gd name="T47" fmla="*/ 6 h 35"/>
                  <a:gd name="T48" fmla="*/ 67 w 67"/>
                  <a:gd name="T49" fmla="*/ 10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7"/>
                  <a:gd name="T76" fmla="*/ 0 h 35"/>
                  <a:gd name="T77" fmla="*/ 67 w 67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7" h="35">
                    <a:moveTo>
                      <a:pt x="67" y="10"/>
                    </a:moveTo>
                    <a:lnTo>
                      <a:pt x="67" y="6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2" y="4"/>
                    </a:lnTo>
                    <a:lnTo>
                      <a:pt x="34" y="10"/>
                    </a:lnTo>
                    <a:lnTo>
                      <a:pt x="29" y="17"/>
                    </a:lnTo>
                    <a:lnTo>
                      <a:pt x="21" y="23"/>
                    </a:lnTo>
                    <a:lnTo>
                      <a:pt x="11" y="29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11" y="33"/>
                    </a:lnTo>
                    <a:lnTo>
                      <a:pt x="23" y="27"/>
                    </a:lnTo>
                    <a:lnTo>
                      <a:pt x="31" y="21"/>
                    </a:lnTo>
                    <a:lnTo>
                      <a:pt x="36" y="14"/>
                    </a:lnTo>
                    <a:lnTo>
                      <a:pt x="42" y="8"/>
                    </a:lnTo>
                    <a:lnTo>
                      <a:pt x="50" y="4"/>
                    </a:lnTo>
                    <a:lnTo>
                      <a:pt x="54" y="4"/>
                    </a:lnTo>
                    <a:lnTo>
                      <a:pt x="57" y="4"/>
                    </a:lnTo>
                    <a:lnTo>
                      <a:pt x="61" y="6"/>
                    </a:lnTo>
                    <a:lnTo>
                      <a:pt x="65" y="10"/>
                    </a:lnTo>
                    <a:lnTo>
                      <a:pt x="67" y="6"/>
                    </a:lnTo>
                    <a:lnTo>
                      <a:pt x="67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40" name="Freeform 1093">
                <a:extLst>
                  <a:ext uri="{FF2B5EF4-FFF2-40B4-BE49-F238E27FC236}">
                    <a16:creationId xmlns:a16="http://schemas.microsoft.com/office/drawing/2014/main" id="{FD74F2A0-CEAD-6D70-3F11-F51DEB4949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8" y="1823"/>
                <a:ext cx="23" cy="29"/>
              </a:xfrm>
              <a:custGeom>
                <a:avLst/>
                <a:gdLst>
                  <a:gd name="T0" fmla="*/ 23 w 23"/>
                  <a:gd name="T1" fmla="*/ 25 h 29"/>
                  <a:gd name="T2" fmla="*/ 13 w 23"/>
                  <a:gd name="T3" fmla="*/ 23 h 29"/>
                  <a:gd name="T4" fmla="*/ 8 w 23"/>
                  <a:gd name="T5" fmla="*/ 21 h 29"/>
                  <a:gd name="T6" fmla="*/ 4 w 23"/>
                  <a:gd name="T7" fmla="*/ 17 h 29"/>
                  <a:gd name="T8" fmla="*/ 4 w 23"/>
                  <a:gd name="T9" fmla="*/ 13 h 29"/>
                  <a:gd name="T10" fmla="*/ 4 w 23"/>
                  <a:gd name="T11" fmla="*/ 10 h 29"/>
                  <a:gd name="T12" fmla="*/ 8 w 23"/>
                  <a:gd name="T13" fmla="*/ 6 h 29"/>
                  <a:gd name="T14" fmla="*/ 13 w 23"/>
                  <a:gd name="T15" fmla="*/ 4 h 29"/>
                  <a:gd name="T16" fmla="*/ 23 w 23"/>
                  <a:gd name="T17" fmla="*/ 4 h 29"/>
                  <a:gd name="T18" fmla="*/ 23 w 23"/>
                  <a:gd name="T19" fmla="*/ 0 h 29"/>
                  <a:gd name="T20" fmla="*/ 13 w 23"/>
                  <a:gd name="T21" fmla="*/ 0 h 29"/>
                  <a:gd name="T22" fmla="*/ 6 w 23"/>
                  <a:gd name="T23" fmla="*/ 2 h 29"/>
                  <a:gd name="T24" fmla="*/ 2 w 23"/>
                  <a:gd name="T25" fmla="*/ 6 h 29"/>
                  <a:gd name="T26" fmla="*/ 0 w 23"/>
                  <a:gd name="T27" fmla="*/ 13 h 29"/>
                  <a:gd name="T28" fmla="*/ 2 w 23"/>
                  <a:gd name="T29" fmla="*/ 19 h 29"/>
                  <a:gd name="T30" fmla="*/ 6 w 23"/>
                  <a:gd name="T31" fmla="*/ 25 h 29"/>
                  <a:gd name="T32" fmla="*/ 13 w 23"/>
                  <a:gd name="T33" fmla="*/ 27 h 29"/>
                  <a:gd name="T34" fmla="*/ 23 w 23"/>
                  <a:gd name="T35" fmla="*/ 29 h 29"/>
                  <a:gd name="T36" fmla="*/ 23 w 23"/>
                  <a:gd name="T37" fmla="*/ 25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29"/>
                  <a:gd name="T59" fmla="*/ 23 w 23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29">
                    <a:moveTo>
                      <a:pt x="23" y="25"/>
                    </a:moveTo>
                    <a:lnTo>
                      <a:pt x="13" y="23"/>
                    </a:lnTo>
                    <a:lnTo>
                      <a:pt x="8" y="21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4" y="10"/>
                    </a:lnTo>
                    <a:lnTo>
                      <a:pt x="8" y="6"/>
                    </a:lnTo>
                    <a:lnTo>
                      <a:pt x="13" y="4"/>
                    </a:lnTo>
                    <a:lnTo>
                      <a:pt x="23" y="4"/>
                    </a:lnTo>
                    <a:lnTo>
                      <a:pt x="23" y="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6" y="25"/>
                    </a:lnTo>
                    <a:lnTo>
                      <a:pt x="13" y="27"/>
                    </a:lnTo>
                    <a:lnTo>
                      <a:pt x="23" y="29"/>
                    </a:lnTo>
                    <a:lnTo>
                      <a:pt x="23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41" name="Freeform 1094">
                <a:extLst>
                  <a:ext uri="{FF2B5EF4-FFF2-40B4-BE49-F238E27FC236}">
                    <a16:creationId xmlns:a16="http://schemas.microsoft.com/office/drawing/2014/main" id="{5CE55798-D49D-ECE9-00CB-3849C64C5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1" y="1817"/>
                <a:ext cx="67" cy="35"/>
              </a:xfrm>
              <a:custGeom>
                <a:avLst/>
                <a:gdLst>
                  <a:gd name="T0" fmla="*/ 65 w 67"/>
                  <a:gd name="T1" fmla="*/ 10 h 35"/>
                  <a:gd name="T2" fmla="*/ 67 w 67"/>
                  <a:gd name="T3" fmla="*/ 6 h 35"/>
                  <a:gd name="T4" fmla="*/ 61 w 67"/>
                  <a:gd name="T5" fmla="*/ 2 h 35"/>
                  <a:gd name="T6" fmla="*/ 56 w 67"/>
                  <a:gd name="T7" fmla="*/ 0 h 35"/>
                  <a:gd name="T8" fmla="*/ 52 w 67"/>
                  <a:gd name="T9" fmla="*/ 0 h 35"/>
                  <a:gd name="T10" fmla="*/ 48 w 67"/>
                  <a:gd name="T11" fmla="*/ 0 h 35"/>
                  <a:gd name="T12" fmla="*/ 40 w 67"/>
                  <a:gd name="T13" fmla="*/ 4 h 35"/>
                  <a:gd name="T14" fmla="*/ 35 w 67"/>
                  <a:gd name="T15" fmla="*/ 10 h 35"/>
                  <a:gd name="T16" fmla="*/ 27 w 67"/>
                  <a:gd name="T17" fmla="*/ 17 h 35"/>
                  <a:gd name="T18" fmla="*/ 19 w 67"/>
                  <a:gd name="T19" fmla="*/ 23 h 35"/>
                  <a:gd name="T20" fmla="*/ 12 w 67"/>
                  <a:gd name="T21" fmla="*/ 29 h 35"/>
                  <a:gd name="T22" fmla="*/ 0 w 67"/>
                  <a:gd name="T23" fmla="*/ 31 h 35"/>
                  <a:gd name="T24" fmla="*/ 0 w 67"/>
                  <a:gd name="T25" fmla="*/ 35 h 35"/>
                  <a:gd name="T26" fmla="*/ 12 w 67"/>
                  <a:gd name="T27" fmla="*/ 33 h 35"/>
                  <a:gd name="T28" fmla="*/ 21 w 67"/>
                  <a:gd name="T29" fmla="*/ 27 h 35"/>
                  <a:gd name="T30" fmla="*/ 29 w 67"/>
                  <a:gd name="T31" fmla="*/ 21 h 35"/>
                  <a:gd name="T32" fmla="*/ 37 w 67"/>
                  <a:gd name="T33" fmla="*/ 14 h 35"/>
                  <a:gd name="T34" fmla="*/ 42 w 67"/>
                  <a:gd name="T35" fmla="*/ 8 h 35"/>
                  <a:gd name="T36" fmla="*/ 48 w 67"/>
                  <a:gd name="T37" fmla="*/ 4 h 35"/>
                  <a:gd name="T38" fmla="*/ 52 w 67"/>
                  <a:gd name="T39" fmla="*/ 4 h 35"/>
                  <a:gd name="T40" fmla="*/ 56 w 67"/>
                  <a:gd name="T41" fmla="*/ 4 h 35"/>
                  <a:gd name="T42" fmla="*/ 60 w 67"/>
                  <a:gd name="T43" fmla="*/ 6 h 35"/>
                  <a:gd name="T44" fmla="*/ 65 w 67"/>
                  <a:gd name="T45" fmla="*/ 10 h 35"/>
                  <a:gd name="T46" fmla="*/ 65 w 67"/>
                  <a:gd name="T47" fmla="*/ 6 h 35"/>
                  <a:gd name="T48" fmla="*/ 65 w 67"/>
                  <a:gd name="T49" fmla="*/ 10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7"/>
                  <a:gd name="T76" fmla="*/ 0 h 35"/>
                  <a:gd name="T77" fmla="*/ 67 w 67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7" h="35">
                    <a:moveTo>
                      <a:pt x="65" y="10"/>
                    </a:moveTo>
                    <a:lnTo>
                      <a:pt x="67" y="6"/>
                    </a:lnTo>
                    <a:lnTo>
                      <a:pt x="61" y="2"/>
                    </a:lnTo>
                    <a:lnTo>
                      <a:pt x="56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0" y="4"/>
                    </a:lnTo>
                    <a:lnTo>
                      <a:pt x="35" y="10"/>
                    </a:lnTo>
                    <a:lnTo>
                      <a:pt x="27" y="17"/>
                    </a:lnTo>
                    <a:lnTo>
                      <a:pt x="19" y="23"/>
                    </a:lnTo>
                    <a:lnTo>
                      <a:pt x="12" y="29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12" y="33"/>
                    </a:lnTo>
                    <a:lnTo>
                      <a:pt x="21" y="27"/>
                    </a:lnTo>
                    <a:lnTo>
                      <a:pt x="29" y="21"/>
                    </a:lnTo>
                    <a:lnTo>
                      <a:pt x="37" y="14"/>
                    </a:lnTo>
                    <a:lnTo>
                      <a:pt x="42" y="8"/>
                    </a:lnTo>
                    <a:lnTo>
                      <a:pt x="48" y="4"/>
                    </a:lnTo>
                    <a:lnTo>
                      <a:pt x="52" y="4"/>
                    </a:lnTo>
                    <a:lnTo>
                      <a:pt x="56" y="4"/>
                    </a:lnTo>
                    <a:lnTo>
                      <a:pt x="60" y="6"/>
                    </a:lnTo>
                    <a:lnTo>
                      <a:pt x="65" y="10"/>
                    </a:lnTo>
                    <a:lnTo>
                      <a:pt x="65" y="6"/>
                    </a:lnTo>
                    <a:lnTo>
                      <a:pt x="65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42" name="Freeform 1095">
                <a:extLst>
                  <a:ext uri="{FF2B5EF4-FFF2-40B4-BE49-F238E27FC236}">
                    <a16:creationId xmlns:a16="http://schemas.microsoft.com/office/drawing/2014/main" id="{A7028423-4129-E57F-FF85-2A9361034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1823"/>
                <a:ext cx="21" cy="29"/>
              </a:xfrm>
              <a:custGeom>
                <a:avLst/>
                <a:gdLst>
                  <a:gd name="T0" fmla="*/ 21 w 21"/>
                  <a:gd name="T1" fmla="*/ 25 h 29"/>
                  <a:gd name="T2" fmla="*/ 14 w 21"/>
                  <a:gd name="T3" fmla="*/ 23 h 29"/>
                  <a:gd name="T4" fmla="*/ 6 w 21"/>
                  <a:gd name="T5" fmla="*/ 21 h 29"/>
                  <a:gd name="T6" fmla="*/ 4 w 21"/>
                  <a:gd name="T7" fmla="*/ 17 h 29"/>
                  <a:gd name="T8" fmla="*/ 2 w 21"/>
                  <a:gd name="T9" fmla="*/ 13 h 29"/>
                  <a:gd name="T10" fmla="*/ 4 w 21"/>
                  <a:gd name="T11" fmla="*/ 10 h 29"/>
                  <a:gd name="T12" fmla="*/ 6 w 21"/>
                  <a:gd name="T13" fmla="*/ 6 h 29"/>
                  <a:gd name="T14" fmla="*/ 14 w 21"/>
                  <a:gd name="T15" fmla="*/ 4 h 29"/>
                  <a:gd name="T16" fmla="*/ 21 w 21"/>
                  <a:gd name="T17" fmla="*/ 4 h 29"/>
                  <a:gd name="T18" fmla="*/ 21 w 21"/>
                  <a:gd name="T19" fmla="*/ 0 h 29"/>
                  <a:gd name="T20" fmla="*/ 12 w 21"/>
                  <a:gd name="T21" fmla="*/ 0 h 29"/>
                  <a:gd name="T22" fmla="*/ 6 w 21"/>
                  <a:gd name="T23" fmla="*/ 2 h 29"/>
                  <a:gd name="T24" fmla="*/ 0 w 21"/>
                  <a:gd name="T25" fmla="*/ 6 h 29"/>
                  <a:gd name="T26" fmla="*/ 0 w 21"/>
                  <a:gd name="T27" fmla="*/ 13 h 29"/>
                  <a:gd name="T28" fmla="*/ 0 w 21"/>
                  <a:gd name="T29" fmla="*/ 19 h 29"/>
                  <a:gd name="T30" fmla="*/ 6 w 21"/>
                  <a:gd name="T31" fmla="*/ 25 h 29"/>
                  <a:gd name="T32" fmla="*/ 12 w 21"/>
                  <a:gd name="T33" fmla="*/ 27 h 29"/>
                  <a:gd name="T34" fmla="*/ 21 w 21"/>
                  <a:gd name="T35" fmla="*/ 29 h 29"/>
                  <a:gd name="T36" fmla="*/ 21 w 21"/>
                  <a:gd name="T37" fmla="*/ 25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1"/>
                  <a:gd name="T58" fmla="*/ 0 h 29"/>
                  <a:gd name="T59" fmla="*/ 21 w 21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1" h="29">
                    <a:moveTo>
                      <a:pt x="21" y="25"/>
                    </a:moveTo>
                    <a:lnTo>
                      <a:pt x="14" y="23"/>
                    </a:lnTo>
                    <a:lnTo>
                      <a:pt x="6" y="21"/>
                    </a:lnTo>
                    <a:lnTo>
                      <a:pt x="4" y="17"/>
                    </a:lnTo>
                    <a:lnTo>
                      <a:pt x="2" y="13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14" y="4"/>
                    </a:lnTo>
                    <a:lnTo>
                      <a:pt x="21" y="4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6" y="2"/>
                    </a:lnTo>
                    <a:lnTo>
                      <a:pt x="0" y="6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6" y="25"/>
                    </a:lnTo>
                    <a:lnTo>
                      <a:pt x="12" y="27"/>
                    </a:lnTo>
                    <a:lnTo>
                      <a:pt x="21" y="29"/>
                    </a:lnTo>
                    <a:lnTo>
                      <a:pt x="21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43" name="Freeform 1096">
                <a:extLst>
                  <a:ext uri="{FF2B5EF4-FFF2-40B4-BE49-F238E27FC236}">
                    <a16:creationId xmlns:a16="http://schemas.microsoft.com/office/drawing/2014/main" id="{E0011E7F-C3BD-FA8C-F1EB-5D78EE836A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1817"/>
                <a:ext cx="68" cy="35"/>
              </a:xfrm>
              <a:custGeom>
                <a:avLst/>
                <a:gdLst>
                  <a:gd name="T0" fmla="*/ 68 w 68"/>
                  <a:gd name="T1" fmla="*/ 10 h 35"/>
                  <a:gd name="T2" fmla="*/ 68 w 68"/>
                  <a:gd name="T3" fmla="*/ 6 h 35"/>
                  <a:gd name="T4" fmla="*/ 62 w 68"/>
                  <a:gd name="T5" fmla="*/ 2 h 35"/>
                  <a:gd name="T6" fmla="*/ 58 w 68"/>
                  <a:gd name="T7" fmla="*/ 0 h 35"/>
                  <a:gd name="T8" fmla="*/ 54 w 68"/>
                  <a:gd name="T9" fmla="*/ 0 h 35"/>
                  <a:gd name="T10" fmla="*/ 48 w 68"/>
                  <a:gd name="T11" fmla="*/ 0 h 35"/>
                  <a:gd name="T12" fmla="*/ 43 w 68"/>
                  <a:gd name="T13" fmla="*/ 4 h 35"/>
                  <a:gd name="T14" fmla="*/ 35 w 68"/>
                  <a:gd name="T15" fmla="*/ 10 h 35"/>
                  <a:gd name="T16" fmla="*/ 29 w 68"/>
                  <a:gd name="T17" fmla="*/ 17 h 35"/>
                  <a:gd name="T18" fmla="*/ 21 w 68"/>
                  <a:gd name="T19" fmla="*/ 23 h 35"/>
                  <a:gd name="T20" fmla="*/ 12 w 68"/>
                  <a:gd name="T21" fmla="*/ 29 h 35"/>
                  <a:gd name="T22" fmla="*/ 0 w 68"/>
                  <a:gd name="T23" fmla="*/ 31 h 35"/>
                  <a:gd name="T24" fmla="*/ 0 w 68"/>
                  <a:gd name="T25" fmla="*/ 35 h 35"/>
                  <a:gd name="T26" fmla="*/ 12 w 68"/>
                  <a:gd name="T27" fmla="*/ 33 h 35"/>
                  <a:gd name="T28" fmla="*/ 23 w 68"/>
                  <a:gd name="T29" fmla="*/ 27 h 35"/>
                  <a:gd name="T30" fmla="*/ 31 w 68"/>
                  <a:gd name="T31" fmla="*/ 21 h 35"/>
                  <a:gd name="T32" fmla="*/ 37 w 68"/>
                  <a:gd name="T33" fmla="*/ 14 h 35"/>
                  <a:gd name="T34" fmla="*/ 43 w 68"/>
                  <a:gd name="T35" fmla="*/ 8 h 35"/>
                  <a:gd name="T36" fmla="*/ 50 w 68"/>
                  <a:gd name="T37" fmla="*/ 4 h 35"/>
                  <a:gd name="T38" fmla="*/ 54 w 68"/>
                  <a:gd name="T39" fmla="*/ 4 h 35"/>
                  <a:gd name="T40" fmla="*/ 58 w 68"/>
                  <a:gd name="T41" fmla="*/ 4 h 35"/>
                  <a:gd name="T42" fmla="*/ 62 w 68"/>
                  <a:gd name="T43" fmla="*/ 6 h 35"/>
                  <a:gd name="T44" fmla="*/ 66 w 68"/>
                  <a:gd name="T45" fmla="*/ 10 h 35"/>
                  <a:gd name="T46" fmla="*/ 68 w 68"/>
                  <a:gd name="T47" fmla="*/ 6 h 35"/>
                  <a:gd name="T48" fmla="*/ 68 w 68"/>
                  <a:gd name="T49" fmla="*/ 10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8"/>
                  <a:gd name="T76" fmla="*/ 0 h 35"/>
                  <a:gd name="T77" fmla="*/ 68 w 68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8" h="35">
                    <a:moveTo>
                      <a:pt x="68" y="10"/>
                    </a:moveTo>
                    <a:lnTo>
                      <a:pt x="68" y="6"/>
                    </a:lnTo>
                    <a:lnTo>
                      <a:pt x="62" y="2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3" y="4"/>
                    </a:lnTo>
                    <a:lnTo>
                      <a:pt x="35" y="10"/>
                    </a:lnTo>
                    <a:lnTo>
                      <a:pt x="29" y="17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12" y="33"/>
                    </a:lnTo>
                    <a:lnTo>
                      <a:pt x="23" y="27"/>
                    </a:lnTo>
                    <a:lnTo>
                      <a:pt x="31" y="21"/>
                    </a:lnTo>
                    <a:lnTo>
                      <a:pt x="37" y="14"/>
                    </a:lnTo>
                    <a:lnTo>
                      <a:pt x="43" y="8"/>
                    </a:lnTo>
                    <a:lnTo>
                      <a:pt x="50" y="4"/>
                    </a:lnTo>
                    <a:lnTo>
                      <a:pt x="54" y="4"/>
                    </a:lnTo>
                    <a:lnTo>
                      <a:pt x="58" y="4"/>
                    </a:lnTo>
                    <a:lnTo>
                      <a:pt x="62" y="6"/>
                    </a:lnTo>
                    <a:lnTo>
                      <a:pt x="66" y="10"/>
                    </a:lnTo>
                    <a:lnTo>
                      <a:pt x="68" y="6"/>
                    </a:lnTo>
                    <a:lnTo>
                      <a:pt x="68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44" name="Freeform 1097">
                <a:extLst>
                  <a:ext uri="{FF2B5EF4-FFF2-40B4-BE49-F238E27FC236}">
                    <a16:creationId xmlns:a16="http://schemas.microsoft.com/office/drawing/2014/main" id="{EBD2CC37-6EFC-F099-6DD5-F9F4A8989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0" y="1823"/>
                <a:ext cx="24" cy="29"/>
              </a:xfrm>
              <a:custGeom>
                <a:avLst/>
                <a:gdLst>
                  <a:gd name="T0" fmla="*/ 24 w 24"/>
                  <a:gd name="T1" fmla="*/ 25 h 29"/>
                  <a:gd name="T2" fmla="*/ 14 w 24"/>
                  <a:gd name="T3" fmla="*/ 23 h 29"/>
                  <a:gd name="T4" fmla="*/ 8 w 24"/>
                  <a:gd name="T5" fmla="*/ 21 h 29"/>
                  <a:gd name="T6" fmla="*/ 4 w 24"/>
                  <a:gd name="T7" fmla="*/ 17 h 29"/>
                  <a:gd name="T8" fmla="*/ 4 w 24"/>
                  <a:gd name="T9" fmla="*/ 13 h 29"/>
                  <a:gd name="T10" fmla="*/ 4 w 24"/>
                  <a:gd name="T11" fmla="*/ 10 h 29"/>
                  <a:gd name="T12" fmla="*/ 8 w 24"/>
                  <a:gd name="T13" fmla="*/ 6 h 29"/>
                  <a:gd name="T14" fmla="*/ 14 w 24"/>
                  <a:gd name="T15" fmla="*/ 4 h 29"/>
                  <a:gd name="T16" fmla="*/ 24 w 24"/>
                  <a:gd name="T17" fmla="*/ 4 h 29"/>
                  <a:gd name="T18" fmla="*/ 24 w 24"/>
                  <a:gd name="T19" fmla="*/ 0 h 29"/>
                  <a:gd name="T20" fmla="*/ 14 w 24"/>
                  <a:gd name="T21" fmla="*/ 0 h 29"/>
                  <a:gd name="T22" fmla="*/ 6 w 24"/>
                  <a:gd name="T23" fmla="*/ 2 h 29"/>
                  <a:gd name="T24" fmla="*/ 2 w 24"/>
                  <a:gd name="T25" fmla="*/ 6 h 29"/>
                  <a:gd name="T26" fmla="*/ 0 w 24"/>
                  <a:gd name="T27" fmla="*/ 13 h 29"/>
                  <a:gd name="T28" fmla="*/ 2 w 24"/>
                  <a:gd name="T29" fmla="*/ 19 h 29"/>
                  <a:gd name="T30" fmla="*/ 6 w 24"/>
                  <a:gd name="T31" fmla="*/ 25 h 29"/>
                  <a:gd name="T32" fmla="*/ 14 w 24"/>
                  <a:gd name="T33" fmla="*/ 27 h 29"/>
                  <a:gd name="T34" fmla="*/ 24 w 24"/>
                  <a:gd name="T35" fmla="*/ 29 h 29"/>
                  <a:gd name="T36" fmla="*/ 24 w 24"/>
                  <a:gd name="T37" fmla="*/ 25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29"/>
                  <a:gd name="T59" fmla="*/ 24 w 24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29">
                    <a:moveTo>
                      <a:pt x="24" y="25"/>
                    </a:moveTo>
                    <a:lnTo>
                      <a:pt x="14" y="23"/>
                    </a:lnTo>
                    <a:lnTo>
                      <a:pt x="8" y="21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4" y="10"/>
                    </a:lnTo>
                    <a:lnTo>
                      <a:pt x="8" y="6"/>
                    </a:lnTo>
                    <a:lnTo>
                      <a:pt x="14" y="4"/>
                    </a:lnTo>
                    <a:lnTo>
                      <a:pt x="24" y="4"/>
                    </a:lnTo>
                    <a:lnTo>
                      <a:pt x="24" y="0"/>
                    </a:lnTo>
                    <a:lnTo>
                      <a:pt x="14" y="0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6" y="25"/>
                    </a:lnTo>
                    <a:lnTo>
                      <a:pt x="14" y="27"/>
                    </a:lnTo>
                    <a:lnTo>
                      <a:pt x="24" y="29"/>
                    </a:lnTo>
                    <a:lnTo>
                      <a:pt x="24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45" name="Freeform 1098">
                <a:extLst>
                  <a:ext uri="{FF2B5EF4-FFF2-40B4-BE49-F238E27FC236}">
                    <a16:creationId xmlns:a16="http://schemas.microsoft.com/office/drawing/2014/main" id="{6D1C683E-EEC9-FA88-D662-A00D5BDDE2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1817"/>
                <a:ext cx="67" cy="35"/>
              </a:xfrm>
              <a:custGeom>
                <a:avLst/>
                <a:gdLst>
                  <a:gd name="T0" fmla="*/ 65 w 67"/>
                  <a:gd name="T1" fmla="*/ 10 h 35"/>
                  <a:gd name="T2" fmla="*/ 67 w 67"/>
                  <a:gd name="T3" fmla="*/ 6 h 35"/>
                  <a:gd name="T4" fmla="*/ 61 w 67"/>
                  <a:gd name="T5" fmla="*/ 2 h 35"/>
                  <a:gd name="T6" fmla="*/ 55 w 67"/>
                  <a:gd name="T7" fmla="*/ 0 h 35"/>
                  <a:gd name="T8" fmla="*/ 51 w 67"/>
                  <a:gd name="T9" fmla="*/ 0 h 35"/>
                  <a:gd name="T10" fmla="*/ 47 w 67"/>
                  <a:gd name="T11" fmla="*/ 0 h 35"/>
                  <a:gd name="T12" fmla="*/ 40 w 67"/>
                  <a:gd name="T13" fmla="*/ 4 h 35"/>
                  <a:gd name="T14" fmla="*/ 34 w 67"/>
                  <a:gd name="T15" fmla="*/ 10 h 35"/>
                  <a:gd name="T16" fmla="*/ 26 w 67"/>
                  <a:gd name="T17" fmla="*/ 17 h 35"/>
                  <a:gd name="T18" fmla="*/ 19 w 67"/>
                  <a:gd name="T19" fmla="*/ 23 h 35"/>
                  <a:gd name="T20" fmla="*/ 11 w 67"/>
                  <a:gd name="T21" fmla="*/ 29 h 35"/>
                  <a:gd name="T22" fmla="*/ 0 w 67"/>
                  <a:gd name="T23" fmla="*/ 31 h 35"/>
                  <a:gd name="T24" fmla="*/ 0 w 67"/>
                  <a:gd name="T25" fmla="*/ 35 h 35"/>
                  <a:gd name="T26" fmla="*/ 11 w 67"/>
                  <a:gd name="T27" fmla="*/ 33 h 35"/>
                  <a:gd name="T28" fmla="*/ 21 w 67"/>
                  <a:gd name="T29" fmla="*/ 27 h 35"/>
                  <a:gd name="T30" fmla="*/ 28 w 67"/>
                  <a:gd name="T31" fmla="*/ 21 h 35"/>
                  <a:gd name="T32" fmla="*/ 36 w 67"/>
                  <a:gd name="T33" fmla="*/ 14 h 35"/>
                  <a:gd name="T34" fmla="*/ 42 w 67"/>
                  <a:gd name="T35" fmla="*/ 8 h 35"/>
                  <a:gd name="T36" fmla="*/ 47 w 67"/>
                  <a:gd name="T37" fmla="*/ 4 h 35"/>
                  <a:gd name="T38" fmla="*/ 51 w 67"/>
                  <a:gd name="T39" fmla="*/ 4 h 35"/>
                  <a:gd name="T40" fmla="*/ 55 w 67"/>
                  <a:gd name="T41" fmla="*/ 4 h 35"/>
                  <a:gd name="T42" fmla="*/ 59 w 67"/>
                  <a:gd name="T43" fmla="*/ 6 h 35"/>
                  <a:gd name="T44" fmla="*/ 65 w 67"/>
                  <a:gd name="T45" fmla="*/ 10 h 35"/>
                  <a:gd name="T46" fmla="*/ 65 w 67"/>
                  <a:gd name="T47" fmla="*/ 6 h 35"/>
                  <a:gd name="T48" fmla="*/ 65 w 67"/>
                  <a:gd name="T49" fmla="*/ 10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7"/>
                  <a:gd name="T76" fmla="*/ 0 h 35"/>
                  <a:gd name="T77" fmla="*/ 67 w 67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7" h="35">
                    <a:moveTo>
                      <a:pt x="65" y="10"/>
                    </a:moveTo>
                    <a:lnTo>
                      <a:pt x="67" y="6"/>
                    </a:lnTo>
                    <a:lnTo>
                      <a:pt x="61" y="2"/>
                    </a:lnTo>
                    <a:lnTo>
                      <a:pt x="55" y="0"/>
                    </a:lnTo>
                    <a:lnTo>
                      <a:pt x="51" y="0"/>
                    </a:lnTo>
                    <a:lnTo>
                      <a:pt x="47" y="0"/>
                    </a:lnTo>
                    <a:lnTo>
                      <a:pt x="40" y="4"/>
                    </a:lnTo>
                    <a:lnTo>
                      <a:pt x="34" y="10"/>
                    </a:lnTo>
                    <a:lnTo>
                      <a:pt x="26" y="17"/>
                    </a:lnTo>
                    <a:lnTo>
                      <a:pt x="19" y="23"/>
                    </a:lnTo>
                    <a:lnTo>
                      <a:pt x="11" y="29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11" y="33"/>
                    </a:lnTo>
                    <a:lnTo>
                      <a:pt x="21" y="27"/>
                    </a:lnTo>
                    <a:lnTo>
                      <a:pt x="28" y="21"/>
                    </a:lnTo>
                    <a:lnTo>
                      <a:pt x="36" y="14"/>
                    </a:lnTo>
                    <a:lnTo>
                      <a:pt x="42" y="8"/>
                    </a:lnTo>
                    <a:lnTo>
                      <a:pt x="47" y="4"/>
                    </a:lnTo>
                    <a:lnTo>
                      <a:pt x="51" y="4"/>
                    </a:lnTo>
                    <a:lnTo>
                      <a:pt x="55" y="4"/>
                    </a:lnTo>
                    <a:lnTo>
                      <a:pt x="59" y="6"/>
                    </a:lnTo>
                    <a:lnTo>
                      <a:pt x="65" y="10"/>
                    </a:lnTo>
                    <a:lnTo>
                      <a:pt x="65" y="6"/>
                    </a:lnTo>
                    <a:lnTo>
                      <a:pt x="65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46" name="Freeform 1099">
                <a:extLst>
                  <a:ext uri="{FF2B5EF4-FFF2-40B4-BE49-F238E27FC236}">
                    <a16:creationId xmlns:a16="http://schemas.microsoft.com/office/drawing/2014/main" id="{59DF8D74-E950-3804-90D6-370A64E61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8" y="1823"/>
                <a:ext cx="21" cy="29"/>
              </a:xfrm>
              <a:custGeom>
                <a:avLst/>
                <a:gdLst>
                  <a:gd name="T0" fmla="*/ 21 w 21"/>
                  <a:gd name="T1" fmla="*/ 25 h 29"/>
                  <a:gd name="T2" fmla="*/ 13 w 21"/>
                  <a:gd name="T3" fmla="*/ 23 h 29"/>
                  <a:gd name="T4" fmla="*/ 5 w 21"/>
                  <a:gd name="T5" fmla="*/ 21 h 29"/>
                  <a:gd name="T6" fmla="*/ 3 w 21"/>
                  <a:gd name="T7" fmla="*/ 17 h 29"/>
                  <a:gd name="T8" fmla="*/ 2 w 21"/>
                  <a:gd name="T9" fmla="*/ 13 h 29"/>
                  <a:gd name="T10" fmla="*/ 3 w 21"/>
                  <a:gd name="T11" fmla="*/ 10 h 29"/>
                  <a:gd name="T12" fmla="*/ 5 w 21"/>
                  <a:gd name="T13" fmla="*/ 6 h 29"/>
                  <a:gd name="T14" fmla="*/ 13 w 21"/>
                  <a:gd name="T15" fmla="*/ 4 h 29"/>
                  <a:gd name="T16" fmla="*/ 21 w 21"/>
                  <a:gd name="T17" fmla="*/ 4 h 29"/>
                  <a:gd name="T18" fmla="*/ 21 w 21"/>
                  <a:gd name="T19" fmla="*/ 0 h 29"/>
                  <a:gd name="T20" fmla="*/ 11 w 21"/>
                  <a:gd name="T21" fmla="*/ 0 h 29"/>
                  <a:gd name="T22" fmla="*/ 5 w 21"/>
                  <a:gd name="T23" fmla="*/ 2 h 29"/>
                  <a:gd name="T24" fmla="*/ 2 w 21"/>
                  <a:gd name="T25" fmla="*/ 6 h 29"/>
                  <a:gd name="T26" fmla="*/ 0 w 21"/>
                  <a:gd name="T27" fmla="*/ 13 h 29"/>
                  <a:gd name="T28" fmla="*/ 2 w 21"/>
                  <a:gd name="T29" fmla="*/ 19 h 29"/>
                  <a:gd name="T30" fmla="*/ 5 w 21"/>
                  <a:gd name="T31" fmla="*/ 25 h 29"/>
                  <a:gd name="T32" fmla="*/ 11 w 21"/>
                  <a:gd name="T33" fmla="*/ 27 h 29"/>
                  <a:gd name="T34" fmla="*/ 21 w 21"/>
                  <a:gd name="T35" fmla="*/ 29 h 29"/>
                  <a:gd name="T36" fmla="*/ 21 w 21"/>
                  <a:gd name="T37" fmla="*/ 25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1"/>
                  <a:gd name="T58" fmla="*/ 0 h 29"/>
                  <a:gd name="T59" fmla="*/ 21 w 21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1" h="29">
                    <a:moveTo>
                      <a:pt x="21" y="25"/>
                    </a:moveTo>
                    <a:lnTo>
                      <a:pt x="13" y="23"/>
                    </a:lnTo>
                    <a:lnTo>
                      <a:pt x="5" y="21"/>
                    </a:lnTo>
                    <a:lnTo>
                      <a:pt x="3" y="17"/>
                    </a:lnTo>
                    <a:lnTo>
                      <a:pt x="2" y="13"/>
                    </a:lnTo>
                    <a:lnTo>
                      <a:pt x="3" y="10"/>
                    </a:lnTo>
                    <a:lnTo>
                      <a:pt x="5" y="6"/>
                    </a:lnTo>
                    <a:lnTo>
                      <a:pt x="13" y="4"/>
                    </a:lnTo>
                    <a:lnTo>
                      <a:pt x="21" y="4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5" y="2"/>
                    </a:lnTo>
                    <a:lnTo>
                      <a:pt x="2" y="6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5" y="25"/>
                    </a:lnTo>
                    <a:lnTo>
                      <a:pt x="11" y="27"/>
                    </a:lnTo>
                    <a:lnTo>
                      <a:pt x="21" y="29"/>
                    </a:lnTo>
                    <a:lnTo>
                      <a:pt x="21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47" name="Freeform 1100">
                <a:extLst>
                  <a:ext uri="{FF2B5EF4-FFF2-40B4-BE49-F238E27FC236}">
                    <a16:creationId xmlns:a16="http://schemas.microsoft.com/office/drawing/2014/main" id="{5EA9F101-C30C-0EFE-227A-387572642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1817"/>
                <a:ext cx="67" cy="35"/>
              </a:xfrm>
              <a:custGeom>
                <a:avLst/>
                <a:gdLst>
                  <a:gd name="T0" fmla="*/ 67 w 67"/>
                  <a:gd name="T1" fmla="*/ 10 h 35"/>
                  <a:gd name="T2" fmla="*/ 67 w 67"/>
                  <a:gd name="T3" fmla="*/ 6 h 35"/>
                  <a:gd name="T4" fmla="*/ 61 w 67"/>
                  <a:gd name="T5" fmla="*/ 2 h 35"/>
                  <a:gd name="T6" fmla="*/ 57 w 67"/>
                  <a:gd name="T7" fmla="*/ 0 h 35"/>
                  <a:gd name="T8" fmla="*/ 54 w 67"/>
                  <a:gd name="T9" fmla="*/ 0 h 35"/>
                  <a:gd name="T10" fmla="*/ 48 w 67"/>
                  <a:gd name="T11" fmla="*/ 0 h 35"/>
                  <a:gd name="T12" fmla="*/ 42 w 67"/>
                  <a:gd name="T13" fmla="*/ 4 h 35"/>
                  <a:gd name="T14" fmla="*/ 34 w 67"/>
                  <a:gd name="T15" fmla="*/ 10 h 35"/>
                  <a:gd name="T16" fmla="*/ 29 w 67"/>
                  <a:gd name="T17" fmla="*/ 17 h 35"/>
                  <a:gd name="T18" fmla="*/ 21 w 67"/>
                  <a:gd name="T19" fmla="*/ 23 h 35"/>
                  <a:gd name="T20" fmla="*/ 11 w 67"/>
                  <a:gd name="T21" fmla="*/ 29 h 35"/>
                  <a:gd name="T22" fmla="*/ 0 w 67"/>
                  <a:gd name="T23" fmla="*/ 31 h 35"/>
                  <a:gd name="T24" fmla="*/ 0 w 67"/>
                  <a:gd name="T25" fmla="*/ 35 h 35"/>
                  <a:gd name="T26" fmla="*/ 13 w 67"/>
                  <a:gd name="T27" fmla="*/ 33 h 35"/>
                  <a:gd name="T28" fmla="*/ 23 w 67"/>
                  <a:gd name="T29" fmla="*/ 27 h 35"/>
                  <a:gd name="T30" fmla="*/ 30 w 67"/>
                  <a:gd name="T31" fmla="*/ 21 h 35"/>
                  <a:gd name="T32" fmla="*/ 36 w 67"/>
                  <a:gd name="T33" fmla="*/ 14 h 35"/>
                  <a:gd name="T34" fmla="*/ 42 w 67"/>
                  <a:gd name="T35" fmla="*/ 8 h 35"/>
                  <a:gd name="T36" fmla="*/ 50 w 67"/>
                  <a:gd name="T37" fmla="*/ 4 h 35"/>
                  <a:gd name="T38" fmla="*/ 54 w 67"/>
                  <a:gd name="T39" fmla="*/ 4 h 35"/>
                  <a:gd name="T40" fmla="*/ 57 w 67"/>
                  <a:gd name="T41" fmla="*/ 4 h 35"/>
                  <a:gd name="T42" fmla="*/ 61 w 67"/>
                  <a:gd name="T43" fmla="*/ 6 h 35"/>
                  <a:gd name="T44" fmla="*/ 65 w 67"/>
                  <a:gd name="T45" fmla="*/ 10 h 35"/>
                  <a:gd name="T46" fmla="*/ 67 w 67"/>
                  <a:gd name="T47" fmla="*/ 6 h 35"/>
                  <a:gd name="T48" fmla="*/ 67 w 67"/>
                  <a:gd name="T49" fmla="*/ 10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7"/>
                  <a:gd name="T76" fmla="*/ 0 h 35"/>
                  <a:gd name="T77" fmla="*/ 67 w 67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7" h="35">
                    <a:moveTo>
                      <a:pt x="67" y="10"/>
                    </a:moveTo>
                    <a:lnTo>
                      <a:pt x="67" y="6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2" y="4"/>
                    </a:lnTo>
                    <a:lnTo>
                      <a:pt x="34" y="10"/>
                    </a:lnTo>
                    <a:lnTo>
                      <a:pt x="29" y="17"/>
                    </a:lnTo>
                    <a:lnTo>
                      <a:pt x="21" y="23"/>
                    </a:lnTo>
                    <a:lnTo>
                      <a:pt x="11" y="29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13" y="33"/>
                    </a:lnTo>
                    <a:lnTo>
                      <a:pt x="23" y="27"/>
                    </a:lnTo>
                    <a:lnTo>
                      <a:pt x="30" y="21"/>
                    </a:lnTo>
                    <a:lnTo>
                      <a:pt x="36" y="14"/>
                    </a:lnTo>
                    <a:lnTo>
                      <a:pt x="42" y="8"/>
                    </a:lnTo>
                    <a:lnTo>
                      <a:pt x="50" y="4"/>
                    </a:lnTo>
                    <a:lnTo>
                      <a:pt x="54" y="4"/>
                    </a:lnTo>
                    <a:lnTo>
                      <a:pt x="57" y="4"/>
                    </a:lnTo>
                    <a:lnTo>
                      <a:pt x="61" y="6"/>
                    </a:lnTo>
                    <a:lnTo>
                      <a:pt x="65" y="10"/>
                    </a:lnTo>
                    <a:lnTo>
                      <a:pt x="67" y="6"/>
                    </a:lnTo>
                    <a:lnTo>
                      <a:pt x="67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48" name="Freeform 1101">
                <a:extLst>
                  <a:ext uri="{FF2B5EF4-FFF2-40B4-BE49-F238E27FC236}">
                    <a16:creationId xmlns:a16="http://schemas.microsoft.com/office/drawing/2014/main" id="{A1650BB9-CBC4-C581-5BD9-52E7EDA5C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3" y="1823"/>
                <a:ext cx="23" cy="29"/>
              </a:xfrm>
              <a:custGeom>
                <a:avLst/>
                <a:gdLst>
                  <a:gd name="T0" fmla="*/ 23 w 23"/>
                  <a:gd name="T1" fmla="*/ 25 h 29"/>
                  <a:gd name="T2" fmla="*/ 13 w 23"/>
                  <a:gd name="T3" fmla="*/ 23 h 29"/>
                  <a:gd name="T4" fmla="*/ 8 w 23"/>
                  <a:gd name="T5" fmla="*/ 21 h 29"/>
                  <a:gd name="T6" fmla="*/ 4 w 23"/>
                  <a:gd name="T7" fmla="*/ 17 h 29"/>
                  <a:gd name="T8" fmla="*/ 4 w 23"/>
                  <a:gd name="T9" fmla="*/ 13 h 29"/>
                  <a:gd name="T10" fmla="*/ 4 w 23"/>
                  <a:gd name="T11" fmla="*/ 10 h 29"/>
                  <a:gd name="T12" fmla="*/ 8 w 23"/>
                  <a:gd name="T13" fmla="*/ 6 h 29"/>
                  <a:gd name="T14" fmla="*/ 13 w 23"/>
                  <a:gd name="T15" fmla="*/ 4 h 29"/>
                  <a:gd name="T16" fmla="*/ 23 w 23"/>
                  <a:gd name="T17" fmla="*/ 4 h 29"/>
                  <a:gd name="T18" fmla="*/ 23 w 23"/>
                  <a:gd name="T19" fmla="*/ 0 h 29"/>
                  <a:gd name="T20" fmla="*/ 13 w 23"/>
                  <a:gd name="T21" fmla="*/ 0 h 29"/>
                  <a:gd name="T22" fmla="*/ 6 w 23"/>
                  <a:gd name="T23" fmla="*/ 2 h 29"/>
                  <a:gd name="T24" fmla="*/ 2 w 23"/>
                  <a:gd name="T25" fmla="*/ 6 h 29"/>
                  <a:gd name="T26" fmla="*/ 0 w 23"/>
                  <a:gd name="T27" fmla="*/ 13 h 29"/>
                  <a:gd name="T28" fmla="*/ 2 w 23"/>
                  <a:gd name="T29" fmla="*/ 19 h 29"/>
                  <a:gd name="T30" fmla="*/ 6 w 23"/>
                  <a:gd name="T31" fmla="*/ 25 h 29"/>
                  <a:gd name="T32" fmla="*/ 13 w 23"/>
                  <a:gd name="T33" fmla="*/ 27 h 29"/>
                  <a:gd name="T34" fmla="*/ 23 w 23"/>
                  <a:gd name="T35" fmla="*/ 29 h 29"/>
                  <a:gd name="T36" fmla="*/ 23 w 23"/>
                  <a:gd name="T37" fmla="*/ 25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29"/>
                  <a:gd name="T59" fmla="*/ 23 w 23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29">
                    <a:moveTo>
                      <a:pt x="23" y="25"/>
                    </a:moveTo>
                    <a:lnTo>
                      <a:pt x="13" y="23"/>
                    </a:lnTo>
                    <a:lnTo>
                      <a:pt x="8" y="21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4" y="10"/>
                    </a:lnTo>
                    <a:lnTo>
                      <a:pt x="8" y="6"/>
                    </a:lnTo>
                    <a:lnTo>
                      <a:pt x="13" y="4"/>
                    </a:lnTo>
                    <a:lnTo>
                      <a:pt x="23" y="4"/>
                    </a:lnTo>
                    <a:lnTo>
                      <a:pt x="23" y="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6" y="25"/>
                    </a:lnTo>
                    <a:lnTo>
                      <a:pt x="13" y="27"/>
                    </a:lnTo>
                    <a:lnTo>
                      <a:pt x="23" y="29"/>
                    </a:lnTo>
                    <a:lnTo>
                      <a:pt x="23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49" name="Freeform 1102">
                <a:extLst>
                  <a:ext uri="{FF2B5EF4-FFF2-40B4-BE49-F238E27FC236}">
                    <a16:creationId xmlns:a16="http://schemas.microsoft.com/office/drawing/2014/main" id="{4B39BCB0-232B-B08C-1C04-FE3156B98B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6" y="1817"/>
                <a:ext cx="67" cy="35"/>
              </a:xfrm>
              <a:custGeom>
                <a:avLst/>
                <a:gdLst>
                  <a:gd name="T0" fmla="*/ 65 w 67"/>
                  <a:gd name="T1" fmla="*/ 10 h 35"/>
                  <a:gd name="T2" fmla="*/ 67 w 67"/>
                  <a:gd name="T3" fmla="*/ 6 h 35"/>
                  <a:gd name="T4" fmla="*/ 61 w 67"/>
                  <a:gd name="T5" fmla="*/ 2 h 35"/>
                  <a:gd name="T6" fmla="*/ 56 w 67"/>
                  <a:gd name="T7" fmla="*/ 0 h 35"/>
                  <a:gd name="T8" fmla="*/ 52 w 67"/>
                  <a:gd name="T9" fmla="*/ 0 h 35"/>
                  <a:gd name="T10" fmla="*/ 48 w 67"/>
                  <a:gd name="T11" fmla="*/ 0 h 35"/>
                  <a:gd name="T12" fmla="*/ 40 w 67"/>
                  <a:gd name="T13" fmla="*/ 4 h 35"/>
                  <a:gd name="T14" fmla="*/ 34 w 67"/>
                  <a:gd name="T15" fmla="*/ 10 h 35"/>
                  <a:gd name="T16" fmla="*/ 27 w 67"/>
                  <a:gd name="T17" fmla="*/ 17 h 35"/>
                  <a:gd name="T18" fmla="*/ 19 w 67"/>
                  <a:gd name="T19" fmla="*/ 23 h 35"/>
                  <a:gd name="T20" fmla="*/ 11 w 67"/>
                  <a:gd name="T21" fmla="*/ 29 h 35"/>
                  <a:gd name="T22" fmla="*/ 0 w 67"/>
                  <a:gd name="T23" fmla="*/ 31 h 35"/>
                  <a:gd name="T24" fmla="*/ 0 w 67"/>
                  <a:gd name="T25" fmla="*/ 35 h 35"/>
                  <a:gd name="T26" fmla="*/ 11 w 67"/>
                  <a:gd name="T27" fmla="*/ 33 h 35"/>
                  <a:gd name="T28" fmla="*/ 21 w 67"/>
                  <a:gd name="T29" fmla="*/ 27 h 35"/>
                  <a:gd name="T30" fmla="*/ 29 w 67"/>
                  <a:gd name="T31" fmla="*/ 21 h 35"/>
                  <a:gd name="T32" fmla="*/ 36 w 67"/>
                  <a:gd name="T33" fmla="*/ 14 h 35"/>
                  <a:gd name="T34" fmla="*/ 42 w 67"/>
                  <a:gd name="T35" fmla="*/ 8 h 35"/>
                  <a:gd name="T36" fmla="*/ 48 w 67"/>
                  <a:gd name="T37" fmla="*/ 4 h 35"/>
                  <a:gd name="T38" fmla="*/ 52 w 67"/>
                  <a:gd name="T39" fmla="*/ 4 h 35"/>
                  <a:gd name="T40" fmla="*/ 56 w 67"/>
                  <a:gd name="T41" fmla="*/ 4 h 35"/>
                  <a:gd name="T42" fmla="*/ 59 w 67"/>
                  <a:gd name="T43" fmla="*/ 6 h 35"/>
                  <a:gd name="T44" fmla="*/ 65 w 67"/>
                  <a:gd name="T45" fmla="*/ 10 h 35"/>
                  <a:gd name="T46" fmla="*/ 65 w 67"/>
                  <a:gd name="T47" fmla="*/ 6 h 35"/>
                  <a:gd name="T48" fmla="*/ 65 w 67"/>
                  <a:gd name="T49" fmla="*/ 10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7"/>
                  <a:gd name="T76" fmla="*/ 0 h 35"/>
                  <a:gd name="T77" fmla="*/ 67 w 67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7" h="35">
                    <a:moveTo>
                      <a:pt x="65" y="10"/>
                    </a:moveTo>
                    <a:lnTo>
                      <a:pt x="67" y="6"/>
                    </a:lnTo>
                    <a:lnTo>
                      <a:pt x="61" y="2"/>
                    </a:lnTo>
                    <a:lnTo>
                      <a:pt x="56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0" y="4"/>
                    </a:lnTo>
                    <a:lnTo>
                      <a:pt x="34" y="10"/>
                    </a:lnTo>
                    <a:lnTo>
                      <a:pt x="27" y="17"/>
                    </a:lnTo>
                    <a:lnTo>
                      <a:pt x="19" y="23"/>
                    </a:lnTo>
                    <a:lnTo>
                      <a:pt x="11" y="29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11" y="33"/>
                    </a:lnTo>
                    <a:lnTo>
                      <a:pt x="21" y="27"/>
                    </a:lnTo>
                    <a:lnTo>
                      <a:pt x="29" y="21"/>
                    </a:lnTo>
                    <a:lnTo>
                      <a:pt x="36" y="14"/>
                    </a:lnTo>
                    <a:lnTo>
                      <a:pt x="42" y="8"/>
                    </a:lnTo>
                    <a:lnTo>
                      <a:pt x="48" y="4"/>
                    </a:lnTo>
                    <a:lnTo>
                      <a:pt x="52" y="4"/>
                    </a:lnTo>
                    <a:lnTo>
                      <a:pt x="56" y="4"/>
                    </a:lnTo>
                    <a:lnTo>
                      <a:pt x="59" y="6"/>
                    </a:lnTo>
                    <a:lnTo>
                      <a:pt x="65" y="10"/>
                    </a:lnTo>
                    <a:lnTo>
                      <a:pt x="65" y="6"/>
                    </a:lnTo>
                    <a:lnTo>
                      <a:pt x="65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50" name="Freeform 1103">
                <a:extLst>
                  <a:ext uri="{FF2B5EF4-FFF2-40B4-BE49-F238E27FC236}">
                    <a16:creationId xmlns:a16="http://schemas.microsoft.com/office/drawing/2014/main" id="{61C90AD0-8028-019E-D272-DC806EB1E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0" y="1823"/>
                <a:ext cx="21" cy="29"/>
              </a:xfrm>
              <a:custGeom>
                <a:avLst/>
                <a:gdLst>
                  <a:gd name="T0" fmla="*/ 21 w 21"/>
                  <a:gd name="T1" fmla="*/ 25 h 29"/>
                  <a:gd name="T2" fmla="*/ 14 w 21"/>
                  <a:gd name="T3" fmla="*/ 23 h 29"/>
                  <a:gd name="T4" fmla="*/ 6 w 21"/>
                  <a:gd name="T5" fmla="*/ 21 h 29"/>
                  <a:gd name="T6" fmla="*/ 4 w 21"/>
                  <a:gd name="T7" fmla="*/ 17 h 29"/>
                  <a:gd name="T8" fmla="*/ 2 w 21"/>
                  <a:gd name="T9" fmla="*/ 13 h 29"/>
                  <a:gd name="T10" fmla="*/ 4 w 21"/>
                  <a:gd name="T11" fmla="*/ 10 h 29"/>
                  <a:gd name="T12" fmla="*/ 6 w 21"/>
                  <a:gd name="T13" fmla="*/ 6 h 29"/>
                  <a:gd name="T14" fmla="*/ 14 w 21"/>
                  <a:gd name="T15" fmla="*/ 4 h 29"/>
                  <a:gd name="T16" fmla="*/ 21 w 21"/>
                  <a:gd name="T17" fmla="*/ 4 h 29"/>
                  <a:gd name="T18" fmla="*/ 21 w 21"/>
                  <a:gd name="T19" fmla="*/ 0 h 29"/>
                  <a:gd name="T20" fmla="*/ 12 w 21"/>
                  <a:gd name="T21" fmla="*/ 0 h 29"/>
                  <a:gd name="T22" fmla="*/ 6 w 21"/>
                  <a:gd name="T23" fmla="*/ 2 h 29"/>
                  <a:gd name="T24" fmla="*/ 2 w 21"/>
                  <a:gd name="T25" fmla="*/ 6 h 29"/>
                  <a:gd name="T26" fmla="*/ 0 w 21"/>
                  <a:gd name="T27" fmla="*/ 13 h 29"/>
                  <a:gd name="T28" fmla="*/ 2 w 21"/>
                  <a:gd name="T29" fmla="*/ 19 h 29"/>
                  <a:gd name="T30" fmla="*/ 6 w 21"/>
                  <a:gd name="T31" fmla="*/ 25 h 29"/>
                  <a:gd name="T32" fmla="*/ 12 w 21"/>
                  <a:gd name="T33" fmla="*/ 27 h 29"/>
                  <a:gd name="T34" fmla="*/ 21 w 21"/>
                  <a:gd name="T35" fmla="*/ 29 h 29"/>
                  <a:gd name="T36" fmla="*/ 21 w 21"/>
                  <a:gd name="T37" fmla="*/ 25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1"/>
                  <a:gd name="T58" fmla="*/ 0 h 29"/>
                  <a:gd name="T59" fmla="*/ 21 w 21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1" h="29">
                    <a:moveTo>
                      <a:pt x="21" y="25"/>
                    </a:moveTo>
                    <a:lnTo>
                      <a:pt x="14" y="23"/>
                    </a:lnTo>
                    <a:lnTo>
                      <a:pt x="6" y="21"/>
                    </a:lnTo>
                    <a:lnTo>
                      <a:pt x="4" y="17"/>
                    </a:lnTo>
                    <a:lnTo>
                      <a:pt x="2" y="13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14" y="4"/>
                    </a:lnTo>
                    <a:lnTo>
                      <a:pt x="21" y="4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6" y="25"/>
                    </a:lnTo>
                    <a:lnTo>
                      <a:pt x="12" y="27"/>
                    </a:lnTo>
                    <a:lnTo>
                      <a:pt x="21" y="29"/>
                    </a:lnTo>
                    <a:lnTo>
                      <a:pt x="21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51" name="Freeform 1104">
                <a:extLst>
                  <a:ext uri="{FF2B5EF4-FFF2-40B4-BE49-F238E27FC236}">
                    <a16:creationId xmlns:a16="http://schemas.microsoft.com/office/drawing/2014/main" id="{126F7469-3A02-93EC-331B-E19067EA3A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1817"/>
                <a:ext cx="67" cy="35"/>
              </a:xfrm>
              <a:custGeom>
                <a:avLst/>
                <a:gdLst>
                  <a:gd name="T0" fmla="*/ 67 w 67"/>
                  <a:gd name="T1" fmla="*/ 10 h 35"/>
                  <a:gd name="T2" fmla="*/ 67 w 67"/>
                  <a:gd name="T3" fmla="*/ 6 h 35"/>
                  <a:gd name="T4" fmla="*/ 62 w 67"/>
                  <a:gd name="T5" fmla="*/ 2 h 35"/>
                  <a:gd name="T6" fmla="*/ 58 w 67"/>
                  <a:gd name="T7" fmla="*/ 0 h 35"/>
                  <a:gd name="T8" fmla="*/ 54 w 67"/>
                  <a:gd name="T9" fmla="*/ 0 h 35"/>
                  <a:gd name="T10" fmla="*/ 48 w 67"/>
                  <a:gd name="T11" fmla="*/ 0 h 35"/>
                  <a:gd name="T12" fmla="*/ 42 w 67"/>
                  <a:gd name="T13" fmla="*/ 4 h 35"/>
                  <a:gd name="T14" fmla="*/ 35 w 67"/>
                  <a:gd name="T15" fmla="*/ 10 h 35"/>
                  <a:gd name="T16" fmla="*/ 29 w 67"/>
                  <a:gd name="T17" fmla="*/ 17 h 35"/>
                  <a:gd name="T18" fmla="*/ 21 w 67"/>
                  <a:gd name="T19" fmla="*/ 23 h 35"/>
                  <a:gd name="T20" fmla="*/ 12 w 67"/>
                  <a:gd name="T21" fmla="*/ 29 h 35"/>
                  <a:gd name="T22" fmla="*/ 0 w 67"/>
                  <a:gd name="T23" fmla="*/ 31 h 35"/>
                  <a:gd name="T24" fmla="*/ 0 w 67"/>
                  <a:gd name="T25" fmla="*/ 35 h 35"/>
                  <a:gd name="T26" fmla="*/ 14 w 67"/>
                  <a:gd name="T27" fmla="*/ 33 h 35"/>
                  <a:gd name="T28" fmla="*/ 23 w 67"/>
                  <a:gd name="T29" fmla="*/ 27 h 35"/>
                  <a:gd name="T30" fmla="*/ 31 w 67"/>
                  <a:gd name="T31" fmla="*/ 21 h 35"/>
                  <a:gd name="T32" fmla="*/ 37 w 67"/>
                  <a:gd name="T33" fmla="*/ 14 h 35"/>
                  <a:gd name="T34" fmla="*/ 42 w 67"/>
                  <a:gd name="T35" fmla="*/ 8 h 35"/>
                  <a:gd name="T36" fmla="*/ 50 w 67"/>
                  <a:gd name="T37" fmla="*/ 4 h 35"/>
                  <a:gd name="T38" fmla="*/ 54 w 67"/>
                  <a:gd name="T39" fmla="*/ 4 h 35"/>
                  <a:gd name="T40" fmla="*/ 58 w 67"/>
                  <a:gd name="T41" fmla="*/ 4 h 35"/>
                  <a:gd name="T42" fmla="*/ 62 w 67"/>
                  <a:gd name="T43" fmla="*/ 6 h 35"/>
                  <a:gd name="T44" fmla="*/ 65 w 67"/>
                  <a:gd name="T45" fmla="*/ 10 h 35"/>
                  <a:gd name="T46" fmla="*/ 67 w 67"/>
                  <a:gd name="T47" fmla="*/ 6 h 35"/>
                  <a:gd name="T48" fmla="*/ 67 w 67"/>
                  <a:gd name="T49" fmla="*/ 10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7"/>
                  <a:gd name="T76" fmla="*/ 0 h 35"/>
                  <a:gd name="T77" fmla="*/ 67 w 67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7" h="35">
                    <a:moveTo>
                      <a:pt x="67" y="10"/>
                    </a:moveTo>
                    <a:lnTo>
                      <a:pt x="67" y="6"/>
                    </a:lnTo>
                    <a:lnTo>
                      <a:pt x="62" y="2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2" y="4"/>
                    </a:lnTo>
                    <a:lnTo>
                      <a:pt x="35" y="10"/>
                    </a:lnTo>
                    <a:lnTo>
                      <a:pt x="29" y="17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14" y="33"/>
                    </a:lnTo>
                    <a:lnTo>
                      <a:pt x="23" y="27"/>
                    </a:lnTo>
                    <a:lnTo>
                      <a:pt x="31" y="21"/>
                    </a:lnTo>
                    <a:lnTo>
                      <a:pt x="37" y="14"/>
                    </a:lnTo>
                    <a:lnTo>
                      <a:pt x="42" y="8"/>
                    </a:lnTo>
                    <a:lnTo>
                      <a:pt x="50" y="4"/>
                    </a:lnTo>
                    <a:lnTo>
                      <a:pt x="54" y="4"/>
                    </a:lnTo>
                    <a:lnTo>
                      <a:pt x="58" y="4"/>
                    </a:lnTo>
                    <a:lnTo>
                      <a:pt x="62" y="6"/>
                    </a:lnTo>
                    <a:lnTo>
                      <a:pt x="65" y="10"/>
                    </a:lnTo>
                    <a:lnTo>
                      <a:pt x="67" y="6"/>
                    </a:lnTo>
                    <a:lnTo>
                      <a:pt x="67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52" name="Freeform 1105">
                <a:extLst>
                  <a:ext uri="{FF2B5EF4-FFF2-40B4-BE49-F238E27FC236}">
                    <a16:creationId xmlns:a16="http://schemas.microsoft.com/office/drawing/2014/main" id="{983D5972-AFC9-E4CA-BE1D-F79D8F0209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5" y="1823"/>
                <a:ext cx="23" cy="29"/>
              </a:xfrm>
              <a:custGeom>
                <a:avLst/>
                <a:gdLst>
                  <a:gd name="T0" fmla="*/ 23 w 23"/>
                  <a:gd name="T1" fmla="*/ 25 h 29"/>
                  <a:gd name="T2" fmla="*/ 14 w 23"/>
                  <a:gd name="T3" fmla="*/ 23 h 29"/>
                  <a:gd name="T4" fmla="*/ 8 w 23"/>
                  <a:gd name="T5" fmla="*/ 21 h 29"/>
                  <a:gd name="T6" fmla="*/ 4 w 23"/>
                  <a:gd name="T7" fmla="*/ 17 h 29"/>
                  <a:gd name="T8" fmla="*/ 4 w 23"/>
                  <a:gd name="T9" fmla="*/ 13 h 29"/>
                  <a:gd name="T10" fmla="*/ 4 w 23"/>
                  <a:gd name="T11" fmla="*/ 10 h 29"/>
                  <a:gd name="T12" fmla="*/ 8 w 23"/>
                  <a:gd name="T13" fmla="*/ 6 h 29"/>
                  <a:gd name="T14" fmla="*/ 14 w 23"/>
                  <a:gd name="T15" fmla="*/ 4 h 29"/>
                  <a:gd name="T16" fmla="*/ 23 w 23"/>
                  <a:gd name="T17" fmla="*/ 4 h 29"/>
                  <a:gd name="T18" fmla="*/ 23 w 23"/>
                  <a:gd name="T19" fmla="*/ 0 h 29"/>
                  <a:gd name="T20" fmla="*/ 14 w 23"/>
                  <a:gd name="T21" fmla="*/ 0 h 29"/>
                  <a:gd name="T22" fmla="*/ 6 w 23"/>
                  <a:gd name="T23" fmla="*/ 2 h 29"/>
                  <a:gd name="T24" fmla="*/ 2 w 23"/>
                  <a:gd name="T25" fmla="*/ 6 h 29"/>
                  <a:gd name="T26" fmla="*/ 0 w 23"/>
                  <a:gd name="T27" fmla="*/ 13 h 29"/>
                  <a:gd name="T28" fmla="*/ 2 w 23"/>
                  <a:gd name="T29" fmla="*/ 19 h 29"/>
                  <a:gd name="T30" fmla="*/ 6 w 23"/>
                  <a:gd name="T31" fmla="*/ 25 h 29"/>
                  <a:gd name="T32" fmla="*/ 14 w 23"/>
                  <a:gd name="T33" fmla="*/ 27 h 29"/>
                  <a:gd name="T34" fmla="*/ 23 w 23"/>
                  <a:gd name="T35" fmla="*/ 29 h 29"/>
                  <a:gd name="T36" fmla="*/ 23 w 23"/>
                  <a:gd name="T37" fmla="*/ 25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29"/>
                  <a:gd name="T59" fmla="*/ 23 w 23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29">
                    <a:moveTo>
                      <a:pt x="23" y="25"/>
                    </a:moveTo>
                    <a:lnTo>
                      <a:pt x="14" y="23"/>
                    </a:lnTo>
                    <a:lnTo>
                      <a:pt x="8" y="21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4" y="10"/>
                    </a:lnTo>
                    <a:lnTo>
                      <a:pt x="8" y="6"/>
                    </a:lnTo>
                    <a:lnTo>
                      <a:pt x="14" y="4"/>
                    </a:lnTo>
                    <a:lnTo>
                      <a:pt x="23" y="4"/>
                    </a:lnTo>
                    <a:lnTo>
                      <a:pt x="23" y="0"/>
                    </a:lnTo>
                    <a:lnTo>
                      <a:pt x="14" y="0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6" y="25"/>
                    </a:lnTo>
                    <a:lnTo>
                      <a:pt x="14" y="27"/>
                    </a:lnTo>
                    <a:lnTo>
                      <a:pt x="23" y="29"/>
                    </a:lnTo>
                    <a:lnTo>
                      <a:pt x="23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53" name="Freeform 1106">
                <a:extLst>
                  <a:ext uri="{FF2B5EF4-FFF2-40B4-BE49-F238E27FC236}">
                    <a16:creationId xmlns:a16="http://schemas.microsoft.com/office/drawing/2014/main" id="{440AEF72-0230-4DF1-5317-F1D636E37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8" y="1817"/>
                <a:ext cx="68" cy="35"/>
              </a:xfrm>
              <a:custGeom>
                <a:avLst/>
                <a:gdLst>
                  <a:gd name="T0" fmla="*/ 66 w 68"/>
                  <a:gd name="T1" fmla="*/ 10 h 35"/>
                  <a:gd name="T2" fmla="*/ 68 w 68"/>
                  <a:gd name="T3" fmla="*/ 6 h 35"/>
                  <a:gd name="T4" fmla="*/ 62 w 68"/>
                  <a:gd name="T5" fmla="*/ 2 h 35"/>
                  <a:gd name="T6" fmla="*/ 56 w 68"/>
                  <a:gd name="T7" fmla="*/ 0 h 35"/>
                  <a:gd name="T8" fmla="*/ 52 w 68"/>
                  <a:gd name="T9" fmla="*/ 0 h 35"/>
                  <a:gd name="T10" fmla="*/ 48 w 68"/>
                  <a:gd name="T11" fmla="*/ 0 h 35"/>
                  <a:gd name="T12" fmla="*/ 41 w 68"/>
                  <a:gd name="T13" fmla="*/ 4 h 35"/>
                  <a:gd name="T14" fmla="*/ 35 w 68"/>
                  <a:gd name="T15" fmla="*/ 10 h 35"/>
                  <a:gd name="T16" fmla="*/ 27 w 68"/>
                  <a:gd name="T17" fmla="*/ 17 h 35"/>
                  <a:gd name="T18" fmla="*/ 20 w 68"/>
                  <a:gd name="T19" fmla="*/ 23 h 35"/>
                  <a:gd name="T20" fmla="*/ 12 w 68"/>
                  <a:gd name="T21" fmla="*/ 29 h 35"/>
                  <a:gd name="T22" fmla="*/ 0 w 68"/>
                  <a:gd name="T23" fmla="*/ 31 h 35"/>
                  <a:gd name="T24" fmla="*/ 0 w 68"/>
                  <a:gd name="T25" fmla="*/ 35 h 35"/>
                  <a:gd name="T26" fmla="*/ 12 w 68"/>
                  <a:gd name="T27" fmla="*/ 33 h 35"/>
                  <a:gd name="T28" fmla="*/ 22 w 68"/>
                  <a:gd name="T29" fmla="*/ 27 h 35"/>
                  <a:gd name="T30" fmla="*/ 29 w 68"/>
                  <a:gd name="T31" fmla="*/ 21 h 35"/>
                  <a:gd name="T32" fmla="*/ 37 w 68"/>
                  <a:gd name="T33" fmla="*/ 14 h 35"/>
                  <a:gd name="T34" fmla="*/ 43 w 68"/>
                  <a:gd name="T35" fmla="*/ 8 h 35"/>
                  <a:gd name="T36" fmla="*/ 48 w 68"/>
                  <a:gd name="T37" fmla="*/ 4 h 35"/>
                  <a:gd name="T38" fmla="*/ 52 w 68"/>
                  <a:gd name="T39" fmla="*/ 4 h 35"/>
                  <a:gd name="T40" fmla="*/ 56 w 68"/>
                  <a:gd name="T41" fmla="*/ 4 h 35"/>
                  <a:gd name="T42" fmla="*/ 60 w 68"/>
                  <a:gd name="T43" fmla="*/ 6 h 35"/>
                  <a:gd name="T44" fmla="*/ 66 w 68"/>
                  <a:gd name="T45" fmla="*/ 10 h 35"/>
                  <a:gd name="T46" fmla="*/ 66 w 68"/>
                  <a:gd name="T47" fmla="*/ 6 h 35"/>
                  <a:gd name="T48" fmla="*/ 66 w 68"/>
                  <a:gd name="T49" fmla="*/ 10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8"/>
                  <a:gd name="T76" fmla="*/ 0 h 35"/>
                  <a:gd name="T77" fmla="*/ 68 w 68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8" h="35">
                    <a:moveTo>
                      <a:pt x="66" y="10"/>
                    </a:moveTo>
                    <a:lnTo>
                      <a:pt x="68" y="6"/>
                    </a:lnTo>
                    <a:lnTo>
                      <a:pt x="62" y="2"/>
                    </a:lnTo>
                    <a:lnTo>
                      <a:pt x="56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1" y="4"/>
                    </a:lnTo>
                    <a:lnTo>
                      <a:pt x="35" y="10"/>
                    </a:lnTo>
                    <a:lnTo>
                      <a:pt x="27" y="17"/>
                    </a:lnTo>
                    <a:lnTo>
                      <a:pt x="20" y="23"/>
                    </a:lnTo>
                    <a:lnTo>
                      <a:pt x="12" y="29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12" y="33"/>
                    </a:lnTo>
                    <a:lnTo>
                      <a:pt x="22" y="27"/>
                    </a:lnTo>
                    <a:lnTo>
                      <a:pt x="29" y="21"/>
                    </a:lnTo>
                    <a:lnTo>
                      <a:pt x="37" y="14"/>
                    </a:lnTo>
                    <a:lnTo>
                      <a:pt x="43" y="8"/>
                    </a:lnTo>
                    <a:lnTo>
                      <a:pt x="48" y="4"/>
                    </a:lnTo>
                    <a:lnTo>
                      <a:pt x="52" y="4"/>
                    </a:lnTo>
                    <a:lnTo>
                      <a:pt x="56" y="4"/>
                    </a:lnTo>
                    <a:lnTo>
                      <a:pt x="60" y="6"/>
                    </a:lnTo>
                    <a:lnTo>
                      <a:pt x="66" y="10"/>
                    </a:lnTo>
                    <a:lnTo>
                      <a:pt x="66" y="6"/>
                    </a:lnTo>
                    <a:lnTo>
                      <a:pt x="6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54" name="Freeform 1107">
                <a:extLst>
                  <a:ext uri="{FF2B5EF4-FFF2-40B4-BE49-F238E27FC236}">
                    <a16:creationId xmlns:a16="http://schemas.microsoft.com/office/drawing/2014/main" id="{A9DB5CF8-C69A-7F76-3214-7ACF47FD2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3" y="1823"/>
                <a:ext cx="21" cy="29"/>
              </a:xfrm>
              <a:custGeom>
                <a:avLst/>
                <a:gdLst>
                  <a:gd name="T0" fmla="*/ 21 w 21"/>
                  <a:gd name="T1" fmla="*/ 25 h 29"/>
                  <a:gd name="T2" fmla="*/ 13 w 21"/>
                  <a:gd name="T3" fmla="*/ 23 h 29"/>
                  <a:gd name="T4" fmla="*/ 7 w 21"/>
                  <a:gd name="T5" fmla="*/ 21 h 29"/>
                  <a:gd name="T6" fmla="*/ 3 w 21"/>
                  <a:gd name="T7" fmla="*/ 17 h 29"/>
                  <a:gd name="T8" fmla="*/ 1 w 21"/>
                  <a:gd name="T9" fmla="*/ 13 h 29"/>
                  <a:gd name="T10" fmla="*/ 3 w 21"/>
                  <a:gd name="T11" fmla="*/ 10 h 29"/>
                  <a:gd name="T12" fmla="*/ 5 w 21"/>
                  <a:gd name="T13" fmla="*/ 6 h 29"/>
                  <a:gd name="T14" fmla="*/ 13 w 21"/>
                  <a:gd name="T15" fmla="*/ 4 h 29"/>
                  <a:gd name="T16" fmla="*/ 21 w 21"/>
                  <a:gd name="T17" fmla="*/ 4 h 29"/>
                  <a:gd name="T18" fmla="*/ 21 w 21"/>
                  <a:gd name="T19" fmla="*/ 0 h 29"/>
                  <a:gd name="T20" fmla="*/ 11 w 21"/>
                  <a:gd name="T21" fmla="*/ 0 h 29"/>
                  <a:gd name="T22" fmla="*/ 5 w 21"/>
                  <a:gd name="T23" fmla="*/ 2 h 29"/>
                  <a:gd name="T24" fmla="*/ 1 w 21"/>
                  <a:gd name="T25" fmla="*/ 6 h 29"/>
                  <a:gd name="T26" fmla="*/ 0 w 21"/>
                  <a:gd name="T27" fmla="*/ 13 h 29"/>
                  <a:gd name="T28" fmla="*/ 1 w 21"/>
                  <a:gd name="T29" fmla="*/ 19 h 29"/>
                  <a:gd name="T30" fmla="*/ 5 w 21"/>
                  <a:gd name="T31" fmla="*/ 25 h 29"/>
                  <a:gd name="T32" fmla="*/ 11 w 21"/>
                  <a:gd name="T33" fmla="*/ 27 h 29"/>
                  <a:gd name="T34" fmla="*/ 21 w 21"/>
                  <a:gd name="T35" fmla="*/ 29 h 29"/>
                  <a:gd name="T36" fmla="*/ 21 w 21"/>
                  <a:gd name="T37" fmla="*/ 25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1"/>
                  <a:gd name="T58" fmla="*/ 0 h 29"/>
                  <a:gd name="T59" fmla="*/ 21 w 21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1" h="29">
                    <a:moveTo>
                      <a:pt x="21" y="25"/>
                    </a:moveTo>
                    <a:lnTo>
                      <a:pt x="13" y="23"/>
                    </a:lnTo>
                    <a:lnTo>
                      <a:pt x="7" y="21"/>
                    </a:lnTo>
                    <a:lnTo>
                      <a:pt x="3" y="17"/>
                    </a:lnTo>
                    <a:lnTo>
                      <a:pt x="1" y="13"/>
                    </a:lnTo>
                    <a:lnTo>
                      <a:pt x="3" y="10"/>
                    </a:lnTo>
                    <a:lnTo>
                      <a:pt x="5" y="6"/>
                    </a:lnTo>
                    <a:lnTo>
                      <a:pt x="13" y="4"/>
                    </a:lnTo>
                    <a:lnTo>
                      <a:pt x="21" y="4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5" y="2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5" y="25"/>
                    </a:lnTo>
                    <a:lnTo>
                      <a:pt x="11" y="27"/>
                    </a:lnTo>
                    <a:lnTo>
                      <a:pt x="21" y="29"/>
                    </a:lnTo>
                    <a:lnTo>
                      <a:pt x="21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55" name="Freeform 1108">
                <a:extLst>
                  <a:ext uri="{FF2B5EF4-FFF2-40B4-BE49-F238E27FC236}">
                    <a16:creationId xmlns:a16="http://schemas.microsoft.com/office/drawing/2014/main" id="{E660B4CC-AA5B-E0BC-6E3D-D2E6E4903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4" y="1817"/>
                <a:ext cx="67" cy="35"/>
              </a:xfrm>
              <a:custGeom>
                <a:avLst/>
                <a:gdLst>
                  <a:gd name="T0" fmla="*/ 67 w 67"/>
                  <a:gd name="T1" fmla="*/ 10 h 35"/>
                  <a:gd name="T2" fmla="*/ 67 w 67"/>
                  <a:gd name="T3" fmla="*/ 6 h 35"/>
                  <a:gd name="T4" fmla="*/ 61 w 67"/>
                  <a:gd name="T5" fmla="*/ 2 h 35"/>
                  <a:gd name="T6" fmla="*/ 57 w 67"/>
                  <a:gd name="T7" fmla="*/ 0 h 35"/>
                  <a:gd name="T8" fmla="*/ 53 w 67"/>
                  <a:gd name="T9" fmla="*/ 0 h 35"/>
                  <a:gd name="T10" fmla="*/ 48 w 67"/>
                  <a:gd name="T11" fmla="*/ 0 h 35"/>
                  <a:gd name="T12" fmla="*/ 42 w 67"/>
                  <a:gd name="T13" fmla="*/ 4 h 35"/>
                  <a:gd name="T14" fmla="*/ 34 w 67"/>
                  <a:gd name="T15" fmla="*/ 10 h 35"/>
                  <a:gd name="T16" fmla="*/ 28 w 67"/>
                  <a:gd name="T17" fmla="*/ 17 h 35"/>
                  <a:gd name="T18" fmla="*/ 21 w 67"/>
                  <a:gd name="T19" fmla="*/ 23 h 35"/>
                  <a:gd name="T20" fmla="*/ 11 w 67"/>
                  <a:gd name="T21" fmla="*/ 29 h 35"/>
                  <a:gd name="T22" fmla="*/ 0 w 67"/>
                  <a:gd name="T23" fmla="*/ 31 h 35"/>
                  <a:gd name="T24" fmla="*/ 0 w 67"/>
                  <a:gd name="T25" fmla="*/ 35 h 35"/>
                  <a:gd name="T26" fmla="*/ 11 w 67"/>
                  <a:gd name="T27" fmla="*/ 33 h 35"/>
                  <a:gd name="T28" fmla="*/ 21 w 67"/>
                  <a:gd name="T29" fmla="*/ 27 h 35"/>
                  <a:gd name="T30" fmla="*/ 30 w 67"/>
                  <a:gd name="T31" fmla="*/ 21 h 35"/>
                  <a:gd name="T32" fmla="*/ 36 w 67"/>
                  <a:gd name="T33" fmla="*/ 14 h 35"/>
                  <a:gd name="T34" fmla="*/ 42 w 67"/>
                  <a:gd name="T35" fmla="*/ 8 h 35"/>
                  <a:gd name="T36" fmla="*/ 50 w 67"/>
                  <a:gd name="T37" fmla="*/ 4 h 35"/>
                  <a:gd name="T38" fmla="*/ 53 w 67"/>
                  <a:gd name="T39" fmla="*/ 4 h 35"/>
                  <a:gd name="T40" fmla="*/ 57 w 67"/>
                  <a:gd name="T41" fmla="*/ 4 h 35"/>
                  <a:gd name="T42" fmla="*/ 61 w 67"/>
                  <a:gd name="T43" fmla="*/ 6 h 35"/>
                  <a:gd name="T44" fmla="*/ 65 w 67"/>
                  <a:gd name="T45" fmla="*/ 10 h 35"/>
                  <a:gd name="T46" fmla="*/ 67 w 67"/>
                  <a:gd name="T47" fmla="*/ 6 h 35"/>
                  <a:gd name="T48" fmla="*/ 67 w 67"/>
                  <a:gd name="T49" fmla="*/ 10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7"/>
                  <a:gd name="T76" fmla="*/ 0 h 35"/>
                  <a:gd name="T77" fmla="*/ 67 w 67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7" h="35">
                    <a:moveTo>
                      <a:pt x="67" y="10"/>
                    </a:moveTo>
                    <a:lnTo>
                      <a:pt x="67" y="6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53" y="0"/>
                    </a:lnTo>
                    <a:lnTo>
                      <a:pt x="48" y="0"/>
                    </a:lnTo>
                    <a:lnTo>
                      <a:pt x="42" y="4"/>
                    </a:lnTo>
                    <a:lnTo>
                      <a:pt x="34" y="10"/>
                    </a:lnTo>
                    <a:lnTo>
                      <a:pt x="28" y="17"/>
                    </a:lnTo>
                    <a:lnTo>
                      <a:pt x="21" y="23"/>
                    </a:lnTo>
                    <a:lnTo>
                      <a:pt x="11" y="29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11" y="33"/>
                    </a:lnTo>
                    <a:lnTo>
                      <a:pt x="21" y="27"/>
                    </a:lnTo>
                    <a:lnTo>
                      <a:pt x="30" y="21"/>
                    </a:lnTo>
                    <a:lnTo>
                      <a:pt x="36" y="14"/>
                    </a:lnTo>
                    <a:lnTo>
                      <a:pt x="42" y="8"/>
                    </a:lnTo>
                    <a:lnTo>
                      <a:pt x="50" y="4"/>
                    </a:lnTo>
                    <a:lnTo>
                      <a:pt x="53" y="4"/>
                    </a:lnTo>
                    <a:lnTo>
                      <a:pt x="57" y="4"/>
                    </a:lnTo>
                    <a:lnTo>
                      <a:pt x="61" y="6"/>
                    </a:lnTo>
                    <a:lnTo>
                      <a:pt x="65" y="10"/>
                    </a:lnTo>
                    <a:lnTo>
                      <a:pt x="67" y="6"/>
                    </a:lnTo>
                    <a:lnTo>
                      <a:pt x="67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56" name="Freeform 1109">
                <a:extLst>
                  <a:ext uri="{FF2B5EF4-FFF2-40B4-BE49-F238E27FC236}">
                    <a16:creationId xmlns:a16="http://schemas.microsoft.com/office/drawing/2014/main" id="{CBC8CDA3-C116-7ADA-C0C7-097248031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8" y="1823"/>
                <a:ext cx="23" cy="29"/>
              </a:xfrm>
              <a:custGeom>
                <a:avLst/>
                <a:gdLst>
                  <a:gd name="T0" fmla="*/ 23 w 23"/>
                  <a:gd name="T1" fmla="*/ 25 h 29"/>
                  <a:gd name="T2" fmla="*/ 13 w 23"/>
                  <a:gd name="T3" fmla="*/ 23 h 29"/>
                  <a:gd name="T4" fmla="*/ 7 w 23"/>
                  <a:gd name="T5" fmla="*/ 21 h 29"/>
                  <a:gd name="T6" fmla="*/ 4 w 23"/>
                  <a:gd name="T7" fmla="*/ 17 h 29"/>
                  <a:gd name="T8" fmla="*/ 4 w 23"/>
                  <a:gd name="T9" fmla="*/ 13 h 29"/>
                  <a:gd name="T10" fmla="*/ 4 w 23"/>
                  <a:gd name="T11" fmla="*/ 10 h 29"/>
                  <a:gd name="T12" fmla="*/ 7 w 23"/>
                  <a:gd name="T13" fmla="*/ 6 h 29"/>
                  <a:gd name="T14" fmla="*/ 13 w 23"/>
                  <a:gd name="T15" fmla="*/ 4 h 29"/>
                  <a:gd name="T16" fmla="*/ 23 w 23"/>
                  <a:gd name="T17" fmla="*/ 4 h 29"/>
                  <a:gd name="T18" fmla="*/ 23 w 23"/>
                  <a:gd name="T19" fmla="*/ 0 h 29"/>
                  <a:gd name="T20" fmla="*/ 13 w 23"/>
                  <a:gd name="T21" fmla="*/ 0 h 29"/>
                  <a:gd name="T22" fmla="*/ 6 w 23"/>
                  <a:gd name="T23" fmla="*/ 2 h 29"/>
                  <a:gd name="T24" fmla="*/ 2 w 23"/>
                  <a:gd name="T25" fmla="*/ 6 h 29"/>
                  <a:gd name="T26" fmla="*/ 0 w 23"/>
                  <a:gd name="T27" fmla="*/ 13 h 29"/>
                  <a:gd name="T28" fmla="*/ 2 w 23"/>
                  <a:gd name="T29" fmla="*/ 19 h 29"/>
                  <a:gd name="T30" fmla="*/ 6 w 23"/>
                  <a:gd name="T31" fmla="*/ 25 h 29"/>
                  <a:gd name="T32" fmla="*/ 13 w 23"/>
                  <a:gd name="T33" fmla="*/ 27 h 29"/>
                  <a:gd name="T34" fmla="*/ 23 w 23"/>
                  <a:gd name="T35" fmla="*/ 29 h 29"/>
                  <a:gd name="T36" fmla="*/ 23 w 23"/>
                  <a:gd name="T37" fmla="*/ 25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29"/>
                  <a:gd name="T59" fmla="*/ 23 w 23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29">
                    <a:moveTo>
                      <a:pt x="23" y="25"/>
                    </a:moveTo>
                    <a:lnTo>
                      <a:pt x="13" y="23"/>
                    </a:lnTo>
                    <a:lnTo>
                      <a:pt x="7" y="21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4" y="10"/>
                    </a:lnTo>
                    <a:lnTo>
                      <a:pt x="7" y="6"/>
                    </a:lnTo>
                    <a:lnTo>
                      <a:pt x="13" y="4"/>
                    </a:lnTo>
                    <a:lnTo>
                      <a:pt x="23" y="4"/>
                    </a:lnTo>
                    <a:lnTo>
                      <a:pt x="23" y="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6" y="25"/>
                    </a:lnTo>
                    <a:lnTo>
                      <a:pt x="13" y="27"/>
                    </a:lnTo>
                    <a:lnTo>
                      <a:pt x="23" y="29"/>
                    </a:lnTo>
                    <a:lnTo>
                      <a:pt x="23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57" name="Freeform 1110">
                <a:extLst>
                  <a:ext uri="{FF2B5EF4-FFF2-40B4-BE49-F238E27FC236}">
                    <a16:creationId xmlns:a16="http://schemas.microsoft.com/office/drawing/2014/main" id="{01208827-BF4F-C612-90F0-D8C8075F1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1" y="1817"/>
                <a:ext cx="67" cy="35"/>
              </a:xfrm>
              <a:custGeom>
                <a:avLst/>
                <a:gdLst>
                  <a:gd name="T0" fmla="*/ 65 w 67"/>
                  <a:gd name="T1" fmla="*/ 10 h 35"/>
                  <a:gd name="T2" fmla="*/ 67 w 67"/>
                  <a:gd name="T3" fmla="*/ 6 h 35"/>
                  <a:gd name="T4" fmla="*/ 61 w 67"/>
                  <a:gd name="T5" fmla="*/ 2 h 35"/>
                  <a:gd name="T6" fmla="*/ 55 w 67"/>
                  <a:gd name="T7" fmla="*/ 0 h 35"/>
                  <a:gd name="T8" fmla="*/ 52 w 67"/>
                  <a:gd name="T9" fmla="*/ 0 h 35"/>
                  <a:gd name="T10" fmla="*/ 48 w 67"/>
                  <a:gd name="T11" fmla="*/ 0 h 35"/>
                  <a:gd name="T12" fmla="*/ 40 w 67"/>
                  <a:gd name="T13" fmla="*/ 4 h 35"/>
                  <a:gd name="T14" fmla="*/ 34 w 67"/>
                  <a:gd name="T15" fmla="*/ 10 h 35"/>
                  <a:gd name="T16" fmla="*/ 27 w 67"/>
                  <a:gd name="T17" fmla="*/ 17 h 35"/>
                  <a:gd name="T18" fmla="*/ 19 w 67"/>
                  <a:gd name="T19" fmla="*/ 23 h 35"/>
                  <a:gd name="T20" fmla="*/ 11 w 67"/>
                  <a:gd name="T21" fmla="*/ 29 h 35"/>
                  <a:gd name="T22" fmla="*/ 0 w 67"/>
                  <a:gd name="T23" fmla="*/ 31 h 35"/>
                  <a:gd name="T24" fmla="*/ 0 w 67"/>
                  <a:gd name="T25" fmla="*/ 35 h 35"/>
                  <a:gd name="T26" fmla="*/ 11 w 67"/>
                  <a:gd name="T27" fmla="*/ 33 h 35"/>
                  <a:gd name="T28" fmla="*/ 21 w 67"/>
                  <a:gd name="T29" fmla="*/ 27 h 35"/>
                  <a:gd name="T30" fmla="*/ 29 w 67"/>
                  <a:gd name="T31" fmla="*/ 21 h 35"/>
                  <a:gd name="T32" fmla="*/ 36 w 67"/>
                  <a:gd name="T33" fmla="*/ 14 h 35"/>
                  <a:gd name="T34" fmla="*/ 42 w 67"/>
                  <a:gd name="T35" fmla="*/ 8 h 35"/>
                  <a:gd name="T36" fmla="*/ 48 w 67"/>
                  <a:gd name="T37" fmla="*/ 4 h 35"/>
                  <a:gd name="T38" fmla="*/ 52 w 67"/>
                  <a:gd name="T39" fmla="*/ 4 h 35"/>
                  <a:gd name="T40" fmla="*/ 55 w 67"/>
                  <a:gd name="T41" fmla="*/ 4 h 35"/>
                  <a:gd name="T42" fmla="*/ 59 w 67"/>
                  <a:gd name="T43" fmla="*/ 6 h 35"/>
                  <a:gd name="T44" fmla="*/ 65 w 67"/>
                  <a:gd name="T45" fmla="*/ 10 h 35"/>
                  <a:gd name="T46" fmla="*/ 65 w 67"/>
                  <a:gd name="T47" fmla="*/ 6 h 35"/>
                  <a:gd name="T48" fmla="*/ 65 w 67"/>
                  <a:gd name="T49" fmla="*/ 10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7"/>
                  <a:gd name="T76" fmla="*/ 0 h 35"/>
                  <a:gd name="T77" fmla="*/ 67 w 67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7" h="35">
                    <a:moveTo>
                      <a:pt x="65" y="10"/>
                    </a:moveTo>
                    <a:lnTo>
                      <a:pt x="67" y="6"/>
                    </a:lnTo>
                    <a:lnTo>
                      <a:pt x="61" y="2"/>
                    </a:lnTo>
                    <a:lnTo>
                      <a:pt x="55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0" y="4"/>
                    </a:lnTo>
                    <a:lnTo>
                      <a:pt x="34" y="10"/>
                    </a:lnTo>
                    <a:lnTo>
                      <a:pt x="27" y="17"/>
                    </a:lnTo>
                    <a:lnTo>
                      <a:pt x="19" y="23"/>
                    </a:lnTo>
                    <a:lnTo>
                      <a:pt x="11" y="29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11" y="33"/>
                    </a:lnTo>
                    <a:lnTo>
                      <a:pt x="21" y="27"/>
                    </a:lnTo>
                    <a:lnTo>
                      <a:pt x="29" y="21"/>
                    </a:lnTo>
                    <a:lnTo>
                      <a:pt x="36" y="14"/>
                    </a:lnTo>
                    <a:lnTo>
                      <a:pt x="42" y="8"/>
                    </a:lnTo>
                    <a:lnTo>
                      <a:pt x="48" y="4"/>
                    </a:lnTo>
                    <a:lnTo>
                      <a:pt x="52" y="4"/>
                    </a:lnTo>
                    <a:lnTo>
                      <a:pt x="55" y="4"/>
                    </a:lnTo>
                    <a:lnTo>
                      <a:pt x="59" y="6"/>
                    </a:lnTo>
                    <a:lnTo>
                      <a:pt x="65" y="10"/>
                    </a:lnTo>
                    <a:lnTo>
                      <a:pt x="65" y="6"/>
                    </a:lnTo>
                    <a:lnTo>
                      <a:pt x="65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58" name="Freeform 1111">
                <a:extLst>
                  <a:ext uri="{FF2B5EF4-FFF2-40B4-BE49-F238E27FC236}">
                    <a16:creationId xmlns:a16="http://schemas.microsoft.com/office/drawing/2014/main" id="{C29B80B1-59B4-3DDA-D208-00EA2FC1B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1823"/>
                <a:ext cx="21" cy="29"/>
              </a:xfrm>
              <a:custGeom>
                <a:avLst/>
                <a:gdLst>
                  <a:gd name="T0" fmla="*/ 21 w 21"/>
                  <a:gd name="T1" fmla="*/ 25 h 29"/>
                  <a:gd name="T2" fmla="*/ 13 w 21"/>
                  <a:gd name="T3" fmla="*/ 23 h 29"/>
                  <a:gd name="T4" fmla="*/ 8 w 21"/>
                  <a:gd name="T5" fmla="*/ 21 h 29"/>
                  <a:gd name="T6" fmla="*/ 4 w 21"/>
                  <a:gd name="T7" fmla="*/ 17 h 29"/>
                  <a:gd name="T8" fmla="*/ 2 w 21"/>
                  <a:gd name="T9" fmla="*/ 13 h 29"/>
                  <a:gd name="T10" fmla="*/ 4 w 21"/>
                  <a:gd name="T11" fmla="*/ 10 h 29"/>
                  <a:gd name="T12" fmla="*/ 6 w 21"/>
                  <a:gd name="T13" fmla="*/ 6 h 29"/>
                  <a:gd name="T14" fmla="*/ 13 w 21"/>
                  <a:gd name="T15" fmla="*/ 4 h 29"/>
                  <a:gd name="T16" fmla="*/ 21 w 21"/>
                  <a:gd name="T17" fmla="*/ 4 h 29"/>
                  <a:gd name="T18" fmla="*/ 21 w 21"/>
                  <a:gd name="T19" fmla="*/ 0 h 29"/>
                  <a:gd name="T20" fmla="*/ 11 w 21"/>
                  <a:gd name="T21" fmla="*/ 0 h 29"/>
                  <a:gd name="T22" fmla="*/ 6 w 21"/>
                  <a:gd name="T23" fmla="*/ 2 h 29"/>
                  <a:gd name="T24" fmla="*/ 2 w 21"/>
                  <a:gd name="T25" fmla="*/ 6 h 29"/>
                  <a:gd name="T26" fmla="*/ 0 w 21"/>
                  <a:gd name="T27" fmla="*/ 13 h 29"/>
                  <a:gd name="T28" fmla="*/ 2 w 21"/>
                  <a:gd name="T29" fmla="*/ 19 h 29"/>
                  <a:gd name="T30" fmla="*/ 6 w 21"/>
                  <a:gd name="T31" fmla="*/ 25 h 29"/>
                  <a:gd name="T32" fmla="*/ 11 w 21"/>
                  <a:gd name="T33" fmla="*/ 27 h 29"/>
                  <a:gd name="T34" fmla="*/ 21 w 21"/>
                  <a:gd name="T35" fmla="*/ 29 h 29"/>
                  <a:gd name="T36" fmla="*/ 21 w 21"/>
                  <a:gd name="T37" fmla="*/ 25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1"/>
                  <a:gd name="T58" fmla="*/ 0 h 29"/>
                  <a:gd name="T59" fmla="*/ 21 w 21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1" h="29">
                    <a:moveTo>
                      <a:pt x="21" y="25"/>
                    </a:moveTo>
                    <a:lnTo>
                      <a:pt x="13" y="23"/>
                    </a:lnTo>
                    <a:lnTo>
                      <a:pt x="8" y="21"/>
                    </a:lnTo>
                    <a:lnTo>
                      <a:pt x="4" y="17"/>
                    </a:lnTo>
                    <a:lnTo>
                      <a:pt x="2" y="13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13" y="4"/>
                    </a:lnTo>
                    <a:lnTo>
                      <a:pt x="21" y="4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6" y="25"/>
                    </a:lnTo>
                    <a:lnTo>
                      <a:pt x="11" y="27"/>
                    </a:lnTo>
                    <a:lnTo>
                      <a:pt x="21" y="29"/>
                    </a:lnTo>
                    <a:lnTo>
                      <a:pt x="21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59" name="Freeform 1112">
                <a:extLst>
                  <a:ext uri="{FF2B5EF4-FFF2-40B4-BE49-F238E27FC236}">
                    <a16:creationId xmlns:a16="http://schemas.microsoft.com/office/drawing/2014/main" id="{7A04C898-4CBC-DBB8-0E69-6AC514BD8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6" y="1817"/>
                <a:ext cx="67" cy="35"/>
              </a:xfrm>
              <a:custGeom>
                <a:avLst/>
                <a:gdLst>
                  <a:gd name="T0" fmla="*/ 67 w 67"/>
                  <a:gd name="T1" fmla="*/ 10 h 35"/>
                  <a:gd name="T2" fmla="*/ 67 w 67"/>
                  <a:gd name="T3" fmla="*/ 6 h 35"/>
                  <a:gd name="T4" fmla="*/ 62 w 67"/>
                  <a:gd name="T5" fmla="*/ 2 h 35"/>
                  <a:gd name="T6" fmla="*/ 58 w 67"/>
                  <a:gd name="T7" fmla="*/ 0 h 35"/>
                  <a:gd name="T8" fmla="*/ 54 w 67"/>
                  <a:gd name="T9" fmla="*/ 0 h 35"/>
                  <a:gd name="T10" fmla="*/ 48 w 67"/>
                  <a:gd name="T11" fmla="*/ 0 h 35"/>
                  <a:gd name="T12" fmla="*/ 42 w 67"/>
                  <a:gd name="T13" fmla="*/ 4 h 35"/>
                  <a:gd name="T14" fmla="*/ 35 w 67"/>
                  <a:gd name="T15" fmla="*/ 10 h 35"/>
                  <a:gd name="T16" fmla="*/ 29 w 67"/>
                  <a:gd name="T17" fmla="*/ 17 h 35"/>
                  <a:gd name="T18" fmla="*/ 21 w 67"/>
                  <a:gd name="T19" fmla="*/ 23 h 35"/>
                  <a:gd name="T20" fmla="*/ 12 w 67"/>
                  <a:gd name="T21" fmla="*/ 29 h 35"/>
                  <a:gd name="T22" fmla="*/ 0 w 67"/>
                  <a:gd name="T23" fmla="*/ 31 h 35"/>
                  <a:gd name="T24" fmla="*/ 0 w 67"/>
                  <a:gd name="T25" fmla="*/ 35 h 35"/>
                  <a:gd name="T26" fmla="*/ 12 w 67"/>
                  <a:gd name="T27" fmla="*/ 33 h 35"/>
                  <a:gd name="T28" fmla="*/ 21 w 67"/>
                  <a:gd name="T29" fmla="*/ 27 h 35"/>
                  <a:gd name="T30" fmla="*/ 31 w 67"/>
                  <a:gd name="T31" fmla="*/ 21 h 35"/>
                  <a:gd name="T32" fmla="*/ 37 w 67"/>
                  <a:gd name="T33" fmla="*/ 14 h 35"/>
                  <a:gd name="T34" fmla="*/ 42 w 67"/>
                  <a:gd name="T35" fmla="*/ 8 h 35"/>
                  <a:gd name="T36" fmla="*/ 50 w 67"/>
                  <a:gd name="T37" fmla="*/ 4 h 35"/>
                  <a:gd name="T38" fmla="*/ 54 w 67"/>
                  <a:gd name="T39" fmla="*/ 4 h 35"/>
                  <a:gd name="T40" fmla="*/ 58 w 67"/>
                  <a:gd name="T41" fmla="*/ 4 h 35"/>
                  <a:gd name="T42" fmla="*/ 62 w 67"/>
                  <a:gd name="T43" fmla="*/ 6 h 35"/>
                  <a:gd name="T44" fmla="*/ 65 w 67"/>
                  <a:gd name="T45" fmla="*/ 10 h 35"/>
                  <a:gd name="T46" fmla="*/ 67 w 67"/>
                  <a:gd name="T47" fmla="*/ 6 h 35"/>
                  <a:gd name="T48" fmla="*/ 67 w 67"/>
                  <a:gd name="T49" fmla="*/ 10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7"/>
                  <a:gd name="T76" fmla="*/ 0 h 35"/>
                  <a:gd name="T77" fmla="*/ 67 w 67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7" h="35">
                    <a:moveTo>
                      <a:pt x="67" y="10"/>
                    </a:moveTo>
                    <a:lnTo>
                      <a:pt x="67" y="6"/>
                    </a:lnTo>
                    <a:lnTo>
                      <a:pt x="62" y="2"/>
                    </a:lnTo>
                    <a:lnTo>
                      <a:pt x="58" y="0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2" y="4"/>
                    </a:lnTo>
                    <a:lnTo>
                      <a:pt x="35" y="10"/>
                    </a:lnTo>
                    <a:lnTo>
                      <a:pt x="29" y="17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12" y="33"/>
                    </a:lnTo>
                    <a:lnTo>
                      <a:pt x="21" y="27"/>
                    </a:lnTo>
                    <a:lnTo>
                      <a:pt x="31" y="21"/>
                    </a:lnTo>
                    <a:lnTo>
                      <a:pt x="37" y="14"/>
                    </a:lnTo>
                    <a:lnTo>
                      <a:pt x="42" y="8"/>
                    </a:lnTo>
                    <a:lnTo>
                      <a:pt x="50" y="4"/>
                    </a:lnTo>
                    <a:lnTo>
                      <a:pt x="54" y="4"/>
                    </a:lnTo>
                    <a:lnTo>
                      <a:pt x="58" y="4"/>
                    </a:lnTo>
                    <a:lnTo>
                      <a:pt x="62" y="6"/>
                    </a:lnTo>
                    <a:lnTo>
                      <a:pt x="65" y="10"/>
                    </a:lnTo>
                    <a:lnTo>
                      <a:pt x="67" y="6"/>
                    </a:lnTo>
                    <a:lnTo>
                      <a:pt x="67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60" name="Freeform 1113">
                <a:extLst>
                  <a:ext uri="{FF2B5EF4-FFF2-40B4-BE49-F238E27FC236}">
                    <a16:creationId xmlns:a16="http://schemas.microsoft.com/office/drawing/2014/main" id="{54A61C66-13F4-12F5-766C-D304C92A0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0" y="1823"/>
                <a:ext cx="23" cy="29"/>
              </a:xfrm>
              <a:custGeom>
                <a:avLst/>
                <a:gdLst>
                  <a:gd name="T0" fmla="*/ 23 w 23"/>
                  <a:gd name="T1" fmla="*/ 25 h 29"/>
                  <a:gd name="T2" fmla="*/ 14 w 23"/>
                  <a:gd name="T3" fmla="*/ 23 h 29"/>
                  <a:gd name="T4" fmla="*/ 8 w 23"/>
                  <a:gd name="T5" fmla="*/ 21 h 29"/>
                  <a:gd name="T6" fmla="*/ 4 w 23"/>
                  <a:gd name="T7" fmla="*/ 15 h 29"/>
                  <a:gd name="T8" fmla="*/ 4 w 23"/>
                  <a:gd name="T9" fmla="*/ 13 h 29"/>
                  <a:gd name="T10" fmla="*/ 4 w 23"/>
                  <a:gd name="T11" fmla="*/ 10 h 29"/>
                  <a:gd name="T12" fmla="*/ 8 w 23"/>
                  <a:gd name="T13" fmla="*/ 6 h 29"/>
                  <a:gd name="T14" fmla="*/ 14 w 23"/>
                  <a:gd name="T15" fmla="*/ 4 h 29"/>
                  <a:gd name="T16" fmla="*/ 23 w 23"/>
                  <a:gd name="T17" fmla="*/ 4 h 29"/>
                  <a:gd name="T18" fmla="*/ 23 w 23"/>
                  <a:gd name="T19" fmla="*/ 0 h 29"/>
                  <a:gd name="T20" fmla="*/ 14 w 23"/>
                  <a:gd name="T21" fmla="*/ 0 h 29"/>
                  <a:gd name="T22" fmla="*/ 6 w 23"/>
                  <a:gd name="T23" fmla="*/ 2 h 29"/>
                  <a:gd name="T24" fmla="*/ 2 w 23"/>
                  <a:gd name="T25" fmla="*/ 6 h 29"/>
                  <a:gd name="T26" fmla="*/ 0 w 23"/>
                  <a:gd name="T27" fmla="*/ 13 h 29"/>
                  <a:gd name="T28" fmla="*/ 2 w 23"/>
                  <a:gd name="T29" fmla="*/ 19 h 29"/>
                  <a:gd name="T30" fmla="*/ 6 w 23"/>
                  <a:gd name="T31" fmla="*/ 25 h 29"/>
                  <a:gd name="T32" fmla="*/ 14 w 23"/>
                  <a:gd name="T33" fmla="*/ 27 h 29"/>
                  <a:gd name="T34" fmla="*/ 23 w 23"/>
                  <a:gd name="T35" fmla="*/ 29 h 29"/>
                  <a:gd name="T36" fmla="*/ 23 w 23"/>
                  <a:gd name="T37" fmla="*/ 25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29"/>
                  <a:gd name="T59" fmla="*/ 23 w 23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29">
                    <a:moveTo>
                      <a:pt x="23" y="25"/>
                    </a:moveTo>
                    <a:lnTo>
                      <a:pt x="14" y="23"/>
                    </a:lnTo>
                    <a:lnTo>
                      <a:pt x="8" y="21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4" y="10"/>
                    </a:lnTo>
                    <a:lnTo>
                      <a:pt x="8" y="6"/>
                    </a:lnTo>
                    <a:lnTo>
                      <a:pt x="14" y="4"/>
                    </a:lnTo>
                    <a:lnTo>
                      <a:pt x="23" y="4"/>
                    </a:lnTo>
                    <a:lnTo>
                      <a:pt x="23" y="0"/>
                    </a:lnTo>
                    <a:lnTo>
                      <a:pt x="14" y="0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6" y="25"/>
                    </a:lnTo>
                    <a:lnTo>
                      <a:pt x="14" y="27"/>
                    </a:lnTo>
                    <a:lnTo>
                      <a:pt x="23" y="29"/>
                    </a:lnTo>
                    <a:lnTo>
                      <a:pt x="23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61" name="Freeform 1114">
                <a:extLst>
                  <a:ext uri="{FF2B5EF4-FFF2-40B4-BE49-F238E27FC236}">
                    <a16:creationId xmlns:a16="http://schemas.microsoft.com/office/drawing/2014/main" id="{085A4E51-9FE5-738E-AB82-F276EE8CEA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3" y="1817"/>
                <a:ext cx="66" cy="35"/>
              </a:xfrm>
              <a:custGeom>
                <a:avLst/>
                <a:gdLst>
                  <a:gd name="T0" fmla="*/ 66 w 66"/>
                  <a:gd name="T1" fmla="*/ 10 h 35"/>
                  <a:gd name="T2" fmla="*/ 66 w 66"/>
                  <a:gd name="T3" fmla="*/ 6 h 35"/>
                  <a:gd name="T4" fmla="*/ 62 w 66"/>
                  <a:gd name="T5" fmla="*/ 2 h 35"/>
                  <a:gd name="T6" fmla="*/ 56 w 66"/>
                  <a:gd name="T7" fmla="*/ 0 h 35"/>
                  <a:gd name="T8" fmla="*/ 52 w 66"/>
                  <a:gd name="T9" fmla="*/ 0 h 35"/>
                  <a:gd name="T10" fmla="*/ 48 w 66"/>
                  <a:gd name="T11" fmla="*/ 0 h 35"/>
                  <a:gd name="T12" fmla="*/ 41 w 66"/>
                  <a:gd name="T13" fmla="*/ 4 h 35"/>
                  <a:gd name="T14" fmla="*/ 35 w 66"/>
                  <a:gd name="T15" fmla="*/ 10 h 35"/>
                  <a:gd name="T16" fmla="*/ 27 w 66"/>
                  <a:gd name="T17" fmla="*/ 17 h 35"/>
                  <a:gd name="T18" fmla="*/ 19 w 66"/>
                  <a:gd name="T19" fmla="*/ 23 h 35"/>
                  <a:gd name="T20" fmla="*/ 12 w 66"/>
                  <a:gd name="T21" fmla="*/ 29 h 35"/>
                  <a:gd name="T22" fmla="*/ 0 w 66"/>
                  <a:gd name="T23" fmla="*/ 31 h 35"/>
                  <a:gd name="T24" fmla="*/ 0 w 66"/>
                  <a:gd name="T25" fmla="*/ 35 h 35"/>
                  <a:gd name="T26" fmla="*/ 12 w 66"/>
                  <a:gd name="T27" fmla="*/ 33 h 35"/>
                  <a:gd name="T28" fmla="*/ 21 w 66"/>
                  <a:gd name="T29" fmla="*/ 27 h 35"/>
                  <a:gd name="T30" fmla="*/ 29 w 66"/>
                  <a:gd name="T31" fmla="*/ 21 h 35"/>
                  <a:gd name="T32" fmla="*/ 37 w 66"/>
                  <a:gd name="T33" fmla="*/ 14 h 35"/>
                  <a:gd name="T34" fmla="*/ 42 w 66"/>
                  <a:gd name="T35" fmla="*/ 8 h 35"/>
                  <a:gd name="T36" fmla="*/ 48 w 66"/>
                  <a:gd name="T37" fmla="*/ 4 h 35"/>
                  <a:gd name="T38" fmla="*/ 52 w 66"/>
                  <a:gd name="T39" fmla="*/ 4 h 35"/>
                  <a:gd name="T40" fmla="*/ 56 w 66"/>
                  <a:gd name="T41" fmla="*/ 4 h 35"/>
                  <a:gd name="T42" fmla="*/ 60 w 66"/>
                  <a:gd name="T43" fmla="*/ 6 h 35"/>
                  <a:gd name="T44" fmla="*/ 66 w 66"/>
                  <a:gd name="T45" fmla="*/ 10 h 35"/>
                  <a:gd name="T46" fmla="*/ 66 w 66"/>
                  <a:gd name="T47" fmla="*/ 6 h 35"/>
                  <a:gd name="T48" fmla="*/ 66 w 66"/>
                  <a:gd name="T49" fmla="*/ 10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6"/>
                  <a:gd name="T76" fmla="*/ 0 h 35"/>
                  <a:gd name="T77" fmla="*/ 66 w 66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6" h="35">
                    <a:moveTo>
                      <a:pt x="66" y="10"/>
                    </a:moveTo>
                    <a:lnTo>
                      <a:pt x="66" y="6"/>
                    </a:lnTo>
                    <a:lnTo>
                      <a:pt x="62" y="2"/>
                    </a:lnTo>
                    <a:lnTo>
                      <a:pt x="56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1" y="4"/>
                    </a:lnTo>
                    <a:lnTo>
                      <a:pt x="35" y="10"/>
                    </a:lnTo>
                    <a:lnTo>
                      <a:pt x="27" y="17"/>
                    </a:lnTo>
                    <a:lnTo>
                      <a:pt x="19" y="23"/>
                    </a:lnTo>
                    <a:lnTo>
                      <a:pt x="12" y="29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12" y="33"/>
                    </a:lnTo>
                    <a:lnTo>
                      <a:pt x="21" y="27"/>
                    </a:lnTo>
                    <a:lnTo>
                      <a:pt x="29" y="21"/>
                    </a:lnTo>
                    <a:lnTo>
                      <a:pt x="37" y="14"/>
                    </a:lnTo>
                    <a:lnTo>
                      <a:pt x="42" y="8"/>
                    </a:lnTo>
                    <a:lnTo>
                      <a:pt x="48" y="4"/>
                    </a:lnTo>
                    <a:lnTo>
                      <a:pt x="52" y="4"/>
                    </a:lnTo>
                    <a:lnTo>
                      <a:pt x="56" y="4"/>
                    </a:lnTo>
                    <a:lnTo>
                      <a:pt x="60" y="6"/>
                    </a:lnTo>
                    <a:lnTo>
                      <a:pt x="66" y="10"/>
                    </a:lnTo>
                    <a:lnTo>
                      <a:pt x="66" y="6"/>
                    </a:lnTo>
                    <a:lnTo>
                      <a:pt x="6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62" name="Freeform 1115">
                <a:extLst>
                  <a:ext uri="{FF2B5EF4-FFF2-40B4-BE49-F238E27FC236}">
                    <a16:creationId xmlns:a16="http://schemas.microsoft.com/office/drawing/2014/main" id="{EB36B579-863A-1F8D-09EE-70D0F51AC7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5" y="1823"/>
                <a:ext cx="24" cy="29"/>
              </a:xfrm>
              <a:custGeom>
                <a:avLst/>
                <a:gdLst>
                  <a:gd name="T0" fmla="*/ 24 w 24"/>
                  <a:gd name="T1" fmla="*/ 25 h 29"/>
                  <a:gd name="T2" fmla="*/ 14 w 24"/>
                  <a:gd name="T3" fmla="*/ 23 h 29"/>
                  <a:gd name="T4" fmla="*/ 8 w 24"/>
                  <a:gd name="T5" fmla="*/ 21 h 29"/>
                  <a:gd name="T6" fmla="*/ 4 w 24"/>
                  <a:gd name="T7" fmla="*/ 17 h 29"/>
                  <a:gd name="T8" fmla="*/ 4 w 24"/>
                  <a:gd name="T9" fmla="*/ 13 h 29"/>
                  <a:gd name="T10" fmla="*/ 4 w 24"/>
                  <a:gd name="T11" fmla="*/ 10 h 29"/>
                  <a:gd name="T12" fmla="*/ 8 w 24"/>
                  <a:gd name="T13" fmla="*/ 6 h 29"/>
                  <a:gd name="T14" fmla="*/ 14 w 24"/>
                  <a:gd name="T15" fmla="*/ 4 h 29"/>
                  <a:gd name="T16" fmla="*/ 24 w 24"/>
                  <a:gd name="T17" fmla="*/ 4 h 29"/>
                  <a:gd name="T18" fmla="*/ 24 w 24"/>
                  <a:gd name="T19" fmla="*/ 0 h 29"/>
                  <a:gd name="T20" fmla="*/ 14 w 24"/>
                  <a:gd name="T21" fmla="*/ 0 h 29"/>
                  <a:gd name="T22" fmla="*/ 8 w 24"/>
                  <a:gd name="T23" fmla="*/ 2 h 29"/>
                  <a:gd name="T24" fmla="*/ 2 w 24"/>
                  <a:gd name="T25" fmla="*/ 6 h 29"/>
                  <a:gd name="T26" fmla="*/ 0 w 24"/>
                  <a:gd name="T27" fmla="*/ 13 h 29"/>
                  <a:gd name="T28" fmla="*/ 2 w 24"/>
                  <a:gd name="T29" fmla="*/ 19 h 29"/>
                  <a:gd name="T30" fmla="*/ 8 w 24"/>
                  <a:gd name="T31" fmla="*/ 25 h 29"/>
                  <a:gd name="T32" fmla="*/ 14 w 24"/>
                  <a:gd name="T33" fmla="*/ 27 h 29"/>
                  <a:gd name="T34" fmla="*/ 24 w 24"/>
                  <a:gd name="T35" fmla="*/ 29 h 29"/>
                  <a:gd name="T36" fmla="*/ 24 w 24"/>
                  <a:gd name="T37" fmla="*/ 25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29"/>
                  <a:gd name="T59" fmla="*/ 24 w 24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29">
                    <a:moveTo>
                      <a:pt x="24" y="25"/>
                    </a:moveTo>
                    <a:lnTo>
                      <a:pt x="14" y="23"/>
                    </a:lnTo>
                    <a:lnTo>
                      <a:pt x="8" y="21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4" y="10"/>
                    </a:lnTo>
                    <a:lnTo>
                      <a:pt x="8" y="6"/>
                    </a:lnTo>
                    <a:lnTo>
                      <a:pt x="14" y="4"/>
                    </a:lnTo>
                    <a:lnTo>
                      <a:pt x="24" y="4"/>
                    </a:lnTo>
                    <a:lnTo>
                      <a:pt x="24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2" y="6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8" y="25"/>
                    </a:lnTo>
                    <a:lnTo>
                      <a:pt x="14" y="27"/>
                    </a:lnTo>
                    <a:lnTo>
                      <a:pt x="24" y="29"/>
                    </a:lnTo>
                    <a:lnTo>
                      <a:pt x="24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63" name="Freeform 1116">
                <a:extLst>
                  <a:ext uri="{FF2B5EF4-FFF2-40B4-BE49-F238E27FC236}">
                    <a16:creationId xmlns:a16="http://schemas.microsoft.com/office/drawing/2014/main" id="{3EEB00B5-B453-548A-592D-D4DC66648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9" y="1817"/>
                <a:ext cx="67" cy="35"/>
              </a:xfrm>
              <a:custGeom>
                <a:avLst/>
                <a:gdLst>
                  <a:gd name="T0" fmla="*/ 65 w 67"/>
                  <a:gd name="T1" fmla="*/ 10 h 35"/>
                  <a:gd name="T2" fmla="*/ 67 w 67"/>
                  <a:gd name="T3" fmla="*/ 6 h 35"/>
                  <a:gd name="T4" fmla="*/ 61 w 67"/>
                  <a:gd name="T5" fmla="*/ 2 h 35"/>
                  <a:gd name="T6" fmla="*/ 57 w 67"/>
                  <a:gd name="T7" fmla="*/ 0 h 35"/>
                  <a:gd name="T8" fmla="*/ 51 w 67"/>
                  <a:gd name="T9" fmla="*/ 0 h 35"/>
                  <a:gd name="T10" fmla="*/ 48 w 67"/>
                  <a:gd name="T11" fmla="*/ 0 h 35"/>
                  <a:gd name="T12" fmla="*/ 42 w 67"/>
                  <a:gd name="T13" fmla="*/ 4 h 35"/>
                  <a:gd name="T14" fmla="*/ 34 w 67"/>
                  <a:gd name="T15" fmla="*/ 10 h 35"/>
                  <a:gd name="T16" fmla="*/ 28 w 67"/>
                  <a:gd name="T17" fmla="*/ 17 h 35"/>
                  <a:gd name="T18" fmla="*/ 21 w 67"/>
                  <a:gd name="T19" fmla="*/ 23 h 35"/>
                  <a:gd name="T20" fmla="*/ 11 w 67"/>
                  <a:gd name="T21" fmla="*/ 29 h 35"/>
                  <a:gd name="T22" fmla="*/ 0 w 67"/>
                  <a:gd name="T23" fmla="*/ 31 h 35"/>
                  <a:gd name="T24" fmla="*/ 0 w 67"/>
                  <a:gd name="T25" fmla="*/ 35 h 35"/>
                  <a:gd name="T26" fmla="*/ 13 w 67"/>
                  <a:gd name="T27" fmla="*/ 33 h 35"/>
                  <a:gd name="T28" fmla="*/ 23 w 67"/>
                  <a:gd name="T29" fmla="*/ 27 h 35"/>
                  <a:gd name="T30" fmla="*/ 30 w 67"/>
                  <a:gd name="T31" fmla="*/ 21 h 35"/>
                  <a:gd name="T32" fmla="*/ 36 w 67"/>
                  <a:gd name="T33" fmla="*/ 14 h 35"/>
                  <a:gd name="T34" fmla="*/ 42 w 67"/>
                  <a:gd name="T35" fmla="*/ 8 h 35"/>
                  <a:gd name="T36" fmla="*/ 49 w 67"/>
                  <a:gd name="T37" fmla="*/ 4 h 35"/>
                  <a:gd name="T38" fmla="*/ 51 w 67"/>
                  <a:gd name="T39" fmla="*/ 4 h 35"/>
                  <a:gd name="T40" fmla="*/ 55 w 67"/>
                  <a:gd name="T41" fmla="*/ 4 h 35"/>
                  <a:gd name="T42" fmla="*/ 61 w 67"/>
                  <a:gd name="T43" fmla="*/ 6 h 35"/>
                  <a:gd name="T44" fmla="*/ 65 w 67"/>
                  <a:gd name="T45" fmla="*/ 10 h 35"/>
                  <a:gd name="T46" fmla="*/ 67 w 67"/>
                  <a:gd name="T47" fmla="*/ 6 h 35"/>
                  <a:gd name="T48" fmla="*/ 65 w 67"/>
                  <a:gd name="T49" fmla="*/ 10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7"/>
                  <a:gd name="T76" fmla="*/ 0 h 35"/>
                  <a:gd name="T77" fmla="*/ 67 w 67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7" h="35">
                    <a:moveTo>
                      <a:pt x="65" y="10"/>
                    </a:moveTo>
                    <a:lnTo>
                      <a:pt x="67" y="6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51" y="0"/>
                    </a:lnTo>
                    <a:lnTo>
                      <a:pt x="48" y="0"/>
                    </a:lnTo>
                    <a:lnTo>
                      <a:pt x="42" y="4"/>
                    </a:lnTo>
                    <a:lnTo>
                      <a:pt x="34" y="10"/>
                    </a:lnTo>
                    <a:lnTo>
                      <a:pt x="28" y="17"/>
                    </a:lnTo>
                    <a:lnTo>
                      <a:pt x="21" y="23"/>
                    </a:lnTo>
                    <a:lnTo>
                      <a:pt x="11" y="29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13" y="33"/>
                    </a:lnTo>
                    <a:lnTo>
                      <a:pt x="23" y="27"/>
                    </a:lnTo>
                    <a:lnTo>
                      <a:pt x="30" y="21"/>
                    </a:lnTo>
                    <a:lnTo>
                      <a:pt x="36" y="14"/>
                    </a:lnTo>
                    <a:lnTo>
                      <a:pt x="42" y="8"/>
                    </a:lnTo>
                    <a:lnTo>
                      <a:pt x="49" y="4"/>
                    </a:lnTo>
                    <a:lnTo>
                      <a:pt x="51" y="4"/>
                    </a:lnTo>
                    <a:lnTo>
                      <a:pt x="55" y="4"/>
                    </a:lnTo>
                    <a:lnTo>
                      <a:pt x="61" y="6"/>
                    </a:lnTo>
                    <a:lnTo>
                      <a:pt x="65" y="10"/>
                    </a:lnTo>
                    <a:lnTo>
                      <a:pt x="67" y="6"/>
                    </a:lnTo>
                    <a:lnTo>
                      <a:pt x="65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64" name="Freeform 1117">
                <a:extLst>
                  <a:ext uri="{FF2B5EF4-FFF2-40B4-BE49-F238E27FC236}">
                    <a16:creationId xmlns:a16="http://schemas.microsoft.com/office/drawing/2014/main" id="{4C54C9D9-A4B6-E14E-8358-FA934546E8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3" y="1823"/>
                <a:ext cx="23" cy="29"/>
              </a:xfrm>
              <a:custGeom>
                <a:avLst/>
                <a:gdLst>
                  <a:gd name="T0" fmla="*/ 23 w 23"/>
                  <a:gd name="T1" fmla="*/ 25 h 29"/>
                  <a:gd name="T2" fmla="*/ 13 w 23"/>
                  <a:gd name="T3" fmla="*/ 23 h 29"/>
                  <a:gd name="T4" fmla="*/ 7 w 23"/>
                  <a:gd name="T5" fmla="*/ 21 h 29"/>
                  <a:gd name="T6" fmla="*/ 4 w 23"/>
                  <a:gd name="T7" fmla="*/ 17 h 29"/>
                  <a:gd name="T8" fmla="*/ 2 w 23"/>
                  <a:gd name="T9" fmla="*/ 13 h 29"/>
                  <a:gd name="T10" fmla="*/ 4 w 23"/>
                  <a:gd name="T11" fmla="*/ 10 h 29"/>
                  <a:gd name="T12" fmla="*/ 7 w 23"/>
                  <a:gd name="T13" fmla="*/ 6 h 29"/>
                  <a:gd name="T14" fmla="*/ 13 w 23"/>
                  <a:gd name="T15" fmla="*/ 4 h 29"/>
                  <a:gd name="T16" fmla="*/ 21 w 23"/>
                  <a:gd name="T17" fmla="*/ 4 h 29"/>
                  <a:gd name="T18" fmla="*/ 23 w 23"/>
                  <a:gd name="T19" fmla="*/ 0 h 29"/>
                  <a:gd name="T20" fmla="*/ 13 w 23"/>
                  <a:gd name="T21" fmla="*/ 0 h 29"/>
                  <a:gd name="T22" fmla="*/ 5 w 23"/>
                  <a:gd name="T23" fmla="*/ 2 h 29"/>
                  <a:gd name="T24" fmla="*/ 2 w 23"/>
                  <a:gd name="T25" fmla="*/ 6 h 29"/>
                  <a:gd name="T26" fmla="*/ 0 w 23"/>
                  <a:gd name="T27" fmla="*/ 13 h 29"/>
                  <a:gd name="T28" fmla="*/ 2 w 23"/>
                  <a:gd name="T29" fmla="*/ 19 h 29"/>
                  <a:gd name="T30" fmla="*/ 5 w 23"/>
                  <a:gd name="T31" fmla="*/ 25 h 29"/>
                  <a:gd name="T32" fmla="*/ 13 w 23"/>
                  <a:gd name="T33" fmla="*/ 27 h 29"/>
                  <a:gd name="T34" fmla="*/ 23 w 23"/>
                  <a:gd name="T35" fmla="*/ 29 h 29"/>
                  <a:gd name="T36" fmla="*/ 23 w 23"/>
                  <a:gd name="T37" fmla="*/ 25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29"/>
                  <a:gd name="T59" fmla="*/ 23 w 23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29">
                    <a:moveTo>
                      <a:pt x="23" y="25"/>
                    </a:moveTo>
                    <a:lnTo>
                      <a:pt x="13" y="23"/>
                    </a:lnTo>
                    <a:lnTo>
                      <a:pt x="7" y="21"/>
                    </a:lnTo>
                    <a:lnTo>
                      <a:pt x="4" y="17"/>
                    </a:lnTo>
                    <a:lnTo>
                      <a:pt x="2" y="13"/>
                    </a:lnTo>
                    <a:lnTo>
                      <a:pt x="4" y="10"/>
                    </a:lnTo>
                    <a:lnTo>
                      <a:pt x="7" y="6"/>
                    </a:lnTo>
                    <a:lnTo>
                      <a:pt x="13" y="4"/>
                    </a:lnTo>
                    <a:lnTo>
                      <a:pt x="21" y="4"/>
                    </a:lnTo>
                    <a:lnTo>
                      <a:pt x="23" y="0"/>
                    </a:lnTo>
                    <a:lnTo>
                      <a:pt x="13" y="0"/>
                    </a:lnTo>
                    <a:lnTo>
                      <a:pt x="5" y="2"/>
                    </a:lnTo>
                    <a:lnTo>
                      <a:pt x="2" y="6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5" y="25"/>
                    </a:lnTo>
                    <a:lnTo>
                      <a:pt x="13" y="27"/>
                    </a:lnTo>
                    <a:lnTo>
                      <a:pt x="23" y="29"/>
                    </a:lnTo>
                    <a:lnTo>
                      <a:pt x="23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65" name="Freeform 1118">
                <a:extLst>
                  <a:ext uri="{FF2B5EF4-FFF2-40B4-BE49-F238E27FC236}">
                    <a16:creationId xmlns:a16="http://schemas.microsoft.com/office/drawing/2014/main" id="{4C4B0ED0-9615-20D3-CC93-E52E88E51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6" y="1817"/>
                <a:ext cx="65" cy="35"/>
              </a:xfrm>
              <a:custGeom>
                <a:avLst/>
                <a:gdLst>
                  <a:gd name="T0" fmla="*/ 65 w 65"/>
                  <a:gd name="T1" fmla="*/ 10 h 35"/>
                  <a:gd name="T2" fmla="*/ 65 w 65"/>
                  <a:gd name="T3" fmla="*/ 6 h 35"/>
                  <a:gd name="T4" fmla="*/ 61 w 65"/>
                  <a:gd name="T5" fmla="*/ 2 h 35"/>
                  <a:gd name="T6" fmla="*/ 55 w 65"/>
                  <a:gd name="T7" fmla="*/ 0 h 35"/>
                  <a:gd name="T8" fmla="*/ 52 w 65"/>
                  <a:gd name="T9" fmla="*/ 0 h 35"/>
                  <a:gd name="T10" fmla="*/ 48 w 65"/>
                  <a:gd name="T11" fmla="*/ 0 h 35"/>
                  <a:gd name="T12" fmla="*/ 40 w 65"/>
                  <a:gd name="T13" fmla="*/ 4 h 35"/>
                  <a:gd name="T14" fmla="*/ 34 w 65"/>
                  <a:gd name="T15" fmla="*/ 10 h 35"/>
                  <a:gd name="T16" fmla="*/ 27 w 65"/>
                  <a:gd name="T17" fmla="*/ 17 h 35"/>
                  <a:gd name="T18" fmla="*/ 19 w 65"/>
                  <a:gd name="T19" fmla="*/ 23 h 35"/>
                  <a:gd name="T20" fmla="*/ 9 w 65"/>
                  <a:gd name="T21" fmla="*/ 29 h 35"/>
                  <a:gd name="T22" fmla="*/ 0 w 65"/>
                  <a:gd name="T23" fmla="*/ 31 h 35"/>
                  <a:gd name="T24" fmla="*/ 0 w 65"/>
                  <a:gd name="T25" fmla="*/ 35 h 35"/>
                  <a:gd name="T26" fmla="*/ 11 w 65"/>
                  <a:gd name="T27" fmla="*/ 33 h 35"/>
                  <a:gd name="T28" fmla="*/ 21 w 65"/>
                  <a:gd name="T29" fmla="*/ 27 h 35"/>
                  <a:gd name="T30" fmla="*/ 28 w 65"/>
                  <a:gd name="T31" fmla="*/ 21 h 35"/>
                  <a:gd name="T32" fmla="*/ 36 w 65"/>
                  <a:gd name="T33" fmla="*/ 14 h 35"/>
                  <a:gd name="T34" fmla="*/ 42 w 65"/>
                  <a:gd name="T35" fmla="*/ 8 h 35"/>
                  <a:gd name="T36" fmla="*/ 48 w 65"/>
                  <a:gd name="T37" fmla="*/ 4 h 35"/>
                  <a:gd name="T38" fmla="*/ 52 w 65"/>
                  <a:gd name="T39" fmla="*/ 4 h 35"/>
                  <a:gd name="T40" fmla="*/ 55 w 65"/>
                  <a:gd name="T41" fmla="*/ 4 h 35"/>
                  <a:gd name="T42" fmla="*/ 59 w 65"/>
                  <a:gd name="T43" fmla="*/ 6 h 35"/>
                  <a:gd name="T44" fmla="*/ 65 w 65"/>
                  <a:gd name="T45" fmla="*/ 10 h 35"/>
                  <a:gd name="T46" fmla="*/ 65 w 65"/>
                  <a:gd name="T47" fmla="*/ 6 h 35"/>
                  <a:gd name="T48" fmla="*/ 65 w 65"/>
                  <a:gd name="T49" fmla="*/ 10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5"/>
                  <a:gd name="T76" fmla="*/ 0 h 35"/>
                  <a:gd name="T77" fmla="*/ 65 w 65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5" h="35">
                    <a:moveTo>
                      <a:pt x="65" y="10"/>
                    </a:moveTo>
                    <a:lnTo>
                      <a:pt x="65" y="6"/>
                    </a:lnTo>
                    <a:lnTo>
                      <a:pt x="61" y="2"/>
                    </a:lnTo>
                    <a:lnTo>
                      <a:pt x="55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0" y="4"/>
                    </a:lnTo>
                    <a:lnTo>
                      <a:pt x="34" y="10"/>
                    </a:lnTo>
                    <a:lnTo>
                      <a:pt x="27" y="17"/>
                    </a:lnTo>
                    <a:lnTo>
                      <a:pt x="19" y="23"/>
                    </a:lnTo>
                    <a:lnTo>
                      <a:pt x="9" y="29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11" y="33"/>
                    </a:lnTo>
                    <a:lnTo>
                      <a:pt x="21" y="27"/>
                    </a:lnTo>
                    <a:lnTo>
                      <a:pt x="28" y="21"/>
                    </a:lnTo>
                    <a:lnTo>
                      <a:pt x="36" y="14"/>
                    </a:lnTo>
                    <a:lnTo>
                      <a:pt x="42" y="8"/>
                    </a:lnTo>
                    <a:lnTo>
                      <a:pt x="48" y="4"/>
                    </a:lnTo>
                    <a:lnTo>
                      <a:pt x="52" y="4"/>
                    </a:lnTo>
                    <a:lnTo>
                      <a:pt x="55" y="4"/>
                    </a:lnTo>
                    <a:lnTo>
                      <a:pt x="59" y="6"/>
                    </a:lnTo>
                    <a:lnTo>
                      <a:pt x="65" y="10"/>
                    </a:lnTo>
                    <a:lnTo>
                      <a:pt x="65" y="6"/>
                    </a:lnTo>
                    <a:lnTo>
                      <a:pt x="65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66" name="Freeform 1119">
                <a:extLst>
                  <a:ext uri="{FF2B5EF4-FFF2-40B4-BE49-F238E27FC236}">
                    <a16:creationId xmlns:a16="http://schemas.microsoft.com/office/drawing/2014/main" id="{C9ED6D99-C5D0-70BE-E83C-4E0BD2FF97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8" y="1823"/>
                <a:ext cx="23" cy="29"/>
              </a:xfrm>
              <a:custGeom>
                <a:avLst/>
                <a:gdLst>
                  <a:gd name="T0" fmla="*/ 23 w 23"/>
                  <a:gd name="T1" fmla="*/ 25 h 29"/>
                  <a:gd name="T2" fmla="*/ 13 w 23"/>
                  <a:gd name="T3" fmla="*/ 23 h 29"/>
                  <a:gd name="T4" fmla="*/ 8 w 23"/>
                  <a:gd name="T5" fmla="*/ 21 h 29"/>
                  <a:gd name="T6" fmla="*/ 4 w 23"/>
                  <a:gd name="T7" fmla="*/ 17 h 29"/>
                  <a:gd name="T8" fmla="*/ 4 w 23"/>
                  <a:gd name="T9" fmla="*/ 13 h 29"/>
                  <a:gd name="T10" fmla="*/ 4 w 23"/>
                  <a:gd name="T11" fmla="*/ 10 h 29"/>
                  <a:gd name="T12" fmla="*/ 8 w 23"/>
                  <a:gd name="T13" fmla="*/ 6 h 29"/>
                  <a:gd name="T14" fmla="*/ 13 w 23"/>
                  <a:gd name="T15" fmla="*/ 4 h 29"/>
                  <a:gd name="T16" fmla="*/ 23 w 23"/>
                  <a:gd name="T17" fmla="*/ 4 h 29"/>
                  <a:gd name="T18" fmla="*/ 23 w 23"/>
                  <a:gd name="T19" fmla="*/ 0 h 29"/>
                  <a:gd name="T20" fmla="*/ 13 w 23"/>
                  <a:gd name="T21" fmla="*/ 0 h 29"/>
                  <a:gd name="T22" fmla="*/ 8 w 23"/>
                  <a:gd name="T23" fmla="*/ 2 h 29"/>
                  <a:gd name="T24" fmla="*/ 2 w 23"/>
                  <a:gd name="T25" fmla="*/ 6 h 29"/>
                  <a:gd name="T26" fmla="*/ 0 w 23"/>
                  <a:gd name="T27" fmla="*/ 13 h 29"/>
                  <a:gd name="T28" fmla="*/ 2 w 23"/>
                  <a:gd name="T29" fmla="*/ 19 h 29"/>
                  <a:gd name="T30" fmla="*/ 8 w 23"/>
                  <a:gd name="T31" fmla="*/ 25 h 29"/>
                  <a:gd name="T32" fmla="*/ 13 w 23"/>
                  <a:gd name="T33" fmla="*/ 27 h 29"/>
                  <a:gd name="T34" fmla="*/ 23 w 23"/>
                  <a:gd name="T35" fmla="*/ 29 h 29"/>
                  <a:gd name="T36" fmla="*/ 23 w 23"/>
                  <a:gd name="T37" fmla="*/ 25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29"/>
                  <a:gd name="T59" fmla="*/ 23 w 23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29">
                    <a:moveTo>
                      <a:pt x="23" y="25"/>
                    </a:moveTo>
                    <a:lnTo>
                      <a:pt x="13" y="23"/>
                    </a:lnTo>
                    <a:lnTo>
                      <a:pt x="8" y="21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4" y="10"/>
                    </a:lnTo>
                    <a:lnTo>
                      <a:pt x="8" y="6"/>
                    </a:lnTo>
                    <a:lnTo>
                      <a:pt x="13" y="4"/>
                    </a:lnTo>
                    <a:lnTo>
                      <a:pt x="23" y="4"/>
                    </a:lnTo>
                    <a:lnTo>
                      <a:pt x="23" y="0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2" y="6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8" y="25"/>
                    </a:lnTo>
                    <a:lnTo>
                      <a:pt x="13" y="27"/>
                    </a:lnTo>
                    <a:lnTo>
                      <a:pt x="23" y="29"/>
                    </a:lnTo>
                    <a:lnTo>
                      <a:pt x="23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67" name="Freeform 1120">
                <a:extLst>
                  <a:ext uri="{FF2B5EF4-FFF2-40B4-BE49-F238E27FC236}">
                    <a16:creationId xmlns:a16="http://schemas.microsoft.com/office/drawing/2014/main" id="{C292FDFD-22F0-00F9-42F0-8E69D02F1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1" y="1817"/>
                <a:ext cx="67" cy="35"/>
              </a:xfrm>
              <a:custGeom>
                <a:avLst/>
                <a:gdLst>
                  <a:gd name="T0" fmla="*/ 65 w 67"/>
                  <a:gd name="T1" fmla="*/ 10 h 35"/>
                  <a:gd name="T2" fmla="*/ 67 w 67"/>
                  <a:gd name="T3" fmla="*/ 6 h 35"/>
                  <a:gd name="T4" fmla="*/ 61 w 67"/>
                  <a:gd name="T5" fmla="*/ 2 h 35"/>
                  <a:gd name="T6" fmla="*/ 58 w 67"/>
                  <a:gd name="T7" fmla="*/ 0 h 35"/>
                  <a:gd name="T8" fmla="*/ 52 w 67"/>
                  <a:gd name="T9" fmla="*/ 0 h 35"/>
                  <a:gd name="T10" fmla="*/ 48 w 67"/>
                  <a:gd name="T11" fmla="*/ 0 h 35"/>
                  <a:gd name="T12" fmla="*/ 42 w 67"/>
                  <a:gd name="T13" fmla="*/ 4 h 35"/>
                  <a:gd name="T14" fmla="*/ 35 w 67"/>
                  <a:gd name="T15" fmla="*/ 10 h 35"/>
                  <a:gd name="T16" fmla="*/ 29 w 67"/>
                  <a:gd name="T17" fmla="*/ 17 h 35"/>
                  <a:gd name="T18" fmla="*/ 21 w 67"/>
                  <a:gd name="T19" fmla="*/ 23 h 35"/>
                  <a:gd name="T20" fmla="*/ 11 w 67"/>
                  <a:gd name="T21" fmla="*/ 29 h 35"/>
                  <a:gd name="T22" fmla="*/ 0 w 67"/>
                  <a:gd name="T23" fmla="*/ 31 h 35"/>
                  <a:gd name="T24" fmla="*/ 0 w 67"/>
                  <a:gd name="T25" fmla="*/ 35 h 35"/>
                  <a:gd name="T26" fmla="*/ 11 w 67"/>
                  <a:gd name="T27" fmla="*/ 33 h 35"/>
                  <a:gd name="T28" fmla="*/ 21 w 67"/>
                  <a:gd name="T29" fmla="*/ 27 h 35"/>
                  <a:gd name="T30" fmla="*/ 31 w 67"/>
                  <a:gd name="T31" fmla="*/ 21 h 35"/>
                  <a:gd name="T32" fmla="*/ 36 w 67"/>
                  <a:gd name="T33" fmla="*/ 14 h 35"/>
                  <a:gd name="T34" fmla="*/ 42 w 67"/>
                  <a:gd name="T35" fmla="*/ 8 h 35"/>
                  <a:gd name="T36" fmla="*/ 50 w 67"/>
                  <a:gd name="T37" fmla="*/ 4 h 35"/>
                  <a:gd name="T38" fmla="*/ 52 w 67"/>
                  <a:gd name="T39" fmla="*/ 4 h 35"/>
                  <a:gd name="T40" fmla="*/ 56 w 67"/>
                  <a:gd name="T41" fmla="*/ 4 h 35"/>
                  <a:gd name="T42" fmla="*/ 61 w 67"/>
                  <a:gd name="T43" fmla="*/ 6 h 35"/>
                  <a:gd name="T44" fmla="*/ 65 w 67"/>
                  <a:gd name="T45" fmla="*/ 10 h 35"/>
                  <a:gd name="T46" fmla="*/ 67 w 67"/>
                  <a:gd name="T47" fmla="*/ 6 h 35"/>
                  <a:gd name="T48" fmla="*/ 65 w 67"/>
                  <a:gd name="T49" fmla="*/ 10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7"/>
                  <a:gd name="T76" fmla="*/ 0 h 35"/>
                  <a:gd name="T77" fmla="*/ 67 w 67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7" h="35">
                    <a:moveTo>
                      <a:pt x="65" y="10"/>
                    </a:moveTo>
                    <a:lnTo>
                      <a:pt x="67" y="6"/>
                    </a:lnTo>
                    <a:lnTo>
                      <a:pt x="61" y="2"/>
                    </a:lnTo>
                    <a:lnTo>
                      <a:pt x="58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2" y="4"/>
                    </a:lnTo>
                    <a:lnTo>
                      <a:pt x="35" y="10"/>
                    </a:lnTo>
                    <a:lnTo>
                      <a:pt x="29" y="17"/>
                    </a:lnTo>
                    <a:lnTo>
                      <a:pt x="21" y="23"/>
                    </a:lnTo>
                    <a:lnTo>
                      <a:pt x="11" y="29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11" y="33"/>
                    </a:lnTo>
                    <a:lnTo>
                      <a:pt x="21" y="27"/>
                    </a:lnTo>
                    <a:lnTo>
                      <a:pt x="31" y="21"/>
                    </a:lnTo>
                    <a:lnTo>
                      <a:pt x="36" y="14"/>
                    </a:lnTo>
                    <a:lnTo>
                      <a:pt x="42" y="8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6" y="4"/>
                    </a:lnTo>
                    <a:lnTo>
                      <a:pt x="61" y="6"/>
                    </a:lnTo>
                    <a:lnTo>
                      <a:pt x="65" y="10"/>
                    </a:lnTo>
                    <a:lnTo>
                      <a:pt x="67" y="6"/>
                    </a:lnTo>
                    <a:lnTo>
                      <a:pt x="65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68" name="Freeform 1121">
                <a:extLst>
                  <a:ext uri="{FF2B5EF4-FFF2-40B4-BE49-F238E27FC236}">
                    <a16:creationId xmlns:a16="http://schemas.microsoft.com/office/drawing/2014/main" id="{E717CBE8-8B41-7E4F-C50E-16AF5C4D8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5" y="1823"/>
                <a:ext cx="23" cy="29"/>
              </a:xfrm>
              <a:custGeom>
                <a:avLst/>
                <a:gdLst>
                  <a:gd name="T0" fmla="*/ 23 w 23"/>
                  <a:gd name="T1" fmla="*/ 25 h 29"/>
                  <a:gd name="T2" fmla="*/ 14 w 23"/>
                  <a:gd name="T3" fmla="*/ 23 h 29"/>
                  <a:gd name="T4" fmla="*/ 8 w 23"/>
                  <a:gd name="T5" fmla="*/ 21 h 29"/>
                  <a:gd name="T6" fmla="*/ 4 w 23"/>
                  <a:gd name="T7" fmla="*/ 17 h 29"/>
                  <a:gd name="T8" fmla="*/ 2 w 23"/>
                  <a:gd name="T9" fmla="*/ 13 h 29"/>
                  <a:gd name="T10" fmla="*/ 4 w 23"/>
                  <a:gd name="T11" fmla="*/ 10 h 29"/>
                  <a:gd name="T12" fmla="*/ 8 w 23"/>
                  <a:gd name="T13" fmla="*/ 6 h 29"/>
                  <a:gd name="T14" fmla="*/ 14 w 23"/>
                  <a:gd name="T15" fmla="*/ 4 h 29"/>
                  <a:gd name="T16" fmla="*/ 21 w 23"/>
                  <a:gd name="T17" fmla="*/ 4 h 29"/>
                  <a:gd name="T18" fmla="*/ 23 w 23"/>
                  <a:gd name="T19" fmla="*/ 0 h 29"/>
                  <a:gd name="T20" fmla="*/ 14 w 23"/>
                  <a:gd name="T21" fmla="*/ 0 h 29"/>
                  <a:gd name="T22" fmla="*/ 6 w 23"/>
                  <a:gd name="T23" fmla="*/ 2 h 29"/>
                  <a:gd name="T24" fmla="*/ 2 w 23"/>
                  <a:gd name="T25" fmla="*/ 6 h 29"/>
                  <a:gd name="T26" fmla="*/ 0 w 23"/>
                  <a:gd name="T27" fmla="*/ 13 h 29"/>
                  <a:gd name="T28" fmla="*/ 2 w 23"/>
                  <a:gd name="T29" fmla="*/ 19 h 29"/>
                  <a:gd name="T30" fmla="*/ 6 w 23"/>
                  <a:gd name="T31" fmla="*/ 25 h 29"/>
                  <a:gd name="T32" fmla="*/ 14 w 23"/>
                  <a:gd name="T33" fmla="*/ 27 h 29"/>
                  <a:gd name="T34" fmla="*/ 23 w 23"/>
                  <a:gd name="T35" fmla="*/ 29 h 29"/>
                  <a:gd name="T36" fmla="*/ 23 w 23"/>
                  <a:gd name="T37" fmla="*/ 25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29"/>
                  <a:gd name="T59" fmla="*/ 23 w 23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29">
                    <a:moveTo>
                      <a:pt x="23" y="25"/>
                    </a:moveTo>
                    <a:lnTo>
                      <a:pt x="14" y="23"/>
                    </a:lnTo>
                    <a:lnTo>
                      <a:pt x="8" y="21"/>
                    </a:lnTo>
                    <a:lnTo>
                      <a:pt x="4" y="17"/>
                    </a:lnTo>
                    <a:lnTo>
                      <a:pt x="2" y="13"/>
                    </a:lnTo>
                    <a:lnTo>
                      <a:pt x="4" y="10"/>
                    </a:lnTo>
                    <a:lnTo>
                      <a:pt x="8" y="6"/>
                    </a:lnTo>
                    <a:lnTo>
                      <a:pt x="14" y="4"/>
                    </a:lnTo>
                    <a:lnTo>
                      <a:pt x="21" y="4"/>
                    </a:lnTo>
                    <a:lnTo>
                      <a:pt x="23" y="0"/>
                    </a:lnTo>
                    <a:lnTo>
                      <a:pt x="14" y="0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6" y="25"/>
                    </a:lnTo>
                    <a:lnTo>
                      <a:pt x="14" y="27"/>
                    </a:lnTo>
                    <a:lnTo>
                      <a:pt x="23" y="29"/>
                    </a:lnTo>
                    <a:lnTo>
                      <a:pt x="23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69" name="Freeform 1122">
                <a:extLst>
                  <a:ext uri="{FF2B5EF4-FFF2-40B4-BE49-F238E27FC236}">
                    <a16:creationId xmlns:a16="http://schemas.microsoft.com/office/drawing/2014/main" id="{B5C7B40D-E258-7AC1-6A2F-848011380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8" y="1817"/>
                <a:ext cx="65" cy="35"/>
              </a:xfrm>
              <a:custGeom>
                <a:avLst/>
                <a:gdLst>
                  <a:gd name="T0" fmla="*/ 65 w 65"/>
                  <a:gd name="T1" fmla="*/ 10 h 35"/>
                  <a:gd name="T2" fmla="*/ 65 w 65"/>
                  <a:gd name="T3" fmla="*/ 6 h 35"/>
                  <a:gd name="T4" fmla="*/ 62 w 65"/>
                  <a:gd name="T5" fmla="*/ 2 h 35"/>
                  <a:gd name="T6" fmla="*/ 56 w 65"/>
                  <a:gd name="T7" fmla="*/ 0 h 35"/>
                  <a:gd name="T8" fmla="*/ 52 w 65"/>
                  <a:gd name="T9" fmla="*/ 0 h 35"/>
                  <a:gd name="T10" fmla="*/ 48 w 65"/>
                  <a:gd name="T11" fmla="*/ 0 h 35"/>
                  <a:gd name="T12" fmla="*/ 40 w 65"/>
                  <a:gd name="T13" fmla="*/ 4 h 35"/>
                  <a:gd name="T14" fmla="*/ 35 w 65"/>
                  <a:gd name="T15" fmla="*/ 10 h 35"/>
                  <a:gd name="T16" fmla="*/ 27 w 65"/>
                  <a:gd name="T17" fmla="*/ 17 h 35"/>
                  <a:gd name="T18" fmla="*/ 19 w 65"/>
                  <a:gd name="T19" fmla="*/ 23 h 35"/>
                  <a:gd name="T20" fmla="*/ 12 w 65"/>
                  <a:gd name="T21" fmla="*/ 29 h 35"/>
                  <a:gd name="T22" fmla="*/ 0 w 65"/>
                  <a:gd name="T23" fmla="*/ 31 h 35"/>
                  <a:gd name="T24" fmla="*/ 0 w 65"/>
                  <a:gd name="T25" fmla="*/ 35 h 35"/>
                  <a:gd name="T26" fmla="*/ 12 w 65"/>
                  <a:gd name="T27" fmla="*/ 33 h 35"/>
                  <a:gd name="T28" fmla="*/ 21 w 65"/>
                  <a:gd name="T29" fmla="*/ 27 h 35"/>
                  <a:gd name="T30" fmla="*/ 29 w 65"/>
                  <a:gd name="T31" fmla="*/ 21 h 35"/>
                  <a:gd name="T32" fmla="*/ 35 w 65"/>
                  <a:gd name="T33" fmla="*/ 14 h 35"/>
                  <a:gd name="T34" fmla="*/ 42 w 65"/>
                  <a:gd name="T35" fmla="*/ 8 h 35"/>
                  <a:gd name="T36" fmla="*/ 48 w 65"/>
                  <a:gd name="T37" fmla="*/ 4 h 35"/>
                  <a:gd name="T38" fmla="*/ 52 w 65"/>
                  <a:gd name="T39" fmla="*/ 4 h 35"/>
                  <a:gd name="T40" fmla="*/ 56 w 65"/>
                  <a:gd name="T41" fmla="*/ 4 h 35"/>
                  <a:gd name="T42" fmla="*/ 60 w 65"/>
                  <a:gd name="T43" fmla="*/ 6 h 35"/>
                  <a:gd name="T44" fmla="*/ 65 w 65"/>
                  <a:gd name="T45" fmla="*/ 10 h 35"/>
                  <a:gd name="T46" fmla="*/ 65 w 65"/>
                  <a:gd name="T47" fmla="*/ 6 h 35"/>
                  <a:gd name="T48" fmla="*/ 65 w 65"/>
                  <a:gd name="T49" fmla="*/ 10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5"/>
                  <a:gd name="T76" fmla="*/ 0 h 35"/>
                  <a:gd name="T77" fmla="*/ 65 w 65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5" h="35">
                    <a:moveTo>
                      <a:pt x="65" y="10"/>
                    </a:moveTo>
                    <a:lnTo>
                      <a:pt x="65" y="6"/>
                    </a:lnTo>
                    <a:lnTo>
                      <a:pt x="62" y="2"/>
                    </a:lnTo>
                    <a:lnTo>
                      <a:pt x="56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0" y="4"/>
                    </a:lnTo>
                    <a:lnTo>
                      <a:pt x="35" y="10"/>
                    </a:lnTo>
                    <a:lnTo>
                      <a:pt x="27" y="17"/>
                    </a:lnTo>
                    <a:lnTo>
                      <a:pt x="19" y="23"/>
                    </a:lnTo>
                    <a:lnTo>
                      <a:pt x="12" y="29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12" y="33"/>
                    </a:lnTo>
                    <a:lnTo>
                      <a:pt x="21" y="27"/>
                    </a:lnTo>
                    <a:lnTo>
                      <a:pt x="29" y="21"/>
                    </a:lnTo>
                    <a:lnTo>
                      <a:pt x="35" y="14"/>
                    </a:lnTo>
                    <a:lnTo>
                      <a:pt x="42" y="8"/>
                    </a:lnTo>
                    <a:lnTo>
                      <a:pt x="48" y="4"/>
                    </a:lnTo>
                    <a:lnTo>
                      <a:pt x="52" y="4"/>
                    </a:lnTo>
                    <a:lnTo>
                      <a:pt x="56" y="4"/>
                    </a:lnTo>
                    <a:lnTo>
                      <a:pt x="60" y="6"/>
                    </a:lnTo>
                    <a:lnTo>
                      <a:pt x="65" y="10"/>
                    </a:lnTo>
                    <a:lnTo>
                      <a:pt x="65" y="6"/>
                    </a:lnTo>
                    <a:lnTo>
                      <a:pt x="65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70" name="Freeform 1123">
                <a:extLst>
                  <a:ext uri="{FF2B5EF4-FFF2-40B4-BE49-F238E27FC236}">
                    <a16:creationId xmlns:a16="http://schemas.microsoft.com/office/drawing/2014/main" id="{46A622E2-1AA1-1C1D-74E4-79FE27D02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2" y="1823"/>
                <a:ext cx="21" cy="29"/>
              </a:xfrm>
              <a:custGeom>
                <a:avLst/>
                <a:gdLst>
                  <a:gd name="T0" fmla="*/ 21 w 21"/>
                  <a:gd name="T1" fmla="*/ 25 h 29"/>
                  <a:gd name="T2" fmla="*/ 12 w 21"/>
                  <a:gd name="T3" fmla="*/ 23 h 29"/>
                  <a:gd name="T4" fmla="*/ 6 w 21"/>
                  <a:gd name="T5" fmla="*/ 21 h 29"/>
                  <a:gd name="T6" fmla="*/ 4 w 21"/>
                  <a:gd name="T7" fmla="*/ 17 h 29"/>
                  <a:gd name="T8" fmla="*/ 2 w 21"/>
                  <a:gd name="T9" fmla="*/ 13 h 29"/>
                  <a:gd name="T10" fmla="*/ 4 w 21"/>
                  <a:gd name="T11" fmla="*/ 10 h 29"/>
                  <a:gd name="T12" fmla="*/ 6 w 21"/>
                  <a:gd name="T13" fmla="*/ 6 h 29"/>
                  <a:gd name="T14" fmla="*/ 12 w 21"/>
                  <a:gd name="T15" fmla="*/ 4 h 29"/>
                  <a:gd name="T16" fmla="*/ 21 w 21"/>
                  <a:gd name="T17" fmla="*/ 4 h 29"/>
                  <a:gd name="T18" fmla="*/ 21 w 21"/>
                  <a:gd name="T19" fmla="*/ 0 h 29"/>
                  <a:gd name="T20" fmla="*/ 12 w 21"/>
                  <a:gd name="T21" fmla="*/ 0 h 29"/>
                  <a:gd name="T22" fmla="*/ 6 w 21"/>
                  <a:gd name="T23" fmla="*/ 2 h 29"/>
                  <a:gd name="T24" fmla="*/ 0 w 21"/>
                  <a:gd name="T25" fmla="*/ 6 h 29"/>
                  <a:gd name="T26" fmla="*/ 0 w 21"/>
                  <a:gd name="T27" fmla="*/ 13 h 29"/>
                  <a:gd name="T28" fmla="*/ 0 w 21"/>
                  <a:gd name="T29" fmla="*/ 19 h 29"/>
                  <a:gd name="T30" fmla="*/ 6 w 21"/>
                  <a:gd name="T31" fmla="*/ 25 h 29"/>
                  <a:gd name="T32" fmla="*/ 12 w 21"/>
                  <a:gd name="T33" fmla="*/ 27 h 29"/>
                  <a:gd name="T34" fmla="*/ 21 w 21"/>
                  <a:gd name="T35" fmla="*/ 29 h 29"/>
                  <a:gd name="T36" fmla="*/ 21 w 21"/>
                  <a:gd name="T37" fmla="*/ 25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1"/>
                  <a:gd name="T58" fmla="*/ 0 h 29"/>
                  <a:gd name="T59" fmla="*/ 21 w 21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1" h="29">
                    <a:moveTo>
                      <a:pt x="21" y="25"/>
                    </a:moveTo>
                    <a:lnTo>
                      <a:pt x="12" y="23"/>
                    </a:lnTo>
                    <a:lnTo>
                      <a:pt x="6" y="21"/>
                    </a:lnTo>
                    <a:lnTo>
                      <a:pt x="4" y="17"/>
                    </a:lnTo>
                    <a:lnTo>
                      <a:pt x="2" y="13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12" y="4"/>
                    </a:lnTo>
                    <a:lnTo>
                      <a:pt x="21" y="4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6" y="2"/>
                    </a:lnTo>
                    <a:lnTo>
                      <a:pt x="0" y="6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6" y="25"/>
                    </a:lnTo>
                    <a:lnTo>
                      <a:pt x="12" y="27"/>
                    </a:lnTo>
                    <a:lnTo>
                      <a:pt x="21" y="29"/>
                    </a:lnTo>
                    <a:lnTo>
                      <a:pt x="21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71" name="Freeform 1124">
                <a:extLst>
                  <a:ext uri="{FF2B5EF4-FFF2-40B4-BE49-F238E27FC236}">
                    <a16:creationId xmlns:a16="http://schemas.microsoft.com/office/drawing/2014/main" id="{14570CB3-6B19-03B0-D097-95E99843DB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3" y="1817"/>
                <a:ext cx="68" cy="35"/>
              </a:xfrm>
              <a:custGeom>
                <a:avLst/>
                <a:gdLst>
                  <a:gd name="T0" fmla="*/ 68 w 68"/>
                  <a:gd name="T1" fmla="*/ 10 h 35"/>
                  <a:gd name="T2" fmla="*/ 68 w 68"/>
                  <a:gd name="T3" fmla="*/ 6 h 35"/>
                  <a:gd name="T4" fmla="*/ 62 w 68"/>
                  <a:gd name="T5" fmla="*/ 2 h 35"/>
                  <a:gd name="T6" fmla="*/ 58 w 68"/>
                  <a:gd name="T7" fmla="*/ 0 h 35"/>
                  <a:gd name="T8" fmla="*/ 52 w 68"/>
                  <a:gd name="T9" fmla="*/ 0 h 35"/>
                  <a:gd name="T10" fmla="*/ 48 w 68"/>
                  <a:gd name="T11" fmla="*/ 0 h 35"/>
                  <a:gd name="T12" fmla="*/ 43 w 68"/>
                  <a:gd name="T13" fmla="*/ 4 h 35"/>
                  <a:gd name="T14" fmla="*/ 35 w 68"/>
                  <a:gd name="T15" fmla="*/ 10 h 35"/>
                  <a:gd name="T16" fmla="*/ 29 w 68"/>
                  <a:gd name="T17" fmla="*/ 17 h 35"/>
                  <a:gd name="T18" fmla="*/ 22 w 68"/>
                  <a:gd name="T19" fmla="*/ 23 h 35"/>
                  <a:gd name="T20" fmla="*/ 12 w 68"/>
                  <a:gd name="T21" fmla="*/ 29 h 35"/>
                  <a:gd name="T22" fmla="*/ 0 w 68"/>
                  <a:gd name="T23" fmla="*/ 31 h 35"/>
                  <a:gd name="T24" fmla="*/ 0 w 68"/>
                  <a:gd name="T25" fmla="*/ 35 h 35"/>
                  <a:gd name="T26" fmla="*/ 12 w 68"/>
                  <a:gd name="T27" fmla="*/ 33 h 35"/>
                  <a:gd name="T28" fmla="*/ 22 w 68"/>
                  <a:gd name="T29" fmla="*/ 27 h 35"/>
                  <a:gd name="T30" fmla="*/ 29 w 68"/>
                  <a:gd name="T31" fmla="*/ 21 h 35"/>
                  <a:gd name="T32" fmla="*/ 37 w 68"/>
                  <a:gd name="T33" fmla="*/ 14 h 35"/>
                  <a:gd name="T34" fmla="*/ 43 w 68"/>
                  <a:gd name="T35" fmla="*/ 8 h 35"/>
                  <a:gd name="T36" fmla="*/ 50 w 68"/>
                  <a:gd name="T37" fmla="*/ 4 h 35"/>
                  <a:gd name="T38" fmla="*/ 52 w 68"/>
                  <a:gd name="T39" fmla="*/ 4 h 35"/>
                  <a:gd name="T40" fmla="*/ 56 w 68"/>
                  <a:gd name="T41" fmla="*/ 4 h 35"/>
                  <a:gd name="T42" fmla="*/ 62 w 68"/>
                  <a:gd name="T43" fmla="*/ 6 h 35"/>
                  <a:gd name="T44" fmla="*/ 66 w 68"/>
                  <a:gd name="T45" fmla="*/ 10 h 35"/>
                  <a:gd name="T46" fmla="*/ 68 w 68"/>
                  <a:gd name="T47" fmla="*/ 6 h 35"/>
                  <a:gd name="T48" fmla="*/ 68 w 68"/>
                  <a:gd name="T49" fmla="*/ 10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8"/>
                  <a:gd name="T76" fmla="*/ 0 h 35"/>
                  <a:gd name="T77" fmla="*/ 68 w 68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8" h="35">
                    <a:moveTo>
                      <a:pt x="68" y="10"/>
                    </a:moveTo>
                    <a:lnTo>
                      <a:pt x="68" y="6"/>
                    </a:lnTo>
                    <a:lnTo>
                      <a:pt x="62" y="2"/>
                    </a:lnTo>
                    <a:lnTo>
                      <a:pt x="58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3" y="4"/>
                    </a:lnTo>
                    <a:lnTo>
                      <a:pt x="35" y="10"/>
                    </a:lnTo>
                    <a:lnTo>
                      <a:pt x="29" y="17"/>
                    </a:lnTo>
                    <a:lnTo>
                      <a:pt x="22" y="23"/>
                    </a:lnTo>
                    <a:lnTo>
                      <a:pt x="12" y="29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12" y="33"/>
                    </a:lnTo>
                    <a:lnTo>
                      <a:pt x="22" y="27"/>
                    </a:lnTo>
                    <a:lnTo>
                      <a:pt x="29" y="21"/>
                    </a:lnTo>
                    <a:lnTo>
                      <a:pt x="37" y="14"/>
                    </a:lnTo>
                    <a:lnTo>
                      <a:pt x="43" y="8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6" y="4"/>
                    </a:lnTo>
                    <a:lnTo>
                      <a:pt x="62" y="6"/>
                    </a:lnTo>
                    <a:lnTo>
                      <a:pt x="66" y="10"/>
                    </a:lnTo>
                    <a:lnTo>
                      <a:pt x="68" y="6"/>
                    </a:lnTo>
                    <a:lnTo>
                      <a:pt x="68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72" name="Freeform 1125">
                <a:extLst>
                  <a:ext uri="{FF2B5EF4-FFF2-40B4-BE49-F238E27FC236}">
                    <a16:creationId xmlns:a16="http://schemas.microsoft.com/office/drawing/2014/main" id="{16CC2762-44E3-4D8E-787D-C383D253A6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8" y="1823"/>
                <a:ext cx="23" cy="29"/>
              </a:xfrm>
              <a:custGeom>
                <a:avLst/>
                <a:gdLst>
                  <a:gd name="T0" fmla="*/ 23 w 23"/>
                  <a:gd name="T1" fmla="*/ 25 h 29"/>
                  <a:gd name="T2" fmla="*/ 13 w 23"/>
                  <a:gd name="T3" fmla="*/ 23 h 29"/>
                  <a:gd name="T4" fmla="*/ 7 w 23"/>
                  <a:gd name="T5" fmla="*/ 21 h 29"/>
                  <a:gd name="T6" fmla="*/ 3 w 23"/>
                  <a:gd name="T7" fmla="*/ 17 h 29"/>
                  <a:gd name="T8" fmla="*/ 3 w 23"/>
                  <a:gd name="T9" fmla="*/ 13 h 29"/>
                  <a:gd name="T10" fmla="*/ 3 w 23"/>
                  <a:gd name="T11" fmla="*/ 10 h 29"/>
                  <a:gd name="T12" fmla="*/ 7 w 23"/>
                  <a:gd name="T13" fmla="*/ 6 h 29"/>
                  <a:gd name="T14" fmla="*/ 13 w 23"/>
                  <a:gd name="T15" fmla="*/ 4 h 29"/>
                  <a:gd name="T16" fmla="*/ 23 w 23"/>
                  <a:gd name="T17" fmla="*/ 4 h 29"/>
                  <a:gd name="T18" fmla="*/ 23 w 23"/>
                  <a:gd name="T19" fmla="*/ 0 h 29"/>
                  <a:gd name="T20" fmla="*/ 13 w 23"/>
                  <a:gd name="T21" fmla="*/ 0 h 29"/>
                  <a:gd name="T22" fmla="*/ 5 w 23"/>
                  <a:gd name="T23" fmla="*/ 2 h 29"/>
                  <a:gd name="T24" fmla="*/ 1 w 23"/>
                  <a:gd name="T25" fmla="*/ 6 h 29"/>
                  <a:gd name="T26" fmla="*/ 0 w 23"/>
                  <a:gd name="T27" fmla="*/ 13 h 29"/>
                  <a:gd name="T28" fmla="*/ 1 w 23"/>
                  <a:gd name="T29" fmla="*/ 19 h 29"/>
                  <a:gd name="T30" fmla="*/ 5 w 23"/>
                  <a:gd name="T31" fmla="*/ 25 h 29"/>
                  <a:gd name="T32" fmla="*/ 13 w 23"/>
                  <a:gd name="T33" fmla="*/ 27 h 29"/>
                  <a:gd name="T34" fmla="*/ 23 w 23"/>
                  <a:gd name="T35" fmla="*/ 29 h 29"/>
                  <a:gd name="T36" fmla="*/ 23 w 23"/>
                  <a:gd name="T37" fmla="*/ 25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29"/>
                  <a:gd name="T59" fmla="*/ 23 w 23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29">
                    <a:moveTo>
                      <a:pt x="23" y="25"/>
                    </a:moveTo>
                    <a:lnTo>
                      <a:pt x="13" y="23"/>
                    </a:lnTo>
                    <a:lnTo>
                      <a:pt x="7" y="21"/>
                    </a:lnTo>
                    <a:lnTo>
                      <a:pt x="3" y="17"/>
                    </a:lnTo>
                    <a:lnTo>
                      <a:pt x="3" y="13"/>
                    </a:lnTo>
                    <a:lnTo>
                      <a:pt x="3" y="10"/>
                    </a:lnTo>
                    <a:lnTo>
                      <a:pt x="7" y="6"/>
                    </a:lnTo>
                    <a:lnTo>
                      <a:pt x="13" y="4"/>
                    </a:lnTo>
                    <a:lnTo>
                      <a:pt x="23" y="4"/>
                    </a:lnTo>
                    <a:lnTo>
                      <a:pt x="23" y="0"/>
                    </a:lnTo>
                    <a:lnTo>
                      <a:pt x="13" y="0"/>
                    </a:lnTo>
                    <a:lnTo>
                      <a:pt x="5" y="2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5" y="25"/>
                    </a:lnTo>
                    <a:lnTo>
                      <a:pt x="13" y="27"/>
                    </a:lnTo>
                    <a:lnTo>
                      <a:pt x="23" y="29"/>
                    </a:lnTo>
                    <a:lnTo>
                      <a:pt x="23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73" name="Freeform 1126">
                <a:extLst>
                  <a:ext uri="{FF2B5EF4-FFF2-40B4-BE49-F238E27FC236}">
                    <a16:creationId xmlns:a16="http://schemas.microsoft.com/office/drawing/2014/main" id="{651EDBF3-1831-A5E6-D6E4-A1F645553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1" y="1817"/>
                <a:ext cx="65" cy="35"/>
              </a:xfrm>
              <a:custGeom>
                <a:avLst/>
                <a:gdLst>
                  <a:gd name="T0" fmla="*/ 65 w 65"/>
                  <a:gd name="T1" fmla="*/ 10 h 35"/>
                  <a:gd name="T2" fmla="*/ 65 w 65"/>
                  <a:gd name="T3" fmla="*/ 6 h 35"/>
                  <a:gd name="T4" fmla="*/ 61 w 65"/>
                  <a:gd name="T5" fmla="*/ 2 h 35"/>
                  <a:gd name="T6" fmla="*/ 55 w 65"/>
                  <a:gd name="T7" fmla="*/ 0 h 35"/>
                  <a:gd name="T8" fmla="*/ 51 w 65"/>
                  <a:gd name="T9" fmla="*/ 0 h 35"/>
                  <a:gd name="T10" fmla="*/ 48 w 65"/>
                  <a:gd name="T11" fmla="*/ 0 h 35"/>
                  <a:gd name="T12" fmla="*/ 40 w 65"/>
                  <a:gd name="T13" fmla="*/ 4 h 35"/>
                  <a:gd name="T14" fmla="*/ 34 w 65"/>
                  <a:gd name="T15" fmla="*/ 10 h 35"/>
                  <a:gd name="T16" fmla="*/ 26 w 65"/>
                  <a:gd name="T17" fmla="*/ 17 h 35"/>
                  <a:gd name="T18" fmla="*/ 19 w 65"/>
                  <a:gd name="T19" fmla="*/ 23 h 35"/>
                  <a:gd name="T20" fmla="*/ 11 w 65"/>
                  <a:gd name="T21" fmla="*/ 29 h 35"/>
                  <a:gd name="T22" fmla="*/ 0 w 65"/>
                  <a:gd name="T23" fmla="*/ 31 h 35"/>
                  <a:gd name="T24" fmla="*/ 0 w 65"/>
                  <a:gd name="T25" fmla="*/ 35 h 35"/>
                  <a:gd name="T26" fmla="*/ 11 w 65"/>
                  <a:gd name="T27" fmla="*/ 33 h 35"/>
                  <a:gd name="T28" fmla="*/ 21 w 65"/>
                  <a:gd name="T29" fmla="*/ 27 h 35"/>
                  <a:gd name="T30" fmla="*/ 28 w 65"/>
                  <a:gd name="T31" fmla="*/ 21 h 35"/>
                  <a:gd name="T32" fmla="*/ 34 w 65"/>
                  <a:gd name="T33" fmla="*/ 14 h 35"/>
                  <a:gd name="T34" fmla="*/ 42 w 65"/>
                  <a:gd name="T35" fmla="*/ 8 h 35"/>
                  <a:gd name="T36" fmla="*/ 48 w 65"/>
                  <a:gd name="T37" fmla="*/ 4 h 35"/>
                  <a:gd name="T38" fmla="*/ 51 w 65"/>
                  <a:gd name="T39" fmla="*/ 4 h 35"/>
                  <a:gd name="T40" fmla="*/ 55 w 65"/>
                  <a:gd name="T41" fmla="*/ 4 h 35"/>
                  <a:gd name="T42" fmla="*/ 59 w 65"/>
                  <a:gd name="T43" fmla="*/ 6 h 35"/>
                  <a:gd name="T44" fmla="*/ 65 w 65"/>
                  <a:gd name="T45" fmla="*/ 10 h 35"/>
                  <a:gd name="T46" fmla="*/ 65 w 65"/>
                  <a:gd name="T47" fmla="*/ 6 h 35"/>
                  <a:gd name="T48" fmla="*/ 65 w 65"/>
                  <a:gd name="T49" fmla="*/ 10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5"/>
                  <a:gd name="T76" fmla="*/ 0 h 35"/>
                  <a:gd name="T77" fmla="*/ 65 w 65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5" h="35">
                    <a:moveTo>
                      <a:pt x="65" y="10"/>
                    </a:moveTo>
                    <a:lnTo>
                      <a:pt x="65" y="6"/>
                    </a:lnTo>
                    <a:lnTo>
                      <a:pt x="61" y="2"/>
                    </a:lnTo>
                    <a:lnTo>
                      <a:pt x="55" y="0"/>
                    </a:lnTo>
                    <a:lnTo>
                      <a:pt x="51" y="0"/>
                    </a:lnTo>
                    <a:lnTo>
                      <a:pt x="48" y="0"/>
                    </a:lnTo>
                    <a:lnTo>
                      <a:pt x="40" y="4"/>
                    </a:lnTo>
                    <a:lnTo>
                      <a:pt x="34" y="10"/>
                    </a:lnTo>
                    <a:lnTo>
                      <a:pt x="26" y="17"/>
                    </a:lnTo>
                    <a:lnTo>
                      <a:pt x="19" y="23"/>
                    </a:lnTo>
                    <a:lnTo>
                      <a:pt x="11" y="29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11" y="33"/>
                    </a:lnTo>
                    <a:lnTo>
                      <a:pt x="21" y="27"/>
                    </a:lnTo>
                    <a:lnTo>
                      <a:pt x="28" y="21"/>
                    </a:lnTo>
                    <a:lnTo>
                      <a:pt x="34" y="14"/>
                    </a:lnTo>
                    <a:lnTo>
                      <a:pt x="42" y="8"/>
                    </a:lnTo>
                    <a:lnTo>
                      <a:pt x="48" y="4"/>
                    </a:lnTo>
                    <a:lnTo>
                      <a:pt x="51" y="4"/>
                    </a:lnTo>
                    <a:lnTo>
                      <a:pt x="55" y="4"/>
                    </a:lnTo>
                    <a:lnTo>
                      <a:pt x="59" y="6"/>
                    </a:lnTo>
                    <a:lnTo>
                      <a:pt x="65" y="10"/>
                    </a:lnTo>
                    <a:lnTo>
                      <a:pt x="65" y="6"/>
                    </a:lnTo>
                    <a:lnTo>
                      <a:pt x="65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74" name="Freeform 1127">
                <a:extLst>
                  <a:ext uri="{FF2B5EF4-FFF2-40B4-BE49-F238E27FC236}">
                    <a16:creationId xmlns:a16="http://schemas.microsoft.com/office/drawing/2014/main" id="{D4550634-B65C-9FC7-37AF-1996A78DE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5" y="1823"/>
                <a:ext cx="21" cy="29"/>
              </a:xfrm>
              <a:custGeom>
                <a:avLst/>
                <a:gdLst>
                  <a:gd name="T0" fmla="*/ 21 w 21"/>
                  <a:gd name="T1" fmla="*/ 25 h 29"/>
                  <a:gd name="T2" fmla="*/ 11 w 21"/>
                  <a:gd name="T3" fmla="*/ 23 h 29"/>
                  <a:gd name="T4" fmla="*/ 5 w 21"/>
                  <a:gd name="T5" fmla="*/ 21 h 29"/>
                  <a:gd name="T6" fmla="*/ 4 w 21"/>
                  <a:gd name="T7" fmla="*/ 17 h 29"/>
                  <a:gd name="T8" fmla="*/ 2 w 21"/>
                  <a:gd name="T9" fmla="*/ 13 h 29"/>
                  <a:gd name="T10" fmla="*/ 4 w 21"/>
                  <a:gd name="T11" fmla="*/ 10 h 29"/>
                  <a:gd name="T12" fmla="*/ 5 w 21"/>
                  <a:gd name="T13" fmla="*/ 6 h 29"/>
                  <a:gd name="T14" fmla="*/ 11 w 21"/>
                  <a:gd name="T15" fmla="*/ 4 h 29"/>
                  <a:gd name="T16" fmla="*/ 21 w 21"/>
                  <a:gd name="T17" fmla="*/ 4 h 29"/>
                  <a:gd name="T18" fmla="*/ 21 w 21"/>
                  <a:gd name="T19" fmla="*/ 0 h 29"/>
                  <a:gd name="T20" fmla="*/ 11 w 21"/>
                  <a:gd name="T21" fmla="*/ 0 h 29"/>
                  <a:gd name="T22" fmla="*/ 5 w 21"/>
                  <a:gd name="T23" fmla="*/ 2 h 29"/>
                  <a:gd name="T24" fmla="*/ 0 w 21"/>
                  <a:gd name="T25" fmla="*/ 6 h 29"/>
                  <a:gd name="T26" fmla="*/ 0 w 21"/>
                  <a:gd name="T27" fmla="*/ 13 h 29"/>
                  <a:gd name="T28" fmla="*/ 0 w 21"/>
                  <a:gd name="T29" fmla="*/ 19 h 29"/>
                  <a:gd name="T30" fmla="*/ 5 w 21"/>
                  <a:gd name="T31" fmla="*/ 25 h 29"/>
                  <a:gd name="T32" fmla="*/ 11 w 21"/>
                  <a:gd name="T33" fmla="*/ 27 h 29"/>
                  <a:gd name="T34" fmla="*/ 21 w 21"/>
                  <a:gd name="T35" fmla="*/ 29 h 29"/>
                  <a:gd name="T36" fmla="*/ 21 w 21"/>
                  <a:gd name="T37" fmla="*/ 25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1"/>
                  <a:gd name="T58" fmla="*/ 0 h 29"/>
                  <a:gd name="T59" fmla="*/ 21 w 21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1" h="29">
                    <a:moveTo>
                      <a:pt x="21" y="25"/>
                    </a:moveTo>
                    <a:lnTo>
                      <a:pt x="11" y="23"/>
                    </a:lnTo>
                    <a:lnTo>
                      <a:pt x="5" y="21"/>
                    </a:lnTo>
                    <a:lnTo>
                      <a:pt x="4" y="17"/>
                    </a:lnTo>
                    <a:lnTo>
                      <a:pt x="2" y="13"/>
                    </a:lnTo>
                    <a:lnTo>
                      <a:pt x="4" y="10"/>
                    </a:lnTo>
                    <a:lnTo>
                      <a:pt x="5" y="6"/>
                    </a:lnTo>
                    <a:lnTo>
                      <a:pt x="11" y="4"/>
                    </a:lnTo>
                    <a:lnTo>
                      <a:pt x="21" y="4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5" y="2"/>
                    </a:lnTo>
                    <a:lnTo>
                      <a:pt x="0" y="6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5" y="25"/>
                    </a:lnTo>
                    <a:lnTo>
                      <a:pt x="11" y="27"/>
                    </a:lnTo>
                    <a:lnTo>
                      <a:pt x="21" y="29"/>
                    </a:lnTo>
                    <a:lnTo>
                      <a:pt x="21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75" name="Freeform 1128">
                <a:extLst>
                  <a:ext uri="{FF2B5EF4-FFF2-40B4-BE49-F238E27FC236}">
                    <a16:creationId xmlns:a16="http://schemas.microsoft.com/office/drawing/2014/main" id="{2982D424-4F08-336A-4D6B-AEFA499B23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6" y="1817"/>
                <a:ext cx="67" cy="35"/>
              </a:xfrm>
              <a:custGeom>
                <a:avLst/>
                <a:gdLst>
                  <a:gd name="T0" fmla="*/ 67 w 67"/>
                  <a:gd name="T1" fmla="*/ 10 h 35"/>
                  <a:gd name="T2" fmla="*/ 67 w 67"/>
                  <a:gd name="T3" fmla="*/ 6 h 35"/>
                  <a:gd name="T4" fmla="*/ 61 w 67"/>
                  <a:gd name="T5" fmla="*/ 2 h 35"/>
                  <a:gd name="T6" fmla="*/ 57 w 67"/>
                  <a:gd name="T7" fmla="*/ 0 h 35"/>
                  <a:gd name="T8" fmla="*/ 52 w 67"/>
                  <a:gd name="T9" fmla="*/ 0 h 35"/>
                  <a:gd name="T10" fmla="*/ 48 w 67"/>
                  <a:gd name="T11" fmla="*/ 0 h 35"/>
                  <a:gd name="T12" fmla="*/ 42 w 67"/>
                  <a:gd name="T13" fmla="*/ 4 h 35"/>
                  <a:gd name="T14" fmla="*/ 34 w 67"/>
                  <a:gd name="T15" fmla="*/ 10 h 35"/>
                  <a:gd name="T16" fmla="*/ 29 w 67"/>
                  <a:gd name="T17" fmla="*/ 17 h 35"/>
                  <a:gd name="T18" fmla="*/ 21 w 67"/>
                  <a:gd name="T19" fmla="*/ 23 h 35"/>
                  <a:gd name="T20" fmla="*/ 11 w 67"/>
                  <a:gd name="T21" fmla="*/ 29 h 35"/>
                  <a:gd name="T22" fmla="*/ 0 w 67"/>
                  <a:gd name="T23" fmla="*/ 31 h 35"/>
                  <a:gd name="T24" fmla="*/ 0 w 67"/>
                  <a:gd name="T25" fmla="*/ 35 h 35"/>
                  <a:gd name="T26" fmla="*/ 11 w 67"/>
                  <a:gd name="T27" fmla="*/ 33 h 35"/>
                  <a:gd name="T28" fmla="*/ 21 w 67"/>
                  <a:gd name="T29" fmla="*/ 27 h 35"/>
                  <a:gd name="T30" fmla="*/ 29 w 67"/>
                  <a:gd name="T31" fmla="*/ 21 h 35"/>
                  <a:gd name="T32" fmla="*/ 36 w 67"/>
                  <a:gd name="T33" fmla="*/ 14 h 35"/>
                  <a:gd name="T34" fmla="*/ 42 w 67"/>
                  <a:gd name="T35" fmla="*/ 8 h 35"/>
                  <a:gd name="T36" fmla="*/ 50 w 67"/>
                  <a:gd name="T37" fmla="*/ 4 h 35"/>
                  <a:gd name="T38" fmla="*/ 52 w 67"/>
                  <a:gd name="T39" fmla="*/ 4 h 35"/>
                  <a:gd name="T40" fmla="*/ 56 w 67"/>
                  <a:gd name="T41" fmla="*/ 4 h 35"/>
                  <a:gd name="T42" fmla="*/ 61 w 67"/>
                  <a:gd name="T43" fmla="*/ 6 h 35"/>
                  <a:gd name="T44" fmla="*/ 65 w 67"/>
                  <a:gd name="T45" fmla="*/ 10 h 35"/>
                  <a:gd name="T46" fmla="*/ 67 w 67"/>
                  <a:gd name="T47" fmla="*/ 6 h 35"/>
                  <a:gd name="T48" fmla="*/ 67 w 67"/>
                  <a:gd name="T49" fmla="*/ 10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7"/>
                  <a:gd name="T76" fmla="*/ 0 h 35"/>
                  <a:gd name="T77" fmla="*/ 67 w 67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7" h="35">
                    <a:moveTo>
                      <a:pt x="67" y="10"/>
                    </a:moveTo>
                    <a:lnTo>
                      <a:pt x="67" y="6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2" y="4"/>
                    </a:lnTo>
                    <a:lnTo>
                      <a:pt x="34" y="10"/>
                    </a:lnTo>
                    <a:lnTo>
                      <a:pt x="29" y="17"/>
                    </a:lnTo>
                    <a:lnTo>
                      <a:pt x="21" y="23"/>
                    </a:lnTo>
                    <a:lnTo>
                      <a:pt x="11" y="29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11" y="33"/>
                    </a:lnTo>
                    <a:lnTo>
                      <a:pt x="21" y="27"/>
                    </a:lnTo>
                    <a:lnTo>
                      <a:pt x="29" y="21"/>
                    </a:lnTo>
                    <a:lnTo>
                      <a:pt x="36" y="14"/>
                    </a:lnTo>
                    <a:lnTo>
                      <a:pt x="42" y="8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6" y="4"/>
                    </a:lnTo>
                    <a:lnTo>
                      <a:pt x="61" y="6"/>
                    </a:lnTo>
                    <a:lnTo>
                      <a:pt x="65" y="10"/>
                    </a:lnTo>
                    <a:lnTo>
                      <a:pt x="67" y="6"/>
                    </a:lnTo>
                    <a:lnTo>
                      <a:pt x="67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76" name="Freeform 1129">
                <a:extLst>
                  <a:ext uri="{FF2B5EF4-FFF2-40B4-BE49-F238E27FC236}">
                    <a16:creationId xmlns:a16="http://schemas.microsoft.com/office/drawing/2014/main" id="{1B7D547C-DE1B-C366-AAC8-A4DC285151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0" y="1823"/>
                <a:ext cx="23" cy="29"/>
              </a:xfrm>
              <a:custGeom>
                <a:avLst/>
                <a:gdLst>
                  <a:gd name="T0" fmla="*/ 23 w 23"/>
                  <a:gd name="T1" fmla="*/ 25 h 29"/>
                  <a:gd name="T2" fmla="*/ 13 w 23"/>
                  <a:gd name="T3" fmla="*/ 23 h 29"/>
                  <a:gd name="T4" fmla="*/ 8 w 23"/>
                  <a:gd name="T5" fmla="*/ 21 h 29"/>
                  <a:gd name="T6" fmla="*/ 4 w 23"/>
                  <a:gd name="T7" fmla="*/ 17 h 29"/>
                  <a:gd name="T8" fmla="*/ 4 w 23"/>
                  <a:gd name="T9" fmla="*/ 13 h 29"/>
                  <a:gd name="T10" fmla="*/ 4 w 23"/>
                  <a:gd name="T11" fmla="*/ 10 h 29"/>
                  <a:gd name="T12" fmla="*/ 8 w 23"/>
                  <a:gd name="T13" fmla="*/ 6 h 29"/>
                  <a:gd name="T14" fmla="*/ 13 w 23"/>
                  <a:gd name="T15" fmla="*/ 4 h 29"/>
                  <a:gd name="T16" fmla="*/ 23 w 23"/>
                  <a:gd name="T17" fmla="*/ 4 h 29"/>
                  <a:gd name="T18" fmla="*/ 23 w 23"/>
                  <a:gd name="T19" fmla="*/ 0 h 29"/>
                  <a:gd name="T20" fmla="*/ 13 w 23"/>
                  <a:gd name="T21" fmla="*/ 0 h 29"/>
                  <a:gd name="T22" fmla="*/ 6 w 23"/>
                  <a:gd name="T23" fmla="*/ 2 h 29"/>
                  <a:gd name="T24" fmla="*/ 2 w 23"/>
                  <a:gd name="T25" fmla="*/ 6 h 29"/>
                  <a:gd name="T26" fmla="*/ 0 w 23"/>
                  <a:gd name="T27" fmla="*/ 13 h 29"/>
                  <a:gd name="T28" fmla="*/ 2 w 23"/>
                  <a:gd name="T29" fmla="*/ 19 h 29"/>
                  <a:gd name="T30" fmla="*/ 6 w 23"/>
                  <a:gd name="T31" fmla="*/ 25 h 29"/>
                  <a:gd name="T32" fmla="*/ 13 w 23"/>
                  <a:gd name="T33" fmla="*/ 27 h 29"/>
                  <a:gd name="T34" fmla="*/ 23 w 23"/>
                  <a:gd name="T35" fmla="*/ 29 h 29"/>
                  <a:gd name="T36" fmla="*/ 23 w 23"/>
                  <a:gd name="T37" fmla="*/ 25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29"/>
                  <a:gd name="T59" fmla="*/ 23 w 23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29">
                    <a:moveTo>
                      <a:pt x="23" y="25"/>
                    </a:moveTo>
                    <a:lnTo>
                      <a:pt x="13" y="23"/>
                    </a:lnTo>
                    <a:lnTo>
                      <a:pt x="8" y="21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4" y="10"/>
                    </a:lnTo>
                    <a:lnTo>
                      <a:pt x="8" y="6"/>
                    </a:lnTo>
                    <a:lnTo>
                      <a:pt x="13" y="4"/>
                    </a:lnTo>
                    <a:lnTo>
                      <a:pt x="23" y="4"/>
                    </a:lnTo>
                    <a:lnTo>
                      <a:pt x="23" y="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6" y="25"/>
                    </a:lnTo>
                    <a:lnTo>
                      <a:pt x="13" y="27"/>
                    </a:lnTo>
                    <a:lnTo>
                      <a:pt x="23" y="29"/>
                    </a:lnTo>
                    <a:lnTo>
                      <a:pt x="23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77" name="Freeform 1130">
                <a:extLst>
                  <a:ext uri="{FF2B5EF4-FFF2-40B4-BE49-F238E27FC236}">
                    <a16:creationId xmlns:a16="http://schemas.microsoft.com/office/drawing/2014/main" id="{50FA6BCA-1D80-9FDB-ED07-927B940BA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3" y="1817"/>
                <a:ext cx="65" cy="35"/>
              </a:xfrm>
              <a:custGeom>
                <a:avLst/>
                <a:gdLst>
                  <a:gd name="T0" fmla="*/ 65 w 65"/>
                  <a:gd name="T1" fmla="*/ 10 h 35"/>
                  <a:gd name="T2" fmla="*/ 65 w 65"/>
                  <a:gd name="T3" fmla="*/ 6 h 35"/>
                  <a:gd name="T4" fmla="*/ 61 w 65"/>
                  <a:gd name="T5" fmla="*/ 2 h 35"/>
                  <a:gd name="T6" fmla="*/ 56 w 65"/>
                  <a:gd name="T7" fmla="*/ 0 h 35"/>
                  <a:gd name="T8" fmla="*/ 52 w 65"/>
                  <a:gd name="T9" fmla="*/ 0 h 35"/>
                  <a:gd name="T10" fmla="*/ 48 w 65"/>
                  <a:gd name="T11" fmla="*/ 0 h 35"/>
                  <a:gd name="T12" fmla="*/ 40 w 65"/>
                  <a:gd name="T13" fmla="*/ 4 h 35"/>
                  <a:gd name="T14" fmla="*/ 35 w 65"/>
                  <a:gd name="T15" fmla="*/ 10 h 35"/>
                  <a:gd name="T16" fmla="*/ 27 w 65"/>
                  <a:gd name="T17" fmla="*/ 17 h 35"/>
                  <a:gd name="T18" fmla="*/ 19 w 65"/>
                  <a:gd name="T19" fmla="*/ 23 h 35"/>
                  <a:gd name="T20" fmla="*/ 10 w 65"/>
                  <a:gd name="T21" fmla="*/ 29 h 35"/>
                  <a:gd name="T22" fmla="*/ 0 w 65"/>
                  <a:gd name="T23" fmla="*/ 31 h 35"/>
                  <a:gd name="T24" fmla="*/ 0 w 65"/>
                  <a:gd name="T25" fmla="*/ 35 h 35"/>
                  <a:gd name="T26" fmla="*/ 12 w 65"/>
                  <a:gd name="T27" fmla="*/ 33 h 35"/>
                  <a:gd name="T28" fmla="*/ 21 w 65"/>
                  <a:gd name="T29" fmla="*/ 27 h 35"/>
                  <a:gd name="T30" fmla="*/ 29 w 65"/>
                  <a:gd name="T31" fmla="*/ 21 h 35"/>
                  <a:gd name="T32" fmla="*/ 35 w 65"/>
                  <a:gd name="T33" fmla="*/ 14 h 35"/>
                  <a:gd name="T34" fmla="*/ 42 w 65"/>
                  <a:gd name="T35" fmla="*/ 8 h 35"/>
                  <a:gd name="T36" fmla="*/ 48 w 65"/>
                  <a:gd name="T37" fmla="*/ 4 h 35"/>
                  <a:gd name="T38" fmla="*/ 52 w 65"/>
                  <a:gd name="T39" fmla="*/ 4 h 35"/>
                  <a:gd name="T40" fmla="*/ 56 w 65"/>
                  <a:gd name="T41" fmla="*/ 4 h 35"/>
                  <a:gd name="T42" fmla="*/ 60 w 65"/>
                  <a:gd name="T43" fmla="*/ 6 h 35"/>
                  <a:gd name="T44" fmla="*/ 65 w 65"/>
                  <a:gd name="T45" fmla="*/ 10 h 35"/>
                  <a:gd name="T46" fmla="*/ 65 w 65"/>
                  <a:gd name="T47" fmla="*/ 6 h 35"/>
                  <a:gd name="T48" fmla="*/ 65 w 65"/>
                  <a:gd name="T49" fmla="*/ 10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5"/>
                  <a:gd name="T76" fmla="*/ 0 h 35"/>
                  <a:gd name="T77" fmla="*/ 65 w 65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5" h="35">
                    <a:moveTo>
                      <a:pt x="65" y="10"/>
                    </a:moveTo>
                    <a:lnTo>
                      <a:pt x="65" y="6"/>
                    </a:lnTo>
                    <a:lnTo>
                      <a:pt x="61" y="2"/>
                    </a:lnTo>
                    <a:lnTo>
                      <a:pt x="56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0" y="4"/>
                    </a:lnTo>
                    <a:lnTo>
                      <a:pt x="35" y="10"/>
                    </a:lnTo>
                    <a:lnTo>
                      <a:pt x="27" y="17"/>
                    </a:lnTo>
                    <a:lnTo>
                      <a:pt x="19" y="23"/>
                    </a:lnTo>
                    <a:lnTo>
                      <a:pt x="10" y="29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12" y="33"/>
                    </a:lnTo>
                    <a:lnTo>
                      <a:pt x="21" y="27"/>
                    </a:lnTo>
                    <a:lnTo>
                      <a:pt x="29" y="21"/>
                    </a:lnTo>
                    <a:lnTo>
                      <a:pt x="35" y="14"/>
                    </a:lnTo>
                    <a:lnTo>
                      <a:pt x="42" y="8"/>
                    </a:lnTo>
                    <a:lnTo>
                      <a:pt x="48" y="4"/>
                    </a:lnTo>
                    <a:lnTo>
                      <a:pt x="52" y="4"/>
                    </a:lnTo>
                    <a:lnTo>
                      <a:pt x="56" y="4"/>
                    </a:lnTo>
                    <a:lnTo>
                      <a:pt x="60" y="6"/>
                    </a:lnTo>
                    <a:lnTo>
                      <a:pt x="65" y="10"/>
                    </a:lnTo>
                    <a:lnTo>
                      <a:pt x="65" y="6"/>
                    </a:lnTo>
                    <a:lnTo>
                      <a:pt x="65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78" name="Freeform 1131">
                <a:extLst>
                  <a:ext uri="{FF2B5EF4-FFF2-40B4-BE49-F238E27FC236}">
                    <a16:creationId xmlns:a16="http://schemas.microsoft.com/office/drawing/2014/main" id="{92ED0EDC-1A57-A79E-5B0A-C2E36FEA1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7" y="1823"/>
                <a:ext cx="21" cy="29"/>
              </a:xfrm>
              <a:custGeom>
                <a:avLst/>
                <a:gdLst>
                  <a:gd name="T0" fmla="*/ 21 w 21"/>
                  <a:gd name="T1" fmla="*/ 25 h 29"/>
                  <a:gd name="T2" fmla="*/ 14 w 21"/>
                  <a:gd name="T3" fmla="*/ 23 h 29"/>
                  <a:gd name="T4" fmla="*/ 6 w 21"/>
                  <a:gd name="T5" fmla="*/ 21 h 29"/>
                  <a:gd name="T6" fmla="*/ 4 w 21"/>
                  <a:gd name="T7" fmla="*/ 17 h 29"/>
                  <a:gd name="T8" fmla="*/ 2 w 21"/>
                  <a:gd name="T9" fmla="*/ 13 h 29"/>
                  <a:gd name="T10" fmla="*/ 4 w 21"/>
                  <a:gd name="T11" fmla="*/ 10 h 29"/>
                  <a:gd name="T12" fmla="*/ 6 w 21"/>
                  <a:gd name="T13" fmla="*/ 6 h 29"/>
                  <a:gd name="T14" fmla="*/ 12 w 21"/>
                  <a:gd name="T15" fmla="*/ 4 h 29"/>
                  <a:gd name="T16" fmla="*/ 21 w 21"/>
                  <a:gd name="T17" fmla="*/ 4 h 29"/>
                  <a:gd name="T18" fmla="*/ 21 w 21"/>
                  <a:gd name="T19" fmla="*/ 0 h 29"/>
                  <a:gd name="T20" fmla="*/ 12 w 21"/>
                  <a:gd name="T21" fmla="*/ 0 h 29"/>
                  <a:gd name="T22" fmla="*/ 6 w 21"/>
                  <a:gd name="T23" fmla="*/ 2 h 29"/>
                  <a:gd name="T24" fmla="*/ 0 w 21"/>
                  <a:gd name="T25" fmla="*/ 6 h 29"/>
                  <a:gd name="T26" fmla="*/ 0 w 21"/>
                  <a:gd name="T27" fmla="*/ 13 h 29"/>
                  <a:gd name="T28" fmla="*/ 0 w 21"/>
                  <a:gd name="T29" fmla="*/ 19 h 29"/>
                  <a:gd name="T30" fmla="*/ 6 w 21"/>
                  <a:gd name="T31" fmla="*/ 25 h 29"/>
                  <a:gd name="T32" fmla="*/ 12 w 21"/>
                  <a:gd name="T33" fmla="*/ 27 h 29"/>
                  <a:gd name="T34" fmla="*/ 21 w 21"/>
                  <a:gd name="T35" fmla="*/ 29 h 29"/>
                  <a:gd name="T36" fmla="*/ 21 w 21"/>
                  <a:gd name="T37" fmla="*/ 25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1"/>
                  <a:gd name="T58" fmla="*/ 0 h 29"/>
                  <a:gd name="T59" fmla="*/ 21 w 21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1" h="29">
                    <a:moveTo>
                      <a:pt x="21" y="25"/>
                    </a:moveTo>
                    <a:lnTo>
                      <a:pt x="14" y="23"/>
                    </a:lnTo>
                    <a:lnTo>
                      <a:pt x="6" y="21"/>
                    </a:lnTo>
                    <a:lnTo>
                      <a:pt x="4" y="17"/>
                    </a:lnTo>
                    <a:lnTo>
                      <a:pt x="2" y="13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12" y="4"/>
                    </a:lnTo>
                    <a:lnTo>
                      <a:pt x="21" y="4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6" y="2"/>
                    </a:lnTo>
                    <a:lnTo>
                      <a:pt x="0" y="6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6" y="25"/>
                    </a:lnTo>
                    <a:lnTo>
                      <a:pt x="12" y="27"/>
                    </a:lnTo>
                    <a:lnTo>
                      <a:pt x="21" y="29"/>
                    </a:lnTo>
                    <a:lnTo>
                      <a:pt x="21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79" name="Freeform 1132">
                <a:extLst>
                  <a:ext uri="{FF2B5EF4-FFF2-40B4-BE49-F238E27FC236}">
                    <a16:creationId xmlns:a16="http://schemas.microsoft.com/office/drawing/2014/main" id="{7A31FFC0-1865-DD19-CAD4-62C74BBE3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8" y="1817"/>
                <a:ext cx="67" cy="35"/>
              </a:xfrm>
              <a:custGeom>
                <a:avLst/>
                <a:gdLst>
                  <a:gd name="T0" fmla="*/ 67 w 67"/>
                  <a:gd name="T1" fmla="*/ 10 h 35"/>
                  <a:gd name="T2" fmla="*/ 67 w 67"/>
                  <a:gd name="T3" fmla="*/ 6 h 35"/>
                  <a:gd name="T4" fmla="*/ 62 w 67"/>
                  <a:gd name="T5" fmla="*/ 2 h 35"/>
                  <a:gd name="T6" fmla="*/ 58 w 67"/>
                  <a:gd name="T7" fmla="*/ 0 h 35"/>
                  <a:gd name="T8" fmla="*/ 52 w 67"/>
                  <a:gd name="T9" fmla="*/ 0 h 35"/>
                  <a:gd name="T10" fmla="*/ 48 w 67"/>
                  <a:gd name="T11" fmla="*/ 0 h 35"/>
                  <a:gd name="T12" fmla="*/ 43 w 67"/>
                  <a:gd name="T13" fmla="*/ 4 h 35"/>
                  <a:gd name="T14" fmla="*/ 35 w 67"/>
                  <a:gd name="T15" fmla="*/ 10 h 35"/>
                  <a:gd name="T16" fmla="*/ 29 w 67"/>
                  <a:gd name="T17" fmla="*/ 17 h 35"/>
                  <a:gd name="T18" fmla="*/ 21 w 67"/>
                  <a:gd name="T19" fmla="*/ 23 h 35"/>
                  <a:gd name="T20" fmla="*/ 12 w 67"/>
                  <a:gd name="T21" fmla="*/ 29 h 35"/>
                  <a:gd name="T22" fmla="*/ 0 w 67"/>
                  <a:gd name="T23" fmla="*/ 31 h 35"/>
                  <a:gd name="T24" fmla="*/ 0 w 67"/>
                  <a:gd name="T25" fmla="*/ 35 h 35"/>
                  <a:gd name="T26" fmla="*/ 12 w 67"/>
                  <a:gd name="T27" fmla="*/ 33 h 35"/>
                  <a:gd name="T28" fmla="*/ 21 w 67"/>
                  <a:gd name="T29" fmla="*/ 27 h 35"/>
                  <a:gd name="T30" fmla="*/ 29 w 67"/>
                  <a:gd name="T31" fmla="*/ 21 h 35"/>
                  <a:gd name="T32" fmla="*/ 37 w 67"/>
                  <a:gd name="T33" fmla="*/ 14 h 35"/>
                  <a:gd name="T34" fmla="*/ 43 w 67"/>
                  <a:gd name="T35" fmla="*/ 8 h 35"/>
                  <a:gd name="T36" fmla="*/ 50 w 67"/>
                  <a:gd name="T37" fmla="*/ 4 h 35"/>
                  <a:gd name="T38" fmla="*/ 52 w 67"/>
                  <a:gd name="T39" fmla="*/ 4 h 35"/>
                  <a:gd name="T40" fmla="*/ 56 w 67"/>
                  <a:gd name="T41" fmla="*/ 4 h 35"/>
                  <a:gd name="T42" fmla="*/ 62 w 67"/>
                  <a:gd name="T43" fmla="*/ 6 h 35"/>
                  <a:gd name="T44" fmla="*/ 66 w 67"/>
                  <a:gd name="T45" fmla="*/ 10 h 35"/>
                  <a:gd name="T46" fmla="*/ 67 w 67"/>
                  <a:gd name="T47" fmla="*/ 6 h 35"/>
                  <a:gd name="T48" fmla="*/ 67 w 67"/>
                  <a:gd name="T49" fmla="*/ 10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7"/>
                  <a:gd name="T76" fmla="*/ 0 h 35"/>
                  <a:gd name="T77" fmla="*/ 67 w 67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7" h="35">
                    <a:moveTo>
                      <a:pt x="67" y="10"/>
                    </a:moveTo>
                    <a:lnTo>
                      <a:pt x="67" y="6"/>
                    </a:lnTo>
                    <a:lnTo>
                      <a:pt x="62" y="2"/>
                    </a:lnTo>
                    <a:lnTo>
                      <a:pt x="58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3" y="4"/>
                    </a:lnTo>
                    <a:lnTo>
                      <a:pt x="35" y="10"/>
                    </a:lnTo>
                    <a:lnTo>
                      <a:pt x="29" y="17"/>
                    </a:lnTo>
                    <a:lnTo>
                      <a:pt x="21" y="23"/>
                    </a:lnTo>
                    <a:lnTo>
                      <a:pt x="12" y="29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12" y="33"/>
                    </a:lnTo>
                    <a:lnTo>
                      <a:pt x="21" y="27"/>
                    </a:lnTo>
                    <a:lnTo>
                      <a:pt x="29" y="21"/>
                    </a:lnTo>
                    <a:lnTo>
                      <a:pt x="37" y="14"/>
                    </a:lnTo>
                    <a:lnTo>
                      <a:pt x="43" y="8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6" y="4"/>
                    </a:lnTo>
                    <a:lnTo>
                      <a:pt x="62" y="6"/>
                    </a:lnTo>
                    <a:lnTo>
                      <a:pt x="66" y="10"/>
                    </a:lnTo>
                    <a:lnTo>
                      <a:pt x="67" y="6"/>
                    </a:lnTo>
                    <a:lnTo>
                      <a:pt x="67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80" name="Freeform 1133">
                <a:extLst>
                  <a:ext uri="{FF2B5EF4-FFF2-40B4-BE49-F238E27FC236}">
                    <a16:creationId xmlns:a16="http://schemas.microsoft.com/office/drawing/2014/main" id="{A9414017-EB15-62D4-061B-0A07A2036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1823"/>
                <a:ext cx="23" cy="29"/>
              </a:xfrm>
              <a:custGeom>
                <a:avLst/>
                <a:gdLst>
                  <a:gd name="T0" fmla="*/ 23 w 23"/>
                  <a:gd name="T1" fmla="*/ 25 h 29"/>
                  <a:gd name="T2" fmla="*/ 14 w 23"/>
                  <a:gd name="T3" fmla="*/ 23 h 29"/>
                  <a:gd name="T4" fmla="*/ 8 w 23"/>
                  <a:gd name="T5" fmla="*/ 21 h 29"/>
                  <a:gd name="T6" fmla="*/ 4 w 23"/>
                  <a:gd name="T7" fmla="*/ 17 h 29"/>
                  <a:gd name="T8" fmla="*/ 4 w 23"/>
                  <a:gd name="T9" fmla="*/ 13 h 29"/>
                  <a:gd name="T10" fmla="*/ 4 w 23"/>
                  <a:gd name="T11" fmla="*/ 10 h 29"/>
                  <a:gd name="T12" fmla="*/ 8 w 23"/>
                  <a:gd name="T13" fmla="*/ 6 h 29"/>
                  <a:gd name="T14" fmla="*/ 14 w 23"/>
                  <a:gd name="T15" fmla="*/ 4 h 29"/>
                  <a:gd name="T16" fmla="*/ 23 w 23"/>
                  <a:gd name="T17" fmla="*/ 4 h 29"/>
                  <a:gd name="T18" fmla="*/ 23 w 23"/>
                  <a:gd name="T19" fmla="*/ 0 h 29"/>
                  <a:gd name="T20" fmla="*/ 14 w 23"/>
                  <a:gd name="T21" fmla="*/ 0 h 29"/>
                  <a:gd name="T22" fmla="*/ 6 w 23"/>
                  <a:gd name="T23" fmla="*/ 2 h 29"/>
                  <a:gd name="T24" fmla="*/ 2 w 23"/>
                  <a:gd name="T25" fmla="*/ 6 h 29"/>
                  <a:gd name="T26" fmla="*/ 0 w 23"/>
                  <a:gd name="T27" fmla="*/ 13 h 29"/>
                  <a:gd name="T28" fmla="*/ 2 w 23"/>
                  <a:gd name="T29" fmla="*/ 19 h 29"/>
                  <a:gd name="T30" fmla="*/ 6 w 23"/>
                  <a:gd name="T31" fmla="*/ 25 h 29"/>
                  <a:gd name="T32" fmla="*/ 14 w 23"/>
                  <a:gd name="T33" fmla="*/ 27 h 29"/>
                  <a:gd name="T34" fmla="*/ 23 w 23"/>
                  <a:gd name="T35" fmla="*/ 29 h 29"/>
                  <a:gd name="T36" fmla="*/ 23 w 23"/>
                  <a:gd name="T37" fmla="*/ 25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29"/>
                  <a:gd name="T59" fmla="*/ 23 w 23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29">
                    <a:moveTo>
                      <a:pt x="23" y="25"/>
                    </a:moveTo>
                    <a:lnTo>
                      <a:pt x="14" y="23"/>
                    </a:lnTo>
                    <a:lnTo>
                      <a:pt x="8" y="21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4" y="10"/>
                    </a:lnTo>
                    <a:lnTo>
                      <a:pt x="8" y="6"/>
                    </a:lnTo>
                    <a:lnTo>
                      <a:pt x="14" y="4"/>
                    </a:lnTo>
                    <a:lnTo>
                      <a:pt x="23" y="4"/>
                    </a:lnTo>
                    <a:lnTo>
                      <a:pt x="23" y="0"/>
                    </a:lnTo>
                    <a:lnTo>
                      <a:pt x="14" y="0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6" y="25"/>
                    </a:lnTo>
                    <a:lnTo>
                      <a:pt x="14" y="27"/>
                    </a:lnTo>
                    <a:lnTo>
                      <a:pt x="23" y="29"/>
                    </a:lnTo>
                    <a:lnTo>
                      <a:pt x="23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81" name="Freeform 1134">
                <a:extLst>
                  <a:ext uri="{FF2B5EF4-FFF2-40B4-BE49-F238E27FC236}">
                    <a16:creationId xmlns:a16="http://schemas.microsoft.com/office/drawing/2014/main" id="{0CC593FA-5004-70FE-F09A-4D5DBBC959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5" y="1817"/>
                <a:ext cx="66" cy="35"/>
              </a:xfrm>
              <a:custGeom>
                <a:avLst/>
                <a:gdLst>
                  <a:gd name="T0" fmla="*/ 66 w 66"/>
                  <a:gd name="T1" fmla="*/ 10 h 35"/>
                  <a:gd name="T2" fmla="*/ 66 w 66"/>
                  <a:gd name="T3" fmla="*/ 6 h 35"/>
                  <a:gd name="T4" fmla="*/ 62 w 66"/>
                  <a:gd name="T5" fmla="*/ 2 h 35"/>
                  <a:gd name="T6" fmla="*/ 56 w 66"/>
                  <a:gd name="T7" fmla="*/ 0 h 35"/>
                  <a:gd name="T8" fmla="*/ 52 w 66"/>
                  <a:gd name="T9" fmla="*/ 0 h 35"/>
                  <a:gd name="T10" fmla="*/ 48 w 66"/>
                  <a:gd name="T11" fmla="*/ 0 h 35"/>
                  <a:gd name="T12" fmla="*/ 41 w 66"/>
                  <a:gd name="T13" fmla="*/ 4 h 35"/>
                  <a:gd name="T14" fmla="*/ 35 w 66"/>
                  <a:gd name="T15" fmla="*/ 10 h 35"/>
                  <a:gd name="T16" fmla="*/ 27 w 66"/>
                  <a:gd name="T17" fmla="*/ 17 h 35"/>
                  <a:gd name="T18" fmla="*/ 20 w 66"/>
                  <a:gd name="T19" fmla="*/ 23 h 35"/>
                  <a:gd name="T20" fmla="*/ 10 w 66"/>
                  <a:gd name="T21" fmla="*/ 29 h 35"/>
                  <a:gd name="T22" fmla="*/ 0 w 66"/>
                  <a:gd name="T23" fmla="*/ 31 h 35"/>
                  <a:gd name="T24" fmla="*/ 0 w 66"/>
                  <a:gd name="T25" fmla="*/ 35 h 35"/>
                  <a:gd name="T26" fmla="*/ 12 w 66"/>
                  <a:gd name="T27" fmla="*/ 33 h 35"/>
                  <a:gd name="T28" fmla="*/ 22 w 66"/>
                  <a:gd name="T29" fmla="*/ 27 h 35"/>
                  <a:gd name="T30" fmla="*/ 29 w 66"/>
                  <a:gd name="T31" fmla="*/ 21 h 35"/>
                  <a:gd name="T32" fmla="*/ 35 w 66"/>
                  <a:gd name="T33" fmla="*/ 14 h 35"/>
                  <a:gd name="T34" fmla="*/ 43 w 66"/>
                  <a:gd name="T35" fmla="*/ 8 h 35"/>
                  <a:gd name="T36" fmla="*/ 48 w 66"/>
                  <a:gd name="T37" fmla="*/ 4 h 35"/>
                  <a:gd name="T38" fmla="*/ 52 w 66"/>
                  <a:gd name="T39" fmla="*/ 4 h 35"/>
                  <a:gd name="T40" fmla="*/ 56 w 66"/>
                  <a:gd name="T41" fmla="*/ 4 h 35"/>
                  <a:gd name="T42" fmla="*/ 60 w 66"/>
                  <a:gd name="T43" fmla="*/ 6 h 35"/>
                  <a:gd name="T44" fmla="*/ 66 w 66"/>
                  <a:gd name="T45" fmla="*/ 10 h 35"/>
                  <a:gd name="T46" fmla="*/ 66 w 66"/>
                  <a:gd name="T47" fmla="*/ 6 h 35"/>
                  <a:gd name="T48" fmla="*/ 66 w 66"/>
                  <a:gd name="T49" fmla="*/ 10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6"/>
                  <a:gd name="T76" fmla="*/ 0 h 35"/>
                  <a:gd name="T77" fmla="*/ 66 w 66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6" h="35">
                    <a:moveTo>
                      <a:pt x="66" y="10"/>
                    </a:moveTo>
                    <a:lnTo>
                      <a:pt x="66" y="6"/>
                    </a:lnTo>
                    <a:lnTo>
                      <a:pt x="62" y="2"/>
                    </a:lnTo>
                    <a:lnTo>
                      <a:pt x="56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1" y="4"/>
                    </a:lnTo>
                    <a:lnTo>
                      <a:pt x="35" y="10"/>
                    </a:lnTo>
                    <a:lnTo>
                      <a:pt x="27" y="17"/>
                    </a:lnTo>
                    <a:lnTo>
                      <a:pt x="20" y="23"/>
                    </a:lnTo>
                    <a:lnTo>
                      <a:pt x="10" y="29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12" y="33"/>
                    </a:lnTo>
                    <a:lnTo>
                      <a:pt x="22" y="27"/>
                    </a:lnTo>
                    <a:lnTo>
                      <a:pt x="29" y="21"/>
                    </a:lnTo>
                    <a:lnTo>
                      <a:pt x="35" y="14"/>
                    </a:lnTo>
                    <a:lnTo>
                      <a:pt x="43" y="8"/>
                    </a:lnTo>
                    <a:lnTo>
                      <a:pt x="48" y="4"/>
                    </a:lnTo>
                    <a:lnTo>
                      <a:pt x="52" y="4"/>
                    </a:lnTo>
                    <a:lnTo>
                      <a:pt x="56" y="4"/>
                    </a:lnTo>
                    <a:lnTo>
                      <a:pt x="60" y="6"/>
                    </a:lnTo>
                    <a:lnTo>
                      <a:pt x="66" y="10"/>
                    </a:lnTo>
                    <a:lnTo>
                      <a:pt x="66" y="6"/>
                    </a:lnTo>
                    <a:lnTo>
                      <a:pt x="6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82" name="Freeform 1135">
                <a:extLst>
                  <a:ext uri="{FF2B5EF4-FFF2-40B4-BE49-F238E27FC236}">
                    <a16:creationId xmlns:a16="http://schemas.microsoft.com/office/drawing/2014/main" id="{F473532B-165D-0A90-F344-D7392FC1DF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1823"/>
                <a:ext cx="21" cy="29"/>
              </a:xfrm>
              <a:custGeom>
                <a:avLst/>
                <a:gdLst>
                  <a:gd name="T0" fmla="*/ 21 w 21"/>
                  <a:gd name="T1" fmla="*/ 25 h 29"/>
                  <a:gd name="T2" fmla="*/ 13 w 21"/>
                  <a:gd name="T3" fmla="*/ 23 h 29"/>
                  <a:gd name="T4" fmla="*/ 5 w 21"/>
                  <a:gd name="T5" fmla="*/ 21 h 29"/>
                  <a:gd name="T6" fmla="*/ 3 w 21"/>
                  <a:gd name="T7" fmla="*/ 17 h 29"/>
                  <a:gd name="T8" fmla="*/ 2 w 21"/>
                  <a:gd name="T9" fmla="*/ 13 h 29"/>
                  <a:gd name="T10" fmla="*/ 3 w 21"/>
                  <a:gd name="T11" fmla="*/ 10 h 29"/>
                  <a:gd name="T12" fmla="*/ 5 w 21"/>
                  <a:gd name="T13" fmla="*/ 6 h 29"/>
                  <a:gd name="T14" fmla="*/ 11 w 21"/>
                  <a:gd name="T15" fmla="*/ 4 h 29"/>
                  <a:gd name="T16" fmla="*/ 21 w 21"/>
                  <a:gd name="T17" fmla="*/ 4 h 29"/>
                  <a:gd name="T18" fmla="*/ 21 w 21"/>
                  <a:gd name="T19" fmla="*/ 0 h 29"/>
                  <a:gd name="T20" fmla="*/ 11 w 21"/>
                  <a:gd name="T21" fmla="*/ 0 h 29"/>
                  <a:gd name="T22" fmla="*/ 5 w 21"/>
                  <a:gd name="T23" fmla="*/ 2 h 29"/>
                  <a:gd name="T24" fmla="*/ 0 w 21"/>
                  <a:gd name="T25" fmla="*/ 6 h 29"/>
                  <a:gd name="T26" fmla="*/ 0 w 21"/>
                  <a:gd name="T27" fmla="*/ 13 h 29"/>
                  <a:gd name="T28" fmla="*/ 0 w 21"/>
                  <a:gd name="T29" fmla="*/ 19 h 29"/>
                  <a:gd name="T30" fmla="*/ 5 w 21"/>
                  <a:gd name="T31" fmla="*/ 25 h 29"/>
                  <a:gd name="T32" fmla="*/ 11 w 21"/>
                  <a:gd name="T33" fmla="*/ 27 h 29"/>
                  <a:gd name="T34" fmla="*/ 21 w 21"/>
                  <a:gd name="T35" fmla="*/ 29 h 29"/>
                  <a:gd name="T36" fmla="*/ 21 w 21"/>
                  <a:gd name="T37" fmla="*/ 25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1"/>
                  <a:gd name="T58" fmla="*/ 0 h 29"/>
                  <a:gd name="T59" fmla="*/ 21 w 21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1" h="29">
                    <a:moveTo>
                      <a:pt x="21" y="25"/>
                    </a:moveTo>
                    <a:lnTo>
                      <a:pt x="13" y="23"/>
                    </a:lnTo>
                    <a:lnTo>
                      <a:pt x="5" y="21"/>
                    </a:lnTo>
                    <a:lnTo>
                      <a:pt x="3" y="17"/>
                    </a:lnTo>
                    <a:lnTo>
                      <a:pt x="2" y="13"/>
                    </a:lnTo>
                    <a:lnTo>
                      <a:pt x="3" y="10"/>
                    </a:lnTo>
                    <a:lnTo>
                      <a:pt x="5" y="6"/>
                    </a:lnTo>
                    <a:lnTo>
                      <a:pt x="11" y="4"/>
                    </a:lnTo>
                    <a:lnTo>
                      <a:pt x="21" y="4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5" y="2"/>
                    </a:lnTo>
                    <a:lnTo>
                      <a:pt x="0" y="6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5" y="25"/>
                    </a:lnTo>
                    <a:lnTo>
                      <a:pt x="11" y="27"/>
                    </a:lnTo>
                    <a:lnTo>
                      <a:pt x="21" y="29"/>
                    </a:lnTo>
                    <a:lnTo>
                      <a:pt x="21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83" name="Freeform 1136">
                <a:extLst>
                  <a:ext uri="{FF2B5EF4-FFF2-40B4-BE49-F238E27FC236}">
                    <a16:creationId xmlns:a16="http://schemas.microsoft.com/office/drawing/2014/main" id="{DA95FAA2-5B2E-1E71-D175-278BFAD66F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1" y="1817"/>
                <a:ext cx="67" cy="35"/>
              </a:xfrm>
              <a:custGeom>
                <a:avLst/>
                <a:gdLst>
                  <a:gd name="T0" fmla="*/ 67 w 67"/>
                  <a:gd name="T1" fmla="*/ 10 h 35"/>
                  <a:gd name="T2" fmla="*/ 67 w 67"/>
                  <a:gd name="T3" fmla="*/ 6 h 35"/>
                  <a:gd name="T4" fmla="*/ 61 w 67"/>
                  <a:gd name="T5" fmla="*/ 2 h 35"/>
                  <a:gd name="T6" fmla="*/ 57 w 67"/>
                  <a:gd name="T7" fmla="*/ 0 h 35"/>
                  <a:gd name="T8" fmla="*/ 52 w 67"/>
                  <a:gd name="T9" fmla="*/ 0 h 35"/>
                  <a:gd name="T10" fmla="*/ 48 w 67"/>
                  <a:gd name="T11" fmla="*/ 0 h 35"/>
                  <a:gd name="T12" fmla="*/ 42 w 67"/>
                  <a:gd name="T13" fmla="*/ 4 h 35"/>
                  <a:gd name="T14" fmla="*/ 34 w 67"/>
                  <a:gd name="T15" fmla="*/ 10 h 35"/>
                  <a:gd name="T16" fmla="*/ 29 w 67"/>
                  <a:gd name="T17" fmla="*/ 17 h 35"/>
                  <a:gd name="T18" fmla="*/ 21 w 67"/>
                  <a:gd name="T19" fmla="*/ 23 h 35"/>
                  <a:gd name="T20" fmla="*/ 11 w 67"/>
                  <a:gd name="T21" fmla="*/ 29 h 35"/>
                  <a:gd name="T22" fmla="*/ 0 w 67"/>
                  <a:gd name="T23" fmla="*/ 31 h 35"/>
                  <a:gd name="T24" fmla="*/ 0 w 67"/>
                  <a:gd name="T25" fmla="*/ 35 h 35"/>
                  <a:gd name="T26" fmla="*/ 11 w 67"/>
                  <a:gd name="T27" fmla="*/ 33 h 35"/>
                  <a:gd name="T28" fmla="*/ 21 w 67"/>
                  <a:gd name="T29" fmla="*/ 27 h 35"/>
                  <a:gd name="T30" fmla="*/ 29 w 67"/>
                  <a:gd name="T31" fmla="*/ 21 h 35"/>
                  <a:gd name="T32" fmla="*/ 36 w 67"/>
                  <a:gd name="T33" fmla="*/ 14 h 35"/>
                  <a:gd name="T34" fmla="*/ 42 w 67"/>
                  <a:gd name="T35" fmla="*/ 8 h 35"/>
                  <a:gd name="T36" fmla="*/ 50 w 67"/>
                  <a:gd name="T37" fmla="*/ 4 h 35"/>
                  <a:gd name="T38" fmla="*/ 52 w 67"/>
                  <a:gd name="T39" fmla="*/ 4 h 35"/>
                  <a:gd name="T40" fmla="*/ 55 w 67"/>
                  <a:gd name="T41" fmla="*/ 4 h 35"/>
                  <a:gd name="T42" fmla="*/ 61 w 67"/>
                  <a:gd name="T43" fmla="*/ 6 h 35"/>
                  <a:gd name="T44" fmla="*/ 65 w 67"/>
                  <a:gd name="T45" fmla="*/ 10 h 35"/>
                  <a:gd name="T46" fmla="*/ 67 w 67"/>
                  <a:gd name="T47" fmla="*/ 6 h 35"/>
                  <a:gd name="T48" fmla="*/ 67 w 67"/>
                  <a:gd name="T49" fmla="*/ 10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7"/>
                  <a:gd name="T76" fmla="*/ 0 h 35"/>
                  <a:gd name="T77" fmla="*/ 67 w 67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7" h="35">
                    <a:moveTo>
                      <a:pt x="67" y="10"/>
                    </a:moveTo>
                    <a:lnTo>
                      <a:pt x="67" y="6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2" y="4"/>
                    </a:lnTo>
                    <a:lnTo>
                      <a:pt x="34" y="10"/>
                    </a:lnTo>
                    <a:lnTo>
                      <a:pt x="29" y="17"/>
                    </a:lnTo>
                    <a:lnTo>
                      <a:pt x="21" y="23"/>
                    </a:lnTo>
                    <a:lnTo>
                      <a:pt x="11" y="29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11" y="33"/>
                    </a:lnTo>
                    <a:lnTo>
                      <a:pt x="21" y="27"/>
                    </a:lnTo>
                    <a:lnTo>
                      <a:pt x="29" y="21"/>
                    </a:lnTo>
                    <a:lnTo>
                      <a:pt x="36" y="14"/>
                    </a:lnTo>
                    <a:lnTo>
                      <a:pt x="42" y="8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5" y="4"/>
                    </a:lnTo>
                    <a:lnTo>
                      <a:pt x="61" y="6"/>
                    </a:lnTo>
                    <a:lnTo>
                      <a:pt x="65" y="10"/>
                    </a:lnTo>
                    <a:lnTo>
                      <a:pt x="67" y="6"/>
                    </a:lnTo>
                    <a:lnTo>
                      <a:pt x="67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84" name="Freeform 1137">
                <a:extLst>
                  <a:ext uri="{FF2B5EF4-FFF2-40B4-BE49-F238E27FC236}">
                    <a16:creationId xmlns:a16="http://schemas.microsoft.com/office/drawing/2014/main" id="{2EB607A1-B9D8-3E19-679E-C91A49EFD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5" y="1823"/>
                <a:ext cx="23" cy="29"/>
              </a:xfrm>
              <a:custGeom>
                <a:avLst/>
                <a:gdLst>
                  <a:gd name="T0" fmla="*/ 23 w 23"/>
                  <a:gd name="T1" fmla="*/ 25 h 29"/>
                  <a:gd name="T2" fmla="*/ 13 w 23"/>
                  <a:gd name="T3" fmla="*/ 23 h 29"/>
                  <a:gd name="T4" fmla="*/ 8 w 23"/>
                  <a:gd name="T5" fmla="*/ 21 h 29"/>
                  <a:gd name="T6" fmla="*/ 4 w 23"/>
                  <a:gd name="T7" fmla="*/ 15 h 29"/>
                  <a:gd name="T8" fmla="*/ 2 w 23"/>
                  <a:gd name="T9" fmla="*/ 13 h 29"/>
                  <a:gd name="T10" fmla="*/ 4 w 23"/>
                  <a:gd name="T11" fmla="*/ 10 h 29"/>
                  <a:gd name="T12" fmla="*/ 8 w 23"/>
                  <a:gd name="T13" fmla="*/ 6 h 29"/>
                  <a:gd name="T14" fmla="*/ 13 w 23"/>
                  <a:gd name="T15" fmla="*/ 4 h 29"/>
                  <a:gd name="T16" fmla="*/ 23 w 23"/>
                  <a:gd name="T17" fmla="*/ 4 h 29"/>
                  <a:gd name="T18" fmla="*/ 23 w 23"/>
                  <a:gd name="T19" fmla="*/ 0 h 29"/>
                  <a:gd name="T20" fmla="*/ 13 w 23"/>
                  <a:gd name="T21" fmla="*/ 0 h 29"/>
                  <a:gd name="T22" fmla="*/ 6 w 23"/>
                  <a:gd name="T23" fmla="*/ 2 h 29"/>
                  <a:gd name="T24" fmla="*/ 2 w 23"/>
                  <a:gd name="T25" fmla="*/ 6 h 29"/>
                  <a:gd name="T26" fmla="*/ 0 w 23"/>
                  <a:gd name="T27" fmla="*/ 13 h 29"/>
                  <a:gd name="T28" fmla="*/ 2 w 23"/>
                  <a:gd name="T29" fmla="*/ 19 h 29"/>
                  <a:gd name="T30" fmla="*/ 6 w 23"/>
                  <a:gd name="T31" fmla="*/ 25 h 29"/>
                  <a:gd name="T32" fmla="*/ 13 w 23"/>
                  <a:gd name="T33" fmla="*/ 27 h 29"/>
                  <a:gd name="T34" fmla="*/ 23 w 23"/>
                  <a:gd name="T35" fmla="*/ 29 h 29"/>
                  <a:gd name="T36" fmla="*/ 23 w 23"/>
                  <a:gd name="T37" fmla="*/ 25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29"/>
                  <a:gd name="T59" fmla="*/ 23 w 23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29">
                    <a:moveTo>
                      <a:pt x="23" y="25"/>
                    </a:moveTo>
                    <a:lnTo>
                      <a:pt x="13" y="23"/>
                    </a:lnTo>
                    <a:lnTo>
                      <a:pt x="8" y="21"/>
                    </a:lnTo>
                    <a:lnTo>
                      <a:pt x="4" y="15"/>
                    </a:lnTo>
                    <a:lnTo>
                      <a:pt x="2" y="13"/>
                    </a:lnTo>
                    <a:lnTo>
                      <a:pt x="4" y="10"/>
                    </a:lnTo>
                    <a:lnTo>
                      <a:pt x="8" y="6"/>
                    </a:lnTo>
                    <a:lnTo>
                      <a:pt x="13" y="4"/>
                    </a:lnTo>
                    <a:lnTo>
                      <a:pt x="23" y="4"/>
                    </a:lnTo>
                    <a:lnTo>
                      <a:pt x="23" y="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6" y="25"/>
                    </a:lnTo>
                    <a:lnTo>
                      <a:pt x="13" y="27"/>
                    </a:lnTo>
                    <a:lnTo>
                      <a:pt x="23" y="29"/>
                    </a:lnTo>
                    <a:lnTo>
                      <a:pt x="23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85" name="Freeform 1138">
                <a:extLst>
                  <a:ext uri="{FF2B5EF4-FFF2-40B4-BE49-F238E27FC236}">
                    <a16:creationId xmlns:a16="http://schemas.microsoft.com/office/drawing/2014/main" id="{95E14827-789F-B4DB-27EB-84D6C3656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1817"/>
                <a:ext cx="59" cy="35"/>
              </a:xfrm>
              <a:custGeom>
                <a:avLst/>
                <a:gdLst>
                  <a:gd name="T0" fmla="*/ 59 w 59"/>
                  <a:gd name="T1" fmla="*/ 2 h 35"/>
                  <a:gd name="T2" fmla="*/ 56 w 59"/>
                  <a:gd name="T3" fmla="*/ 0 h 35"/>
                  <a:gd name="T4" fmla="*/ 52 w 59"/>
                  <a:gd name="T5" fmla="*/ 0 h 35"/>
                  <a:gd name="T6" fmla="*/ 48 w 59"/>
                  <a:gd name="T7" fmla="*/ 0 h 35"/>
                  <a:gd name="T8" fmla="*/ 40 w 59"/>
                  <a:gd name="T9" fmla="*/ 4 h 35"/>
                  <a:gd name="T10" fmla="*/ 34 w 59"/>
                  <a:gd name="T11" fmla="*/ 10 h 35"/>
                  <a:gd name="T12" fmla="*/ 27 w 59"/>
                  <a:gd name="T13" fmla="*/ 17 h 35"/>
                  <a:gd name="T14" fmla="*/ 19 w 59"/>
                  <a:gd name="T15" fmla="*/ 23 h 35"/>
                  <a:gd name="T16" fmla="*/ 11 w 59"/>
                  <a:gd name="T17" fmla="*/ 29 h 35"/>
                  <a:gd name="T18" fmla="*/ 0 w 59"/>
                  <a:gd name="T19" fmla="*/ 31 h 35"/>
                  <a:gd name="T20" fmla="*/ 0 w 59"/>
                  <a:gd name="T21" fmla="*/ 35 h 35"/>
                  <a:gd name="T22" fmla="*/ 0 w 59"/>
                  <a:gd name="T23" fmla="*/ 35 h 35"/>
                  <a:gd name="T24" fmla="*/ 33 w 59"/>
                  <a:gd name="T25" fmla="*/ 17 h 35"/>
                  <a:gd name="T26" fmla="*/ 34 w 59"/>
                  <a:gd name="T27" fmla="*/ 14 h 35"/>
                  <a:gd name="T28" fmla="*/ 42 w 59"/>
                  <a:gd name="T29" fmla="*/ 8 h 35"/>
                  <a:gd name="T30" fmla="*/ 48 w 59"/>
                  <a:gd name="T31" fmla="*/ 4 h 35"/>
                  <a:gd name="T32" fmla="*/ 52 w 59"/>
                  <a:gd name="T33" fmla="*/ 4 h 35"/>
                  <a:gd name="T34" fmla="*/ 56 w 59"/>
                  <a:gd name="T35" fmla="*/ 4 h 35"/>
                  <a:gd name="T36" fmla="*/ 59 w 59"/>
                  <a:gd name="T37" fmla="*/ 2 h 3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9"/>
                  <a:gd name="T58" fmla="*/ 0 h 35"/>
                  <a:gd name="T59" fmla="*/ 59 w 59"/>
                  <a:gd name="T60" fmla="*/ 35 h 3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9" h="35">
                    <a:moveTo>
                      <a:pt x="59" y="2"/>
                    </a:moveTo>
                    <a:lnTo>
                      <a:pt x="56" y="0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0" y="4"/>
                    </a:lnTo>
                    <a:lnTo>
                      <a:pt x="34" y="10"/>
                    </a:lnTo>
                    <a:lnTo>
                      <a:pt x="27" y="17"/>
                    </a:lnTo>
                    <a:lnTo>
                      <a:pt x="19" y="23"/>
                    </a:lnTo>
                    <a:lnTo>
                      <a:pt x="11" y="29"/>
                    </a:lnTo>
                    <a:lnTo>
                      <a:pt x="0" y="31"/>
                    </a:lnTo>
                    <a:lnTo>
                      <a:pt x="0" y="35"/>
                    </a:lnTo>
                    <a:lnTo>
                      <a:pt x="33" y="17"/>
                    </a:lnTo>
                    <a:lnTo>
                      <a:pt x="34" y="14"/>
                    </a:lnTo>
                    <a:lnTo>
                      <a:pt x="42" y="8"/>
                    </a:lnTo>
                    <a:lnTo>
                      <a:pt x="48" y="4"/>
                    </a:lnTo>
                    <a:lnTo>
                      <a:pt x="52" y="4"/>
                    </a:lnTo>
                    <a:lnTo>
                      <a:pt x="56" y="4"/>
                    </a:lnTo>
                    <a:lnTo>
                      <a:pt x="5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86" name="Rectangle 1139">
                <a:extLst>
                  <a:ext uri="{FF2B5EF4-FFF2-40B4-BE49-F238E27FC236}">
                    <a16:creationId xmlns:a16="http://schemas.microsoft.com/office/drawing/2014/main" id="{05D5FBD8-DD54-438C-ED40-C71B0297A1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8" y="1825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0187" name="Freeform 1140">
                <a:extLst>
                  <a:ext uri="{FF2B5EF4-FFF2-40B4-BE49-F238E27FC236}">
                    <a16:creationId xmlns:a16="http://schemas.microsoft.com/office/drawing/2014/main" id="{967EFDE7-E174-092C-E8A5-A636F918EF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94" y="175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2 w 2"/>
                  <a:gd name="T5" fmla="*/ 0 h 2"/>
                  <a:gd name="T6" fmla="*/ 2 w 2"/>
                  <a:gd name="T7" fmla="*/ 2 h 2"/>
                  <a:gd name="T8" fmla="*/ 0 w 2"/>
                  <a:gd name="T9" fmla="*/ 0 h 2"/>
                  <a:gd name="T10" fmla="*/ 2 w 2"/>
                  <a:gd name="T11" fmla="*/ 0 h 2"/>
                  <a:gd name="T12" fmla="*/ 2 w 2"/>
                  <a:gd name="T13" fmla="*/ 0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2" y="2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88" name="Freeform 1141">
                <a:extLst>
                  <a:ext uri="{FF2B5EF4-FFF2-40B4-BE49-F238E27FC236}">
                    <a16:creationId xmlns:a16="http://schemas.microsoft.com/office/drawing/2014/main" id="{10A06C1F-A1B5-1D99-CFB1-C85E877F65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75" y="1750"/>
                <a:ext cx="21" cy="27"/>
              </a:xfrm>
              <a:custGeom>
                <a:avLst/>
                <a:gdLst>
                  <a:gd name="T0" fmla="*/ 21 w 21"/>
                  <a:gd name="T1" fmla="*/ 21 h 27"/>
                  <a:gd name="T2" fmla="*/ 12 w 21"/>
                  <a:gd name="T3" fmla="*/ 21 h 27"/>
                  <a:gd name="T4" fmla="*/ 6 w 21"/>
                  <a:gd name="T5" fmla="*/ 17 h 27"/>
                  <a:gd name="T6" fmla="*/ 2 w 21"/>
                  <a:gd name="T7" fmla="*/ 14 h 27"/>
                  <a:gd name="T8" fmla="*/ 2 w 21"/>
                  <a:gd name="T9" fmla="*/ 10 h 27"/>
                  <a:gd name="T10" fmla="*/ 0 w 21"/>
                  <a:gd name="T11" fmla="*/ 12 h 27"/>
                  <a:gd name="T12" fmla="*/ 0 w 21"/>
                  <a:gd name="T13" fmla="*/ 17 h 27"/>
                  <a:gd name="T14" fmla="*/ 4 w 21"/>
                  <a:gd name="T15" fmla="*/ 21 h 27"/>
                  <a:gd name="T16" fmla="*/ 12 w 21"/>
                  <a:gd name="T17" fmla="*/ 25 h 27"/>
                  <a:gd name="T18" fmla="*/ 21 w 21"/>
                  <a:gd name="T19" fmla="*/ 27 h 27"/>
                  <a:gd name="T20" fmla="*/ 21 w 21"/>
                  <a:gd name="T21" fmla="*/ 21 h 27"/>
                  <a:gd name="T22" fmla="*/ 19 w 21"/>
                  <a:gd name="T23" fmla="*/ 2 h 27"/>
                  <a:gd name="T24" fmla="*/ 21 w 21"/>
                  <a:gd name="T25" fmla="*/ 2 h 27"/>
                  <a:gd name="T26" fmla="*/ 21 w 21"/>
                  <a:gd name="T27" fmla="*/ 0 h 27"/>
                  <a:gd name="T28" fmla="*/ 19 w 21"/>
                  <a:gd name="T29" fmla="*/ 2 h 2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1"/>
                  <a:gd name="T46" fmla="*/ 0 h 27"/>
                  <a:gd name="T47" fmla="*/ 21 w 21"/>
                  <a:gd name="T48" fmla="*/ 27 h 2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1" h="27">
                    <a:moveTo>
                      <a:pt x="21" y="21"/>
                    </a:moveTo>
                    <a:lnTo>
                      <a:pt x="12" y="21"/>
                    </a:lnTo>
                    <a:lnTo>
                      <a:pt x="6" y="17"/>
                    </a:lnTo>
                    <a:lnTo>
                      <a:pt x="2" y="14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0" y="17"/>
                    </a:lnTo>
                    <a:lnTo>
                      <a:pt x="4" y="21"/>
                    </a:lnTo>
                    <a:lnTo>
                      <a:pt x="12" y="25"/>
                    </a:lnTo>
                    <a:lnTo>
                      <a:pt x="21" y="27"/>
                    </a:lnTo>
                    <a:lnTo>
                      <a:pt x="21" y="21"/>
                    </a:lnTo>
                    <a:close/>
                    <a:moveTo>
                      <a:pt x="19" y="2"/>
                    </a:moveTo>
                    <a:lnTo>
                      <a:pt x="21" y="2"/>
                    </a:lnTo>
                    <a:lnTo>
                      <a:pt x="21" y="0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89" name="Freeform 1142">
                <a:extLst>
                  <a:ext uri="{FF2B5EF4-FFF2-40B4-BE49-F238E27FC236}">
                    <a16:creationId xmlns:a16="http://schemas.microsoft.com/office/drawing/2014/main" id="{B9F34DE1-19D8-D203-582B-363FD13D1A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6" y="1741"/>
                <a:ext cx="67" cy="36"/>
              </a:xfrm>
              <a:custGeom>
                <a:avLst/>
                <a:gdLst>
                  <a:gd name="T0" fmla="*/ 65 w 67"/>
                  <a:gd name="T1" fmla="*/ 11 h 36"/>
                  <a:gd name="T2" fmla="*/ 67 w 67"/>
                  <a:gd name="T3" fmla="*/ 5 h 36"/>
                  <a:gd name="T4" fmla="*/ 62 w 67"/>
                  <a:gd name="T5" fmla="*/ 3 h 36"/>
                  <a:gd name="T6" fmla="*/ 58 w 67"/>
                  <a:gd name="T7" fmla="*/ 1 h 36"/>
                  <a:gd name="T8" fmla="*/ 52 w 67"/>
                  <a:gd name="T9" fmla="*/ 0 h 36"/>
                  <a:gd name="T10" fmla="*/ 48 w 67"/>
                  <a:gd name="T11" fmla="*/ 1 h 36"/>
                  <a:gd name="T12" fmla="*/ 40 w 67"/>
                  <a:gd name="T13" fmla="*/ 5 h 36"/>
                  <a:gd name="T14" fmla="*/ 35 w 67"/>
                  <a:gd name="T15" fmla="*/ 11 h 36"/>
                  <a:gd name="T16" fmla="*/ 27 w 67"/>
                  <a:gd name="T17" fmla="*/ 19 h 36"/>
                  <a:gd name="T18" fmla="*/ 19 w 67"/>
                  <a:gd name="T19" fmla="*/ 24 h 36"/>
                  <a:gd name="T20" fmla="*/ 12 w 67"/>
                  <a:gd name="T21" fmla="*/ 28 h 36"/>
                  <a:gd name="T22" fmla="*/ 0 w 67"/>
                  <a:gd name="T23" fmla="*/ 30 h 36"/>
                  <a:gd name="T24" fmla="*/ 0 w 67"/>
                  <a:gd name="T25" fmla="*/ 36 h 36"/>
                  <a:gd name="T26" fmla="*/ 12 w 67"/>
                  <a:gd name="T27" fmla="*/ 34 h 36"/>
                  <a:gd name="T28" fmla="*/ 21 w 67"/>
                  <a:gd name="T29" fmla="*/ 28 h 36"/>
                  <a:gd name="T30" fmla="*/ 29 w 67"/>
                  <a:gd name="T31" fmla="*/ 21 h 36"/>
                  <a:gd name="T32" fmla="*/ 37 w 67"/>
                  <a:gd name="T33" fmla="*/ 15 h 36"/>
                  <a:gd name="T34" fmla="*/ 42 w 67"/>
                  <a:gd name="T35" fmla="*/ 9 h 36"/>
                  <a:gd name="T36" fmla="*/ 48 w 67"/>
                  <a:gd name="T37" fmla="*/ 5 h 36"/>
                  <a:gd name="T38" fmla="*/ 52 w 67"/>
                  <a:gd name="T39" fmla="*/ 5 h 36"/>
                  <a:gd name="T40" fmla="*/ 56 w 67"/>
                  <a:gd name="T41" fmla="*/ 5 h 36"/>
                  <a:gd name="T42" fmla="*/ 62 w 67"/>
                  <a:gd name="T43" fmla="*/ 7 h 36"/>
                  <a:gd name="T44" fmla="*/ 65 w 67"/>
                  <a:gd name="T45" fmla="*/ 9 h 36"/>
                  <a:gd name="T46" fmla="*/ 67 w 67"/>
                  <a:gd name="T47" fmla="*/ 5 h 36"/>
                  <a:gd name="T48" fmla="*/ 65 w 67"/>
                  <a:gd name="T49" fmla="*/ 11 h 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7"/>
                  <a:gd name="T76" fmla="*/ 0 h 36"/>
                  <a:gd name="T77" fmla="*/ 67 w 67"/>
                  <a:gd name="T78" fmla="*/ 36 h 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7" h="36">
                    <a:moveTo>
                      <a:pt x="65" y="11"/>
                    </a:moveTo>
                    <a:lnTo>
                      <a:pt x="67" y="5"/>
                    </a:lnTo>
                    <a:lnTo>
                      <a:pt x="62" y="3"/>
                    </a:lnTo>
                    <a:lnTo>
                      <a:pt x="58" y="1"/>
                    </a:lnTo>
                    <a:lnTo>
                      <a:pt x="52" y="0"/>
                    </a:lnTo>
                    <a:lnTo>
                      <a:pt x="48" y="1"/>
                    </a:lnTo>
                    <a:lnTo>
                      <a:pt x="40" y="5"/>
                    </a:lnTo>
                    <a:lnTo>
                      <a:pt x="35" y="11"/>
                    </a:lnTo>
                    <a:lnTo>
                      <a:pt x="27" y="19"/>
                    </a:lnTo>
                    <a:lnTo>
                      <a:pt x="19" y="24"/>
                    </a:lnTo>
                    <a:lnTo>
                      <a:pt x="12" y="28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12" y="34"/>
                    </a:lnTo>
                    <a:lnTo>
                      <a:pt x="21" y="28"/>
                    </a:lnTo>
                    <a:lnTo>
                      <a:pt x="29" y="21"/>
                    </a:lnTo>
                    <a:lnTo>
                      <a:pt x="37" y="15"/>
                    </a:lnTo>
                    <a:lnTo>
                      <a:pt x="42" y="9"/>
                    </a:lnTo>
                    <a:lnTo>
                      <a:pt x="48" y="5"/>
                    </a:lnTo>
                    <a:lnTo>
                      <a:pt x="52" y="5"/>
                    </a:lnTo>
                    <a:lnTo>
                      <a:pt x="56" y="5"/>
                    </a:lnTo>
                    <a:lnTo>
                      <a:pt x="62" y="7"/>
                    </a:lnTo>
                    <a:lnTo>
                      <a:pt x="65" y="9"/>
                    </a:lnTo>
                    <a:lnTo>
                      <a:pt x="67" y="5"/>
                    </a:ln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90" name="Freeform 1143">
                <a:extLst>
                  <a:ext uri="{FF2B5EF4-FFF2-40B4-BE49-F238E27FC236}">
                    <a16:creationId xmlns:a16="http://schemas.microsoft.com/office/drawing/2014/main" id="{3E1EC16D-BCBD-5FFF-E5DB-33267A288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0" y="1746"/>
                <a:ext cx="23" cy="31"/>
              </a:xfrm>
              <a:custGeom>
                <a:avLst/>
                <a:gdLst>
                  <a:gd name="T0" fmla="*/ 21 w 23"/>
                  <a:gd name="T1" fmla="*/ 25 h 31"/>
                  <a:gd name="T2" fmla="*/ 14 w 23"/>
                  <a:gd name="T3" fmla="*/ 25 h 31"/>
                  <a:gd name="T4" fmla="*/ 8 w 23"/>
                  <a:gd name="T5" fmla="*/ 21 h 31"/>
                  <a:gd name="T6" fmla="*/ 4 w 23"/>
                  <a:gd name="T7" fmla="*/ 18 h 31"/>
                  <a:gd name="T8" fmla="*/ 2 w 23"/>
                  <a:gd name="T9" fmla="*/ 14 h 31"/>
                  <a:gd name="T10" fmla="*/ 4 w 23"/>
                  <a:gd name="T11" fmla="*/ 10 h 31"/>
                  <a:gd name="T12" fmla="*/ 8 w 23"/>
                  <a:gd name="T13" fmla="*/ 8 h 31"/>
                  <a:gd name="T14" fmla="*/ 14 w 23"/>
                  <a:gd name="T15" fmla="*/ 4 h 31"/>
                  <a:gd name="T16" fmla="*/ 21 w 23"/>
                  <a:gd name="T17" fmla="*/ 6 h 31"/>
                  <a:gd name="T18" fmla="*/ 23 w 23"/>
                  <a:gd name="T19" fmla="*/ 0 h 31"/>
                  <a:gd name="T20" fmla="*/ 14 w 23"/>
                  <a:gd name="T21" fmla="*/ 0 h 31"/>
                  <a:gd name="T22" fmla="*/ 6 w 23"/>
                  <a:gd name="T23" fmla="*/ 4 h 31"/>
                  <a:gd name="T24" fmla="*/ 2 w 23"/>
                  <a:gd name="T25" fmla="*/ 8 h 31"/>
                  <a:gd name="T26" fmla="*/ 0 w 23"/>
                  <a:gd name="T27" fmla="*/ 14 h 31"/>
                  <a:gd name="T28" fmla="*/ 2 w 23"/>
                  <a:gd name="T29" fmla="*/ 21 h 31"/>
                  <a:gd name="T30" fmla="*/ 6 w 23"/>
                  <a:gd name="T31" fmla="*/ 25 h 31"/>
                  <a:gd name="T32" fmla="*/ 14 w 23"/>
                  <a:gd name="T33" fmla="*/ 29 h 31"/>
                  <a:gd name="T34" fmla="*/ 21 w 23"/>
                  <a:gd name="T35" fmla="*/ 31 h 31"/>
                  <a:gd name="T36" fmla="*/ 21 w 23"/>
                  <a:gd name="T37" fmla="*/ 25 h 3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31"/>
                  <a:gd name="T59" fmla="*/ 23 w 23"/>
                  <a:gd name="T60" fmla="*/ 31 h 3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31">
                    <a:moveTo>
                      <a:pt x="21" y="25"/>
                    </a:moveTo>
                    <a:lnTo>
                      <a:pt x="14" y="25"/>
                    </a:lnTo>
                    <a:lnTo>
                      <a:pt x="8" y="21"/>
                    </a:lnTo>
                    <a:lnTo>
                      <a:pt x="4" y="18"/>
                    </a:lnTo>
                    <a:lnTo>
                      <a:pt x="2" y="14"/>
                    </a:lnTo>
                    <a:lnTo>
                      <a:pt x="4" y="10"/>
                    </a:lnTo>
                    <a:lnTo>
                      <a:pt x="8" y="8"/>
                    </a:lnTo>
                    <a:lnTo>
                      <a:pt x="14" y="4"/>
                    </a:lnTo>
                    <a:lnTo>
                      <a:pt x="21" y="6"/>
                    </a:lnTo>
                    <a:lnTo>
                      <a:pt x="23" y="0"/>
                    </a:lnTo>
                    <a:lnTo>
                      <a:pt x="14" y="0"/>
                    </a:lnTo>
                    <a:lnTo>
                      <a:pt x="6" y="4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6" y="25"/>
                    </a:lnTo>
                    <a:lnTo>
                      <a:pt x="14" y="29"/>
                    </a:lnTo>
                    <a:lnTo>
                      <a:pt x="21" y="31"/>
                    </a:lnTo>
                    <a:lnTo>
                      <a:pt x="21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91" name="Freeform 1144">
                <a:extLst>
                  <a:ext uri="{FF2B5EF4-FFF2-40B4-BE49-F238E27FC236}">
                    <a16:creationId xmlns:a16="http://schemas.microsoft.com/office/drawing/2014/main" id="{7E3C7D7B-B5DB-57C9-0E9F-E95550F296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1" y="1741"/>
                <a:ext cx="68" cy="36"/>
              </a:xfrm>
              <a:custGeom>
                <a:avLst/>
                <a:gdLst>
                  <a:gd name="T0" fmla="*/ 68 w 68"/>
                  <a:gd name="T1" fmla="*/ 11 h 36"/>
                  <a:gd name="T2" fmla="*/ 68 w 68"/>
                  <a:gd name="T3" fmla="*/ 5 h 36"/>
                  <a:gd name="T4" fmla="*/ 64 w 68"/>
                  <a:gd name="T5" fmla="*/ 3 h 36"/>
                  <a:gd name="T6" fmla="*/ 58 w 68"/>
                  <a:gd name="T7" fmla="*/ 1 h 36"/>
                  <a:gd name="T8" fmla="*/ 54 w 68"/>
                  <a:gd name="T9" fmla="*/ 0 h 36"/>
                  <a:gd name="T10" fmla="*/ 50 w 68"/>
                  <a:gd name="T11" fmla="*/ 1 h 36"/>
                  <a:gd name="T12" fmla="*/ 43 w 68"/>
                  <a:gd name="T13" fmla="*/ 5 h 36"/>
                  <a:gd name="T14" fmla="*/ 35 w 68"/>
                  <a:gd name="T15" fmla="*/ 11 h 36"/>
                  <a:gd name="T16" fmla="*/ 29 w 68"/>
                  <a:gd name="T17" fmla="*/ 19 h 36"/>
                  <a:gd name="T18" fmla="*/ 22 w 68"/>
                  <a:gd name="T19" fmla="*/ 24 h 36"/>
                  <a:gd name="T20" fmla="*/ 12 w 68"/>
                  <a:gd name="T21" fmla="*/ 28 h 36"/>
                  <a:gd name="T22" fmla="*/ 0 w 68"/>
                  <a:gd name="T23" fmla="*/ 30 h 36"/>
                  <a:gd name="T24" fmla="*/ 0 w 68"/>
                  <a:gd name="T25" fmla="*/ 36 h 36"/>
                  <a:gd name="T26" fmla="*/ 14 w 68"/>
                  <a:gd name="T27" fmla="*/ 34 h 36"/>
                  <a:gd name="T28" fmla="*/ 23 w 68"/>
                  <a:gd name="T29" fmla="*/ 28 h 36"/>
                  <a:gd name="T30" fmla="*/ 31 w 68"/>
                  <a:gd name="T31" fmla="*/ 21 h 36"/>
                  <a:gd name="T32" fmla="*/ 37 w 68"/>
                  <a:gd name="T33" fmla="*/ 15 h 36"/>
                  <a:gd name="T34" fmla="*/ 45 w 68"/>
                  <a:gd name="T35" fmla="*/ 9 h 36"/>
                  <a:gd name="T36" fmla="*/ 50 w 68"/>
                  <a:gd name="T37" fmla="*/ 5 h 36"/>
                  <a:gd name="T38" fmla="*/ 54 w 68"/>
                  <a:gd name="T39" fmla="*/ 5 h 36"/>
                  <a:gd name="T40" fmla="*/ 58 w 68"/>
                  <a:gd name="T41" fmla="*/ 5 h 36"/>
                  <a:gd name="T42" fmla="*/ 62 w 68"/>
                  <a:gd name="T43" fmla="*/ 7 h 36"/>
                  <a:gd name="T44" fmla="*/ 68 w 68"/>
                  <a:gd name="T45" fmla="*/ 9 h 36"/>
                  <a:gd name="T46" fmla="*/ 68 w 68"/>
                  <a:gd name="T47" fmla="*/ 5 h 36"/>
                  <a:gd name="T48" fmla="*/ 68 w 68"/>
                  <a:gd name="T49" fmla="*/ 11 h 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8"/>
                  <a:gd name="T76" fmla="*/ 0 h 36"/>
                  <a:gd name="T77" fmla="*/ 68 w 68"/>
                  <a:gd name="T78" fmla="*/ 36 h 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8" h="36">
                    <a:moveTo>
                      <a:pt x="68" y="11"/>
                    </a:moveTo>
                    <a:lnTo>
                      <a:pt x="68" y="5"/>
                    </a:lnTo>
                    <a:lnTo>
                      <a:pt x="64" y="3"/>
                    </a:lnTo>
                    <a:lnTo>
                      <a:pt x="58" y="1"/>
                    </a:lnTo>
                    <a:lnTo>
                      <a:pt x="54" y="0"/>
                    </a:lnTo>
                    <a:lnTo>
                      <a:pt x="50" y="1"/>
                    </a:lnTo>
                    <a:lnTo>
                      <a:pt x="43" y="5"/>
                    </a:lnTo>
                    <a:lnTo>
                      <a:pt x="35" y="11"/>
                    </a:lnTo>
                    <a:lnTo>
                      <a:pt x="29" y="19"/>
                    </a:lnTo>
                    <a:lnTo>
                      <a:pt x="22" y="24"/>
                    </a:lnTo>
                    <a:lnTo>
                      <a:pt x="12" y="28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14" y="34"/>
                    </a:lnTo>
                    <a:lnTo>
                      <a:pt x="23" y="28"/>
                    </a:lnTo>
                    <a:lnTo>
                      <a:pt x="31" y="21"/>
                    </a:lnTo>
                    <a:lnTo>
                      <a:pt x="37" y="15"/>
                    </a:lnTo>
                    <a:lnTo>
                      <a:pt x="45" y="9"/>
                    </a:lnTo>
                    <a:lnTo>
                      <a:pt x="50" y="5"/>
                    </a:lnTo>
                    <a:lnTo>
                      <a:pt x="54" y="5"/>
                    </a:lnTo>
                    <a:lnTo>
                      <a:pt x="58" y="5"/>
                    </a:lnTo>
                    <a:lnTo>
                      <a:pt x="62" y="7"/>
                    </a:lnTo>
                    <a:lnTo>
                      <a:pt x="68" y="9"/>
                    </a:lnTo>
                    <a:lnTo>
                      <a:pt x="68" y="5"/>
                    </a:lnTo>
                    <a:lnTo>
                      <a:pt x="68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92" name="Freeform 1145">
                <a:extLst>
                  <a:ext uri="{FF2B5EF4-FFF2-40B4-BE49-F238E27FC236}">
                    <a16:creationId xmlns:a16="http://schemas.microsoft.com/office/drawing/2014/main" id="{889B7FA1-DD0A-C250-C48A-FAFB51146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6" y="1746"/>
                <a:ext cx="23" cy="31"/>
              </a:xfrm>
              <a:custGeom>
                <a:avLst/>
                <a:gdLst>
                  <a:gd name="T0" fmla="*/ 23 w 23"/>
                  <a:gd name="T1" fmla="*/ 25 h 31"/>
                  <a:gd name="T2" fmla="*/ 13 w 23"/>
                  <a:gd name="T3" fmla="*/ 25 h 31"/>
                  <a:gd name="T4" fmla="*/ 7 w 23"/>
                  <a:gd name="T5" fmla="*/ 21 h 31"/>
                  <a:gd name="T6" fmla="*/ 3 w 23"/>
                  <a:gd name="T7" fmla="*/ 18 h 31"/>
                  <a:gd name="T8" fmla="*/ 3 w 23"/>
                  <a:gd name="T9" fmla="*/ 14 h 31"/>
                  <a:gd name="T10" fmla="*/ 3 w 23"/>
                  <a:gd name="T11" fmla="*/ 10 h 31"/>
                  <a:gd name="T12" fmla="*/ 7 w 23"/>
                  <a:gd name="T13" fmla="*/ 8 h 31"/>
                  <a:gd name="T14" fmla="*/ 13 w 23"/>
                  <a:gd name="T15" fmla="*/ 4 h 31"/>
                  <a:gd name="T16" fmla="*/ 23 w 23"/>
                  <a:gd name="T17" fmla="*/ 6 h 31"/>
                  <a:gd name="T18" fmla="*/ 23 w 23"/>
                  <a:gd name="T19" fmla="*/ 0 h 31"/>
                  <a:gd name="T20" fmla="*/ 13 w 23"/>
                  <a:gd name="T21" fmla="*/ 0 h 31"/>
                  <a:gd name="T22" fmla="*/ 5 w 23"/>
                  <a:gd name="T23" fmla="*/ 4 h 31"/>
                  <a:gd name="T24" fmla="*/ 2 w 23"/>
                  <a:gd name="T25" fmla="*/ 8 h 31"/>
                  <a:gd name="T26" fmla="*/ 0 w 23"/>
                  <a:gd name="T27" fmla="*/ 14 h 31"/>
                  <a:gd name="T28" fmla="*/ 2 w 23"/>
                  <a:gd name="T29" fmla="*/ 21 h 31"/>
                  <a:gd name="T30" fmla="*/ 5 w 23"/>
                  <a:gd name="T31" fmla="*/ 25 h 31"/>
                  <a:gd name="T32" fmla="*/ 13 w 23"/>
                  <a:gd name="T33" fmla="*/ 29 h 31"/>
                  <a:gd name="T34" fmla="*/ 23 w 23"/>
                  <a:gd name="T35" fmla="*/ 31 h 31"/>
                  <a:gd name="T36" fmla="*/ 23 w 23"/>
                  <a:gd name="T37" fmla="*/ 25 h 3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31"/>
                  <a:gd name="T59" fmla="*/ 23 w 23"/>
                  <a:gd name="T60" fmla="*/ 31 h 3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31">
                    <a:moveTo>
                      <a:pt x="23" y="25"/>
                    </a:moveTo>
                    <a:lnTo>
                      <a:pt x="13" y="25"/>
                    </a:lnTo>
                    <a:lnTo>
                      <a:pt x="7" y="21"/>
                    </a:lnTo>
                    <a:lnTo>
                      <a:pt x="3" y="18"/>
                    </a:lnTo>
                    <a:lnTo>
                      <a:pt x="3" y="14"/>
                    </a:lnTo>
                    <a:lnTo>
                      <a:pt x="3" y="10"/>
                    </a:lnTo>
                    <a:lnTo>
                      <a:pt x="7" y="8"/>
                    </a:lnTo>
                    <a:lnTo>
                      <a:pt x="13" y="4"/>
                    </a:lnTo>
                    <a:lnTo>
                      <a:pt x="23" y="6"/>
                    </a:lnTo>
                    <a:lnTo>
                      <a:pt x="23" y="0"/>
                    </a:lnTo>
                    <a:lnTo>
                      <a:pt x="13" y="0"/>
                    </a:lnTo>
                    <a:lnTo>
                      <a:pt x="5" y="4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5" y="25"/>
                    </a:lnTo>
                    <a:lnTo>
                      <a:pt x="13" y="29"/>
                    </a:lnTo>
                    <a:lnTo>
                      <a:pt x="23" y="31"/>
                    </a:lnTo>
                    <a:lnTo>
                      <a:pt x="23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93" name="Freeform 1146">
                <a:extLst>
                  <a:ext uri="{FF2B5EF4-FFF2-40B4-BE49-F238E27FC236}">
                    <a16:creationId xmlns:a16="http://schemas.microsoft.com/office/drawing/2014/main" id="{AF9BB22E-E55E-7E65-A0D5-87BB39C28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9" y="1741"/>
                <a:ext cx="67" cy="36"/>
              </a:xfrm>
              <a:custGeom>
                <a:avLst/>
                <a:gdLst>
                  <a:gd name="T0" fmla="*/ 65 w 67"/>
                  <a:gd name="T1" fmla="*/ 11 h 36"/>
                  <a:gd name="T2" fmla="*/ 67 w 67"/>
                  <a:gd name="T3" fmla="*/ 5 h 36"/>
                  <a:gd name="T4" fmla="*/ 61 w 67"/>
                  <a:gd name="T5" fmla="*/ 3 h 36"/>
                  <a:gd name="T6" fmla="*/ 55 w 67"/>
                  <a:gd name="T7" fmla="*/ 1 h 36"/>
                  <a:gd name="T8" fmla="*/ 51 w 67"/>
                  <a:gd name="T9" fmla="*/ 0 h 36"/>
                  <a:gd name="T10" fmla="*/ 48 w 67"/>
                  <a:gd name="T11" fmla="*/ 1 h 36"/>
                  <a:gd name="T12" fmla="*/ 40 w 67"/>
                  <a:gd name="T13" fmla="*/ 5 h 36"/>
                  <a:gd name="T14" fmla="*/ 34 w 67"/>
                  <a:gd name="T15" fmla="*/ 11 h 36"/>
                  <a:gd name="T16" fmla="*/ 27 w 67"/>
                  <a:gd name="T17" fmla="*/ 19 h 36"/>
                  <a:gd name="T18" fmla="*/ 21 w 67"/>
                  <a:gd name="T19" fmla="*/ 24 h 36"/>
                  <a:gd name="T20" fmla="*/ 11 w 67"/>
                  <a:gd name="T21" fmla="*/ 28 h 36"/>
                  <a:gd name="T22" fmla="*/ 0 w 67"/>
                  <a:gd name="T23" fmla="*/ 30 h 36"/>
                  <a:gd name="T24" fmla="*/ 0 w 67"/>
                  <a:gd name="T25" fmla="*/ 36 h 36"/>
                  <a:gd name="T26" fmla="*/ 11 w 67"/>
                  <a:gd name="T27" fmla="*/ 34 h 36"/>
                  <a:gd name="T28" fmla="*/ 21 w 67"/>
                  <a:gd name="T29" fmla="*/ 28 h 36"/>
                  <a:gd name="T30" fmla="*/ 28 w 67"/>
                  <a:gd name="T31" fmla="*/ 21 h 36"/>
                  <a:gd name="T32" fmla="*/ 36 w 67"/>
                  <a:gd name="T33" fmla="*/ 15 h 36"/>
                  <a:gd name="T34" fmla="*/ 42 w 67"/>
                  <a:gd name="T35" fmla="*/ 9 h 36"/>
                  <a:gd name="T36" fmla="*/ 48 w 67"/>
                  <a:gd name="T37" fmla="*/ 5 h 36"/>
                  <a:gd name="T38" fmla="*/ 51 w 67"/>
                  <a:gd name="T39" fmla="*/ 5 h 36"/>
                  <a:gd name="T40" fmla="*/ 55 w 67"/>
                  <a:gd name="T41" fmla="*/ 5 h 36"/>
                  <a:gd name="T42" fmla="*/ 59 w 67"/>
                  <a:gd name="T43" fmla="*/ 7 h 36"/>
                  <a:gd name="T44" fmla="*/ 65 w 67"/>
                  <a:gd name="T45" fmla="*/ 9 h 36"/>
                  <a:gd name="T46" fmla="*/ 65 w 67"/>
                  <a:gd name="T47" fmla="*/ 5 h 36"/>
                  <a:gd name="T48" fmla="*/ 65 w 67"/>
                  <a:gd name="T49" fmla="*/ 11 h 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7"/>
                  <a:gd name="T76" fmla="*/ 0 h 36"/>
                  <a:gd name="T77" fmla="*/ 67 w 67"/>
                  <a:gd name="T78" fmla="*/ 36 h 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7" h="36">
                    <a:moveTo>
                      <a:pt x="65" y="11"/>
                    </a:moveTo>
                    <a:lnTo>
                      <a:pt x="67" y="5"/>
                    </a:lnTo>
                    <a:lnTo>
                      <a:pt x="61" y="3"/>
                    </a:lnTo>
                    <a:lnTo>
                      <a:pt x="55" y="1"/>
                    </a:lnTo>
                    <a:lnTo>
                      <a:pt x="51" y="0"/>
                    </a:lnTo>
                    <a:lnTo>
                      <a:pt x="48" y="1"/>
                    </a:lnTo>
                    <a:lnTo>
                      <a:pt x="40" y="5"/>
                    </a:lnTo>
                    <a:lnTo>
                      <a:pt x="34" y="11"/>
                    </a:lnTo>
                    <a:lnTo>
                      <a:pt x="27" y="19"/>
                    </a:lnTo>
                    <a:lnTo>
                      <a:pt x="21" y="24"/>
                    </a:lnTo>
                    <a:lnTo>
                      <a:pt x="11" y="28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11" y="34"/>
                    </a:lnTo>
                    <a:lnTo>
                      <a:pt x="21" y="28"/>
                    </a:lnTo>
                    <a:lnTo>
                      <a:pt x="28" y="21"/>
                    </a:lnTo>
                    <a:lnTo>
                      <a:pt x="36" y="15"/>
                    </a:lnTo>
                    <a:lnTo>
                      <a:pt x="42" y="9"/>
                    </a:lnTo>
                    <a:lnTo>
                      <a:pt x="48" y="5"/>
                    </a:lnTo>
                    <a:lnTo>
                      <a:pt x="51" y="5"/>
                    </a:lnTo>
                    <a:lnTo>
                      <a:pt x="55" y="5"/>
                    </a:lnTo>
                    <a:lnTo>
                      <a:pt x="59" y="7"/>
                    </a:lnTo>
                    <a:lnTo>
                      <a:pt x="65" y="9"/>
                    </a:lnTo>
                    <a:lnTo>
                      <a:pt x="65" y="5"/>
                    </a:ln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94" name="Freeform 1147">
                <a:extLst>
                  <a:ext uri="{FF2B5EF4-FFF2-40B4-BE49-F238E27FC236}">
                    <a16:creationId xmlns:a16="http://schemas.microsoft.com/office/drawing/2014/main" id="{9B35057B-6EBE-A108-A866-FAC5D215E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3" y="1746"/>
                <a:ext cx="21" cy="31"/>
              </a:xfrm>
              <a:custGeom>
                <a:avLst/>
                <a:gdLst>
                  <a:gd name="T0" fmla="*/ 21 w 21"/>
                  <a:gd name="T1" fmla="*/ 25 h 31"/>
                  <a:gd name="T2" fmla="*/ 13 w 21"/>
                  <a:gd name="T3" fmla="*/ 25 h 31"/>
                  <a:gd name="T4" fmla="*/ 6 w 21"/>
                  <a:gd name="T5" fmla="*/ 21 h 31"/>
                  <a:gd name="T6" fmla="*/ 4 w 21"/>
                  <a:gd name="T7" fmla="*/ 18 h 31"/>
                  <a:gd name="T8" fmla="*/ 2 w 21"/>
                  <a:gd name="T9" fmla="*/ 14 h 31"/>
                  <a:gd name="T10" fmla="*/ 4 w 21"/>
                  <a:gd name="T11" fmla="*/ 10 h 31"/>
                  <a:gd name="T12" fmla="*/ 6 w 21"/>
                  <a:gd name="T13" fmla="*/ 8 h 31"/>
                  <a:gd name="T14" fmla="*/ 13 w 21"/>
                  <a:gd name="T15" fmla="*/ 4 h 31"/>
                  <a:gd name="T16" fmla="*/ 21 w 21"/>
                  <a:gd name="T17" fmla="*/ 6 h 31"/>
                  <a:gd name="T18" fmla="*/ 21 w 21"/>
                  <a:gd name="T19" fmla="*/ 0 h 31"/>
                  <a:gd name="T20" fmla="*/ 11 w 21"/>
                  <a:gd name="T21" fmla="*/ 0 h 31"/>
                  <a:gd name="T22" fmla="*/ 6 w 21"/>
                  <a:gd name="T23" fmla="*/ 4 h 31"/>
                  <a:gd name="T24" fmla="*/ 0 w 21"/>
                  <a:gd name="T25" fmla="*/ 8 h 31"/>
                  <a:gd name="T26" fmla="*/ 0 w 21"/>
                  <a:gd name="T27" fmla="*/ 14 h 31"/>
                  <a:gd name="T28" fmla="*/ 0 w 21"/>
                  <a:gd name="T29" fmla="*/ 21 h 31"/>
                  <a:gd name="T30" fmla="*/ 6 w 21"/>
                  <a:gd name="T31" fmla="*/ 25 h 31"/>
                  <a:gd name="T32" fmla="*/ 11 w 21"/>
                  <a:gd name="T33" fmla="*/ 29 h 31"/>
                  <a:gd name="T34" fmla="*/ 21 w 21"/>
                  <a:gd name="T35" fmla="*/ 31 h 31"/>
                  <a:gd name="T36" fmla="*/ 21 w 21"/>
                  <a:gd name="T37" fmla="*/ 25 h 3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1"/>
                  <a:gd name="T58" fmla="*/ 0 h 31"/>
                  <a:gd name="T59" fmla="*/ 21 w 21"/>
                  <a:gd name="T60" fmla="*/ 31 h 3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1" h="31">
                    <a:moveTo>
                      <a:pt x="21" y="25"/>
                    </a:moveTo>
                    <a:lnTo>
                      <a:pt x="13" y="25"/>
                    </a:lnTo>
                    <a:lnTo>
                      <a:pt x="6" y="21"/>
                    </a:lnTo>
                    <a:lnTo>
                      <a:pt x="4" y="18"/>
                    </a:lnTo>
                    <a:lnTo>
                      <a:pt x="2" y="14"/>
                    </a:lnTo>
                    <a:lnTo>
                      <a:pt x="4" y="10"/>
                    </a:lnTo>
                    <a:lnTo>
                      <a:pt x="6" y="8"/>
                    </a:lnTo>
                    <a:lnTo>
                      <a:pt x="13" y="4"/>
                    </a:lnTo>
                    <a:lnTo>
                      <a:pt x="21" y="6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0" y="8"/>
                    </a:lnTo>
                    <a:lnTo>
                      <a:pt x="0" y="14"/>
                    </a:lnTo>
                    <a:lnTo>
                      <a:pt x="0" y="21"/>
                    </a:lnTo>
                    <a:lnTo>
                      <a:pt x="6" y="25"/>
                    </a:lnTo>
                    <a:lnTo>
                      <a:pt x="11" y="29"/>
                    </a:lnTo>
                    <a:lnTo>
                      <a:pt x="21" y="31"/>
                    </a:lnTo>
                    <a:lnTo>
                      <a:pt x="21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95" name="Freeform 1148">
                <a:extLst>
                  <a:ext uri="{FF2B5EF4-FFF2-40B4-BE49-F238E27FC236}">
                    <a16:creationId xmlns:a16="http://schemas.microsoft.com/office/drawing/2014/main" id="{2BA63D50-D2AC-86F4-1731-0179603206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4" y="1741"/>
                <a:ext cx="67" cy="36"/>
              </a:xfrm>
              <a:custGeom>
                <a:avLst/>
                <a:gdLst>
                  <a:gd name="T0" fmla="*/ 67 w 67"/>
                  <a:gd name="T1" fmla="*/ 11 h 36"/>
                  <a:gd name="T2" fmla="*/ 67 w 67"/>
                  <a:gd name="T3" fmla="*/ 5 h 36"/>
                  <a:gd name="T4" fmla="*/ 61 w 67"/>
                  <a:gd name="T5" fmla="*/ 3 h 36"/>
                  <a:gd name="T6" fmla="*/ 57 w 67"/>
                  <a:gd name="T7" fmla="*/ 1 h 36"/>
                  <a:gd name="T8" fmla="*/ 54 w 67"/>
                  <a:gd name="T9" fmla="*/ 0 h 36"/>
                  <a:gd name="T10" fmla="*/ 48 w 67"/>
                  <a:gd name="T11" fmla="*/ 1 h 36"/>
                  <a:gd name="T12" fmla="*/ 42 w 67"/>
                  <a:gd name="T13" fmla="*/ 5 h 36"/>
                  <a:gd name="T14" fmla="*/ 34 w 67"/>
                  <a:gd name="T15" fmla="*/ 11 h 36"/>
                  <a:gd name="T16" fmla="*/ 29 w 67"/>
                  <a:gd name="T17" fmla="*/ 19 h 36"/>
                  <a:gd name="T18" fmla="*/ 21 w 67"/>
                  <a:gd name="T19" fmla="*/ 24 h 36"/>
                  <a:gd name="T20" fmla="*/ 11 w 67"/>
                  <a:gd name="T21" fmla="*/ 28 h 36"/>
                  <a:gd name="T22" fmla="*/ 0 w 67"/>
                  <a:gd name="T23" fmla="*/ 30 h 36"/>
                  <a:gd name="T24" fmla="*/ 0 w 67"/>
                  <a:gd name="T25" fmla="*/ 36 h 36"/>
                  <a:gd name="T26" fmla="*/ 11 w 67"/>
                  <a:gd name="T27" fmla="*/ 34 h 36"/>
                  <a:gd name="T28" fmla="*/ 23 w 67"/>
                  <a:gd name="T29" fmla="*/ 28 h 36"/>
                  <a:gd name="T30" fmla="*/ 31 w 67"/>
                  <a:gd name="T31" fmla="*/ 21 h 36"/>
                  <a:gd name="T32" fmla="*/ 36 w 67"/>
                  <a:gd name="T33" fmla="*/ 15 h 36"/>
                  <a:gd name="T34" fmla="*/ 42 w 67"/>
                  <a:gd name="T35" fmla="*/ 9 h 36"/>
                  <a:gd name="T36" fmla="*/ 50 w 67"/>
                  <a:gd name="T37" fmla="*/ 5 h 36"/>
                  <a:gd name="T38" fmla="*/ 54 w 67"/>
                  <a:gd name="T39" fmla="*/ 5 h 36"/>
                  <a:gd name="T40" fmla="*/ 57 w 67"/>
                  <a:gd name="T41" fmla="*/ 5 h 36"/>
                  <a:gd name="T42" fmla="*/ 61 w 67"/>
                  <a:gd name="T43" fmla="*/ 7 h 36"/>
                  <a:gd name="T44" fmla="*/ 65 w 67"/>
                  <a:gd name="T45" fmla="*/ 9 h 36"/>
                  <a:gd name="T46" fmla="*/ 67 w 67"/>
                  <a:gd name="T47" fmla="*/ 5 h 36"/>
                  <a:gd name="T48" fmla="*/ 67 w 67"/>
                  <a:gd name="T49" fmla="*/ 11 h 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7"/>
                  <a:gd name="T76" fmla="*/ 0 h 36"/>
                  <a:gd name="T77" fmla="*/ 67 w 67"/>
                  <a:gd name="T78" fmla="*/ 36 h 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7" h="36">
                    <a:moveTo>
                      <a:pt x="67" y="11"/>
                    </a:moveTo>
                    <a:lnTo>
                      <a:pt x="67" y="5"/>
                    </a:lnTo>
                    <a:lnTo>
                      <a:pt x="61" y="3"/>
                    </a:lnTo>
                    <a:lnTo>
                      <a:pt x="57" y="1"/>
                    </a:lnTo>
                    <a:lnTo>
                      <a:pt x="54" y="0"/>
                    </a:lnTo>
                    <a:lnTo>
                      <a:pt x="48" y="1"/>
                    </a:lnTo>
                    <a:lnTo>
                      <a:pt x="42" y="5"/>
                    </a:lnTo>
                    <a:lnTo>
                      <a:pt x="34" y="11"/>
                    </a:lnTo>
                    <a:lnTo>
                      <a:pt x="29" y="19"/>
                    </a:lnTo>
                    <a:lnTo>
                      <a:pt x="21" y="24"/>
                    </a:lnTo>
                    <a:lnTo>
                      <a:pt x="11" y="28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11" y="34"/>
                    </a:lnTo>
                    <a:lnTo>
                      <a:pt x="23" y="28"/>
                    </a:lnTo>
                    <a:lnTo>
                      <a:pt x="31" y="21"/>
                    </a:lnTo>
                    <a:lnTo>
                      <a:pt x="36" y="15"/>
                    </a:lnTo>
                    <a:lnTo>
                      <a:pt x="42" y="9"/>
                    </a:lnTo>
                    <a:lnTo>
                      <a:pt x="50" y="5"/>
                    </a:lnTo>
                    <a:lnTo>
                      <a:pt x="54" y="5"/>
                    </a:lnTo>
                    <a:lnTo>
                      <a:pt x="57" y="5"/>
                    </a:lnTo>
                    <a:lnTo>
                      <a:pt x="61" y="7"/>
                    </a:lnTo>
                    <a:lnTo>
                      <a:pt x="65" y="9"/>
                    </a:lnTo>
                    <a:lnTo>
                      <a:pt x="67" y="5"/>
                    </a:lnTo>
                    <a:lnTo>
                      <a:pt x="67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96" name="Freeform 1149">
                <a:extLst>
                  <a:ext uri="{FF2B5EF4-FFF2-40B4-BE49-F238E27FC236}">
                    <a16:creationId xmlns:a16="http://schemas.microsoft.com/office/drawing/2014/main" id="{07AA4F62-099E-47CF-34F1-67D0200737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8" y="1746"/>
                <a:ext cx="23" cy="31"/>
              </a:xfrm>
              <a:custGeom>
                <a:avLst/>
                <a:gdLst>
                  <a:gd name="T0" fmla="*/ 23 w 23"/>
                  <a:gd name="T1" fmla="*/ 25 h 31"/>
                  <a:gd name="T2" fmla="*/ 13 w 23"/>
                  <a:gd name="T3" fmla="*/ 25 h 31"/>
                  <a:gd name="T4" fmla="*/ 8 w 23"/>
                  <a:gd name="T5" fmla="*/ 21 h 31"/>
                  <a:gd name="T6" fmla="*/ 4 w 23"/>
                  <a:gd name="T7" fmla="*/ 18 h 31"/>
                  <a:gd name="T8" fmla="*/ 4 w 23"/>
                  <a:gd name="T9" fmla="*/ 14 h 31"/>
                  <a:gd name="T10" fmla="*/ 4 w 23"/>
                  <a:gd name="T11" fmla="*/ 10 h 31"/>
                  <a:gd name="T12" fmla="*/ 8 w 23"/>
                  <a:gd name="T13" fmla="*/ 8 h 31"/>
                  <a:gd name="T14" fmla="*/ 13 w 23"/>
                  <a:gd name="T15" fmla="*/ 4 h 31"/>
                  <a:gd name="T16" fmla="*/ 23 w 23"/>
                  <a:gd name="T17" fmla="*/ 6 h 31"/>
                  <a:gd name="T18" fmla="*/ 23 w 23"/>
                  <a:gd name="T19" fmla="*/ 0 h 31"/>
                  <a:gd name="T20" fmla="*/ 13 w 23"/>
                  <a:gd name="T21" fmla="*/ 0 h 31"/>
                  <a:gd name="T22" fmla="*/ 6 w 23"/>
                  <a:gd name="T23" fmla="*/ 4 h 31"/>
                  <a:gd name="T24" fmla="*/ 2 w 23"/>
                  <a:gd name="T25" fmla="*/ 8 h 31"/>
                  <a:gd name="T26" fmla="*/ 0 w 23"/>
                  <a:gd name="T27" fmla="*/ 14 h 31"/>
                  <a:gd name="T28" fmla="*/ 2 w 23"/>
                  <a:gd name="T29" fmla="*/ 21 h 31"/>
                  <a:gd name="T30" fmla="*/ 6 w 23"/>
                  <a:gd name="T31" fmla="*/ 25 h 31"/>
                  <a:gd name="T32" fmla="*/ 13 w 23"/>
                  <a:gd name="T33" fmla="*/ 29 h 31"/>
                  <a:gd name="T34" fmla="*/ 23 w 23"/>
                  <a:gd name="T35" fmla="*/ 31 h 31"/>
                  <a:gd name="T36" fmla="*/ 23 w 23"/>
                  <a:gd name="T37" fmla="*/ 25 h 3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31"/>
                  <a:gd name="T59" fmla="*/ 23 w 23"/>
                  <a:gd name="T60" fmla="*/ 31 h 3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31">
                    <a:moveTo>
                      <a:pt x="23" y="25"/>
                    </a:moveTo>
                    <a:lnTo>
                      <a:pt x="13" y="25"/>
                    </a:lnTo>
                    <a:lnTo>
                      <a:pt x="8" y="21"/>
                    </a:lnTo>
                    <a:lnTo>
                      <a:pt x="4" y="18"/>
                    </a:lnTo>
                    <a:lnTo>
                      <a:pt x="4" y="14"/>
                    </a:lnTo>
                    <a:lnTo>
                      <a:pt x="4" y="10"/>
                    </a:lnTo>
                    <a:lnTo>
                      <a:pt x="8" y="8"/>
                    </a:lnTo>
                    <a:lnTo>
                      <a:pt x="13" y="4"/>
                    </a:lnTo>
                    <a:lnTo>
                      <a:pt x="23" y="6"/>
                    </a:lnTo>
                    <a:lnTo>
                      <a:pt x="23" y="0"/>
                    </a:lnTo>
                    <a:lnTo>
                      <a:pt x="13" y="0"/>
                    </a:lnTo>
                    <a:lnTo>
                      <a:pt x="6" y="4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6" y="25"/>
                    </a:lnTo>
                    <a:lnTo>
                      <a:pt x="13" y="29"/>
                    </a:lnTo>
                    <a:lnTo>
                      <a:pt x="23" y="31"/>
                    </a:lnTo>
                    <a:lnTo>
                      <a:pt x="23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97" name="Freeform 1150">
                <a:extLst>
                  <a:ext uri="{FF2B5EF4-FFF2-40B4-BE49-F238E27FC236}">
                    <a16:creationId xmlns:a16="http://schemas.microsoft.com/office/drawing/2014/main" id="{C8C92D29-3171-28BB-140D-2CB75CF355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1" y="1741"/>
                <a:ext cx="67" cy="36"/>
              </a:xfrm>
              <a:custGeom>
                <a:avLst/>
                <a:gdLst>
                  <a:gd name="T0" fmla="*/ 65 w 67"/>
                  <a:gd name="T1" fmla="*/ 11 h 36"/>
                  <a:gd name="T2" fmla="*/ 67 w 67"/>
                  <a:gd name="T3" fmla="*/ 5 h 36"/>
                  <a:gd name="T4" fmla="*/ 61 w 67"/>
                  <a:gd name="T5" fmla="*/ 3 h 36"/>
                  <a:gd name="T6" fmla="*/ 56 w 67"/>
                  <a:gd name="T7" fmla="*/ 1 h 36"/>
                  <a:gd name="T8" fmla="*/ 52 w 67"/>
                  <a:gd name="T9" fmla="*/ 0 h 36"/>
                  <a:gd name="T10" fmla="*/ 48 w 67"/>
                  <a:gd name="T11" fmla="*/ 1 h 36"/>
                  <a:gd name="T12" fmla="*/ 40 w 67"/>
                  <a:gd name="T13" fmla="*/ 5 h 36"/>
                  <a:gd name="T14" fmla="*/ 35 w 67"/>
                  <a:gd name="T15" fmla="*/ 11 h 36"/>
                  <a:gd name="T16" fmla="*/ 27 w 67"/>
                  <a:gd name="T17" fmla="*/ 19 h 36"/>
                  <a:gd name="T18" fmla="*/ 19 w 67"/>
                  <a:gd name="T19" fmla="*/ 24 h 36"/>
                  <a:gd name="T20" fmla="*/ 12 w 67"/>
                  <a:gd name="T21" fmla="*/ 28 h 36"/>
                  <a:gd name="T22" fmla="*/ 0 w 67"/>
                  <a:gd name="T23" fmla="*/ 30 h 36"/>
                  <a:gd name="T24" fmla="*/ 0 w 67"/>
                  <a:gd name="T25" fmla="*/ 36 h 36"/>
                  <a:gd name="T26" fmla="*/ 12 w 67"/>
                  <a:gd name="T27" fmla="*/ 34 h 36"/>
                  <a:gd name="T28" fmla="*/ 21 w 67"/>
                  <a:gd name="T29" fmla="*/ 28 h 36"/>
                  <a:gd name="T30" fmla="*/ 29 w 67"/>
                  <a:gd name="T31" fmla="*/ 21 h 36"/>
                  <a:gd name="T32" fmla="*/ 37 w 67"/>
                  <a:gd name="T33" fmla="*/ 15 h 36"/>
                  <a:gd name="T34" fmla="*/ 42 w 67"/>
                  <a:gd name="T35" fmla="*/ 9 h 36"/>
                  <a:gd name="T36" fmla="*/ 48 w 67"/>
                  <a:gd name="T37" fmla="*/ 5 h 36"/>
                  <a:gd name="T38" fmla="*/ 52 w 67"/>
                  <a:gd name="T39" fmla="*/ 5 h 36"/>
                  <a:gd name="T40" fmla="*/ 56 w 67"/>
                  <a:gd name="T41" fmla="*/ 5 h 36"/>
                  <a:gd name="T42" fmla="*/ 60 w 67"/>
                  <a:gd name="T43" fmla="*/ 7 h 36"/>
                  <a:gd name="T44" fmla="*/ 65 w 67"/>
                  <a:gd name="T45" fmla="*/ 9 h 36"/>
                  <a:gd name="T46" fmla="*/ 65 w 67"/>
                  <a:gd name="T47" fmla="*/ 5 h 36"/>
                  <a:gd name="T48" fmla="*/ 65 w 67"/>
                  <a:gd name="T49" fmla="*/ 11 h 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7"/>
                  <a:gd name="T76" fmla="*/ 0 h 36"/>
                  <a:gd name="T77" fmla="*/ 67 w 67"/>
                  <a:gd name="T78" fmla="*/ 36 h 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7" h="36">
                    <a:moveTo>
                      <a:pt x="65" y="11"/>
                    </a:moveTo>
                    <a:lnTo>
                      <a:pt x="67" y="5"/>
                    </a:lnTo>
                    <a:lnTo>
                      <a:pt x="61" y="3"/>
                    </a:lnTo>
                    <a:lnTo>
                      <a:pt x="56" y="1"/>
                    </a:lnTo>
                    <a:lnTo>
                      <a:pt x="52" y="0"/>
                    </a:lnTo>
                    <a:lnTo>
                      <a:pt x="48" y="1"/>
                    </a:lnTo>
                    <a:lnTo>
                      <a:pt x="40" y="5"/>
                    </a:lnTo>
                    <a:lnTo>
                      <a:pt x="35" y="11"/>
                    </a:lnTo>
                    <a:lnTo>
                      <a:pt x="27" y="19"/>
                    </a:lnTo>
                    <a:lnTo>
                      <a:pt x="19" y="24"/>
                    </a:lnTo>
                    <a:lnTo>
                      <a:pt x="12" y="28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12" y="34"/>
                    </a:lnTo>
                    <a:lnTo>
                      <a:pt x="21" y="28"/>
                    </a:lnTo>
                    <a:lnTo>
                      <a:pt x="29" y="21"/>
                    </a:lnTo>
                    <a:lnTo>
                      <a:pt x="37" y="15"/>
                    </a:lnTo>
                    <a:lnTo>
                      <a:pt x="42" y="9"/>
                    </a:lnTo>
                    <a:lnTo>
                      <a:pt x="48" y="5"/>
                    </a:lnTo>
                    <a:lnTo>
                      <a:pt x="52" y="5"/>
                    </a:lnTo>
                    <a:lnTo>
                      <a:pt x="56" y="5"/>
                    </a:lnTo>
                    <a:lnTo>
                      <a:pt x="60" y="7"/>
                    </a:lnTo>
                    <a:lnTo>
                      <a:pt x="65" y="9"/>
                    </a:lnTo>
                    <a:lnTo>
                      <a:pt x="65" y="5"/>
                    </a:ln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98" name="Freeform 1151">
                <a:extLst>
                  <a:ext uri="{FF2B5EF4-FFF2-40B4-BE49-F238E27FC236}">
                    <a16:creationId xmlns:a16="http://schemas.microsoft.com/office/drawing/2014/main" id="{E7E8C31C-B0B3-B842-1937-38624CB25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1746"/>
                <a:ext cx="21" cy="31"/>
              </a:xfrm>
              <a:custGeom>
                <a:avLst/>
                <a:gdLst>
                  <a:gd name="T0" fmla="*/ 21 w 21"/>
                  <a:gd name="T1" fmla="*/ 25 h 31"/>
                  <a:gd name="T2" fmla="*/ 14 w 21"/>
                  <a:gd name="T3" fmla="*/ 25 h 31"/>
                  <a:gd name="T4" fmla="*/ 6 w 21"/>
                  <a:gd name="T5" fmla="*/ 21 h 31"/>
                  <a:gd name="T6" fmla="*/ 4 w 21"/>
                  <a:gd name="T7" fmla="*/ 18 h 31"/>
                  <a:gd name="T8" fmla="*/ 2 w 21"/>
                  <a:gd name="T9" fmla="*/ 14 h 31"/>
                  <a:gd name="T10" fmla="*/ 4 w 21"/>
                  <a:gd name="T11" fmla="*/ 10 h 31"/>
                  <a:gd name="T12" fmla="*/ 6 w 21"/>
                  <a:gd name="T13" fmla="*/ 8 h 31"/>
                  <a:gd name="T14" fmla="*/ 14 w 21"/>
                  <a:gd name="T15" fmla="*/ 4 h 31"/>
                  <a:gd name="T16" fmla="*/ 21 w 21"/>
                  <a:gd name="T17" fmla="*/ 6 h 31"/>
                  <a:gd name="T18" fmla="*/ 21 w 21"/>
                  <a:gd name="T19" fmla="*/ 0 h 31"/>
                  <a:gd name="T20" fmla="*/ 12 w 21"/>
                  <a:gd name="T21" fmla="*/ 0 h 31"/>
                  <a:gd name="T22" fmla="*/ 6 w 21"/>
                  <a:gd name="T23" fmla="*/ 4 h 31"/>
                  <a:gd name="T24" fmla="*/ 0 w 21"/>
                  <a:gd name="T25" fmla="*/ 8 h 31"/>
                  <a:gd name="T26" fmla="*/ 0 w 21"/>
                  <a:gd name="T27" fmla="*/ 14 h 31"/>
                  <a:gd name="T28" fmla="*/ 0 w 21"/>
                  <a:gd name="T29" fmla="*/ 21 h 31"/>
                  <a:gd name="T30" fmla="*/ 6 w 21"/>
                  <a:gd name="T31" fmla="*/ 25 h 31"/>
                  <a:gd name="T32" fmla="*/ 12 w 21"/>
                  <a:gd name="T33" fmla="*/ 29 h 31"/>
                  <a:gd name="T34" fmla="*/ 21 w 21"/>
                  <a:gd name="T35" fmla="*/ 31 h 31"/>
                  <a:gd name="T36" fmla="*/ 21 w 21"/>
                  <a:gd name="T37" fmla="*/ 25 h 3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1"/>
                  <a:gd name="T58" fmla="*/ 0 h 31"/>
                  <a:gd name="T59" fmla="*/ 21 w 21"/>
                  <a:gd name="T60" fmla="*/ 31 h 3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1" h="31">
                    <a:moveTo>
                      <a:pt x="21" y="25"/>
                    </a:moveTo>
                    <a:lnTo>
                      <a:pt x="14" y="25"/>
                    </a:lnTo>
                    <a:lnTo>
                      <a:pt x="6" y="21"/>
                    </a:lnTo>
                    <a:lnTo>
                      <a:pt x="4" y="18"/>
                    </a:lnTo>
                    <a:lnTo>
                      <a:pt x="2" y="14"/>
                    </a:lnTo>
                    <a:lnTo>
                      <a:pt x="4" y="10"/>
                    </a:lnTo>
                    <a:lnTo>
                      <a:pt x="6" y="8"/>
                    </a:lnTo>
                    <a:lnTo>
                      <a:pt x="14" y="4"/>
                    </a:lnTo>
                    <a:lnTo>
                      <a:pt x="21" y="6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6" y="4"/>
                    </a:lnTo>
                    <a:lnTo>
                      <a:pt x="0" y="8"/>
                    </a:lnTo>
                    <a:lnTo>
                      <a:pt x="0" y="14"/>
                    </a:lnTo>
                    <a:lnTo>
                      <a:pt x="0" y="21"/>
                    </a:lnTo>
                    <a:lnTo>
                      <a:pt x="6" y="25"/>
                    </a:lnTo>
                    <a:lnTo>
                      <a:pt x="12" y="29"/>
                    </a:lnTo>
                    <a:lnTo>
                      <a:pt x="21" y="31"/>
                    </a:lnTo>
                    <a:lnTo>
                      <a:pt x="21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199" name="Freeform 1152">
                <a:extLst>
                  <a:ext uri="{FF2B5EF4-FFF2-40B4-BE49-F238E27FC236}">
                    <a16:creationId xmlns:a16="http://schemas.microsoft.com/office/drawing/2014/main" id="{8F13A3A1-7EF6-ABD9-D85C-910243F311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1741"/>
                <a:ext cx="68" cy="36"/>
              </a:xfrm>
              <a:custGeom>
                <a:avLst/>
                <a:gdLst>
                  <a:gd name="T0" fmla="*/ 68 w 68"/>
                  <a:gd name="T1" fmla="*/ 11 h 36"/>
                  <a:gd name="T2" fmla="*/ 68 w 68"/>
                  <a:gd name="T3" fmla="*/ 5 h 36"/>
                  <a:gd name="T4" fmla="*/ 62 w 68"/>
                  <a:gd name="T5" fmla="*/ 3 h 36"/>
                  <a:gd name="T6" fmla="*/ 58 w 68"/>
                  <a:gd name="T7" fmla="*/ 1 h 36"/>
                  <a:gd name="T8" fmla="*/ 54 w 68"/>
                  <a:gd name="T9" fmla="*/ 0 h 36"/>
                  <a:gd name="T10" fmla="*/ 48 w 68"/>
                  <a:gd name="T11" fmla="*/ 1 h 36"/>
                  <a:gd name="T12" fmla="*/ 43 w 68"/>
                  <a:gd name="T13" fmla="*/ 5 h 36"/>
                  <a:gd name="T14" fmla="*/ 35 w 68"/>
                  <a:gd name="T15" fmla="*/ 11 h 36"/>
                  <a:gd name="T16" fmla="*/ 29 w 68"/>
                  <a:gd name="T17" fmla="*/ 19 h 36"/>
                  <a:gd name="T18" fmla="*/ 21 w 68"/>
                  <a:gd name="T19" fmla="*/ 24 h 36"/>
                  <a:gd name="T20" fmla="*/ 12 w 68"/>
                  <a:gd name="T21" fmla="*/ 28 h 36"/>
                  <a:gd name="T22" fmla="*/ 0 w 68"/>
                  <a:gd name="T23" fmla="*/ 30 h 36"/>
                  <a:gd name="T24" fmla="*/ 0 w 68"/>
                  <a:gd name="T25" fmla="*/ 36 h 36"/>
                  <a:gd name="T26" fmla="*/ 12 w 68"/>
                  <a:gd name="T27" fmla="*/ 34 h 36"/>
                  <a:gd name="T28" fmla="*/ 23 w 68"/>
                  <a:gd name="T29" fmla="*/ 28 h 36"/>
                  <a:gd name="T30" fmla="*/ 31 w 68"/>
                  <a:gd name="T31" fmla="*/ 21 h 36"/>
                  <a:gd name="T32" fmla="*/ 37 w 68"/>
                  <a:gd name="T33" fmla="*/ 15 h 36"/>
                  <a:gd name="T34" fmla="*/ 43 w 68"/>
                  <a:gd name="T35" fmla="*/ 9 h 36"/>
                  <a:gd name="T36" fmla="*/ 50 w 68"/>
                  <a:gd name="T37" fmla="*/ 5 h 36"/>
                  <a:gd name="T38" fmla="*/ 54 w 68"/>
                  <a:gd name="T39" fmla="*/ 5 h 36"/>
                  <a:gd name="T40" fmla="*/ 58 w 68"/>
                  <a:gd name="T41" fmla="*/ 5 h 36"/>
                  <a:gd name="T42" fmla="*/ 62 w 68"/>
                  <a:gd name="T43" fmla="*/ 7 h 36"/>
                  <a:gd name="T44" fmla="*/ 66 w 68"/>
                  <a:gd name="T45" fmla="*/ 9 h 36"/>
                  <a:gd name="T46" fmla="*/ 68 w 68"/>
                  <a:gd name="T47" fmla="*/ 5 h 36"/>
                  <a:gd name="T48" fmla="*/ 68 w 68"/>
                  <a:gd name="T49" fmla="*/ 11 h 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8"/>
                  <a:gd name="T76" fmla="*/ 0 h 36"/>
                  <a:gd name="T77" fmla="*/ 68 w 68"/>
                  <a:gd name="T78" fmla="*/ 36 h 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8" h="36">
                    <a:moveTo>
                      <a:pt x="68" y="11"/>
                    </a:moveTo>
                    <a:lnTo>
                      <a:pt x="68" y="5"/>
                    </a:lnTo>
                    <a:lnTo>
                      <a:pt x="62" y="3"/>
                    </a:lnTo>
                    <a:lnTo>
                      <a:pt x="58" y="1"/>
                    </a:lnTo>
                    <a:lnTo>
                      <a:pt x="54" y="0"/>
                    </a:lnTo>
                    <a:lnTo>
                      <a:pt x="48" y="1"/>
                    </a:lnTo>
                    <a:lnTo>
                      <a:pt x="43" y="5"/>
                    </a:lnTo>
                    <a:lnTo>
                      <a:pt x="35" y="11"/>
                    </a:lnTo>
                    <a:lnTo>
                      <a:pt x="29" y="19"/>
                    </a:lnTo>
                    <a:lnTo>
                      <a:pt x="21" y="24"/>
                    </a:lnTo>
                    <a:lnTo>
                      <a:pt x="12" y="28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12" y="34"/>
                    </a:lnTo>
                    <a:lnTo>
                      <a:pt x="23" y="28"/>
                    </a:lnTo>
                    <a:lnTo>
                      <a:pt x="31" y="21"/>
                    </a:lnTo>
                    <a:lnTo>
                      <a:pt x="37" y="15"/>
                    </a:lnTo>
                    <a:lnTo>
                      <a:pt x="43" y="9"/>
                    </a:lnTo>
                    <a:lnTo>
                      <a:pt x="50" y="5"/>
                    </a:lnTo>
                    <a:lnTo>
                      <a:pt x="54" y="5"/>
                    </a:lnTo>
                    <a:lnTo>
                      <a:pt x="58" y="5"/>
                    </a:lnTo>
                    <a:lnTo>
                      <a:pt x="62" y="7"/>
                    </a:lnTo>
                    <a:lnTo>
                      <a:pt x="66" y="9"/>
                    </a:lnTo>
                    <a:lnTo>
                      <a:pt x="68" y="5"/>
                    </a:lnTo>
                    <a:lnTo>
                      <a:pt x="68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00" name="Freeform 1153">
                <a:extLst>
                  <a:ext uri="{FF2B5EF4-FFF2-40B4-BE49-F238E27FC236}">
                    <a16:creationId xmlns:a16="http://schemas.microsoft.com/office/drawing/2014/main" id="{0F7FD9DE-C095-C93C-4F3D-681E33B1B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0" y="1746"/>
                <a:ext cx="24" cy="31"/>
              </a:xfrm>
              <a:custGeom>
                <a:avLst/>
                <a:gdLst>
                  <a:gd name="T0" fmla="*/ 24 w 24"/>
                  <a:gd name="T1" fmla="*/ 25 h 31"/>
                  <a:gd name="T2" fmla="*/ 14 w 24"/>
                  <a:gd name="T3" fmla="*/ 25 h 31"/>
                  <a:gd name="T4" fmla="*/ 8 w 24"/>
                  <a:gd name="T5" fmla="*/ 21 h 31"/>
                  <a:gd name="T6" fmla="*/ 4 w 24"/>
                  <a:gd name="T7" fmla="*/ 18 h 31"/>
                  <a:gd name="T8" fmla="*/ 4 w 24"/>
                  <a:gd name="T9" fmla="*/ 14 h 31"/>
                  <a:gd name="T10" fmla="*/ 4 w 24"/>
                  <a:gd name="T11" fmla="*/ 10 h 31"/>
                  <a:gd name="T12" fmla="*/ 8 w 24"/>
                  <a:gd name="T13" fmla="*/ 8 h 31"/>
                  <a:gd name="T14" fmla="*/ 14 w 24"/>
                  <a:gd name="T15" fmla="*/ 4 h 31"/>
                  <a:gd name="T16" fmla="*/ 24 w 24"/>
                  <a:gd name="T17" fmla="*/ 6 h 31"/>
                  <a:gd name="T18" fmla="*/ 24 w 24"/>
                  <a:gd name="T19" fmla="*/ 0 h 31"/>
                  <a:gd name="T20" fmla="*/ 14 w 24"/>
                  <a:gd name="T21" fmla="*/ 0 h 31"/>
                  <a:gd name="T22" fmla="*/ 6 w 24"/>
                  <a:gd name="T23" fmla="*/ 4 h 31"/>
                  <a:gd name="T24" fmla="*/ 2 w 24"/>
                  <a:gd name="T25" fmla="*/ 8 h 31"/>
                  <a:gd name="T26" fmla="*/ 0 w 24"/>
                  <a:gd name="T27" fmla="*/ 14 h 31"/>
                  <a:gd name="T28" fmla="*/ 2 w 24"/>
                  <a:gd name="T29" fmla="*/ 21 h 31"/>
                  <a:gd name="T30" fmla="*/ 6 w 24"/>
                  <a:gd name="T31" fmla="*/ 25 h 31"/>
                  <a:gd name="T32" fmla="*/ 14 w 24"/>
                  <a:gd name="T33" fmla="*/ 29 h 31"/>
                  <a:gd name="T34" fmla="*/ 24 w 24"/>
                  <a:gd name="T35" fmla="*/ 31 h 31"/>
                  <a:gd name="T36" fmla="*/ 24 w 24"/>
                  <a:gd name="T37" fmla="*/ 25 h 3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31"/>
                  <a:gd name="T59" fmla="*/ 24 w 24"/>
                  <a:gd name="T60" fmla="*/ 31 h 3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31">
                    <a:moveTo>
                      <a:pt x="24" y="25"/>
                    </a:moveTo>
                    <a:lnTo>
                      <a:pt x="14" y="25"/>
                    </a:lnTo>
                    <a:lnTo>
                      <a:pt x="8" y="21"/>
                    </a:lnTo>
                    <a:lnTo>
                      <a:pt x="4" y="18"/>
                    </a:lnTo>
                    <a:lnTo>
                      <a:pt x="4" y="14"/>
                    </a:lnTo>
                    <a:lnTo>
                      <a:pt x="4" y="10"/>
                    </a:lnTo>
                    <a:lnTo>
                      <a:pt x="8" y="8"/>
                    </a:lnTo>
                    <a:lnTo>
                      <a:pt x="14" y="4"/>
                    </a:lnTo>
                    <a:lnTo>
                      <a:pt x="24" y="6"/>
                    </a:lnTo>
                    <a:lnTo>
                      <a:pt x="24" y="0"/>
                    </a:lnTo>
                    <a:lnTo>
                      <a:pt x="14" y="0"/>
                    </a:lnTo>
                    <a:lnTo>
                      <a:pt x="6" y="4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6" y="25"/>
                    </a:lnTo>
                    <a:lnTo>
                      <a:pt x="14" y="29"/>
                    </a:lnTo>
                    <a:lnTo>
                      <a:pt x="24" y="31"/>
                    </a:lnTo>
                    <a:lnTo>
                      <a:pt x="24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01" name="Freeform 1154">
                <a:extLst>
                  <a:ext uri="{FF2B5EF4-FFF2-40B4-BE49-F238E27FC236}">
                    <a16:creationId xmlns:a16="http://schemas.microsoft.com/office/drawing/2014/main" id="{171C815B-A395-6BC6-16AD-3057C74926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4" y="1741"/>
                <a:ext cx="67" cy="36"/>
              </a:xfrm>
              <a:custGeom>
                <a:avLst/>
                <a:gdLst>
                  <a:gd name="T0" fmla="*/ 65 w 67"/>
                  <a:gd name="T1" fmla="*/ 11 h 36"/>
                  <a:gd name="T2" fmla="*/ 67 w 67"/>
                  <a:gd name="T3" fmla="*/ 5 h 36"/>
                  <a:gd name="T4" fmla="*/ 61 w 67"/>
                  <a:gd name="T5" fmla="*/ 3 h 36"/>
                  <a:gd name="T6" fmla="*/ 55 w 67"/>
                  <a:gd name="T7" fmla="*/ 1 h 36"/>
                  <a:gd name="T8" fmla="*/ 51 w 67"/>
                  <a:gd name="T9" fmla="*/ 0 h 36"/>
                  <a:gd name="T10" fmla="*/ 47 w 67"/>
                  <a:gd name="T11" fmla="*/ 1 h 36"/>
                  <a:gd name="T12" fmla="*/ 40 w 67"/>
                  <a:gd name="T13" fmla="*/ 5 h 36"/>
                  <a:gd name="T14" fmla="*/ 34 w 67"/>
                  <a:gd name="T15" fmla="*/ 11 h 36"/>
                  <a:gd name="T16" fmla="*/ 26 w 67"/>
                  <a:gd name="T17" fmla="*/ 19 h 36"/>
                  <a:gd name="T18" fmla="*/ 19 w 67"/>
                  <a:gd name="T19" fmla="*/ 24 h 36"/>
                  <a:gd name="T20" fmla="*/ 11 w 67"/>
                  <a:gd name="T21" fmla="*/ 28 h 36"/>
                  <a:gd name="T22" fmla="*/ 0 w 67"/>
                  <a:gd name="T23" fmla="*/ 30 h 36"/>
                  <a:gd name="T24" fmla="*/ 0 w 67"/>
                  <a:gd name="T25" fmla="*/ 36 h 36"/>
                  <a:gd name="T26" fmla="*/ 11 w 67"/>
                  <a:gd name="T27" fmla="*/ 34 h 36"/>
                  <a:gd name="T28" fmla="*/ 21 w 67"/>
                  <a:gd name="T29" fmla="*/ 28 h 36"/>
                  <a:gd name="T30" fmla="*/ 28 w 67"/>
                  <a:gd name="T31" fmla="*/ 21 h 36"/>
                  <a:gd name="T32" fmla="*/ 36 w 67"/>
                  <a:gd name="T33" fmla="*/ 15 h 36"/>
                  <a:gd name="T34" fmla="*/ 42 w 67"/>
                  <a:gd name="T35" fmla="*/ 9 h 36"/>
                  <a:gd name="T36" fmla="*/ 47 w 67"/>
                  <a:gd name="T37" fmla="*/ 5 h 36"/>
                  <a:gd name="T38" fmla="*/ 51 w 67"/>
                  <a:gd name="T39" fmla="*/ 5 h 36"/>
                  <a:gd name="T40" fmla="*/ 55 w 67"/>
                  <a:gd name="T41" fmla="*/ 5 h 36"/>
                  <a:gd name="T42" fmla="*/ 59 w 67"/>
                  <a:gd name="T43" fmla="*/ 7 h 36"/>
                  <a:gd name="T44" fmla="*/ 65 w 67"/>
                  <a:gd name="T45" fmla="*/ 9 h 36"/>
                  <a:gd name="T46" fmla="*/ 65 w 67"/>
                  <a:gd name="T47" fmla="*/ 5 h 36"/>
                  <a:gd name="T48" fmla="*/ 65 w 67"/>
                  <a:gd name="T49" fmla="*/ 11 h 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7"/>
                  <a:gd name="T76" fmla="*/ 0 h 36"/>
                  <a:gd name="T77" fmla="*/ 67 w 67"/>
                  <a:gd name="T78" fmla="*/ 36 h 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7" h="36">
                    <a:moveTo>
                      <a:pt x="65" y="11"/>
                    </a:moveTo>
                    <a:lnTo>
                      <a:pt x="67" y="5"/>
                    </a:lnTo>
                    <a:lnTo>
                      <a:pt x="61" y="3"/>
                    </a:lnTo>
                    <a:lnTo>
                      <a:pt x="55" y="1"/>
                    </a:lnTo>
                    <a:lnTo>
                      <a:pt x="51" y="0"/>
                    </a:lnTo>
                    <a:lnTo>
                      <a:pt x="47" y="1"/>
                    </a:lnTo>
                    <a:lnTo>
                      <a:pt x="40" y="5"/>
                    </a:lnTo>
                    <a:lnTo>
                      <a:pt x="34" y="11"/>
                    </a:lnTo>
                    <a:lnTo>
                      <a:pt x="26" y="19"/>
                    </a:lnTo>
                    <a:lnTo>
                      <a:pt x="19" y="24"/>
                    </a:lnTo>
                    <a:lnTo>
                      <a:pt x="11" y="28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11" y="34"/>
                    </a:lnTo>
                    <a:lnTo>
                      <a:pt x="21" y="28"/>
                    </a:lnTo>
                    <a:lnTo>
                      <a:pt x="28" y="21"/>
                    </a:lnTo>
                    <a:lnTo>
                      <a:pt x="36" y="15"/>
                    </a:lnTo>
                    <a:lnTo>
                      <a:pt x="42" y="9"/>
                    </a:lnTo>
                    <a:lnTo>
                      <a:pt x="47" y="5"/>
                    </a:lnTo>
                    <a:lnTo>
                      <a:pt x="51" y="5"/>
                    </a:lnTo>
                    <a:lnTo>
                      <a:pt x="55" y="5"/>
                    </a:lnTo>
                    <a:lnTo>
                      <a:pt x="59" y="7"/>
                    </a:lnTo>
                    <a:lnTo>
                      <a:pt x="65" y="9"/>
                    </a:lnTo>
                    <a:lnTo>
                      <a:pt x="65" y="5"/>
                    </a:ln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02" name="Freeform 1155">
                <a:extLst>
                  <a:ext uri="{FF2B5EF4-FFF2-40B4-BE49-F238E27FC236}">
                    <a16:creationId xmlns:a16="http://schemas.microsoft.com/office/drawing/2014/main" id="{03A3B875-1555-997B-AABF-749AF68566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8" y="1746"/>
                <a:ext cx="21" cy="31"/>
              </a:xfrm>
              <a:custGeom>
                <a:avLst/>
                <a:gdLst>
                  <a:gd name="T0" fmla="*/ 21 w 21"/>
                  <a:gd name="T1" fmla="*/ 25 h 31"/>
                  <a:gd name="T2" fmla="*/ 13 w 21"/>
                  <a:gd name="T3" fmla="*/ 25 h 31"/>
                  <a:gd name="T4" fmla="*/ 5 w 21"/>
                  <a:gd name="T5" fmla="*/ 21 h 31"/>
                  <a:gd name="T6" fmla="*/ 3 w 21"/>
                  <a:gd name="T7" fmla="*/ 18 h 31"/>
                  <a:gd name="T8" fmla="*/ 2 w 21"/>
                  <a:gd name="T9" fmla="*/ 14 h 31"/>
                  <a:gd name="T10" fmla="*/ 3 w 21"/>
                  <a:gd name="T11" fmla="*/ 10 h 31"/>
                  <a:gd name="T12" fmla="*/ 5 w 21"/>
                  <a:gd name="T13" fmla="*/ 8 h 31"/>
                  <a:gd name="T14" fmla="*/ 13 w 21"/>
                  <a:gd name="T15" fmla="*/ 4 h 31"/>
                  <a:gd name="T16" fmla="*/ 21 w 21"/>
                  <a:gd name="T17" fmla="*/ 6 h 31"/>
                  <a:gd name="T18" fmla="*/ 21 w 21"/>
                  <a:gd name="T19" fmla="*/ 0 h 31"/>
                  <a:gd name="T20" fmla="*/ 11 w 21"/>
                  <a:gd name="T21" fmla="*/ 0 h 31"/>
                  <a:gd name="T22" fmla="*/ 5 w 21"/>
                  <a:gd name="T23" fmla="*/ 4 h 31"/>
                  <a:gd name="T24" fmla="*/ 2 w 21"/>
                  <a:gd name="T25" fmla="*/ 8 h 31"/>
                  <a:gd name="T26" fmla="*/ 0 w 21"/>
                  <a:gd name="T27" fmla="*/ 14 h 31"/>
                  <a:gd name="T28" fmla="*/ 2 w 21"/>
                  <a:gd name="T29" fmla="*/ 21 h 31"/>
                  <a:gd name="T30" fmla="*/ 5 w 21"/>
                  <a:gd name="T31" fmla="*/ 25 h 31"/>
                  <a:gd name="T32" fmla="*/ 11 w 21"/>
                  <a:gd name="T33" fmla="*/ 29 h 31"/>
                  <a:gd name="T34" fmla="*/ 21 w 21"/>
                  <a:gd name="T35" fmla="*/ 31 h 31"/>
                  <a:gd name="T36" fmla="*/ 21 w 21"/>
                  <a:gd name="T37" fmla="*/ 25 h 3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1"/>
                  <a:gd name="T58" fmla="*/ 0 h 31"/>
                  <a:gd name="T59" fmla="*/ 21 w 21"/>
                  <a:gd name="T60" fmla="*/ 31 h 3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1" h="31">
                    <a:moveTo>
                      <a:pt x="21" y="25"/>
                    </a:moveTo>
                    <a:lnTo>
                      <a:pt x="13" y="25"/>
                    </a:lnTo>
                    <a:lnTo>
                      <a:pt x="5" y="21"/>
                    </a:lnTo>
                    <a:lnTo>
                      <a:pt x="3" y="18"/>
                    </a:lnTo>
                    <a:lnTo>
                      <a:pt x="2" y="14"/>
                    </a:lnTo>
                    <a:lnTo>
                      <a:pt x="3" y="10"/>
                    </a:lnTo>
                    <a:lnTo>
                      <a:pt x="5" y="8"/>
                    </a:lnTo>
                    <a:lnTo>
                      <a:pt x="13" y="4"/>
                    </a:lnTo>
                    <a:lnTo>
                      <a:pt x="21" y="6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5" y="25"/>
                    </a:lnTo>
                    <a:lnTo>
                      <a:pt x="11" y="29"/>
                    </a:lnTo>
                    <a:lnTo>
                      <a:pt x="21" y="31"/>
                    </a:lnTo>
                    <a:lnTo>
                      <a:pt x="21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03" name="Freeform 1156">
                <a:extLst>
                  <a:ext uri="{FF2B5EF4-FFF2-40B4-BE49-F238E27FC236}">
                    <a16:creationId xmlns:a16="http://schemas.microsoft.com/office/drawing/2014/main" id="{D71A6932-94BA-8F83-D3C0-D4906A2ADB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1741"/>
                <a:ext cx="67" cy="36"/>
              </a:xfrm>
              <a:custGeom>
                <a:avLst/>
                <a:gdLst>
                  <a:gd name="T0" fmla="*/ 67 w 67"/>
                  <a:gd name="T1" fmla="*/ 11 h 36"/>
                  <a:gd name="T2" fmla="*/ 67 w 67"/>
                  <a:gd name="T3" fmla="*/ 5 h 36"/>
                  <a:gd name="T4" fmla="*/ 61 w 67"/>
                  <a:gd name="T5" fmla="*/ 3 h 36"/>
                  <a:gd name="T6" fmla="*/ 57 w 67"/>
                  <a:gd name="T7" fmla="*/ 1 h 36"/>
                  <a:gd name="T8" fmla="*/ 54 w 67"/>
                  <a:gd name="T9" fmla="*/ 0 h 36"/>
                  <a:gd name="T10" fmla="*/ 48 w 67"/>
                  <a:gd name="T11" fmla="*/ 1 h 36"/>
                  <a:gd name="T12" fmla="*/ 42 w 67"/>
                  <a:gd name="T13" fmla="*/ 5 h 36"/>
                  <a:gd name="T14" fmla="*/ 34 w 67"/>
                  <a:gd name="T15" fmla="*/ 11 h 36"/>
                  <a:gd name="T16" fmla="*/ 29 w 67"/>
                  <a:gd name="T17" fmla="*/ 19 h 36"/>
                  <a:gd name="T18" fmla="*/ 21 w 67"/>
                  <a:gd name="T19" fmla="*/ 24 h 36"/>
                  <a:gd name="T20" fmla="*/ 11 w 67"/>
                  <a:gd name="T21" fmla="*/ 28 h 36"/>
                  <a:gd name="T22" fmla="*/ 0 w 67"/>
                  <a:gd name="T23" fmla="*/ 30 h 36"/>
                  <a:gd name="T24" fmla="*/ 0 w 67"/>
                  <a:gd name="T25" fmla="*/ 36 h 36"/>
                  <a:gd name="T26" fmla="*/ 13 w 67"/>
                  <a:gd name="T27" fmla="*/ 34 h 36"/>
                  <a:gd name="T28" fmla="*/ 23 w 67"/>
                  <a:gd name="T29" fmla="*/ 28 h 36"/>
                  <a:gd name="T30" fmla="*/ 30 w 67"/>
                  <a:gd name="T31" fmla="*/ 21 h 36"/>
                  <a:gd name="T32" fmla="*/ 36 w 67"/>
                  <a:gd name="T33" fmla="*/ 15 h 36"/>
                  <a:gd name="T34" fmla="*/ 42 w 67"/>
                  <a:gd name="T35" fmla="*/ 9 h 36"/>
                  <a:gd name="T36" fmla="*/ 50 w 67"/>
                  <a:gd name="T37" fmla="*/ 5 h 36"/>
                  <a:gd name="T38" fmla="*/ 54 w 67"/>
                  <a:gd name="T39" fmla="*/ 5 h 36"/>
                  <a:gd name="T40" fmla="*/ 57 w 67"/>
                  <a:gd name="T41" fmla="*/ 5 h 36"/>
                  <a:gd name="T42" fmla="*/ 61 w 67"/>
                  <a:gd name="T43" fmla="*/ 7 h 36"/>
                  <a:gd name="T44" fmla="*/ 65 w 67"/>
                  <a:gd name="T45" fmla="*/ 9 h 36"/>
                  <a:gd name="T46" fmla="*/ 67 w 67"/>
                  <a:gd name="T47" fmla="*/ 5 h 36"/>
                  <a:gd name="T48" fmla="*/ 67 w 67"/>
                  <a:gd name="T49" fmla="*/ 11 h 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7"/>
                  <a:gd name="T76" fmla="*/ 0 h 36"/>
                  <a:gd name="T77" fmla="*/ 67 w 67"/>
                  <a:gd name="T78" fmla="*/ 36 h 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7" h="36">
                    <a:moveTo>
                      <a:pt x="67" y="11"/>
                    </a:moveTo>
                    <a:lnTo>
                      <a:pt x="67" y="5"/>
                    </a:lnTo>
                    <a:lnTo>
                      <a:pt x="61" y="3"/>
                    </a:lnTo>
                    <a:lnTo>
                      <a:pt x="57" y="1"/>
                    </a:lnTo>
                    <a:lnTo>
                      <a:pt x="54" y="0"/>
                    </a:lnTo>
                    <a:lnTo>
                      <a:pt x="48" y="1"/>
                    </a:lnTo>
                    <a:lnTo>
                      <a:pt x="42" y="5"/>
                    </a:lnTo>
                    <a:lnTo>
                      <a:pt x="34" y="11"/>
                    </a:lnTo>
                    <a:lnTo>
                      <a:pt x="29" y="19"/>
                    </a:lnTo>
                    <a:lnTo>
                      <a:pt x="21" y="24"/>
                    </a:lnTo>
                    <a:lnTo>
                      <a:pt x="11" y="28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13" y="34"/>
                    </a:lnTo>
                    <a:lnTo>
                      <a:pt x="23" y="28"/>
                    </a:lnTo>
                    <a:lnTo>
                      <a:pt x="30" y="21"/>
                    </a:lnTo>
                    <a:lnTo>
                      <a:pt x="36" y="15"/>
                    </a:lnTo>
                    <a:lnTo>
                      <a:pt x="42" y="9"/>
                    </a:lnTo>
                    <a:lnTo>
                      <a:pt x="50" y="5"/>
                    </a:lnTo>
                    <a:lnTo>
                      <a:pt x="54" y="5"/>
                    </a:lnTo>
                    <a:lnTo>
                      <a:pt x="57" y="5"/>
                    </a:lnTo>
                    <a:lnTo>
                      <a:pt x="61" y="7"/>
                    </a:lnTo>
                    <a:lnTo>
                      <a:pt x="65" y="9"/>
                    </a:lnTo>
                    <a:lnTo>
                      <a:pt x="67" y="5"/>
                    </a:lnTo>
                    <a:lnTo>
                      <a:pt x="67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04" name="Freeform 1157">
                <a:extLst>
                  <a:ext uri="{FF2B5EF4-FFF2-40B4-BE49-F238E27FC236}">
                    <a16:creationId xmlns:a16="http://schemas.microsoft.com/office/drawing/2014/main" id="{DC8262A6-ABB7-EFE4-5B5F-C1DE3BBB2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3" y="1746"/>
                <a:ext cx="23" cy="31"/>
              </a:xfrm>
              <a:custGeom>
                <a:avLst/>
                <a:gdLst>
                  <a:gd name="T0" fmla="*/ 23 w 23"/>
                  <a:gd name="T1" fmla="*/ 25 h 31"/>
                  <a:gd name="T2" fmla="*/ 13 w 23"/>
                  <a:gd name="T3" fmla="*/ 25 h 31"/>
                  <a:gd name="T4" fmla="*/ 8 w 23"/>
                  <a:gd name="T5" fmla="*/ 21 h 31"/>
                  <a:gd name="T6" fmla="*/ 4 w 23"/>
                  <a:gd name="T7" fmla="*/ 18 h 31"/>
                  <a:gd name="T8" fmla="*/ 4 w 23"/>
                  <a:gd name="T9" fmla="*/ 14 h 31"/>
                  <a:gd name="T10" fmla="*/ 4 w 23"/>
                  <a:gd name="T11" fmla="*/ 10 h 31"/>
                  <a:gd name="T12" fmla="*/ 8 w 23"/>
                  <a:gd name="T13" fmla="*/ 8 h 31"/>
                  <a:gd name="T14" fmla="*/ 13 w 23"/>
                  <a:gd name="T15" fmla="*/ 4 h 31"/>
                  <a:gd name="T16" fmla="*/ 23 w 23"/>
                  <a:gd name="T17" fmla="*/ 6 h 31"/>
                  <a:gd name="T18" fmla="*/ 23 w 23"/>
                  <a:gd name="T19" fmla="*/ 0 h 31"/>
                  <a:gd name="T20" fmla="*/ 13 w 23"/>
                  <a:gd name="T21" fmla="*/ 0 h 31"/>
                  <a:gd name="T22" fmla="*/ 6 w 23"/>
                  <a:gd name="T23" fmla="*/ 4 h 31"/>
                  <a:gd name="T24" fmla="*/ 2 w 23"/>
                  <a:gd name="T25" fmla="*/ 8 h 31"/>
                  <a:gd name="T26" fmla="*/ 0 w 23"/>
                  <a:gd name="T27" fmla="*/ 14 h 31"/>
                  <a:gd name="T28" fmla="*/ 2 w 23"/>
                  <a:gd name="T29" fmla="*/ 21 h 31"/>
                  <a:gd name="T30" fmla="*/ 6 w 23"/>
                  <a:gd name="T31" fmla="*/ 25 h 31"/>
                  <a:gd name="T32" fmla="*/ 13 w 23"/>
                  <a:gd name="T33" fmla="*/ 29 h 31"/>
                  <a:gd name="T34" fmla="*/ 23 w 23"/>
                  <a:gd name="T35" fmla="*/ 31 h 31"/>
                  <a:gd name="T36" fmla="*/ 23 w 23"/>
                  <a:gd name="T37" fmla="*/ 25 h 3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31"/>
                  <a:gd name="T59" fmla="*/ 23 w 23"/>
                  <a:gd name="T60" fmla="*/ 31 h 3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31">
                    <a:moveTo>
                      <a:pt x="23" y="25"/>
                    </a:moveTo>
                    <a:lnTo>
                      <a:pt x="13" y="25"/>
                    </a:lnTo>
                    <a:lnTo>
                      <a:pt x="8" y="21"/>
                    </a:lnTo>
                    <a:lnTo>
                      <a:pt x="4" y="18"/>
                    </a:lnTo>
                    <a:lnTo>
                      <a:pt x="4" y="14"/>
                    </a:lnTo>
                    <a:lnTo>
                      <a:pt x="4" y="10"/>
                    </a:lnTo>
                    <a:lnTo>
                      <a:pt x="8" y="8"/>
                    </a:lnTo>
                    <a:lnTo>
                      <a:pt x="13" y="4"/>
                    </a:lnTo>
                    <a:lnTo>
                      <a:pt x="23" y="6"/>
                    </a:lnTo>
                    <a:lnTo>
                      <a:pt x="23" y="0"/>
                    </a:lnTo>
                    <a:lnTo>
                      <a:pt x="13" y="0"/>
                    </a:lnTo>
                    <a:lnTo>
                      <a:pt x="6" y="4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6" y="25"/>
                    </a:lnTo>
                    <a:lnTo>
                      <a:pt x="13" y="29"/>
                    </a:lnTo>
                    <a:lnTo>
                      <a:pt x="23" y="31"/>
                    </a:lnTo>
                    <a:lnTo>
                      <a:pt x="23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05" name="Freeform 1158">
                <a:extLst>
                  <a:ext uri="{FF2B5EF4-FFF2-40B4-BE49-F238E27FC236}">
                    <a16:creationId xmlns:a16="http://schemas.microsoft.com/office/drawing/2014/main" id="{325CCF9C-55E4-0B05-5EC2-E826C13856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6" y="1741"/>
                <a:ext cx="67" cy="36"/>
              </a:xfrm>
              <a:custGeom>
                <a:avLst/>
                <a:gdLst>
                  <a:gd name="T0" fmla="*/ 65 w 67"/>
                  <a:gd name="T1" fmla="*/ 11 h 36"/>
                  <a:gd name="T2" fmla="*/ 67 w 67"/>
                  <a:gd name="T3" fmla="*/ 5 h 36"/>
                  <a:gd name="T4" fmla="*/ 61 w 67"/>
                  <a:gd name="T5" fmla="*/ 3 h 36"/>
                  <a:gd name="T6" fmla="*/ 56 w 67"/>
                  <a:gd name="T7" fmla="*/ 1 h 36"/>
                  <a:gd name="T8" fmla="*/ 52 w 67"/>
                  <a:gd name="T9" fmla="*/ 0 h 36"/>
                  <a:gd name="T10" fmla="*/ 48 w 67"/>
                  <a:gd name="T11" fmla="*/ 1 h 36"/>
                  <a:gd name="T12" fmla="*/ 40 w 67"/>
                  <a:gd name="T13" fmla="*/ 5 h 36"/>
                  <a:gd name="T14" fmla="*/ 34 w 67"/>
                  <a:gd name="T15" fmla="*/ 11 h 36"/>
                  <a:gd name="T16" fmla="*/ 27 w 67"/>
                  <a:gd name="T17" fmla="*/ 19 h 36"/>
                  <a:gd name="T18" fmla="*/ 19 w 67"/>
                  <a:gd name="T19" fmla="*/ 24 h 36"/>
                  <a:gd name="T20" fmla="*/ 11 w 67"/>
                  <a:gd name="T21" fmla="*/ 28 h 36"/>
                  <a:gd name="T22" fmla="*/ 0 w 67"/>
                  <a:gd name="T23" fmla="*/ 30 h 36"/>
                  <a:gd name="T24" fmla="*/ 0 w 67"/>
                  <a:gd name="T25" fmla="*/ 36 h 36"/>
                  <a:gd name="T26" fmla="*/ 11 w 67"/>
                  <a:gd name="T27" fmla="*/ 34 h 36"/>
                  <a:gd name="T28" fmla="*/ 21 w 67"/>
                  <a:gd name="T29" fmla="*/ 28 h 36"/>
                  <a:gd name="T30" fmla="*/ 29 w 67"/>
                  <a:gd name="T31" fmla="*/ 21 h 36"/>
                  <a:gd name="T32" fmla="*/ 36 w 67"/>
                  <a:gd name="T33" fmla="*/ 15 h 36"/>
                  <a:gd name="T34" fmla="*/ 42 w 67"/>
                  <a:gd name="T35" fmla="*/ 9 h 36"/>
                  <a:gd name="T36" fmla="*/ 48 w 67"/>
                  <a:gd name="T37" fmla="*/ 5 h 36"/>
                  <a:gd name="T38" fmla="*/ 52 w 67"/>
                  <a:gd name="T39" fmla="*/ 5 h 36"/>
                  <a:gd name="T40" fmla="*/ 56 w 67"/>
                  <a:gd name="T41" fmla="*/ 5 h 36"/>
                  <a:gd name="T42" fmla="*/ 59 w 67"/>
                  <a:gd name="T43" fmla="*/ 7 h 36"/>
                  <a:gd name="T44" fmla="*/ 65 w 67"/>
                  <a:gd name="T45" fmla="*/ 9 h 36"/>
                  <a:gd name="T46" fmla="*/ 65 w 67"/>
                  <a:gd name="T47" fmla="*/ 5 h 36"/>
                  <a:gd name="T48" fmla="*/ 65 w 67"/>
                  <a:gd name="T49" fmla="*/ 11 h 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7"/>
                  <a:gd name="T76" fmla="*/ 0 h 36"/>
                  <a:gd name="T77" fmla="*/ 67 w 67"/>
                  <a:gd name="T78" fmla="*/ 36 h 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7" h="36">
                    <a:moveTo>
                      <a:pt x="65" y="11"/>
                    </a:moveTo>
                    <a:lnTo>
                      <a:pt x="67" y="5"/>
                    </a:lnTo>
                    <a:lnTo>
                      <a:pt x="61" y="3"/>
                    </a:lnTo>
                    <a:lnTo>
                      <a:pt x="56" y="1"/>
                    </a:lnTo>
                    <a:lnTo>
                      <a:pt x="52" y="0"/>
                    </a:lnTo>
                    <a:lnTo>
                      <a:pt x="48" y="1"/>
                    </a:lnTo>
                    <a:lnTo>
                      <a:pt x="40" y="5"/>
                    </a:lnTo>
                    <a:lnTo>
                      <a:pt x="34" y="11"/>
                    </a:lnTo>
                    <a:lnTo>
                      <a:pt x="27" y="19"/>
                    </a:lnTo>
                    <a:lnTo>
                      <a:pt x="19" y="24"/>
                    </a:lnTo>
                    <a:lnTo>
                      <a:pt x="11" y="28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11" y="34"/>
                    </a:lnTo>
                    <a:lnTo>
                      <a:pt x="21" y="28"/>
                    </a:lnTo>
                    <a:lnTo>
                      <a:pt x="29" y="21"/>
                    </a:lnTo>
                    <a:lnTo>
                      <a:pt x="36" y="15"/>
                    </a:lnTo>
                    <a:lnTo>
                      <a:pt x="42" y="9"/>
                    </a:lnTo>
                    <a:lnTo>
                      <a:pt x="48" y="5"/>
                    </a:lnTo>
                    <a:lnTo>
                      <a:pt x="52" y="5"/>
                    </a:lnTo>
                    <a:lnTo>
                      <a:pt x="56" y="5"/>
                    </a:lnTo>
                    <a:lnTo>
                      <a:pt x="59" y="7"/>
                    </a:lnTo>
                    <a:lnTo>
                      <a:pt x="65" y="9"/>
                    </a:lnTo>
                    <a:lnTo>
                      <a:pt x="65" y="5"/>
                    </a:ln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06" name="Freeform 1159">
                <a:extLst>
                  <a:ext uri="{FF2B5EF4-FFF2-40B4-BE49-F238E27FC236}">
                    <a16:creationId xmlns:a16="http://schemas.microsoft.com/office/drawing/2014/main" id="{140EA5FB-1B24-48C9-094C-9CF4A772D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0" y="1746"/>
                <a:ext cx="21" cy="31"/>
              </a:xfrm>
              <a:custGeom>
                <a:avLst/>
                <a:gdLst>
                  <a:gd name="T0" fmla="*/ 21 w 21"/>
                  <a:gd name="T1" fmla="*/ 25 h 31"/>
                  <a:gd name="T2" fmla="*/ 14 w 21"/>
                  <a:gd name="T3" fmla="*/ 25 h 31"/>
                  <a:gd name="T4" fmla="*/ 6 w 21"/>
                  <a:gd name="T5" fmla="*/ 21 h 31"/>
                  <a:gd name="T6" fmla="*/ 4 w 21"/>
                  <a:gd name="T7" fmla="*/ 18 h 31"/>
                  <a:gd name="T8" fmla="*/ 2 w 21"/>
                  <a:gd name="T9" fmla="*/ 14 h 31"/>
                  <a:gd name="T10" fmla="*/ 4 w 21"/>
                  <a:gd name="T11" fmla="*/ 10 h 31"/>
                  <a:gd name="T12" fmla="*/ 6 w 21"/>
                  <a:gd name="T13" fmla="*/ 8 h 31"/>
                  <a:gd name="T14" fmla="*/ 14 w 21"/>
                  <a:gd name="T15" fmla="*/ 4 h 31"/>
                  <a:gd name="T16" fmla="*/ 21 w 21"/>
                  <a:gd name="T17" fmla="*/ 6 h 31"/>
                  <a:gd name="T18" fmla="*/ 21 w 21"/>
                  <a:gd name="T19" fmla="*/ 0 h 31"/>
                  <a:gd name="T20" fmla="*/ 12 w 21"/>
                  <a:gd name="T21" fmla="*/ 0 h 31"/>
                  <a:gd name="T22" fmla="*/ 6 w 21"/>
                  <a:gd name="T23" fmla="*/ 4 h 31"/>
                  <a:gd name="T24" fmla="*/ 2 w 21"/>
                  <a:gd name="T25" fmla="*/ 8 h 31"/>
                  <a:gd name="T26" fmla="*/ 0 w 21"/>
                  <a:gd name="T27" fmla="*/ 14 h 31"/>
                  <a:gd name="T28" fmla="*/ 2 w 21"/>
                  <a:gd name="T29" fmla="*/ 21 h 31"/>
                  <a:gd name="T30" fmla="*/ 6 w 21"/>
                  <a:gd name="T31" fmla="*/ 25 h 31"/>
                  <a:gd name="T32" fmla="*/ 12 w 21"/>
                  <a:gd name="T33" fmla="*/ 29 h 31"/>
                  <a:gd name="T34" fmla="*/ 21 w 21"/>
                  <a:gd name="T35" fmla="*/ 31 h 31"/>
                  <a:gd name="T36" fmla="*/ 21 w 21"/>
                  <a:gd name="T37" fmla="*/ 25 h 3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1"/>
                  <a:gd name="T58" fmla="*/ 0 h 31"/>
                  <a:gd name="T59" fmla="*/ 21 w 21"/>
                  <a:gd name="T60" fmla="*/ 31 h 3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1" h="31">
                    <a:moveTo>
                      <a:pt x="21" y="25"/>
                    </a:moveTo>
                    <a:lnTo>
                      <a:pt x="14" y="25"/>
                    </a:lnTo>
                    <a:lnTo>
                      <a:pt x="6" y="21"/>
                    </a:lnTo>
                    <a:lnTo>
                      <a:pt x="4" y="18"/>
                    </a:lnTo>
                    <a:lnTo>
                      <a:pt x="2" y="14"/>
                    </a:lnTo>
                    <a:lnTo>
                      <a:pt x="4" y="10"/>
                    </a:lnTo>
                    <a:lnTo>
                      <a:pt x="6" y="8"/>
                    </a:lnTo>
                    <a:lnTo>
                      <a:pt x="14" y="4"/>
                    </a:lnTo>
                    <a:lnTo>
                      <a:pt x="21" y="6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6" y="4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6" y="25"/>
                    </a:lnTo>
                    <a:lnTo>
                      <a:pt x="12" y="29"/>
                    </a:lnTo>
                    <a:lnTo>
                      <a:pt x="21" y="31"/>
                    </a:lnTo>
                    <a:lnTo>
                      <a:pt x="21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07" name="Freeform 1160">
                <a:extLst>
                  <a:ext uri="{FF2B5EF4-FFF2-40B4-BE49-F238E27FC236}">
                    <a16:creationId xmlns:a16="http://schemas.microsoft.com/office/drawing/2014/main" id="{195002EF-9FBD-4D92-4B04-CF42980B12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1741"/>
                <a:ext cx="67" cy="36"/>
              </a:xfrm>
              <a:custGeom>
                <a:avLst/>
                <a:gdLst>
                  <a:gd name="T0" fmla="*/ 67 w 67"/>
                  <a:gd name="T1" fmla="*/ 11 h 36"/>
                  <a:gd name="T2" fmla="*/ 67 w 67"/>
                  <a:gd name="T3" fmla="*/ 5 h 36"/>
                  <a:gd name="T4" fmla="*/ 62 w 67"/>
                  <a:gd name="T5" fmla="*/ 3 h 36"/>
                  <a:gd name="T6" fmla="*/ 58 w 67"/>
                  <a:gd name="T7" fmla="*/ 1 h 36"/>
                  <a:gd name="T8" fmla="*/ 54 w 67"/>
                  <a:gd name="T9" fmla="*/ 0 h 36"/>
                  <a:gd name="T10" fmla="*/ 48 w 67"/>
                  <a:gd name="T11" fmla="*/ 1 h 36"/>
                  <a:gd name="T12" fmla="*/ 42 w 67"/>
                  <a:gd name="T13" fmla="*/ 5 h 36"/>
                  <a:gd name="T14" fmla="*/ 35 w 67"/>
                  <a:gd name="T15" fmla="*/ 11 h 36"/>
                  <a:gd name="T16" fmla="*/ 29 w 67"/>
                  <a:gd name="T17" fmla="*/ 19 h 36"/>
                  <a:gd name="T18" fmla="*/ 21 w 67"/>
                  <a:gd name="T19" fmla="*/ 24 h 36"/>
                  <a:gd name="T20" fmla="*/ 12 w 67"/>
                  <a:gd name="T21" fmla="*/ 28 h 36"/>
                  <a:gd name="T22" fmla="*/ 0 w 67"/>
                  <a:gd name="T23" fmla="*/ 30 h 36"/>
                  <a:gd name="T24" fmla="*/ 0 w 67"/>
                  <a:gd name="T25" fmla="*/ 36 h 36"/>
                  <a:gd name="T26" fmla="*/ 14 w 67"/>
                  <a:gd name="T27" fmla="*/ 34 h 36"/>
                  <a:gd name="T28" fmla="*/ 23 w 67"/>
                  <a:gd name="T29" fmla="*/ 28 h 36"/>
                  <a:gd name="T30" fmla="*/ 31 w 67"/>
                  <a:gd name="T31" fmla="*/ 21 h 36"/>
                  <a:gd name="T32" fmla="*/ 37 w 67"/>
                  <a:gd name="T33" fmla="*/ 15 h 36"/>
                  <a:gd name="T34" fmla="*/ 42 w 67"/>
                  <a:gd name="T35" fmla="*/ 9 h 36"/>
                  <a:gd name="T36" fmla="*/ 50 w 67"/>
                  <a:gd name="T37" fmla="*/ 5 h 36"/>
                  <a:gd name="T38" fmla="*/ 54 w 67"/>
                  <a:gd name="T39" fmla="*/ 5 h 36"/>
                  <a:gd name="T40" fmla="*/ 58 w 67"/>
                  <a:gd name="T41" fmla="*/ 5 h 36"/>
                  <a:gd name="T42" fmla="*/ 62 w 67"/>
                  <a:gd name="T43" fmla="*/ 7 h 36"/>
                  <a:gd name="T44" fmla="*/ 65 w 67"/>
                  <a:gd name="T45" fmla="*/ 9 h 36"/>
                  <a:gd name="T46" fmla="*/ 67 w 67"/>
                  <a:gd name="T47" fmla="*/ 5 h 36"/>
                  <a:gd name="T48" fmla="*/ 67 w 67"/>
                  <a:gd name="T49" fmla="*/ 11 h 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7"/>
                  <a:gd name="T76" fmla="*/ 0 h 36"/>
                  <a:gd name="T77" fmla="*/ 67 w 67"/>
                  <a:gd name="T78" fmla="*/ 36 h 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7" h="36">
                    <a:moveTo>
                      <a:pt x="67" y="11"/>
                    </a:moveTo>
                    <a:lnTo>
                      <a:pt x="67" y="5"/>
                    </a:lnTo>
                    <a:lnTo>
                      <a:pt x="62" y="3"/>
                    </a:lnTo>
                    <a:lnTo>
                      <a:pt x="58" y="1"/>
                    </a:lnTo>
                    <a:lnTo>
                      <a:pt x="54" y="0"/>
                    </a:lnTo>
                    <a:lnTo>
                      <a:pt x="48" y="1"/>
                    </a:lnTo>
                    <a:lnTo>
                      <a:pt x="42" y="5"/>
                    </a:lnTo>
                    <a:lnTo>
                      <a:pt x="35" y="11"/>
                    </a:lnTo>
                    <a:lnTo>
                      <a:pt x="29" y="19"/>
                    </a:lnTo>
                    <a:lnTo>
                      <a:pt x="21" y="24"/>
                    </a:lnTo>
                    <a:lnTo>
                      <a:pt x="12" y="28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14" y="34"/>
                    </a:lnTo>
                    <a:lnTo>
                      <a:pt x="23" y="28"/>
                    </a:lnTo>
                    <a:lnTo>
                      <a:pt x="31" y="21"/>
                    </a:lnTo>
                    <a:lnTo>
                      <a:pt x="37" y="15"/>
                    </a:lnTo>
                    <a:lnTo>
                      <a:pt x="42" y="9"/>
                    </a:lnTo>
                    <a:lnTo>
                      <a:pt x="50" y="5"/>
                    </a:lnTo>
                    <a:lnTo>
                      <a:pt x="54" y="5"/>
                    </a:lnTo>
                    <a:lnTo>
                      <a:pt x="58" y="5"/>
                    </a:lnTo>
                    <a:lnTo>
                      <a:pt x="62" y="7"/>
                    </a:lnTo>
                    <a:lnTo>
                      <a:pt x="65" y="9"/>
                    </a:lnTo>
                    <a:lnTo>
                      <a:pt x="67" y="5"/>
                    </a:lnTo>
                    <a:lnTo>
                      <a:pt x="67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08" name="Freeform 1161">
                <a:extLst>
                  <a:ext uri="{FF2B5EF4-FFF2-40B4-BE49-F238E27FC236}">
                    <a16:creationId xmlns:a16="http://schemas.microsoft.com/office/drawing/2014/main" id="{83B69314-E73A-14A9-6415-48B620858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5" y="1746"/>
                <a:ext cx="23" cy="31"/>
              </a:xfrm>
              <a:custGeom>
                <a:avLst/>
                <a:gdLst>
                  <a:gd name="T0" fmla="*/ 23 w 23"/>
                  <a:gd name="T1" fmla="*/ 25 h 31"/>
                  <a:gd name="T2" fmla="*/ 14 w 23"/>
                  <a:gd name="T3" fmla="*/ 25 h 31"/>
                  <a:gd name="T4" fmla="*/ 8 w 23"/>
                  <a:gd name="T5" fmla="*/ 21 h 31"/>
                  <a:gd name="T6" fmla="*/ 4 w 23"/>
                  <a:gd name="T7" fmla="*/ 18 h 31"/>
                  <a:gd name="T8" fmla="*/ 4 w 23"/>
                  <a:gd name="T9" fmla="*/ 14 h 31"/>
                  <a:gd name="T10" fmla="*/ 4 w 23"/>
                  <a:gd name="T11" fmla="*/ 10 h 31"/>
                  <a:gd name="T12" fmla="*/ 8 w 23"/>
                  <a:gd name="T13" fmla="*/ 8 h 31"/>
                  <a:gd name="T14" fmla="*/ 14 w 23"/>
                  <a:gd name="T15" fmla="*/ 4 h 31"/>
                  <a:gd name="T16" fmla="*/ 23 w 23"/>
                  <a:gd name="T17" fmla="*/ 6 h 31"/>
                  <a:gd name="T18" fmla="*/ 23 w 23"/>
                  <a:gd name="T19" fmla="*/ 0 h 31"/>
                  <a:gd name="T20" fmla="*/ 14 w 23"/>
                  <a:gd name="T21" fmla="*/ 0 h 31"/>
                  <a:gd name="T22" fmla="*/ 6 w 23"/>
                  <a:gd name="T23" fmla="*/ 4 h 31"/>
                  <a:gd name="T24" fmla="*/ 2 w 23"/>
                  <a:gd name="T25" fmla="*/ 8 h 31"/>
                  <a:gd name="T26" fmla="*/ 0 w 23"/>
                  <a:gd name="T27" fmla="*/ 14 h 31"/>
                  <a:gd name="T28" fmla="*/ 2 w 23"/>
                  <a:gd name="T29" fmla="*/ 21 h 31"/>
                  <a:gd name="T30" fmla="*/ 6 w 23"/>
                  <a:gd name="T31" fmla="*/ 25 h 31"/>
                  <a:gd name="T32" fmla="*/ 14 w 23"/>
                  <a:gd name="T33" fmla="*/ 29 h 31"/>
                  <a:gd name="T34" fmla="*/ 23 w 23"/>
                  <a:gd name="T35" fmla="*/ 31 h 31"/>
                  <a:gd name="T36" fmla="*/ 23 w 23"/>
                  <a:gd name="T37" fmla="*/ 25 h 3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31"/>
                  <a:gd name="T59" fmla="*/ 23 w 23"/>
                  <a:gd name="T60" fmla="*/ 31 h 3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31">
                    <a:moveTo>
                      <a:pt x="23" y="25"/>
                    </a:moveTo>
                    <a:lnTo>
                      <a:pt x="14" y="25"/>
                    </a:lnTo>
                    <a:lnTo>
                      <a:pt x="8" y="21"/>
                    </a:lnTo>
                    <a:lnTo>
                      <a:pt x="4" y="18"/>
                    </a:lnTo>
                    <a:lnTo>
                      <a:pt x="4" y="14"/>
                    </a:lnTo>
                    <a:lnTo>
                      <a:pt x="4" y="10"/>
                    </a:lnTo>
                    <a:lnTo>
                      <a:pt x="8" y="8"/>
                    </a:lnTo>
                    <a:lnTo>
                      <a:pt x="14" y="4"/>
                    </a:lnTo>
                    <a:lnTo>
                      <a:pt x="23" y="6"/>
                    </a:lnTo>
                    <a:lnTo>
                      <a:pt x="23" y="0"/>
                    </a:lnTo>
                    <a:lnTo>
                      <a:pt x="14" y="0"/>
                    </a:lnTo>
                    <a:lnTo>
                      <a:pt x="6" y="4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6" y="25"/>
                    </a:lnTo>
                    <a:lnTo>
                      <a:pt x="14" y="29"/>
                    </a:lnTo>
                    <a:lnTo>
                      <a:pt x="23" y="31"/>
                    </a:lnTo>
                    <a:lnTo>
                      <a:pt x="23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09" name="Freeform 1162">
                <a:extLst>
                  <a:ext uri="{FF2B5EF4-FFF2-40B4-BE49-F238E27FC236}">
                    <a16:creationId xmlns:a16="http://schemas.microsoft.com/office/drawing/2014/main" id="{947D179A-D5CB-DEF3-546C-4FE86C9C3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8" y="1741"/>
                <a:ext cx="68" cy="36"/>
              </a:xfrm>
              <a:custGeom>
                <a:avLst/>
                <a:gdLst>
                  <a:gd name="T0" fmla="*/ 66 w 68"/>
                  <a:gd name="T1" fmla="*/ 11 h 36"/>
                  <a:gd name="T2" fmla="*/ 68 w 68"/>
                  <a:gd name="T3" fmla="*/ 5 h 36"/>
                  <a:gd name="T4" fmla="*/ 62 w 68"/>
                  <a:gd name="T5" fmla="*/ 3 h 36"/>
                  <a:gd name="T6" fmla="*/ 56 w 68"/>
                  <a:gd name="T7" fmla="*/ 1 h 36"/>
                  <a:gd name="T8" fmla="*/ 52 w 68"/>
                  <a:gd name="T9" fmla="*/ 0 h 36"/>
                  <a:gd name="T10" fmla="*/ 48 w 68"/>
                  <a:gd name="T11" fmla="*/ 1 h 36"/>
                  <a:gd name="T12" fmla="*/ 41 w 68"/>
                  <a:gd name="T13" fmla="*/ 5 h 36"/>
                  <a:gd name="T14" fmla="*/ 35 w 68"/>
                  <a:gd name="T15" fmla="*/ 11 h 36"/>
                  <a:gd name="T16" fmla="*/ 27 w 68"/>
                  <a:gd name="T17" fmla="*/ 19 h 36"/>
                  <a:gd name="T18" fmla="*/ 20 w 68"/>
                  <a:gd name="T19" fmla="*/ 24 h 36"/>
                  <a:gd name="T20" fmla="*/ 12 w 68"/>
                  <a:gd name="T21" fmla="*/ 28 h 36"/>
                  <a:gd name="T22" fmla="*/ 0 w 68"/>
                  <a:gd name="T23" fmla="*/ 30 h 36"/>
                  <a:gd name="T24" fmla="*/ 0 w 68"/>
                  <a:gd name="T25" fmla="*/ 36 h 36"/>
                  <a:gd name="T26" fmla="*/ 12 w 68"/>
                  <a:gd name="T27" fmla="*/ 34 h 36"/>
                  <a:gd name="T28" fmla="*/ 22 w 68"/>
                  <a:gd name="T29" fmla="*/ 28 h 36"/>
                  <a:gd name="T30" fmla="*/ 29 w 68"/>
                  <a:gd name="T31" fmla="*/ 21 h 36"/>
                  <a:gd name="T32" fmla="*/ 37 w 68"/>
                  <a:gd name="T33" fmla="*/ 15 h 36"/>
                  <a:gd name="T34" fmla="*/ 43 w 68"/>
                  <a:gd name="T35" fmla="*/ 9 h 36"/>
                  <a:gd name="T36" fmla="*/ 48 w 68"/>
                  <a:gd name="T37" fmla="*/ 5 h 36"/>
                  <a:gd name="T38" fmla="*/ 52 w 68"/>
                  <a:gd name="T39" fmla="*/ 5 h 36"/>
                  <a:gd name="T40" fmla="*/ 56 w 68"/>
                  <a:gd name="T41" fmla="*/ 5 h 36"/>
                  <a:gd name="T42" fmla="*/ 60 w 68"/>
                  <a:gd name="T43" fmla="*/ 7 h 36"/>
                  <a:gd name="T44" fmla="*/ 66 w 68"/>
                  <a:gd name="T45" fmla="*/ 9 h 36"/>
                  <a:gd name="T46" fmla="*/ 66 w 68"/>
                  <a:gd name="T47" fmla="*/ 5 h 36"/>
                  <a:gd name="T48" fmla="*/ 66 w 68"/>
                  <a:gd name="T49" fmla="*/ 11 h 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8"/>
                  <a:gd name="T76" fmla="*/ 0 h 36"/>
                  <a:gd name="T77" fmla="*/ 68 w 68"/>
                  <a:gd name="T78" fmla="*/ 36 h 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8" h="36">
                    <a:moveTo>
                      <a:pt x="66" y="11"/>
                    </a:moveTo>
                    <a:lnTo>
                      <a:pt x="68" y="5"/>
                    </a:lnTo>
                    <a:lnTo>
                      <a:pt x="62" y="3"/>
                    </a:lnTo>
                    <a:lnTo>
                      <a:pt x="56" y="1"/>
                    </a:lnTo>
                    <a:lnTo>
                      <a:pt x="52" y="0"/>
                    </a:lnTo>
                    <a:lnTo>
                      <a:pt x="48" y="1"/>
                    </a:lnTo>
                    <a:lnTo>
                      <a:pt x="41" y="5"/>
                    </a:lnTo>
                    <a:lnTo>
                      <a:pt x="35" y="11"/>
                    </a:lnTo>
                    <a:lnTo>
                      <a:pt x="27" y="19"/>
                    </a:lnTo>
                    <a:lnTo>
                      <a:pt x="20" y="24"/>
                    </a:lnTo>
                    <a:lnTo>
                      <a:pt x="12" y="28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12" y="34"/>
                    </a:lnTo>
                    <a:lnTo>
                      <a:pt x="22" y="28"/>
                    </a:lnTo>
                    <a:lnTo>
                      <a:pt x="29" y="21"/>
                    </a:lnTo>
                    <a:lnTo>
                      <a:pt x="37" y="15"/>
                    </a:lnTo>
                    <a:lnTo>
                      <a:pt x="43" y="9"/>
                    </a:lnTo>
                    <a:lnTo>
                      <a:pt x="48" y="5"/>
                    </a:lnTo>
                    <a:lnTo>
                      <a:pt x="52" y="5"/>
                    </a:lnTo>
                    <a:lnTo>
                      <a:pt x="56" y="5"/>
                    </a:lnTo>
                    <a:lnTo>
                      <a:pt x="60" y="7"/>
                    </a:lnTo>
                    <a:lnTo>
                      <a:pt x="66" y="9"/>
                    </a:lnTo>
                    <a:lnTo>
                      <a:pt x="66" y="5"/>
                    </a:lnTo>
                    <a:lnTo>
                      <a:pt x="6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10" name="Freeform 1163">
                <a:extLst>
                  <a:ext uri="{FF2B5EF4-FFF2-40B4-BE49-F238E27FC236}">
                    <a16:creationId xmlns:a16="http://schemas.microsoft.com/office/drawing/2014/main" id="{887B9C78-E46B-7871-D757-D0B6AE75D9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3" y="1746"/>
                <a:ext cx="21" cy="31"/>
              </a:xfrm>
              <a:custGeom>
                <a:avLst/>
                <a:gdLst>
                  <a:gd name="T0" fmla="*/ 21 w 21"/>
                  <a:gd name="T1" fmla="*/ 25 h 31"/>
                  <a:gd name="T2" fmla="*/ 13 w 21"/>
                  <a:gd name="T3" fmla="*/ 25 h 31"/>
                  <a:gd name="T4" fmla="*/ 7 w 21"/>
                  <a:gd name="T5" fmla="*/ 21 h 31"/>
                  <a:gd name="T6" fmla="*/ 3 w 21"/>
                  <a:gd name="T7" fmla="*/ 18 h 31"/>
                  <a:gd name="T8" fmla="*/ 1 w 21"/>
                  <a:gd name="T9" fmla="*/ 14 h 31"/>
                  <a:gd name="T10" fmla="*/ 3 w 21"/>
                  <a:gd name="T11" fmla="*/ 10 h 31"/>
                  <a:gd name="T12" fmla="*/ 5 w 21"/>
                  <a:gd name="T13" fmla="*/ 8 h 31"/>
                  <a:gd name="T14" fmla="*/ 13 w 21"/>
                  <a:gd name="T15" fmla="*/ 4 h 31"/>
                  <a:gd name="T16" fmla="*/ 21 w 21"/>
                  <a:gd name="T17" fmla="*/ 6 h 31"/>
                  <a:gd name="T18" fmla="*/ 21 w 21"/>
                  <a:gd name="T19" fmla="*/ 0 h 31"/>
                  <a:gd name="T20" fmla="*/ 11 w 21"/>
                  <a:gd name="T21" fmla="*/ 0 h 31"/>
                  <a:gd name="T22" fmla="*/ 5 w 21"/>
                  <a:gd name="T23" fmla="*/ 4 h 31"/>
                  <a:gd name="T24" fmla="*/ 1 w 21"/>
                  <a:gd name="T25" fmla="*/ 8 h 31"/>
                  <a:gd name="T26" fmla="*/ 0 w 21"/>
                  <a:gd name="T27" fmla="*/ 14 h 31"/>
                  <a:gd name="T28" fmla="*/ 1 w 21"/>
                  <a:gd name="T29" fmla="*/ 21 h 31"/>
                  <a:gd name="T30" fmla="*/ 5 w 21"/>
                  <a:gd name="T31" fmla="*/ 25 h 31"/>
                  <a:gd name="T32" fmla="*/ 11 w 21"/>
                  <a:gd name="T33" fmla="*/ 29 h 31"/>
                  <a:gd name="T34" fmla="*/ 21 w 21"/>
                  <a:gd name="T35" fmla="*/ 31 h 31"/>
                  <a:gd name="T36" fmla="*/ 21 w 21"/>
                  <a:gd name="T37" fmla="*/ 25 h 3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1"/>
                  <a:gd name="T58" fmla="*/ 0 h 31"/>
                  <a:gd name="T59" fmla="*/ 21 w 21"/>
                  <a:gd name="T60" fmla="*/ 31 h 3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1" h="31">
                    <a:moveTo>
                      <a:pt x="21" y="25"/>
                    </a:moveTo>
                    <a:lnTo>
                      <a:pt x="13" y="25"/>
                    </a:lnTo>
                    <a:lnTo>
                      <a:pt x="7" y="21"/>
                    </a:lnTo>
                    <a:lnTo>
                      <a:pt x="3" y="18"/>
                    </a:lnTo>
                    <a:lnTo>
                      <a:pt x="1" y="14"/>
                    </a:lnTo>
                    <a:lnTo>
                      <a:pt x="3" y="10"/>
                    </a:lnTo>
                    <a:lnTo>
                      <a:pt x="5" y="8"/>
                    </a:lnTo>
                    <a:lnTo>
                      <a:pt x="13" y="4"/>
                    </a:lnTo>
                    <a:lnTo>
                      <a:pt x="21" y="6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5" y="4"/>
                    </a:lnTo>
                    <a:lnTo>
                      <a:pt x="1" y="8"/>
                    </a:lnTo>
                    <a:lnTo>
                      <a:pt x="0" y="14"/>
                    </a:lnTo>
                    <a:lnTo>
                      <a:pt x="1" y="21"/>
                    </a:lnTo>
                    <a:lnTo>
                      <a:pt x="5" y="25"/>
                    </a:lnTo>
                    <a:lnTo>
                      <a:pt x="11" y="29"/>
                    </a:lnTo>
                    <a:lnTo>
                      <a:pt x="21" y="31"/>
                    </a:lnTo>
                    <a:lnTo>
                      <a:pt x="21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11" name="Freeform 1164">
                <a:extLst>
                  <a:ext uri="{FF2B5EF4-FFF2-40B4-BE49-F238E27FC236}">
                    <a16:creationId xmlns:a16="http://schemas.microsoft.com/office/drawing/2014/main" id="{F9C581E6-88FF-EBBA-347B-C9C723E07B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4" y="1741"/>
                <a:ext cx="67" cy="36"/>
              </a:xfrm>
              <a:custGeom>
                <a:avLst/>
                <a:gdLst>
                  <a:gd name="T0" fmla="*/ 67 w 67"/>
                  <a:gd name="T1" fmla="*/ 11 h 36"/>
                  <a:gd name="T2" fmla="*/ 67 w 67"/>
                  <a:gd name="T3" fmla="*/ 5 h 36"/>
                  <a:gd name="T4" fmla="*/ 61 w 67"/>
                  <a:gd name="T5" fmla="*/ 3 h 36"/>
                  <a:gd name="T6" fmla="*/ 57 w 67"/>
                  <a:gd name="T7" fmla="*/ 1 h 36"/>
                  <a:gd name="T8" fmla="*/ 53 w 67"/>
                  <a:gd name="T9" fmla="*/ 0 h 36"/>
                  <a:gd name="T10" fmla="*/ 48 w 67"/>
                  <a:gd name="T11" fmla="*/ 1 h 36"/>
                  <a:gd name="T12" fmla="*/ 42 w 67"/>
                  <a:gd name="T13" fmla="*/ 5 h 36"/>
                  <a:gd name="T14" fmla="*/ 34 w 67"/>
                  <a:gd name="T15" fmla="*/ 11 h 36"/>
                  <a:gd name="T16" fmla="*/ 28 w 67"/>
                  <a:gd name="T17" fmla="*/ 19 h 36"/>
                  <a:gd name="T18" fmla="*/ 21 w 67"/>
                  <a:gd name="T19" fmla="*/ 24 h 36"/>
                  <a:gd name="T20" fmla="*/ 11 w 67"/>
                  <a:gd name="T21" fmla="*/ 28 h 36"/>
                  <a:gd name="T22" fmla="*/ 0 w 67"/>
                  <a:gd name="T23" fmla="*/ 30 h 36"/>
                  <a:gd name="T24" fmla="*/ 0 w 67"/>
                  <a:gd name="T25" fmla="*/ 36 h 36"/>
                  <a:gd name="T26" fmla="*/ 11 w 67"/>
                  <a:gd name="T27" fmla="*/ 34 h 36"/>
                  <a:gd name="T28" fmla="*/ 21 w 67"/>
                  <a:gd name="T29" fmla="*/ 28 h 36"/>
                  <a:gd name="T30" fmla="*/ 30 w 67"/>
                  <a:gd name="T31" fmla="*/ 21 h 36"/>
                  <a:gd name="T32" fmla="*/ 36 w 67"/>
                  <a:gd name="T33" fmla="*/ 15 h 36"/>
                  <a:gd name="T34" fmla="*/ 42 w 67"/>
                  <a:gd name="T35" fmla="*/ 9 h 36"/>
                  <a:gd name="T36" fmla="*/ 50 w 67"/>
                  <a:gd name="T37" fmla="*/ 5 h 36"/>
                  <a:gd name="T38" fmla="*/ 53 w 67"/>
                  <a:gd name="T39" fmla="*/ 5 h 36"/>
                  <a:gd name="T40" fmla="*/ 57 w 67"/>
                  <a:gd name="T41" fmla="*/ 5 h 36"/>
                  <a:gd name="T42" fmla="*/ 61 w 67"/>
                  <a:gd name="T43" fmla="*/ 7 h 36"/>
                  <a:gd name="T44" fmla="*/ 65 w 67"/>
                  <a:gd name="T45" fmla="*/ 9 h 36"/>
                  <a:gd name="T46" fmla="*/ 67 w 67"/>
                  <a:gd name="T47" fmla="*/ 5 h 36"/>
                  <a:gd name="T48" fmla="*/ 67 w 67"/>
                  <a:gd name="T49" fmla="*/ 11 h 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7"/>
                  <a:gd name="T76" fmla="*/ 0 h 36"/>
                  <a:gd name="T77" fmla="*/ 67 w 67"/>
                  <a:gd name="T78" fmla="*/ 36 h 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7" h="36">
                    <a:moveTo>
                      <a:pt x="67" y="11"/>
                    </a:moveTo>
                    <a:lnTo>
                      <a:pt x="67" y="5"/>
                    </a:lnTo>
                    <a:lnTo>
                      <a:pt x="61" y="3"/>
                    </a:lnTo>
                    <a:lnTo>
                      <a:pt x="57" y="1"/>
                    </a:lnTo>
                    <a:lnTo>
                      <a:pt x="53" y="0"/>
                    </a:lnTo>
                    <a:lnTo>
                      <a:pt x="48" y="1"/>
                    </a:lnTo>
                    <a:lnTo>
                      <a:pt x="42" y="5"/>
                    </a:lnTo>
                    <a:lnTo>
                      <a:pt x="34" y="11"/>
                    </a:lnTo>
                    <a:lnTo>
                      <a:pt x="28" y="19"/>
                    </a:lnTo>
                    <a:lnTo>
                      <a:pt x="21" y="24"/>
                    </a:lnTo>
                    <a:lnTo>
                      <a:pt x="11" y="28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11" y="34"/>
                    </a:lnTo>
                    <a:lnTo>
                      <a:pt x="21" y="28"/>
                    </a:lnTo>
                    <a:lnTo>
                      <a:pt x="30" y="21"/>
                    </a:lnTo>
                    <a:lnTo>
                      <a:pt x="36" y="15"/>
                    </a:lnTo>
                    <a:lnTo>
                      <a:pt x="42" y="9"/>
                    </a:lnTo>
                    <a:lnTo>
                      <a:pt x="50" y="5"/>
                    </a:lnTo>
                    <a:lnTo>
                      <a:pt x="53" y="5"/>
                    </a:lnTo>
                    <a:lnTo>
                      <a:pt x="57" y="5"/>
                    </a:lnTo>
                    <a:lnTo>
                      <a:pt x="61" y="7"/>
                    </a:lnTo>
                    <a:lnTo>
                      <a:pt x="65" y="9"/>
                    </a:lnTo>
                    <a:lnTo>
                      <a:pt x="67" y="5"/>
                    </a:lnTo>
                    <a:lnTo>
                      <a:pt x="67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12" name="Freeform 1165">
                <a:extLst>
                  <a:ext uri="{FF2B5EF4-FFF2-40B4-BE49-F238E27FC236}">
                    <a16:creationId xmlns:a16="http://schemas.microsoft.com/office/drawing/2014/main" id="{14EF8854-E4D7-7F2A-7D79-D5A28EBAC6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8" y="1746"/>
                <a:ext cx="23" cy="31"/>
              </a:xfrm>
              <a:custGeom>
                <a:avLst/>
                <a:gdLst>
                  <a:gd name="T0" fmla="*/ 23 w 23"/>
                  <a:gd name="T1" fmla="*/ 25 h 31"/>
                  <a:gd name="T2" fmla="*/ 13 w 23"/>
                  <a:gd name="T3" fmla="*/ 25 h 31"/>
                  <a:gd name="T4" fmla="*/ 7 w 23"/>
                  <a:gd name="T5" fmla="*/ 21 h 31"/>
                  <a:gd name="T6" fmla="*/ 4 w 23"/>
                  <a:gd name="T7" fmla="*/ 18 h 31"/>
                  <a:gd name="T8" fmla="*/ 4 w 23"/>
                  <a:gd name="T9" fmla="*/ 14 h 31"/>
                  <a:gd name="T10" fmla="*/ 4 w 23"/>
                  <a:gd name="T11" fmla="*/ 10 h 31"/>
                  <a:gd name="T12" fmla="*/ 7 w 23"/>
                  <a:gd name="T13" fmla="*/ 8 h 31"/>
                  <a:gd name="T14" fmla="*/ 13 w 23"/>
                  <a:gd name="T15" fmla="*/ 4 h 31"/>
                  <a:gd name="T16" fmla="*/ 23 w 23"/>
                  <a:gd name="T17" fmla="*/ 6 h 31"/>
                  <a:gd name="T18" fmla="*/ 23 w 23"/>
                  <a:gd name="T19" fmla="*/ 0 h 31"/>
                  <a:gd name="T20" fmla="*/ 13 w 23"/>
                  <a:gd name="T21" fmla="*/ 0 h 31"/>
                  <a:gd name="T22" fmla="*/ 6 w 23"/>
                  <a:gd name="T23" fmla="*/ 4 h 31"/>
                  <a:gd name="T24" fmla="*/ 2 w 23"/>
                  <a:gd name="T25" fmla="*/ 8 h 31"/>
                  <a:gd name="T26" fmla="*/ 0 w 23"/>
                  <a:gd name="T27" fmla="*/ 14 h 31"/>
                  <a:gd name="T28" fmla="*/ 2 w 23"/>
                  <a:gd name="T29" fmla="*/ 21 h 31"/>
                  <a:gd name="T30" fmla="*/ 6 w 23"/>
                  <a:gd name="T31" fmla="*/ 25 h 31"/>
                  <a:gd name="T32" fmla="*/ 13 w 23"/>
                  <a:gd name="T33" fmla="*/ 29 h 31"/>
                  <a:gd name="T34" fmla="*/ 23 w 23"/>
                  <a:gd name="T35" fmla="*/ 31 h 31"/>
                  <a:gd name="T36" fmla="*/ 23 w 23"/>
                  <a:gd name="T37" fmla="*/ 25 h 3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31"/>
                  <a:gd name="T59" fmla="*/ 23 w 23"/>
                  <a:gd name="T60" fmla="*/ 31 h 3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31">
                    <a:moveTo>
                      <a:pt x="23" y="25"/>
                    </a:moveTo>
                    <a:lnTo>
                      <a:pt x="13" y="25"/>
                    </a:lnTo>
                    <a:lnTo>
                      <a:pt x="7" y="21"/>
                    </a:lnTo>
                    <a:lnTo>
                      <a:pt x="4" y="18"/>
                    </a:lnTo>
                    <a:lnTo>
                      <a:pt x="4" y="14"/>
                    </a:lnTo>
                    <a:lnTo>
                      <a:pt x="4" y="10"/>
                    </a:lnTo>
                    <a:lnTo>
                      <a:pt x="7" y="8"/>
                    </a:lnTo>
                    <a:lnTo>
                      <a:pt x="13" y="4"/>
                    </a:lnTo>
                    <a:lnTo>
                      <a:pt x="23" y="6"/>
                    </a:lnTo>
                    <a:lnTo>
                      <a:pt x="23" y="0"/>
                    </a:lnTo>
                    <a:lnTo>
                      <a:pt x="13" y="0"/>
                    </a:lnTo>
                    <a:lnTo>
                      <a:pt x="6" y="4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6" y="25"/>
                    </a:lnTo>
                    <a:lnTo>
                      <a:pt x="13" y="29"/>
                    </a:lnTo>
                    <a:lnTo>
                      <a:pt x="23" y="31"/>
                    </a:lnTo>
                    <a:lnTo>
                      <a:pt x="23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13" name="Freeform 1166">
                <a:extLst>
                  <a:ext uri="{FF2B5EF4-FFF2-40B4-BE49-F238E27FC236}">
                    <a16:creationId xmlns:a16="http://schemas.microsoft.com/office/drawing/2014/main" id="{1619F1D7-084C-42FB-99A8-5A573F036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1" y="1741"/>
                <a:ext cx="67" cy="36"/>
              </a:xfrm>
              <a:custGeom>
                <a:avLst/>
                <a:gdLst>
                  <a:gd name="T0" fmla="*/ 65 w 67"/>
                  <a:gd name="T1" fmla="*/ 11 h 36"/>
                  <a:gd name="T2" fmla="*/ 67 w 67"/>
                  <a:gd name="T3" fmla="*/ 5 h 36"/>
                  <a:gd name="T4" fmla="*/ 61 w 67"/>
                  <a:gd name="T5" fmla="*/ 3 h 36"/>
                  <a:gd name="T6" fmla="*/ 55 w 67"/>
                  <a:gd name="T7" fmla="*/ 1 h 36"/>
                  <a:gd name="T8" fmla="*/ 52 w 67"/>
                  <a:gd name="T9" fmla="*/ 0 h 36"/>
                  <a:gd name="T10" fmla="*/ 48 w 67"/>
                  <a:gd name="T11" fmla="*/ 1 h 36"/>
                  <a:gd name="T12" fmla="*/ 40 w 67"/>
                  <a:gd name="T13" fmla="*/ 5 h 36"/>
                  <a:gd name="T14" fmla="*/ 34 w 67"/>
                  <a:gd name="T15" fmla="*/ 11 h 36"/>
                  <a:gd name="T16" fmla="*/ 27 w 67"/>
                  <a:gd name="T17" fmla="*/ 19 h 36"/>
                  <a:gd name="T18" fmla="*/ 19 w 67"/>
                  <a:gd name="T19" fmla="*/ 24 h 36"/>
                  <a:gd name="T20" fmla="*/ 11 w 67"/>
                  <a:gd name="T21" fmla="*/ 28 h 36"/>
                  <a:gd name="T22" fmla="*/ 0 w 67"/>
                  <a:gd name="T23" fmla="*/ 30 h 36"/>
                  <a:gd name="T24" fmla="*/ 0 w 67"/>
                  <a:gd name="T25" fmla="*/ 36 h 36"/>
                  <a:gd name="T26" fmla="*/ 11 w 67"/>
                  <a:gd name="T27" fmla="*/ 34 h 36"/>
                  <a:gd name="T28" fmla="*/ 21 w 67"/>
                  <a:gd name="T29" fmla="*/ 28 h 36"/>
                  <a:gd name="T30" fmla="*/ 29 w 67"/>
                  <a:gd name="T31" fmla="*/ 21 h 36"/>
                  <a:gd name="T32" fmla="*/ 36 w 67"/>
                  <a:gd name="T33" fmla="*/ 15 h 36"/>
                  <a:gd name="T34" fmla="*/ 42 w 67"/>
                  <a:gd name="T35" fmla="*/ 9 h 36"/>
                  <a:gd name="T36" fmla="*/ 48 w 67"/>
                  <a:gd name="T37" fmla="*/ 5 h 36"/>
                  <a:gd name="T38" fmla="*/ 52 w 67"/>
                  <a:gd name="T39" fmla="*/ 5 h 36"/>
                  <a:gd name="T40" fmla="*/ 55 w 67"/>
                  <a:gd name="T41" fmla="*/ 5 h 36"/>
                  <a:gd name="T42" fmla="*/ 59 w 67"/>
                  <a:gd name="T43" fmla="*/ 7 h 36"/>
                  <a:gd name="T44" fmla="*/ 65 w 67"/>
                  <a:gd name="T45" fmla="*/ 9 h 36"/>
                  <a:gd name="T46" fmla="*/ 65 w 67"/>
                  <a:gd name="T47" fmla="*/ 5 h 36"/>
                  <a:gd name="T48" fmla="*/ 65 w 67"/>
                  <a:gd name="T49" fmla="*/ 11 h 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7"/>
                  <a:gd name="T76" fmla="*/ 0 h 36"/>
                  <a:gd name="T77" fmla="*/ 67 w 67"/>
                  <a:gd name="T78" fmla="*/ 36 h 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7" h="36">
                    <a:moveTo>
                      <a:pt x="65" y="11"/>
                    </a:moveTo>
                    <a:lnTo>
                      <a:pt x="67" y="5"/>
                    </a:lnTo>
                    <a:lnTo>
                      <a:pt x="61" y="3"/>
                    </a:lnTo>
                    <a:lnTo>
                      <a:pt x="55" y="1"/>
                    </a:lnTo>
                    <a:lnTo>
                      <a:pt x="52" y="0"/>
                    </a:lnTo>
                    <a:lnTo>
                      <a:pt x="48" y="1"/>
                    </a:lnTo>
                    <a:lnTo>
                      <a:pt x="40" y="5"/>
                    </a:lnTo>
                    <a:lnTo>
                      <a:pt x="34" y="11"/>
                    </a:lnTo>
                    <a:lnTo>
                      <a:pt x="27" y="19"/>
                    </a:lnTo>
                    <a:lnTo>
                      <a:pt x="19" y="24"/>
                    </a:lnTo>
                    <a:lnTo>
                      <a:pt x="11" y="28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11" y="34"/>
                    </a:lnTo>
                    <a:lnTo>
                      <a:pt x="21" y="28"/>
                    </a:lnTo>
                    <a:lnTo>
                      <a:pt x="29" y="21"/>
                    </a:lnTo>
                    <a:lnTo>
                      <a:pt x="36" y="15"/>
                    </a:lnTo>
                    <a:lnTo>
                      <a:pt x="42" y="9"/>
                    </a:lnTo>
                    <a:lnTo>
                      <a:pt x="48" y="5"/>
                    </a:lnTo>
                    <a:lnTo>
                      <a:pt x="52" y="5"/>
                    </a:lnTo>
                    <a:lnTo>
                      <a:pt x="55" y="5"/>
                    </a:lnTo>
                    <a:lnTo>
                      <a:pt x="59" y="7"/>
                    </a:lnTo>
                    <a:lnTo>
                      <a:pt x="65" y="9"/>
                    </a:lnTo>
                    <a:lnTo>
                      <a:pt x="65" y="5"/>
                    </a:ln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14" name="Freeform 1167">
                <a:extLst>
                  <a:ext uri="{FF2B5EF4-FFF2-40B4-BE49-F238E27FC236}">
                    <a16:creationId xmlns:a16="http://schemas.microsoft.com/office/drawing/2014/main" id="{2F794894-CAB2-170C-DAD9-DF8A596E55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1746"/>
                <a:ext cx="21" cy="31"/>
              </a:xfrm>
              <a:custGeom>
                <a:avLst/>
                <a:gdLst>
                  <a:gd name="T0" fmla="*/ 21 w 21"/>
                  <a:gd name="T1" fmla="*/ 25 h 31"/>
                  <a:gd name="T2" fmla="*/ 13 w 21"/>
                  <a:gd name="T3" fmla="*/ 25 h 31"/>
                  <a:gd name="T4" fmla="*/ 8 w 21"/>
                  <a:gd name="T5" fmla="*/ 21 h 31"/>
                  <a:gd name="T6" fmla="*/ 4 w 21"/>
                  <a:gd name="T7" fmla="*/ 18 h 31"/>
                  <a:gd name="T8" fmla="*/ 2 w 21"/>
                  <a:gd name="T9" fmla="*/ 14 h 31"/>
                  <a:gd name="T10" fmla="*/ 4 w 21"/>
                  <a:gd name="T11" fmla="*/ 10 h 31"/>
                  <a:gd name="T12" fmla="*/ 6 w 21"/>
                  <a:gd name="T13" fmla="*/ 8 h 31"/>
                  <a:gd name="T14" fmla="*/ 13 w 21"/>
                  <a:gd name="T15" fmla="*/ 4 h 31"/>
                  <a:gd name="T16" fmla="*/ 21 w 21"/>
                  <a:gd name="T17" fmla="*/ 6 h 31"/>
                  <a:gd name="T18" fmla="*/ 21 w 21"/>
                  <a:gd name="T19" fmla="*/ 0 h 31"/>
                  <a:gd name="T20" fmla="*/ 11 w 21"/>
                  <a:gd name="T21" fmla="*/ 0 h 31"/>
                  <a:gd name="T22" fmla="*/ 6 w 21"/>
                  <a:gd name="T23" fmla="*/ 4 h 31"/>
                  <a:gd name="T24" fmla="*/ 2 w 21"/>
                  <a:gd name="T25" fmla="*/ 8 h 31"/>
                  <a:gd name="T26" fmla="*/ 0 w 21"/>
                  <a:gd name="T27" fmla="*/ 14 h 31"/>
                  <a:gd name="T28" fmla="*/ 2 w 21"/>
                  <a:gd name="T29" fmla="*/ 21 h 31"/>
                  <a:gd name="T30" fmla="*/ 6 w 21"/>
                  <a:gd name="T31" fmla="*/ 25 h 31"/>
                  <a:gd name="T32" fmla="*/ 11 w 21"/>
                  <a:gd name="T33" fmla="*/ 29 h 31"/>
                  <a:gd name="T34" fmla="*/ 21 w 21"/>
                  <a:gd name="T35" fmla="*/ 31 h 31"/>
                  <a:gd name="T36" fmla="*/ 21 w 21"/>
                  <a:gd name="T37" fmla="*/ 25 h 3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1"/>
                  <a:gd name="T58" fmla="*/ 0 h 31"/>
                  <a:gd name="T59" fmla="*/ 21 w 21"/>
                  <a:gd name="T60" fmla="*/ 31 h 3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1" h="31">
                    <a:moveTo>
                      <a:pt x="21" y="25"/>
                    </a:moveTo>
                    <a:lnTo>
                      <a:pt x="13" y="25"/>
                    </a:lnTo>
                    <a:lnTo>
                      <a:pt x="8" y="21"/>
                    </a:lnTo>
                    <a:lnTo>
                      <a:pt x="4" y="18"/>
                    </a:lnTo>
                    <a:lnTo>
                      <a:pt x="2" y="14"/>
                    </a:lnTo>
                    <a:lnTo>
                      <a:pt x="4" y="10"/>
                    </a:lnTo>
                    <a:lnTo>
                      <a:pt x="6" y="8"/>
                    </a:lnTo>
                    <a:lnTo>
                      <a:pt x="13" y="4"/>
                    </a:lnTo>
                    <a:lnTo>
                      <a:pt x="21" y="6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6" y="4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6" y="25"/>
                    </a:lnTo>
                    <a:lnTo>
                      <a:pt x="11" y="29"/>
                    </a:lnTo>
                    <a:lnTo>
                      <a:pt x="21" y="31"/>
                    </a:lnTo>
                    <a:lnTo>
                      <a:pt x="21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15" name="Freeform 1168">
                <a:extLst>
                  <a:ext uri="{FF2B5EF4-FFF2-40B4-BE49-F238E27FC236}">
                    <a16:creationId xmlns:a16="http://schemas.microsoft.com/office/drawing/2014/main" id="{D2E87892-07C2-9223-8388-F20C731C9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6" y="1741"/>
                <a:ext cx="67" cy="36"/>
              </a:xfrm>
              <a:custGeom>
                <a:avLst/>
                <a:gdLst>
                  <a:gd name="T0" fmla="*/ 67 w 67"/>
                  <a:gd name="T1" fmla="*/ 11 h 36"/>
                  <a:gd name="T2" fmla="*/ 67 w 67"/>
                  <a:gd name="T3" fmla="*/ 5 h 36"/>
                  <a:gd name="T4" fmla="*/ 62 w 67"/>
                  <a:gd name="T5" fmla="*/ 3 h 36"/>
                  <a:gd name="T6" fmla="*/ 58 w 67"/>
                  <a:gd name="T7" fmla="*/ 1 h 36"/>
                  <a:gd name="T8" fmla="*/ 54 w 67"/>
                  <a:gd name="T9" fmla="*/ 0 h 36"/>
                  <a:gd name="T10" fmla="*/ 48 w 67"/>
                  <a:gd name="T11" fmla="*/ 1 h 36"/>
                  <a:gd name="T12" fmla="*/ 42 w 67"/>
                  <a:gd name="T13" fmla="*/ 5 h 36"/>
                  <a:gd name="T14" fmla="*/ 35 w 67"/>
                  <a:gd name="T15" fmla="*/ 11 h 36"/>
                  <a:gd name="T16" fmla="*/ 29 w 67"/>
                  <a:gd name="T17" fmla="*/ 19 h 36"/>
                  <a:gd name="T18" fmla="*/ 21 w 67"/>
                  <a:gd name="T19" fmla="*/ 24 h 36"/>
                  <a:gd name="T20" fmla="*/ 12 w 67"/>
                  <a:gd name="T21" fmla="*/ 28 h 36"/>
                  <a:gd name="T22" fmla="*/ 0 w 67"/>
                  <a:gd name="T23" fmla="*/ 30 h 36"/>
                  <a:gd name="T24" fmla="*/ 0 w 67"/>
                  <a:gd name="T25" fmla="*/ 36 h 36"/>
                  <a:gd name="T26" fmla="*/ 12 w 67"/>
                  <a:gd name="T27" fmla="*/ 34 h 36"/>
                  <a:gd name="T28" fmla="*/ 21 w 67"/>
                  <a:gd name="T29" fmla="*/ 28 h 36"/>
                  <a:gd name="T30" fmla="*/ 31 w 67"/>
                  <a:gd name="T31" fmla="*/ 21 h 36"/>
                  <a:gd name="T32" fmla="*/ 37 w 67"/>
                  <a:gd name="T33" fmla="*/ 15 h 36"/>
                  <a:gd name="T34" fmla="*/ 42 w 67"/>
                  <a:gd name="T35" fmla="*/ 9 h 36"/>
                  <a:gd name="T36" fmla="*/ 50 w 67"/>
                  <a:gd name="T37" fmla="*/ 5 h 36"/>
                  <a:gd name="T38" fmla="*/ 54 w 67"/>
                  <a:gd name="T39" fmla="*/ 5 h 36"/>
                  <a:gd name="T40" fmla="*/ 58 w 67"/>
                  <a:gd name="T41" fmla="*/ 5 h 36"/>
                  <a:gd name="T42" fmla="*/ 62 w 67"/>
                  <a:gd name="T43" fmla="*/ 7 h 36"/>
                  <a:gd name="T44" fmla="*/ 65 w 67"/>
                  <a:gd name="T45" fmla="*/ 9 h 36"/>
                  <a:gd name="T46" fmla="*/ 67 w 67"/>
                  <a:gd name="T47" fmla="*/ 5 h 36"/>
                  <a:gd name="T48" fmla="*/ 67 w 67"/>
                  <a:gd name="T49" fmla="*/ 11 h 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7"/>
                  <a:gd name="T76" fmla="*/ 0 h 36"/>
                  <a:gd name="T77" fmla="*/ 67 w 67"/>
                  <a:gd name="T78" fmla="*/ 36 h 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7" h="36">
                    <a:moveTo>
                      <a:pt x="67" y="11"/>
                    </a:moveTo>
                    <a:lnTo>
                      <a:pt x="67" y="5"/>
                    </a:lnTo>
                    <a:lnTo>
                      <a:pt x="62" y="3"/>
                    </a:lnTo>
                    <a:lnTo>
                      <a:pt x="58" y="1"/>
                    </a:lnTo>
                    <a:lnTo>
                      <a:pt x="54" y="0"/>
                    </a:lnTo>
                    <a:lnTo>
                      <a:pt x="48" y="1"/>
                    </a:lnTo>
                    <a:lnTo>
                      <a:pt x="42" y="5"/>
                    </a:lnTo>
                    <a:lnTo>
                      <a:pt x="35" y="11"/>
                    </a:lnTo>
                    <a:lnTo>
                      <a:pt x="29" y="19"/>
                    </a:lnTo>
                    <a:lnTo>
                      <a:pt x="21" y="24"/>
                    </a:lnTo>
                    <a:lnTo>
                      <a:pt x="12" y="28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12" y="34"/>
                    </a:lnTo>
                    <a:lnTo>
                      <a:pt x="21" y="28"/>
                    </a:lnTo>
                    <a:lnTo>
                      <a:pt x="31" y="21"/>
                    </a:lnTo>
                    <a:lnTo>
                      <a:pt x="37" y="15"/>
                    </a:lnTo>
                    <a:lnTo>
                      <a:pt x="42" y="9"/>
                    </a:lnTo>
                    <a:lnTo>
                      <a:pt x="50" y="5"/>
                    </a:lnTo>
                    <a:lnTo>
                      <a:pt x="54" y="5"/>
                    </a:lnTo>
                    <a:lnTo>
                      <a:pt x="58" y="5"/>
                    </a:lnTo>
                    <a:lnTo>
                      <a:pt x="62" y="7"/>
                    </a:lnTo>
                    <a:lnTo>
                      <a:pt x="65" y="9"/>
                    </a:lnTo>
                    <a:lnTo>
                      <a:pt x="67" y="5"/>
                    </a:lnTo>
                    <a:lnTo>
                      <a:pt x="67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16" name="Freeform 1169">
                <a:extLst>
                  <a:ext uri="{FF2B5EF4-FFF2-40B4-BE49-F238E27FC236}">
                    <a16:creationId xmlns:a16="http://schemas.microsoft.com/office/drawing/2014/main" id="{6231E5A7-4EFD-07F3-6224-DE51DEEB6D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0" y="1746"/>
                <a:ext cx="23" cy="31"/>
              </a:xfrm>
              <a:custGeom>
                <a:avLst/>
                <a:gdLst>
                  <a:gd name="T0" fmla="*/ 23 w 23"/>
                  <a:gd name="T1" fmla="*/ 25 h 31"/>
                  <a:gd name="T2" fmla="*/ 14 w 23"/>
                  <a:gd name="T3" fmla="*/ 25 h 31"/>
                  <a:gd name="T4" fmla="*/ 8 w 23"/>
                  <a:gd name="T5" fmla="*/ 21 h 31"/>
                  <a:gd name="T6" fmla="*/ 4 w 23"/>
                  <a:gd name="T7" fmla="*/ 18 h 31"/>
                  <a:gd name="T8" fmla="*/ 4 w 23"/>
                  <a:gd name="T9" fmla="*/ 14 h 31"/>
                  <a:gd name="T10" fmla="*/ 4 w 23"/>
                  <a:gd name="T11" fmla="*/ 10 h 31"/>
                  <a:gd name="T12" fmla="*/ 8 w 23"/>
                  <a:gd name="T13" fmla="*/ 8 h 31"/>
                  <a:gd name="T14" fmla="*/ 14 w 23"/>
                  <a:gd name="T15" fmla="*/ 4 h 31"/>
                  <a:gd name="T16" fmla="*/ 23 w 23"/>
                  <a:gd name="T17" fmla="*/ 6 h 31"/>
                  <a:gd name="T18" fmla="*/ 23 w 23"/>
                  <a:gd name="T19" fmla="*/ 0 h 31"/>
                  <a:gd name="T20" fmla="*/ 14 w 23"/>
                  <a:gd name="T21" fmla="*/ 0 h 31"/>
                  <a:gd name="T22" fmla="*/ 6 w 23"/>
                  <a:gd name="T23" fmla="*/ 4 h 31"/>
                  <a:gd name="T24" fmla="*/ 2 w 23"/>
                  <a:gd name="T25" fmla="*/ 8 h 31"/>
                  <a:gd name="T26" fmla="*/ 0 w 23"/>
                  <a:gd name="T27" fmla="*/ 14 h 31"/>
                  <a:gd name="T28" fmla="*/ 2 w 23"/>
                  <a:gd name="T29" fmla="*/ 21 h 31"/>
                  <a:gd name="T30" fmla="*/ 6 w 23"/>
                  <a:gd name="T31" fmla="*/ 25 h 31"/>
                  <a:gd name="T32" fmla="*/ 14 w 23"/>
                  <a:gd name="T33" fmla="*/ 29 h 31"/>
                  <a:gd name="T34" fmla="*/ 23 w 23"/>
                  <a:gd name="T35" fmla="*/ 31 h 31"/>
                  <a:gd name="T36" fmla="*/ 23 w 23"/>
                  <a:gd name="T37" fmla="*/ 25 h 3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31"/>
                  <a:gd name="T59" fmla="*/ 23 w 23"/>
                  <a:gd name="T60" fmla="*/ 31 h 3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31">
                    <a:moveTo>
                      <a:pt x="23" y="25"/>
                    </a:moveTo>
                    <a:lnTo>
                      <a:pt x="14" y="25"/>
                    </a:lnTo>
                    <a:lnTo>
                      <a:pt x="8" y="21"/>
                    </a:lnTo>
                    <a:lnTo>
                      <a:pt x="4" y="18"/>
                    </a:lnTo>
                    <a:lnTo>
                      <a:pt x="4" y="14"/>
                    </a:lnTo>
                    <a:lnTo>
                      <a:pt x="4" y="10"/>
                    </a:lnTo>
                    <a:lnTo>
                      <a:pt x="8" y="8"/>
                    </a:lnTo>
                    <a:lnTo>
                      <a:pt x="14" y="4"/>
                    </a:lnTo>
                    <a:lnTo>
                      <a:pt x="23" y="6"/>
                    </a:lnTo>
                    <a:lnTo>
                      <a:pt x="23" y="0"/>
                    </a:lnTo>
                    <a:lnTo>
                      <a:pt x="14" y="0"/>
                    </a:lnTo>
                    <a:lnTo>
                      <a:pt x="6" y="4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6" y="25"/>
                    </a:lnTo>
                    <a:lnTo>
                      <a:pt x="14" y="29"/>
                    </a:lnTo>
                    <a:lnTo>
                      <a:pt x="23" y="31"/>
                    </a:lnTo>
                    <a:lnTo>
                      <a:pt x="23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17" name="Freeform 1170">
                <a:extLst>
                  <a:ext uri="{FF2B5EF4-FFF2-40B4-BE49-F238E27FC236}">
                    <a16:creationId xmlns:a16="http://schemas.microsoft.com/office/drawing/2014/main" id="{E314487B-FA3A-107B-D907-996507B940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3" y="1741"/>
                <a:ext cx="66" cy="36"/>
              </a:xfrm>
              <a:custGeom>
                <a:avLst/>
                <a:gdLst>
                  <a:gd name="T0" fmla="*/ 66 w 66"/>
                  <a:gd name="T1" fmla="*/ 11 h 36"/>
                  <a:gd name="T2" fmla="*/ 66 w 66"/>
                  <a:gd name="T3" fmla="*/ 5 h 36"/>
                  <a:gd name="T4" fmla="*/ 62 w 66"/>
                  <a:gd name="T5" fmla="*/ 3 h 36"/>
                  <a:gd name="T6" fmla="*/ 56 w 66"/>
                  <a:gd name="T7" fmla="*/ 1 h 36"/>
                  <a:gd name="T8" fmla="*/ 52 w 66"/>
                  <a:gd name="T9" fmla="*/ 0 h 36"/>
                  <a:gd name="T10" fmla="*/ 48 w 66"/>
                  <a:gd name="T11" fmla="*/ 1 h 36"/>
                  <a:gd name="T12" fmla="*/ 41 w 66"/>
                  <a:gd name="T13" fmla="*/ 5 h 36"/>
                  <a:gd name="T14" fmla="*/ 35 w 66"/>
                  <a:gd name="T15" fmla="*/ 11 h 36"/>
                  <a:gd name="T16" fmla="*/ 27 w 66"/>
                  <a:gd name="T17" fmla="*/ 19 h 36"/>
                  <a:gd name="T18" fmla="*/ 19 w 66"/>
                  <a:gd name="T19" fmla="*/ 24 h 36"/>
                  <a:gd name="T20" fmla="*/ 12 w 66"/>
                  <a:gd name="T21" fmla="*/ 28 h 36"/>
                  <a:gd name="T22" fmla="*/ 0 w 66"/>
                  <a:gd name="T23" fmla="*/ 30 h 36"/>
                  <a:gd name="T24" fmla="*/ 0 w 66"/>
                  <a:gd name="T25" fmla="*/ 36 h 36"/>
                  <a:gd name="T26" fmla="*/ 12 w 66"/>
                  <a:gd name="T27" fmla="*/ 34 h 36"/>
                  <a:gd name="T28" fmla="*/ 21 w 66"/>
                  <a:gd name="T29" fmla="*/ 28 h 36"/>
                  <a:gd name="T30" fmla="*/ 29 w 66"/>
                  <a:gd name="T31" fmla="*/ 21 h 36"/>
                  <a:gd name="T32" fmla="*/ 37 w 66"/>
                  <a:gd name="T33" fmla="*/ 15 h 36"/>
                  <a:gd name="T34" fmla="*/ 42 w 66"/>
                  <a:gd name="T35" fmla="*/ 9 h 36"/>
                  <a:gd name="T36" fmla="*/ 48 w 66"/>
                  <a:gd name="T37" fmla="*/ 5 h 36"/>
                  <a:gd name="T38" fmla="*/ 52 w 66"/>
                  <a:gd name="T39" fmla="*/ 5 h 36"/>
                  <a:gd name="T40" fmla="*/ 56 w 66"/>
                  <a:gd name="T41" fmla="*/ 5 h 36"/>
                  <a:gd name="T42" fmla="*/ 60 w 66"/>
                  <a:gd name="T43" fmla="*/ 7 h 36"/>
                  <a:gd name="T44" fmla="*/ 66 w 66"/>
                  <a:gd name="T45" fmla="*/ 9 h 36"/>
                  <a:gd name="T46" fmla="*/ 66 w 66"/>
                  <a:gd name="T47" fmla="*/ 5 h 36"/>
                  <a:gd name="T48" fmla="*/ 66 w 66"/>
                  <a:gd name="T49" fmla="*/ 11 h 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6"/>
                  <a:gd name="T76" fmla="*/ 0 h 36"/>
                  <a:gd name="T77" fmla="*/ 66 w 66"/>
                  <a:gd name="T78" fmla="*/ 36 h 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6" h="36">
                    <a:moveTo>
                      <a:pt x="66" y="11"/>
                    </a:moveTo>
                    <a:lnTo>
                      <a:pt x="66" y="5"/>
                    </a:lnTo>
                    <a:lnTo>
                      <a:pt x="62" y="3"/>
                    </a:lnTo>
                    <a:lnTo>
                      <a:pt x="56" y="1"/>
                    </a:lnTo>
                    <a:lnTo>
                      <a:pt x="52" y="0"/>
                    </a:lnTo>
                    <a:lnTo>
                      <a:pt x="48" y="1"/>
                    </a:lnTo>
                    <a:lnTo>
                      <a:pt x="41" y="5"/>
                    </a:lnTo>
                    <a:lnTo>
                      <a:pt x="35" y="11"/>
                    </a:lnTo>
                    <a:lnTo>
                      <a:pt x="27" y="19"/>
                    </a:lnTo>
                    <a:lnTo>
                      <a:pt x="19" y="24"/>
                    </a:lnTo>
                    <a:lnTo>
                      <a:pt x="12" y="28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12" y="34"/>
                    </a:lnTo>
                    <a:lnTo>
                      <a:pt x="21" y="28"/>
                    </a:lnTo>
                    <a:lnTo>
                      <a:pt x="29" y="21"/>
                    </a:lnTo>
                    <a:lnTo>
                      <a:pt x="37" y="15"/>
                    </a:lnTo>
                    <a:lnTo>
                      <a:pt x="42" y="9"/>
                    </a:lnTo>
                    <a:lnTo>
                      <a:pt x="48" y="5"/>
                    </a:lnTo>
                    <a:lnTo>
                      <a:pt x="52" y="5"/>
                    </a:lnTo>
                    <a:lnTo>
                      <a:pt x="56" y="5"/>
                    </a:lnTo>
                    <a:lnTo>
                      <a:pt x="60" y="7"/>
                    </a:lnTo>
                    <a:lnTo>
                      <a:pt x="66" y="9"/>
                    </a:lnTo>
                    <a:lnTo>
                      <a:pt x="66" y="5"/>
                    </a:lnTo>
                    <a:lnTo>
                      <a:pt x="66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18" name="Freeform 1171">
                <a:extLst>
                  <a:ext uri="{FF2B5EF4-FFF2-40B4-BE49-F238E27FC236}">
                    <a16:creationId xmlns:a16="http://schemas.microsoft.com/office/drawing/2014/main" id="{B6733400-A61E-E10D-D05C-2762F1911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5" y="1746"/>
                <a:ext cx="24" cy="31"/>
              </a:xfrm>
              <a:custGeom>
                <a:avLst/>
                <a:gdLst>
                  <a:gd name="T0" fmla="*/ 24 w 24"/>
                  <a:gd name="T1" fmla="*/ 25 h 31"/>
                  <a:gd name="T2" fmla="*/ 14 w 24"/>
                  <a:gd name="T3" fmla="*/ 25 h 31"/>
                  <a:gd name="T4" fmla="*/ 8 w 24"/>
                  <a:gd name="T5" fmla="*/ 21 h 31"/>
                  <a:gd name="T6" fmla="*/ 4 w 24"/>
                  <a:gd name="T7" fmla="*/ 18 h 31"/>
                  <a:gd name="T8" fmla="*/ 4 w 24"/>
                  <a:gd name="T9" fmla="*/ 14 h 31"/>
                  <a:gd name="T10" fmla="*/ 4 w 24"/>
                  <a:gd name="T11" fmla="*/ 10 h 31"/>
                  <a:gd name="T12" fmla="*/ 8 w 24"/>
                  <a:gd name="T13" fmla="*/ 8 h 31"/>
                  <a:gd name="T14" fmla="*/ 14 w 24"/>
                  <a:gd name="T15" fmla="*/ 4 h 31"/>
                  <a:gd name="T16" fmla="*/ 24 w 24"/>
                  <a:gd name="T17" fmla="*/ 6 h 31"/>
                  <a:gd name="T18" fmla="*/ 24 w 24"/>
                  <a:gd name="T19" fmla="*/ 0 h 31"/>
                  <a:gd name="T20" fmla="*/ 14 w 24"/>
                  <a:gd name="T21" fmla="*/ 0 h 31"/>
                  <a:gd name="T22" fmla="*/ 8 w 24"/>
                  <a:gd name="T23" fmla="*/ 4 h 31"/>
                  <a:gd name="T24" fmla="*/ 2 w 24"/>
                  <a:gd name="T25" fmla="*/ 8 h 31"/>
                  <a:gd name="T26" fmla="*/ 0 w 24"/>
                  <a:gd name="T27" fmla="*/ 14 h 31"/>
                  <a:gd name="T28" fmla="*/ 2 w 24"/>
                  <a:gd name="T29" fmla="*/ 21 h 31"/>
                  <a:gd name="T30" fmla="*/ 8 w 24"/>
                  <a:gd name="T31" fmla="*/ 25 h 31"/>
                  <a:gd name="T32" fmla="*/ 14 w 24"/>
                  <a:gd name="T33" fmla="*/ 29 h 31"/>
                  <a:gd name="T34" fmla="*/ 24 w 24"/>
                  <a:gd name="T35" fmla="*/ 31 h 31"/>
                  <a:gd name="T36" fmla="*/ 24 w 24"/>
                  <a:gd name="T37" fmla="*/ 25 h 3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"/>
                  <a:gd name="T58" fmla="*/ 0 h 31"/>
                  <a:gd name="T59" fmla="*/ 24 w 24"/>
                  <a:gd name="T60" fmla="*/ 31 h 3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" h="31">
                    <a:moveTo>
                      <a:pt x="24" y="25"/>
                    </a:moveTo>
                    <a:lnTo>
                      <a:pt x="14" y="25"/>
                    </a:lnTo>
                    <a:lnTo>
                      <a:pt x="8" y="21"/>
                    </a:lnTo>
                    <a:lnTo>
                      <a:pt x="4" y="18"/>
                    </a:lnTo>
                    <a:lnTo>
                      <a:pt x="4" y="14"/>
                    </a:lnTo>
                    <a:lnTo>
                      <a:pt x="4" y="10"/>
                    </a:lnTo>
                    <a:lnTo>
                      <a:pt x="8" y="8"/>
                    </a:lnTo>
                    <a:lnTo>
                      <a:pt x="14" y="4"/>
                    </a:lnTo>
                    <a:lnTo>
                      <a:pt x="24" y="6"/>
                    </a:lnTo>
                    <a:lnTo>
                      <a:pt x="24" y="0"/>
                    </a:lnTo>
                    <a:lnTo>
                      <a:pt x="14" y="0"/>
                    </a:lnTo>
                    <a:lnTo>
                      <a:pt x="8" y="4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8" y="25"/>
                    </a:lnTo>
                    <a:lnTo>
                      <a:pt x="14" y="29"/>
                    </a:lnTo>
                    <a:lnTo>
                      <a:pt x="24" y="31"/>
                    </a:lnTo>
                    <a:lnTo>
                      <a:pt x="24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19" name="Freeform 1172">
                <a:extLst>
                  <a:ext uri="{FF2B5EF4-FFF2-40B4-BE49-F238E27FC236}">
                    <a16:creationId xmlns:a16="http://schemas.microsoft.com/office/drawing/2014/main" id="{C22ADC39-8339-80A9-7436-07658BD31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9" y="1741"/>
                <a:ext cx="67" cy="36"/>
              </a:xfrm>
              <a:custGeom>
                <a:avLst/>
                <a:gdLst>
                  <a:gd name="T0" fmla="*/ 65 w 67"/>
                  <a:gd name="T1" fmla="*/ 11 h 36"/>
                  <a:gd name="T2" fmla="*/ 67 w 67"/>
                  <a:gd name="T3" fmla="*/ 5 h 36"/>
                  <a:gd name="T4" fmla="*/ 61 w 67"/>
                  <a:gd name="T5" fmla="*/ 3 h 36"/>
                  <a:gd name="T6" fmla="*/ 57 w 67"/>
                  <a:gd name="T7" fmla="*/ 1 h 36"/>
                  <a:gd name="T8" fmla="*/ 51 w 67"/>
                  <a:gd name="T9" fmla="*/ 0 h 36"/>
                  <a:gd name="T10" fmla="*/ 48 w 67"/>
                  <a:gd name="T11" fmla="*/ 1 h 36"/>
                  <a:gd name="T12" fmla="*/ 42 w 67"/>
                  <a:gd name="T13" fmla="*/ 5 h 36"/>
                  <a:gd name="T14" fmla="*/ 34 w 67"/>
                  <a:gd name="T15" fmla="*/ 11 h 36"/>
                  <a:gd name="T16" fmla="*/ 28 w 67"/>
                  <a:gd name="T17" fmla="*/ 19 h 36"/>
                  <a:gd name="T18" fmla="*/ 21 w 67"/>
                  <a:gd name="T19" fmla="*/ 24 h 36"/>
                  <a:gd name="T20" fmla="*/ 11 w 67"/>
                  <a:gd name="T21" fmla="*/ 28 h 36"/>
                  <a:gd name="T22" fmla="*/ 0 w 67"/>
                  <a:gd name="T23" fmla="*/ 30 h 36"/>
                  <a:gd name="T24" fmla="*/ 0 w 67"/>
                  <a:gd name="T25" fmla="*/ 36 h 36"/>
                  <a:gd name="T26" fmla="*/ 13 w 67"/>
                  <a:gd name="T27" fmla="*/ 34 h 36"/>
                  <a:gd name="T28" fmla="*/ 23 w 67"/>
                  <a:gd name="T29" fmla="*/ 28 h 36"/>
                  <a:gd name="T30" fmla="*/ 30 w 67"/>
                  <a:gd name="T31" fmla="*/ 21 h 36"/>
                  <a:gd name="T32" fmla="*/ 36 w 67"/>
                  <a:gd name="T33" fmla="*/ 15 h 36"/>
                  <a:gd name="T34" fmla="*/ 42 w 67"/>
                  <a:gd name="T35" fmla="*/ 9 h 36"/>
                  <a:gd name="T36" fmla="*/ 49 w 67"/>
                  <a:gd name="T37" fmla="*/ 5 h 36"/>
                  <a:gd name="T38" fmla="*/ 51 w 67"/>
                  <a:gd name="T39" fmla="*/ 5 h 36"/>
                  <a:gd name="T40" fmla="*/ 55 w 67"/>
                  <a:gd name="T41" fmla="*/ 5 h 36"/>
                  <a:gd name="T42" fmla="*/ 61 w 67"/>
                  <a:gd name="T43" fmla="*/ 7 h 36"/>
                  <a:gd name="T44" fmla="*/ 65 w 67"/>
                  <a:gd name="T45" fmla="*/ 9 h 36"/>
                  <a:gd name="T46" fmla="*/ 67 w 67"/>
                  <a:gd name="T47" fmla="*/ 5 h 36"/>
                  <a:gd name="T48" fmla="*/ 65 w 67"/>
                  <a:gd name="T49" fmla="*/ 11 h 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7"/>
                  <a:gd name="T76" fmla="*/ 0 h 36"/>
                  <a:gd name="T77" fmla="*/ 67 w 67"/>
                  <a:gd name="T78" fmla="*/ 36 h 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7" h="36">
                    <a:moveTo>
                      <a:pt x="65" y="11"/>
                    </a:moveTo>
                    <a:lnTo>
                      <a:pt x="67" y="5"/>
                    </a:lnTo>
                    <a:lnTo>
                      <a:pt x="61" y="3"/>
                    </a:lnTo>
                    <a:lnTo>
                      <a:pt x="57" y="1"/>
                    </a:lnTo>
                    <a:lnTo>
                      <a:pt x="51" y="0"/>
                    </a:lnTo>
                    <a:lnTo>
                      <a:pt x="48" y="1"/>
                    </a:lnTo>
                    <a:lnTo>
                      <a:pt x="42" y="5"/>
                    </a:lnTo>
                    <a:lnTo>
                      <a:pt x="34" y="11"/>
                    </a:lnTo>
                    <a:lnTo>
                      <a:pt x="28" y="19"/>
                    </a:lnTo>
                    <a:lnTo>
                      <a:pt x="21" y="24"/>
                    </a:lnTo>
                    <a:lnTo>
                      <a:pt x="11" y="28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13" y="34"/>
                    </a:lnTo>
                    <a:lnTo>
                      <a:pt x="23" y="28"/>
                    </a:lnTo>
                    <a:lnTo>
                      <a:pt x="30" y="21"/>
                    </a:lnTo>
                    <a:lnTo>
                      <a:pt x="36" y="15"/>
                    </a:lnTo>
                    <a:lnTo>
                      <a:pt x="42" y="9"/>
                    </a:lnTo>
                    <a:lnTo>
                      <a:pt x="49" y="5"/>
                    </a:lnTo>
                    <a:lnTo>
                      <a:pt x="51" y="5"/>
                    </a:lnTo>
                    <a:lnTo>
                      <a:pt x="55" y="5"/>
                    </a:lnTo>
                    <a:lnTo>
                      <a:pt x="61" y="7"/>
                    </a:lnTo>
                    <a:lnTo>
                      <a:pt x="65" y="9"/>
                    </a:lnTo>
                    <a:lnTo>
                      <a:pt x="67" y="5"/>
                    </a:ln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20" name="Freeform 1173">
                <a:extLst>
                  <a:ext uri="{FF2B5EF4-FFF2-40B4-BE49-F238E27FC236}">
                    <a16:creationId xmlns:a16="http://schemas.microsoft.com/office/drawing/2014/main" id="{3C634C65-20F0-294B-A2E2-31EBBA950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3" y="1746"/>
                <a:ext cx="23" cy="31"/>
              </a:xfrm>
              <a:custGeom>
                <a:avLst/>
                <a:gdLst>
                  <a:gd name="T0" fmla="*/ 23 w 23"/>
                  <a:gd name="T1" fmla="*/ 25 h 31"/>
                  <a:gd name="T2" fmla="*/ 13 w 23"/>
                  <a:gd name="T3" fmla="*/ 25 h 31"/>
                  <a:gd name="T4" fmla="*/ 7 w 23"/>
                  <a:gd name="T5" fmla="*/ 21 h 31"/>
                  <a:gd name="T6" fmla="*/ 4 w 23"/>
                  <a:gd name="T7" fmla="*/ 18 h 31"/>
                  <a:gd name="T8" fmla="*/ 2 w 23"/>
                  <a:gd name="T9" fmla="*/ 14 h 31"/>
                  <a:gd name="T10" fmla="*/ 4 w 23"/>
                  <a:gd name="T11" fmla="*/ 10 h 31"/>
                  <a:gd name="T12" fmla="*/ 7 w 23"/>
                  <a:gd name="T13" fmla="*/ 8 h 31"/>
                  <a:gd name="T14" fmla="*/ 13 w 23"/>
                  <a:gd name="T15" fmla="*/ 4 h 31"/>
                  <a:gd name="T16" fmla="*/ 21 w 23"/>
                  <a:gd name="T17" fmla="*/ 6 h 31"/>
                  <a:gd name="T18" fmla="*/ 23 w 23"/>
                  <a:gd name="T19" fmla="*/ 0 h 31"/>
                  <a:gd name="T20" fmla="*/ 13 w 23"/>
                  <a:gd name="T21" fmla="*/ 0 h 31"/>
                  <a:gd name="T22" fmla="*/ 5 w 23"/>
                  <a:gd name="T23" fmla="*/ 4 h 31"/>
                  <a:gd name="T24" fmla="*/ 2 w 23"/>
                  <a:gd name="T25" fmla="*/ 8 h 31"/>
                  <a:gd name="T26" fmla="*/ 0 w 23"/>
                  <a:gd name="T27" fmla="*/ 14 h 31"/>
                  <a:gd name="T28" fmla="*/ 2 w 23"/>
                  <a:gd name="T29" fmla="*/ 21 h 31"/>
                  <a:gd name="T30" fmla="*/ 5 w 23"/>
                  <a:gd name="T31" fmla="*/ 25 h 31"/>
                  <a:gd name="T32" fmla="*/ 13 w 23"/>
                  <a:gd name="T33" fmla="*/ 29 h 31"/>
                  <a:gd name="T34" fmla="*/ 23 w 23"/>
                  <a:gd name="T35" fmla="*/ 31 h 31"/>
                  <a:gd name="T36" fmla="*/ 23 w 23"/>
                  <a:gd name="T37" fmla="*/ 25 h 3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31"/>
                  <a:gd name="T59" fmla="*/ 23 w 23"/>
                  <a:gd name="T60" fmla="*/ 31 h 3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31">
                    <a:moveTo>
                      <a:pt x="23" y="25"/>
                    </a:moveTo>
                    <a:lnTo>
                      <a:pt x="13" y="25"/>
                    </a:lnTo>
                    <a:lnTo>
                      <a:pt x="7" y="21"/>
                    </a:lnTo>
                    <a:lnTo>
                      <a:pt x="4" y="18"/>
                    </a:lnTo>
                    <a:lnTo>
                      <a:pt x="2" y="14"/>
                    </a:lnTo>
                    <a:lnTo>
                      <a:pt x="4" y="10"/>
                    </a:lnTo>
                    <a:lnTo>
                      <a:pt x="7" y="8"/>
                    </a:lnTo>
                    <a:lnTo>
                      <a:pt x="13" y="4"/>
                    </a:lnTo>
                    <a:lnTo>
                      <a:pt x="21" y="6"/>
                    </a:lnTo>
                    <a:lnTo>
                      <a:pt x="23" y="0"/>
                    </a:lnTo>
                    <a:lnTo>
                      <a:pt x="13" y="0"/>
                    </a:lnTo>
                    <a:lnTo>
                      <a:pt x="5" y="4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5" y="25"/>
                    </a:lnTo>
                    <a:lnTo>
                      <a:pt x="13" y="29"/>
                    </a:lnTo>
                    <a:lnTo>
                      <a:pt x="23" y="31"/>
                    </a:lnTo>
                    <a:lnTo>
                      <a:pt x="23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21" name="Freeform 1174">
                <a:extLst>
                  <a:ext uri="{FF2B5EF4-FFF2-40B4-BE49-F238E27FC236}">
                    <a16:creationId xmlns:a16="http://schemas.microsoft.com/office/drawing/2014/main" id="{63CA7966-2FC5-33D9-D0F5-EDA24CB23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6" y="1741"/>
                <a:ext cx="65" cy="36"/>
              </a:xfrm>
              <a:custGeom>
                <a:avLst/>
                <a:gdLst>
                  <a:gd name="T0" fmla="*/ 65 w 65"/>
                  <a:gd name="T1" fmla="*/ 11 h 36"/>
                  <a:gd name="T2" fmla="*/ 65 w 65"/>
                  <a:gd name="T3" fmla="*/ 5 h 36"/>
                  <a:gd name="T4" fmla="*/ 61 w 65"/>
                  <a:gd name="T5" fmla="*/ 3 h 36"/>
                  <a:gd name="T6" fmla="*/ 55 w 65"/>
                  <a:gd name="T7" fmla="*/ 1 h 36"/>
                  <a:gd name="T8" fmla="*/ 52 w 65"/>
                  <a:gd name="T9" fmla="*/ 0 h 36"/>
                  <a:gd name="T10" fmla="*/ 48 w 65"/>
                  <a:gd name="T11" fmla="*/ 1 h 36"/>
                  <a:gd name="T12" fmla="*/ 40 w 65"/>
                  <a:gd name="T13" fmla="*/ 5 h 36"/>
                  <a:gd name="T14" fmla="*/ 34 w 65"/>
                  <a:gd name="T15" fmla="*/ 11 h 36"/>
                  <a:gd name="T16" fmla="*/ 27 w 65"/>
                  <a:gd name="T17" fmla="*/ 19 h 36"/>
                  <a:gd name="T18" fmla="*/ 19 w 65"/>
                  <a:gd name="T19" fmla="*/ 24 h 36"/>
                  <a:gd name="T20" fmla="*/ 11 w 65"/>
                  <a:gd name="T21" fmla="*/ 28 h 36"/>
                  <a:gd name="T22" fmla="*/ 0 w 65"/>
                  <a:gd name="T23" fmla="*/ 30 h 36"/>
                  <a:gd name="T24" fmla="*/ 0 w 65"/>
                  <a:gd name="T25" fmla="*/ 36 h 36"/>
                  <a:gd name="T26" fmla="*/ 11 w 65"/>
                  <a:gd name="T27" fmla="*/ 34 h 36"/>
                  <a:gd name="T28" fmla="*/ 21 w 65"/>
                  <a:gd name="T29" fmla="*/ 28 h 36"/>
                  <a:gd name="T30" fmla="*/ 28 w 65"/>
                  <a:gd name="T31" fmla="*/ 21 h 36"/>
                  <a:gd name="T32" fmla="*/ 36 w 65"/>
                  <a:gd name="T33" fmla="*/ 15 h 36"/>
                  <a:gd name="T34" fmla="*/ 42 w 65"/>
                  <a:gd name="T35" fmla="*/ 9 h 36"/>
                  <a:gd name="T36" fmla="*/ 48 w 65"/>
                  <a:gd name="T37" fmla="*/ 5 h 36"/>
                  <a:gd name="T38" fmla="*/ 52 w 65"/>
                  <a:gd name="T39" fmla="*/ 5 h 36"/>
                  <a:gd name="T40" fmla="*/ 55 w 65"/>
                  <a:gd name="T41" fmla="*/ 5 h 36"/>
                  <a:gd name="T42" fmla="*/ 59 w 65"/>
                  <a:gd name="T43" fmla="*/ 7 h 36"/>
                  <a:gd name="T44" fmla="*/ 65 w 65"/>
                  <a:gd name="T45" fmla="*/ 9 h 36"/>
                  <a:gd name="T46" fmla="*/ 65 w 65"/>
                  <a:gd name="T47" fmla="*/ 5 h 36"/>
                  <a:gd name="T48" fmla="*/ 65 w 65"/>
                  <a:gd name="T49" fmla="*/ 11 h 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5"/>
                  <a:gd name="T76" fmla="*/ 0 h 36"/>
                  <a:gd name="T77" fmla="*/ 65 w 65"/>
                  <a:gd name="T78" fmla="*/ 36 h 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5" h="36">
                    <a:moveTo>
                      <a:pt x="65" y="11"/>
                    </a:moveTo>
                    <a:lnTo>
                      <a:pt x="65" y="5"/>
                    </a:lnTo>
                    <a:lnTo>
                      <a:pt x="61" y="3"/>
                    </a:lnTo>
                    <a:lnTo>
                      <a:pt x="55" y="1"/>
                    </a:lnTo>
                    <a:lnTo>
                      <a:pt x="52" y="0"/>
                    </a:lnTo>
                    <a:lnTo>
                      <a:pt x="48" y="1"/>
                    </a:lnTo>
                    <a:lnTo>
                      <a:pt x="40" y="5"/>
                    </a:lnTo>
                    <a:lnTo>
                      <a:pt x="34" y="11"/>
                    </a:lnTo>
                    <a:lnTo>
                      <a:pt x="27" y="19"/>
                    </a:lnTo>
                    <a:lnTo>
                      <a:pt x="19" y="24"/>
                    </a:lnTo>
                    <a:lnTo>
                      <a:pt x="11" y="28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11" y="34"/>
                    </a:lnTo>
                    <a:lnTo>
                      <a:pt x="21" y="28"/>
                    </a:lnTo>
                    <a:lnTo>
                      <a:pt x="28" y="21"/>
                    </a:lnTo>
                    <a:lnTo>
                      <a:pt x="36" y="15"/>
                    </a:lnTo>
                    <a:lnTo>
                      <a:pt x="42" y="9"/>
                    </a:lnTo>
                    <a:lnTo>
                      <a:pt x="48" y="5"/>
                    </a:lnTo>
                    <a:lnTo>
                      <a:pt x="52" y="5"/>
                    </a:lnTo>
                    <a:lnTo>
                      <a:pt x="55" y="5"/>
                    </a:lnTo>
                    <a:lnTo>
                      <a:pt x="59" y="7"/>
                    </a:lnTo>
                    <a:lnTo>
                      <a:pt x="65" y="9"/>
                    </a:lnTo>
                    <a:lnTo>
                      <a:pt x="65" y="5"/>
                    </a:ln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22" name="Freeform 1175">
                <a:extLst>
                  <a:ext uri="{FF2B5EF4-FFF2-40B4-BE49-F238E27FC236}">
                    <a16:creationId xmlns:a16="http://schemas.microsoft.com/office/drawing/2014/main" id="{64000883-D11B-DBB8-E2E1-288141C67C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8" y="1746"/>
                <a:ext cx="23" cy="31"/>
              </a:xfrm>
              <a:custGeom>
                <a:avLst/>
                <a:gdLst>
                  <a:gd name="T0" fmla="*/ 23 w 23"/>
                  <a:gd name="T1" fmla="*/ 25 h 31"/>
                  <a:gd name="T2" fmla="*/ 13 w 23"/>
                  <a:gd name="T3" fmla="*/ 25 h 31"/>
                  <a:gd name="T4" fmla="*/ 8 w 23"/>
                  <a:gd name="T5" fmla="*/ 21 h 31"/>
                  <a:gd name="T6" fmla="*/ 4 w 23"/>
                  <a:gd name="T7" fmla="*/ 18 h 31"/>
                  <a:gd name="T8" fmla="*/ 4 w 23"/>
                  <a:gd name="T9" fmla="*/ 14 h 31"/>
                  <a:gd name="T10" fmla="*/ 4 w 23"/>
                  <a:gd name="T11" fmla="*/ 10 h 31"/>
                  <a:gd name="T12" fmla="*/ 8 w 23"/>
                  <a:gd name="T13" fmla="*/ 8 h 31"/>
                  <a:gd name="T14" fmla="*/ 13 w 23"/>
                  <a:gd name="T15" fmla="*/ 4 h 31"/>
                  <a:gd name="T16" fmla="*/ 23 w 23"/>
                  <a:gd name="T17" fmla="*/ 6 h 31"/>
                  <a:gd name="T18" fmla="*/ 23 w 23"/>
                  <a:gd name="T19" fmla="*/ 0 h 31"/>
                  <a:gd name="T20" fmla="*/ 13 w 23"/>
                  <a:gd name="T21" fmla="*/ 0 h 31"/>
                  <a:gd name="T22" fmla="*/ 8 w 23"/>
                  <a:gd name="T23" fmla="*/ 4 h 31"/>
                  <a:gd name="T24" fmla="*/ 2 w 23"/>
                  <a:gd name="T25" fmla="*/ 8 h 31"/>
                  <a:gd name="T26" fmla="*/ 0 w 23"/>
                  <a:gd name="T27" fmla="*/ 14 h 31"/>
                  <a:gd name="T28" fmla="*/ 2 w 23"/>
                  <a:gd name="T29" fmla="*/ 21 h 31"/>
                  <a:gd name="T30" fmla="*/ 8 w 23"/>
                  <a:gd name="T31" fmla="*/ 25 h 31"/>
                  <a:gd name="T32" fmla="*/ 13 w 23"/>
                  <a:gd name="T33" fmla="*/ 29 h 31"/>
                  <a:gd name="T34" fmla="*/ 23 w 23"/>
                  <a:gd name="T35" fmla="*/ 31 h 31"/>
                  <a:gd name="T36" fmla="*/ 23 w 23"/>
                  <a:gd name="T37" fmla="*/ 25 h 3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31"/>
                  <a:gd name="T59" fmla="*/ 23 w 23"/>
                  <a:gd name="T60" fmla="*/ 31 h 3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31">
                    <a:moveTo>
                      <a:pt x="23" y="25"/>
                    </a:moveTo>
                    <a:lnTo>
                      <a:pt x="13" y="25"/>
                    </a:lnTo>
                    <a:lnTo>
                      <a:pt x="8" y="21"/>
                    </a:lnTo>
                    <a:lnTo>
                      <a:pt x="4" y="18"/>
                    </a:lnTo>
                    <a:lnTo>
                      <a:pt x="4" y="14"/>
                    </a:lnTo>
                    <a:lnTo>
                      <a:pt x="4" y="10"/>
                    </a:lnTo>
                    <a:lnTo>
                      <a:pt x="8" y="8"/>
                    </a:lnTo>
                    <a:lnTo>
                      <a:pt x="13" y="4"/>
                    </a:lnTo>
                    <a:lnTo>
                      <a:pt x="23" y="6"/>
                    </a:lnTo>
                    <a:lnTo>
                      <a:pt x="23" y="0"/>
                    </a:lnTo>
                    <a:lnTo>
                      <a:pt x="13" y="0"/>
                    </a:lnTo>
                    <a:lnTo>
                      <a:pt x="8" y="4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8" y="25"/>
                    </a:lnTo>
                    <a:lnTo>
                      <a:pt x="13" y="29"/>
                    </a:lnTo>
                    <a:lnTo>
                      <a:pt x="23" y="31"/>
                    </a:lnTo>
                    <a:lnTo>
                      <a:pt x="23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23" name="Freeform 1176">
                <a:extLst>
                  <a:ext uri="{FF2B5EF4-FFF2-40B4-BE49-F238E27FC236}">
                    <a16:creationId xmlns:a16="http://schemas.microsoft.com/office/drawing/2014/main" id="{5A634949-D034-EDE4-D837-AA60CE0DE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1" y="1741"/>
                <a:ext cx="67" cy="36"/>
              </a:xfrm>
              <a:custGeom>
                <a:avLst/>
                <a:gdLst>
                  <a:gd name="T0" fmla="*/ 65 w 67"/>
                  <a:gd name="T1" fmla="*/ 11 h 36"/>
                  <a:gd name="T2" fmla="*/ 67 w 67"/>
                  <a:gd name="T3" fmla="*/ 5 h 36"/>
                  <a:gd name="T4" fmla="*/ 61 w 67"/>
                  <a:gd name="T5" fmla="*/ 3 h 36"/>
                  <a:gd name="T6" fmla="*/ 58 w 67"/>
                  <a:gd name="T7" fmla="*/ 1 h 36"/>
                  <a:gd name="T8" fmla="*/ 52 w 67"/>
                  <a:gd name="T9" fmla="*/ 0 h 36"/>
                  <a:gd name="T10" fmla="*/ 48 w 67"/>
                  <a:gd name="T11" fmla="*/ 1 h 36"/>
                  <a:gd name="T12" fmla="*/ 42 w 67"/>
                  <a:gd name="T13" fmla="*/ 5 h 36"/>
                  <a:gd name="T14" fmla="*/ 35 w 67"/>
                  <a:gd name="T15" fmla="*/ 11 h 36"/>
                  <a:gd name="T16" fmla="*/ 29 w 67"/>
                  <a:gd name="T17" fmla="*/ 19 h 36"/>
                  <a:gd name="T18" fmla="*/ 21 w 67"/>
                  <a:gd name="T19" fmla="*/ 24 h 36"/>
                  <a:gd name="T20" fmla="*/ 11 w 67"/>
                  <a:gd name="T21" fmla="*/ 28 h 36"/>
                  <a:gd name="T22" fmla="*/ 0 w 67"/>
                  <a:gd name="T23" fmla="*/ 30 h 36"/>
                  <a:gd name="T24" fmla="*/ 0 w 67"/>
                  <a:gd name="T25" fmla="*/ 36 h 36"/>
                  <a:gd name="T26" fmla="*/ 11 w 67"/>
                  <a:gd name="T27" fmla="*/ 34 h 36"/>
                  <a:gd name="T28" fmla="*/ 21 w 67"/>
                  <a:gd name="T29" fmla="*/ 28 h 36"/>
                  <a:gd name="T30" fmla="*/ 31 w 67"/>
                  <a:gd name="T31" fmla="*/ 21 h 36"/>
                  <a:gd name="T32" fmla="*/ 36 w 67"/>
                  <a:gd name="T33" fmla="*/ 15 h 36"/>
                  <a:gd name="T34" fmla="*/ 42 w 67"/>
                  <a:gd name="T35" fmla="*/ 9 h 36"/>
                  <a:gd name="T36" fmla="*/ 50 w 67"/>
                  <a:gd name="T37" fmla="*/ 5 h 36"/>
                  <a:gd name="T38" fmla="*/ 52 w 67"/>
                  <a:gd name="T39" fmla="*/ 5 h 36"/>
                  <a:gd name="T40" fmla="*/ 56 w 67"/>
                  <a:gd name="T41" fmla="*/ 5 h 36"/>
                  <a:gd name="T42" fmla="*/ 61 w 67"/>
                  <a:gd name="T43" fmla="*/ 7 h 36"/>
                  <a:gd name="T44" fmla="*/ 65 w 67"/>
                  <a:gd name="T45" fmla="*/ 9 h 36"/>
                  <a:gd name="T46" fmla="*/ 67 w 67"/>
                  <a:gd name="T47" fmla="*/ 5 h 36"/>
                  <a:gd name="T48" fmla="*/ 65 w 67"/>
                  <a:gd name="T49" fmla="*/ 11 h 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7"/>
                  <a:gd name="T76" fmla="*/ 0 h 36"/>
                  <a:gd name="T77" fmla="*/ 67 w 67"/>
                  <a:gd name="T78" fmla="*/ 36 h 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7" h="36">
                    <a:moveTo>
                      <a:pt x="65" y="11"/>
                    </a:moveTo>
                    <a:lnTo>
                      <a:pt x="67" y="5"/>
                    </a:lnTo>
                    <a:lnTo>
                      <a:pt x="61" y="3"/>
                    </a:lnTo>
                    <a:lnTo>
                      <a:pt x="58" y="1"/>
                    </a:lnTo>
                    <a:lnTo>
                      <a:pt x="52" y="0"/>
                    </a:lnTo>
                    <a:lnTo>
                      <a:pt x="48" y="1"/>
                    </a:lnTo>
                    <a:lnTo>
                      <a:pt x="42" y="5"/>
                    </a:lnTo>
                    <a:lnTo>
                      <a:pt x="35" y="11"/>
                    </a:lnTo>
                    <a:lnTo>
                      <a:pt x="29" y="19"/>
                    </a:lnTo>
                    <a:lnTo>
                      <a:pt x="21" y="24"/>
                    </a:lnTo>
                    <a:lnTo>
                      <a:pt x="11" y="28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11" y="34"/>
                    </a:lnTo>
                    <a:lnTo>
                      <a:pt x="21" y="28"/>
                    </a:lnTo>
                    <a:lnTo>
                      <a:pt x="31" y="21"/>
                    </a:lnTo>
                    <a:lnTo>
                      <a:pt x="36" y="15"/>
                    </a:lnTo>
                    <a:lnTo>
                      <a:pt x="42" y="9"/>
                    </a:lnTo>
                    <a:lnTo>
                      <a:pt x="50" y="5"/>
                    </a:lnTo>
                    <a:lnTo>
                      <a:pt x="52" y="5"/>
                    </a:lnTo>
                    <a:lnTo>
                      <a:pt x="56" y="5"/>
                    </a:lnTo>
                    <a:lnTo>
                      <a:pt x="61" y="7"/>
                    </a:lnTo>
                    <a:lnTo>
                      <a:pt x="65" y="9"/>
                    </a:lnTo>
                    <a:lnTo>
                      <a:pt x="67" y="5"/>
                    </a:ln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24" name="Freeform 1177">
                <a:extLst>
                  <a:ext uri="{FF2B5EF4-FFF2-40B4-BE49-F238E27FC236}">
                    <a16:creationId xmlns:a16="http://schemas.microsoft.com/office/drawing/2014/main" id="{E521B809-921A-9BEF-7611-94B1E3DD00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5" y="1746"/>
                <a:ext cx="23" cy="31"/>
              </a:xfrm>
              <a:custGeom>
                <a:avLst/>
                <a:gdLst>
                  <a:gd name="T0" fmla="*/ 23 w 23"/>
                  <a:gd name="T1" fmla="*/ 25 h 31"/>
                  <a:gd name="T2" fmla="*/ 14 w 23"/>
                  <a:gd name="T3" fmla="*/ 25 h 31"/>
                  <a:gd name="T4" fmla="*/ 8 w 23"/>
                  <a:gd name="T5" fmla="*/ 21 h 31"/>
                  <a:gd name="T6" fmla="*/ 4 w 23"/>
                  <a:gd name="T7" fmla="*/ 18 h 31"/>
                  <a:gd name="T8" fmla="*/ 2 w 23"/>
                  <a:gd name="T9" fmla="*/ 14 h 31"/>
                  <a:gd name="T10" fmla="*/ 4 w 23"/>
                  <a:gd name="T11" fmla="*/ 10 h 31"/>
                  <a:gd name="T12" fmla="*/ 8 w 23"/>
                  <a:gd name="T13" fmla="*/ 8 h 31"/>
                  <a:gd name="T14" fmla="*/ 14 w 23"/>
                  <a:gd name="T15" fmla="*/ 4 h 31"/>
                  <a:gd name="T16" fmla="*/ 21 w 23"/>
                  <a:gd name="T17" fmla="*/ 6 h 31"/>
                  <a:gd name="T18" fmla="*/ 23 w 23"/>
                  <a:gd name="T19" fmla="*/ 0 h 31"/>
                  <a:gd name="T20" fmla="*/ 14 w 23"/>
                  <a:gd name="T21" fmla="*/ 0 h 31"/>
                  <a:gd name="T22" fmla="*/ 6 w 23"/>
                  <a:gd name="T23" fmla="*/ 4 h 31"/>
                  <a:gd name="T24" fmla="*/ 2 w 23"/>
                  <a:gd name="T25" fmla="*/ 8 h 31"/>
                  <a:gd name="T26" fmla="*/ 0 w 23"/>
                  <a:gd name="T27" fmla="*/ 14 h 31"/>
                  <a:gd name="T28" fmla="*/ 2 w 23"/>
                  <a:gd name="T29" fmla="*/ 21 h 31"/>
                  <a:gd name="T30" fmla="*/ 6 w 23"/>
                  <a:gd name="T31" fmla="*/ 25 h 31"/>
                  <a:gd name="T32" fmla="*/ 14 w 23"/>
                  <a:gd name="T33" fmla="*/ 29 h 31"/>
                  <a:gd name="T34" fmla="*/ 23 w 23"/>
                  <a:gd name="T35" fmla="*/ 31 h 31"/>
                  <a:gd name="T36" fmla="*/ 23 w 23"/>
                  <a:gd name="T37" fmla="*/ 25 h 3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31"/>
                  <a:gd name="T59" fmla="*/ 23 w 23"/>
                  <a:gd name="T60" fmla="*/ 31 h 3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31">
                    <a:moveTo>
                      <a:pt x="23" y="25"/>
                    </a:moveTo>
                    <a:lnTo>
                      <a:pt x="14" y="25"/>
                    </a:lnTo>
                    <a:lnTo>
                      <a:pt x="8" y="21"/>
                    </a:lnTo>
                    <a:lnTo>
                      <a:pt x="4" y="18"/>
                    </a:lnTo>
                    <a:lnTo>
                      <a:pt x="2" y="14"/>
                    </a:lnTo>
                    <a:lnTo>
                      <a:pt x="4" y="10"/>
                    </a:lnTo>
                    <a:lnTo>
                      <a:pt x="8" y="8"/>
                    </a:lnTo>
                    <a:lnTo>
                      <a:pt x="14" y="4"/>
                    </a:lnTo>
                    <a:lnTo>
                      <a:pt x="21" y="6"/>
                    </a:lnTo>
                    <a:lnTo>
                      <a:pt x="23" y="0"/>
                    </a:lnTo>
                    <a:lnTo>
                      <a:pt x="14" y="0"/>
                    </a:lnTo>
                    <a:lnTo>
                      <a:pt x="6" y="4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6" y="25"/>
                    </a:lnTo>
                    <a:lnTo>
                      <a:pt x="14" y="29"/>
                    </a:lnTo>
                    <a:lnTo>
                      <a:pt x="23" y="31"/>
                    </a:lnTo>
                    <a:lnTo>
                      <a:pt x="23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25" name="Freeform 1178">
                <a:extLst>
                  <a:ext uri="{FF2B5EF4-FFF2-40B4-BE49-F238E27FC236}">
                    <a16:creationId xmlns:a16="http://schemas.microsoft.com/office/drawing/2014/main" id="{29330FC4-354F-EED8-ABD8-99E0A7F2E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8" y="1741"/>
                <a:ext cx="65" cy="36"/>
              </a:xfrm>
              <a:custGeom>
                <a:avLst/>
                <a:gdLst>
                  <a:gd name="T0" fmla="*/ 65 w 65"/>
                  <a:gd name="T1" fmla="*/ 11 h 36"/>
                  <a:gd name="T2" fmla="*/ 65 w 65"/>
                  <a:gd name="T3" fmla="*/ 5 h 36"/>
                  <a:gd name="T4" fmla="*/ 62 w 65"/>
                  <a:gd name="T5" fmla="*/ 3 h 36"/>
                  <a:gd name="T6" fmla="*/ 56 w 65"/>
                  <a:gd name="T7" fmla="*/ 1 h 36"/>
                  <a:gd name="T8" fmla="*/ 52 w 65"/>
                  <a:gd name="T9" fmla="*/ 0 h 36"/>
                  <a:gd name="T10" fmla="*/ 48 w 65"/>
                  <a:gd name="T11" fmla="*/ 1 h 36"/>
                  <a:gd name="T12" fmla="*/ 40 w 65"/>
                  <a:gd name="T13" fmla="*/ 5 h 36"/>
                  <a:gd name="T14" fmla="*/ 35 w 65"/>
                  <a:gd name="T15" fmla="*/ 11 h 36"/>
                  <a:gd name="T16" fmla="*/ 27 w 65"/>
                  <a:gd name="T17" fmla="*/ 19 h 36"/>
                  <a:gd name="T18" fmla="*/ 19 w 65"/>
                  <a:gd name="T19" fmla="*/ 24 h 36"/>
                  <a:gd name="T20" fmla="*/ 12 w 65"/>
                  <a:gd name="T21" fmla="*/ 28 h 36"/>
                  <a:gd name="T22" fmla="*/ 0 w 65"/>
                  <a:gd name="T23" fmla="*/ 30 h 36"/>
                  <a:gd name="T24" fmla="*/ 0 w 65"/>
                  <a:gd name="T25" fmla="*/ 36 h 36"/>
                  <a:gd name="T26" fmla="*/ 12 w 65"/>
                  <a:gd name="T27" fmla="*/ 34 h 36"/>
                  <a:gd name="T28" fmla="*/ 21 w 65"/>
                  <a:gd name="T29" fmla="*/ 28 h 36"/>
                  <a:gd name="T30" fmla="*/ 29 w 65"/>
                  <a:gd name="T31" fmla="*/ 21 h 36"/>
                  <a:gd name="T32" fmla="*/ 35 w 65"/>
                  <a:gd name="T33" fmla="*/ 15 h 36"/>
                  <a:gd name="T34" fmla="*/ 42 w 65"/>
                  <a:gd name="T35" fmla="*/ 9 h 36"/>
                  <a:gd name="T36" fmla="*/ 48 w 65"/>
                  <a:gd name="T37" fmla="*/ 5 h 36"/>
                  <a:gd name="T38" fmla="*/ 52 w 65"/>
                  <a:gd name="T39" fmla="*/ 5 h 36"/>
                  <a:gd name="T40" fmla="*/ 56 w 65"/>
                  <a:gd name="T41" fmla="*/ 5 h 36"/>
                  <a:gd name="T42" fmla="*/ 60 w 65"/>
                  <a:gd name="T43" fmla="*/ 7 h 36"/>
                  <a:gd name="T44" fmla="*/ 65 w 65"/>
                  <a:gd name="T45" fmla="*/ 9 h 36"/>
                  <a:gd name="T46" fmla="*/ 65 w 65"/>
                  <a:gd name="T47" fmla="*/ 5 h 36"/>
                  <a:gd name="T48" fmla="*/ 65 w 65"/>
                  <a:gd name="T49" fmla="*/ 11 h 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5"/>
                  <a:gd name="T76" fmla="*/ 0 h 36"/>
                  <a:gd name="T77" fmla="*/ 65 w 65"/>
                  <a:gd name="T78" fmla="*/ 36 h 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5" h="36">
                    <a:moveTo>
                      <a:pt x="65" y="11"/>
                    </a:moveTo>
                    <a:lnTo>
                      <a:pt x="65" y="5"/>
                    </a:lnTo>
                    <a:lnTo>
                      <a:pt x="62" y="3"/>
                    </a:lnTo>
                    <a:lnTo>
                      <a:pt x="56" y="1"/>
                    </a:lnTo>
                    <a:lnTo>
                      <a:pt x="52" y="0"/>
                    </a:lnTo>
                    <a:lnTo>
                      <a:pt x="48" y="1"/>
                    </a:lnTo>
                    <a:lnTo>
                      <a:pt x="40" y="5"/>
                    </a:lnTo>
                    <a:lnTo>
                      <a:pt x="35" y="11"/>
                    </a:lnTo>
                    <a:lnTo>
                      <a:pt x="27" y="19"/>
                    </a:lnTo>
                    <a:lnTo>
                      <a:pt x="19" y="24"/>
                    </a:lnTo>
                    <a:lnTo>
                      <a:pt x="12" y="28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12" y="34"/>
                    </a:lnTo>
                    <a:lnTo>
                      <a:pt x="21" y="28"/>
                    </a:lnTo>
                    <a:lnTo>
                      <a:pt x="29" y="21"/>
                    </a:lnTo>
                    <a:lnTo>
                      <a:pt x="35" y="15"/>
                    </a:lnTo>
                    <a:lnTo>
                      <a:pt x="42" y="9"/>
                    </a:lnTo>
                    <a:lnTo>
                      <a:pt x="48" y="5"/>
                    </a:lnTo>
                    <a:lnTo>
                      <a:pt x="52" y="5"/>
                    </a:lnTo>
                    <a:lnTo>
                      <a:pt x="56" y="5"/>
                    </a:lnTo>
                    <a:lnTo>
                      <a:pt x="60" y="7"/>
                    </a:lnTo>
                    <a:lnTo>
                      <a:pt x="65" y="9"/>
                    </a:lnTo>
                    <a:lnTo>
                      <a:pt x="65" y="5"/>
                    </a:ln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26" name="Freeform 1179">
                <a:extLst>
                  <a:ext uri="{FF2B5EF4-FFF2-40B4-BE49-F238E27FC236}">
                    <a16:creationId xmlns:a16="http://schemas.microsoft.com/office/drawing/2014/main" id="{235C78CD-767B-F894-26E6-8996060F9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2" y="1746"/>
                <a:ext cx="21" cy="31"/>
              </a:xfrm>
              <a:custGeom>
                <a:avLst/>
                <a:gdLst>
                  <a:gd name="T0" fmla="*/ 21 w 21"/>
                  <a:gd name="T1" fmla="*/ 25 h 31"/>
                  <a:gd name="T2" fmla="*/ 12 w 21"/>
                  <a:gd name="T3" fmla="*/ 25 h 31"/>
                  <a:gd name="T4" fmla="*/ 6 w 21"/>
                  <a:gd name="T5" fmla="*/ 21 h 31"/>
                  <a:gd name="T6" fmla="*/ 4 w 21"/>
                  <a:gd name="T7" fmla="*/ 18 h 31"/>
                  <a:gd name="T8" fmla="*/ 2 w 21"/>
                  <a:gd name="T9" fmla="*/ 14 h 31"/>
                  <a:gd name="T10" fmla="*/ 4 w 21"/>
                  <a:gd name="T11" fmla="*/ 10 h 31"/>
                  <a:gd name="T12" fmla="*/ 6 w 21"/>
                  <a:gd name="T13" fmla="*/ 8 h 31"/>
                  <a:gd name="T14" fmla="*/ 12 w 21"/>
                  <a:gd name="T15" fmla="*/ 4 h 31"/>
                  <a:gd name="T16" fmla="*/ 21 w 21"/>
                  <a:gd name="T17" fmla="*/ 6 h 31"/>
                  <a:gd name="T18" fmla="*/ 21 w 21"/>
                  <a:gd name="T19" fmla="*/ 0 h 31"/>
                  <a:gd name="T20" fmla="*/ 12 w 21"/>
                  <a:gd name="T21" fmla="*/ 0 h 31"/>
                  <a:gd name="T22" fmla="*/ 6 w 21"/>
                  <a:gd name="T23" fmla="*/ 4 h 31"/>
                  <a:gd name="T24" fmla="*/ 0 w 21"/>
                  <a:gd name="T25" fmla="*/ 8 h 31"/>
                  <a:gd name="T26" fmla="*/ 0 w 21"/>
                  <a:gd name="T27" fmla="*/ 14 h 31"/>
                  <a:gd name="T28" fmla="*/ 0 w 21"/>
                  <a:gd name="T29" fmla="*/ 21 h 31"/>
                  <a:gd name="T30" fmla="*/ 6 w 21"/>
                  <a:gd name="T31" fmla="*/ 25 h 31"/>
                  <a:gd name="T32" fmla="*/ 12 w 21"/>
                  <a:gd name="T33" fmla="*/ 29 h 31"/>
                  <a:gd name="T34" fmla="*/ 21 w 21"/>
                  <a:gd name="T35" fmla="*/ 31 h 31"/>
                  <a:gd name="T36" fmla="*/ 21 w 21"/>
                  <a:gd name="T37" fmla="*/ 25 h 3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1"/>
                  <a:gd name="T58" fmla="*/ 0 h 31"/>
                  <a:gd name="T59" fmla="*/ 21 w 21"/>
                  <a:gd name="T60" fmla="*/ 31 h 3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1" h="31">
                    <a:moveTo>
                      <a:pt x="21" y="25"/>
                    </a:moveTo>
                    <a:lnTo>
                      <a:pt x="12" y="25"/>
                    </a:lnTo>
                    <a:lnTo>
                      <a:pt x="6" y="21"/>
                    </a:lnTo>
                    <a:lnTo>
                      <a:pt x="4" y="18"/>
                    </a:lnTo>
                    <a:lnTo>
                      <a:pt x="2" y="14"/>
                    </a:lnTo>
                    <a:lnTo>
                      <a:pt x="4" y="10"/>
                    </a:lnTo>
                    <a:lnTo>
                      <a:pt x="6" y="8"/>
                    </a:lnTo>
                    <a:lnTo>
                      <a:pt x="12" y="4"/>
                    </a:lnTo>
                    <a:lnTo>
                      <a:pt x="21" y="6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6" y="4"/>
                    </a:lnTo>
                    <a:lnTo>
                      <a:pt x="0" y="8"/>
                    </a:lnTo>
                    <a:lnTo>
                      <a:pt x="0" y="14"/>
                    </a:lnTo>
                    <a:lnTo>
                      <a:pt x="0" y="21"/>
                    </a:lnTo>
                    <a:lnTo>
                      <a:pt x="6" y="25"/>
                    </a:lnTo>
                    <a:lnTo>
                      <a:pt x="12" y="29"/>
                    </a:lnTo>
                    <a:lnTo>
                      <a:pt x="21" y="31"/>
                    </a:lnTo>
                    <a:lnTo>
                      <a:pt x="21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27" name="Freeform 1180">
                <a:extLst>
                  <a:ext uri="{FF2B5EF4-FFF2-40B4-BE49-F238E27FC236}">
                    <a16:creationId xmlns:a16="http://schemas.microsoft.com/office/drawing/2014/main" id="{F17BF381-EBEE-B8A9-E574-5F3B7B86A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3" y="1741"/>
                <a:ext cx="68" cy="36"/>
              </a:xfrm>
              <a:custGeom>
                <a:avLst/>
                <a:gdLst>
                  <a:gd name="T0" fmla="*/ 68 w 68"/>
                  <a:gd name="T1" fmla="*/ 11 h 36"/>
                  <a:gd name="T2" fmla="*/ 68 w 68"/>
                  <a:gd name="T3" fmla="*/ 5 h 36"/>
                  <a:gd name="T4" fmla="*/ 62 w 68"/>
                  <a:gd name="T5" fmla="*/ 3 h 36"/>
                  <a:gd name="T6" fmla="*/ 58 w 68"/>
                  <a:gd name="T7" fmla="*/ 1 h 36"/>
                  <a:gd name="T8" fmla="*/ 52 w 68"/>
                  <a:gd name="T9" fmla="*/ 0 h 36"/>
                  <a:gd name="T10" fmla="*/ 48 w 68"/>
                  <a:gd name="T11" fmla="*/ 1 h 36"/>
                  <a:gd name="T12" fmla="*/ 43 w 68"/>
                  <a:gd name="T13" fmla="*/ 5 h 36"/>
                  <a:gd name="T14" fmla="*/ 35 w 68"/>
                  <a:gd name="T15" fmla="*/ 11 h 36"/>
                  <a:gd name="T16" fmla="*/ 29 w 68"/>
                  <a:gd name="T17" fmla="*/ 19 h 36"/>
                  <a:gd name="T18" fmla="*/ 22 w 68"/>
                  <a:gd name="T19" fmla="*/ 24 h 36"/>
                  <a:gd name="T20" fmla="*/ 12 w 68"/>
                  <a:gd name="T21" fmla="*/ 28 h 36"/>
                  <a:gd name="T22" fmla="*/ 0 w 68"/>
                  <a:gd name="T23" fmla="*/ 30 h 36"/>
                  <a:gd name="T24" fmla="*/ 0 w 68"/>
                  <a:gd name="T25" fmla="*/ 36 h 36"/>
                  <a:gd name="T26" fmla="*/ 12 w 68"/>
                  <a:gd name="T27" fmla="*/ 34 h 36"/>
                  <a:gd name="T28" fmla="*/ 22 w 68"/>
                  <a:gd name="T29" fmla="*/ 28 h 36"/>
                  <a:gd name="T30" fmla="*/ 29 w 68"/>
                  <a:gd name="T31" fmla="*/ 21 h 36"/>
                  <a:gd name="T32" fmla="*/ 37 w 68"/>
                  <a:gd name="T33" fmla="*/ 15 h 36"/>
                  <a:gd name="T34" fmla="*/ 43 w 68"/>
                  <a:gd name="T35" fmla="*/ 9 h 36"/>
                  <a:gd name="T36" fmla="*/ 50 w 68"/>
                  <a:gd name="T37" fmla="*/ 5 h 36"/>
                  <a:gd name="T38" fmla="*/ 52 w 68"/>
                  <a:gd name="T39" fmla="*/ 5 h 36"/>
                  <a:gd name="T40" fmla="*/ 56 w 68"/>
                  <a:gd name="T41" fmla="*/ 5 h 36"/>
                  <a:gd name="T42" fmla="*/ 62 w 68"/>
                  <a:gd name="T43" fmla="*/ 7 h 36"/>
                  <a:gd name="T44" fmla="*/ 66 w 68"/>
                  <a:gd name="T45" fmla="*/ 9 h 36"/>
                  <a:gd name="T46" fmla="*/ 68 w 68"/>
                  <a:gd name="T47" fmla="*/ 5 h 36"/>
                  <a:gd name="T48" fmla="*/ 68 w 68"/>
                  <a:gd name="T49" fmla="*/ 11 h 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8"/>
                  <a:gd name="T76" fmla="*/ 0 h 36"/>
                  <a:gd name="T77" fmla="*/ 68 w 68"/>
                  <a:gd name="T78" fmla="*/ 36 h 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8" h="36">
                    <a:moveTo>
                      <a:pt x="68" y="11"/>
                    </a:moveTo>
                    <a:lnTo>
                      <a:pt x="68" y="5"/>
                    </a:lnTo>
                    <a:lnTo>
                      <a:pt x="62" y="3"/>
                    </a:lnTo>
                    <a:lnTo>
                      <a:pt x="58" y="1"/>
                    </a:lnTo>
                    <a:lnTo>
                      <a:pt x="52" y="0"/>
                    </a:lnTo>
                    <a:lnTo>
                      <a:pt x="48" y="1"/>
                    </a:lnTo>
                    <a:lnTo>
                      <a:pt x="43" y="5"/>
                    </a:lnTo>
                    <a:lnTo>
                      <a:pt x="35" y="11"/>
                    </a:lnTo>
                    <a:lnTo>
                      <a:pt x="29" y="19"/>
                    </a:lnTo>
                    <a:lnTo>
                      <a:pt x="22" y="24"/>
                    </a:lnTo>
                    <a:lnTo>
                      <a:pt x="12" y="28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12" y="34"/>
                    </a:lnTo>
                    <a:lnTo>
                      <a:pt x="22" y="28"/>
                    </a:lnTo>
                    <a:lnTo>
                      <a:pt x="29" y="21"/>
                    </a:lnTo>
                    <a:lnTo>
                      <a:pt x="37" y="15"/>
                    </a:lnTo>
                    <a:lnTo>
                      <a:pt x="43" y="9"/>
                    </a:lnTo>
                    <a:lnTo>
                      <a:pt x="50" y="5"/>
                    </a:lnTo>
                    <a:lnTo>
                      <a:pt x="52" y="5"/>
                    </a:lnTo>
                    <a:lnTo>
                      <a:pt x="56" y="5"/>
                    </a:lnTo>
                    <a:lnTo>
                      <a:pt x="62" y="7"/>
                    </a:lnTo>
                    <a:lnTo>
                      <a:pt x="66" y="9"/>
                    </a:lnTo>
                    <a:lnTo>
                      <a:pt x="68" y="5"/>
                    </a:lnTo>
                    <a:lnTo>
                      <a:pt x="68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228" name="Freeform 1181">
                <a:extLst>
                  <a:ext uri="{FF2B5EF4-FFF2-40B4-BE49-F238E27FC236}">
                    <a16:creationId xmlns:a16="http://schemas.microsoft.com/office/drawing/2014/main" id="{383EBF14-5B46-2941-55D9-82F81D8BB8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8" y="1746"/>
                <a:ext cx="23" cy="31"/>
              </a:xfrm>
              <a:custGeom>
                <a:avLst/>
                <a:gdLst>
                  <a:gd name="T0" fmla="*/ 23 w 23"/>
                  <a:gd name="T1" fmla="*/ 25 h 31"/>
                  <a:gd name="T2" fmla="*/ 13 w 23"/>
                  <a:gd name="T3" fmla="*/ 25 h 31"/>
                  <a:gd name="T4" fmla="*/ 7 w 23"/>
                  <a:gd name="T5" fmla="*/ 21 h 31"/>
                  <a:gd name="T6" fmla="*/ 3 w 23"/>
                  <a:gd name="T7" fmla="*/ 18 h 31"/>
                  <a:gd name="T8" fmla="*/ 3 w 23"/>
                  <a:gd name="T9" fmla="*/ 14 h 31"/>
                  <a:gd name="T10" fmla="*/ 3 w 23"/>
                  <a:gd name="T11" fmla="*/ 10 h 31"/>
                  <a:gd name="T12" fmla="*/ 7 w 23"/>
                  <a:gd name="T13" fmla="*/ 8 h 31"/>
                  <a:gd name="T14" fmla="*/ 13 w 23"/>
                  <a:gd name="T15" fmla="*/ 4 h 31"/>
                  <a:gd name="T16" fmla="*/ 23 w 23"/>
                  <a:gd name="T17" fmla="*/ 6 h 31"/>
                  <a:gd name="T18" fmla="*/ 23 w 23"/>
                  <a:gd name="T19" fmla="*/ 0 h 31"/>
                  <a:gd name="T20" fmla="*/ 13 w 23"/>
                  <a:gd name="T21" fmla="*/ 0 h 31"/>
                  <a:gd name="T22" fmla="*/ 5 w 23"/>
                  <a:gd name="T23" fmla="*/ 4 h 31"/>
                  <a:gd name="T24" fmla="*/ 1 w 23"/>
                  <a:gd name="T25" fmla="*/ 8 h 31"/>
                  <a:gd name="T26" fmla="*/ 0 w 23"/>
                  <a:gd name="T27" fmla="*/ 14 h 31"/>
                  <a:gd name="T28" fmla="*/ 1 w 23"/>
                  <a:gd name="T29" fmla="*/ 21 h 31"/>
                  <a:gd name="T30" fmla="*/ 5 w 23"/>
                  <a:gd name="T31" fmla="*/ 25 h 31"/>
                  <a:gd name="T32" fmla="*/ 13 w 23"/>
                  <a:gd name="T33" fmla="*/ 29 h 31"/>
                  <a:gd name="T34" fmla="*/ 23 w 23"/>
                  <a:gd name="T35" fmla="*/ 31 h 31"/>
                  <a:gd name="T36" fmla="*/ 23 w 23"/>
                  <a:gd name="T37" fmla="*/ 25 h 3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31"/>
                  <a:gd name="T59" fmla="*/ 23 w 23"/>
                  <a:gd name="T60" fmla="*/ 31 h 3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31">
                    <a:moveTo>
                      <a:pt x="23" y="25"/>
                    </a:moveTo>
                    <a:lnTo>
                      <a:pt x="13" y="25"/>
                    </a:lnTo>
                    <a:lnTo>
                      <a:pt x="7" y="21"/>
                    </a:lnTo>
                    <a:lnTo>
                      <a:pt x="3" y="18"/>
                    </a:lnTo>
                    <a:lnTo>
                      <a:pt x="3" y="14"/>
                    </a:lnTo>
                    <a:lnTo>
                      <a:pt x="3" y="10"/>
                    </a:lnTo>
                    <a:lnTo>
                      <a:pt x="7" y="8"/>
                    </a:lnTo>
                    <a:lnTo>
                      <a:pt x="13" y="4"/>
                    </a:lnTo>
                    <a:lnTo>
                      <a:pt x="23" y="6"/>
                    </a:lnTo>
                    <a:lnTo>
                      <a:pt x="23" y="0"/>
                    </a:lnTo>
                    <a:lnTo>
                      <a:pt x="13" y="0"/>
                    </a:lnTo>
                    <a:lnTo>
                      <a:pt x="5" y="4"/>
                    </a:lnTo>
                    <a:lnTo>
                      <a:pt x="1" y="8"/>
                    </a:lnTo>
                    <a:lnTo>
                      <a:pt x="0" y="14"/>
                    </a:lnTo>
                    <a:lnTo>
                      <a:pt x="1" y="21"/>
                    </a:lnTo>
                    <a:lnTo>
                      <a:pt x="5" y="25"/>
                    </a:lnTo>
                    <a:lnTo>
                      <a:pt x="13" y="29"/>
                    </a:lnTo>
                    <a:lnTo>
                      <a:pt x="23" y="31"/>
                    </a:lnTo>
                    <a:lnTo>
                      <a:pt x="23" y="2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</p:grpSp>
        <p:sp>
          <p:nvSpPr>
            <p:cNvPr id="19834" name="Freeform 1183">
              <a:extLst>
                <a:ext uri="{FF2B5EF4-FFF2-40B4-BE49-F238E27FC236}">
                  <a16:creationId xmlns:a16="http://schemas.microsoft.com/office/drawing/2014/main" id="{91A4D92B-5BF8-87CC-4C6B-F31FFDB8C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1741"/>
              <a:ext cx="65" cy="36"/>
            </a:xfrm>
            <a:custGeom>
              <a:avLst/>
              <a:gdLst>
                <a:gd name="T0" fmla="*/ 65 w 65"/>
                <a:gd name="T1" fmla="*/ 11 h 36"/>
                <a:gd name="T2" fmla="*/ 65 w 65"/>
                <a:gd name="T3" fmla="*/ 5 h 36"/>
                <a:gd name="T4" fmla="*/ 61 w 65"/>
                <a:gd name="T5" fmla="*/ 3 h 36"/>
                <a:gd name="T6" fmla="*/ 55 w 65"/>
                <a:gd name="T7" fmla="*/ 1 h 36"/>
                <a:gd name="T8" fmla="*/ 51 w 65"/>
                <a:gd name="T9" fmla="*/ 0 h 36"/>
                <a:gd name="T10" fmla="*/ 48 w 65"/>
                <a:gd name="T11" fmla="*/ 1 h 36"/>
                <a:gd name="T12" fmla="*/ 40 w 65"/>
                <a:gd name="T13" fmla="*/ 5 h 36"/>
                <a:gd name="T14" fmla="*/ 34 w 65"/>
                <a:gd name="T15" fmla="*/ 11 h 36"/>
                <a:gd name="T16" fmla="*/ 26 w 65"/>
                <a:gd name="T17" fmla="*/ 19 h 36"/>
                <a:gd name="T18" fmla="*/ 19 w 65"/>
                <a:gd name="T19" fmla="*/ 24 h 36"/>
                <a:gd name="T20" fmla="*/ 11 w 65"/>
                <a:gd name="T21" fmla="*/ 28 h 36"/>
                <a:gd name="T22" fmla="*/ 0 w 65"/>
                <a:gd name="T23" fmla="*/ 30 h 36"/>
                <a:gd name="T24" fmla="*/ 0 w 65"/>
                <a:gd name="T25" fmla="*/ 36 h 36"/>
                <a:gd name="T26" fmla="*/ 11 w 65"/>
                <a:gd name="T27" fmla="*/ 34 h 36"/>
                <a:gd name="T28" fmla="*/ 21 w 65"/>
                <a:gd name="T29" fmla="*/ 28 h 36"/>
                <a:gd name="T30" fmla="*/ 28 w 65"/>
                <a:gd name="T31" fmla="*/ 21 h 36"/>
                <a:gd name="T32" fmla="*/ 34 w 65"/>
                <a:gd name="T33" fmla="*/ 15 h 36"/>
                <a:gd name="T34" fmla="*/ 42 w 65"/>
                <a:gd name="T35" fmla="*/ 9 h 36"/>
                <a:gd name="T36" fmla="*/ 48 w 65"/>
                <a:gd name="T37" fmla="*/ 5 h 36"/>
                <a:gd name="T38" fmla="*/ 51 w 65"/>
                <a:gd name="T39" fmla="*/ 5 h 36"/>
                <a:gd name="T40" fmla="*/ 55 w 65"/>
                <a:gd name="T41" fmla="*/ 5 h 36"/>
                <a:gd name="T42" fmla="*/ 59 w 65"/>
                <a:gd name="T43" fmla="*/ 7 h 36"/>
                <a:gd name="T44" fmla="*/ 65 w 65"/>
                <a:gd name="T45" fmla="*/ 9 h 36"/>
                <a:gd name="T46" fmla="*/ 65 w 65"/>
                <a:gd name="T47" fmla="*/ 5 h 36"/>
                <a:gd name="T48" fmla="*/ 65 w 65"/>
                <a:gd name="T49" fmla="*/ 11 h 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5"/>
                <a:gd name="T76" fmla="*/ 0 h 36"/>
                <a:gd name="T77" fmla="*/ 65 w 65"/>
                <a:gd name="T78" fmla="*/ 36 h 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5" h="36">
                  <a:moveTo>
                    <a:pt x="65" y="11"/>
                  </a:moveTo>
                  <a:lnTo>
                    <a:pt x="65" y="5"/>
                  </a:lnTo>
                  <a:lnTo>
                    <a:pt x="61" y="3"/>
                  </a:lnTo>
                  <a:lnTo>
                    <a:pt x="55" y="1"/>
                  </a:lnTo>
                  <a:lnTo>
                    <a:pt x="51" y="0"/>
                  </a:lnTo>
                  <a:lnTo>
                    <a:pt x="48" y="1"/>
                  </a:lnTo>
                  <a:lnTo>
                    <a:pt x="40" y="5"/>
                  </a:lnTo>
                  <a:lnTo>
                    <a:pt x="34" y="11"/>
                  </a:lnTo>
                  <a:lnTo>
                    <a:pt x="26" y="19"/>
                  </a:lnTo>
                  <a:lnTo>
                    <a:pt x="19" y="24"/>
                  </a:lnTo>
                  <a:lnTo>
                    <a:pt x="11" y="2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11" y="34"/>
                  </a:lnTo>
                  <a:lnTo>
                    <a:pt x="21" y="28"/>
                  </a:lnTo>
                  <a:lnTo>
                    <a:pt x="28" y="21"/>
                  </a:lnTo>
                  <a:lnTo>
                    <a:pt x="34" y="15"/>
                  </a:lnTo>
                  <a:lnTo>
                    <a:pt x="42" y="9"/>
                  </a:lnTo>
                  <a:lnTo>
                    <a:pt x="48" y="5"/>
                  </a:lnTo>
                  <a:lnTo>
                    <a:pt x="51" y="5"/>
                  </a:lnTo>
                  <a:lnTo>
                    <a:pt x="55" y="5"/>
                  </a:lnTo>
                  <a:lnTo>
                    <a:pt x="59" y="7"/>
                  </a:lnTo>
                  <a:lnTo>
                    <a:pt x="65" y="9"/>
                  </a:lnTo>
                  <a:lnTo>
                    <a:pt x="65" y="5"/>
                  </a:lnTo>
                  <a:lnTo>
                    <a:pt x="6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35" name="Freeform 1184">
              <a:extLst>
                <a:ext uri="{FF2B5EF4-FFF2-40B4-BE49-F238E27FC236}">
                  <a16:creationId xmlns:a16="http://schemas.microsoft.com/office/drawing/2014/main" id="{A6ECB008-3EA2-74D0-B488-EA926F35F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" y="1746"/>
              <a:ext cx="21" cy="31"/>
            </a:xfrm>
            <a:custGeom>
              <a:avLst/>
              <a:gdLst>
                <a:gd name="T0" fmla="*/ 21 w 21"/>
                <a:gd name="T1" fmla="*/ 25 h 31"/>
                <a:gd name="T2" fmla="*/ 11 w 21"/>
                <a:gd name="T3" fmla="*/ 25 h 31"/>
                <a:gd name="T4" fmla="*/ 5 w 21"/>
                <a:gd name="T5" fmla="*/ 21 h 31"/>
                <a:gd name="T6" fmla="*/ 4 w 21"/>
                <a:gd name="T7" fmla="*/ 18 h 31"/>
                <a:gd name="T8" fmla="*/ 2 w 21"/>
                <a:gd name="T9" fmla="*/ 14 h 31"/>
                <a:gd name="T10" fmla="*/ 4 w 21"/>
                <a:gd name="T11" fmla="*/ 10 h 31"/>
                <a:gd name="T12" fmla="*/ 5 w 21"/>
                <a:gd name="T13" fmla="*/ 8 h 31"/>
                <a:gd name="T14" fmla="*/ 11 w 21"/>
                <a:gd name="T15" fmla="*/ 4 h 31"/>
                <a:gd name="T16" fmla="*/ 21 w 21"/>
                <a:gd name="T17" fmla="*/ 6 h 31"/>
                <a:gd name="T18" fmla="*/ 21 w 21"/>
                <a:gd name="T19" fmla="*/ 0 h 31"/>
                <a:gd name="T20" fmla="*/ 11 w 21"/>
                <a:gd name="T21" fmla="*/ 0 h 31"/>
                <a:gd name="T22" fmla="*/ 5 w 21"/>
                <a:gd name="T23" fmla="*/ 4 h 31"/>
                <a:gd name="T24" fmla="*/ 0 w 21"/>
                <a:gd name="T25" fmla="*/ 8 h 31"/>
                <a:gd name="T26" fmla="*/ 0 w 21"/>
                <a:gd name="T27" fmla="*/ 14 h 31"/>
                <a:gd name="T28" fmla="*/ 0 w 21"/>
                <a:gd name="T29" fmla="*/ 21 h 31"/>
                <a:gd name="T30" fmla="*/ 5 w 21"/>
                <a:gd name="T31" fmla="*/ 25 h 31"/>
                <a:gd name="T32" fmla="*/ 11 w 21"/>
                <a:gd name="T33" fmla="*/ 29 h 31"/>
                <a:gd name="T34" fmla="*/ 21 w 21"/>
                <a:gd name="T35" fmla="*/ 31 h 31"/>
                <a:gd name="T36" fmla="*/ 21 w 21"/>
                <a:gd name="T37" fmla="*/ 25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"/>
                <a:gd name="T58" fmla="*/ 0 h 31"/>
                <a:gd name="T59" fmla="*/ 21 w 21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" h="31">
                  <a:moveTo>
                    <a:pt x="21" y="25"/>
                  </a:moveTo>
                  <a:lnTo>
                    <a:pt x="11" y="25"/>
                  </a:lnTo>
                  <a:lnTo>
                    <a:pt x="5" y="21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5" y="8"/>
                  </a:lnTo>
                  <a:lnTo>
                    <a:pt x="11" y="4"/>
                  </a:lnTo>
                  <a:lnTo>
                    <a:pt x="21" y="6"/>
                  </a:lnTo>
                  <a:lnTo>
                    <a:pt x="21" y="0"/>
                  </a:lnTo>
                  <a:lnTo>
                    <a:pt x="11" y="0"/>
                  </a:lnTo>
                  <a:lnTo>
                    <a:pt x="5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21"/>
                  </a:lnTo>
                  <a:lnTo>
                    <a:pt x="5" y="25"/>
                  </a:lnTo>
                  <a:lnTo>
                    <a:pt x="11" y="29"/>
                  </a:lnTo>
                  <a:lnTo>
                    <a:pt x="21" y="31"/>
                  </a:lnTo>
                  <a:lnTo>
                    <a:pt x="21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36" name="Freeform 1185">
              <a:extLst>
                <a:ext uri="{FF2B5EF4-FFF2-40B4-BE49-F238E27FC236}">
                  <a16:creationId xmlns:a16="http://schemas.microsoft.com/office/drawing/2014/main" id="{8AA5763B-EE8C-7990-6063-DE574C641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1741"/>
              <a:ext cx="67" cy="36"/>
            </a:xfrm>
            <a:custGeom>
              <a:avLst/>
              <a:gdLst>
                <a:gd name="T0" fmla="*/ 67 w 67"/>
                <a:gd name="T1" fmla="*/ 11 h 36"/>
                <a:gd name="T2" fmla="*/ 67 w 67"/>
                <a:gd name="T3" fmla="*/ 5 h 36"/>
                <a:gd name="T4" fmla="*/ 61 w 67"/>
                <a:gd name="T5" fmla="*/ 3 h 36"/>
                <a:gd name="T6" fmla="*/ 57 w 67"/>
                <a:gd name="T7" fmla="*/ 1 h 36"/>
                <a:gd name="T8" fmla="*/ 52 w 67"/>
                <a:gd name="T9" fmla="*/ 0 h 36"/>
                <a:gd name="T10" fmla="*/ 48 w 67"/>
                <a:gd name="T11" fmla="*/ 1 h 36"/>
                <a:gd name="T12" fmla="*/ 42 w 67"/>
                <a:gd name="T13" fmla="*/ 5 h 36"/>
                <a:gd name="T14" fmla="*/ 34 w 67"/>
                <a:gd name="T15" fmla="*/ 11 h 36"/>
                <a:gd name="T16" fmla="*/ 29 w 67"/>
                <a:gd name="T17" fmla="*/ 19 h 36"/>
                <a:gd name="T18" fmla="*/ 21 w 67"/>
                <a:gd name="T19" fmla="*/ 24 h 36"/>
                <a:gd name="T20" fmla="*/ 11 w 67"/>
                <a:gd name="T21" fmla="*/ 28 h 36"/>
                <a:gd name="T22" fmla="*/ 0 w 67"/>
                <a:gd name="T23" fmla="*/ 30 h 36"/>
                <a:gd name="T24" fmla="*/ 0 w 67"/>
                <a:gd name="T25" fmla="*/ 36 h 36"/>
                <a:gd name="T26" fmla="*/ 11 w 67"/>
                <a:gd name="T27" fmla="*/ 34 h 36"/>
                <a:gd name="T28" fmla="*/ 21 w 67"/>
                <a:gd name="T29" fmla="*/ 28 h 36"/>
                <a:gd name="T30" fmla="*/ 29 w 67"/>
                <a:gd name="T31" fmla="*/ 21 h 36"/>
                <a:gd name="T32" fmla="*/ 36 w 67"/>
                <a:gd name="T33" fmla="*/ 15 h 36"/>
                <a:gd name="T34" fmla="*/ 42 w 67"/>
                <a:gd name="T35" fmla="*/ 9 h 36"/>
                <a:gd name="T36" fmla="*/ 50 w 67"/>
                <a:gd name="T37" fmla="*/ 5 h 36"/>
                <a:gd name="T38" fmla="*/ 52 w 67"/>
                <a:gd name="T39" fmla="*/ 5 h 36"/>
                <a:gd name="T40" fmla="*/ 56 w 67"/>
                <a:gd name="T41" fmla="*/ 5 h 36"/>
                <a:gd name="T42" fmla="*/ 61 w 67"/>
                <a:gd name="T43" fmla="*/ 7 h 36"/>
                <a:gd name="T44" fmla="*/ 65 w 67"/>
                <a:gd name="T45" fmla="*/ 9 h 36"/>
                <a:gd name="T46" fmla="*/ 67 w 67"/>
                <a:gd name="T47" fmla="*/ 5 h 36"/>
                <a:gd name="T48" fmla="*/ 67 w 67"/>
                <a:gd name="T49" fmla="*/ 11 h 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6"/>
                <a:gd name="T77" fmla="*/ 67 w 67"/>
                <a:gd name="T78" fmla="*/ 36 h 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6">
                  <a:moveTo>
                    <a:pt x="67" y="11"/>
                  </a:moveTo>
                  <a:lnTo>
                    <a:pt x="67" y="5"/>
                  </a:lnTo>
                  <a:lnTo>
                    <a:pt x="61" y="3"/>
                  </a:lnTo>
                  <a:lnTo>
                    <a:pt x="57" y="1"/>
                  </a:lnTo>
                  <a:lnTo>
                    <a:pt x="52" y="0"/>
                  </a:lnTo>
                  <a:lnTo>
                    <a:pt x="48" y="1"/>
                  </a:lnTo>
                  <a:lnTo>
                    <a:pt x="42" y="5"/>
                  </a:lnTo>
                  <a:lnTo>
                    <a:pt x="34" y="11"/>
                  </a:lnTo>
                  <a:lnTo>
                    <a:pt x="29" y="19"/>
                  </a:lnTo>
                  <a:lnTo>
                    <a:pt x="21" y="24"/>
                  </a:lnTo>
                  <a:lnTo>
                    <a:pt x="11" y="2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11" y="34"/>
                  </a:lnTo>
                  <a:lnTo>
                    <a:pt x="21" y="28"/>
                  </a:lnTo>
                  <a:lnTo>
                    <a:pt x="29" y="21"/>
                  </a:lnTo>
                  <a:lnTo>
                    <a:pt x="36" y="15"/>
                  </a:lnTo>
                  <a:lnTo>
                    <a:pt x="42" y="9"/>
                  </a:lnTo>
                  <a:lnTo>
                    <a:pt x="50" y="5"/>
                  </a:lnTo>
                  <a:lnTo>
                    <a:pt x="52" y="5"/>
                  </a:lnTo>
                  <a:lnTo>
                    <a:pt x="56" y="5"/>
                  </a:lnTo>
                  <a:lnTo>
                    <a:pt x="61" y="7"/>
                  </a:lnTo>
                  <a:lnTo>
                    <a:pt x="65" y="9"/>
                  </a:lnTo>
                  <a:lnTo>
                    <a:pt x="67" y="5"/>
                  </a:lnTo>
                  <a:lnTo>
                    <a:pt x="67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37" name="Freeform 1186">
              <a:extLst>
                <a:ext uri="{FF2B5EF4-FFF2-40B4-BE49-F238E27FC236}">
                  <a16:creationId xmlns:a16="http://schemas.microsoft.com/office/drawing/2014/main" id="{D1EE516D-D66F-B097-55FE-8D16B1634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1746"/>
              <a:ext cx="23" cy="31"/>
            </a:xfrm>
            <a:custGeom>
              <a:avLst/>
              <a:gdLst>
                <a:gd name="T0" fmla="*/ 23 w 23"/>
                <a:gd name="T1" fmla="*/ 25 h 31"/>
                <a:gd name="T2" fmla="*/ 13 w 23"/>
                <a:gd name="T3" fmla="*/ 25 h 31"/>
                <a:gd name="T4" fmla="*/ 8 w 23"/>
                <a:gd name="T5" fmla="*/ 21 h 31"/>
                <a:gd name="T6" fmla="*/ 4 w 23"/>
                <a:gd name="T7" fmla="*/ 18 h 31"/>
                <a:gd name="T8" fmla="*/ 4 w 23"/>
                <a:gd name="T9" fmla="*/ 14 h 31"/>
                <a:gd name="T10" fmla="*/ 4 w 23"/>
                <a:gd name="T11" fmla="*/ 10 h 31"/>
                <a:gd name="T12" fmla="*/ 8 w 23"/>
                <a:gd name="T13" fmla="*/ 8 h 31"/>
                <a:gd name="T14" fmla="*/ 13 w 23"/>
                <a:gd name="T15" fmla="*/ 4 h 31"/>
                <a:gd name="T16" fmla="*/ 23 w 23"/>
                <a:gd name="T17" fmla="*/ 6 h 31"/>
                <a:gd name="T18" fmla="*/ 23 w 23"/>
                <a:gd name="T19" fmla="*/ 0 h 31"/>
                <a:gd name="T20" fmla="*/ 13 w 23"/>
                <a:gd name="T21" fmla="*/ 0 h 31"/>
                <a:gd name="T22" fmla="*/ 6 w 23"/>
                <a:gd name="T23" fmla="*/ 4 h 31"/>
                <a:gd name="T24" fmla="*/ 2 w 23"/>
                <a:gd name="T25" fmla="*/ 8 h 31"/>
                <a:gd name="T26" fmla="*/ 0 w 23"/>
                <a:gd name="T27" fmla="*/ 14 h 31"/>
                <a:gd name="T28" fmla="*/ 2 w 23"/>
                <a:gd name="T29" fmla="*/ 21 h 31"/>
                <a:gd name="T30" fmla="*/ 6 w 23"/>
                <a:gd name="T31" fmla="*/ 25 h 31"/>
                <a:gd name="T32" fmla="*/ 13 w 23"/>
                <a:gd name="T33" fmla="*/ 29 h 31"/>
                <a:gd name="T34" fmla="*/ 23 w 23"/>
                <a:gd name="T35" fmla="*/ 31 h 31"/>
                <a:gd name="T36" fmla="*/ 23 w 23"/>
                <a:gd name="T37" fmla="*/ 25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31"/>
                <a:gd name="T59" fmla="*/ 23 w 23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31">
                  <a:moveTo>
                    <a:pt x="23" y="25"/>
                  </a:moveTo>
                  <a:lnTo>
                    <a:pt x="13" y="25"/>
                  </a:lnTo>
                  <a:lnTo>
                    <a:pt x="8" y="21"/>
                  </a:lnTo>
                  <a:lnTo>
                    <a:pt x="4" y="18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8" y="8"/>
                  </a:lnTo>
                  <a:lnTo>
                    <a:pt x="13" y="4"/>
                  </a:lnTo>
                  <a:lnTo>
                    <a:pt x="23" y="6"/>
                  </a:lnTo>
                  <a:lnTo>
                    <a:pt x="23" y="0"/>
                  </a:lnTo>
                  <a:lnTo>
                    <a:pt x="13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1"/>
                  </a:lnTo>
                  <a:lnTo>
                    <a:pt x="6" y="25"/>
                  </a:lnTo>
                  <a:lnTo>
                    <a:pt x="13" y="29"/>
                  </a:lnTo>
                  <a:lnTo>
                    <a:pt x="23" y="31"/>
                  </a:lnTo>
                  <a:lnTo>
                    <a:pt x="23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38" name="Freeform 1187">
              <a:extLst>
                <a:ext uri="{FF2B5EF4-FFF2-40B4-BE49-F238E27FC236}">
                  <a16:creationId xmlns:a16="http://schemas.microsoft.com/office/drawing/2014/main" id="{AFE1EEE2-AFBB-1CD6-829B-AD0198776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1741"/>
              <a:ext cx="65" cy="36"/>
            </a:xfrm>
            <a:custGeom>
              <a:avLst/>
              <a:gdLst>
                <a:gd name="T0" fmla="*/ 65 w 65"/>
                <a:gd name="T1" fmla="*/ 11 h 36"/>
                <a:gd name="T2" fmla="*/ 65 w 65"/>
                <a:gd name="T3" fmla="*/ 5 h 36"/>
                <a:gd name="T4" fmla="*/ 61 w 65"/>
                <a:gd name="T5" fmla="*/ 3 h 36"/>
                <a:gd name="T6" fmla="*/ 56 w 65"/>
                <a:gd name="T7" fmla="*/ 1 h 36"/>
                <a:gd name="T8" fmla="*/ 52 w 65"/>
                <a:gd name="T9" fmla="*/ 0 h 36"/>
                <a:gd name="T10" fmla="*/ 48 w 65"/>
                <a:gd name="T11" fmla="*/ 1 h 36"/>
                <a:gd name="T12" fmla="*/ 40 w 65"/>
                <a:gd name="T13" fmla="*/ 5 h 36"/>
                <a:gd name="T14" fmla="*/ 35 w 65"/>
                <a:gd name="T15" fmla="*/ 11 h 36"/>
                <a:gd name="T16" fmla="*/ 27 w 65"/>
                <a:gd name="T17" fmla="*/ 19 h 36"/>
                <a:gd name="T18" fmla="*/ 19 w 65"/>
                <a:gd name="T19" fmla="*/ 24 h 36"/>
                <a:gd name="T20" fmla="*/ 10 w 65"/>
                <a:gd name="T21" fmla="*/ 28 h 36"/>
                <a:gd name="T22" fmla="*/ 0 w 65"/>
                <a:gd name="T23" fmla="*/ 30 h 36"/>
                <a:gd name="T24" fmla="*/ 0 w 65"/>
                <a:gd name="T25" fmla="*/ 36 h 36"/>
                <a:gd name="T26" fmla="*/ 12 w 65"/>
                <a:gd name="T27" fmla="*/ 34 h 36"/>
                <a:gd name="T28" fmla="*/ 21 w 65"/>
                <a:gd name="T29" fmla="*/ 28 h 36"/>
                <a:gd name="T30" fmla="*/ 29 w 65"/>
                <a:gd name="T31" fmla="*/ 21 h 36"/>
                <a:gd name="T32" fmla="*/ 35 w 65"/>
                <a:gd name="T33" fmla="*/ 15 h 36"/>
                <a:gd name="T34" fmla="*/ 42 w 65"/>
                <a:gd name="T35" fmla="*/ 9 h 36"/>
                <a:gd name="T36" fmla="*/ 48 w 65"/>
                <a:gd name="T37" fmla="*/ 5 h 36"/>
                <a:gd name="T38" fmla="*/ 52 w 65"/>
                <a:gd name="T39" fmla="*/ 5 h 36"/>
                <a:gd name="T40" fmla="*/ 56 w 65"/>
                <a:gd name="T41" fmla="*/ 5 h 36"/>
                <a:gd name="T42" fmla="*/ 60 w 65"/>
                <a:gd name="T43" fmla="*/ 7 h 36"/>
                <a:gd name="T44" fmla="*/ 65 w 65"/>
                <a:gd name="T45" fmla="*/ 9 h 36"/>
                <a:gd name="T46" fmla="*/ 65 w 65"/>
                <a:gd name="T47" fmla="*/ 5 h 36"/>
                <a:gd name="T48" fmla="*/ 65 w 65"/>
                <a:gd name="T49" fmla="*/ 11 h 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5"/>
                <a:gd name="T76" fmla="*/ 0 h 36"/>
                <a:gd name="T77" fmla="*/ 65 w 65"/>
                <a:gd name="T78" fmla="*/ 36 h 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5" h="36">
                  <a:moveTo>
                    <a:pt x="65" y="11"/>
                  </a:moveTo>
                  <a:lnTo>
                    <a:pt x="65" y="5"/>
                  </a:lnTo>
                  <a:lnTo>
                    <a:pt x="61" y="3"/>
                  </a:lnTo>
                  <a:lnTo>
                    <a:pt x="56" y="1"/>
                  </a:lnTo>
                  <a:lnTo>
                    <a:pt x="52" y="0"/>
                  </a:lnTo>
                  <a:lnTo>
                    <a:pt x="48" y="1"/>
                  </a:lnTo>
                  <a:lnTo>
                    <a:pt x="40" y="5"/>
                  </a:lnTo>
                  <a:lnTo>
                    <a:pt x="35" y="11"/>
                  </a:lnTo>
                  <a:lnTo>
                    <a:pt x="27" y="19"/>
                  </a:lnTo>
                  <a:lnTo>
                    <a:pt x="19" y="24"/>
                  </a:lnTo>
                  <a:lnTo>
                    <a:pt x="10" y="2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12" y="34"/>
                  </a:lnTo>
                  <a:lnTo>
                    <a:pt x="21" y="28"/>
                  </a:lnTo>
                  <a:lnTo>
                    <a:pt x="29" y="21"/>
                  </a:lnTo>
                  <a:lnTo>
                    <a:pt x="35" y="15"/>
                  </a:lnTo>
                  <a:lnTo>
                    <a:pt x="42" y="9"/>
                  </a:lnTo>
                  <a:lnTo>
                    <a:pt x="48" y="5"/>
                  </a:lnTo>
                  <a:lnTo>
                    <a:pt x="52" y="5"/>
                  </a:lnTo>
                  <a:lnTo>
                    <a:pt x="56" y="5"/>
                  </a:lnTo>
                  <a:lnTo>
                    <a:pt x="60" y="7"/>
                  </a:lnTo>
                  <a:lnTo>
                    <a:pt x="65" y="9"/>
                  </a:lnTo>
                  <a:lnTo>
                    <a:pt x="65" y="5"/>
                  </a:lnTo>
                  <a:lnTo>
                    <a:pt x="6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39" name="Freeform 1188">
              <a:extLst>
                <a:ext uri="{FF2B5EF4-FFF2-40B4-BE49-F238E27FC236}">
                  <a16:creationId xmlns:a16="http://schemas.microsoft.com/office/drawing/2014/main" id="{0AF7EC07-CAD0-0C14-64DE-E5DBA8214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1746"/>
              <a:ext cx="21" cy="31"/>
            </a:xfrm>
            <a:custGeom>
              <a:avLst/>
              <a:gdLst>
                <a:gd name="T0" fmla="*/ 21 w 21"/>
                <a:gd name="T1" fmla="*/ 25 h 31"/>
                <a:gd name="T2" fmla="*/ 14 w 21"/>
                <a:gd name="T3" fmla="*/ 25 h 31"/>
                <a:gd name="T4" fmla="*/ 6 w 21"/>
                <a:gd name="T5" fmla="*/ 21 h 31"/>
                <a:gd name="T6" fmla="*/ 4 w 21"/>
                <a:gd name="T7" fmla="*/ 18 h 31"/>
                <a:gd name="T8" fmla="*/ 2 w 21"/>
                <a:gd name="T9" fmla="*/ 14 h 31"/>
                <a:gd name="T10" fmla="*/ 4 w 21"/>
                <a:gd name="T11" fmla="*/ 10 h 31"/>
                <a:gd name="T12" fmla="*/ 6 w 21"/>
                <a:gd name="T13" fmla="*/ 8 h 31"/>
                <a:gd name="T14" fmla="*/ 12 w 21"/>
                <a:gd name="T15" fmla="*/ 4 h 31"/>
                <a:gd name="T16" fmla="*/ 21 w 21"/>
                <a:gd name="T17" fmla="*/ 6 h 31"/>
                <a:gd name="T18" fmla="*/ 21 w 21"/>
                <a:gd name="T19" fmla="*/ 0 h 31"/>
                <a:gd name="T20" fmla="*/ 12 w 21"/>
                <a:gd name="T21" fmla="*/ 0 h 31"/>
                <a:gd name="T22" fmla="*/ 6 w 21"/>
                <a:gd name="T23" fmla="*/ 4 h 31"/>
                <a:gd name="T24" fmla="*/ 0 w 21"/>
                <a:gd name="T25" fmla="*/ 8 h 31"/>
                <a:gd name="T26" fmla="*/ 0 w 21"/>
                <a:gd name="T27" fmla="*/ 14 h 31"/>
                <a:gd name="T28" fmla="*/ 0 w 21"/>
                <a:gd name="T29" fmla="*/ 21 h 31"/>
                <a:gd name="T30" fmla="*/ 6 w 21"/>
                <a:gd name="T31" fmla="*/ 25 h 31"/>
                <a:gd name="T32" fmla="*/ 12 w 21"/>
                <a:gd name="T33" fmla="*/ 29 h 31"/>
                <a:gd name="T34" fmla="*/ 21 w 21"/>
                <a:gd name="T35" fmla="*/ 31 h 31"/>
                <a:gd name="T36" fmla="*/ 21 w 21"/>
                <a:gd name="T37" fmla="*/ 25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"/>
                <a:gd name="T58" fmla="*/ 0 h 31"/>
                <a:gd name="T59" fmla="*/ 21 w 21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" h="31">
                  <a:moveTo>
                    <a:pt x="21" y="25"/>
                  </a:moveTo>
                  <a:lnTo>
                    <a:pt x="14" y="25"/>
                  </a:lnTo>
                  <a:lnTo>
                    <a:pt x="6" y="21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6" y="8"/>
                  </a:lnTo>
                  <a:lnTo>
                    <a:pt x="12" y="4"/>
                  </a:lnTo>
                  <a:lnTo>
                    <a:pt x="21" y="6"/>
                  </a:lnTo>
                  <a:lnTo>
                    <a:pt x="21" y="0"/>
                  </a:lnTo>
                  <a:lnTo>
                    <a:pt x="12" y="0"/>
                  </a:lnTo>
                  <a:lnTo>
                    <a:pt x="6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21"/>
                  </a:lnTo>
                  <a:lnTo>
                    <a:pt x="6" y="25"/>
                  </a:lnTo>
                  <a:lnTo>
                    <a:pt x="12" y="29"/>
                  </a:lnTo>
                  <a:lnTo>
                    <a:pt x="21" y="31"/>
                  </a:lnTo>
                  <a:lnTo>
                    <a:pt x="21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40" name="Freeform 1189">
              <a:extLst>
                <a:ext uri="{FF2B5EF4-FFF2-40B4-BE49-F238E27FC236}">
                  <a16:creationId xmlns:a16="http://schemas.microsoft.com/office/drawing/2014/main" id="{D09B1AC8-B884-53E8-BAE0-0B19EBDFC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" y="1741"/>
              <a:ext cx="67" cy="36"/>
            </a:xfrm>
            <a:custGeom>
              <a:avLst/>
              <a:gdLst>
                <a:gd name="T0" fmla="*/ 67 w 67"/>
                <a:gd name="T1" fmla="*/ 11 h 36"/>
                <a:gd name="T2" fmla="*/ 67 w 67"/>
                <a:gd name="T3" fmla="*/ 5 h 36"/>
                <a:gd name="T4" fmla="*/ 62 w 67"/>
                <a:gd name="T5" fmla="*/ 3 h 36"/>
                <a:gd name="T6" fmla="*/ 58 w 67"/>
                <a:gd name="T7" fmla="*/ 1 h 36"/>
                <a:gd name="T8" fmla="*/ 52 w 67"/>
                <a:gd name="T9" fmla="*/ 0 h 36"/>
                <a:gd name="T10" fmla="*/ 48 w 67"/>
                <a:gd name="T11" fmla="*/ 1 h 36"/>
                <a:gd name="T12" fmla="*/ 43 w 67"/>
                <a:gd name="T13" fmla="*/ 5 h 36"/>
                <a:gd name="T14" fmla="*/ 35 w 67"/>
                <a:gd name="T15" fmla="*/ 11 h 36"/>
                <a:gd name="T16" fmla="*/ 29 w 67"/>
                <a:gd name="T17" fmla="*/ 19 h 36"/>
                <a:gd name="T18" fmla="*/ 21 w 67"/>
                <a:gd name="T19" fmla="*/ 24 h 36"/>
                <a:gd name="T20" fmla="*/ 12 w 67"/>
                <a:gd name="T21" fmla="*/ 28 h 36"/>
                <a:gd name="T22" fmla="*/ 0 w 67"/>
                <a:gd name="T23" fmla="*/ 30 h 36"/>
                <a:gd name="T24" fmla="*/ 0 w 67"/>
                <a:gd name="T25" fmla="*/ 36 h 36"/>
                <a:gd name="T26" fmla="*/ 12 w 67"/>
                <a:gd name="T27" fmla="*/ 34 h 36"/>
                <a:gd name="T28" fmla="*/ 21 w 67"/>
                <a:gd name="T29" fmla="*/ 28 h 36"/>
                <a:gd name="T30" fmla="*/ 29 w 67"/>
                <a:gd name="T31" fmla="*/ 21 h 36"/>
                <a:gd name="T32" fmla="*/ 37 w 67"/>
                <a:gd name="T33" fmla="*/ 15 h 36"/>
                <a:gd name="T34" fmla="*/ 43 w 67"/>
                <a:gd name="T35" fmla="*/ 9 h 36"/>
                <a:gd name="T36" fmla="*/ 50 w 67"/>
                <a:gd name="T37" fmla="*/ 5 h 36"/>
                <a:gd name="T38" fmla="*/ 52 w 67"/>
                <a:gd name="T39" fmla="*/ 5 h 36"/>
                <a:gd name="T40" fmla="*/ 56 w 67"/>
                <a:gd name="T41" fmla="*/ 5 h 36"/>
                <a:gd name="T42" fmla="*/ 62 w 67"/>
                <a:gd name="T43" fmla="*/ 7 h 36"/>
                <a:gd name="T44" fmla="*/ 66 w 67"/>
                <a:gd name="T45" fmla="*/ 9 h 36"/>
                <a:gd name="T46" fmla="*/ 67 w 67"/>
                <a:gd name="T47" fmla="*/ 5 h 36"/>
                <a:gd name="T48" fmla="*/ 67 w 67"/>
                <a:gd name="T49" fmla="*/ 11 h 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6"/>
                <a:gd name="T77" fmla="*/ 67 w 67"/>
                <a:gd name="T78" fmla="*/ 36 h 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6">
                  <a:moveTo>
                    <a:pt x="67" y="11"/>
                  </a:moveTo>
                  <a:lnTo>
                    <a:pt x="67" y="5"/>
                  </a:lnTo>
                  <a:lnTo>
                    <a:pt x="62" y="3"/>
                  </a:lnTo>
                  <a:lnTo>
                    <a:pt x="58" y="1"/>
                  </a:lnTo>
                  <a:lnTo>
                    <a:pt x="52" y="0"/>
                  </a:lnTo>
                  <a:lnTo>
                    <a:pt x="48" y="1"/>
                  </a:lnTo>
                  <a:lnTo>
                    <a:pt x="43" y="5"/>
                  </a:lnTo>
                  <a:lnTo>
                    <a:pt x="35" y="11"/>
                  </a:lnTo>
                  <a:lnTo>
                    <a:pt x="29" y="19"/>
                  </a:lnTo>
                  <a:lnTo>
                    <a:pt x="21" y="24"/>
                  </a:lnTo>
                  <a:lnTo>
                    <a:pt x="12" y="2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12" y="34"/>
                  </a:lnTo>
                  <a:lnTo>
                    <a:pt x="21" y="28"/>
                  </a:lnTo>
                  <a:lnTo>
                    <a:pt x="29" y="21"/>
                  </a:lnTo>
                  <a:lnTo>
                    <a:pt x="37" y="15"/>
                  </a:lnTo>
                  <a:lnTo>
                    <a:pt x="43" y="9"/>
                  </a:lnTo>
                  <a:lnTo>
                    <a:pt x="50" y="5"/>
                  </a:lnTo>
                  <a:lnTo>
                    <a:pt x="52" y="5"/>
                  </a:lnTo>
                  <a:lnTo>
                    <a:pt x="56" y="5"/>
                  </a:lnTo>
                  <a:lnTo>
                    <a:pt x="62" y="7"/>
                  </a:lnTo>
                  <a:lnTo>
                    <a:pt x="66" y="9"/>
                  </a:lnTo>
                  <a:lnTo>
                    <a:pt x="67" y="5"/>
                  </a:lnTo>
                  <a:lnTo>
                    <a:pt x="67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41" name="Freeform 1190">
              <a:extLst>
                <a:ext uri="{FF2B5EF4-FFF2-40B4-BE49-F238E27FC236}">
                  <a16:creationId xmlns:a16="http://schemas.microsoft.com/office/drawing/2014/main" id="{7EBD7F8D-7D3D-6929-BC0D-F82B4EA52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" y="1746"/>
              <a:ext cx="23" cy="31"/>
            </a:xfrm>
            <a:custGeom>
              <a:avLst/>
              <a:gdLst>
                <a:gd name="T0" fmla="*/ 23 w 23"/>
                <a:gd name="T1" fmla="*/ 25 h 31"/>
                <a:gd name="T2" fmla="*/ 14 w 23"/>
                <a:gd name="T3" fmla="*/ 25 h 31"/>
                <a:gd name="T4" fmla="*/ 8 w 23"/>
                <a:gd name="T5" fmla="*/ 21 h 31"/>
                <a:gd name="T6" fmla="*/ 4 w 23"/>
                <a:gd name="T7" fmla="*/ 18 h 31"/>
                <a:gd name="T8" fmla="*/ 4 w 23"/>
                <a:gd name="T9" fmla="*/ 14 h 31"/>
                <a:gd name="T10" fmla="*/ 4 w 23"/>
                <a:gd name="T11" fmla="*/ 10 h 31"/>
                <a:gd name="T12" fmla="*/ 8 w 23"/>
                <a:gd name="T13" fmla="*/ 8 h 31"/>
                <a:gd name="T14" fmla="*/ 14 w 23"/>
                <a:gd name="T15" fmla="*/ 4 h 31"/>
                <a:gd name="T16" fmla="*/ 23 w 23"/>
                <a:gd name="T17" fmla="*/ 6 h 31"/>
                <a:gd name="T18" fmla="*/ 23 w 23"/>
                <a:gd name="T19" fmla="*/ 0 h 31"/>
                <a:gd name="T20" fmla="*/ 14 w 23"/>
                <a:gd name="T21" fmla="*/ 0 h 31"/>
                <a:gd name="T22" fmla="*/ 6 w 23"/>
                <a:gd name="T23" fmla="*/ 4 h 31"/>
                <a:gd name="T24" fmla="*/ 2 w 23"/>
                <a:gd name="T25" fmla="*/ 8 h 31"/>
                <a:gd name="T26" fmla="*/ 0 w 23"/>
                <a:gd name="T27" fmla="*/ 14 h 31"/>
                <a:gd name="T28" fmla="*/ 2 w 23"/>
                <a:gd name="T29" fmla="*/ 21 h 31"/>
                <a:gd name="T30" fmla="*/ 6 w 23"/>
                <a:gd name="T31" fmla="*/ 25 h 31"/>
                <a:gd name="T32" fmla="*/ 14 w 23"/>
                <a:gd name="T33" fmla="*/ 29 h 31"/>
                <a:gd name="T34" fmla="*/ 23 w 23"/>
                <a:gd name="T35" fmla="*/ 31 h 31"/>
                <a:gd name="T36" fmla="*/ 23 w 23"/>
                <a:gd name="T37" fmla="*/ 25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31"/>
                <a:gd name="T59" fmla="*/ 23 w 23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31">
                  <a:moveTo>
                    <a:pt x="23" y="25"/>
                  </a:moveTo>
                  <a:lnTo>
                    <a:pt x="14" y="25"/>
                  </a:lnTo>
                  <a:lnTo>
                    <a:pt x="8" y="21"/>
                  </a:lnTo>
                  <a:lnTo>
                    <a:pt x="4" y="18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8" y="8"/>
                  </a:lnTo>
                  <a:lnTo>
                    <a:pt x="14" y="4"/>
                  </a:lnTo>
                  <a:lnTo>
                    <a:pt x="23" y="6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1"/>
                  </a:lnTo>
                  <a:lnTo>
                    <a:pt x="6" y="25"/>
                  </a:lnTo>
                  <a:lnTo>
                    <a:pt x="14" y="29"/>
                  </a:lnTo>
                  <a:lnTo>
                    <a:pt x="23" y="31"/>
                  </a:lnTo>
                  <a:lnTo>
                    <a:pt x="23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42" name="Freeform 1191">
              <a:extLst>
                <a:ext uri="{FF2B5EF4-FFF2-40B4-BE49-F238E27FC236}">
                  <a16:creationId xmlns:a16="http://schemas.microsoft.com/office/drawing/2014/main" id="{9AFF94DA-2CFC-4340-AF9F-DF4AF0151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5" y="1741"/>
              <a:ext cx="66" cy="36"/>
            </a:xfrm>
            <a:custGeom>
              <a:avLst/>
              <a:gdLst>
                <a:gd name="T0" fmla="*/ 66 w 66"/>
                <a:gd name="T1" fmla="*/ 11 h 36"/>
                <a:gd name="T2" fmla="*/ 66 w 66"/>
                <a:gd name="T3" fmla="*/ 5 h 36"/>
                <a:gd name="T4" fmla="*/ 62 w 66"/>
                <a:gd name="T5" fmla="*/ 3 h 36"/>
                <a:gd name="T6" fmla="*/ 56 w 66"/>
                <a:gd name="T7" fmla="*/ 1 h 36"/>
                <a:gd name="T8" fmla="*/ 52 w 66"/>
                <a:gd name="T9" fmla="*/ 0 h 36"/>
                <a:gd name="T10" fmla="*/ 48 w 66"/>
                <a:gd name="T11" fmla="*/ 1 h 36"/>
                <a:gd name="T12" fmla="*/ 41 w 66"/>
                <a:gd name="T13" fmla="*/ 5 h 36"/>
                <a:gd name="T14" fmla="*/ 35 w 66"/>
                <a:gd name="T15" fmla="*/ 11 h 36"/>
                <a:gd name="T16" fmla="*/ 27 w 66"/>
                <a:gd name="T17" fmla="*/ 19 h 36"/>
                <a:gd name="T18" fmla="*/ 20 w 66"/>
                <a:gd name="T19" fmla="*/ 24 h 36"/>
                <a:gd name="T20" fmla="*/ 10 w 66"/>
                <a:gd name="T21" fmla="*/ 28 h 36"/>
                <a:gd name="T22" fmla="*/ 0 w 66"/>
                <a:gd name="T23" fmla="*/ 30 h 36"/>
                <a:gd name="T24" fmla="*/ 0 w 66"/>
                <a:gd name="T25" fmla="*/ 36 h 36"/>
                <a:gd name="T26" fmla="*/ 12 w 66"/>
                <a:gd name="T27" fmla="*/ 34 h 36"/>
                <a:gd name="T28" fmla="*/ 22 w 66"/>
                <a:gd name="T29" fmla="*/ 28 h 36"/>
                <a:gd name="T30" fmla="*/ 29 w 66"/>
                <a:gd name="T31" fmla="*/ 21 h 36"/>
                <a:gd name="T32" fmla="*/ 35 w 66"/>
                <a:gd name="T33" fmla="*/ 15 h 36"/>
                <a:gd name="T34" fmla="*/ 43 w 66"/>
                <a:gd name="T35" fmla="*/ 9 h 36"/>
                <a:gd name="T36" fmla="*/ 48 w 66"/>
                <a:gd name="T37" fmla="*/ 5 h 36"/>
                <a:gd name="T38" fmla="*/ 52 w 66"/>
                <a:gd name="T39" fmla="*/ 5 h 36"/>
                <a:gd name="T40" fmla="*/ 56 w 66"/>
                <a:gd name="T41" fmla="*/ 5 h 36"/>
                <a:gd name="T42" fmla="*/ 60 w 66"/>
                <a:gd name="T43" fmla="*/ 7 h 36"/>
                <a:gd name="T44" fmla="*/ 66 w 66"/>
                <a:gd name="T45" fmla="*/ 9 h 36"/>
                <a:gd name="T46" fmla="*/ 66 w 66"/>
                <a:gd name="T47" fmla="*/ 5 h 36"/>
                <a:gd name="T48" fmla="*/ 66 w 66"/>
                <a:gd name="T49" fmla="*/ 11 h 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6"/>
                <a:gd name="T76" fmla="*/ 0 h 36"/>
                <a:gd name="T77" fmla="*/ 66 w 66"/>
                <a:gd name="T78" fmla="*/ 36 h 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6" h="36">
                  <a:moveTo>
                    <a:pt x="66" y="11"/>
                  </a:moveTo>
                  <a:lnTo>
                    <a:pt x="66" y="5"/>
                  </a:lnTo>
                  <a:lnTo>
                    <a:pt x="62" y="3"/>
                  </a:lnTo>
                  <a:lnTo>
                    <a:pt x="56" y="1"/>
                  </a:lnTo>
                  <a:lnTo>
                    <a:pt x="52" y="0"/>
                  </a:lnTo>
                  <a:lnTo>
                    <a:pt x="48" y="1"/>
                  </a:lnTo>
                  <a:lnTo>
                    <a:pt x="41" y="5"/>
                  </a:lnTo>
                  <a:lnTo>
                    <a:pt x="35" y="11"/>
                  </a:lnTo>
                  <a:lnTo>
                    <a:pt x="27" y="19"/>
                  </a:lnTo>
                  <a:lnTo>
                    <a:pt x="20" y="24"/>
                  </a:lnTo>
                  <a:lnTo>
                    <a:pt x="10" y="2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12" y="34"/>
                  </a:lnTo>
                  <a:lnTo>
                    <a:pt x="22" y="28"/>
                  </a:lnTo>
                  <a:lnTo>
                    <a:pt x="29" y="21"/>
                  </a:lnTo>
                  <a:lnTo>
                    <a:pt x="35" y="15"/>
                  </a:lnTo>
                  <a:lnTo>
                    <a:pt x="43" y="9"/>
                  </a:lnTo>
                  <a:lnTo>
                    <a:pt x="48" y="5"/>
                  </a:lnTo>
                  <a:lnTo>
                    <a:pt x="52" y="5"/>
                  </a:lnTo>
                  <a:lnTo>
                    <a:pt x="56" y="5"/>
                  </a:lnTo>
                  <a:lnTo>
                    <a:pt x="60" y="7"/>
                  </a:lnTo>
                  <a:lnTo>
                    <a:pt x="66" y="9"/>
                  </a:lnTo>
                  <a:lnTo>
                    <a:pt x="66" y="5"/>
                  </a:lnTo>
                  <a:lnTo>
                    <a:pt x="66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43" name="Freeform 1192">
              <a:extLst>
                <a:ext uri="{FF2B5EF4-FFF2-40B4-BE49-F238E27FC236}">
                  <a16:creationId xmlns:a16="http://schemas.microsoft.com/office/drawing/2014/main" id="{AC01E99C-BEE4-B2C8-B7B4-D127AA0B3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1746"/>
              <a:ext cx="21" cy="31"/>
            </a:xfrm>
            <a:custGeom>
              <a:avLst/>
              <a:gdLst>
                <a:gd name="T0" fmla="*/ 21 w 21"/>
                <a:gd name="T1" fmla="*/ 25 h 31"/>
                <a:gd name="T2" fmla="*/ 13 w 21"/>
                <a:gd name="T3" fmla="*/ 25 h 31"/>
                <a:gd name="T4" fmla="*/ 5 w 21"/>
                <a:gd name="T5" fmla="*/ 21 h 31"/>
                <a:gd name="T6" fmla="*/ 3 w 21"/>
                <a:gd name="T7" fmla="*/ 18 h 31"/>
                <a:gd name="T8" fmla="*/ 2 w 21"/>
                <a:gd name="T9" fmla="*/ 14 h 31"/>
                <a:gd name="T10" fmla="*/ 3 w 21"/>
                <a:gd name="T11" fmla="*/ 10 h 31"/>
                <a:gd name="T12" fmla="*/ 5 w 21"/>
                <a:gd name="T13" fmla="*/ 8 h 31"/>
                <a:gd name="T14" fmla="*/ 11 w 21"/>
                <a:gd name="T15" fmla="*/ 4 h 31"/>
                <a:gd name="T16" fmla="*/ 21 w 21"/>
                <a:gd name="T17" fmla="*/ 6 h 31"/>
                <a:gd name="T18" fmla="*/ 21 w 21"/>
                <a:gd name="T19" fmla="*/ 0 h 31"/>
                <a:gd name="T20" fmla="*/ 11 w 21"/>
                <a:gd name="T21" fmla="*/ 0 h 31"/>
                <a:gd name="T22" fmla="*/ 5 w 21"/>
                <a:gd name="T23" fmla="*/ 4 h 31"/>
                <a:gd name="T24" fmla="*/ 0 w 21"/>
                <a:gd name="T25" fmla="*/ 8 h 31"/>
                <a:gd name="T26" fmla="*/ 0 w 21"/>
                <a:gd name="T27" fmla="*/ 14 h 31"/>
                <a:gd name="T28" fmla="*/ 0 w 21"/>
                <a:gd name="T29" fmla="*/ 21 h 31"/>
                <a:gd name="T30" fmla="*/ 5 w 21"/>
                <a:gd name="T31" fmla="*/ 25 h 31"/>
                <a:gd name="T32" fmla="*/ 11 w 21"/>
                <a:gd name="T33" fmla="*/ 29 h 31"/>
                <a:gd name="T34" fmla="*/ 21 w 21"/>
                <a:gd name="T35" fmla="*/ 31 h 31"/>
                <a:gd name="T36" fmla="*/ 21 w 21"/>
                <a:gd name="T37" fmla="*/ 25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"/>
                <a:gd name="T58" fmla="*/ 0 h 31"/>
                <a:gd name="T59" fmla="*/ 21 w 21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" h="31">
                  <a:moveTo>
                    <a:pt x="21" y="25"/>
                  </a:moveTo>
                  <a:lnTo>
                    <a:pt x="13" y="25"/>
                  </a:lnTo>
                  <a:lnTo>
                    <a:pt x="5" y="21"/>
                  </a:lnTo>
                  <a:lnTo>
                    <a:pt x="3" y="18"/>
                  </a:lnTo>
                  <a:lnTo>
                    <a:pt x="2" y="14"/>
                  </a:lnTo>
                  <a:lnTo>
                    <a:pt x="3" y="10"/>
                  </a:lnTo>
                  <a:lnTo>
                    <a:pt x="5" y="8"/>
                  </a:lnTo>
                  <a:lnTo>
                    <a:pt x="11" y="4"/>
                  </a:lnTo>
                  <a:lnTo>
                    <a:pt x="21" y="6"/>
                  </a:lnTo>
                  <a:lnTo>
                    <a:pt x="21" y="0"/>
                  </a:lnTo>
                  <a:lnTo>
                    <a:pt x="11" y="0"/>
                  </a:lnTo>
                  <a:lnTo>
                    <a:pt x="5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21"/>
                  </a:lnTo>
                  <a:lnTo>
                    <a:pt x="5" y="25"/>
                  </a:lnTo>
                  <a:lnTo>
                    <a:pt x="11" y="29"/>
                  </a:lnTo>
                  <a:lnTo>
                    <a:pt x="21" y="31"/>
                  </a:lnTo>
                  <a:lnTo>
                    <a:pt x="21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44" name="Freeform 1193">
              <a:extLst>
                <a:ext uri="{FF2B5EF4-FFF2-40B4-BE49-F238E27FC236}">
                  <a16:creationId xmlns:a16="http://schemas.microsoft.com/office/drawing/2014/main" id="{4C63AED4-0F88-6C8F-14D2-811C8E4F7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" y="1741"/>
              <a:ext cx="67" cy="36"/>
            </a:xfrm>
            <a:custGeom>
              <a:avLst/>
              <a:gdLst>
                <a:gd name="T0" fmla="*/ 67 w 67"/>
                <a:gd name="T1" fmla="*/ 11 h 36"/>
                <a:gd name="T2" fmla="*/ 67 w 67"/>
                <a:gd name="T3" fmla="*/ 5 h 36"/>
                <a:gd name="T4" fmla="*/ 61 w 67"/>
                <a:gd name="T5" fmla="*/ 3 h 36"/>
                <a:gd name="T6" fmla="*/ 57 w 67"/>
                <a:gd name="T7" fmla="*/ 1 h 36"/>
                <a:gd name="T8" fmla="*/ 52 w 67"/>
                <a:gd name="T9" fmla="*/ 0 h 36"/>
                <a:gd name="T10" fmla="*/ 48 w 67"/>
                <a:gd name="T11" fmla="*/ 1 h 36"/>
                <a:gd name="T12" fmla="*/ 42 w 67"/>
                <a:gd name="T13" fmla="*/ 5 h 36"/>
                <a:gd name="T14" fmla="*/ 34 w 67"/>
                <a:gd name="T15" fmla="*/ 11 h 36"/>
                <a:gd name="T16" fmla="*/ 29 w 67"/>
                <a:gd name="T17" fmla="*/ 19 h 36"/>
                <a:gd name="T18" fmla="*/ 21 w 67"/>
                <a:gd name="T19" fmla="*/ 24 h 36"/>
                <a:gd name="T20" fmla="*/ 11 w 67"/>
                <a:gd name="T21" fmla="*/ 28 h 36"/>
                <a:gd name="T22" fmla="*/ 0 w 67"/>
                <a:gd name="T23" fmla="*/ 30 h 36"/>
                <a:gd name="T24" fmla="*/ 0 w 67"/>
                <a:gd name="T25" fmla="*/ 36 h 36"/>
                <a:gd name="T26" fmla="*/ 11 w 67"/>
                <a:gd name="T27" fmla="*/ 34 h 36"/>
                <a:gd name="T28" fmla="*/ 21 w 67"/>
                <a:gd name="T29" fmla="*/ 28 h 36"/>
                <a:gd name="T30" fmla="*/ 29 w 67"/>
                <a:gd name="T31" fmla="*/ 21 h 36"/>
                <a:gd name="T32" fmla="*/ 36 w 67"/>
                <a:gd name="T33" fmla="*/ 15 h 36"/>
                <a:gd name="T34" fmla="*/ 42 w 67"/>
                <a:gd name="T35" fmla="*/ 9 h 36"/>
                <a:gd name="T36" fmla="*/ 50 w 67"/>
                <a:gd name="T37" fmla="*/ 5 h 36"/>
                <a:gd name="T38" fmla="*/ 52 w 67"/>
                <a:gd name="T39" fmla="*/ 5 h 36"/>
                <a:gd name="T40" fmla="*/ 55 w 67"/>
                <a:gd name="T41" fmla="*/ 5 h 36"/>
                <a:gd name="T42" fmla="*/ 61 w 67"/>
                <a:gd name="T43" fmla="*/ 7 h 36"/>
                <a:gd name="T44" fmla="*/ 65 w 67"/>
                <a:gd name="T45" fmla="*/ 9 h 36"/>
                <a:gd name="T46" fmla="*/ 67 w 67"/>
                <a:gd name="T47" fmla="*/ 5 h 36"/>
                <a:gd name="T48" fmla="*/ 67 w 67"/>
                <a:gd name="T49" fmla="*/ 11 h 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6"/>
                <a:gd name="T77" fmla="*/ 67 w 67"/>
                <a:gd name="T78" fmla="*/ 36 h 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6">
                  <a:moveTo>
                    <a:pt x="67" y="11"/>
                  </a:moveTo>
                  <a:lnTo>
                    <a:pt x="67" y="5"/>
                  </a:lnTo>
                  <a:lnTo>
                    <a:pt x="61" y="3"/>
                  </a:lnTo>
                  <a:lnTo>
                    <a:pt x="57" y="1"/>
                  </a:lnTo>
                  <a:lnTo>
                    <a:pt x="52" y="0"/>
                  </a:lnTo>
                  <a:lnTo>
                    <a:pt x="48" y="1"/>
                  </a:lnTo>
                  <a:lnTo>
                    <a:pt x="42" y="5"/>
                  </a:lnTo>
                  <a:lnTo>
                    <a:pt x="34" y="11"/>
                  </a:lnTo>
                  <a:lnTo>
                    <a:pt x="29" y="19"/>
                  </a:lnTo>
                  <a:lnTo>
                    <a:pt x="21" y="24"/>
                  </a:lnTo>
                  <a:lnTo>
                    <a:pt x="11" y="2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11" y="34"/>
                  </a:lnTo>
                  <a:lnTo>
                    <a:pt x="21" y="28"/>
                  </a:lnTo>
                  <a:lnTo>
                    <a:pt x="29" y="21"/>
                  </a:lnTo>
                  <a:lnTo>
                    <a:pt x="36" y="15"/>
                  </a:lnTo>
                  <a:lnTo>
                    <a:pt x="42" y="9"/>
                  </a:lnTo>
                  <a:lnTo>
                    <a:pt x="50" y="5"/>
                  </a:lnTo>
                  <a:lnTo>
                    <a:pt x="52" y="5"/>
                  </a:lnTo>
                  <a:lnTo>
                    <a:pt x="55" y="5"/>
                  </a:lnTo>
                  <a:lnTo>
                    <a:pt x="61" y="7"/>
                  </a:lnTo>
                  <a:lnTo>
                    <a:pt x="65" y="9"/>
                  </a:lnTo>
                  <a:lnTo>
                    <a:pt x="67" y="5"/>
                  </a:lnTo>
                  <a:lnTo>
                    <a:pt x="67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45" name="Freeform 1194">
              <a:extLst>
                <a:ext uri="{FF2B5EF4-FFF2-40B4-BE49-F238E27FC236}">
                  <a16:creationId xmlns:a16="http://schemas.microsoft.com/office/drawing/2014/main" id="{E40D7175-2EF0-1F76-6429-AC58E7B52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1746"/>
              <a:ext cx="23" cy="31"/>
            </a:xfrm>
            <a:custGeom>
              <a:avLst/>
              <a:gdLst>
                <a:gd name="T0" fmla="*/ 23 w 23"/>
                <a:gd name="T1" fmla="*/ 25 h 31"/>
                <a:gd name="T2" fmla="*/ 13 w 23"/>
                <a:gd name="T3" fmla="*/ 25 h 31"/>
                <a:gd name="T4" fmla="*/ 8 w 23"/>
                <a:gd name="T5" fmla="*/ 21 h 31"/>
                <a:gd name="T6" fmla="*/ 4 w 23"/>
                <a:gd name="T7" fmla="*/ 18 h 31"/>
                <a:gd name="T8" fmla="*/ 2 w 23"/>
                <a:gd name="T9" fmla="*/ 14 h 31"/>
                <a:gd name="T10" fmla="*/ 4 w 23"/>
                <a:gd name="T11" fmla="*/ 10 h 31"/>
                <a:gd name="T12" fmla="*/ 8 w 23"/>
                <a:gd name="T13" fmla="*/ 8 h 31"/>
                <a:gd name="T14" fmla="*/ 13 w 23"/>
                <a:gd name="T15" fmla="*/ 4 h 31"/>
                <a:gd name="T16" fmla="*/ 23 w 23"/>
                <a:gd name="T17" fmla="*/ 6 h 31"/>
                <a:gd name="T18" fmla="*/ 23 w 23"/>
                <a:gd name="T19" fmla="*/ 0 h 31"/>
                <a:gd name="T20" fmla="*/ 13 w 23"/>
                <a:gd name="T21" fmla="*/ 0 h 31"/>
                <a:gd name="T22" fmla="*/ 6 w 23"/>
                <a:gd name="T23" fmla="*/ 4 h 31"/>
                <a:gd name="T24" fmla="*/ 2 w 23"/>
                <a:gd name="T25" fmla="*/ 8 h 31"/>
                <a:gd name="T26" fmla="*/ 0 w 23"/>
                <a:gd name="T27" fmla="*/ 14 h 31"/>
                <a:gd name="T28" fmla="*/ 2 w 23"/>
                <a:gd name="T29" fmla="*/ 21 h 31"/>
                <a:gd name="T30" fmla="*/ 6 w 23"/>
                <a:gd name="T31" fmla="*/ 25 h 31"/>
                <a:gd name="T32" fmla="*/ 13 w 23"/>
                <a:gd name="T33" fmla="*/ 29 h 31"/>
                <a:gd name="T34" fmla="*/ 23 w 23"/>
                <a:gd name="T35" fmla="*/ 31 h 31"/>
                <a:gd name="T36" fmla="*/ 23 w 23"/>
                <a:gd name="T37" fmla="*/ 25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31"/>
                <a:gd name="T59" fmla="*/ 23 w 23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31">
                  <a:moveTo>
                    <a:pt x="23" y="25"/>
                  </a:moveTo>
                  <a:lnTo>
                    <a:pt x="13" y="25"/>
                  </a:lnTo>
                  <a:lnTo>
                    <a:pt x="8" y="21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8" y="8"/>
                  </a:lnTo>
                  <a:lnTo>
                    <a:pt x="13" y="4"/>
                  </a:lnTo>
                  <a:lnTo>
                    <a:pt x="23" y="6"/>
                  </a:lnTo>
                  <a:lnTo>
                    <a:pt x="23" y="0"/>
                  </a:lnTo>
                  <a:lnTo>
                    <a:pt x="13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1"/>
                  </a:lnTo>
                  <a:lnTo>
                    <a:pt x="6" y="25"/>
                  </a:lnTo>
                  <a:lnTo>
                    <a:pt x="13" y="29"/>
                  </a:lnTo>
                  <a:lnTo>
                    <a:pt x="23" y="31"/>
                  </a:lnTo>
                  <a:lnTo>
                    <a:pt x="23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46" name="Freeform 1195">
              <a:extLst>
                <a:ext uri="{FF2B5EF4-FFF2-40B4-BE49-F238E27FC236}">
                  <a16:creationId xmlns:a16="http://schemas.microsoft.com/office/drawing/2014/main" id="{18BCE1CD-AEA2-7E99-A329-A5C313545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1741"/>
              <a:ext cx="65" cy="36"/>
            </a:xfrm>
            <a:custGeom>
              <a:avLst/>
              <a:gdLst>
                <a:gd name="T0" fmla="*/ 65 w 65"/>
                <a:gd name="T1" fmla="*/ 11 h 36"/>
                <a:gd name="T2" fmla="*/ 65 w 65"/>
                <a:gd name="T3" fmla="*/ 5 h 36"/>
                <a:gd name="T4" fmla="*/ 61 w 65"/>
                <a:gd name="T5" fmla="*/ 3 h 36"/>
                <a:gd name="T6" fmla="*/ 56 w 65"/>
                <a:gd name="T7" fmla="*/ 1 h 36"/>
                <a:gd name="T8" fmla="*/ 52 w 65"/>
                <a:gd name="T9" fmla="*/ 0 h 36"/>
                <a:gd name="T10" fmla="*/ 48 w 65"/>
                <a:gd name="T11" fmla="*/ 1 h 36"/>
                <a:gd name="T12" fmla="*/ 40 w 65"/>
                <a:gd name="T13" fmla="*/ 5 h 36"/>
                <a:gd name="T14" fmla="*/ 34 w 65"/>
                <a:gd name="T15" fmla="*/ 11 h 36"/>
                <a:gd name="T16" fmla="*/ 27 w 65"/>
                <a:gd name="T17" fmla="*/ 19 h 36"/>
                <a:gd name="T18" fmla="*/ 19 w 65"/>
                <a:gd name="T19" fmla="*/ 24 h 36"/>
                <a:gd name="T20" fmla="*/ 11 w 65"/>
                <a:gd name="T21" fmla="*/ 28 h 36"/>
                <a:gd name="T22" fmla="*/ 0 w 65"/>
                <a:gd name="T23" fmla="*/ 30 h 36"/>
                <a:gd name="T24" fmla="*/ 0 w 65"/>
                <a:gd name="T25" fmla="*/ 36 h 36"/>
                <a:gd name="T26" fmla="*/ 11 w 65"/>
                <a:gd name="T27" fmla="*/ 34 h 36"/>
                <a:gd name="T28" fmla="*/ 21 w 65"/>
                <a:gd name="T29" fmla="*/ 28 h 36"/>
                <a:gd name="T30" fmla="*/ 29 w 65"/>
                <a:gd name="T31" fmla="*/ 21 h 36"/>
                <a:gd name="T32" fmla="*/ 34 w 65"/>
                <a:gd name="T33" fmla="*/ 15 h 36"/>
                <a:gd name="T34" fmla="*/ 42 w 65"/>
                <a:gd name="T35" fmla="*/ 9 h 36"/>
                <a:gd name="T36" fmla="*/ 48 w 65"/>
                <a:gd name="T37" fmla="*/ 5 h 36"/>
                <a:gd name="T38" fmla="*/ 52 w 65"/>
                <a:gd name="T39" fmla="*/ 5 h 36"/>
                <a:gd name="T40" fmla="*/ 56 w 65"/>
                <a:gd name="T41" fmla="*/ 5 h 36"/>
                <a:gd name="T42" fmla="*/ 59 w 65"/>
                <a:gd name="T43" fmla="*/ 7 h 36"/>
                <a:gd name="T44" fmla="*/ 65 w 65"/>
                <a:gd name="T45" fmla="*/ 9 h 36"/>
                <a:gd name="T46" fmla="*/ 65 w 65"/>
                <a:gd name="T47" fmla="*/ 5 h 36"/>
                <a:gd name="T48" fmla="*/ 65 w 65"/>
                <a:gd name="T49" fmla="*/ 11 h 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5"/>
                <a:gd name="T76" fmla="*/ 0 h 36"/>
                <a:gd name="T77" fmla="*/ 65 w 65"/>
                <a:gd name="T78" fmla="*/ 36 h 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5" h="36">
                  <a:moveTo>
                    <a:pt x="65" y="11"/>
                  </a:moveTo>
                  <a:lnTo>
                    <a:pt x="65" y="5"/>
                  </a:lnTo>
                  <a:lnTo>
                    <a:pt x="61" y="3"/>
                  </a:lnTo>
                  <a:lnTo>
                    <a:pt x="56" y="1"/>
                  </a:lnTo>
                  <a:lnTo>
                    <a:pt x="52" y="0"/>
                  </a:lnTo>
                  <a:lnTo>
                    <a:pt x="48" y="1"/>
                  </a:lnTo>
                  <a:lnTo>
                    <a:pt x="40" y="5"/>
                  </a:lnTo>
                  <a:lnTo>
                    <a:pt x="34" y="11"/>
                  </a:lnTo>
                  <a:lnTo>
                    <a:pt x="27" y="19"/>
                  </a:lnTo>
                  <a:lnTo>
                    <a:pt x="19" y="24"/>
                  </a:lnTo>
                  <a:lnTo>
                    <a:pt x="11" y="2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11" y="34"/>
                  </a:lnTo>
                  <a:lnTo>
                    <a:pt x="21" y="28"/>
                  </a:lnTo>
                  <a:lnTo>
                    <a:pt x="29" y="21"/>
                  </a:lnTo>
                  <a:lnTo>
                    <a:pt x="34" y="15"/>
                  </a:lnTo>
                  <a:lnTo>
                    <a:pt x="42" y="9"/>
                  </a:lnTo>
                  <a:lnTo>
                    <a:pt x="48" y="5"/>
                  </a:lnTo>
                  <a:lnTo>
                    <a:pt x="52" y="5"/>
                  </a:lnTo>
                  <a:lnTo>
                    <a:pt x="56" y="5"/>
                  </a:lnTo>
                  <a:lnTo>
                    <a:pt x="59" y="7"/>
                  </a:lnTo>
                  <a:lnTo>
                    <a:pt x="65" y="9"/>
                  </a:lnTo>
                  <a:lnTo>
                    <a:pt x="65" y="5"/>
                  </a:lnTo>
                  <a:lnTo>
                    <a:pt x="6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47" name="Freeform 1196">
              <a:extLst>
                <a:ext uri="{FF2B5EF4-FFF2-40B4-BE49-F238E27FC236}">
                  <a16:creationId xmlns:a16="http://schemas.microsoft.com/office/drawing/2014/main" id="{B8452EAC-FB67-3F4C-818A-0D17C917F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0" y="1746"/>
              <a:ext cx="23" cy="31"/>
            </a:xfrm>
            <a:custGeom>
              <a:avLst/>
              <a:gdLst>
                <a:gd name="T0" fmla="*/ 23 w 23"/>
                <a:gd name="T1" fmla="*/ 25 h 31"/>
                <a:gd name="T2" fmla="*/ 14 w 23"/>
                <a:gd name="T3" fmla="*/ 25 h 31"/>
                <a:gd name="T4" fmla="*/ 8 w 23"/>
                <a:gd name="T5" fmla="*/ 21 h 31"/>
                <a:gd name="T6" fmla="*/ 4 w 23"/>
                <a:gd name="T7" fmla="*/ 18 h 31"/>
                <a:gd name="T8" fmla="*/ 4 w 23"/>
                <a:gd name="T9" fmla="*/ 14 h 31"/>
                <a:gd name="T10" fmla="*/ 4 w 23"/>
                <a:gd name="T11" fmla="*/ 10 h 31"/>
                <a:gd name="T12" fmla="*/ 8 w 23"/>
                <a:gd name="T13" fmla="*/ 8 h 31"/>
                <a:gd name="T14" fmla="*/ 14 w 23"/>
                <a:gd name="T15" fmla="*/ 4 h 31"/>
                <a:gd name="T16" fmla="*/ 23 w 23"/>
                <a:gd name="T17" fmla="*/ 6 h 31"/>
                <a:gd name="T18" fmla="*/ 23 w 23"/>
                <a:gd name="T19" fmla="*/ 0 h 31"/>
                <a:gd name="T20" fmla="*/ 14 w 23"/>
                <a:gd name="T21" fmla="*/ 0 h 31"/>
                <a:gd name="T22" fmla="*/ 8 w 23"/>
                <a:gd name="T23" fmla="*/ 4 h 31"/>
                <a:gd name="T24" fmla="*/ 2 w 23"/>
                <a:gd name="T25" fmla="*/ 8 h 31"/>
                <a:gd name="T26" fmla="*/ 0 w 23"/>
                <a:gd name="T27" fmla="*/ 14 h 31"/>
                <a:gd name="T28" fmla="*/ 2 w 23"/>
                <a:gd name="T29" fmla="*/ 21 h 31"/>
                <a:gd name="T30" fmla="*/ 8 w 23"/>
                <a:gd name="T31" fmla="*/ 25 h 31"/>
                <a:gd name="T32" fmla="*/ 14 w 23"/>
                <a:gd name="T33" fmla="*/ 29 h 31"/>
                <a:gd name="T34" fmla="*/ 23 w 23"/>
                <a:gd name="T35" fmla="*/ 31 h 31"/>
                <a:gd name="T36" fmla="*/ 23 w 23"/>
                <a:gd name="T37" fmla="*/ 25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31"/>
                <a:gd name="T59" fmla="*/ 23 w 23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31">
                  <a:moveTo>
                    <a:pt x="23" y="25"/>
                  </a:moveTo>
                  <a:lnTo>
                    <a:pt x="14" y="25"/>
                  </a:lnTo>
                  <a:lnTo>
                    <a:pt x="8" y="21"/>
                  </a:lnTo>
                  <a:lnTo>
                    <a:pt x="4" y="18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8" y="8"/>
                  </a:lnTo>
                  <a:lnTo>
                    <a:pt x="14" y="4"/>
                  </a:lnTo>
                  <a:lnTo>
                    <a:pt x="23" y="6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8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1"/>
                  </a:lnTo>
                  <a:lnTo>
                    <a:pt x="8" y="25"/>
                  </a:lnTo>
                  <a:lnTo>
                    <a:pt x="14" y="29"/>
                  </a:lnTo>
                  <a:lnTo>
                    <a:pt x="23" y="31"/>
                  </a:lnTo>
                  <a:lnTo>
                    <a:pt x="23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48" name="Freeform 1197">
              <a:extLst>
                <a:ext uri="{FF2B5EF4-FFF2-40B4-BE49-F238E27FC236}">
                  <a16:creationId xmlns:a16="http://schemas.microsoft.com/office/drawing/2014/main" id="{9BA0E6C2-7E3B-57E5-2D0A-13EC04668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" y="1741"/>
              <a:ext cx="67" cy="36"/>
            </a:xfrm>
            <a:custGeom>
              <a:avLst/>
              <a:gdLst>
                <a:gd name="T0" fmla="*/ 65 w 67"/>
                <a:gd name="T1" fmla="*/ 11 h 36"/>
                <a:gd name="T2" fmla="*/ 67 w 67"/>
                <a:gd name="T3" fmla="*/ 5 h 36"/>
                <a:gd name="T4" fmla="*/ 62 w 67"/>
                <a:gd name="T5" fmla="*/ 3 h 36"/>
                <a:gd name="T6" fmla="*/ 58 w 67"/>
                <a:gd name="T7" fmla="*/ 1 h 36"/>
                <a:gd name="T8" fmla="*/ 52 w 67"/>
                <a:gd name="T9" fmla="*/ 0 h 36"/>
                <a:gd name="T10" fmla="*/ 48 w 67"/>
                <a:gd name="T11" fmla="*/ 1 h 36"/>
                <a:gd name="T12" fmla="*/ 40 w 67"/>
                <a:gd name="T13" fmla="*/ 5 h 36"/>
                <a:gd name="T14" fmla="*/ 35 w 67"/>
                <a:gd name="T15" fmla="*/ 11 h 36"/>
                <a:gd name="T16" fmla="*/ 29 w 67"/>
                <a:gd name="T17" fmla="*/ 19 h 36"/>
                <a:gd name="T18" fmla="*/ 21 w 67"/>
                <a:gd name="T19" fmla="*/ 24 h 36"/>
                <a:gd name="T20" fmla="*/ 12 w 67"/>
                <a:gd name="T21" fmla="*/ 28 h 36"/>
                <a:gd name="T22" fmla="*/ 0 w 67"/>
                <a:gd name="T23" fmla="*/ 30 h 36"/>
                <a:gd name="T24" fmla="*/ 0 w 67"/>
                <a:gd name="T25" fmla="*/ 36 h 36"/>
                <a:gd name="T26" fmla="*/ 12 w 67"/>
                <a:gd name="T27" fmla="*/ 34 h 36"/>
                <a:gd name="T28" fmla="*/ 21 w 67"/>
                <a:gd name="T29" fmla="*/ 28 h 36"/>
                <a:gd name="T30" fmla="*/ 29 w 67"/>
                <a:gd name="T31" fmla="*/ 21 h 36"/>
                <a:gd name="T32" fmla="*/ 37 w 67"/>
                <a:gd name="T33" fmla="*/ 15 h 36"/>
                <a:gd name="T34" fmla="*/ 42 w 67"/>
                <a:gd name="T35" fmla="*/ 9 h 36"/>
                <a:gd name="T36" fmla="*/ 50 w 67"/>
                <a:gd name="T37" fmla="*/ 5 h 36"/>
                <a:gd name="T38" fmla="*/ 52 w 67"/>
                <a:gd name="T39" fmla="*/ 5 h 36"/>
                <a:gd name="T40" fmla="*/ 56 w 67"/>
                <a:gd name="T41" fmla="*/ 5 h 36"/>
                <a:gd name="T42" fmla="*/ 62 w 67"/>
                <a:gd name="T43" fmla="*/ 7 h 36"/>
                <a:gd name="T44" fmla="*/ 65 w 67"/>
                <a:gd name="T45" fmla="*/ 9 h 36"/>
                <a:gd name="T46" fmla="*/ 65 w 67"/>
                <a:gd name="T47" fmla="*/ 5 h 36"/>
                <a:gd name="T48" fmla="*/ 65 w 67"/>
                <a:gd name="T49" fmla="*/ 11 h 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6"/>
                <a:gd name="T77" fmla="*/ 67 w 67"/>
                <a:gd name="T78" fmla="*/ 36 h 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6">
                  <a:moveTo>
                    <a:pt x="65" y="11"/>
                  </a:moveTo>
                  <a:lnTo>
                    <a:pt x="67" y="5"/>
                  </a:lnTo>
                  <a:lnTo>
                    <a:pt x="62" y="3"/>
                  </a:lnTo>
                  <a:lnTo>
                    <a:pt x="58" y="1"/>
                  </a:lnTo>
                  <a:lnTo>
                    <a:pt x="52" y="0"/>
                  </a:lnTo>
                  <a:lnTo>
                    <a:pt x="48" y="1"/>
                  </a:lnTo>
                  <a:lnTo>
                    <a:pt x="40" y="5"/>
                  </a:lnTo>
                  <a:lnTo>
                    <a:pt x="35" y="11"/>
                  </a:lnTo>
                  <a:lnTo>
                    <a:pt x="29" y="19"/>
                  </a:lnTo>
                  <a:lnTo>
                    <a:pt x="21" y="24"/>
                  </a:lnTo>
                  <a:lnTo>
                    <a:pt x="12" y="2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12" y="34"/>
                  </a:lnTo>
                  <a:lnTo>
                    <a:pt x="21" y="28"/>
                  </a:lnTo>
                  <a:lnTo>
                    <a:pt x="29" y="21"/>
                  </a:lnTo>
                  <a:lnTo>
                    <a:pt x="37" y="15"/>
                  </a:lnTo>
                  <a:lnTo>
                    <a:pt x="42" y="9"/>
                  </a:lnTo>
                  <a:lnTo>
                    <a:pt x="50" y="5"/>
                  </a:lnTo>
                  <a:lnTo>
                    <a:pt x="52" y="5"/>
                  </a:lnTo>
                  <a:lnTo>
                    <a:pt x="56" y="5"/>
                  </a:lnTo>
                  <a:lnTo>
                    <a:pt x="62" y="7"/>
                  </a:lnTo>
                  <a:lnTo>
                    <a:pt x="65" y="9"/>
                  </a:lnTo>
                  <a:lnTo>
                    <a:pt x="65" y="5"/>
                  </a:lnTo>
                  <a:lnTo>
                    <a:pt x="6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49" name="Freeform 1198">
              <a:extLst>
                <a:ext uri="{FF2B5EF4-FFF2-40B4-BE49-F238E27FC236}">
                  <a16:creationId xmlns:a16="http://schemas.microsoft.com/office/drawing/2014/main" id="{D1F5A58C-1FBB-FA88-A0B9-53FF64B36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" y="1746"/>
              <a:ext cx="21" cy="31"/>
            </a:xfrm>
            <a:custGeom>
              <a:avLst/>
              <a:gdLst>
                <a:gd name="T0" fmla="*/ 21 w 21"/>
                <a:gd name="T1" fmla="*/ 25 h 31"/>
                <a:gd name="T2" fmla="*/ 14 w 21"/>
                <a:gd name="T3" fmla="*/ 25 h 31"/>
                <a:gd name="T4" fmla="*/ 8 w 21"/>
                <a:gd name="T5" fmla="*/ 21 h 31"/>
                <a:gd name="T6" fmla="*/ 4 w 21"/>
                <a:gd name="T7" fmla="*/ 18 h 31"/>
                <a:gd name="T8" fmla="*/ 2 w 21"/>
                <a:gd name="T9" fmla="*/ 14 h 31"/>
                <a:gd name="T10" fmla="*/ 4 w 21"/>
                <a:gd name="T11" fmla="*/ 10 h 31"/>
                <a:gd name="T12" fmla="*/ 8 w 21"/>
                <a:gd name="T13" fmla="*/ 8 h 31"/>
                <a:gd name="T14" fmla="*/ 14 w 21"/>
                <a:gd name="T15" fmla="*/ 4 h 31"/>
                <a:gd name="T16" fmla="*/ 21 w 21"/>
                <a:gd name="T17" fmla="*/ 6 h 31"/>
                <a:gd name="T18" fmla="*/ 21 w 21"/>
                <a:gd name="T19" fmla="*/ 0 h 31"/>
                <a:gd name="T20" fmla="*/ 14 w 21"/>
                <a:gd name="T21" fmla="*/ 0 h 31"/>
                <a:gd name="T22" fmla="*/ 6 w 21"/>
                <a:gd name="T23" fmla="*/ 4 h 31"/>
                <a:gd name="T24" fmla="*/ 2 w 21"/>
                <a:gd name="T25" fmla="*/ 8 h 31"/>
                <a:gd name="T26" fmla="*/ 0 w 21"/>
                <a:gd name="T27" fmla="*/ 14 h 31"/>
                <a:gd name="T28" fmla="*/ 2 w 21"/>
                <a:gd name="T29" fmla="*/ 21 h 31"/>
                <a:gd name="T30" fmla="*/ 6 w 21"/>
                <a:gd name="T31" fmla="*/ 25 h 31"/>
                <a:gd name="T32" fmla="*/ 12 w 21"/>
                <a:gd name="T33" fmla="*/ 29 h 31"/>
                <a:gd name="T34" fmla="*/ 21 w 21"/>
                <a:gd name="T35" fmla="*/ 31 h 31"/>
                <a:gd name="T36" fmla="*/ 21 w 21"/>
                <a:gd name="T37" fmla="*/ 25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"/>
                <a:gd name="T58" fmla="*/ 0 h 31"/>
                <a:gd name="T59" fmla="*/ 21 w 21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" h="31">
                  <a:moveTo>
                    <a:pt x="21" y="25"/>
                  </a:moveTo>
                  <a:lnTo>
                    <a:pt x="14" y="25"/>
                  </a:lnTo>
                  <a:lnTo>
                    <a:pt x="8" y="21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8" y="8"/>
                  </a:lnTo>
                  <a:lnTo>
                    <a:pt x="14" y="4"/>
                  </a:lnTo>
                  <a:lnTo>
                    <a:pt x="21" y="6"/>
                  </a:lnTo>
                  <a:lnTo>
                    <a:pt x="21" y="0"/>
                  </a:lnTo>
                  <a:lnTo>
                    <a:pt x="14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1"/>
                  </a:lnTo>
                  <a:lnTo>
                    <a:pt x="6" y="25"/>
                  </a:lnTo>
                  <a:lnTo>
                    <a:pt x="12" y="29"/>
                  </a:lnTo>
                  <a:lnTo>
                    <a:pt x="21" y="31"/>
                  </a:lnTo>
                  <a:lnTo>
                    <a:pt x="21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50" name="Freeform 1199">
              <a:extLst>
                <a:ext uri="{FF2B5EF4-FFF2-40B4-BE49-F238E27FC236}">
                  <a16:creationId xmlns:a16="http://schemas.microsoft.com/office/drawing/2014/main" id="{68595B00-2BA3-E689-35AD-816AAD4BF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1741"/>
              <a:ext cx="64" cy="36"/>
            </a:xfrm>
            <a:custGeom>
              <a:avLst/>
              <a:gdLst>
                <a:gd name="T0" fmla="*/ 64 w 64"/>
                <a:gd name="T1" fmla="*/ 3 h 36"/>
                <a:gd name="T2" fmla="*/ 64 w 64"/>
                <a:gd name="T3" fmla="*/ 3 h 36"/>
                <a:gd name="T4" fmla="*/ 58 w 64"/>
                <a:gd name="T5" fmla="*/ 1 h 36"/>
                <a:gd name="T6" fmla="*/ 54 w 64"/>
                <a:gd name="T7" fmla="*/ 0 h 36"/>
                <a:gd name="T8" fmla="*/ 50 w 64"/>
                <a:gd name="T9" fmla="*/ 1 h 36"/>
                <a:gd name="T10" fmla="*/ 43 w 64"/>
                <a:gd name="T11" fmla="*/ 5 h 36"/>
                <a:gd name="T12" fmla="*/ 37 w 64"/>
                <a:gd name="T13" fmla="*/ 11 h 36"/>
                <a:gd name="T14" fmla="*/ 29 w 64"/>
                <a:gd name="T15" fmla="*/ 19 h 36"/>
                <a:gd name="T16" fmla="*/ 22 w 64"/>
                <a:gd name="T17" fmla="*/ 24 h 36"/>
                <a:gd name="T18" fmla="*/ 12 w 64"/>
                <a:gd name="T19" fmla="*/ 28 h 36"/>
                <a:gd name="T20" fmla="*/ 0 w 64"/>
                <a:gd name="T21" fmla="*/ 30 h 36"/>
                <a:gd name="T22" fmla="*/ 0 w 64"/>
                <a:gd name="T23" fmla="*/ 36 h 36"/>
                <a:gd name="T24" fmla="*/ 8 w 64"/>
                <a:gd name="T25" fmla="*/ 34 h 36"/>
                <a:gd name="T26" fmla="*/ 29 w 64"/>
                <a:gd name="T27" fmla="*/ 23 h 36"/>
                <a:gd name="T28" fmla="*/ 31 w 64"/>
                <a:gd name="T29" fmla="*/ 21 h 36"/>
                <a:gd name="T30" fmla="*/ 37 w 64"/>
                <a:gd name="T31" fmla="*/ 15 h 36"/>
                <a:gd name="T32" fmla="*/ 45 w 64"/>
                <a:gd name="T33" fmla="*/ 9 h 36"/>
                <a:gd name="T34" fmla="*/ 50 w 64"/>
                <a:gd name="T35" fmla="*/ 5 h 36"/>
                <a:gd name="T36" fmla="*/ 54 w 64"/>
                <a:gd name="T37" fmla="*/ 5 h 36"/>
                <a:gd name="T38" fmla="*/ 58 w 64"/>
                <a:gd name="T39" fmla="*/ 5 h 36"/>
                <a:gd name="T40" fmla="*/ 60 w 64"/>
                <a:gd name="T41" fmla="*/ 5 h 36"/>
                <a:gd name="T42" fmla="*/ 64 w 64"/>
                <a:gd name="T43" fmla="*/ 3 h 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4"/>
                <a:gd name="T67" fmla="*/ 0 h 36"/>
                <a:gd name="T68" fmla="*/ 64 w 64"/>
                <a:gd name="T69" fmla="*/ 36 h 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4" h="36">
                  <a:moveTo>
                    <a:pt x="64" y="3"/>
                  </a:moveTo>
                  <a:lnTo>
                    <a:pt x="64" y="3"/>
                  </a:lnTo>
                  <a:lnTo>
                    <a:pt x="58" y="1"/>
                  </a:lnTo>
                  <a:lnTo>
                    <a:pt x="54" y="0"/>
                  </a:lnTo>
                  <a:lnTo>
                    <a:pt x="50" y="1"/>
                  </a:lnTo>
                  <a:lnTo>
                    <a:pt x="43" y="5"/>
                  </a:lnTo>
                  <a:lnTo>
                    <a:pt x="37" y="11"/>
                  </a:lnTo>
                  <a:lnTo>
                    <a:pt x="29" y="19"/>
                  </a:lnTo>
                  <a:lnTo>
                    <a:pt x="22" y="24"/>
                  </a:lnTo>
                  <a:lnTo>
                    <a:pt x="12" y="2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8" y="34"/>
                  </a:lnTo>
                  <a:lnTo>
                    <a:pt x="29" y="23"/>
                  </a:lnTo>
                  <a:lnTo>
                    <a:pt x="31" y="21"/>
                  </a:lnTo>
                  <a:lnTo>
                    <a:pt x="37" y="15"/>
                  </a:lnTo>
                  <a:lnTo>
                    <a:pt x="45" y="9"/>
                  </a:lnTo>
                  <a:lnTo>
                    <a:pt x="50" y="5"/>
                  </a:lnTo>
                  <a:lnTo>
                    <a:pt x="54" y="5"/>
                  </a:lnTo>
                  <a:lnTo>
                    <a:pt x="58" y="5"/>
                  </a:lnTo>
                  <a:lnTo>
                    <a:pt x="60" y="5"/>
                  </a:lnTo>
                  <a:lnTo>
                    <a:pt x="64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51" name="Freeform 1200">
              <a:extLst>
                <a:ext uri="{FF2B5EF4-FFF2-40B4-BE49-F238E27FC236}">
                  <a16:creationId xmlns:a16="http://schemas.microsoft.com/office/drawing/2014/main" id="{D1609688-3E5F-7DA8-3835-3A9F266FF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4" y="1746"/>
              <a:ext cx="14" cy="8"/>
            </a:xfrm>
            <a:custGeom>
              <a:avLst/>
              <a:gdLst>
                <a:gd name="T0" fmla="*/ 14 w 14"/>
                <a:gd name="T1" fmla="*/ 0 h 8"/>
                <a:gd name="T2" fmla="*/ 12 w 14"/>
                <a:gd name="T3" fmla="*/ 0 h 8"/>
                <a:gd name="T4" fmla="*/ 4 w 14"/>
                <a:gd name="T5" fmla="*/ 4 h 8"/>
                <a:gd name="T6" fmla="*/ 0 w 14"/>
                <a:gd name="T7" fmla="*/ 8 h 8"/>
                <a:gd name="T8" fmla="*/ 0 w 14"/>
                <a:gd name="T9" fmla="*/ 8 h 8"/>
                <a:gd name="T10" fmla="*/ 14 w 14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"/>
                <a:gd name="T19" fmla="*/ 0 h 8"/>
                <a:gd name="T20" fmla="*/ 14 w 14"/>
                <a:gd name="T21" fmla="*/ 8 h 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" h="8">
                  <a:moveTo>
                    <a:pt x="14" y="0"/>
                  </a:moveTo>
                  <a:lnTo>
                    <a:pt x="12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52" name="Freeform 1201">
              <a:extLst>
                <a:ext uri="{FF2B5EF4-FFF2-40B4-BE49-F238E27FC236}">
                  <a16:creationId xmlns:a16="http://schemas.microsoft.com/office/drawing/2014/main" id="{0C6ADC45-E99D-CAB4-0CAE-4A30290DD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8" y="1687"/>
              <a:ext cx="21" cy="15"/>
            </a:xfrm>
            <a:custGeom>
              <a:avLst/>
              <a:gdLst>
                <a:gd name="T0" fmla="*/ 21 w 21"/>
                <a:gd name="T1" fmla="*/ 9 h 15"/>
                <a:gd name="T2" fmla="*/ 11 w 21"/>
                <a:gd name="T3" fmla="*/ 9 h 15"/>
                <a:gd name="T4" fmla="*/ 5 w 21"/>
                <a:gd name="T5" fmla="*/ 6 h 15"/>
                <a:gd name="T6" fmla="*/ 1 w 21"/>
                <a:gd name="T7" fmla="*/ 2 h 15"/>
                <a:gd name="T8" fmla="*/ 1 w 21"/>
                <a:gd name="T9" fmla="*/ 0 h 15"/>
                <a:gd name="T10" fmla="*/ 0 w 21"/>
                <a:gd name="T11" fmla="*/ 2 h 15"/>
                <a:gd name="T12" fmla="*/ 0 w 21"/>
                <a:gd name="T13" fmla="*/ 6 h 15"/>
                <a:gd name="T14" fmla="*/ 3 w 21"/>
                <a:gd name="T15" fmla="*/ 9 h 15"/>
                <a:gd name="T16" fmla="*/ 11 w 21"/>
                <a:gd name="T17" fmla="*/ 13 h 15"/>
                <a:gd name="T18" fmla="*/ 21 w 21"/>
                <a:gd name="T19" fmla="*/ 15 h 15"/>
                <a:gd name="T20" fmla="*/ 21 w 21"/>
                <a:gd name="T21" fmla="*/ 9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"/>
                <a:gd name="T34" fmla="*/ 0 h 15"/>
                <a:gd name="T35" fmla="*/ 21 w 21"/>
                <a:gd name="T36" fmla="*/ 15 h 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" h="15">
                  <a:moveTo>
                    <a:pt x="21" y="9"/>
                  </a:moveTo>
                  <a:lnTo>
                    <a:pt x="11" y="9"/>
                  </a:lnTo>
                  <a:lnTo>
                    <a:pt x="5" y="6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3" y="9"/>
                  </a:lnTo>
                  <a:lnTo>
                    <a:pt x="11" y="13"/>
                  </a:lnTo>
                  <a:lnTo>
                    <a:pt x="21" y="15"/>
                  </a:lnTo>
                  <a:lnTo>
                    <a:pt x="2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53" name="Freeform 1202">
              <a:extLst>
                <a:ext uri="{FF2B5EF4-FFF2-40B4-BE49-F238E27FC236}">
                  <a16:creationId xmlns:a16="http://schemas.microsoft.com/office/drawing/2014/main" id="{B9E473A7-B7F6-6740-6C88-E2331FA21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9" y="1666"/>
              <a:ext cx="67" cy="36"/>
            </a:xfrm>
            <a:custGeom>
              <a:avLst/>
              <a:gdLst>
                <a:gd name="T0" fmla="*/ 65 w 67"/>
                <a:gd name="T1" fmla="*/ 9 h 36"/>
                <a:gd name="T2" fmla="*/ 67 w 67"/>
                <a:gd name="T3" fmla="*/ 5 h 36"/>
                <a:gd name="T4" fmla="*/ 61 w 67"/>
                <a:gd name="T5" fmla="*/ 4 h 36"/>
                <a:gd name="T6" fmla="*/ 55 w 67"/>
                <a:gd name="T7" fmla="*/ 2 h 36"/>
                <a:gd name="T8" fmla="*/ 51 w 67"/>
                <a:gd name="T9" fmla="*/ 0 h 36"/>
                <a:gd name="T10" fmla="*/ 48 w 67"/>
                <a:gd name="T11" fmla="*/ 2 h 36"/>
                <a:gd name="T12" fmla="*/ 40 w 67"/>
                <a:gd name="T13" fmla="*/ 5 h 36"/>
                <a:gd name="T14" fmla="*/ 34 w 67"/>
                <a:gd name="T15" fmla="*/ 11 h 36"/>
                <a:gd name="T16" fmla="*/ 27 w 67"/>
                <a:gd name="T17" fmla="*/ 17 h 36"/>
                <a:gd name="T18" fmla="*/ 21 w 67"/>
                <a:gd name="T19" fmla="*/ 25 h 36"/>
                <a:gd name="T20" fmla="*/ 11 w 67"/>
                <a:gd name="T21" fmla="*/ 28 h 36"/>
                <a:gd name="T22" fmla="*/ 0 w 67"/>
                <a:gd name="T23" fmla="*/ 30 h 36"/>
                <a:gd name="T24" fmla="*/ 0 w 67"/>
                <a:gd name="T25" fmla="*/ 36 h 36"/>
                <a:gd name="T26" fmla="*/ 11 w 67"/>
                <a:gd name="T27" fmla="*/ 34 h 36"/>
                <a:gd name="T28" fmla="*/ 21 w 67"/>
                <a:gd name="T29" fmla="*/ 28 h 36"/>
                <a:gd name="T30" fmla="*/ 28 w 67"/>
                <a:gd name="T31" fmla="*/ 21 h 36"/>
                <a:gd name="T32" fmla="*/ 36 w 67"/>
                <a:gd name="T33" fmla="*/ 15 h 36"/>
                <a:gd name="T34" fmla="*/ 42 w 67"/>
                <a:gd name="T35" fmla="*/ 9 h 36"/>
                <a:gd name="T36" fmla="*/ 48 w 67"/>
                <a:gd name="T37" fmla="*/ 5 h 36"/>
                <a:gd name="T38" fmla="*/ 51 w 67"/>
                <a:gd name="T39" fmla="*/ 4 h 36"/>
                <a:gd name="T40" fmla="*/ 55 w 67"/>
                <a:gd name="T41" fmla="*/ 5 h 36"/>
                <a:gd name="T42" fmla="*/ 59 w 67"/>
                <a:gd name="T43" fmla="*/ 7 h 36"/>
                <a:gd name="T44" fmla="*/ 65 w 67"/>
                <a:gd name="T45" fmla="*/ 9 h 36"/>
                <a:gd name="T46" fmla="*/ 65 w 67"/>
                <a:gd name="T47" fmla="*/ 5 h 36"/>
                <a:gd name="T48" fmla="*/ 65 w 67"/>
                <a:gd name="T49" fmla="*/ 9 h 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6"/>
                <a:gd name="T77" fmla="*/ 67 w 67"/>
                <a:gd name="T78" fmla="*/ 36 h 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6">
                  <a:moveTo>
                    <a:pt x="65" y="9"/>
                  </a:moveTo>
                  <a:lnTo>
                    <a:pt x="67" y="5"/>
                  </a:lnTo>
                  <a:lnTo>
                    <a:pt x="61" y="4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0" y="5"/>
                  </a:lnTo>
                  <a:lnTo>
                    <a:pt x="34" y="11"/>
                  </a:lnTo>
                  <a:lnTo>
                    <a:pt x="27" y="17"/>
                  </a:lnTo>
                  <a:lnTo>
                    <a:pt x="21" y="25"/>
                  </a:lnTo>
                  <a:lnTo>
                    <a:pt x="11" y="2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11" y="34"/>
                  </a:lnTo>
                  <a:lnTo>
                    <a:pt x="21" y="28"/>
                  </a:lnTo>
                  <a:lnTo>
                    <a:pt x="28" y="21"/>
                  </a:lnTo>
                  <a:lnTo>
                    <a:pt x="36" y="15"/>
                  </a:lnTo>
                  <a:lnTo>
                    <a:pt x="42" y="9"/>
                  </a:lnTo>
                  <a:lnTo>
                    <a:pt x="48" y="5"/>
                  </a:lnTo>
                  <a:lnTo>
                    <a:pt x="51" y="4"/>
                  </a:lnTo>
                  <a:lnTo>
                    <a:pt x="55" y="5"/>
                  </a:lnTo>
                  <a:lnTo>
                    <a:pt x="59" y="7"/>
                  </a:lnTo>
                  <a:lnTo>
                    <a:pt x="65" y="9"/>
                  </a:lnTo>
                  <a:lnTo>
                    <a:pt x="65" y="5"/>
                  </a:lnTo>
                  <a:lnTo>
                    <a:pt x="6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54" name="Freeform 1203">
              <a:extLst>
                <a:ext uri="{FF2B5EF4-FFF2-40B4-BE49-F238E27FC236}">
                  <a16:creationId xmlns:a16="http://schemas.microsoft.com/office/drawing/2014/main" id="{166890FA-4DAA-D699-E023-07CF0B537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3" y="1671"/>
              <a:ext cx="21" cy="31"/>
            </a:xfrm>
            <a:custGeom>
              <a:avLst/>
              <a:gdLst>
                <a:gd name="T0" fmla="*/ 21 w 21"/>
                <a:gd name="T1" fmla="*/ 25 h 31"/>
                <a:gd name="T2" fmla="*/ 13 w 21"/>
                <a:gd name="T3" fmla="*/ 25 h 31"/>
                <a:gd name="T4" fmla="*/ 6 w 21"/>
                <a:gd name="T5" fmla="*/ 22 h 31"/>
                <a:gd name="T6" fmla="*/ 4 w 21"/>
                <a:gd name="T7" fmla="*/ 18 h 31"/>
                <a:gd name="T8" fmla="*/ 2 w 21"/>
                <a:gd name="T9" fmla="*/ 14 h 31"/>
                <a:gd name="T10" fmla="*/ 4 w 21"/>
                <a:gd name="T11" fmla="*/ 10 h 31"/>
                <a:gd name="T12" fmla="*/ 6 w 21"/>
                <a:gd name="T13" fmla="*/ 8 h 31"/>
                <a:gd name="T14" fmla="*/ 13 w 21"/>
                <a:gd name="T15" fmla="*/ 4 h 31"/>
                <a:gd name="T16" fmla="*/ 21 w 21"/>
                <a:gd name="T17" fmla="*/ 4 h 31"/>
                <a:gd name="T18" fmla="*/ 21 w 21"/>
                <a:gd name="T19" fmla="*/ 0 h 31"/>
                <a:gd name="T20" fmla="*/ 11 w 21"/>
                <a:gd name="T21" fmla="*/ 0 h 31"/>
                <a:gd name="T22" fmla="*/ 6 w 21"/>
                <a:gd name="T23" fmla="*/ 4 h 31"/>
                <a:gd name="T24" fmla="*/ 0 w 21"/>
                <a:gd name="T25" fmla="*/ 8 h 31"/>
                <a:gd name="T26" fmla="*/ 0 w 21"/>
                <a:gd name="T27" fmla="*/ 14 h 31"/>
                <a:gd name="T28" fmla="*/ 0 w 21"/>
                <a:gd name="T29" fmla="*/ 22 h 31"/>
                <a:gd name="T30" fmla="*/ 6 w 21"/>
                <a:gd name="T31" fmla="*/ 25 h 31"/>
                <a:gd name="T32" fmla="*/ 11 w 21"/>
                <a:gd name="T33" fmla="*/ 29 h 31"/>
                <a:gd name="T34" fmla="*/ 21 w 21"/>
                <a:gd name="T35" fmla="*/ 31 h 31"/>
                <a:gd name="T36" fmla="*/ 21 w 21"/>
                <a:gd name="T37" fmla="*/ 25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"/>
                <a:gd name="T58" fmla="*/ 0 h 31"/>
                <a:gd name="T59" fmla="*/ 21 w 21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" h="31">
                  <a:moveTo>
                    <a:pt x="21" y="25"/>
                  </a:moveTo>
                  <a:lnTo>
                    <a:pt x="13" y="25"/>
                  </a:lnTo>
                  <a:lnTo>
                    <a:pt x="6" y="22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6" y="8"/>
                  </a:lnTo>
                  <a:lnTo>
                    <a:pt x="13" y="4"/>
                  </a:lnTo>
                  <a:lnTo>
                    <a:pt x="21" y="4"/>
                  </a:lnTo>
                  <a:lnTo>
                    <a:pt x="21" y="0"/>
                  </a:lnTo>
                  <a:lnTo>
                    <a:pt x="11" y="0"/>
                  </a:lnTo>
                  <a:lnTo>
                    <a:pt x="6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6" y="25"/>
                  </a:lnTo>
                  <a:lnTo>
                    <a:pt x="11" y="29"/>
                  </a:lnTo>
                  <a:lnTo>
                    <a:pt x="21" y="31"/>
                  </a:lnTo>
                  <a:lnTo>
                    <a:pt x="21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55" name="Freeform 1204">
              <a:extLst>
                <a:ext uri="{FF2B5EF4-FFF2-40B4-BE49-F238E27FC236}">
                  <a16:creationId xmlns:a16="http://schemas.microsoft.com/office/drawing/2014/main" id="{0AEC1A08-229C-1185-7B9C-A3C58EF49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1666"/>
              <a:ext cx="67" cy="36"/>
            </a:xfrm>
            <a:custGeom>
              <a:avLst/>
              <a:gdLst>
                <a:gd name="T0" fmla="*/ 67 w 67"/>
                <a:gd name="T1" fmla="*/ 9 h 36"/>
                <a:gd name="T2" fmla="*/ 67 w 67"/>
                <a:gd name="T3" fmla="*/ 5 h 36"/>
                <a:gd name="T4" fmla="*/ 61 w 67"/>
                <a:gd name="T5" fmla="*/ 4 h 36"/>
                <a:gd name="T6" fmla="*/ 57 w 67"/>
                <a:gd name="T7" fmla="*/ 2 h 36"/>
                <a:gd name="T8" fmla="*/ 54 w 67"/>
                <a:gd name="T9" fmla="*/ 0 h 36"/>
                <a:gd name="T10" fmla="*/ 48 w 67"/>
                <a:gd name="T11" fmla="*/ 2 h 36"/>
                <a:gd name="T12" fmla="*/ 42 w 67"/>
                <a:gd name="T13" fmla="*/ 5 h 36"/>
                <a:gd name="T14" fmla="*/ 34 w 67"/>
                <a:gd name="T15" fmla="*/ 11 h 36"/>
                <a:gd name="T16" fmla="*/ 29 w 67"/>
                <a:gd name="T17" fmla="*/ 17 h 36"/>
                <a:gd name="T18" fmla="*/ 21 w 67"/>
                <a:gd name="T19" fmla="*/ 25 h 36"/>
                <a:gd name="T20" fmla="*/ 11 w 67"/>
                <a:gd name="T21" fmla="*/ 28 h 36"/>
                <a:gd name="T22" fmla="*/ 0 w 67"/>
                <a:gd name="T23" fmla="*/ 30 h 36"/>
                <a:gd name="T24" fmla="*/ 0 w 67"/>
                <a:gd name="T25" fmla="*/ 36 h 36"/>
                <a:gd name="T26" fmla="*/ 11 w 67"/>
                <a:gd name="T27" fmla="*/ 34 h 36"/>
                <a:gd name="T28" fmla="*/ 23 w 67"/>
                <a:gd name="T29" fmla="*/ 28 h 36"/>
                <a:gd name="T30" fmla="*/ 31 w 67"/>
                <a:gd name="T31" fmla="*/ 21 h 36"/>
                <a:gd name="T32" fmla="*/ 36 w 67"/>
                <a:gd name="T33" fmla="*/ 15 h 36"/>
                <a:gd name="T34" fmla="*/ 42 w 67"/>
                <a:gd name="T35" fmla="*/ 9 h 36"/>
                <a:gd name="T36" fmla="*/ 50 w 67"/>
                <a:gd name="T37" fmla="*/ 5 h 36"/>
                <a:gd name="T38" fmla="*/ 54 w 67"/>
                <a:gd name="T39" fmla="*/ 4 h 36"/>
                <a:gd name="T40" fmla="*/ 57 w 67"/>
                <a:gd name="T41" fmla="*/ 5 h 36"/>
                <a:gd name="T42" fmla="*/ 61 w 67"/>
                <a:gd name="T43" fmla="*/ 7 h 36"/>
                <a:gd name="T44" fmla="*/ 65 w 67"/>
                <a:gd name="T45" fmla="*/ 9 h 36"/>
                <a:gd name="T46" fmla="*/ 67 w 67"/>
                <a:gd name="T47" fmla="*/ 5 h 36"/>
                <a:gd name="T48" fmla="*/ 67 w 67"/>
                <a:gd name="T49" fmla="*/ 9 h 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6"/>
                <a:gd name="T77" fmla="*/ 67 w 67"/>
                <a:gd name="T78" fmla="*/ 36 h 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6">
                  <a:moveTo>
                    <a:pt x="67" y="9"/>
                  </a:moveTo>
                  <a:lnTo>
                    <a:pt x="67" y="5"/>
                  </a:lnTo>
                  <a:lnTo>
                    <a:pt x="61" y="4"/>
                  </a:lnTo>
                  <a:lnTo>
                    <a:pt x="57" y="2"/>
                  </a:lnTo>
                  <a:lnTo>
                    <a:pt x="54" y="0"/>
                  </a:lnTo>
                  <a:lnTo>
                    <a:pt x="48" y="2"/>
                  </a:lnTo>
                  <a:lnTo>
                    <a:pt x="42" y="5"/>
                  </a:lnTo>
                  <a:lnTo>
                    <a:pt x="34" y="11"/>
                  </a:lnTo>
                  <a:lnTo>
                    <a:pt x="29" y="17"/>
                  </a:lnTo>
                  <a:lnTo>
                    <a:pt x="21" y="25"/>
                  </a:lnTo>
                  <a:lnTo>
                    <a:pt x="11" y="2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11" y="34"/>
                  </a:lnTo>
                  <a:lnTo>
                    <a:pt x="23" y="28"/>
                  </a:lnTo>
                  <a:lnTo>
                    <a:pt x="31" y="21"/>
                  </a:lnTo>
                  <a:lnTo>
                    <a:pt x="36" y="15"/>
                  </a:lnTo>
                  <a:lnTo>
                    <a:pt x="42" y="9"/>
                  </a:lnTo>
                  <a:lnTo>
                    <a:pt x="50" y="5"/>
                  </a:lnTo>
                  <a:lnTo>
                    <a:pt x="54" y="4"/>
                  </a:lnTo>
                  <a:lnTo>
                    <a:pt x="57" y="5"/>
                  </a:lnTo>
                  <a:lnTo>
                    <a:pt x="61" y="7"/>
                  </a:lnTo>
                  <a:lnTo>
                    <a:pt x="65" y="9"/>
                  </a:lnTo>
                  <a:lnTo>
                    <a:pt x="67" y="5"/>
                  </a:lnTo>
                  <a:lnTo>
                    <a:pt x="67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56" name="Freeform 1205">
              <a:extLst>
                <a:ext uri="{FF2B5EF4-FFF2-40B4-BE49-F238E27FC236}">
                  <a16:creationId xmlns:a16="http://schemas.microsoft.com/office/drawing/2014/main" id="{A80FF8CB-5DE3-77B1-D55C-7D77F044B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" y="1671"/>
              <a:ext cx="23" cy="31"/>
            </a:xfrm>
            <a:custGeom>
              <a:avLst/>
              <a:gdLst>
                <a:gd name="T0" fmla="*/ 23 w 23"/>
                <a:gd name="T1" fmla="*/ 25 h 31"/>
                <a:gd name="T2" fmla="*/ 13 w 23"/>
                <a:gd name="T3" fmla="*/ 25 h 31"/>
                <a:gd name="T4" fmla="*/ 8 w 23"/>
                <a:gd name="T5" fmla="*/ 22 h 31"/>
                <a:gd name="T6" fmla="*/ 4 w 23"/>
                <a:gd name="T7" fmla="*/ 18 h 31"/>
                <a:gd name="T8" fmla="*/ 4 w 23"/>
                <a:gd name="T9" fmla="*/ 14 h 31"/>
                <a:gd name="T10" fmla="*/ 4 w 23"/>
                <a:gd name="T11" fmla="*/ 10 h 31"/>
                <a:gd name="T12" fmla="*/ 8 w 23"/>
                <a:gd name="T13" fmla="*/ 8 h 31"/>
                <a:gd name="T14" fmla="*/ 13 w 23"/>
                <a:gd name="T15" fmla="*/ 4 h 31"/>
                <a:gd name="T16" fmla="*/ 23 w 23"/>
                <a:gd name="T17" fmla="*/ 4 h 31"/>
                <a:gd name="T18" fmla="*/ 23 w 23"/>
                <a:gd name="T19" fmla="*/ 0 h 31"/>
                <a:gd name="T20" fmla="*/ 13 w 23"/>
                <a:gd name="T21" fmla="*/ 0 h 31"/>
                <a:gd name="T22" fmla="*/ 6 w 23"/>
                <a:gd name="T23" fmla="*/ 4 h 31"/>
                <a:gd name="T24" fmla="*/ 2 w 23"/>
                <a:gd name="T25" fmla="*/ 8 h 31"/>
                <a:gd name="T26" fmla="*/ 0 w 23"/>
                <a:gd name="T27" fmla="*/ 14 h 31"/>
                <a:gd name="T28" fmla="*/ 2 w 23"/>
                <a:gd name="T29" fmla="*/ 22 h 31"/>
                <a:gd name="T30" fmla="*/ 6 w 23"/>
                <a:gd name="T31" fmla="*/ 25 h 31"/>
                <a:gd name="T32" fmla="*/ 13 w 23"/>
                <a:gd name="T33" fmla="*/ 29 h 31"/>
                <a:gd name="T34" fmla="*/ 23 w 23"/>
                <a:gd name="T35" fmla="*/ 31 h 31"/>
                <a:gd name="T36" fmla="*/ 23 w 23"/>
                <a:gd name="T37" fmla="*/ 25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31"/>
                <a:gd name="T59" fmla="*/ 23 w 23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31">
                  <a:moveTo>
                    <a:pt x="23" y="25"/>
                  </a:moveTo>
                  <a:lnTo>
                    <a:pt x="13" y="25"/>
                  </a:lnTo>
                  <a:lnTo>
                    <a:pt x="8" y="22"/>
                  </a:lnTo>
                  <a:lnTo>
                    <a:pt x="4" y="18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8" y="8"/>
                  </a:lnTo>
                  <a:lnTo>
                    <a:pt x="13" y="4"/>
                  </a:lnTo>
                  <a:lnTo>
                    <a:pt x="23" y="4"/>
                  </a:lnTo>
                  <a:lnTo>
                    <a:pt x="23" y="0"/>
                  </a:lnTo>
                  <a:lnTo>
                    <a:pt x="13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3" y="29"/>
                  </a:lnTo>
                  <a:lnTo>
                    <a:pt x="23" y="31"/>
                  </a:lnTo>
                  <a:lnTo>
                    <a:pt x="23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57" name="Freeform 1206">
              <a:extLst>
                <a:ext uri="{FF2B5EF4-FFF2-40B4-BE49-F238E27FC236}">
                  <a16:creationId xmlns:a16="http://schemas.microsoft.com/office/drawing/2014/main" id="{E2543AF1-AB40-E43F-D99F-15AA3D803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" y="1666"/>
              <a:ext cx="67" cy="36"/>
            </a:xfrm>
            <a:custGeom>
              <a:avLst/>
              <a:gdLst>
                <a:gd name="T0" fmla="*/ 65 w 67"/>
                <a:gd name="T1" fmla="*/ 9 h 36"/>
                <a:gd name="T2" fmla="*/ 67 w 67"/>
                <a:gd name="T3" fmla="*/ 5 h 36"/>
                <a:gd name="T4" fmla="*/ 61 w 67"/>
                <a:gd name="T5" fmla="*/ 4 h 36"/>
                <a:gd name="T6" fmla="*/ 56 w 67"/>
                <a:gd name="T7" fmla="*/ 2 h 36"/>
                <a:gd name="T8" fmla="*/ 52 w 67"/>
                <a:gd name="T9" fmla="*/ 0 h 36"/>
                <a:gd name="T10" fmla="*/ 48 w 67"/>
                <a:gd name="T11" fmla="*/ 2 h 36"/>
                <a:gd name="T12" fmla="*/ 40 w 67"/>
                <a:gd name="T13" fmla="*/ 5 h 36"/>
                <a:gd name="T14" fmla="*/ 35 w 67"/>
                <a:gd name="T15" fmla="*/ 11 h 36"/>
                <a:gd name="T16" fmla="*/ 27 w 67"/>
                <a:gd name="T17" fmla="*/ 17 h 36"/>
                <a:gd name="T18" fmla="*/ 19 w 67"/>
                <a:gd name="T19" fmla="*/ 25 h 36"/>
                <a:gd name="T20" fmla="*/ 12 w 67"/>
                <a:gd name="T21" fmla="*/ 28 h 36"/>
                <a:gd name="T22" fmla="*/ 0 w 67"/>
                <a:gd name="T23" fmla="*/ 30 h 36"/>
                <a:gd name="T24" fmla="*/ 0 w 67"/>
                <a:gd name="T25" fmla="*/ 36 h 36"/>
                <a:gd name="T26" fmla="*/ 12 w 67"/>
                <a:gd name="T27" fmla="*/ 34 h 36"/>
                <a:gd name="T28" fmla="*/ 21 w 67"/>
                <a:gd name="T29" fmla="*/ 28 h 36"/>
                <a:gd name="T30" fmla="*/ 29 w 67"/>
                <a:gd name="T31" fmla="*/ 21 h 36"/>
                <a:gd name="T32" fmla="*/ 37 w 67"/>
                <a:gd name="T33" fmla="*/ 15 h 36"/>
                <a:gd name="T34" fmla="*/ 42 w 67"/>
                <a:gd name="T35" fmla="*/ 9 h 36"/>
                <a:gd name="T36" fmla="*/ 48 w 67"/>
                <a:gd name="T37" fmla="*/ 5 h 36"/>
                <a:gd name="T38" fmla="*/ 52 w 67"/>
                <a:gd name="T39" fmla="*/ 4 h 36"/>
                <a:gd name="T40" fmla="*/ 56 w 67"/>
                <a:gd name="T41" fmla="*/ 5 h 36"/>
                <a:gd name="T42" fmla="*/ 60 w 67"/>
                <a:gd name="T43" fmla="*/ 7 h 36"/>
                <a:gd name="T44" fmla="*/ 65 w 67"/>
                <a:gd name="T45" fmla="*/ 9 h 36"/>
                <a:gd name="T46" fmla="*/ 65 w 67"/>
                <a:gd name="T47" fmla="*/ 5 h 36"/>
                <a:gd name="T48" fmla="*/ 65 w 67"/>
                <a:gd name="T49" fmla="*/ 9 h 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6"/>
                <a:gd name="T77" fmla="*/ 67 w 67"/>
                <a:gd name="T78" fmla="*/ 36 h 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6">
                  <a:moveTo>
                    <a:pt x="65" y="9"/>
                  </a:moveTo>
                  <a:lnTo>
                    <a:pt x="67" y="5"/>
                  </a:lnTo>
                  <a:lnTo>
                    <a:pt x="61" y="4"/>
                  </a:lnTo>
                  <a:lnTo>
                    <a:pt x="56" y="2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0" y="5"/>
                  </a:lnTo>
                  <a:lnTo>
                    <a:pt x="35" y="11"/>
                  </a:lnTo>
                  <a:lnTo>
                    <a:pt x="27" y="17"/>
                  </a:lnTo>
                  <a:lnTo>
                    <a:pt x="19" y="25"/>
                  </a:lnTo>
                  <a:lnTo>
                    <a:pt x="12" y="2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12" y="34"/>
                  </a:lnTo>
                  <a:lnTo>
                    <a:pt x="21" y="28"/>
                  </a:lnTo>
                  <a:lnTo>
                    <a:pt x="29" y="21"/>
                  </a:lnTo>
                  <a:lnTo>
                    <a:pt x="37" y="15"/>
                  </a:lnTo>
                  <a:lnTo>
                    <a:pt x="42" y="9"/>
                  </a:lnTo>
                  <a:lnTo>
                    <a:pt x="48" y="5"/>
                  </a:lnTo>
                  <a:lnTo>
                    <a:pt x="52" y="4"/>
                  </a:lnTo>
                  <a:lnTo>
                    <a:pt x="56" y="5"/>
                  </a:lnTo>
                  <a:lnTo>
                    <a:pt x="60" y="7"/>
                  </a:lnTo>
                  <a:lnTo>
                    <a:pt x="65" y="9"/>
                  </a:lnTo>
                  <a:lnTo>
                    <a:pt x="65" y="5"/>
                  </a:lnTo>
                  <a:lnTo>
                    <a:pt x="6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58" name="Freeform 1207">
              <a:extLst>
                <a:ext uri="{FF2B5EF4-FFF2-40B4-BE49-F238E27FC236}">
                  <a16:creationId xmlns:a16="http://schemas.microsoft.com/office/drawing/2014/main" id="{C186D377-909B-4EE1-DE67-F8B867E88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" y="1671"/>
              <a:ext cx="21" cy="31"/>
            </a:xfrm>
            <a:custGeom>
              <a:avLst/>
              <a:gdLst>
                <a:gd name="T0" fmla="*/ 21 w 21"/>
                <a:gd name="T1" fmla="*/ 25 h 31"/>
                <a:gd name="T2" fmla="*/ 14 w 21"/>
                <a:gd name="T3" fmla="*/ 25 h 31"/>
                <a:gd name="T4" fmla="*/ 6 w 21"/>
                <a:gd name="T5" fmla="*/ 22 h 31"/>
                <a:gd name="T6" fmla="*/ 4 w 21"/>
                <a:gd name="T7" fmla="*/ 18 h 31"/>
                <a:gd name="T8" fmla="*/ 2 w 21"/>
                <a:gd name="T9" fmla="*/ 14 h 31"/>
                <a:gd name="T10" fmla="*/ 4 w 21"/>
                <a:gd name="T11" fmla="*/ 10 h 31"/>
                <a:gd name="T12" fmla="*/ 6 w 21"/>
                <a:gd name="T13" fmla="*/ 8 h 31"/>
                <a:gd name="T14" fmla="*/ 14 w 21"/>
                <a:gd name="T15" fmla="*/ 4 h 31"/>
                <a:gd name="T16" fmla="*/ 21 w 21"/>
                <a:gd name="T17" fmla="*/ 4 h 31"/>
                <a:gd name="T18" fmla="*/ 21 w 21"/>
                <a:gd name="T19" fmla="*/ 0 h 31"/>
                <a:gd name="T20" fmla="*/ 12 w 21"/>
                <a:gd name="T21" fmla="*/ 0 h 31"/>
                <a:gd name="T22" fmla="*/ 6 w 21"/>
                <a:gd name="T23" fmla="*/ 4 h 31"/>
                <a:gd name="T24" fmla="*/ 0 w 21"/>
                <a:gd name="T25" fmla="*/ 8 h 31"/>
                <a:gd name="T26" fmla="*/ 0 w 21"/>
                <a:gd name="T27" fmla="*/ 14 h 31"/>
                <a:gd name="T28" fmla="*/ 0 w 21"/>
                <a:gd name="T29" fmla="*/ 22 h 31"/>
                <a:gd name="T30" fmla="*/ 6 w 21"/>
                <a:gd name="T31" fmla="*/ 25 h 31"/>
                <a:gd name="T32" fmla="*/ 12 w 21"/>
                <a:gd name="T33" fmla="*/ 29 h 31"/>
                <a:gd name="T34" fmla="*/ 21 w 21"/>
                <a:gd name="T35" fmla="*/ 31 h 31"/>
                <a:gd name="T36" fmla="*/ 21 w 21"/>
                <a:gd name="T37" fmla="*/ 25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"/>
                <a:gd name="T58" fmla="*/ 0 h 31"/>
                <a:gd name="T59" fmla="*/ 21 w 21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" h="31">
                  <a:moveTo>
                    <a:pt x="21" y="25"/>
                  </a:moveTo>
                  <a:lnTo>
                    <a:pt x="14" y="25"/>
                  </a:lnTo>
                  <a:lnTo>
                    <a:pt x="6" y="22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6" y="8"/>
                  </a:lnTo>
                  <a:lnTo>
                    <a:pt x="14" y="4"/>
                  </a:lnTo>
                  <a:lnTo>
                    <a:pt x="21" y="4"/>
                  </a:lnTo>
                  <a:lnTo>
                    <a:pt x="21" y="0"/>
                  </a:lnTo>
                  <a:lnTo>
                    <a:pt x="12" y="0"/>
                  </a:lnTo>
                  <a:lnTo>
                    <a:pt x="6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6" y="25"/>
                  </a:lnTo>
                  <a:lnTo>
                    <a:pt x="12" y="29"/>
                  </a:lnTo>
                  <a:lnTo>
                    <a:pt x="21" y="31"/>
                  </a:lnTo>
                  <a:lnTo>
                    <a:pt x="21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59" name="Freeform 1208">
              <a:extLst>
                <a:ext uri="{FF2B5EF4-FFF2-40B4-BE49-F238E27FC236}">
                  <a16:creationId xmlns:a16="http://schemas.microsoft.com/office/drawing/2014/main" id="{0460CD2A-29DF-0674-1E81-E12D62A583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6" y="1666"/>
              <a:ext cx="68" cy="36"/>
            </a:xfrm>
            <a:custGeom>
              <a:avLst/>
              <a:gdLst>
                <a:gd name="T0" fmla="*/ 68 w 68"/>
                <a:gd name="T1" fmla="*/ 9 h 36"/>
                <a:gd name="T2" fmla="*/ 68 w 68"/>
                <a:gd name="T3" fmla="*/ 5 h 36"/>
                <a:gd name="T4" fmla="*/ 62 w 68"/>
                <a:gd name="T5" fmla="*/ 4 h 36"/>
                <a:gd name="T6" fmla="*/ 58 w 68"/>
                <a:gd name="T7" fmla="*/ 2 h 36"/>
                <a:gd name="T8" fmla="*/ 54 w 68"/>
                <a:gd name="T9" fmla="*/ 0 h 36"/>
                <a:gd name="T10" fmla="*/ 48 w 68"/>
                <a:gd name="T11" fmla="*/ 2 h 36"/>
                <a:gd name="T12" fmla="*/ 43 w 68"/>
                <a:gd name="T13" fmla="*/ 5 h 36"/>
                <a:gd name="T14" fmla="*/ 35 w 68"/>
                <a:gd name="T15" fmla="*/ 11 h 36"/>
                <a:gd name="T16" fmla="*/ 29 w 68"/>
                <a:gd name="T17" fmla="*/ 17 h 36"/>
                <a:gd name="T18" fmla="*/ 21 w 68"/>
                <a:gd name="T19" fmla="*/ 25 h 36"/>
                <a:gd name="T20" fmla="*/ 12 w 68"/>
                <a:gd name="T21" fmla="*/ 28 h 36"/>
                <a:gd name="T22" fmla="*/ 0 w 68"/>
                <a:gd name="T23" fmla="*/ 30 h 36"/>
                <a:gd name="T24" fmla="*/ 0 w 68"/>
                <a:gd name="T25" fmla="*/ 36 h 36"/>
                <a:gd name="T26" fmla="*/ 12 w 68"/>
                <a:gd name="T27" fmla="*/ 34 h 36"/>
                <a:gd name="T28" fmla="*/ 23 w 68"/>
                <a:gd name="T29" fmla="*/ 28 h 36"/>
                <a:gd name="T30" fmla="*/ 31 w 68"/>
                <a:gd name="T31" fmla="*/ 21 h 36"/>
                <a:gd name="T32" fmla="*/ 37 w 68"/>
                <a:gd name="T33" fmla="*/ 15 h 36"/>
                <a:gd name="T34" fmla="*/ 43 w 68"/>
                <a:gd name="T35" fmla="*/ 9 h 36"/>
                <a:gd name="T36" fmla="*/ 50 w 68"/>
                <a:gd name="T37" fmla="*/ 5 h 36"/>
                <a:gd name="T38" fmla="*/ 54 w 68"/>
                <a:gd name="T39" fmla="*/ 4 h 36"/>
                <a:gd name="T40" fmla="*/ 58 w 68"/>
                <a:gd name="T41" fmla="*/ 5 h 36"/>
                <a:gd name="T42" fmla="*/ 62 w 68"/>
                <a:gd name="T43" fmla="*/ 7 h 36"/>
                <a:gd name="T44" fmla="*/ 66 w 68"/>
                <a:gd name="T45" fmla="*/ 9 h 36"/>
                <a:gd name="T46" fmla="*/ 68 w 68"/>
                <a:gd name="T47" fmla="*/ 5 h 36"/>
                <a:gd name="T48" fmla="*/ 68 w 68"/>
                <a:gd name="T49" fmla="*/ 9 h 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8"/>
                <a:gd name="T76" fmla="*/ 0 h 36"/>
                <a:gd name="T77" fmla="*/ 68 w 68"/>
                <a:gd name="T78" fmla="*/ 36 h 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8" h="36">
                  <a:moveTo>
                    <a:pt x="68" y="9"/>
                  </a:moveTo>
                  <a:lnTo>
                    <a:pt x="68" y="5"/>
                  </a:lnTo>
                  <a:lnTo>
                    <a:pt x="62" y="4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8" y="2"/>
                  </a:lnTo>
                  <a:lnTo>
                    <a:pt x="43" y="5"/>
                  </a:lnTo>
                  <a:lnTo>
                    <a:pt x="35" y="11"/>
                  </a:lnTo>
                  <a:lnTo>
                    <a:pt x="29" y="17"/>
                  </a:lnTo>
                  <a:lnTo>
                    <a:pt x="21" y="25"/>
                  </a:lnTo>
                  <a:lnTo>
                    <a:pt x="12" y="2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12" y="34"/>
                  </a:lnTo>
                  <a:lnTo>
                    <a:pt x="23" y="28"/>
                  </a:lnTo>
                  <a:lnTo>
                    <a:pt x="31" y="21"/>
                  </a:lnTo>
                  <a:lnTo>
                    <a:pt x="37" y="15"/>
                  </a:lnTo>
                  <a:lnTo>
                    <a:pt x="43" y="9"/>
                  </a:lnTo>
                  <a:lnTo>
                    <a:pt x="50" y="5"/>
                  </a:lnTo>
                  <a:lnTo>
                    <a:pt x="54" y="4"/>
                  </a:lnTo>
                  <a:lnTo>
                    <a:pt x="58" y="5"/>
                  </a:lnTo>
                  <a:lnTo>
                    <a:pt x="62" y="7"/>
                  </a:lnTo>
                  <a:lnTo>
                    <a:pt x="66" y="9"/>
                  </a:lnTo>
                  <a:lnTo>
                    <a:pt x="68" y="5"/>
                  </a:lnTo>
                  <a:lnTo>
                    <a:pt x="68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60" name="Freeform 1209">
              <a:extLst>
                <a:ext uri="{FF2B5EF4-FFF2-40B4-BE49-F238E27FC236}">
                  <a16:creationId xmlns:a16="http://schemas.microsoft.com/office/drawing/2014/main" id="{C0EBDB97-5843-A87D-A1CB-55B5C1EA6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1671"/>
              <a:ext cx="24" cy="31"/>
            </a:xfrm>
            <a:custGeom>
              <a:avLst/>
              <a:gdLst>
                <a:gd name="T0" fmla="*/ 24 w 24"/>
                <a:gd name="T1" fmla="*/ 25 h 31"/>
                <a:gd name="T2" fmla="*/ 14 w 24"/>
                <a:gd name="T3" fmla="*/ 25 h 31"/>
                <a:gd name="T4" fmla="*/ 8 w 24"/>
                <a:gd name="T5" fmla="*/ 22 h 31"/>
                <a:gd name="T6" fmla="*/ 4 w 24"/>
                <a:gd name="T7" fmla="*/ 18 h 31"/>
                <a:gd name="T8" fmla="*/ 4 w 24"/>
                <a:gd name="T9" fmla="*/ 14 h 31"/>
                <a:gd name="T10" fmla="*/ 4 w 24"/>
                <a:gd name="T11" fmla="*/ 10 h 31"/>
                <a:gd name="T12" fmla="*/ 8 w 24"/>
                <a:gd name="T13" fmla="*/ 8 h 31"/>
                <a:gd name="T14" fmla="*/ 14 w 24"/>
                <a:gd name="T15" fmla="*/ 4 h 31"/>
                <a:gd name="T16" fmla="*/ 24 w 24"/>
                <a:gd name="T17" fmla="*/ 4 h 31"/>
                <a:gd name="T18" fmla="*/ 24 w 24"/>
                <a:gd name="T19" fmla="*/ 0 h 31"/>
                <a:gd name="T20" fmla="*/ 14 w 24"/>
                <a:gd name="T21" fmla="*/ 0 h 31"/>
                <a:gd name="T22" fmla="*/ 6 w 24"/>
                <a:gd name="T23" fmla="*/ 4 h 31"/>
                <a:gd name="T24" fmla="*/ 2 w 24"/>
                <a:gd name="T25" fmla="*/ 8 h 31"/>
                <a:gd name="T26" fmla="*/ 0 w 24"/>
                <a:gd name="T27" fmla="*/ 14 h 31"/>
                <a:gd name="T28" fmla="*/ 2 w 24"/>
                <a:gd name="T29" fmla="*/ 22 h 31"/>
                <a:gd name="T30" fmla="*/ 6 w 24"/>
                <a:gd name="T31" fmla="*/ 25 h 31"/>
                <a:gd name="T32" fmla="*/ 14 w 24"/>
                <a:gd name="T33" fmla="*/ 29 h 31"/>
                <a:gd name="T34" fmla="*/ 24 w 24"/>
                <a:gd name="T35" fmla="*/ 31 h 31"/>
                <a:gd name="T36" fmla="*/ 24 w 24"/>
                <a:gd name="T37" fmla="*/ 25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4"/>
                <a:gd name="T58" fmla="*/ 0 h 31"/>
                <a:gd name="T59" fmla="*/ 24 w 24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4" h="31">
                  <a:moveTo>
                    <a:pt x="24" y="25"/>
                  </a:moveTo>
                  <a:lnTo>
                    <a:pt x="14" y="25"/>
                  </a:lnTo>
                  <a:lnTo>
                    <a:pt x="8" y="22"/>
                  </a:lnTo>
                  <a:lnTo>
                    <a:pt x="4" y="18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8" y="8"/>
                  </a:lnTo>
                  <a:lnTo>
                    <a:pt x="14" y="4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14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4" y="29"/>
                  </a:lnTo>
                  <a:lnTo>
                    <a:pt x="24" y="31"/>
                  </a:lnTo>
                  <a:lnTo>
                    <a:pt x="24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61" name="Freeform 1210">
              <a:extLst>
                <a:ext uri="{FF2B5EF4-FFF2-40B4-BE49-F238E27FC236}">
                  <a16:creationId xmlns:a16="http://schemas.microsoft.com/office/drawing/2014/main" id="{251A8401-88F5-B938-9CB3-B01110F01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666"/>
              <a:ext cx="67" cy="36"/>
            </a:xfrm>
            <a:custGeom>
              <a:avLst/>
              <a:gdLst>
                <a:gd name="T0" fmla="*/ 65 w 67"/>
                <a:gd name="T1" fmla="*/ 9 h 36"/>
                <a:gd name="T2" fmla="*/ 67 w 67"/>
                <a:gd name="T3" fmla="*/ 5 h 36"/>
                <a:gd name="T4" fmla="*/ 61 w 67"/>
                <a:gd name="T5" fmla="*/ 4 h 36"/>
                <a:gd name="T6" fmla="*/ 55 w 67"/>
                <a:gd name="T7" fmla="*/ 2 h 36"/>
                <a:gd name="T8" fmla="*/ 51 w 67"/>
                <a:gd name="T9" fmla="*/ 0 h 36"/>
                <a:gd name="T10" fmla="*/ 47 w 67"/>
                <a:gd name="T11" fmla="*/ 2 h 36"/>
                <a:gd name="T12" fmla="*/ 40 w 67"/>
                <a:gd name="T13" fmla="*/ 5 h 36"/>
                <a:gd name="T14" fmla="*/ 34 w 67"/>
                <a:gd name="T15" fmla="*/ 11 h 36"/>
                <a:gd name="T16" fmla="*/ 26 w 67"/>
                <a:gd name="T17" fmla="*/ 17 h 36"/>
                <a:gd name="T18" fmla="*/ 19 w 67"/>
                <a:gd name="T19" fmla="*/ 25 h 36"/>
                <a:gd name="T20" fmla="*/ 11 w 67"/>
                <a:gd name="T21" fmla="*/ 28 h 36"/>
                <a:gd name="T22" fmla="*/ 0 w 67"/>
                <a:gd name="T23" fmla="*/ 30 h 36"/>
                <a:gd name="T24" fmla="*/ 0 w 67"/>
                <a:gd name="T25" fmla="*/ 36 h 36"/>
                <a:gd name="T26" fmla="*/ 11 w 67"/>
                <a:gd name="T27" fmla="*/ 34 h 36"/>
                <a:gd name="T28" fmla="*/ 21 w 67"/>
                <a:gd name="T29" fmla="*/ 28 h 36"/>
                <a:gd name="T30" fmla="*/ 28 w 67"/>
                <a:gd name="T31" fmla="*/ 21 h 36"/>
                <a:gd name="T32" fmla="*/ 36 w 67"/>
                <a:gd name="T33" fmla="*/ 15 h 36"/>
                <a:gd name="T34" fmla="*/ 42 w 67"/>
                <a:gd name="T35" fmla="*/ 9 h 36"/>
                <a:gd name="T36" fmla="*/ 47 w 67"/>
                <a:gd name="T37" fmla="*/ 5 h 36"/>
                <a:gd name="T38" fmla="*/ 51 w 67"/>
                <a:gd name="T39" fmla="*/ 4 h 36"/>
                <a:gd name="T40" fmla="*/ 55 w 67"/>
                <a:gd name="T41" fmla="*/ 5 h 36"/>
                <a:gd name="T42" fmla="*/ 59 w 67"/>
                <a:gd name="T43" fmla="*/ 7 h 36"/>
                <a:gd name="T44" fmla="*/ 65 w 67"/>
                <a:gd name="T45" fmla="*/ 9 h 36"/>
                <a:gd name="T46" fmla="*/ 65 w 67"/>
                <a:gd name="T47" fmla="*/ 5 h 36"/>
                <a:gd name="T48" fmla="*/ 65 w 67"/>
                <a:gd name="T49" fmla="*/ 9 h 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6"/>
                <a:gd name="T77" fmla="*/ 67 w 67"/>
                <a:gd name="T78" fmla="*/ 36 h 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6">
                  <a:moveTo>
                    <a:pt x="65" y="9"/>
                  </a:moveTo>
                  <a:lnTo>
                    <a:pt x="67" y="5"/>
                  </a:lnTo>
                  <a:lnTo>
                    <a:pt x="61" y="4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7" y="2"/>
                  </a:lnTo>
                  <a:lnTo>
                    <a:pt x="40" y="5"/>
                  </a:lnTo>
                  <a:lnTo>
                    <a:pt x="34" y="11"/>
                  </a:lnTo>
                  <a:lnTo>
                    <a:pt x="26" y="17"/>
                  </a:lnTo>
                  <a:lnTo>
                    <a:pt x="19" y="25"/>
                  </a:lnTo>
                  <a:lnTo>
                    <a:pt x="11" y="2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11" y="34"/>
                  </a:lnTo>
                  <a:lnTo>
                    <a:pt x="21" y="28"/>
                  </a:lnTo>
                  <a:lnTo>
                    <a:pt x="28" y="21"/>
                  </a:lnTo>
                  <a:lnTo>
                    <a:pt x="36" y="15"/>
                  </a:lnTo>
                  <a:lnTo>
                    <a:pt x="42" y="9"/>
                  </a:lnTo>
                  <a:lnTo>
                    <a:pt x="47" y="5"/>
                  </a:lnTo>
                  <a:lnTo>
                    <a:pt x="51" y="4"/>
                  </a:lnTo>
                  <a:lnTo>
                    <a:pt x="55" y="5"/>
                  </a:lnTo>
                  <a:lnTo>
                    <a:pt x="59" y="7"/>
                  </a:lnTo>
                  <a:lnTo>
                    <a:pt x="65" y="9"/>
                  </a:lnTo>
                  <a:lnTo>
                    <a:pt x="65" y="5"/>
                  </a:lnTo>
                  <a:lnTo>
                    <a:pt x="6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62" name="Freeform 1211">
              <a:extLst>
                <a:ext uri="{FF2B5EF4-FFF2-40B4-BE49-F238E27FC236}">
                  <a16:creationId xmlns:a16="http://schemas.microsoft.com/office/drawing/2014/main" id="{4E119066-2C83-24FD-6367-BBF2843DD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1671"/>
              <a:ext cx="21" cy="31"/>
            </a:xfrm>
            <a:custGeom>
              <a:avLst/>
              <a:gdLst>
                <a:gd name="T0" fmla="*/ 21 w 21"/>
                <a:gd name="T1" fmla="*/ 25 h 31"/>
                <a:gd name="T2" fmla="*/ 13 w 21"/>
                <a:gd name="T3" fmla="*/ 25 h 31"/>
                <a:gd name="T4" fmla="*/ 5 w 21"/>
                <a:gd name="T5" fmla="*/ 22 h 31"/>
                <a:gd name="T6" fmla="*/ 3 w 21"/>
                <a:gd name="T7" fmla="*/ 18 h 31"/>
                <a:gd name="T8" fmla="*/ 2 w 21"/>
                <a:gd name="T9" fmla="*/ 14 h 31"/>
                <a:gd name="T10" fmla="*/ 3 w 21"/>
                <a:gd name="T11" fmla="*/ 10 h 31"/>
                <a:gd name="T12" fmla="*/ 5 w 21"/>
                <a:gd name="T13" fmla="*/ 8 h 31"/>
                <a:gd name="T14" fmla="*/ 13 w 21"/>
                <a:gd name="T15" fmla="*/ 4 h 31"/>
                <a:gd name="T16" fmla="*/ 21 w 21"/>
                <a:gd name="T17" fmla="*/ 4 h 31"/>
                <a:gd name="T18" fmla="*/ 21 w 21"/>
                <a:gd name="T19" fmla="*/ 0 h 31"/>
                <a:gd name="T20" fmla="*/ 11 w 21"/>
                <a:gd name="T21" fmla="*/ 0 h 31"/>
                <a:gd name="T22" fmla="*/ 5 w 21"/>
                <a:gd name="T23" fmla="*/ 4 h 31"/>
                <a:gd name="T24" fmla="*/ 2 w 21"/>
                <a:gd name="T25" fmla="*/ 8 h 31"/>
                <a:gd name="T26" fmla="*/ 0 w 21"/>
                <a:gd name="T27" fmla="*/ 14 h 31"/>
                <a:gd name="T28" fmla="*/ 2 w 21"/>
                <a:gd name="T29" fmla="*/ 22 h 31"/>
                <a:gd name="T30" fmla="*/ 5 w 21"/>
                <a:gd name="T31" fmla="*/ 25 h 31"/>
                <a:gd name="T32" fmla="*/ 11 w 21"/>
                <a:gd name="T33" fmla="*/ 29 h 31"/>
                <a:gd name="T34" fmla="*/ 21 w 21"/>
                <a:gd name="T35" fmla="*/ 31 h 31"/>
                <a:gd name="T36" fmla="*/ 21 w 21"/>
                <a:gd name="T37" fmla="*/ 25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"/>
                <a:gd name="T58" fmla="*/ 0 h 31"/>
                <a:gd name="T59" fmla="*/ 21 w 21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" h="31">
                  <a:moveTo>
                    <a:pt x="21" y="25"/>
                  </a:moveTo>
                  <a:lnTo>
                    <a:pt x="13" y="25"/>
                  </a:lnTo>
                  <a:lnTo>
                    <a:pt x="5" y="22"/>
                  </a:lnTo>
                  <a:lnTo>
                    <a:pt x="3" y="18"/>
                  </a:lnTo>
                  <a:lnTo>
                    <a:pt x="2" y="14"/>
                  </a:lnTo>
                  <a:lnTo>
                    <a:pt x="3" y="10"/>
                  </a:lnTo>
                  <a:lnTo>
                    <a:pt x="5" y="8"/>
                  </a:lnTo>
                  <a:lnTo>
                    <a:pt x="13" y="4"/>
                  </a:lnTo>
                  <a:lnTo>
                    <a:pt x="21" y="4"/>
                  </a:lnTo>
                  <a:lnTo>
                    <a:pt x="21" y="0"/>
                  </a:lnTo>
                  <a:lnTo>
                    <a:pt x="11" y="0"/>
                  </a:lnTo>
                  <a:lnTo>
                    <a:pt x="5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2"/>
                  </a:lnTo>
                  <a:lnTo>
                    <a:pt x="5" y="25"/>
                  </a:lnTo>
                  <a:lnTo>
                    <a:pt x="11" y="29"/>
                  </a:lnTo>
                  <a:lnTo>
                    <a:pt x="21" y="31"/>
                  </a:lnTo>
                  <a:lnTo>
                    <a:pt x="21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63" name="Freeform 1212">
              <a:extLst>
                <a:ext uri="{FF2B5EF4-FFF2-40B4-BE49-F238E27FC236}">
                  <a16:creationId xmlns:a16="http://schemas.microsoft.com/office/drawing/2014/main" id="{53579525-69FA-4C27-CF00-E82A6AC6C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9" y="1666"/>
              <a:ext cx="67" cy="36"/>
            </a:xfrm>
            <a:custGeom>
              <a:avLst/>
              <a:gdLst>
                <a:gd name="T0" fmla="*/ 67 w 67"/>
                <a:gd name="T1" fmla="*/ 9 h 36"/>
                <a:gd name="T2" fmla="*/ 67 w 67"/>
                <a:gd name="T3" fmla="*/ 5 h 36"/>
                <a:gd name="T4" fmla="*/ 61 w 67"/>
                <a:gd name="T5" fmla="*/ 4 h 36"/>
                <a:gd name="T6" fmla="*/ 57 w 67"/>
                <a:gd name="T7" fmla="*/ 2 h 36"/>
                <a:gd name="T8" fmla="*/ 54 w 67"/>
                <a:gd name="T9" fmla="*/ 0 h 36"/>
                <a:gd name="T10" fmla="*/ 48 w 67"/>
                <a:gd name="T11" fmla="*/ 2 h 36"/>
                <a:gd name="T12" fmla="*/ 42 w 67"/>
                <a:gd name="T13" fmla="*/ 5 h 36"/>
                <a:gd name="T14" fmla="*/ 34 w 67"/>
                <a:gd name="T15" fmla="*/ 11 h 36"/>
                <a:gd name="T16" fmla="*/ 29 w 67"/>
                <a:gd name="T17" fmla="*/ 17 h 36"/>
                <a:gd name="T18" fmla="*/ 21 w 67"/>
                <a:gd name="T19" fmla="*/ 25 h 36"/>
                <a:gd name="T20" fmla="*/ 11 w 67"/>
                <a:gd name="T21" fmla="*/ 28 h 36"/>
                <a:gd name="T22" fmla="*/ 0 w 67"/>
                <a:gd name="T23" fmla="*/ 30 h 36"/>
                <a:gd name="T24" fmla="*/ 0 w 67"/>
                <a:gd name="T25" fmla="*/ 36 h 36"/>
                <a:gd name="T26" fmla="*/ 13 w 67"/>
                <a:gd name="T27" fmla="*/ 34 h 36"/>
                <a:gd name="T28" fmla="*/ 23 w 67"/>
                <a:gd name="T29" fmla="*/ 28 h 36"/>
                <a:gd name="T30" fmla="*/ 30 w 67"/>
                <a:gd name="T31" fmla="*/ 21 h 36"/>
                <a:gd name="T32" fmla="*/ 36 w 67"/>
                <a:gd name="T33" fmla="*/ 15 h 36"/>
                <a:gd name="T34" fmla="*/ 42 w 67"/>
                <a:gd name="T35" fmla="*/ 9 h 36"/>
                <a:gd name="T36" fmla="*/ 50 w 67"/>
                <a:gd name="T37" fmla="*/ 5 h 36"/>
                <a:gd name="T38" fmla="*/ 54 w 67"/>
                <a:gd name="T39" fmla="*/ 4 h 36"/>
                <a:gd name="T40" fmla="*/ 57 w 67"/>
                <a:gd name="T41" fmla="*/ 5 h 36"/>
                <a:gd name="T42" fmla="*/ 61 w 67"/>
                <a:gd name="T43" fmla="*/ 7 h 36"/>
                <a:gd name="T44" fmla="*/ 65 w 67"/>
                <a:gd name="T45" fmla="*/ 9 h 36"/>
                <a:gd name="T46" fmla="*/ 67 w 67"/>
                <a:gd name="T47" fmla="*/ 5 h 36"/>
                <a:gd name="T48" fmla="*/ 67 w 67"/>
                <a:gd name="T49" fmla="*/ 9 h 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6"/>
                <a:gd name="T77" fmla="*/ 67 w 67"/>
                <a:gd name="T78" fmla="*/ 36 h 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6">
                  <a:moveTo>
                    <a:pt x="67" y="9"/>
                  </a:moveTo>
                  <a:lnTo>
                    <a:pt x="67" y="5"/>
                  </a:lnTo>
                  <a:lnTo>
                    <a:pt x="61" y="4"/>
                  </a:lnTo>
                  <a:lnTo>
                    <a:pt x="57" y="2"/>
                  </a:lnTo>
                  <a:lnTo>
                    <a:pt x="54" y="0"/>
                  </a:lnTo>
                  <a:lnTo>
                    <a:pt x="48" y="2"/>
                  </a:lnTo>
                  <a:lnTo>
                    <a:pt x="42" y="5"/>
                  </a:lnTo>
                  <a:lnTo>
                    <a:pt x="34" y="11"/>
                  </a:lnTo>
                  <a:lnTo>
                    <a:pt x="29" y="17"/>
                  </a:lnTo>
                  <a:lnTo>
                    <a:pt x="21" y="25"/>
                  </a:lnTo>
                  <a:lnTo>
                    <a:pt x="11" y="2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13" y="34"/>
                  </a:lnTo>
                  <a:lnTo>
                    <a:pt x="23" y="28"/>
                  </a:lnTo>
                  <a:lnTo>
                    <a:pt x="30" y="21"/>
                  </a:lnTo>
                  <a:lnTo>
                    <a:pt x="36" y="15"/>
                  </a:lnTo>
                  <a:lnTo>
                    <a:pt x="42" y="9"/>
                  </a:lnTo>
                  <a:lnTo>
                    <a:pt x="50" y="5"/>
                  </a:lnTo>
                  <a:lnTo>
                    <a:pt x="54" y="4"/>
                  </a:lnTo>
                  <a:lnTo>
                    <a:pt x="57" y="5"/>
                  </a:lnTo>
                  <a:lnTo>
                    <a:pt x="61" y="7"/>
                  </a:lnTo>
                  <a:lnTo>
                    <a:pt x="65" y="9"/>
                  </a:lnTo>
                  <a:lnTo>
                    <a:pt x="67" y="5"/>
                  </a:lnTo>
                  <a:lnTo>
                    <a:pt x="67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64" name="Freeform 1213">
              <a:extLst>
                <a:ext uri="{FF2B5EF4-FFF2-40B4-BE49-F238E27FC236}">
                  <a16:creationId xmlns:a16="http://schemas.microsoft.com/office/drawing/2014/main" id="{78CBB1DB-01AE-7209-B03C-6529C968E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1671"/>
              <a:ext cx="23" cy="31"/>
            </a:xfrm>
            <a:custGeom>
              <a:avLst/>
              <a:gdLst>
                <a:gd name="T0" fmla="*/ 23 w 23"/>
                <a:gd name="T1" fmla="*/ 25 h 31"/>
                <a:gd name="T2" fmla="*/ 13 w 23"/>
                <a:gd name="T3" fmla="*/ 25 h 31"/>
                <a:gd name="T4" fmla="*/ 8 w 23"/>
                <a:gd name="T5" fmla="*/ 22 h 31"/>
                <a:gd name="T6" fmla="*/ 4 w 23"/>
                <a:gd name="T7" fmla="*/ 18 h 31"/>
                <a:gd name="T8" fmla="*/ 4 w 23"/>
                <a:gd name="T9" fmla="*/ 14 h 31"/>
                <a:gd name="T10" fmla="*/ 4 w 23"/>
                <a:gd name="T11" fmla="*/ 10 h 31"/>
                <a:gd name="T12" fmla="*/ 8 w 23"/>
                <a:gd name="T13" fmla="*/ 8 h 31"/>
                <a:gd name="T14" fmla="*/ 13 w 23"/>
                <a:gd name="T15" fmla="*/ 4 h 31"/>
                <a:gd name="T16" fmla="*/ 23 w 23"/>
                <a:gd name="T17" fmla="*/ 4 h 31"/>
                <a:gd name="T18" fmla="*/ 23 w 23"/>
                <a:gd name="T19" fmla="*/ 0 h 31"/>
                <a:gd name="T20" fmla="*/ 13 w 23"/>
                <a:gd name="T21" fmla="*/ 0 h 31"/>
                <a:gd name="T22" fmla="*/ 6 w 23"/>
                <a:gd name="T23" fmla="*/ 4 h 31"/>
                <a:gd name="T24" fmla="*/ 2 w 23"/>
                <a:gd name="T25" fmla="*/ 8 h 31"/>
                <a:gd name="T26" fmla="*/ 0 w 23"/>
                <a:gd name="T27" fmla="*/ 14 h 31"/>
                <a:gd name="T28" fmla="*/ 2 w 23"/>
                <a:gd name="T29" fmla="*/ 22 h 31"/>
                <a:gd name="T30" fmla="*/ 6 w 23"/>
                <a:gd name="T31" fmla="*/ 25 h 31"/>
                <a:gd name="T32" fmla="*/ 13 w 23"/>
                <a:gd name="T33" fmla="*/ 29 h 31"/>
                <a:gd name="T34" fmla="*/ 23 w 23"/>
                <a:gd name="T35" fmla="*/ 31 h 31"/>
                <a:gd name="T36" fmla="*/ 23 w 23"/>
                <a:gd name="T37" fmla="*/ 25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31"/>
                <a:gd name="T59" fmla="*/ 23 w 23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31">
                  <a:moveTo>
                    <a:pt x="23" y="25"/>
                  </a:moveTo>
                  <a:lnTo>
                    <a:pt x="13" y="25"/>
                  </a:lnTo>
                  <a:lnTo>
                    <a:pt x="8" y="22"/>
                  </a:lnTo>
                  <a:lnTo>
                    <a:pt x="4" y="18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8" y="8"/>
                  </a:lnTo>
                  <a:lnTo>
                    <a:pt x="13" y="4"/>
                  </a:lnTo>
                  <a:lnTo>
                    <a:pt x="23" y="4"/>
                  </a:lnTo>
                  <a:lnTo>
                    <a:pt x="23" y="0"/>
                  </a:lnTo>
                  <a:lnTo>
                    <a:pt x="13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3" y="29"/>
                  </a:lnTo>
                  <a:lnTo>
                    <a:pt x="23" y="31"/>
                  </a:lnTo>
                  <a:lnTo>
                    <a:pt x="23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65" name="Freeform 1214">
              <a:extLst>
                <a:ext uri="{FF2B5EF4-FFF2-40B4-BE49-F238E27FC236}">
                  <a16:creationId xmlns:a16="http://schemas.microsoft.com/office/drawing/2014/main" id="{37D90035-25A1-A3D4-9EB9-510132ED2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6" y="1666"/>
              <a:ext cx="67" cy="36"/>
            </a:xfrm>
            <a:custGeom>
              <a:avLst/>
              <a:gdLst>
                <a:gd name="T0" fmla="*/ 65 w 67"/>
                <a:gd name="T1" fmla="*/ 9 h 36"/>
                <a:gd name="T2" fmla="*/ 67 w 67"/>
                <a:gd name="T3" fmla="*/ 5 h 36"/>
                <a:gd name="T4" fmla="*/ 61 w 67"/>
                <a:gd name="T5" fmla="*/ 4 h 36"/>
                <a:gd name="T6" fmla="*/ 56 w 67"/>
                <a:gd name="T7" fmla="*/ 2 h 36"/>
                <a:gd name="T8" fmla="*/ 52 w 67"/>
                <a:gd name="T9" fmla="*/ 0 h 36"/>
                <a:gd name="T10" fmla="*/ 48 w 67"/>
                <a:gd name="T11" fmla="*/ 2 h 36"/>
                <a:gd name="T12" fmla="*/ 40 w 67"/>
                <a:gd name="T13" fmla="*/ 5 h 36"/>
                <a:gd name="T14" fmla="*/ 34 w 67"/>
                <a:gd name="T15" fmla="*/ 11 h 36"/>
                <a:gd name="T16" fmla="*/ 27 w 67"/>
                <a:gd name="T17" fmla="*/ 17 h 36"/>
                <a:gd name="T18" fmla="*/ 19 w 67"/>
                <a:gd name="T19" fmla="*/ 25 h 36"/>
                <a:gd name="T20" fmla="*/ 11 w 67"/>
                <a:gd name="T21" fmla="*/ 28 h 36"/>
                <a:gd name="T22" fmla="*/ 0 w 67"/>
                <a:gd name="T23" fmla="*/ 30 h 36"/>
                <a:gd name="T24" fmla="*/ 0 w 67"/>
                <a:gd name="T25" fmla="*/ 36 h 36"/>
                <a:gd name="T26" fmla="*/ 11 w 67"/>
                <a:gd name="T27" fmla="*/ 34 h 36"/>
                <a:gd name="T28" fmla="*/ 21 w 67"/>
                <a:gd name="T29" fmla="*/ 28 h 36"/>
                <a:gd name="T30" fmla="*/ 29 w 67"/>
                <a:gd name="T31" fmla="*/ 21 h 36"/>
                <a:gd name="T32" fmla="*/ 36 w 67"/>
                <a:gd name="T33" fmla="*/ 15 h 36"/>
                <a:gd name="T34" fmla="*/ 42 w 67"/>
                <a:gd name="T35" fmla="*/ 9 h 36"/>
                <a:gd name="T36" fmla="*/ 48 w 67"/>
                <a:gd name="T37" fmla="*/ 5 h 36"/>
                <a:gd name="T38" fmla="*/ 52 w 67"/>
                <a:gd name="T39" fmla="*/ 4 h 36"/>
                <a:gd name="T40" fmla="*/ 56 w 67"/>
                <a:gd name="T41" fmla="*/ 5 h 36"/>
                <a:gd name="T42" fmla="*/ 59 w 67"/>
                <a:gd name="T43" fmla="*/ 7 h 36"/>
                <a:gd name="T44" fmla="*/ 65 w 67"/>
                <a:gd name="T45" fmla="*/ 9 h 36"/>
                <a:gd name="T46" fmla="*/ 65 w 67"/>
                <a:gd name="T47" fmla="*/ 5 h 36"/>
                <a:gd name="T48" fmla="*/ 65 w 67"/>
                <a:gd name="T49" fmla="*/ 9 h 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6"/>
                <a:gd name="T77" fmla="*/ 67 w 67"/>
                <a:gd name="T78" fmla="*/ 36 h 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6">
                  <a:moveTo>
                    <a:pt x="65" y="9"/>
                  </a:moveTo>
                  <a:lnTo>
                    <a:pt x="67" y="5"/>
                  </a:lnTo>
                  <a:lnTo>
                    <a:pt x="61" y="4"/>
                  </a:lnTo>
                  <a:lnTo>
                    <a:pt x="56" y="2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0" y="5"/>
                  </a:lnTo>
                  <a:lnTo>
                    <a:pt x="34" y="11"/>
                  </a:lnTo>
                  <a:lnTo>
                    <a:pt x="27" y="17"/>
                  </a:lnTo>
                  <a:lnTo>
                    <a:pt x="19" y="25"/>
                  </a:lnTo>
                  <a:lnTo>
                    <a:pt x="11" y="2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11" y="34"/>
                  </a:lnTo>
                  <a:lnTo>
                    <a:pt x="21" y="28"/>
                  </a:lnTo>
                  <a:lnTo>
                    <a:pt x="29" y="21"/>
                  </a:lnTo>
                  <a:lnTo>
                    <a:pt x="36" y="15"/>
                  </a:lnTo>
                  <a:lnTo>
                    <a:pt x="42" y="9"/>
                  </a:lnTo>
                  <a:lnTo>
                    <a:pt x="48" y="5"/>
                  </a:lnTo>
                  <a:lnTo>
                    <a:pt x="52" y="4"/>
                  </a:lnTo>
                  <a:lnTo>
                    <a:pt x="56" y="5"/>
                  </a:lnTo>
                  <a:lnTo>
                    <a:pt x="59" y="7"/>
                  </a:lnTo>
                  <a:lnTo>
                    <a:pt x="65" y="9"/>
                  </a:lnTo>
                  <a:lnTo>
                    <a:pt x="65" y="5"/>
                  </a:lnTo>
                  <a:lnTo>
                    <a:pt x="6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66" name="Freeform 1215">
              <a:extLst>
                <a:ext uri="{FF2B5EF4-FFF2-40B4-BE49-F238E27FC236}">
                  <a16:creationId xmlns:a16="http://schemas.microsoft.com/office/drawing/2014/main" id="{6E551A13-D423-92FD-3B27-E0DC6634F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1671"/>
              <a:ext cx="21" cy="31"/>
            </a:xfrm>
            <a:custGeom>
              <a:avLst/>
              <a:gdLst>
                <a:gd name="T0" fmla="*/ 21 w 21"/>
                <a:gd name="T1" fmla="*/ 25 h 31"/>
                <a:gd name="T2" fmla="*/ 14 w 21"/>
                <a:gd name="T3" fmla="*/ 25 h 31"/>
                <a:gd name="T4" fmla="*/ 6 w 21"/>
                <a:gd name="T5" fmla="*/ 22 h 31"/>
                <a:gd name="T6" fmla="*/ 4 w 21"/>
                <a:gd name="T7" fmla="*/ 18 h 31"/>
                <a:gd name="T8" fmla="*/ 2 w 21"/>
                <a:gd name="T9" fmla="*/ 14 h 31"/>
                <a:gd name="T10" fmla="*/ 4 w 21"/>
                <a:gd name="T11" fmla="*/ 10 h 31"/>
                <a:gd name="T12" fmla="*/ 6 w 21"/>
                <a:gd name="T13" fmla="*/ 8 h 31"/>
                <a:gd name="T14" fmla="*/ 14 w 21"/>
                <a:gd name="T15" fmla="*/ 4 h 31"/>
                <a:gd name="T16" fmla="*/ 21 w 21"/>
                <a:gd name="T17" fmla="*/ 4 h 31"/>
                <a:gd name="T18" fmla="*/ 21 w 21"/>
                <a:gd name="T19" fmla="*/ 0 h 31"/>
                <a:gd name="T20" fmla="*/ 12 w 21"/>
                <a:gd name="T21" fmla="*/ 0 h 31"/>
                <a:gd name="T22" fmla="*/ 6 w 21"/>
                <a:gd name="T23" fmla="*/ 4 h 31"/>
                <a:gd name="T24" fmla="*/ 2 w 21"/>
                <a:gd name="T25" fmla="*/ 8 h 31"/>
                <a:gd name="T26" fmla="*/ 0 w 21"/>
                <a:gd name="T27" fmla="*/ 14 h 31"/>
                <a:gd name="T28" fmla="*/ 2 w 21"/>
                <a:gd name="T29" fmla="*/ 22 h 31"/>
                <a:gd name="T30" fmla="*/ 6 w 21"/>
                <a:gd name="T31" fmla="*/ 25 h 31"/>
                <a:gd name="T32" fmla="*/ 12 w 21"/>
                <a:gd name="T33" fmla="*/ 29 h 31"/>
                <a:gd name="T34" fmla="*/ 21 w 21"/>
                <a:gd name="T35" fmla="*/ 31 h 31"/>
                <a:gd name="T36" fmla="*/ 21 w 21"/>
                <a:gd name="T37" fmla="*/ 25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"/>
                <a:gd name="T58" fmla="*/ 0 h 31"/>
                <a:gd name="T59" fmla="*/ 21 w 21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" h="31">
                  <a:moveTo>
                    <a:pt x="21" y="25"/>
                  </a:moveTo>
                  <a:lnTo>
                    <a:pt x="14" y="25"/>
                  </a:lnTo>
                  <a:lnTo>
                    <a:pt x="6" y="22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6" y="8"/>
                  </a:lnTo>
                  <a:lnTo>
                    <a:pt x="14" y="4"/>
                  </a:lnTo>
                  <a:lnTo>
                    <a:pt x="21" y="4"/>
                  </a:lnTo>
                  <a:lnTo>
                    <a:pt x="21" y="0"/>
                  </a:lnTo>
                  <a:lnTo>
                    <a:pt x="12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2" y="29"/>
                  </a:lnTo>
                  <a:lnTo>
                    <a:pt x="21" y="31"/>
                  </a:lnTo>
                  <a:lnTo>
                    <a:pt x="21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67" name="Freeform 1216">
              <a:extLst>
                <a:ext uri="{FF2B5EF4-FFF2-40B4-BE49-F238E27FC236}">
                  <a16:creationId xmlns:a16="http://schemas.microsoft.com/office/drawing/2014/main" id="{9B5F6FA0-C63C-B968-F218-389525748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1" y="1666"/>
              <a:ext cx="67" cy="36"/>
            </a:xfrm>
            <a:custGeom>
              <a:avLst/>
              <a:gdLst>
                <a:gd name="T0" fmla="*/ 67 w 67"/>
                <a:gd name="T1" fmla="*/ 9 h 36"/>
                <a:gd name="T2" fmla="*/ 67 w 67"/>
                <a:gd name="T3" fmla="*/ 5 h 36"/>
                <a:gd name="T4" fmla="*/ 62 w 67"/>
                <a:gd name="T5" fmla="*/ 4 h 36"/>
                <a:gd name="T6" fmla="*/ 58 w 67"/>
                <a:gd name="T7" fmla="*/ 2 h 36"/>
                <a:gd name="T8" fmla="*/ 54 w 67"/>
                <a:gd name="T9" fmla="*/ 0 h 36"/>
                <a:gd name="T10" fmla="*/ 48 w 67"/>
                <a:gd name="T11" fmla="*/ 2 h 36"/>
                <a:gd name="T12" fmla="*/ 42 w 67"/>
                <a:gd name="T13" fmla="*/ 5 h 36"/>
                <a:gd name="T14" fmla="*/ 35 w 67"/>
                <a:gd name="T15" fmla="*/ 11 h 36"/>
                <a:gd name="T16" fmla="*/ 29 w 67"/>
                <a:gd name="T17" fmla="*/ 17 h 36"/>
                <a:gd name="T18" fmla="*/ 21 w 67"/>
                <a:gd name="T19" fmla="*/ 25 h 36"/>
                <a:gd name="T20" fmla="*/ 12 w 67"/>
                <a:gd name="T21" fmla="*/ 28 h 36"/>
                <a:gd name="T22" fmla="*/ 0 w 67"/>
                <a:gd name="T23" fmla="*/ 30 h 36"/>
                <a:gd name="T24" fmla="*/ 0 w 67"/>
                <a:gd name="T25" fmla="*/ 36 h 36"/>
                <a:gd name="T26" fmla="*/ 14 w 67"/>
                <a:gd name="T27" fmla="*/ 34 h 36"/>
                <a:gd name="T28" fmla="*/ 23 w 67"/>
                <a:gd name="T29" fmla="*/ 28 h 36"/>
                <a:gd name="T30" fmla="*/ 31 w 67"/>
                <a:gd name="T31" fmla="*/ 21 h 36"/>
                <a:gd name="T32" fmla="*/ 37 w 67"/>
                <a:gd name="T33" fmla="*/ 15 h 36"/>
                <a:gd name="T34" fmla="*/ 42 w 67"/>
                <a:gd name="T35" fmla="*/ 9 h 36"/>
                <a:gd name="T36" fmla="*/ 50 w 67"/>
                <a:gd name="T37" fmla="*/ 5 h 36"/>
                <a:gd name="T38" fmla="*/ 54 w 67"/>
                <a:gd name="T39" fmla="*/ 4 h 36"/>
                <a:gd name="T40" fmla="*/ 58 w 67"/>
                <a:gd name="T41" fmla="*/ 5 h 36"/>
                <a:gd name="T42" fmla="*/ 62 w 67"/>
                <a:gd name="T43" fmla="*/ 7 h 36"/>
                <a:gd name="T44" fmla="*/ 65 w 67"/>
                <a:gd name="T45" fmla="*/ 9 h 36"/>
                <a:gd name="T46" fmla="*/ 67 w 67"/>
                <a:gd name="T47" fmla="*/ 5 h 36"/>
                <a:gd name="T48" fmla="*/ 67 w 67"/>
                <a:gd name="T49" fmla="*/ 9 h 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6"/>
                <a:gd name="T77" fmla="*/ 67 w 67"/>
                <a:gd name="T78" fmla="*/ 36 h 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6">
                  <a:moveTo>
                    <a:pt x="67" y="9"/>
                  </a:moveTo>
                  <a:lnTo>
                    <a:pt x="67" y="5"/>
                  </a:lnTo>
                  <a:lnTo>
                    <a:pt x="62" y="4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8" y="2"/>
                  </a:lnTo>
                  <a:lnTo>
                    <a:pt x="42" y="5"/>
                  </a:lnTo>
                  <a:lnTo>
                    <a:pt x="35" y="11"/>
                  </a:lnTo>
                  <a:lnTo>
                    <a:pt x="29" y="17"/>
                  </a:lnTo>
                  <a:lnTo>
                    <a:pt x="21" y="25"/>
                  </a:lnTo>
                  <a:lnTo>
                    <a:pt x="12" y="2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14" y="34"/>
                  </a:lnTo>
                  <a:lnTo>
                    <a:pt x="23" y="28"/>
                  </a:lnTo>
                  <a:lnTo>
                    <a:pt x="31" y="21"/>
                  </a:lnTo>
                  <a:lnTo>
                    <a:pt x="37" y="15"/>
                  </a:lnTo>
                  <a:lnTo>
                    <a:pt x="42" y="9"/>
                  </a:lnTo>
                  <a:lnTo>
                    <a:pt x="50" y="5"/>
                  </a:lnTo>
                  <a:lnTo>
                    <a:pt x="54" y="4"/>
                  </a:lnTo>
                  <a:lnTo>
                    <a:pt x="58" y="5"/>
                  </a:lnTo>
                  <a:lnTo>
                    <a:pt x="62" y="7"/>
                  </a:lnTo>
                  <a:lnTo>
                    <a:pt x="65" y="9"/>
                  </a:lnTo>
                  <a:lnTo>
                    <a:pt x="67" y="5"/>
                  </a:lnTo>
                  <a:lnTo>
                    <a:pt x="67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68" name="Freeform 1217">
              <a:extLst>
                <a:ext uri="{FF2B5EF4-FFF2-40B4-BE49-F238E27FC236}">
                  <a16:creationId xmlns:a16="http://schemas.microsoft.com/office/drawing/2014/main" id="{3B21453C-B1C9-A9C8-54FA-1CF679DAD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1671"/>
              <a:ext cx="23" cy="31"/>
            </a:xfrm>
            <a:custGeom>
              <a:avLst/>
              <a:gdLst>
                <a:gd name="T0" fmla="*/ 23 w 23"/>
                <a:gd name="T1" fmla="*/ 25 h 31"/>
                <a:gd name="T2" fmla="*/ 14 w 23"/>
                <a:gd name="T3" fmla="*/ 25 h 31"/>
                <a:gd name="T4" fmla="*/ 8 w 23"/>
                <a:gd name="T5" fmla="*/ 22 h 31"/>
                <a:gd name="T6" fmla="*/ 4 w 23"/>
                <a:gd name="T7" fmla="*/ 18 h 31"/>
                <a:gd name="T8" fmla="*/ 4 w 23"/>
                <a:gd name="T9" fmla="*/ 14 h 31"/>
                <a:gd name="T10" fmla="*/ 4 w 23"/>
                <a:gd name="T11" fmla="*/ 10 h 31"/>
                <a:gd name="T12" fmla="*/ 8 w 23"/>
                <a:gd name="T13" fmla="*/ 8 h 31"/>
                <a:gd name="T14" fmla="*/ 14 w 23"/>
                <a:gd name="T15" fmla="*/ 4 h 31"/>
                <a:gd name="T16" fmla="*/ 23 w 23"/>
                <a:gd name="T17" fmla="*/ 4 h 31"/>
                <a:gd name="T18" fmla="*/ 23 w 23"/>
                <a:gd name="T19" fmla="*/ 0 h 31"/>
                <a:gd name="T20" fmla="*/ 14 w 23"/>
                <a:gd name="T21" fmla="*/ 0 h 31"/>
                <a:gd name="T22" fmla="*/ 6 w 23"/>
                <a:gd name="T23" fmla="*/ 4 h 31"/>
                <a:gd name="T24" fmla="*/ 2 w 23"/>
                <a:gd name="T25" fmla="*/ 8 h 31"/>
                <a:gd name="T26" fmla="*/ 0 w 23"/>
                <a:gd name="T27" fmla="*/ 14 h 31"/>
                <a:gd name="T28" fmla="*/ 2 w 23"/>
                <a:gd name="T29" fmla="*/ 22 h 31"/>
                <a:gd name="T30" fmla="*/ 6 w 23"/>
                <a:gd name="T31" fmla="*/ 25 h 31"/>
                <a:gd name="T32" fmla="*/ 14 w 23"/>
                <a:gd name="T33" fmla="*/ 29 h 31"/>
                <a:gd name="T34" fmla="*/ 23 w 23"/>
                <a:gd name="T35" fmla="*/ 31 h 31"/>
                <a:gd name="T36" fmla="*/ 23 w 23"/>
                <a:gd name="T37" fmla="*/ 25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31"/>
                <a:gd name="T59" fmla="*/ 23 w 23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31">
                  <a:moveTo>
                    <a:pt x="23" y="25"/>
                  </a:moveTo>
                  <a:lnTo>
                    <a:pt x="14" y="25"/>
                  </a:lnTo>
                  <a:lnTo>
                    <a:pt x="8" y="22"/>
                  </a:lnTo>
                  <a:lnTo>
                    <a:pt x="4" y="18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8" y="8"/>
                  </a:lnTo>
                  <a:lnTo>
                    <a:pt x="14" y="4"/>
                  </a:lnTo>
                  <a:lnTo>
                    <a:pt x="23" y="4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4" y="29"/>
                  </a:lnTo>
                  <a:lnTo>
                    <a:pt x="23" y="31"/>
                  </a:lnTo>
                  <a:lnTo>
                    <a:pt x="23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69" name="Freeform 1218">
              <a:extLst>
                <a:ext uri="{FF2B5EF4-FFF2-40B4-BE49-F238E27FC236}">
                  <a16:creationId xmlns:a16="http://schemas.microsoft.com/office/drawing/2014/main" id="{F14F803C-A950-C5BF-6526-5BAA55C56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" y="1666"/>
              <a:ext cx="68" cy="36"/>
            </a:xfrm>
            <a:custGeom>
              <a:avLst/>
              <a:gdLst>
                <a:gd name="T0" fmla="*/ 66 w 68"/>
                <a:gd name="T1" fmla="*/ 9 h 36"/>
                <a:gd name="T2" fmla="*/ 68 w 68"/>
                <a:gd name="T3" fmla="*/ 5 h 36"/>
                <a:gd name="T4" fmla="*/ 62 w 68"/>
                <a:gd name="T5" fmla="*/ 4 h 36"/>
                <a:gd name="T6" fmla="*/ 56 w 68"/>
                <a:gd name="T7" fmla="*/ 2 h 36"/>
                <a:gd name="T8" fmla="*/ 52 w 68"/>
                <a:gd name="T9" fmla="*/ 0 h 36"/>
                <a:gd name="T10" fmla="*/ 48 w 68"/>
                <a:gd name="T11" fmla="*/ 2 h 36"/>
                <a:gd name="T12" fmla="*/ 41 w 68"/>
                <a:gd name="T13" fmla="*/ 5 h 36"/>
                <a:gd name="T14" fmla="*/ 35 w 68"/>
                <a:gd name="T15" fmla="*/ 11 h 36"/>
                <a:gd name="T16" fmla="*/ 27 w 68"/>
                <a:gd name="T17" fmla="*/ 17 h 36"/>
                <a:gd name="T18" fmla="*/ 20 w 68"/>
                <a:gd name="T19" fmla="*/ 25 h 36"/>
                <a:gd name="T20" fmla="*/ 12 w 68"/>
                <a:gd name="T21" fmla="*/ 28 h 36"/>
                <a:gd name="T22" fmla="*/ 0 w 68"/>
                <a:gd name="T23" fmla="*/ 30 h 36"/>
                <a:gd name="T24" fmla="*/ 0 w 68"/>
                <a:gd name="T25" fmla="*/ 36 h 36"/>
                <a:gd name="T26" fmla="*/ 12 w 68"/>
                <a:gd name="T27" fmla="*/ 34 h 36"/>
                <a:gd name="T28" fmla="*/ 22 w 68"/>
                <a:gd name="T29" fmla="*/ 28 h 36"/>
                <a:gd name="T30" fmla="*/ 29 w 68"/>
                <a:gd name="T31" fmla="*/ 21 h 36"/>
                <a:gd name="T32" fmla="*/ 37 w 68"/>
                <a:gd name="T33" fmla="*/ 15 h 36"/>
                <a:gd name="T34" fmla="*/ 43 w 68"/>
                <a:gd name="T35" fmla="*/ 9 h 36"/>
                <a:gd name="T36" fmla="*/ 48 w 68"/>
                <a:gd name="T37" fmla="*/ 5 h 36"/>
                <a:gd name="T38" fmla="*/ 52 w 68"/>
                <a:gd name="T39" fmla="*/ 4 h 36"/>
                <a:gd name="T40" fmla="*/ 56 w 68"/>
                <a:gd name="T41" fmla="*/ 5 h 36"/>
                <a:gd name="T42" fmla="*/ 60 w 68"/>
                <a:gd name="T43" fmla="*/ 7 h 36"/>
                <a:gd name="T44" fmla="*/ 66 w 68"/>
                <a:gd name="T45" fmla="*/ 9 h 36"/>
                <a:gd name="T46" fmla="*/ 66 w 68"/>
                <a:gd name="T47" fmla="*/ 5 h 36"/>
                <a:gd name="T48" fmla="*/ 66 w 68"/>
                <a:gd name="T49" fmla="*/ 9 h 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8"/>
                <a:gd name="T76" fmla="*/ 0 h 36"/>
                <a:gd name="T77" fmla="*/ 68 w 68"/>
                <a:gd name="T78" fmla="*/ 36 h 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8" h="36">
                  <a:moveTo>
                    <a:pt x="66" y="9"/>
                  </a:moveTo>
                  <a:lnTo>
                    <a:pt x="68" y="5"/>
                  </a:lnTo>
                  <a:lnTo>
                    <a:pt x="62" y="4"/>
                  </a:lnTo>
                  <a:lnTo>
                    <a:pt x="56" y="2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1" y="5"/>
                  </a:lnTo>
                  <a:lnTo>
                    <a:pt x="35" y="11"/>
                  </a:lnTo>
                  <a:lnTo>
                    <a:pt x="27" y="17"/>
                  </a:lnTo>
                  <a:lnTo>
                    <a:pt x="20" y="25"/>
                  </a:lnTo>
                  <a:lnTo>
                    <a:pt x="12" y="2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12" y="34"/>
                  </a:lnTo>
                  <a:lnTo>
                    <a:pt x="22" y="28"/>
                  </a:lnTo>
                  <a:lnTo>
                    <a:pt x="29" y="21"/>
                  </a:lnTo>
                  <a:lnTo>
                    <a:pt x="37" y="15"/>
                  </a:lnTo>
                  <a:lnTo>
                    <a:pt x="43" y="9"/>
                  </a:lnTo>
                  <a:lnTo>
                    <a:pt x="48" y="5"/>
                  </a:lnTo>
                  <a:lnTo>
                    <a:pt x="52" y="4"/>
                  </a:lnTo>
                  <a:lnTo>
                    <a:pt x="56" y="5"/>
                  </a:lnTo>
                  <a:lnTo>
                    <a:pt x="60" y="7"/>
                  </a:lnTo>
                  <a:lnTo>
                    <a:pt x="66" y="9"/>
                  </a:lnTo>
                  <a:lnTo>
                    <a:pt x="66" y="5"/>
                  </a:lnTo>
                  <a:lnTo>
                    <a:pt x="66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70" name="Freeform 1219">
              <a:extLst>
                <a:ext uri="{FF2B5EF4-FFF2-40B4-BE49-F238E27FC236}">
                  <a16:creationId xmlns:a16="http://schemas.microsoft.com/office/drawing/2014/main" id="{34F7F691-857A-3A02-74A0-5822FFEC9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3" y="1671"/>
              <a:ext cx="21" cy="31"/>
            </a:xfrm>
            <a:custGeom>
              <a:avLst/>
              <a:gdLst>
                <a:gd name="T0" fmla="*/ 21 w 21"/>
                <a:gd name="T1" fmla="*/ 25 h 31"/>
                <a:gd name="T2" fmla="*/ 13 w 21"/>
                <a:gd name="T3" fmla="*/ 25 h 31"/>
                <a:gd name="T4" fmla="*/ 7 w 21"/>
                <a:gd name="T5" fmla="*/ 22 h 31"/>
                <a:gd name="T6" fmla="*/ 3 w 21"/>
                <a:gd name="T7" fmla="*/ 18 h 31"/>
                <a:gd name="T8" fmla="*/ 1 w 21"/>
                <a:gd name="T9" fmla="*/ 14 h 31"/>
                <a:gd name="T10" fmla="*/ 3 w 21"/>
                <a:gd name="T11" fmla="*/ 10 h 31"/>
                <a:gd name="T12" fmla="*/ 5 w 21"/>
                <a:gd name="T13" fmla="*/ 8 h 31"/>
                <a:gd name="T14" fmla="*/ 13 w 21"/>
                <a:gd name="T15" fmla="*/ 4 h 31"/>
                <a:gd name="T16" fmla="*/ 21 w 21"/>
                <a:gd name="T17" fmla="*/ 4 h 31"/>
                <a:gd name="T18" fmla="*/ 21 w 21"/>
                <a:gd name="T19" fmla="*/ 0 h 31"/>
                <a:gd name="T20" fmla="*/ 11 w 21"/>
                <a:gd name="T21" fmla="*/ 0 h 31"/>
                <a:gd name="T22" fmla="*/ 5 w 21"/>
                <a:gd name="T23" fmla="*/ 4 h 31"/>
                <a:gd name="T24" fmla="*/ 1 w 21"/>
                <a:gd name="T25" fmla="*/ 8 h 31"/>
                <a:gd name="T26" fmla="*/ 0 w 21"/>
                <a:gd name="T27" fmla="*/ 14 h 31"/>
                <a:gd name="T28" fmla="*/ 1 w 21"/>
                <a:gd name="T29" fmla="*/ 22 h 31"/>
                <a:gd name="T30" fmla="*/ 5 w 21"/>
                <a:gd name="T31" fmla="*/ 25 h 31"/>
                <a:gd name="T32" fmla="*/ 11 w 21"/>
                <a:gd name="T33" fmla="*/ 29 h 31"/>
                <a:gd name="T34" fmla="*/ 21 w 21"/>
                <a:gd name="T35" fmla="*/ 31 h 31"/>
                <a:gd name="T36" fmla="*/ 21 w 21"/>
                <a:gd name="T37" fmla="*/ 25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"/>
                <a:gd name="T58" fmla="*/ 0 h 31"/>
                <a:gd name="T59" fmla="*/ 21 w 21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" h="31">
                  <a:moveTo>
                    <a:pt x="21" y="25"/>
                  </a:moveTo>
                  <a:lnTo>
                    <a:pt x="13" y="25"/>
                  </a:lnTo>
                  <a:lnTo>
                    <a:pt x="7" y="22"/>
                  </a:lnTo>
                  <a:lnTo>
                    <a:pt x="3" y="18"/>
                  </a:lnTo>
                  <a:lnTo>
                    <a:pt x="1" y="14"/>
                  </a:lnTo>
                  <a:lnTo>
                    <a:pt x="3" y="10"/>
                  </a:lnTo>
                  <a:lnTo>
                    <a:pt x="5" y="8"/>
                  </a:lnTo>
                  <a:lnTo>
                    <a:pt x="13" y="4"/>
                  </a:lnTo>
                  <a:lnTo>
                    <a:pt x="21" y="4"/>
                  </a:lnTo>
                  <a:lnTo>
                    <a:pt x="21" y="0"/>
                  </a:lnTo>
                  <a:lnTo>
                    <a:pt x="11" y="0"/>
                  </a:lnTo>
                  <a:lnTo>
                    <a:pt x="5" y="4"/>
                  </a:lnTo>
                  <a:lnTo>
                    <a:pt x="1" y="8"/>
                  </a:lnTo>
                  <a:lnTo>
                    <a:pt x="0" y="14"/>
                  </a:lnTo>
                  <a:lnTo>
                    <a:pt x="1" y="22"/>
                  </a:lnTo>
                  <a:lnTo>
                    <a:pt x="5" y="25"/>
                  </a:lnTo>
                  <a:lnTo>
                    <a:pt x="11" y="29"/>
                  </a:lnTo>
                  <a:lnTo>
                    <a:pt x="21" y="31"/>
                  </a:lnTo>
                  <a:lnTo>
                    <a:pt x="21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71" name="Freeform 1220">
              <a:extLst>
                <a:ext uri="{FF2B5EF4-FFF2-40B4-BE49-F238E27FC236}">
                  <a16:creationId xmlns:a16="http://schemas.microsoft.com/office/drawing/2014/main" id="{76F82016-6F35-7543-A612-882F03B44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1666"/>
              <a:ext cx="67" cy="36"/>
            </a:xfrm>
            <a:custGeom>
              <a:avLst/>
              <a:gdLst>
                <a:gd name="T0" fmla="*/ 67 w 67"/>
                <a:gd name="T1" fmla="*/ 9 h 36"/>
                <a:gd name="T2" fmla="*/ 67 w 67"/>
                <a:gd name="T3" fmla="*/ 5 h 36"/>
                <a:gd name="T4" fmla="*/ 61 w 67"/>
                <a:gd name="T5" fmla="*/ 4 h 36"/>
                <a:gd name="T6" fmla="*/ 57 w 67"/>
                <a:gd name="T7" fmla="*/ 2 h 36"/>
                <a:gd name="T8" fmla="*/ 53 w 67"/>
                <a:gd name="T9" fmla="*/ 0 h 36"/>
                <a:gd name="T10" fmla="*/ 48 w 67"/>
                <a:gd name="T11" fmla="*/ 2 h 36"/>
                <a:gd name="T12" fmla="*/ 42 w 67"/>
                <a:gd name="T13" fmla="*/ 5 h 36"/>
                <a:gd name="T14" fmla="*/ 34 w 67"/>
                <a:gd name="T15" fmla="*/ 11 h 36"/>
                <a:gd name="T16" fmla="*/ 28 w 67"/>
                <a:gd name="T17" fmla="*/ 17 h 36"/>
                <a:gd name="T18" fmla="*/ 21 w 67"/>
                <a:gd name="T19" fmla="*/ 25 h 36"/>
                <a:gd name="T20" fmla="*/ 11 w 67"/>
                <a:gd name="T21" fmla="*/ 28 h 36"/>
                <a:gd name="T22" fmla="*/ 0 w 67"/>
                <a:gd name="T23" fmla="*/ 30 h 36"/>
                <a:gd name="T24" fmla="*/ 0 w 67"/>
                <a:gd name="T25" fmla="*/ 36 h 36"/>
                <a:gd name="T26" fmla="*/ 11 w 67"/>
                <a:gd name="T27" fmla="*/ 34 h 36"/>
                <a:gd name="T28" fmla="*/ 21 w 67"/>
                <a:gd name="T29" fmla="*/ 28 h 36"/>
                <a:gd name="T30" fmla="*/ 30 w 67"/>
                <a:gd name="T31" fmla="*/ 21 h 36"/>
                <a:gd name="T32" fmla="*/ 36 w 67"/>
                <a:gd name="T33" fmla="*/ 15 h 36"/>
                <a:gd name="T34" fmla="*/ 42 w 67"/>
                <a:gd name="T35" fmla="*/ 9 h 36"/>
                <a:gd name="T36" fmla="*/ 50 w 67"/>
                <a:gd name="T37" fmla="*/ 5 h 36"/>
                <a:gd name="T38" fmla="*/ 53 w 67"/>
                <a:gd name="T39" fmla="*/ 4 h 36"/>
                <a:gd name="T40" fmla="*/ 57 w 67"/>
                <a:gd name="T41" fmla="*/ 5 h 36"/>
                <a:gd name="T42" fmla="*/ 61 w 67"/>
                <a:gd name="T43" fmla="*/ 7 h 36"/>
                <a:gd name="T44" fmla="*/ 65 w 67"/>
                <a:gd name="T45" fmla="*/ 9 h 36"/>
                <a:gd name="T46" fmla="*/ 67 w 67"/>
                <a:gd name="T47" fmla="*/ 5 h 36"/>
                <a:gd name="T48" fmla="*/ 67 w 67"/>
                <a:gd name="T49" fmla="*/ 9 h 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6"/>
                <a:gd name="T77" fmla="*/ 67 w 67"/>
                <a:gd name="T78" fmla="*/ 36 h 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6">
                  <a:moveTo>
                    <a:pt x="67" y="9"/>
                  </a:moveTo>
                  <a:lnTo>
                    <a:pt x="67" y="5"/>
                  </a:lnTo>
                  <a:lnTo>
                    <a:pt x="61" y="4"/>
                  </a:lnTo>
                  <a:lnTo>
                    <a:pt x="57" y="2"/>
                  </a:lnTo>
                  <a:lnTo>
                    <a:pt x="53" y="0"/>
                  </a:lnTo>
                  <a:lnTo>
                    <a:pt x="48" y="2"/>
                  </a:lnTo>
                  <a:lnTo>
                    <a:pt x="42" y="5"/>
                  </a:lnTo>
                  <a:lnTo>
                    <a:pt x="34" y="11"/>
                  </a:lnTo>
                  <a:lnTo>
                    <a:pt x="28" y="17"/>
                  </a:lnTo>
                  <a:lnTo>
                    <a:pt x="21" y="25"/>
                  </a:lnTo>
                  <a:lnTo>
                    <a:pt x="11" y="2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11" y="34"/>
                  </a:lnTo>
                  <a:lnTo>
                    <a:pt x="21" y="28"/>
                  </a:lnTo>
                  <a:lnTo>
                    <a:pt x="30" y="21"/>
                  </a:lnTo>
                  <a:lnTo>
                    <a:pt x="36" y="15"/>
                  </a:lnTo>
                  <a:lnTo>
                    <a:pt x="42" y="9"/>
                  </a:lnTo>
                  <a:lnTo>
                    <a:pt x="50" y="5"/>
                  </a:lnTo>
                  <a:lnTo>
                    <a:pt x="53" y="4"/>
                  </a:lnTo>
                  <a:lnTo>
                    <a:pt x="57" y="5"/>
                  </a:lnTo>
                  <a:lnTo>
                    <a:pt x="61" y="7"/>
                  </a:lnTo>
                  <a:lnTo>
                    <a:pt x="65" y="9"/>
                  </a:lnTo>
                  <a:lnTo>
                    <a:pt x="67" y="5"/>
                  </a:lnTo>
                  <a:lnTo>
                    <a:pt x="67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72" name="Freeform 1221">
              <a:extLst>
                <a:ext uri="{FF2B5EF4-FFF2-40B4-BE49-F238E27FC236}">
                  <a16:creationId xmlns:a16="http://schemas.microsoft.com/office/drawing/2014/main" id="{8CFB2CB8-6FFB-505A-64D1-33E3D2CB4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1671"/>
              <a:ext cx="23" cy="31"/>
            </a:xfrm>
            <a:custGeom>
              <a:avLst/>
              <a:gdLst>
                <a:gd name="T0" fmla="*/ 23 w 23"/>
                <a:gd name="T1" fmla="*/ 25 h 31"/>
                <a:gd name="T2" fmla="*/ 13 w 23"/>
                <a:gd name="T3" fmla="*/ 25 h 31"/>
                <a:gd name="T4" fmla="*/ 7 w 23"/>
                <a:gd name="T5" fmla="*/ 22 h 31"/>
                <a:gd name="T6" fmla="*/ 4 w 23"/>
                <a:gd name="T7" fmla="*/ 18 h 31"/>
                <a:gd name="T8" fmla="*/ 4 w 23"/>
                <a:gd name="T9" fmla="*/ 14 h 31"/>
                <a:gd name="T10" fmla="*/ 4 w 23"/>
                <a:gd name="T11" fmla="*/ 10 h 31"/>
                <a:gd name="T12" fmla="*/ 7 w 23"/>
                <a:gd name="T13" fmla="*/ 8 h 31"/>
                <a:gd name="T14" fmla="*/ 13 w 23"/>
                <a:gd name="T15" fmla="*/ 4 h 31"/>
                <a:gd name="T16" fmla="*/ 23 w 23"/>
                <a:gd name="T17" fmla="*/ 4 h 31"/>
                <a:gd name="T18" fmla="*/ 23 w 23"/>
                <a:gd name="T19" fmla="*/ 0 h 31"/>
                <a:gd name="T20" fmla="*/ 13 w 23"/>
                <a:gd name="T21" fmla="*/ 0 h 31"/>
                <a:gd name="T22" fmla="*/ 6 w 23"/>
                <a:gd name="T23" fmla="*/ 4 h 31"/>
                <a:gd name="T24" fmla="*/ 2 w 23"/>
                <a:gd name="T25" fmla="*/ 8 h 31"/>
                <a:gd name="T26" fmla="*/ 0 w 23"/>
                <a:gd name="T27" fmla="*/ 14 h 31"/>
                <a:gd name="T28" fmla="*/ 2 w 23"/>
                <a:gd name="T29" fmla="*/ 22 h 31"/>
                <a:gd name="T30" fmla="*/ 6 w 23"/>
                <a:gd name="T31" fmla="*/ 25 h 31"/>
                <a:gd name="T32" fmla="*/ 13 w 23"/>
                <a:gd name="T33" fmla="*/ 29 h 31"/>
                <a:gd name="T34" fmla="*/ 23 w 23"/>
                <a:gd name="T35" fmla="*/ 31 h 31"/>
                <a:gd name="T36" fmla="*/ 23 w 23"/>
                <a:gd name="T37" fmla="*/ 25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31"/>
                <a:gd name="T59" fmla="*/ 23 w 23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31">
                  <a:moveTo>
                    <a:pt x="23" y="25"/>
                  </a:moveTo>
                  <a:lnTo>
                    <a:pt x="13" y="25"/>
                  </a:lnTo>
                  <a:lnTo>
                    <a:pt x="7" y="22"/>
                  </a:lnTo>
                  <a:lnTo>
                    <a:pt x="4" y="18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7" y="8"/>
                  </a:lnTo>
                  <a:lnTo>
                    <a:pt x="13" y="4"/>
                  </a:lnTo>
                  <a:lnTo>
                    <a:pt x="23" y="4"/>
                  </a:lnTo>
                  <a:lnTo>
                    <a:pt x="23" y="0"/>
                  </a:lnTo>
                  <a:lnTo>
                    <a:pt x="13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3" y="29"/>
                  </a:lnTo>
                  <a:lnTo>
                    <a:pt x="23" y="31"/>
                  </a:lnTo>
                  <a:lnTo>
                    <a:pt x="23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73" name="Freeform 1222">
              <a:extLst>
                <a:ext uri="{FF2B5EF4-FFF2-40B4-BE49-F238E27FC236}">
                  <a16:creationId xmlns:a16="http://schemas.microsoft.com/office/drawing/2014/main" id="{29AC46ED-0D31-E34A-D7DA-232D62F4C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1" y="1666"/>
              <a:ext cx="67" cy="36"/>
            </a:xfrm>
            <a:custGeom>
              <a:avLst/>
              <a:gdLst>
                <a:gd name="T0" fmla="*/ 65 w 67"/>
                <a:gd name="T1" fmla="*/ 9 h 36"/>
                <a:gd name="T2" fmla="*/ 67 w 67"/>
                <a:gd name="T3" fmla="*/ 5 h 36"/>
                <a:gd name="T4" fmla="*/ 61 w 67"/>
                <a:gd name="T5" fmla="*/ 4 h 36"/>
                <a:gd name="T6" fmla="*/ 55 w 67"/>
                <a:gd name="T7" fmla="*/ 2 h 36"/>
                <a:gd name="T8" fmla="*/ 52 w 67"/>
                <a:gd name="T9" fmla="*/ 0 h 36"/>
                <a:gd name="T10" fmla="*/ 48 w 67"/>
                <a:gd name="T11" fmla="*/ 2 h 36"/>
                <a:gd name="T12" fmla="*/ 40 w 67"/>
                <a:gd name="T13" fmla="*/ 5 h 36"/>
                <a:gd name="T14" fmla="*/ 34 w 67"/>
                <a:gd name="T15" fmla="*/ 11 h 36"/>
                <a:gd name="T16" fmla="*/ 27 w 67"/>
                <a:gd name="T17" fmla="*/ 17 h 36"/>
                <a:gd name="T18" fmla="*/ 19 w 67"/>
                <a:gd name="T19" fmla="*/ 25 h 36"/>
                <a:gd name="T20" fmla="*/ 11 w 67"/>
                <a:gd name="T21" fmla="*/ 28 h 36"/>
                <a:gd name="T22" fmla="*/ 0 w 67"/>
                <a:gd name="T23" fmla="*/ 30 h 36"/>
                <a:gd name="T24" fmla="*/ 0 w 67"/>
                <a:gd name="T25" fmla="*/ 36 h 36"/>
                <a:gd name="T26" fmla="*/ 11 w 67"/>
                <a:gd name="T27" fmla="*/ 34 h 36"/>
                <a:gd name="T28" fmla="*/ 21 w 67"/>
                <a:gd name="T29" fmla="*/ 28 h 36"/>
                <a:gd name="T30" fmla="*/ 29 w 67"/>
                <a:gd name="T31" fmla="*/ 21 h 36"/>
                <a:gd name="T32" fmla="*/ 36 w 67"/>
                <a:gd name="T33" fmla="*/ 15 h 36"/>
                <a:gd name="T34" fmla="*/ 42 w 67"/>
                <a:gd name="T35" fmla="*/ 9 h 36"/>
                <a:gd name="T36" fmla="*/ 48 w 67"/>
                <a:gd name="T37" fmla="*/ 5 h 36"/>
                <a:gd name="T38" fmla="*/ 52 w 67"/>
                <a:gd name="T39" fmla="*/ 4 h 36"/>
                <a:gd name="T40" fmla="*/ 55 w 67"/>
                <a:gd name="T41" fmla="*/ 5 h 36"/>
                <a:gd name="T42" fmla="*/ 59 w 67"/>
                <a:gd name="T43" fmla="*/ 7 h 36"/>
                <a:gd name="T44" fmla="*/ 65 w 67"/>
                <a:gd name="T45" fmla="*/ 9 h 36"/>
                <a:gd name="T46" fmla="*/ 65 w 67"/>
                <a:gd name="T47" fmla="*/ 5 h 36"/>
                <a:gd name="T48" fmla="*/ 65 w 67"/>
                <a:gd name="T49" fmla="*/ 9 h 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6"/>
                <a:gd name="T77" fmla="*/ 67 w 67"/>
                <a:gd name="T78" fmla="*/ 36 h 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6">
                  <a:moveTo>
                    <a:pt x="65" y="9"/>
                  </a:moveTo>
                  <a:lnTo>
                    <a:pt x="67" y="5"/>
                  </a:lnTo>
                  <a:lnTo>
                    <a:pt x="61" y="4"/>
                  </a:lnTo>
                  <a:lnTo>
                    <a:pt x="55" y="2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0" y="5"/>
                  </a:lnTo>
                  <a:lnTo>
                    <a:pt x="34" y="11"/>
                  </a:lnTo>
                  <a:lnTo>
                    <a:pt x="27" y="17"/>
                  </a:lnTo>
                  <a:lnTo>
                    <a:pt x="19" y="25"/>
                  </a:lnTo>
                  <a:lnTo>
                    <a:pt x="11" y="2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11" y="34"/>
                  </a:lnTo>
                  <a:lnTo>
                    <a:pt x="21" y="28"/>
                  </a:lnTo>
                  <a:lnTo>
                    <a:pt x="29" y="21"/>
                  </a:lnTo>
                  <a:lnTo>
                    <a:pt x="36" y="15"/>
                  </a:lnTo>
                  <a:lnTo>
                    <a:pt x="42" y="9"/>
                  </a:lnTo>
                  <a:lnTo>
                    <a:pt x="48" y="5"/>
                  </a:lnTo>
                  <a:lnTo>
                    <a:pt x="52" y="4"/>
                  </a:lnTo>
                  <a:lnTo>
                    <a:pt x="55" y="5"/>
                  </a:lnTo>
                  <a:lnTo>
                    <a:pt x="59" y="7"/>
                  </a:lnTo>
                  <a:lnTo>
                    <a:pt x="65" y="9"/>
                  </a:lnTo>
                  <a:lnTo>
                    <a:pt x="65" y="5"/>
                  </a:lnTo>
                  <a:lnTo>
                    <a:pt x="6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74" name="Freeform 1223">
              <a:extLst>
                <a:ext uri="{FF2B5EF4-FFF2-40B4-BE49-F238E27FC236}">
                  <a16:creationId xmlns:a16="http://schemas.microsoft.com/office/drawing/2014/main" id="{B77AF76D-4E51-05B3-BA2A-FE303571D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671"/>
              <a:ext cx="21" cy="31"/>
            </a:xfrm>
            <a:custGeom>
              <a:avLst/>
              <a:gdLst>
                <a:gd name="T0" fmla="*/ 21 w 21"/>
                <a:gd name="T1" fmla="*/ 25 h 31"/>
                <a:gd name="T2" fmla="*/ 13 w 21"/>
                <a:gd name="T3" fmla="*/ 25 h 31"/>
                <a:gd name="T4" fmla="*/ 8 w 21"/>
                <a:gd name="T5" fmla="*/ 22 h 31"/>
                <a:gd name="T6" fmla="*/ 4 w 21"/>
                <a:gd name="T7" fmla="*/ 18 h 31"/>
                <a:gd name="T8" fmla="*/ 2 w 21"/>
                <a:gd name="T9" fmla="*/ 14 h 31"/>
                <a:gd name="T10" fmla="*/ 4 w 21"/>
                <a:gd name="T11" fmla="*/ 10 h 31"/>
                <a:gd name="T12" fmla="*/ 6 w 21"/>
                <a:gd name="T13" fmla="*/ 8 h 31"/>
                <a:gd name="T14" fmla="*/ 13 w 21"/>
                <a:gd name="T15" fmla="*/ 4 h 31"/>
                <a:gd name="T16" fmla="*/ 21 w 21"/>
                <a:gd name="T17" fmla="*/ 4 h 31"/>
                <a:gd name="T18" fmla="*/ 21 w 21"/>
                <a:gd name="T19" fmla="*/ 0 h 31"/>
                <a:gd name="T20" fmla="*/ 11 w 21"/>
                <a:gd name="T21" fmla="*/ 0 h 31"/>
                <a:gd name="T22" fmla="*/ 6 w 21"/>
                <a:gd name="T23" fmla="*/ 4 h 31"/>
                <a:gd name="T24" fmla="*/ 2 w 21"/>
                <a:gd name="T25" fmla="*/ 8 h 31"/>
                <a:gd name="T26" fmla="*/ 0 w 21"/>
                <a:gd name="T27" fmla="*/ 14 h 31"/>
                <a:gd name="T28" fmla="*/ 2 w 21"/>
                <a:gd name="T29" fmla="*/ 22 h 31"/>
                <a:gd name="T30" fmla="*/ 6 w 21"/>
                <a:gd name="T31" fmla="*/ 25 h 31"/>
                <a:gd name="T32" fmla="*/ 11 w 21"/>
                <a:gd name="T33" fmla="*/ 29 h 31"/>
                <a:gd name="T34" fmla="*/ 21 w 21"/>
                <a:gd name="T35" fmla="*/ 31 h 31"/>
                <a:gd name="T36" fmla="*/ 21 w 21"/>
                <a:gd name="T37" fmla="*/ 25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"/>
                <a:gd name="T58" fmla="*/ 0 h 31"/>
                <a:gd name="T59" fmla="*/ 21 w 21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" h="31">
                  <a:moveTo>
                    <a:pt x="21" y="25"/>
                  </a:moveTo>
                  <a:lnTo>
                    <a:pt x="13" y="25"/>
                  </a:lnTo>
                  <a:lnTo>
                    <a:pt x="8" y="22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6" y="8"/>
                  </a:lnTo>
                  <a:lnTo>
                    <a:pt x="13" y="4"/>
                  </a:lnTo>
                  <a:lnTo>
                    <a:pt x="21" y="4"/>
                  </a:lnTo>
                  <a:lnTo>
                    <a:pt x="21" y="0"/>
                  </a:lnTo>
                  <a:lnTo>
                    <a:pt x="11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1" y="29"/>
                  </a:lnTo>
                  <a:lnTo>
                    <a:pt x="21" y="31"/>
                  </a:lnTo>
                  <a:lnTo>
                    <a:pt x="21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75" name="Freeform 1224">
              <a:extLst>
                <a:ext uri="{FF2B5EF4-FFF2-40B4-BE49-F238E27FC236}">
                  <a16:creationId xmlns:a16="http://schemas.microsoft.com/office/drawing/2014/main" id="{4B70F2FD-E612-4591-EE5C-AE008C008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1666"/>
              <a:ext cx="67" cy="36"/>
            </a:xfrm>
            <a:custGeom>
              <a:avLst/>
              <a:gdLst>
                <a:gd name="T0" fmla="*/ 67 w 67"/>
                <a:gd name="T1" fmla="*/ 9 h 36"/>
                <a:gd name="T2" fmla="*/ 67 w 67"/>
                <a:gd name="T3" fmla="*/ 5 h 36"/>
                <a:gd name="T4" fmla="*/ 62 w 67"/>
                <a:gd name="T5" fmla="*/ 4 h 36"/>
                <a:gd name="T6" fmla="*/ 58 w 67"/>
                <a:gd name="T7" fmla="*/ 2 h 36"/>
                <a:gd name="T8" fmla="*/ 54 w 67"/>
                <a:gd name="T9" fmla="*/ 0 h 36"/>
                <a:gd name="T10" fmla="*/ 48 w 67"/>
                <a:gd name="T11" fmla="*/ 2 h 36"/>
                <a:gd name="T12" fmla="*/ 42 w 67"/>
                <a:gd name="T13" fmla="*/ 5 h 36"/>
                <a:gd name="T14" fmla="*/ 35 w 67"/>
                <a:gd name="T15" fmla="*/ 11 h 36"/>
                <a:gd name="T16" fmla="*/ 29 w 67"/>
                <a:gd name="T17" fmla="*/ 17 h 36"/>
                <a:gd name="T18" fmla="*/ 21 w 67"/>
                <a:gd name="T19" fmla="*/ 25 h 36"/>
                <a:gd name="T20" fmla="*/ 12 w 67"/>
                <a:gd name="T21" fmla="*/ 28 h 36"/>
                <a:gd name="T22" fmla="*/ 0 w 67"/>
                <a:gd name="T23" fmla="*/ 30 h 36"/>
                <a:gd name="T24" fmla="*/ 0 w 67"/>
                <a:gd name="T25" fmla="*/ 36 h 36"/>
                <a:gd name="T26" fmla="*/ 12 w 67"/>
                <a:gd name="T27" fmla="*/ 34 h 36"/>
                <a:gd name="T28" fmla="*/ 21 w 67"/>
                <a:gd name="T29" fmla="*/ 28 h 36"/>
                <a:gd name="T30" fmla="*/ 31 w 67"/>
                <a:gd name="T31" fmla="*/ 21 h 36"/>
                <a:gd name="T32" fmla="*/ 37 w 67"/>
                <a:gd name="T33" fmla="*/ 15 h 36"/>
                <a:gd name="T34" fmla="*/ 42 w 67"/>
                <a:gd name="T35" fmla="*/ 9 h 36"/>
                <a:gd name="T36" fmla="*/ 50 w 67"/>
                <a:gd name="T37" fmla="*/ 5 h 36"/>
                <a:gd name="T38" fmla="*/ 54 w 67"/>
                <a:gd name="T39" fmla="*/ 4 h 36"/>
                <a:gd name="T40" fmla="*/ 58 w 67"/>
                <a:gd name="T41" fmla="*/ 5 h 36"/>
                <a:gd name="T42" fmla="*/ 62 w 67"/>
                <a:gd name="T43" fmla="*/ 7 h 36"/>
                <a:gd name="T44" fmla="*/ 65 w 67"/>
                <a:gd name="T45" fmla="*/ 9 h 36"/>
                <a:gd name="T46" fmla="*/ 67 w 67"/>
                <a:gd name="T47" fmla="*/ 5 h 36"/>
                <a:gd name="T48" fmla="*/ 67 w 67"/>
                <a:gd name="T49" fmla="*/ 9 h 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6"/>
                <a:gd name="T77" fmla="*/ 67 w 67"/>
                <a:gd name="T78" fmla="*/ 36 h 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6">
                  <a:moveTo>
                    <a:pt x="67" y="9"/>
                  </a:moveTo>
                  <a:lnTo>
                    <a:pt x="67" y="5"/>
                  </a:lnTo>
                  <a:lnTo>
                    <a:pt x="62" y="4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48" y="2"/>
                  </a:lnTo>
                  <a:lnTo>
                    <a:pt x="42" y="5"/>
                  </a:lnTo>
                  <a:lnTo>
                    <a:pt x="35" y="11"/>
                  </a:lnTo>
                  <a:lnTo>
                    <a:pt x="29" y="17"/>
                  </a:lnTo>
                  <a:lnTo>
                    <a:pt x="21" y="25"/>
                  </a:lnTo>
                  <a:lnTo>
                    <a:pt x="12" y="2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12" y="34"/>
                  </a:lnTo>
                  <a:lnTo>
                    <a:pt x="21" y="28"/>
                  </a:lnTo>
                  <a:lnTo>
                    <a:pt x="31" y="21"/>
                  </a:lnTo>
                  <a:lnTo>
                    <a:pt x="37" y="15"/>
                  </a:lnTo>
                  <a:lnTo>
                    <a:pt x="42" y="9"/>
                  </a:lnTo>
                  <a:lnTo>
                    <a:pt x="50" y="5"/>
                  </a:lnTo>
                  <a:lnTo>
                    <a:pt x="54" y="4"/>
                  </a:lnTo>
                  <a:lnTo>
                    <a:pt x="58" y="5"/>
                  </a:lnTo>
                  <a:lnTo>
                    <a:pt x="62" y="7"/>
                  </a:lnTo>
                  <a:lnTo>
                    <a:pt x="65" y="9"/>
                  </a:lnTo>
                  <a:lnTo>
                    <a:pt x="67" y="5"/>
                  </a:lnTo>
                  <a:lnTo>
                    <a:pt x="67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76" name="Freeform 1225">
              <a:extLst>
                <a:ext uri="{FF2B5EF4-FFF2-40B4-BE49-F238E27FC236}">
                  <a16:creationId xmlns:a16="http://schemas.microsoft.com/office/drawing/2014/main" id="{C8DBFE56-BB84-57AC-D065-F5EE09CE8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1671"/>
              <a:ext cx="23" cy="31"/>
            </a:xfrm>
            <a:custGeom>
              <a:avLst/>
              <a:gdLst>
                <a:gd name="T0" fmla="*/ 23 w 23"/>
                <a:gd name="T1" fmla="*/ 25 h 31"/>
                <a:gd name="T2" fmla="*/ 14 w 23"/>
                <a:gd name="T3" fmla="*/ 25 h 31"/>
                <a:gd name="T4" fmla="*/ 8 w 23"/>
                <a:gd name="T5" fmla="*/ 22 h 31"/>
                <a:gd name="T6" fmla="*/ 4 w 23"/>
                <a:gd name="T7" fmla="*/ 18 h 31"/>
                <a:gd name="T8" fmla="*/ 4 w 23"/>
                <a:gd name="T9" fmla="*/ 14 h 31"/>
                <a:gd name="T10" fmla="*/ 4 w 23"/>
                <a:gd name="T11" fmla="*/ 10 h 31"/>
                <a:gd name="T12" fmla="*/ 8 w 23"/>
                <a:gd name="T13" fmla="*/ 8 h 31"/>
                <a:gd name="T14" fmla="*/ 14 w 23"/>
                <a:gd name="T15" fmla="*/ 4 h 31"/>
                <a:gd name="T16" fmla="*/ 23 w 23"/>
                <a:gd name="T17" fmla="*/ 4 h 31"/>
                <a:gd name="T18" fmla="*/ 23 w 23"/>
                <a:gd name="T19" fmla="*/ 0 h 31"/>
                <a:gd name="T20" fmla="*/ 14 w 23"/>
                <a:gd name="T21" fmla="*/ 0 h 31"/>
                <a:gd name="T22" fmla="*/ 6 w 23"/>
                <a:gd name="T23" fmla="*/ 4 h 31"/>
                <a:gd name="T24" fmla="*/ 2 w 23"/>
                <a:gd name="T25" fmla="*/ 8 h 31"/>
                <a:gd name="T26" fmla="*/ 0 w 23"/>
                <a:gd name="T27" fmla="*/ 14 h 31"/>
                <a:gd name="T28" fmla="*/ 2 w 23"/>
                <a:gd name="T29" fmla="*/ 22 h 31"/>
                <a:gd name="T30" fmla="*/ 6 w 23"/>
                <a:gd name="T31" fmla="*/ 25 h 31"/>
                <a:gd name="T32" fmla="*/ 14 w 23"/>
                <a:gd name="T33" fmla="*/ 29 h 31"/>
                <a:gd name="T34" fmla="*/ 23 w 23"/>
                <a:gd name="T35" fmla="*/ 31 h 31"/>
                <a:gd name="T36" fmla="*/ 23 w 23"/>
                <a:gd name="T37" fmla="*/ 25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31"/>
                <a:gd name="T59" fmla="*/ 23 w 23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31">
                  <a:moveTo>
                    <a:pt x="23" y="25"/>
                  </a:moveTo>
                  <a:lnTo>
                    <a:pt x="14" y="25"/>
                  </a:lnTo>
                  <a:lnTo>
                    <a:pt x="8" y="22"/>
                  </a:lnTo>
                  <a:lnTo>
                    <a:pt x="4" y="18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8" y="8"/>
                  </a:lnTo>
                  <a:lnTo>
                    <a:pt x="14" y="4"/>
                  </a:lnTo>
                  <a:lnTo>
                    <a:pt x="23" y="4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4" y="29"/>
                  </a:lnTo>
                  <a:lnTo>
                    <a:pt x="23" y="31"/>
                  </a:lnTo>
                  <a:lnTo>
                    <a:pt x="23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77" name="Freeform 1226">
              <a:extLst>
                <a:ext uri="{FF2B5EF4-FFF2-40B4-BE49-F238E27FC236}">
                  <a16:creationId xmlns:a16="http://schemas.microsoft.com/office/drawing/2014/main" id="{5E56DB5E-FF6D-80B5-D2D6-A82F8830F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1666"/>
              <a:ext cx="66" cy="36"/>
            </a:xfrm>
            <a:custGeom>
              <a:avLst/>
              <a:gdLst>
                <a:gd name="T0" fmla="*/ 66 w 66"/>
                <a:gd name="T1" fmla="*/ 9 h 36"/>
                <a:gd name="T2" fmla="*/ 66 w 66"/>
                <a:gd name="T3" fmla="*/ 5 h 36"/>
                <a:gd name="T4" fmla="*/ 62 w 66"/>
                <a:gd name="T5" fmla="*/ 4 h 36"/>
                <a:gd name="T6" fmla="*/ 56 w 66"/>
                <a:gd name="T7" fmla="*/ 2 h 36"/>
                <a:gd name="T8" fmla="*/ 52 w 66"/>
                <a:gd name="T9" fmla="*/ 0 h 36"/>
                <a:gd name="T10" fmla="*/ 48 w 66"/>
                <a:gd name="T11" fmla="*/ 2 h 36"/>
                <a:gd name="T12" fmla="*/ 41 w 66"/>
                <a:gd name="T13" fmla="*/ 5 h 36"/>
                <a:gd name="T14" fmla="*/ 35 w 66"/>
                <a:gd name="T15" fmla="*/ 11 h 36"/>
                <a:gd name="T16" fmla="*/ 27 w 66"/>
                <a:gd name="T17" fmla="*/ 17 h 36"/>
                <a:gd name="T18" fmla="*/ 19 w 66"/>
                <a:gd name="T19" fmla="*/ 25 h 36"/>
                <a:gd name="T20" fmla="*/ 12 w 66"/>
                <a:gd name="T21" fmla="*/ 28 h 36"/>
                <a:gd name="T22" fmla="*/ 0 w 66"/>
                <a:gd name="T23" fmla="*/ 30 h 36"/>
                <a:gd name="T24" fmla="*/ 0 w 66"/>
                <a:gd name="T25" fmla="*/ 36 h 36"/>
                <a:gd name="T26" fmla="*/ 12 w 66"/>
                <a:gd name="T27" fmla="*/ 34 h 36"/>
                <a:gd name="T28" fmla="*/ 21 w 66"/>
                <a:gd name="T29" fmla="*/ 28 h 36"/>
                <a:gd name="T30" fmla="*/ 29 w 66"/>
                <a:gd name="T31" fmla="*/ 21 h 36"/>
                <a:gd name="T32" fmla="*/ 37 w 66"/>
                <a:gd name="T33" fmla="*/ 15 h 36"/>
                <a:gd name="T34" fmla="*/ 42 w 66"/>
                <a:gd name="T35" fmla="*/ 9 h 36"/>
                <a:gd name="T36" fmla="*/ 48 w 66"/>
                <a:gd name="T37" fmla="*/ 5 h 36"/>
                <a:gd name="T38" fmla="*/ 52 w 66"/>
                <a:gd name="T39" fmla="*/ 4 h 36"/>
                <a:gd name="T40" fmla="*/ 56 w 66"/>
                <a:gd name="T41" fmla="*/ 5 h 36"/>
                <a:gd name="T42" fmla="*/ 60 w 66"/>
                <a:gd name="T43" fmla="*/ 7 h 36"/>
                <a:gd name="T44" fmla="*/ 66 w 66"/>
                <a:gd name="T45" fmla="*/ 9 h 36"/>
                <a:gd name="T46" fmla="*/ 66 w 66"/>
                <a:gd name="T47" fmla="*/ 5 h 36"/>
                <a:gd name="T48" fmla="*/ 66 w 66"/>
                <a:gd name="T49" fmla="*/ 9 h 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6"/>
                <a:gd name="T76" fmla="*/ 0 h 36"/>
                <a:gd name="T77" fmla="*/ 66 w 66"/>
                <a:gd name="T78" fmla="*/ 36 h 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6" h="36">
                  <a:moveTo>
                    <a:pt x="66" y="9"/>
                  </a:moveTo>
                  <a:lnTo>
                    <a:pt x="66" y="5"/>
                  </a:lnTo>
                  <a:lnTo>
                    <a:pt x="62" y="4"/>
                  </a:lnTo>
                  <a:lnTo>
                    <a:pt x="56" y="2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1" y="5"/>
                  </a:lnTo>
                  <a:lnTo>
                    <a:pt x="35" y="11"/>
                  </a:lnTo>
                  <a:lnTo>
                    <a:pt x="27" y="17"/>
                  </a:lnTo>
                  <a:lnTo>
                    <a:pt x="19" y="25"/>
                  </a:lnTo>
                  <a:lnTo>
                    <a:pt x="12" y="2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12" y="34"/>
                  </a:lnTo>
                  <a:lnTo>
                    <a:pt x="21" y="28"/>
                  </a:lnTo>
                  <a:lnTo>
                    <a:pt x="29" y="21"/>
                  </a:lnTo>
                  <a:lnTo>
                    <a:pt x="37" y="15"/>
                  </a:lnTo>
                  <a:lnTo>
                    <a:pt x="42" y="9"/>
                  </a:lnTo>
                  <a:lnTo>
                    <a:pt x="48" y="5"/>
                  </a:lnTo>
                  <a:lnTo>
                    <a:pt x="52" y="4"/>
                  </a:lnTo>
                  <a:lnTo>
                    <a:pt x="56" y="5"/>
                  </a:lnTo>
                  <a:lnTo>
                    <a:pt x="60" y="7"/>
                  </a:lnTo>
                  <a:lnTo>
                    <a:pt x="66" y="9"/>
                  </a:lnTo>
                  <a:lnTo>
                    <a:pt x="66" y="5"/>
                  </a:lnTo>
                  <a:lnTo>
                    <a:pt x="66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78" name="Freeform 1227">
              <a:extLst>
                <a:ext uri="{FF2B5EF4-FFF2-40B4-BE49-F238E27FC236}">
                  <a16:creationId xmlns:a16="http://schemas.microsoft.com/office/drawing/2014/main" id="{4B1622E6-DEF1-97D9-FA16-D4333B7E2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" y="1671"/>
              <a:ext cx="24" cy="31"/>
            </a:xfrm>
            <a:custGeom>
              <a:avLst/>
              <a:gdLst>
                <a:gd name="T0" fmla="*/ 24 w 24"/>
                <a:gd name="T1" fmla="*/ 25 h 31"/>
                <a:gd name="T2" fmla="*/ 14 w 24"/>
                <a:gd name="T3" fmla="*/ 25 h 31"/>
                <a:gd name="T4" fmla="*/ 8 w 24"/>
                <a:gd name="T5" fmla="*/ 22 h 31"/>
                <a:gd name="T6" fmla="*/ 4 w 24"/>
                <a:gd name="T7" fmla="*/ 18 h 31"/>
                <a:gd name="T8" fmla="*/ 4 w 24"/>
                <a:gd name="T9" fmla="*/ 14 h 31"/>
                <a:gd name="T10" fmla="*/ 4 w 24"/>
                <a:gd name="T11" fmla="*/ 10 h 31"/>
                <a:gd name="T12" fmla="*/ 8 w 24"/>
                <a:gd name="T13" fmla="*/ 8 h 31"/>
                <a:gd name="T14" fmla="*/ 14 w 24"/>
                <a:gd name="T15" fmla="*/ 4 h 31"/>
                <a:gd name="T16" fmla="*/ 24 w 24"/>
                <a:gd name="T17" fmla="*/ 4 h 31"/>
                <a:gd name="T18" fmla="*/ 24 w 24"/>
                <a:gd name="T19" fmla="*/ 0 h 31"/>
                <a:gd name="T20" fmla="*/ 14 w 24"/>
                <a:gd name="T21" fmla="*/ 0 h 31"/>
                <a:gd name="T22" fmla="*/ 8 w 24"/>
                <a:gd name="T23" fmla="*/ 4 h 31"/>
                <a:gd name="T24" fmla="*/ 2 w 24"/>
                <a:gd name="T25" fmla="*/ 8 h 31"/>
                <a:gd name="T26" fmla="*/ 0 w 24"/>
                <a:gd name="T27" fmla="*/ 14 h 31"/>
                <a:gd name="T28" fmla="*/ 2 w 24"/>
                <a:gd name="T29" fmla="*/ 22 h 31"/>
                <a:gd name="T30" fmla="*/ 8 w 24"/>
                <a:gd name="T31" fmla="*/ 25 h 31"/>
                <a:gd name="T32" fmla="*/ 14 w 24"/>
                <a:gd name="T33" fmla="*/ 29 h 31"/>
                <a:gd name="T34" fmla="*/ 24 w 24"/>
                <a:gd name="T35" fmla="*/ 31 h 31"/>
                <a:gd name="T36" fmla="*/ 24 w 24"/>
                <a:gd name="T37" fmla="*/ 25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4"/>
                <a:gd name="T58" fmla="*/ 0 h 31"/>
                <a:gd name="T59" fmla="*/ 24 w 24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4" h="31">
                  <a:moveTo>
                    <a:pt x="24" y="25"/>
                  </a:moveTo>
                  <a:lnTo>
                    <a:pt x="14" y="25"/>
                  </a:lnTo>
                  <a:lnTo>
                    <a:pt x="8" y="22"/>
                  </a:lnTo>
                  <a:lnTo>
                    <a:pt x="4" y="18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8" y="8"/>
                  </a:lnTo>
                  <a:lnTo>
                    <a:pt x="14" y="4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14" y="0"/>
                  </a:lnTo>
                  <a:lnTo>
                    <a:pt x="8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2"/>
                  </a:lnTo>
                  <a:lnTo>
                    <a:pt x="8" y="25"/>
                  </a:lnTo>
                  <a:lnTo>
                    <a:pt x="14" y="29"/>
                  </a:lnTo>
                  <a:lnTo>
                    <a:pt x="24" y="31"/>
                  </a:lnTo>
                  <a:lnTo>
                    <a:pt x="24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79" name="Freeform 1228">
              <a:extLst>
                <a:ext uri="{FF2B5EF4-FFF2-40B4-BE49-F238E27FC236}">
                  <a16:creationId xmlns:a16="http://schemas.microsoft.com/office/drawing/2014/main" id="{D53C18ED-0B9C-D906-ADD8-CB13312EC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1666"/>
              <a:ext cx="67" cy="36"/>
            </a:xfrm>
            <a:custGeom>
              <a:avLst/>
              <a:gdLst>
                <a:gd name="T0" fmla="*/ 65 w 67"/>
                <a:gd name="T1" fmla="*/ 9 h 36"/>
                <a:gd name="T2" fmla="*/ 67 w 67"/>
                <a:gd name="T3" fmla="*/ 5 h 36"/>
                <a:gd name="T4" fmla="*/ 61 w 67"/>
                <a:gd name="T5" fmla="*/ 4 h 36"/>
                <a:gd name="T6" fmla="*/ 57 w 67"/>
                <a:gd name="T7" fmla="*/ 2 h 36"/>
                <a:gd name="T8" fmla="*/ 51 w 67"/>
                <a:gd name="T9" fmla="*/ 0 h 36"/>
                <a:gd name="T10" fmla="*/ 48 w 67"/>
                <a:gd name="T11" fmla="*/ 2 h 36"/>
                <a:gd name="T12" fmla="*/ 42 w 67"/>
                <a:gd name="T13" fmla="*/ 5 h 36"/>
                <a:gd name="T14" fmla="*/ 34 w 67"/>
                <a:gd name="T15" fmla="*/ 11 h 36"/>
                <a:gd name="T16" fmla="*/ 28 w 67"/>
                <a:gd name="T17" fmla="*/ 17 h 36"/>
                <a:gd name="T18" fmla="*/ 21 w 67"/>
                <a:gd name="T19" fmla="*/ 25 h 36"/>
                <a:gd name="T20" fmla="*/ 11 w 67"/>
                <a:gd name="T21" fmla="*/ 28 h 36"/>
                <a:gd name="T22" fmla="*/ 0 w 67"/>
                <a:gd name="T23" fmla="*/ 30 h 36"/>
                <a:gd name="T24" fmla="*/ 0 w 67"/>
                <a:gd name="T25" fmla="*/ 36 h 36"/>
                <a:gd name="T26" fmla="*/ 13 w 67"/>
                <a:gd name="T27" fmla="*/ 34 h 36"/>
                <a:gd name="T28" fmla="*/ 23 w 67"/>
                <a:gd name="T29" fmla="*/ 28 h 36"/>
                <a:gd name="T30" fmla="*/ 30 w 67"/>
                <a:gd name="T31" fmla="*/ 21 h 36"/>
                <a:gd name="T32" fmla="*/ 36 w 67"/>
                <a:gd name="T33" fmla="*/ 15 h 36"/>
                <a:gd name="T34" fmla="*/ 42 w 67"/>
                <a:gd name="T35" fmla="*/ 9 h 36"/>
                <a:gd name="T36" fmla="*/ 49 w 67"/>
                <a:gd name="T37" fmla="*/ 5 h 36"/>
                <a:gd name="T38" fmla="*/ 51 w 67"/>
                <a:gd name="T39" fmla="*/ 4 h 36"/>
                <a:gd name="T40" fmla="*/ 55 w 67"/>
                <a:gd name="T41" fmla="*/ 5 h 36"/>
                <a:gd name="T42" fmla="*/ 61 w 67"/>
                <a:gd name="T43" fmla="*/ 7 h 36"/>
                <a:gd name="T44" fmla="*/ 65 w 67"/>
                <a:gd name="T45" fmla="*/ 9 h 36"/>
                <a:gd name="T46" fmla="*/ 67 w 67"/>
                <a:gd name="T47" fmla="*/ 5 h 36"/>
                <a:gd name="T48" fmla="*/ 65 w 67"/>
                <a:gd name="T49" fmla="*/ 9 h 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6"/>
                <a:gd name="T77" fmla="*/ 67 w 67"/>
                <a:gd name="T78" fmla="*/ 36 h 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6">
                  <a:moveTo>
                    <a:pt x="65" y="9"/>
                  </a:moveTo>
                  <a:lnTo>
                    <a:pt x="67" y="5"/>
                  </a:lnTo>
                  <a:lnTo>
                    <a:pt x="61" y="4"/>
                  </a:lnTo>
                  <a:lnTo>
                    <a:pt x="57" y="2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2" y="5"/>
                  </a:lnTo>
                  <a:lnTo>
                    <a:pt x="34" y="11"/>
                  </a:lnTo>
                  <a:lnTo>
                    <a:pt x="28" y="17"/>
                  </a:lnTo>
                  <a:lnTo>
                    <a:pt x="21" y="25"/>
                  </a:lnTo>
                  <a:lnTo>
                    <a:pt x="11" y="2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13" y="34"/>
                  </a:lnTo>
                  <a:lnTo>
                    <a:pt x="23" y="28"/>
                  </a:lnTo>
                  <a:lnTo>
                    <a:pt x="30" y="21"/>
                  </a:lnTo>
                  <a:lnTo>
                    <a:pt x="36" y="15"/>
                  </a:lnTo>
                  <a:lnTo>
                    <a:pt x="42" y="9"/>
                  </a:lnTo>
                  <a:lnTo>
                    <a:pt x="49" y="5"/>
                  </a:lnTo>
                  <a:lnTo>
                    <a:pt x="51" y="4"/>
                  </a:lnTo>
                  <a:lnTo>
                    <a:pt x="55" y="5"/>
                  </a:lnTo>
                  <a:lnTo>
                    <a:pt x="61" y="7"/>
                  </a:lnTo>
                  <a:lnTo>
                    <a:pt x="65" y="9"/>
                  </a:lnTo>
                  <a:lnTo>
                    <a:pt x="67" y="5"/>
                  </a:lnTo>
                  <a:lnTo>
                    <a:pt x="6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80" name="Freeform 1229">
              <a:extLst>
                <a:ext uri="{FF2B5EF4-FFF2-40B4-BE49-F238E27FC236}">
                  <a16:creationId xmlns:a16="http://schemas.microsoft.com/office/drawing/2014/main" id="{3FE4FB90-0CD8-15AF-5589-D1BED08F0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3" y="1671"/>
              <a:ext cx="23" cy="31"/>
            </a:xfrm>
            <a:custGeom>
              <a:avLst/>
              <a:gdLst>
                <a:gd name="T0" fmla="*/ 23 w 23"/>
                <a:gd name="T1" fmla="*/ 25 h 31"/>
                <a:gd name="T2" fmla="*/ 13 w 23"/>
                <a:gd name="T3" fmla="*/ 25 h 31"/>
                <a:gd name="T4" fmla="*/ 7 w 23"/>
                <a:gd name="T5" fmla="*/ 22 h 31"/>
                <a:gd name="T6" fmla="*/ 4 w 23"/>
                <a:gd name="T7" fmla="*/ 18 h 31"/>
                <a:gd name="T8" fmla="*/ 2 w 23"/>
                <a:gd name="T9" fmla="*/ 14 h 31"/>
                <a:gd name="T10" fmla="*/ 4 w 23"/>
                <a:gd name="T11" fmla="*/ 10 h 31"/>
                <a:gd name="T12" fmla="*/ 7 w 23"/>
                <a:gd name="T13" fmla="*/ 8 h 31"/>
                <a:gd name="T14" fmla="*/ 13 w 23"/>
                <a:gd name="T15" fmla="*/ 4 h 31"/>
                <a:gd name="T16" fmla="*/ 21 w 23"/>
                <a:gd name="T17" fmla="*/ 4 h 31"/>
                <a:gd name="T18" fmla="*/ 23 w 23"/>
                <a:gd name="T19" fmla="*/ 0 h 31"/>
                <a:gd name="T20" fmla="*/ 13 w 23"/>
                <a:gd name="T21" fmla="*/ 0 h 31"/>
                <a:gd name="T22" fmla="*/ 5 w 23"/>
                <a:gd name="T23" fmla="*/ 4 h 31"/>
                <a:gd name="T24" fmla="*/ 2 w 23"/>
                <a:gd name="T25" fmla="*/ 8 h 31"/>
                <a:gd name="T26" fmla="*/ 0 w 23"/>
                <a:gd name="T27" fmla="*/ 14 h 31"/>
                <a:gd name="T28" fmla="*/ 2 w 23"/>
                <a:gd name="T29" fmla="*/ 22 h 31"/>
                <a:gd name="T30" fmla="*/ 5 w 23"/>
                <a:gd name="T31" fmla="*/ 25 h 31"/>
                <a:gd name="T32" fmla="*/ 13 w 23"/>
                <a:gd name="T33" fmla="*/ 29 h 31"/>
                <a:gd name="T34" fmla="*/ 23 w 23"/>
                <a:gd name="T35" fmla="*/ 31 h 31"/>
                <a:gd name="T36" fmla="*/ 23 w 23"/>
                <a:gd name="T37" fmla="*/ 25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31"/>
                <a:gd name="T59" fmla="*/ 23 w 23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31">
                  <a:moveTo>
                    <a:pt x="23" y="25"/>
                  </a:moveTo>
                  <a:lnTo>
                    <a:pt x="13" y="25"/>
                  </a:lnTo>
                  <a:lnTo>
                    <a:pt x="7" y="22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8"/>
                  </a:lnTo>
                  <a:lnTo>
                    <a:pt x="13" y="4"/>
                  </a:lnTo>
                  <a:lnTo>
                    <a:pt x="21" y="4"/>
                  </a:lnTo>
                  <a:lnTo>
                    <a:pt x="23" y="0"/>
                  </a:lnTo>
                  <a:lnTo>
                    <a:pt x="13" y="0"/>
                  </a:lnTo>
                  <a:lnTo>
                    <a:pt x="5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2"/>
                  </a:lnTo>
                  <a:lnTo>
                    <a:pt x="5" y="25"/>
                  </a:lnTo>
                  <a:lnTo>
                    <a:pt x="13" y="29"/>
                  </a:lnTo>
                  <a:lnTo>
                    <a:pt x="23" y="31"/>
                  </a:lnTo>
                  <a:lnTo>
                    <a:pt x="23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81" name="Freeform 1230">
              <a:extLst>
                <a:ext uri="{FF2B5EF4-FFF2-40B4-BE49-F238E27FC236}">
                  <a16:creationId xmlns:a16="http://schemas.microsoft.com/office/drawing/2014/main" id="{1DE7F44E-B545-E5C0-778D-54788394E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6" y="1666"/>
              <a:ext cx="65" cy="36"/>
            </a:xfrm>
            <a:custGeom>
              <a:avLst/>
              <a:gdLst>
                <a:gd name="T0" fmla="*/ 65 w 65"/>
                <a:gd name="T1" fmla="*/ 9 h 36"/>
                <a:gd name="T2" fmla="*/ 65 w 65"/>
                <a:gd name="T3" fmla="*/ 5 h 36"/>
                <a:gd name="T4" fmla="*/ 61 w 65"/>
                <a:gd name="T5" fmla="*/ 4 h 36"/>
                <a:gd name="T6" fmla="*/ 55 w 65"/>
                <a:gd name="T7" fmla="*/ 2 h 36"/>
                <a:gd name="T8" fmla="*/ 52 w 65"/>
                <a:gd name="T9" fmla="*/ 0 h 36"/>
                <a:gd name="T10" fmla="*/ 48 w 65"/>
                <a:gd name="T11" fmla="*/ 2 h 36"/>
                <a:gd name="T12" fmla="*/ 40 w 65"/>
                <a:gd name="T13" fmla="*/ 5 h 36"/>
                <a:gd name="T14" fmla="*/ 34 w 65"/>
                <a:gd name="T15" fmla="*/ 11 h 36"/>
                <a:gd name="T16" fmla="*/ 27 w 65"/>
                <a:gd name="T17" fmla="*/ 17 h 36"/>
                <a:gd name="T18" fmla="*/ 19 w 65"/>
                <a:gd name="T19" fmla="*/ 25 h 36"/>
                <a:gd name="T20" fmla="*/ 9 w 65"/>
                <a:gd name="T21" fmla="*/ 28 h 36"/>
                <a:gd name="T22" fmla="*/ 0 w 65"/>
                <a:gd name="T23" fmla="*/ 30 h 36"/>
                <a:gd name="T24" fmla="*/ 0 w 65"/>
                <a:gd name="T25" fmla="*/ 36 h 36"/>
                <a:gd name="T26" fmla="*/ 11 w 65"/>
                <a:gd name="T27" fmla="*/ 34 h 36"/>
                <a:gd name="T28" fmla="*/ 21 w 65"/>
                <a:gd name="T29" fmla="*/ 28 h 36"/>
                <a:gd name="T30" fmla="*/ 28 w 65"/>
                <a:gd name="T31" fmla="*/ 21 h 36"/>
                <a:gd name="T32" fmla="*/ 36 w 65"/>
                <a:gd name="T33" fmla="*/ 15 h 36"/>
                <a:gd name="T34" fmla="*/ 42 w 65"/>
                <a:gd name="T35" fmla="*/ 9 h 36"/>
                <a:gd name="T36" fmla="*/ 48 w 65"/>
                <a:gd name="T37" fmla="*/ 5 h 36"/>
                <a:gd name="T38" fmla="*/ 52 w 65"/>
                <a:gd name="T39" fmla="*/ 4 h 36"/>
                <a:gd name="T40" fmla="*/ 55 w 65"/>
                <a:gd name="T41" fmla="*/ 5 h 36"/>
                <a:gd name="T42" fmla="*/ 59 w 65"/>
                <a:gd name="T43" fmla="*/ 7 h 36"/>
                <a:gd name="T44" fmla="*/ 65 w 65"/>
                <a:gd name="T45" fmla="*/ 9 h 36"/>
                <a:gd name="T46" fmla="*/ 65 w 65"/>
                <a:gd name="T47" fmla="*/ 5 h 36"/>
                <a:gd name="T48" fmla="*/ 65 w 65"/>
                <a:gd name="T49" fmla="*/ 9 h 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5"/>
                <a:gd name="T76" fmla="*/ 0 h 36"/>
                <a:gd name="T77" fmla="*/ 65 w 65"/>
                <a:gd name="T78" fmla="*/ 36 h 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5" h="36">
                  <a:moveTo>
                    <a:pt x="65" y="9"/>
                  </a:moveTo>
                  <a:lnTo>
                    <a:pt x="65" y="5"/>
                  </a:lnTo>
                  <a:lnTo>
                    <a:pt x="61" y="4"/>
                  </a:lnTo>
                  <a:lnTo>
                    <a:pt x="55" y="2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0" y="5"/>
                  </a:lnTo>
                  <a:lnTo>
                    <a:pt x="34" y="11"/>
                  </a:lnTo>
                  <a:lnTo>
                    <a:pt x="27" y="17"/>
                  </a:lnTo>
                  <a:lnTo>
                    <a:pt x="19" y="25"/>
                  </a:lnTo>
                  <a:lnTo>
                    <a:pt x="9" y="2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11" y="34"/>
                  </a:lnTo>
                  <a:lnTo>
                    <a:pt x="21" y="28"/>
                  </a:lnTo>
                  <a:lnTo>
                    <a:pt x="28" y="21"/>
                  </a:lnTo>
                  <a:lnTo>
                    <a:pt x="36" y="15"/>
                  </a:lnTo>
                  <a:lnTo>
                    <a:pt x="42" y="9"/>
                  </a:lnTo>
                  <a:lnTo>
                    <a:pt x="48" y="5"/>
                  </a:lnTo>
                  <a:lnTo>
                    <a:pt x="52" y="4"/>
                  </a:lnTo>
                  <a:lnTo>
                    <a:pt x="55" y="5"/>
                  </a:lnTo>
                  <a:lnTo>
                    <a:pt x="59" y="7"/>
                  </a:lnTo>
                  <a:lnTo>
                    <a:pt x="65" y="9"/>
                  </a:lnTo>
                  <a:lnTo>
                    <a:pt x="65" y="5"/>
                  </a:lnTo>
                  <a:lnTo>
                    <a:pt x="6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82" name="Freeform 1231">
              <a:extLst>
                <a:ext uri="{FF2B5EF4-FFF2-40B4-BE49-F238E27FC236}">
                  <a16:creationId xmlns:a16="http://schemas.microsoft.com/office/drawing/2014/main" id="{141E674D-B6DF-B23E-29FC-55D72A553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1671"/>
              <a:ext cx="23" cy="31"/>
            </a:xfrm>
            <a:custGeom>
              <a:avLst/>
              <a:gdLst>
                <a:gd name="T0" fmla="*/ 23 w 23"/>
                <a:gd name="T1" fmla="*/ 25 h 31"/>
                <a:gd name="T2" fmla="*/ 13 w 23"/>
                <a:gd name="T3" fmla="*/ 25 h 31"/>
                <a:gd name="T4" fmla="*/ 8 w 23"/>
                <a:gd name="T5" fmla="*/ 22 h 31"/>
                <a:gd name="T6" fmla="*/ 4 w 23"/>
                <a:gd name="T7" fmla="*/ 18 h 31"/>
                <a:gd name="T8" fmla="*/ 4 w 23"/>
                <a:gd name="T9" fmla="*/ 14 h 31"/>
                <a:gd name="T10" fmla="*/ 4 w 23"/>
                <a:gd name="T11" fmla="*/ 10 h 31"/>
                <a:gd name="T12" fmla="*/ 8 w 23"/>
                <a:gd name="T13" fmla="*/ 8 h 31"/>
                <a:gd name="T14" fmla="*/ 13 w 23"/>
                <a:gd name="T15" fmla="*/ 4 h 31"/>
                <a:gd name="T16" fmla="*/ 23 w 23"/>
                <a:gd name="T17" fmla="*/ 4 h 31"/>
                <a:gd name="T18" fmla="*/ 23 w 23"/>
                <a:gd name="T19" fmla="*/ 0 h 31"/>
                <a:gd name="T20" fmla="*/ 13 w 23"/>
                <a:gd name="T21" fmla="*/ 0 h 31"/>
                <a:gd name="T22" fmla="*/ 8 w 23"/>
                <a:gd name="T23" fmla="*/ 4 h 31"/>
                <a:gd name="T24" fmla="*/ 2 w 23"/>
                <a:gd name="T25" fmla="*/ 8 h 31"/>
                <a:gd name="T26" fmla="*/ 0 w 23"/>
                <a:gd name="T27" fmla="*/ 14 h 31"/>
                <a:gd name="T28" fmla="*/ 2 w 23"/>
                <a:gd name="T29" fmla="*/ 22 h 31"/>
                <a:gd name="T30" fmla="*/ 8 w 23"/>
                <a:gd name="T31" fmla="*/ 25 h 31"/>
                <a:gd name="T32" fmla="*/ 13 w 23"/>
                <a:gd name="T33" fmla="*/ 29 h 31"/>
                <a:gd name="T34" fmla="*/ 23 w 23"/>
                <a:gd name="T35" fmla="*/ 31 h 31"/>
                <a:gd name="T36" fmla="*/ 23 w 23"/>
                <a:gd name="T37" fmla="*/ 25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31"/>
                <a:gd name="T59" fmla="*/ 23 w 23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31">
                  <a:moveTo>
                    <a:pt x="23" y="25"/>
                  </a:moveTo>
                  <a:lnTo>
                    <a:pt x="13" y="25"/>
                  </a:lnTo>
                  <a:lnTo>
                    <a:pt x="8" y="22"/>
                  </a:lnTo>
                  <a:lnTo>
                    <a:pt x="4" y="18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8" y="8"/>
                  </a:lnTo>
                  <a:lnTo>
                    <a:pt x="13" y="4"/>
                  </a:lnTo>
                  <a:lnTo>
                    <a:pt x="23" y="4"/>
                  </a:lnTo>
                  <a:lnTo>
                    <a:pt x="23" y="0"/>
                  </a:lnTo>
                  <a:lnTo>
                    <a:pt x="13" y="0"/>
                  </a:lnTo>
                  <a:lnTo>
                    <a:pt x="8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2"/>
                  </a:lnTo>
                  <a:lnTo>
                    <a:pt x="8" y="25"/>
                  </a:lnTo>
                  <a:lnTo>
                    <a:pt x="13" y="29"/>
                  </a:lnTo>
                  <a:lnTo>
                    <a:pt x="23" y="31"/>
                  </a:lnTo>
                  <a:lnTo>
                    <a:pt x="23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83" name="Freeform 1232">
              <a:extLst>
                <a:ext uri="{FF2B5EF4-FFF2-40B4-BE49-F238E27FC236}">
                  <a16:creationId xmlns:a16="http://schemas.microsoft.com/office/drawing/2014/main" id="{685C5F28-E942-270A-8BD0-880948195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" y="1666"/>
              <a:ext cx="67" cy="36"/>
            </a:xfrm>
            <a:custGeom>
              <a:avLst/>
              <a:gdLst>
                <a:gd name="T0" fmla="*/ 65 w 67"/>
                <a:gd name="T1" fmla="*/ 9 h 36"/>
                <a:gd name="T2" fmla="*/ 67 w 67"/>
                <a:gd name="T3" fmla="*/ 5 h 36"/>
                <a:gd name="T4" fmla="*/ 61 w 67"/>
                <a:gd name="T5" fmla="*/ 4 h 36"/>
                <a:gd name="T6" fmla="*/ 58 w 67"/>
                <a:gd name="T7" fmla="*/ 2 h 36"/>
                <a:gd name="T8" fmla="*/ 52 w 67"/>
                <a:gd name="T9" fmla="*/ 0 h 36"/>
                <a:gd name="T10" fmla="*/ 48 w 67"/>
                <a:gd name="T11" fmla="*/ 2 h 36"/>
                <a:gd name="T12" fmla="*/ 42 w 67"/>
                <a:gd name="T13" fmla="*/ 5 h 36"/>
                <a:gd name="T14" fmla="*/ 35 w 67"/>
                <a:gd name="T15" fmla="*/ 11 h 36"/>
                <a:gd name="T16" fmla="*/ 29 w 67"/>
                <a:gd name="T17" fmla="*/ 17 h 36"/>
                <a:gd name="T18" fmla="*/ 21 w 67"/>
                <a:gd name="T19" fmla="*/ 25 h 36"/>
                <a:gd name="T20" fmla="*/ 11 w 67"/>
                <a:gd name="T21" fmla="*/ 28 h 36"/>
                <a:gd name="T22" fmla="*/ 0 w 67"/>
                <a:gd name="T23" fmla="*/ 30 h 36"/>
                <a:gd name="T24" fmla="*/ 0 w 67"/>
                <a:gd name="T25" fmla="*/ 36 h 36"/>
                <a:gd name="T26" fmla="*/ 11 w 67"/>
                <a:gd name="T27" fmla="*/ 34 h 36"/>
                <a:gd name="T28" fmla="*/ 21 w 67"/>
                <a:gd name="T29" fmla="*/ 28 h 36"/>
                <a:gd name="T30" fmla="*/ 31 w 67"/>
                <a:gd name="T31" fmla="*/ 21 h 36"/>
                <a:gd name="T32" fmla="*/ 36 w 67"/>
                <a:gd name="T33" fmla="*/ 15 h 36"/>
                <a:gd name="T34" fmla="*/ 42 w 67"/>
                <a:gd name="T35" fmla="*/ 9 h 36"/>
                <a:gd name="T36" fmla="*/ 50 w 67"/>
                <a:gd name="T37" fmla="*/ 5 h 36"/>
                <a:gd name="T38" fmla="*/ 52 w 67"/>
                <a:gd name="T39" fmla="*/ 4 h 36"/>
                <a:gd name="T40" fmla="*/ 56 w 67"/>
                <a:gd name="T41" fmla="*/ 5 h 36"/>
                <a:gd name="T42" fmla="*/ 61 w 67"/>
                <a:gd name="T43" fmla="*/ 7 h 36"/>
                <a:gd name="T44" fmla="*/ 65 w 67"/>
                <a:gd name="T45" fmla="*/ 9 h 36"/>
                <a:gd name="T46" fmla="*/ 67 w 67"/>
                <a:gd name="T47" fmla="*/ 5 h 36"/>
                <a:gd name="T48" fmla="*/ 65 w 67"/>
                <a:gd name="T49" fmla="*/ 9 h 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6"/>
                <a:gd name="T77" fmla="*/ 67 w 67"/>
                <a:gd name="T78" fmla="*/ 36 h 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6">
                  <a:moveTo>
                    <a:pt x="65" y="9"/>
                  </a:moveTo>
                  <a:lnTo>
                    <a:pt x="67" y="5"/>
                  </a:lnTo>
                  <a:lnTo>
                    <a:pt x="61" y="4"/>
                  </a:lnTo>
                  <a:lnTo>
                    <a:pt x="58" y="2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2" y="5"/>
                  </a:lnTo>
                  <a:lnTo>
                    <a:pt x="35" y="11"/>
                  </a:lnTo>
                  <a:lnTo>
                    <a:pt x="29" y="17"/>
                  </a:lnTo>
                  <a:lnTo>
                    <a:pt x="21" y="25"/>
                  </a:lnTo>
                  <a:lnTo>
                    <a:pt x="11" y="2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11" y="34"/>
                  </a:lnTo>
                  <a:lnTo>
                    <a:pt x="21" y="28"/>
                  </a:lnTo>
                  <a:lnTo>
                    <a:pt x="31" y="21"/>
                  </a:lnTo>
                  <a:lnTo>
                    <a:pt x="36" y="15"/>
                  </a:lnTo>
                  <a:lnTo>
                    <a:pt x="42" y="9"/>
                  </a:lnTo>
                  <a:lnTo>
                    <a:pt x="50" y="5"/>
                  </a:lnTo>
                  <a:lnTo>
                    <a:pt x="52" y="4"/>
                  </a:lnTo>
                  <a:lnTo>
                    <a:pt x="56" y="5"/>
                  </a:lnTo>
                  <a:lnTo>
                    <a:pt x="61" y="7"/>
                  </a:lnTo>
                  <a:lnTo>
                    <a:pt x="65" y="9"/>
                  </a:lnTo>
                  <a:lnTo>
                    <a:pt x="67" y="5"/>
                  </a:lnTo>
                  <a:lnTo>
                    <a:pt x="6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84" name="Freeform 1233">
              <a:extLst>
                <a:ext uri="{FF2B5EF4-FFF2-40B4-BE49-F238E27FC236}">
                  <a16:creationId xmlns:a16="http://schemas.microsoft.com/office/drawing/2014/main" id="{8B68DFE4-A6C2-A13F-0FDC-070B000EF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1671"/>
              <a:ext cx="23" cy="31"/>
            </a:xfrm>
            <a:custGeom>
              <a:avLst/>
              <a:gdLst>
                <a:gd name="T0" fmla="*/ 23 w 23"/>
                <a:gd name="T1" fmla="*/ 25 h 31"/>
                <a:gd name="T2" fmla="*/ 14 w 23"/>
                <a:gd name="T3" fmla="*/ 25 h 31"/>
                <a:gd name="T4" fmla="*/ 8 w 23"/>
                <a:gd name="T5" fmla="*/ 22 h 31"/>
                <a:gd name="T6" fmla="*/ 4 w 23"/>
                <a:gd name="T7" fmla="*/ 18 h 31"/>
                <a:gd name="T8" fmla="*/ 2 w 23"/>
                <a:gd name="T9" fmla="*/ 14 h 31"/>
                <a:gd name="T10" fmla="*/ 4 w 23"/>
                <a:gd name="T11" fmla="*/ 10 h 31"/>
                <a:gd name="T12" fmla="*/ 8 w 23"/>
                <a:gd name="T13" fmla="*/ 8 h 31"/>
                <a:gd name="T14" fmla="*/ 14 w 23"/>
                <a:gd name="T15" fmla="*/ 4 h 31"/>
                <a:gd name="T16" fmla="*/ 21 w 23"/>
                <a:gd name="T17" fmla="*/ 4 h 31"/>
                <a:gd name="T18" fmla="*/ 23 w 23"/>
                <a:gd name="T19" fmla="*/ 0 h 31"/>
                <a:gd name="T20" fmla="*/ 14 w 23"/>
                <a:gd name="T21" fmla="*/ 0 h 31"/>
                <a:gd name="T22" fmla="*/ 6 w 23"/>
                <a:gd name="T23" fmla="*/ 4 h 31"/>
                <a:gd name="T24" fmla="*/ 2 w 23"/>
                <a:gd name="T25" fmla="*/ 8 h 31"/>
                <a:gd name="T26" fmla="*/ 0 w 23"/>
                <a:gd name="T27" fmla="*/ 14 h 31"/>
                <a:gd name="T28" fmla="*/ 2 w 23"/>
                <a:gd name="T29" fmla="*/ 22 h 31"/>
                <a:gd name="T30" fmla="*/ 6 w 23"/>
                <a:gd name="T31" fmla="*/ 25 h 31"/>
                <a:gd name="T32" fmla="*/ 14 w 23"/>
                <a:gd name="T33" fmla="*/ 29 h 31"/>
                <a:gd name="T34" fmla="*/ 23 w 23"/>
                <a:gd name="T35" fmla="*/ 31 h 31"/>
                <a:gd name="T36" fmla="*/ 23 w 23"/>
                <a:gd name="T37" fmla="*/ 25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31"/>
                <a:gd name="T59" fmla="*/ 23 w 23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31">
                  <a:moveTo>
                    <a:pt x="23" y="25"/>
                  </a:moveTo>
                  <a:lnTo>
                    <a:pt x="14" y="25"/>
                  </a:lnTo>
                  <a:lnTo>
                    <a:pt x="8" y="22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8" y="8"/>
                  </a:lnTo>
                  <a:lnTo>
                    <a:pt x="14" y="4"/>
                  </a:lnTo>
                  <a:lnTo>
                    <a:pt x="21" y="4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4" y="29"/>
                  </a:lnTo>
                  <a:lnTo>
                    <a:pt x="23" y="31"/>
                  </a:lnTo>
                  <a:lnTo>
                    <a:pt x="23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85" name="Freeform 1234">
              <a:extLst>
                <a:ext uri="{FF2B5EF4-FFF2-40B4-BE49-F238E27FC236}">
                  <a16:creationId xmlns:a16="http://schemas.microsoft.com/office/drawing/2014/main" id="{1D61A5D9-09E2-C8CC-DFCD-C1EA4C67F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" y="1666"/>
              <a:ext cx="65" cy="36"/>
            </a:xfrm>
            <a:custGeom>
              <a:avLst/>
              <a:gdLst>
                <a:gd name="T0" fmla="*/ 65 w 65"/>
                <a:gd name="T1" fmla="*/ 9 h 36"/>
                <a:gd name="T2" fmla="*/ 65 w 65"/>
                <a:gd name="T3" fmla="*/ 5 h 36"/>
                <a:gd name="T4" fmla="*/ 62 w 65"/>
                <a:gd name="T5" fmla="*/ 4 h 36"/>
                <a:gd name="T6" fmla="*/ 56 w 65"/>
                <a:gd name="T7" fmla="*/ 2 h 36"/>
                <a:gd name="T8" fmla="*/ 52 w 65"/>
                <a:gd name="T9" fmla="*/ 0 h 36"/>
                <a:gd name="T10" fmla="*/ 48 w 65"/>
                <a:gd name="T11" fmla="*/ 2 h 36"/>
                <a:gd name="T12" fmla="*/ 40 w 65"/>
                <a:gd name="T13" fmla="*/ 5 h 36"/>
                <a:gd name="T14" fmla="*/ 35 w 65"/>
                <a:gd name="T15" fmla="*/ 11 h 36"/>
                <a:gd name="T16" fmla="*/ 27 w 65"/>
                <a:gd name="T17" fmla="*/ 17 h 36"/>
                <a:gd name="T18" fmla="*/ 19 w 65"/>
                <a:gd name="T19" fmla="*/ 25 h 36"/>
                <a:gd name="T20" fmla="*/ 12 w 65"/>
                <a:gd name="T21" fmla="*/ 28 h 36"/>
                <a:gd name="T22" fmla="*/ 0 w 65"/>
                <a:gd name="T23" fmla="*/ 30 h 36"/>
                <a:gd name="T24" fmla="*/ 0 w 65"/>
                <a:gd name="T25" fmla="*/ 36 h 36"/>
                <a:gd name="T26" fmla="*/ 12 w 65"/>
                <a:gd name="T27" fmla="*/ 34 h 36"/>
                <a:gd name="T28" fmla="*/ 21 w 65"/>
                <a:gd name="T29" fmla="*/ 28 h 36"/>
                <a:gd name="T30" fmla="*/ 29 w 65"/>
                <a:gd name="T31" fmla="*/ 21 h 36"/>
                <a:gd name="T32" fmla="*/ 35 w 65"/>
                <a:gd name="T33" fmla="*/ 15 h 36"/>
                <a:gd name="T34" fmla="*/ 42 w 65"/>
                <a:gd name="T35" fmla="*/ 9 h 36"/>
                <a:gd name="T36" fmla="*/ 48 w 65"/>
                <a:gd name="T37" fmla="*/ 5 h 36"/>
                <a:gd name="T38" fmla="*/ 52 w 65"/>
                <a:gd name="T39" fmla="*/ 4 h 36"/>
                <a:gd name="T40" fmla="*/ 56 w 65"/>
                <a:gd name="T41" fmla="*/ 5 h 36"/>
                <a:gd name="T42" fmla="*/ 60 w 65"/>
                <a:gd name="T43" fmla="*/ 7 h 36"/>
                <a:gd name="T44" fmla="*/ 65 w 65"/>
                <a:gd name="T45" fmla="*/ 9 h 36"/>
                <a:gd name="T46" fmla="*/ 65 w 65"/>
                <a:gd name="T47" fmla="*/ 5 h 36"/>
                <a:gd name="T48" fmla="*/ 65 w 65"/>
                <a:gd name="T49" fmla="*/ 9 h 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5"/>
                <a:gd name="T76" fmla="*/ 0 h 36"/>
                <a:gd name="T77" fmla="*/ 65 w 65"/>
                <a:gd name="T78" fmla="*/ 36 h 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5" h="36">
                  <a:moveTo>
                    <a:pt x="65" y="9"/>
                  </a:moveTo>
                  <a:lnTo>
                    <a:pt x="65" y="5"/>
                  </a:lnTo>
                  <a:lnTo>
                    <a:pt x="62" y="4"/>
                  </a:lnTo>
                  <a:lnTo>
                    <a:pt x="56" y="2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0" y="5"/>
                  </a:lnTo>
                  <a:lnTo>
                    <a:pt x="35" y="11"/>
                  </a:lnTo>
                  <a:lnTo>
                    <a:pt x="27" y="17"/>
                  </a:lnTo>
                  <a:lnTo>
                    <a:pt x="19" y="25"/>
                  </a:lnTo>
                  <a:lnTo>
                    <a:pt x="12" y="2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12" y="34"/>
                  </a:lnTo>
                  <a:lnTo>
                    <a:pt x="21" y="28"/>
                  </a:lnTo>
                  <a:lnTo>
                    <a:pt x="29" y="21"/>
                  </a:lnTo>
                  <a:lnTo>
                    <a:pt x="35" y="15"/>
                  </a:lnTo>
                  <a:lnTo>
                    <a:pt x="42" y="9"/>
                  </a:lnTo>
                  <a:lnTo>
                    <a:pt x="48" y="5"/>
                  </a:lnTo>
                  <a:lnTo>
                    <a:pt x="52" y="4"/>
                  </a:lnTo>
                  <a:lnTo>
                    <a:pt x="56" y="5"/>
                  </a:lnTo>
                  <a:lnTo>
                    <a:pt x="60" y="7"/>
                  </a:lnTo>
                  <a:lnTo>
                    <a:pt x="65" y="9"/>
                  </a:lnTo>
                  <a:lnTo>
                    <a:pt x="65" y="5"/>
                  </a:lnTo>
                  <a:lnTo>
                    <a:pt x="6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86" name="Freeform 1235">
              <a:extLst>
                <a:ext uri="{FF2B5EF4-FFF2-40B4-BE49-F238E27FC236}">
                  <a16:creationId xmlns:a16="http://schemas.microsoft.com/office/drawing/2014/main" id="{6BD12DE4-5B59-F5E5-9E96-8141E3984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" y="1671"/>
              <a:ext cx="21" cy="31"/>
            </a:xfrm>
            <a:custGeom>
              <a:avLst/>
              <a:gdLst>
                <a:gd name="T0" fmla="*/ 21 w 21"/>
                <a:gd name="T1" fmla="*/ 25 h 31"/>
                <a:gd name="T2" fmla="*/ 12 w 21"/>
                <a:gd name="T3" fmla="*/ 25 h 31"/>
                <a:gd name="T4" fmla="*/ 6 w 21"/>
                <a:gd name="T5" fmla="*/ 22 h 31"/>
                <a:gd name="T6" fmla="*/ 4 w 21"/>
                <a:gd name="T7" fmla="*/ 18 h 31"/>
                <a:gd name="T8" fmla="*/ 2 w 21"/>
                <a:gd name="T9" fmla="*/ 14 h 31"/>
                <a:gd name="T10" fmla="*/ 4 w 21"/>
                <a:gd name="T11" fmla="*/ 10 h 31"/>
                <a:gd name="T12" fmla="*/ 6 w 21"/>
                <a:gd name="T13" fmla="*/ 8 h 31"/>
                <a:gd name="T14" fmla="*/ 12 w 21"/>
                <a:gd name="T15" fmla="*/ 4 h 31"/>
                <a:gd name="T16" fmla="*/ 21 w 21"/>
                <a:gd name="T17" fmla="*/ 4 h 31"/>
                <a:gd name="T18" fmla="*/ 21 w 21"/>
                <a:gd name="T19" fmla="*/ 0 h 31"/>
                <a:gd name="T20" fmla="*/ 12 w 21"/>
                <a:gd name="T21" fmla="*/ 0 h 31"/>
                <a:gd name="T22" fmla="*/ 6 w 21"/>
                <a:gd name="T23" fmla="*/ 4 h 31"/>
                <a:gd name="T24" fmla="*/ 0 w 21"/>
                <a:gd name="T25" fmla="*/ 8 h 31"/>
                <a:gd name="T26" fmla="*/ 0 w 21"/>
                <a:gd name="T27" fmla="*/ 14 h 31"/>
                <a:gd name="T28" fmla="*/ 0 w 21"/>
                <a:gd name="T29" fmla="*/ 22 h 31"/>
                <a:gd name="T30" fmla="*/ 6 w 21"/>
                <a:gd name="T31" fmla="*/ 25 h 31"/>
                <a:gd name="T32" fmla="*/ 12 w 21"/>
                <a:gd name="T33" fmla="*/ 29 h 31"/>
                <a:gd name="T34" fmla="*/ 21 w 21"/>
                <a:gd name="T35" fmla="*/ 31 h 31"/>
                <a:gd name="T36" fmla="*/ 21 w 21"/>
                <a:gd name="T37" fmla="*/ 25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"/>
                <a:gd name="T58" fmla="*/ 0 h 31"/>
                <a:gd name="T59" fmla="*/ 21 w 21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" h="31">
                  <a:moveTo>
                    <a:pt x="21" y="25"/>
                  </a:moveTo>
                  <a:lnTo>
                    <a:pt x="12" y="25"/>
                  </a:lnTo>
                  <a:lnTo>
                    <a:pt x="6" y="22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6" y="8"/>
                  </a:lnTo>
                  <a:lnTo>
                    <a:pt x="12" y="4"/>
                  </a:lnTo>
                  <a:lnTo>
                    <a:pt x="21" y="4"/>
                  </a:lnTo>
                  <a:lnTo>
                    <a:pt x="21" y="0"/>
                  </a:lnTo>
                  <a:lnTo>
                    <a:pt x="12" y="0"/>
                  </a:lnTo>
                  <a:lnTo>
                    <a:pt x="6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6" y="25"/>
                  </a:lnTo>
                  <a:lnTo>
                    <a:pt x="12" y="29"/>
                  </a:lnTo>
                  <a:lnTo>
                    <a:pt x="21" y="31"/>
                  </a:lnTo>
                  <a:lnTo>
                    <a:pt x="21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87" name="Freeform 1236">
              <a:extLst>
                <a:ext uri="{FF2B5EF4-FFF2-40B4-BE49-F238E27FC236}">
                  <a16:creationId xmlns:a16="http://schemas.microsoft.com/office/drawing/2014/main" id="{E1A7D2D0-33DB-AEA7-C343-EEB250B8D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3" y="1666"/>
              <a:ext cx="68" cy="36"/>
            </a:xfrm>
            <a:custGeom>
              <a:avLst/>
              <a:gdLst>
                <a:gd name="T0" fmla="*/ 68 w 68"/>
                <a:gd name="T1" fmla="*/ 9 h 36"/>
                <a:gd name="T2" fmla="*/ 68 w 68"/>
                <a:gd name="T3" fmla="*/ 5 h 36"/>
                <a:gd name="T4" fmla="*/ 62 w 68"/>
                <a:gd name="T5" fmla="*/ 4 h 36"/>
                <a:gd name="T6" fmla="*/ 58 w 68"/>
                <a:gd name="T7" fmla="*/ 2 h 36"/>
                <a:gd name="T8" fmla="*/ 52 w 68"/>
                <a:gd name="T9" fmla="*/ 0 h 36"/>
                <a:gd name="T10" fmla="*/ 48 w 68"/>
                <a:gd name="T11" fmla="*/ 2 h 36"/>
                <a:gd name="T12" fmla="*/ 43 w 68"/>
                <a:gd name="T13" fmla="*/ 5 h 36"/>
                <a:gd name="T14" fmla="*/ 35 w 68"/>
                <a:gd name="T15" fmla="*/ 11 h 36"/>
                <a:gd name="T16" fmla="*/ 29 w 68"/>
                <a:gd name="T17" fmla="*/ 17 h 36"/>
                <a:gd name="T18" fmla="*/ 22 w 68"/>
                <a:gd name="T19" fmla="*/ 25 h 36"/>
                <a:gd name="T20" fmla="*/ 12 w 68"/>
                <a:gd name="T21" fmla="*/ 28 h 36"/>
                <a:gd name="T22" fmla="*/ 0 w 68"/>
                <a:gd name="T23" fmla="*/ 30 h 36"/>
                <a:gd name="T24" fmla="*/ 0 w 68"/>
                <a:gd name="T25" fmla="*/ 36 h 36"/>
                <a:gd name="T26" fmla="*/ 12 w 68"/>
                <a:gd name="T27" fmla="*/ 34 h 36"/>
                <a:gd name="T28" fmla="*/ 22 w 68"/>
                <a:gd name="T29" fmla="*/ 28 h 36"/>
                <a:gd name="T30" fmla="*/ 29 w 68"/>
                <a:gd name="T31" fmla="*/ 21 h 36"/>
                <a:gd name="T32" fmla="*/ 37 w 68"/>
                <a:gd name="T33" fmla="*/ 15 h 36"/>
                <a:gd name="T34" fmla="*/ 43 w 68"/>
                <a:gd name="T35" fmla="*/ 9 h 36"/>
                <a:gd name="T36" fmla="*/ 50 w 68"/>
                <a:gd name="T37" fmla="*/ 5 h 36"/>
                <a:gd name="T38" fmla="*/ 52 w 68"/>
                <a:gd name="T39" fmla="*/ 4 h 36"/>
                <a:gd name="T40" fmla="*/ 56 w 68"/>
                <a:gd name="T41" fmla="*/ 5 h 36"/>
                <a:gd name="T42" fmla="*/ 62 w 68"/>
                <a:gd name="T43" fmla="*/ 7 h 36"/>
                <a:gd name="T44" fmla="*/ 66 w 68"/>
                <a:gd name="T45" fmla="*/ 9 h 36"/>
                <a:gd name="T46" fmla="*/ 68 w 68"/>
                <a:gd name="T47" fmla="*/ 5 h 36"/>
                <a:gd name="T48" fmla="*/ 68 w 68"/>
                <a:gd name="T49" fmla="*/ 9 h 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8"/>
                <a:gd name="T76" fmla="*/ 0 h 36"/>
                <a:gd name="T77" fmla="*/ 68 w 68"/>
                <a:gd name="T78" fmla="*/ 36 h 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8" h="36">
                  <a:moveTo>
                    <a:pt x="68" y="9"/>
                  </a:moveTo>
                  <a:lnTo>
                    <a:pt x="68" y="5"/>
                  </a:lnTo>
                  <a:lnTo>
                    <a:pt x="62" y="4"/>
                  </a:lnTo>
                  <a:lnTo>
                    <a:pt x="58" y="2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3" y="5"/>
                  </a:lnTo>
                  <a:lnTo>
                    <a:pt x="35" y="11"/>
                  </a:lnTo>
                  <a:lnTo>
                    <a:pt x="29" y="17"/>
                  </a:lnTo>
                  <a:lnTo>
                    <a:pt x="22" y="25"/>
                  </a:lnTo>
                  <a:lnTo>
                    <a:pt x="12" y="2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12" y="34"/>
                  </a:lnTo>
                  <a:lnTo>
                    <a:pt x="22" y="28"/>
                  </a:lnTo>
                  <a:lnTo>
                    <a:pt x="29" y="21"/>
                  </a:lnTo>
                  <a:lnTo>
                    <a:pt x="37" y="15"/>
                  </a:lnTo>
                  <a:lnTo>
                    <a:pt x="43" y="9"/>
                  </a:lnTo>
                  <a:lnTo>
                    <a:pt x="50" y="5"/>
                  </a:lnTo>
                  <a:lnTo>
                    <a:pt x="52" y="4"/>
                  </a:lnTo>
                  <a:lnTo>
                    <a:pt x="56" y="5"/>
                  </a:lnTo>
                  <a:lnTo>
                    <a:pt x="62" y="7"/>
                  </a:lnTo>
                  <a:lnTo>
                    <a:pt x="66" y="9"/>
                  </a:lnTo>
                  <a:lnTo>
                    <a:pt x="68" y="5"/>
                  </a:lnTo>
                  <a:lnTo>
                    <a:pt x="68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88" name="Freeform 1237">
              <a:extLst>
                <a:ext uri="{FF2B5EF4-FFF2-40B4-BE49-F238E27FC236}">
                  <a16:creationId xmlns:a16="http://schemas.microsoft.com/office/drawing/2014/main" id="{1D3F1F14-6DDF-4EC5-6CD8-D77043A47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71"/>
              <a:ext cx="23" cy="31"/>
            </a:xfrm>
            <a:custGeom>
              <a:avLst/>
              <a:gdLst>
                <a:gd name="T0" fmla="*/ 23 w 23"/>
                <a:gd name="T1" fmla="*/ 25 h 31"/>
                <a:gd name="T2" fmla="*/ 13 w 23"/>
                <a:gd name="T3" fmla="*/ 25 h 31"/>
                <a:gd name="T4" fmla="*/ 7 w 23"/>
                <a:gd name="T5" fmla="*/ 22 h 31"/>
                <a:gd name="T6" fmla="*/ 3 w 23"/>
                <a:gd name="T7" fmla="*/ 18 h 31"/>
                <a:gd name="T8" fmla="*/ 3 w 23"/>
                <a:gd name="T9" fmla="*/ 14 h 31"/>
                <a:gd name="T10" fmla="*/ 3 w 23"/>
                <a:gd name="T11" fmla="*/ 10 h 31"/>
                <a:gd name="T12" fmla="*/ 7 w 23"/>
                <a:gd name="T13" fmla="*/ 8 h 31"/>
                <a:gd name="T14" fmla="*/ 13 w 23"/>
                <a:gd name="T15" fmla="*/ 4 h 31"/>
                <a:gd name="T16" fmla="*/ 23 w 23"/>
                <a:gd name="T17" fmla="*/ 4 h 31"/>
                <a:gd name="T18" fmla="*/ 23 w 23"/>
                <a:gd name="T19" fmla="*/ 0 h 31"/>
                <a:gd name="T20" fmla="*/ 13 w 23"/>
                <a:gd name="T21" fmla="*/ 0 h 31"/>
                <a:gd name="T22" fmla="*/ 5 w 23"/>
                <a:gd name="T23" fmla="*/ 4 h 31"/>
                <a:gd name="T24" fmla="*/ 1 w 23"/>
                <a:gd name="T25" fmla="*/ 8 h 31"/>
                <a:gd name="T26" fmla="*/ 0 w 23"/>
                <a:gd name="T27" fmla="*/ 14 h 31"/>
                <a:gd name="T28" fmla="*/ 1 w 23"/>
                <a:gd name="T29" fmla="*/ 22 h 31"/>
                <a:gd name="T30" fmla="*/ 5 w 23"/>
                <a:gd name="T31" fmla="*/ 25 h 31"/>
                <a:gd name="T32" fmla="*/ 13 w 23"/>
                <a:gd name="T33" fmla="*/ 29 h 31"/>
                <a:gd name="T34" fmla="*/ 23 w 23"/>
                <a:gd name="T35" fmla="*/ 31 h 31"/>
                <a:gd name="T36" fmla="*/ 23 w 23"/>
                <a:gd name="T37" fmla="*/ 25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31"/>
                <a:gd name="T59" fmla="*/ 23 w 23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31">
                  <a:moveTo>
                    <a:pt x="23" y="25"/>
                  </a:moveTo>
                  <a:lnTo>
                    <a:pt x="13" y="25"/>
                  </a:lnTo>
                  <a:lnTo>
                    <a:pt x="7" y="22"/>
                  </a:lnTo>
                  <a:lnTo>
                    <a:pt x="3" y="18"/>
                  </a:lnTo>
                  <a:lnTo>
                    <a:pt x="3" y="14"/>
                  </a:lnTo>
                  <a:lnTo>
                    <a:pt x="3" y="10"/>
                  </a:lnTo>
                  <a:lnTo>
                    <a:pt x="7" y="8"/>
                  </a:lnTo>
                  <a:lnTo>
                    <a:pt x="13" y="4"/>
                  </a:lnTo>
                  <a:lnTo>
                    <a:pt x="23" y="4"/>
                  </a:lnTo>
                  <a:lnTo>
                    <a:pt x="23" y="0"/>
                  </a:lnTo>
                  <a:lnTo>
                    <a:pt x="13" y="0"/>
                  </a:lnTo>
                  <a:lnTo>
                    <a:pt x="5" y="4"/>
                  </a:lnTo>
                  <a:lnTo>
                    <a:pt x="1" y="8"/>
                  </a:lnTo>
                  <a:lnTo>
                    <a:pt x="0" y="14"/>
                  </a:lnTo>
                  <a:lnTo>
                    <a:pt x="1" y="22"/>
                  </a:lnTo>
                  <a:lnTo>
                    <a:pt x="5" y="25"/>
                  </a:lnTo>
                  <a:lnTo>
                    <a:pt x="13" y="29"/>
                  </a:lnTo>
                  <a:lnTo>
                    <a:pt x="23" y="31"/>
                  </a:lnTo>
                  <a:lnTo>
                    <a:pt x="23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89" name="Freeform 1238">
              <a:extLst>
                <a:ext uri="{FF2B5EF4-FFF2-40B4-BE49-F238E27FC236}">
                  <a16:creationId xmlns:a16="http://schemas.microsoft.com/office/drawing/2014/main" id="{E17ABCE9-6A68-B224-DA4B-9F5C386E6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1666"/>
              <a:ext cx="65" cy="36"/>
            </a:xfrm>
            <a:custGeom>
              <a:avLst/>
              <a:gdLst>
                <a:gd name="T0" fmla="*/ 65 w 65"/>
                <a:gd name="T1" fmla="*/ 9 h 36"/>
                <a:gd name="T2" fmla="*/ 65 w 65"/>
                <a:gd name="T3" fmla="*/ 5 h 36"/>
                <a:gd name="T4" fmla="*/ 61 w 65"/>
                <a:gd name="T5" fmla="*/ 4 h 36"/>
                <a:gd name="T6" fmla="*/ 55 w 65"/>
                <a:gd name="T7" fmla="*/ 2 h 36"/>
                <a:gd name="T8" fmla="*/ 51 w 65"/>
                <a:gd name="T9" fmla="*/ 0 h 36"/>
                <a:gd name="T10" fmla="*/ 48 w 65"/>
                <a:gd name="T11" fmla="*/ 2 h 36"/>
                <a:gd name="T12" fmla="*/ 40 w 65"/>
                <a:gd name="T13" fmla="*/ 5 h 36"/>
                <a:gd name="T14" fmla="*/ 34 w 65"/>
                <a:gd name="T15" fmla="*/ 11 h 36"/>
                <a:gd name="T16" fmla="*/ 26 w 65"/>
                <a:gd name="T17" fmla="*/ 17 h 36"/>
                <a:gd name="T18" fmla="*/ 19 w 65"/>
                <a:gd name="T19" fmla="*/ 25 h 36"/>
                <a:gd name="T20" fmla="*/ 11 w 65"/>
                <a:gd name="T21" fmla="*/ 28 h 36"/>
                <a:gd name="T22" fmla="*/ 0 w 65"/>
                <a:gd name="T23" fmla="*/ 30 h 36"/>
                <a:gd name="T24" fmla="*/ 0 w 65"/>
                <a:gd name="T25" fmla="*/ 36 h 36"/>
                <a:gd name="T26" fmla="*/ 11 w 65"/>
                <a:gd name="T27" fmla="*/ 34 h 36"/>
                <a:gd name="T28" fmla="*/ 21 w 65"/>
                <a:gd name="T29" fmla="*/ 28 h 36"/>
                <a:gd name="T30" fmla="*/ 28 w 65"/>
                <a:gd name="T31" fmla="*/ 21 h 36"/>
                <a:gd name="T32" fmla="*/ 34 w 65"/>
                <a:gd name="T33" fmla="*/ 15 h 36"/>
                <a:gd name="T34" fmla="*/ 42 w 65"/>
                <a:gd name="T35" fmla="*/ 9 h 36"/>
                <a:gd name="T36" fmla="*/ 48 w 65"/>
                <a:gd name="T37" fmla="*/ 5 h 36"/>
                <a:gd name="T38" fmla="*/ 51 w 65"/>
                <a:gd name="T39" fmla="*/ 4 h 36"/>
                <a:gd name="T40" fmla="*/ 55 w 65"/>
                <a:gd name="T41" fmla="*/ 5 h 36"/>
                <a:gd name="T42" fmla="*/ 59 w 65"/>
                <a:gd name="T43" fmla="*/ 7 h 36"/>
                <a:gd name="T44" fmla="*/ 65 w 65"/>
                <a:gd name="T45" fmla="*/ 9 h 36"/>
                <a:gd name="T46" fmla="*/ 65 w 65"/>
                <a:gd name="T47" fmla="*/ 5 h 36"/>
                <a:gd name="T48" fmla="*/ 65 w 65"/>
                <a:gd name="T49" fmla="*/ 9 h 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5"/>
                <a:gd name="T76" fmla="*/ 0 h 36"/>
                <a:gd name="T77" fmla="*/ 65 w 65"/>
                <a:gd name="T78" fmla="*/ 36 h 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5" h="36">
                  <a:moveTo>
                    <a:pt x="65" y="9"/>
                  </a:moveTo>
                  <a:lnTo>
                    <a:pt x="65" y="5"/>
                  </a:lnTo>
                  <a:lnTo>
                    <a:pt x="61" y="4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0" y="5"/>
                  </a:lnTo>
                  <a:lnTo>
                    <a:pt x="34" y="11"/>
                  </a:lnTo>
                  <a:lnTo>
                    <a:pt x="26" y="17"/>
                  </a:lnTo>
                  <a:lnTo>
                    <a:pt x="19" y="25"/>
                  </a:lnTo>
                  <a:lnTo>
                    <a:pt x="11" y="2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11" y="34"/>
                  </a:lnTo>
                  <a:lnTo>
                    <a:pt x="21" y="28"/>
                  </a:lnTo>
                  <a:lnTo>
                    <a:pt x="28" y="21"/>
                  </a:lnTo>
                  <a:lnTo>
                    <a:pt x="34" y="15"/>
                  </a:lnTo>
                  <a:lnTo>
                    <a:pt x="42" y="9"/>
                  </a:lnTo>
                  <a:lnTo>
                    <a:pt x="48" y="5"/>
                  </a:lnTo>
                  <a:lnTo>
                    <a:pt x="51" y="4"/>
                  </a:lnTo>
                  <a:lnTo>
                    <a:pt x="55" y="5"/>
                  </a:lnTo>
                  <a:lnTo>
                    <a:pt x="59" y="7"/>
                  </a:lnTo>
                  <a:lnTo>
                    <a:pt x="65" y="9"/>
                  </a:lnTo>
                  <a:lnTo>
                    <a:pt x="65" y="5"/>
                  </a:lnTo>
                  <a:lnTo>
                    <a:pt x="6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90" name="Freeform 1239">
              <a:extLst>
                <a:ext uri="{FF2B5EF4-FFF2-40B4-BE49-F238E27FC236}">
                  <a16:creationId xmlns:a16="http://schemas.microsoft.com/office/drawing/2014/main" id="{53A557AA-C79A-0723-8473-FA9A8FF3F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" y="1671"/>
              <a:ext cx="21" cy="31"/>
            </a:xfrm>
            <a:custGeom>
              <a:avLst/>
              <a:gdLst>
                <a:gd name="T0" fmla="*/ 21 w 21"/>
                <a:gd name="T1" fmla="*/ 25 h 31"/>
                <a:gd name="T2" fmla="*/ 11 w 21"/>
                <a:gd name="T3" fmla="*/ 25 h 31"/>
                <a:gd name="T4" fmla="*/ 5 w 21"/>
                <a:gd name="T5" fmla="*/ 22 h 31"/>
                <a:gd name="T6" fmla="*/ 4 w 21"/>
                <a:gd name="T7" fmla="*/ 18 h 31"/>
                <a:gd name="T8" fmla="*/ 2 w 21"/>
                <a:gd name="T9" fmla="*/ 14 h 31"/>
                <a:gd name="T10" fmla="*/ 4 w 21"/>
                <a:gd name="T11" fmla="*/ 10 h 31"/>
                <a:gd name="T12" fmla="*/ 5 w 21"/>
                <a:gd name="T13" fmla="*/ 8 h 31"/>
                <a:gd name="T14" fmla="*/ 11 w 21"/>
                <a:gd name="T15" fmla="*/ 4 h 31"/>
                <a:gd name="T16" fmla="*/ 21 w 21"/>
                <a:gd name="T17" fmla="*/ 4 h 31"/>
                <a:gd name="T18" fmla="*/ 21 w 21"/>
                <a:gd name="T19" fmla="*/ 0 h 31"/>
                <a:gd name="T20" fmla="*/ 11 w 21"/>
                <a:gd name="T21" fmla="*/ 0 h 31"/>
                <a:gd name="T22" fmla="*/ 5 w 21"/>
                <a:gd name="T23" fmla="*/ 4 h 31"/>
                <a:gd name="T24" fmla="*/ 0 w 21"/>
                <a:gd name="T25" fmla="*/ 8 h 31"/>
                <a:gd name="T26" fmla="*/ 0 w 21"/>
                <a:gd name="T27" fmla="*/ 14 h 31"/>
                <a:gd name="T28" fmla="*/ 0 w 21"/>
                <a:gd name="T29" fmla="*/ 22 h 31"/>
                <a:gd name="T30" fmla="*/ 5 w 21"/>
                <a:gd name="T31" fmla="*/ 25 h 31"/>
                <a:gd name="T32" fmla="*/ 11 w 21"/>
                <a:gd name="T33" fmla="*/ 29 h 31"/>
                <a:gd name="T34" fmla="*/ 21 w 21"/>
                <a:gd name="T35" fmla="*/ 31 h 31"/>
                <a:gd name="T36" fmla="*/ 21 w 21"/>
                <a:gd name="T37" fmla="*/ 25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"/>
                <a:gd name="T58" fmla="*/ 0 h 31"/>
                <a:gd name="T59" fmla="*/ 21 w 21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" h="31">
                  <a:moveTo>
                    <a:pt x="21" y="25"/>
                  </a:moveTo>
                  <a:lnTo>
                    <a:pt x="11" y="25"/>
                  </a:lnTo>
                  <a:lnTo>
                    <a:pt x="5" y="22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5" y="8"/>
                  </a:lnTo>
                  <a:lnTo>
                    <a:pt x="11" y="4"/>
                  </a:lnTo>
                  <a:lnTo>
                    <a:pt x="21" y="4"/>
                  </a:lnTo>
                  <a:lnTo>
                    <a:pt x="21" y="0"/>
                  </a:lnTo>
                  <a:lnTo>
                    <a:pt x="11" y="0"/>
                  </a:lnTo>
                  <a:lnTo>
                    <a:pt x="5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5" y="25"/>
                  </a:lnTo>
                  <a:lnTo>
                    <a:pt x="11" y="29"/>
                  </a:lnTo>
                  <a:lnTo>
                    <a:pt x="21" y="31"/>
                  </a:lnTo>
                  <a:lnTo>
                    <a:pt x="21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91" name="Freeform 1240">
              <a:extLst>
                <a:ext uri="{FF2B5EF4-FFF2-40B4-BE49-F238E27FC236}">
                  <a16:creationId xmlns:a16="http://schemas.microsoft.com/office/drawing/2014/main" id="{1D1B44E1-0B00-0C95-9D21-1ED40B2C2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1666"/>
              <a:ext cx="67" cy="36"/>
            </a:xfrm>
            <a:custGeom>
              <a:avLst/>
              <a:gdLst>
                <a:gd name="T0" fmla="*/ 67 w 67"/>
                <a:gd name="T1" fmla="*/ 9 h 36"/>
                <a:gd name="T2" fmla="*/ 67 w 67"/>
                <a:gd name="T3" fmla="*/ 5 h 36"/>
                <a:gd name="T4" fmla="*/ 61 w 67"/>
                <a:gd name="T5" fmla="*/ 4 h 36"/>
                <a:gd name="T6" fmla="*/ 57 w 67"/>
                <a:gd name="T7" fmla="*/ 2 h 36"/>
                <a:gd name="T8" fmla="*/ 52 w 67"/>
                <a:gd name="T9" fmla="*/ 0 h 36"/>
                <a:gd name="T10" fmla="*/ 48 w 67"/>
                <a:gd name="T11" fmla="*/ 2 h 36"/>
                <a:gd name="T12" fmla="*/ 42 w 67"/>
                <a:gd name="T13" fmla="*/ 5 h 36"/>
                <a:gd name="T14" fmla="*/ 34 w 67"/>
                <a:gd name="T15" fmla="*/ 11 h 36"/>
                <a:gd name="T16" fmla="*/ 29 w 67"/>
                <a:gd name="T17" fmla="*/ 17 h 36"/>
                <a:gd name="T18" fmla="*/ 21 w 67"/>
                <a:gd name="T19" fmla="*/ 25 h 36"/>
                <a:gd name="T20" fmla="*/ 11 w 67"/>
                <a:gd name="T21" fmla="*/ 28 h 36"/>
                <a:gd name="T22" fmla="*/ 0 w 67"/>
                <a:gd name="T23" fmla="*/ 30 h 36"/>
                <a:gd name="T24" fmla="*/ 0 w 67"/>
                <a:gd name="T25" fmla="*/ 36 h 36"/>
                <a:gd name="T26" fmla="*/ 11 w 67"/>
                <a:gd name="T27" fmla="*/ 34 h 36"/>
                <a:gd name="T28" fmla="*/ 21 w 67"/>
                <a:gd name="T29" fmla="*/ 28 h 36"/>
                <a:gd name="T30" fmla="*/ 29 w 67"/>
                <a:gd name="T31" fmla="*/ 21 h 36"/>
                <a:gd name="T32" fmla="*/ 36 w 67"/>
                <a:gd name="T33" fmla="*/ 15 h 36"/>
                <a:gd name="T34" fmla="*/ 42 w 67"/>
                <a:gd name="T35" fmla="*/ 9 h 36"/>
                <a:gd name="T36" fmla="*/ 50 w 67"/>
                <a:gd name="T37" fmla="*/ 5 h 36"/>
                <a:gd name="T38" fmla="*/ 52 w 67"/>
                <a:gd name="T39" fmla="*/ 4 h 36"/>
                <a:gd name="T40" fmla="*/ 56 w 67"/>
                <a:gd name="T41" fmla="*/ 5 h 36"/>
                <a:gd name="T42" fmla="*/ 61 w 67"/>
                <a:gd name="T43" fmla="*/ 7 h 36"/>
                <a:gd name="T44" fmla="*/ 65 w 67"/>
                <a:gd name="T45" fmla="*/ 9 h 36"/>
                <a:gd name="T46" fmla="*/ 67 w 67"/>
                <a:gd name="T47" fmla="*/ 5 h 36"/>
                <a:gd name="T48" fmla="*/ 67 w 67"/>
                <a:gd name="T49" fmla="*/ 9 h 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6"/>
                <a:gd name="T77" fmla="*/ 67 w 67"/>
                <a:gd name="T78" fmla="*/ 36 h 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6">
                  <a:moveTo>
                    <a:pt x="67" y="9"/>
                  </a:moveTo>
                  <a:lnTo>
                    <a:pt x="67" y="5"/>
                  </a:lnTo>
                  <a:lnTo>
                    <a:pt x="61" y="4"/>
                  </a:lnTo>
                  <a:lnTo>
                    <a:pt x="57" y="2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2" y="5"/>
                  </a:lnTo>
                  <a:lnTo>
                    <a:pt x="34" y="11"/>
                  </a:lnTo>
                  <a:lnTo>
                    <a:pt x="29" y="17"/>
                  </a:lnTo>
                  <a:lnTo>
                    <a:pt x="21" y="25"/>
                  </a:lnTo>
                  <a:lnTo>
                    <a:pt x="11" y="2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11" y="34"/>
                  </a:lnTo>
                  <a:lnTo>
                    <a:pt x="21" y="28"/>
                  </a:lnTo>
                  <a:lnTo>
                    <a:pt x="29" y="21"/>
                  </a:lnTo>
                  <a:lnTo>
                    <a:pt x="36" y="15"/>
                  </a:lnTo>
                  <a:lnTo>
                    <a:pt x="42" y="9"/>
                  </a:lnTo>
                  <a:lnTo>
                    <a:pt x="50" y="5"/>
                  </a:lnTo>
                  <a:lnTo>
                    <a:pt x="52" y="4"/>
                  </a:lnTo>
                  <a:lnTo>
                    <a:pt x="56" y="5"/>
                  </a:lnTo>
                  <a:lnTo>
                    <a:pt x="61" y="7"/>
                  </a:lnTo>
                  <a:lnTo>
                    <a:pt x="65" y="9"/>
                  </a:lnTo>
                  <a:lnTo>
                    <a:pt x="67" y="5"/>
                  </a:lnTo>
                  <a:lnTo>
                    <a:pt x="67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92" name="Freeform 1241">
              <a:extLst>
                <a:ext uri="{FF2B5EF4-FFF2-40B4-BE49-F238E27FC236}">
                  <a16:creationId xmlns:a16="http://schemas.microsoft.com/office/drawing/2014/main" id="{84BBA30B-405E-F76B-6F78-C91093350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1671"/>
              <a:ext cx="23" cy="31"/>
            </a:xfrm>
            <a:custGeom>
              <a:avLst/>
              <a:gdLst>
                <a:gd name="T0" fmla="*/ 23 w 23"/>
                <a:gd name="T1" fmla="*/ 25 h 31"/>
                <a:gd name="T2" fmla="*/ 13 w 23"/>
                <a:gd name="T3" fmla="*/ 25 h 31"/>
                <a:gd name="T4" fmla="*/ 8 w 23"/>
                <a:gd name="T5" fmla="*/ 22 h 31"/>
                <a:gd name="T6" fmla="*/ 4 w 23"/>
                <a:gd name="T7" fmla="*/ 18 h 31"/>
                <a:gd name="T8" fmla="*/ 4 w 23"/>
                <a:gd name="T9" fmla="*/ 14 h 31"/>
                <a:gd name="T10" fmla="*/ 4 w 23"/>
                <a:gd name="T11" fmla="*/ 10 h 31"/>
                <a:gd name="T12" fmla="*/ 8 w 23"/>
                <a:gd name="T13" fmla="*/ 8 h 31"/>
                <a:gd name="T14" fmla="*/ 13 w 23"/>
                <a:gd name="T15" fmla="*/ 4 h 31"/>
                <a:gd name="T16" fmla="*/ 23 w 23"/>
                <a:gd name="T17" fmla="*/ 4 h 31"/>
                <a:gd name="T18" fmla="*/ 23 w 23"/>
                <a:gd name="T19" fmla="*/ 0 h 31"/>
                <a:gd name="T20" fmla="*/ 13 w 23"/>
                <a:gd name="T21" fmla="*/ 0 h 31"/>
                <a:gd name="T22" fmla="*/ 6 w 23"/>
                <a:gd name="T23" fmla="*/ 4 h 31"/>
                <a:gd name="T24" fmla="*/ 2 w 23"/>
                <a:gd name="T25" fmla="*/ 8 h 31"/>
                <a:gd name="T26" fmla="*/ 0 w 23"/>
                <a:gd name="T27" fmla="*/ 14 h 31"/>
                <a:gd name="T28" fmla="*/ 2 w 23"/>
                <a:gd name="T29" fmla="*/ 22 h 31"/>
                <a:gd name="T30" fmla="*/ 6 w 23"/>
                <a:gd name="T31" fmla="*/ 25 h 31"/>
                <a:gd name="T32" fmla="*/ 13 w 23"/>
                <a:gd name="T33" fmla="*/ 29 h 31"/>
                <a:gd name="T34" fmla="*/ 23 w 23"/>
                <a:gd name="T35" fmla="*/ 31 h 31"/>
                <a:gd name="T36" fmla="*/ 23 w 23"/>
                <a:gd name="T37" fmla="*/ 25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31"/>
                <a:gd name="T59" fmla="*/ 23 w 23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31">
                  <a:moveTo>
                    <a:pt x="23" y="25"/>
                  </a:moveTo>
                  <a:lnTo>
                    <a:pt x="13" y="25"/>
                  </a:lnTo>
                  <a:lnTo>
                    <a:pt x="8" y="22"/>
                  </a:lnTo>
                  <a:lnTo>
                    <a:pt x="4" y="18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8" y="8"/>
                  </a:lnTo>
                  <a:lnTo>
                    <a:pt x="13" y="4"/>
                  </a:lnTo>
                  <a:lnTo>
                    <a:pt x="23" y="4"/>
                  </a:lnTo>
                  <a:lnTo>
                    <a:pt x="23" y="0"/>
                  </a:lnTo>
                  <a:lnTo>
                    <a:pt x="13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3" y="29"/>
                  </a:lnTo>
                  <a:lnTo>
                    <a:pt x="23" y="31"/>
                  </a:lnTo>
                  <a:lnTo>
                    <a:pt x="23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93" name="Freeform 1242">
              <a:extLst>
                <a:ext uri="{FF2B5EF4-FFF2-40B4-BE49-F238E27FC236}">
                  <a16:creationId xmlns:a16="http://schemas.microsoft.com/office/drawing/2014/main" id="{0091DAF9-2967-CB16-C8B4-FC84DBAE2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1666"/>
              <a:ext cx="65" cy="36"/>
            </a:xfrm>
            <a:custGeom>
              <a:avLst/>
              <a:gdLst>
                <a:gd name="T0" fmla="*/ 65 w 65"/>
                <a:gd name="T1" fmla="*/ 9 h 36"/>
                <a:gd name="T2" fmla="*/ 65 w 65"/>
                <a:gd name="T3" fmla="*/ 5 h 36"/>
                <a:gd name="T4" fmla="*/ 61 w 65"/>
                <a:gd name="T5" fmla="*/ 4 h 36"/>
                <a:gd name="T6" fmla="*/ 56 w 65"/>
                <a:gd name="T7" fmla="*/ 2 h 36"/>
                <a:gd name="T8" fmla="*/ 52 w 65"/>
                <a:gd name="T9" fmla="*/ 0 h 36"/>
                <a:gd name="T10" fmla="*/ 48 w 65"/>
                <a:gd name="T11" fmla="*/ 2 h 36"/>
                <a:gd name="T12" fmla="*/ 40 w 65"/>
                <a:gd name="T13" fmla="*/ 5 h 36"/>
                <a:gd name="T14" fmla="*/ 35 w 65"/>
                <a:gd name="T15" fmla="*/ 11 h 36"/>
                <a:gd name="T16" fmla="*/ 27 w 65"/>
                <a:gd name="T17" fmla="*/ 17 h 36"/>
                <a:gd name="T18" fmla="*/ 19 w 65"/>
                <a:gd name="T19" fmla="*/ 25 h 36"/>
                <a:gd name="T20" fmla="*/ 10 w 65"/>
                <a:gd name="T21" fmla="*/ 28 h 36"/>
                <a:gd name="T22" fmla="*/ 0 w 65"/>
                <a:gd name="T23" fmla="*/ 30 h 36"/>
                <a:gd name="T24" fmla="*/ 0 w 65"/>
                <a:gd name="T25" fmla="*/ 36 h 36"/>
                <a:gd name="T26" fmla="*/ 12 w 65"/>
                <a:gd name="T27" fmla="*/ 34 h 36"/>
                <a:gd name="T28" fmla="*/ 21 w 65"/>
                <a:gd name="T29" fmla="*/ 28 h 36"/>
                <a:gd name="T30" fmla="*/ 29 w 65"/>
                <a:gd name="T31" fmla="*/ 21 h 36"/>
                <a:gd name="T32" fmla="*/ 35 w 65"/>
                <a:gd name="T33" fmla="*/ 15 h 36"/>
                <a:gd name="T34" fmla="*/ 42 w 65"/>
                <a:gd name="T35" fmla="*/ 9 h 36"/>
                <a:gd name="T36" fmla="*/ 48 w 65"/>
                <a:gd name="T37" fmla="*/ 5 h 36"/>
                <a:gd name="T38" fmla="*/ 52 w 65"/>
                <a:gd name="T39" fmla="*/ 4 h 36"/>
                <a:gd name="T40" fmla="*/ 56 w 65"/>
                <a:gd name="T41" fmla="*/ 5 h 36"/>
                <a:gd name="T42" fmla="*/ 60 w 65"/>
                <a:gd name="T43" fmla="*/ 7 h 36"/>
                <a:gd name="T44" fmla="*/ 65 w 65"/>
                <a:gd name="T45" fmla="*/ 9 h 36"/>
                <a:gd name="T46" fmla="*/ 65 w 65"/>
                <a:gd name="T47" fmla="*/ 5 h 36"/>
                <a:gd name="T48" fmla="*/ 65 w 65"/>
                <a:gd name="T49" fmla="*/ 9 h 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5"/>
                <a:gd name="T76" fmla="*/ 0 h 36"/>
                <a:gd name="T77" fmla="*/ 65 w 65"/>
                <a:gd name="T78" fmla="*/ 36 h 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5" h="36">
                  <a:moveTo>
                    <a:pt x="65" y="9"/>
                  </a:moveTo>
                  <a:lnTo>
                    <a:pt x="65" y="5"/>
                  </a:lnTo>
                  <a:lnTo>
                    <a:pt x="61" y="4"/>
                  </a:lnTo>
                  <a:lnTo>
                    <a:pt x="56" y="2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0" y="5"/>
                  </a:lnTo>
                  <a:lnTo>
                    <a:pt x="35" y="11"/>
                  </a:lnTo>
                  <a:lnTo>
                    <a:pt x="27" y="17"/>
                  </a:lnTo>
                  <a:lnTo>
                    <a:pt x="19" y="25"/>
                  </a:lnTo>
                  <a:lnTo>
                    <a:pt x="10" y="2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12" y="34"/>
                  </a:lnTo>
                  <a:lnTo>
                    <a:pt x="21" y="28"/>
                  </a:lnTo>
                  <a:lnTo>
                    <a:pt x="29" y="21"/>
                  </a:lnTo>
                  <a:lnTo>
                    <a:pt x="35" y="15"/>
                  </a:lnTo>
                  <a:lnTo>
                    <a:pt x="42" y="9"/>
                  </a:lnTo>
                  <a:lnTo>
                    <a:pt x="48" y="5"/>
                  </a:lnTo>
                  <a:lnTo>
                    <a:pt x="52" y="4"/>
                  </a:lnTo>
                  <a:lnTo>
                    <a:pt x="56" y="5"/>
                  </a:lnTo>
                  <a:lnTo>
                    <a:pt x="60" y="7"/>
                  </a:lnTo>
                  <a:lnTo>
                    <a:pt x="65" y="9"/>
                  </a:lnTo>
                  <a:lnTo>
                    <a:pt x="65" y="5"/>
                  </a:lnTo>
                  <a:lnTo>
                    <a:pt x="6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94" name="Freeform 1243">
              <a:extLst>
                <a:ext uri="{FF2B5EF4-FFF2-40B4-BE49-F238E27FC236}">
                  <a16:creationId xmlns:a16="http://schemas.microsoft.com/office/drawing/2014/main" id="{23501D14-8019-3C6E-863E-EA9709BEC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1671"/>
              <a:ext cx="21" cy="31"/>
            </a:xfrm>
            <a:custGeom>
              <a:avLst/>
              <a:gdLst>
                <a:gd name="T0" fmla="*/ 21 w 21"/>
                <a:gd name="T1" fmla="*/ 25 h 31"/>
                <a:gd name="T2" fmla="*/ 14 w 21"/>
                <a:gd name="T3" fmla="*/ 25 h 31"/>
                <a:gd name="T4" fmla="*/ 6 w 21"/>
                <a:gd name="T5" fmla="*/ 22 h 31"/>
                <a:gd name="T6" fmla="*/ 4 w 21"/>
                <a:gd name="T7" fmla="*/ 18 h 31"/>
                <a:gd name="T8" fmla="*/ 2 w 21"/>
                <a:gd name="T9" fmla="*/ 14 h 31"/>
                <a:gd name="T10" fmla="*/ 4 w 21"/>
                <a:gd name="T11" fmla="*/ 10 h 31"/>
                <a:gd name="T12" fmla="*/ 6 w 21"/>
                <a:gd name="T13" fmla="*/ 8 h 31"/>
                <a:gd name="T14" fmla="*/ 12 w 21"/>
                <a:gd name="T15" fmla="*/ 4 h 31"/>
                <a:gd name="T16" fmla="*/ 21 w 21"/>
                <a:gd name="T17" fmla="*/ 4 h 31"/>
                <a:gd name="T18" fmla="*/ 21 w 21"/>
                <a:gd name="T19" fmla="*/ 0 h 31"/>
                <a:gd name="T20" fmla="*/ 12 w 21"/>
                <a:gd name="T21" fmla="*/ 0 h 31"/>
                <a:gd name="T22" fmla="*/ 6 w 21"/>
                <a:gd name="T23" fmla="*/ 4 h 31"/>
                <a:gd name="T24" fmla="*/ 0 w 21"/>
                <a:gd name="T25" fmla="*/ 8 h 31"/>
                <a:gd name="T26" fmla="*/ 0 w 21"/>
                <a:gd name="T27" fmla="*/ 14 h 31"/>
                <a:gd name="T28" fmla="*/ 0 w 21"/>
                <a:gd name="T29" fmla="*/ 22 h 31"/>
                <a:gd name="T30" fmla="*/ 6 w 21"/>
                <a:gd name="T31" fmla="*/ 25 h 31"/>
                <a:gd name="T32" fmla="*/ 12 w 21"/>
                <a:gd name="T33" fmla="*/ 29 h 31"/>
                <a:gd name="T34" fmla="*/ 21 w 21"/>
                <a:gd name="T35" fmla="*/ 31 h 31"/>
                <a:gd name="T36" fmla="*/ 21 w 21"/>
                <a:gd name="T37" fmla="*/ 25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"/>
                <a:gd name="T58" fmla="*/ 0 h 31"/>
                <a:gd name="T59" fmla="*/ 21 w 21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" h="31">
                  <a:moveTo>
                    <a:pt x="21" y="25"/>
                  </a:moveTo>
                  <a:lnTo>
                    <a:pt x="14" y="25"/>
                  </a:lnTo>
                  <a:lnTo>
                    <a:pt x="6" y="22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6" y="8"/>
                  </a:lnTo>
                  <a:lnTo>
                    <a:pt x="12" y="4"/>
                  </a:lnTo>
                  <a:lnTo>
                    <a:pt x="21" y="4"/>
                  </a:lnTo>
                  <a:lnTo>
                    <a:pt x="21" y="0"/>
                  </a:lnTo>
                  <a:lnTo>
                    <a:pt x="12" y="0"/>
                  </a:lnTo>
                  <a:lnTo>
                    <a:pt x="6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6" y="25"/>
                  </a:lnTo>
                  <a:lnTo>
                    <a:pt x="12" y="29"/>
                  </a:lnTo>
                  <a:lnTo>
                    <a:pt x="21" y="31"/>
                  </a:lnTo>
                  <a:lnTo>
                    <a:pt x="21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95" name="Freeform 1244">
              <a:extLst>
                <a:ext uri="{FF2B5EF4-FFF2-40B4-BE49-F238E27FC236}">
                  <a16:creationId xmlns:a16="http://schemas.microsoft.com/office/drawing/2014/main" id="{0D8F02DB-B465-CB12-C2F1-FA5BBF61E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" y="1666"/>
              <a:ext cx="67" cy="36"/>
            </a:xfrm>
            <a:custGeom>
              <a:avLst/>
              <a:gdLst>
                <a:gd name="T0" fmla="*/ 67 w 67"/>
                <a:gd name="T1" fmla="*/ 9 h 36"/>
                <a:gd name="T2" fmla="*/ 67 w 67"/>
                <a:gd name="T3" fmla="*/ 5 h 36"/>
                <a:gd name="T4" fmla="*/ 62 w 67"/>
                <a:gd name="T5" fmla="*/ 4 h 36"/>
                <a:gd name="T6" fmla="*/ 58 w 67"/>
                <a:gd name="T7" fmla="*/ 2 h 36"/>
                <a:gd name="T8" fmla="*/ 52 w 67"/>
                <a:gd name="T9" fmla="*/ 0 h 36"/>
                <a:gd name="T10" fmla="*/ 48 w 67"/>
                <a:gd name="T11" fmla="*/ 2 h 36"/>
                <a:gd name="T12" fmla="*/ 43 w 67"/>
                <a:gd name="T13" fmla="*/ 5 h 36"/>
                <a:gd name="T14" fmla="*/ 35 w 67"/>
                <a:gd name="T15" fmla="*/ 11 h 36"/>
                <a:gd name="T16" fmla="*/ 29 w 67"/>
                <a:gd name="T17" fmla="*/ 17 h 36"/>
                <a:gd name="T18" fmla="*/ 21 w 67"/>
                <a:gd name="T19" fmla="*/ 25 h 36"/>
                <a:gd name="T20" fmla="*/ 12 w 67"/>
                <a:gd name="T21" fmla="*/ 28 h 36"/>
                <a:gd name="T22" fmla="*/ 0 w 67"/>
                <a:gd name="T23" fmla="*/ 30 h 36"/>
                <a:gd name="T24" fmla="*/ 0 w 67"/>
                <a:gd name="T25" fmla="*/ 36 h 36"/>
                <a:gd name="T26" fmla="*/ 12 w 67"/>
                <a:gd name="T27" fmla="*/ 34 h 36"/>
                <a:gd name="T28" fmla="*/ 21 w 67"/>
                <a:gd name="T29" fmla="*/ 28 h 36"/>
                <a:gd name="T30" fmla="*/ 29 w 67"/>
                <a:gd name="T31" fmla="*/ 21 h 36"/>
                <a:gd name="T32" fmla="*/ 37 w 67"/>
                <a:gd name="T33" fmla="*/ 15 h 36"/>
                <a:gd name="T34" fmla="*/ 43 w 67"/>
                <a:gd name="T35" fmla="*/ 9 h 36"/>
                <a:gd name="T36" fmla="*/ 50 w 67"/>
                <a:gd name="T37" fmla="*/ 5 h 36"/>
                <a:gd name="T38" fmla="*/ 52 w 67"/>
                <a:gd name="T39" fmla="*/ 4 h 36"/>
                <a:gd name="T40" fmla="*/ 56 w 67"/>
                <a:gd name="T41" fmla="*/ 5 h 36"/>
                <a:gd name="T42" fmla="*/ 62 w 67"/>
                <a:gd name="T43" fmla="*/ 7 h 36"/>
                <a:gd name="T44" fmla="*/ 66 w 67"/>
                <a:gd name="T45" fmla="*/ 9 h 36"/>
                <a:gd name="T46" fmla="*/ 67 w 67"/>
                <a:gd name="T47" fmla="*/ 5 h 36"/>
                <a:gd name="T48" fmla="*/ 67 w 67"/>
                <a:gd name="T49" fmla="*/ 9 h 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6"/>
                <a:gd name="T77" fmla="*/ 67 w 67"/>
                <a:gd name="T78" fmla="*/ 36 h 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6">
                  <a:moveTo>
                    <a:pt x="67" y="9"/>
                  </a:moveTo>
                  <a:lnTo>
                    <a:pt x="67" y="5"/>
                  </a:lnTo>
                  <a:lnTo>
                    <a:pt x="62" y="4"/>
                  </a:lnTo>
                  <a:lnTo>
                    <a:pt x="58" y="2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3" y="5"/>
                  </a:lnTo>
                  <a:lnTo>
                    <a:pt x="35" y="11"/>
                  </a:lnTo>
                  <a:lnTo>
                    <a:pt x="29" y="17"/>
                  </a:lnTo>
                  <a:lnTo>
                    <a:pt x="21" y="25"/>
                  </a:lnTo>
                  <a:lnTo>
                    <a:pt x="12" y="2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12" y="34"/>
                  </a:lnTo>
                  <a:lnTo>
                    <a:pt x="21" y="28"/>
                  </a:lnTo>
                  <a:lnTo>
                    <a:pt x="29" y="21"/>
                  </a:lnTo>
                  <a:lnTo>
                    <a:pt x="37" y="15"/>
                  </a:lnTo>
                  <a:lnTo>
                    <a:pt x="43" y="9"/>
                  </a:lnTo>
                  <a:lnTo>
                    <a:pt x="50" y="5"/>
                  </a:lnTo>
                  <a:lnTo>
                    <a:pt x="52" y="4"/>
                  </a:lnTo>
                  <a:lnTo>
                    <a:pt x="56" y="5"/>
                  </a:lnTo>
                  <a:lnTo>
                    <a:pt x="62" y="7"/>
                  </a:lnTo>
                  <a:lnTo>
                    <a:pt x="66" y="9"/>
                  </a:lnTo>
                  <a:lnTo>
                    <a:pt x="67" y="5"/>
                  </a:lnTo>
                  <a:lnTo>
                    <a:pt x="67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96" name="Freeform 1245">
              <a:extLst>
                <a:ext uri="{FF2B5EF4-FFF2-40B4-BE49-F238E27FC236}">
                  <a16:creationId xmlns:a16="http://schemas.microsoft.com/office/drawing/2014/main" id="{A2AC5A4B-9C2A-F29E-72E4-7737765D0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" y="1671"/>
              <a:ext cx="23" cy="31"/>
            </a:xfrm>
            <a:custGeom>
              <a:avLst/>
              <a:gdLst>
                <a:gd name="T0" fmla="*/ 23 w 23"/>
                <a:gd name="T1" fmla="*/ 25 h 31"/>
                <a:gd name="T2" fmla="*/ 14 w 23"/>
                <a:gd name="T3" fmla="*/ 25 h 31"/>
                <a:gd name="T4" fmla="*/ 8 w 23"/>
                <a:gd name="T5" fmla="*/ 22 h 31"/>
                <a:gd name="T6" fmla="*/ 4 w 23"/>
                <a:gd name="T7" fmla="*/ 18 h 31"/>
                <a:gd name="T8" fmla="*/ 4 w 23"/>
                <a:gd name="T9" fmla="*/ 14 h 31"/>
                <a:gd name="T10" fmla="*/ 4 w 23"/>
                <a:gd name="T11" fmla="*/ 10 h 31"/>
                <a:gd name="T12" fmla="*/ 8 w 23"/>
                <a:gd name="T13" fmla="*/ 8 h 31"/>
                <a:gd name="T14" fmla="*/ 14 w 23"/>
                <a:gd name="T15" fmla="*/ 4 h 31"/>
                <a:gd name="T16" fmla="*/ 23 w 23"/>
                <a:gd name="T17" fmla="*/ 4 h 31"/>
                <a:gd name="T18" fmla="*/ 23 w 23"/>
                <a:gd name="T19" fmla="*/ 0 h 31"/>
                <a:gd name="T20" fmla="*/ 14 w 23"/>
                <a:gd name="T21" fmla="*/ 0 h 31"/>
                <a:gd name="T22" fmla="*/ 6 w 23"/>
                <a:gd name="T23" fmla="*/ 4 h 31"/>
                <a:gd name="T24" fmla="*/ 2 w 23"/>
                <a:gd name="T25" fmla="*/ 8 h 31"/>
                <a:gd name="T26" fmla="*/ 0 w 23"/>
                <a:gd name="T27" fmla="*/ 14 h 31"/>
                <a:gd name="T28" fmla="*/ 2 w 23"/>
                <a:gd name="T29" fmla="*/ 22 h 31"/>
                <a:gd name="T30" fmla="*/ 6 w 23"/>
                <a:gd name="T31" fmla="*/ 25 h 31"/>
                <a:gd name="T32" fmla="*/ 14 w 23"/>
                <a:gd name="T33" fmla="*/ 29 h 31"/>
                <a:gd name="T34" fmla="*/ 23 w 23"/>
                <a:gd name="T35" fmla="*/ 31 h 31"/>
                <a:gd name="T36" fmla="*/ 23 w 23"/>
                <a:gd name="T37" fmla="*/ 25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31"/>
                <a:gd name="T59" fmla="*/ 23 w 23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31">
                  <a:moveTo>
                    <a:pt x="23" y="25"/>
                  </a:moveTo>
                  <a:lnTo>
                    <a:pt x="14" y="25"/>
                  </a:lnTo>
                  <a:lnTo>
                    <a:pt x="8" y="22"/>
                  </a:lnTo>
                  <a:lnTo>
                    <a:pt x="4" y="18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8" y="8"/>
                  </a:lnTo>
                  <a:lnTo>
                    <a:pt x="14" y="4"/>
                  </a:lnTo>
                  <a:lnTo>
                    <a:pt x="23" y="4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4" y="29"/>
                  </a:lnTo>
                  <a:lnTo>
                    <a:pt x="23" y="31"/>
                  </a:lnTo>
                  <a:lnTo>
                    <a:pt x="23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97" name="Freeform 1246">
              <a:extLst>
                <a:ext uri="{FF2B5EF4-FFF2-40B4-BE49-F238E27FC236}">
                  <a16:creationId xmlns:a16="http://schemas.microsoft.com/office/drawing/2014/main" id="{F0C7F310-EAA3-8926-FE2E-A809E8A30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5" y="1666"/>
              <a:ext cx="66" cy="36"/>
            </a:xfrm>
            <a:custGeom>
              <a:avLst/>
              <a:gdLst>
                <a:gd name="T0" fmla="*/ 66 w 66"/>
                <a:gd name="T1" fmla="*/ 9 h 36"/>
                <a:gd name="T2" fmla="*/ 66 w 66"/>
                <a:gd name="T3" fmla="*/ 5 h 36"/>
                <a:gd name="T4" fmla="*/ 62 w 66"/>
                <a:gd name="T5" fmla="*/ 4 h 36"/>
                <a:gd name="T6" fmla="*/ 56 w 66"/>
                <a:gd name="T7" fmla="*/ 2 h 36"/>
                <a:gd name="T8" fmla="*/ 52 w 66"/>
                <a:gd name="T9" fmla="*/ 0 h 36"/>
                <a:gd name="T10" fmla="*/ 48 w 66"/>
                <a:gd name="T11" fmla="*/ 2 h 36"/>
                <a:gd name="T12" fmla="*/ 41 w 66"/>
                <a:gd name="T13" fmla="*/ 5 h 36"/>
                <a:gd name="T14" fmla="*/ 35 w 66"/>
                <a:gd name="T15" fmla="*/ 11 h 36"/>
                <a:gd name="T16" fmla="*/ 27 w 66"/>
                <a:gd name="T17" fmla="*/ 17 h 36"/>
                <a:gd name="T18" fmla="*/ 20 w 66"/>
                <a:gd name="T19" fmla="*/ 25 h 36"/>
                <a:gd name="T20" fmla="*/ 10 w 66"/>
                <a:gd name="T21" fmla="*/ 28 h 36"/>
                <a:gd name="T22" fmla="*/ 0 w 66"/>
                <a:gd name="T23" fmla="*/ 30 h 36"/>
                <a:gd name="T24" fmla="*/ 0 w 66"/>
                <a:gd name="T25" fmla="*/ 36 h 36"/>
                <a:gd name="T26" fmla="*/ 12 w 66"/>
                <a:gd name="T27" fmla="*/ 34 h 36"/>
                <a:gd name="T28" fmla="*/ 22 w 66"/>
                <a:gd name="T29" fmla="*/ 28 h 36"/>
                <a:gd name="T30" fmla="*/ 29 w 66"/>
                <a:gd name="T31" fmla="*/ 21 h 36"/>
                <a:gd name="T32" fmla="*/ 35 w 66"/>
                <a:gd name="T33" fmla="*/ 15 h 36"/>
                <a:gd name="T34" fmla="*/ 43 w 66"/>
                <a:gd name="T35" fmla="*/ 9 h 36"/>
                <a:gd name="T36" fmla="*/ 48 w 66"/>
                <a:gd name="T37" fmla="*/ 5 h 36"/>
                <a:gd name="T38" fmla="*/ 52 w 66"/>
                <a:gd name="T39" fmla="*/ 4 h 36"/>
                <a:gd name="T40" fmla="*/ 56 w 66"/>
                <a:gd name="T41" fmla="*/ 5 h 36"/>
                <a:gd name="T42" fmla="*/ 60 w 66"/>
                <a:gd name="T43" fmla="*/ 7 h 36"/>
                <a:gd name="T44" fmla="*/ 66 w 66"/>
                <a:gd name="T45" fmla="*/ 9 h 36"/>
                <a:gd name="T46" fmla="*/ 66 w 66"/>
                <a:gd name="T47" fmla="*/ 5 h 36"/>
                <a:gd name="T48" fmla="*/ 66 w 66"/>
                <a:gd name="T49" fmla="*/ 9 h 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6"/>
                <a:gd name="T76" fmla="*/ 0 h 36"/>
                <a:gd name="T77" fmla="*/ 66 w 66"/>
                <a:gd name="T78" fmla="*/ 36 h 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6" h="36">
                  <a:moveTo>
                    <a:pt x="66" y="9"/>
                  </a:moveTo>
                  <a:lnTo>
                    <a:pt x="66" y="5"/>
                  </a:lnTo>
                  <a:lnTo>
                    <a:pt x="62" y="4"/>
                  </a:lnTo>
                  <a:lnTo>
                    <a:pt x="56" y="2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1" y="5"/>
                  </a:lnTo>
                  <a:lnTo>
                    <a:pt x="35" y="11"/>
                  </a:lnTo>
                  <a:lnTo>
                    <a:pt x="27" y="17"/>
                  </a:lnTo>
                  <a:lnTo>
                    <a:pt x="20" y="25"/>
                  </a:lnTo>
                  <a:lnTo>
                    <a:pt x="10" y="2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12" y="34"/>
                  </a:lnTo>
                  <a:lnTo>
                    <a:pt x="22" y="28"/>
                  </a:lnTo>
                  <a:lnTo>
                    <a:pt x="29" y="21"/>
                  </a:lnTo>
                  <a:lnTo>
                    <a:pt x="35" y="15"/>
                  </a:lnTo>
                  <a:lnTo>
                    <a:pt x="43" y="9"/>
                  </a:lnTo>
                  <a:lnTo>
                    <a:pt x="48" y="5"/>
                  </a:lnTo>
                  <a:lnTo>
                    <a:pt x="52" y="4"/>
                  </a:lnTo>
                  <a:lnTo>
                    <a:pt x="56" y="5"/>
                  </a:lnTo>
                  <a:lnTo>
                    <a:pt x="60" y="7"/>
                  </a:lnTo>
                  <a:lnTo>
                    <a:pt x="66" y="9"/>
                  </a:lnTo>
                  <a:lnTo>
                    <a:pt x="66" y="5"/>
                  </a:lnTo>
                  <a:lnTo>
                    <a:pt x="66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98" name="Freeform 1247">
              <a:extLst>
                <a:ext uri="{FF2B5EF4-FFF2-40B4-BE49-F238E27FC236}">
                  <a16:creationId xmlns:a16="http://schemas.microsoft.com/office/drawing/2014/main" id="{FDF641D0-393C-EE36-AEE4-0DA466B09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1671"/>
              <a:ext cx="21" cy="31"/>
            </a:xfrm>
            <a:custGeom>
              <a:avLst/>
              <a:gdLst>
                <a:gd name="T0" fmla="*/ 21 w 21"/>
                <a:gd name="T1" fmla="*/ 25 h 31"/>
                <a:gd name="T2" fmla="*/ 13 w 21"/>
                <a:gd name="T3" fmla="*/ 25 h 31"/>
                <a:gd name="T4" fmla="*/ 5 w 21"/>
                <a:gd name="T5" fmla="*/ 22 h 31"/>
                <a:gd name="T6" fmla="*/ 3 w 21"/>
                <a:gd name="T7" fmla="*/ 18 h 31"/>
                <a:gd name="T8" fmla="*/ 2 w 21"/>
                <a:gd name="T9" fmla="*/ 14 h 31"/>
                <a:gd name="T10" fmla="*/ 3 w 21"/>
                <a:gd name="T11" fmla="*/ 10 h 31"/>
                <a:gd name="T12" fmla="*/ 5 w 21"/>
                <a:gd name="T13" fmla="*/ 8 h 31"/>
                <a:gd name="T14" fmla="*/ 11 w 21"/>
                <a:gd name="T15" fmla="*/ 4 h 31"/>
                <a:gd name="T16" fmla="*/ 21 w 21"/>
                <a:gd name="T17" fmla="*/ 4 h 31"/>
                <a:gd name="T18" fmla="*/ 21 w 21"/>
                <a:gd name="T19" fmla="*/ 0 h 31"/>
                <a:gd name="T20" fmla="*/ 11 w 21"/>
                <a:gd name="T21" fmla="*/ 0 h 31"/>
                <a:gd name="T22" fmla="*/ 5 w 21"/>
                <a:gd name="T23" fmla="*/ 4 h 31"/>
                <a:gd name="T24" fmla="*/ 0 w 21"/>
                <a:gd name="T25" fmla="*/ 8 h 31"/>
                <a:gd name="T26" fmla="*/ 0 w 21"/>
                <a:gd name="T27" fmla="*/ 14 h 31"/>
                <a:gd name="T28" fmla="*/ 0 w 21"/>
                <a:gd name="T29" fmla="*/ 22 h 31"/>
                <a:gd name="T30" fmla="*/ 5 w 21"/>
                <a:gd name="T31" fmla="*/ 25 h 31"/>
                <a:gd name="T32" fmla="*/ 11 w 21"/>
                <a:gd name="T33" fmla="*/ 29 h 31"/>
                <a:gd name="T34" fmla="*/ 21 w 21"/>
                <a:gd name="T35" fmla="*/ 31 h 31"/>
                <a:gd name="T36" fmla="*/ 21 w 21"/>
                <a:gd name="T37" fmla="*/ 25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"/>
                <a:gd name="T58" fmla="*/ 0 h 31"/>
                <a:gd name="T59" fmla="*/ 21 w 21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" h="31">
                  <a:moveTo>
                    <a:pt x="21" y="25"/>
                  </a:moveTo>
                  <a:lnTo>
                    <a:pt x="13" y="25"/>
                  </a:lnTo>
                  <a:lnTo>
                    <a:pt x="5" y="22"/>
                  </a:lnTo>
                  <a:lnTo>
                    <a:pt x="3" y="18"/>
                  </a:lnTo>
                  <a:lnTo>
                    <a:pt x="2" y="14"/>
                  </a:lnTo>
                  <a:lnTo>
                    <a:pt x="3" y="10"/>
                  </a:lnTo>
                  <a:lnTo>
                    <a:pt x="5" y="8"/>
                  </a:lnTo>
                  <a:lnTo>
                    <a:pt x="11" y="4"/>
                  </a:lnTo>
                  <a:lnTo>
                    <a:pt x="21" y="4"/>
                  </a:lnTo>
                  <a:lnTo>
                    <a:pt x="21" y="0"/>
                  </a:lnTo>
                  <a:lnTo>
                    <a:pt x="11" y="0"/>
                  </a:lnTo>
                  <a:lnTo>
                    <a:pt x="5" y="4"/>
                  </a:lnTo>
                  <a:lnTo>
                    <a:pt x="0" y="8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5" y="25"/>
                  </a:lnTo>
                  <a:lnTo>
                    <a:pt x="11" y="29"/>
                  </a:lnTo>
                  <a:lnTo>
                    <a:pt x="21" y="31"/>
                  </a:lnTo>
                  <a:lnTo>
                    <a:pt x="21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99" name="Freeform 1248">
              <a:extLst>
                <a:ext uri="{FF2B5EF4-FFF2-40B4-BE49-F238E27FC236}">
                  <a16:creationId xmlns:a16="http://schemas.microsoft.com/office/drawing/2014/main" id="{1919460B-E572-0C56-2B72-266BA3DC1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" y="1666"/>
              <a:ext cx="67" cy="36"/>
            </a:xfrm>
            <a:custGeom>
              <a:avLst/>
              <a:gdLst>
                <a:gd name="T0" fmla="*/ 67 w 67"/>
                <a:gd name="T1" fmla="*/ 9 h 36"/>
                <a:gd name="T2" fmla="*/ 67 w 67"/>
                <a:gd name="T3" fmla="*/ 5 h 36"/>
                <a:gd name="T4" fmla="*/ 61 w 67"/>
                <a:gd name="T5" fmla="*/ 4 h 36"/>
                <a:gd name="T6" fmla="*/ 57 w 67"/>
                <a:gd name="T7" fmla="*/ 2 h 36"/>
                <a:gd name="T8" fmla="*/ 52 w 67"/>
                <a:gd name="T9" fmla="*/ 0 h 36"/>
                <a:gd name="T10" fmla="*/ 48 w 67"/>
                <a:gd name="T11" fmla="*/ 2 h 36"/>
                <a:gd name="T12" fmla="*/ 42 w 67"/>
                <a:gd name="T13" fmla="*/ 5 h 36"/>
                <a:gd name="T14" fmla="*/ 34 w 67"/>
                <a:gd name="T15" fmla="*/ 11 h 36"/>
                <a:gd name="T16" fmla="*/ 29 w 67"/>
                <a:gd name="T17" fmla="*/ 17 h 36"/>
                <a:gd name="T18" fmla="*/ 21 w 67"/>
                <a:gd name="T19" fmla="*/ 25 h 36"/>
                <a:gd name="T20" fmla="*/ 11 w 67"/>
                <a:gd name="T21" fmla="*/ 28 h 36"/>
                <a:gd name="T22" fmla="*/ 0 w 67"/>
                <a:gd name="T23" fmla="*/ 30 h 36"/>
                <a:gd name="T24" fmla="*/ 0 w 67"/>
                <a:gd name="T25" fmla="*/ 36 h 36"/>
                <a:gd name="T26" fmla="*/ 11 w 67"/>
                <a:gd name="T27" fmla="*/ 34 h 36"/>
                <a:gd name="T28" fmla="*/ 21 w 67"/>
                <a:gd name="T29" fmla="*/ 28 h 36"/>
                <a:gd name="T30" fmla="*/ 29 w 67"/>
                <a:gd name="T31" fmla="*/ 21 h 36"/>
                <a:gd name="T32" fmla="*/ 36 w 67"/>
                <a:gd name="T33" fmla="*/ 15 h 36"/>
                <a:gd name="T34" fmla="*/ 42 w 67"/>
                <a:gd name="T35" fmla="*/ 9 h 36"/>
                <a:gd name="T36" fmla="*/ 50 w 67"/>
                <a:gd name="T37" fmla="*/ 5 h 36"/>
                <a:gd name="T38" fmla="*/ 52 w 67"/>
                <a:gd name="T39" fmla="*/ 4 h 36"/>
                <a:gd name="T40" fmla="*/ 55 w 67"/>
                <a:gd name="T41" fmla="*/ 5 h 36"/>
                <a:gd name="T42" fmla="*/ 61 w 67"/>
                <a:gd name="T43" fmla="*/ 7 h 36"/>
                <a:gd name="T44" fmla="*/ 65 w 67"/>
                <a:gd name="T45" fmla="*/ 9 h 36"/>
                <a:gd name="T46" fmla="*/ 67 w 67"/>
                <a:gd name="T47" fmla="*/ 5 h 36"/>
                <a:gd name="T48" fmla="*/ 67 w 67"/>
                <a:gd name="T49" fmla="*/ 9 h 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6"/>
                <a:gd name="T77" fmla="*/ 67 w 67"/>
                <a:gd name="T78" fmla="*/ 36 h 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6">
                  <a:moveTo>
                    <a:pt x="67" y="9"/>
                  </a:moveTo>
                  <a:lnTo>
                    <a:pt x="67" y="5"/>
                  </a:lnTo>
                  <a:lnTo>
                    <a:pt x="61" y="4"/>
                  </a:lnTo>
                  <a:lnTo>
                    <a:pt x="57" y="2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2" y="5"/>
                  </a:lnTo>
                  <a:lnTo>
                    <a:pt x="34" y="11"/>
                  </a:lnTo>
                  <a:lnTo>
                    <a:pt x="29" y="17"/>
                  </a:lnTo>
                  <a:lnTo>
                    <a:pt x="21" y="25"/>
                  </a:lnTo>
                  <a:lnTo>
                    <a:pt x="11" y="2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11" y="34"/>
                  </a:lnTo>
                  <a:lnTo>
                    <a:pt x="21" y="28"/>
                  </a:lnTo>
                  <a:lnTo>
                    <a:pt x="29" y="21"/>
                  </a:lnTo>
                  <a:lnTo>
                    <a:pt x="36" y="15"/>
                  </a:lnTo>
                  <a:lnTo>
                    <a:pt x="42" y="9"/>
                  </a:lnTo>
                  <a:lnTo>
                    <a:pt x="50" y="5"/>
                  </a:lnTo>
                  <a:lnTo>
                    <a:pt x="52" y="4"/>
                  </a:lnTo>
                  <a:lnTo>
                    <a:pt x="55" y="5"/>
                  </a:lnTo>
                  <a:lnTo>
                    <a:pt x="61" y="7"/>
                  </a:lnTo>
                  <a:lnTo>
                    <a:pt x="65" y="9"/>
                  </a:lnTo>
                  <a:lnTo>
                    <a:pt x="67" y="5"/>
                  </a:lnTo>
                  <a:lnTo>
                    <a:pt x="67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00" name="Freeform 1249">
              <a:extLst>
                <a:ext uri="{FF2B5EF4-FFF2-40B4-BE49-F238E27FC236}">
                  <a16:creationId xmlns:a16="http://schemas.microsoft.com/office/drawing/2014/main" id="{19599A4F-A282-3222-4542-CE0165F3F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1671"/>
              <a:ext cx="23" cy="31"/>
            </a:xfrm>
            <a:custGeom>
              <a:avLst/>
              <a:gdLst>
                <a:gd name="T0" fmla="*/ 23 w 23"/>
                <a:gd name="T1" fmla="*/ 25 h 31"/>
                <a:gd name="T2" fmla="*/ 13 w 23"/>
                <a:gd name="T3" fmla="*/ 25 h 31"/>
                <a:gd name="T4" fmla="*/ 8 w 23"/>
                <a:gd name="T5" fmla="*/ 22 h 31"/>
                <a:gd name="T6" fmla="*/ 4 w 23"/>
                <a:gd name="T7" fmla="*/ 18 h 31"/>
                <a:gd name="T8" fmla="*/ 2 w 23"/>
                <a:gd name="T9" fmla="*/ 14 h 31"/>
                <a:gd name="T10" fmla="*/ 4 w 23"/>
                <a:gd name="T11" fmla="*/ 10 h 31"/>
                <a:gd name="T12" fmla="*/ 8 w 23"/>
                <a:gd name="T13" fmla="*/ 8 h 31"/>
                <a:gd name="T14" fmla="*/ 13 w 23"/>
                <a:gd name="T15" fmla="*/ 4 h 31"/>
                <a:gd name="T16" fmla="*/ 23 w 23"/>
                <a:gd name="T17" fmla="*/ 4 h 31"/>
                <a:gd name="T18" fmla="*/ 23 w 23"/>
                <a:gd name="T19" fmla="*/ 0 h 31"/>
                <a:gd name="T20" fmla="*/ 13 w 23"/>
                <a:gd name="T21" fmla="*/ 0 h 31"/>
                <a:gd name="T22" fmla="*/ 6 w 23"/>
                <a:gd name="T23" fmla="*/ 4 h 31"/>
                <a:gd name="T24" fmla="*/ 2 w 23"/>
                <a:gd name="T25" fmla="*/ 8 h 31"/>
                <a:gd name="T26" fmla="*/ 0 w 23"/>
                <a:gd name="T27" fmla="*/ 14 h 31"/>
                <a:gd name="T28" fmla="*/ 2 w 23"/>
                <a:gd name="T29" fmla="*/ 22 h 31"/>
                <a:gd name="T30" fmla="*/ 6 w 23"/>
                <a:gd name="T31" fmla="*/ 25 h 31"/>
                <a:gd name="T32" fmla="*/ 13 w 23"/>
                <a:gd name="T33" fmla="*/ 29 h 31"/>
                <a:gd name="T34" fmla="*/ 23 w 23"/>
                <a:gd name="T35" fmla="*/ 31 h 31"/>
                <a:gd name="T36" fmla="*/ 23 w 23"/>
                <a:gd name="T37" fmla="*/ 25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31"/>
                <a:gd name="T59" fmla="*/ 23 w 23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31">
                  <a:moveTo>
                    <a:pt x="23" y="25"/>
                  </a:moveTo>
                  <a:lnTo>
                    <a:pt x="13" y="25"/>
                  </a:lnTo>
                  <a:lnTo>
                    <a:pt x="8" y="22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8" y="8"/>
                  </a:lnTo>
                  <a:lnTo>
                    <a:pt x="13" y="4"/>
                  </a:lnTo>
                  <a:lnTo>
                    <a:pt x="23" y="4"/>
                  </a:lnTo>
                  <a:lnTo>
                    <a:pt x="23" y="0"/>
                  </a:lnTo>
                  <a:lnTo>
                    <a:pt x="13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3" y="29"/>
                  </a:lnTo>
                  <a:lnTo>
                    <a:pt x="23" y="31"/>
                  </a:lnTo>
                  <a:lnTo>
                    <a:pt x="23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01" name="Freeform 1250">
              <a:extLst>
                <a:ext uri="{FF2B5EF4-FFF2-40B4-BE49-F238E27FC236}">
                  <a16:creationId xmlns:a16="http://schemas.microsoft.com/office/drawing/2014/main" id="{E59B527E-14EA-6056-D140-1EE959C67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1666"/>
              <a:ext cx="65" cy="36"/>
            </a:xfrm>
            <a:custGeom>
              <a:avLst/>
              <a:gdLst>
                <a:gd name="T0" fmla="*/ 65 w 65"/>
                <a:gd name="T1" fmla="*/ 9 h 36"/>
                <a:gd name="T2" fmla="*/ 65 w 65"/>
                <a:gd name="T3" fmla="*/ 5 h 36"/>
                <a:gd name="T4" fmla="*/ 61 w 65"/>
                <a:gd name="T5" fmla="*/ 4 h 36"/>
                <a:gd name="T6" fmla="*/ 56 w 65"/>
                <a:gd name="T7" fmla="*/ 2 h 36"/>
                <a:gd name="T8" fmla="*/ 52 w 65"/>
                <a:gd name="T9" fmla="*/ 0 h 36"/>
                <a:gd name="T10" fmla="*/ 48 w 65"/>
                <a:gd name="T11" fmla="*/ 2 h 36"/>
                <a:gd name="T12" fmla="*/ 40 w 65"/>
                <a:gd name="T13" fmla="*/ 5 h 36"/>
                <a:gd name="T14" fmla="*/ 34 w 65"/>
                <a:gd name="T15" fmla="*/ 11 h 36"/>
                <a:gd name="T16" fmla="*/ 27 w 65"/>
                <a:gd name="T17" fmla="*/ 17 h 36"/>
                <a:gd name="T18" fmla="*/ 19 w 65"/>
                <a:gd name="T19" fmla="*/ 25 h 36"/>
                <a:gd name="T20" fmla="*/ 11 w 65"/>
                <a:gd name="T21" fmla="*/ 28 h 36"/>
                <a:gd name="T22" fmla="*/ 0 w 65"/>
                <a:gd name="T23" fmla="*/ 30 h 36"/>
                <a:gd name="T24" fmla="*/ 0 w 65"/>
                <a:gd name="T25" fmla="*/ 36 h 36"/>
                <a:gd name="T26" fmla="*/ 11 w 65"/>
                <a:gd name="T27" fmla="*/ 34 h 36"/>
                <a:gd name="T28" fmla="*/ 21 w 65"/>
                <a:gd name="T29" fmla="*/ 28 h 36"/>
                <a:gd name="T30" fmla="*/ 29 w 65"/>
                <a:gd name="T31" fmla="*/ 21 h 36"/>
                <a:gd name="T32" fmla="*/ 34 w 65"/>
                <a:gd name="T33" fmla="*/ 15 h 36"/>
                <a:gd name="T34" fmla="*/ 42 w 65"/>
                <a:gd name="T35" fmla="*/ 9 h 36"/>
                <a:gd name="T36" fmla="*/ 48 w 65"/>
                <a:gd name="T37" fmla="*/ 5 h 36"/>
                <a:gd name="T38" fmla="*/ 52 w 65"/>
                <a:gd name="T39" fmla="*/ 4 h 36"/>
                <a:gd name="T40" fmla="*/ 56 w 65"/>
                <a:gd name="T41" fmla="*/ 5 h 36"/>
                <a:gd name="T42" fmla="*/ 59 w 65"/>
                <a:gd name="T43" fmla="*/ 7 h 36"/>
                <a:gd name="T44" fmla="*/ 65 w 65"/>
                <a:gd name="T45" fmla="*/ 9 h 36"/>
                <a:gd name="T46" fmla="*/ 65 w 65"/>
                <a:gd name="T47" fmla="*/ 5 h 36"/>
                <a:gd name="T48" fmla="*/ 65 w 65"/>
                <a:gd name="T49" fmla="*/ 9 h 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5"/>
                <a:gd name="T76" fmla="*/ 0 h 36"/>
                <a:gd name="T77" fmla="*/ 65 w 65"/>
                <a:gd name="T78" fmla="*/ 36 h 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5" h="36">
                  <a:moveTo>
                    <a:pt x="65" y="9"/>
                  </a:moveTo>
                  <a:lnTo>
                    <a:pt x="65" y="5"/>
                  </a:lnTo>
                  <a:lnTo>
                    <a:pt x="61" y="4"/>
                  </a:lnTo>
                  <a:lnTo>
                    <a:pt x="56" y="2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0" y="5"/>
                  </a:lnTo>
                  <a:lnTo>
                    <a:pt x="34" y="11"/>
                  </a:lnTo>
                  <a:lnTo>
                    <a:pt x="27" y="17"/>
                  </a:lnTo>
                  <a:lnTo>
                    <a:pt x="19" y="25"/>
                  </a:lnTo>
                  <a:lnTo>
                    <a:pt x="11" y="2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11" y="34"/>
                  </a:lnTo>
                  <a:lnTo>
                    <a:pt x="21" y="28"/>
                  </a:lnTo>
                  <a:lnTo>
                    <a:pt x="29" y="21"/>
                  </a:lnTo>
                  <a:lnTo>
                    <a:pt x="34" y="15"/>
                  </a:lnTo>
                  <a:lnTo>
                    <a:pt x="42" y="9"/>
                  </a:lnTo>
                  <a:lnTo>
                    <a:pt x="48" y="5"/>
                  </a:lnTo>
                  <a:lnTo>
                    <a:pt x="52" y="4"/>
                  </a:lnTo>
                  <a:lnTo>
                    <a:pt x="56" y="5"/>
                  </a:lnTo>
                  <a:lnTo>
                    <a:pt x="59" y="7"/>
                  </a:lnTo>
                  <a:lnTo>
                    <a:pt x="65" y="9"/>
                  </a:lnTo>
                  <a:lnTo>
                    <a:pt x="65" y="5"/>
                  </a:lnTo>
                  <a:lnTo>
                    <a:pt x="6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02" name="Freeform 1251">
              <a:extLst>
                <a:ext uri="{FF2B5EF4-FFF2-40B4-BE49-F238E27FC236}">
                  <a16:creationId xmlns:a16="http://schemas.microsoft.com/office/drawing/2014/main" id="{8FC7A268-AD09-175F-5416-1A39A0413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0" y="1671"/>
              <a:ext cx="23" cy="31"/>
            </a:xfrm>
            <a:custGeom>
              <a:avLst/>
              <a:gdLst>
                <a:gd name="T0" fmla="*/ 23 w 23"/>
                <a:gd name="T1" fmla="*/ 25 h 31"/>
                <a:gd name="T2" fmla="*/ 14 w 23"/>
                <a:gd name="T3" fmla="*/ 25 h 31"/>
                <a:gd name="T4" fmla="*/ 8 w 23"/>
                <a:gd name="T5" fmla="*/ 22 h 31"/>
                <a:gd name="T6" fmla="*/ 4 w 23"/>
                <a:gd name="T7" fmla="*/ 18 h 31"/>
                <a:gd name="T8" fmla="*/ 4 w 23"/>
                <a:gd name="T9" fmla="*/ 14 h 31"/>
                <a:gd name="T10" fmla="*/ 4 w 23"/>
                <a:gd name="T11" fmla="*/ 10 h 31"/>
                <a:gd name="T12" fmla="*/ 8 w 23"/>
                <a:gd name="T13" fmla="*/ 8 h 31"/>
                <a:gd name="T14" fmla="*/ 14 w 23"/>
                <a:gd name="T15" fmla="*/ 4 h 31"/>
                <a:gd name="T16" fmla="*/ 23 w 23"/>
                <a:gd name="T17" fmla="*/ 4 h 31"/>
                <a:gd name="T18" fmla="*/ 23 w 23"/>
                <a:gd name="T19" fmla="*/ 0 h 31"/>
                <a:gd name="T20" fmla="*/ 14 w 23"/>
                <a:gd name="T21" fmla="*/ 0 h 31"/>
                <a:gd name="T22" fmla="*/ 8 w 23"/>
                <a:gd name="T23" fmla="*/ 4 h 31"/>
                <a:gd name="T24" fmla="*/ 2 w 23"/>
                <a:gd name="T25" fmla="*/ 8 h 31"/>
                <a:gd name="T26" fmla="*/ 0 w 23"/>
                <a:gd name="T27" fmla="*/ 14 h 31"/>
                <a:gd name="T28" fmla="*/ 2 w 23"/>
                <a:gd name="T29" fmla="*/ 22 h 31"/>
                <a:gd name="T30" fmla="*/ 8 w 23"/>
                <a:gd name="T31" fmla="*/ 25 h 31"/>
                <a:gd name="T32" fmla="*/ 14 w 23"/>
                <a:gd name="T33" fmla="*/ 29 h 31"/>
                <a:gd name="T34" fmla="*/ 23 w 23"/>
                <a:gd name="T35" fmla="*/ 31 h 31"/>
                <a:gd name="T36" fmla="*/ 23 w 23"/>
                <a:gd name="T37" fmla="*/ 25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31"/>
                <a:gd name="T59" fmla="*/ 23 w 23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31">
                  <a:moveTo>
                    <a:pt x="23" y="25"/>
                  </a:moveTo>
                  <a:lnTo>
                    <a:pt x="14" y="25"/>
                  </a:lnTo>
                  <a:lnTo>
                    <a:pt x="8" y="22"/>
                  </a:lnTo>
                  <a:lnTo>
                    <a:pt x="4" y="18"/>
                  </a:lnTo>
                  <a:lnTo>
                    <a:pt x="4" y="14"/>
                  </a:lnTo>
                  <a:lnTo>
                    <a:pt x="4" y="10"/>
                  </a:lnTo>
                  <a:lnTo>
                    <a:pt x="8" y="8"/>
                  </a:lnTo>
                  <a:lnTo>
                    <a:pt x="14" y="4"/>
                  </a:lnTo>
                  <a:lnTo>
                    <a:pt x="23" y="4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8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2"/>
                  </a:lnTo>
                  <a:lnTo>
                    <a:pt x="8" y="25"/>
                  </a:lnTo>
                  <a:lnTo>
                    <a:pt x="14" y="29"/>
                  </a:lnTo>
                  <a:lnTo>
                    <a:pt x="23" y="31"/>
                  </a:lnTo>
                  <a:lnTo>
                    <a:pt x="23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03" name="Freeform 1252">
              <a:extLst>
                <a:ext uri="{FF2B5EF4-FFF2-40B4-BE49-F238E27FC236}">
                  <a16:creationId xmlns:a16="http://schemas.microsoft.com/office/drawing/2014/main" id="{D563471E-8DB9-DA8C-F760-C7EC5D424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" y="1666"/>
              <a:ext cx="67" cy="36"/>
            </a:xfrm>
            <a:custGeom>
              <a:avLst/>
              <a:gdLst>
                <a:gd name="T0" fmla="*/ 65 w 67"/>
                <a:gd name="T1" fmla="*/ 9 h 36"/>
                <a:gd name="T2" fmla="*/ 67 w 67"/>
                <a:gd name="T3" fmla="*/ 5 h 36"/>
                <a:gd name="T4" fmla="*/ 62 w 67"/>
                <a:gd name="T5" fmla="*/ 4 h 36"/>
                <a:gd name="T6" fmla="*/ 58 w 67"/>
                <a:gd name="T7" fmla="*/ 2 h 36"/>
                <a:gd name="T8" fmla="*/ 52 w 67"/>
                <a:gd name="T9" fmla="*/ 0 h 36"/>
                <a:gd name="T10" fmla="*/ 48 w 67"/>
                <a:gd name="T11" fmla="*/ 2 h 36"/>
                <a:gd name="T12" fmla="*/ 40 w 67"/>
                <a:gd name="T13" fmla="*/ 5 h 36"/>
                <a:gd name="T14" fmla="*/ 35 w 67"/>
                <a:gd name="T15" fmla="*/ 11 h 36"/>
                <a:gd name="T16" fmla="*/ 29 w 67"/>
                <a:gd name="T17" fmla="*/ 17 h 36"/>
                <a:gd name="T18" fmla="*/ 21 w 67"/>
                <a:gd name="T19" fmla="*/ 25 h 36"/>
                <a:gd name="T20" fmla="*/ 12 w 67"/>
                <a:gd name="T21" fmla="*/ 28 h 36"/>
                <a:gd name="T22" fmla="*/ 0 w 67"/>
                <a:gd name="T23" fmla="*/ 30 h 36"/>
                <a:gd name="T24" fmla="*/ 0 w 67"/>
                <a:gd name="T25" fmla="*/ 36 h 36"/>
                <a:gd name="T26" fmla="*/ 12 w 67"/>
                <a:gd name="T27" fmla="*/ 34 h 36"/>
                <a:gd name="T28" fmla="*/ 21 w 67"/>
                <a:gd name="T29" fmla="*/ 28 h 36"/>
                <a:gd name="T30" fmla="*/ 29 w 67"/>
                <a:gd name="T31" fmla="*/ 21 h 36"/>
                <a:gd name="T32" fmla="*/ 37 w 67"/>
                <a:gd name="T33" fmla="*/ 15 h 36"/>
                <a:gd name="T34" fmla="*/ 42 w 67"/>
                <a:gd name="T35" fmla="*/ 9 h 36"/>
                <a:gd name="T36" fmla="*/ 50 w 67"/>
                <a:gd name="T37" fmla="*/ 5 h 36"/>
                <a:gd name="T38" fmla="*/ 52 w 67"/>
                <a:gd name="T39" fmla="*/ 4 h 36"/>
                <a:gd name="T40" fmla="*/ 56 w 67"/>
                <a:gd name="T41" fmla="*/ 5 h 36"/>
                <a:gd name="T42" fmla="*/ 62 w 67"/>
                <a:gd name="T43" fmla="*/ 7 h 36"/>
                <a:gd name="T44" fmla="*/ 65 w 67"/>
                <a:gd name="T45" fmla="*/ 9 h 36"/>
                <a:gd name="T46" fmla="*/ 65 w 67"/>
                <a:gd name="T47" fmla="*/ 5 h 36"/>
                <a:gd name="T48" fmla="*/ 65 w 67"/>
                <a:gd name="T49" fmla="*/ 9 h 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6"/>
                <a:gd name="T77" fmla="*/ 67 w 67"/>
                <a:gd name="T78" fmla="*/ 36 h 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6">
                  <a:moveTo>
                    <a:pt x="65" y="9"/>
                  </a:moveTo>
                  <a:lnTo>
                    <a:pt x="67" y="5"/>
                  </a:lnTo>
                  <a:lnTo>
                    <a:pt x="62" y="4"/>
                  </a:lnTo>
                  <a:lnTo>
                    <a:pt x="58" y="2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0" y="5"/>
                  </a:lnTo>
                  <a:lnTo>
                    <a:pt x="35" y="11"/>
                  </a:lnTo>
                  <a:lnTo>
                    <a:pt x="29" y="17"/>
                  </a:lnTo>
                  <a:lnTo>
                    <a:pt x="21" y="25"/>
                  </a:lnTo>
                  <a:lnTo>
                    <a:pt x="12" y="2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12" y="34"/>
                  </a:lnTo>
                  <a:lnTo>
                    <a:pt x="21" y="28"/>
                  </a:lnTo>
                  <a:lnTo>
                    <a:pt x="29" y="21"/>
                  </a:lnTo>
                  <a:lnTo>
                    <a:pt x="37" y="15"/>
                  </a:lnTo>
                  <a:lnTo>
                    <a:pt x="42" y="9"/>
                  </a:lnTo>
                  <a:lnTo>
                    <a:pt x="50" y="5"/>
                  </a:lnTo>
                  <a:lnTo>
                    <a:pt x="52" y="4"/>
                  </a:lnTo>
                  <a:lnTo>
                    <a:pt x="56" y="5"/>
                  </a:lnTo>
                  <a:lnTo>
                    <a:pt x="62" y="7"/>
                  </a:lnTo>
                  <a:lnTo>
                    <a:pt x="65" y="9"/>
                  </a:lnTo>
                  <a:lnTo>
                    <a:pt x="65" y="5"/>
                  </a:lnTo>
                  <a:lnTo>
                    <a:pt x="6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04" name="Freeform 1253">
              <a:extLst>
                <a:ext uri="{FF2B5EF4-FFF2-40B4-BE49-F238E27FC236}">
                  <a16:creationId xmlns:a16="http://schemas.microsoft.com/office/drawing/2014/main" id="{77F63953-846F-C285-95CC-0E3824FBE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" y="1671"/>
              <a:ext cx="21" cy="31"/>
            </a:xfrm>
            <a:custGeom>
              <a:avLst/>
              <a:gdLst>
                <a:gd name="T0" fmla="*/ 21 w 21"/>
                <a:gd name="T1" fmla="*/ 25 h 31"/>
                <a:gd name="T2" fmla="*/ 14 w 21"/>
                <a:gd name="T3" fmla="*/ 25 h 31"/>
                <a:gd name="T4" fmla="*/ 8 w 21"/>
                <a:gd name="T5" fmla="*/ 22 h 31"/>
                <a:gd name="T6" fmla="*/ 4 w 21"/>
                <a:gd name="T7" fmla="*/ 18 h 31"/>
                <a:gd name="T8" fmla="*/ 2 w 21"/>
                <a:gd name="T9" fmla="*/ 14 h 31"/>
                <a:gd name="T10" fmla="*/ 4 w 21"/>
                <a:gd name="T11" fmla="*/ 10 h 31"/>
                <a:gd name="T12" fmla="*/ 8 w 21"/>
                <a:gd name="T13" fmla="*/ 8 h 31"/>
                <a:gd name="T14" fmla="*/ 14 w 21"/>
                <a:gd name="T15" fmla="*/ 4 h 31"/>
                <a:gd name="T16" fmla="*/ 21 w 21"/>
                <a:gd name="T17" fmla="*/ 4 h 31"/>
                <a:gd name="T18" fmla="*/ 21 w 21"/>
                <a:gd name="T19" fmla="*/ 0 h 31"/>
                <a:gd name="T20" fmla="*/ 14 w 21"/>
                <a:gd name="T21" fmla="*/ 0 h 31"/>
                <a:gd name="T22" fmla="*/ 6 w 21"/>
                <a:gd name="T23" fmla="*/ 4 h 31"/>
                <a:gd name="T24" fmla="*/ 2 w 21"/>
                <a:gd name="T25" fmla="*/ 8 h 31"/>
                <a:gd name="T26" fmla="*/ 0 w 21"/>
                <a:gd name="T27" fmla="*/ 14 h 31"/>
                <a:gd name="T28" fmla="*/ 2 w 21"/>
                <a:gd name="T29" fmla="*/ 22 h 31"/>
                <a:gd name="T30" fmla="*/ 6 w 21"/>
                <a:gd name="T31" fmla="*/ 25 h 31"/>
                <a:gd name="T32" fmla="*/ 12 w 21"/>
                <a:gd name="T33" fmla="*/ 29 h 31"/>
                <a:gd name="T34" fmla="*/ 21 w 21"/>
                <a:gd name="T35" fmla="*/ 31 h 31"/>
                <a:gd name="T36" fmla="*/ 21 w 21"/>
                <a:gd name="T37" fmla="*/ 25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"/>
                <a:gd name="T58" fmla="*/ 0 h 31"/>
                <a:gd name="T59" fmla="*/ 21 w 21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" h="31">
                  <a:moveTo>
                    <a:pt x="21" y="25"/>
                  </a:moveTo>
                  <a:lnTo>
                    <a:pt x="14" y="25"/>
                  </a:lnTo>
                  <a:lnTo>
                    <a:pt x="8" y="22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8" y="8"/>
                  </a:lnTo>
                  <a:lnTo>
                    <a:pt x="14" y="4"/>
                  </a:lnTo>
                  <a:lnTo>
                    <a:pt x="21" y="4"/>
                  </a:lnTo>
                  <a:lnTo>
                    <a:pt x="21" y="0"/>
                  </a:lnTo>
                  <a:lnTo>
                    <a:pt x="14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2" y="29"/>
                  </a:lnTo>
                  <a:lnTo>
                    <a:pt x="21" y="31"/>
                  </a:lnTo>
                  <a:lnTo>
                    <a:pt x="21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05" name="Freeform 1254">
              <a:extLst>
                <a:ext uri="{FF2B5EF4-FFF2-40B4-BE49-F238E27FC236}">
                  <a16:creationId xmlns:a16="http://schemas.microsoft.com/office/drawing/2014/main" id="{0F2256C5-DD97-A374-BE99-A8908084A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1666"/>
              <a:ext cx="68" cy="36"/>
            </a:xfrm>
            <a:custGeom>
              <a:avLst/>
              <a:gdLst>
                <a:gd name="T0" fmla="*/ 68 w 68"/>
                <a:gd name="T1" fmla="*/ 9 h 36"/>
                <a:gd name="T2" fmla="*/ 68 w 68"/>
                <a:gd name="T3" fmla="*/ 5 h 36"/>
                <a:gd name="T4" fmla="*/ 64 w 68"/>
                <a:gd name="T5" fmla="*/ 4 h 36"/>
                <a:gd name="T6" fmla="*/ 58 w 68"/>
                <a:gd name="T7" fmla="*/ 2 h 36"/>
                <a:gd name="T8" fmla="*/ 54 w 68"/>
                <a:gd name="T9" fmla="*/ 0 h 36"/>
                <a:gd name="T10" fmla="*/ 50 w 68"/>
                <a:gd name="T11" fmla="*/ 2 h 36"/>
                <a:gd name="T12" fmla="*/ 43 w 68"/>
                <a:gd name="T13" fmla="*/ 5 h 36"/>
                <a:gd name="T14" fmla="*/ 37 w 68"/>
                <a:gd name="T15" fmla="*/ 11 h 36"/>
                <a:gd name="T16" fmla="*/ 29 w 68"/>
                <a:gd name="T17" fmla="*/ 17 h 36"/>
                <a:gd name="T18" fmla="*/ 22 w 68"/>
                <a:gd name="T19" fmla="*/ 25 h 36"/>
                <a:gd name="T20" fmla="*/ 12 w 68"/>
                <a:gd name="T21" fmla="*/ 28 h 36"/>
                <a:gd name="T22" fmla="*/ 0 w 68"/>
                <a:gd name="T23" fmla="*/ 30 h 36"/>
                <a:gd name="T24" fmla="*/ 0 w 68"/>
                <a:gd name="T25" fmla="*/ 36 h 36"/>
                <a:gd name="T26" fmla="*/ 14 w 68"/>
                <a:gd name="T27" fmla="*/ 34 h 36"/>
                <a:gd name="T28" fmla="*/ 23 w 68"/>
                <a:gd name="T29" fmla="*/ 28 h 36"/>
                <a:gd name="T30" fmla="*/ 31 w 68"/>
                <a:gd name="T31" fmla="*/ 21 h 36"/>
                <a:gd name="T32" fmla="*/ 37 w 68"/>
                <a:gd name="T33" fmla="*/ 15 h 36"/>
                <a:gd name="T34" fmla="*/ 45 w 68"/>
                <a:gd name="T35" fmla="*/ 9 h 36"/>
                <a:gd name="T36" fmla="*/ 50 w 68"/>
                <a:gd name="T37" fmla="*/ 5 h 36"/>
                <a:gd name="T38" fmla="*/ 54 w 68"/>
                <a:gd name="T39" fmla="*/ 4 h 36"/>
                <a:gd name="T40" fmla="*/ 58 w 68"/>
                <a:gd name="T41" fmla="*/ 5 h 36"/>
                <a:gd name="T42" fmla="*/ 62 w 68"/>
                <a:gd name="T43" fmla="*/ 7 h 36"/>
                <a:gd name="T44" fmla="*/ 68 w 68"/>
                <a:gd name="T45" fmla="*/ 9 h 36"/>
                <a:gd name="T46" fmla="*/ 68 w 68"/>
                <a:gd name="T47" fmla="*/ 5 h 36"/>
                <a:gd name="T48" fmla="*/ 68 w 68"/>
                <a:gd name="T49" fmla="*/ 9 h 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8"/>
                <a:gd name="T76" fmla="*/ 0 h 36"/>
                <a:gd name="T77" fmla="*/ 68 w 68"/>
                <a:gd name="T78" fmla="*/ 36 h 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8" h="36">
                  <a:moveTo>
                    <a:pt x="68" y="9"/>
                  </a:moveTo>
                  <a:lnTo>
                    <a:pt x="68" y="5"/>
                  </a:lnTo>
                  <a:lnTo>
                    <a:pt x="64" y="4"/>
                  </a:lnTo>
                  <a:lnTo>
                    <a:pt x="58" y="2"/>
                  </a:lnTo>
                  <a:lnTo>
                    <a:pt x="54" y="0"/>
                  </a:lnTo>
                  <a:lnTo>
                    <a:pt x="50" y="2"/>
                  </a:lnTo>
                  <a:lnTo>
                    <a:pt x="43" y="5"/>
                  </a:lnTo>
                  <a:lnTo>
                    <a:pt x="37" y="11"/>
                  </a:lnTo>
                  <a:lnTo>
                    <a:pt x="29" y="17"/>
                  </a:lnTo>
                  <a:lnTo>
                    <a:pt x="22" y="25"/>
                  </a:lnTo>
                  <a:lnTo>
                    <a:pt x="12" y="2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14" y="34"/>
                  </a:lnTo>
                  <a:lnTo>
                    <a:pt x="23" y="28"/>
                  </a:lnTo>
                  <a:lnTo>
                    <a:pt x="31" y="21"/>
                  </a:lnTo>
                  <a:lnTo>
                    <a:pt x="37" y="15"/>
                  </a:lnTo>
                  <a:lnTo>
                    <a:pt x="45" y="9"/>
                  </a:lnTo>
                  <a:lnTo>
                    <a:pt x="50" y="5"/>
                  </a:lnTo>
                  <a:lnTo>
                    <a:pt x="54" y="4"/>
                  </a:lnTo>
                  <a:lnTo>
                    <a:pt x="58" y="5"/>
                  </a:lnTo>
                  <a:lnTo>
                    <a:pt x="62" y="7"/>
                  </a:lnTo>
                  <a:lnTo>
                    <a:pt x="68" y="9"/>
                  </a:lnTo>
                  <a:lnTo>
                    <a:pt x="68" y="5"/>
                  </a:lnTo>
                  <a:lnTo>
                    <a:pt x="68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06" name="Freeform 1255">
              <a:extLst>
                <a:ext uri="{FF2B5EF4-FFF2-40B4-BE49-F238E27FC236}">
                  <a16:creationId xmlns:a16="http://schemas.microsoft.com/office/drawing/2014/main" id="{30FA6BFC-E68F-862A-33ED-C2C641F66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3" y="1671"/>
              <a:ext cx="23" cy="31"/>
            </a:xfrm>
            <a:custGeom>
              <a:avLst/>
              <a:gdLst>
                <a:gd name="T0" fmla="*/ 23 w 23"/>
                <a:gd name="T1" fmla="*/ 25 h 31"/>
                <a:gd name="T2" fmla="*/ 13 w 23"/>
                <a:gd name="T3" fmla="*/ 25 h 31"/>
                <a:gd name="T4" fmla="*/ 7 w 23"/>
                <a:gd name="T5" fmla="*/ 22 h 31"/>
                <a:gd name="T6" fmla="*/ 3 w 23"/>
                <a:gd name="T7" fmla="*/ 18 h 31"/>
                <a:gd name="T8" fmla="*/ 3 w 23"/>
                <a:gd name="T9" fmla="*/ 14 h 31"/>
                <a:gd name="T10" fmla="*/ 3 w 23"/>
                <a:gd name="T11" fmla="*/ 10 h 31"/>
                <a:gd name="T12" fmla="*/ 7 w 23"/>
                <a:gd name="T13" fmla="*/ 8 h 31"/>
                <a:gd name="T14" fmla="*/ 13 w 23"/>
                <a:gd name="T15" fmla="*/ 4 h 31"/>
                <a:gd name="T16" fmla="*/ 23 w 23"/>
                <a:gd name="T17" fmla="*/ 4 h 31"/>
                <a:gd name="T18" fmla="*/ 23 w 23"/>
                <a:gd name="T19" fmla="*/ 0 h 31"/>
                <a:gd name="T20" fmla="*/ 13 w 23"/>
                <a:gd name="T21" fmla="*/ 0 h 31"/>
                <a:gd name="T22" fmla="*/ 5 w 23"/>
                <a:gd name="T23" fmla="*/ 4 h 31"/>
                <a:gd name="T24" fmla="*/ 1 w 23"/>
                <a:gd name="T25" fmla="*/ 8 h 31"/>
                <a:gd name="T26" fmla="*/ 0 w 23"/>
                <a:gd name="T27" fmla="*/ 14 h 31"/>
                <a:gd name="T28" fmla="*/ 1 w 23"/>
                <a:gd name="T29" fmla="*/ 22 h 31"/>
                <a:gd name="T30" fmla="*/ 5 w 23"/>
                <a:gd name="T31" fmla="*/ 25 h 31"/>
                <a:gd name="T32" fmla="*/ 13 w 23"/>
                <a:gd name="T33" fmla="*/ 29 h 31"/>
                <a:gd name="T34" fmla="*/ 23 w 23"/>
                <a:gd name="T35" fmla="*/ 31 h 31"/>
                <a:gd name="T36" fmla="*/ 23 w 23"/>
                <a:gd name="T37" fmla="*/ 25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31"/>
                <a:gd name="T59" fmla="*/ 23 w 23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31">
                  <a:moveTo>
                    <a:pt x="23" y="25"/>
                  </a:moveTo>
                  <a:lnTo>
                    <a:pt x="13" y="25"/>
                  </a:lnTo>
                  <a:lnTo>
                    <a:pt x="7" y="22"/>
                  </a:lnTo>
                  <a:lnTo>
                    <a:pt x="3" y="18"/>
                  </a:lnTo>
                  <a:lnTo>
                    <a:pt x="3" y="14"/>
                  </a:lnTo>
                  <a:lnTo>
                    <a:pt x="3" y="10"/>
                  </a:lnTo>
                  <a:lnTo>
                    <a:pt x="7" y="8"/>
                  </a:lnTo>
                  <a:lnTo>
                    <a:pt x="13" y="4"/>
                  </a:lnTo>
                  <a:lnTo>
                    <a:pt x="23" y="4"/>
                  </a:lnTo>
                  <a:lnTo>
                    <a:pt x="23" y="0"/>
                  </a:lnTo>
                  <a:lnTo>
                    <a:pt x="13" y="0"/>
                  </a:lnTo>
                  <a:lnTo>
                    <a:pt x="5" y="4"/>
                  </a:lnTo>
                  <a:lnTo>
                    <a:pt x="1" y="8"/>
                  </a:lnTo>
                  <a:lnTo>
                    <a:pt x="0" y="14"/>
                  </a:lnTo>
                  <a:lnTo>
                    <a:pt x="1" y="22"/>
                  </a:lnTo>
                  <a:lnTo>
                    <a:pt x="5" y="25"/>
                  </a:lnTo>
                  <a:lnTo>
                    <a:pt x="13" y="29"/>
                  </a:lnTo>
                  <a:lnTo>
                    <a:pt x="23" y="31"/>
                  </a:lnTo>
                  <a:lnTo>
                    <a:pt x="23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07" name="Freeform 1256">
              <a:extLst>
                <a:ext uri="{FF2B5EF4-FFF2-40B4-BE49-F238E27FC236}">
                  <a16:creationId xmlns:a16="http://schemas.microsoft.com/office/drawing/2014/main" id="{85A75E7A-FF2F-C1D6-1BCE-8C85013C0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1666"/>
              <a:ext cx="67" cy="36"/>
            </a:xfrm>
            <a:custGeom>
              <a:avLst/>
              <a:gdLst>
                <a:gd name="T0" fmla="*/ 65 w 67"/>
                <a:gd name="T1" fmla="*/ 9 h 36"/>
                <a:gd name="T2" fmla="*/ 67 w 67"/>
                <a:gd name="T3" fmla="*/ 5 h 36"/>
                <a:gd name="T4" fmla="*/ 61 w 67"/>
                <a:gd name="T5" fmla="*/ 4 h 36"/>
                <a:gd name="T6" fmla="*/ 57 w 67"/>
                <a:gd name="T7" fmla="*/ 2 h 36"/>
                <a:gd name="T8" fmla="*/ 51 w 67"/>
                <a:gd name="T9" fmla="*/ 0 h 36"/>
                <a:gd name="T10" fmla="*/ 48 w 67"/>
                <a:gd name="T11" fmla="*/ 2 h 36"/>
                <a:gd name="T12" fmla="*/ 42 w 67"/>
                <a:gd name="T13" fmla="*/ 5 h 36"/>
                <a:gd name="T14" fmla="*/ 34 w 67"/>
                <a:gd name="T15" fmla="*/ 11 h 36"/>
                <a:gd name="T16" fmla="*/ 28 w 67"/>
                <a:gd name="T17" fmla="*/ 17 h 36"/>
                <a:gd name="T18" fmla="*/ 21 w 67"/>
                <a:gd name="T19" fmla="*/ 25 h 36"/>
                <a:gd name="T20" fmla="*/ 11 w 67"/>
                <a:gd name="T21" fmla="*/ 28 h 36"/>
                <a:gd name="T22" fmla="*/ 0 w 67"/>
                <a:gd name="T23" fmla="*/ 30 h 36"/>
                <a:gd name="T24" fmla="*/ 0 w 67"/>
                <a:gd name="T25" fmla="*/ 36 h 36"/>
                <a:gd name="T26" fmla="*/ 11 w 67"/>
                <a:gd name="T27" fmla="*/ 34 h 36"/>
                <a:gd name="T28" fmla="*/ 21 w 67"/>
                <a:gd name="T29" fmla="*/ 28 h 36"/>
                <a:gd name="T30" fmla="*/ 28 w 67"/>
                <a:gd name="T31" fmla="*/ 21 h 36"/>
                <a:gd name="T32" fmla="*/ 36 w 67"/>
                <a:gd name="T33" fmla="*/ 15 h 36"/>
                <a:gd name="T34" fmla="*/ 42 w 67"/>
                <a:gd name="T35" fmla="*/ 9 h 36"/>
                <a:gd name="T36" fmla="*/ 50 w 67"/>
                <a:gd name="T37" fmla="*/ 5 h 36"/>
                <a:gd name="T38" fmla="*/ 51 w 67"/>
                <a:gd name="T39" fmla="*/ 4 h 36"/>
                <a:gd name="T40" fmla="*/ 55 w 67"/>
                <a:gd name="T41" fmla="*/ 5 h 36"/>
                <a:gd name="T42" fmla="*/ 61 w 67"/>
                <a:gd name="T43" fmla="*/ 7 h 36"/>
                <a:gd name="T44" fmla="*/ 65 w 67"/>
                <a:gd name="T45" fmla="*/ 9 h 36"/>
                <a:gd name="T46" fmla="*/ 65 w 67"/>
                <a:gd name="T47" fmla="*/ 5 h 36"/>
                <a:gd name="T48" fmla="*/ 65 w 67"/>
                <a:gd name="T49" fmla="*/ 9 h 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6"/>
                <a:gd name="T77" fmla="*/ 67 w 67"/>
                <a:gd name="T78" fmla="*/ 36 h 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6">
                  <a:moveTo>
                    <a:pt x="65" y="9"/>
                  </a:moveTo>
                  <a:lnTo>
                    <a:pt x="67" y="5"/>
                  </a:lnTo>
                  <a:lnTo>
                    <a:pt x="61" y="4"/>
                  </a:lnTo>
                  <a:lnTo>
                    <a:pt x="57" y="2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2" y="5"/>
                  </a:lnTo>
                  <a:lnTo>
                    <a:pt x="34" y="11"/>
                  </a:lnTo>
                  <a:lnTo>
                    <a:pt x="28" y="17"/>
                  </a:lnTo>
                  <a:lnTo>
                    <a:pt x="21" y="25"/>
                  </a:lnTo>
                  <a:lnTo>
                    <a:pt x="11" y="2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11" y="34"/>
                  </a:lnTo>
                  <a:lnTo>
                    <a:pt x="21" y="28"/>
                  </a:lnTo>
                  <a:lnTo>
                    <a:pt x="28" y="21"/>
                  </a:lnTo>
                  <a:lnTo>
                    <a:pt x="36" y="15"/>
                  </a:lnTo>
                  <a:lnTo>
                    <a:pt x="42" y="9"/>
                  </a:lnTo>
                  <a:lnTo>
                    <a:pt x="50" y="5"/>
                  </a:lnTo>
                  <a:lnTo>
                    <a:pt x="51" y="4"/>
                  </a:lnTo>
                  <a:lnTo>
                    <a:pt x="55" y="5"/>
                  </a:lnTo>
                  <a:lnTo>
                    <a:pt x="61" y="7"/>
                  </a:lnTo>
                  <a:lnTo>
                    <a:pt x="65" y="9"/>
                  </a:lnTo>
                  <a:lnTo>
                    <a:pt x="65" y="5"/>
                  </a:lnTo>
                  <a:lnTo>
                    <a:pt x="6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08" name="Freeform 1257">
              <a:extLst>
                <a:ext uri="{FF2B5EF4-FFF2-40B4-BE49-F238E27FC236}">
                  <a16:creationId xmlns:a16="http://schemas.microsoft.com/office/drawing/2014/main" id="{9D841D04-1F64-22AB-5759-CAF81D7EA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1671"/>
              <a:ext cx="21" cy="31"/>
            </a:xfrm>
            <a:custGeom>
              <a:avLst/>
              <a:gdLst>
                <a:gd name="T0" fmla="*/ 21 w 21"/>
                <a:gd name="T1" fmla="*/ 25 h 31"/>
                <a:gd name="T2" fmla="*/ 13 w 21"/>
                <a:gd name="T3" fmla="*/ 25 h 31"/>
                <a:gd name="T4" fmla="*/ 7 w 21"/>
                <a:gd name="T5" fmla="*/ 22 h 31"/>
                <a:gd name="T6" fmla="*/ 4 w 21"/>
                <a:gd name="T7" fmla="*/ 18 h 31"/>
                <a:gd name="T8" fmla="*/ 2 w 21"/>
                <a:gd name="T9" fmla="*/ 14 h 31"/>
                <a:gd name="T10" fmla="*/ 4 w 21"/>
                <a:gd name="T11" fmla="*/ 10 h 31"/>
                <a:gd name="T12" fmla="*/ 7 w 21"/>
                <a:gd name="T13" fmla="*/ 8 h 31"/>
                <a:gd name="T14" fmla="*/ 13 w 21"/>
                <a:gd name="T15" fmla="*/ 4 h 31"/>
                <a:gd name="T16" fmla="*/ 21 w 21"/>
                <a:gd name="T17" fmla="*/ 4 h 31"/>
                <a:gd name="T18" fmla="*/ 21 w 21"/>
                <a:gd name="T19" fmla="*/ 0 h 31"/>
                <a:gd name="T20" fmla="*/ 13 w 21"/>
                <a:gd name="T21" fmla="*/ 0 h 31"/>
                <a:gd name="T22" fmla="*/ 6 w 21"/>
                <a:gd name="T23" fmla="*/ 4 h 31"/>
                <a:gd name="T24" fmla="*/ 2 w 21"/>
                <a:gd name="T25" fmla="*/ 8 h 31"/>
                <a:gd name="T26" fmla="*/ 0 w 21"/>
                <a:gd name="T27" fmla="*/ 14 h 31"/>
                <a:gd name="T28" fmla="*/ 2 w 21"/>
                <a:gd name="T29" fmla="*/ 22 h 31"/>
                <a:gd name="T30" fmla="*/ 6 w 21"/>
                <a:gd name="T31" fmla="*/ 25 h 31"/>
                <a:gd name="T32" fmla="*/ 13 w 21"/>
                <a:gd name="T33" fmla="*/ 29 h 31"/>
                <a:gd name="T34" fmla="*/ 21 w 21"/>
                <a:gd name="T35" fmla="*/ 31 h 31"/>
                <a:gd name="T36" fmla="*/ 21 w 21"/>
                <a:gd name="T37" fmla="*/ 25 h 3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"/>
                <a:gd name="T58" fmla="*/ 0 h 31"/>
                <a:gd name="T59" fmla="*/ 21 w 21"/>
                <a:gd name="T60" fmla="*/ 31 h 3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" h="31">
                  <a:moveTo>
                    <a:pt x="21" y="25"/>
                  </a:moveTo>
                  <a:lnTo>
                    <a:pt x="13" y="25"/>
                  </a:lnTo>
                  <a:lnTo>
                    <a:pt x="7" y="22"/>
                  </a:lnTo>
                  <a:lnTo>
                    <a:pt x="4" y="18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8"/>
                  </a:lnTo>
                  <a:lnTo>
                    <a:pt x="13" y="4"/>
                  </a:lnTo>
                  <a:lnTo>
                    <a:pt x="21" y="4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3" y="29"/>
                  </a:lnTo>
                  <a:lnTo>
                    <a:pt x="21" y="31"/>
                  </a:lnTo>
                  <a:lnTo>
                    <a:pt x="21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09" name="Freeform 1258">
              <a:extLst>
                <a:ext uri="{FF2B5EF4-FFF2-40B4-BE49-F238E27FC236}">
                  <a16:creationId xmlns:a16="http://schemas.microsoft.com/office/drawing/2014/main" id="{8824ABD9-FC3E-A119-C1C1-32CF8A045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1666"/>
              <a:ext cx="65" cy="36"/>
            </a:xfrm>
            <a:custGeom>
              <a:avLst/>
              <a:gdLst>
                <a:gd name="T0" fmla="*/ 65 w 65"/>
                <a:gd name="T1" fmla="*/ 4 h 36"/>
                <a:gd name="T2" fmla="*/ 61 w 65"/>
                <a:gd name="T3" fmla="*/ 4 h 36"/>
                <a:gd name="T4" fmla="*/ 57 w 65"/>
                <a:gd name="T5" fmla="*/ 2 h 36"/>
                <a:gd name="T6" fmla="*/ 54 w 65"/>
                <a:gd name="T7" fmla="*/ 0 h 36"/>
                <a:gd name="T8" fmla="*/ 50 w 65"/>
                <a:gd name="T9" fmla="*/ 2 h 36"/>
                <a:gd name="T10" fmla="*/ 42 w 65"/>
                <a:gd name="T11" fmla="*/ 5 h 36"/>
                <a:gd name="T12" fmla="*/ 34 w 65"/>
                <a:gd name="T13" fmla="*/ 11 h 36"/>
                <a:gd name="T14" fmla="*/ 29 w 65"/>
                <a:gd name="T15" fmla="*/ 17 h 36"/>
                <a:gd name="T16" fmla="*/ 21 w 65"/>
                <a:gd name="T17" fmla="*/ 25 h 36"/>
                <a:gd name="T18" fmla="*/ 11 w 65"/>
                <a:gd name="T19" fmla="*/ 28 h 36"/>
                <a:gd name="T20" fmla="*/ 0 w 65"/>
                <a:gd name="T21" fmla="*/ 30 h 36"/>
                <a:gd name="T22" fmla="*/ 0 w 65"/>
                <a:gd name="T23" fmla="*/ 36 h 36"/>
                <a:gd name="T24" fmla="*/ 11 w 65"/>
                <a:gd name="T25" fmla="*/ 34 h 36"/>
                <a:gd name="T26" fmla="*/ 25 w 65"/>
                <a:gd name="T27" fmla="*/ 27 h 36"/>
                <a:gd name="T28" fmla="*/ 31 w 65"/>
                <a:gd name="T29" fmla="*/ 21 h 36"/>
                <a:gd name="T30" fmla="*/ 36 w 65"/>
                <a:gd name="T31" fmla="*/ 15 h 36"/>
                <a:gd name="T32" fmla="*/ 44 w 65"/>
                <a:gd name="T33" fmla="*/ 9 h 36"/>
                <a:gd name="T34" fmla="*/ 50 w 65"/>
                <a:gd name="T35" fmla="*/ 5 h 36"/>
                <a:gd name="T36" fmla="*/ 54 w 65"/>
                <a:gd name="T37" fmla="*/ 4 h 36"/>
                <a:gd name="T38" fmla="*/ 57 w 65"/>
                <a:gd name="T39" fmla="*/ 5 h 36"/>
                <a:gd name="T40" fmla="*/ 61 w 65"/>
                <a:gd name="T41" fmla="*/ 7 h 36"/>
                <a:gd name="T42" fmla="*/ 65 w 65"/>
                <a:gd name="T43" fmla="*/ 4 h 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5"/>
                <a:gd name="T67" fmla="*/ 0 h 36"/>
                <a:gd name="T68" fmla="*/ 65 w 65"/>
                <a:gd name="T69" fmla="*/ 36 h 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5" h="36">
                  <a:moveTo>
                    <a:pt x="65" y="4"/>
                  </a:moveTo>
                  <a:lnTo>
                    <a:pt x="61" y="4"/>
                  </a:lnTo>
                  <a:lnTo>
                    <a:pt x="57" y="2"/>
                  </a:lnTo>
                  <a:lnTo>
                    <a:pt x="54" y="0"/>
                  </a:lnTo>
                  <a:lnTo>
                    <a:pt x="50" y="2"/>
                  </a:lnTo>
                  <a:lnTo>
                    <a:pt x="42" y="5"/>
                  </a:lnTo>
                  <a:lnTo>
                    <a:pt x="34" y="11"/>
                  </a:lnTo>
                  <a:lnTo>
                    <a:pt x="29" y="17"/>
                  </a:lnTo>
                  <a:lnTo>
                    <a:pt x="21" y="25"/>
                  </a:lnTo>
                  <a:lnTo>
                    <a:pt x="11" y="28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11" y="34"/>
                  </a:lnTo>
                  <a:lnTo>
                    <a:pt x="25" y="27"/>
                  </a:lnTo>
                  <a:lnTo>
                    <a:pt x="31" y="21"/>
                  </a:lnTo>
                  <a:lnTo>
                    <a:pt x="36" y="15"/>
                  </a:lnTo>
                  <a:lnTo>
                    <a:pt x="44" y="9"/>
                  </a:lnTo>
                  <a:lnTo>
                    <a:pt x="50" y="5"/>
                  </a:lnTo>
                  <a:lnTo>
                    <a:pt x="54" y="4"/>
                  </a:lnTo>
                  <a:lnTo>
                    <a:pt x="57" y="5"/>
                  </a:lnTo>
                  <a:lnTo>
                    <a:pt x="61" y="7"/>
                  </a:lnTo>
                  <a:lnTo>
                    <a:pt x="65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10" name="Freeform 1259">
              <a:extLst>
                <a:ext uri="{FF2B5EF4-FFF2-40B4-BE49-F238E27FC236}">
                  <a16:creationId xmlns:a16="http://schemas.microsoft.com/office/drawing/2014/main" id="{0AB64C92-5F70-3078-0547-F455A1677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7" y="1671"/>
              <a:ext cx="15" cy="10"/>
            </a:xfrm>
            <a:custGeom>
              <a:avLst/>
              <a:gdLst>
                <a:gd name="T0" fmla="*/ 15 w 15"/>
                <a:gd name="T1" fmla="*/ 0 h 10"/>
                <a:gd name="T2" fmla="*/ 11 w 15"/>
                <a:gd name="T3" fmla="*/ 0 h 10"/>
                <a:gd name="T4" fmla="*/ 6 w 15"/>
                <a:gd name="T5" fmla="*/ 4 h 10"/>
                <a:gd name="T6" fmla="*/ 0 w 15"/>
                <a:gd name="T7" fmla="*/ 8 h 10"/>
                <a:gd name="T8" fmla="*/ 0 w 15"/>
                <a:gd name="T9" fmla="*/ 10 h 10"/>
                <a:gd name="T10" fmla="*/ 15 w 15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10"/>
                <a:gd name="T20" fmla="*/ 15 w 15"/>
                <a:gd name="T21" fmla="*/ 10 h 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10">
                  <a:moveTo>
                    <a:pt x="15" y="0"/>
                  </a:moveTo>
                  <a:lnTo>
                    <a:pt x="11" y="0"/>
                  </a:lnTo>
                  <a:lnTo>
                    <a:pt x="6" y="4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11" name="Freeform 1260">
              <a:extLst>
                <a:ext uri="{FF2B5EF4-FFF2-40B4-BE49-F238E27FC236}">
                  <a16:creationId xmlns:a16="http://schemas.microsoft.com/office/drawing/2014/main" id="{6588997C-D690-F899-92FB-36E544655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614"/>
              <a:ext cx="21" cy="11"/>
            </a:xfrm>
            <a:custGeom>
              <a:avLst/>
              <a:gdLst>
                <a:gd name="T0" fmla="*/ 21 w 21"/>
                <a:gd name="T1" fmla="*/ 8 h 11"/>
                <a:gd name="T2" fmla="*/ 11 w 21"/>
                <a:gd name="T3" fmla="*/ 6 h 11"/>
                <a:gd name="T4" fmla="*/ 6 w 21"/>
                <a:gd name="T5" fmla="*/ 4 h 11"/>
                <a:gd name="T6" fmla="*/ 2 w 21"/>
                <a:gd name="T7" fmla="*/ 0 h 11"/>
                <a:gd name="T8" fmla="*/ 0 w 21"/>
                <a:gd name="T9" fmla="*/ 2 h 11"/>
                <a:gd name="T10" fmla="*/ 0 w 21"/>
                <a:gd name="T11" fmla="*/ 2 h 11"/>
                <a:gd name="T12" fmla="*/ 4 w 21"/>
                <a:gd name="T13" fmla="*/ 8 h 11"/>
                <a:gd name="T14" fmla="*/ 11 w 21"/>
                <a:gd name="T15" fmla="*/ 11 h 11"/>
                <a:gd name="T16" fmla="*/ 21 w 21"/>
                <a:gd name="T17" fmla="*/ 11 h 11"/>
                <a:gd name="T18" fmla="*/ 21 w 21"/>
                <a:gd name="T19" fmla="*/ 8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1"/>
                <a:gd name="T31" fmla="*/ 0 h 11"/>
                <a:gd name="T32" fmla="*/ 21 w 21"/>
                <a:gd name="T33" fmla="*/ 11 h 1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1" h="11">
                  <a:moveTo>
                    <a:pt x="21" y="8"/>
                  </a:moveTo>
                  <a:lnTo>
                    <a:pt x="11" y="6"/>
                  </a:lnTo>
                  <a:lnTo>
                    <a:pt x="6" y="4"/>
                  </a:lnTo>
                  <a:lnTo>
                    <a:pt x="2" y="0"/>
                  </a:lnTo>
                  <a:lnTo>
                    <a:pt x="0" y="2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21" y="11"/>
                  </a:lnTo>
                  <a:lnTo>
                    <a:pt x="2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12" name="Freeform 1261">
              <a:extLst>
                <a:ext uri="{FF2B5EF4-FFF2-40B4-BE49-F238E27FC236}">
                  <a16:creationId xmlns:a16="http://schemas.microsoft.com/office/drawing/2014/main" id="{72B8E414-A9FF-E782-3211-C675B1885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" y="1591"/>
              <a:ext cx="67" cy="34"/>
            </a:xfrm>
            <a:custGeom>
              <a:avLst/>
              <a:gdLst>
                <a:gd name="T0" fmla="*/ 65 w 67"/>
                <a:gd name="T1" fmla="*/ 9 h 34"/>
                <a:gd name="T2" fmla="*/ 67 w 67"/>
                <a:gd name="T3" fmla="*/ 6 h 34"/>
                <a:gd name="T4" fmla="*/ 61 w 67"/>
                <a:gd name="T5" fmla="*/ 2 h 34"/>
                <a:gd name="T6" fmla="*/ 56 w 67"/>
                <a:gd name="T7" fmla="*/ 0 h 34"/>
                <a:gd name="T8" fmla="*/ 52 w 67"/>
                <a:gd name="T9" fmla="*/ 0 h 34"/>
                <a:gd name="T10" fmla="*/ 48 w 67"/>
                <a:gd name="T11" fmla="*/ 0 h 34"/>
                <a:gd name="T12" fmla="*/ 40 w 67"/>
                <a:gd name="T13" fmla="*/ 4 h 34"/>
                <a:gd name="T14" fmla="*/ 35 w 67"/>
                <a:gd name="T15" fmla="*/ 11 h 34"/>
                <a:gd name="T16" fmla="*/ 27 w 67"/>
                <a:gd name="T17" fmla="*/ 17 h 34"/>
                <a:gd name="T18" fmla="*/ 19 w 67"/>
                <a:gd name="T19" fmla="*/ 25 h 34"/>
                <a:gd name="T20" fmla="*/ 12 w 67"/>
                <a:gd name="T21" fmla="*/ 29 h 34"/>
                <a:gd name="T22" fmla="*/ 0 w 67"/>
                <a:gd name="T23" fmla="*/ 31 h 34"/>
                <a:gd name="T24" fmla="*/ 0 w 67"/>
                <a:gd name="T25" fmla="*/ 34 h 34"/>
                <a:gd name="T26" fmla="*/ 12 w 67"/>
                <a:gd name="T27" fmla="*/ 32 h 34"/>
                <a:gd name="T28" fmla="*/ 21 w 67"/>
                <a:gd name="T29" fmla="*/ 29 h 34"/>
                <a:gd name="T30" fmla="*/ 29 w 67"/>
                <a:gd name="T31" fmla="*/ 21 h 34"/>
                <a:gd name="T32" fmla="*/ 37 w 67"/>
                <a:gd name="T33" fmla="*/ 13 h 34"/>
                <a:gd name="T34" fmla="*/ 42 w 67"/>
                <a:gd name="T35" fmla="*/ 8 h 34"/>
                <a:gd name="T36" fmla="*/ 48 w 67"/>
                <a:gd name="T37" fmla="*/ 6 h 34"/>
                <a:gd name="T38" fmla="*/ 52 w 67"/>
                <a:gd name="T39" fmla="*/ 4 h 34"/>
                <a:gd name="T40" fmla="*/ 56 w 67"/>
                <a:gd name="T41" fmla="*/ 6 h 34"/>
                <a:gd name="T42" fmla="*/ 60 w 67"/>
                <a:gd name="T43" fmla="*/ 6 h 34"/>
                <a:gd name="T44" fmla="*/ 65 w 67"/>
                <a:gd name="T45" fmla="*/ 9 h 34"/>
                <a:gd name="T46" fmla="*/ 65 w 67"/>
                <a:gd name="T47" fmla="*/ 6 h 34"/>
                <a:gd name="T48" fmla="*/ 65 w 67"/>
                <a:gd name="T49" fmla="*/ 9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4"/>
                <a:gd name="T77" fmla="*/ 67 w 67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4">
                  <a:moveTo>
                    <a:pt x="65" y="9"/>
                  </a:moveTo>
                  <a:lnTo>
                    <a:pt x="67" y="6"/>
                  </a:lnTo>
                  <a:lnTo>
                    <a:pt x="61" y="2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0" y="4"/>
                  </a:lnTo>
                  <a:lnTo>
                    <a:pt x="35" y="11"/>
                  </a:lnTo>
                  <a:lnTo>
                    <a:pt x="27" y="17"/>
                  </a:lnTo>
                  <a:lnTo>
                    <a:pt x="19" y="25"/>
                  </a:lnTo>
                  <a:lnTo>
                    <a:pt x="12" y="29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12" y="32"/>
                  </a:lnTo>
                  <a:lnTo>
                    <a:pt x="21" y="29"/>
                  </a:lnTo>
                  <a:lnTo>
                    <a:pt x="29" y="21"/>
                  </a:lnTo>
                  <a:lnTo>
                    <a:pt x="37" y="13"/>
                  </a:lnTo>
                  <a:lnTo>
                    <a:pt x="42" y="8"/>
                  </a:lnTo>
                  <a:lnTo>
                    <a:pt x="48" y="6"/>
                  </a:lnTo>
                  <a:lnTo>
                    <a:pt x="52" y="4"/>
                  </a:lnTo>
                  <a:lnTo>
                    <a:pt x="56" y="6"/>
                  </a:lnTo>
                  <a:lnTo>
                    <a:pt x="60" y="6"/>
                  </a:lnTo>
                  <a:lnTo>
                    <a:pt x="65" y="9"/>
                  </a:lnTo>
                  <a:lnTo>
                    <a:pt x="65" y="6"/>
                  </a:lnTo>
                  <a:lnTo>
                    <a:pt x="6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13" name="Freeform 1262">
              <a:extLst>
                <a:ext uri="{FF2B5EF4-FFF2-40B4-BE49-F238E27FC236}">
                  <a16:creationId xmlns:a16="http://schemas.microsoft.com/office/drawing/2014/main" id="{7FBC6D19-6BC2-6E98-8FA8-DB4CFFE45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" y="1597"/>
              <a:ext cx="21" cy="28"/>
            </a:xfrm>
            <a:custGeom>
              <a:avLst/>
              <a:gdLst>
                <a:gd name="T0" fmla="*/ 21 w 21"/>
                <a:gd name="T1" fmla="*/ 25 h 28"/>
                <a:gd name="T2" fmla="*/ 14 w 21"/>
                <a:gd name="T3" fmla="*/ 23 h 28"/>
                <a:gd name="T4" fmla="*/ 6 w 21"/>
                <a:gd name="T5" fmla="*/ 21 h 28"/>
                <a:gd name="T6" fmla="*/ 4 w 21"/>
                <a:gd name="T7" fmla="*/ 17 h 28"/>
                <a:gd name="T8" fmla="*/ 2 w 21"/>
                <a:gd name="T9" fmla="*/ 13 h 28"/>
                <a:gd name="T10" fmla="*/ 4 w 21"/>
                <a:gd name="T11" fmla="*/ 9 h 28"/>
                <a:gd name="T12" fmla="*/ 6 w 21"/>
                <a:gd name="T13" fmla="*/ 5 h 28"/>
                <a:gd name="T14" fmla="*/ 14 w 21"/>
                <a:gd name="T15" fmla="*/ 3 h 28"/>
                <a:gd name="T16" fmla="*/ 21 w 21"/>
                <a:gd name="T17" fmla="*/ 3 h 28"/>
                <a:gd name="T18" fmla="*/ 21 w 21"/>
                <a:gd name="T19" fmla="*/ 0 h 28"/>
                <a:gd name="T20" fmla="*/ 12 w 21"/>
                <a:gd name="T21" fmla="*/ 0 h 28"/>
                <a:gd name="T22" fmla="*/ 6 w 21"/>
                <a:gd name="T23" fmla="*/ 2 h 28"/>
                <a:gd name="T24" fmla="*/ 0 w 21"/>
                <a:gd name="T25" fmla="*/ 7 h 28"/>
                <a:gd name="T26" fmla="*/ 0 w 21"/>
                <a:gd name="T27" fmla="*/ 13 h 28"/>
                <a:gd name="T28" fmla="*/ 0 w 21"/>
                <a:gd name="T29" fmla="*/ 19 h 28"/>
                <a:gd name="T30" fmla="*/ 6 w 21"/>
                <a:gd name="T31" fmla="*/ 25 h 28"/>
                <a:gd name="T32" fmla="*/ 12 w 21"/>
                <a:gd name="T33" fmla="*/ 28 h 28"/>
                <a:gd name="T34" fmla="*/ 21 w 21"/>
                <a:gd name="T35" fmla="*/ 28 h 28"/>
                <a:gd name="T36" fmla="*/ 21 w 21"/>
                <a:gd name="T37" fmla="*/ 25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"/>
                <a:gd name="T58" fmla="*/ 0 h 28"/>
                <a:gd name="T59" fmla="*/ 21 w 21"/>
                <a:gd name="T60" fmla="*/ 28 h 2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" h="28">
                  <a:moveTo>
                    <a:pt x="21" y="25"/>
                  </a:moveTo>
                  <a:lnTo>
                    <a:pt x="14" y="23"/>
                  </a:lnTo>
                  <a:lnTo>
                    <a:pt x="6" y="21"/>
                  </a:lnTo>
                  <a:lnTo>
                    <a:pt x="4" y="17"/>
                  </a:lnTo>
                  <a:lnTo>
                    <a:pt x="2" y="13"/>
                  </a:lnTo>
                  <a:lnTo>
                    <a:pt x="4" y="9"/>
                  </a:lnTo>
                  <a:lnTo>
                    <a:pt x="6" y="5"/>
                  </a:lnTo>
                  <a:lnTo>
                    <a:pt x="14" y="3"/>
                  </a:lnTo>
                  <a:lnTo>
                    <a:pt x="21" y="3"/>
                  </a:lnTo>
                  <a:lnTo>
                    <a:pt x="21" y="0"/>
                  </a:lnTo>
                  <a:lnTo>
                    <a:pt x="12" y="0"/>
                  </a:lnTo>
                  <a:lnTo>
                    <a:pt x="6" y="2"/>
                  </a:lnTo>
                  <a:lnTo>
                    <a:pt x="0" y="7"/>
                  </a:lnTo>
                  <a:lnTo>
                    <a:pt x="0" y="13"/>
                  </a:lnTo>
                  <a:lnTo>
                    <a:pt x="0" y="19"/>
                  </a:lnTo>
                  <a:lnTo>
                    <a:pt x="6" y="25"/>
                  </a:lnTo>
                  <a:lnTo>
                    <a:pt x="12" y="28"/>
                  </a:lnTo>
                  <a:lnTo>
                    <a:pt x="21" y="28"/>
                  </a:lnTo>
                  <a:lnTo>
                    <a:pt x="21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14" name="Freeform 1263">
              <a:extLst>
                <a:ext uri="{FF2B5EF4-FFF2-40B4-BE49-F238E27FC236}">
                  <a16:creationId xmlns:a16="http://schemas.microsoft.com/office/drawing/2014/main" id="{4C695E3C-8517-F824-13C0-10C4791BA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6" y="1591"/>
              <a:ext cx="68" cy="34"/>
            </a:xfrm>
            <a:custGeom>
              <a:avLst/>
              <a:gdLst>
                <a:gd name="T0" fmla="*/ 68 w 68"/>
                <a:gd name="T1" fmla="*/ 9 h 34"/>
                <a:gd name="T2" fmla="*/ 68 w 68"/>
                <a:gd name="T3" fmla="*/ 6 h 34"/>
                <a:gd name="T4" fmla="*/ 62 w 68"/>
                <a:gd name="T5" fmla="*/ 2 h 34"/>
                <a:gd name="T6" fmla="*/ 58 w 68"/>
                <a:gd name="T7" fmla="*/ 0 h 34"/>
                <a:gd name="T8" fmla="*/ 54 w 68"/>
                <a:gd name="T9" fmla="*/ 0 h 34"/>
                <a:gd name="T10" fmla="*/ 48 w 68"/>
                <a:gd name="T11" fmla="*/ 0 h 34"/>
                <a:gd name="T12" fmla="*/ 43 w 68"/>
                <a:gd name="T13" fmla="*/ 4 h 34"/>
                <a:gd name="T14" fmla="*/ 35 w 68"/>
                <a:gd name="T15" fmla="*/ 11 h 34"/>
                <a:gd name="T16" fmla="*/ 29 w 68"/>
                <a:gd name="T17" fmla="*/ 17 h 34"/>
                <a:gd name="T18" fmla="*/ 21 w 68"/>
                <a:gd name="T19" fmla="*/ 25 h 34"/>
                <a:gd name="T20" fmla="*/ 12 w 68"/>
                <a:gd name="T21" fmla="*/ 29 h 34"/>
                <a:gd name="T22" fmla="*/ 0 w 68"/>
                <a:gd name="T23" fmla="*/ 31 h 34"/>
                <a:gd name="T24" fmla="*/ 0 w 68"/>
                <a:gd name="T25" fmla="*/ 34 h 34"/>
                <a:gd name="T26" fmla="*/ 12 w 68"/>
                <a:gd name="T27" fmla="*/ 32 h 34"/>
                <a:gd name="T28" fmla="*/ 23 w 68"/>
                <a:gd name="T29" fmla="*/ 29 h 34"/>
                <a:gd name="T30" fmla="*/ 31 w 68"/>
                <a:gd name="T31" fmla="*/ 21 h 34"/>
                <a:gd name="T32" fmla="*/ 37 w 68"/>
                <a:gd name="T33" fmla="*/ 13 h 34"/>
                <a:gd name="T34" fmla="*/ 43 w 68"/>
                <a:gd name="T35" fmla="*/ 8 h 34"/>
                <a:gd name="T36" fmla="*/ 50 w 68"/>
                <a:gd name="T37" fmla="*/ 6 h 34"/>
                <a:gd name="T38" fmla="*/ 54 w 68"/>
                <a:gd name="T39" fmla="*/ 4 h 34"/>
                <a:gd name="T40" fmla="*/ 58 w 68"/>
                <a:gd name="T41" fmla="*/ 6 h 34"/>
                <a:gd name="T42" fmla="*/ 62 w 68"/>
                <a:gd name="T43" fmla="*/ 6 h 34"/>
                <a:gd name="T44" fmla="*/ 66 w 68"/>
                <a:gd name="T45" fmla="*/ 9 h 34"/>
                <a:gd name="T46" fmla="*/ 68 w 68"/>
                <a:gd name="T47" fmla="*/ 6 h 34"/>
                <a:gd name="T48" fmla="*/ 68 w 68"/>
                <a:gd name="T49" fmla="*/ 9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8"/>
                <a:gd name="T76" fmla="*/ 0 h 34"/>
                <a:gd name="T77" fmla="*/ 68 w 68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8" h="34">
                  <a:moveTo>
                    <a:pt x="68" y="9"/>
                  </a:moveTo>
                  <a:lnTo>
                    <a:pt x="68" y="6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3" y="4"/>
                  </a:lnTo>
                  <a:lnTo>
                    <a:pt x="35" y="11"/>
                  </a:lnTo>
                  <a:lnTo>
                    <a:pt x="29" y="17"/>
                  </a:lnTo>
                  <a:lnTo>
                    <a:pt x="21" y="25"/>
                  </a:lnTo>
                  <a:lnTo>
                    <a:pt x="12" y="29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12" y="32"/>
                  </a:lnTo>
                  <a:lnTo>
                    <a:pt x="23" y="29"/>
                  </a:lnTo>
                  <a:lnTo>
                    <a:pt x="31" y="21"/>
                  </a:lnTo>
                  <a:lnTo>
                    <a:pt x="37" y="13"/>
                  </a:lnTo>
                  <a:lnTo>
                    <a:pt x="43" y="8"/>
                  </a:lnTo>
                  <a:lnTo>
                    <a:pt x="50" y="6"/>
                  </a:lnTo>
                  <a:lnTo>
                    <a:pt x="54" y="4"/>
                  </a:lnTo>
                  <a:lnTo>
                    <a:pt x="58" y="6"/>
                  </a:lnTo>
                  <a:lnTo>
                    <a:pt x="62" y="6"/>
                  </a:lnTo>
                  <a:lnTo>
                    <a:pt x="66" y="9"/>
                  </a:lnTo>
                  <a:lnTo>
                    <a:pt x="68" y="6"/>
                  </a:lnTo>
                  <a:lnTo>
                    <a:pt x="68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15" name="Freeform 1264">
              <a:extLst>
                <a:ext uri="{FF2B5EF4-FFF2-40B4-BE49-F238E27FC236}">
                  <a16:creationId xmlns:a16="http://schemas.microsoft.com/office/drawing/2014/main" id="{6C2252E2-3A2E-8E2A-2216-C5D385872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1597"/>
              <a:ext cx="24" cy="28"/>
            </a:xfrm>
            <a:custGeom>
              <a:avLst/>
              <a:gdLst>
                <a:gd name="T0" fmla="*/ 24 w 24"/>
                <a:gd name="T1" fmla="*/ 25 h 28"/>
                <a:gd name="T2" fmla="*/ 14 w 24"/>
                <a:gd name="T3" fmla="*/ 23 h 28"/>
                <a:gd name="T4" fmla="*/ 8 w 24"/>
                <a:gd name="T5" fmla="*/ 21 h 28"/>
                <a:gd name="T6" fmla="*/ 4 w 24"/>
                <a:gd name="T7" fmla="*/ 17 h 28"/>
                <a:gd name="T8" fmla="*/ 4 w 24"/>
                <a:gd name="T9" fmla="*/ 13 h 28"/>
                <a:gd name="T10" fmla="*/ 4 w 24"/>
                <a:gd name="T11" fmla="*/ 9 h 28"/>
                <a:gd name="T12" fmla="*/ 8 w 24"/>
                <a:gd name="T13" fmla="*/ 5 h 28"/>
                <a:gd name="T14" fmla="*/ 14 w 24"/>
                <a:gd name="T15" fmla="*/ 3 h 28"/>
                <a:gd name="T16" fmla="*/ 24 w 24"/>
                <a:gd name="T17" fmla="*/ 3 h 28"/>
                <a:gd name="T18" fmla="*/ 24 w 24"/>
                <a:gd name="T19" fmla="*/ 0 h 28"/>
                <a:gd name="T20" fmla="*/ 14 w 24"/>
                <a:gd name="T21" fmla="*/ 0 h 28"/>
                <a:gd name="T22" fmla="*/ 6 w 24"/>
                <a:gd name="T23" fmla="*/ 2 h 28"/>
                <a:gd name="T24" fmla="*/ 2 w 24"/>
                <a:gd name="T25" fmla="*/ 7 h 28"/>
                <a:gd name="T26" fmla="*/ 0 w 24"/>
                <a:gd name="T27" fmla="*/ 13 h 28"/>
                <a:gd name="T28" fmla="*/ 2 w 24"/>
                <a:gd name="T29" fmla="*/ 19 h 28"/>
                <a:gd name="T30" fmla="*/ 6 w 24"/>
                <a:gd name="T31" fmla="*/ 25 h 28"/>
                <a:gd name="T32" fmla="*/ 14 w 24"/>
                <a:gd name="T33" fmla="*/ 28 h 28"/>
                <a:gd name="T34" fmla="*/ 24 w 24"/>
                <a:gd name="T35" fmla="*/ 28 h 28"/>
                <a:gd name="T36" fmla="*/ 24 w 24"/>
                <a:gd name="T37" fmla="*/ 25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4"/>
                <a:gd name="T58" fmla="*/ 0 h 28"/>
                <a:gd name="T59" fmla="*/ 24 w 24"/>
                <a:gd name="T60" fmla="*/ 28 h 2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4" h="28">
                  <a:moveTo>
                    <a:pt x="24" y="25"/>
                  </a:moveTo>
                  <a:lnTo>
                    <a:pt x="14" y="23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4" y="13"/>
                  </a:lnTo>
                  <a:lnTo>
                    <a:pt x="4" y="9"/>
                  </a:lnTo>
                  <a:lnTo>
                    <a:pt x="8" y="5"/>
                  </a:lnTo>
                  <a:lnTo>
                    <a:pt x="14" y="3"/>
                  </a:lnTo>
                  <a:lnTo>
                    <a:pt x="24" y="3"/>
                  </a:lnTo>
                  <a:lnTo>
                    <a:pt x="24" y="0"/>
                  </a:lnTo>
                  <a:lnTo>
                    <a:pt x="14" y="0"/>
                  </a:lnTo>
                  <a:lnTo>
                    <a:pt x="6" y="2"/>
                  </a:lnTo>
                  <a:lnTo>
                    <a:pt x="2" y="7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6" y="25"/>
                  </a:lnTo>
                  <a:lnTo>
                    <a:pt x="14" y="28"/>
                  </a:lnTo>
                  <a:lnTo>
                    <a:pt x="24" y="28"/>
                  </a:lnTo>
                  <a:lnTo>
                    <a:pt x="24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16" name="Freeform 1265">
              <a:extLst>
                <a:ext uri="{FF2B5EF4-FFF2-40B4-BE49-F238E27FC236}">
                  <a16:creationId xmlns:a16="http://schemas.microsoft.com/office/drawing/2014/main" id="{D312E031-15BF-6F46-2331-E6F2BB16A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591"/>
              <a:ext cx="67" cy="34"/>
            </a:xfrm>
            <a:custGeom>
              <a:avLst/>
              <a:gdLst>
                <a:gd name="T0" fmla="*/ 65 w 67"/>
                <a:gd name="T1" fmla="*/ 9 h 34"/>
                <a:gd name="T2" fmla="*/ 67 w 67"/>
                <a:gd name="T3" fmla="*/ 6 h 34"/>
                <a:gd name="T4" fmla="*/ 61 w 67"/>
                <a:gd name="T5" fmla="*/ 2 h 34"/>
                <a:gd name="T6" fmla="*/ 55 w 67"/>
                <a:gd name="T7" fmla="*/ 0 h 34"/>
                <a:gd name="T8" fmla="*/ 51 w 67"/>
                <a:gd name="T9" fmla="*/ 0 h 34"/>
                <a:gd name="T10" fmla="*/ 47 w 67"/>
                <a:gd name="T11" fmla="*/ 0 h 34"/>
                <a:gd name="T12" fmla="*/ 40 w 67"/>
                <a:gd name="T13" fmla="*/ 4 h 34"/>
                <a:gd name="T14" fmla="*/ 34 w 67"/>
                <a:gd name="T15" fmla="*/ 11 h 34"/>
                <a:gd name="T16" fmla="*/ 26 w 67"/>
                <a:gd name="T17" fmla="*/ 17 h 34"/>
                <a:gd name="T18" fmla="*/ 19 w 67"/>
                <a:gd name="T19" fmla="*/ 25 h 34"/>
                <a:gd name="T20" fmla="*/ 11 w 67"/>
                <a:gd name="T21" fmla="*/ 29 h 34"/>
                <a:gd name="T22" fmla="*/ 0 w 67"/>
                <a:gd name="T23" fmla="*/ 31 h 34"/>
                <a:gd name="T24" fmla="*/ 0 w 67"/>
                <a:gd name="T25" fmla="*/ 34 h 34"/>
                <a:gd name="T26" fmla="*/ 11 w 67"/>
                <a:gd name="T27" fmla="*/ 32 h 34"/>
                <a:gd name="T28" fmla="*/ 21 w 67"/>
                <a:gd name="T29" fmla="*/ 29 h 34"/>
                <a:gd name="T30" fmla="*/ 28 w 67"/>
                <a:gd name="T31" fmla="*/ 21 h 34"/>
                <a:gd name="T32" fmla="*/ 36 w 67"/>
                <a:gd name="T33" fmla="*/ 13 h 34"/>
                <a:gd name="T34" fmla="*/ 42 w 67"/>
                <a:gd name="T35" fmla="*/ 8 h 34"/>
                <a:gd name="T36" fmla="*/ 47 w 67"/>
                <a:gd name="T37" fmla="*/ 6 h 34"/>
                <a:gd name="T38" fmla="*/ 51 w 67"/>
                <a:gd name="T39" fmla="*/ 4 h 34"/>
                <a:gd name="T40" fmla="*/ 55 w 67"/>
                <a:gd name="T41" fmla="*/ 6 h 34"/>
                <a:gd name="T42" fmla="*/ 59 w 67"/>
                <a:gd name="T43" fmla="*/ 6 h 34"/>
                <a:gd name="T44" fmla="*/ 65 w 67"/>
                <a:gd name="T45" fmla="*/ 9 h 34"/>
                <a:gd name="T46" fmla="*/ 65 w 67"/>
                <a:gd name="T47" fmla="*/ 6 h 34"/>
                <a:gd name="T48" fmla="*/ 65 w 67"/>
                <a:gd name="T49" fmla="*/ 9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4"/>
                <a:gd name="T77" fmla="*/ 67 w 67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4">
                  <a:moveTo>
                    <a:pt x="65" y="9"/>
                  </a:moveTo>
                  <a:lnTo>
                    <a:pt x="67" y="6"/>
                  </a:lnTo>
                  <a:lnTo>
                    <a:pt x="61" y="2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0" y="4"/>
                  </a:lnTo>
                  <a:lnTo>
                    <a:pt x="34" y="11"/>
                  </a:lnTo>
                  <a:lnTo>
                    <a:pt x="26" y="17"/>
                  </a:lnTo>
                  <a:lnTo>
                    <a:pt x="19" y="25"/>
                  </a:lnTo>
                  <a:lnTo>
                    <a:pt x="11" y="29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11" y="32"/>
                  </a:lnTo>
                  <a:lnTo>
                    <a:pt x="21" y="29"/>
                  </a:lnTo>
                  <a:lnTo>
                    <a:pt x="28" y="21"/>
                  </a:lnTo>
                  <a:lnTo>
                    <a:pt x="36" y="13"/>
                  </a:lnTo>
                  <a:lnTo>
                    <a:pt x="42" y="8"/>
                  </a:lnTo>
                  <a:lnTo>
                    <a:pt x="47" y="6"/>
                  </a:lnTo>
                  <a:lnTo>
                    <a:pt x="51" y="4"/>
                  </a:lnTo>
                  <a:lnTo>
                    <a:pt x="55" y="6"/>
                  </a:lnTo>
                  <a:lnTo>
                    <a:pt x="59" y="6"/>
                  </a:lnTo>
                  <a:lnTo>
                    <a:pt x="65" y="9"/>
                  </a:lnTo>
                  <a:lnTo>
                    <a:pt x="65" y="6"/>
                  </a:lnTo>
                  <a:lnTo>
                    <a:pt x="6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17" name="Freeform 1266">
              <a:extLst>
                <a:ext uri="{FF2B5EF4-FFF2-40B4-BE49-F238E27FC236}">
                  <a16:creationId xmlns:a16="http://schemas.microsoft.com/office/drawing/2014/main" id="{4DB9F1B4-01E2-EAA1-A724-294C2CC1F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1597"/>
              <a:ext cx="21" cy="28"/>
            </a:xfrm>
            <a:custGeom>
              <a:avLst/>
              <a:gdLst>
                <a:gd name="T0" fmla="*/ 21 w 21"/>
                <a:gd name="T1" fmla="*/ 25 h 28"/>
                <a:gd name="T2" fmla="*/ 13 w 21"/>
                <a:gd name="T3" fmla="*/ 23 h 28"/>
                <a:gd name="T4" fmla="*/ 5 w 21"/>
                <a:gd name="T5" fmla="*/ 21 h 28"/>
                <a:gd name="T6" fmla="*/ 3 w 21"/>
                <a:gd name="T7" fmla="*/ 17 h 28"/>
                <a:gd name="T8" fmla="*/ 2 w 21"/>
                <a:gd name="T9" fmla="*/ 13 h 28"/>
                <a:gd name="T10" fmla="*/ 3 w 21"/>
                <a:gd name="T11" fmla="*/ 9 h 28"/>
                <a:gd name="T12" fmla="*/ 5 w 21"/>
                <a:gd name="T13" fmla="*/ 5 h 28"/>
                <a:gd name="T14" fmla="*/ 13 w 21"/>
                <a:gd name="T15" fmla="*/ 3 h 28"/>
                <a:gd name="T16" fmla="*/ 21 w 21"/>
                <a:gd name="T17" fmla="*/ 3 h 28"/>
                <a:gd name="T18" fmla="*/ 21 w 21"/>
                <a:gd name="T19" fmla="*/ 0 h 28"/>
                <a:gd name="T20" fmla="*/ 11 w 21"/>
                <a:gd name="T21" fmla="*/ 0 h 28"/>
                <a:gd name="T22" fmla="*/ 5 w 21"/>
                <a:gd name="T23" fmla="*/ 2 h 28"/>
                <a:gd name="T24" fmla="*/ 2 w 21"/>
                <a:gd name="T25" fmla="*/ 7 h 28"/>
                <a:gd name="T26" fmla="*/ 0 w 21"/>
                <a:gd name="T27" fmla="*/ 13 h 28"/>
                <a:gd name="T28" fmla="*/ 2 w 21"/>
                <a:gd name="T29" fmla="*/ 19 h 28"/>
                <a:gd name="T30" fmla="*/ 5 w 21"/>
                <a:gd name="T31" fmla="*/ 25 h 28"/>
                <a:gd name="T32" fmla="*/ 11 w 21"/>
                <a:gd name="T33" fmla="*/ 28 h 28"/>
                <a:gd name="T34" fmla="*/ 21 w 21"/>
                <a:gd name="T35" fmla="*/ 28 h 28"/>
                <a:gd name="T36" fmla="*/ 21 w 21"/>
                <a:gd name="T37" fmla="*/ 25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"/>
                <a:gd name="T58" fmla="*/ 0 h 28"/>
                <a:gd name="T59" fmla="*/ 21 w 21"/>
                <a:gd name="T60" fmla="*/ 28 h 2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" h="28">
                  <a:moveTo>
                    <a:pt x="21" y="25"/>
                  </a:moveTo>
                  <a:lnTo>
                    <a:pt x="13" y="23"/>
                  </a:lnTo>
                  <a:lnTo>
                    <a:pt x="5" y="21"/>
                  </a:lnTo>
                  <a:lnTo>
                    <a:pt x="3" y="17"/>
                  </a:lnTo>
                  <a:lnTo>
                    <a:pt x="2" y="13"/>
                  </a:lnTo>
                  <a:lnTo>
                    <a:pt x="3" y="9"/>
                  </a:lnTo>
                  <a:lnTo>
                    <a:pt x="5" y="5"/>
                  </a:lnTo>
                  <a:lnTo>
                    <a:pt x="13" y="3"/>
                  </a:lnTo>
                  <a:lnTo>
                    <a:pt x="21" y="3"/>
                  </a:lnTo>
                  <a:lnTo>
                    <a:pt x="21" y="0"/>
                  </a:lnTo>
                  <a:lnTo>
                    <a:pt x="11" y="0"/>
                  </a:lnTo>
                  <a:lnTo>
                    <a:pt x="5" y="2"/>
                  </a:lnTo>
                  <a:lnTo>
                    <a:pt x="2" y="7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5" y="25"/>
                  </a:lnTo>
                  <a:lnTo>
                    <a:pt x="11" y="28"/>
                  </a:lnTo>
                  <a:lnTo>
                    <a:pt x="21" y="28"/>
                  </a:lnTo>
                  <a:lnTo>
                    <a:pt x="21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18" name="Freeform 1267">
              <a:extLst>
                <a:ext uri="{FF2B5EF4-FFF2-40B4-BE49-F238E27FC236}">
                  <a16:creationId xmlns:a16="http://schemas.microsoft.com/office/drawing/2014/main" id="{2C99C48B-D500-D6D4-5D09-79BE45CFC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9" y="1591"/>
              <a:ext cx="67" cy="34"/>
            </a:xfrm>
            <a:custGeom>
              <a:avLst/>
              <a:gdLst>
                <a:gd name="T0" fmla="*/ 67 w 67"/>
                <a:gd name="T1" fmla="*/ 9 h 34"/>
                <a:gd name="T2" fmla="*/ 67 w 67"/>
                <a:gd name="T3" fmla="*/ 6 h 34"/>
                <a:gd name="T4" fmla="*/ 61 w 67"/>
                <a:gd name="T5" fmla="*/ 2 h 34"/>
                <a:gd name="T6" fmla="*/ 57 w 67"/>
                <a:gd name="T7" fmla="*/ 0 h 34"/>
                <a:gd name="T8" fmla="*/ 54 w 67"/>
                <a:gd name="T9" fmla="*/ 0 h 34"/>
                <a:gd name="T10" fmla="*/ 48 w 67"/>
                <a:gd name="T11" fmla="*/ 0 h 34"/>
                <a:gd name="T12" fmla="*/ 42 w 67"/>
                <a:gd name="T13" fmla="*/ 4 h 34"/>
                <a:gd name="T14" fmla="*/ 34 w 67"/>
                <a:gd name="T15" fmla="*/ 11 h 34"/>
                <a:gd name="T16" fmla="*/ 29 w 67"/>
                <a:gd name="T17" fmla="*/ 17 h 34"/>
                <a:gd name="T18" fmla="*/ 21 w 67"/>
                <a:gd name="T19" fmla="*/ 25 h 34"/>
                <a:gd name="T20" fmla="*/ 11 w 67"/>
                <a:gd name="T21" fmla="*/ 29 h 34"/>
                <a:gd name="T22" fmla="*/ 0 w 67"/>
                <a:gd name="T23" fmla="*/ 31 h 34"/>
                <a:gd name="T24" fmla="*/ 0 w 67"/>
                <a:gd name="T25" fmla="*/ 34 h 34"/>
                <a:gd name="T26" fmla="*/ 13 w 67"/>
                <a:gd name="T27" fmla="*/ 32 h 34"/>
                <a:gd name="T28" fmla="*/ 23 w 67"/>
                <a:gd name="T29" fmla="*/ 29 h 34"/>
                <a:gd name="T30" fmla="*/ 30 w 67"/>
                <a:gd name="T31" fmla="*/ 21 h 34"/>
                <a:gd name="T32" fmla="*/ 36 w 67"/>
                <a:gd name="T33" fmla="*/ 13 h 34"/>
                <a:gd name="T34" fmla="*/ 42 w 67"/>
                <a:gd name="T35" fmla="*/ 8 h 34"/>
                <a:gd name="T36" fmla="*/ 50 w 67"/>
                <a:gd name="T37" fmla="*/ 6 h 34"/>
                <a:gd name="T38" fmla="*/ 54 w 67"/>
                <a:gd name="T39" fmla="*/ 4 h 34"/>
                <a:gd name="T40" fmla="*/ 57 w 67"/>
                <a:gd name="T41" fmla="*/ 6 h 34"/>
                <a:gd name="T42" fmla="*/ 61 w 67"/>
                <a:gd name="T43" fmla="*/ 6 h 34"/>
                <a:gd name="T44" fmla="*/ 65 w 67"/>
                <a:gd name="T45" fmla="*/ 9 h 34"/>
                <a:gd name="T46" fmla="*/ 67 w 67"/>
                <a:gd name="T47" fmla="*/ 6 h 34"/>
                <a:gd name="T48" fmla="*/ 67 w 67"/>
                <a:gd name="T49" fmla="*/ 9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4"/>
                <a:gd name="T77" fmla="*/ 67 w 67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4">
                  <a:moveTo>
                    <a:pt x="67" y="9"/>
                  </a:moveTo>
                  <a:lnTo>
                    <a:pt x="67" y="6"/>
                  </a:lnTo>
                  <a:lnTo>
                    <a:pt x="61" y="2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2" y="4"/>
                  </a:lnTo>
                  <a:lnTo>
                    <a:pt x="34" y="11"/>
                  </a:lnTo>
                  <a:lnTo>
                    <a:pt x="29" y="17"/>
                  </a:lnTo>
                  <a:lnTo>
                    <a:pt x="21" y="25"/>
                  </a:lnTo>
                  <a:lnTo>
                    <a:pt x="11" y="29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13" y="32"/>
                  </a:lnTo>
                  <a:lnTo>
                    <a:pt x="23" y="29"/>
                  </a:lnTo>
                  <a:lnTo>
                    <a:pt x="30" y="21"/>
                  </a:lnTo>
                  <a:lnTo>
                    <a:pt x="36" y="13"/>
                  </a:lnTo>
                  <a:lnTo>
                    <a:pt x="42" y="8"/>
                  </a:lnTo>
                  <a:lnTo>
                    <a:pt x="50" y="6"/>
                  </a:lnTo>
                  <a:lnTo>
                    <a:pt x="54" y="4"/>
                  </a:lnTo>
                  <a:lnTo>
                    <a:pt x="57" y="6"/>
                  </a:lnTo>
                  <a:lnTo>
                    <a:pt x="61" y="6"/>
                  </a:lnTo>
                  <a:lnTo>
                    <a:pt x="65" y="9"/>
                  </a:lnTo>
                  <a:lnTo>
                    <a:pt x="67" y="6"/>
                  </a:lnTo>
                  <a:lnTo>
                    <a:pt x="67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19" name="Freeform 1268">
              <a:extLst>
                <a:ext uri="{FF2B5EF4-FFF2-40B4-BE49-F238E27FC236}">
                  <a16:creationId xmlns:a16="http://schemas.microsoft.com/office/drawing/2014/main" id="{9C61A327-41D8-3C48-ED0B-AF8EF355E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1597"/>
              <a:ext cx="23" cy="28"/>
            </a:xfrm>
            <a:custGeom>
              <a:avLst/>
              <a:gdLst>
                <a:gd name="T0" fmla="*/ 23 w 23"/>
                <a:gd name="T1" fmla="*/ 25 h 28"/>
                <a:gd name="T2" fmla="*/ 13 w 23"/>
                <a:gd name="T3" fmla="*/ 23 h 28"/>
                <a:gd name="T4" fmla="*/ 8 w 23"/>
                <a:gd name="T5" fmla="*/ 21 h 28"/>
                <a:gd name="T6" fmla="*/ 4 w 23"/>
                <a:gd name="T7" fmla="*/ 17 h 28"/>
                <a:gd name="T8" fmla="*/ 4 w 23"/>
                <a:gd name="T9" fmla="*/ 13 h 28"/>
                <a:gd name="T10" fmla="*/ 4 w 23"/>
                <a:gd name="T11" fmla="*/ 9 h 28"/>
                <a:gd name="T12" fmla="*/ 8 w 23"/>
                <a:gd name="T13" fmla="*/ 5 h 28"/>
                <a:gd name="T14" fmla="*/ 13 w 23"/>
                <a:gd name="T15" fmla="*/ 3 h 28"/>
                <a:gd name="T16" fmla="*/ 23 w 23"/>
                <a:gd name="T17" fmla="*/ 3 h 28"/>
                <a:gd name="T18" fmla="*/ 23 w 23"/>
                <a:gd name="T19" fmla="*/ 0 h 28"/>
                <a:gd name="T20" fmla="*/ 13 w 23"/>
                <a:gd name="T21" fmla="*/ 0 h 28"/>
                <a:gd name="T22" fmla="*/ 6 w 23"/>
                <a:gd name="T23" fmla="*/ 2 h 28"/>
                <a:gd name="T24" fmla="*/ 2 w 23"/>
                <a:gd name="T25" fmla="*/ 7 h 28"/>
                <a:gd name="T26" fmla="*/ 0 w 23"/>
                <a:gd name="T27" fmla="*/ 13 h 28"/>
                <a:gd name="T28" fmla="*/ 2 w 23"/>
                <a:gd name="T29" fmla="*/ 19 h 28"/>
                <a:gd name="T30" fmla="*/ 6 w 23"/>
                <a:gd name="T31" fmla="*/ 25 h 28"/>
                <a:gd name="T32" fmla="*/ 13 w 23"/>
                <a:gd name="T33" fmla="*/ 28 h 28"/>
                <a:gd name="T34" fmla="*/ 23 w 23"/>
                <a:gd name="T35" fmla="*/ 28 h 28"/>
                <a:gd name="T36" fmla="*/ 23 w 23"/>
                <a:gd name="T37" fmla="*/ 25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28"/>
                <a:gd name="T59" fmla="*/ 23 w 23"/>
                <a:gd name="T60" fmla="*/ 28 h 2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28">
                  <a:moveTo>
                    <a:pt x="23" y="25"/>
                  </a:moveTo>
                  <a:lnTo>
                    <a:pt x="13" y="23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4" y="13"/>
                  </a:lnTo>
                  <a:lnTo>
                    <a:pt x="4" y="9"/>
                  </a:lnTo>
                  <a:lnTo>
                    <a:pt x="8" y="5"/>
                  </a:lnTo>
                  <a:lnTo>
                    <a:pt x="13" y="3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7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6" y="25"/>
                  </a:lnTo>
                  <a:lnTo>
                    <a:pt x="13" y="28"/>
                  </a:lnTo>
                  <a:lnTo>
                    <a:pt x="23" y="28"/>
                  </a:lnTo>
                  <a:lnTo>
                    <a:pt x="23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20" name="Freeform 1269">
              <a:extLst>
                <a:ext uri="{FF2B5EF4-FFF2-40B4-BE49-F238E27FC236}">
                  <a16:creationId xmlns:a16="http://schemas.microsoft.com/office/drawing/2014/main" id="{B01A87A1-132E-43DC-DF0E-B71B85889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6" y="1591"/>
              <a:ext cx="67" cy="34"/>
            </a:xfrm>
            <a:custGeom>
              <a:avLst/>
              <a:gdLst>
                <a:gd name="T0" fmla="*/ 65 w 67"/>
                <a:gd name="T1" fmla="*/ 9 h 34"/>
                <a:gd name="T2" fmla="*/ 67 w 67"/>
                <a:gd name="T3" fmla="*/ 6 h 34"/>
                <a:gd name="T4" fmla="*/ 61 w 67"/>
                <a:gd name="T5" fmla="*/ 2 h 34"/>
                <a:gd name="T6" fmla="*/ 56 w 67"/>
                <a:gd name="T7" fmla="*/ 0 h 34"/>
                <a:gd name="T8" fmla="*/ 52 w 67"/>
                <a:gd name="T9" fmla="*/ 0 h 34"/>
                <a:gd name="T10" fmla="*/ 48 w 67"/>
                <a:gd name="T11" fmla="*/ 0 h 34"/>
                <a:gd name="T12" fmla="*/ 40 w 67"/>
                <a:gd name="T13" fmla="*/ 4 h 34"/>
                <a:gd name="T14" fmla="*/ 34 w 67"/>
                <a:gd name="T15" fmla="*/ 11 h 34"/>
                <a:gd name="T16" fmla="*/ 27 w 67"/>
                <a:gd name="T17" fmla="*/ 17 h 34"/>
                <a:gd name="T18" fmla="*/ 19 w 67"/>
                <a:gd name="T19" fmla="*/ 25 h 34"/>
                <a:gd name="T20" fmla="*/ 11 w 67"/>
                <a:gd name="T21" fmla="*/ 29 h 34"/>
                <a:gd name="T22" fmla="*/ 0 w 67"/>
                <a:gd name="T23" fmla="*/ 31 h 34"/>
                <a:gd name="T24" fmla="*/ 0 w 67"/>
                <a:gd name="T25" fmla="*/ 34 h 34"/>
                <a:gd name="T26" fmla="*/ 11 w 67"/>
                <a:gd name="T27" fmla="*/ 32 h 34"/>
                <a:gd name="T28" fmla="*/ 21 w 67"/>
                <a:gd name="T29" fmla="*/ 29 h 34"/>
                <a:gd name="T30" fmla="*/ 29 w 67"/>
                <a:gd name="T31" fmla="*/ 21 h 34"/>
                <a:gd name="T32" fmla="*/ 36 w 67"/>
                <a:gd name="T33" fmla="*/ 13 h 34"/>
                <a:gd name="T34" fmla="*/ 42 w 67"/>
                <a:gd name="T35" fmla="*/ 8 h 34"/>
                <a:gd name="T36" fmla="*/ 48 w 67"/>
                <a:gd name="T37" fmla="*/ 6 h 34"/>
                <a:gd name="T38" fmla="*/ 52 w 67"/>
                <a:gd name="T39" fmla="*/ 4 h 34"/>
                <a:gd name="T40" fmla="*/ 56 w 67"/>
                <a:gd name="T41" fmla="*/ 6 h 34"/>
                <a:gd name="T42" fmla="*/ 59 w 67"/>
                <a:gd name="T43" fmla="*/ 6 h 34"/>
                <a:gd name="T44" fmla="*/ 65 w 67"/>
                <a:gd name="T45" fmla="*/ 9 h 34"/>
                <a:gd name="T46" fmla="*/ 65 w 67"/>
                <a:gd name="T47" fmla="*/ 6 h 34"/>
                <a:gd name="T48" fmla="*/ 65 w 67"/>
                <a:gd name="T49" fmla="*/ 9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4"/>
                <a:gd name="T77" fmla="*/ 67 w 67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4">
                  <a:moveTo>
                    <a:pt x="65" y="9"/>
                  </a:moveTo>
                  <a:lnTo>
                    <a:pt x="67" y="6"/>
                  </a:lnTo>
                  <a:lnTo>
                    <a:pt x="61" y="2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0" y="4"/>
                  </a:lnTo>
                  <a:lnTo>
                    <a:pt x="34" y="11"/>
                  </a:lnTo>
                  <a:lnTo>
                    <a:pt x="27" y="17"/>
                  </a:lnTo>
                  <a:lnTo>
                    <a:pt x="19" y="25"/>
                  </a:lnTo>
                  <a:lnTo>
                    <a:pt x="11" y="29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11" y="32"/>
                  </a:lnTo>
                  <a:lnTo>
                    <a:pt x="21" y="29"/>
                  </a:lnTo>
                  <a:lnTo>
                    <a:pt x="29" y="21"/>
                  </a:lnTo>
                  <a:lnTo>
                    <a:pt x="36" y="13"/>
                  </a:lnTo>
                  <a:lnTo>
                    <a:pt x="42" y="8"/>
                  </a:lnTo>
                  <a:lnTo>
                    <a:pt x="48" y="6"/>
                  </a:lnTo>
                  <a:lnTo>
                    <a:pt x="52" y="4"/>
                  </a:lnTo>
                  <a:lnTo>
                    <a:pt x="56" y="6"/>
                  </a:lnTo>
                  <a:lnTo>
                    <a:pt x="59" y="6"/>
                  </a:lnTo>
                  <a:lnTo>
                    <a:pt x="65" y="9"/>
                  </a:lnTo>
                  <a:lnTo>
                    <a:pt x="65" y="6"/>
                  </a:lnTo>
                  <a:lnTo>
                    <a:pt x="6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21" name="Freeform 1270">
              <a:extLst>
                <a:ext uri="{FF2B5EF4-FFF2-40B4-BE49-F238E27FC236}">
                  <a16:creationId xmlns:a16="http://schemas.microsoft.com/office/drawing/2014/main" id="{7D582088-707D-70E8-1671-45823E9B4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1597"/>
              <a:ext cx="21" cy="28"/>
            </a:xfrm>
            <a:custGeom>
              <a:avLst/>
              <a:gdLst>
                <a:gd name="T0" fmla="*/ 21 w 21"/>
                <a:gd name="T1" fmla="*/ 25 h 28"/>
                <a:gd name="T2" fmla="*/ 14 w 21"/>
                <a:gd name="T3" fmla="*/ 23 h 28"/>
                <a:gd name="T4" fmla="*/ 6 w 21"/>
                <a:gd name="T5" fmla="*/ 21 h 28"/>
                <a:gd name="T6" fmla="*/ 4 w 21"/>
                <a:gd name="T7" fmla="*/ 17 h 28"/>
                <a:gd name="T8" fmla="*/ 2 w 21"/>
                <a:gd name="T9" fmla="*/ 13 h 28"/>
                <a:gd name="T10" fmla="*/ 4 w 21"/>
                <a:gd name="T11" fmla="*/ 9 h 28"/>
                <a:gd name="T12" fmla="*/ 6 w 21"/>
                <a:gd name="T13" fmla="*/ 5 h 28"/>
                <a:gd name="T14" fmla="*/ 14 w 21"/>
                <a:gd name="T15" fmla="*/ 3 h 28"/>
                <a:gd name="T16" fmla="*/ 21 w 21"/>
                <a:gd name="T17" fmla="*/ 3 h 28"/>
                <a:gd name="T18" fmla="*/ 21 w 21"/>
                <a:gd name="T19" fmla="*/ 0 h 28"/>
                <a:gd name="T20" fmla="*/ 12 w 21"/>
                <a:gd name="T21" fmla="*/ 0 h 28"/>
                <a:gd name="T22" fmla="*/ 6 w 21"/>
                <a:gd name="T23" fmla="*/ 2 h 28"/>
                <a:gd name="T24" fmla="*/ 2 w 21"/>
                <a:gd name="T25" fmla="*/ 7 h 28"/>
                <a:gd name="T26" fmla="*/ 0 w 21"/>
                <a:gd name="T27" fmla="*/ 13 h 28"/>
                <a:gd name="T28" fmla="*/ 2 w 21"/>
                <a:gd name="T29" fmla="*/ 19 h 28"/>
                <a:gd name="T30" fmla="*/ 6 w 21"/>
                <a:gd name="T31" fmla="*/ 25 h 28"/>
                <a:gd name="T32" fmla="*/ 12 w 21"/>
                <a:gd name="T33" fmla="*/ 28 h 28"/>
                <a:gd name="T34" fmla="*/ 21 w 21"/>
                <a:gd name="T35" fmla="*/ 28 h 28"/>
                <a:gd name="T36" fmla="*/ 21 w 21"/>
                <a:gd name="T37" fmla="*/ 25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"/>
                <a:gd name="T58" fmla="*/ 0 h 28"/>
                <a:gd name="T59" fmla="*/ 21 w 21"/>
                <a:gd name="T60" fmla="*/ 28 h 2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" h="28">
                  <a:moveTo>
                    <a:pt x="21" y="25"/>
                  </a:moveTo>
                  <a:lnTo>
                    <a:pt x="14" y="23"/>
                  </a:lnTo>
                  <a:lnTo>
                    <a:pt x="6" y="21"/>
                  </a:lnTo>
                  <a:lnTo>
                    <a:pt x="4" y="17"/>
                  </a:lnTo>
                  <a:lnTo>
                    <a:pt x="2" y="13"/>
                  </a:lnTo>
                  <a:lnTo>
                    <a:pt x="4" y="9"/>
                  </a:lnTo>
                  <a:lnTo>
                    <a:pt x="6" y="5"/>
                  </a:lnTo>
                  <a:lnTo>
                    <a:pt x="14" y="3"/>
                  </a:lnTo>
                  <a:lnTo>
                    <a:pt x="21" y="3"/>
                  </a:lnTo>
                  <a:lnTo>
                    <a:pt x="21" y="0"/>
                  </a:lnTo>
                  <a:lnTo>
                    <a:pt x="12" y="0"/>
                  </a:lnTo>
                  <a:lnTo>
                    <a:pt x="6" y="2"/>
                  </a:lnTo>
                  <a:lnTo>
                    <a:pt x="2" y="7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6" y="25"/>
                  </a:lnTo>
                  <a:lnTo>
                    <a:pt x="12" y="28"/>
                  </a:lnTo>
                  <a:lnTo>
                    <a:pt x="21" y="28"/>
                  </a:lnTo>
                  <a:lnTo>
                    <a:pt x="21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22" name="Freeform 1271">
              <a:extLst>
                <a:ext uri="{FF2B5EF4-FFF2-40B4-BE49-F238E27FC236}">
                  <a16:creationId xmlns:a16="http://schemas.microsoft.com/office/drawing/2014/main" id="{F8D6FC4D-2BC4-A326-441A-AD6B0059C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1" y="1591"/>
              <a:ext cx="67" cy="34"/>
            </a:xfrm>
            <a:custGeom>
              <a:avLst/>
              <a:gdLst>
                <a:gd name="T0" fmla="*/ 67 w 67"/>
                <a:gd name="T1" fmla="*/ 9 h 34"/>
                <a:gd name="T2" fmla="*/ 67 w 67"/>
                <a:gd name="T3" fmla="*/ 6 h 34"/>
                <a:gd name="T4" fmla="*/ 62 w 67"/>
                <a:gd name="T5" fmla="*/ 2 h 34"/>
                <a:gd name="T6" fmla="*/ 58 w 67"/>
                <a:gd name="T7" fmla="*/ 0 h 34"/>
                <a:gd name="T8" fmla="*/ 54 w 67"/>
                <a:gd name="T9" fmla="*/ 0 h 34"/>
                <a:gd name="T10" fmla="*/ 48 w 67"/>
                <a:gd name="T11" fmla="*/ 0 h 34"/>
                <a:gd name="T12" fmla="*/ 42 w 67"/>
                <a:gd name="T13" fmla="*/ 4 h 34"/>
                <a:gd name="T14" fmla="*/ 35 w 67"/>
                <a:gd name="T15" fmla="*/ 11 h 34"/>
                <a:gd name="T16" fmla="*/ 29 w 67"/>
                <a:gd name="T17" fmla="*/ 17 h 34"/>
                <a:gd name="T18" fmla="*/ 21 w 67"/>
                <a:gd name="T19" fmla="*/ 25 h 34"/>
                <a:gd name="T20" fmla="*/ 12 w 67"/>
                <a:gd name="T21" fmla="*/ 29 h 34"/>
                <a:gd name="T22" fmla="*/ 0 w 67"/>
                <a:gd name="T23" fmla="*/ 31 h 34"/>
                <a:gd name="T24" fmla="*/ 0 w 67"/>
                <a:gd name="T25" fmla="*/ 34 h 34"/>
                <a:gd name="T26" fmla="*/ 14 w 67"/>
                <a:gd name="T27" fmla="*/ 32 h 34"/>
                <a:gd name="T28" fmla="*/ 23 w 67"/>
                <a:gd name="T29" fmla="*/ 29 h 34"/>
                <a:gd name="T30" fmla="*/ 31 w 67"/>
                <a:gd name="T31" fmla="*/ 21 h 34"/>
                <a:gd name="T32" fmla="*/ 37 w 67"/>
                <a:gd name="T33" fmla="*/ 13 h 34"/>
                <a:gd name="T34" fmla="*/ 42 w 67"/>
                <a:gd name="T35" fmla="*/ 8 h 34"/>
                <a:gd name="T36" fmla="*/ 50 w 67"/>
                <a:gd name="T37" fmla="*/ 6 h 34"/>
                <a:gd name="T38" fmla="*/ 54 w 67"/>
                <a:gd name="T39" fmla="*/ 4 h 34"/>
                <a:gd name="T40" fmla="*/ 58 w 67"/>
                <a:gd name="T41" fmla="*/ 6 h 34"/>
                <a:gd name="T42" fmla="*/ 62 w 67"/>
                <a:gd name="T43" fmla="*/ 6 h 34"/>
                <a:gd name="T44" fmla="*/ 65 w 67"/>
                <a:gd name="T45" fmla="*/ 9 h 34"/>
                <a:gd name="T46" fmla="*/ 67 w 67"/>
                <a:gd name="T47" fmla="*/ 6 h 34"/>
                <a:gd name="T48" fmla="*/ 67 w 67"/>
                <a:gd name="T49" fmla="*/ 9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4"/>
                <a:gd name="T77" fmla="*/ 67 w 67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4">
                  <a:moveTo>
                    <a:pt x="67" y="9"/>
                  </a:moveTo>
                  <a:lnTo>
                    <a:pt x="67" y="6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2" y="4"/>
                  </a:lnTo>
                  <a:lnTo>
                    <a:pt x="35" y="11"/>
                  </a:lnTo>
                  <a:lnTo>
                    <a:pt x="29" y="17"/>
                  </a:lnTo>
                  <a:lnTo>
                    <a:pt x="21" y="25"/>
                  </a:lnTo>
                  <a:lnTo>
                    <a:pt x="12" y="29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14" y="32"/>
                  </a:lnTo>
                  <a:lnTo>
                    <a:pt x="23" y="29"/>
                  </a:lnTo>
                  <a:lnTo>
                    <a:pt x="31" y="21"/>
                  </a:lnTo>
                  <a:lnTo>
                    <a:pt x="37" y="13"/>
                  </a:lnTo>
                  <a:lnTo>
                    <a:pt x="42" y="8"/>
                  </a:lnTo>
                  <a:lnTo>
                    <a:pt x="50" y="6"/>
                  </a:lnTo>
                  <a:lnTo>
                    <a:pt x="54" y="4"/>
                  </a:lnTo>
                  <a:lnTo>
                    <a:pt x="58" y="6"/>
                  </a:lnTo>
                  <a:lnTo>
                    <a:pt x="62" y="6"/>
                  </a:lnTo>
                  <a:lnTo>
                    <a:pt x="65" y="9"/>
                  </a:lnTo>
                  <a:lnTo>
                    <a:pt x="67" y="6"/>
                  </a:lnTo>
                  <a:lnTo>
                    <a:pt x="67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23" name="Freeform 1272">
              <a:extLst>
                <a:ext uri="{FF2B5EF4-FFF2-40B4-BE49-F238E27FC236}">
                  <a16:creationId xmlns:a16="http://schemas.microsoft.com/office/drawing/2014/main" id="{FC65FA20-7A86-77F8-F355-44D705864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1597"/>
              <a:ext cx="23" cy="28"/>
            </a:xfrm>
            <a:custGeom>
              <a:avLst/>
              <a:gdLst>
                <a:gd name="T0" fmla="*/ 23 w 23"/>
                <a:gd name="T1" fmla="*/ 25 h 28"/>
                <a:gd name="T2" fmla="*/ 14 w 23"/>
                <a:gd name="T3" fmla="*/ 23 h 28"/>
                <a:gd name="T4" fmla="*/ 8 w 23"/>
                <a:gd name="T5" fmla="*/ 21 h 28"/>
                <a:gd name="T6" fmla="*/ 4 w 23"/>
                <a:gd name="T7" fmla="*/ 17 h 28"/>
                <a:gd name="T8" fmla="*/ 4 w 23"/>
                <a:gd name="T9" fmla="*/ 13 h 28"/>
                <a:gd name="T10" fmla="*/ 4 w 23"/>
                <a:gd name="T11" fmla="*/ 9 h 28"/>
                <a:gd name="T12" fmla="*/ 8 w 23"/>
                <a:gd name="T13" fmla="*/ 5 h 28"/>
                <a:gd name="T14" fmla="*/ 14 w 23"/>
                <a:gd name="T15" fmla="*/ 3 h 28"/>
                <a:gd name="T16" fmla="*/ 23 w 23"/>
                <a:gd name="T17" fmla="*/ 3 h 28"/>
                <a:gd name="T18" fmla="*/ 23 w 23"/>
                <a:gd name="T19" fmla="*/ 0 h 28"/>
                <a:gd name="T20" fmla="*/ 14 w 23"/>
                <a:gd name="T21" fmla="*/ 0 h 28"/>
                <a:gd name="T22" fmla="*/ 6 w 23"/>
                <a:gd name="T23" fmla="*/ 2 h 28"/>
                <a:gd name="T24" fmla="*/ 2 w 23"/>
                <a:gd name="T25" fmla="*/ 7 h 28"/>
                <a:gd name="T26" fmla="*/ 0 w 23"/>
                <a:gd name="T27" fmla="*/ 13 h 28"/>
                <a:gd name="T28" fmla="*/ 2 w 23"/>
                <a:gd name="T29" fmla="*/ 19 h 28"/>
                <a:gd name="T30" fmla="*/ 6 w 23"/>
                <a:gd name="T31" fmla="*/ 25 h 28"/>
                <a:gd name="T32" fmla="*/ 14 w 23"/>
                <a:gd name="T33" fmla="*/ 28 h 28"/>
                <a:gd name="T34" fmla="*/ 23 w 23"/>
                <a:gd name="T35" fmla="*/ 28 h 28"/>
                <a:gd name="T36" fmla="*/ 23 w 23"/>
                <a:gd name="T37" fmla="*/ 25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28"/>
                <a:gd name="T59" fmla="*/ 23 w 23"/>
                <a:gd name="T60" fmla="*/ 28 h 2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28">
                  <a:moveTo>
                    <a:pt x="23" y="25"/>
                  </a:moveTo>
                  <a:lnTo>
                    <a:pt x="14" y="23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4" y="13"/>
                  </a:lnTo>
                  <a:lnTo>
                    <a:pt x="4" y="9"/>
                  </a:lnTo>
                  <a:lnTo>
                    <a:pt x="8" y="5"/>
                  </a:lnTo>
                  <a:lnTo>
                    <a:pt x="14" y="3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6" y="2"/>
                  </a:lnTo>
                  <a:lnTo>
                    <a:pt x="2" y="7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6" y="25"/>
                  </a:lnTo>
                  <a:lnTo>
                    <a:pt x="14" y="28"/>
                  </a:lnTo>
                  <a:lnTo>
                    <a:pt x="23" y="28"/>
                  </a:lnTo>
                  <a:lnTo>
                    <a:pt x="23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24" name="Freeform 1273">
              <a:extLst>
                <a:ext uri="{FF2B5EF4-FFF2-40B4-BE49-F238E27FC236}">
                  <a16:creationId xmlns:a16="http://schemas.microsoft.com/office/drawing/2014/main" id="{824D3C75-36A1-8B55-D93E-EBEE53018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" y="1591"/>
              <a:ext cx="68" cy="34"/>
            </a:xfrm>
            <a:custGeom>
              <a:avLst/>
              <a:gdLst>
                <a:gd name="T0" fmla="*/ 66 w 68"/>
                <a:gd name="T1" fmla="*/ 9 h 34"/>
                <a:gd name="T2" fmla="*/ 68 w 68"/>
                <a:gd name="T3" fmla="*/ 6 h 34"/>
                <a:gd name="T4" fmla="*/ 62 w 68"/>
                <a:gd name="T5" fmla="*/ 2 h 34"/>
                <a:gd name="T6" fmla="*/ 56 w 68"/>
                <a:gd name="T7" fmla="*/ 0 h 34"/>
                <a:gd name="T8" fmla="*/ 52 w 68"/>
                <a:gd name="T9" fmla="*/ 0 h 34"/>
                <a:gd name="T10" fmla="*/ 48 w 68"/>
                <a:gd name="T11" fmla="*/ 0 h 34"/>
                <a:gd name="T12" fmla="*/ 41 w 68"/>
                <a:gd name="T13" fmla="*/ 4 h 34"/>
                <a:gd name="T14" fmla="*/ 35 w 68"/>
                <a:gd name="T15" fmla="*/ 11 h 34"/>
                <a:gd name="T16" fmla="*/ 27 w 68"/>
                <a:gd name="T17" fmla="*/ 17 h 34"/>
                <a:gd name="T18" fmla="*/ 20 w 68"/>
                <a:gd name="T19" fmla="*/ 25 h 34"/>
                <a:gd name="T20" fmla="*/ 12 w 68"/>
                <a:gd name="T21" fmla="*/ 29 h 34"/>
                <a:gd name="T22" fmla="*/ 0 w 68"/>
                <a:gd name="T23" fmla="*/ 31 h 34"/>
                <a:gd name="T24" fmla="*/ 0 w 68"/>
                <a:gd name="T25" fmla="*/ 34 h 34"/>
                <a:gd name="T26" fmla="*/ 12 w 68"/>
                <a:gd name="T27" fmla="*/ 32 h 34"/>
                <a:gd name="T28" fmla="*/ 22 w 68"/>
                <a:gd name="T29" fmla="*/ 29 h 34"/>
                <a:gd name="T30" fmla="*/ 29 w 68"/>
                <a:gd name="T31" fmla="*/ 21 h 34"/>
                <a:gd name="T32" fmla="*/ 37 w 68"/>
                <a:gd name="T33" fmla="*/ 13 h 34"/>
                <a:gd name="T34" fmla="*/ 43 w 68"/>
                <a:gd name="T35" fmla="*/ 8 h 34"/>
                <a:gd name="T36" fmla="*/ 48 w 68"/>
                <a:gd name="T37" fmla="*/ 6 h 34"/>
                <a:gd name="T38" fmla="*/ 52 w 68"/>
                <a:gd name="T39" fmla="*/ 4 h 34"/>
                <a:gd name="T40" fmla="*/ 56 w 68"/>
                <a:gd name="T41" fmla="*/ 6 h 34"/>
                <a:gd name="T42" fmla="*/ 60 w 68"/>
                <a:gd name="T43" fmla="*/ 6 h 34"/>
                <a:gd name="T44" fmla="*/ 66 w 68"/>
                <a:gd name="T45" fmla="*/ 9 h 34"/>
                <a:gd name="T46" fmla="*/ 66 w 68"/>
                <a:gd name="T47" fmla="*/ 6 h 34"/>
                <a:gd name="T48" fmla="*/ 66 w 68"/>
                <a:gd name="T49" fmla="*/ 9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8"/>
                <a:gd name="T76" fmla="*/ 0 h 34"/>
                <a:gd name="T77" fmla="*/ 68 w 68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8" h="34">
                  <a:moveTo>
                    <a:pt x="66" y="9"/>
                  </a:moveTo>
                  <a:lnTo>
                    <a:pt x="68" y="6"/>
                  </a:lnTo>
                  <a:lnTo>
                    <a:pt x="62" y="2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1" y="4"/>
                  </a:lnTo>
                  <a:lnTo>
                    <a:pt x="35" y="11"/>
                  </a:lnTo>
                  <a:lnTo>
                    <a:pt x="27" y="17"/>
                  </a:lnTo>
                  <a:lnTo>
                    <a:pt x="20" y="25"/>
                  </a:lnTo>
                  <a:lnTo>
                    <a:pt x="12" y="29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12" y="32"/>
                  </a:lnTo>
                  <a:lnTo>
                    <a:pt x="22" y="29"/>
                  </a:lnTo>
                  <a:lnTo>
                    <a:pt x="29" y="21"/>
                  </a:lnTo>
                  <a:lnTo>
                    <a:pt x="37" y="13"/>
                  </a:lnTo>
                  <a:lnTo>
                    <a:pt x="43" y="8"/>
                  </a:lnTo>
                  <a:lnTo>
                    <a:pt x="48" y="6"/>
                  </a:lnTo>
                  <a:lnTo>
                    <a:pt x="52" y="4"/>
                  </a:lnTo>
                  <a:lnTo>
                    <a:pt x="56" y="6"/>
                  </a:lnTo>
                  <a:lnTo>
                    <a:pt x="60" y="6"/>
                  </a:lnTo>
                  <a:lnTo>
                    <a:pt x="66" y="9"/>
                  </a:lnTo>
                  <a:lnTo>
                    <a:pt x="66" y="6"/>
                  </a:lnTo>
                  <a:lnTo>
                    <a:pt x="66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25" name="Freeform 1274">
              <a:extLst>
                <a:ext uri="{FF2B5EF4-FFF2-40B4-BE49-F238E27FC236}">
                  <a16:creationId xmlns:a16="http://schemas.microsoft.com/office/drawing/2014/main" id="{27AE740D-53A7-9B8C-0033-BF4E174DD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3" y="1597"/>
              <a:ext cx="21" cy="28"/>
            </a:xfrm>
            <a:custGeom>
              <a:avLst/>
              <a:gdLst>
                <a:gd name="T0" fmla="*/ 21 w 21"/>
                <a:gd name="T1" fmla="*/ 25 h 28"/>
                <a:gd name="T2" fmla="*/ 13 w 21"/>
                <a:gd name="T3" fmla="*/ 23 h 28"/>
                <a:gd name="T4" fmla="*/ 7 w 21"/>
                <a:gd name="T5" fmla="*/ 21 h 28"/>
                <a:gd name="T6" fmla="*/ 3 w 21"/>
                <a:gd name="T7" fmla="*/ 17 h 28"/>
                <a:gd name="T8" fmla="*/ 1 w 21"/>
                <a:gd name="T9" fmla="*/ 13 h 28"/>
                <a:gd name="T10" fmla="*/ 3 w 21"/>
                <a:gd name="T11" fmla="*/ 9 h 28"/>
                <a:gd name="T12" fmla="*/ 5 w 21"/>
                <a:gd name="T13" fmla="*/ 5 h 28"/>
                <a:gd name="T14" fmla="*/ 13 w 21"/>
                <a:gd name="T15" fmla="*/ 3 h 28"/>
                <a:gd name="T16" fmla="*/ 21 w 21"/>
                <a:gd name="T17" fmla="*/ 3 h 28"/>
                <a:gd name="T18" fmla="*/ 21 w 21"/>
                <a:gd name="T19" fmla="*/ 0 h 28"/>
                <a:gd name="T20" fmla="*/ 11 w 21"/>
                <a:gd name="T21" fmla="*/ 0 h 28"/>
                <a:gd name="T22" fmla="*/ 5 w 21"/>
                <a:gd name="T23" fmla="*/ 2 h 28"/>
                <a:gd name="T24" fmla="*/ 1 w 21"/>
                <a:gd name="T25" fmla="*/ 7 h 28"/>
                <a:gd name="T26" fmla="*/ 0 w 21"/>
                <a:gd name="T27" fmla="*/ 13 h 28"/>
                <a:gd name="T28" fmla="*/ 1 w 21"/>
                <a:gd name="T29" fmla="*/ 19 h 28"/>
                <a:gd name="T30" fmla="*/ 5 w 21"/>
                <a:gd name="T31" fmla="*/ 25 h 28"/>
                <a:gd name="T32" fmla="*/ 11 w 21"/>
                <a:gd name="T33" fmla="*/ 28 h 28"/>
                <a:gd name="T34" fmla="*/ 21 w 21"/>
                <a:gd name="T35" fmla="*/ 28 h 28"/>
                <a:gd name="T36" fmla="*/ 21 w 21"/>
                <a:gd name="T37" fmla="*/ 25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"/>
                <a:gd name="T58" fmla="*/ 0 h 28"/>
                <a:gd name="T59" fmla="*/ 21 w 21"/>
                <a:gd name="T60" fmla="*/ 28 h 2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" h="28">
                  <a:moveTo>
                    <a:pt x="21" y="25"/>
                  </a:moveTo>
                  <a:lnTo>
                    <a:pt x="13" y="23"/>
                  </a:lnTo>
                  <a:lnTo>
                    <a:pt x="7" y="21"/>
                  </a:lnTo>
                  <a:lnTo>
                    <a:pt x="3" y="17"/>
                  </a:lnTo>
                  <a:lnTo>
                    <a:pt x="1" y="13"/>
                  </a:lnTo>
                  <a:lnTo>
                    <a:pt x="3" y="9"/>
                  </a:lnTo>
                  <a:lnTo>
                    <a:pt x="5" y="5"/>
                  </a:lnTo>
                  <a:lnTo>
                    <a:pt x="13" y="3"/>
                  </a:lnTo>
                  <a:lnTo>
                    <a:pt x="21" y="3"/>
                  </a:lnTo>
                  <a:lnTo>
                    <a:pt x="21" y="0"/>
                  </a:lnTo>
                  <a:lnTo>
                    <a:pt x="11" y="0"/>
                  </a:lnTo>
                  <a:lnTo>
                    <a:pt x="5" y="2"/>
                  </a:lnTo>
                  <a:lnTo>
                    <a:pt x="1" y="7"/>
                  </a:lnTo>
                  <a:lnTo>
                    <a:pt x="0" y="13"/>
                  </a:lnTo>
                  <a:lnTo>
                    <a:pt x="1" y="19"/>
                  </a:lnTo>
                  <a:lnTo>
                    <a:pt x="5" y="25"/>
                  </a:lnTo>
                  <a:lnTo>
                    <a:pt x="11" y="28"/>
                  </a:lnTo>
                  <a:lnTo>
                    <a:pt x="21" y="28"/>
                  </a:lnTo>
                  <a:lnTo>
                    <a:pt x="21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26" name="Freeform 1275">
              <a:extLst>
                <a:ext uri="{FF2B5EF4-FFF2-40B4-BE49-F238E27FC236}">
                  <a16:creationId xmlns:a16="http://schemas.microsoft.com/office/drawing/2014/main" id="{BC0CAA70-EEF0-F6D2-1483-33E2DB3FB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1591"/>
              <a:ext cx="67" cy="34"/>
            </a:xfrm>
            <a:custGeom>
              <a:avLst/>
              <a:gdLst>
                <a:gd name="T0" fmla="*/ 67 w 67"/>
                <a:gd name="T1" fmla="*/ 9 h 34"/>
                <a:gd name="T2" fmla="*/ 67 w 67"/>
                <a:gd name="T3" fmla="*/ 6 h 34"/>
                <a:gd name="T4" fmla="*/ 61 w 67"/>
                <a:gd name="T5" fmla="*/ 2 h 34"/>
                <a:gd name="T6" fmla="*/ 57 w 67"/>
                <a:gd name="T7" fmla="*/ 0 h 34"/>
                <a:gd name="T8" fmla="*/ 53 w 67"/>
                <a:gd name="T9" fmla="*/ 0 h 34"/>
                <a:gd name="T10" fmla="*/ 48 w 67"/>
                <a:gd name="T11" fmla="*/ 0 h 34"/>
                <a:gd name="T12" fmla="*/ 42 w 67"/>
                <a:gd name="T13" fmla="*/ 4 h 34"/>
                <a:gd name="T14" fmla="*/ 34 w 67"/>
                <a:gd name="T15" fmla="*/ 11 h 34"/>
                <a:gd name="T16" fmla="*/ 28 w 67"/>
                <a:gd name="T17" fmla="*/ 17 h 34"/>
                <a:gd name="T18" fmla="*/ 21 w 67"/>
                <a:gd name="T19" fmla="*/ 25 h 34"/>
                <a:gd name="T20" fmla="*/ 11 w 67"/>
                <a:gd name="T21" fmla="*/ 29 h 34"/>
                <a:gd name="T22" fmla="*/ 0 w 67"/>
                <a:gd name="T23" fmla="*/ 31 h 34"/>
                <a:gd name="T24" fmla="*/ 0 w 67"/>
                <a:gd name="T25" fmla="*/ 34 h 34"/>
                <a:gd name="T26" fmla="*/ 11 w 67"/>
                <a:gd name="T27" fmla="*/ 32 h 34"/>
                <a:gd name="T28" fmla="*/ 21 w 67"/>
                <a:gd name="T29" fmla="*/ 29 h 34"/>
                <a:gd name="T30" fmla="*/ 30 w 67"/>
                <a:gd name="T31" fmla="*/ 21 h 34"/>
                <a:gd name="T32" fmla="*/ 36 w 67"/>
                <a:gd name="T33" fmla="*/ 13 h 34"/>
                <a:gd name="T34" fmla="*/ 42 w 67"/>
                <a:gd name="T35" fmla="*/ 8 h 34"/>
                <a:gd name="T36" fmla="*/ 50 w 67"/>
                <a:gd name="T37" fmla="*/ 6 h 34"/>
                <a:gd name="T38" fmla="*/ 53 w 67"/>
                <a:gd name="T39" fmla="*/ 4 h 34"/>
                <a:gd name="T40" fmla="*/ 57 w 67"/>
                <a:gd name="T41" fmla="*/ 6 h 34"/>
                <a:gd name="T42" fmla="*/ 61 w 67"/>
                <a:gd name="T43" fmla="*/ 6 h 34"/>
                <a:gd name="T44" fmla="*/ 65 w 67"/>
                <a:gd name="T45" fmla="*/ 9 h 34"/>
                <a:gd name="T46" fmla="*/ 67 w 67"/>
                <a:gd name="T47" fmla="*/ 6 h 34"/>
                <a:gd name="T48" fmla="*/ 67 w 67"/>
                <a:gd name="T49" fmla="*/ 9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4"/>
                <a:gd name="T77" fmla="*/ 67 w 67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4">
                  <a:moveTo>
                    <a:pt x="67" y="9"/>
                  </a:moveTo>
                  <a:lnTo>
                    <a:pt x="67" y="6"/>
                  </a:lnTo>
                  <a:lnTo>
                    <a:pt x="61" y="2"/>
                  </a:lnTo>
                  <a:lnTo>
                    <a:pt x="57" y="0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2" y="4"/>
                  </a:lnTo>
                  <a:lnTo>
                    <a:pt x="34" y="11"/>
                  </a:lnTo>
                  <a:lnTo>
                    <a:pt x="28" y="17"/>
                  </a:lnTo>
                  <a:lnTo>
                    <a:pt x="21" y="25"/>
                  </a:lnTo>
                  <a:lnTo>
                    <a:pt x="11" y="29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11" y="32"/>
                  </a:lnTo>
                  <a:lnTo>
                    <a:pt x="21" y="29"/>
                  </a:lnTo>
                  <a:lnTo>
                    <a:pt x="30" y="21"/>
                  </a:lnTo>
                  <a:lnTo>
                    <a:pt x="36" y="13"/>
                  </a:lnTo>
                  <a:lnTo>
                    <a:pt x="42" y="8"/>
                  </a:lnTo>
                  <a:lnTo>
                    <a:pt x="50" y="6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1" y="6"/>
                  </a:lnTo>
                  <a:lnTo>
                    <a:pt x="65" y="9"/>
                  </a:lnTo>
                  <a:lnTo>
                    <a:pt x="67" y="6"/>
                  </a:lnTo>
                  <a:lnTo>
                    <a:pt x="67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27" name="Freeform 1276">
              <a:extLst>
                <a:ext uri="{FF2B5EF4-FFF2-40B4-BE49-F238E27FC236}">
                  <a16:creationId xmlns:a16="http://schemas.microsoft.com/office/drawing/2014/main" id="{C948D371-8475-A00E-9BD1-2F0AAABEF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1597"/>
              <a:ext cx="23" cy="28"/>
            </a:xfrm>
            <a:custGeom>
              <a:avLst/>
              <a:gdLst>
                <a:gd name="T0" fmla="*/ 23 w 23"/>
                <a:gd name="T1" fmla="*/ 25 h 28"/>
                <a:gd name="T2" fmla="*/ 13 w 23"/>
                <a:gd name="T3" fmla="*/ 23 h 28"/>
                <a:gd name="T4" fmla="*/ 7 w 23"/>
                <a:gd name="T5" fmla="*/ 21 h 28"/>
                <a:gd name="T6" fmla="*/ 4 w 23"/>
                <a:gd name="T7" fmla="*/ 17 h 28"/>
                <a:gd name="T8" fmla="*/ 4 w 23"/>
                <a:gd name="T9" fmla="*/ 13 h 28"/>
                <a:gd name="T10" fmla="*/ 4 w 23"/>
                <a:gd name="T11" fmla="*/ 9 h 28"/>
                <a:gd name="T12" fmla="*/ 7 w 23"/>
                <a:gd name="T13" fmla="*/ 5 h 28"/>
                <a:gd name="T14" fmla="*/ 13 w 23"/>
                <a:gd name="T15" fmla="*/ 3 h 28"/>
                <a:gd name="T16" fmla="*/ 23 w 23"/>
                <a:gd name="T17" fmla="*/ 3 h 28"/>
                <a:gd name="T18" fmla="*/ 23 w 23"/>
                <a:gd name="T19" fmla="*/ 0 h 28"/>
                <a:gd name="T20" fmla="*/ 13 w 23"/>
                <a:gd name="T21" fmla="*/ 0 h 28"/>
                <a:gd name="T22" fmla="*/ 6 w 23"/>
                <a:gd name="T23" fmla="*/ 2 h 28"/>
                <a:gd name="T24" fmla="*/ 2 w 23"/>
                <a:gd name="T25" fmla="*/ 7 h 28"/>
                <a:gd name="T26" fmla="*/ 0 w 23"/>
                <a:gd name="T27" fmla="*/ 13 h 28"/>
                <a:gd name="T28" fmla="*/ 2 w 23"/>
                <a:gd name="T29" fmla="*/ 19 h 28"/>
                <a:gd name="T30" fmla="*/ 6 w 23"/>
                <a:gd name="T31" fmla="*/ 25 h 28"/>
                <a:gd name="T32" fmla="*/ 13 w 23"/>
                <a:gd name="T33" fmla="*/ 28 h 28"/>
                <a:gd name="T34" fmla="*/ 23 w 23"/>
                <a:gd name="T35" fmla="*/ 28 h 28"/>
                <a:gd name="T36" fmla="*/ 23 w 23"/>
                <a:gd name="T37" fmla="*/ 25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28"/>
                <a:gd name="T59" fmla="*/ 23 w 23"/>
                <a:gd name="T60" fmla="*/ 28 h 2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28">
                  <a:moveTo>
                    <a:pt x="23" y="25"/>
                  </a:moveTo>
                  <a:lnTo>
                    <a:pt x="13" y="23"/>
                  </a:lnTo>
                  <a:lnTo>
                    <a:pt x="7" y="21"/>
                  </a:lnTo>
                  <a:lnTo>
                    <a:pt x="4" y="17"/>
                  </a:lnTo>
                  <a:lnTo>
                    <a:pt x="4" y="13"/>
                  </a:lnTo>
                  <a:lnTo>
                    <a:pt x="4" y="9"/>
                  </a:lnTo>
                  <a:lnTo>
                    <a:pt x="7" y="5"/>
                  </a:lnTo>
                  <a:lnTo>
                    <a:pt x="13" y="3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7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6" y="25"/>
                  </a:lnTo>
                  <a:lnTo>
                    <a:pt x="13" y="28"/>
                  </a:lnTo>
                  <a:lnTo>
                    <a:pt x="23" y="28"/>
                  </a:lnTo>
                  <a:lnTo>
                    <a:pt x="23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28" name="Freeform 1277">
              <a:extLst>
                <a:ext uri="{FF2B5EF4-FFF2-40B4-BE49-F238E27FC236}">
                  <a16:creationId xmlns:a16="http://schemas.microsoft.com/office/drawing/2014/main" id="{C10917A0-089A-9AEA-5760-C1147B09E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1" y="1591"/>
              <a:ext cx="67" cy="34"/>
            </a:xfrm>
            <a:custGeom>
              <a:avLst/>
              <a:gdLst>
                <a:gd name="T0" fmla="*/ 65 w 67"/>
                <a:gd name="T1" fmla="*/ 9 h 34"/>
                <a:gd name="T2" fmla="*/ 67 w 67"/>
                <a:gd name="T3" fmla="*/ 6 h 34"/>
                <a:gd name="T4" fmla="*/ 61 w 67"/>
                <a:gd name="T5" fmla="*/ 2 h 34"/>
                <a:gd name="T6" fmla="*/ 55 w 67"/>
                <a:gd name="T7" fmla="*/ 0 h 34"/>
                <a:gd name="T8" fmla="*/ 52 w 67"/>
                <a:gd name="T9" fmla="*/ 0 h 34"/>
                <a:gd name="T10" fmla="*/ 48 w 67"/>
                <a:gd name="T11" fmla="*/ 0 h 34"/>
                <a:gd name="T12" fmla="*/ 40 w 67"/>
                <a:gd name="T13" fmla="*/ 4 h 34"/>
                <a:gd name="T14" fmla="*/ 34 w 67"/>
                <a:gd name="T15" fmla="*/ 11 h 34"/>
                <a:gd name="T16" fmla="*/ 27 w 67"/>
                <a:gd name="T17" fmla="*/ 17 h 34"/>
                <a:gd name="T18" fmla="*/ 19 w 67"/>
                <a:gd name="T19" fmla="*/ 25 h 34"/>
                <a:gd name="T20" fmla="*/ 11 w 67"/>
                <a:gd name="T21" fmla="*/ 29 h 34"/>
                <a:gd name="T22" fmla="*/ 0 w 67"/>
                <a:gd name="T23" fmla="*/ 31 h 34"/>
                <a:gd name="T24" fmla="*/ 0 w 67"/>
                <a:gd name="T25" fmla="*/ 34 h 34"/>
                <a:gd name="T26" fmla="*/ 11 w 67"/>
                <a:gd name="T27" fmla="*/ 32 h 34"/>
                <a:gd name="T28" fmla="*/ 21 w 67"/>
                <a:gd name="T29" fmla="*/ 29 h 34"/>
                <a:gd name="T30" fmla="*/ 29 w 67"/>
                <a:gd name="T31" fmla="*/ 21 h 34"/>
                <a:gd name="T32" fmla="*/ 36 w 67"/>
                <a:gd name="T33" fmla="*/ 13 h 34"/>
                <a:gd name="T34" fmla="*/ 42 w 67"/>
                <a:gd name="T35" fmla="*/ 8 h 34"/>
                <a:gd name="T36" fmla="*/ 48 w 67"/>
                <a:gd name="T37" fmla="*/ 6 h 34"/>
                <a:gd name="T38" fmla="*/ 52 w 67"/>
                <a:gd name="T39" fmla="*/ 4 h 34"/>
                <a:gd name="T40" fmla="*/ 55 w 67"/>
                <a:gd name="T41" fmla="*/ 6 h 34"/>
                <a:gd name="T42" fmla="*/ 59 w 67"/>
                <a:gd name="T43" fmla="*/ 6 h 34"/>
                <a:gd name="T44" fmla="*/ 65 w 67"/>
                <a:gd name="T45" fmla="*/ 9 h 34"/>
                <a:gd name="T46" fmla="*/ 65 w 67"/>
                <a:gd name="T47" fmla="*/ 6 h 34"/>
                <a:gd name="T48" fmla="*/ 65 w 67"/>
                <a:gd name="T49" fmla="*/ 9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4"/>
                <a:gd name="T77" fmla="*/ 67 w 67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4">
                  <a:moveTo>
                    <a:pt x="65" y="9"/>
                  </a:moveTo>
                  <a:lnTo>
                    <a:pt x="67" y="6"/>
                  </a:lnTo>
                  <a:lnTo>
                    <a:pt x="61" y="2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0" y="4"/>
                  </a:lnTo>
                  <a:lnTo>
                    <a:pt x="34" y="11"/>
                  </a:lnTo>
                  <a:lnTo>
                    <a:pt x="27" y="17"/>
                  </a:lnTo>
                  <a:lnTo>
                    <a:pt x="19" y="25"/>
                  </a:lnTo>
                  <a:lnTo>
                    <a:pt x="11" y="29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11" y="32"/>
                  </a:lnTo>
                  <a:lnTo>
                    <a:pt x="21" y="29"/>
                  </a:lnTo>
                  <a:lnTo>
                    <a:pt x="29" y="21"/>
                  </a:lnTo>
                  <a:lnTo>
                    <a:pt x="36" y="13"/>
                  </a:lnTo>
                  <a:lnTo>
                    <a:pt x="42" y="8"/>
                  </a:lnTo>
                  <a:lnTo>
                    <a:pt x="48" y="6"/>
                  </a:lnTo>
                  <a:lnTo>
                    <a:pt x="52" y="4"/>
                  </a:lnTo>
                  <a:lnTo>
                    <a:pt x="55" y="6"/>
                  </a:lnTo>
                  <a:lnTo>
                    <a:pt x="59" y="6"/>
                  </a:lnTo>
                  <a:lnTo>
                    <a:pt x="65" y="9"/>
                  </a:lnTo>
                  <a:lnTo>
                    <a:pt x="65" y="6"/>
                  </a:lnTo>
                  <a:lnTo>
                    <a:pt x="6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29" name="Freeform 1278">
              <a:extLst>
                <a:ext uri="{FF2B5EF4-FFF2-40B4-BE49-F238E27FC236}">
                  <a16:creationId xmlns:a16="http://schemas.microsoft.com/office/drawing/2014/main" id="{5254445B-F124-FE05-E7F4-0810E341A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597"/>
              <a:ext cx="21" cy="28"/>
            </a:xfrm>
            <a:custGeom>
              <a:avLst/>
              <a:gdLst>
                <a:gd name="T0" fmla="*/ 21 w 21"/>
                <a:gd name="T1" fmla="*/ 25 h 28"/>
                <a:gd name="T2" fmla="*/ 13 w 21"/>
                <a:gd name="T3" fmla="*/ 23 h 28"/>
                <a:gd name="T4" fmla="*/ 8 w 21"/>
                <a:gd name="T5" fmla="*/ 21 h 28"/>
                <a:gd name="T6" fmla="*/ 4 w 21"/>
                <a:gd name="T7" fmla="*/ 17 h 28"/>
                <a:gd name="T8" fmla="*/ 2 w 21"/>
                <a:gd name="T9" fmla="*/ 13 h 28"/>
                <a:gd name="T10" fmla="*/ 4 w 21"/>
                <a:gd name="T11" fmla="*/ 9 h 28"/>
                <a:gd name="T12" fmla="*/ 6 w 21"/>
                <a:gd name="T13" fmla="*/ 5 h 28"/>
                <a:gd name="T14" fmla="*/ 13 w 21"/>
                <a:gd name="T15" fmla="*/ 3 h 28"/>
                <a:gd name="T16" fmla="*/ 21 w 21"/>
                <a:gd name="T17" fmla="*/ 3 h 28"/>
                <a:gd name="T18" fmla="*/ 21 w 21"/>
                <a:gd name="T19" fmla="*/ 0 h 28"/>
                <a:gd name="T20" fmla="*/ 11 w 21"/>
                <a:gd name="T21" fmla="*/ 0 h 28"/>
                <a:gd name="T22" fmla="*/ 6 w 21"/>
                <a:gd name="T23" fmla="*/ 2 h 28"/>
                <a:gd name="T24" fmla="*/ 2 w 21"/>
                <a:gd name="T25" fmla="*/ 7 h 28"/>
                <a:gd name="T26" fmla="*/ 0 w 21"/>
                <a:gd name="T27" fmla="*/ 13 h 28"/>
                <a:gd name="T28" fmla="*/ 2 w 21"/>
                <a:gd name="T29" fmla="*/ 19 h 28"/>
                <a:gd name="T30" fmla="*/ 6 w 21"/>
                <a:gd name="T31" fmla="*/ 25 h 28"/>
                <a:gd name="T32" fmla="*/ 11 w 21"/>
                <a:gd name="T33" fmla="*/ 28 h 28"/>
                <a:gd name="T34" fmla="*/ 21 w 21"/>
                <a:gd name="T35" fmla="*/ 28 h 28"/>
                <a:gd name="T36" fmla="*/ 21 w 21"/>
                <a:gd name="T37" fmla="*/ 25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"/>
                <a:gd name="T58" fmla="*/ 0 h 28"/>
                <a:gd name="T59" fmla="*/ 21 w 21"/>
                <a:gd name="T60" fmla="*/ 28 h 2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" h="28">
                  <a:moveTo>
                    <a:pt x="21" y="25"/>
                  </a:moveTo>
                  <a:lnTo>
                    <a:pt x="13" y="23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2" y="13"/>
                  </a:lnTo>
                  <a:lnTo>
                    <a:pt x="4" y="9"/>
                  </a:lnTo>
                  <a:lnTo>
                    <a:pt x="6" y="5"/>
                  </a:lnTo>
                  <a:lnTo>
                    <a:pt x="13" y="3"/>
                  </a:lnTo>
                  <a:lnTo>
                    <a:pt x="21" y="3"/>
                  </a:lnTo>
                  <a:lnTo>
                    <a:pt x="21" y="0"/>
                  </a:lnTo>
                  <a:lnTo>
                    <a:pt x="11" y="0"/>
                  </a:lnTo>
                  <a:lnTo>
                    <a:pt x="6" y="2"/>
                  </a:lnTo>
                  <a:lnTo>
                    <a:pt x="2" y="7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6" y="25"/>
                  </a:lnTo>
                  <a:lnTo>
                    <a:pt x="11" y="28"/>
                  </a:lnTo>
                  <a:lnTo>
                    <a:pt x="21" y="28"/>
                  </a:lnTo>
                  <a:lnTo>
                    <a:pt x="21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30" name="Freeform 1279">
              <a:extLst>
                <a:ext uri="{FF2B5EF4-FFF2-40B4-BE49-F238E27FC236}">
                  <a16:creationId xmlns:a16="http://schemas.microsoft.com/office/drawing/2014/main" id="{A862AF5C-1AB6-C340-A2D3-D48476163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1591"/>
              <a:ext cx="67" cy="34"/>
            </a:xfrm>
            <a:custGeom>
              <a:avLst/>
              <a:gdLst>
                <a:gd name="T0" fmla="*/ 67 w 67"/>
                <a:gd name="T1" fmla="*/ 9 h 34"/>
                <a:gd name="T2" fmla="*/ 67 w 67"/>
                <a:gd name="T3" fmla="*/ 6 h 34"/>
                <a:gd name="T4" fmla="*/ 62 w 67"/>
                <a:gd name="T5" fmla="*/ 2 h 34"/>
                <a:gd name="T6" fmla="*/ 58 w 67"/>
                <a:gd name="T7" fmla="*/ 0 h 34"/>
                <a:gd name="T8" fmla="*/ 54 w 67"/>
                <a:gd name="T9" fmla="*/ 0 h 34"/>
                <a:gd name="T10" fmla="*/ 48 w 67"/>
                <a:gd name="T11" fmla="*/ 0 h 34"/>
                <a:gd name="T12" fmla="*/ 42 w 67"/>
                <a:gd name="T13" fmla="*/ 4 h 34"/>
                <a:gd name="T14" fmla="*/ 35 w 67"/>
                <a:gd name="T15" fmla="*/ 11 h 34"/>
                <a:gd name="T16" fmla="*/ 29 w 67"/>
                <a:gd name="T17" fmla="*/ 17 h 34"/>
                <a:gd name="T18" fmla="*/ 21 w 67"/>
                <a:gd name="T19" fmla="*/ 25 h 34"/>
                <a:gd name="T20" fmla="*/ 12 w 67"/>
                <a:gd name="T21" fmla="*/ 29 h 34"/>
                <a:gd name="T22" fmla="*/ 0 w 67"/>
                <a:gd name="T23" fmla="*/ 31 h 34"/>
                <a:gd name="T24" fmla="*/ 0 w 67"/>
                <a:gd name="T25" fmla="*/ 34 h 34"/>
                <a:gd name="T26" fmla="*/ 12 w 67"/>
                <a:gd name="T27" fmla="*/ 32 h 34"/>
                <a:gd name="T28" fmla="*/ 21 w 67"/>
                <a:gd name="T29" fmla="*/ 29 h 34"/>
                <a:gd name="T30" fmla="*/ 31 w 67"/>
                <a:gd name="T31" fmla="*/ 21 h 34"/>
                <a:gd name="T32" fmla="*/ 37 w 67"/>
                <a:gd name="T33" fmla="*/ 13 h 34"/>
                <a:gd name="T34" fmla="*/ 42 w 67"/>
                <a:gd name="T35" fmla="*/ 8 h 34"/>
                <a:gd name="T36" fmla="*/ 50 w 67"/>
                <a:gd name="T37" fmla="*/ 6 h 34"/>
                <a:gd name="T38" fmla="*/ 54 w 67"/>
                <a:gd name="T39" fmla="*/ 4 h 34"/>
                <a:gd name="T40" fmla="*/ 58 w 67"/>
                <a:gd name="T41" fmla="*/ 6 h 34"/>
                <a:gd name="T42" fmla="*/ 62 w 67"/>
                <a:gd name="T43" fmla="*/ 6 h 34"/>
                <a:gd name="T44" fmla="*/ 65 w 67"/>
                <a:gd name="T45" fmla="*/ 9 h 34"/>
                <a:gd name="T46" fmla="*/ 67 w 67"/>
                <a:gd name="T47" fmla="*/ 6 h 34"/>
                <a:gd name="T48" fmla="*/ 67 w 67"/>
                <a:gd name="T49" fmla="*/ 9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4"/>
                <a:gd name="T77" fmla="*/ 67 w 67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4">
                  <a:moveTo>
                    <a:pt x="67" y="9"/>
                  </a:moveTo>
                  <a:lnTo>
                    <a:pt x="67" y="6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2" y="4"/>
                  </a:lnTo>
                  <a:lnTo>
                    <a:pt x="35" y="11"/>
                  </a:lnTo>
                  <a:lnTo>
                    <a:pt x="29" y="17"/>
                  </a:lnTo>
                  <a:lnTo>
                    <a:pt x="21" y="25"/>
                  </a:lnTo>
                  <a:lnTo>
                    <a:pt x="12" y="29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12" y="32"/>
                  </a:lnTo>
                  <a:lnTo>
                    <a:pt x="21" y="29"/>
                  </a:lnTo>
                  <a:lnTo>
                    <a:pt x="31" y="21"/>
                  </a:lnTo>
                  <a:lnTo>
                    <a:pt x="37" y="13"/>
                  </a:lnTo>
                  <a:lnTo>
                    <a:pt x="42" y="8"/>
                  </a:lnTo>
                  <a:lnTo>
                    <a:pt x="50" y="6"/>
                  </a:lnTo>
                  <a:lnTo>
                    <a:pt x="54" y="4"/>
                  </a:lnTo>
                  <a:lnTo>
                    <a:pt x="58" y="6"/>
                  </a:lnTo>
                  <a:lnTo>
                    <a:pt x="62" y="6"/>
                  </a:lnTo>
                  <a:lnTo>
                    <a:pt x="65" y="9"/>
                  </a:lnTo>
                  <a:lnTo>
                    <a:pt x="67" y="6"/>
                  </a:lnTo>
                  <a:lnTo>
                    <a:pt x="67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31" name="Freeform 1280">
              <a:extLst>
                <a:ext uri="{FF2B5EF4-FFF2-40B4-BE49-F238E27FC236}">
                  <a16:creationId xmlns:a16="http://schemas.microsoft.com/office/drawing/2014/main" id="{35A61758-752C-632A-2460-6CB4598C0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1597"/>
              <a:ext cx="23" cy="28"/>
            </a:xfrm>
            <a:custGeom>
              <a:avLst/>
              <a:gdLst>
                <a:gd name="T0" fmla="*/ 23 w 23"/>
                <a:gd name="T1" fmla="*/ 25 h 28"/>
                <a:gd name="T2" fmla="*/ 14 w 23"/>
                <a:gd name="T3" fmla="*/ 23 h 28"/>
                <a:gd name="T4" fmla="*/ 8 w 23"/>
                <a:gd name="T5" fmla="*/ 21 h 28"/>
                <a:gd name="T6" fmla="*/ 4 w 23"/>
                <a:gd name="T7" fmla="*/ 17 h 28"/>
                <a:gd name="T8" fmla="*/ 4 w 23"/>
                <a:gd name="T9" fmla="*/ 13 h 28"/>
                <a:gd name="T10" fmla="*/ 4 w 23"/>
                <a:gd name="T11" fmla="*/ 9 h 28"/>
                <a:gd name="T12" fmla="*/ 8 w 23"/>
                <a:gd name="T13" fmla="*/ 5 h 28"/>
                <a:gd name="T14" fmla="*/ 14 w 23"/>
                <a:gd name="T15" fmla="*/ 3 h 28"/>
                <a:gd name="T16" fmla="*/ 23 w 23"/>
                <a:gd name="T17" fmla="*/ 3 h 28"/>
                <a:gd name="T18" fmla="*/ 23 w 23"/>
                <a:gd name="T19" fmla="*/ 0 h 28"/>
                <a:gd name="T20" fmla="*/ 14 w 23"/>
                <a:gd name="T21" fmla="*/ 0 h 28"/>
                <a:gd name="T22" fmla="*/ 6 w 23"/>
                <a:gd name="T23" fmla="*/ 2 h 28"/>
                <a:gd name="T24" fmla="*/ 2 w 23"/>
                <a:gd name="T25" fmla="*/ 7 h 28"/>
                <a:gd name="T26" fmla="*/ 0 w 23"/>
                <a:gd name="T27" fmla="*/ 13 h 28"/>
                <a:gd name="T28" fmla="*/ 2 w 23"/>
                <a:gd name="T29" fmla="*/ 19 h 28"/>
                <a:gd name="T30" fmla="*/ 6 w 23"/>
                <a:gd name="T31" fmla="*/ 25 h 28"/>
                <a:gd name="T32" fmla="*/ 14 w 23"/>
                <a:gd name="T33" fmla="*/ 28 h 28"/>
                <a:gd name="T34" fmla="*/ 23 w 23"/>
                <a:gd name="T35" fmla="*/ 28 h 28"/>
                <a:gd name="T36" fmla="*/ 23 w 23"/>
                <a:gd name="T37" fmla="*/ 25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28"/>
                <a:gd name="T59" fmla="*/ 23 w 23"/>
                <a:gd name="T60" fmla="*/ 28 h 2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28">
                  <a:moveTo>
                    <a:pt x="23" y="25"/>
                  </a:moveTo>
                  <a:lnTo>
                    <a:pt x="14" y="23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4" y="13"/>
                  </a:lnTo>
                  <a:lnTo>
                    <a:pt x="4" y="9"/>
                  </a:lnTo>
                  <a:lnTo>
                    <a:pt x="8" y="5"/>
                  </a:lnTo>
                  <a:lnTo>
                    <a:pt x="14" y="3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6" y="2"/>
                  </a:lnTo>
                  <a:lnTo>
                    <a:pt x="2" y="7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6" y="25"/>
                  </a:lnTo>
                  <a:lnTo>
                    <a:pt x="14" y="28"/>
                  </a:lnTo>
                  <a:lnTo>
                    <a:pt x="23" y="28"/>
                  </a:lnTo>
                  <a:lnTo>
                    <a:pt x="23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32" name="Freeform 1281">
              <a:extLst>
                <a:ext uri="{FF2B5EF4-FFF2-40B4-BE49-F238E27FC236}">
                  <a16:creationId xmlns:a16="http://schemas.microsoft.com/office/drawing/2014/main" id="{ADAC7007-083C-3782-E2C5-7DF000BC9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1591"/>
              <a:ext cx="66" cy="34"/>
            </a:xfrm>
            <a:custGeom>
              <a:avLst/>
              <a:gdLst>
                <a:gd name="T0" fmla="*/ 66 w 66"/>
                <a:gd name="T1" fmla="*/ 9 h 34"/>
                <a:gd name="T2" fmla="*/ 66 w 66"/>
                <a:gd name="T3" fmla="*/ 6 h 34"/>
                <a:gd name="T4" fmla="*/ 62 w 66"/>
                <a:gd name="T5" fmla="*/ 2 h 34"/>
                <a:gd name="T6" fmla="*/ 56 w 66"/>
                <a:gd name="T7" fmla="*/ 0 h 34"/>
                <a:gd name="T8" fmla="*/ 52 w 66"/>
                <a:gd name="T9" fmla="*/ 0 h 34"/>
                <a:gd name="T10" fmla="*/ 48 w 66"/>
                <a:gd name="T11" fmla="*/ 0 h 34"/>
                <a:gd name="T12" fmla="*/ 41 w 66"/>
                <a:gd name="T13" fmla="*/ 4 h 34"/>
                <a:gd name="T14" fmla="*/ 35 w 66"/>
                <a:gd name="T15" fmla="*/ 11 h 34"/>
                <a:gd name="T16" fmla="*/ 27 w 66"/>
                <a:gd name="T17" fmla="*/ 17 h 34"/>
                <a:gd name="T18" fmla="*/ 19 w 66"/>
                <a:gd name="T19" fmla="*/ 25 h 34"/>
                <a:gd name="T20" fmla="*/ 12 w 66"/>
                <a:gd name="T21" fmla="*/ 29 h 34"/>
                <a:gd name="T22" fmla="*/ 0 w 66"/>
                <a:gd name="T23" fmla="*/ 31 h 34"/>
                <a:gd name="T24" fmla="*/ 0 w 66"/>
                <a:gd name="T25" fmla="*/ 34 h 34"/>
                <a:gd name="T26" fmla="*/ 12 w 66"/>
                <a:gd name="T27" fmla="*/ 32 h 34"/>
                <a:gd name="T28" fmla="*/ 21 w 66"/>
                <a:gd name="T29" fmla="*/ 29 h 34"/>
                <a:gd name="T30" fmla="*/ 29 w 66"/>
                <a:gd name="T31" fmla="*/ 21 h 34"/>
                <a:gd name="T32" fmla="*/ 37 w 66"/>
                <a:gd name="T33" fmla="*/ 13 h 34"/>
                <a:gd name="T34" fmla="*/ 42 w 66"/>
                <a:gd name="T35" fmla="*/ 8 h 34"/>
                <a:gd name="T36" fmla="*/ 48 w 66"/>
                <a:gd name="T37" fmla="*/ 6 h 34"/>
                <a:gd name="T38" fmla="*/ 52 w 66"/>
                <a:gd name="T39" fmla="*/ 4 h 34"/>
                <a:gd name="T40" fmla="*/ 56 w 66"/>
                <a:gd name="T41" fmla="*/ 6 h 34"/>
                <a:gd name="T42" fmla="*/ 60 w 66"/>
                <a:gd name="T43" fmla="*/ 6 h 34"/>
                <a:gd name="T44" fmla="*/ 66 w 66"/>
                <a:gd name="T45" fmla="*/ 9 h 34"/>
                <a:gd name="T46" fmla="*/ 66 w 66"/>
                <a:gd name="T47" fmla="*/ 6 h 34"/>
                <a:gd name="T48" fmla="*/ 66 w 66"/>
                <a:gd name="T49" fmla="*/ 9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6"/>
                <a:gd name="T76" fmla="*/ 0 h 34"/>
                <a:gd name="T77" fmla="*/ 66 w 66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6" h="34">
                  <a:moveTo>
                    <a:pt x="66" y="9"/>
                  </a:moveTo>
                  <a:lnTo>
                    <a:pt x="66" y="6"/>
                  </a:lnTo>
                  <a:lnTo>
                    <a:pt x="62" y="2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1" y="4"/>
                  </a:lnTo>
                  <a:lnTo>
                    <a:pt x="35" y="11"/>
                  </a:lnTo>
                  <a:lnTo>
                    <a:pt x="27" y="17"/>
                  </a:lnTo>
                  <a:lnTo>
                    <a:pt x="19" y="25"/>
                  </a:lnTo>
                  <a:lnTo>
                    <a:pt x="12" y="29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12" y="32"/>
                  </a:lnTo>
                  <a:lnTo>
                    <a:pt x="21" y="29"/>
                  </a:lnTo>
                  <a:lnTo>
                    <a:pt x="29" y="21"/>
                  </a:lnTo>
                  <a:lnTo>
                    <a:pt x="37" y="13"/>
                  </a:lnTo>
                  <a:lnTo>
                    <a:pt x="42" y="8"/>
                  </a:lnTo>
                  <a:lnTo>
                    <a:pt x="48" y="6"/>
                  </a:lnTo>
                  <a:lnTo>
                    <a:pt x="52" y="4"/>
                  </a:lnTo>
                  <a:lnTo>
                    <a:pt x="56" y="6"/>
                  </a:lnTo>
                  <a:lnTo>
                    <a:pt x="60" y="6"/>
                  </a:lnTo>
                  <a:lnTo>
                    <a:pt x="66" y="9"/>
                  </a:lnTo>
                  <a:lnTo>
                    <a:pt x="66" y="6"/>
                  </a:lnTo>
                  <a:lnTo>
                    <a:pt x="66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33" name="Freeform 1282">
              <a:extLst>
                <a:ext uri="{FF2B5EF4-FFF2-40B4-BE49-F238E27FC236}">
                  <a16:creationId xmlns:a16="http://schemas.microsoft.com/office/drawing/2014/main" id="{8AB95336-5D6E-030F-7E1E-8992B0223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" y="1597"/>
              <a:ext cx="24" cy="28"/>
            </a:xfrm>
            <a:custGeom>
              <a:avLst/>
              <a:gdLst>
                <a:gd name="T0" fmla="*/ 24 w 24"/>
                <a:gd name="T1" fmla="*/ 25 h 28"/>
                <a:gd name="T2" fmla="*/ 14 w 24"/>
                <a:gd name="T3" fmla="*/ 23 h 28"/>
                <a:gd name="T4" fmla="*/ 8 w 24"/>
                <a:gd name="T5" fmla="*/ 21 h 28"/>
                <a:gd name="T6" fmla="*/ 4 w 24"/>
                <a:gd name="T7" fmla="*/ 17 h 28"/>
                <a:gd name="T8" fmla="*/ 4 w 24"/>
                <a:gd name="T9" fmla="*/ 13 h 28"/>
                <a:gd name="T10" fmla="*/ 4 w 24"/>
                <a:gd name="T11" fmla="*/ 9 h 28"/>
                <a:gd name="T12" fmla="*/ 8 w 24"/>
                <a:gd name="T13" fmla="*/ 5 h 28"/>
                <a:gd name="T14" fmla="*/ 14 w 24"/>
                <a:gd name="T15" fmla="*/ 3 h 28"/>
                <a:gd name="T16" fmla="*/ 24 w 24"/>
                <a:gd name="T17" fmla="*/ 3 h 28"/>
                <a:gd name="T18" fmla="*/ 24 w 24"/>
                <a:gd name="T19" fmla="*/ 0 h 28"/>
                <a:gd name="T20" fmla="*/ 14 w 24"/>
                <a:gd name="T21" fmla="*/ 0 h 28"/>
                <a:gd name="T22" fmla="*/ 8 w 24"/>
                <a:gd name="T23" fmla="*/ 2 h 28"/>
                <a:gd name="T24" fmla="*/ 2 w 24"/>
                <a:gd name="T25" fmla="*/ 7 h 28"/>
                <a:gd name="T26" fmla="*/ 0 w 24"/>
                <a:gd name="T27" fmla="*/ 13 h 28"/>
                <a:gd name="T28" fmla="*/ 2 w 24"/>
                <a:gd name="T29" fmla="*/ 19 h 28"/>
                <a:gd name="T30" fmla="*/ 8 w 24"/>
                <a:gd name="T31" fmla="*/ 25 h 28"/>
                <a:gd name="T32" fmla="*/ 14 w 24"/>
                <a:gd name="T33" fmla="*/ 28 h 28"/>
                <a:gd name="T34" fmla="*/ 24 w 24"/>
                <a:gd name="T35" fmla="*/ 28 h 28"/>
                <a:gd name="T36" fmla="*/ 24 w 24"/>
                <a:gd name="T37" fmla="*/ 25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4"/>
                <a:gd name="T58" fmla="*/ 0 h 28"/>
                <a:gd name="T59" fmla="*/ 24 w 24"/>
                <a:gd name="T60" fmla="*/ 28 h 2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4" h="28">
                  <a:moveTo>
                    <a:pt x="24" y="25"/>
                  </a:moveTo>
                  <a:lnTo>
                    <a:pt x="14" y="23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4" y="13"/>
                  </a:lnTo>
                  <a:lnTo>
                    <a:pt x="4" y="9"/>
                  </a:lnTo>
                  <a:lnTo>
                    <a:pt x="8" y="5"/>
                  </a:lnTo>
                  <a:lnTo>
                    <a:pt x="14" y="3"/>
                  </a:lnTo>
                  <a:lnTo>
                    <a:pt x="24" y="3"/>
                  </a:lnTo>
                  <a:lnTo>
                    <a:pt x="24" y="0"/>
                  </a:lnTo>
                  <a:lnTo>
                    <a:pt x="14" y="0"/>
                  </a:lnTo>
                  <a:lnTo>
                    <a:pt x="8" y="2"/>
                  </a:lnTo>
                  <a:lnTo>
                    <a:pt x="2" y="7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8" y="25"/>
                  </a:lnTo>
                  <a:lnTo>
                    <a:pt x="14" y="28"/>
                  </a:lnTo>
                  <a:lnTo>
                    <a:pt x="24" y="28"/>
                  </a:lnTo>
                  <a:lnTo>
                    <a:pt x="24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34" name="Freeform 1283">
              <a:extLst>
                <a:ext uri="{FF2B5EF4-FFF2-40B4-BE49-F238E27FC236}">
                  <a16:creationId xmlns:a16="http://schemas.microsoft.com/office/drawing/2014/main" id="{062F64B0-DFA4-E156-1DC5-27580D915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1591"/>
              <a:ext cx="67" cy="34"/>
            </a:xfrm>
            <a:custGeom>
              <a:avLst/>
              <a:gdLst>
                <a:gd name="T0" fmla="*/ 65 w 67"/>
                <a:gd name="T1" fmla="*/ 9 h 34"/>
                <a:gd name="T2" fmla="*/ 67 w 67"/>
                <a:gd name="T3" fmla="*/ 6 h 34"/>
                <a:gd name="T4" fmla="*/ 61 w 67"/>
                <a:gd name="T5" fmla="*/ 2 h 34"/>
                <a:gd name="T6" fmla="*/ 57 w 67"/>
                <a:gd name="T7" fmla="*/ 0 h 34"/>
                <a:gd name="T8" fmla="*/ 51 w 67"/>
                <a:gd name="T9" fmla="*/ 0 h 34"/>
                <a:gd name="T10" fmla="*/ 48 w 67"/>
                <a:gd name="T11" fmla="*/ 0 h 34"/>
                <a:gd name="T12" fmla="*/ 42 w 67"/>
                <a:gd name="T13" fmla="*/ 4 h 34"/>
                <a:gd name="T14" fmla="*/ 34 w 67"/>
                <a:gd name="T15" fmla="*/ 11 h 34"/>
                <a:gd name="T16" fmla="*/ 28 w 67"/>
                <a:gd name="T17" fmla="*/ 17 h 34"/>
                <a:gd name="T18" fmla="*/ 21 w 67"/>
                <a:gd name="T19" fmla="*/ 25 h 34"/>
                <a:gd name="T20" fmla="*/ 11 w 67"/>
                <a:gd name="T21" fmla="*/ 29 h 34"/>
                <a:gd name="T22" fmla="*/ 0 w 67"/>
                <a:gd name="T23" fmla="*/ 31 h 34"/>
                <a:gd name="T24" fmla="*/ 0 w 67"/>
                <a:gd name="T25" fmla="*/ 34 h 34"/>
                <a:gd name="T26" fmla="*/ 13 w 67"/>
                <a:gd name="T27" fmla="*/ 32 h 34"/>
                <a:gd name="T28" fmla="*/ 23 w 67"/>
                <a:gd name="T29" fmla="*/ 29 h 34"/>
                <a:gd name="T30" fmla="*/ 30 w 67"/>
                <a:gd name="T31" fmla="*/ 21 h 34"/>
                <a:gd name="T32" fmla="*/ 36 w 67"/>
                <a:gd name="T33" fmla="*/ 13 h 34"/>
                <a:gd name="T34" fmla="*/ 42 w 67"/>
                <a:gd name="T35" fmla="*/ 8 h 34"/>
                <a:gd name="T36" fmla="*/ 49 w 67"/>
                <a:gd name="T37" fmla="*/ 6 h 34"/>
                <a:gd name="T38" fmla="*/ 51 w 67"/>
                <a:gd name="T39" fmla="*/ 4 h 34"/>
                <a:gd name="T40" fmla="*/ 55 w 67"/>
                <a:gd name="T41" fmla="*/ 6 h 34"/>
                <a:gd name="T42" fmla="*/ 61 w 67"/>
                <a:gd name="T43" fmla="*/ 6 h 34"/>
                <a:gd name="T44" fmla="*/ 65 w 67"/>
                <a:gd name="T45" fmla="*/ 9 h 34"/>
                <a:gd name="T46" fmla="*/ 67 w 67"/>
                <a:gd name="T47" fmla="*/ 6 h 34"/>
                <a:gd name="T48" fmla="*/ 65 w 67"/>
                <a:gd name="T49" fmla="*/ 9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4"/>
                <a:gd name="T77" fmla="*/ 67 w 67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4">
                  <a:moveTo>
                    <a:pt x="65" y="9"/>
                  </a:moveTo>
                  <a:lnTo>
                    <a:pt x="67" y="6"/>
                  </a:lnTo>
                  <a:lnTo>
                    <a:pt x="61" y="2"/>
                  </a:lnTo>
                  <a:lnTo>
                    <a:pt x="57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2" y="4"/>
                  </a:lnTo>
                  <a:lnTo>
                    <a:pt x="34" y="11"/>
                  </a:lnTo>
                  <a:lnTo>
                    <a:pt x="28" y="17"/>
                  </a:lnTo>
                  <a:lnTo>
                    <a:pt x="21" y="25"/>
                  </a:lnTo>
                  <a:lnTo>
                    <a:pt x="11" y="29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13" y="32"/>
                  </a:lnTo>
                  <a:lnTo>
                    <a:pt x="23" y="29"/>
                  </a:lnTo>
                  <a:lnTo>
                    <a:pt x="30" y="21"/>
                  </a:lnTo>
                  <a:lnTo>
                    <a:pt x="36" y="13"/>
                  </a:lnTo>
                  <a:lnTo>
                    <a:pt x="42" y="8"/>
                  </a:lnTo>
                  <a:lnTo>
                    <a:pt x="49" y="6"/>
                  </a:lnTo>
                  <a:lnTo>
                    <a:pt x="51" y="4"/>
                  </a:lnTo>
                  <a:lnTo>
                    <a:pt x="55" y="6"/>
                  </a:lnTo>
                  <a:lnTo>
                    <a:pt x="61" y="6"/>
                  </a:lnTo>
                  <a:lnTo>
                    <a:pt x="65" y="9"/>
                  </a:lnTo>
                  <a:lnTo>
                    <a:pt x="67" y="6"/>
                  </a:lnTo>
                  <a:lnTo>
                    <a:pt x="6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35" name="Freeform 1284">
              <a:extLst>
                <a:ext uri="{FF2B5EF4-FFF2-40B4-BE49-F238E27FC236}">
                  <a16:creationId xmlns:a16="http://schemas.microsoft.com/office/drawing/2014/main" id="{FDCCE3F6-0361-51DB-F915-A8EC8D876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3" y="1597"/>
              <a:ext cx="23" cy="28"/>
            </a:xfrm>
            <a:custGeom>
              <a:avLst/>
              <a:gdLst>
                <a:gd name="T0" fmla="*/ 23 w 23"/>
                <a:gd name="T1" fmla="*/ 25 h 28"/>
                <a:gd name="T2" fmla="*/ 13 w 23"/>
                <a:gd name="T3" fmla="*/ 23 h 28"/>
                <a:gd name="T4" fmla="*/ 7 w 23"/>
                <a:gd name="T5" fmla="*/ 21 h 28"/>
                <a:gd name="T6" fmla="*/ 4 w 23"/>
                <a:gd name="T7" fmla="*/ 17 h 28"/>
                <a:gd name="T8" fmla="*/ 2 w 23"/>
                <a:gd name="T9" fmla="*/ 13 h 28"/>
                <a:gd name="T10" fmla="*/ 4 w 23"/>
                <a:gd name="T11" fmla="*/ 9 h 28"/>
                <a:gd name="T12" fmla="*/ 7 w 23"/>
                <a:gd name="T13" fmla="*/ 5 h 28"/>
                <a:gd name="T14" fmla="*/ 13 w 23"/>
                <a:gd name="T15" fmla="*/ 3 h 28"/>
                <a:gd name="T16" fmla="*/ 21 w 23"/>
                <a:gd name="T17" fmla="*/ 3 h 28"/>
                <a:gd name="T18" fmla="*/ 23 w 23"/>
                <a:gd name="T19" fmla="*/ 0 h 28"/>
                <a:gd name="T20" fmla="*/ 13 w 23"/>
                <a:gd name="T21" fmla="*/ 0 h 28"/>
                <a:gd name="T22" fmla="*/ 5 w 23"/>
                <a:gd name="T23" fmla="*/ 2 h 28"/>
                <a:gd name="T24" fmla="*/ 2 w 23"/>
                <a:gd name="T25" fmla="*/ 7 h 28"/>
                <a:gd name="T26" fmla="*/ 0 w 23"/>
                <a:gd name="T27" fmla="*/ 13 h 28"/>
                <a:gd name="T28" fmla="*/ 2 w 23"/>
                <a:gd name="T29" fmla="*/ 19 h 28"/>
                <a:gd name="T30" fmla="*/ 5 w 23"/>
                <a:gd name="T31" fmla="*/ 25 h 28"/>
                <a:gd name="T32" fmla="*/ 13 w 23"/>
                <a:gd name="T33" fmla="*/ 28 h 28"/>
                <a:gd name="T34" fmla="*/ 23 w 23"/>
                <a:gd name="T35" fmla="*/ 28 h 28"/>
                <a:gd name="T36" fmla="*/ 23 w 23"/>
                <a:gd name="T37" fmla="*/ 25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28"/>
                <a:gd name="T59" fmla="*/ 23 w 23"/>
                <a:gd name="T60" fmla="*/ 28 h 2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28">
                  <a:moveTo>
                    <a:pt x="23" y="25"/>
                  </a:moveTo>
                  <a:lnTo>
                    <a:pt x="13" y="23"/>
                  </a:lnTo>
                  <a:lnTo>
                    <a:pt x="7" y="21"/>
                  </a:lnTo>
                  <a:lnTo>
                    <a:pt x="4" y="17"/>
                  </a:lnTo>
                  <a:lnTo>
                    <a:pt x="2" y="13"/>
                  </a:lnTo>
                  <a:lnTo>
                    <a:pt x="4" y="9"/>
                  </a:lnTo>
                  <a:lnTo>
                    <a:pt x="7" y="5"/>
                  </a:lnTo>
                  <a:lnTo>
                    <a:pt x="13" y="3"/>
                  </a:lnTo>
                  <a:lnTo>
                    <a:pt x="21" y="3"/>
                  </a:lnTo>
                  <a:lnTo>
                    <a:pt x="23" y="0"/>
                  </a:lnTo>
                  <a:lnTo>
                    <a:pt x="13" y="0"/>
                  </a:lnTo>
                  <a:lnTo>
                    <a:pt x="5" y="2"/>
                  </a:lnTo>
                  <a:lnTo>
                    <a:pt x="2" y="7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5" y="25"/>
                  </a:lnTo>
                  <a:lnTo>
                    <a:pt x="13" y="28"/>
                  </a:lnTo>
                  <a:lnTo>
                    <a:pt x="23" y="28"/>
                  </a:lnTo>
                  <a:lnTo>
                    <a:pt x="23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36" name="Freeform 1285">
              <a:extLst>
                <a:ext uri="{FF2B5EF4-FFF2-40B4-BE49-F238E27FC236}">
                  <a16:creationId xmlns:a16="http://schemas.microsoft.com/office/drawing/2014/main" id="{991E49F2-219E-11D2-49AE-26B1D693D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6" y="1591"/>
              <a:ext cx="65" cy="34"/>
            </a:xfrm>
            <a:custGeom>
              <a:avLst/>
              <a:gdLst>
                <a:gd name="T0" fmla="*/ 65 w 65"/>
                <a:gd name="T1" fmla="*/ 9 h 34"/>
                <a:gd name="T2" fmla="*/ 65 w 65"/>
                <a:gd name="T3" fmla="*/ 6 h 34"/>
                <a:gd name="T4" fmla="*/ 61 w 65"/>
                <a:gd name="T5" fmla="*/ 2 h 34"/>
                <a:gd name="T6" fmla="*/ 55 w 65"/>
                <a:gd name="T7" fmla="*/ 0 h 34"/>
                <a:gd name="T8" fmla="*/ 52 w 65"/>
                <a:gd name="T9" fmla="*/ 0 h 34"/>
                <a:gd name="T10" fmla="*/ 48 w 65"/>
                <a:gd name="T11" fmla="*/ 0 h 34"/>
                <a:gd name="T12" fmla="*/ 40 w 65"/>
                <a:gd name="T13" fmla="*/ 4 h 34"/>
                <a:gd name="T14" fmla="*/ 34 w 65"/>
                <a:gd name="T15" fmla="*/ 11 h 34"/>
                <a:gd name="T16" fmla="*/ 27 w 65"/>
                <a:gd name="T17" fmla="*/ 17 h 34"/>
                <a:gd name="T18" fmla="*/ 19 w 65"/>
                <a:gd name="T19" fmla="*/ 25 h 34"/>
                <a:gd name="T20" fmla="*/ 11 w 65"/>
                <a:gd name="T21" fmla="*/ 29 h 34"/>
                <a:gd name="T22" fmla="*/ 0 w 65"/>
                <a:gd name="T23" fmla="*/ 31 h 34"/>
                <a:gd name="T24" fmla="*/ 0 w 65"/>
                <a:gd name="T25" fmla="*/ 34 h 34"/>
                <a:gd name="T26" fmla="*/ 11 w 65"/>
                <a:gd name="T27" fmla="*/ 32 h 34"/>
                <a:gd name="T28" fmla="*/ 21 w 65"/>
                <a:gd name="T29" fmla="*/ 29 h 34"/>
                <a:gd name="T30" fmla="*/ 28 w 65"/>
                <a:gd name="T31" fmla="*/ 21 h 34"/>
                <a:gd name="T32" fmla="*/ 36 w 65"/>
                <a:gd name="T33" fmla="*/ 13 h 34"/>
                <a:gd name="T34" fmla="*/ 42 w 65"/>
                <a:gd name="T35" fmla="*/ 8 h 34"/>
                <a:gd name="T36" fmla="*/ 48 w 65"/>
                <a:gd name="T37" fmla="*/ 6 h 34"/>
                <a:gd name="T38" fmla="*/ 52 w 65"/>
                <a:gd name="T39" fmla="*/ 4 h 34"/>
                <a:gd name="T40" fmla="*/ 55 w 65"/>
                <a:gd name="T41" fmla="*/ 6 h 34"/>
                <a:gd name="T42" fmla="*/ 59 w 65"/>
                <a:gd name="T43" fmla="*/ 6 h 34"/>
                <a:gd name="T44" fmla="*/ 65 w 65"/>
                <a:gd name="T45" fmla="*/ 9 h 34"/>
                <a:gd name="T46" fmla="*/ 65 w 65"/>
                <a:gd name="T47" fmla="*/ 6 h 34"/>
                <a:gd name="T48" fmla="*/ 65 w 65"/>
                <a:gd name="T49" fmla="*/ 9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5"/>
                <a:gd name="T76" fmla="*/ 0 h 34"/>
                <a:gd name="T77" fmla="*/ 65 w 65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5" h="34">
                  <a:moveTo>
                    <a:pt x="65" y="9"/>
                  </a:moveTo>
                  <a:lnTo>
                    <a:pt x="65" y="6"/>
                  </a:lnTo>
                  <a:lnTo>
                    <a:pt x="61" y="2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0" y="4"/>
                  </a:lnTo>
                  <a:lnTo>
                    <a:pt x="34" y="11"/>
                  </a:lnTo>
                  <a:lnTo>
                    <a:pt x="27" y="17"/>
                  </a:lnTo>
                  <a:lnTo>
                    <a:pt x="19" y="25"/>
                  </a:lnTo>
                  <a:lnTo>
                    <a:pt x="11" y="29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11" y="32"/>
                  </a:lnTo>
                  <a:lnTo>
                    <a:pt x="21" y="29"/>
                  </a:lnTo>
                  <a:lnTo>
                    <a:pt x="28" y="21"/>
                  </a:lnTo>
                  <a:lnTo>
                    <a:pt x="36" y="13"/>
                  </a:lnTo>
                  <a:lnTo>
                    <a:pt x="42" y="8"/>
                  </a:lnTo>
                  <a:lnTo>
                    <a:pt x="48" y="6"/>
                  </a:lnTo>
                  <a:lnTo>
                    <a:pt x="52" y="4"/>
                  </a:lnTo>
                  <a:lnTo>
                    <a:pt x="55" y="6"/>
                  </a:lnTo>
                  <a:lnTo>
                    <a:pt x="59" y="6"/>
                  </a:lnTo>
                  <a:lnTo>
                    <a:pt x="65" y="9"/>
                  </a:lnTo>
                  <a:lnTo>
                    <a:pt x="65" y="6"/>
                  </a:lnTo>
                  <a:lnTo>
                    <a:pt x="6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37" name="Freeform 1286">
              <a:extLst>
                <a:ext uri="{FF2B5EF4-FFF2-40B4-BE49-F238E27FC236}">
                  <a16:creationId xmlns:a16="http://schemas.microsoft.com/office/drawing/2014/main" id="{CC837856-ECEA-B2F3-AAC2-33C35CB28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1597"/>
              <a:ext cx="23" cy="28"/>
            </a:xfrm>
            <a:custGeom>
              <a:avLst/>
              <a:gdLst>
                <a:gd name="T0" fmla="*/ 23 w 23"/>
                <a:gd name="T1" fmla="*/ 25 h 28"/>
                <a:gd name="T2" fmla="*/ 13 w 23"/>
                <a:gd name="T3" fmla="*/ 23 h 28"/>
                <a:gd name="T4" fmla="*/ 8 w 23"/>
                <a:gd name="T5" fmla="*/ 21 h 28"/>
                <a:gd name="T6" fmla="*/ 4 w 23"/>
                <a:gd name="T7" fmla="*/ 17 h 28"/>
                <a:gd name="T8" fmla="*/ 4 w 23"/>
                <a:gd name="T9" fmla="*/ 13 h 28"/>
                <a:gd name="T10" fmla="*/ 4 w 23"/>
                <a:gd name="T11" fmla="*/ 9 h 28"/>
                <a:gd name="T12" fmla="*/ 8 w 23"/>
                <a:gd name="T13" fmla="*/ 5 h 28"/>
                <a:gd name="T14" fmla="*/ 13 w 23"/>
                <a:gd name="T15" fmla="*/ 3 h 28"/>
                <a:gd name="T16" fmla="*/ 23 w 23"/>
                <a:gd name="T17" fmla="*/ 3 h 28"/>
                <a:gd name="T18" fmla="*/ 23 w 23"/>
                <a:gd name="T19" fmla="*/ 0 h 28"/>
                <a:gd name="T20" fmla="*/ 13 w 23"/>
                <a:gd name="T21" fmla="*/ 0 h 28"/>
                <a:gd name="T22" fmla="*/ 8 w 23"/>
                <a:gd name="T23" fmla="*/ 2 h 28"/>
                <a:gd name="T24" fmla="*/ 2 w 23"/>
                <a:gd name="T25" fmla="*/ 7 h 28"/>
                <a:gd name="T26" fmla="*/ 0 w 23"/>
                <a:gd name="T27" fmla="*/ 13 h 28"/>
                <a:gd name="T28" fmla="*/ 2 w 23"/>
                <a:gd name="T29" fmla="*/ 19 h 28"/>
                <a:gd name="T30" fmla="*/ 8 w 23"/>
                <a:gd name="T31" fmla="*/ 25 h 28"/>
                <a:gd name="T32" fmla="*/ 13 w 23"/>
                <a:gd name="T33" fmla="*/ 28 h 28"/>
                <a:gd name="T34" fmla="*/ 23 w 23"/>
                <a:gd name="T35" fmla="*/ 28 h 28"/>
                <a:gd name="T36" fmla="*/ 23 w 23"/>
                <a:gd name="T37" fmla="*/ 25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28"/>
                <a:gd name="T59" fmla="*/ 23 w 23"/>
                <a:gd name="T60" fmla="*/ 28 h 2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28">
                  <a:moveTo>
                    <a:pt x="23" y="25"/>
                  </a:moveTo>
                  <a:lnTo>
                    <a:pt x="13" y="23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4" y="13"/>
                  </a:lnTo>
                  <a:lnTo>
                    <a:pt x="4" y="9"/>
                  </a:lnTo>
                  <a:lnTo>
                    <a:pt x="8" y="5"/>
                  </a:lnTo>
                  <a:lnTo>
                    <a:pt x="13" y="3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13" y="0"/>
                  </a:lnTo>
                  <a:lnTo>
                    <a:pt x="8" y="2"/>
                  </a:lnTo>
                  <a:lnTo>
                    <a:pt x="2" y="7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8" y="25"/>
                  </a:lnTo>
                  <a:lnTo>
                    <a:pt x="13" y="28"/>
                  </a:lnTo>
                  <a:lnTo>
                    <a:pt x="23" y="28"/>
                  </a:lnTo>
                  <a:lnTo>
                    <a:pt x="23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38" name="Freeform 1287">
              <a:extLst>
                <a:ext uri="{FF2B5EF4-FFF2-40B4-BE49-F238E27FC236}">
                  <a16:creationId xmlns:a16="http://schemas.microsoft.com/office/drawing/2014/main" id="{B3078975-BD69-E6B3-71C1-91C402DFC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" y="1591"/>
              <a:ext cx="67" cy="34"/>
            </a:xfrm>
            <a:custGeom>
              <a:avLst/>
              <a:gdLst>
                <a:gd name="T0" fmla="*/ 65 w 67"/>
                <a:gd name="T1" fmla="*/ 9 h 34"/>
                <a:gd name="T2" fmla="*/ 67 w 67"/>
                <a:gd name="T3" fmla="*/ 6 h 34"/>
                <a:gd name="T4" fmla="*/ 61 w 67"/>
                <a:gd name="T5" fmla="*/ 2 h 34"/>
                <a:gd name="T6" fmla="*/ 58 w 67"/>
                <a:gd name="T7" fmla="*/ 0 h 34"/>
                <a:gd name="T8" fmla="*/ 52 w 67"/>
                <a:gd name="T9" fmla="*/ 0 h 34"/>
                <a:gd name="T10" fmla="*/ 48 w 67"/>
                <a:gd name="T11" fmla="*/ 0 h 34"/>
                <a:gd name="T12" fmla="*/ 42 w 67"/>
                <a:gd name="T13" fmla="*/ 4 h 34"/>
                <a:gd name="T14" fmla="*/ 35 w 67"/>
                <a:gd name="T15" fmla="*/ 11 h 34"/>
                <a:gd name="T16" fmla="*/ 29 w 67"/>
                <a:gd name="T17" fmla="*/ 17 h 34"/>
                <a:gd name="T18" fmla="*/ 21 w 67"/>
                <a:gd name="T19" fmla="*/ 25 h 34"/>
                <a:gd name="T20" fmla="*/ 11 w 67"/>
                <a:gd name="T21" fmla="*/ 29 h 34"/>
                <a:gd name="T22" fmla="*/ 0 w 67"/>
                <a:gd name="T23" fmla="*/ 31 h 34"/>
                <a:gd name="T24" fmla="*/ 0 w 67"/>
                <a:gd name="T25" fmla="*/ 34 h 34"/>
                <a:gd name="T26" fmla="*/ 11 w 67"/>
                <a:gd name="T27" fmla="*/ 32 h 34"/>
                <a:gd name="T28" fmla="*/ 21 w 67"/>
                <a:gd name="T29" fmla="*/ 29 h 34"/>
                <a:gd name="T30" fmla="*/ 31 w 67"/>
                <a:gd name="T31" fmla="*/ 21 h 34"/>
                <a:gd name="T32" fmla="*/ 36 w 67"/>
                <a:gd name="T33" fmla="*/ 13 h 34"/>
                <a:gd name="T34" fmla="*/ 42 w 67"/>
                <a:gd name="T35" fmla="*/ 8 h 34"/>
                <a:gd name="T36" fmla="*/ 50 w 67"/>
                <a:gd name="T37" fmla="*/ 6 h 34"/>
                <a:gd name="T38" fmla="*/ 52 w 67"/>
                <a:gd name="T39" fmla="*/ 4 h 34"/>
                <a:gd name="T40" fmla="*/ 56 w 67"/>
                <a:gd name="T41" fmla="*/ 6 h 34"/>
                <a:gd name="T42" fmla="*/ 61 w 67"/>
                <a:gd name="T43" fmla="*/ 6 h 34"/>
                <a:gd name="T44" fmla="*/ 65 w 67"/>
                <a:gd name="T45" fmla="*/ 9 h 34"/>
                <a:gd name="T46" fmla="*/ 67 w 67"/>
                <a:gd name="T47" fmla="*/ 6 h 34"/>
                <a:gd name="T48" fmla="*/ 65 w 67"/>
                <a:gd name="T49" fmla="*/ 9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4"/>
                <a:gd name="T77" fmla="*/ 67 w 67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4">
                  <a:moveTo>
                    <a:pt x="65" y="9"/>
                  </a:moveTo>
                  <a:lnTo>
                    <a:pt x="67" y="6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2" y="4"/>
                  </a:lnTo>
                  <a:lnTo>
                    <a:pt x="35" y="11"/>
                  </a:lnTo>
                  <a:lnTo>
                    <a:pt x="29" y="17"/>
                  </a:lnTo>
                  <a:lnTo>
                    <a:pt x="21" y="25"/>
                  </a:lnTo>
                  <a:lnTo>
                    <a:pt x="11" y="29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11" y="32"/>
                  </a:lnTo>
                  <a:lnTo>
                    <a:pt x="21" y="29"/>
                  </a:lnTo>
                  <a:lnTo>
                    <a:pt x="31" y="21"/>
                  </a:lnTo>
                  <a:lnTo>
                    <a:pt x="36" y="13"/>
                  </a:lnTo>
                  <a:lnTo>
                    <a:pt x="42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6" y="6"/>
                  </a:lnTo>
                  <a:lnTo>
                    <a:pt x="61" y="6"/>
                  </a:lnTo>
                  <a:lnTo>
                    <a:pt x="65" y="9"/>
                  </a:lnTo>
                  <a:lnTo>
                    <a:pt x="67" y="6"/>
                  </a:lnTo>
                  <a:lnTo>
                    <a:pt x="6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39" name="Freeform 1288">
              <a:extLst>
                <a:ext uri="{FF2B5EF4-FFF2-40B4-BE49-F238E27FC236}">
                  <a16:creationId xmlns:a16="http://schemas.microsoft.com/office/drawing/2014/main" id="{37109A8E-6BB6-54D5-6108-36BCFB0A6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1597"/>
              <a:ext cx="23" cy="28"/>
            </a:xfrm>
            <a:custGeom>
              <a:avLst/>
              <a:gdLst>
                <a:gd name="T0" fmla="*/ 23 w 23"/>
                <a:gd name="T1" fmla="*/ 25 h 28"/>
                <a:gd name="T2" fmla="*/ 14 w 23"/>
                <a:gd name="T3" fmla="*/ 23 h 28"/>
                <a:gd name="T4" fmla="*/ 8 w 23"/>
                <a:gd name="T5" fmla="*/ 21 h 28"/>
                <a:gd name="T6" fmla="*/ 4 w 23"/>
                <a:gd name="T7" fmla="*/ 17 h 28"/>
                <a:gd name="T8" fmla="*/ 2 w 23"/>
                <a:gd name="T9" fmla="*/ 13 h 28"/>
                <a:gd name="T10" fmla="*/ 4 w 23"/>
                <a:gd name="T11" fmla="*/ 9 h 28"/>
                <a:gd name="T12" fmla="*/ 8 w 23"/>
                <a:gd name="T13" fmla="*/ 5 h 28"/>
                <a:gd name="T14" fmla="*/ 14 w 23"/>
                <a:gd name="T15" fmla="*/ 3 h 28"/>
                <a:gd name="T16" fmla="*/ 21 w 23"/>
                <a:gd name="T17" fmla="*/ 3 h 28"/>
                <a:gd name="T18" fmla="*/ 23 w 23"/>
                <a:gd name="T19" fmla="*/ 0 h 28"/>
                <a:gd name="T20" fmla="*/ 14 w 23"/>
                <a:gd name="T21" fmla="*/ 0 h 28"/>
                <a:gd name="T22" fmla="*/ 6 w 23"/>
                <a:gd name="T23" fmla="*/ 2 h 28"/>
                <a:gd name="T24" fmla="*/ 2 w 23"/>
                <a:gd name="T25" fmla="*/ 7 h 28"/>
                <a:gd name="T26" fmla="*/ 0 w 23"/>
                <a:gd name="T27" fmla="*/ 13 h 28"/>
                <a:gd name="T28" fmla="*/ 2 w 23"/>
                <a:gd name="T29" fmla="*/ 19 h 28"/>
                <a:gd name="T30" fmla="*/ 6 w 23"/>
                <a:gd name="T31" fmla="*/ 25 h 28"/>
                <a:gd name="T32" fmla="*/ 14 w 23"/>
                <a:gd name="T33" fmla="*/ 28 h 28"/>
                <a:gd name="T34" fmla="*/ 23 w 23"/>
                <a:gd name="T35" fmla="*/ 28 h 28"/>
                <a:gd name="T36" fmla="*/ 23 w 23"/>
                <a:gd name="T37" fmla="*/ 25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28"/>
                <a:gd name="T59" fmla="*/ 23 w 23"/>
                <a:gd name="T60" fmla="*/ 28 h 2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28">
                  <a:moveTo>
                    <a:pt x="23" y="25"/>
                  </a:moveTo>
                  <a:lnTo>
                    <a:pt x="14" y="23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2" y="13"/>
                  </a:lnTo>
                  <a:lnTo>
                    <a:pt x="4" y="9"/>
                  </a:lnTo>
                  <a:lnTo>
                    <a:pt x="8" y="5"/>
                  </a:lnTo>
                  <a:lnTo>
                    <a:pt x="14" y="3"/>
                  </a:lnTo>
                  <a:lnTo>
                    <a:pt x="21" y="3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6" y="2"/>
                  </a:lnTo>
                  <a:lnTo>
                    <a:pt x="2" y="7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6" y="25"/>
                  </a:lnTo>
                  <a:lnTo>
                    <a:pt x="14" y="28"/>
                  </a:lnTo>
                  <a:lnTo>
                    <a:pt x="23" y="28"/>
                  </a:lnTo>
                  <a:lnTo>
                    <a:pt x="23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40" name="Freeform 1289">
              <a:extLst>
                <a:ext uri="{FF2B5EF4-FFF2-40B4-BE49-F238E27FC236}">
                  <a16:creationId xmlns:a16="http://schemas.microsoft.com/office/drawing/2014/main" id="{15EB4463-BBBF-9220-2860-EDB8075C1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" y="1591"/>
              <a:ext cx="65" cy="34"/>
            </a:xfrm>
            <a:custGeom>
              <a:avLst/>
              <a:gdLst>
                <a:gd name="T0" fmla="*/ 65 w 65"/>
                <a:gd name="T1" fmla="*/ 9 h 34"/>
                <a:gd name="T2" fmla="*/ 65 w 65"/>
                <a:gd name="T3" fmla="*/ 6 h 34"/>
                <a:gd name="T4" fmla="*/ 62 w 65"/>
                <a:gd name="T5" fmla="*/ 2 h 34"/>
                <a:gd name="T6" fmla="*/ 56 w 65"/>
                <a:gd name="T7" fmla="*/ 0 h 34"/>
                <a:gd name="T8" fmla="*/ 52 w 65"/>
                <a:gd name="T9" fmla="*/ 0 h 34"/>
                <a:gd name="T10" fmla="*/ 48 w 65"/>
                <a:gd name="T11" fmla="*/ 0 h 34"/>
                <a:gd name="T12" fmla="*/ 40 w 65"/>
                <a:gd name="T13" fmla="*/ 4 h 34"/>
                <a:gd name="T14" fmla="*/ 35 w 65"/>
                <a:gd name="T15" fmla="*/ 11 h 34"/>
                <a:gd name="T16" fmla="*/ 27 w 65"/>
                <a:gd name="T17" fmla="*/ 17 h 34"/>
                <a:gd name="T18" fmla="*/ 19 w 65"/>
                <a:gd name="T19" fmla="*/ 25 h 34"/>
                <a:gd name="T20" fmla="*/ 12 w 65"/>
                <a:gd name="T21" fmla="*/ 29 h 34"/>
                <a:gd name="T22" fmla="*/ 0 w 65"/>
                <a:gd name="T23" fmla="*/ 31 h 34"/>
                <a:gd name="T24" fmla="*/ 0 w 65"/>
                <a:gd name="T25" fmla="*/ 34 h 34"/>
                <a:gd name="T26" fmla="*/ 12 w 65"/>
                <a:gd name="T27" fmla="*/ 32 h 34"/>
                <a:gd name="T28" fmla="*/ 21 w 65"/>
                <a:gd name="T29" fmla="*/ 29 h 34"/>
                <a:gd name="T30" fmla="*/ 29 w 65"/>
                <a:gd name="T31" fmla="*/ 21 h 34"/>
                <a:gd name="T32" fmla="*/ 35 w 65"/>
                <a:gd name="T33" fmla="*/ 13 h 34"/>
                <a:gd name="T34" fmla="*/ 42 w 65"/>
                <a:gd name="T35" fmla="*/ 8 h 34"/>
                <a:gd name="T36" fmla="*/ 48 w 65"/>
                <a:gd name="T37" fmla="*/ 6 h 34"/>
                <a:gd name="T38" fmla="*/ 52 w 65"/>
                <a:gd name="T39" fmla="*/ 4 h 34"/>
                <a:gd name="T40" fmla="*/ 56 w 65"/>
                <a:gd name="T41" fmla="*/ 6 h 34"/>
                <a:gd name="T42" fmla="*/ 60 w 65"/>
                <a:gd name="T43" fmla="*/ 6 h 34"/>
                <a:gd name="T44" fmla="*/ 65 w 65"/>
                <a:gd name="T45" fmla="*/ 9 h 34"/>
                <a:gd name="T46" fmla="*/ 65 w 65"/>
                <a:gd name="T47" fmla="*/ 6 h 34"/>
                <a:gd name="T48" fmla="*/ 65 w 65"/>
                <a:gd name="T49" fmla="*/ 9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5"/>
                <a:gd name="T76" fmla="*/ 0 h 34"/>
                <a:gd name="T77" fmla="*/ 65 w 65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5" h="34">
                  <a:moveTo>
                    <a:pt x="65" y="9"/>
                  </a:moveTo>
                  <a:lnTo>
                    <a:pt x="65" y="6"/>
                  </a:lnTo>
                  <a:lnTo>
                    <a:pt x="62" y="2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0" y="4"/>
                  </a:lnTo>
                  <a:lnTo>
                    <a:pt x="35" y="11"/>
                  </a:lnTo>
                  <a:lnTo>
                    <a:pt x="27" y="17"/>
                  </a:lnTo>
                  <a:lnTo>
                    <a:pt x="19" y="25"/>
                  </a:lnTo>
                  <a:lnTo>
                    <a:pt x="12" y="29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12" y="32"/>
                  </a:lnTo>
                  <a:lnTo>
                    <a:pt x="21" y="29"/>
                  </a:lnTo>
                  <a:lnTo>
                    <a:pt x="29" y="21"/>
                  </a:lnTo>
                  <a:lnTo>
                    <a:pt x="35" y="13"/>
                  </a:lnTo>
                  <a:lnTo>
                    <a:pt x="42" y="8"/>
                  </a:lnTo>
                  <a:lnTo>
                    <a:pt x="48" y="6"/>
                  </a:lnTo>
                  <a:lnTo>
                    <a:pt x="52" y="4"/>
                  </a:lnTo>
                  <a:lnTo>
                    <a:pt x="56" y="6"/>
                  </a:lnTo>
                  <a:lnTo>
                    <a:pt x="60" y="6"/>
                  </a:lnTo>
                  <a:lnTo>
                    <a:pt x="65" y="9"/>
                  </a:lnTo>
                  <a:lnTo>
                    <a:pt x="65" y="6"/>
                  </a:lnTo>
                  <a:lnTo>
                    <a:pt x="6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41" name="Freeform 1290">
              <a:extLst>
                <a:ext uri="{FF2B5EF4-FFF2-40B4-BE49-F238E27FC236}">
                  <a16:creationId xmlns:a16="http://schemas.microsoft.com/office/drawing/2014/main" id="{25503C59-FCCB-DF5D-6207-98A3F4BF2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" y="1597"/>
              <a:ext cx="21" cy="28"/>
            </a:xfrm>
            <a:custGeom>
              <a:avLst/>
              <a:gdLst>
                <a:gd name="T0" fmla="*/ 21 w 21"/>
                <a:gd name="T1" fmla="*/ 25 h 28"/>
                <a:gd name="T2" fmla="*/ 12 w 21"/>
                <a:gd name="T3" fmla="*/ 23 h 28"/>
                <a:gd name="T4" fmla="*/ 6 w 21"/>
                <a:gd name="T5" fmla="*/ 21 h 28"/>
                <a:gd name="T6" fmla="*/ 4 w 21"/>
                <a:gd name="T7" fmla="*/ 17 h 28"/>
                <a:gd name="T8" fmla="*/ 2 w 21"/>
                <a:gd name="T9" fmla="*/ 13 h 28"/>
                <a:gd name="T10" fmla="*/ 4 w 21"/>
                <a:gd name="T11" fmla="*/ 9 h 28"/>
                <a:gd name="T12" fmla="*/ 6 w 21"/>
                <a:gd name="T13" fmla="*/ 5 h 28"/>
                <a:gd name="T14" fmla="*/ 12 w 21"/>
                <a:gd name="T15" fmla="*/ 3 h 28"/>
                <a:gd name="T16" fmla="*/ 21 w 21"/>
                <a:gd name="T17" fmla="*/ 3 h 28"/>
                <a:gd name="T18" fmla="*/ 21 w 21"/>
                <a:gd name="T19" fmla="*/ 0 h 28"/>
                <a:gd name="T20" fmla="*/ 12 w 21"/>
                <a:gd name="T21" fmla="*/ 0 h 28"/>
                <a:gd name="T22" fmla="*/ 6 w 21"/>
                <a:gd name="T23" fmla="*/ 2 h 28"/>
                <a:gd name="T24" fmla="*/ 0 w 21"/>
                <a:gd name="T25" fmla="*/ 7 h 28"/>
                <a:gd name="T26" fmla="*/ 0 w 21"/>
                <a:gd name="T27" fmla="*/ 13 h 28"/>
                <a:gd name="T28" fmla="*/ 0 w 21"/>
                <a:gd name="T29" fmla="*/ 19 h 28"/>
                <a:gd name="T30" fmla="*/ 6 w 21"/>
                <a:gd name="T31" fmla="*/ 25 h 28"/>
                <a:gd name="T32" fmla="*/ 12 w 21"/>
                <a:gd name="T33" fmla="*/ 28 h 28"/>
                <a:gd name="T34" fmla="*/ 21 w 21"/>
                <a:gd name="T35" fmla="*/ 28 h 28"/>
                <a:gd name="T36" fmla="*/ 21 w 21"/>
                <a:gd name="T37" fmla="*/ 25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"/>
                <a:gd name="T58" fmla="*/ 0 h 28"/>
                <a:gd name="T59" fmla="*/ 21 w 21"/>
                <a:gd name="T60" fmla="*/ 28 h 2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" h="28">
                  <a:moveTo>
                    <a:pt x="21" y="25"/>
                  </a:moveTo>
                  <a:lnTo>
                    <a:pt x="12" y="23"/>
                  </a:lnTo>
                  <a:lnTo>
                    <a:pt x="6" y="21"/>
                  </a:lnTo>
                  <a:lnTo>
                    <a:pt x="4" y="17"/>
                  </a:lnTo>
                  <a:lnTo>
                    <a:pt x="2" y="13"/>
                  </a:lnTo>
                  <a:lnTo>
                    <a:pt x="4" y="9"/>
                  </a:lnTo>
                  <a:lnTo>
                    <a:pt x="6" y="5"/>
                  </a:lnTo>
                  <a:lnTo>
                    <a:pt x="12" y="3"/>
                  </a:lnTo>
                  <a:lnTo>
                    <a:pt x="21" y="3"/>
                  </a:lnTo>
                  <a:lnTo>
                    <a:pt x="21" y="0"/>
                  </a:lnTo>
                  <a:lnTo>
                    <a:pt x="12" y="0"/>
                  </a:lnTo>
                  <a:lnTo>
                    <a:pt x="6" y="2"/>
                  </a:lnTo>
                  <a:lnTo>
                    <a:pt x="0" y="7"/>
                  </a:lnTo>
                  <a:lnTo>
                    <a:pt x="0" y="13"/>
                  </a:lnTo>
                  <a:lnTo>
                    <a:pt x="0" y="19"/>
                  </a:lnTo>
                  <a:lnTo>
                    <a:pt x="6" y="25"/>
                  </a:lnTo>
                  <a:lnTo>
                    <a:pt x="12" y="28"/>
                  </a:lnTo>
                  <a:lnTo>
                    <a:pt x="21" y="28"/>
                  </a:lnTo>
                  <a:lnTo>
                    <a:pt x="21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42" name="Freeform 1291">
              <a:extLst>
                <a:ext uri="{FF2B5EF4-FFF2-40B4-BE49-F238E27FC236}">
                  <a16:creationId xmlns:a16="http://schemas.microsoft.com/office/drawing/2014/main" id="{C26DF8A2-05A7-6DA9-DF18-DE4F6E7F7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3" y="1591"/>
              <a:ext cx="68" cy="34"/>
            </a:xfrm>
            <a:custGeom>
              <a:avLst/>
              <a:gdLst>
                <a:gd name="T0" fmla="*/ 68 w 68"/>
                <a:gd name="T1" fmla="*/ 9 h 34"/>
                <a:gd name="T2" fmla="*/ 68 w 68"/>
                <a:gd name="T3" fmla="*/ 6 h 34"/>
                <a:gd name="T4" fmla="*/ 62 w 68"/>
                <a:gd name="T5" fmla="*/ 2 h 34"/>
                <a:gd name="T6" fmla="*/ 58 w 68"/>
                <a:gd name="T7" fmla="*/ 0 h 34"/>
                <a:gd name="T8" fmla="*/ 52 w 68"/>
                <a:gd name="T9" fmla="*/ 0 h 34"/>
                <a:gd name="T10" fmla="*/ 48 w 68"/>
                <a:gd name="T11" fmla="*/ 0 h 34"/>
                <a:gd name="T12" fmla="*/ 43 w 68"/>
                <a:gd name="T13" fmla="*/ 4 h 34"/>
                <a:gd name="T14" fmla="*/ 35 w 68"/>
                <a:gd name="T15" fmla="*/ 11 h 34"/>
                <a:gd name="T16" fmla="*/ 29 w 68"/>
                <a:gd name="T17" fmla="*/ 17 h 34"/>
                <a:gd name="T18" fmla="*/ 22 w 68"/>
                <a:gd name="T19" fmla="*/ 25 h 34"/>
                <a:gd name="T20" fmla="*/ 12 w 68"/>
                <a:gd name="T21" fmla="*/ 29 h 34"/>
                <a:gd name="T22" fmla="*/ 0 w 68"/>
                <a:gd name="T23" fmla="*/ 31 h 34"/>
                <a:gd name="T24" fmla="*/ 0 w 68"/>
                <a:gd name="T25" fmla="*/ 34 h 34"/>
                <a:gd name="T26" fmla="*/ 12 w 68"/>
                <a:gd name="T27" fmla="*/ 32 h 34"/>
                <a:gd name="T28" fmla="*/ 22 w 68"/>
                <a:gd name="T29" fmla="*/ 29 h 34"/>
                <a:gd name="T30" fmla="*/ 29 w 68"/>
                <a:gd name="T31" fmla="*/ 21 h 34"/>
                <a:gd name="T32" fmla="*/ 37 w 68"/>
                <a:gd name="T33" fmla="*/ 13 h 34"/>
                <a:gd name="T34" fmla="*/ 43 w 68"/>
                <a:gd name="T35" fmla="*/ 8 h 34"/>
                <a:gd name="T36" fmla="*/ 50 w 68"/>
                <a:gd name="T37" fmla="*/ 6 h 34"/>
                <a:gd name="T38" fmla="*/ 52 w 68"/>
                <a:gd name="T39" fmla="*/ 4 h 34"/>
                <a:gd name="T40" fmla="*/ 56 w 68"/>
                <a:gd name="T41" fmla="*/ 6 h 34"/>
                <a:gd name="T42" fmla="*/ 62 w 68"/>
                <a:gd name="T43" fmla="*/ 6 h 34"/>
                <a:gd name="T44" fmla="*/ 66 w 68"/>
                <a:gd name="T45" fmla="*/ 9 h 34"/>
                <a:gd name="T46" fmla="*/ 68 w 68"/>
                <a:gd name="T47" fmla="*/ 6 h 34"/>
                <a:gd name="T48" fmla="*/ 68 w 68"/>
                <a:gd name="T49" fmla="*/ 9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8"/>
                <a:gd name="T76" fmla="*/ 0 h 34"/>
                <a:gd name="T77" fmla="*/ 68 w 68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8" h="34">
                  <a:moveTo>
                    <a:pt x="68" y="9"/>
                  </a:moveTo>
                  <a:lnTo>
                    <a:pt x="68" y="6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3" y="4"/>
                  </a:lnTo>
                  <a:lnTo>
                    <a:pt x="35" y="11"/>
                  </a:lnTo>
                  <a:lnTo>
                    <a:pt x="29" y="17"/>
                  </a:lnTo>
                  <a:lnTo>
                    <a:pt x="22" y="25"/>
                  </a:lnTo>
                  <a:lnTo>
                    <a:pt x="12" y="29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12" y="32"/>
                  </a:lnTo>
                  <a:lnTo>
                    <a:pt x="22" y="29"/>
                  </a:lnTo>
                  <a:lnTo>
                    <a:pt x="29" y="21"/>
                  </a:lnTo>
                  <a:lnTo>
                    <a:pt x="37" y="13"/>
                  </a:lnTo>
                  <a:lnTo>
                    <a:pt x="43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6" y="6"/>
                  </a:lnTo>
                  <a:lnTo>
                    <a:pt x="62" y="6"/>
                  </a:lnTo>
                  <a:lnTo>
                    <a:pt x="66" y="9"/>
                  </a:lnTo>
                  <a:lnTo>
                    <a:pt x="68" y="6"/>
                  </a:lnTo>
                  <a:lnTo>
                    <a:pt x="68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43" name="Freeform 1292">
              <a:extLst>
                <a:ext uri="{FF2B5EF4-FFF2-40B4-BE49-F238E27FC236}">
                  <a16:creationId xmlns:a16="http://schemas.microsoft.com/office/drawing/2014/main" id="{ABC9EF65-1BB3-CEDB-C1B5-0EB4CCD12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597"/>
              <a:ext cx="23" cy="28"/>
            </a:xfrm>
            <a:custGeom>
              <a:avLst/>
              <a:gdLst>
                <a:gd name="T0" fmla="*/ 23 w 23"/>
                <a:gd name="T1" fmla="*/ 25 h 28"/>
                <a:gd name="T2" fmla="*/ 13 w 23"/>
                <a:gd name="T3" fmla="*/ 23 h 28"/>
                <a:gd name="T4" fmla="*/ 7 w 23"/>
                <a:gd name="T5" fmla="*/ 21 h 28"/>
                <a:gd name="T6" fmla="*/ 3 w 23"/>
                <a:gd name="T7" fmla="*/ 17 h 28"/>
                <a:gd name="T8" fmla="*/ 3 w 23"/>
                <a:gd name="T9" fmla="*/ 13 h 28"/>
                <a:gd name="T10" fmla="*/ 3 w 23"/>
                <a:gd name="T11" fmla="*/ 9 h 28"/>
                <a:gd name="T12" fmla="*/ 7 w 23"/>
                <a:gd name="T13" fmla="*/ 5 h 28"/>
                <a:gd name="T14" fmla="*/ 13 w 23"/>
                <a:gd name="T15" fmla="*/ 3 h 28"/>
                <a:gd name="T16" fmla="*/ 23 w 23"/>
                <a:gd name="T17" fmla="*/ 3 h 28"/>
                <a:gd name="T18" fmla="*/ 23 w 23"/>
                <a:gd name="T19" fmla="*/ 0 h 28"/>
                <a:gd name="T20" fmla="*/ 13 w 23"/>
                <a:gd name="T21" fmla="*/ 0 h 28"/>
                <a:gd name="T22" fmla="*/ 5 w 23"/>
                <a:gd name="T23" fmla="*/ 2 h 28"/>
                <a:gd name="T24" fmla="*/ 1 w 23"/>
                <a:gd name="T25" fmla="*/ 7 h 28"/>
                <a:gd name="T26" fmla="*/ 0 w 23"/>
                <a:gd name="T27" fmla="*/ 13 h 28"/>
                <a:gd name="T28" fmla="*/ 1 w 23"/>
                <a:gd name="T29" fmla="*/ 19 h 28"/>
                <a:gd name="T30" fmla="*/ 5 w 23"/>
                <a:gd name="T31" fmla="*/ 25 h 28"/>
                <a:gd name="T32" fmla="*/ 13 w 23"/>
                <a:gd name="T33" fmla="*/ 28 h 28"/>
                <a:gd name="T34" fmla="*/ 23 w 23"/>
                <a:gd name="T35" fmla="*/ 28 h 28"/>
                <a:gd name="T36" fmla="*/ 23 w 23"/>
                <a:gd name="T37" fmla="*/ 25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28"/>
                <a:gd name="T59" fmla="*/ 23 w 23"/>
                <a:gd name="T60" fmla="*/ 28 h 2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28">
                  <a:moveTo>
                    <a:pt x="23" y="25"/>
                  </a:moveTo>
                  <a:lnTo>
                    <a:pt x="13" y="23"/>
                  </a:lnTo>
                  <a:lnTo>
                    <a:pt x="7" y="21"/>
                  </a:lnTo>
                  <a:lnTo>
                    <a:pt x="3" y="17"/>
                  </a:lnTo>
                  <a:lnTo>
                    <a:pt x="3" y="13"/>
                  </a:lnTo>
                  <a:lnTo>
                    <a:pt x="3" y="9"/>
                  </a:lnTo>
                  <a:lnTo>
                    <a:pt x="7" y="5"/>
                  </a:lnTo>
                  <a:lnTo>
                    <a:pt x="13" y="3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13" y="0"/>
                  </a:lnTo>
                  <a:lnTo>
                    <a:pt x="5" y="2"/>
                  </a:lnTo>
                  <a:lnTo>
                    <a:pt x="1" y="7"/>
                  </a:lnTo>
                  <a:lnTo>
                    <a:pt x="0" y="13"/>
                  </a:lnTo>
                  <a:lnTo>
                    <a:pt x="1" y="19"/>
                  </a:lnTo>
                  <a:lnTo>
                    <a:pt x="5" y="25"/>
                  </a:lnTo>
                  <a:lnTo>
                    <a:pt x="13" y="28"/>
                  </a:lnTo>
                  <a:lnTo>
                    <a:pt x="23" y="28"/>
                  </a:lnTo>
                  <a:lnTo>
                    <a:pt x="23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44" name="Freeform 1293">
              <a:extLst>
                <a:ext uri="{FF2B5EF4-FFF2-40B4-BE49-F238E27FC236}">
                  <a16:creationId xmlns:a16="http://schemas.microsoft.com/office/drawing/2014/main" id="{36F4200C-89A7-3E67-F4F0-22A4B9B93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1591"/>
              <a:ext cx="65" cy="34"/>
            </a:xfrm>
            <a:custGeom>
              <a:avLst/>
              <a:gdLst>
                <a:gd name="T0" fmla="*/ 65 w 65"/>
                <a:gd name="T1" fmla="*/ 9 h 34"/>
                <a:gd name="T2" fmla="*/ 65 w 65"/>
                <a:gd name="T3" fmla="*/ 6 h 34"/>
                <a:gd name="T4" fmla="*/ 61 w 65"/>
                <a:gd name="T5" fmla="*/ 2 h 34"/>
                <a:gd name="T6" fmla="*/ 55 w 65"/>
                <a:gd name="T7" fmla="*/ 0 h 34"/>
                <a:gd name="T8" fmla="*/ 51 w 65"/>
                <a:gd name="T9" fmla="*/ 0 h 34"/>
                <a:gd name="T10" fmla="*/ 48 w 65"/>
                <a:gd name="T11" fmla="*/ 0 h 34"/>
                <a:gd name="T12" fmla="*/ 40 w 65"/>
                <a:gd name="T13" fmla="*/ 4 h 34"/>
                <a:gd name="T14" fmla="*/ 34 w 65"/>
                <a:gd name="T15" fmla="*/ 11 h 34"/>
                <a:gd name="T16" fmla="*/ 26 w 65"/>
                <a:gd name="T17" fmla="*/ 17 h 34"/>
                <a:gd name="T18" fmla="*/ 19 w 65"/>
                <a:gd name="T19" fmla="*/ 25 h 34"/>
                <a:gd name="T20" fmla="*/ 11 w 65"/>
                <a:gd name="T21" fmla="*/ 29 h 34"/>
                <a:gd name="T22" fmla="*/ 0 w 65"/>
                <a:gd name="T23" fmla="*/ 31 h 34"/>
                <a:gd name="T24" fmla="*/ 0 w 65"/>
                <a:gd name="T25" fmla="*/ 34 h 34"/>
                <a:gd name="T26" fmla="*/ 11 w 65"/>
                <a:gd name="T27" fmla="*/ 32 h 34"/>
                <a:gd name="T28" fmla="*/ 21 w 65"/>
                <a:gd name="T29" fmla="*/ 29 h 34"/>
                <a:gd name="T30" fmla="*/ 28 w 65"/>
                <a:gd name="T31" fmla="*/ 21 h 34"/>
                <a:gd name="T32" fmla="*/ 34 w 65"/>
                <a:gd name="T33" fmla="*/ 13 h 34"/>
                <a:gd name="T34" fmla="*/ 42 w 65"/>
                <a:gd name="T35" fmla="*/ 8 h 34"/>
                <a:gd name="T36" fmla="*/ 48 w 65"/>
                <a:gd name="T37" fmla="*/ 6 h 34"/>
                <a:gd name="T38" fmla="*/ 51 w 65"/>
                <a:gd name="T39" fmla="*/ 4 h 34"/>
                <a:gd name="T40" fmla="*/ 55 w 65"/>
                <a:gd name="T41" fmla="*/ 6 h 34"/>
                <a:gd name="T42" fmla="*/ 59 w 65"/>
                <a:gd name="T43" fmla="*/ 6 h 34"/>
                <a:gd name="T44" fmla="*/ 65 w 65"/>
                <a:gd name="T45" fmla="*/ 9 h 34"/>
                <a:gd name="T46" fmla="*/ 65 w 65"/>
                <a:gd name="T47" fmla="*/ 6 h 34"/>
                <a:gd name="T48" fmla="*/ 65 w 65"/>
                <a:gd name="T49" fmla="*/ 9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5"/>
                <a:gd name="T76" fmla="*/ 0 h 34"/>
                <a:gd name="T77" fmla="*/ 65 w 65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5" h="34">
                  <a:moveTo>
                    <a:pt x="65" y="9"/>
                  </a:moveTo>
                  <a:lnTo>
                    <a:pt x="65" y="6"/>
                  </a:lnTo>
                  <a:lnTo>
                    <a:pt x="61" y="2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0" y="4"/>
                  </a:lnTo>
                  <a:lnTo>
                    <a:pt x="34" y="11"/>
                  </a:lnTo>
                  <a:lnTo>
                    <a:pt x="26" y="17"/>
                  </a:lnTo>
                  <a:lnTo>
                    <a:pt x="19" y="25"/>
                  </a:lnTo>
                  <a:lnTo>
                    <a:pt x="11" y="29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11" y="32"/>
                  </a:lnTo>
                  <a:lnTo>
                    <a:pt x="21" y="29"/>
                  </a:lnTo>
                  <a:lnTo>
                    <a:pt x="28" y="21"/>
                  </a:lnTo>
                  <a:lnTo>
                    <a:pt x="34" y="13"/>
                  </a:lnTo>
                  <a:lnTo>
                    <a:pt x="42" y="8"/>
                  </a:lnTo>
                  <a:lnTo>
                    <a:pt x="48" y="6"/>
                  </a:lnTo>
                  <a:lnTo>
                    <a:pt x="51" y="4"/>
                  </a:lnTo>
                  <a:lnTo>
                    <a:pt x="55" y="6"/>
                  </a:lnTo>
                  <a:lnTo>
                    <a:pt x="59" y="6"/>
                  </a:lnTo>
                  <a:lnTo>
                    <a:pt x="65" y="9"/>
                  </a:lnTo>
                  <a:lnTo>
                    <a:pt x="65" y="6"/>
                  </a:lnTo>
                  <a:lnTo>
                    <a:pt x="6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45" name="Freeform 1294">
              <a:extLst>
                <a:ext uri="{FF2B5EF4-FFF2-40B4-BE49-F238E27FC236}">
                  <a16:creationId xmlns:a16="http://schemas.microsoft.com/office/drawing/2014/main" id="{4FE3981D-D388-24F9-24C2-F64D4274C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" y="1597"/>
              <a:ext cx="21" cy="28"/>
            </a:xfrm>
            <a:custGeom>
              <a:avLst/>
              <a:gdLst>
                <a:gd name="T0" fmla="*/ 21 w 21"/>
                <a:gd name="T1" fmla="*/ 25 h 28"/>
                <a:gd name="T2" fmla="*/ 11 w 21"/>
                <a:gd name="T3" fmla="*/ 23 h 28"/>
                <a:gd name="T4" fmla="*/ 5 w 21"/>
                <a:gd name="T5" fmla="*/ 21 h 28"/>
                <a:gd name="T6" fmla="*/ 4 w 21"/>
                <a:gd name="T7" fmla="*/ 17 h 28"/>
                <a:gd name="T8" fmla="*/ 2 w 21"/>
                <a:gd name="T9" fmla="*/ 13 h 28"/>
                <a:gd name="T10" fmla="*/ 4 w 21"/>
                <a:gd name="T11" fmla="*/ 9 h 28"/>
                <a:gd name="T12" fmla="*/ 5 w 21"/>
                <a:gd name="T13" fmla="*/ 5 h 28"/>
                <a:gd name="T14" fmla="*/ 11 w 21"/>
                <a:gd name="T15" fmla="*/ 3 h 28"/>
                <a:gd name="T16" fmla="*/ 21 w 21"/>
                <a:gd name="T17" fmla="*/ 3 h 28"/>
                <a:gd name="T18" fmla="*/ 21 w 21"/>
                <a:gd name="T19" fmla="*/ 0 h 28"/>
                <a:gd name="T20" fmla="*/ 11 w 21"/>
                <a:gd name="T21" fmla="*/ 0 h 28"/>
                <a:gd name="T22" fmla="*/ 5 w 21"/>
                <a:gd name="T23" fmla="*/ 2 h 28"/>
                <a:gd name="T24" fmla="*/ 0 w 21"/>
                <a:gd name="T25" fmla="*/ 7 h 28"/>
                <a:gd name="T26" fmla="*/ 0 w 21"/>
                <a:gd name="T27" fmla="*/ 13 h 28"/>
                <a:gd name="T28" fmla="*/ 0 w 21"/>
                <a:gd name="T29" fmla="*/ 19 h 28"/>
                <a:gd name="T30" fmla="*/ 5 w 21"/>
                <a:gd name="T31" fmla="*/ 25 h 28"/>
                <a:gd name="T32" fmla="*/ 11 w 21"/>
                <a:gd name="T33" fmla="*/ 28 h 28"/>
                <a:gd name="T34" fmla="*/ 21 w 21"/>
                <a:gd name="T35" fmla="*/ 28 h 28"/>
                <a:gd name="T36" fmla="*/ 21 w 21"/>
                <a:gd name="T37" fmla="*/ 25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"/>
                <a:gd name="T58" fmla="*/ 0 h 28"/>
                <a:gd name="T59" fmla="*/ 21 w 21"/>
                <a:gd name="T60" fmla="*/ 28 h 2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" h="28">
                  <a:moveTo>
                    <a:pt x="21" y="25"/>
                  </a:moveTo>
                  <a:lnTo>
                    <a:pt x="11" y="23"/>
                  </a:lnTo>
                  <a:lnTo>
                    <a:pt x="5" y="21"/>
                  </a:lnTo>
                  <a:lnTo>
                    <a:pt x="4" y="17"/>
                  </a:lnTo>
                  <a:lnTo>
                    <a:pt x="2" y="13"/>
                  </a:lnTo>
                  <a:lnTo>
                    <a:pt x="4" y="9"/>
                  </a:lnTo>
                  <a:lnTo>
                    <a:pt x="5" y="5"/>
                  </a:lnTo>
                  <a:lnTo>
                    <a:pt x="11" y="3"/>
                  </a:lnTo>
                  <a:lnTo>
                    <a:pt x="21" y="3"/>
                  </a:lnTo>
                  <a:lnTo>
                    <a:pt x="21" y="0"/>
                  </a:lnTo>
                  <a:lnTo>
                    <a:pt x="11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3"/>
                  </a:lnTo>
                  <a:lnTo>
                    <a:pt x="0" y="19"/>
                  </a:lnTo>
                  <a:lnTo>
                    <a:pt x="5" y="25"/>
                  </a:lnTo>
                  <a:lnTo>
                    <a:pt x="11" y="28"/>
                  </a:lnTo>
                  <a:lnTo>
                    <a:pt x="21" y="28"/>
                  </a:lnTo>
                  <a:lnTo>
                    <a:pt x="21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46" name="Freeform 1295">
              <a:extLst>
                <a:ext uri="{FF2B5EF4-FFF2-40B4-BE49-F238E27FC236}">
                  <a16:creationId xmlns:a16="http://schemas.microsoft.com/office/drawing/2014/main" id="{0D8785A0-3DD0-D4EA-DDDC-E48FC549A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1591"/>
              <a:ext cx="67" cy="34"/>
            </a:xfrm>
            <a:custGeom>
              <a:avLst/>
              <a:gdLst>
                <a:gd name="T0" fmla="*/ 67 w 67"/>
                <a:gd name="T1" fmla="*/ 9 h 34"/>
                <a:gd name="T2" fmla="*/ 67 w 67"/>
                <a:gd name="T3" fmla="*/ 6 h 34"/>
                <a:gd name="T4" fmla="*/ 61 w 67"/>
                <a:gd name="T5" fmla="*/ 2 h 34"/>
                <a:gd name="T6" fmla="*/ 57 w 67"/>
                <a:gd name="T7" fmla="*/ 0 h 34"/>
                <a:gd name="T8" fmla="*/ 52 w 67"/>
                <a:gd name="T9" fmla="*/ 0 h 34"/>
                <a:gd name="T10" fmla="*/ 48 w 67"/>
                <a:gd name="T11" fmla="*/ 0 h 34"/>
                <a:gd name="T12" fmla="*/ 42 w 67"/>
                <a:gd name="T13" fmla="*/ 4 h 34"/>
                <a:gd name="T14" fmla="*/ 34 w 67"/>
                <a:gd name="T15" fmla="*/ 11 h 34"/>
                <a:gd name="T16" fmla="*/ 29 w 67"/>
                <a:gd name="T17" fmla="*/ 17 h 34"/>
                <a:gd name="T18" fmla="*/ 21 w 67"/>
                <a:gd name="T19" fmla="*/ 25 h 34"/>
                <a:gd name="T20" fmla="*/ 11 w 67"/>
                <a:gd name="T21" fmla="*/ 29 h 34"/>
                <a:gd name="T22" fmla="*/ 0 w 67"/>
                <a:gd name="T23" fmla="*/ 31 h 34"/>
                <a:gd name="T24" fmla="*/ 0 w 67"/>
                <a:gd name="T25" fmla="*/ 34 h 34"/>
                <a:gd name="T26" fmla="*/ 11 w 67"/>
                <a:gd name="T27" fmla="*/ 32 h 34"/>
                <a:gd name="T28" fmla="*/ 21 w 67"/>
                <a:gd name="T29" fmla="*/ 29 h 34"/>
                <a:gd name="T30" fmla="*/ 29 w 67"/>
                <a:gd name="T31" fmla="*/ 21 h 34"/>
                <a:gd name="T32" fmla="*/ 36 w 67"/>
                <a:gd name="T33" fmla="*/ 13 h 34"/>
                <a:gd name="T34" fmla="*/ 42 w 67"/>
                <a:gd name="T35" fmla="*/ 8 h 34"/>
                <a:gd name="T36" fmla="*/ 50 w 67"/>
                <a:gd name="T37" fmla="*/ 6 h 34"/>
                <a:gd name="T38" fmla="*/ 52 w 67"/>
                <a:gd name="T39" fmla="*/ 4 h 34"/>
                <a:gd name="T40" fmla="*/ 56 w 67"/>
                <a:gd name="T41" fmla="*/ 6 h 34"/>
                <a:gd name="T42" fmla="*/ 61 w 67"/>
                <a:gd name="T43" fmla="*/ 6 h 34"/>
                <a:gd name="T44" fmla="*/ 65 w 67"/>
                <a:gd name="T45" fmla="*/ 9 h 34"/>
                <a:gd name="T46" fmla="*/ 67 w 67"/>
                <a:gd name="T47" fmla="*/ 6 h 34"/>
                <a:gd name="T48" fmla="*/ 67 w 67"/>
                <a:gd name="T49" fmla="*/ 9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4"/>
                <a:gd name="T77" fmla="*/ 67 w 67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4">
                  <a:moveTo>
                    <a:pt x="67" y="9"/>
                  </a:moveTo>
                  <a:lnTo>
                    <a:pt x="67" y="6"/>
                  </a:lnTo>
                  <a:lnTo>
                    <a:pt x="61" y="2"/>
                  </a:lnTo>
                  <a:lnTo>
                    <a:pt x="57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2" y="4"/>
                  </a:lnTo>
                  <a:lnTo>
                    <a:pt x="34" y="11"/>
                  </a:lnTo>
                  <a:lnTo>
                    <a:pt x="29" y="17"/>
                  </a:lnTo>
                  <a:lnTo>
                    <a:pt x="21" y="25"/>
                  </a:lnTo>
                  <a:lnTo>
                    <a:pt x="11" y="29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11" y="32"/>
                  </a:lnTo>
                  <a:lnTo>
                    <a:pt x="21" y="29"/>
                  </a:lnTo>
                  <a:lnTo>
                    <a:pt x="29" y="21"/>
                  </a:lnTo>
                  <a:lnTo>
                    <a:pt x="36" y="13"/>
                  </a:lnTo>
                  <a:lnTo>
                    <a:pt x="42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6" y="6"/>
                  </a:lnTo>
                  <a:lnTo>
                    <a:pt x="61" y="6"/>
                  </a:lnTo>
                  <a:lnTo>
                    <a:pt x="65" y="9"/>
                  </a:lnTo>
                  <a:lnTo>
                    <a:pt x="67" y="6"/>
                  </a:lnTo>
                  <a:lnTo>
                    <a:pt x="67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47" name="Freeform 1296">
              <a:extLst>
                <a:ext uri="{FF2B5EF4-FFF2-40B4-BE49-F238E27FC236}">
                  <a16:creationId xmlns:a16="http://schemas.microsoft.com/office/drawing/2014/main" id="{FD0FFC61-2011-84F4-413E-295D65429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1597"/>
              <a:ext cx="23" cy="28"/>
            </a:xfrm>
            <a:custGeom>
              <a:avLst/>
              <a:gdLst>
                <a:gd name="T0" fmla="*/ 23 w 23"/>
                <a:gd name="T1" fmla="*/ 25 h 28"/>
                <a:gd name="T2" fmla="*/ 13 w 23"/>
                <a:gd name="T3" fmla="*/ 23 h 28"/>
                <a:gd name="T4" fmla="*/ 8 w 23"/>
                <a:gd name="T5" fmla="*/ 21 h 28"/>
                <a:gd name="T6" fmla="*/ 4 w 23"/>
                <a:gd name="T7" fmla="*/ 17 h 28"/>
                <a:gd name="T8" fmla="*/ 4 w 23"/>
                <a:gd name="T9" fmla="*/ 13 h 28"/>
                <a:gd name="T10" fmla="*/ 4 w 23"/>
                <a:gd name="T11" fmla="*/ 9 h 28"/>
                <a:gd name="T12" fmla="*/ 8 w 23"/>
                <a:gd name="T13" fmla="*/ 5 h 28"/>
                <a:gd name="T14" fmla="*/ 13 w 23"/>
                <a:gd name="T15" fmla="*/ 3 h 28"/>
                <a:gd name="T16" fmla="*/ 23 w 23"/>
                <a:gd name="T17" fmla="*/ 3 h 28"/>
                <a:gd name="T18" fmla="*/ 23 w 23"/>
                <a:gd name="T19" fmla="*/ 0 h 28"/>
                <a:gd name="T20" fmla="*/ 13 w 23"/>
                <a:gd name="T21" fmla="*/ 0 h 28"/>
                <a:gd name="T22" fmla="*/ 6 w 23"/>
                <a:gd name="T23" fmla="*/ 2 h 28"/>
                <a:gd name="T24" fmla="*/ 2 w 23"/>
                <a:gd name="T25" fmla="*/ 7 h 28"/>
                <a:gd name="T26" fmla="*/ 0 w 23"/>
                <a:gd name="T27" fmla="*/ 13 h 28"/>
                <a:gd name="T28" fmla="*/ 2 w 23"/>
                <a:gd name="T29" fmla="*/ 19 h 28"/>
                <a:gd name="T30" fmla="*/ 6 w 23"/>
                <a:gd name="T31" fmla="*/ 25 h 28"/>
                <a:gd name="T32" fmla="*/ 13 w 23"/>
                <a:gd name="T33" fmla="*/ 28 h 28"/>
                <a:gd name="T34" fmla="*/ 23 w 23"/>
                <a:gd name="T35" fmla="*/ 28 h 28"/>
                <a:gd name="T36" fmla="*/ 23 w 23"/>
                <a:gd name="T37" fmla="*/ 25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28"/>
                <a:gd name="T59" fmla="*/ 23 w 23"/>
                <a:gd name="T60" fmla="*/ 28 h 2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28">
                  <a:moveTo>
                    <a:pt x="23" y="25"/>
                  </a:moveTo>
                  <a:lnTo>
                    <a:pt x="13" y="23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4" y="13"/>
                  </a:lnTo>
                  <a:lnTo>
                    <a:pt x="4" y="9"/>
                  </a:lnTo>
                  <a:lnTo>
                    <a:pt x="8" y="5"/>
                  </a:lnTo>
                  <a:lnTo>
                    <a:pt x="13" y="3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7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6" y="25"/>
                  </a:lnTo>
                  <a:lnTo>
                    <a:pt x="13" y="28"/>
                  </a:lnTo>
                  <a:lnTo>
                    <a:pt x="23" y="28"/>
                  </a:lnTo>
                  <a:lnTo>
                    <a:pt x="23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48" name="Freeform 1297">
              <a:extLst>
                <a:ext uri="{FF2B5EF4-FFF2-40B4-BE49-F238E27FC236}">
                  <a16:creationId xmlns:a16="http://schemas.microsoft.com/office/drawing/2014/main" id="{9C6709FC-0CEE-405A-909D-6DAAF30BE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1591"/>
              <a:ext cx="65" cy="34"/>
            </a:xfrm>
            <a:custGeom>
              <a:avLst/>
              <a:gdLst>
                <a:gd name="T0" fmla="*/ 65 w 65"/>
                <a:gd name="T1" fmla="*/ 9 h 34"/>
                <a:gd name="T2" fmla="*/ 65 w 65"/>
                <a:gd name="T3" fmla="*/ 6 h 34"/>
                <a:gd name="T4" fmla="*/ 61 w 65"/>
                <a:gd name="T5" fmla="*/ 2 h 34"/>
                <a:gd name="T6" fmla="*/ 56 w 65"/>
                <a:gd name="T7" fmla="*/ 0 h 34"/>
                <a:gd name="T8" fmla="*/ 52 w 65"/>
                <a:gd name="T9" fmla="*/ 0 h 34"/>
                <a:gd name="T10" fmla="*/ 48 w 65"/>
                <a:gd name="T11" fmla="*/ 0 h 34"/>
                <a:gd name="T12" fmla="*/ 40 w 65"/>
                <a:gd name="T13" fmla="*/ 4 h 34"/>
                <a:gd name="T14" fmla="*/ 35 w 65"/>
                <a:gd name="T15" fmla="*/ 11 h 34"/>
                <a:gd name="T16" fmla="*/ 27 w 65"/>
                <a:gd name="T17" fmla="*/ 17 h 34"/>
                <a:gd name="T18" fmla="*/ 19 w 65"/>
                <a:gd name="T19" fmla="*/ 25 h 34"/>
                <a:gd name="T20" fmla="*/ 10 w 65"/>
                <a:gd name="T21" fmla="*/ 29 h 34"/>
                <a:gd name="T22" fmla="*/ 0 w 65"/>
                <a:gd name="T23" fmla="*/ 31 h 34"/>
                <a:gd name="T24" fmla="*/ 0 w 65"/>
                <a:gd name="T25" fmla="*/ 34 h 34"/>
                <a:gd name="T26" fmla="*/ 12 w 65"/>
                <a:gd name="T27" fmla="*/ 32 h 34"/>
                <a:gd name="T28" fmla="*/ 21 w 65"/>
                <a:gd name="T29" fmla="*/ 29 h 34"/>
                <a:gd name="T30" fmla="*/ 29 w 65"/>
                <a:gd name="T31" fmla="*/ 21 h 34"/>
                <a:gd name="T32" fmla="*/ 35 w 65"/>
                <a:gd name="T33" fmla="*/ 13 h 34"/>
                <a:gd name="T34" fmla="*/ 42 w 65"/>
                <a:gd name="T35" fmla="*/ 8 h 34"/>
                <a:gd name="T36" fmla="*/ 48 w 65"/>
                <a:gd name="T37" fmla="*/ 6 h 34"/>
                <a:gd name="T38" fmla="*/ 52 w 65"/>
                <a:gd name="T39" fmla="*/ 4 h 34"/>
                <a:gd name="T40" fmla="*/ 56 w 65"/>
                <a:gd name="T41" fmla="*/ 6 h 34"/>
                <a:gd name="T42" fmla="*/ 60 w 65"/>
                <a:gd name="T43" fmla="*/ 6 h 34"/>
                <a:gd name="T44" fmla="*/ 65 w 65"/>
                <a:gd name="T45" fmla="*/ 9 h 34"/>
                <a:gd name="T46" fmla="*/ 65 w 65"/>
                <a:gd name="T47" fmla="*/ 6 h 34"/>
                <a:gd name="T48" fmla="*/ 65 w 65"/>
                <a:gd name="T49" fmla="*/ 9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5"/>
                <a:gd name="T76" fmla="*/ 0 h 34"/>
                <a:gd name="T77" fmla="*/ 65 w 65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5" h="34">
                  <a:moveTo>
                    <a:pt x="65" y="9"/>
                  </a:moveTo>
                  <a:lnTo>
                    <a:pt x="65" y="6"/>
                  </a:lnTo>
                  <a:lnTo>
                    <a:pt x="61" y="2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0" y="4"/>
                  </a:lnTo>
                  <a:lnTo>
                    <a:pt x="35" y="11"/>
                  </a:lnTo>
                  <a:lnTo>
                    <a:pt x="27" y="17"/>
                  </a:lnTo>
                  <a:lnTo>
                    <a:pt x="19" y="25"/>
                  </a:lnTo>
                  <a:lnTo>
                    <a:pt x="10" y="29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12" y="32"/>
                  </a:lnTo>
                  <a:lnTo>
                    <a:pt x="21" y="29"/>
                  </a:lnTo>
                  <a:lnTo>
                    <a:pt x="29" y="21"/>
                  </a:lnTo>
                  <a:lnTo>
                    <a:pt x="35" y="13"/>
                  </a:lnTo>
                  <a:lnTo>
                    <a:pt x="42" y="8"/>
                  </a:lnTo>
                  <a:lnTo>
                    <a:pt x="48" y="6"/>
                  </a:lnTo>
                  <a:lnTo>
                    <a:pt x="52" y="4"/>
                  </a:lnTo>
                  <a:lnTo>
                    <a:pt x="56" y="6"/>
                  </a:lnTo>
                  <a:lnTo>
                    <a:pt x="60" y="6"/>
                  </a:lnTo>
                  <a:lnTo>
                    <a:pt x="65" y="9"/>
                  </a:lnTo>
                  <a:lnTo>
                    <a:pt x="65" y="6"/>
                  </a:lnTo>
                  <a:lnTo>
                    <a:pt x="6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49" name="Freeform 1298">
              <a:extLst>
                <a:ext uri="{FF2B5EF4-FFF2-40B4-BE49-F238E27FC236}">
                  <a16:creationId xmlns:a16="http://schemas.microsoft.com/office/drawing/2014/main" id="{BBD8BA13-82B5-C381-A807-A1560AE4A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1597"/>
              <a:ext cx="21" cy="28"/>
            </a:xfrm>
            <a:custGeom>
              <a:avLst/>
              <a:gdLst>
                <a:gd name="T0" fmla="*/ 21 w 21"/>
                <a:gd name="T1" fmla="*/ 25 h 28"/>
                <a:gd name="T2" fmla="*/ 14 w 21"/>
                <a:gd name="T3" fmla="*/ 23 h 28"/>
                <a:gd name="T4" fmla="*/ 6 w 21"/>
                <a:gd name="T5" fmla="*/ 21 h 28"/>
                <a:gd name="T6" fmla="*/ 4 w 21"/>
                <a:gd name="T7" fmla="*/ 17 h 28"/>
                <a:gd name="T8" fmla="*/ 2 w 21"/>
                <a:gd name="T9" fmla="*/ 13 h 28"/>
                <a:gd name="T10" fmla="*/ 4 w 21"/>
                <a:gd name="T11" fmla="*/ 9 h 28"/>
                <a:gd name="T12" fmla="*/ 6 w 21"/>
                <a:gd name="T13" fmla="*/ 5 h 28"/>
                <a:gd name="T14" fmla="*/ 12 w 21"/>
                <a:gd name="T15" fmla="*/ 3 h 28"/>
                <a:gd name="T16" fmla="*/ 21 w 21"/>
                <a:gd name="T17" fmla="*/ 3 h 28"/>
                <a:gd name="T18" fmla="*/ 21 w 21"/>
                <a:gd name="T19" fmla="*/ 0 h 28"/>
                <a:gd name="T20" fmla="*/ 12 w 21"/>
                <a:gd name="T21" fmla="*/ 0 h 28"/>
                <a:gd name="T22" fmla="*/ 6 w 21"/>
                <a:gd name="T23" fmla="*/ 2 h 28"/>
                <a:gd name="T24" fmla="*/ 0 w 21"/>
                <a:gd name="T25" fmla="*/ 7 h 28"/>
                <a:gd name="T26" fmla="*/ 0 w 21"/>
                <a:gd name="T27" fmla="*/ 13 h 28"/>
                <a:gd name="T28" fmla="*/ 0 w 21"/>
                <a:gd name="T29" fmla="*/ 19 h 28"/>
                <a:gd name="T30" fmla="*/ 6 w 21"/>
                <a:gd name="T31" fmla="*/ 25 h 28"/>
                <a:gd name="T32" fmla="*/ 12 w 21"/>
                <a:gd name="T33" fmla="*/ 28 h 28"/>
                <a:gd name="T34" fmla="*/ 21 w 21"/>
                <a:gd name="T35" fmla="*/ 28 h 28"/>
                <a:gd name="T36" fmla="*/ 21 w 21"/>
                <a:gd name="T37" fmla="*/ 25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"/>
                <a:gd name="T58" fmla="*/ 0 h 28"/>
                <a:gd name="T59" fmla="*/ 21 w 21"/>
                <a:gd name="T60" fmla="*/ 28 h 2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" h="28">
                  <a:moveTo>
                    <a:pt x="21" y="25"/>
                  </a:moveTo>
                  <a:lnTo>
                    <a:pt x="14" y="23"/>
                  </a:lnTo>
                  <a:lnTo>
                    <a:pt x="6" y="21"/>
                  </a:lnTo>
                  <a:lnTo>
                    <a:pt x="4" y="17"/>
                  </a:lnTo>
                  <a:lnTo>
                    <a:pt x="2" y="13"/>
                  </a:lnTo>
                  <a:lnTo>
                    <a:pt x="4" y="9"/>
                  </a:lnTo>
                  <a:lnTo>
                    <a:pt x="6" y="5"/>
                  </a:lnTo>
                  <a:lnTo>
                    <a:pt x="12" y="3"/>
                  </a:lnTo>
                  <a:lnTo>
                    <a:pt x="21" y="3"/>
                  </a:lnTo>
                  <a:lnTo>
                    <a:pt x="21" y="0"/>
                  </a:lnTo>
                  <a:lnTo>
                    <a:pt x="12" y="0"/>
                  </a:lnTo>
                  <a:lnTo>
                    <a:pt x="6" y="2"/>
                  </a:lnTo>
                  <a:lnTo>
                    <a:pt x="0" y="7"/>
                  </a:lnTo>
                  <a:lnTo>
                    <a:pt x="0" y="13"/>
                  </a:lnTo>
                  <a:lnTo>
                    <a:pt x="0" y="19"/>
                  </a:lnTo>
                  <a:lnTo>
                    <a:pt x="6" y="25"/>
                  </a:lnTo>
                  <a:lnTo>
                    <a:pt x="12" y="28"/>
                  </a:lnTo>
                  <a:lnTo>
                    <a:pt x="21" y="28"/>
                  </a:lnTo>
                  <a:lnTo>
                    <a:pt x="21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50" name="Freeform 1299">
              <a:extLst>
                <a:ext uri="{FF2B5EF4-FFF2-40B4-BE49-F238E27FC236}">
                  <a16:creationId xmlns:a16="http://schemas.microsoft.com/office/drawing/2014/main" id="{02A15F23-08A3-5197-39F6-390A3E6C7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" y="1591"/>
              <a:ext cx="67" cy="34"/>
            </a:xfrm>
            <a:custGeom>
              <a:avLst/>
              <a:gdLst>
                <a:gd name="T0" fmla="*/ 67 w 67"/>
                <a:gd name="T1" fmla="*/ 9 h 34"/>
                <a:gd name="T2" fmla="*/ 67 w 67"/>
                <a:gd name="T3" fmla="*/ 6 h 34"/>
                <a:gd name="T4" fmla="*/ 62 w 67"/>
                <a:gd name="T5" fmla="*/ 2 h 34"/>
                <a:gd name="T6" fmla="*/ 58 w 67"/>
                <a:gd name="T7" fmla="*/ 0 h 34"/>
                <a:gd name="T8" fmla="*/ 52 w 67"/>
                <a:gd name="T9" fmla="*/ 0 h 34"/>
                <a:gd name="T10" fmla="*/ 48 w 67"/>
                <a:gd name="T11" fmla="*/ 0 h 34"/>
                <a:gd name="T12" fmla="*/ 43 w 67"/>
                <a:gd name="T13" fmla="*/ 4 h 34"/>
                <a:gd name="T14" fmla="*/ 35 w 67"/>
                <a:gd name="T15" fmla="*/ 11 h 34"/>
                <a:gd name="T16" fmla="*/ 29 w 67"/>
                <a:gd name="T17" fmla="*/ 17 h 34"/>
                <a:gd name="T18" fmla="*/ 21 w 67"/>
                <a:gd name="T19" fmla="*/ 25 h 34"/>
                <a:gd name="T20" fmla="*/ 12 w 67"/>
                <a:gd name="T21" fmla="*/ 29 h 34"/>
                <a:gd name="T22" fmla="*/ 0 w 67"/>
                <a:gd name="T23" fmla="*/ 31 h 34"/>
                <a:gd name="T24" fmla="*/ 0 w 67"/>
                <a:gd name="T25" fmla="*/ 34 h 34"/>
                <a:gd name="T26" fmla="*/ 12 w 67"/>
                <a:gd name="T27" fmla="*/ 32 h 34"/>
                <a:gd name="T28" fmla="*/ 21 w 67"/>
                <a:gd name="T29" fmla="*/ 29 h 34"/>
                <a:gd name="T30" fmla="*/ 29 w 67"/>
                <a:gd name="T31" fmla="*/ 21 h 34"/>
                <a:gd name="T32" fmla="*/ 37 w 67"/>
                <a:gd name="T33" fmla="*/ 13 h 34"/>
                <a:gd name="T34" fmla="*/ 43 w 67"/>
                <a:gd name="T35" fmla="*/ 8 h 34"/>
                <a:gd name="T36" fmla="*/ 50 w 67"/>
                <a:gd name="T37" fmla="*/ 6 h 34"/>
                <a:gd name="T38" fmla="*/ 52 w 67"/>
                <a:gd name="T39" fmla="*/ 4 h 34"/>
                <a:gd name="T40" fmla="*/ 56 w 67"/>
                <a:gd name="T41" fmla="*/ 6 h 34"/>
                <a:gd name="T42" fmla="*/ 62 w 67"/>
                <a:gd name="T43" fmla="*/ 6 h 34"/>
                <a:gd name="T44" fmla="*/ 66 w 67"/>
                <a:gd name="T45" fmla="*/ 9 h 34"/>
                <a:gd name="T46" fmla="*/ 67 w 67"/>
                <a:gd name="T47" fmla="*/ 6 h 34"/>
                <a:gd name="T48" fmla="*/ 67 w 67"/>
                <a:gd name="T49" fmla="*/ 9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4"/>
                <a:gd name="T77" fmla="*/ 67 w 67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4">
                  <a:moveTo>
                    <a:pt x="67" y="9"/>
                  </a:moveTo>
                  <a:lnTo>
                    <a:pt x="67" y="6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3" y="4"/>
                  </a:lnTo>
                  <a:lnTo>
                    <a:pt x="35" y="11"/>
                  </a:lnTo>
                  <a:lnTo>
                    <a:pt x="29" y="17"/>
                  </a:lnTo>
                  <a:lnTo>
                    <a:pt x="21" y="25"/>
                  </a:lnTo>
                  <a:lnTo>
                    <a:pt x="12" y="29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12" y="32"/>
                  </a:lnTo>
                  <a:lnTo>
                    <a:pt x="21" y="29"/>
                  </a:lnTo>
                  <a:lnTo>
                    <a:pt x="29" y="21"/>
                  </a:lnTo>
                  <a:lnTo>
                    <a:pt x="37" y="13"/>
                  </a:lnTo>
                  <a:lnTo>
                    <a:pt x="43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6" y="6"/>
                  </a:lnTo>
                  <a:lnTo>
                    <a:pt x="62" y="6"/>
                  </a:lnTo>
                  <a:lnTo>
                    <a:pt x="66" y="9"/>
                  </a:lnTo>
                  <a:lnTo>
                    <a:pt x="67" y="6"/>
                  </a:lnTo>
                  <a:lnTo>
                    <a:pt x="67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51" name="Freeform 1300">
              <a:extLst>
                <a:ext uri="{FF2B5EF4-FFF2-40B4-BE49-F238E27FC236}">
                  <a16:creationId xmlns:a16="http://schemas.microsoft.com/office/drawing/2014/main" id="{C444388C-4839-00BC-7FD2-F69BA2CC3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" y="1597"/>
              <a:ext cx="23" cy="28"/>
            </a:xfrm>
            <a:custGeom>
              <a:avLst/>
              <a:gdLst>
                <a:gd name="T0" fmla="*/ 23 w 23"/>
                <a:gd name="T1" fmla="*/ 25 h 28"/>
                <a:gd name="T2" fmla="*/ 14 w 23"/>
                <a:gd name="T3" fmla="*/ 23 h 28"/>
                <a:gd name="T4" fmla="*/ 8 w 23"/>
                <a:gd name="T5" fmla="*/ 21 h 28"/>
                <a:gd name="T6" fmla="*/ 4 w 23"/>
                <a:gd name="T7" fmla="*/ 17 h 28"/>
                <a:gd name="T8" fmla="*/ 4 w 23"/>
                <a:gd name="T9" fmla="*/ 13 h 28"/>
                <a:gd name="T10" fmla="*/ 4 w 23"/>
                <a:gd name="T11" fmla="*/ 9 h 28"/>
                <a:gd name="T12" fmla="*/ 8 w 23"/>
                <a:gd name="T13" fmla="*/ 5 h 28"/>
                <a:gd name="T14" fmla="*/ 14 w 23"/>
                <a:gd name="T15" fmla="*/ 3 h 28"/>
                <a:gd name="T16" fmla="*/ 23 w 23"/>
                <a:gd name="T17" fmla="*/ 3 h 28"/>
                <a:gd name="T18" fmla="*/ 23 w 23"/>
                <a:gd name="T19" fmla="*/ 0 h 28"/>
                <a:gd name="T20" fmla="*/ 14 w 23"/>
                <a:gd name="T21" fmla="*/ 0 h 28"/>
                <a:gd name="T22" fmla="*/ 6 w 23"/>
                <a:gd name="T23" fmla="*/ 2 h 28"/>
                <a:gd name="T24" fmla="*/ 2 w 23"/>
                <a:gd name="T25" fmla="*/ 7 h 28"/>
                <a:gd name="T26" fmla="*/ 0 w 23"/>
                <a:gd name="T27" fmla="*/ 13 h 28"/>
                <a:gd name="T28" fmla="*/ 2 w 23"/>
                <a:gd name="T29" fmla="*/ 19 h 28"/>
                <a:gd name="T30" fmla="*/ 6 w 23"/>
                <a:gd name="T31" fmla="*/ 25 h 28"/>
                <a:gd name="T32" fmla="*/ 14 w 23"/>
                <a:gd name="T33" fmla="*/ 28 h 28"/>
                <a:gd name="T34" fmla="*/ 23 w 23"/>
                <a:gd name="T35" fmla="*/ 28 h 28"/>
                <a:gd name="T36" fmla="*/ 23 w 23"/>
                <a:gd name="T37" fmla="*/ 25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28"/>
                <a:gd name="T59" fmla="*/ 23 w 23"/>
                <a:gd name="T60" fmla="*/ 28 h 2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28">
                  <a:moveTo>
                    <a:pt x="23" y="25"/>
                  </a:moveTo>
                  <a:lnTo>
                    <a:pt x="14" y="23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4" y="13"/>
                  </a:lnTo>
                  <a:lnTo>
                    <a:pt x="4" y="9"/>
                  </a:lnTo>
                  <a:lnTo>
                    <a:pt x="8" y="5"/>
                  </a:lnTo>
                  <a:lnTo>
                    <a:pt x="14" y="3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6" y="2"/>
                  </a:lnTo>
                  <a:lnTo>
                    <a:pt x="2" y="7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6" y="25"/>
                  </a:lnTo>
                  <a:lnTo>
                    <a:pt x="14" y="28"/>
                  </a:lnTo>
                  <a:lnTo>
                    <a:pt x="23" y="28"/>
                  </a:lnTo>
                  <a:lnTo>
                    <a:pt x="23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52" name="Freeform 1301">
              <a:extLst>
                <a:ext uri="{FF2B5EF4-FFF2-40B4-BE49-F238E27FC236}">
                  <a16:creationId xmlns:a16="http://schemas.microsoft.com/office/drawing/2014/main" id="{912881D0-5CF9-7F00-6C68-2A9C91193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5" y="1591"/>
              <a:ext cx="66" cy="34"/>
            </a:xfrm>
            <a:custGeom>
              <a:avLst/>
              <a:gdLst>
                <a:gd name="T0" fmla="*/ 66 w 66"/>
                <a:gd name="T1" fmla="*/ 9 h 34"/>
                <a:gd name="T2" fmla="*/ 66 w 66"/>
                <a:gd name="T3" fmla="*/ 6 h 34"/>
                <a:gd name="T4" fmla="*/ 62 w 66"/>
                <a:gd name="T5" fmla="*/ 2 h 34"/>
                <a:gd name="T6" fmla="*/ 56 w 66"/>
                <a:gd name="T7" fmla="*/ 0 h 34"/>
                <a:gd name="T8" fmla="*/ 52 w 66"/>
                <a:gd name="T9" fmla="*/ 0 h 34"/>
                <a:gd name="T10" fmla="*/ 48 w 66"/>
                <a:gd name="T11" fmla="*/ 0 h 34"/>
                <a:gd name="T12" fmla="*/ 41 w 66"/>
                <a:gd name="T13" fmla="*/ 4 h 34"/>
                <a:gd name="T14" fmla="*/ 35 w 66"/>
                <a:gd name="T15" fmla="*/ 11 h 34"/>
                <a:gd name="T16" fmla="*/ 27 w 66"/>
                <a:gd name="T17" fmla="*/ 17 h 34"/>
                <a:gd name="T18" fmla="*/ 20 w 66"/>
                <a:gd name="T19" fmla="*/ 25 h 34"/>
                <a:gd name="T20" fmla="*/ 10 w 66"/>
                <a:gd name="T21" fmla="*/ 29 h 34"/>
                <a:gd name="T22" fmla="*/ 0 w 66"/>
                <a:gd name="T23" fmla="*/ 31 h 34"/>
                <a:gd name="T24" fmla="*/ 0 w 66"/>
                <a:gd name="T25" fmla="*/ 34 h 34"/>
                <a:gd name="T26" fmla="*/ 12 w 66"/>
                <a:gd name="T27" fmla="*/ 32 h 34"/>
                <a:gd name="T28" fmla="*/ 22 w 66"/>
                <a:gd name="T29" fmla="*/ 29 h 34"/>
                <a:gd name="T30" fmla="*/ 29 w 66"/>
                <a:gd name="T31" fmla="*/ 21 h 34"/>
                <a:gd name="T32" fmla="*/ 35 w 66"/>
                <a:gd name="T33" fmla="*/ 13 h 34"/>
                <a:gd name="T34" fmla="*/ 43 w 66"/>
                <a:gd name="T35" fmla="*/ 8 h 34"/>
                <a:gd name="T36" fmla="*/ 48 w 66"/>
                <a:gd name="T37" fmla="*/ 6 h 34"/>
                <a:gd name="T38" fmla="*/ 52 w 66"/>
                <a:gd name="T39" fmla="*/ 4 h 34"/>
                <a:gd name="T40" fmla="*/ 56 w 66"/>
                <a:gd name="T41" fmla="*/ 6 h 34"/>
                <a:gd name="T42" fmla="*/ 60 w 66"/>
                <a:gd name="T43" fmla="*/ 6 h 34"/>
                <a:gd name="T44" fmla="*/ 66 w 66"/>
                <a:gd name="T45" fmla="*/ 9 h 34"/>
                <a:gd name="T46" fmla="*/ 66 w 66"/>
                <a:gd name="T47" fmla="*/ 6 h 34"/>
                <a:gd name="T48" fmla="*/ 66 w 66"/>
                <a:gd name="T49" fmla="*/ 9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6"/>
                <a:gd name="T76" fmla="*/ 0 h 34"/>
                <a:gd name="T77" fmla="*/ 66 w 66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6" h="34">
                  <a:moveTo>
                    <a:pt x="66" y="9"/>
                  </a:moveTo>
                  <a:lnTo>
                    <a:pt x="66" y="6"/>
                  </a:lnTo>
                  <a:lnTo>
                    <a:pt x="62" y="2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1" y="4"/>
                  </a:lnTo>
                  <a:lnTo>
                    <a:pt x="35" y="11"/>
                  </a:lnTo>
                  <a:lnTo>
                    <a:pt x="27" y="17"/>
                  </a:lnTo>
                  <a:lnTo>
                    <a:pt x="20" y="25"/>
                  </a:lnTo>
                  <a:lnTo>
                    <a:pt x="10" y="29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12" y="32"/>
                  </a:lnTo>
                  <a:lnTo>
                    <a:pt x="22" y="29"/>
                  </a:lnTo>
                  <a:lnTo>
                    <a:pt x="29" y="21"/>
                  </a:lnTo>
                  <a:lnTo>
                    <a:pt x="35" y="13"/>
                  </a:lnTo>
                  <a:lnTo>
                    <a:pt x="43" y="8"/>
                  </a:lnTo>
                  <a:lnTo>
                    <a:pt x="48" y="6"/>
                  </a:lnTo>
                  <a:lnTo>
                    <a:pt x="52" y="4"/>
                  </a:lnTo>
                  <a:lnTo>
                    <a:pt x="56" y="6"/>
                  </a:lnTo>
                  <a:lnTo>
                    <a:pt x="60" y="6"/>
                  </a:lnTo>
                  <a:lnTo>
                    <a:pt x="66" y="9"/>
                  </a:lnTo>
                  <a:lnTo>
                    <a:pt x="66" y="6"/>
                  </a:lnTo>
                  <a:lnTo>
                    <a:pt x="66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53" name="Freeform 1302">
              <a:extLst>
                <a:ext uri="{FF2B5EF4-FFF2-40B4-BE49-F238E27FC236}">
                  <a16:creationId xmlns:a16="http://schemas.microsoft.com/office/drawing/2014/main" id="{BDC757C5-8959-99F5-D9E9-32096DDA4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1597"/>
              <a:ext cx="21" cy="28"/>
            </a:xfrm>
            <a:custGeom>
              <a:avLst/>
              <a:gdLst>
                <a:gd name="T0" fmla="*/ 21 w 21"/>
                <a:gd name="T1" fmla="*/ 25 h 28"/>
                <a:gd name="T2" fmla="*/ 13 w 21"/>
                <a:gd name="T3" fmla="*/ 23 h 28"/>
                <a:gd name="T4" fmla="*/ 5 w 21"/>
                <a:gd name="T5" fmla="*/ 21 h 28"/>
                <a:gd name="T6" fmla="*/ 3 w 21"/>
                <a:gd name="T7" fmla="*/ 17 h 28"/>
                <a:gd name="T8" fmla="*/ 2 w 21"/>
                <a:gd name="T9" fmla="*/ 13 h 28"/>
                <a:gd name="T10" fmla="*/ 3 w 21"/>
                <a:gd name="T11" fmla="*/ 9 h 28"/>
                <a:gd name="T12" fmla="*/ 5 w 21"/>
                <a:gd name="T13" fmla="*/ 5 h 28"/>
                <a:gd name="T14" fmla="*/ 11 w 21"/>
                <a:gd name="T15" fmla="*/ 3 h 28"/>
                <a:gd name="T16" fmla="*/ 21 w 21"/>
                <a:gd name="T17" fmla="*/ 3 h 28"/>
                <a:gd name="T18" fmla="*/ 21 w 21"/>
                <a:gd name="T19" fmla="*/ 0 h 28"/>
                <a:gd name="T20" fmla="*/ 11 w 21"/>
                <a:gd name="T21" fmla="*/ 0 h 28"/>
                <a:gd name="T22" fmla="*/ 5 w 21"/>
                <a:gd name="T23" fmla="*/ 2 h 28"/>
                <a:gd name="T24" fmla="*/ 0 w 21"/>
                <a:gd name="T25" fmla="*/ 7 h 28"/>
                <a:gd name="T26" fmla="*/ 0 w 21"/>
                <a:gd name="T27" fmla="*/ 13 h 28"/>
                <a:gd name="T28" fmla="*/ 0 w 21"/>
                <a:gd name="T29" fmla="*/ 19 h 28"/>
                <a:gd name="T30" fmla="*/ 5 w 21"/>
                <a:gd name="T31" fmla="*/ 25 h 28"/>
                <a:gd name="T32" fmla="*/ 11 w 21"/>
                <a:gd name="T33" fmla="*/ 28 h 28"/>
                <a:gd name="T34" fmla="*/ 21 w 21"/>
                <a:gd name="T35" fmla="*/ 28 h 28"/>
                <a:gd name="T36" fmla="*/ 21 w 21"/>
                <a:gd name="T37" fmla="*/ 25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"/>
                <a:gd name="T58" fmla="*/ 0 h 28"/>
                <a:gd name="T59" fmla="*/ 21 w 21"/>
                <a:gd name="T60" fmla="*/ 28 h 2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" h="28">
                  <a:moveTo>
                    <a:pt x="21" y="25"/>
                  </a:moveTo>
                  <a:lnTo>
                    <a:pt x="13" y="23"/>
                  </a:lnTo>
                  <a:lnTo>
                    <a:pt x="5" y="21"/>
                  </a:lnTo>
                  <a:lnTo>
                    <a:pt x="3" y="17"/>
                  </a:lnTo>
                  <a:lnTo>
                    <a:pt x="2" y="13"/>
                  </a:lnTo>
                  <a:lnTo>
                    <a:pt x="3" y="9"/>
                  </a:lnTo>
                  <a:lnTo>
                    <a:pt x="5" y="5"/>
                  </a:lnTo>
                  <a:lnTo>
                    <a:pt x="11" y="3"/>
                  </a:lnTo>
                  <a:lnTo>
                    <a:pt x="21" y="3"/>
                  </a:lnTo>
                  <a:lnTo>
                    <a:pt x="21" y="0"/>
                  </a:lnTo>
                  <a:lnTo>
                    <a:pt x="11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3"/>
                  </a:lnTo>
                  <a:lnTo>
                    <a:pt x="0" y="19"/>
                  </a:lnTo>
                  <a:lnTo>
                    <a:pt x="5" y="25"/>
                  </a:lnTo>
                  <a:lnTo>
                    <a:pt x="11" y="28"/>
                  </a:lnTo>
                  <a:lnTo>
                    <a:pt x="21" y="28"/>
                  </a:lnTo>
                  <a:lnTo>
                    <a:pt x="21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54" name="Freeform 1303">
              <a:extLst>
                <a:ext uri="{FF2B5EF4-FFF2-40B4-BE49-F238E27FC236}">
                  <a16:creationId xmlns:a16="http://schemas.microsoft.com/office/drawing/2014/main" id="{D998727B-40F4-8178-E5A0-672C628AA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" y="1591"/>
              <a:ext cx="67" cy="34"/>
            </a:xfrm>
            <a:custGeom>
              <a:avLst/>
              <a:gdLst>
                <a:gd name="T0" fmla="*/ 67 w 67"/>
                <a:gd name="T1" fmla="*/ 9 h 34"/>
                <a:gd name="T2" fmla="*/ 67 w 67"/>
                <a:gd name="T3" fmla="*/ 6 h 34"/>
                <a:gd name="T4" fmla="*/ 61 w 67"/>
                <a:gd name="T5" fmla="*/ 2 h 34"/>
                <a:gd name="T6" fmla="*/ 57 w 67"/>
                <a:gd name="T7" fmla="*/ 0 h 34"/>
                <a:gd name="T8" fmla="*/ 52 w 67"/>
                <a:gd name="T9" fmla="*/ 0 h 34"/>
                <a:gd name="T10" fmla="*/ 48 w 67"/>
                <a:gd name="T11" fmla="*/ 0 h 34"/>
                <a:gd name="T12" fmla="*/ 42 w 67"/>
                <a:gd name="T13" fmla="*/ 4 h 34"/>
                <a:gd name="T14" fmla="*/ 34 w 67"/>
                <a:gd name="T15" fmla="*/ 11 h 34"/>
                <a:gd name="T16" fmla="*/ 29 w 67"/>
                <a:gd name="T17" fmla="*/ 17 h 34"/>
                <a:gd name="T18" fmla="*/ 21 w 67"/>
                <a:gd name="T19" fmla="*/ 25 h 34"/>
                <a:gd name="T20" fmla="*/ 11 w 67"/>
                <a:gd name="T21" fmla="*/ 29 h 34"/>
                <a:gd name="T22" fmla="*/ 0 w 67"/>
                <a:gd name="T23" fmla="*/ 31 h 34"/>
                <a:gd name="T24" fmla="*/ 0 w 67"/>
                <a:gd name="T25" fmla="*/ 34 h 34"/>
                <a:gd name="T26" fmla="*/ 11 w 67"/>
                <a:gd name="T27" fmla="*/ 32 h 34"/>
                <a:gd name="T28" fmla="*/ 21 w 67"/>
                <a:gd name="T29" fmla="*/ 29 h 34"/>
                <a:gd name="T30" fmla="*/ 29 w 67"/>
                <a:gd name="T31" fmla="*/ 21 h 34"/>
                <a:gd name="T32" fmla="*/ 36 w 67"/>
                <a:gd name="T33" fmla="*/ 13 h 34"/>
                <a:gd name="T34" fmla="*/ 42 w 67"/>
                <a:gd name="T35" fmla="*/ 8 h 34"/>
                <a:gd name="T36" fmla="*/ 50 w 67"/>
                <a:gd name="T37" fmla="*/ 6 h 34"/>
                <a:gd name="T38" fmla="*/ 52 w 67"/>
                <a:gd name="T39" fmla="*/ 4 h 34"/>
                <a:gd name="T40" fmla="*/ 55 w 67"/>
                <a:gd name="T41" fmla="*/ 6 h 34"/>
                <a:gd name="T42" fmla="*/ 61 w 67"/>
                <a:gd name="T43" fmla="*/ 6 h 34"/>
                <a:gd name="T44" fmla="*/ 65 w 67"/>
                <a:gd name="T45" fmla="*/ 9 h 34"/>
                <a:gd name="T46" fmla="*/ 67 w 67"/>
                <a:gd name="T47" fmla="*/ 6 h 34"/>
                <a:gd name="T48" fmla="*/ 67 w 67"/>
                <a:gd name="T49" fmla="*/ 9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4"/>
                <a:gd name="T77" fmla="*/ 67 w 67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4">
                  <a:moveTo>
                    <a:pt x="67" y="9"/>
                  </a:moveTo>
                  <a:lnTo>
                    <a:pt x="67" y="6"/>
                  </a:lnTo>
                  <a:lnTo>
                    <a:pt x="61" y="2"/>
                  </a:lnTo>
                  <a:lnTo>
                    <a:pt x="57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2" y="4"/>
                  </a:lnTo>
                  <a:lnTo>
                    <a:pt x="34" y="11"/>
                  </a:lnTo>
                  <a:lnTo>
                    <a:pt x="29" y="17"/>
                  </a:lnTo>
                  <a:lnTo>
                    <a:pt x="21" y="25"/>
                  </a:lnTo>
                  <a:lnTo>
                    <a:pt x="11" y="29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11" y="32"/>
                  </a:lnTo>
                  <a:lnTo>
                    <a:pt x="21" y="29"/>
                  </a:lnTo>
                  <a:lnTo>
                    <a:pt x="29" y="21"/>
                  </a:lnTo>
                  <a:lnTo>
                    <a:pt x="36" y="13"/>
                  </a:lnTo>
                  <a:lnTo>
                    <a:pt x="42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5" y="6"/>
                  </a:lnTo>
                  <a:lnTo>
                    <a:pt x="61" y="6"/>
                  </a:lnTo>
                  <a:lnTo>
                    <a:pt x="65" y="9"/>
                  </a:lnTo>
                  <a:lnTo>
                    <a:pt x="67" y="6"/>
                  </a:lnTo>
                  <a:lnTo>
                    <a:pt x="67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55" name="Freeform 1304">
              <a:extLst>
                <a:ext uri="{FF2B5EF4-FFF2-40B4-BE49-F238E27FC236}">
                  <a16:creationId xmlns:a16="http://schemas.microsoft.com/office/drawing/2014/main" id="{0D1272C7-3DFC-8A4C-8C64-8386CDC2C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1597"/>
              <a:ext cx="23" cy="28"/>
            </a:xfrm>
            <a:custGeom>
              <a:avLst/>
              <a:gdLst>
                <a:gd name="T0" fmla="*/ 23 w 23"/>
                <a:gd name="T1" fmla="*/ 25 h 28"/>
                <a:gd name="T2" fmla="*/ 13 w 23"/>
                <a:gd name="T3" fmla="*/ 23 h 28"/>
                <a:gd name="T4" fmla="*/ 8 w 23"/>
                <a:gd name="T5" fmla="*/ 21 h 28"/>
                <a:gd name="T6" fmla="*/ 4 w 23"/>
                <a:gd name="T7" fmla="*/ 17 h 28"/>
                <a:gd name="T8" fmla="*/ 2 w 23"/>
                <a:gd name="T9" fmla="*/ 13 h 28"/>
                <a:gd name="T10" fmla="*/ 4 w 23"/>
                <a:gd name="T11" fmla="*/ 9 h 28"/>
                <a:gd name="T12" fmla="*/ 8 w 23"/>
                <a:gd name="T13" fmla="*/ 5 h 28"/>
                <a:gd name="T14" fmla="*/ 13 w 23"/>
                <a:gd name="T15" fmla="*/ 3 h 28"/>
                <a:gd name="T16" fmla="*/ 23 w 23"/>
                <a:gd name="T17" fmla="*/ 3 h 28"/>
                <a:gd name="T18" fmla="*/ 23 w 23"/>
                <a:gd name="T19" fmla="*/ 0 h 28"/>
                <a:gd name="T20" fmla="*/ 13 w 23"/>
                <a:gd name="T21" fmla="*/ 0 h 28"/>
                <a:gd name="T22" fmla="*/ 6 w 23"/>
                <a:gd name="T23" fmla="*/ 2 h 28"/>
                <a:gd name="T24" fmla="*/ 2 w 23"/>
                <a:gd name="T25" fmla="*/ 7 h 28"/>
                <a:gd name="T26" fmla="*/ 0 w 23"/>
                <a:gd name="T27" fmla="*/ 13 h 28"/>
                <a:gd name="T28" fmla="*/ 2 w 23"/>
                <a:gd name="T29" fmla="*/ 19 h 28"/>
                <a:gd name="T30" fmla="*/ 6 w 23"/>
                <a:gd name="T31" fmla="*/ 25 h 28"/>
                <a:gd name="T32" fmla="*/ 13 w 23"/>
                <a:gd name="T33" fmla="*/ 28 h 28"/>
                <a:gd name="T34" fmla="*/ 23 w 23"/>
                <a:gd name="T35" fmla="*/ 28 h 28"/>
                <a:gd name="T36" fmla="*/ 23 w 23"/>
                <a:gd name="T37" fmla="*/ 25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28"/>
                <a:gd name="T59" fmla="*/ 23 w 23"/>
                <a:gd name="T60" fmla="*/ 28 h 2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28">
                  <a:moveTo>
                    <a:pt x="23" y="25"/>
                  </a:moveTo>
                  <a:lnTo>
                    <a:pt x="13" y="23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2" y="13"/>
                  </a:lnTo>
                  <a:lnTo>
                    <a:pt x="4" y="9"/>
                  </a:lnTo>
                  <a:lnTo>
                    <a:pt x="8" y="5"/>
                  </a:lnTo>
                  <a:lnTo>
                    <a:pt x="13" y="3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7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6" y="25"/>
                  </a:lnTo>
                  <a:lnTo>
                    <a:pt x="13" y="28"/>
                  </a:lnTo>
                  <a:lnTo>
                    <a:pt x="23" y="28"/>
                  </a:lnTo>
                  <a:lnTo>
                    <a:pt x="23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56" name="Freeform 1305">
              <a:extLst>
                <a:ext uri="{FF2B5EF4-FFF2-40B4-BE49-F238E27FC236}">
                  <a16:creationId xmlns:a16="http://schemas.microsoft.com/office/drawing/2014/main" id="{BC158685-627C-1173-2516-A053F2890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1591"/>
              <a:ext cx="65" cy="34"/>
            </a:xfrm>
            <a:custGeom>
              <a:avLst/>
              <a:gdLst>
                <a:gd name="T0" fmla="*/ 65 w 65"/>
                <a:gd name="T1" fmla="*/ 9 h 34"/>
                <a:gd name="T2" fmla="*/ 65 w 65"/>
                <a:gd name="T3" fmla="*/ 6 h 34"/>
                <a:gd name="T4" fmla="*/ 61 w 65"/>
                <a:gd name="T5" fmla="*/ 2 h 34"/>
                <a:gd name="T6" fmla="*/ 56 w 65"/>
                <a:gd name="T7" fmla="*/ 0 h 34"/>
                <a:gd name="T8" fmla="*/ 52 w 65"/>
                <a:gd name="T9" fmla="*/ 0 h 34"/>
                <a:gd name="T10" fmla="*/ 48 w 65"/>
                <a:gd name="T11" fmla="*/ 0 h 34"/>
                <a:gd name="T12" fmla="*/ 40 w 65"/>
                <a:gd name="T13" fmla="*/ 4 h 34"/>
                <a:gd name="T14" fmla="*/ 34 w 65"/>
                <a:gd name="T15" fmla="*/ 11 h 34"/>
                <a:gd name="T16" fmla="*/ 27 w 65"/>
                <a:gd name="T17" fmla="*/ 17 h 34"/>
                <a:gd name="T18" fmla="*/ 19 w 65"/>
                <a:gd name="T19" fmla="*/ 25 h 34"/>
                <a:gd name="T20" fmla="*/ 11 w 65"/>
                <a:gd name="T21" fmla="*/ 29 h 34"/>
                <a:gd name="T22" fmla="*/ 0 w 65"/>
                <a:gd name="T23" fmla="*/ 31 h 34"/>
                <a:gd name="T24" fmla="*/ 0 w 65"/>
                <a:gd name="T25" fmla="*/ 34 h 34"/>
                <a:gd name="T26" fmla="*/ 11 w 65"/>
                <a:gd name="T27" fmla="*/ 32 h 34"/>
                <a:gd name="T28" fmla="*/ 21 w 65"/>
                <a:gd name="T29" fmla="*/ 29 h 34"/>
                <a:gd name="T30" fmla="*/ 29 w 65"/>
                <a:gd name="T31" fmla="*/ 21 h 34"/>
                <a:gd name="T32" fmla="*/ 34 w 65"/>
                <a:gd name="T33" fmla="*/ 13 h 34"/>
                <a:gd name="T34" fmla="*/ 42 w 65"/>
                <a:gd name="T35" fmla="*/ 8 h 34"/>
                <a:gd name="T36" fmla="*/ 48 w 65"/>
                <a:gd name="T37" fmla="*/ 6 h 34"/>
                <a:gd name="T38" fmla="*/ 52 w 65"/>
                <a:gd name="T39" fmla="*/ 4 h 34"/>
                <a:gd name="T40" fmla="*/ 56 w 65"/>
                <a:gd name="T41" fmla="*/ 6 h 34"/>
                <a:gd name="T42" fmla="*/ 59 w 65"/>
                <a:gd name="T43" fmla="*/ 6 h 34"/>
                <a:gd name="T44" fmla="*/ 65 w 65"/>
                <a:gd name="T45" fmla="*/ 9 h 34"/>
                <a:gd name="T46" fmla="*/ 65 w 65"/>
                <a:gd name="T47" fmla="*/ 6 h 34"/>
                <a:gd name="T48" fmla="*/ 65 w 65"/>
                <a:gd name="T49" fmla="*/ 9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5"/>
                <a:gd name="T76" fmla="*/ 0 h 34"/>
                <a:gd name="T77" fmla="*/ 65 w 65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5" h="34">
                  <a:moveTo>
                    <a:pt x="65" y="9"/>
                  </a:moveTo>
                  <a:lnTo>
                    <a:pt x="65" y="6"/>
                  </a:lnTo>
                  <a:lnTo>
                    <a:pt x="61" y="2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0" y="4"/>
                  </a:lnTo>
                  <a:lnTo>
                    <a:pt x="34" y="11"/>
                  </a:lnTo>
                  <a:lnTo>
                    <a:pt x="27" y="17"/>
                  </a:lnTo>
                  <a:lnTo>
                    <a:pt x="19" y="25"/>
                  </a:lnTo>
                  <a:lnTo>
                    <a:pt x="11" y="29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11" y="32"/>
                  </a:lnTo>
                  <a:lnTo>
                    <a:pt x="21" y="29"/>
                  </a:lnTo>
                  <a:lnTo>
                    <a:pt x="29" y="21"/>
                  </a:lnTo>
                  <a:lnTo>
                    <a:pt x="34" y="13"/>
                  </a:lnTo>
                  <a:lnTo>
                    <a:pt x="42" y="8"/>
                  </a:lnTo>
                  <a:lnTo>
                    <a:pt x="48" y="6"/>
                  </a:lnTo>
                  <a:lnTo>
                    <a:pt x="52" y="4"/>
                  </a:lnTo>
                  <a:lnTo>
                    <a:pt x="56" y="6"/>
                  </a:lnTo>
                  <a:lnTo>
                    <a:pt x="59" y="6"/>
                  </a:lnTo>
                  <a:lnTo>
                    <a:pt x="65" y="9"/>
                  </a:lnTo>
                  <a:lnTo>
                    <a:pt x="65" y="6"/>
                  </a:lnTo>
                  <a:lnTo>
                    <a:pt x="6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57" name="Freeform 1306">
              <a:extLst>
                <a:ext uri="{FF2B5EF4-FFF2-40B4-BE49-F238E27FC236}">
                  <a16:creationId xmlns:a16="http://schemas.microsoft.com/office/drawing/2014/main" id="{307D14C5-AA45-94A3-AB4C-325ADAE5C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0" y="1597"/>
              <a:ext cx="23" cy="28"/>
            </a:xfrm>
            <a:custGeom>
              <a:avLst/>
              <a:gdLst>
                <a:gd name="T0" fmla="*/ 23 w 23"/>
                <a:gd name="T1" fmla="*/ 25 h 28"/>
                <a:gd name="T2" fmla="*/ 14 w 23"/>
                <a:gd name="T3" fmla="*/ 23 h 28"/>
                <a:gd name="T4" fmla="*/ 8 w 23"/>
                <a:gd name="T5" fmla="*/ 21 h 28"/>
                <a:gd name="T6" fmla="*/ 4 w 23"/>
                <a:gd name="T7" fmla="*/ 17 h 28"/>
                <a:gd name="T8" fmla="*/ 4 w 23"/>
                <a:gd name="T9" fmla="*/ 13 h 28"/>
                <a:gd name="T10" fmla="*/ 4 w 23"/>
                <a:gd name="T11" fmla="*/ 9 h 28"/>
                <a:gd name="T12" fmla="*/ 8 w 23"/>
                <a:gd name="T13" fmla="*/ 5 h 28"/>
                <a:gd name="T14" fmla="*/ 14 w 23"/>
                <a:gd name="T15" fmla="*/ 3 h 28"/>
                <a:gd name="T16" fmla="*/ 23 w 23"/>
                <a:gd name="T17" fmla="*/ 3 h 28"/>
                <a:gd name="T18" fmla="*/ 23 w 23"/>
                <a:gd name="T19" fmla="*/ 0 h 28"/>
                <a:gd name="T20" fmla="*/ 14 w 23"/>
                <a:gd name="T21" fmla="*/ 0 h 28"/>
                <a:gd name="T22" fmla="*/ 8 w 23"/>
                <a:gd name="T23" fmla="*/ 2 h 28"/>
                <a:gd name="T24" fmla="*/ 2 w 23"/>
                <a:gd name="T25" fmla="*/ 7 h 28"/>
                <a:gd name="T26" fmla="*/ 0 w 23"/>
                <a:gd name="T27" fmla="*/ 13 h 28"/>
                <a:gd name="T28" fmla="*/ 2 w 23"/>
                <a:gd name="T29" fmla="*/ 19 h 28"/>
                <a:gd name="T30" fmla="*/ 8 w 23"/>
                <a:gd name="T31" fmla="*/ 25 h 28"/>
                <a:gd name="T32" fmla="*/ 14 w 23"/>
                <a:gd name="T33" fmla="*/ 28 h 28"/>
                <a:gd name="T34" fmla="*/ 23 w 23"/>
                <a:gd name="T35" fmla="*/ 28 h 28"/>
                <a:gd name="T36" fmla="*/ 23 w 23"/>
                <a:gd name="T37" fmla="*/ 25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28"/>
                <a:gd name="T59" fmla="*/ 23 w 23"/>
                <a:gd name="T60" fmla="*/ 28 h 2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28">
                  <a:moveTo>
                    <a:pt x="23" y="25"/>
                  </a:moveTo>
                  <a:lnTo>
                    <a:pt x="14" y="23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4" y="13"/>
                  </a:lnTo>
                  <a:lnTo>
                    <a:pt x="4" y="9"/>
                  </a:lnTo>
                  <a:lnTo>
                    <a:pt x="8" y="5"/>
                  </a:lnTo>
                  <a:lnTo>
                    <a:pt x="14" y="3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14" y="0"/>
                  </a:lnTo>
                  <a:lnTo>
                    <a:pt x="8" y="2"/>
                  </a:lnTo>
                  <a:lnTo>
                    <a:pt x="2" y="7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8" y="25"/>
                  </a:lnTo>
                  <a:lnTo>
                    <a:pt x="14" y="28"/>
                  </a:lnTo>
                  <a:lnTo>
                    <a:pt x="23" y="28"/>
                  </a:lnTo>
                  <a:lnTo>
                    <a:pt x="23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58" name="Freeform 1307">
              <a:extLst>
                <a:ext uri="{FF2B5EF4-FFF2-40B4-BE49-F238E27FC236}">
                  <a16:creationId xmlns:a16="http://schemas.microsoft.com/office/drawing/2014/main" id="{5B4FDC76-6E95-65FF-A813-0037D7D3E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" y="1591"/>
              <a:ext cx="67" cy="34"/>
            </a:xfrm>
            <a:custGeom>
              <a:avLst/>
              <a:gdLst>
                <a:gd name="T0" fmla="*/ 65 w 67"/>
                <a:gd name="T1" fmla="*/ 9 h 34"/>
                <a:gd name="T2" fmla="*/ 67 w 67"/>
                <a:gd name="T3" fmla="*/ 6 h 34"/>
                <a:gd name="T4" fmla="*/ 62 w 67"/>
                <a:gd name="T5" fmla="*/ 2 h 34"/>
                <a:gd name="T6" fmla="*/ 58 w 67"/>
                <a:gd name="T7" fmla="*/ 0 h 34"/>
                <a:gd name="T8" fmla="*/ 52 w 67"/>
                <a:gd name="T9" fmla="*/ 0 h 34"/>
                <a:gd name="T10" fmla="*/ 48 w 67"/>
                <a:gd name="T11" fmla="*/ 0 h 34"/>
                <a:gd name="T12" fmla="*/ 40 w 67"/>
                <a:gd name="T13" fmla="*/ 4 h 34"/>
                <a:gd name="T14" fmla="*/ 35 w 67"/>
                <a:gd name="T15" fmla="*/ 11 h 34"/>
                <a:gd name="T16" fmla="*/ 29 w 67"/>
                <a:gd name="T17" fmla="*/ 17 h 34"/>
                <a:gd name="T18" fmla="*/ 21 w 67"/>
                <a:gd name="T19" fmla="*/ 25 h 34"/>
                <a:gd name="T20" fmla="*/ 12 w 67"/>
                <a:gd name="T21" fmla="*/ 29 h 34"/>
                <a:gd name="T22" fmla="*/ 0 w 67"/>
                <a:gd name="T23" fmla="*/ 31 h 34"/>
                <a:gd name="T24" fmla="*/ 0 w 67"/>
                <a:gd name="T25" fmla="*/ 34 h 34"/>
                <a:gd name="T26" fmla="*/ 12 w 67"/>
                <a:gd name="T27" fmla="*/ 32 h 34"/>
                <a:gd name="T28" fmla="*/ 21 w 67"/>
                <a:gd name="T29" fmla="*/ 29 h 34"/>
                <a:gd name="T30" fmla="*/ 29 w 67"/>
                <a:gd name="T31" fmla="*/ 21 h 34"/>
                <a:gd name="T32" fmla="*/ 37 w 67"/>
                <a:gd name="T33" fmla="*/ 13 h 34"/>
                <a:gd name="T34" fmla="*/ 42 w 67"/>
                <a:gd name="T35" fmla="*/ 8 h 34"/>
                <a:gd name="T36" fmla="*/ 50 w 67"/>
                <a:gd name="T37" fmla="*/ 6 h 34"/>
                <a:gd name="T38" fmla="*/ 52 w 67"/>
                <a:gd name="T39" fmla="*/ 4 h 34"/>
                <a:gd name="T40" fmla="*/ 56 w 67"/>
                <a:gd name="T41" fmla="*/ 6 h 34"/>
                <a:gd name="T42" fmla="*/ 62 w 67"/>
                <a:gd name="T43" fmla="*/ 6 h 34"/>
                <a:gd name="T44" fmla="*/ 65 w 67"/>
                <a:gd name="T45" fmla="*/ 9 h 34"/>
                <a:gd name="T46" fmla="*/ 65 w 67"/>
                <a:gd name="T47" fmla="*/ 6 h 34"/>
                <a:gd name="T48" fmla="*/ 65 w 67"/>
                <a:gd name="T49" fmla="*/ 9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4"/>
                <a:gd name="T77" fmla="*/ 67 w 67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4">
                  <a:moveTo>
                    <a:pt x="65" y="9"/>
                  </a:moveTo>
                  <a:lnTo>
                    <a:pt x="67" y="6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0" y="4"/>
                  </a:lnTo>
                  <a:lnTo>
                    <a:pt x="35" y="11"/>
                  </a:lnTo>
                  <a:lnTo>
                    <a:pt x="29" y="17"/>
                  </a:lnTo>
                  <a:lnTo>
                    <a:pt x="21" y="25"/>
                  </a:lnTo>
                  <a:lnTo>
                    <a:pt x="12" y="29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12" y="32"/>
                  </a:lnTo>
                  <a:lnTo>
                    <a:pt x="21" y="29"/>
                  </a:lnTo>
                  <a:lnTo>
                    <a:pt x="29" y="21"/>
                  </a:lnTo>
                  <a:lnTo>
                    <a:pt x="37" y="13"/>
                  </a:lnTo>
                  <a:lnTo>
                    <a:pt x="42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6" y="6"/>
                  </a:lnTo>
                  <a:lnTo>
                    <a:pt x="62" y="6"/>
                  </a:lnTo>
                  <a:lnTo>
                    <a:pt x="65" y="9"/>
                  </a:lnTo>
                  <a:lnTo>
                    <a:pt x="65" y="6"/>
                  </a:lnTo>
                  <a:lnTo>
                    <a:pt x="6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59" name="Freeform 1308">
              <a:extLst>
                <a:ext uri="{FF2B5EF4-FFF2-40B4-BE49-F238E27FC236}">
                  <a16:creationId xmlns:a16="http://schemas.microsoft.com/office/drawing/2014/main" id="{BC55E127-FE9D-37B1-578C-B58580FA8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" y="1597"/>
              <a:ext cx="21" cy="28"/>
            </a:xfrm>
            <a:custGeom>
              <a:avLst/>
              <a:gdLst>
                <a:gd name="T0" fmla="*/ 21 w 21"/>
                <a:gd name="T1" fmla="*/ 25 h 28"/>
                <a:gd name="T2" fmla="*/ 14 w 21"/>
                <a:gd name="T3" fmla="*/ 23 h 28"/>
                <a:gd name="T4" fmla="*/ 8 w 21"/>
                <a:gd name="T5" fmla="*/ 21 h 28"/>
                <a:gd name="T6" fmla="*/ 4 w 21"/>
                <a:gd name="T7" fmla="*/ 17 h 28"/>
                <a:gd name="T8" fmla="*/ 2 w 21"/>
                <a:gd name="T9" fmla="*/ 13 h 28"/>
                <a:gd name="T10" fmla="*/ 4 w 21"/>
                <a:gd name="T11" fmla="*/ 9 h 28"/>
                <a:gd name="T12" fmla="*/ 8 w 21"/>
                <a:gd name="T13" fmla="*/ 5 h 28"/>
                <a:gd name="T14" fmla="*/ 14 w 21"/>
                <a:gd name="T15" fmla="*/ 3 h 28"/>
                <a:gd name="T16" fmla="*/ 21 w 21"/>
                <a:gd name="T17" fmla="*/ 3 h 28"/>
                <a:gd name="T18" fmla="*/ 21 w 21"/>
                <a:gd name="T19" fmla="*/ 0 h 28"/>
                <a:gd name="T20" fmla="*/ 14 w 21"/>
                <a:gd name="T21" fmla="*/ 0 h 28"/>
                <a:gd name="T22" fmla="*/ 6 w 21"/>
                <a:gd name="T23" fmla="*/ 2 h 28"/>
                <a:gd name="T24" fmla="*/ 2 w 21"/>
                <a:gd name="T25" fmla="*/ 7 h 28"/>
                <a:gd name="T26" fmla="*/ 0 w 21"/>
                <a:gd name="T27" fmla="*/ 13 h 28"/>
                <a:gd name="T28" fmla="*/ 2 w 21"/>
                <a:gd name="T29" fmla="*/ 19 h 28"/>
                <a:gd name="T30" fmla="*/ 6 w 21"/>
                <a:gd name="T31" fmla="*/ 25 h 28"/>
                <a:gd name="T32" fmla="*/ 12 w 21"/>
                <a:gd name="T33" fmla="*/ 28 h 28"/>
                <a:gd name="T34" fmla="*/ 21 w 21"/>
                <a:gd name="T35" fmla="*/ 28 h 28"/>
                <a:gd name="T36" fmla="*/ 21 w 21"/>
                <a:gd name="T37" fmla="*/ 25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"/>
                <a:gd name="T58" fmla="*/ 0 h 28"/>
                <a:gd name="T59" fmla="*/ 21 w 21"/>
                <a:gd name="T60" fmla="*/ 28 h 2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" h="28">
                  <a:moveTo>
                    <a:pt x="21" y="25"/>
                  </a:moveTo>
                  <a:lnTo>
                    <a:pt x="14" y="23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2" y="13"/>
                  </a:lnTo>
                  <a:lnTo>
                    <a:pt x="4" y="9"/>
                  </a:lnTo>
                  <a:lnTo>
                    <a:pt x="8" y="5"/>
                  </a:lnTo>
                  <a:lnTo>
                    <a:pt x="14" y="3"/>
                  </a:lnTo>
                  <a:lnTo>
                    <a:pt x="21" y="3"/>
                  </a:lnTo>
                  <a:lnTo>
                    <a:pt x="21" y="0"/>
                  </a:lnTo>
                  <a:lnTo>
                    <a:pt x="14" y="0"/>
                  </a:lnTo>
                  <a:lnTo>
                    <a:pt x="6" y="2"/>
                  </a:lnTo>
                  <a:lnTo>
                    <a:pt x="2" y="7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6" y="25"/>
                  </a:lnTo>
                  <a:lnTo>
                    <a:pt x="12" y="28"/>
                  </a:lnTo>
                  <a:lnTo>
                    <a:pt x="21" y="28"/>
                  </a:lnTo>
                  <a:lnTo>
                    <a:pt x="21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60" name="Freeform 1309">
              <a:extLst>
                <a:ext uri="{FF2B5EF4-FFF2-40B4-BE49-F238E27FC236}">
                  <a16:creationId xmlns:a16="http://schemas.microsoft.com/office/drawing/2014/main" id="{F7D90DD1-0BF4-F4A3-76C8-5C7D4220B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1591"/>
              <a:ext cx="68" cy="34"/>
            </a:xfrm>
            <a:custGeom>
              <a:avLst/>
              <a:gdLst>
                <a:gd name="T0" fmla="*/ 68 w 68"/>
                <a:gd name="T1" fmla="*/ 9 h 34"/>
                <a:gd name="T2" fmla="*/ 68 w 68"/>
                <a:gd name="T3" fmla="*/ 6 h 34"/>
                <a:gd name="T4" fmla="*/ 64 w 68"/>
                <a:gd name="T5" fmla="*/ 2 h 34"/>
                <a:gd name="T6" fmla="*/ 58 w 68"/>
                <a:gd name="T7" fmla="*/ 0 h 34"/>
                <a:gd name="T8" fmla="*/ 54 w 68"/>
                <a:gd name="T9" fmla="*/ 0 h 34"/>
                <a:gd name="T10" fmla="*/ 50 w 68"/>
                <a:gd name="T11" fmla="*/ 0 h 34"/>
                <a:gd name="T12" fmla="*/ 43 w 68"/>
                <a:gd name="T13" fmla="*/ 4 h 34"/>
                <a:gd name="T14" fmla="*/ 37 w 68"/>
                <a:gd name="T15" fmla="*/ 11 h 34"/>
                <a:gd name="T16" fmla="*/ 29 w 68"/>
                <a:gd name="T17" fmla="*/ 17 h 34"/>
                <a:gd name="T18" fmla="*/ 22 w 68"/>
                <a:gd name="T19" fmla="*/ 25 h 34"/>
                <a:gd name="T20" fmla="*/ 12 w 68"/>
                <a:gd name="T21" fmla="*/ 29 h 34"/>
                <a:gd name="T22" fmla="*/ 0 w 68"/>
                <a:gd name="T23" fmla="*/ 31 h 34"/>
                <a:gd name="T24" fmla="*/ 0 w 68"/>
                <a:gd name="T25" fmla="*/ 34 h 34"/>
                <a:gd name="T26" fmla="*/ 14 w 68"/>
                <a:gd name="T27" fmla="*/ 32 h 34"/>
                <a:gd name="T28" fmla="*/ 23 w 68"/>
                <a:gd name="T29" fmla="*/ 29 h 34"/>
                <a:gd name="T30" fmla="*/ 31 w 68"/>
                <a:gd name="T31" fmla="*/ 21 h 34"/>
                <a:gd name="T32" fmla="*/ 37 w 68"/>
                <a:gd name="T33" fmla="*/ 13 h 34"/>
                <a:gd name="T34" fmla="*/ 45 w 68"/>
                <a:gd name="T35" fmla="*/ 8 h 34"/>
                <a:gd name="T36" fmla="*/ 50 w 68"/>
                <a:gd name="T37" fmla="*/ 6 h 34"/>
                <a:gd name="T38" fmla="*/ 54 w 68"/>
                <a:gd name="T39" fmla="*/ 4 h 34"/>
                <a:gd name="T40" fmla="*/ 58 w 68"/>
                <a:gd name="T41" fmla="*/ 6 h 34"/>
                <a:gd name="T42" fmla="*/ 62 w 68"/>
                <a:gd name="T43" fmla="*/ 6 h 34"/>
                <a:gd name="T44" fmla="*/ 68 w 68"/>
                <a:gd name="T45" fmla="*/ 9 h 34"/>
                <a:gd name="T46" fmla="*/ 68 w 68"/>
                <a:gd name="T47" fmla="*/ 6 h 34"/>
                <a:gd name="T48" fmla="*/ 68 w 68"/>
                <a:gd name="T49" fmla="*/ 9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8"/>
                <a:gd name="T76" fmla="*/ 0 h 34"/>
                <a:gd name="T77" fmla="*/ 68 w 68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8" h="34">
                  <a:moveTo>
                    <a:pt x="68" y="9"/>
                  </a:moveTo>
                  <a:lnTo>
                    <a:pt x="68" y="6"/>
                  </a:lnTo>
                  <a:lnTo>
                    <a:pt x="64" y="2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3" y="4"/>
                  </a:lnTo>
                  <a:lnTo>
                    <a:pt x="37" y="11"/>
                  </a:lnTo>
                  <a:lnTo>
                    <a:pt x="29" y="17"/>
                  </a:lnTo>
                  <a:lnTo>
                    <a:pt x="22" y="25"/>
                  </a:lnTo>
                  <a:lnTo>
                    <a:pt x="12" y="29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14" y="32"/>
                  </a:lnTo>
                  <a:lnTo>
                    <a:pt x="23" y="29"/>
                  </a:lnTo>
                  <a:lnTo>
                    <a:pt x="31" y="21"/>
                  </a:lnTo>
                  <a:lnTo>
                    <a:pt x="37" y="13"/>
                  </a:lnTo>
                  <a:lnTo>
                    <a:pt x="45" y="8"/>
                  </a:lnTo>
                  <a:lnTo>
                    <a:pt x="50" y="6"/>
                  </a:lnTo>
                  <a:lnTo>
                    <a:pt x="54" y="4"/>
                  </a:lnTo>
                  <a:lnTo>
                    <a:pt x="58" y="6"/>
                  </a:lnTo>
                  <a:lnTo>
                    <a:pt x="62" y="6"/>
                  </a:lnTo>
                  <a:lnTo>
                    <a:pt x="68" y="9"/>
                  </a:lnTo>
                  <a:lnTo>
                    <a:pt x="68" y="6"/>
                  </a:lnTo>
                  <a:lnTo>
                    <a:pt x="68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61" name="Freeform 1310">
              <a:extLst>
                <a:ext uri="{FF2B5EF4-FFF2-40B4-BE49-F238E27FC236}">
                  <a16:creationId xmlns:a16="http://schemas.microsoft.com/office/drawing/2014/main" id="{44397D21-2D7C-64B2-01A8-EE5B3CB7B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3" y="1597"/>
              <a:ext cx="23" cy="28"/>
            </a:xfrm>
            <a:custGeom>
              <a:avLst/>
              <a:gdLst>
                <a:gd name="T0" fmla="*/ 23 w 23"/>
                <a:gd name="T1" fmla="*/ 25 h 28"/>
                <a:gd name="T2" fmla="*/ 13 w 23"/>
                <a:gd name="T3" fmla="*/ 23 h 28"/>
                <a:gd name="T4" fmla="*/ 7 w 23"/>
                <a:gd name="T5" fmla="*/ 21 h 28"/>
                <a:gd name="T6" fmla="*/ 3 w 23"/>
                <a:gd name="T7" fmla="*/ 17 h 28"/>
                <a:gd name="T8" fmla="*/ 3 w 23"/>
                <a:gd name="T9" fmla="*/ 13 h 28"/>
                <a:gd name="T10" fmla="*/ 3 w 23"/>
                <a:gd name="T11" fmla="*/ 9 h 28"/>
                <a:gd name="T12" fmla="*/ 7 w 23"/>
                <a:gd name="T13" fmla="*/ 5 h 28"/>
                <a:gd name="T14" fmla="*/ 13 w 23"/>
                <a:gd name="T15" fmla="*/ 3 h 28"/>
                <a:gd name="T16" fmla="*/ 23 w 23"/>
                <a:gd name="T17" fmla="*/ 3 h 28"/>
                <a:gd name="T18" fmla="*/ 23 w 23"/>
                <a:gd name="T19" fmla="*/ 0 h 28"/>
                <a:gd name="T20" fmla="*/ 13 w 23"/>
                <a:gd name="T21" fmla="*/ 0 h 28"/>
                <a:gd name="T22" fmla="*/ 5 w 23"/>
                <a:gd name="T23" fmla="*/ 2 h 28"/>
                <a:gd name="T24" fmla="*/ 1 w 23"/>
                <a:gd name="T25" fmla="*/ 7 h 28"/>
                <a:gd name="T26" fmla="*/ 0 w 23"/>
                <a:gd name="T27" fmla="*/ 13 h 28"/>
                <a:gd name="T28" fmla="*/ 1 w 23"/>
                <a:gd name="T29" fmla="*/ 19 h 28"/>
                <a:gd name="T30" fmla="*/ 5 w 23"/>
                <a:gd name="T31" fmla="*/ 25 h 28"/>
                <a:gd name="T32" fmla="*/ 13 w 23"/>
                <a:gd name="T33" fmla="*/ 28 h 28"/>
                <a:gd name="T34" fmla="*/ 23 w 23"/>
                <a:gd name="T35" fmla="*/ 28 h 28"/>
                <a:gd name="T36" fmla="*/ 23 w 23"/>
                <a:gd name="T37" fmla="*/ 25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28"/>
                <a:gd name="T59" fmla="*/ 23 w 23"/>
                <a:gd name="T60" fmla="*/ 28 h 2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28">
                  <a:moveTo>
                    <a:pt x="23" y="25"/>
                  </a:moveTo>
                  <a:lnTo>
                    <a:pt x="13" y="23"/>
                  </a:lnTo>
                  <a:lnTo>
                    <a:pt x="7" y="21"/>
                  </a:lnTo>
                  <a:lnTo>
                    <a:pt x="3" y="17"/>
                  </a:lnTo>
                  <a:lnTo>
                    <a:pt x="3" y="13"/>
                  </a:lnTo>
                  <a:lnTo>
                    <a:pt x="3" y="9"/>
                  </a:lnTo>
                  <a:lnTo>
                    <a:pt x="7" y="5"/>
                  </a:lnTo>
                  <a:lnTo>
                    <a:pt x="13" y="3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13" y="0"/>
                  </a:lnTo>
                  <a:lnTo>
                    <a:pt x="5" y="2"/>
                  </a:lnTo>
                  <a:lnTo>
                    <a:pt x="1" y="7"/>
                  </a:lnTo>
                  <a:lnTo>
                    <a:pt x="0" y="13"/>
                  </a:lnTo>
                  <a:lnTo>
                    <a:pt x="1" y="19"/>
                  </a:lnTo>
                  <a:lnTo>
                    <a:pt x="5" y="25"/>
                  </a:lnTo>
                  <a:lnTo>
                    <a:pt x="13" y="28"/>
                  </a:lnTo>
                  <a:lnTo>
                    <a:pt x="23" y="28"/>
                  </a:lnTo>
                  <a:lnTo>
                    <a:pt x="23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62" name="Freeform 1311">
              <a:extLst>
                <a:ext uri="{FF2B5EF4-FFF2-40B4-BE49-F238E27FC236}">
                  <a16:creationId xmlns:a16="http://schemas.microsoft.com/office/drawing/2014/main" id="{BEB9FDEE-B403-2C94-3898-18FD3A58A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1591"/>
              <a:ext cx="67" cy="34"/>
            </a:xfrm>
            <a:custGeom>
              <a:avLst/>
              <a:gdLst>
                <a:gd name="T0" fmla="*/ 65 w 67"/>
                <a:gd name="T1" fmla="*/ 9 h 34"/>
                <a:gd name="T2" fmla="*/ 67 w 67"/>
                <a:gd name="T3" fmla="*/ 6 h 34"/>
                <a:gd name="T4" fmla="*/ 61 w 67"/>
                <a:gd name="T5" fmla="*/ 2 h 34"/>
                <a:gd name="T6" fmla="*/ 57 w 67"/>
                <a:gd name="T7" fmla="*/ 0 h 34"/>
                <a:gd name="T8" fmla="*/ 51 w 67"/>
                <a:gd name="T9" fmla="*/ 0 h 34"/>
                <a:gd name="T10" fmla="*/ 48 w 67"/>
                <a:gd name="T11" fmla="*/ 0 h 34"/>
                <a:gd name="T12" fmla="*/ 42 w 67"/>
                <a:gd name="T13" fmla="*/ 4 h 34"/>
                <a:gd name="T14" fmla="*/ 34 w 67"/>
                <a:gd name="T15" fmla="*/ 11 h 34"/>
                <a:gd name="T16" fmla="*/ 28 w 67"/>
                <a:gd name="T17" fmla="*/ 17 h 34"/>
                <a:gd name="T18" fmla="*/ 21 w 67"/>
                <a:gd name="T19" fmla="*/ 25 h 34"/>
                <a:gd name="T20" fmla="*/ 11 w 67"/>
                <a:gd name="T21" fmla="*/ 29 h 34"/>
                <a:gd name="T22" fmla="*/ 0 w 67"/>
                <a:gd name="T23" fmla="*/ 31 h 34"/>
                <a:gd name="T24" fmla="*/ 0 w 67"/>
                <a:gd name="T25" fmla="*/ 34 h 34"/>
                <a:gd name="T26" fmla="*/ 11 w 67"/>
                <a:gd name="T27" fmla="*/ 32 h 34"/>
                <a:gd name="T28" fmla="*/ 21 w 67"/>
                <a:gd name="T29" fmla="*/ 29 h 34"/>
                <a:gd name="T30" fmla="*/ 28 w 67"/>
                <a:gd name="T31" fmla="*/ 21 h 34"/>
                <a:gd name="T32" fmla="*/ 36 w 67"/>
                <a:gd name="T33" fmla="*/ 13 h 34"/>
                <a:gd name="T34" fmla="*/ 42 w 67"/>
                <a:gd name="T35" fmla="*/ 8 h 34"/>
                <a:gd name="T36" fmla="*/ 50 w 67"/>
                <a:gd name="T37" fmla="*/ 6 h 34"/>
                <a:gd name="T38" fmla="*/ 51 w 67"/>
                <a:gd name="T39" fmla="*/ 4 h 34"/>
                <a:gd name="T40" fmla="*/ 55 w 67"/>
                <a:gd name="T41" fmla="*/ 6 h 34"/>
                <a:gd name="T42" fmla="*/ 61 w 67"/>
                <a:gd name="T43" fmla="*/ 6 h 34"/>
                <a:gd name="T44" fmla="*/ 65 w 67"/>
                <a:gd name="T45" fmla="*/ 9 h 34"/>
                <a:gd name="T46" fmla="*/ 65 w 67"/>
                <a:gd name="T47" fmla="*/ 6 h 34"/>
                <a:gd name="T48" fmla="*/ 65 w 67"/>
                <a:gd name="T49" fmla="*/ 9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4"/>
                <a:gd name="T77" fmla="*/ 67 w 67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4">
                  <a:moveTo>
                    <a:pt x="65" y="9"/>
                  </a:moveTo>
                  <a:lnTo>
                    <a:pt x="67" y="6"/>
                  </a:lnTo>
                  <a:lnTo>
                    <a:pt x="61" y="2"/>
                  </a:lnTo>
                  <a:lnTo>
                    <a:pt x="57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2" y="4"/>
                  </a:lnTo>
                  <a:lnTo>
                    <a:pt x="34" y="11"/>
                  </a:lnTo>
                  <a:lnTo>
                    <a:pt x="28" y="17"/>
                  </a:lnTo>
                  <a:lnTo>
                    <a:pt x="21" y="25"/>
                  </a:lnTo>
                  <a:lnTo>
                    <a:pt x="11" y="29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11" y="32"/>
                  </a:lnTo>
                  <a:lnTo>
                    <a:pt x="21" y="29"/>
                  </a:lnTo>
                  <a:lnTo>
                    <a:pt x="28" y="21"/>
                  </a:lnTo>
                  <a:lnTo>
                    <a:pt x="36" y="13"/>
                  </a:lnTo>
                  <a:lnTo>
                    <a:pt x="42" y="8"/>
                  </a:lnTo>
                  <a:lnTo>
                    <a:pt x="50" y="6"/>
                  </a:lnTo>
                  <a:lnTo>
                    <a:pt x="51" y="4"/>
                  </a:lnTo>
                  <a:lnTo>
                    <a:pt x="55" y="6"/>
                  </a:lnTo>
                  <a:lnTo>
                    <a:pt x="61" y="6"/>
                  </a:lnTo>
                  <a:lnTo>
                    <a:pt x="65" y="9"/>
                  </a:lnTo>
                  <a:lnTo>
                    <a:pt x="65" y="6"/>
                  </a:lnTo>
                  <a:lnTo>
                    <a:pt x="6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63" name="Freeform 1312">
              <a:extLst>
                <a:ext uri="{FF2B5EF4-FFF2-40B4-BE49-F238E27FC236}">
                  <a16:creationId xmlns:a16="http://schemas.microsoft.com/office/drawing/2014/main" id="{CBD024D2-DADE-8CCE-59E0-9AACB5B47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1597"/>
              <a:ext cx="21" cy="28"/>
            </a:xfrm>
            <a:custGeom>
              <a:avLst/>
              <a:gdLst>
                <a:gd name="T0" fmla="*/ 21 w 21"/>
                <a:gd name="T1" fmla="*/ 25 h 28"/>
                <a:gd name="T2" fmla="*/ 13 w 21"/>
                <a:gd name="T3" fmla="*/ 23 h 28"/>
                <a:gd name="T4" fmla="*/ 7 w 21"/>
                <a:gd name="T5" fmla="*/ 21 h 28"/>
                <a:gd name="T6" fmla="*/ 4 w 21"/>
                <a:gd name="T7" fmla="*/ 17 h 28"/>
                <a:gd name="T8" fmla="*/ 2 w 21"/>
                <a:gd name="T9" fmla="*/ 13 h 28"/>
                <a:gd name="T10" fmla="*/ 4 w 21"/>
                <a:gd name="T11" fmla="*/ 9 h 28"/>
                <a:gd name="T12" fmla="*/ 7 w 21"/>
                <a:gd name="T13" fmla="*/ 5 h 28"/>
                <a:gd name="T14" fmla="*/ 13 w 21"/>
                <a:gd name="T15" fmla="*/ 3 h 28"/>
                <a:gd name="T16" fmla="*/ 21 w 21"/>
                <a:gd name="T17" fmla="*/ 3 h 28"/>
                <a:gd name="T18" fmla="*/ 21 w 21"/>
                <a:gd name="T19" fmla="*/ 0 h 28"/>
                <a:gd name="T20" fmla="*/ 13 w 21"/>
                <a:gd name="T21" fmla="*/ 0 h 28"/>
                <a:gd name="T22" fmla="*/ 6 w 21"/>
                <a:gd name="T23" fmla="*/ 2 h 28"/>
                <a:gd name="T24" fmla="*/ 2 w 21"/>
                <a:gd name="T25" fmla="*/ 7 h 28"/>
                <a:gd name="T26" fmla="*/ 0 w 21"/>
                <a:gd name="T27" fmla="*/ 13 h 28"/>
                <a:gd name="T28" fmla="*/ 2 w 21"/>
                <a:gd name="T29" fmla="*/ 19 h 28"/>
                <a:gd name="T30" fmla="*/ 6 w 21"/>
                <a:gd name="T31" fmla="*/ 25 h 28"/>
                <a:gd name="T32" fmla="*/ 13 w 21"/>
                <a:gd name="T33" fmla="*/ 28 h 28"/>
                <a:gd name="T34" fmla="*/ 21 w 21"/>
                <a:gd name="T35" fmla="*/ 28 h 28"/>
                <a:gd name="T36" fmla="*/ 21 w 21"/>
                <a:gd name="T37" fmla="*/ 25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"/>
                <a:gd name="T58" fmla="*/ 0 h 28"/>
                <a:gd name="T59" fmla="*/ 21 w 21"/>
                <a:gd name="T60" fmla="*/ 28 h 2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" h="28">
                  <a:moveTo>
                    <a:pt x="21" y="25"/>
                  </a:moveTo>
                  <a:lnTo>
                    <a:pt x="13" y="23"/>
                  </a:lnTo>
                  <a:lnTo>
                    <a:pt x="7" y="21"/>
                  </a:lnTo>
                  <a:lnTo>
                    <a:pt x="4" y="17"/>
                  </a:lnTo>
                  <a:lnTo>
                    <a:pt x="2" y="13"/>
                  </a:lnTo>
                  <a:lnTo>
                    <a:pt x="4" y="9"/>
                  </a:lnTo>
                  <a:lnTo>
                    <a:pt x="7" y="5"/>
                  </a:lnTo>
                  <a:lnTo>
                    <a:pt x="13" y="3"/>
                  </a:lnTo>
                  <a:lnTo>
                    <a:pt x="21" y="3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7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6" y="25"/>
                  </a:lnTo>
                  <a:lnTo>
                    <a:pt x="13" y="28"/>
                  </a:lnTo>
                  <a:lnTo>
                    <a:pt x="21" y="28"/>
                  </a:lnTo>
                  <a:lnTo>
                    <a:pt x="21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64" name="Freeform 1313">
              <a:extLst>
                <a:ext uri="{FF2B5EF4-FFF2-40B4-BE49-F238E27FC236}">
                  <a16:creationId xmlns:a16="http://schemas.microsoft.com/office/drawing/2014/main" id="{1A201FBF-6A3A-650E-3F76-9BC05108C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1591"/>
              <a:ext cx="67" cy="34"/>
            </a:xfrm>
            <a:custGeom>
              <a:avLst/>
              <a:gdLst>
                <a:gd name="T0" fmla="*/ 67 w 67"/>
                <a:gd name="T1" fmla="*/ 9 h 34"/>
                <a:gd name="T2" fmla="*/ 67 w 67"/>
                <a:gd name="T3" fmla="*/ 6 h 34"/>
                <a:gd name="T4" fmla="*/ 61 w 67"/>
                <a:gd name="T5" fmla="*/ 2 h 34"/>
                <a:gd name="T6" fmla="*/ 57 w 67"/>
                <a:gd name="T7" fmla="*/ 0 h 34"/>
                <a:gd name="T8" fmla="*/ 54 w 67"/>
                <a:gd name="T9" fmla="*/ 0 h 34"/>
                <a:gd name="T10" fmla="*/ 50 w 67"/>
                <a:gd name="T11" fmla="*/ 0 h 34"/>
                <a:gd name="T12" fmla="*/ 42 w 67"/>
                <a:gd name="T13" fmla="*/ 4 h 34"/>
                <a:gd name="T14" fmla="*/ 34 w 67"/>
                <a:gd name="T15" fmla="*/ 11 h 34"/>
                <a:gd name="T16" fmla="*/ 29 w 67"/>
                <a:gd name="T17" fmla="*/ 17 h 34"/>
                <a:gd name="T18" fmla="*/ 21 w 67"/>
                <a:gd name="T19" fmla="*/ 25 h 34"/>
                <a:gd name="T20" fmla="*/ 11 w 67"/>
                <a:gd name="T21" fmla="*/ 29 h 34"/>
                <a:gd name="T22" fmla="*/ 0 w 67"/>
                <a:gd name="T23" fmla="*/ 31 h 34"/>
                <a:gd name="T24" fmla="*/ 0 w 67"/>
                <a:gd name="T25" fmla="*/ 34 h 34"/>
                <a:gd name="T26" fmla="*/ 13 w 67"/>
                <a:gd name="T27" fmla="*/ 32 h 34"/>
                <a:gd name="T28" fmla="*/ 23 w 67"/>
                <a:gd name="T29" fmla="*/ 29 h 34"/>
                <a:gd name="T30" fmla="*/ 31 w 67"/>
                <a:gd name="T31" fmla="*/ 21 h 34"/>
                <a:gd name="T32" fmla="*/ 36 w 67"/>
                <a:gd name="T33" fmla="*/ 13 h 34"/>
                <a:gd name="T34" fmla="*/ 44 w 67"/>
                <a:gd name="T35" fmla="*/ 8 h 34"/>
                <a:gd name="T36" fmla="*/ 50 w 67"/>
                <a:gd name="T37" fmla="*/ 6 h 34"/>
                <a:gd name="T38" fmla="*/ 54 w 67"/>
                <a:gd name="T39" fmla="*/ 4 h 34"/>
                <a:gd name="T40" fmla="*/ 57 w 67"/>
                <a:gd name="T41" fmla="*/ 6 h 34"/>
                <a:gd name="T42" fmla="*/ 61 w 67"/>
                <a:gd name="T43" fmla="*/ 6 h 34"/>
                <a:gd name="T44" fmla="*/ 67 w 67"/>
                <a:gd name="T45" fmla="*/ 9 h 34"/>
                <a:gd name="T46" fmla="*/ 67 w 67"/>
                <a:gd name="T47" fmla="*/ 6 h 34"/>
                <a:gd name="T48" fmla="*/ 67 w 67"/>
                <a:gd name="T49" fmla="*/ 9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4"/>
                <a:gd name="T77" fmla="*/ 67 w 67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4">
                  <a:moveTo>
                    <a:pt x="67" y="9"/>
                  </a:moveTo>
                  <a:lnTo>
                    <a:pt x="67" y="6"/>
                  </a:lnTo>
                  <a:lnTo>
                    <a:pt x="61" y="2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2" y="4"/>
                  </a:lnTo>
                  <a:lnTo>
                    <a:pt x="34" y="11"/>
                  </a:lnTo>
                  <a:lnTo>
                    <a:pt x="29" y="17"/>
                  </a:lnTo>
                  <a:lnTo>
                    <a:pt x="21" y="25"/>
                  </a:lnTo>
                  <a:lnTo>
                    <a:pt x="11" y="29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13" y="32"/>
                  </a:lnTo>
                  <a:lnTo>
                    <a:pt x="23" y="29"/>
                  </a:lnTo>
                  <a:lnTo>
                    <a:pt x="31" y="21"/>
                  </a:lnTo>
                  <a:lnTo>
                    <a:pt x="36" y="13"/>
                  </a:lnTo>
                  <a:lnTo>
                    <a:pt x="44" y="8"/>
                  </a:lnTo>
                  <a:lnTo>
                    <a:pt x="50" y="6"/>
                  </a:lnTo>
                  <a:lnTo>
                    <a:pt x="54" y="4"/>
                  </a:lnTo>
                  <a:lnTo>
                    <a:pt x="57" y="6"/>
                  </a:lnTo>
                  <a:lnTo>
                    <a:pt x="61" y="6"/>
                  </a:lnTo>
                  <a:lnTo>
                    <a:pt x="67" y="9"/>
                  </a:lnTo>
                  <a:lnTo>
                    <a:pt x="67" y="6"/>
                  </a:lnTo>
                  <a:lnTo>
                    <a:pt x="67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65" name="Freeform 1314">
              <a:extLst>
                <a:ext uri="{FF2B5EF4-FFF2-40B4-BE49-F238E27FC236}">
                  <a16:creationId xmlns:a16="http://schemas.microsoft.com/office/drawing/2014/main" id="{5401B5D5-40A7-AB45-3D7B-6685807F3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" y="1597"/>
              <a:ext cx="23" cy="28"/>
            </a:xfrm>
            <a:custGeom>
              <a:avLst/>
              <a:gdLst>
                <a:gd name="T0" fmla="*/ 23 w 23"/>
                <a:gd name="T1" fmla="*/ 25 h 28"/>
                <a:gd name="T2" fmla="*/ 13 w 23"/>
                <a:gd name="T3" fmla="*/ 23 h 28"/>
                <a:gd name="T4" fmla="*/ 8 w 23"/>
                <a:gd name="T5" fmla="*/ 21 h 28"/>
                <a:gd name="T6" fmla="*/ 4 w 23"/>
                <a:gd name="T7" fmla="*/ 17 h 28"/>
                <a:gd name="T8" fmla="*/ 4 w 23"/>
                <a:gd name="T9" fmla="*/ 13 h 28"/>
                <a:gd name="T10" fmla="*/ 4 w 23"/>
                <a:gd name="T11" fmla="*/ 9 h 28"/>
                <a:gd name="T12" fmla="*/ 8 w 23"/>
                <a:gd name="T13" fmla="*/ 5 h 28"/>
                <a:gd name="T14" fmla="*/ 13 w 23"/>
                <a:gd name="T15" fmla="*/ 3 h 28"/>
                <a:gd name="T16" fmla="*/ 23 w 23"/>
                <a:gd name="T17" fmla="*/ 3 h 28"/>
                <a:gd name="T18" fmla="*/ 23 w 23"/>
                <a:gd name="T19" fmla="*/ 0 h 28"/>
                <a:gd name="T20" fmla="*/ 13 w 23"/>
                <a:gd name="T21" fmla="*/ 0 h 28"/>
                <a:gd name="T22" fmla="*/ 8 w 23"/>
                <a:gd name="T23" fmla="*/ 2 h 28"/>
                <a:gd name="T24" fmla="*/ 2 w 23"/>
                <a:gd name="T25" fmla="*/ 7 h 28"/>
                <a:gd name="T26" fmla="*/ 0 w 23"/>
                <a:gd name="T27" fmla="*/ 13 h 28"/>
                <a:gd name="T28" fmla="*/ 2 w 23"/>
                <a:gd name="T29" fmla="*/ 19 h 28"/>
                <a:gd name="T30" fmla="*/ 6 w 23"/>
                <a:gd name="T31" fmla="*/ 25 h 28"/>
                <a:gd name="T32" fmla="*/ 13 w 23"/>
                <a:gd name="T33" fmla="*/ 28 h 28"/>
                <a:gd name="T34" fmla="*/ 23 w 23"/>
                <a:gd name="T35" fmla="*/ 28 h 28"/>
                <a:gd name="T36" fmla="*/ 23 w 23"/>
                <a:gd name="T37" fmla="*/ 25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3"/>
                <a:gd name="T58" fmla="*/ 0 h 28"/>
                <a:gd name="T59" fmla="*/ 23 w 23"/>
                <a:gd name="T60" fmla="*/ 28 h 2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3" h="28">
                  <a:moveTo>
                    <a:pt x="23" y="25"/>
                  </a:moveTo>
                  <a:lnTo>
                    <a:pt x="13" y="23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4" y="13"/>
                  </a:lnTo>
                  <a:lnTo>
                    <a:pt x="4" y="9"/>
                  </a:lnTo>
                  <a:lnTo>
                    <a:pt x="8" y="5"/>
                  </a:lnTo>
                  <a:lnTo>
                    <a:pt x="13" y="3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13" y="0"/>
                  </a:lnTo>
                  <a:lnTo>
                    <a:pt x="8" y="2"/>
                  </a:lnTo>
                  <a:lnTo>
                    <a:pt x="2" y="7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6" y="25"/>
                  </a:lnTo>
                  <a:lnTo>
                    <a:pt x="13" y="28"/>
                  </a:lnTo>
                  <a:lnTo>
                    <a:pt x="23" y="28"/>
                  </a:lnTo>
                  <a:lnTo>
                    <a:pt x="23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66" name="Freeform 1315">
              <a:extLst>
                <a:ext uri="{FF2B5EF4-FFF2-40B4-BE49-F238E27FC236}">
                  <a16:creationId xmlns:a16="http://schemas.microsoft.com/office/drawing/2014/main" id="{E0FD9EAD-F216-EC32-AFD3-6B93BD41E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" y="1591"/>
              <a:ext cx="67" cy="34"/>
            </a:xfrm>
            <a:custGeom>
              <a:avLst/>
              <a:gdLst>
                <a:gd name="T0" fmla="*/ 65 w 67"/>
                <a:gd name="T1" fmla="*/ 9 h 34"/>
                <a:gd name="T2" fmla="*/ 67 w 67"/>
                <a:gd name="T3" fmla="*/ 6 h 34"/>
                <a:gd name="T4" fmla="*/ 61 w 67"/>
                <a:gd name="T5" fmla="*/ 2 h 34"/>
                <a:gd name="T6" fmla="*/ 58 w 67"/>
                <a:gd name="T7" fmla="*/ 0 h 34"/>
                <a:gd name="T8" fmla="*/ 52 w 67"/>
                <a:gd name="T9" fmla="*/ 0 h 34"/>
                <a:gd name="T10" fmla="*/ 48 w 67"/>
                <a:gd name="T11" fmla="*/ 0 h 34"/>
                <a:gd name="T12" fmla="*/ 40 w 67"/>
                <a:gd name="T13" fmla="*/ 4 h 34"/>
                <a:gd name="T14" fmla="*/ 35 w 67"/>
                <a:gd name="T15" fmla="*/ 11 h 34"/>
                <a:gd name="T16" fmla="*/ 29 w 67"/>
                <a:gd name="T17" fmla="*/ 17 h 34"/>
                <a:gd name="T18" fmla="*/ 21 w 67"/>
                <a:gd name="T19" fmla="*/ 25 h 34"/>
                <a:gd name="T20" fmla="*/ 12 w 67"/>
                <a:gd name="T21" fmla="*/ 29 h 34"/>
                <a:gd name="T22" fmla="*/ 0 w 67"/>
                <a:gd name="T23" fmla="*/ 31 h 34"/>
                <a:gd name="T24" fmla="*/ 0 w 67"/>
                <a:gd name="T25" fmla="*/ 34 h 34"/>
                <a:gd name="T26" fmla="*/ 12 w 67"/>
                <a:gd name="T27" fmla="*/ 32 h 34"/>
                <a:gd name="T28" fmla="*/ 21 w 67"/>
                <a:gd name="T29" fmla="*/ 29 h 34"/>
                <a:gd name="T30" fmla="*/ 29 w 67"/>
                <a:gd name="T31" fmla="*/ 21 h 34"/>
                <a:gd name="T32" fmla="*/ 37 w 67"/>
                <a:gd name="T33" fmla="*/ 13 h 34"/>
                <a:gd name="T34" fmla="*/ 42 w 67"/>
                <a:gd name="T35" fmla="*/ 8 h 34"/>
                <a:gd name="T36" fmla="*/ 48 w 67"/>
                <a:gd name="T37" fmla="*/ 6 h 34"/>
                <a:gd name="T38" fmla="*/ 52 w 67"/>
                <a:gd name="T39" fmla="*/ 4 h 34"/>
                <a:gd name="T40" fmla="*/ 56 w 67"/>
                <a:gd name="T41" fmla="*/ 6 h 34"/>
                <a:gd name="T42" fmla="*/ 61 w 67"/>
                <a:gd name="T43" fmla="*/ 6 h 34"/>
                <a:gd name="T44" fmla="*/ 65 w 67"/>
                <a:gd name="T45" fmla="*/ 9 h 34"/>
                <a:gd name="T46" fmla="*/ 65 w 67"/>
                <a:gd name="T47" fmla="*/ 6 h 34"/>
                <a:gd name="T48" fmla="*/ 65 w 67"/>
                <a:gd name="T49" fmla="*/ 9 h 3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7"/>
                <a:gd name="T76" fmla="*/ 0 h 34"/>
                <a:gd name="T77" fmla="*/ 67 w 67"/>
                <a:gd name="T78" fmla="*/ 34 h 3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7" h="34">
                  <a:moveTo>
                    <a:pt x="65" y="9"/>
                  </a:moveTo>
                  <a:lnTo>
                    <a:pt x="67" y="6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0" y="4"/>
                  </a:lnTo>
                  <a:lnTo>
                    <a:pt x="35" y="11"/>
                  </a:lnTo>
                  <a:lnTo>
                    <a:pt x="29" y="17"/>
                  </a:lnTo>
                  <a:lnTo>
                    <a:pt x="21" y="25"/>
                  </a:lnTo>
                  <a:lnTo>
                    <a:pt x="12" y="29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12" y="32"/>
                  </a:lnTo>
                  <a:lnTo>
                    <a:pt x="21" y="29"/>
                  </a:lnTo>
                  <a:lnTo>
                    <a:pt x="29" y="21"/>
                  </a:lnTo>
                  <a:lnTo>
                    <a:pt x="37" y="13"/>
                  </a:lnTo>
                  <a:lnTo>
                    <a:pt x="42" y="8"/>
                  </a:lnTo>
                  <a:lnTo>
                    <a:pt x="48" y="6"/>
                  </a:lnTo>
                  <a:lnTo>
                    <a:pt x="52" y="4"/>
                  </a:lnTo>
                  <a:lnTo>
                    <a:pt x="56" y="6"/>
                  </a:lnTo>
                  <a:lnTo>
                    <a:pt x="61" y="6"/>
                  </a:lnTo>
                  <a:lnTo>
                    <a:pt x="65" y="9"/>
                  </a:lnTo>
                  <a:lnTo>
                    <a:pt x="65" y="6"/>
                  </a:lnTo>
                  <a:lnTo>
                    <a:pt x="6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67" name="Freeform 1316">
              <a:extLst>
                <a:ext uri="{FF2B5EF4-FFF2-40B4-BE49-F238E27FC236}">
                  <a16:creationId xmlns:a16="http://schemas.microsoft.com/office/drawing/2014/main" id="{F222D932-D976-01B2-5C40-AAEADDE5C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" y="1597"/>
              <a:ext cx="21" cy="28"/>
            </a:xfrm>
            <a:custGeom>
              <a:avLst/>
              <a:gdLst>
                <a:gd name="T0" fmla="*/ 21 w 21"/>
                <a:gd name="T1" fmla="*/ 25 h 28"/>
                <a:gd name="T2" fmla="*/ 14 w 21"/>
                <a:gd name="T3" fmla="*/ 23 h 28"/>
                <a:gd name="T4" fmla="*/ 8 w 21"/>
                <a:gd name="T5" fmla="*/ 21 h 28"/>
                <a:gd name="T6" fmla="*/ 4 w 21"/>
                <a:gd name="T7" fmla="*/ 17 h 28"/>
                <a:gd name="T8" fmla="*/ 2 w 21"/>
                <a:gd name="T9" fmla="*/ 13 h 28"/>
                <a:gd name="T10" fmla="*/ 4 w 21"/>
                <a:gd name="T11" fmla="*/ 9 h 28"/>
                <a:gd name="T12" fmla="*/ 8 w 21"/>
                <a:gd name="T13" fmla="*/ 5 h 28"/>
                <a:gd name="T14" fmla="*/ 14 w 21"/>
                <a:gd name="T15" fmla="*/ 3 h 28"/>
                <a:gd name="T16" fmla="*/ 21 w 21"/>
                <a:gd name="T17" fmla="*/ 3 h 28"/>
                <a:gd name="T18" fmla="*/ 21 w 21"/>
                <a:gd name="T19" fmla="*/ 0 h 28"/>
                <a:gd name="T20" fmla="*/ 14 w 21"/>
                <a:gd name="T21" fmla="*/ 0 h 28"/>
                <a:gd name="T22" fmla="*/ 6 w 21"/>
                <a:gd name="T23" fmla="*/ 2 h 28"/>
                <a:gd name="T24" fmla="*/ 2 w 21"/>
                <a:gd name="T25" fmla="*/ 7 h 28"/>
                <a:gd name="T26" fmla="*/ 0 w 21"/>
                <a:gd name="T27" fmla="*/ 13 h 28"/>
                <a:gd name="T28" fmla="*/ 2 w 21"/>
                <a:gd name="T29" fmla="*/ 19 h 28"/>
                <a:gd name="T30" fmla="*/ 6 w 21"/>
                <a:gd name="T31" fmla="*/ 25 h 28"/>
                <a:gd name="T32" fmla="*/ 14 w 21"/>
                <a:gd name="T33" fmla="*/ 28 h 28"/>
                <a:gd name="T34" fmla="*/ 21 w 21"/>
                <a:gd name="T35" fmla="*/ 28 h 28"/>
                <a:gd name="T36" fmla="*/ 21 w 21"/>
                <a:gd name="T37" fmla="*/ 25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1"/>
                <a:gd name="T58" fmla="*/ 0 h 28"/>
                <a:gd name="T59" fmla="*/ 21 w 21"/>
                <a:gd name="T60" fmla="*/ 28 h 2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1" h="28">
                  <a:moveTo>
                    <a:pt x="21" y="25"/>
                  </a:moveTo>
                  <a:lnTo>
                    <a:pt x="14" y="23"/>
                  </a:lnTo>
                  <a:lnTo>
                    <a:pt x="8" y="21"/>
                  </a:lnTo>
                  <a:lnTo>
                    <a:pt x="4" y="17"/>
                  </a:lnTo>
                  <a:lnTo>
                    <a:pt x="2" y="13"/>
                  </a:lnTo>
                  <a:lnTo>
                    <a:pt x="4" y="9"/>
                  </a:lnTo>
                  <a:lnTo>
                    <a:pt x="8" y="5"/>
                  </a:lnTo>
                  <a:lnTo>
                    <a:pt x="14" y="3"/>
                  </a:lnTo>
                  <a:lnTo>
                    <a:pt x="21" y="3"/>
                  </a:lnTo>
                  <a:lnTo>
                    <a:pt x="21" y="0"/>
                  </a:lnTo>
                  <a:lnTo>
                    <a:pt x="14" y="0"/>
                  </a:lnTo>
                  <a:lnTo>
                    <a:pt x="6" y="2"/>
                  </a:lnTo>
                  <a:lnTo>
                    <a:pt x="2" y="7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6" y="25"/>
                  </a:lnTo>
                  <a:lnTo>
                    <a:pt x="14" y="28"/>
                  </a:lnTo>
                  <a:lnTo>
                    <a:pt x="21" y="28"/>
                  </a:lnTo>
                  <a:lnTo>
                    <a:pt x="21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68" name="Freeform 1317">
              <a:extLst>
                <a:ext uri="{FF2B5EF4-FFF2-40B4-BE49-F238E27FC236}">
                  <a16:creationId xmlns:a16="http://schemas.microsoft.com/office/drawing/2014/main" id="{ACBFFA0B-F32F-538A-5D15-36F2C784D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1591"/>
              <a:ext cx="67" cy="34"/>
            </a:xfrm>
            <a:custGeom>
              <a:avLst/>
              <a:gdLst>
                <a:gd name="T0" fmla="*/ 67 w 67"/>
                <a:gd name="T1" fmla="*/ 6 h 34"/>
                <a:gd name="T2" fmla="*/ 64 w 67"/>
                <a:gd name="T3" fmla="*/ 2 h 34"/>
                <a:gd name="T4" fmla="*/ 58 w 67"/>
                <a:gd name="T5" fmla="*/ 0 h 34"/>
                <a:gd name="T6" fmla="*/ 54 w 67"/>
                <a:gd name="T7" fmla="*/ 0 h 34"/>
                <a:gd name="T8" fmla="*/ 50 w 67"/>
                <a:gd name="T9" fmla="*/ 0 h 34"/>
                <a:gd name="T10" fmla="*/ 43 w 67"/>
                <a:gd name="T11" fmla="*/ 4 h 34"/>
                <a:gd name="T12" fmla="*/ 35 w 67"/>
                <a:gd name="T13" fmla="*/ 11 h 34"/>
                <a:gd name="T14" fmla="*/ 29 w 67"/>
                <a:gd name="T15" fmla="*/ 17 h 34"/>
                <a:gd name="T16" fmla="*/ 21 w 67"/>
                <a:gd name="T17" fmla="*/ 25 h 34"/>
                <a:gd name="T18" fmla="*/ 12 w 67"/>
                <a:gd name="T19" fmla="*/ 29 h 34"/>
                <a:gd name="T20" fmla="*/ 0 w 67"/>
                <a:gd name="T21" fmla="*/ 31 h 34"/>
                <a:gd name="T22" fmla="*/ 0 w 67"/>
                <a:gd name="T23" fmla="*/ 34 h 34"/>
                <a:gd name="T24" fmla="*/ 14 w 67"/>
                <a:gd name="T25" fmla="*/ 32 h 34"/>
                <a:gd name="T26" fmla="*/ 23 w 67"/>
                <a:gd name="T27" fmla="*/ 29 h 34"/>
                <a:gd name="T28" fmla="*/ 31 w 67"/>
                <a:gd name="T29" fmla="*/ 21 h 34"/>
                <a:gd name="T30" fmla="*/ 37 w 67"/>
                <a:gd name="T31" fmla="*/ 13 h 34"/>
                <a:gd name="T32" fmla="*/ 44 w 67"/>
                <a:gd name="T33" fmla="*/ 8 h 34"/>
                <a:gd name="T34" fmla="*/ 50 w 67"/>
                <a:gd name="T35" fmla="*/ 6 h 34"/>
                <a:gd name="T36" fmla="*/ 54 w 67"/>
                <a:gd name="T37" fmla="*/ 4 h 34"/>
                <a:gd name="T38" fmla="*/ 58 w 67"/>
                <a:gd name="T39" fmla="*/ 6 h 34"/>
                <a:gd name="T40" fmla="*/ 62 w 67"/>
                <a:gd name="T41" fmla="*/ 6 h 34"/>
                <a:gd name="T42" fmla="*/ 64 w 67"/>
                <a:gd name="T43" fmla="*/ 8 h 34"/>
                <a:gd name="T44" fmla="*/ 67 w 67"/>
                <a:gd name="T45" fmla="*/ 6 h 3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7"/>
                <a:gd name="T70" fmla="*/ 0 h 34"/>
                <a:gd name="T71" fmla="*/ 67 w 67"/>
                <a:gd name="T72" fmla="*/ 34 h 3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7" h="34">
                  <a:moveTo>
                    <a:pt x="67" y="6"/>
                  </a:moveTo>
                  <a:lnTo>
                    <a:pt x="64" y="2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3" y="4"/>
                  </a:lnTo>
                  <a:lnTo>
                    <a:pt x="35" y="11"/>
                  </a:lnTo>
                  <a:lnTo>
                    <a:pt x="29" y="17"/>
                  </a:lnTo>
                  <a:lnTo>
                    <a:pt x="21" y="25"/>
                  </a:lnTo>
                  <a:lnTo>
                    <a:pt x="12" y="29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14" y="32"/>
                  </a:lnTo>
                  <a:lnTo>
                    <a:pt x="23" y="29"/>
                  </a:lnTo>
                  <a:lnTo>
                    <a:pt x="31" y="21"/>
                  </a:lnTo>
                  <a:lnTo>
                    <a:pt x="37" y="13"/>
                  </a:lnTo>
                  <a:lnTo>
                    <a:pt x="44" y="8"/>
                  </a:lnTo>
                  <a:lnTo>
                    <a:pt x="50" y="6"/>
                  </a:lnTo>
                  <a:lnTo>
                    <a:pt x="54" y="4"/>
                  </a:lnTo>
                  <a:lnTo>
                    <a:pt x="58" y="6"/>
                  </a:lnTo>
                  <a:lnTo>
                    <a:pt x="62" y="6"/>
                  </a:lnTo>
                  <a:lnTo>
                    <a:pt x="64" y="8"/>
                  </a:lnTo>
                  <a:lnTo>
                    <a:pt x="67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69" name="Freeform 1318">
              <a:extLst>
                <a:ext uri="{FF2B5EF4-FFF2-40B4-BE49-F238E27FC236}">
                  <a16:creationId xmlns:a16="http://schemas.microsoft.com/office/drawing/2014/main" id="{1168F0A6-085C-6BE6-6AF6-350068CE7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" y="1597"/>
              <a:ext cx="20" cy="11"/>
            </a:xfrm>
            <a:custGeom>
              <a:avLst/>
              <a:gdLst>
                <a:gd name="T0" fmla="*/ 4 w 20"/>
                <a:gd name="T1" fmla="*/ 7 h 11"/>
                <a:gd name="T2" fmla="*/ 6 w 20"/>
                <a:gd name="T3" fmla="*/ 5 h 11"/>
                <a:gd name="T4" fmla="*/ 12 w 20"/>
                <a:gd name="T5" fmla="*/ 3 h 11"/>
                <a:gd name="T6" fmla="*/ 20 w 20"/>
                <a:gd name="T7" fmla="*/ 0 h 11"/>
                <a:gd name="T8" fmla="*/ 12 w 20"/>
                <a:gd name="T9" fmla="*/ 0 h 11"/>
                <a:gd name="T10" fmla="*/ 6 w 20"/>
                <a:gd name="T11" fmla="*/ 2 h 11"/>
                <a:gd name="T12" fmla="*/ 0 w 20"/>
                <a:gd name="T13" fmla="*/ 7 h 11"/>
                <a:gd name="T14" fmla="*/ 0 w 20"/>
                <a:gd name="T15" fmla="*/ 11 h 11"/>
                <a:gd name="T16" fmla="*/ 4 w 20"/>
                <a:gd name="T17" fmla="*/ 7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1"/>
                <a:gd name="T29" fmla="*/ 20 w 20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1">
                  <a:moveTo>
                    <a:pt x="4" y="7"/>
                  </a:moveTo>
                  <a:lnTo>
                    <a:pt x="6" y="5"/>
                  </a:lnTo>
                  <a:lnTo>
                    <a:pt x="12" y="3"/>
                  </a:lnTo>
                  <a:lnTo>
                    <a:pt x="20" y="0"/>
                  </a:lnTo>
                  <a:lnTo>
                    <a:pt x="12" y="0"/>
                  </a:lnTo>
                  <a:lnTo>
                    <a:pt x="6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70" name="Freeform 1319">
              <a:extLst>
                <a:ext uri="{FF2B5EF4-FFF2-40B4-BE49-F238E27FC236}">
                  <a16:creationId xmlns:a16="http://schemas.microsoft.com/office/drawing/2014/main" id="{CF8AFD1C-F152-33E5-176E-95C1AA1A4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1541"/>
              <a:ext cx="22" cy="10"/>
            </a:xfrm>
            <a:custGeom>
              <a:avLst/>
              <a:gdLst>
                <a:gd name="T0" fmla="*/ 22 w 22"/>
                <a:gd name="T1" fmla="*/ 6 h 10"/>
                <a:gd name="T2" fmla="*/ 12 w 22"/>
                <a:gd name="T3" fmla="*/ 4 h 10"/>
                <a:gd name="T4" fmla="*/ 6 w 22"/>
                <a:gd name="T5" fmla="*/ 2 h 10"/>
                <a:gd name="T6" fmla="*/ 4 w 22"/>
                <a:gd name="T7" fmla="*/ 0 h 10"/>
                <a:gd name="T8" fmla="*/ 0 w 22"/>
                <a:gd name="T9" fmla="*/ 2 h 10"/>
                <a:gd name="T10" fmla="*/ 4 w 22"/>
                <a:gd name="T11" fmla="*/ 6 h 10"/>
                <a:gd name="T12" fmla="*/ 12 w 22"/>
                <a:gd name="T13" fmla="*/ 10 h 10"/>
                <a:gd name="T14" fmla="*/ 22 w 22"/>
                <a:gd name="T15" fmla="*/ 10 h 10"/>
                <a:gd name="T16" fmla="*/ 22 w 22"/>
                <a:gd name="T17" fmla="*/ 6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2"/>
                <a:gd name="T28" fmla="*/ 0 h 10"/>
                <a:gd name="T29" fmla="*/ 22 w 22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2" h="10">
                  <a:moveTo>
                    <a:pt x="22" y="6"/>
                  </a:moveTo>
                  <a:lnTo>
                    <a:pt x="12" y="4"/>
                  </a:lnTo>
                  <a:lnTo>
                    <a:pt x="6" y="2"/>
                  </a:lnTo>
                  <a:lnTo>
                    <a:pt x="4" y="0"/>
                  </a:lnTo>
                  <a:lnTo>
                    <a:pt x="0" y="2"/>
                  </a:lnTo>
                  <a:lnTo>
                    <a:pt x="4" y="6"/>
                  </a:lnTo>
                  <a:lnTo>
                    <a:pt x="12" y="10"/>
                  </a:lnTo>
                  <a:lnTo>
                    <a:pt x="22" y="10"/>
                  </a:lnTo>
                  <a:lnTo>
                    <a:pt x="22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71" name="Freeform 1320">
              <a:extLst>
                <a:ext uri="{FF2B5EF4-FFF2-40B4-BE49-F238E27FC236}">
                  <a16:creationId xmlns:a16="http://schemas.microsoft.com/office/drawing/2014/main" id="{2ECB3A93-D1E9-2C1F-DAE9-09035FF17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528"/>
              <a:ext cx="38" cy="23"/>
            </a:xfrm>
            <a:custGeom>
              <a:avLst/>
              <a:gdLst>
                <a:gd name="T0" fmla="*/ 34 w 38"/>
                <a:gd name="T1" fmla="*/ 0 h 23"/>
                <a:gd name="T2" fmla="*/ 26 w 38"/>
                <a:gd name="T3" fmla="*/ 5 h 23"/>
                <a:gd name="T4" fmla="*/ 19 w 38"/>
                <a:gd name="T5" fmla="*/ 13 h 23"/>
                <a:gd name="T6" fmla="*/ 11 w 38"/>
                <a:gd name="T7" fmla="*/ 17 h 23"/>
                <a:gd name="T8" fmla="*/ 0 w 38"/>
                <a:gd name="T9" fmla="*/ 19 h 23"/>
                <a:gd name="T10" fmla="*/ 0 w 38"/>
                <a:gd name="T11" fmla="*/ 23 h 23"/>
                <a:gd name="T12" fmla="*/ 11 w 38"/>
                <a:gd name="T13" fmla="*/ 21 h 23"/>
                <a:gd name="T14" fmla="*/ 21 w 38"/>
                <a:gd name="T15" fmla="*/ 17 h 23"/>
                <a:gd name="T16" fmla="*/ 28 w 38"/>
                <a:gd name="T17" fmla="*/ 9 h 23"/>
                <a:gd name="T18" fmla="*/ 36 w 38"/>
                <a:gd name="T19" fmla="*/ 2 h 23"/>
                <a:gd name="T20" fmla="*/ 38 w 38"/>
                <a:gd name="T21" fmla="*/ 0 h 23"/>
                <a:gd name="T22" fmla="*/ 34 w 38"/>
                <a:gd name="T23" fmla="*/ 0 h 2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"/>
                <a:gd name="T37" fmla="*/ 0 h 23"/>
                <a:gd name="T38" fmla="*/ 38 w 38"/>
                <a:gd name="T39" fmla="*/ 23 h 2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" h="23">
                  <a:moveTo>
                    <a:pt x="34" y="0"/>
                  </a:moveTo>
                  <a:lnTo>
                    <a:pt x="26" y="5"/>
                  </a:lnTo>
                  <a:lnTo>
                    <a:pt x="19" y="13"/>
                  </a:lnTo>
                  <a:lnTo>
                    <a:pt x="11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11" y="21"/>
                  </a:lnTo>
                  <a:lnTo>
                    <a:pt x="21" y="17"/>
                  </a:lnTo>
                  <a:lnTo>
                    <a:pt x="28" y="9"/>
                  </a:lnTo>
                  <a:lnTo>
                    <a:pt x="36" y="2"/>
                  </a:lnTo>
                  <a:lnTo>
                    <a:pt x="38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72" name="Freeform 1321">
              <a:extLst>
                <a:ext uri="{FF2B5EF4-FFF2-40B4-BE49-F238E27FC236}">
                  <a16:creationId xmlns:a16="http://schemas.microsoft.com/office/drawing/2014/main" id="{EA6EE536-BB6E-6393-44FB-8814BB4EC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1528"/>
              <a:ext cx="21" cy="23"/>
            </a:xfrm>
            <a:custGeom>
              <a:avLst/>
              <a:gdLst>
                <a:gd name="T0" fmla="*/ 21 w 21"/>
                <a:gd name="T1" fmla="*/ 19 h 23"/>
                <a:gd name="T2" fmla="*/ 13 w 21"/>
                <a:gd name="T3" fmla="*/ 17 h 23"/>
                <a:gd name="T4" fmla="*/ 5 w 21"/>
                <a:gd name="T5" fmla="*/ 15 h 23"/>
                <a:gd name="T6" fmla="*/ 3 w 21"/>
                <a:gd name="T7" fmla="*/ 11 h 23"/>
                <a:gd name="T8" fmla="*/ 2 w 21"/>
                <a:gd name="T9" fmla="*/ 7 h 23"/>
                <a:gd name="T10" fmla="*/ 3 w 21"/>
                <a:gd name="T11" fmla="*/ 3 h 23"/>
                <a:gd name="T12" fmla="*/ 5 w 21"/>
                <a:gd name="T13" fmla="*/ 0 h 23"/>
                <a:gd name="T14" fmla="*/ 9 w 21"/>
                <a:gd name="T15" fmla="*/ 0 h 23"/>
                <a:gd name="T16" fmla="*/ 3 w 21"/>
                <a:gd name="T17" fmla="*/ 0 h 23"/>
                <a:gd name="T18" fmla="*/ 2 w 21"/>
                <a:gd name="T19" fmla="*/ 2 h 23"/>
                <a:gd name="T20" fmla="*/ 0 w 21"/>
                <a:gd name="T21" fmla="*/ 7 h 23"/>
                <a:gd name="T22" fmla="*/ 2 w 21"/>
                <a:gd name="T23" fmla="*/ 13 h 23"/>
                <a:gd name="T24" fmla="*/ 5 w 21"/>
                <a:gd name="T25" fmla="*/ 19 h 23"/>
                <a:gd name="T26" fmla="*/ 11 w 21"/>
                <a:gd name="T27" fmla="*/ 23 h 23"/>
                <a:gd name="T28" fmla="*/ 21 w 21"/>
                <a:gd name="T29" fmla="*/ 23 h 23"/>
                <a:gd name="T30" fmla="*/ 21 w 21"/>
                <a:gd name="T31" fmla="*/ 19 h 2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1"/>
                <a:gd name="T49" fmla="*/ 0 h 23"/>
                <a:gd name="T50" fmla="*/ 21 w 21"/>
                <a:gd name="T51" fmla="*/ 23 h 2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1" h="23">
                  <a:moveTo>
                    <a:pt x="21" y="19"/>
                  </a:moveTo>
                  <a:lnTo>
                    <a:pt x="13" y="17"/>
                  </a:lnTo>
                  <a:lnTo>
                    <a:pt x="5" y="15"/>
                  </a:lnTo>
                  <a:lnTo>
                    <a:pt x="3" y="11"/>
                  </a:lnTo>
                  <a:lnTo>
                    <a:pt x="2" y="7"/>
                  </a:lnTo>
                  <a:lnTo>
                    <a:pt x="3" y="3"/>
                  </a:lnTo>
                  <a:lnTo>
                    <a:pt x="5" y="0"/>
                  </a:lnTo>
                  <a:lnTo>
                    <a:pt x="9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7"/>
                  </a:lnTo>
                  <a:lnTo>
                    <a:pt x="2" y="13"/>
                  </a:lnTo>
                  <a:lnTo>
                    <a:pt x="5" y="19"/>
                  </a:lnTo>
                  <a:lnTo>
                    <a:pt x="11" y="23"/>
                  </a:lnTo>
                  <a:lnTo>
                    <a:pt x="21" y="23"/>
                  </a:lnTo>
                  <a:lnTo>
                    <a:pt x="21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73" name="Freeform 1322">
              <a:extLst>
                <a:ext uri="{FF2B5EF4-FFF2-40B4-BE49-F238E27FC236}">
                  <a16:creationId xmlns:a16="http://schemas.microsoft.com/office/drawing/2014/main" id="{B2BD0E98-556B-1DC1-A741-9296303F6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9" y="1528"/>
              <a:ext cx="40" cy="23"/>
            </a:xfrm>
            <a:custGeom>
              <a:avLst/>
              <a:gdLst>
                <a:gd name="T0" fmla="*/ 34 w 40"/>
                <a:gd name="T1" fmla="*/ 0 h 23"/>
                <a:gd name="T2" fmla="*/ 29 w 40"/>
                <a:gd name="T3" fmla="*/ 5 h 23"/>
                <a:gd name="T4" fmla="*/ 21 w 40"/>
                <a:gd name="T5" fmla="*/ 13 h 23"/>
                <a:gd name="T6" fmla="*/ 11 w 40"/>
                <a:gd name="T7" fmla="*/ 17 h 23"/>
                <a:gd name="T8" fmla="*/ 0 w 40"/>
                <a:gd name="T9" fmla="*/ 19 h 23"/>
                <a:gd name="T10" fmla="*/ 0 w 40"/>
                <a:gd name="T11" fmla="*/ 23 h 23"/>
                <a:gd name="T12" fmla="*/ 13 w 40"/>
                <a:gd name="T13" fmla="*/ 21 h 23"/>
                <a:gd name="T14" fmla="*/ 23 w 40"/>
                <a:gd name="T15" fmla="*/ 17 h 23"/>
                <a:gd name="T16" fmla="*/ 30 w 40"/>
                <a:gd name="T17" fmla="*/ 9 h 23"/>
                <a:gd name="T18" fmla="*/ 36 w 40"/>
                <a:gd name="T19" fmla="*/ 2 h 23"/>
                <a:gd name="T20" fmla="*/ 40 w 40"/>
                <a:gd name="T21" fmla="*/ 0 h 23"/>
                <a:gd name="T22" fmla="*/ 34 w 40"/>
                <a:gd name="T23" fmla="*/ 0 h 2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0"/>
                <a:gd name="T37" fmla="*/ 0 h 23"/>
                <a:gd name="T38" fmla="*/ 40 w 40"/>
                <a:gd name="T39" fmla="*/ 23 h 2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0" h="23">
                  <a:moveTo>
                    <a:pt x="34" y="0"/>
                  </a:moveTo>
                  <a:lnTo>
                    <a:pt x="29" y="5"/>
                  </a:lnTo>
                  <a:lnTo>
                    <a:pt x="21" y="13"/>
                  </a:lnTo>
                  <a:lnTo>
                    <a:pt x="11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13" y="21"/>
                  </a:lnTo>
                  <a:lnTo>
                    <a:pt x="23" y="17"/>
                  </a:lnTo>
                  <a:lnTo>
                    <a:pt x="30" y="9"/>
                  </a:lnTo>
                  <a:lnTo>
                    <a:pt x="36" y="2"/>
                  </a:lnTo>
                  <a:lnTo>
                    <a:pt x="40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74" name="Freeform 1323">
              <a:extLst>
                <a:ext uri="{FF2B5EF4-FFF2-40B4-BE49-F238E27FC236}">
                  <a16:creationId xmlns:a16="http://schemas.microsoft.com/office/drawing/2014/main" id="{18E8CD61-A455-1DB7-3DA5-0D07B2484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1528"/>
              <a:ext cx="23" cy="23"/>
            </a:xfrm>
            <a:custGeom>
              <a:avLst/>
              <a:gdLst>
                <a:gd name="T0" fmla="*/ 23 w 23"/>
                <a:gd name="T1" fmla="*/ 19 h 23"/>
                <a:gd name="T2" fmla="*/ 13 w 23"/>
                <a:gd name="T3" fmla="*/ 17 h 23"/>
                <a:gd name="T4" fmla="*/ 8 w 23"/>
                <a:gd name="T5" fmla="*/ 15 h 23"/>
                <a:gd name="T6" fmla="*/ 4 w 23"/>
                <a:gd name="T7" fmla="*/ 11 h 23"/>
                <a:gd name="T8" fmla="*/ 4 w 23"/>
                <a:gd name="T9" fmla="*/ 7 h 23"/>
                <a:gd name="T10" fmla="*/ 4 w 23"/>
                <a:gd name="T11" fmla="*/ 3 h 23"/>
                <a:gd name="T12" fmla="*/ 8 w 23"/>
                <a:gd name="T13" fmla="*/ 0 h 23"/>
                <a:gd name="T14" fmla="*/ 11 w 23"/>
                <a:gd name="T15" fmla="*/ 0 h 23"/>
                <a:gd name="T16" fmla="*/ 4 w 23"/>
                <a:gd name="T17" fmla="*/ 0 h 23"/>
                <a:gd name="T18" fmla="*/ 2 w 23"/>
                <a:gd name="T19" fmla="*/ 2 h 23"/>
                <a:gd name="T20" fmla="*/ 0 w 23"/>
                <a:gd name="T21" fmla="*/ 7 h 23"/>
                <a:gd name="T22" fmla="*/ 2 w 23"/>
                <a:gd name="T23" fmla="*/ 13 h 23"/>
                <a:gd name="T24" fmla="*/ 6 w 23"/>
                <a:gd name="T25" fmla="*/ 19 h 23"/>
                <a:gd name="T26" fmla="*/ 13 w 23"/>
                <a:gd name="T27" fmla="*/ 23 h 23"/>
                <a:gd name="T28" fmla="*/ 23 w 23"/>
                <a:gd name="T29" fmla="*/ 23 h 23"/>
                <a:gd name="T30" fmla="*/ 23 w 23"/>
                <a:gd name="T31" fmla="*/ 19 h 2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"/>
                <a:gd name="T49" fmla="*/ 0 h 23"/>
                <a:gd name="T50" fmla="*/ 23 w 23"/>
                <a:gd name="T51" fmla="*/ 23 h 2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" h="23">
                  <a:moveTo>
                    <a:pt x="23" y="19"/>
                  </a:moveTo>
                  <a:lnTo>
                    <a:pt x="13" y="17"/>
                  </a:lnTo>
                  <a:lnTo>
                    <a:pt x="8" y="15"/>
                  </a:lnTo>
                  <a:lnTo>
                    <a:pt x="4" y="11"/>
                  </a:lnTo>
                  <a:lnTo>
                    <a:pt x="4" y="7"/>
                  </a:lnTo>
                  <a:lnTo>
                    <a:pt x="4" y="3"/>
                  </a:lnTo>
                  <a:lnTo>
                    <a:pt x="8" y="0"/>
                  </a:lnTo>
                  <a:lnTo>
                    <a:pt x="11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7"/>
                  </a:lnTo>
                  <a:lnTo>
                    <a:pt x="2" y="13"/>
                  </a:lnTo>
                  <a:lnTo>
                    <a:pt x="6" y="19"/>
                  </a:lnTo>
                  <a:lnTo>
                    <a:pt x="13" y="23"/>
                  </a:lnTo>
                  <a:lnTo>
                    <a:pt x="23" y="23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75" name="Freeform 1324">
              <a:extLst>
                <a:ext uri="{FF2B5EF4-FFF2-40B4-BE49-F238E27FC236}">
                  <a16:creationId xmlns:a16="http://schemas.microsoft.com/office/drawing/2014/main" id="{1E3D4FBC-9C3D-824D-EDE5-3FA357CBB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6" y="1528"/>
              <a:ext cx="40" cy="23"/>
            </a:xfrm>
            <a:custGeom>
              <a:avLst/>
              <a:gdLst>
                <a:gd name="T0" fmla="*/ 34 w 40"/>
                <a:gd name="T1" fmla="*/ 0 h 23"/>
                <a:gd name="T2" fmla="*/ 27 w 40"/>
                <a:gd name="T3" fmla="*/ 5 h 23"/>
                <a:gd name="T4" fmla="*/ 19 w 40"/>
                <a:gd name="T5" fmla="*/ 13 h 23"/>
                <a:gd name="T6" fmla="*/ 11 w 40"/>
                <a:gd name="T7" fmla="*/ 17 h 23"/>
                <a:gd name="T8" fmla="*/ 0 w 40"/>
                <a:gd name="T9" fmla="*/ 19 h 23"/>
                <a:gd name="T10" fmla="*/ 0 w 40"/>
                <a:gd name="T11" fmla="*/ 23 h 23"/>
                <a:gd name="T12" fmla="*/ 11 w 40"/>
                <a:gd name="T13" fmla="*/ 21 h 23"/>
                <a:gd name="T14" fmla="*/ 21 w 40"/>
                <a:gd name="T15" fmla="*/ 17 h 23"/>
                <a:gd name="T16" fmla="*/ 29 w 40"/>
                <a:gd name="T17" fmla="*/ 9 h 23"/>
                <a:gd name="T18" fmla="*/ 36 w 40"/>
                <a:gd name="T19" fmla="*/ 2 h 23"/>
                <a:gd name="T20" fmla="*/ 40 w 40"/>
                <a:gd name="T21" fmla="*/ 0 h 23"/>
                <a:gd name="T22" fmla="*/ 34 w 40"/>
                <a:gd name="T23" fmla="*/ 0 h 2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0"/>
                <a:gd name="T37" fmla="*/ 0 h 23"/>
                <a:gd name="T38" fmla="*/ 40 w 40"/>
                <a:gd name="T39" fmla="*/ 23 h 2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0" h="23">
                  <a:moveTo>
                    <a:pt x="34" y="0"/>
                  </a:moveTo>
                  <a:lnTo>
                    <a:pt x="27" y="5"/>
                  </a:lnTo>
                  <a:lnTo>
                    <a:pt x="19" y="13"/>
                  </a:lnTo>
                  <a:lnTo>
                    <a:pt x="11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11" y="21"/>
                  </a:lnTo>
                  <a:lnTo>
                    <a:pt x="21" y="17"/>
                  </a:lnTo>
                  <a:lnTo>
                    <a:pt x="29" y="9"/>
                  </a:lnTo>
                  <a:lnTo>
                    <a:pt x="36" y="2"/>
                  </a:lnTo>
                  <a:lnTo>
                    <a:pt x="40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76" name="Freeform 1325">
              <a:extLst>
                <a:ext uri="{FF2B5EF4-FFF2-40B4-BE49-F238E27FC236}">
                  <a16:creationId xmlns:a16="http://schemas.microsoft.com/office/drawing/2014/main" id="{CDBEC0B5-0459-0CAC-2385-F748AF0D7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1528"/>
              <a:ext cx="21" cy="23"/>
            </a:xfrm>
            <a:custGeom>
              <a:avLst/>
              <a:gdLst>
                <a:gd name="T0" fmla="*/ 21 w 21"/>
                <a:gd name="T1" fmla="*/ 19 h 23"/>
                <a:gd name="T2" fmla="*/ 14 w 21"/>
                <a:gd name="T3" fmla="*/ 17 h 23"/>
                <a:gd name="T4" fmla="*/ 6 w 21"/>
                <a:gd name="T5" fmla="*/ 15 h 23"/>
                <a:gd name="T6" fmla="*/ 4 w 21"/>
                <a:gd name="T7" fmla="*/ 11 h 23"/>
                <a:gd name="T8" fmla="*/ 2 w 21"/>
                <a:gd name="T9" fmla="*/ 7 h 23"/>
                <a:gd name="T10" fmla="*/ 4 w 21"/>
                <a:gd name="T11" fmla="*/ 3 h 23"/>
                <a:gd name="T12" fmla="*/ 6 w 21"/>
                <a:gd name="T13" fmla="*/ 0 h 23"/>
                <a:gd name="T14" fmla="*/ 10 w 21"/>
                <a:gd name="T15" fmla="*/ 0 h 23"/>
                <a:gd name="T16" fmla="*/ 4 w 21"/>
                <a:gd name="T17" fmla="*/ 0 h 23"/>
                <a:gd name="T18" fmla="*/ 2 w 21"/>
                <a:gd name="T19" fmla="*/ 2 h 23"/>
                <a:gd name="T20" fmla="*/ 0 w 21"/>
                <a:gd name="T21" fmla="*/ 7 h 23"/>
                <a:gd name="T22" fmla="*/ 2 w 21"/>
                <a:gd name="T23" fmla="*/ 13 h 23"/>
                <a:gd name="T24" fmla="*/ 6 w 21"/>
                <a:gd name="T25" fmla="*/ 19 h 23"/>
                <a:gd name="T26" fmla="*/ 12 w 21"/>
                <a:gd name="T27" fmla="*/ 23 h 23"/>
                <a:gd name="T28" fmla="*/ 21 w 21"/>
                <a:gd name="T29" fmla="*/ 23 h 23"/>
                <a:gd name="T30" fmla="*/ 21 w 21"/>
                <a:gd name="T31" fmla="*/ 19 h 2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1"/>
                <a:gd name="T49" fmla="*/ 0 h 23"/>
                <a:gd name="T50" fmla="*/ 21 w 21"/>
                <a:gd name="T51" fmla="*/ 23 h 2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1" h="23">
                  <a:moveTo>
                    <a:pt x="21" y="19"/>
                  </a:moveTo>
                  <a:lnTo>
                    <a:pt x="14" y="17"/>
                  </a:lnTo>
                  <a:lnTo>
                    <a:pt x="6" y="15"/>
                  </a:lnTo>
                  <a:lnTo>
                    <a:pt x="4" y="11"/>
                  </a:lnTo>
                  <a:lnTo>
                    <a:pt x="2" y="7"/>
                  </a:lnTo>
                  <a:lnTo>
                    <a:pt x="4" y="3"/>
                  </a:lnTo>
                  <a:lnTo>
                    <a:pt x="6" y="0"/>
                  </a:lnTo>
                  <a:lnTo>
                    <a:pt x="10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7"/>
                  </a:lnTo>
                  <a:lnTo>
                    <a:pt x="2" y="13"/>
                  </a:lnTo>
                  <a:lnTo>
                    <a:pt x="6" y="19"/>
                  </a:lnTo>
                  <a:lnTo>
                    <a:pt x="12" y="23"/>
                  </a:lnTo>
                  <a:lnTo>
                    <a:pt x="21" y="23"/>
                  </a:lnTo>
                  <a:lnTo>
                    <a:pt x="21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77" name="Freeform 1326">
              <a:extLst>
                <a:ext uri="{FF2B5EF4-FFF2-40B4-BE49-F238E27FC236}">
                  <a16:creationId xmlns:a16="http://schemas.microsoft.com/office/drawing/2014/main" id="{453707D1-A3A8-6ECB-CFD1-55B1A7818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1" y="1528"/>
              <a:ext cx="41" cy="23"/>
            </a:xfrm>
            <a:custGeom>
              <a:avLst/>
              <a:gdLst>
                <a:gd name="T0" fmla="*/ 35 w 41"/>
                <a:gd name="T1" fmla="*/ 0 h 23"/>
                <a:gd name="T2" fmla="*/ 29 w 41"/>
                <a:gd name="T3" fmla="*/ 5 h 23"/>
                <a:gd name="T4" fmla="*/ 21 w 41"/>
                <a:gd name="T5" fmla="*/ 13 h 23"/>
                <a:gd name="T6" fmla="*/ 12 w 41"/>
                <a:gd name="T7" fmla="*/ 17 h 23"/>
                <a:gd name="T8" fmla="*/ 0 w 41"/>
                <a:gd name="T9" fmla="*/ 19 h 23"/>
                <a:gd name="T10" fmla="*/ 0 w 41"/>
                <a:gd name="T11" fmla="*/ 23 h 23"/>
                <a:gd name="T12" fmla="*/ 14 w 41"/>
                <a:gd name="T13" fmla="*/ 21 h 23"/>
                <a:gd name="T14" fmla="*/ 23 w 41"/>
                <a:gd name="T15" fmla="*/ 17 h 23"/>
                <a:gd name="T16" fmla="*/ 31 w 41"/>
                <a:gd name="T17" fmla="*/ 9 h 23"/>
                <a:gd name="T18" fmla="*/ 37 w 41"/>
                <a:gd name="T19" fmla="*/ 2 h 23"/>
                <a:gd name="T20" fmla="*/ 41 w 41"/>
                <a:gd name="T21" fmla="*/ 0 h 23"/>
                <a:gd name="T22" fmla="*/ 35 w 41"/>
                <a:gd name="T23" fmla="*/ 0 h 2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1"/>
                <a:gd name="T37" fmla="*/ 0 h 23"/>
                <a:gd name="T38" fmla="*/ 41 w 41"/>
                <a:gd name="T39" fmla="*/ 23 h 2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1" h="23">
                  <a:moveTo>
                    <a:pt x="35" y="0"/>
                  </a:moveTo>
                  <a:lnTo>
                    <a:pt x="29" y="5"/>
                  </a:lnTo>
                  <a:lnTo>
                    <a:pt x="21" y="13"/>
                  </a:lnTo>
                  <a:lnTo>
                    <a:pt x="12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14" y="21"/>
                  </a:lnTo>
                  <a:lnTo>
                    <a:pt x="23" y="17"/>
                  </a:lnTo>
                  <a:lnTo>
                    <a:pt x="31" y="9"/>
                  </a:lnTo>
                  <a:lnTo>
                    <a:pt x="37" y="2"/>
                  </a:lnTo>
                  <a:lnTo>
                    <a:pt x="41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78" name="Freeform 1327">
              <a:extLst>
                <a:ext uri="{FF2B5EF4-FFF2-40B4-BE49-F238E27FC236}">
                  <a16:creationId xmlns:a16="http://schemas.microsoft.com/office/drawing/2014/main" id="{EC3E6109-3BFC-4EFD-4387-889B6E0C3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1528"/>
              <a:ext cx="23" cy="23"/>
            </a:xfrm>
            <a:custGeom>
              <a:avLst/>
              <a:gdLst>
                <a:gd name="T0" fmla="*/ 23 w 23"/>
                <a:gd name="T1" fmla="*/ 19 h 23"/>
                <a:gd name="T2" fmla="*/ 14 w 23"/>
                <a:gd name="T3" fmla="*/ 17 h 23"/>
                <a:gd name="T4" fmla="*/ 8 w 23"/>
                <a:gd name="T5" fmla="*/ 15 h 23"/>
                <a:gd name="T6" fmla="*/ 4 w 23"/>
                <a:gd name="T7" fmla="*/ 11 h 23"/>
                <a:gd name="T8" fmla="*/ 4 w 23"/>
                <a:gd name="T9" fmla="*/ 7 h 23"/>
                <a:gd name="T10" fmla="*/ 4 w 23"/>
                <a:gd name="T11" fmla="*/ 3 h 23"/>
                <a:gd name="T12" fmla="*/ 8 w 23"/>
                <a:gd name="T13" fmla="*/ 0 h 23"/>
                <a:gd name="T14" fmla="*/ 12 w 23"/>
                <a:gd name="T15" fmla="*/ 0 h 23"/>
                <a:gd name="T16" fmla="*/ 4 w 23"/>
                <a:gd name="T17" fmla="*/ 0 h 23"/>
                <a:gd name="T18" fmla="*/ 2 w 23"/>
                <a:gd name="T19" fmla="*/ 2 h 23"/>
                <a:gd name="T20" fmla="*/ 0 w 23"/>
                <a:gd name="T21" fmla="*/ 7 h 23"/>
                <a:gd name="T22" fmla="*/ 2 w 23"/>
                <a:gd name="T23" fmla="*/ 13 h 23"/>
                <a:gd name="T24" fmla="*/ 6 w 23"/>
                <a:gd name="T25" fmla="*/ 19 h 23"/>
                <a:gd name="T26" fmla="*/ 14 w 23"/>
                <a:gd name="T27" fmla="*/ 23 h 23"/>
                <a:gd name="T28" fmla="*/ 23 w 23"/>
                <a:gd name="T29" fmla="*/ 23 h 23"/>
                <a:gd name="T30" fmla="*/ 23 w 23"/>
                <a:gd name="T31" fmla="*/ 19 h 2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"/>
                <a:gd name="T49" fmla="*/ 0 h 23"/>
                <a:gd name="T50" fmla="*/ 23 w 23"/>
                <a:gd name="T51" fmla="*/ 23 h 2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" h="23">
                  <a:moveTo>
                    <a:pt x="23" y="19"/>
                  </a:moveTo>
                  <a:lnTo>
                    <a:pt x="14" y="17"/>
                  </a:lnTo>
                  <a:lnTo>
                    <a:pt x="8" y="15"/>
                  </a:lnTo>
                  <a:lnTo>
                    <a:pt x="4" y="11"/>
                  </a:lnTo>
                  <a:lnTo>
                    <a:pt x="4" y="7"/>
                  </a:lnTo>
                  <a:lnTo>
                    <a:pt x="4" y="3"/>
                  </a:lnTo>
                  <a:lnTo>
                    <a:pt x="8" y="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7"/>
                  </a:lnTo>
                  <a:lnTo>
                    <a:pt x="2" y="13"/>
                  </a:lnTo>
                  <a:lnTo>
                    <a:pt x="6" y="19"/>
                  </a:lnTo>
                  <a:lnTo>
                    <a:pt x="14" y="23"/>
                  </a:lnTo>
                  <a:lnTo>
                    <a:pt x="23" y="23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79" name="Freeform 1328">
              <a:extLst>
                <a:ext uri="{FF2B5EF4-FFF2-40B4-BE49-F238E27FC236}">
                  <a16:creationId xmlns:a16="http://schemas.microsoft.com/office/drawing/2014/main" id="{793DD067-37C7-B77D-A269-50BA95E03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" y="1528"/>
              <a:ext cx="39" cy="23"/>
            </a:xfrm>
            <a:custGeom>
              <a:avLst/>
              <a:gdLst>
                <a:gd name="T0" fmla="*/ 35 w 39"/>
                <a:gd name="T1" fmla="*/ 0 h 23"/>
                <a:gd name="T2" fmla="*/ 27 w 39"/>
                <a:gd name="T3" fmla="*/ 5 h 23"/>
                <a:gd name="T4" fmla="*/ 20 w 39"/>
                <a:gd name="T5" fmla="*/ 13 h 23"/>
                <a:gd name="T6" fmla="*/ 12 w 39"/>
                <a:gd name="T7" fmla="*/ 17 h 23"/>
                <a:gd name="T8" fmla="*/ 0 w 39"/>
                <a:gd name="T9" fmla="*/ 19 h 23"/>
                <a:gd name="T10" fmla="*/ 0 w 39"/>
                <a:gd name="T11" fmla="*/ 23 h 23"/>
                <a:gd name="T12" fmla="*/ 12 w 39"/>
                <a:gd name="T13" fmla="*/ 21 h 23"/>
                <a:gd name="T14" fmla="*/ 22 w 39"/>
                <a:gd name="T15" fmla="*/ 17 h 23"/>
                <a:gd name="T16" fmla="*/ 29 w 39"/>
                <a:gd name="T17" fmla="*/ 9 h 23"/>
                <a:gd name="T18" fmla="*/ 37 w 39"/>
                <a:gd name="T19" fmla="*/ 2 h 23"/>
                <a:gd name="T20" fmla="*/ 39 w 39"/>
                <a:gd name="T21" fmla="*/ 0 h 23"/>
                <a:gd name="T22" fmla="*/ 35 w 39"/>
                <a:gd name="T23" fmla="*/ 0 h 2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9"/>
                <a:gd name="T37" fmla="*/ 0 h 23"/>
                <a:gd name="T38" fmla="*/ 39 w 39"/>
                <a:gd name="T39" fmla="*/ 23 h 2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9" h="23">
                  <a:moveTo>
                    <a:pt x="35" y="0"/>
                  </a:moveTo>
                  <a:lnTo>
                    <a:pt x="27" y="5"/>
                  </a:lnTo>
                  <a:lnTo>
                    <a:pt x="20" y="13"/>
                  </a:lnTo>
                  <a:lnTo>
                    <a:pt x="12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12" y="21"/>
                  </a:lnTo>
                  <a:lnTo>
                    <a:pt x="22" y="17"/>
                  </a:lnTo>
                  <a:lnTo>
                    <a:pt x="29" y="9"/>
                  </a:lnTo>
                  <a:lnTo>
                    <a:pt x="37" y="2"/>
                  </a:lnTo>
                  <a:lnTo>
                    <a:pt x="39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80" name="Freeform 1329">
              <a:extLst>
                <a:ext uri="{FF2B5EF4-FFF2-40B4-BE49-F238E27FC236}">
                  <a16:creationId xmlns:a16="http://schemas.microsoft.com/office/drawing/2014/main" id="{8D49ABA7-04AF-79FA-B804-CF32E5B1A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3" y="1528"/>
              <a:ext cx="21" cy="23"/>
            </a:xfrm>
            <a:custGeom>
              <a:avLst/>
              <a:gdLst>
                <a:gd name="T0" fmla="*/ 21 w 21"/>
                <a:gd name="T1" fmla="*/ 19 h 23"/>
                <a:gd name="T2" fmla="*/ 13 w 21"/>
                <a:gd name="T3" fmla="*/ 17 h 23"/>
                <a:gd name="T4" fmla="*/ 7 w 21"/>
                <a:gd name="T5" fmla="*/ 15 h 23"/>
                <a:gd name="T6" fmla="*/ 3 w 21"/>
                <a:gd name="T7" fmla="*/ 11 h 23"/>
                <a:gd name="T8" fmla="*/ 1 w 21"/>
                <a:gd name="T9" fmla="*/ 7 h 23"/>
                <a:gd name="T10" fmla="*/ 3 w 21"/>
                <a:gd name="T11" fmla="*/ 3 h 23"/>
                <a:gd name="T12" fmla="*/ 5 w 21"/>
                <a:gd name="T13" fmla="*/ 0 h 23"/>
                <a:gd name="T14" fmla="*/ 9 w 21"/>
                <a:gd name="T15" fmla="*/ 0 h 23"/>
                <a:gd name="T16" fmla="*/ 3 w 21"/>
                <a:gd name="T17" fmla="*/ 0 h 23"/>
                <a:gd name="T18" fmla="*/ 1 w 21"/>
                <a:gd name="T19" fmla="*/ 2 h 23"/>
                <a:gd name="T20" fmla="*/ 0 w 21"/>
                <a:gd name="T21" fmla="*/ 7 h 23"/>
                <a:gd name="T22" fmla="*/ 1 w 21"/>
                <a:gd name="T23" fmla="*/ 13 h 23"/>
                <a:gd name="T24" fmla="*/ 5 w 21"/>
                <a:gd name="T25" fmla="*/ 19 h 23"/>
                <a:gd name="T26" fmla="*/ 11 w 21"/>
                <a:gd name="T27" fmla="*/ 23 h 23"/>
                <a:gd name="T28" fmla="*/ 21 w 21"/>
                <a:gd name="T29" fmla="*/ 23 h 23"/>
                <a:gd name="T30" fmla="*/ 21 w 21"/>
                <a:gd name="T31" fmla="*/ 19 h 2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1"/>
                <a:gd name="T49" fmla="*/ 0 h 23"/>
                <a:gd name="T50" fmla="*/ 21 w 21"/>
                <a:gd name="T51" fmla="*/ 23 h 2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1" h="23">
                  <a:moveTo>
                    <a:pt x="21" y="19"/>
                  </a:moveTo>
                  <a:lnTo>
                    <a:pt x="13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1" y="7"/>
                  </a:lnTo>
                  <a:lnTo>
                    <a:pt x="3" y="3"/>
                  </a:lnTo>
                  <a:lnTo>
                    <a:pt x="5" y="0"/>
                  </a:lnTo>
                  <a:lnTo>
                    <a:pt x="9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7"/>
                  </a:lnTo>
                  <a:lnTo>
                    <a:pt x="1" y="13"/>
                  </a:lnTo>
                  <a:lnTo>
                    <a:pt x="5" y="19"/>
                  </a:lnTo>
                  <a:lnTo>
                    <a:pt x="11" y="23"/>
                  </a:lnTo>
                  <a:lnTo>
                    <a:pt x="21" y="23"/>
                  </a:lnTo>
                  <a:lnTo>
                    <a:pt x="21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81" name="Freeform 1330">
              <a:extLst>
                <a:ext uri="{FF2B5EF4-FFF2-40B4-BE49-F238E27FC236}">
                  <a16:creationId xmlns:a16="http://schemas.microsoft.com/office/drawing/2014/main" id="{9C71AF42-0409-949F-A800-ACFD1171D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" y="1528"/>
              <a:ext cx="40" cy="23"/>
            </a:xfrm>
            <a:custGeom>
              <a:avLst/>
              <a:gdLst>
                <a:gd name="T0" fmla="*/ 34 w 40"/>
                <a:gd name="T1" fmla="*/ 0 h 23"/>
                <a:gd name="T2" fmla="*/ 28 w 40"/>
                <a:gd name="T3" fmla="*/ 5 h 23"/>
                <a:gd name="T4" fmla="*/ 21 w 40"/>
                <a:gd name="T5" fmla="*/ 13 h 23"/>
                <a:gd name="T6" fmla="*/ 11 w 40"/>
                <a:gd name="T7" fmla="*/ 17 h 23"/>
                <a:gd name="T8" fmla="*/ 0 w 40"/>
                <a:gd name="T9" fmla="*/ 19 h 23"/>
                <a:gd name="T10" fmla="*/ 0 w 40"/>
                <a:gd name="T11" fmla="*/ 23 h 23"/>
                <a:gd name="T12" fmla="*/ 11 w 40"/>
                <a:gd name="T13" fmla="*/ 21 h 23"/>
                <a:gd name="T14" fmla="*/ 21 w 40"/>
                <a:gd name="T15" fmla="*/ 17 h 23"/>
                <a:gd name="T16" fmla="*/ 30 w 40"/>
                <a:gd name="T17" fmla="*/ 9 h 23"/>
                <a:gd name="T18" fmla="*/ 36 w 40"/>
                <a:gd name="T19" fmla="*/ 2 h 23"/>
                <a:gd name="T20" fmla="*/ 40 w 40"/>
                <a:gd name="T21" fmla="*/ 0 h 23"/>
                <a:gd name="T22" fmla="*/ 34 w 40"/>
                <a:gd name="T23" fmla="*/ 0 h 2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0"/>
                <a:gd name="T37" fmla="*/ 0 h 23"/>
                <a:gd name="T38" fmla="*/ 40 w 40"/>
                <a:gd name="T39" fmla="*/ 23 h 2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0" h="23">
                  <a:moveTo>
                    <a:pt x="34" y="0"/>
                  </a:moveTo>
                  <a:lnTo>
                    <a:pt x="28" y="5"/>
                  </a:lnTo>
                  <a:lnTo>
                    <a:pt x="21" y="13"/>
                  </a:lnTo>
                  <a:lnTo>
                    <a:pt x="11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11" y="21"/>
                  </a:lnTo>
                  <a:lnTo>
                    <a:pt x="21" y="17"/>
                  </a:lnTo>
                  <a:lnTo>
                    <a:pt x="30" y="9"/>
                  </a:lnTo>
                  <a:lnTo>
                    <a:pt x="36" y="2"/>
                  </a:lnTo>
                  <a:lnTo>
                    <a:pt x="40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82" name="Freeform 1331">
              <a:extLst>
                <a:ext uri="{FF2B5EF4-FFF2-40B4-BE49-F238E27FC236}">
                  <a16:creationId xmlns:a16="http://schemas.microsoft.com/office/drawing/2014/main" id="{A4B0A187-F69E-B560-90A1-070D788F3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1528"/>
              <a:ext cx="23" cy="23"/>
            </a:xfrm>
            <a:custGeom>
              <a:avLst/>
              <a:gdLst>
                <a:gd name="T0" fmla="*/ 23 w 23"/>
                <a:gd name="T1" fmla="*/ 19 h 23"/>
                <a:gd name="T2" fmla="*/ 13 w 23"/>
                <a:gd name="T3" fmla="*/ 17 h 23"/>
                <a:gd name="T4" fmla="*/ 7 w 23"/>
                <a:gd name="T5" fmla="*/ 15 h 23"/>
                <a:gd name="T6" fmla="*/ 4 w 23"/>
                <a:gd name="T7" fmla="*/ 11 h 23"/>
                <a:gd name="T8" fmla="*/ 4 w 23"/>
                <a:gd name="T9" fmla="*/ 7 h 23"/>
                <a:gd name="T10" fmla="*/ 4 w 23"/>
                <a:gd name="T11" fmla="*/ 3 h 23"/>
                <a:gd name="T12" fmla="*/ 7 w 23"/>
                <a:gd name="T13" fmla="*/ 0 h 23"/>
                <a:gd name="T14" fmla="*/ 11 w 23"/>
                <a:gd name="T15" fmla="*/ 0 h 23"/>
                <a:gd name="T16" fmla="*/ 4 w 23"/>
                <a:gd name="T17" fmla="*/ 0 h 23"/>
                <a:gd name="T18" fmla="*/ 2 w 23"/>
                <a:gd name="T19" fmla="*/ 2 h 23"/>
                <a:gd name="T20" fmla="*/ 0 w 23"/>
                <a:gd name="T21" fmla="*/ 7 h 23"/>
                <a:gd name="T22" fmla="*/ 2 w 23"/>
                <a:gd name="T23" fmla="*/ 13 h 23"/>
                <a:gd name="T24" fmla="*/ 6 w 23"/>
                <a:gd name="T25" fmla="*/ 19 h 23"/>
                <a:gd name="T26" fmla="*/ 13 w 23"/>
                <a:gd name="T27" fmla="*/ 23 h 23"/>
                <a:gd name="T28" fmla="*/ 23 w 23"/>
                <a:gd name="T29" fmla="*/ 23 h 23"/>
                <a:gd name="T30" fmla="*/ 23 w 23"/>
                <a:gd name="T31" fmla="*/ 19 h 2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"/>
                <a:gd name="T49" fmla="*/ 0 h 23"/>
                <a:gd name="T50" fmla="*/ 23 w 23"/>
                <a:gd name="T51" fmla="*/ 23 h 2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" h="23">
                  <a:moveTo>
                    <a:pt x="23" y="19"/>
                  </a:moveTo>
                  <a:lnTo>
                    <a:pt x="13" y="17"/>
                  </a:lnTo>
                  <a:lnTo>
                    <a:pt x="7" y="15"/>
                  </a:lnTo>
                  <a:lnTo>
                    <a:pt x="4" y="11"/>
                  </a:lnTo>
                  <a:lnTo>
                    <a:pt x="4" y="7"/>
                  </a:lnTo>
                  <a:lnTo>
                    <a:pt x="4" y="3"/>
                  </a:lnTo>
                  <a:lnTo>
                    <a:pt x="7" y="0"/>
                  </a:lnTo>
                  <a:lnTo>
                    <a:pt x="11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7"/>
                  </a:lnTo>
                  <a:lnTo>
                    <a:pt x="2" y="13"/>
                  </a:lnTo>
                  <a:lnTo>
                    <a:pt x="6" y="19"/>
                  </a:lnTo>
                  <a:lnTo>
                    <a:pt x="13" y="23"/>
                  </a:lnTo>
                  <a:lnTo>
                    <a:pt x="23" y="23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83" name="Freeform 1332">
              <a:extLst>
                <a:ext uri="{FF2B5EF4-FFF2-40B4-BE49-F238E27FC236}">
                  <a16:creationId xmlns:a16="http://schemas.microsoft.com/office/drawing/2014/main" id="{F22387B9-6F2A-B709-B468-15E46AB7E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1" y="1528"/>
              <a:ext cx="38" cy="23"/>
            </a:xfrm>
            <a:custGeom>
              <a:avLst/>
              <a:gdLst>
                <a:gd name="T0" fmla="*/ 34 w 38"/>
                <a:gd name="T1" fmla="*/ 0 h 23"/>
                <a:gd name="T2" fmla="*/ 27 w 38"/>
                <a:gd name="T3" fmla="*/ 5 h 23"/>
                <a:gd name="T4" fmla="*/ 19 w 38"/>
                <a:gd name="T5" fmla="*/ 13 h 23"/>
                <a:gd name="T6" fmla="*/ 11 w 38"/>
                <a:gd name="T7" fmla="*/ 17 h 23"/>
                <a:gd name="T8" fmla="*/ 0 w 38"/>
                <a:gd name="T9" fmla="*/ 19 h 23"/>
                <a:gd name="T10" fmla="*/ 0 w 38"/>
                <a:gd name="T11" fmla="*/ 23 h 23"/>
                <a:gd name="T12" fmla="*/ 11 w 38"/>
                <a:gd name="T13" fmla="*/ 21 h 23"/>
                <a:gd name="T14" fmla="*/ 21 w 38"/>
                <a:gd name="T15" fmla="*/ 17 h 23"/>
                <a:gd name="T16" fmla="*/ 29 w 38"/>
                <a:gd name="T17" fmla="*/ 9 h 23"/>
                <a:gd name="T18" fmla="*/ 36 w 38"/>
                <a:gd name="T19" fmla="*/ 2 h 23"/>
                <a:gd name="T20" fmla="*/ 38 w 38"/>
                <a:gd name="T21" fmla="*/ 0 h 23"/>
                <a:gd name="T22" fmla="*/ 34 w 38"/>
                <a:gd name="T23" fmla="*/ 0 h 2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"/>
                <a:gd name="T37" fmla="*/ 0 h 23"/>
                <a:gd name="T38" fmla="*/ 38 w 38"/>
                <a:gd name="T39" fmla="*/ 23 h 2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" h="23">
                  <a:moveTo>
                    <a:pt x="34" y="0"/>
                  </a:moveTo>
                  <a:lnTo>
                    <a:pt x="27" y="5"/>
                  </a:lnTo>
                  <a:lnTo>
                    <a:pt x="19" y="13"/>
                  </a:lnTo>
                  <a:lnTo>
                    <a:pt x="11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11" y="21"/>
                  </a:lnTo>
                  <a:lnTo>
                    <a:pt x="21" y="17"/>
                  </a:lnTo>
                  <a:lnTo>
                    <a:pt x="29" y="9"/>
                  </a:lnTo>
                  <a:lnTo>
                    <a:pt x="36" y="2"/>
                  </a:lnTo>
                  <a:lnTo>
                    <a:pt x="38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84" name="Freeform 1333">
              <a:extLst>
                <a:ext uri="{FF2B5EF4-FFF2-40B4-BE49-F238E27FC236}">
                  <a16:creationId xmlns:a16="http://schemas.microsoft.com/office/drawing/2014/main" id="{3CEB3BB9-3B7D-6621-32AE-C3D29C285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528"/>
              <a:ext cx="21" cy="23"/>
            </a:xfrm>
            <a:custGeom>
              <a:avLst/>
              <a:gdLst>
                <a:gd name="T0" fmla="*/ 21 w 21"/>
                <a:gd name="T1" fmla="*/ 19 h 23"/>
                <a:gd name="T2" fmla="*/ 13 w 21"/>
                <a:gd name="T3" fmla="*/ 17 h 23"/>
                <a:gd name="T4" fmla="*/ 8 w 21"/>
                <a:gd name="T5" fmla="*/ 15 h 23"/>
                <a:gd name="T6" fmla="*/ 4 w 21"/>
                <a:gd name="T7" fmla="*/ 11 h 23"/>
                <a:gd name="T8" fmla="*/ 2 w 21"/>
                <a:gd name="T9" fmla="*/ 7 h 23"/>
                <a:gd name="T10" fmla="*/ 4 w 21"/>
                <a:gd name="T11" fmla="*/ 3 h 23"/>
                <a:gd name="T12" fmla="*/ 6 w 21"/>
                <a:gd name="T13" fmla="*/ 0 h 23"/>
                <a:gd name="T14" fmla="*/ 11 w 21"/>
                <a:gd name="T15" fmla="*/ 0 h 23"/>
                <a:gd name="T16" fmla="*/ 4 w 21"/>
                <a:gd name="T17" fmla="*/ 0 h 23"/>
                <a:gd name="T18" fmla="*/ 2 w 21"/>
                <a:gd name="T19" fmla="*/ 2 h 23"/>
                <a:gd name="T20" fmla="*/ 0 w 21"/>
                <a:gd name="T21" fmla="*/ 7 h 23"/>
                <a:gd name="T22" fmla="*/ 2 w 21"/>
                <a:gd name="T23" fmla="*/ 13 h 23"/>
                <a:gd name="T24" fmla="*/ 6 w 21"/>
                <a:gd name="T25" fmla="*/ 19 h 23"/>
                <a:gd name="T26" fmla="*/ 11 w 21"/>
                <a:gd name="T27" fmla="*/ 23 h 23"/>
                <a:gd name="T28" fmla="*/ 21 w 21"/>
                <a:gd name="T29" fmla="*/ 23 h 23"/>
                <a:gd name="T30" fmla="*/ 21 w 21"/>
                <a:gd name="T31" fmla="*/ 19 h 2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1"/>
                <a:gd name="T49" fmla="*/ 0 h 23"/>
                <a:gd name="T50" fmla="*/ 21 w 21"/>
                <a:gd name="T51" fmla="*/ 23 h 2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1" h="23">
                  <a:moveTo>
                    <a:pt x="21" y="19"/>
                  </a:moveTo>
                  <a:lnTo>
                    <a:pt x="13" y="17"/>
                  </a:lnTo>
                  <a:lnTo>
                    <a:pt x="8" y="15"/>
                  </a:lnTo>
                  <a:lnTo>
                    <a:pt x="4" y="11"/>
                  </a:lnTo>
                  <a:lnTo>
                    <a:pt x="2" y="7"/>
                  </a:lnTo>
                  <a:lnTo>
                    <a:pt x="4" y="3"/>
                  </a:lnTo>
                  <a:lnTo>
                    <a:pt x="6" y="0"/>
                  </a:lnTo>
                  <a:lnTo>
                    <a:pt x="11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7"/>
                  </a:lnTo>
                  <a:lnTo>
                    <a:pt x="2" y="13"/>
                  </a:lnTo>
                  <a:lnTo>
                    <a:pt x="6" y="19"/>
                  </a:lnTo>
                  <a:lnTo>
                    <a:pt x="11" y="23"/>
                  </a:lnTo>
                  <a:lnTo>
                    <a:pt x="21" y="23"/>
                  </a:lnTo>
                  <a:lnTo>
                    <a:pt x="21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85" name="Freeform 1334">
              <a:extLst>
                <a:ext uri="{FF2B5EF4-FFF2-40B4-BE49-F238E27FC236}">
                  <a16:creationId xmlns:a16="http://schemas.microsoft.com/office/drawing/2014/main" id="{A2170EF8-81D3-5A5B-0F21-0622DCB2A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1528"/>
              <a:ext cx="40" cy="23"/>
            </a:xfrm>
            <a:custGeom>
              <a:avLst/>
              <a:gdLst>
                <a:gd name="T0" fmla="*/ 35 w 40"/>
                <a:gd name="T1" fmla="*/ 0 h 23"/>
                <a:gd name="T2" fmla="*/ 29 w 40"/>
                <a:gd name="T3" fmla="*/ 5 h 23"/>
                <a:gd name="T4" fmla="*/ 21 w 40"/>
                <a:gd name="T5" fmla="*/ 13 h 23"/>
                <a:gd name="T6" fmla="*/ 12 w 40"/>
                <a:gd name="T7" fmla="*/ 17 h 23"/>
                <a:gd name="T8" fmla="*/ 0 w 40"/>
                <a:gd name="T9" fmla="*/ 19 h 23"/>
                <a:gd name="T10" fmla="*/ 0 w 40"/>
                <a:gd name="T11" fmla="*/ 23 h 23"/>
                <a:gd name="T12" fmla="*/ 12 w 40"/>
                <a:gd name="T13" fmla="*/ 21 h 23"/>
                <a:gd name="T14" fmla="*/ 21 w 40"/>
                <a:gd name="T15" fmla="*/ 17 h 23"/>
                <a:gd name="T16" fmla="*/ 31 w 40"/>
                <a:gd name="T17" fmla="*/ 9 h 23"/>
                <a:gd name="T18" fmla="*/ 37 w 40"/>
                <a:gd name="T19" fmla="*/ 2 h 23"/>
                <a:gd name="T20" fmla="*/ 40 w 40"/>
                <a:gd name="T21" fmla="*/ 0 h 23"/>
                <a:gd name="T22" fmla="*/ 35 w 40"/>
                <a:gd name="T23" fmla="*/ 0 h 2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0"/>
                <a:gd name="T37" fmla="*/ 0 h 23"/>
                <a:gd name="T38" fmla="*/ 40 w 40"/>
                <a:gd name="T39" fmla="*/ 23 h 2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0" h="23">
                  <a:moveTo>
                    <a:pt x="35" y="0"/>
                  </a:moveTo>
                  <a:lnTo>
                    <a:pt x="29" y="5"/>
                  </a:lnTo>
                  <a:lnTo>
                    <a:pt x="21" y="13"/>
                  </a:lnTo>
                  <a:lnTo>
                    <a:pt x="12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12" y="21"/>
                  </a:lnTo>
                  <a:lnTo>
                    <a:pt x="21" y="17"/>
                  </a:lnTo>
                  <a:lnTo>
                    <a:pt x="31" y="9"/>
                  </a:lnTo>
                  <a:lnTo>
                    <a:pt x="37" y="2"/>
                  </a:lnTo>
                  <a:lnTo>
                    <a:pt x="40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86" name="Freeform 1335">
              <a:extLst>
                <a:ext uri="{FF2B5EF4-FFF2-40B4-BE49-F238E27FC236}">
                  <a16:creationId xmlns:a16="http://schemas.microsoft.com/office/drawing/2014/main" id="{E276829E-A0FC-8A14-C852-C31ED994A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1528"/>
              <a:ext cx="23" cy="23"/>
            </a:xfrm>
            <a:custGeom>
              <a:avLst/>
              <a:gdLst>
                <a:gd name="T0" fmla="*/ 23 w 23"/>
                <a:gd name="T1" fmla="*/ 19 h 23"/>
                <a:gd name="T2" fmla="*/ 14 w 23"/>
                <a:gd name="T3" fmla="*/ 17 h 23"/>
                <a:gd name="T4" fmla="*/ 8 w 23"/>
                <a:gd name="T5" fmla="*/ 15 h 23"/>
                <a:gd name="T6" fmla="*/ 4 w 23"/>
                <a:gd name="T7" fmla="*/ 11 h 23"/>
                <a:gd name="T8" fmla="*/ 4 w 23"/>
                <a:gd name="T9" fmla="*/ 7 h 23"/>
                <a:gd name="T10" fmla="*/ 4 w 23"/>
                <a:gd name="T11" fmla="*/ 3 h 23"/>
                <a:gd name="T12" fmla="*/ 8 w 23"/>
                <a:gd name="T13" fmla="*/ 0 h 23"/>
                <a:gd name="T14" fmla="*/ 12 w 23"/>
                <a:gd name="T15" fmla="*/ 0 h 23"/>
                <a:gd name="T16" fmla="*/ 4 w 23"/>
                <a:gd name="T17" fmla="*/ 0 h 23"/>
                <a:gd name="T18" fmla="*/ 2 w 23"/>
                <a:gd name="T19" fmla="*/ 2 h 23"/>
                <a:gd name="T20" fmla="*/ 0 w 23"/>
                <a:gd name="T21" fmla="*/ 7 h 23"/>
                <a:gd name="T22" fmla="*/ 2 w 23"/>
                <a:gd name="T23" fmla="*/ 13 h 23"/>
                <a:gd name="T24" fmla="*/ 6 w 23"/>
                <a:gd name="T25" fmla="*/ 19 h 23"/>
                <a:gd name="T26" fmla="*/ 14 w 23"/>
                <a:gd name="T27" fmla="*/ 23 h 23"/>
                <a:gd name="T28" fmla="*/ 23 w 23"/>
                <a:gd name="T29" fmla="*/ 23 h 23"/>
                <a:gd name="T30" fmla="*/ 23 w 23"/>
                <a:gd name="T31" fmla="*/ 19 h 2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"/>
                <a:gd name="T49" fmla="*/ 0 h 23"/>
                <a:gd name="T50" fmla="*/ 23 w 23"/>
                <a:gd name="T51" fmla="*/ 23 h 2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" h="23">
                  <a:moveTo>
                    <a:pt x="23" y="19"/>
                  </a:moveTo>
                  <a:lnTo>
                    <a:pt x="14" y="17"/>
                  </a:lnTo>
                  <a:lnTo>
                    <a:pt x="8" y="15"/>
                  </a:lnTo>
                  <a:lnTo>
                    <a:pt x="4" y="11"/>
                  </a:lnTo>
                  <a:lnTo>
                    <a:pt x="4" y="7"/>
                  </a:lnTo>
                  <a:lnTo>
                    <a:pt x="4" y="3"/>
                  </a:lnTo>
                  <a:lnTo>
                    <a:pt x="8" y="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7"/>
                  </a:lnTo>
                  <a:lnTo>
                    <a:pt x="2" y="13"/>
                  </a:lnTo>
                  <a:lnTo>
                    <a:pt x="6" y="19"/>
                  </a:lnTo>
                  <a:lnTo>
                    <a:pt x="14" y="23"/>
                  </a:lnTo>
                  <a:lnTo>
                    <a:pt x="23" y="23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87" name="Freeform 1336">
              <a:extLst>
                <a:ext uri="{FF2B5EF4-FFF2-40B4-BE49-F238E27FC236}">
                  <a16:creationId xmlns:a16="http://schemas.microsoft.com/office/drawing/2014/main" id="{4036D6E6-526A-5F52-9749-911ED953A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1528"/>
              <a:ext cx="39" cy="23"/>
            </a:xfrm>
            <a:custGeom>
              <a:avLst/>
              <a:gdLst>
                <a:gd name="T0" fmla="*/ 35 w 39"/>
                <a:gd name="T1" fmla="*/ 0 h 23"/>
                <a:gd name="T2" fmla="*/ 27 w 39"/>
                <a:gd name="T3" fmla="*/ 5 h 23"/>
                <a:gd name="T4" fmla="*/ 19 w 39"/>
                <a:gd name="T5" fmla="*/ 13 h 23"/>
                <a:gd name="T6" fmla="*/ 12 w 39"/>
                <a:gd name="T7" fmla="*/ 17 h 23"/>
                <a:gd name="T8" fmla="*/ 0 w 39"/>
                <a:gd name="T9" fmla="*/ 19 h 23"/>
                <a:gd name="T10" fmla="*/ 0 w 39"/>
                <a:gd name="T11" fmla="*/ 23 h 23"/>
                <a:gd name="T12" fmla="*/ 12 w 39"/>
                <a:gd name="T13" fmla="*/ 21 h 23"/>
                <a:gd name="T14" fmla="*/ 21 w 39"/>
                <a:gd name="T15" fmla="*/ 17 h 23"/>
                <a:gd name="T16" fmla="*/ 29 w 39"/>
                <a:gd name="T17" fmla="*/ 9 h 23"/>
                <a:gd name="T18" fmla="*/ 37 w 39"/>
                <a:gd name="T19" fmla="*/ 2 h 23"/>
                <a:gd name="T20" fmla="*/ 39 w 39"/>
                <a:gd name="T21" fmla="*/ 0 h 23"/>
                <a:gd name="T22" fmla="*/ 35 w 39"/>
                <a:gd name="T23" fmla="*/ 0 h 2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9"/>
                <a:gd name="T37" fmla="*/ 0 h 23"/>
                <a:gd name="T38" fmla="*/ 39 w 39"/>
                <a:gd name="T39" fmla="*/ 23 h 2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9" h="23">
                  <a:moveTo>
                    <a:pt x="35" y="0"/>
                  </a:moveTo>
                  <a:lnTo>
                    <a:pt x="27" y="5"/>
                  </a:lnTo>
                  <a:lnTo>
                    <a:pt x="19" y="13"/>
                  </a:lnTo>
                  <a:lnTo>
                    <a:pt x="12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12" y="21"/>
                  </a:lnTo>
                  <a:lnTo>
                    <a:pt x="21" y="17"/>
                  </a:lnTo>
                  <a:lnTo>
                    <a:pt x="29" y="9"/>
                  </a:lnTo>
                  <a:lnTo>
                    <a:pt x="37" y="2"/>
                  </a:lnTo>
                  <a:lnTo>
                    <a:pt x="39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88" name="Freeform 1337">
              <a:extLst>
                <a:ext uri="{FF2B5EF4-FFF2-40B4-BE49-F238E27FC236}">
                  <a16:creationId xmlns:a16="http://schemas.microsoft.com/office/drawing/2014/main" id="{9D7421D1-7CC6-B5A9-1B9A-7E5415147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" y="1528"/>
              <a:ext cx="24" cy="23"/>
            </a:xfrm>
            <a:custGeom>
              <a:avLst/>
              <a:gdLst>
                <a:gd name="T0" fmla="*/ 24 w 24"/>
                <a:gd name="T1" fmla="*/ 19 h 23"/>
                <a:gd name="T2" fmla="*/ 14 w 24"/>
                <a:gd name="T3" fmla="*/ 17 h 23"/>
                <a:gd name="T4" fmla="*/ 8 w 24"/>
                <a:gd name="T5" fmla="*/ 15 h 23"/>
                <a:gd name="T6" fmla="*/ 4 w 24"/>
                <a:gd name="T7" fmla="*/ 11 h 23"/>
                <a:gd name="T8" fmla="*/ 4 w 24"/>
                <a:gd name="T9" fmla="*/ 7 h 23"/>
                <a:gd name="T10" fmla="*/ 4 w 24"/>
                <a:gd name="T11" fmla="*/ 3 h 23"/>
                <a:gd name="T12" fmla="*/ 8 w 24"/>
                <a:gd name="T13" fmla="*/ 0 h 23"/>
                <a:gd name="T14" fmla="*/ 12 w 24"/>
                <a:gd name="T15" fmla="*/ 0 h 23"/>
                <a:gd name="T16" fmla="*/ 4 w 24"/>
                <a:gd name="T17" fmla="*/ 0 h 23"/>
                <a:gd name="T18" fmla="*/ 2 w 24"/>
                <a:gd name="T19" fmla="*/ 2 h 23"/>
                <a:gd name="T20" fmla="*/ 0 w 24"/>
                <a:gd name="T21" fmla="*/ 7 h 23"/>
                <a:gd name="T22" fmla="*/ 2 w 24"/>
                <a:gd name="T23" fmla="*/ 13 h 23"/>
                <a:gd name="T24" fmla="*/ 8 w 24"/>
                <a:gd name="T25" fmla="*/ 19 h 23"/>
                <a:gd name="T26" fmla="*/ 14 w 24"/>
                <a:gd name="T27" fmla="*/ 23 h 23"/>
                <a:gd name="T28" fmla="*/ 24 w 24"/>
                <a:gd name="T29" fmla="*/ 23 h 23"/>
                <a:gd name="T30" fmla="*/ 24 w 24"/>
                <a:gd name="T31" fmla="*/ 19 h 2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4"/>
                <a:gd name="T49" fmla="*/ 0 h 23"/>
                <a:gd name="T50" fmla="*/ 24 w 24"/>
                <a:gd name="T51" fmla="*/ 23 h 2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4" h="23">
                  <a:moveTo>
                    <a:pt x="24" y="19"/>
                  </a:moveTo>
                  <a:lnTo>
                    <a:pt x="14" y="17"/>
                  </a:lnTo>
                  <a:lnTo>
                    <a:pt x="8" y="15"/>
                  </a:lnTo>
                  <a:lnTo>
                    <a:pt x="4" y="11"/>
                  </a:lnTo>
                  <a:lnTo>
                    <a:pt x="4" y="7"/>
                  </a:lnTo>
                  <a:lnTo>
                    <a:pt x="4" y="3"/>
                  </a:lnTo>
                  <a:lnTo>
                    <a:pt x="8" y="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9"/>
                  </a:lnTo>
                  <a:lnTo>
                    <a:pt x="14" y="23"/>
                  </a:lnTo>
                  <a:lnTo>
                    <a:pt x="24" y="23"/>
                  </a:lnTo>
                  <a:lnTo>
                    <a:pt x="24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89" name="Freeform 1338">
              <a:extLst>
                <a:ext uri="{FF2B5EF4-FFF2-40B4-BE49-F238E27FC236}">
                  <a16:creationId xmlns:a16="http://schemas.microsoft.com/office/drawing/2014/main" id="{5D73A29F-EAF0-1F4F-7A42-01EA9C186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1528"/>
              <a:ext cx="40" cy="23"/>
            </a:xfrm>
            <a:custGeom>
              <a:avLst/>
              <a:gdLst>
                <a:gd name="T0" fmla="*/ 34 w 40"/>
                <a:gd name="T1" fmla="*/ 0 h 23"/>
                <a:gd name="T2" fmla="*/ 28 w 40"/>
                <a:gd name="T3" fmla="*/ 5 h 23"/>
                <a:gd name="T4" fmla="*/ 21 w 40"/>
                <a:gd name="T5" fmla="*/ 13 h 23"/>
                <a:gd name="T6" fmla="*/ 11 w 40"/>
                <a:gd name="T7" fmla="*/ 17 h 23"/>
                <a:gd name="T8" fmla="*/ 0 w 40"/>
                <a:gd name="T9" fmla="*/ 19 h 23"/>
                <a:gd name="T10" fmla="*/ 0 w 40"/>
                <a:gd name="T11" fmla="*/ 23 h 23"/>
                <a:gd name="T12" fmla="*/ 13 w 40"/>
                <a:gd name="T13" fmla="*/ 21 h 23"/>
                <a:gd name="T14" fmla="*/ 23 w 40"/>
                <a:gd name="T15" fmla="*/ 17 h 23"/>
                <a:gd name="T16" fmla="*/ 30 w 40"/>
                <a:gd name="T17" fmla="*/ 9 h 23"/>
                <a:gd name="T18" fmla="*/ 36 w 40"/>
                <a:gd name="T19" fmla="*/ 2 h 23"/>
                <a:gd name="T20" fmla="*/ 40 w 40"/>
                <a:gd name="T21" fmla="*/ 0 h 23"/>
                <a:gd name="T22" fmla="*/ 34 w 40"/>
                <a:gd name="T23" fmla="*/ 0 h 2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0"/>
                <a:gd name="T37" fmla="*/ 0 h 23"/>
                <a:gd name="T38" fmla="*/ 40 w 40"/>
                <a:gd name="T39" fmla="*/ 23 h 2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0" h="23">
                  <a:moveTo>
                    <a:pt x="34" y="0"/>
                  </a:moveTo>
                  <a:lnTo>
                    <a:pt x="28" y="5"/>
                  </a:lnTo>
                  <a:lnTo>
                    <a:pt x="21" y="13"/>
                  </a:lnTo>
                  <a:lnTo>
                    <a:pt x="11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13" y="21"/>
                  </a:lnTo>
                  <a:lnTo>
                    <a:pt x="23" y="17"/>
                  </a:lnTo>
                  <a:lnTo>
                    <a:pt x="30" y="9"/>
                  </a:lnTo>
                  <a:lnTo>
                    <a:pt x="36" y="2"/>
                  </a:lnTo>
                  <a:lnTo>
                    <a:pt x="40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90" name="Freeform 1339">
              <a:extLst>
                <a:ext uri="{FF2B5EF4-FFF2-40B4-BE49-F238E27FC236}">
                  <a16:creationId xmlns:a16="http://schemas.microsoft.com/office/drawing/2014/main" id="{F31DE098-1907-12B3-77B0-7CA6F27BF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3" y="1528"/>
              <a:ext cx="23" cy="23"/>
            </a:xfrm>
            <a:custGeom>
              <a:avLst/>
              <a:gdLst>
                <a:gd name="T0" fmla="*/ 23 w 23"/>
                <a:gd name="T1" fmla="*/ 19 h 23"/>
                <a:gd name="T2" fmla="*/ 13 w 23"/>
                <a:gd name="T3" fmla="*/ 17 h 23"/>
                <a:gd name="T4" fmla="*/ 7 w 23"/>
                <a:gd name="T5" fmla="*/ 15 h 23"/>
                <a:gd name="T6" fmla="*/ 4 w 23"/>
                <a:gd name="T7" fmla="*/ 11 h 23"/>
                <a:gd name="T8" fmla="*/ 2 w 23"/>
                <a:gd name="T9" fmla="*/ 7 h 23"/>
                <a:gd name="T10" fmla="*/ 4 w 23"/>
                <a:gd name="T11" fmla="*/ 3 h 23"/>
                <a:gd name="T12" fmla="*/ 7 w 23"/>
                <a:gd name="T13" fmla="*/ 0 h 23"/>
                <a:gd name="T14" fmla="*/ 11 w 23"/>
                <a:gd name="T15" fmla="*/ 0 h 23"/>
                <a:gd name="T16" fmla="*/ 4 w 23"/>
                <a:gd name="T17" fmla="*/ 0 h 23"/>
                <a:gd name="T18" fmla="*/ 2 w 23"/>
                <a:gd name="T19" fmla="*/ 2 h 23"/>
                <a:gd name="T20" fmla="*/ 0 w 23"/>
                <a:gd name="T21" fmla="*/ 7 h 23"/>
                <a:gd name="T22" fmla="*/ 2 w 23"/>
                <a:gd name="T23" fmla="*/ 13 h 23"/>
                <a:gd name="T24" fmla="*/ 5 w 23"/>
                <a:gd name="T25" fmla="*/ 19 h 23"/>
                <a:gd name="T26" fmla="*/ 13 w 23"/>
                <a:gd name="T27" fmla="*/ 23 h 23"/>
                <a:gd name="T28" fmla="*/ 23 w 23"/>
                <a:gd name="T29" fmla="*/ 23 h 23"/>
                <a:gd name="T30" fmla="*/ 23 w 23"/>
                <a:gd name="T31" fmla="*/ 19 h 2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"/>
                <a:gd name="T49" fmla="*/ 0 h 23"/>
                <a:gd name="T50" fmla="*/ 23 w 23"/>
                <a:gd name="T51" fmla="*/ 23 h 2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" h="23">
                  <a:moveTo>
                    <a:pt x="23" y="19"/>
                  </a:moveTo>
                  <a:lnTo>
                    <a:pt x="13" y="17"/>
                  </a:lnTo>
                  <a:lnTo>
                    <a:pt x="7" y="15"/>
                  </a:lnTo>
                  <a:lnTo>
                    <a:pt x="4" y="11"/>
                  </a:lnTo>
                  <a:lnTo>
                    <a:pt x="2" y="7"/>
                  </a:lnTo>
                  <a:lnTo>
                    <a:pt x="4" y="3"/>
                  </a:lnTo>
                  <a:lnTo>
                    <a:pt x="7" y="0"/>
                  </a:lnTo>
                  <a:lnTo>
                    <a:pt x="11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7"/>
                  </a:lnTo>
                  <a:lnTo>
                    <a:pt x="2" y="13"/>
                  </a:lnTo>
                  <a:lnTo>
                    <a:pt x="5" y="19"/>
                  </a:lnTo>
                  <a:lnTo>
                    <a:pt x="13" y="23"/>
                  </a:lnTo>
                  <a:lnTo>
                    <a:pt x="23" y="23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91" name="Freeform 1340">
              <a:extLst>
                <a:ext uri="{FF2B5EF4-FFF2-40B4-BE49-F238E27FC236}">
                  <a16:creationId xmlns:a16="http://schemas.microsoft.com/office/drawing/2014/main" id="{AD87601E-3D2E-5281-6A98-7ECFBB12F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6" y="1528"/>
              <a:ext cx="38" cy="23"/>
            </a:xfrm>
            <a:custGeom>
              <a:avLst/>
              <a:gdLst>
                <a:gd name="T0" fmla="*/ 34 w 38"/>
                <a:gd name="T1" fmla="*/ 0 h 23"/>
                <a:gd name="T2" fmla="*/ 27 w 38"/>
                <a:gd name="T3" fmla="*/ 5 h 23"/>
                <a:gd name="T4" fmla="*/ 19 w 38"/>
                <a:gd name="T5" fmla="*/ 13 h 23"/>
                <a:gd name="T6" fmla="*/ 9 w 38"/>
                <a:gd name="T7" fmla="*/ 17 h 23"/>
                <a:gd name="T8" fmla="*/ 0 w 38"/>
                <a:gd name="T9" fmla="*/ 19 h 23"/>
                <a:gd name="T10" fmla="*/ 0 w 38"/>
                <a:gd name="T11" fmla="*/ 23 h 23"/>
                <a:gd name="T12" fmla="*/ 11 w 38"/>
                <a:gd name="T13" fmla="*/ 21 h 23"/>
                <a:gd name="T14" fmla="*/ 21 w 38"/>
                <a:gd name="T15" fmla="*/ 17 h 23"/>
                <a:gd name="T16" fmla="*/ 28 w 38"/>
                <a:gd name="T17" fmla="*/ 9 h 23"/>
                <a:gd name="T18" fmla="*/ 36 w 38"/>
                <a:gd name="T19" fmla="*/ 2 h 23"/>
                <a:gd name="T20" fmla="*/ 38 w 38"/>
                <a:gd name="T21" fmla="*/ 0 h 23"/>
                <a:gd name="T22" fmla="*/ 34 w 38"/>
                <a:gd name="T23" fmla="*/ 0 h 2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"/>
                <a:gd name="T37" fmla="*/ 0 h 23"/>
                <a:gd name="T38" fmla="*/ 38 w 38"/>
                <a:gd name="T39" fmla="*/ 23 h 2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" h="23">
                  <a:moveTo>
                    <a:pt x="34" y="0"/>
                  </a:moveTo>
                  <a:lnTo>
                    <a:pt x="27" y="5"/>
                  </a:lnTo>
                  <a:lnTo>
                    <a:pt x="19" y="13"/>
                  </a:lnTo>
                  <a:lnTo>
                    <a:pt x="9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11" y="21"/>
                  </a:lnTo>
                  <a:lnTo>
                    <a:pt x="21" y="17"/>
                  </a:lnTo>
                  <a:lnTo>
                    <a:pt x="28" y="9"/>
                  </a:lnTo>
                  <a:lnTo>
                    <a:pt x="36" y="2"/>
                  </a:lnTo>
                  <a:lnTo>
                    <a:pt x="38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92" name="Freeform 1341">
              <a:extLst>
                <a:ext uri="{FF2B5EF4-FFF2-40B4-BE49-F238E27FC236}">
                  <a16:creationId xmlns:a16="http://schemas.microsoft.com/office/drawing/2014/main" id="{E926CEDE-2EAC-6E8F-4160-ABED57E04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1528"/>
              <a:ext cx="23" cy="23"/>
            </a:xfrm>
            <a:custGeom>
              <a:avLst/>
              <a:gdLst>
                <a:gd name="T0" fmla="*/ 23 w 23"/>
                <a:gd name="T1" fmla="*/ 19 h 23"/>
                <a:gd name="T2" fmla="*/ 13 w 23"/>
                <a:gd name="T3" fmla="*/ 17 h 23"/>
                <a:gd name="T4" fmla="*/ 8 w 23"/>
                <a:gd name="T5" fmla="*/ 15 h 23"/>
                <a:gd name="T6" fmla="*/ 4 w 23"/>
                <a:gd name="T7" fmla="*/ 11 h 23"/>
                <a:gd name="T8" fmla="*/ 4 w 23"/>
                <a:gd name="T9" fmla="*/ 7 h 23"/>
                <a:gd name="T10" fmla="*/ 4 w 23"/>
                <a:gd name="T11" fmla="*/ 3 h 23"/>
                <a:gd name="T12" fmla="*/ 8 w 23"/>
                <a:gd name="T13" fmla="*/ 0 h 23"/>
                <a:gd name="T14" fmla="*/ 11 w 23"/>
                <a:gd name="T15" fmla="*/ 0 h 23"/>
                <a:gd name="T16" fmla="*/ 4 w 23"/>
                <a:gd name="T17" fmla="*/ 0 h 23"/>
                <a:gd name="T18" fmla="*/ 2 w 23"/>
                <a:gd name="T19" fmla="*/ 2 h 23"/>
                <a:gd name="T20" fmla="*/ 0 w 23"/>
                <a:gd name="T21" fmla="*/ 7 h 23"/>
                <a:gd name="T22" fmla="*/ 2 w 23"/>
                <a:gd name="T23" fmla="*/ 13 h 23"/>
                <a:gd name="T24" fmla="*/ 8 w 23"/>
                <a:gd name="T25" fmla="*/ 19 h 23"/>
                <a:gd name="T26" fmla="*/ 13 w 23"/>
                <a:gd name="T27" fmla="*/ 23 h 23"/>
                <a:gd name="T28" fmla="*/ 23 w 23"/>
                <a:gd name="T29" fmla="*/ 23 h 23"/>
                <a:gd name="T30" fmla="*/ 23 w 23"/>
                <a:gd name="T31" fmla="*/ 19 h 2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"/>
                <a:gd name="T49" fmla="*/ 0 h 23"/>
                <a:gd name="T50" fmla="*/ 23 w 23"/>
                <a:gd name="T51" fmla="*/ 23 h 2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" h="23">
                  <a:moveTo>
                    <a:pt x="23" y="19"/>
                  </a:moveTo>
                  <a:lnTo>
                    <a:pt x="13" y="17"/>
                  </a:lnTo>
                  <a:lnTo>
                    <a:pt x="8" y="15"/>
                  </a:lnTo>
                  <a:lnTo>
                    <a:pt x="4" y="11"/>
                  </a:lnTo>
                  <a:lnTo>
                    <a:pt x="4" y="7"/>
                  </a:lnTo>
                  <a:lnTo>
                    <a:pt x="4" y="3"/>
                  </a:lnTo>
                  <a:lnTo>
                    <a:pt x="8" y="0"/>
                  </a:lnTo>
                  <a:lnTo>
                    <a:pt x="11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9"/>
                  </a:lnTo>
                  <a:lnTo>
                    <a:pt x="13" y="23"/>
                  </a:lnTo>
                  <a:lnTo>
                    <a:pt x="23" y="23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93" name="Freeform 1342">
              <a:extLst>
                <a:ext uri="{FF2B5EF4-FFF2-40B4-BE49-F238E27FC236}">
                  <a16:creationId xmlns:a16="http://schemas.microsoft.com/office/drawing/2014/main" id="{0C476D8C-5D0C-FB41-55E0-A7DC4CAB7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" y="1528"/>
              <a:ext cx="40" cy="23"/>
            </a:xfrm>
            <a:custGeom>
              <a:avLst/>
              <a:gdLst>
                <a:gd name="T0" fmla="*/ 35 w 40"/>
                <a:gd name="T1" fmla="*/ 0 h 23"/>
                <a:gd name="T2" fmla="*/ 29 w 40"/>
                <a:gd name="T3" fmla="*/ 5 h 23"/>
                <a:gd name="T4" fmla="*/ 21 w 40"/>
                <a:gd name="T5" fmla="*/ 13 h 23"/>
                <a:gd name="T6" fmla="*/ 11 w 40"/>
                <a:gd name="T7" fmla="*/ 17 h 23"/>
                <a:gd name="T8" fmla="*/ 0 w 40"/>
                <a:gd name="T9" fmla="*/ 19 h 23"/>
                <a:gd name="T10" fmla="*/ 0 w 40"/>
                <a:gd name="T11" fmla="*/ 23 h 23"/>
                <a:gd name="T12" fmla="*/ 11 w 40"/>
                <a:gd name="T13" fmla="*/ 21 h 23"/>
                <a:gd name="T14" fmla="*/ 21 w 40"/>
                <a:gd name="T15" fmla="*/ 17 h 23"/>
                <a:gd name="T16" fmla="*/ 31 w 40"/>
                <a:gd name="T17" fmla="*/ 9 h 23"/>
                <a:gd name="T18" fmla="*/ 36 w 40"/>
                <a:gd name="T19" fmla="*/ 2 h 23"/>
                <a:gd name="T20" fmla="*/ 40 w 40"/>
                <a:gd name="T21" fmla="*/ 0 h 23"/>
                <a:gd name="T22" fmla="*/ 35 w 40"/>
                <a:gd name="T23" fmla="*/ 0 h 2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0"/>
                <a:gd name="T37" fmla="*/ 0 h 23"/>
                <a:gd name="T38" fmla="*/ 40 w 40"/>
                <a:gd name="T39" fmla="*/ 23 h 2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0" h="23">
                  <a:moveTo>
                    <a:pt x="35" y="0"/>
                  </a:moveTo>
                  <a:lnTo>
                    <a:pt x="29" y="5"/>
                  </a:lnTo>
                  <a:lnTo>
                    <a:pt x="21" y="13"/>
                  </a:lnTo>
                  <a:lnTo>
                    <a:pt x="11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11" y="21"/>
                  </a:lnTo>
                  <a:lnTo>
                    <a:pt x="21" y="17"/>
                  </a:lnTo>
                  <a:lnTo>
                    <a:pt x="31" y="9"/>
                  </a:lnTo>
                  <a:lnTo>
                    <a:pt x="36" y="2"/>
                  </a:lnTo>
                  <a:lnTo>
                    <a:pt x="40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94" name="Freeform 1343">
              <a:extLst>
                <a:ext uri="{FF2B5EF4-FFF2-40B4-BE49-F238E27FC236}">
                  <a16:creationId xmlns:a16="http://schemas.microsoft.com/office/drawing/2014/main" id="{387B55A2-F2B6-D4CC-B942-C0C714ABA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1528"/>
              <a:ext cx="23" cy="23"/>
            </a:xfrm>
            <a:custGeom>
              <a:avLst/>
              <a:gdLst>
                <a:gd name="T0" fmla="*/ 23 w 23"/>
                <a:gd name="T1" fmla="*/ 19 h 23"/>
                <a:gd name="T2" fmla="*/ 14 w 23"/>
                <a:gd name="T3" fmla="*/ 17 h 23"/>
                <a:gd name="T4" fmla="*/ 8 w 23"/>
                <a:gd name="T5" fmla="*/ 15 h 23"/>
                <a:gd name="T6" fmla="*/ 4 w 23"/>
                <a:gd name="T7" fmla="*/ 11 h 23"/>
                <a:gd name="T8" fmla="*/ 2 w 23"/>
                <a:gd name="T9" fmla="*/ 7 h 23"/>
                <a:gd name="T10" fmla="*/ 4 w 23"/>
                <a:gd name="T11" fmla="*/ 3 h 23"/>
                <a:gd name="T12" fmla="*/ 8 w 23"/>
                <a:gd name="T13" fmla="*/ 0 h 23"/>
                <a:gd name="T14" fmla="*/ 12 w 23"/>
                <a:gd name="T15" fmla="*/ 0 h 23"/>
                <a:gd name="T16" fmla="*/ 4 w 23"/>
                <a:gd name="T17" fmla="*/ 0 h 23"/>
                <a:gd name="T18" fmla="*/ 2 w 23"/>
                <a:gd name="T19" fmla="*/ 2 h 23"/>
                <a:gd name="T20" fmla="*/ 0 w 23"/>
                <a:gd name="T21" fmla="*/ 7 h 23"/>
                <a:gd name="T22" fmla="*/ 2 w 23"/>
                <a:gd name="T23" fmla="*/ 13 h 23"/>
                <a:gd name="T24" fmla="*/ 6 w 23"/>
                <a:gd name="T25" fmla="*/ 19 h 23"/>
                <a:gd name="T26" fmla="*/ 14 w 23"/>
                <a:gd name="T27" fmla="*/ 23 h 23"/>
                <a:gd name="T28" fmla="*/ 23 w 23"/>
                <a:gd name="T29" fmla="*/ 23 h 23"/>
                <a:gd name="T30" fmla="*/ 23 w 23"/>
                <a:gd name="T31" fmla="*/ 19 h 2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"/>
                <a:gd name="T49" fmla="*/ 0 h 23"/>
                <a:gd name="T50" fmla="*/ 23 w 23"/>
                <a:gd name="T51" fmla="*/ 23 h 2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" h="23">
                  <a:moveTo>
                    <a:pt x="23" y="19"/>
                  </a:moveTo>
                  <a:lnTo>
                    <a:pt x="14" y="17"/>
                  </a:lnTo>
                  <a:lnTo>
                    <a:pt x="8" y="15"/>
                  </a:lnTo>
                  <a:lnTo>
                    <a:pt x="4" y="11"/>
                  </a:lnTo>
                  <a:lnTo>
                    <a:pt x="2" y="7"/>
                  </a:lnTo>
                  <a:lnTo>
                    <a:pt x="4" y="3"/>
                  </a:lnTo>
                  <a:lnTo>
                    <a:pt x="8" y="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7"/>
                  </a:lnTo>
                  <a:lnTo>
                    <a:pt x="2" y="13"/>
                  </a:lnTo>
                  <a:lnTo>
                    <a:pt x="6" y="19"/>
                  </a:lnTo>
                  <a:lnTo>
                    <a:pt x="14" y="23"/>
                  </a:lnTo>
                  <a:lnTo>
                    <a:pt x="23" y="23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95" name="Freeform 1344">
              <a:extLst>
                <a:ext uri="{FF2B5EF4-FFF2-40B4-BE49-F238E27FC236}">
                  <a16:creationId xmlns:a16="http://schemas.microsoft.com/office/drawing/2014/main" id="{596CE835-0EB7-DB67-76F5-79EE7A45B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" y="1528"/>
              <a:ext cx="39" cy="23"/>
            </a:xfrm>
            <a:custGeom>
              <a:avLst/>
              <a:gdLst>
                <a:gd name="T0" fmla="*/ 35 w 39"/>
                <a:gd name="T1" fmla="*/ 0 h 23"/>
                <a:gd name="T2" fmla="*/ 27 w 39"/>
                <a:gd name="T3" fmla="*/ 5 h 23"/>
                <a:gd name="T4" fmla="*/ 19 w 39"/>
                <a:gd name="T5" fmla="*/ 13 h 23"/>
                <a:gd name="T6" fmla="*/ 12 w 39"/>
                <a:gd name="T7" fmla="*/ 17 h 23"/>
                <a:gd name="T8" fmla="*/ 0 w 39"/>
                <a:gd name="T9" fmla="*/ 19 h 23"/>
                <a:gd name="T10" fmla="*/ 0 w 39"/>
                <a:gd name="T11" fmla="*/ 23 h 23"/>
                <a:gd name="T12" fmla="*/ 12 w 39"/>
                <a:gd name="T13" fmla="*/ 21 h 23"/>
                <a:gd name="T14" fmla="*/ 21 w 39"/>
                <a:gd name="T15" fmla="*/ 17 h 23"/>
                <a:gd name="T16" fmla="*/ 29 w 39"/>
                <a:gd name="T17" fmla="*/ 9 h 23"/>
                <a:gd name="T18" fmla="*/ 35 w 39"/>
                <a:gd name="T19" fmla="*/ 2 h 23"/>
                <a:gd name="T20" fmla="*/ 39 w 39"/>
                <a:gd name="T21" fmla="*/ 0 h 23"/>
                <a:gd name="T22" fmla="*/ 35 w 39"/>
                <a:gd name="T23" fmla="*/ 0 h 2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9"/>
                <a:gd name="T37" fmla="*/ 0 h 23"/>
                <a:gd name="T38" fmla="*/ 39 w 39"/>
                <a:gd name="T39" fmla="*/ 23 h 2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9" h="23">
                  <a:moveTo>
                    <a:pt x="35" y="0"/>
                  </a:moveTo>
                  <a:lnTo>
                    <a:pt x="27" y="5"/>
                  </a:lnTo>
                  <a:lnTo>
                    <a:pt x="19" y="13"/>
                  </a:lnTo>
                  <a:lnTo>
                    <a:pt x="12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12" y="21"/>
                  </a:lnTo>
                  <a:lnTo>
                    <a:pt x="21" y="17"/>
                  </a:lnTo>
                  <a:lnTo>
                    <a:pt x="29" y="9"/>
                  </a:lnTo>
                  <a:lnTo>
                    <a:pt x="35" y="2"/>
                  </a:lnTo>
                  <a:lnTo>
                    <a:pt x="39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96" name="Freeform 1345">
              <a:extLst>
                <a:ext uri="{FF2B5EF4-FFF2-40B4-BE49-F238E27FC236}">
                  <a16:creationId xmlns:a16="http://schemas.microsoft.com/office/drawing/2014/main" id="{C6463D70-123C-DE39-92A2-4C94CE8AC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" y="1528"/>
              <a:ext cx="21" cy="23"/>
            </a:xfrm>
            <a:custGeom>
              <a:avLst/>
              <a:gdLst>
                <a:gd name="T0" fmla="*/ 21 w 21"/>
                <a:gd name="T1" fmla="*/ 19 h 23"/>
                <a:gd name="T2" fmla="*/ 12 w 21"/>
                <a:gd name="T3" fmla="*/ 17 h 23"/>
                <a:gd name="T4" fmla="*/ 6 w 21"/>
                <a:gd name="T5" fmla="*/ 15 h 23"/>
                <a:gd name="T6" fmla="*/ 4 w 21"/>
                <a:gd name="T7" fmla="*/ 11 h 23"/>
                <a:gd name="T8" fmla="*/ 2 w 21"/>
                <a:gd name="T9" fmla="*/ 7 h 23"/>
                <a:gd name="T10" fmla="*/ 4 w 21"/>
                <a:gd name="T11" fmla="*/ 3 h 23"/>
                <a:gd name="T12" fmla="*/ 6 w 21"/>
                <a:gd name="T13" fmla="*/ 0 h 23"/>
                <a:gd name="T14" fmla="*/ 10 w 21"/>
                <a:gd name="T15" fmla="*/ 0 h 23"/>
                <a:gd name="T16" fmla="*/ 2 w 21"/>
                <a:gd name="T17" fmla="*/ 0 h 23"/>
                <a:gd name="T18" fmla="*/ 0 w 21"/>
                <a:gd name="T19" fmla="*/ 2 h 23"/>
                <a:gd name="T20" fmla="*/ 0 w 21"/>
                <a:gd name="T21" fmla="*/ 7 h 23"/>
                <a:gd name="T22" fmla="*/ 0 w 21"/>
                <a:gd name="T23" fmla="*/ 13 h 23"/>
                <a:gd name="T24" fmla="*/ 6 w 21"/>
                <a:gd name="T25" fmla="*/ 19 h 23"/>
                <a:gd name="T26" fmla="*/ 12 w 21"/>
                <a:gd name="T27" fmla="*/ 23 h 23"/>
                <a:gd name="T28" fmla="*/ 21 w 21"/>
                <a:gd name="T29" fmla="*/ 23 h 23"/>
                <a:gd name="T30" fmla="*/ 21 w 21"/>
                <a:gd name="T31" fmla="*/ 19 h 2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1"/>
                <a:gd name="T49" fmla="*/ 0 h 23"/>
                <a:gd name="T50" fmla="*/ 21 w 21"/>
                <a:gd name="T51" fmla="*/ 23 h 2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1" h="23">
                  <a:moveTo>
                    <a:pt x="21" y="19"/>
                  </a:moveTo>
                  <a:lnTo>
                    <a:pt x="12" y="17"/>
                  </a:lnTo>
                  <a:lnTo>
                    <a:pt x="6" y="15"/>
                  </a:lnTo>
                  <a:lnTo>
                    <a:pt x="4" y="11"/>
                  </a:lnTo>
                  <a:lnTo>
                    <a:pt x="2" y="7"/>
                  </a:lnTo>
                  <a:lnTo>
                    <a:pt x="4" y="3"/>
                  </a:lnTo>
                  <a:lnTo>
                    <a:pt x="6" y="0"/>
                  </a:lnTo>
                  <a:lnTo>
                    <a:pt x="10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7"/>
                  </a:lnTo>
                  <a:lnTo>
                    <a:pt x="0" y="13"/>
                  </a:lnTo>
                  <a:lnTo>
                    <a:pt x="6" y="19"/>
                  </a:lnTo>
                  <a:lnTo>
                    <a:pt x="12" y="23"/>
                  </a:lnTo>
                  <a:lnTo>
                    <a:pt x="21" y="23"/>
                  </a:lnTo>
                  <a:lnTo>
                    <a:pt x="21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97" name="Freeform 1346">
              <a:extLst>
                <a:ext uri="{FF2B5EF4-FFF2-40B4-BE49-F238E27FC236}">
                  <a16:creationId xmlns:a16="http://schemas.microsoft.com/office/drawing/2014/main" id="{23E41136-7FDB-9BFC-AE46-0A481DB2B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3" y="1528"/>
              <a:ext cx="41" cy="23"/>
            </a:xfrm>
            <a:custGeom>
              <a:avLst/>
              <a:gdLst>
                <a:gd name="T0" fmla="*/ 35 w 41"/>
                <a:gd name="T1" fmla="*/ 0 h 23"/>
                <a:gd name="T2" fmla="*/ 29 w 41"/>
                <a:gd name="T3" fmla="*/ 5 h 23"/>
                <a:gd name="T4" fmla="*/ 22 w 41"/>
                <a:gd name="T5" fmla="*/ 13 h 23"/>
                <a:gd name="T6" fmla="*/ 12 w 41"/>
                <a:gd name="T7" fmla="*/ 17 h 23"/>
                <a:gd name="T8" fmla="*/ 0 w 41"/>
                <a:gd name="T9" fmla="*/ 19 h 23"/>
                <a:gd name="T10" fmla="*/ 0 w 41"/>
                <a:gd name="T11" fmla="*/ 23 h 23"/>
                <a:gd name="T12" fmla="*/ 12 w 41"/>
                <a:gd name="T13" fmla="*/ 21 h 23"/>
                <a:gd name="T14" fmla="*/ 22 w 41"/>
                <a:gd name="T15" fmla="*/ 17 h 23"/>
                <a:gd name="T16" fmla="*/ 29 w 41"/>
                <a:gd name="T17" fmla="*/ 9 h 23"/>
                <a:gd name="T18" fmla="*/ 37 w 41"/>
                <a:gd name="T19" fmla="*/ 2 h 23"/>
                <a:gd name="T20" fmla="*/ 41 w 41"/>
                <a:gd name="T21" fmla="*/ 0 h 23"/>
                <a:gd name="T22" fmla="*/ 35 w 41"/>
                <a:gd name="T23" fmla="*/ 0 h 2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1"/>
                <a:gd name="T37" fmla="*/ 0 h 23"/>
                <a:gd name="T38" fmla="*/ 41 w 41"/>
                <a:gd name="T39" fmla="*/ 23 h 2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1" h="23">
                  <a:moveTo>
                    <a:pt x="35" y="0"/>
                  </a:moveTo>
                  <a:lnTo>
                    <a:pt x="29" y="5"/>
                  </a:lnTo>
                  <a:lnTo>
                    <a:pt x="22" y="13"/>
                  </a:lnTo>
                  <a:lnTo>
                    <a:pt x="12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12" y="21"/>
                  </a:lnTo>
                  <a:lnTo>
                    <a:pt x="22" y="17"/>
                  </a:lnTo>
                  <a:lnTo>
                    <a:pt x="29" y="9"/>
                  </a:lnTo>
                  <a:lnTo>
                    <a:pt x="37" y="2"/>
                  </a:lnTo>
                  <a:lnTo>
                    <a:pt x="41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98" name="Freeform 1347">
              <a:extLst>
                <a:ext uri="{FF2B5EF4-FFF2-40B4-BE49-F238E27FC236}">
                  <a16:creationId xmlns:a16="http://schemas.microsoft.com/office/drawing/2014/main" id="{6524F1AD-DB10-3F84-6B55-1BB601740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528"/>
              <a:ext cx="23" cy="23"/>
            </a:xfrm>
            <a:custGeom>
              <a:avLst/>
              <a:gdLst>
                <a:gd name="T0" fmla="*/ 23 w 23"/>
                <a:gd name="T1" fmla="*/ 19 h 23"/>
                <a:gd name="T2" fmla="*/ 13 w 23"/>
                <a:gd name="T3" fmla="*/ 17 h 23"/>
                <a:gd name="T4" fmla="*/ 7 w 23"/>
                <a:gd name="T5" fmla="*/ 15 h 23"/>
                <a:gd name="T6" fmla="*/ 3 w 23"/>
                <a:gd name="T7" fmla="*/ 11 h 23"/>
                <a:gd name="T8" fmla="*/ 3 w 23"/>
                <a:gd name="T9" fmla="*/ 7 h 23"/>
                <a:gd name="T10" fmla="*/ 3 w 23"/>
                <a:gd name="T11" fmla="*/ 3 h 23"/>
                <a:gd name="T12" fmla="*/ 7 w 23"/>
                <a:gd name="T13" fmla="*/ 0 h 23"/>
                <a:gd name="T14" fmla="*/ 11 w 23"/>
                <a:gd name="T15" fmla="*/ 0 h 23"/>
                <a:gd name="T16" fmla="*/ 3 w 23"/>
                <a:gd name="T17" fmla="*/ 0 h 23"/>
                <a:gd name="T18" fmla="*/ 1 w 23"/>
                <a:gd name="T19" fmla="*/ 2 h 23"/>
                <a:gd name="T20" fmla="*/ 0 w 23"/>
                <a:gd name="T21" fmla="*/ 7 h 23"/>
                <a:gd name="T22" fmla="*/ 1 w 23"/>
                <a:gd name="T23" fmla="*/ 13 h 23"/>
                <a:gd name="T24" fmla="*/ 5 w 23"/>
                <a:gd name="T25" fmla="*/ 19 h 23"/>
                <a:gd name="T26" fmla="*/ 13 w 23"/>
                <a:gd name="T27" fmla="*/ 23 h 23"/>
                <a:gd name="T28" fmla="*/ 23 w 23"/>
                <a:gd name="T29" fmla="*/ 23 h 23"/>
                <a:gd name="T30" fmla="*/ 23 w 23"/>
                <a:gd name="T31" fmla="*/ 19 h 2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"/>
                <a:gd name="T49" fmla="*/ 0 h 23"/>
                <a:gd name="T50" fmla="*/ 23 w 23"/>
                <a:gd name="T51" fmla="*/ 23 h 2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" h="23">
                  <a:moveTo>
                    <a:pt x="23" y="19"/>
                  </a:moveTo>
                  <a:lnTo>
                    <a:pt x="13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3" y="7"/>
                  </a:lnTo>
                  <a:lnTo>
                    <a:pt x="3" y="3"/>
                  </a:lnTo>
                  <a:lnTo>
                    <a:pt x="7" y="0"/>
                  </a:lnTo>
                  <a:lnTo>
                    <a:pt x="11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7"/>
                  </a:lnTo>
                  <a:lnTo>
                    <a:pt x="1" y="13"/>
                  </a:lnTo>
                  <a:lnTo>
                    <a:pt x="5" y="19"/>
                  </a:lnTo>
                  <a:lnTo>
                    <a:pt x="13" y="23"/>
                  </a:lnTo>
                  <a:lnTo>
                    <a:pt x="23" y="23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99" name="Freeform 1348">
              <a:extLst>
                <a:ext uri="{FF2B5EF4-FFF2-40B4-BE49-F238E27FC236}">
                  <a16:creationId xmlns:a16="http://schemas.microsoft.com/office/drawing/2014/main" id="{F26F35CB-311E-6B35-C276-327EE58E3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1528"/>
              <a:ext cx="38" cy="23"/>
            </a:xfrm>
            <a:custGeom>
              <a:avLst/>
              <a:gdLst>
                <a:gd name="T0" fmla="*/ 34 w 38"/>
                <a:gd name="T1" fmla="*/ 0 h 23"/>
                <a:gd name="T2" fmla="*/ 26 w 38"/>
                <a:gd name="T3" fmla="*/ 5 h 23"/>
                <a:gd name="T4" fmla="*/ 19 w 38"/>
                <a:gd name="T5" fmla="*/ 13 h 23"/>
                <a:gd name="T6" fmla="*/ 11 w 38"/>
                <a:gd name="T7" fmla="*/ 17 h 23"/>
                <a:gd name="T8" fmla="*/ 0 w 38"/>
                <a:gd name="T9" fmla="*/ 19 h 23"/>
                <a:gd name="T10" fmla="*/ 0 w 38"/>
                <a:gd name="T11" fmla="*/ 23 h 23"/>
                <a:gd name="T12" fmla="*/ 11 w 38"/>
                <a:gd name="T13" fmla="*/ 21 h 23"/>
                <a:gd name="T14" fmla="*/ 21 w 38"/>
                <a:gd name="T15" fmla="*/ 17 h 23"/>
                <a:gd name="T16" fmla="*/ 28 w 38"/>
                <a:gd name="T17" fmla="*/ 9 h 23"/>
                <a:gd name="T18" fmla="*/ 34 w 38"/>
                <a:gd name="T19" fmla="*/ 2 h 23"/>
                <a:gd name="T20" fmla="*/ 38 w 38"/>
                <a:gd name="T21" fmla="*/ 0 h 23"/>
                <a:gd name="T22" fmla="*/ 34 w 38"/>
                <a:gd name="T23" fmla="*/ 0 h 2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"/>
                <a:gd name="T37" fmla="*/ 0 h 23"/>
                <a:gd name="T38" fmla="*/ 38 w 38"/>
                <a:gd name="T39" fmla="*/ 23 h 2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" h="23">
                  <a:moveTo>
                    <a:pt x="34" y="0"/>
                  </a:moveTo>
                  <a:lnTo>
                    <a:pt x="26" y="5"/>
                  </a:lnTo>
                  <a:lnTo>
                    <a:pt x="19" y="13"/>
                  </a:lnTo>
                  <a:lnTo>
                    <a:pt x="11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11" y="21"/>
                  </a:lnTo>
                  <a:lnTo>
                    <a:pt x="21" y="17"/>
                  </a:lnTo>
                  <a:lnTo>
                    <a:pt x="28" y="9"/>
                  </a:lnTo>
                  <a:lnTo>
                    <a:pt x="34" y="2"/>
                  </a:lnTo>
                  <a:lnTo>
                    <a:pt x="38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000" name="Freeform 1349">
              <a:extLst>
                <a:ext uri="{FF2B5EF4-FFF2-40B4-BE49-F238E27FC236}">
                  <a16:creationId xmlns:a16="http://schemas.microsoft.com/office/drawing/2014/main" id="{FE45E1BA-96B4-9A57-4752-954419498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" y="1528"/>
              <a:ext cx="21" cy="23"/>
            </a:xfrm>
            <a:custGeom>
              <a:avLst/>
              <a:gdLst>
                <a:gd name="T0" fmla="*/ 21 w 21"/>
                <a:gd name="T1" fmla="*/ 19 h 23"/>
                <a:gd name="T2" fmla="*/ 11 w 21"/>
                <a:gd name="T3" fmla="*/ 17 h 23"/>
                <a:gd name="T4" fmla="*/ 5 w 21"/>
                <a:gd name="T5" fmla="*/ 15 h 23"/>
                <a:gd name="T6" fmla="*/ 4 w 21"/>
                <a:gd name="T7" fmla="*/ 11 h 23"/>
                <a:gd name="T8" fmla="*/ 2 w 21"/>
                <a:gd name="T9" fmla="*/ 7 h 23"/>
                <a:gd name="T10" fmla="*/ 4 w 21"/>
                <a:gd name="T11" fmla="*/ 3 h 23"/>
                <a:gd name="T12" fmla="*/ 5 w 21"/>
                <a:gd name="T13" fmla="*/ 0 h 23"/>
                <a:gd name="T14" fmla="*/ 9 w 21"/>
                <a:gd name="T15" fmla="*/ 0 h 23"/>
                <a:gd name="T16" fmla="*/ 2 w 21"/>
                <a:gd name="T17" fmla="*/ 0 h 23"/>
                <a:gd name="T18" fmla="*/ 0 w 21"/>
                <a:gd name="T19" fmla="*/ 2 h 23"/>
                <a:gd name="T20" fmla="*/ 0 w 21"/>
                <a:gd name="T21" fmla="*/ 7 h 23"/>
                <a:gd name="T22" fmla="*/ 0 w 21"/>
                <a:gd name="T23" fmla="*/ 13 h 23"/>
                <a:gd name="T24" fmla="*/ 5 w 21"/>
                <a:gd name="T25" fmla="*/ 19 h 23"/>
                <a:gd name="T26" fmla="*/ 11 w 21"/>
                <a:gd name="T27" fmla="*/ 23 h 23"/>
                <a:gd name="T28" fmla="*/ 21 w 21"/>
                <a:gd name="T29" fmla="*/ 23 h 23"/>
                <a:gd name="T30" fmla="*/ 21 w 21"/>
                <a:gd name="T31" fmla="*/ 19 h 2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1"/>
                <a:gd name="T49" fmla="*/ 0 h 23"/>
                <a:gd name="T50" fmla="*/ 21 w 21"/>
                <a:gd name="T51" fmla="*/ 23 h 2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1" h="23">
                  <a:moveTo>
                    <a:pt x="21" y="19"/>
                  </a:moveTo>
                  <a:lnTo>
                    <a:pt x="11" y="17"/>
                  </a:lnTo>
                  <a:lnTo>
                    <a:pt x="5" y="15"/>
                  </a:lnTo>
                  <a:lnTo>
                    <a:pt x="4" y="11"/>
                  </a:lnTo>
                  <a:lnTo>
                    <a:pt x="2" y="7"/>
                  </a:lnTo>
                  <a:lnTo>
                    <a:pt x="4" y="3"/>
                  </a:lnTo>
                  <a:lnTo>
                    <a:pt x="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7"/>
                  </a:lnTo>
                  <a:lnTo>
                    <a:pt x="0" y="13"/>
                  </a:lnTo>
                  <a:lnTo>
                    <a:pt x="5" y="19"/>
                  </a:lnTo>
                  <a:lnTo>
                    <a:pt x="11" y="23"/>
                  </a:lnTo>
                  <a:lnTo>
                    <a:pt x="21" y="23"/>
                  </a:lnTo>
                  <a:lnTo>
                    <a:pt x="21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001" name="Freeform 1350">
              <a:extLst>
                <a:ext uri="{FF2B5EF4-FFF2-40B4-BE49-F238E27FC236}">
                  <a16:creationId xmlns:a16="http://schemas.microsoft.com/office/drawing/2014/main" id="{A15D9290-ADD0-2AE8-AA63-DE46597BB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1528"/>
              <a:ext cx="40" cy="23"/>
            </a:xfrm>
            <a:custGeom>
              <a:avLst/>
              <a:gdLst>
                <a:gd name="T0" fmla="*/ 34 w 40"/>
                <a:gd name="T1" fmla="*/ 0 h 23"/>
                <a:gd name="T2" fmla="*/ 29 w 40"/>
                <a:gd name="T3" fmla="*/ 5 h 23"/>
                <a:gd name="T4" fmla="*/ 21 w 40"/>
                <a:gd name="T5" fmla="*/ 13 h 23"/>
                <a:gd name="T6" fmla="*/ 11 w 40"/>
                <a:gd name="T7" fmla="*/ 17 h 23"/>
                <a:gd name="T8" fmla="*/ 0 w 40"/>
                <a:gd name="T9" fmla="*/ 19 h 23"/>
                <a:gd name="T10" fmla="*/ 0 w 40"/>
                <a:gd name="T11" fmla="*/ 23 h 23"/>
                <a:gd name="T12" fmla="*/ 11 w 40"/>
                <a:gd name="T13" fmla="*/ 21 h 23"/>
                <a:gd name="T14" fmla="*/ 21 w 40"/>
                <a:gd name="T15" fmla="*/ 17 h 23"/>
                <a:gd name="T16" fmla="*/ 29 w 40"/>
                <a:gd name="T17" fmla="*/ 9 h 23"/>
                <a:gd name="T18" fmla="*/ 36 w 40"/>
                <a:gd name="T19" fmla="*/ 2 h 23"/>
                <a:gd name="T20" fmla="*/ 40 w 40"/>
                <a:gd name="T21" fmla="*/ 0 h 23"/>
                <a:gd name="T22" fmla="*/ 34 w 40"/>
                <a:gd name="T23" fmla="*/ 0 h 2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0"/>
                <a:gd name="T37" fmla="*/ 0 h 23"/>
                <a:gd name="T38" fmla="*/ 40 w 40"/>
                <a:gd name="T39" fmla="*/ 23 h 2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0" h="23">
                  <a:moveTo>
                    <a:pt x="34" y="0"/>
                  </a:moveTo>
                  <a:lnTo>
                    <a:pt x="29" y="5"/>
                  </a:lnTo>
                  <a:lnTo>
                    <a:pt x="21" y="13"/>
                  </a:lnTo>
                  <a:lnTo>
                    <a:pt x="11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11" y="21"/>
                  </a:lnTo>
                  <a:lnTo>
                    <a:pt x="21" y="17"/>
                  </a:lnTo>
                  <a:lnTo>
                    <a:pt x="29" y="9"/>
                  </a:lnTo>
                  <a:lnTo>
                    <a:pt x="36" y="2"/>
                  </a:lnTo>
                  <a:lnTo>
                    <a:pt x="40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002" name="Freeform 1351">
              <a:extLst>
                <a:ext uri="{FF2B5EF4-FFF2-40B4-BE49-F238E27FC236}">
                  <a16:creationId xmlns:a16="http://schemas.microsoft.com/office/drawing/2014/main" id="{856A7122-D992-4217-AB0A-8D9FA1CC6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1528"/>
              <a:ext cx="23" cy="23"/>
            </a:xfrm>
            <a:custGeom>
              <a:avLst/>
              <a:gdLst>
                <a:gd name="T0" fmla="*/ 23 w 23"/>
                <a:gd name="T1" fmla="*/ 19 h 23"/>
                <a:gd name="T2" fmla="*/ 13 w 23"/>
                <a:gd name="T3" fmla="*/ 17 h 23"/>
                <a:gd name="T4" fmla="*/ 8 w 23"/>
                <a:gd name="T5" fmla="*/ 15 h 23"/>
                <a:gd name="T6" fmla="*/ 4 w 23"/>
                <a:gd name="T7" fmla="*/ 11 h 23"/>
                <a:gd name="T8" fmla="*/ 4 w 23"/>
                <a:gd name="T9" fmla="*/ 7 h 23"/>
                <a:gd name="T10" fmla="*/ 4 w 23"/>
                <a:gd name="T11" fmla="*/ 3 h 23"/>
                <a:gd name="T12" fmla="*/ 8 w 23"/>
                <a:gd name="T13" fmla="*/ 0 h 23"/>
                <a:gd name="T14" fmla="*/ 12 w 23"/>
                <a:gd name="T15" fmla="*/ 0 h 23"/>
                <a:gd name="T16" fmla="*/ 4 w 23"/>
                <a:gd name="T17" fmla="*/ 0 h 23"/>
                <a:gd name="T18" fmla="*/ 2 w 23"/>
                <a:gd name="T19" fmla="*/ 2 h 23"/>
                <a:gd name="T20" fmla="*/ 0 w 23"/>
                <a:gd name="T21" fmla="*/ 7 h 23"/>
                <a:gd name="T22" fmla="*/ 2 w 23"/>
                <a:gd name="T23" fmla="*/ 13 h 23"/>
                <a:gd name="T24" fmla="*/ 6 w 23"/>
                <a:gd name="T25" fmla="*/ 19 h 23"/>
                <a:gd name="T26" fmla="*/ 13 w 23"/>
                <a:gd name="T27" fmla="*/ 23 h 23"/>
                <a:gd name="T28" fmla="*/ 23 w 23"/>
                <a:gd name="T29" fmla="*/ 23 h 23"/>
                <a:gd name="T30" fmla="*/ 23 w 23"/>
                <a:gd name="T31" fmla="*/ 19 h 2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"/>
                <a:gd name="T49" fmla="*/ 0 h 23"/>
                <a:gd name="T50" fmla="*/ 23 w 23"/>
                <a:gd name="T51" fmla="*/ 23 h 2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" h="23">
                  <a:moveTo>
                    <a:pt x="23" y="19"/>
                  </a:moveTo>
                  <a:lnTo>
                    <a:pt x="13" y="17"/>
                  </a:lnTo>
                  <a:lnTo>
                    <a:pt x="8" y="15"/>
                  </a:lnTo>
                  <a:lnTo>
                    <a:pt x="4" y="11"/>
                  </a:lnTo>
                  <a:lnTo>
                    <a:pt x="4" y="7"/>
                  </a:lnTo>
                  <a:lnTo>
                    <a:pt x="4" y="3"/>
                  </a:lnTo>
                  <a:lnTo>
                    <a:pt x="8" y="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7"/>
                  </a:lnTo>
                  <a:lnTo>
                    <a:pt x="2" y="13"/>
                  </a:lnTo>
                  <a:lnTo>
                    <a:pt x="6" y="19"/>
                  </a:lnTo>
                  <a:lnTo>
                    <a:pt x="13" y="23"/>
                  </a:lnTo>
                  <a:lnTo>
                    <a:pt x="23" y="23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003" name="Freeform 1352">
              <a:extLst>
                <a:ext uri="{FF2B5EF4-FFF2-40B4-BE49-F238E27FC236}">
                  <a16:creationId xmlns:a16="http://schemas.microsoft.com/office/drawing/2014/main" id="{29ABE6CA-9047-887B-964C-EF0F2A4DC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1528"/>
              <a:ext cx="38" cy="23"/>
            </a:xfrm>
            <a:custGeom>
              <a:avLst/>
              <a:gdLst>
                <a:gd name="T0" fmla="*/ 33 w 38"/>
                <a:gd name="T1" fmla="*/ 0 h 23"/>
                <a:gd name="T2" fmla="*/ 27 w 38"/>
                <a:gd name="T3" fmla="*/ 5 h 23"/>
                <a:gd name="T4" fmla="*/ 19 w 38"/>
                <a:gd name="T5" fmla="*/ 13 h 23"/>
                <a:gd name="T6" fmla="*/ 10 w 38"/>
                <a:gd name="T7" fmla="*/ 17 h 23"/>
                <a:gd name="T8" fmla="*/ 0 w 38"/>
                <a:gd name="T9" fmla="*/ 19 h 23"/>
                <a:gd name="T10" fmla="*/ 0 w 38"/>
                <a:gd name="T11" fmla="*/ 23 h 23"/>
                <a:gd name="T12" fmla="*/ 12 w 38"/>
                <a:gd name="T13" fmla="*/ 21 h 23"/>
                <a:gd name="T14" fmla="*/ 21 w 38"/>
                <a:gd name="T15" fmla="*/ 17 h 23"/>
                <a:gd name="T16" fmla="*/ 29 w 38"/>
                <a:gd name="T17" fmla="*/ 9 h 23"/>
                <a:gd name="T18" fmla="*/ 35 w 38"/>
                <a:gd name="T19" fmla="*/ 2 h 23"/>
                <a:gd name="T20" fmla="*/ 38 w 38"/>
                <a:gd name="T21" fmla="*/ 0 h 23"/>
                <a:gd name="T22" fmla="*/ 33 w 38"/>
                <a:gd name="T23" fmla="*/ 0 h 2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"/>
                <a:gd name="T37" fmla="*/ 0 h 23"/>
                <a:gd name="T38" fmla="*/ 38 w 38"/>
                <a:gd name="T39" fmla="*/ 23 h 2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" h="23">
                  <a:moveTo>
                    <a:pt x="33" y="0"/>
                  </a:moveTo>
                  <a:lnTo>
                    <a:pt x="27" y="5"/>
                  </a:lnTo>
                  <a:lnTo>
                    <a:pt x="19" y="13"/>
                  </a:lnTo>
                  <a:lnTo>
                    <a:pt x="1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12" y="21"/>
                  </a:lnTo>
                  <a:lnTo>
                    <a:pt x="21" y="17"/>
                  </a:lnTo>
                  <a:lnTo>
                    <a:pt x="29" y="9"/>
                  </a:lnTo>
                  <a:lnTo>
                    <a:pt x="35" y="2"/>
                  </a:lnTo>
                  <a:lnTo>
                    <a:pt x="38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004" name="Freeform 1353">
              <a:extLst>
                <a:ext uri="{FF2B5EF4-FFF2-40B4-BE49-F238E27FC236}">
                  <a16:creationId xmlns:a16="http://schemas.microsoft.com/office/drawing/2014/main" id="{1C394868-DDE2-BFF3-C988-E9F3B9978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1528"/>
              <a:ext cx="21" cy="23"/>
            </a:xfrm>
            <a:custGeom>
              <a:avLst/>
              <a:gdLst>
                <a:gd name="T0" fmla="*/ 21 w 21"/>
                <a:gd name="T1" fmla="*/ 19 h 23"/>
                <a:gd name="T2" fmla="*/ 14 w 21"/>
                <a:gd name="T3" fmla="*/ 17 h 23"/>
                <a:gd name="T4" fmla="*/ 6 w 21"/>
                <a:gd name="T5" fmla="*/ 15 h 23"/>
                <a:gd name="T6" fmla="*/ 4 w 21"/>
                <a:gd name="T7" fmla="*/ 11 h 23"/>
                <a:gd name="T8" fmla="*/ 2 w 21"/>
                <a:gd name="T9" fmla="*/ 7 h 23"/>
                <a:gd name="T10" fmla="*/ 4 w 21"/>
                <a:gd name="T11" fmla="*/ 3 h 23"/>
                <a:gd name="T12" fmla="*/ 6 w 21"/>
                <a:gd name="T13" fmla="*/ 0 h 23"/>
                <a:gd name="T14" fmla="*/ 10 w 21"/>
                <a:gd name="T15" fmla="*/ 0 h 23"/>
                <a:gd name="T16" fmla="*/ 2 w 21"/>
                <a:gd name="T17" fmla="*/ 0 h 23"/>
                <a:gd name="T18" fmla="*/ 0 w 21"/>
                <a:gd name="T19" fmla="*/ 2 h 23"/>
                <a:gd name="T20" fmla="*/ 0 w 21"/>
                <a:gd name="T21" fmla="*/ 7 h 23"/>
                <a:gd name="T22" fmla="*/ 0 w 21"/>
                <a:gd name="T23" fmla="*/ 13 h 23"/>
                <a:gd name="T24" fmla="*/ 6 w 21"/>
                <a:gd name="T25" fmla="*/ 19 h 23"/>
                <a:gd name="T26" fmla="*/ 12 w 21"/>
                <a:gd name="T27" fmla="*/ 23 h 23"/>
                <a:gd name="T28" fmla="*/ 21 w 21"/>
                <a:gd name="T29" fmla="*/ 23 h 23"/>
                <a:gd name="T30" fmla="*/ 21 w 21"/>
                <a:gd name="T31" fmla="*/ 19 h 2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1"/>
                <a:gd name="T49" fmla="*/ 0 h 23"/>
                <a:gd name="T50" fmla="*/ 21 w 21"/>
                <a:gd name="T51" fmla="*/ 23 h 2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1" h="23">
                  <a:moveTo>
                    <a:pt x="21" y="19"/>
                  </a:moveTo>
                  <a:lnTo>
                    <a:pt x="14" y="17"/>
                  </a:lnTo>
                  <a:lnTo>
                    <a:pt x="6" y="15"/>
                  </a:lnTo>
                  <a:lnTo>
                    <a:pt x="4" y="11"/>
                  </a:lnTo>
                  <a:lnTo>
                    <a:pt x="2" y="7"/>
                  </a:lnTo>
                  <a:lnTo>
                    <a:pt x="4" y="3"/>
                  </a:lnTo>
                  <a:lnTo>
                    <a:pt x="6" y="0"/>
                  </a:lnTo>
                  <a:lnTo>
                    <a:pt x="10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7"/>
                  </a:lnTo>
                  <a:lnTo>
                    <a:pt x="0" y="13"/>
                  </a:lnTo>
                  <a:lnTo>
                    <a:pt x="6" y="19"/>
                  </a:lnTo>
                  <a:lnTo>
                    <a:pt x="12" y="23"/>
                  </a:lnTo>
                  <a:lnTo>
                    <a:pt x="21" y="23"/>
                  </a:lnTo>
                  <a:lnTo>
                    <a:pt x="21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005" name="Freeform 1354">
              <a:extLst>
                <a:ext uri="{FF2B5EF4-FFF2-40B4-BE49-F238E27FC236}">
                  <a16:creationId xmlns:a16="http://schemas.microsoft.com/office/drawing/2014/main" id="{717839E8-4FF5-DAA9-C599-040A64F41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" y="1528"/>
              <a:ext cx="41" cy="23"/>
            </a:xfrm>
            <a:custGeom>
              <a:avLst/>
              <a:gdLst>
                <a:gd name="T0" fmla="*/ 35 w 41"/>
                <a:gd name="T1" fmla="*/ 0 h 23"/>
                <a:gd name="T2" fmla="*/ 29 w 41"/>
                <a:gd name="T3" fmla="*/ 5 h 23"/>
                <a:gd name="T4" fmla="*/ 21 w 41"/>
                <a:gd name="T5" fmla="*/ 13 h 23"/>
                <a:gd name="T6" fmla="*/ 12 w 41"/>
                <a:gd name="T7" fmla="*/ 17 h 23"/>
                <a:gd name="T8" fmla="*/ 0 w 41"/>
                <a:gd name="T9" fmla="*/ 19 h 23"/>
                <a:gd name="T10" fmla="*/ 0 w 41"/>
                <a:gd name="T11" fmla="*/ 23 h 23"/>
                <a:gd name="T12" fmla="*/ 12 w 41"/>
                <a:gd name="T13" fmla="*/ 21 h 23"/>
                <a:gd name="T14" fmla="*/ 21 w 41"/>
                <a:gd name="T15" fmla="*/ 17 h 23"/>
                <a:gd name="T16" fmla="*/ 29 w 41"/>
                <a:gd name="T17" fmla="*/ 9 h 23"/>
                <a:gd name="T18" fmla="*/ 37 w 41"/>
                <a:gd name="T19" fmla="*/ 2 h 23"/>
                <a:gd name="T20" fmla="*/ 41 w 41"/>
                <a:gd name="T21" fmla="*/ 0 h 23"/>
                <a:gd name="T22" fmla="*/ 35 w 41"/>
                <a:gd name="T23" fmla="*/ 0 h 2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1"/>
                <a:gd name="T37" fmla="*/ 0 h 23"/>
                <a:gd name="T38" fmla="*/ 41 w 41"/>
                <a:gd name="T39" fmla="*/ 23 h 2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1" h="23">
                  <a:moveTo>
                    <a:pt x="35" y="0"/>
                  </a:moveTo>
                  <a:lnTo>
                    <a:pt x="29" y="5"/>
                  </a:lnTo>
                  <a:lnTo>
                    <a:pt x="21" y="13"/>
                  </a:lnTo>
                  <a:lnTo>
                    <a:pt x="12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12" y="21"/>
                  </a:lnTo>
                  <a:lnTo>
                    <a:pt x="21" y="17"/>
                  </a:lnTo>
                  <a:lnTo>
                    <a:pt x="29" y="9"/>
                  </a:lnTo>
                  <a:lnTo>
                    <a:pt x="37" y="2"/>
                  </a:lnTo>
                  <a:lnTo>
                    <a:pt x="41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006" name="Freeform 1355">
              <a:extLst>
                <a:ext uri="{FF2B5EF4-FFF2-40B4-BE49-F238E27FC236}">
                  <a16:creationId xmlns:a16="http://schemas.microsoft.com/office/drawing/2014/main" id="{9122DDD4-20DF-3BE3-8851-4F638634F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" y="1528"/>
              <a:ext cx="23" cy="23"/>
            </a:xfrm>
            <a:custGeom>
              <a:avLst/>
              <a:gdLst>
                <a:gd name="T0" fmla="*/ 23 w 23"/>
                <a:gd name="T1" fmla="*/ 19 h 23"/>
                <a:gd name="T2" fmla="*/ 14 w 23"/>
                <a:gd name="T3" fmla="*/ 17 h 23"/>
                <a:gd name="T4" fmla="*/ 8 w 23"/>
                <a:gd name="T5" fmla="*/ 15 h 23"/>
                <a:gd name="T6" fmla="*/ 4 w 23"/>
                <a:gd name="T7" fmla="*/ 11 h 23"/>
                <a:gd name="T8" fmla="*/ 4 w 23"/>
                <a:gd name="T9" fmla="*/ 7 h 23"/>
                <a:gd name="T10" fmla="*/ 4 w 23"/>
                <a:gd name="T11" fmla="*/ 3 h 23"/>
                <a:gd name="T12" fmla="*/ 8 w 23"/>
                <a:gd name="T13" fmla="*/ 0 h 23"/>
                <a:gd name="T14" fmla="*/ 12 w 23"/>
                <a:gd name="T15" fmla="*/ 0 h 23"/>
                <a:gd name="T16" fmla="*/ 4 w 23"/>
                <a:gd name="T17" fmla="*/ 0 h 23"/>
                <a:gd name="T18" fmla="*/ 2 w 23"/>
                <a:gd name="T19" fmla="*/ 2 h 23"/>
                <a:gd name="T20" fmla="*/ 0 w 23"/>
                <a:gd name="T21" fmla="*/ 7 h 23"/>
                <a:gd name="T22" fmla="*/ 2 w 23"/>
                <a:gd name="T23" fmla="*/ 13 h 23"/>
                <a:gd name="T24" fmla="*/ 6 w 23"/>
                <a:gd name="T25" fmla="*/ 19 h 23"/>
                <a:gd name="T26" fmla="*/ 14 w 23"/>
                <a:gd name="T27" fmla="*/ 23 h 23"/>
                <a:gd name="T28" fmla="*/ 23 w 23"/>
                <a:gd name="T29" fmla="*/ 23 h 23"/>
                <a:gd name="T30" fmla="*/ 23 w 23"/>
                <a:gd name="T31" fmla="*/ 19 h 2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"/>
                <a:gd name="T49" fmla="*/ 0 h 23"/>
                <a:gd name="T50" fmla="*/ 23 w 23"/>
                <a:gd name="T51" fmla="*/ 23 h 2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" h="23">
                  <a:moveTo>
                    <a:pt x="23" y="19"/>
                  </a:moveTo>
                  <a:lnTo>
                    <a:pt x="14" y="17"/>
                  </a:lnTo>
                  <a:lnTo>
                    <a:pt x="8" y="15"/>
                  </a:lnTo>
                  <a:lnTo>
                    <a:pt x="4" y="11"/>
                  </a:lnTo>
                  <a:lnTo>
                    <a:pt x="4" y="7"/>
                  </a:lnTo>
                  <a:lnTo>
                    <a:pt x="4" y="3"/>
                  </a:lnTo>
                  <a:lnTo>
                    <a:pt x="8" y="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7"/>
                  </a:lnTo>
                  <a:lnTo>
                    <a:pt x="2" y="13"/>
                  </a:lnTo>
                  <a:lnTo>
                    <a:pt x="6" y="19"/>
                  </a:lnTo>
                  <a:lnTo>
                    <a:pt x="14" y="23"/>
                  </a:lnTo>
                  <a:lnTo>
                    <a:pt x="23" y="23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007" name="Freeform 1356">
              <a:extLst>
                <a:ext uri="{FF2B5EF4-FFF2-40B4-BE49-F238E27FC236}">
                  <a16:creationId xmlns:a16="http://schemas.microsoft.com/office/drawing/2014/main" id="{6E5E7857-36AB-1AB7-898E-6A3262173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5" y="1528"/>
              <a:ext cx="39" cy="23"/>
            </a:xfrm>
            <a:custGeom>
              <a:avLst/>
              <a:gdLst>
                <a:gd name="T0" fmla="*/ 33 w 39"/>
                <a:gd name="T1" fmla="*/ 0 h 23"/>
                <a:gd name="T2" fmla="*/ 27 w 39"/>
                <a:gd name="T3" fmla="*/ 5 h 23"/>
                <a:gd name="T4" fmla="*/ 20 w 39"/>
                <a:gd name="T5" fmla="*/ 13 h 23"/>
                <a:gd name="T6" fmla="*/ 10 w 39"/>
                <a:gd name="T7" fmla="*/ 17 h 23"/>
                <a:gd name="T8" fmla="*/ 0 w 39"/>
                <a:gd name="T9" fmla="*/ 19 h 23"/>
                <a:gd name="T10" fmla="*/ 0 w 39"/>
                <a:gd name="T11" fmla="*/ 23 h 23"/>
                <a:gd name="T12" fmla="*/ 12 w 39"/>
                <a:gd name="T13" fmla="*/ 21 h 23"/>
                <a:gd name="T14" fmla="*/ 22 w 39"/>
                <a:gd name="T15" fmla="*/ 17 h 23"/>
                <a:gd name="T16" fmla="*/ 29 w 39"/>
                <a:gd name="T17" fmla="*/ 9 h 23"/>
                <a:gd name="T18" fmla="*/ 35 w 39"/>
                <a:gd name="T19" fmla="*/ 2 h 23"/>
                <a:gd name="T20" fmla="*/ 39 w 39"/>
                <a:gd name="T21" fmla="*/ 0 h 23"/>
                <a:gd name="T22" fmla="*/ 33 w 39"/>
                <a:gd name="T23" fmla="*/ 0 h 2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9"/>
                <a:gd name="T37" fmla="*/ 0 h 23"/>
                <a:gd name="T38" fmla="*/ 39 w 39"/>
                <a:gd name="T39" fmla="*/ 23 h 2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9" h="23">
                  <a:moveTo>
                    <a:pt x="33" y="0"/>
                  </a:moveTo>
                  <a:lnTo>
                    <a:pt x="27" y="5"/>
                  </a:lnTo>
                  <a:lnTo>
                    <a:pt x="20" y="13"/>
                  </a:lnTo>
                  <a:lnTo>
                    <a:pt x="1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12" y="21"/>
                  </a:lnTo>
                  <a:lnTo>
                    <a:pt x="22" y="17"/>
                  </a:lnTo>
                  <a:lnTo>
                    <a:pt x="29" y="9"/>
                  </a:lnTo>
                  <a:lnTo>
                    <a:pt x="35" y="2"/>
                  </a:lnTo>
                  <a:lnTo>
                    <a:pt x="39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008" name="Freeform 1357">
              <a:extLst>
                <a:ext uri="{FF2B5EF4-FFF2-40B4-BE49-F238E27FC236}">
                  <a16:creationId xmlns:a16="http://schemas.microsoft.com/office/drawing/2014/main" id="{97A42988-B49F-B27E-139E-A8C448326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1528"/>
              <a:ext cx="21" cy="23"/>
            </a:xfrm>
            <a:custGeom>
              <a:avLst/>
              <a:gdLst>
                <a:gd name="T0" fmla="*/ 21 w 21"/>
                <a:gd name="T1" fmla="*/ 19 h 23"/>
                <a:gd name="T2" fmla="*/ 13 w 21"/>
                <a:gd name="T3" fmla="*/ 17 h 23"/>
                <a:gd name="T4" fmla="*/ 5 w 21"/>
                <a:gd name="T5" fmla="*/ 15 h 23"/>
                <a:gd name="T6" fmla="*/ 3 w 21"/>
                <a:gd name="T7" fmla="*/ 11 h 23"/>
                <a:gd name="T8" fmla="*/ 2 w 21"/>
                <a:gd name="T9" fmla="*/ 7 h 23"/>
                <a:gd name="T10" fmla="*/ 3 w 21"/>
                <a:gd name="T11" fmla="*/ 3 h 23"/>
                <a:gd name="T12" fmla="*/ 5 w 21"/>
                <a:gd name="T13" fmla="*/ 0 h 23"/>
                <a:gd name="T14" fmla="*/ 9 w 21"/>
                <a:gd name="T15" fmla="*/ 0 h 23"/>
                <a:gd name="T16" fmla="*/ 2 w 21"/>
                <a:gd name="T17" fmla="*/ 0 h 23"/>
                <a:gd name="T18" fmla="*/ 0 w 21"/>
                <a:gd name="T19" fmla="*/ 2 h 23"/>
                <a:gd name="T20" fmla="*/ 0 w 21"/>
                <a:gd name="T21" fmla="*/ 7 h 23"/>
                <a:gd name="T22" fmla="*/ 0 w 21"/>
                <a:gd name="T23" fmla="*/ 13 h 23"/>
                <a:gd name="T24" fmla="*/ 5 w 21"/>
                <a:gd name="T25" fmla="*/ 19 h 23"/>
                <a:gd name="T26" fmla="*/ 11 w 21"/>
                <a:gd name="T27" fmla="*/ 23 h 23"/>
                <a:gd name="T28" fmla="*/ 21 w 21"/>
                <a:gd name="T29" fmla="*/ 23 h 23"/>
                <a:gd name="T30" fmla="*/ 21 w 21"/>
                <a:gd name="T31" fmla="*/ 19 h 2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1"/>
                <a:gd name="T49" fmla="*/ 0 h 23"/>
                <a:gd name="T50" fmla="*/ 21 w 21"/>
                <a:gd name="T51" fmla="*/ 23 h 2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1" h="23">
                  <a:moveTo>
                    <a:pt x="21" y="19"/>
                  </a:moveTo>
                  <a:lnTo>
                    <a:pt x="13" y="17"/>
                  </a:lnTo>
                  <a:lnTo>
                    <a:pt x="5" y="15"/>
                  </a:lnTo>
                  <a:lnTo>
                    <a:pt x="3" y="11"/>
                  </a:lnTo>
                  <a:lnTo>
                    <a:pt x="2" y="7"/>
                  </a:lnTo>
                  <a:lnTo>
                    <a:pt x="3" y="3"/>
                  </a:lnTo>
                  <a:lnTo>
                    <a:pt x="5" y="0"/>
                  </a:lnTo>
                  <a:lnTo>
                    <a:pt x="9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7"/>
                  </a:lnTo>
                  <a:lnTo>
                    <a:pt x="0" y="13"/>
                  </a:lnTo>
                  <a:lnTo>
                    <a:pt x="5" y="19"/>
                  </a:lnTo>
                  <a:lnTo>
                    <a:pt x="11" y="23"/>
                  </a:lnTo>
                  <a:lnTo>
                    <a:pt x="21" y="23"/>
                  </a:lnTo>
                  <a:lnTo>
                    <a:pt x="21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009" name="Freeform 1358">
              <a:extLst>
                <a:ext uri="{FF2B5EF4-FFF2-40B4-BE49-F238E27FC236}">
                  <a16:creationId xmlns:a16="http://schemas.microsoft.com/office/drawing/2014/main" id="{B27DCD0E-D0BA-96D6-D2C1-D8C29DD13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" y="1528"/>
              <a:ext cx="40" cy="23"/>
            </a:xfrm>
            <a:custGeom>
              <a:avLst/>
              <a:gdLst>
                <a:gd name="T0" fmla="*/ 34 w 40"/>
                <a:gd name="T1" fmla="*/ 0 h 23"/>
                <a:gd name="T2" fmla="*/ 29 w 40"/>
                <a:gd name="T3" fmla="*/ 5 h 23"/>
                <a:gd name="T4" fmla="*/ 21 w 40"/>
                <a:gd name="T5" fmla="*/ 13 h 23"/>
                <a:gd name="T6" fmla="*/ 11 w 40"/>
                <a:gd name="T7" fmla="*/ 17 h 23"/>
                <a:gd name="T8" fmla="*/ 0 w 40"/>
                <a:gd name="T9" fmla="*/ 19 h 23"/>
                <a:gd name="T10" fmla="*/ 0 w 40"/>
                <a:gd name="T11" fmla="*/ 23 h 23"/>
                <a:gd name="T12" fmla="*/ 11 w 40"/>
                <a:gd name="T13" fmla="*/ 21 h 23"/>
                <a:gd name="T14" fmla="*/ 21 w 40"/>
                <a:gd name="T15" fmla="*/ 17 h 23"/>
                <a:gd name="T16" fmla="*/ 29 w 40"/>
                <a:gd name="T17" fmla="*/ 9 h 23"/>
                <a:gd name="T18" fmla="*/ 36 w 40"/>
                <a:gd name="T19" fmla="*/ 2 h 23"/>
                <a:gd name="T20" fmla="*/ 40 w 40"/>
                <a:gd name="T21" fmla="*/ 0 h 23"/>
                <a:gd name="T22" fmla="*/ 34 w 40"/>
                <a:gd name="T23" fmla="*/ 0 h 2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0"/>
                <a:gd name="T37" fmla="*/ 0 h 23"/>
                <a:gd name="T38" fmla="*/ 40 w 40"/>
                <a:gd name="T39" fmla="*/ 23 h 2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0" h="23">
                  <a:moveTo>
                    <a:pt x="34" y="0"/>
                  </a:moveTo>
                  <a:lnTo>
                    <a:pt x="29" y="5"/>
                  </a:lnTo>
                  <a:lnTo>
                    <a:pt x="21" y="13"/>
                  </a:lnTo>
                  <a:lnTo>
                    <a:pt x="11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11" y="21"/>
                  </a:lnTo>
                  <a:lnTo>
                    <a:pt x="21" y="17"/>
                  </a:lnTo>
                  <a:lnTo>
                    <a:pt x="29" y="9"/>
                  </a:lnTo>
                  <a:lnTo>
                    <a:pt x="36" y="2"/>
                  </a:lnTo>
                  <a:lnTo>
                    <a:pt x="40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010" name="Freeform 1359">
              <a:extLst>
                <a:ext uri="{FF2B5EF4-FFF2-40B4-BE49-F238E27FC236}">
                  <a16:creationId xmlns:a16="http://schemas.microsoft.com/office/drawing/2014/main" id="{27E89E2D-BD2F-13D7-1080-AD479CD29B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1528"/>
              <a:ext cx="23" cy="23"/>
            </a:xfrm>
            <a:custGeom>
              <a:avLst/>
              <a:gdLst>
                <a:gd name="T0" fmla="*/ 23 w 23"/>
                <a:gd name="T1" fmla="*/ 19 h 23"/>
                <a:gd name="T2" fmla="*/ 13 w 23"/>
                <a:gd name="T3" fmla="*/ 17 h 23"/>
                <a:gd name="T4" fmla="*/ 8 w 23"/>
                <a:gd name="T5" fmla="*/ 15 h 23"/>
                <a:gd name="T6" fmla="*/ 4 w 23"/>
                <a:gd name="T7" fmla="*/ 11 h 23"/>
                <a:gd name="T8" fmla="*/ 2 w 23"/>
                <a:gd name="T9" fmla="*/ 7 h 23"/>
                <a:gd name="T10" fmla="*/ 4 w 23"/>
                <a:gd name="T11" fmla="*/ 3 h 23"/>
                <a:gd name="T12" fmla="*/ 8 w 23"/>
                <a:gd name="T13" fmla="*/ 0 h 23"/>
                <a:gd name="T14" fmla="*/ 11 w 23"/>
                <a:gd name="T15" fmla="*/ 0 h 23"/>
                <a:gd name="T16" fmla="*/ 4 w 23"/>
                <a:gd name="T17" fmla="*/ 0 h 23"/>
                <a:gd name="T18" fmla="*/ 2 w 23"/>
                <a:gd name="T19" fmla="*/ 2 h 23"/>
                <a:gd name="T20" fmla="*/ 0 w 23"/>
                <a:gd name="T21" fmla="*/ 7 h 23"/>
                <a:gd name="T22" fmla="*/ 2 w 23"/>
                <a:gd name="T23" fmla="*/ 13 h 23"/>
                <a:gd name="T24" fmla="*/ 6 w 23"/>
                <a:gd name="T25" fmla="*/ 19 h 23"/>
                <a:gd name="T26" fmla="*/ 13 w 23"/>
                <a:gd name="T27" fmla="*/ 23 h 23"/>
                <a:gd name="T28" fmla="*/ 23 w 23"/>
                <a:gd name="T29" fmla="*/ 23 h 23"/>
                <a:gd name="T30" fmla="*/ 23 w 23"/>
                <a:gd name="T31" fmla="*/ 19 h 2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"/>
                <a:gd name="T49" fmla="*/ 0 h 23"/>
                <a:gd name="T50" fmla="*/ 23 w 23"/>
                <a:gd name="T51" fmla="*/ 23 h 2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" h="23">
                  <a:moveTo>
                    <a:pt x="23" y="19"/>
                  </a:moveTo>
                  <a:lnTo>
                    <a:pt x="13" y="17"/>
                  </a:lnTo>
                  <a:lnTo>
                    <a:pt x="8" y="15"/>
                  </a:lnTo>
                  <a:lnTo>
                    <a:pt x="4" y="11"/>
                  </a:lnTo>
                  <a:lnTo>
                    <a:pt x="2" y="7"/>
                  </a:lnTo>
                  <a:lnTo>
                    <a:pt x="4" y="3"/>
                  </a:lnTo>
                  <a:lnTo>
                    <a:pt x="8" y="0"/>
                  </a:lnTo>
                  <a:lnTo>
                    <a:pt x="11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7"/>
                  </a:lnTo>
                  <a:lnTo>
                    <a:pt x="2" y="13"/>
                  </a:lnTo>
                  <a:lnTo>
                    <a:pt x="6" y="19"/>
                  </a:lnTo>
                  <a:lnTo>
                    <a:pt x="13" y="23"/>
                  </a:lnTo>
                  <a:lnTo>
                    <a:pt x="23" y="23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011" name="Freeform 1360">
              <a:extLst>
                <a:ext uri="{FF2B5EF4-FFF2-40B4-BE49-F238E27FC236}">
                  <a16:creationId xmlns:a16="http://schemas.microsoft.com/office/drawing/2014/main" id="{DAC1B3D0-88AC-9376-18D9-36D734C6E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1528"/>
              <a:ext cx="38" cy="23"/>
            </a:xfrm>
            <a:custGeom>
              <a:avLst/>
              <a:gdLst>
                <a:gd name="T0" fmla="*/ 34 w 38"/>
                <a:gd name="T1" fmla="*/ 0 h 23"/>
                <a:gd name="T2" fmla="*/ 27 w 38"/>
                <a:gd name="T3" fmla="*/ 5 h 23"/>
                <a:gd name="T4" fmla="*/ 19 w 38"/>
                <a:gd name="T5" fmla="*/ 13 h 23"/>
                <a:gd name="T6" fmla="*/ 11 w 38"/>
                <a:gd name="T7" fmla="*/ 17 h 23"/>
                <a:gd name="T8" fmla="*/ 0 w 38"/>
                <a:gd name="T9" fmla="*/ 19 h 23"/>
                <a:gd name="T10" fmla="*/ 0 w 38"/>
                <a:gd name="T11" fmla="*/ 23 h 23"/>
                <a:gd name="T12" fmla="*/ 11 w 38"/>
                <a:gd name="T13" fmla="*/ 21 h 23"/>
                <a:gd name="T14" fmla="*/ 21 w 38"/>
                <a:gd name="T15" fmla="*/ 17 h 23"/>
                <a:gd name="T16" fmla="*/ 29 w 38"/>
                <a:gd name="T17" fmla="*/ 9 h 23"/>
                <a:gd name="T18" fmla="*/ 34 w 38"/>
                <a:gd name="T19" fmla="*/ 2 h 23"/>
                <a:gd name="T20" fmla="*/ 38 w 38"/>
                <a:gd name="T21" fmla="*/ 0 h 23"/>
                <a:gd name="T22" fmla="*/ 34 w 38"/>
                <a:gd name="T23" fmla="*/ 0 h 2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"/>
                <a:gd name="T37" fmla="*/ 0 h 23"/>
                <a:gd name="T38" fmla="*/ 38 w 38"/>
                <a:gd name="T39" fmla="*/ 23 h 2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" h="23">
                  <a:moveTo>
                    <a:pt x="34" y="0"/>
                  </a:moveTo>
                  <a:lnTo>
                    <a:pt x="27" y="5"/>
                  </a:lnTo>
                  <a:lnTo>
                    <a:pt x="19" y="13"/>
                  </a:lnTo>
                  <a:lnTo>
                    <a:pt x="11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11" y="21"/>
                  </a:lnTo>
                  <a:lnTo>
                    <a:pt x="21" y="17"/>
                  </a:lnTo>
                  <a:lnTo>
                    <a:pt x="29" y="9"/>
                  </a:lnTo>
                  <a:lnTo>
                    <a:pt x="34" y="2"/>
                  </a:lnTo>
                  <a:lnTo>
                    <a:pt x="38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012" name="Freeform 1361">
              <a:extLst>
                <a:ext uri="{FF2B5EF4-FFF2-40B4-BE49-F238E27FC236}">
                  <a16:creationId xmlns:a16="http://schemas.microsoft.com/office/drawing/2014/main" id="{70F14081-AEBC-B18E-76EC-96561E1E9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0" y="1528"/>
              <a:ext cx="23" cy="23"/>
            </a:xfrm>
            <a:custGeom>
              <a:avLst/>
              <a:gdLst>
                <a:gd name="T0" fmla="*/ 23 w 23"/>
                <a:gd name="T1" fmla="*/ 19 h 23"/>
                <a:gd name="T2" fmla="*/ 14 w 23"/>
                <a:gd name="T3" fmla="*/ 17 h 23"/>
                <a:gd name="T4" fmla="*/ 8 w 23"/>
                <a:gd name="T5" fmla="*/ 15 h 23"/>
                <a:gd name="T6" fmla="*/ 4 w 23"/>
                <a:gd name="T7" fmla="*/ 11 h 23"/>
                <a:gd name="T8" fmla="*/ 4 w 23"/>
                <a:gd name="T9" fmla="*/ 7 h 23"/>
                <a:gd name="T10" fmla="*/ 4 w 23"/>
                <a:gd name="T11" fmla="*/ 3 h 23"/>
                <a:gd name="T12" fmla="*/ 8 w 23"/>
                <a:gd name="T13" fmla="*/ 0 h 23"/>
                <a:gd name="T14" fmla="*/ 12 w 23"/>
                <a:gd name="T15" fmla="*/ 0 h 23"/>
                <a:gd name="T16" fmla="*/ 4 w 23"/>
                <a:gd name="T17" fmla="*/ 0 h 23"/>
                <a:gd name="T18" fmla="*/ 2 w 23"/>
                <a:gd name="T19" fmla="*/ 2 h 23"/>
                <a:gd name="T20" fmla="*/ 0 w 23"/>
                <a:gd name="T21" fmla="*/ 7 h 23"/>
                <a:gd name="T22" fmla="*/ 2 w 23"/>
                <a:gd name="T23" fmla="*/ 13 h 23"/>
                <a:gd name="T24" fmla="*/ 8 w 23"/>
                <a:gd name="T25" fmla="*/ 19 h 23"/>
                <a:gd name="T26" fmla="*/ 14 w 23"/>
                <a:gd name="T27" fmla="*/ 23 h 23"/>
                <a:gd name="T28" fmla="*/ 23 w 23"/>
                <a:gd name="T29" fmla="*/ 23 h 23"/>
                <a:gd name="T30" fmla="*/ 23 w 23"/>
                <a:gd name="T31" fmla="*/ 19 h 2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"/>
                <a:gd name="T49" fmla="*/ 0 h 23"/>
                <a:gd name="T50" fmla="*/ 23 w 23"/>
                <a:gd name="T51" fmla="*/ 23 h 2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" h="23">
                  <a:moveTo>
                    <a:pt x="23" y="19"/>
                  </a:moveTo>
                  <a:lnTo>
                    <a:pt x="14" y="17"/>
                  </a:lnTo>
                  <a:lnTo>
                    <a:pt x="8" y="15"/>
                  </a:lnTo>
                  <a:lnTo>
                    <a:pt x="4" y="11"/>
                  </a:lnTo>
                  <a:lnTo>
                    <a:pt x="4" y="7"/>
                  </a:lnTo>
                  <a:lnTo>
                    <a:pt x="4" y="3"/>
                  </a:lnTo>
                  <a:lnTo>
                    <a:pt x="8" y="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9"/>
                  </a:lnTo>
                  <a:lnTo>
                    <a:pt x="14" y="23"/>
                  </a:lnTo>
                  <a:lnTo>
                    <a:pt x="23" y="23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013" name="Freeform 1362">
              <a:extLst>
                <a:ext uri="{FF2B5EF4-FFF2-40B4-BE49-F238E27FC236}">
                  <a16:creationId xmlns:a16="http://schemas.microsoft.com/office/drawing/2014/main" id="{15C36C7A-A50A-EB3C-1D74-ED64D5775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" y="1528"/>
              <a:ext cx="40" cy="23"/>
            </a:xfrm>
            <a:custGeom>
              <a:avLst/>
              <a:gdLst>
                <a:gd name="T0" fmla="*/ 35 w 40"/>
                <a:gd name="T1" fmla="*/ 0 h 23"/>
                <a:gd name="T2" fmla="*/ 29 w 40"/>
                <a:gd name="T3" fmla="*/ 5 h 23"/>
                <a:gd name="T4" fmla="*/ 21 w 40"/>
                <a:gd name="T5" fmla="*/ 13 h 23"/>
                <a:gd name="T6" fmla="*/ 12 w 40"/>
                <a:gd name="T7" fmla="*/ 17 h 23"/>
                <a:gd name="T8" fmla="*/ 0 w 40"/>
                <a:gd name="T9" fmla="*/ 19 h 23"/>
                <a:gd name="T10" fmla="*/ 0 w 40"/>
                <a:gd name="T11" fmla="*/ 23 h 23"/>
                <a:gd name="T12" fmla="*/ 12 w 40"/>
                <a:gd name="T13" fmla="*/ 21 h 23"/>
                <a:gd name="T14" fmla="*/ 21 w 40"/>
                <a:gd name="T15" fmla="*/ 17 h 23"/>
                <a:gd name="T16" fmla="*/ 29 w 40"/>
                <a:gd name="T17" fmla="*/ 9 h 23"/>
                <a:gd name="T18" fmla="*/ 37 w 40"/>
                <a:gd name="T19" fmla="*/ 2 h 23"/>
                <a:gd name="T20" fmla="*/ 40 w 40"/>
                <a:gd name="T21" fmla="*/ 0 h 23"/>
                <a:gd name="T22" fmla="*/ 35 w 40"/>
                <a:gd name="T23" fmla="*/ 0 h 2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0"/>
                <a:gd name="T37" fmla="*/ 0 h 23"/>
                <a:gd name="T38" fmla="*/ 40 w 40"/>
                <a:gd name="T39" fmla="*/ 23 h 2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0" h="23">
                  <a:moveTo>
                    <a:pt x="35" y="0"/>
                  </a:moveTo>
                  <a:lnTo>
                    <a:pt x="29" y="5"/>
                  </a:lnTo>
                  <a:lnTo>
                    <a:pt x="21" y="13"/>
                  </a:lnTo>
                  <a:lnTo>
                    <a:pt x="12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12" y="21"/>
                  </a:lnTo>
                  <a:lnTo>
                    <a:pt x="21" y="17"/>
                  </a:lnTo>
                  <a:lnTo>
                    <a:pt x="29" y="9"/>
                  </a:lnTo>
                  <a:lnTo>
                    <a:pt x="37" y="2"/>
                  </a:lnTo>
                  <a:lnTo>
                    <a:pt x="40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014" name="Freeform 1363">
              <a:extLst>
                <a:ext uri="{FF2B5EF4-FFF2-40B4-BE49-F238E27FC236}">
                  <a16:creationId xmlns:a16="http://schemas.microsoft.com/office/drawing/2014/main" id="{9A5C766A-7945-7055-094C-6ED3831E3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" y="1528"/>
              <a:ext cx="21" cy="23"/>
            </a:xfrm>
            <a:custGeom>
              <a:avLst/>
              <a:gdLst>
                <a:gd name="T0" fmla="*/ 21 w 21"/>
                <a:gd name="T1" fmla="*/ 19 h 23"/>
                <a:gd name="T2" fmla="*/ 14 w 21"/>
                <a:gd name="T3" fmla="*/ 17 h 23"/>
                <a:gd name="T4" fmla="*/ 8 w 21"/>
                <a:gd name="T5" fmla="*/ 15 h 23"/>
                <a:gd name="T6" fmla="*/ 4 w 21"/>
                <a:gd name="T7" fmla="*/ 11 h 23"/>
                <a:gd name="T8" fmla="*/ 2 w 21"/>
                <a:gd name="T9" fmla="*/ 7 h 23"/>
                <a:gd name="T10" fmla="*/ 4 w 21"/>
                <a:gd name="T11" fmla="*/ 3 h 23"/>
                <a:gd name="T12" fmla="*/ 8 w 21"/>
                <a:gd name="T13" fmla="*/ 0 h 23"/>
                <a:gd name="T14" fmla="*/ 12 w 21"/>
                <a:gd name="T15" fmla="*/ 0 h 23"/>
                <a:gd name="T16" fmla="*/ 4 w 21"/>
                <a:gd name="T17" fmla="*/ 0 h 23"/>
                <a:gd name="T18" fmla="*/ 2 w 21"/>
                <a:gd name="T19" fmla="*/ 2 h 23"/>
                <a:gd name="T20" fmla="*/ 0 w 21"/>
                <a:gd name="T21" fmla="*/ 7 h 23"/>
                <a:gd name="T22" fmla="*/ 2 w 21"/>
                <a:gd name="T23" fmla="*/ 13 h 23"/>
                <a:gd name="T24" fmla="*/ 6 w 21"/>
                <a:gd name="T25" fmla="*/ 19 h 23"/>
                <a:gd name="T26" fmla="*/ 12 w 21"/>
                <a:gd name="T27" fmla="*/ 23 h 23"/>
                <a:gd name="T28" fmla="*/ 21 w 21"/>
                <a:gd name="T29" fmla="*/ 23 h 23"/>
                <a:gd name="T30" fmla="*/ 21 w 21"/>
                <a:gd name="T31" fmla="*/ 19 h 2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1"/>
                <a:gd name="T49" fmla="*/ 0 h 23"/>
                <a:gd name="T50" fmla="*/ 21 w 21"/>
                <a:gd name="T51" fmla="*/ 23 h 2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1" h="23">
                  <a:moveTo>
                    <a:pt x="21" y="19"/>
                  </a:moveTo>
                  <a:lnTo>
                    <a:pt x="14" y="17"/>
                  </a:lnTo>
                  <a:lnTo>
                    <a:pt x="8" y="15"/>
                  </a:lnTo>
                  <a:lnTo>
                    <a:pt x="4" y="11"/>
                  </a:lnTo>
                  <a:lnTo>
                    <a:pt x="2" y="7"/>
                  </a:lnTo>
                  <a:lnTo>
                    <a:pt x="4" y="3"/>
                  </a:lnTo>
                  <a:lnTo>
                    <a:pt x="8" y="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7"/>
                  </a:lnTo>
                  <a:lnTo>
                    <a:pt x="2" y="13"/>
                  </a:lnTo>
                  <a:lnTo>
                    <a:pt x="6" y="19"/>
                  </a:lnTo>
                  <a:lnTo>
                    <a:pt x="12" y="23"/>
                  </a:lnTo>
                  <a:lnTo>
                    <a:pt x="21" y="23"/>
                  </a:lnTo>
                  <a:lnTo>
                    <a:pt x="21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015" name="Freeform 1364">
              <a:extLst>
                <a:ext uri="{FF2B5EF4-FFF2-40B4-BE49-F238E27FC236}">
                  <a16:creationId xmlns:a16="http://schemas.microsoft.com/office/drawing/2014/main" id="{F9C35939-10F6-EBDB-0C9B-E7E204F05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1528"/>
              <a:ext cx="41" cy="23"/>
            </a:xfrm>
            <a:custGeom>
              <a:avLst/>
              <a:gdLst>
                <a:gd name="T0" fmla="*/ 35 w 41"/>
                <a:gd name="T1" fmla="*/ 0 h 23"/>
                <a:gd name="T2" fmla="*/ 29 w 41"/>
                <a:gd name="T3" fmla="*/ 5 h 23"/>
                <a:gd name="T4" fmla="*/ 22 w 41"/>
                <a:gd name="T5" fmla="*/ 13 h 23"/>
                <a:gd name="T6" fmla="*/ 12 w 41"/>
                <a:gd name="T7" fmla="*/ 17 h 23"/>
                <a:gd name="T8" fmla="*/ 0 w 41"/>
                <a:gd name="T9" fmla="*/ 19 h 23"/>
                <a:gd name="T10" fmla="*/ 0 w 41"/>
                <a:gd name="T11" fmla="*/ 23 h 23"/>
                <a:gd name="T12" fmla="*/ 14 w 41"/>
                <a:gd name="T13" fmla="*/ 21 h 23"/>
                <a:gd name="T14" fmla="*/ 23 w 41"/>
                <a:gd name="T15" fmla="*/ 17 h 23"/>
                <a:gd name="T16" fmla="*/ 31 w 41"/>
                <a:gd name="T17" fmla="*/ 9 h 23"/>
                <a:gd name="T18" fmla="*/ 37 w 41"/>
                <a:gd name="T19" fmla="*/ 2 h 23"/>
                <a:gd name="T20" fmla="*/ 41 w 41"/>
                <a:gd name="T21" fmla="*/ 0 h 23"/>
                <a:gd name="T22" fmla="*/ 35 w 41"/>
                <a:gd name="T23" fmla="*/ 0 h 2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1"/>
                <a:gd name="T37" fmla="*/ 0 h 23"/>
                <a:gd name="T38" fmla="*/ 41 w 41"/>
                <a:gd name="T39" fmla="*/ 23 h 2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1" h="23">
                  <a:moveTo>
                    <a:pt x="35" y="0"/>
                  </a:moveTo>
                  <a:lnTo>
                    <a:pt x="29" y="5"/>
                  </a:lnTo>
                  <a:lnTo>
                    <a:pt x="22" y="13"/>
                  </a:lnTo>
                  <a:lnTo>
                    <a:pt x="12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14" y="21"/>
                  </a:lnTo>
                  <a:lnTo>
                    <a:pt x="23" y="17"/>
                  </a:lnTo>
                  <a:lnTo>
                    <a:pt x="31" y="9"/>
                  </a:lnTo>
                  <a:lnTo>
                    <a:pt x="37" y="2"/>
                  </a:lnTo>
                  <a:lnTo>
                    <a:pt x="41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016" name="Freeform 1365">
              <a:extLst>
                <a:ext uri="{FF2B5EF4-FFF2-40B4-BE49-F238E27FC236}">
                  <a16:creationId xmlns:a16="http://schemas.microsoft.com/office/drawing/2014/main" id="{87AE5EA8-DE03-7AD4-84D3-D3344446E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3" y="1528"/>
              <a:ext cx="23" cy="23"/>
            </a:xfrm>
            <a:custGeom>
              <a:avLst/>
              <a:gdLst>
                <a:gd name="T0" fmla="*/ 23 w 23"/>
                <a:gd name="T1" fmla="*/ 19 h 23"/>
                <a:gd name="T2" fmla="*/ 13 w 23"/>
                <a:gd name="T3" fmla="*/ 17 h 23"/>
                <a:gd name="T4" fmla="*/ 7 w 23"/>
                <a:gd name="T5" fmla="*/ 15 h 23"/>
                <a:gd name="T6" fmla="*/ 3 w 23"/>
                <a:gd name="T7" fmla="*/ 11 h 23"/>
                <a:gd name="T8" fmla="*/ 3 w 23"/>
                <a:gd name="T9" fmla="*/ 7 h 23"/>
                <a:gd name="T10" fmla="*/ 3 w 23"/>
                <a:gd name="T11" fmla="*/ 3 h 23"/>
                <a:gd name="T12" fmla="*/ 7 w 23"/>
                <a:gd name="T13" fmla="*/ 0 h 23"/>
                <a:gd name="T14" fmla="*/ 11 w 23"/>
                <a:gd name="T15" fmla="*/ 0 h 23"/>
                <a:gd name="T16" fmla="*/ 3 w 23"/>
                <a:gd name="T17" fmla="*/ 0 h 23"/>
                <a:gd name="T18" fmla="*/ 1 w 23"/>
                <a:gd name="T19" fmla="*/ 2 h 23"/>
                <a:gd name="T20" fmla="*/ 0 w 23"/>
                <a:gd name="T21" fmla="*/ 7 h 23"/>
                <a:gd name="T22" fmla="*/ 1 w 23"/>
                <a:gd name="T23" fmla="*/ 13 h 23"/>
                <a:gd name="T24" fmla="*/ 5 w 23"/>
                <a:gd name="T25" fmla="*/ 19 h 23"/>
                <a:gd name="T26" fmla="*/ 13 w 23"/>
                <a:gd name="T27" fmla="*/ 23 h 23"/>
                <a:gd name="T28" fmla="*/ 23 w 23"/>
                <a:gd name="T29" fmla="*/ 23 h 23"/>
                <a:gd name="T30" fmla="*/ 23 w 23"/>
                <a:gd name="T31" fmla="*/ 19 h 2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"/>
                <a:gd name="T49" fmla="*/ 0 h 23"/>
                <a:gd name="T50" fmla="*/ 23 w 23"/>
                <a:gd name="T51" fmla="*/ 23 h 2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" h="23">
                  <a:moveTo>
                    <a:pt x="23" y="19"/>
                  </a:moveTo>
                  <a:lnTo>
                    <a:pt x="13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3" y="7"/>
                  </a:lnTo>
                  <a:lnTo>
                    <a:pt x="3" y="3"/>
                  </a:lnTo>
                  <a:lnTo>
                    <a:pt x="7" y="0"/>
                  </a:lnTo>
                  <a:lnTo>
                    <a:pt x="11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7"/>
                  </a:lnTo>
                  <a:lnTo>
                    <a:pt x="1" y="13"/>
                  </a:lnTo>
                  <a:lnTo>
                    <a:pt x="5" y="19"/>
                  </a:lnTo>
                  <a:lnTo>
                    <a:pt x="13" y="23"/>
                  </a:lnTo>
                  <a:lnTo>
                    <a:pt x="23" y="23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017" name="Freeform 1366">
              <a:extLst>
                <a:ext uri="{FF2B5EF4-FFF2-40B4-BE49-F238E27FC236}">
                  <a16:creationId xmlns:a16="http://schemas.microsoft.com/office/drawing/2014/main" id="{EB1B92BE-90A3-EEA9-D1A2-81409D2C6B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1528"/>
              <a:ext cx="40" cy="23"/>
            </a:xfrm>
            <a:custGeom>
              <a:avLst/>
              <a:gdLst>
                <a:gd name="T0" fmla="*/ 34 w 40"/>
                <a:gd name="T1" fmla="*/ 0 h 23"/>
                <a:gd name="T2" fmla="*/ 28 w 40"/>
                <a:gd name="T3" fmla="*/ 5 h 23"/>
                <a:gd name="T4" fmla="*/ 21 w 40"/>
                <a:gd name="T5" fmla="*/ 13 h 23"/>
                <a:gd name="T6" fmla="*/ 11 w 40"/>
                <a:gd name="T7" fmla="*/ 17 h 23"/>
                <a:gd name="T8" fmla="*/ 0 w 40"/>
                <a:gd name="T9" fmla="*/ 19 h 23"/>
                <a:gd name="T10" fmla="*/ 0 w 40"/>
                <a:gd name="T11" fmla="*/ 23 h 23"/>
                <a:gd name="T12" fmla="*/ 11 w 40"/>
                <a:gd name="T13" fmla="*/ 21 h 23"/>
                <a:gd name="T14" fmla="*/ 21 w 40"/>
                <a:gd name="T15" fmla="*/ 17 h 23"/>
                <a:gd name="T16" fmla="*/ 28 w 40"/>
                <a:gd name="T17" fmla="*/ 9 h 23"/>
                <a:gd name="T18" fmla="*/ 36 w 40"/>
                <a:gd name="T19" fmla="*/ 2 h 23"/>
                <a:gd name="T20" fmla="*/ 40 w 40"/>
                <a:gd name="T21" fmla="*/ 0 h 23"/>
                <a:gd name="T22" fmla="*/ 34 w 40"/>
                <a:gd name="T23" fmla="*/ 0 h 2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0"/>
                <a:gd name="T37" fmla="*/ 0 h 23"/>
                <a:gd name="T38" fmla="*/ 40 w 40"/>
                <a:gd name="T39" fmla="*/ 23 h 2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0" h="23">
                  <a:moveTo>
                    <a:pt x="34" y="0"/>
                  </a:moveTo>
                  <a:lnTo>
                    <a:pt x="28" y="5"/>
                  </a:lnTo>
                  <a:lnTo>
                    <a:pt x="21" y="13"/>
                  </a:lnTo>
                  <a:lnTo>
                    <a:pt x="11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11" y="21"/>
                  </a:lnTo>
                  <a:lnTo>
                    <a:pt x="21" y="17"/>
                  </a:lnTo>
                  <a:lnTo>
                    <a:pt x="28" y="9"/>
                  </a:lnTo>
                  <a:lnTo>
                    <a:pt x="36" y="2"/>
                  </a:lnTo>
                  <a:lnTo>
                    <a:pt x="40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018" name="Freeform 1367">
              <a:extLst>
                <a:ext uri="{FF2B5EF4-FFF2-40B4-BE49-F238E27FC236}">
                  <a16:creationId xmlns:a16="http://schemas.microsoft.com/office/drawing/2014/main" id="{5383A90F-8B5A-9F35-5A4E-2F8003E87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1528"/>
              <a:ext cx="21" cy="23"/>
            </a:xfrm>
            <a:custGeom>
              <a:avLst/>
              <a:gdLst>
                <a:gd name="T0" fmla="*/ 21 w 21"/>
                <a:gd name="T1" fmla="*/ 19 h 23"/>
                <a:gd name="T2" fmla="*/ 13 w 21"/>
                <a:gd name="T3" fmla="*/ 17 h 23"/>
                <a:gd name="T4" fmla="*/ 7 w 21"/>
                <a:gd name="T5" fmla="*/ 15 h 23"/>
                <a:gd name="T6" fmla="*/ 4 w 21"/>
                <a:gd name="T7" fmla="*/ 11 h 23"/>
                <a:gd name="T8" fmla="*/ 2 w 21"/>
                <a:gd name="T9" fmla="*/ 7 h 23"/>
                <a:gd name="T10" fmla="*/ 4 w 21"/>
                <a:gd name="T11" fmla="*/ 3 h 23"/>
                <a:gd name="T12" fmla="*/ 7 w 21"/>
                <a:gd name="T13" fmla="*/ 0 h 23"/>
                <a:gd name="T14" fmla="*/ 11 w 21"/>
                <a:gd name="T15" fmla="*/ 0 h 23"/>
                <a:gd name="T16" fmla="*/ 4 w 21"/>
                <a:gd name="T17" fmla="*/ 0 h 23"/>
                <a:gd name="T18" fmla="*/ 2 w 21"/>
                <a:gd name="T19" fmla="*/ 2 h 23"/>
                <a:gd name="T20" fmla="*/ 0 w 21"/>
                <a:gd name="T21" fmla="*/ 7 h 23"/>
                <a:gd name="T22" fmla="*/ 2 w 21"/>
                <a:gd name="T23" fmla="*/ 13 h 23"/>
                <a:gd name="T24" fmla="*/ 6 w 21"/>
                <a:gd name="T25" fmla="*/ 19 h 23"/>
                <a:gd name="T26" fmla="*/ 13 w 21"/>
                <a:gd name="T27" fmla="*/ 23 h 23"/>
                <a:gd name="T28" fmla="*/ 21 w 21"/>
                <a:gd name="T29" fmla="*/ 23 h 23"/>
                <a:gd name="T30" fmla="*/ 21 w 21"/>
                <a:gd name="T31" fmla="*/ 19 h 2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1"/>
                <a:gd name="T49" fmla="*/ 0 h 23"/>
                <a:gd name="T50" fmla="*/ 21 w 21"/>
                <a:gd name="T51" fmla="*/ 23 h 2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1" h="23">
                  <a:moveTo>
                    <a:pt x="21" y="19"/>
                  </a:moveTo>
                  <a:lnTo>
                    <a:pt x="13" y="17"/>
                  </a:lnTo>
                  <a:lnTo>
                    <a:pt x="7" y="15"/>
                  </a:lnTo>
                  <a:lnTo>
                    <a:pt x="4" y="11"/>
                  </a:lnTo>
                  <a:lnTo>
                    <a:pt x="2" y="7"/>
                  </a:lnTo>
                  <a:lnTo>
                    <a:pt x="4" y="3"/>
                  </a:lnTo>
                  <a:lnTo>
                    <a:pt x="7" y="0"/>
                  </a:lnTo>
                  <a:lnTo>
                    <a:pt x="11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7"/>
                  </a:lnTo>
                  <a:lnTo>
                    <a:pt x="2" y="13"/>
                  </a:lnTo>
                  <a:lnTo>
                    <a:pt x="6" y="19"/>
                  </a:lnTo>
                  <a:lnTo>
                    <a:pt x="13" y="23"/>
                  </a:lnTo>
                  <a:lnTo>
                    <a:pt x="21" y="23"/>
                  </a:lnTo>
                  <a:lnTo>
                    <a:pt x="21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019" name="Freeform 1368">
              <a:extLst>
                <a:ext uri="{FF2B5EF4-FFF2-40B4-BE49-F238E27FC236}">
                  <a16:creationId xmlns:a16="http://schemas.microsoft.com/office/drawing/2014/main" id="{559DBD0A-354D-49EC-8E41-A4E70FD3E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1528"/>
              <a:ext cx="40" cy="23"/>
            </a:xfrm>
            <a:custGeom>
              <a:avLst/>
              <a:gdLst>
                <a:gd name="T0" fmla="*/ 34 w 40"/>
                <a:gd name="T1" fmla="*/ 0 h 23"/>
                <a:gd name="T2" fmla="*/ 29 w 40"/>
                <a:gd name="T3" fmla="*/ 5 h 23"/>
                <a:gd name="T4" fmla="*/ 21 w 40"/>
                <a:gd name="T5" fmla="*/ 13 h 23"/>
                <a:gd name="T6" fmla="*/ 11 w 40"/>
                <a:gd name="T7" fmla="*/ 17 h 23"/>
                <a:gd name="T8" fmla="*/ 0 w 40"/>
                <a:gd name="T9" fmla="*/ 19 h 23"/>
                <a:gd name="T10" fmla="*/ 0 w 40"/>
                <a:gd name="T11" fmla="*/ 23 h 23"/>
                <a:gd name="T12" fmla="*/ 13 w 40"/>
                <a:gd name="T13" fmla="*/ 21 h 23"/>
                <a:gd name="T14" fmla="*/ 23 w 40"/>
                <a:gd name="T15" fmla="*/ 17 h 23"/>
                <a:gd name="T16" fmla="*/ 31 w 40"/>
                <a:gd name="T17" fmla="*/ 9 h 23"/>
                <a:gd name="T18" fmla="*/ 36 w 40"/>
                <a:gd name="T19" fmla="*/ 2 h 23"/>
                <a:gd name="T20" fmla="*/ 40 w 40"/>
                <a:gd name="T21" fmla="*/ 0 h 23"/>
                <a:gd name="T22" fmla="*/ 34 w 40"/>
                <a:gd name="T23" fmla="*/ 0 h 2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0"/>
                <a:gd name="T37" fmla="*/ 0 h 23"/>
                <a:gd name="T38" fmla="*/ 40 w 40"/>
                <a:gd name="T39" fmla="*/ 23 h 2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0" h="23">
                  <a:moveTo>
                    <a:pt x="34" y="0"/>
                  </a:moveTo>
                  <a:lnTo>
                    <a:pt x="29" y="5"/>
                  </a:lnTo>
                  <a:lnTo>
                    <a:pt x="21" y="13"/>
                  </a:lnTo>
                  <a:lnTo>
                    <a:pt x="11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13" y="21"/>
                  </a:lnTo>
                  <a:lnTo>
                    <a:pt x="23" y="17"/>
                  </a:lnTo>
                  <a:lnTo>
                    <a:pt x="31" y="9"/>
                  </a:lnTo>
                  <a:lnTo>
                    <a:pt x="36" y="2"/>
                  </a:lnTo>
                  <a:lnTo>
                    <a:pt x="40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020" name="Freeform 1369">
              <a:extLst>
                <a:ext uri="{FF2B5EF4-FFF2-40B4-BE49-F238E27FC236}">
                  <a16:creationId xmlns:a16="http://schemas.microsoft.com/office/drawing/2014/main" id="{32152996-40F6-64AE-58D2-A5488B426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" y="1528"/>
              <a:ext cx="23" cy="23"/>
            </a:xfrm>
            <a:custGeom>
              <a:avLst/>
              <a:gdLst>
                <a:gd name="T0" fmla="*/ 23 w 23"/>
                <a:gd name="T1" fmla="*/ 19 h 23"/>
                <a:gd name="T2" fmla="*/ 13 w 23"/>
                <a:gd name="T3" fmla="*/ 17 h 23"/>
                <a:gd name="T4" fmla="*/ 8 w 23"/>
                <a:gd name="T5" fmla="*/ 15 h 23"/>
                <a:gd name="T6" fmla="*/ 4 w 23"/>
                <a:gd name="T7" fmla="*/ 11 h 23"/>
                <a:gd name="T8" fmla="*/ 4 w 23"/>
                <a:gd name="T9" fmla="*/ 7 h 23"/>
                <a:gd name="T10" fmla="*/ 4 w 23"/>
                <a:gd name="T11" fmla="*/ 3 h 23"/>
                <a:gd name="T12" fmla="*/ 8 w 23"/>
                <a:gd name="T13" fmla="*/ 0 h 23"/>
                <a:gd name="T14" fmla="*/ 12 w 23"/>
                <a:gd name="T15" fmla="*/ 0 h 23"/>
                <a:gd name="T16" fmla="*/ 4 w 23"/>
                <a:gd name="T17" fmla="*/ 0 h 23"/>
                <a:gd name="T18" fmla="*/ 2 w 23"/>
                <a:gd name="T19" fmla="*/ 2 h 23"/>
                <a:gd name="T20" fmla="*/ 0 w 23"/>
                <a:gd name="T21" fmla="*/ 7 h 23"/>
                <a:gd name="T22" fmla="*/ 2 w 23"/>
                <a:gd name="T23" fmla="*/ 13 h 23"/>
                <a:gd name="T24" fmla="*/ 6 w 23"/>
                <a:gd name="T25" fmla="*/ 19 h 23"/>
                <a:gd name="T26" fmla="*/ 13 w 23"/>
                <a:gd name="T27" fmla="*/ 23 h 23"/>
                <a:gd name="T28" fmla="*/ 23 w 23"/>
                <a:gd name="T29" fmla="*/ 23 h 23"/>
                <a:gd name="T30" fmla="*/ 23 w 23"/>
                <a:gd name="T31" fmla="*/ 19 h 2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"/>
                <a:gd name="T49" fmla="*/ 0 h 23"/>
                <a:gd name="T50" fmla="*/ 23 w 23"/>
                <a:gd name="T51" fmla="*/ 23 h 2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" h="23">
                  <a:moveTo>
                    <a:pt x="23" y="19"/>
                  </a:moveTo>
                  <a:lnTo>
                    <a:pt x="13" y="17"/>
                  </a:lnTo>
                  <a:lnTo>
                    <a:pt x="8" y="15"/>
                  </a:lnTo>
                  <a:lnTo>
                    <a:pt x="4" y="11"/>
                  </a:lnTo>
                  <a:lnTo>
                    <a:pt x="4" y="7"/>
                  </a:lnTo>
                  <a:lnTo>
                    <a:pt x="4" y="3"/>
                  </a:lnTo>
                  <a:lnTo>
                    <a:pt x="8" y="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7"/>
                  </a:lnTo>
                  <a:lnTo>
                    <a:pt x="2" y="13"/>
                  </a:lnTo>
                  <a:lnTo>
                    <a:pt x="6" y="19"/>
                  </a:lnTo>
                  <a:lnTo>
                    <a:pt x="13" y="23"/>
                  </a:lnTo>
                  <a:lnTo>
                    <a:pt x="23" y="23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021" name="Freeform 1370">
              <a:extLst>
                <a:ext uri="{FF2B5EF4-FFF2-40B4-BE49-F238E27FC236}">
                  <a16:creationId xmlns:a16="http://schemas.microsoft.com/office/drawing/2014/main" id="{7CF7EBCD-6E6F-CF9A-4D2C-A49623E91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" y="1528"/>
              <a:ext cx="40" cy="23"/>
            </a:xfrm>
            <a:custGeom>
              <a:avLst/>
              <a:gdLst>
                <a:gd name="T0" fmla="*/ 35 w 40"/>
                <a:gd name="T1" fmla="*/ 0 h 23"/>
                <a:gd name="T2" fmla="*/ 29 w 40"/>
                <a:gd name="T3" fmla="*/ 5 h 23"/>
                <a:gd name="T4" fmla="*/ 21 w 40"/>
                <a:gd name="T5" fmla="*/ 13 h 23"/>
                <a:gd name="T6" fmla="*/ 12 w 40"/>
                <a:gd name="T7" fmla="*/ 17 h 23"/>
                <a:gd name="T8" fmla="*/ 0 w 40"/>
                <a:gd name="T9" fmla="*/ 19 h 23"/>
                <a:gd name="T10" fmla="*/ 0 w 40"/>
                <a:gd name="T11" fmla="*/ 23 h 23"/>
                <a:gd name="T12" fmla="*/ 12 w 40"/>
                <a:gd name="T13" fmla="*/ 21 h 23"/>
                <a:gd name="T14" fmla="*/ 21 w 40"/>
                <a:gd name="T15" fmla="*/ 17 h 23"/>
                <a:gd name="T16" fmla="*/ 29 w 40"/>
                <a:gd name="T17" fmla="*/ 9 h 23"/>
                <a:gd name="T18" fmla="*/ 37 w 40"/>
                <a:gd name="T19" fmla="*/ 2 h 23"/>
                <a:gd name="T20" fmla="*/ 40 w 40"/>
                <a:gd name="T21" fmla="*/ 0 h 23"/>
                <a:gd name="T22" fmla="*/ 35 w 40"/>
                <a:gd name="T23" fmla="*/ 0 h 2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0"/>
                <a:gd name="T37" fmla="*/ 0 h 23"/>
                <a:gd name="T38" fmla="*/ 40 w 40"/>
                <a:gd name="T39" fmla="*/ 23 h 2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0" h="23">
                  <a:moveTo>
                    <a:pt x="35" y="0"/>
                  </a:moveTo>
                  <a:lnTo>
                    <a:pt x="29" y="5"/>
                  </a:lnTo>
                  <a:lnTo>
                    <a:pt x="21" y="13"/>
                  </a:lnTo>
                  <a:lnTo>
                    <a:pt x="12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12" y="21"/>
                  </a:lnTo>
                  <a:lnTo>
                    <a:pt x="21" y="17"/>
                  </a:lnTo>
                  <a:lnTo>
                    <a:pt x="29" y="9"/>
                  </a:lnTo>
                  <a:lnTo>
                    <a:pt x="37" y="2"/>
                  </a:lnTo>
                  <a:lnTo>
                    <a:pt x="40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022" name="Freeform 1371">
              <a:extLst>
                <a:ext uri="{FF2B5EF4-FFF2-40B4-BE49-F238E27FC236}">
                  <a16:creationId xmlns:a16="http://schemas.microsoft.com/office/drawing/2014/main" id="{68BE08CB-F6F3-F231-32B6-14642382E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" y="1528"/>
              <a:ext cx="21" cy="23"/>
            </a:xfrm>
            <a:custGeom>
              <a:avLst/>
              <a:gdLst>
                <a:gd name="T0" fmla="*/ 21 w 21"/>
                <a:gd name="T1" fmla="*/ 19 h 23"/>
                <a:gd name="T2" fmla="*/ 14 w 21"/>
                <a:gd name="T3" fmla="*/ 17 h 23"/>
                <a:gd name="T4" fmla="*/ 8 w 21"/>
                <a:gd name="T5" fmla="*/ 15 h 23"/>
                <a:gd name="T6" fmla="*/ 4 w 21"/>
                <a:gd name="T7" fmla="*/ 11 h 23"/>
                <a:gd name="T8" fmla="*/ 2 w 21"/>
                <a:gd name="T9" fmla="*/ 7 h 23"/>
                <a:gd name="T10" fmla="*/ 4 w 21"/>
                <a:gd name="T11" fmla="*/ 3 h 23"/>
                <a:gd name="T12" fmla="*/ 8 w 21"/>
                <a:gd name="T13" fmla="*/ 0 h 23"/>
                <a:gd name="T14" fmla="*/ 12 w 21"/>
                <a:gd name="T15" fmla="*/ 0 h 23"/>
                <a:gd name="T16" fmla="*/ 4 w 21"/>
                <a:gd name="T17" fmla="*/ 0 h 23"/>
                <a:gd name="T18" fmla="*/ 2 w 21"/>
                <a:gd name="T19" fmla="*/ 2 h 23"/>
                <a:gd name="T20" fmla="*/ 0 w 21"/>
                <a:gd name="T21" fmla="*/ 7 h 23"/>
                <a:gd name="T22" fmla="*/ 2 w 21"/>
                <a:gd name="T23" fmla="*/ 13 h 23"/>
                <a:gd name="T24" fmla="*/ 6 w 21"/>
                <a:gd name="T25" fmla="*/ 19 h 23"/>
                <a:gd name="T26" fmla="*/ 14 w 21"/>
                <a:gd name="T27" fmla="*/ 23 h 23"/>
                <a:gd name="T28" fmla="*/ 21 w 21"/>
                <a:gd name="T29" fmla="*/ 23 h 23"/>
                <a:gd name="T30" fmla="*/ 21 w 21"/>
                <a:gd name="T31" fmla="*/ 19 h 2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1"/>
                <a:gd name="T49" fmla="*/ 0 h 23"/>
                <a:gd name="T50" fmla="*/ 21 w 21"/>
                <a:gd name="T51" fmla="*/ 23 h 2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1" h="23">
                  <a:moveTo>
                    <a:pt x="21" y="19"/>
                  </a:moveTo>
                  <a:lnTo>
                    <a:pt x="14" y="17"/>
                  </a:lnTo>
                  <a:lnTo>
                    <a:pt x="8" y="15"/>
                  </a:lnTo>
                  <a:lnTo>
                    <a:pt x="4" y="11"/>
                  </a:lnTo>
                  <a:lnTo>
                    <a:pt x="2" y="7"/>
                  </a:lnTo>
                  <a:lnTo>
                    <a:pt x="4" y="3"/>
                  </a:lnTo>
                  <a:lnTo>
                    <a:pt x="8" y="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7"/>
                  </a:lnTo>
                  <a:lnTo>
                    <a:pt x="2" y="13"/>
                  </a:lnTo>
                  <a:lnTo>
                    <a:pt x="6" y="19"/>
                  </a:lnTo>
                  <a:lnTo>
                    <a:pt x="14" y="23"/>
                  </a:lnTo>
                  <a:lnTo>
                    <a:pt x="21" y="23"/>
                  </a:lnTo>
                  <a:lnTo>
                    <a:pt x="21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023" name="Freeform 1372">
              <a:extLst>
                <a:ext uri="{FF2B5EF4-FFF2-40B4-BE49-F238E27FC236}">
                  <a16:creationId xmlns:a16="http://schemas.microsoft.com/office/drawing/2014/main" id="{C0D8524C-A6DF-1187-98CB-97E5753C3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1528"/>
              <a:ext cx="41" cy="23"/>
            </a:xfrm>
            <a:custGeom>
              <a:avLst/>
              <a:gdLst>
                <a:gd name="T0" fmla="*/ 35 w 41"/>
                <a:gd name="T1" fmla="*/ 0 h 23"/>
                <a:gd name="T2" fmla="*/ 29 w 41"/>
                <a:gd name="T3" fmla="*/ 5 h 23"/>
                <a:gd name="T4" fmla="*/ 21 w 41"/>
                <a:gd name="T5" fmla="*/ 13 h 23"/>
                <a:gd name="T6" fmla="*/ 12 w 41"/>
                <a:gd name="T7" fmla="*/ 17 h 23"/>
                <a:gd name="T8" fmla="*/ 0 w 41"/>
                <a:gd name="T9" fmla="*/ 19 h 23"/>
                <a:gd name="T10" fmla="*/ 0 w 41"/>
                <a:gd name="T11" fmla="*/ 23 h 23"/>
                <a:gd name="T12" fmla="*/ 14 w 41"/>
                <a:gd name="T13" fmla="*/ 21 h 23"/>
                <a:gd name="T14" fmla="*/ 23 w 41"/>
                <a:gd name="T15" fmla="*/ 17 h 23"/>
                <a:gd name="T16" fmla="*/ 31 w 41"/>
                <a:gd name="T17" fmla="*/ 9 h 23"/>
                <a:gd name="T18" fmla="*/ 37 w 41"/>
                <a:gd name="T19" fmla="*/ 2 h 23"/>
                <a:gd name="T20" fmla="*/ 41 w 41"/>
                <a:gd name="T21" fmla="*/ 0 h 23"/>
                <a:gd name="T22" fmla="*/ 35 w 41"/>
                <a:gd name="T23" fmla="*/ 0 h 2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1"/>
                <a:gd name="T37" fmla="*/ 0 h 23"/>
                <a:gd name="T38" fmla="*/ 41 w 41"/>
                <a:gd name="T39" fmla="*/ 23 h 2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1" h="23">
                  <a:moveTo>
                    <a:pt x="35" y="0"/>
                  </a:moveTo>
                  <a:lnTo>
                    <a:pt x="29" y="5"/>
                  </a:lnTo>
                  <a:lnTo>
                    <a:pt x="21" y="13"/>
                  </a:lnTo>
                  <a:lnTo>
                    <a:pt x="12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14" y="21"/>
                  </a:lnTo>
                  <a:lnTo>
                    <a:pt x="23" y="17"/>
                  </a:lnTo>
                  <a:lnTo>
                    <a:pt x="31" y="9"/>
                  </a:lnTo>
                  <a:lnTo>
                    <a:pt x="37" y="2"/>
                  </a:lnTo>
                  <a:lnTo>
                    <a:pt x="41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024" name="Freeform 1373">
              <a:extLst>
                <a:ext uri="{FF2B5EF4-FFF2-40B4-BE49-F238E27FC236}">
                  <a16:creationId xmlns:a16="http://schemas.microsoft.com/office/drawing/2014/main" id="{ADB55D03-7C73-39CB-31F3-EBB6E0554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7" y="1528"/>
              <a:ext cx="23" cy="23"/>
            </a:xfrm>
            <a:custGeom>
              <a:avLst/>
              <a:gdLst>
                <a:gd name="T0" fmla="*/ 23 w 23"/>
                <a:gd name="T1" fmla="*/ 19 h 23"/>
                <a:gd name="T2" fmla="*/ 14 w 23"/>
                <a:gd name="T3" fmla="*/ 17 h 23"/>
                <a:gd name="T4" fmla="*/ 8 w 23"/>
                <a:gd name="T5" fmla="*/ 15 h 23"/>
                <a:gd name="T6" fmla="*/ 4 w 23"/>
                <a:gd name="T7" fmla="*/ 11 h 23"/>
                <a:gd name="T8" fmla="*/ 4 w 23"/>
                <a:gd name="T9" fmla="*/ 7 h 23"/>
                <a:gd name="T10" fmla="*/ 4 w 23"/>
                <a:gd name="T11" fmla="*/ 3 h 23"/>
                <a:gd name="T12" fmla="*/ 8 w 23"/>
                <a:gd name="T13" fmla="*/ 0 h 23"/>
                <a:gd name="T14" fmla="*/ 12 w 23"/>
                <a:gd name="T15" fmla="*/ 0 h 23"/>
                <a:gd name="T16" fmla="*/ 4 w 23"/>
                <a:gd name="T17" fmla="*/ 0 h 23"/>
                <a:gd name="T18" fmla="*/ 2 w 23"/>
                <a:gd name="T19" fmla="*/ 2 h 23"/>
                <a:gd name="T20" fmla="*/ 0 w 23"/>
                <a:gd name="T21" fmla="*/ 7 h 23"/>
                <a:gd name="T22" fmla="*/ 2 w 23"/>
                <a:gd name="T23" fmla="*/ 13 h 23"/>
                <a:gd name="T24" fmla="*/ 6 w 23"/>
                <a:gd name="T25" fmla="*/ 19 h 23"/>
                <a:gd name="T26" fmla="*/ 14 w 23"/>
                <a:gd name="T27" fmla="*/ 23 h 23"/>
                <a:gd name="T28" fmla="*/ 23 w 23"/>
                <a:gd name="T29" fmla="*/ 23 h 23"/>
                <a:gd name="T30" fmla="*/ 23 w 23"/>
                <a:gd name="T31" fmla="*/ 19 h 2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"/>
                <a:gd name="T49" fmla="*/ 0 h 23"/>
                <a:gd name="T50" fmla="*/ 23 w 23"/>
                <a:gd name="T51" fmla="*/ 23 h 2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" h="23">
                  <a:moveTo>
                    <a:pt x="23" y="19"/>
                  </a:moveTo>
                  <a:lnTo>
                    <a:pt x="14" y="17"/>
                  </a:lnTo>
                  <a:lnTo>
                    <a:pt x="8" y="15"/>
                  </a:lnTo>
                  <a:lnTo>
                    <a:pt x="4" y="11"/>
                  </a:lnTo>
                  <a:lnTo>
                    <a:pt x="4" y="7"/>
                  </a:lnTo>
                  <a:lnTo>
                    <a:pt x="4" y="3"/>
                  </a:lnTo>
                  <a:lnTo>
                    <a:pt x="8" y="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7"/>
                  </a:lnTo>
                  <a:lnTo>
                    <a:pt x="2" y="13"/>
                  </a:lnTo>
                  <a:lnTo>
                    <a:pt x="6" y="19"/>
                  </a:lnTo>
                  <a:lnTo>
                    <a:pt x="14" y="23"/>
                  </a:lnTo>
                  <a:lnTo>
                    <a:pt x="23" y="23"/>
                  </a:lnTo>
                  <a:lnTo>
                    <a:pt x="23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025" name="Freeform 1374">
              <a:extLst>
                <a:ext uri="{FF2B5EF4-FFF2-40B4-BE49-F238E27FC236}">
                  <a16:creationId xmlns:a16="http://schemas.microsoft.com/office/drawing/2014/main" id="{DE2AD0F6-36AB-CFC3-4D5A-1D4842180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1528"/>
              <a:ext cx="41" cy="23"/>
            </a:xfrm>
            <a:custGeom>
              <a:avLst/>
              <a:gdLst>
                <a:gd name="T0" fmla="*/ 35 w 41"/>
                <a:gd name="T1" fmla="*/ 0 h 23"/>
                <a:gd name="T2" fmla="*/ 29 w 41"/>
                <a:gd name="T3" fmla="*/ 5 h 23"/>
                <a:gd name="T4" fmla="*/ 22 w 41"/>
                <a:gd name="T5" fmla="*/ 13 h 23"/>
                <a:gd name="T6" fmla="*/ 12 w 41"/>
                <a:gd name="T7" fmla="*/ 17 h 23"/>
                <a:gd name="T8" fmla="*/ 0 w 41"/>
                <a:gd name="T9" fmla="*/ 19 h 23"/>
                <a:gd name="T10" fmla="*/ 0 w 41"/>
                <a:gd name="T11" fmla="*/ 23 h 23"/>
                <a:gd name="T12" fmla="*/ 12 w 41"/>
                <a:gd name="T13" fmla="*/ 21 h 23"/>
                <a:gd name="T14" fmla="*/ 22 w 41"/>
                <a:gd name="T15" fmla="*/ 17 h 23"/>
                <a:gd name="T16" fmla="*/ 29 w 41"/>
                <a:gd name="T17" fmla="*/ 9 h 23"/>
                <a:gd name="T18" fmla="*/ 37 w 41"/>
                <a:gd name="T19" fmla="*/ 2 h 23"/>
                <a:gd name="T20" fmla="*/ 41 w 41"/>
                <a:gd name="T21" fmla="*/ 0 h 23"/>
                <a:gd name="T22" fmla="*/ 35 w 41"/>
                <a:gd name="T23" fmla="*/ 0 h 2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1"/>
                <a:gd name="T37" fmla="*/ 0 h 23"/>
                <a:gd name="T38" fmla="*/ 41 w 41"/>
                <a:gd name="T39" fmla="*/ 23 h 2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1" h="23">
                  <a:moveTo>
                    <a:pt x="35" y="0"/>
                  </a:moveTo>
                  <a:lnTo>
                    <a:pt x="29" y="5"/>
                  </a:lnTo>
                  <a:lnTo>
                    <a:pt x="22" y="13"/>
                  </a:lnTo>
                  <a:lnTo>
                    <a:pt x="12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12" y="21"/>
                  </a:lnTo>
                  <a:lnTo>
                    <a:pt x="22" y="17"/>
                  </a:lnTo>
                  <a:lnTo>
                    <a:pt x="29" y="9"/>
                  </a:lnTo>
                  <a:lnTo>
                    <a:pt x="37" y="2"/>
                  </a:lnTo>
                  <a:lnTo>
                    <a:pt x="41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026" name="Freeform 1375">
              <a:extLst>
                <a:ext uri="{FF2B5EF4-FFF2-40B4-BE49-F238E27FC236}">
                  <a16:creationId xmlns:a16="http://schemas.microsoft.com/office/drawing/2014/main" id="{DBB39360-8049-789B-A282-15FDABF84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5" y="1528"/>
              <a:ext cx="21" cy="23"/>
            </a:xfrm>
            <a:custGeom>
              <a:avLst/>
              <a:gdLst>
                <a:gd name="T0" fmla="*/ 21 w 21"/>
                <a:gd name="T1" fmla="*/ 19 h 23"/>
                <a:gd name="T2" fmla="*/ 13 w 21"/>
                <a:gd name="T3" fmla="*/ 17 h 23"/>
                <a:gd name="T4" fmla="*/ 7 w 21"/>
                <a:gd name="T5" fmla="*/ 15 h 23"/>
                <a:gd name="T6" fmla="*/ 3 w 21"/>
                <a:gd name="T7" fmla="*/ 11 h 23"/>
                <a:gd name="T8" fmla="*/ 2 w 21"/>
                <a:gd name="T9" fmla="*/ 7 h 23"/>
                <a:gd name="T10" fmla="*/ 3 w 21"/>
                <a:gd name="T11" fmla="*/ 3 h 23"/>
                <a:gd name="T12" fmla="*/ 7 w 21"/>
                <a:gd name="T13" fmla="*/ 0 h 23"/>
                <a:gd name="T14" fmla="*/ 11 w 21"/>
                <a:gd name="T15" fmla="*/ 0 h 23"/>
                <a:gd name="T16" fmla="*/ 3 w 21"/>
                <a:gd name="T17" fmla="*/ 0 h 23"/>
                <a:gd name="T18" fmla="*/ 2 w 21"/>
                <a:gd name="T19" fmla="*/ 2 h 23"/>
                <a:gd name="T20" fmla="*/ 0 w 21"/>
                <a:gd name="T21" fmla="*/ 7 h 23"/>
                <a:gd name="T22" fmla="*/ 2 w 21"/>
                <a:gd name="T23" fmla="*/ 13 h 23"/>
                <a:gd name="T24" fmla="*/ 5 w 21"/>
                <a:gd name="T25" fmla="*/ 19 h 23"/>
                <a:gd name="T26" fmla="*/ 13 w 21"/>
                <a:gd name="T27" fmla="*/ 23 h 23"/>
                <a:gd name="T28" fmla="*/ 21 w 21"/>
                <a:gd name="T29" fmla="*/ 23 h 23"/>
                <a:gd name="T30" fmla="*/ 21 w 21"/>
                <a:gd name="T31" fmla="*/ 19 h 2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1"/>
                <a:gd name="T49" fmla="*/ 0 h 23"/>
                <a:gd name="T50" fmla="*/ 21 w 21"/>
                <a:gd name="T51" fmla="*/ 23 h 2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1" h="23">
                  <a:moveTo>
                    <a:pt x="21" y="19"/>
                  </a:moveTo>
                  <a:lnTo>
                    <a:pt x="13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2" y="7"/>
                  </a:lnTo>
                  <a:lnTo>
                    <a:pt x="3" y="3"/>
                  </a:lnTo>
                  <a:lnTo>
                    <a:pt x="7" y="0"/>
                  </a:lnTo>
                  <a:lnTo>
                    <a:pt x="11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7"/>
                  </a:lnTo>
                  <a:lnTo>
                    <a:pt x="2" y="13"/>
                  </a:lnTo>
                  <a:lnTo>
                    <a:pt x="5" y="19"/>
                  </a:lnTo>
                  <a:lnTo>
                    <a:pt x="13" y="23"/>
                  </a:lnTo>
                  <a:lnTo>
                    <a:pt x="21" y="23"/>
                  </a:lnTo>
                  <a:lnTo>
                    <a:pt x="21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027" name="Freeform 1376">
              <a:extLst>
                <a:ext uri="{FF2B5EF4-FFF2-40B4-BE49-F238E27FC236}">
                  <a16:creationId xmlns:a16="http://schemas.microsoft.com/office/drawing/2014/main" id="{59713D95-2F46-656E-9C66-62B577D9B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6" y="1528"/>
              <a:ext cx="40" cy="23"/>
            </a:xfrm>
            <a:custGeom>
              <a:avLst/>
              <a:gdLst>
                <a:gd name="T0" fmla="*/ 34 w 40"/>
                <a:gd name="T1" fmla="*/ 0 h 23"/>
                <a:gd name="T2" fmla="*/ 29 w 40"/>
                <a:gd name="T3" fmla="*/ 5 h 23"/>
                <a:gd name="T4" fmla="*/ 21 w 40"/>
                <a:gd name="T5" fmla="*/ 13 h 23"/>
                <a:gd name="T6" fmla="*/ 11 w 40"/>
                <a:gd name="T7" fmla="*/ 17 h 23"/>
                <a:gd name="T8" fmla="*/ 0 w 40"/>
                <a:gd name="T9" fmla="*/ 19 h 23"/>
                <a:gd name="T10" fmla="*/ 0 w 40"/>
                <a:gd name="T11" fmla="*/ 23 h 23"/>
                <a:gd name="T12" fmla="*/ 13 w 40"/>
                <a:gd name="T13" fmla="*/ 21 h 23"/>
                <a:gd name="T14" fmla="*/ 23 w 40"/>
                <a:gd name="T15" fmla="*/ 17 h 23"/>
                <a:gd name="T16" fmla="*/ 30 w 40"/>
                <a:gd name="T17" fmla="*/ 9 h 23"/>
                <a:gd name="T18" fmla="*/ 36 w 40"/>
                <a:gd name="T19" fmla="*/ 2 h 23"/>
                <a:gd name="T20" fmla="*/ 40 w 40"/>
                <a:gd name="T21" fmla="*/ 0 h 23"/>
                <a:gd name="T22" fmla="*/ 34 w 40"/>
                <a:gd name="T23" fmla="*/ 0 h 2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0"/>
                <a:gd name="T37" fmla="*/ 0 h 23"/>
                <a:gd name="T38" fmla="*/ 40 w 40"/>
                <a:gd name="T39" fmla="*/ 23 h 2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0" h="23">
                  <a:moveTo>
                    <a:pt x="34" y="0"/>
                  </a:moveTo>
                  <a:lnTo>
                    <a:pt x="29" y="5"/>
                  </a:lnTo>
                  <a:lnTo>
                    <a:pt x="21" y="13"/>
                  </a:lnTo>
                  <a:lnTo>
                    <a:pt x="11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13" y="21"/>
                  </a:lnTo>
                  <a:lnTo>
                    <a:pt x="23" y="17"/>
                  </a:lnTo>
                  <a:lnTo>
                    <a:pt x="30" y="9"/>
                  </a:lnTo>
                  <a:lnTo>
                    <a:pt x="36" y="2"/>
                  </a:lnTo>
                  <a:lnTo>
                    <a:pt x="40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028" name="Freeform 1377">
              <a:extLst>
                <a:ext uri="{FF2B5EF4-FFF2-40B4-BE49-F238E27FC236}">
                  <a16:creationId xmlns:a16="http://schemas.microsoft.com/office/drawing/2014/main" id="{2D790DD8-FD57-32A8-AA20-CB37C8570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1528"/>
              <a:ext cx="11" cy="7"/>
            </a:xfrm>
            <a:custGeom>
              <a:avLst/>
              <a:gdLst>
                <a:gd name="T0" fmla="*/ 4 w 11"/>
                <a:gd name="T1" fmla="*/ 5 h 7"/>
                <a:gd name="T2" fmla="*/ 4 w 11"/>
                <a:gd name="T3" fmla="*/ 3 h 7"/>
                <a:gd name="T4" fmla="*/ 8 w 11"/>
                <a:gd name="T5" fmla="*/ 0 h 7"/>
                <a:gd name="T6" fmla="*/ 11 w 11"/>
                <a:gd name="T7" fmla="*/ 0 h 7"/>
                <a:gd name="T8" fmla="*/ 11 w 11"/>
                <a:gd name="T9" fmla="*/ 0 h 7"/>
                <a:gd name="T10" fmla="*/ 11 w 11"/>
                <a:gd name="T11" fmla="*/ 0 h 7"/>
                <a:gd name="T12" fmla="*/ 4 w 11"/>
                <a:gd name="T13" fmla="*/ 0 h 7"/>
                <a:gd name="T14" fmla="*/ 2 w 11"/>
                <a:gd name="T15" fmla="*/ 2 h 7"/>
                <a:gd name="T16" fmla="*/ 0 w 11"/>
                <a:gd name="T17" fmla="*/ 7 h 7"/>
                <a:gd name="T18" fmla="*/ 4 w 11"/>
                <a:gd name="T19" fmla="*/ 5 h 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"/>
                <a:gd name="T31" fmla="*/ 0 h 7"/>
                <a:gd name="T32" fmla="*/ 11 w 11"/>
                <a:gd name="T33" fmla="*/ 7 h 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" h="7">
                  <a:moveTo>
                    <a:pt x="4" y="5"/>
                  </a:moveTo>
                  <a:lnTo>
                    <a:pt x="4" y="3"/>
                  </a:lnTo>
                  <a:lnTo>
                    <a:pt x="8" y="0"/>
                  </a:lnTo>
                  <a:lnTo>
                    <a:pt x="11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7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4" name="Group 1382">
            <a:extLst>
              <a:ext uri="{FF2B5EF4-FFF2-40B4-BE49-F238E27FC236}">
                <a16:creationId xmlns:a16="http://schemas.microsoft.com/office/drawing/2014/main" id="{A7811AAB-28EE-7BFD-36D8-019B976F91A6}"/>
              </a:ext>
            </a:extLst>
          </p:cNvPr>
          <p:cNvGrpSpPr>
            <a:grpSpLocks/>
          </p:cNvGrpSpPr>
          <p:nvPr/>
        </p:nvGrpSpPr>
        <p:grpSpPr bwMode="auto">
          <a:xfrm>
            <a:off x="2570163" y="3308350"/>
            <a:ext cx="1363662" cy="1489075"/>
            <a:chOff x="2880" y="1853"/>
            <a:chExt cx="859" cy="938"/>
          </a:xfrm>
        </p:grpSpPr>
        <p:sp>
          <p:nvSpPr>
            <p:cNvPr id="19630" name="Freeform 1378">
              <a:extLst>
                <a:ext uri="{FF2B5EF4-FFF2-40B4-BE49-F238E27FC236}">
                  <a16:creationId xmlns:a16="http://schemas.microsoft.com/office/drawing/2014/main" id="{95025FCD-77C1-1716-8E7F-763CC2D5F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1854"/>
              <a:ext cx="461" cy="163"/>
            </a:xfrm>
            <a:custGeom>
              <a:avLst/>
              <a:gdLst>
                <a:gd name="T0" fmla="*/ 461 w 461"/>
                <a:gd name="T1" fmla="*/ 5 h 163"/>
                <a:gd name="T2" fmla="*/ 455 w 461"/>
                <a:gd name="T3" fmla="*/ 4 h 163"/>
                <a:gd name="T4" fmla="*/ 434 w 461"/>
                <a:gd name="T5" fmla="*/ 21 h 163"/>
                <a:gd name="T6" fmla="*/ 413 w 461"/>
                <a:gd name="T7" fmla="*/ 34 h 163"/>
                <a:gd name="T8" fmla="*/ 390 w 461"/>
                <a:gd name="T9" fmla="*/ 50 h 163"/>
                <a:gd name="T10" fmla="*/ 366 w 461"/>
                <a:gd name="T11" fmla="*/ 63 h 163"/>
                <a:gd name="T12" fmla="*/ 340 w 461"/>
                <a:gd name="T13" fmla="*/ 76 h 163"/>
                <a:gd name="T14" fmla="*/ 313 w 461"/>
                <a:gd name="T15" fmla="*/ 88 h 163"/>
                <a:gd name="T16" fmla="*/ 284 w 461"/>
                <a:gd name="T17" fmla="*/ 99 h 163"/>
                <a:gd name="T18" fmla="*/ 255 w 461"/>
                <a:gd name="T19" fmla="*/ 111 h 163"/>
                <a:gd name="T20" fmla="*/ 224 w 461"/>
                <a:gd name="T21" fmla="*/ 121 h 163"/>
                <a:gd name="T22" fmla="*/ 194 w 461"/>
                <a:gd name="T23" fmla="*/ 128 h 163"/>
                <a:gd name="T24" fmla="*/ 161 w 461"/>
                <a:gd name="T25" fmla="*/ 136 h 163"/>
                <a:gd name="T26" fmla="*/ 130 w 461"/>
                <a:gd name="T27" fmla="*/ 142 h 163"/>
                <a:gd name="T28" fmla="*/ 98 w 461"/>
                <a:gd name="T29" fmla="*/ 147 h 163"/>
                <a:gd name="T30" fmla="*/ 65 w 461"/>
                <a:gd name="T31" fmla="*/ 149 h 163"/>
                <a:gd name="T32" fmla="*/ 32 w 461"/>
                <a:gd name="T33" fmla="*/ 153 h 163"/>
                <a:gd name="T34" fmla="*/ 0 w 461"/>
                <a:gd name="T35" fmla="*/ 153 h 163"/>
                <a:gd name="T36" fmla="*/ 0 w 461"/>
                <a:gd name="T37" fmla="*/ 163 h 163"/>
                <a:gd name="T38" fmla="*/ 32 w 461"/>
                <a:gd name="T39" fmla="*/ 161 h 163"/>
                <a:gd name="T40" fmla="*/ 65 w 461"/>
                <a:gd name="T41" fmla="*/ 159 h 163"/>
                <a:gd name="T42" fmla="*/ 98 w 461"/>
                <a:gd name="T43" fmla="*/ 155 h 163"/>
                <a:gd name="T44" fmla="*/ 132 w 461"/>
                <a:gd name="T45" fmla="*/ 151 h 163"/>
                <a:gd name="T46" fmla="*/ 163 w 461"/>
                <a:gd name="T47" fmla="*/ 144 h 163"/>
                <a:gd name="T48" fmla="*/ 196 w 461"/>
                <a:gd name="T49" fmla="*/ 138 h 163"/>
                <a:gd name="T50" fmla="*/ 226 w 461"/>
                <a:gd name="T51" fmla="*/ 128 h 163"/>
                <a:gd name="T52" fmla="*/ 257 w 461"/>
                <a:gd name="T53" fmla="*/ 119 h 163"/>
                <a:gd name="T54" fmla="*/ 288 w 461"/>
                <a:gd name="T55" fmla="*/ 109 h 163"/>
                <a:gd name="T56" fmla="*/ 317 w 461"/>
                <a:gd name="T57" fmla="*/ 98 h 163"/>
                <a:gd name="T58" fmla="*/ 343 w 461"/>
                <a:gd name="T59" fmla="*/ 84 h 163"/>
                <a:gd name="T60" fmla="*/ 370 w 461"/>
                <a:gd name="T61" fmla="*/ 71 h 163"/>
                <a:gd name="T62" fmla="*/ 395 w 461"/>
                <a:gd name="T63" fmla="*/ 57 h 163"/>
                <a:gd name="T64" fmla="*/ 418 w 461"/>
                <a:gd name="T65" fmla="*/ 42 h 163"/>
                <a:gd name="T66" fmla="*/ 439 w 461"/>
                <a:gd name="T67" fmla="*/ 27 h 163"/>
                <a:gd name="T68" fmla="*/ 461 w 461"/>
                <a:gd name="T69" fmla="*/ 11 h 163"/>
                <a:gd name="T70" fmla="*/ 453 w 461"/>
                <a:gd name="T71" fmla="*/ 9 h 163"/>
                <a:gd name="T72" fmla="*/ 461 w 461"/>
                <a:gd name="T73" fmla="*/ 5 h 163"/>
                <a:gd name="T74" fmla="*/ 459 w 461"/>
                <a:gd name="T75" fmla="*/ 0 h 163"/>
                <a:gd name="T76" fmla="*/ 455 w 461"/>
                <a:gd name="T77" fmla="*/ 4 h 163"/>
                <a:gd name="T78" fmla="*/ 461 w 461"/>
                <a:gd name="T79" fmla="*/ 5 h 16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61"/>
                <a:gd name="T121" fmla="*/ 0 h 163"/>
                <a:gd name="T122" fmla="*/ 461 w 461"/>
                <a:gd name="T123" fmla="*/ 163 h 16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61" h="163">
                  <a:moveTo>
                    <a:pt x="461" y="5"/>
                  </a:moveTo>
                  <a:lnTo>
                    <a:pt x="455" y="4"/>
                  </a:lnTo>
                  <a:lnTo>
                    <a:pt x="434" y="21"/>
                  </a:lnTo>
                  <a:lnTo>
                    <a:pt x="413" y="34"/>
                  </a:lnTo>
                  <a:lnTo>
                    <a:pt x="390" y="50"/>
                  </a:lnTo>
                  <a:lnTo>
                    <a:pt x="366" y="63"/>
                  </a:lnTo>
                  <a:lnTo>
                    <a:pt x="340" y="76"/>
                  </a:lnTo>
                  <a:lnTo>
                    <a:pt x="313" y="88"/>
                  </a:lnTo>
                  <a:lnTo>
                    <a:pt x="284" y="99"/>
                  </a:lnTo>
                  <a:lnTo>
                    <a:pt x="255" y="111"/>
                  </a:lnTo>
                  <a:lnTo>
                    <a:pt x="224" y="121"/>
                  </a:lnTo>
                  <a:lnTo>
                    <a:pt x="194" y="128"/>
                  </a:lnTo>
                  <a:lnTo>
                    <a:pt x="161" y="136"/>
                  </a:lnTo>
                  <a:lnTo>
                    <a:pt x="130" y="142"/>
                  </a:lnTo>
                  <a:lnTo>
                    <a:pt x="98" y="147"/>
                  </a:lnTo>
                  <a:lnTo>
                    <a:pt x="65" y="149"/>
                  </a:lnTo>
                  <a:lnTo>
                    <a:pt x="32" y="153"/>
                  </a:lnTo>
                  <a:lnTo>
                    <a:pt x="0" y="153"/>
                  </a:lnTo>
                  <a:lnTo>
                    <a:pt x="0" y="163"/>
                  </a:lnTo>
                  <a:lnTo>
                    <a:pt x="32" y="161"/>
                  </a:lnTo>
                  <a:lnTo>
                    <a:pt x="65" y="159"/>
                  </a:lnTo>
                  <a:lnTo>
                    <a:pt x="98" y="155"/>
                  </a:lnTo>
                  <a:lnTo>
                    <a:pt x="132" y="151"/>
                  </a:lnTo>
                  <a:lnTo>
                    <a:pt x="163" y="144"/>
                  </a:lnTo>
                  <a:lnTo>
                    <a:pt x="196" y="138"/>
                  </a:lnTo>
                  <a:lnTo>
                    <a:pt x="226" y="128"/>
                  </a:lnTo>
                  <a:lnTo>
                    <a:pt x="257" y="119"/>
                  </a:lnTo>
                  <a:lnTo>
                    <a:pt x="288" y="109"/>
                  </a:lnTo>
                  <a:lnTo>
                    <a:pt x="317" y="98"/>
                  </a:lnTo>
                  <a:lnTo>
                    <a:pt x="343" y="84"/>
                  </a:lnTo>
                  <a:lnTo>
                    <a:pt x="370" y="71"/>
                  </a:lnTo>
                  <a:lnTo>
                    <a:pt x="395" y="57"/>
                  </a:lnTo>
                  <a:lnTo>
                    <a:pt x="418" y="42"/>
                  </a:lnTo>
                  <a:lnTo>
                    <a:pt x="439" y="27"/>
                  </a:lnTo>
                  <a:lnTo>
                    <a:pt x="461" y="11"/>
                  </a:lnTo>
                  <a:lnTo>
                    <a:pt x="453" y="9"/>
                  </a:lnTo>
                  <a:lnTo>
                    <a:pt x="461" y="5"/>
                  </a:lnTo>
                  <a:lnTo>
                    <a:pt x="459" y="0"/>
                  </a:lnTo>
                  <a:lnTo>
                    <a:pt x="455" y="4"/>
                  </a:lnTo>
                  <a:lnTo>
                    <a:pt x="461" y="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31" name="Freeform 1379">
              <a:extLst>
                <a:ext uri="{FF2B5EF4-FFF2-40B4-BE49-F238E27FC236}">
                  <a16:creationId xmlns:a16="http://schemas.microsoft.com/office/drawing/2014/main" id="{32EE2113-21F5-5196-21FC-07A2A3A02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1853"/>
              <a:ext cx="153" cy="818"/>
            </a:xfrm>
            <a:custGeom>
              <a:avLst/>
              <a:gdLst>
                <a:gd name="T0" fmla="*/ 134 w 153"/>
                <a:gd name="T1" fmla="*/ 818 h 818"/>
                <a:gd name="T2" fmla="*/ 136 w 153"/>
                <a:gd name="T3" fmla="*/ 816 h 818"/>
                <a:gd name="T4" fmla="*/ 144 w 153"/>
                <a:gd name="T5" fmla="*/ 773 h 818"/>
                <a:gd name="T6" fmla="*/ 150 w 153"/>
                <a:gd name="T7" fmla="*/ 731 h 818"/>
                <a:gd name="T8" fmla="*/ 151 w 153"/>
                <a:gd name="T9" fmla="*/ 687 h 818"/>
                <a:gd name="T10" fmla="*/ 153 w 153"/>
                <a:gd name="T11" fmla="*/ 645 h 818"/>
                <a:gd name="T12" fmla="*/ 151 w 153"/>
                <a:gd name="T13" fmla="*/ 599 h 818"/>
                <a:gd name="T14" fmla="*/ 150 w 153"/>
                <a:gd name="T15" fmla="*/ 553 h 818"/>
                <a:gd name="T16" fmla="*/ 144 w 153"/>
                <a:gd name="T17" fmla="*/ 507 h 818"/>
                <a:gd name="T18" fmla="*/ 136 w 153"/>
                <a:gd name="T19" fmla="*/ 459 h 818"/>
                <a:gd name="T20" fmla="*/ 128 w 153"/>
                <a:gd name="T21" fmla="*/ 409 h 818"/>
                <a:gd name="T22" fmla="*/ 117 w 153"/>
                <a:gd name="T23" fmla="*/ 357 h 818"/>
                <a:gd name="T24" fmla="*/ 103 w 153"/>
                <a:gd name="T25" fmla="*/ 304 h 818"/>
                <a:gd name="T26" fmla="*/ 88 w 153"/>
                <a:gd name="T27" fmla="*/ 248 h 818"/>
                <a:gd name="T28" fmla="*/ 71 w 153"/>
                <a:gd name="T29" fmla="*/ 190 h 818"/>
                <a:gd name="T30" fmla="*/ 52 w 153"/>
                <a:gd name="T31" fmla="*/ 129 h 818"/>
                <a:gd name="T32" fmla="*/ 31 w 153"/>
                <a:gd name="T33" fmla="*/ 68 h 818"/>
                <a:gd name="T34" fmla="*/ 8 w 153"/>
                <a:gd name="T35" fmla="*/ 0 h 818"/>
                <a:gd name="T36" fmla="*/ 0 w 153"/>
                <a:gd name="T37" fmla="*/ 4 h 818"/>
                <a:gd name="T38" fmla="*/ 23 w 153"/>
                <a:gd name="T39" fmla="*/ 69 h 818"/>
                <a:gd name="T40" fmla="*/ 44 w 153"/>
                <a:gd name="T41" fmla="*/ 133 h 818"/>
                <a:gd name="T42" fmla="*/ 63 w 153"/>
                <a:gd name="T43" fmla="*/ 192 h 818"/>
                <a:gd name="T44" fmla="*/ 80 w 153"/>
                <a:gd name="T45" fmla="*/ 250 h 818"/>
                <a:gd name="T46" fmla="*/ 94 w 153"/>
                <a:gd name="T47" fmla="*/ 305 h 818"/>
                <a:gd name="T48" fmla="*/ 107 w 153"/>
                <a:gd name="T49" fmla="*/ 359 h 818"/>
                <a:gd name="T50" fmla="*/ 119 w 153"/>
                <a:gd name="T51" fmla="*/ 411 h 818"/>
                <a:gd name="T52" fmla="*/ 128 w 153"/>
                <a:gd name="T53" fmla="*/ 459 h 818"/>
                <a:gd name="T54" fmla="*/ 134 w 153"/>
                <a:gd name="T55" fmla="*/ 509 h 818"/>
                <a:gd name="T56" fmla="*/ 140 w 153"/>
                <a:gd name="T57" fmla="*/ 555 h 818"/>
                <a:gd name="T58" fmla="*/ 142 w 153"/>
                <a:gd name="T59" fmla="*/ 601 h 818"/>
                <a:gd name="T60" fmla="*/ 144 w 153"/>
                <a:gd name="T61" fmla="*/ 645 h 818"/>
                <a:gd name="T62" fmla="*/ 142 w 153"/>
                <a:gd name="T63" fmla="*/ 687 h 818"/>
                <a:gd name="T64" fmla="*/ 140 w 153"/>
                <a:gd name="T65" fmla="*/ 729 h 818"/>
                <a:gd name="T66" fmla="*/ 134 w 153"/>
                <a:gd name="T67" fmla="*/ 772 h 818"/>
                <a:gd name="T68" fmla="*/ 128 w 153"/>
                <a:gd name="T69" fmla="*/ 814 h 818"/>
                <a:gd name="T70" fmla="*/ 130 w 153"/>
                <a:gd name="T71" fmla="*/ 810 h 818"/>
                <a:gd name="T72" fmla="*/ 134 w 153"/>
                <a:gd name="T73" fmla="*/ 818 h 81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3"/>
                <a:gd name="T112" fmla="*/ 0 h 818"/>
                <a:gd name="T113" fmla="*/ 153 w 153"/>
                <a:gd name="T114" fmla="*/ 818 h 81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3" h="818">
                  <a:moveTo>
                    <a:pt x="134" y="818"/>
                  </a:moveTo>
                  <a:lnTo>
                    <a:pt x="136" y="816"/>
                  </a:lnTo>
                  <a:lnTo>
                    <a:pt x="144" y="773"/>
                  </a:lnTo>
                  <a:lnTo>
                    <a:pt x="150" y="731"/>
                  </a:lnTo>
                  <a:lnTo>
                    <a:pt x="151" y="687"/>
                  </a:lnTo>
                  <a:lnTo>
                    <a:pt x="153" y="645"/>
                  </a:lnTo>
                  <a:lnTo>
                    <a:pt x="151" y="599"/>
                  </a:lnTo>
                  <a:lnTo>
                    <a:pt x="150" y="553"/>
                  </a:lnTo>
                  <a:lnTo>
                    <a:pt x="144" y="507"/>
                  </a:lnTo>
                  <a:lnTo>
                    <a:pt x="136" y="459"/>
                  </a:lnTo>
                  <a:lnTo>
                    <a:pt x="128" y="409"/>
                  </a:lnTo>
                  <a:lnTo>
                    <a:pt x="117" y="357"/>
                  </a:lnTo>
                  <a:lnTo>
                    <a:pt x="103" y="304"/>
                  </a:lnTo>
                  <a:lnTo>
                    <a:pt x="88" y="248"/>
                  </a:lnTo>
                  <a:lnTo>
                    <a:pt x="71" y="190"/>
                  </a:lnTo>
                  <a:lnTo>
                    <a:pt x="52" y="129"/>
                  </a:lnTo>
                  <a:lnTo>
                    <a:pt x="31" y="68"/>
                  </a:lnTo>
                  <a:lnTo>
                    <a:pt x="8" y="0"/>
                  </a:lnTo>
                  <a:lnTo>
                    <a:pt x="0" y="4"/>
                  </a:lnTo>
                  <a:lnTo>
                    <a:pt x="23" y="69"/>
                  </a:lnTo>
                  <a:lnTo>
                    <a:pt x="44" y="133"/>
                  </a:lnTo>
                  <a:lnTo>
                    <a:pt x="63" y="192"/>
                  </a:lnTo>
                  <a:lnTo>
                    <a:pt x="80" y="250"/>
                  </a:lnTo>
                  <a:lnTo>
                    <a:pt x="94" y="305"/>
                  </a:lnTo>
                  <a:lnTo>
                    <a:pt x="107" y="359"/>
                  </a:lnTo>
                  <a:lnTo>
                    <a:pt x="119" y="411"/>
                  </a:lnTo>
                  <a:lnTo>
                    <a:pt x="128" y="459"/>
                  </a:lnTo>
                  <a:lnTo>
                    <a:pt x="134" y="509"/>
                  </a:lnTo>
                  <a:lnTo>
                    <a:pt x="140" y="555"/>
                  </a:lnTo>
                  <a:lnTo>
                    <a:pt x="142" y="601"/>
                  </a:lnTo>
                  <a:lnTo>
                    <a:pt x="144" y="645"/>
                  </a:lnTo>
                  <a:lnTo>
                    <a:pt x="142" y="687"/>
                  </a:lnTo>
                  <a:lnTo>
                    <a:pt x="140" y="729"/>
                  </a:lnTo>
                  <a:lnTo>
                    <a:pt x="134" y="772"/>
                  </a:lnTo>
                  <a:lnTo>
                    <a:pt x="128" y="814"/>
                  </a:lnTo>
                  <a:lnTo>
                    <a:pt x="130" y="810"/>
                  </a:lnTo>
                  <a:lnTo>
                    <a:pt x="134" y="81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32" name="Freeform 1380">
              <a:extLst>
                <a:ext uri="{FF2B5EF4-FFF2-40B4-BE49-F238E27FC236}">
                  <a16:creationId xmlns:a16="http://schemas.microsoft.com/office/drawing/2014/main" id="{BB20CDFB-AF04-B4C8-840F-33D876DF6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1" y="2663"/>
              <a:ext cx="839" cy="128"/>
            </a:xfrm>
            <a:custGeom>
              <a:avLst/>
              <a:gdLst>
                <a:gd name="T0" fmla="*/ 4 w 839"/>
                <a:gd name="T1" fmla="*/ 44 h 128"/>
                <a:gd name="T2" fmla="*/ 4 w 839"/>
                <a:gd name="T3" fmla="*/ 50 h 128"/>
                <a:gd name="T4" fmla="*/ 18 w 839"/>
                <a:gd name="T5" fmla="*/ 61 h 128"/>
                <a:gd name="T6" fmla="*/ 33 w 839"/>
                <a:gd name="T7" fmla="*/ 71 h 128"/>
                <a:gd name="T8" fmla="*/ 50 w 839"/>
                <a:gd name="T9" fmla="*/ 79 h 128"/>
                <a:gd name="T10" fmla="*/ 70 w 839"/>
                <a:gd name="T11" fmla="*/ 88 h 128"/>
                <a:gd name="T12" fmla="*/ 91 w 839"/>
                <a:gd name="T13" fmla="*/ 94 h 128"/>
                <a:gd name="T14" fmla="*/ 114 w 839"/>
                <a:gd name="T15" fmla="*/ 102 h 128"/>
                <a:gd name="T16" fmla="*/ 137 w 839"/>
                <a:gd name="T17" fmla="*/ 107 h 128"/>
                <a:gd name="T18" fmla="*/ 162 w 839"/>
                <a:gd name="T19" fmla="*/ 113 h 128"/>
                <a:gd name="T20" fmla="*/ 215 w 839"/>
                <a:gd name="T21" fmla="*/ 121 h 128"/>
                <a:gd name="T22" fmla="*/ 273 w 839"/>
                <a:gd name="T23" fmla="*/ 126 h 128"/>
                <a:gd name="T24" fmla="*/ 332 w 839"/>
                <a:gd name="T25" fmla="*/ 128 h 128"/>
                <a:gd name="T26" fmla="*/ 394 w 839"/>
                <a:gd name="T27" fmla="*/ 128 h 128"/>
                <a:gd name="T28" fmla="*/ 457 w 839"/>
                <a:gd name="T29" fmla="*/ 125 h 128"/>
                <a:gd name="T30" fmla="*/ 521 w 839"/>
                <a:gd name="T31" fmla="*/ 119 h 128"/>
                <a:gd name="T32" fmla="*/ 582 w 839"/>
                <a:gd name="T33" fmla="*/ 109 h 128"/>
                <a:gd name="T34" fmla="*/ 642 w 839"/>
                <a:gd name="T35" fmla="*/ 96 h 128"/>
                <a:gd name="T36" fmla="*/ 670 w 839"/>
                <a:gd name="T37" fmla="*/ 88 h 128"/>
                <a:gd name="T38" fmla="*/ 697 w 839"/>
                <a:gd name="T39" fmla="*/ 79 h 128"/>
                <a:gd name="T40" fmla="*/ 724 w 839"/>
                <a:gd name="T41" fmla="*/ 69 h 128"/>
                <a:gd name="T42" fmla="*/ 751 w 839"/>
                <a:gd name="T43" fmla="*/ 59 h 128"/>
                <a:gd name="T44" fmla="*/ 774 w 839"/>
                <a:gd name="T45" fmla="*/ 48 h 128"/>
                <a:gd name="T46" fmla="*/ 799 w 839"/>
                <a:gd name="T47" fmla="*/ 34 h 128"/>
                <a:gd name="T48" fmla="*/ 820 w 839"/>
                <a:gd name="T49" fmla="*/ 23 h 128"/>
                <a:gd name="T50" fmla="*/ 839 w 839"/>
                <a:gd name="T51" fmla="*/ 8 h 128"/>
                <a:gd name="T52" fmla="*/ 835 w 839"/>
                <a:gd name="T53" fmla="*/ 0 h 128"/>
                <a:gd name="T54" fmla="*/ 814 w 839"/>
                <a:gd name="T55" fmla="*/ 15 h 128"/>
                <a:gd name="T56" fmla="*/ 793 w 839"/>
                <a:gd name="T57" fmla="*/ 27 h 128"/>
                <a:gd name="T58" fmla="*/ 770 w 839"/>
                <a:gd name="T59" fmla="*/ 40 h 128"/>
                <a:gd name="T60" fmla="*/ 747 w 839"/>
                <a:gd name="T61" fmla="*/ 50 h 128"/>
                <a:gd name="T62" fmla="*/ 722 w 839"/>
                <a:gd name="T63" fmla="*/ 61 h 128"/>
                <a:gd name="T64" fmla="*/ 695 w 839"/>
                <a:gd name="T65" fmla="*/ 71 h 128"/>
                <a:gd name="T66" fmla="*/ 666 w 839"/>
                <a:gd name="T67" fmla="*/ 79 h 128"/>
                <a:gd name="T68" fmla="*/ 640 w 839"/>
                <a:gd name="T69" fmla="*/ 86 h 128"/>
                <a:gd name="T70" fmla="*/ 580 w 839"/>
                <a:gd name="T71" fmla="*/ 100 h 128"/>
                <a:gd name="T72" fmla="*/ 519 w 839"/>
                <a:gd name="T73" fmla="*/ 109 h 128"/>
                <a:gd name="T74" fmla="*/ 457 w 839"/>
                <a:gd name="T75" fmla="*/ 117 h 128"/>
                <a:gd name="T76" fmla="*/ 394 w 839"/>
                <a:gd name="T77" fmla="*/ 119 h 128"/>
                <a:gd name="T78" fmla="*/ 332 w 839"/>
                <a:gd name="T79" fmla="*/ 121 h 128"/>
                <a:gd name="T80" fmla="*/ 273 w 839"/>
                <a:gd name="T81" fmla="*/ 117 h 128"/>
                <a:gd name="T82" fmla="*/ 217 w 839"/>
                <a:gd name="T83" fmla="*/ 113 h 128"/>
                <a:gd name="T84" fmla="*/ 164 w 839"/>
                <a:gd name="T85" fmla="*/ 103 h 128"/>
                <a:gd name="T86" fmla="*/ 139 w 839"/>
                <a:gd name="T87" fmla="*/ 98 h 128"/>
                <a:gd name="T88" fmla="*/ 116 w 839"/>
                <a:gd name="T89" fmla="*/ 92 h 128"/>
                <a:gd name="T90" fmla="*/ 94 w 839"/>
                <a:gd name="T91" fmla="*/ 86 h 128"/>
                <a:gd name="T92" fmla="*/ 73 w 839"/>
                <a:gd name="T93" fmla="*/ 79 h 128"/>
                <a:gd name="T94" fmla="*/ 54 w 839"/>
                <a:gd name="T95" fmla="*/ 71 h 128"/>
                <a:gd name="T96" fmla="*/ 37 w 839"/>
                <a:gd name="T97" fmla="*/ 63 h 128"/>
                <a:gd name="T98" fmla="*/ 23 w 839"/>
                <a:gd name="T99" fmla="*/ 54 h 128"/>
                <a:gd name="T100" fmla="*/ 10 w 839"/>
                <a:gd name="T101" fmla="*/ 44 h 128"/>
                <a:gd name="T102" fmla="*/ 10 w 839"/>
                <a:gd name="T103" fmla="*/ 50 h 128"/>
                <a:gd name="T104" fmla="*/ 4 w 839"/>
                <a:gd name="T105" fmla="*/ 44 h 128"/>
                <a:gd name="T106" fmla="*/ 0 w 839"/>
                <a:gd name="T107" fmla="*/ 48 h 128"/>
                <a:gd name="T108" fmla="*/ 4 w 839"/>
                <a:gd name="T109" fmla="*/ 50 h 128"/>
                <a:gd name="T110" fmla="*/ 4 w 839"/>
                <a:gd name="T111" fmla="*/ 44 h 12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39"/>
                <a:gd name="T169" fmla="*/ 0 h 128"/>
                <a:gd name="T170" fmla="*/ 839 w 839"/>
                <a:gd name="T171" fmla="*/ 128 h 12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39" h="128">
                  <a:moveTo>
                    <a:pt x="4" y="44"/>
                  </a:moveTo>
                  <a:lnTo>
                    <a:pt x="4" y="50"/>
                  </a:lnTo>
                  <a:lnTo>
                    <a:pt x="18" y="61"/>
                  </a:lnTo>
                  <a:lnTo>
                    <a:pt x="33" y="71"/>
                  </a:lnTo>
                  <a:lnTo>
                    <a:pt x="50" y="79"/>
                  </a:lnTo>
                  <a:lnTo>
                    <a:pt x="70" y="88"/>
                  </a:lnTo>
                  <a:lnTo>
                    <a:pt x="91" y="94"/>
                  </a:lnTo>
                  <a:lnTo>
                    <a:pt x="114" y="102"/>
                  </a:lnTo>
                  <a:lnTo>
                    <a:pt x="137" y="107"/>
                  </a:lnTo>
                  <a:lnTo>
                    <a:pt x="162" y="113"/>
                  </a:lnTo>
                  <a:lnTo>
                    <a:pt x="215" y="121"/>
                  </a:lnTo>
                  <a:lnTo>
                    <a:pt x="273" y="126"/>
                  </a:lnTo>
                  <a:lnTo>
                    <a:pt x="332" y="128"/>
                  </a:lnTo>
                  <a:lnTo>
                    <a:pt x="394" y="128"/>
                  </a:lnTo>
                  <a:lnTo>
                    <a:pt x="457" y="125"/>
                  </a:lnTo>
                  <a:lnTo>
                    <a:pt x="521" y="119"/>
                  </a:lnTo>
                  <a:lnTo>
                    <a:pt x="582" y="109"/>
                  </a:lnTo>
                  <a:lnTo>
                    <a:pt x="642" y="96"/>
                  </a:lnTo>
                  <a:lnTo>
                    <a:pt x="670" y="88"/>
                  </a:lnTo>
                  <a:lnTo>
                    <a:pt x="697" y="79"/>
                  </a:lnTo>
                  <a:lnTo>
                    <a:pt x="724" y="69"/>
                  </a:lnTo>
                  <a:lnTo>
                    <a:pt x="751" y="59"/>
                  </a:lnTo>
                  <a:lnTo>
                    <a:pt x="774" y="48"/>
                  </a:lnTo>
                  <a:lnTo>
                    <a:pt x="799" y="34"/>
                  </a:lnTo>
                  <a:lnTo>
                    <a:pt x="820" y="23"/>
                  </a:lnTo>
                  <a:lnTo>
                    <a:pt x="839" y="8"/>
                  </a:lnTo>
                  <a:lnTo>
                    <a:pt x="835" y="0"/>
                  </a:lnTo>
                  <a:lnTo>
                    <a:pt x="814" y="15"/>
                  </a:lnTo>
                  <a:lnTo>
                    <a:pt x="793" y="27"/>
                  </a:lnTo>
                  <a:lnTo>
                    <a:pt x="770" y="40"/>
                  </a:lnTo>
                  <a:lnTo>
                    <a:pt x="747" y="50"/>
                  </a:lnTo>
                  <a:lnTo>
                    <a:pt x="722" y="61"/>
                  </a:lnTo>
                  <a:lnTo>
                    <a:pt x="695" y="71"/>
                  </a:lnTo>
                  <a:lnTo>
                    <a:pt x="666" y="79"/>
                  </a:lnTo>
                  <a:lnTo>
                    <a:pt x="640" y="86"/>
                  </a:lnTo>
                  <a:lnTo>
                    <a:pt x="580" y="100"/>
                  </a:lnTo>
                  <a:lnTo>
                    <a:pt x="519" y="109"/>
                  </a:lnTo>
                  <a:lnTo>
                    <a:pt x="457" y="117"/>
                  </a:lnTo>
                  <a:lnTo>
                    <a:pt x="394" y="119"/>
                  </a:lnTo>
                  <a:lnTo>
                    <a:pt x="332" y="121"/>
                  </a:lnTo>
                  <a:lnTo>
                    <a:pt x="273" y="117"/>
                  </a:lnTo>
                  <a:lnTo>
                    <a:pt x="217" y="113"/>
                  </a:lnTo>
                  <a:lnTo>
                    <a:pt x="164" y="103"/>
                  </a:lnTo>
                  <a:lnTo>
                    <a:pt x="139" y="98"/>
                  </a:lnTo>
                  <a:lnTo>
                    <a:pt x="116" y="92"/>
                  </a:lnTo>
                  <a:lnTo>
                    <a:pt x="94" y="86"/>
                  </a:lnTo>
                  <a:lnTo>
                    <a:pt x="73" y="79"/>
                  </a:lnTo>
                  <a:lnTo>
                    <a:pt x="54" y="71"/>
                  </a:lnTo>
                  <a:lnTo>
                    <a:pt x="37" y="63"/>
                  </a:lnTo>
                  <a:lnTo>
                    <a:pt x="23" y="54"/>
                  </a:lnTo>
                  <a:lnTo>
                    <a:pt x="10" y="44"/>
                  </a:lnTo>
                  <a:lnTo>
                    <a:pt x="10" y="50"/>
                  </a:lnTo>
                  <a:lnTo>
                    <a:pt x="4" y="44"/>
                  </a:lnTo>
                  <a:lnTo>
                    <a:pt x="0" y="48"/>
                  </a:lnTo>
                  <a:lnTo>
                    <a:pt x="4" y="50"/>
                  </a:lnTo>
                  <a:lnTo>
                    <a:pt x="4" y="4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33" name="Freeform 1381">
              <a:extLst>
                <a:ext uri="{FF2B5EF4-FFF2-40B4-BE49-F238E27FC236}">
                  <a16:creationId xmlns:a16="http://schemas.microsoft.com/office/drawing/2014/main" id="{D51883ED-2DF4-EF31-EF82-27D13C546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001"/>
              <a:ext cx="254" cy="712"/>
            </a:xfrm>
            <a:custGeom>
              <a:avLst/>
              <a:gdLst>
                <a:gd name="T0" fmla="*/ 248 w 254"/>
                <a:gd name="T1" fmla="*/ 0 h 712"/>
                <a:gd name="T2" fmla="*/ 244 w 254"/>
                <a:gd name="T3" fmla="*/ 4 h 712"/>
                <a:gd name="T4" fmla="*/ 244 w 254"/>
                <a:gd name="T5" fmla="*/ 65 h 712"/>
                <a:gd name="T6" fmla="*/ 244 w 254"/>
                <a:gd name="T7" fmla="*/ 123 h 712"/>
                <a:gd name="T8" fmla="*/ 242 w 254"/>
                <a:gd name="T9" fmla="*/ 177 h 712"/>
                <a:gd name="T10" fmla="*/ 238 w 254"/>
                <a:gd name="T11" fmla="*/ 226 h 712"/>
                <a:gd name="T12" fmla="*/ 233 w 254"/>
                <a:gd name="T13" fmla="*/ 276 h 712"/>
                <a:gd name="T14" fmla="*/ 225 w 254"/>
                <a:gd name="T15" fmla="*/ 320 h 712"/>
                <a:gd name="T16" fmla="*/ 215 w 254"/>
                <a:gd name="T17" fmla="*/ 365 h 712"/>
                <a:gd name="T18" fmla="*/ 202 w 254"/>
                <a:gd name="T19" fmla="*/ 407 h 712"/>
                <a:gd name="T20" fmla="*/ 188 w 254"/>
                <a:gd name="T21" fmla="*/ 447 h 712"/>
                <a:gd name="T22" fmla="*/ 171 w 254"/>
                <a:gd name="T23" fmla="*/ 485 h 712"/>
                <a:gd name="T24" fmla="*/ 150 w 254"/>
                <a:gd name="T25" fmla="*/ 524 h 712"/>
                <a:gd name="T26" fmla="*/ 127 w 254"/>
                <a:gd name="T27" fmla="*/ 560 h 712"/>
                <a:gd name="T28" fmla="*/ 100 w 254"/>
                <a:gd name="T29" fmla="*/ 597 h 712"/>
                <a:gd name="T30" fmla="*/ 71 w 254"/>
                <a:gd name="T31" fmla="*/ 633 h 712"/>
                <a:gd name="T32" fmla="*/ 37 w 254"/>
                <a:gd name="T33" fmla="*/ 670 h 712"/>
                <a:gd name="T34" fmla="*/ 0 w 254"/>
                <a:gd name="T35" fmla="*/ 706 h 712"/>
                <a:gd name="T36" fmla="*/ 6 w 254"/>
                <a:gd name="T37" fmla="*/ 712 h 712"/>
                <a:gd name="T38" fmla="*/ 44 w 254"/>
                <a:gd name="T39" fmla="*/ 675 h 712"/>
                <a:gd name="T40" fmla="*/ 77 w 254"/>
                <a:gd name="T41" fmla="*/ 639 h 712"/>
                <a:gd name="T42" fmla="*/ 108 w 254"/>
                <a:gd name="T43" fmla="*/ 602 h 712"/>
                <a:gd name="T44" fmla="*/ 135 w 254"/>
                <a:gd name="T45" fmla="*/ 566 h 712"/>
                <a:gd name="T46" fmla="*/ 158 w 254"/>
                <a:gd name="T47" fmla="*/ 528 h 712"/>
                <a:gd name="T48" fmla="*/ 179 w 254"/>
                <a:gd name="T49" fmla="*/ 489 h 712"/>
                <a:gd name="T50" fmla="*/ 196 w 254"/>
                <a:gd name="T51" fmla="*/ 451 h 712"/>
                <a:gd name="T52" fmla="*/ 211 w 254"/>
                <a:gd name="T53" fmla="*/ 411 h 712"/>
                <a:gd name="T54" fmla="*/ 223 w 254"/>
                <a:gd name="T55" fmla="*/ 366 h 712"/>
                <a:gd name="T56" fmla="*/ 233 w 254"/>
                <a:gd name="T57" fmla="*/ 322 h 712"/>
                <a:gd name="T58" fmla="*/ 240 w 254"/>
                <a:gd name="T59" fmla="*/ 276 h 712"/>
                <a:gd name="T60" fmla="*/ 246 w 254"/>
                <a:gd name="T61" fmla="*/ 228 h 712"/>
                <a:gd name="T62" fmla="*/ 250 w 254"/>
                <a:gd name="T63" fmla="*/ 177 h 712"/>
                <a:gd name="T64" fmla="*/ 254 w 254"/>
                <a:gd name="T65" fmla="*/ 123 h 712"/>
                <a:gd name="T66" fmla="*/ 254 w 254"/>
                <a:gd name="T67" fmla="*/ 65 h 712"/>
                <a:gd name="T68" fmla="*/ 254 w 254"/>
                <a:gd name="T69" fmla="*/ 4 h 712"/>
                <a:gd name="T70" fmla="*/ 248 w 254"/>
                <a:gd name="T71" fmla="*/ 10 h 712"/>
                <a:gd name="T72" fmla="*/ 248 w 254"/>
                <a:gd name="T73" fmla="*/ 0 h 712"/>
                <a:gd name="T74" fmla="*/ 244 w 254"/>
                <a:gd name="T75" fmla="*/ 0 h 712"/>
                <a:gd name="T76" fmla="*/ 244 w 254"/>
                <a:gd name="T77" fmla="*/ 4 h 712"/>
                <a:gd name="T78" fmla="*/ 248 w 254"/>
                <a:gd name="T79" fmla="*/ 0 h 71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54"/>
                <a:gd name="T121" fmla="*/ 0 h 712"/>
                <a:gd name="T122" fmla="*/ 254 w 254"/>
                <a:gd name="T123" fmla="*/ 712 h 71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54" h="712">
                  <a:moveTo>
                    <a:pt x="248" y="0"/>
                  </a:moveTo>
                  <a:lnTo>
                    <a:pt x="244" y="4"/>
                  </a:lnTo>
                  <a:lnTo>
                    <a:pt x="244" y="65"/>
                  </a:lnTo>
                  <a:lnTo>
                    <a:pt x="244" y="123"/>
                  </a:lnTo>
                  <a:lnTo>
                    <a:pt x="242" y="177"/>
                  </a:lnTo>
                  <a:lnTo>
                    <a:pt x="238" y="226"/>
                  </a:lnTo>
                  <a:lnTo>
                    <a:pt x="233" y="276"/>
                  </a:lnTo>
                  <a:lnTo>
                    <a:pt x="225" y="320"/>
                  </a:lnTo>
                  <a:lnTo>
                    <a:pt x="215" y="365"/>
                  </a:lnTo>
                  <a:lnTo>
                    <a:pt x="202" y="407"/>
                  </a:lnTo>
                  <a:lnTo>
                    <a:pt x="188" y="447"/>
                  </a:lnTo>
                  <a:lnTo>
                    <a:pt x="171" y="485"/>
                  </a:lnTo>
                  <a:lnTo>
                    <a:pt x="150" y="524"/>
                  </a:lnTo>
                  <a:lnTo>
                    <a:pt x="127" y="560"/>
                  </a:lnTo>
                  <a:lnTo>
                    <a:pt x="100" y="597"/>
                  </a:lnTo>
                  <a:lnTo>
                    <a:pt x="71" y="633"/>
                  </a:lnTo>
                  <a:lnTo>
                    <a:pt x="37" y="670"/>
                  </a:lnTo>
                  <a:lnTo>
                    <a:pt x="0" y="706"/>
                  </a:lnTo>
                  <a:lnTo>
                    <a:pt x="6" y="712"/>
                  </a:lnTo>
                  <a:lnTo>
                    <a:pt x="44" y="675"/>
                  </a:lnTo>
                  <a:lnTo>
                    <a:pt x="77" y="639"/>
                  </a:lnTo>
                  <a:lnTo>
                    <a:pt x="108" y="602"/>
                  </a:lnTo>
                  <a:lnTo>
                    <a:pt x="135" y="566"/>
                  </a:lnTo>
                  <a:lnTo>
                    <a:pt x="158" y="528"/>
                  </a:lnTo>
                  <a:lnTo>
                    <a:pt x="179" y="489"/>
                  </a:lnTo>
                  <a:lnTo>
                    <a:pt x="196" y="451"/>
                  </a:lnTo>
                  <a:lnTo>
                    <a:pt x="211" y="411"/>
                  </a:lnTo>
                  <a:lnTo>
                    <a:pt x="223" y="366"/>
                  </a:lnTo>
                  <a:lnTo>
                    <a:pt x="233" y="322"/>
                  </a:lnTo>
                  <a:lnTo>
                    <a:pt x="240" y="276"/>
                  </a:lnTo>
                  <a:lnTo>
                    <a:pt x="246" y="228"/>
                  </a:lnTo>
                  <a:lnTo>
                    <a:pt x="250" y="177"/>
                  </a:lnTo>
                  <a:lnTo>
                    <a:pt x="254" y="123"/>
                  </a:lnTo>
                  <a:lnTo>
                    <a:pt x="254" y="65"/>
                  </a:lnTo>
                  <a:lnTo>
                    <a:pt x="254" y="4"/>
                  </a:lnTo>
                  <a:lnTo>
                    <a:pt x="248" y="10"/>
                  </a:lnTo>
                  <a:lnTo>
                    <a:pt x="248" y="0"/>
                  </a:lnTo>
                  <a:lnTo>
                    <a:pt x="244" y="0"/>
                  </a:lnTo>
                  <a:lnTo>
                    <a:pt x="244" y="4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5" name="Group 1386">
            <a:extLst>
              <a:ext uri="{FF2B5EF4-FFF2-40B4-BE49-F238E27FC236}">
                <a16:creationId xmlns:a16="http://schemas.microsoft.com/office/drawing/2014/main" id="{A67450F6-C97D-34DA-BA2D-C21AE97E857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254375" y="3408363"/>
            <a:ext cx="500063" cy="857250"/>
            <a:chOff x="3311" y="1916"/>
            <a:chExt cx="315" cy="540"/>
          </a:xfrm>
        </p:grpSpPr>
        <p:sp>
          <p:nvSpPr>
            <p:cNvPr id="19622" name="AutoShape 1385">
              <a:extLst>
                <a:ext uri="{FF2B5EF4-FFF2-40B4-BE49-F238E27FC236}">
                  <a16:creationId xmlns:a16="http://schemas.microsoft.com/office/drawing/2014/main" id="{B9E628F0-A39C-302D-83DA-BDC60F2E39E3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311" y="1933"/>
              <a:ext cx="315" cy="5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23" name="Freeform 1387">
              <a:extLst>
                <a:ext uri="{FF2B5EF4-FFF2-40B4-BE49-F238E27FC236}">
                  <a16:creationId xmlns:a16="http://schemas.microsoft.com/office/drawing/2014/main" id="{2D6A5998-6E7A-BA66-232C-D7AAA4559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9" y="2429"/>
              <a:ext cx="11" cy="14"/>
            </a:xfrm>
            <a:custGeom>
              <a:avLst/>
              <a:gdLst>
                <a:gd name="T0" fmla="*/ 5 w 11"/>
                <a:gd name="T1" fmla="*/ 0 h 14"/>
                <a:gd name="T2" fmla="*/ 2 w 11"/>
                <a:gd name="T3" fmla="*/ 2 h 14"/>
                <a:gd name="T4" fmla="*/ 0 w 11"/>
                <a:gd name="T5" fmla="*/ 6 h 14"/>
                <a:gd name="T6" fmla="*/ 2 w 11"/>
                <a:gd name="T7" fmla="*/ 12 h 14"/>
                <a:gd name="T8" fmla="*/ 5 w 11"/>
                <a:gd name="T9" fmla="*/ 14 h 14"/>
                <a:gd name="T10" fmla="*/ 9 w 11"/>
                <a:gd name="T11" fmla="*/ 12 h 14"/>
                <a:gd name="T12" fmla="*/ 11 w 11"/>
                <a:gd name="T13" fmla="*/ 6 h 14"/>
                <a:gd name="T14" fmla="*/ 9 w 11"/>
                <a:gd name="T15" fmla="*/ 2 h 14"/>
                <a:gd name="T16" fmla="*/ 5 w 11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14"/>
                <a:gd name="T29" fmla="*/ 11 w 11"/>
                <a:gd name="T30" fmla="*/ 14 h 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14">
                  <a:moveTo>
                    <a:pt x="5" y="0"/>
                  </a:moveTo>
                  <a:lnTo>
                    <a:pt x="2" y="2"/>
                  </a:lnTo>
                  <a:lnTo>
                    <a:pt x="0" y="6"/>
                  </a:lnTo>
                  <a:lnTo>
                    <a:pt x="2" y="12"/>
                  </a:lnTo>
                  <a:lnTo>
                    <a:pt x="5" y="14"/>
                  </a:lnTo>
                  <a:lnTo>
                    <a:pt x="9" y="12"/>
                  </a:lnTo>
                  <a:lnTo>
                    <a:pt x="11" y="6"/>
                  </a:lnTo>
                  <a:lnTo>
                    <a:pt x="9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24" name="Freeform 1388">
              <a:extLst>
                <a:ext uri="{FF2B5EF4-FFF2-40B4-BE49-F238E27FC236}">
                  <a16:creationId xmlns:a16="http://schemas.microsoft.com/office/drawing/2014/main" id="{121D4588-14B6-B7A6-C8A2-C00BE7169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" y="2423"/>
              <a:ext cx="11" cy="12"/>
            </a:xfrm>
            <a:custGeom>
              <a:avLst/>
              <a:gdLst>
                <a:gd name="T0" fmla="*/ 9 w 11"/>
                <a:gd name="T1" fmla="*/ 12 h 12"/>
                <a:gd name="T2" fmla="*/ 9 w 11"/>
                <a:gd name="T3" fmla="*/ 12 h 12"/>
                <a:gd name="T4" fmla="*/ 9 w 11"/>
                <a:gd name="T5" fmla="*/ 10 h 12"/>
                <a:gd name="T6" fmla="*/ 11 w 11"/>
                <a:gd name="T7" fmla="*/ 10 h 12"/>
                <a:gd name="T8" fmla="*/ 11 w 11"/>
                <a:gd name="T9" fmla="*/ 0 h 12"/>
                <a:gd name="T10" fmla="*/ 4 w 11"/>
                <a:gd name="T11" fmla="*/ 4 h 12"/>
                <a:gd name="T12" fmla="*/ 0 w 11"/>
                <a:gd name="T13" fmla="*/ 12 h 12"/>
                <a:gd name="T14" fmla="*/ 0 w 11"/>
                <a:gd name="T15" fmla="*/ 12 h 12"/>
                <a:gd name="T16" fmla="*/ 9 w 11"/>
                <a:gd name="T17" fmla="*/ 12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12"/>
                <a:gd name="T29" fmla="*/ 11 w 11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12">
                  <a:moveTo>
                    <a:pt x="9" y="12"/>
                  </a:moveTo>
                  <a:lnTo>
                    <a:pt x="9" y="12"/>
                  </a:lnTo>
                  <a:lnTo>
                    <a:pt x="9" y="10"/>
                  </a:lnTo>
                  <a:lnTo>
                    <a:pt x="11" y="10"/>
                  </a:lnTo>
                  <a:lnTo>
                    <a:pt x="11" y="0"/>
                  </a:lnTo>
                  <a:lnTo>
                    <a:pt x="4" y="4"/>
                  </a:lnTo>
                  <a:lnTo>
                    <a:pt x="0" y="12"/>
                  </a:lnTo>
                  <a:lnTo>
                    <a:pt x="9" y="1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25" name="Freeform 1389">
              <a:extLst>
                <a:ext uri="{FF2B5EF4-FFF2-40B4-BE49-F238E27FC236}">
                  <a16:creationId xmlns:a16="http://schemas.microsoft.com/office/drawing/2014/main" id="{0010BE0B-C541-52E5-9254-D9D57729F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" y="2435"/>
              <a:ext cx="11" cy="13"/>
            </a:xfrm>
            <a:custGeom>
              <a:avLst/>
              <a:gdLst>
                <a:gd name="T0" fmla="*/ 11 w 11"/>
                <a:gd name="T1" fmla="*/ 4 h 13"/>
                <a:gd name="T2" fmla="*/ 11 w 11"/>
                <a:gd name="T3" fmla="*/ 4 h 13"/>
                <a:gd name="T4" fmla="*/ 9 w 11"/>
                <a:gd name="T5" fmla="*/ 4 h 13"/>
                <a:gd name="T6" fmla="*/ 9 w 11"/>
                <a:gd name="T7" fmla="*/ 0 h 13"/>
                <a:gd name="T8" fmla="*/ 0 w 11"/>
                <a:gd name="T9" fmla="*/ 0 h 13"/>
                <a:gd name="T10" fmla="*/ 4 w 11"/>
                <a:gd name="T11" fmla="*/ 9 h 13"/>
                <a:gd name="T12" fmla="*/ 11 w 11"/>
                <a:gd name="T13" fmla="*/ 13 h 13"/>
                <a:gd name="T14" fmla="*/ 11 w 11"/>
                <a:gd name="T15" fmla="*/ 13 h 13"/>
                <a:gd name="T16" fmla="*/ 11 w 11"/>
                <a:gd name="T17" fmla="*/ 4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13"/>
                <a:gd name="T29" fmla="*/ 11 w 11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13">
                  <a:moveTo>
                    <a:pt x="11" y="4"/>
                  </a:moveTo>
                  <a:lnTo>
                    <a:pt x="11" y="4"/>
                  </a:lnTo>
                  <a:lnTo>
                    <a:pt x="9" y="4"/>
                  </a:lnTo>
                  <a:lnTo>
                    <a:pt x="9" y="0"/>
                  </a:lnTo>
                  <a:lnTo>
                    <a:pt x="0" y="0"/>
                  </a:lnTo>
                  <a:lnTo>
                    <a:pt x="4" y="9"/>
                  </a:lnTo>
                  <a:lnTo>
                    <a:pt x="11" y="13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26" name="Freeform 1390">
              <a:extLst>
                <a:ext uri="{FF2B5EF4-FFF2-40B4-BE49-F238E27FC236}">
                  <a16:creationId xmlns:a16="http://schemas.microsoft.com/office/drawing/2014/main" id="{2F76DC32-E5FD-36EB-7120-68F88EBB9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4" y="2435"/>
              <a:ext cx="10" cy="13"/>
            </a:xfrm>
            <a:custGeom>
              <a:avLst/>
              <a:gdLst>
                <a:gd name="T0" fmla="*/ 0 w 10"/>
                <a:gd name="T1" fmla="*/ 0 h 13"/>
                <a:gd name="T2" fmla="*/ 0 w 10"/>
                <a:gd name="T3" fmla="*/ 0 h 13"/>
                <a:gd name="T4" fmla="*/ 0 w 10"/>
                <a:gd name="T5" fmla="*/ 4 h 13"/>
                <a:gd name="T6" fmla="*/ 0 w 10"/>
                <a:gd name="T7" fmla="*/ 4 h 13"/>
                <a:gd name="T8" fmla="*/ 0 w 10"/>
                <a:gd name="T9" fmla="*/ 13 h 13"/>
                <a:gd name="T10" fmla="*/ 8 w 10"/>
                <a:gd name="T11" fmla="*/ 9 h 13"/>
                <a:gd name="T12" fmla="*/ 10 w 10"/>
                <a:gd name="T13" fmla="*/ 0 h 13"/>
                <a:gd name="T14" fmla="*/ 10 w 10"/>
                <a:gd name="T15" fmla="*/ 0 h 13"/>
                <a:gd name="T16" fmla="*/ 0 w 10"/>
                <a:gd name="T17" fmla="*/ 0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13"/>
                <a:gd name="T29" fmla="*/ 10 w 10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13">
                  <a:moveTo>
                    <a:pt x="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13"/>
                  </a:lnTo>
                  <a:lnTo>
                    <a:pt x="8" y="9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27" name="Freeform 1391">
              <a:extLst>
                <a:ext uri="{FF2B5EF4-FFF2-40B4-BE49-F238E27FC236}">
                  <a16:creationId xmlns:a16="http://schemas.microsoft.com/office/drawing/2014/main" id="{F304BC31-78E9-D6A1-7E08-DFCE8736F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4" y="2423"/>
              <a:ext cx="10" cy="12"/>
            </a:xfrm>
            <a:custGeom>
              <a:avLst/>
              <a:gdLst>
                <a:gd name="T0" fmla="*/ 0 w 10"/>
                <a:gd name="T1" fmla="*/ 10 h 12"/>
                <a:gd name="T2" fmla="*/ 0 w 10"/>
                <a:gd name="T3" fmla="*/ 10 h 12"/>
                <a:gd name="T4" fmla="*/ 0 w 10"/>
                <a:gd name="T5" fmla="*/ 10 h 12"/>
                <a:gd name="T6" fmla="*/ 0 w 10"/>
                <a:gd name="T7" fmla="*/ 12 h 12"/>
                <a:gd name="T8" fmla="*/ 10 w 10"/>
                <a:gd name="T9" fmla="*/ 12 h 12"/>
                <a:gd name="T10" fmla="*/ 8 w 10"/>
                <a:gd name="T11" fmla="*/ 4 h 12"/>
                <a:gd name="T12" fmla="*/ 0 w 10"/>
                <a:gd name="T13" fmla="*/ 0 h 12"/>
                <a:gd name="T14" fmla="*/ 0 w 10"/>
                <a:gd name="T15" fmla="*/ 0 h 12"/>
                <a:gd name="T16" fmla="*/ 0 w 10"/>
                <a:gd name="T17" fmla="*/ 10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12"/>
                <a:gd name="T29" fmla="*/ 10 w 10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12">
                  <a:moveTo>
                    <a:pt x="0" y="1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10" y="12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28" name="Rectangle 1392">
              <a:extLst>
                <a:ext uri="{FF2B5EF4-FFF2-40B4-BE49-F238E27FC236}">
                  <a16:creationId xmlns:a16="http://schemas.microsoft.com/office/drawing/2014/main" id="{EC808565-4D72-6D0B-F189-693C364E69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9" y="2271"/>
              <a:ext cx="10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C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9629" name="Rectangle 1393">
              <a:extLst>
                <a:ext uri="{FF2B5EF4-FFF2-40B4-BE49-F238E27FC236}">
                  <a16:creationId xmlns:a16="http://schemas.microsoft.com/office/drawing/2014/main" id="{00147B80-8BAD-1CEF-D99C-3FCED15263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0" y="1916"/>
              <a:ext cx="9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6" name="Group 1396">
            <a:extLst>
              <a:ext uri="{FF2B5EF4-FFF2-40B4-BE49-F238E27FC236}">
                <a16:creationId xmlns:a16="http://schemas.microsoft.com/office/drawing/2014/main" id="{63C011EB-BE4D-95C4-F66A-98311AEB910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132138" y="4194175"/>
            <a:ext cx="688975" cy="519113"/>
            <a:chOff x="2086" y="2642"/>
            <a:chExt cx="434" cy="327"/>
          </a:xfrm>
        </p:grpSpPr>
        <p:sp>
          <p:nvSpPr>
            <p:cNvPr id="19525" name="AutoShape 1395">
              <a:extLst>
                <a:ext uri="{FF2B5EF4-FFF2-40B4-BE49-F238E27FC236}">
                  <a16:creationId xmlns:a16="http://schemas.microsoft.com/office/drawing/2014/main" id="{2B85BA2C-3780-1034-7D70-828B1A4441ED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086" y="2659"/>
              <a:ext cx="434" cy="3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26" name="Freeform 1397">
              <a:extLst>
                <a:ext uri="{FF2B5EF4-FFF2-40B4-BE49-F238E27FC236}">
                  <a16:creationId xmlns:a16="http://schemas.microsoft.com/office/drawing/2014/main" id="{9FF77149-4B07-2FC4-1F2F-65C03F976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8" y="2846"/>
              <a:ext cx="1" cy="15"/>
            </a:xfrm>
            <a:custGeom>
              <a:avLst/>
              <a:gdLst>
                <a:gd name="T0" fmla="*/ 1 w 1"/>
                <a:gd name="T1" fmla="*/ 15 h 15"/>
                <a:gd name="T2" fmla="*/ 0 w 1"/>
                <a:gd name="T3" fmla="*/ 11 h 15"/>
                <a:gd name="T4" fmla="*/ 0 w 1"/>
                <a:gd name="T5" fmla="*/ 7 h 15"/>
                <a:gd name="T6" fmla="*/ 0 w 1"/>
                <a:gd name="T7" fmla="*/ 4 h 15"/>
                <a:gd name="T8" fmla="*/ 1 w 1"/>
                <a:gd name="T9" fmla="*/ 0 h 15"/>
                <a:gd name="T10" fmla="*/ 1 w 1"/>
                <a:gd name="T11" fmla="*/ 2 h 15"/>
                <a:gd name="T12" fmla="*/ 1 w 1"/>
                <a:gd name="T13" fmla="*/ 4 h 15"/>
                <a:gd name="T14" fmla="*/ 1 w 1"/>
                <a:gd name="T15" fmla="*/ 9 h 15"/>
                <a:gd name="T16" fmla="*/ 1 w 1"/>
                <a:gd name="T17" fmla="*/ 15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"/>
                <a:gd name="T28" fmla="*/ 0 h 15"/>
                <a:gd name="T29" fmla="*/ 1 w 1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" h="15">
                  <a:moveTo>
                    <a:pt x="1" y="15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9"/>
                  </a:lnTo>
                  <a:lnTo>
                    <a:pt x="1" y="15"/>
                  </a:lnTo>
                  <a:close/>
                </a:path>
              </a:pathLst>
            </a:custGeom>
            <a:solidFill>
              <a:srgbClr val="91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27" name="Freeform 1398">
              <a:extLst>
                <a:ext uri="{FF2B5EF4-FFF2-40B4-BE49-F238E27FC236}">
                  <a16:creationId xmlns:a16="http://schemas.microsoft.com/office/drawing/2014/main" id="{9C5C7E6B-0F38-6E38-F3F4-25C982BD6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8" y="2840"/>
              <a:ext cx="3" cy="25"/>
            </a:xfrm>
            <a:custGeom>
              <a:avLst/>
              <a:gdLst>
                <a:gd name="T0" fmla="*/ 3 w 3"/>
                <a:gd name="T1" fmla="*/ 25 h 25"/>
                <a:gd name="T2" fmla="*/ 1 w 3"/>
                <a:gd name="T3" fmla="*/ 19 h 25"/>
                <a:gd name="T4" fmla="*/ 0 w 3"/>
                <a:gd name="T5" fmla="*/ 13 h 25"/>
                <a:gd name="T6" fmla="*/ 1 w 3"/>
                <a:gd name="T7" fmla="*/ 6 h 25"/>
                <a:gd name="T8" fmla="*/ 3 w 3"/>
                <a:gd name="T9" fmla="*/ 0 h 25"/>
                <a:gd name="T10" fmla="*/ 3 w 3"/>
                <a:gd name="T11" fmla="*/ 6 h 25"/>
                <a:gd name="T12" fmla="*/ 3 w 3"/>
                <a:gd name="T13" fmla="*/ 10 h 25"/>
                <a:gd name="T14" fmla="*/ 3 w 3"/>
                <a:gd name="T15" fmla="*/ 17 h 25"/>
                <a:gd name="T16" fmla="*/ 3 w 3"/>
                <a:gd name="T17" fmla="*/ 25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25"/>
                <a:gd name="T29" fmla="*/ 3 w 3"/>
                <a:gd name="T30" fmla="*/ 25 h 2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25">
                  <a:moveTo>
                    <a:pt x="3" y="25"/>
                  </a:moveTo>
                  <a:lnTo>
                    <a:pt x="1" y="19"/>
                  </a:lnTo>
                  <a:lnTo>
                    <a:pt x="0" y="13"/>
                  </a:lnTo>
                  <a:lnTo>
                    <a:pt x="1" y="6"/>
                  </a:lnTo>
                  <a:lnTo>
                    <a:pt x="3" y="0"/>
                  </a:lnTo>
                  <a:lnTo>
                    <a:pt x="3" y="6"/>
                  </a:lnTo>
                  <a:lnTo>
                    <a:pt x="3" y="10"/>
                  </a:lnTo>
                  <a:lnTo>
                    <a:pt x="3" y="17"/>
                  </a:lnTo>
                  <a:lnTo>
                    <a:pt x="3" y="25"/>
                  </a:lnTo>
                  <a:close/>
                </a:path>
              </a:pathLst>
            </a:custGeom>
            <a:solidFill>
              <a:srgbClr val="939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28" name="Freeform 1399">
              <a:extLst>
                <a:ext uri="{FF2B5EF4-FFF2-40B4-BE49-F238E27FC236}">
                  <a16:creationId xmlns:a16="http://schemas.microsoft.com/office/drawing/2014/main" id="{507CB127-07B5-B387-F2F4-5F7664703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9" y="2832"/>
              <a:ext cx="4" cy="35"/>
            </a:xfrm>
            <a:custGeom>
              <a:avLst/>
              <a:gdLst>
                <a:gd name="T0" fmla="*/ 0 w 4"/>
                <a:gd name="T1" fmla="*/ 14 h 35"/>
                <a:gd name="T2" fmla="*/ 0 w 4"/>
                <a:gd name="T3" fmla="*/ 16 h 35"/>
                <a:gd name="T4" fmla="*/ 0 w 4"/>
                <a:gd name="T5" fmla="*/ 18 h 35"/>
                <a:gd name="T6" fmla="*/ 0 w 4"/>
                <a:gd name="T7" fmla="*/ 23 h 35"/>
                <a:gd name="T8" fmla="*/ 0 w 4"/>
                <a:gd name="T9" fmla="*/ 29 h 35"/>
                <a:gd name="T10" fmla="*/ 2 w 4"/>
                <a:gd name="T11" fmla="*/ 33 h 35"/>
                <a:gd name="T12" fmla="*/ 4 w 4"/>
                <a:gd name="T13" fmla="*/ 35 h 35"/>
                <a:gd name="T14" fmla="*/ 4 w 4"/>
                <a:gd name="T15" fmla="*/ 27 h 35"/>
                <a:gd name="T16" fmla="*/ 4 w 4"/>
                <a:gd name="T17" fmla="*/ 18 h 35"/>
                <a:gd name="T18" fmla="*/ 4 w 4"/>
                <a:gd name="T19" fmla="*/ 10 h 35"/>
                <a:gd name="T20" fmla="*/ 4 w 4"/>
                <a:gd name="T21" fmla="*/ 0 h 35"/>
                <a:gd name="T22" fmla="*/ 2 w 4"/>
                <a:gd name="T23" fmla="*/ 8 h 35"/>
                <a:gd name="T24" fmla="*/ 0 w 4"/>
                <a:gd name="T25" fmla="*/ 14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"/>
                <a:gd name="T40" fmla="*/ 0 h 35"/>
                <a:gd name="T41" fmla="*/ 4 w 4"/>
                <a:gd name="T42" fmla="*/ 35 h 3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" h="35">
                  <a:moveTo>
                    <a:pt x="0" y="14"/>
                  </a:moveTo>
                  <a:lnTo>
                    <a:pt x="0" y="16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5"/>
                  </a:lnTo>
                  <a:lnTo>
                    <a:pt x="4" y="27"/>
                  </a:lnTo>
                  <a:lnTo>
                    <a:pt x="4" y="18"/>
                  </a:lnTo>
                  <a:lnTo>
                    <a:pt x="4" y="10"/>
                  </a:lnTo>
                  <a:lnTo>
                    <a:pt x="4" y="0"/>
                  </a:lnTo>
                  <a:lnTo>
                    <a:pt x="2" y="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493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29" name="Freeform 1400">
              <a:extLst>
                <a:ext uri="{FF2B5EF4-FFF2-40B4-BE49-F238E27FC236}">
                  <a16:creationId xmlns:a16="http://schemas.microsoft.com/office/drawing/2014/main" id="{62D3BA37-E766-C998-4F35-8FCCAF691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1" y="2828"/>
              <a:ext cx="6" cy="43"/>
            </a:xfrm>
            <a:custGeom>
              <a:avLst/>
              <a:gdLst>
                <a:gd name="T0" fmla="*/ 0 w 6"/>
                <a:gd name="T1" fmla="*/ 12 h 43"/>
                <a:gd name="T2" fmla="*/ 0 w 6"/>
                <a:gd name="T3" fmla="*/ 18 h 43"/>
                <a:gd name="T4" fmla="*/ 0 w 6"/>
                <a:gd name="T5" fmla="*/ 22 h 43"/>
                <a:gd name="T6" fmla="*/ 0 w 6"/>
                <a:gd name="T7" fmla="*/ 29 h 43"/>
                <a:gd name="T8" fmla="*/ 0 w 6"/>
                <a:gd name="T9" fmla="*/ 37 h 43"/>
                <a:gd name="T10" fmla="*/ 2 w 6"/>
                <a:gd name="T11" fmla="*/ 39 h 43"/>
                <a:gd name="T12" fmla="*/ 4 w 6"/>
                <a:gd name="T13" fmla="*/ 43 h 43"/>
                <a:gd name="T14" fmla="*/ 4 w 6"/>
                <a:gd name="T15" fmla="*/ 33 h 43"/>
                <a:gd name="T16" fmla="*/ 4 w 6"/>
                <a:gd name="T17" fmla="*/ 22 h 43"/>
                <a:gd name="T18" fmla="*/ 4 w 6"/>
                <a:gd name="T19" fmla="*/ 10 h 43"/>
                <a:gd name="T20" fmla="*/ 6 w 6"/>
                <a:gd name="T21" fmla="*/ 0 h 43"/>
                <a:gd name="T22" fmla="*/ 2 w 6"/>
                <a:gd name="T23" fmla="*/ 6 h 43"/>
                <a:gd name="T24" fmla="*/ 0 w 6"/>
                <a:gd name="T25" fmla="*/ 12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"/>
                <a:gd name="T40" fmla="*/ 0 h 43"/>
                <a:gd name="T41" fmla="*/ 6 w 6"/>
                <a:gd name="T42" fmla="*/ 43 h 4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" h="43">
                  <a:moveTo>
                    <a:pt x="0" y="12"/>
                  </a:moveTo>
                  <a:lnTo>
                    <a:pt x="0" y="18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2" y="39"/>
                  </a:lnTo>
                  <a:lnTo>
                    <a:pt x="4" y="43"/>
                  </a:lnTo>
                  <a:lnTo>
                    <a:pt x="4" y="33"/>
                  </a:lnTo>
                  <a:lnTo>
                    <a:pt x="4" y="22"/>
                  </a:lnTo>
                  <a:lnTo>
                    <a:pt x="4" y="10"/>
                  </a:lnTo>
                  <a:lnTo>
                    <a:pt x="6" y="0"/>
                  </a:lnTo>
                  <a:lnTo>
                    <a:pt x="2" y="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95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30" name="Freeform 1401">
              <a:extLst>
                <a:ext uri="{FF2B5EF4-FFF2-40B4-BE49-F238E27FC236}">
                  <a16:creationId xmlns:a16="http://schemas.microsoft.com/office/drawing/2014/main" id="{F3A6D90E-8565-C181-7763-94BCA61009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03" y="2803"/>
              <a:ext cx="284" cy="70"/>
            </a:xfrm>
            <a:custGeom>
              <a:avLst/>
              <a:gdLst>
                <a:gd name="T0" fmla="*/ 0 w 284"/>
                <a:gd name="T1" fmla="*/ 29 h 70"/>
                <a:gd name="T2" fmla="*/ 0 w 284"/>
                <a:gd name="T3" fmla="*/ 39 h 70"/>
                <a:gd name="T4" fmla="*/ 0 w 284"/>
                <a:gd name="T5" fmla="*/ 47 h 70"/>
                <a:gd name="T6" fmla="*/ 0 w 284"/>
                <a:gd name="T7" fmla="*/ 56 h 70"/>
                <a:gd name="T8" fmla="*/ 0 w 284"/>
                <a:gd name="T9" fmla="*/ 64 h 70"/>
                <a:gd name="T10" fmla="*/ 2 w 284"/>
                <a:gd name="T11" fmla="*/ 68 h 70"/>
                <a:gd name="T12" fmla="*/ 6 w 284"/>
                <a:gd name="T13" fmla="*/ 70 h 70"/>
                <a:gd name="T14" fmla="*/ 4 w 284"/>
                <a:gd name="T15" fmla="*/ 58 h 70"/>
                <a:gd name="T16" fmla="*/ 4 w 284"/>
                <a:gd name="T17" fmla="*/ 47 h 70"/>
                <a:gd name="T18" fmla="*/ 4 w 284"/>
                <a:gd name="T19" fmla="*/ 33 h 70"/>
                <a:gd name="T20" fmla="*/ 6 w 284"/>
                <a:gd name="T21" fmla="*/ 20 h 70"/>
                <a:gd name="T22" fmla="*/ 4 w 284"/>
                <a:gd name="T23" fmla="*/ 25 h 70"/>
                <a:gd name="T24" fmla="*/ 0 w 284"/>
                <a:gd name="T25" fmla="*/ 29 h 70"/>
                <a:gd name="T26" fmla="*/ 281 w 284"/>
                <a:gd name="T27" fmla="*/ 0 h 70"/>
                <a:gd name="T28" fmla="*/ 283 w 284"/>
                <a:gd name="T29" fmla="*/ 6 h 70"/>
                <a:gd name="T30" fmla="*/ 284 w 284"/>
                <a:gd name="T31" fmla="*/ 12 h 70"/>
                <a:gd name="T32" fmla="*/ 283 w 284"/>
                <a:gd name="T33" fmla="*/ 6 h 70"/>
                <a:gd name="T34" fmla="*/ 281 w 284"/>
                <a:gd name="T35" fmla="*/ 0 h 7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84"/>
                <a:gd name="T55" fmla="*/ 0 h 70"/>
                <a:gd name="T56" fmla="*/ 284 w 284"/>
                <a:gd name="T57" fmla="*/ 70 h 7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84" h="70">
                  <a:moveTo>
                    <a:pt x="0" y="29"/>
                  </a:moveTo>
                  <a:lnTo>
                    <a:pt x="0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0" y="64"/>
                  </a:lnTo>
                  <a:lnTo>
                    <a:pt x="2" y="68"/>
                  </a:lnTo>
                  <a:lnTo>
                    <a:pt x="6" y="70"/>
                  </a:lnTo>
                  <a:lnTo>
                    <a:pt x="4" y="58"/>
                  </a:lnTo>
                  <a:lnTo>
                    <a:pt x="4" y="47"/>
                  </a:lnTo>
                  <a:lnTo>
                    <a:pt x="4" y="33"/>
                  </a:lnTo>
                  <a:lnTo>
                    <a:pt x="6" y="20"/>
                  </a:lnTo>
                  <a:lnTo>
                    <a:pt x="4" y="25"/>
                  </a:lnTo>
                  <a:lnTo>
                    <a:pt x="0" y="29"/>
                  </a:lnTo>
                  <a:close/>
                  <a:moveTo>
                    <a:pt x="281" y="0"/>
                  </a:moveTo>
                  <a:lnTo>
                    <a:pt x="283" y="6"/>
                  </a:lnTo>
                  <a:lnTo>
                    <a:pt x="284" y="12"/>
                  </a:lnTo>
                  <a:lnTo>
                    <a:pt x="283" y="6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96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31" name="Freeform 1402">
              <a:extLst>
                <a:ext uri="{FF2B5EF4-FFF2-40B4-BE49-F238E27FC236}">
                  <a16:creationId xmlns:a16="http://schemas.microsoft.com/office/drawing/2014/main" id="{709E4A4C-9677-BDBE-DFA1-AEF83FB0D9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05" y="2794"/>
              <a:ext cx="284" cy="102"/>
            </a:xfrm>
            <a:custGeom>
              <a:avLst/>
              <a:gdLst>
                <a:gd name="T0" fmla="*/ 2 w 284"/>
                <a:gd name="T1" fmla="*/ 34 h 102"/>
                <a:gd name="T2" fmla="*/ 0 w 284"/>
                <a:gd name="T3" fmla="*/ 44 h 102"/>
                <a:gd name="T4" fmla="*/ 0 w 284"/>
                <a:gd name="T5" fmla="*/ 56 h 102"/>
                <a:gd name="T6" fmla="*/ 0 w 284"/>
                <a:gd name="T7" fmla="*/ 67 h 102"/>
                <a:gd name="T8" fmla="*/ 0 w 284"/>
                <a:gd name="T9" fmla="*/ 77 h 102"/>
                <a:gd name="T10" fmla="*/ 4 w 284"/>
                <a:gd name="T11" fmla="*/ 79 h 102"/>
                <a:gd name="T12" fmla="*/ 6 w 284"/>
                <a:gd name="T13" fmla="*/ 81 h 102"/>
                <a:gd name="T14" fmla="*/ 4 w 284"/>
                <a:gd name="T15" fmla="*/ 69 h 102"/>
                <a:gd name="T16" fmla="*/ 4 w 284"/>
                <a:gd name="T17" fmla="*/ 56 h 102"/>
                <a:gd name="T18" fmla="*/ 4 w 284"/>
                <a:gd name="T19" fmla="*/ 38 h 102"/>
                <a:gd name="T20" fmla="*/ 8 w 284"/>
                <a:gd name="T21" fmla="*/ 23 h 102"/>
                <a:gd name="T22" fmla="*/ 4 w 284"/>
                <a:gd name="T23" fmla="*/ 29 h 102"/>
                <a:gd name="T24" fmla="*/ 2 w 284"/>
                <a:gd name="T25" fmla="*/ 34 h 102"/>
                <a:gd name="T26" fmla="*/ 282 w 284"/>
                <a:gd name="T27" fmla="*/ 75 h 102"/>
                <a:gd name="T28" fmla="*/ 282 w 284"/>
                <a:gd name="T29" fmla="*/ 88 h 102"/>
                <a:gd name="T30" fmla="*/ 279 w 284"/>
                <a:gd name="T31" fmla="*/ 98 h 102"/>
                <a:gd name="T32" fmla="*/ 279 w 284"/>
                <a:gd name="T33" fmla="*/ 100 h 102"/>
                <a:gd name="T34" fmla="*/ 277 w 284"/>
                <a:gd name="T35" fmla="*/ 102 h 102"/>
                <a:gd name="T36" fmla="*/ 281 w 284"/>
                <a:gd name="T37" fmla="*/ 88 h 102"/>
                <a:gd name="T38" fmla="*/ 282 w 284"/>
                <a:gd name="T39" fmla="*/ 75 h 102"/>
                <a:gd name="T40" fmla="*/ 273 w 284"/>
                <a:gd name="T41" fmla="*/ 0 h 102"/>
                <a:gd name="T42" fmla="*/ 279 w 284"/>
                <a:gd name="T43" fmla="*/ 9 h 102"/>
                <a:gd name="T44" fmla="*/ 282 w 284"/>
                <a:gd name="T45" fmla="*/ 19 h 102"/>
                <a:gd name="T46" fmla="*/ 282 w 284"/>
                <a:gd name="T47" fmla="*/ 29 h 102"/>
                <a:gd name="T48" fmla="*/ 284 w 284"/>
                <a:gd name="T49" fmla="*/ 40 h 102"/>
                <a:gd name="T50" fmla="*/ 279 w 284"/>
                <a:gd name="T51" fmla="*/ 19 h 102"/>
                <a:gd name="T52" fmla="*/ 273 w 284"/>
                <a:gd name="T53" fmla="*/ 0 h 10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84"/>
                <a:gd name="T82" fmla="*/ 0 h 102"/>
                <a:gd name="T83" fmla="*/ 284 w 284"/>
                <a:gd name="T84" fmla="*/ 102 h 10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84" h="102">
                  <a:moveTo>
                    <a:pt x="2" y="34"/>
                  </a:moveTo>
                  <a:lnTo>
                    <a:pt x="0" y="44"/>
                  </a:lnTo>
                  <a:lnTo>
                    <a:pt x="0" y="56"/>
                  </a:lnTo>
                  <a:lnTo>
                    <a:pt x="0" y="67"/>
                  </a:lnTo>
                  <a:lnTo>
                    <a:pt x="0" y="77"/>
                  </a:lnTo>
                  <a:lnTo>
                    <a:pt x="4" y="79"/>
                  </a:lnTo>
                  <a:lnTo>
                    <a:pt x="6" y="81"/>
                  </a:lnTo>
                  <a:lnTo>
                    <a:pt x="4" y="69"/>
                  </a:lnTo>
                  <a:lnTo>
                    <a:pt x="4" y="56"/>
                  </a:lnTo>
                  <a:lnTo>
                    <a:pt x="4" y="38"/>
                  </a:lnTo>
                  <a:lnTo>
                    <a:pt x="8" y="23"/>
                  </a:lnTo>
                  <a:lnTo>
                    <a:pt x="4" y="29"/>
                  </a:lnTo>
                  <a:lnTo>
                    <a:pt x="2" y="34"/>
                  </a:lnTo>
                  <a:close/>
                  <a:moveTo>
                    <a:pt x="282" y="75"/>
                  </a:moveTo>
                  <a:lnTo>
                    <a:pt x="282" y="88"/>
                  </a:lnTo>
                  <a:lnTo>
                    <a:pt x="279" y="98"/>
                  </a:lnTo>
                  <a:lnTo>
                    <a:pt x="279" y="100"/>
                  </a:lnTo>
                  <a:lnTo>
                    <a:pt x="277" y="102"/>
                  </a:lnTo>
                  <a:lnTo>
                    <a:pt x="281" y="88"/>
                  </a:lnTo>
                  <a:lnTo>
                    <a:pt x="282" y="75"/>
                  </a:lnTo>
                  <a:close/>
                  <a:moveTo>
                    <a:pt x="273" y="0"/>
                  </a:moveTo>
                  <a:lnTo>
                    <a:pt x="279" y="9"/>
                  </a:lnTo>
                  <a:lnTo>
                    <a:pt x="282" y="19"/>
                  </a:lnTo>
                  <a:lnTo>
                    <a:pt x="282" y="29"/>
                  </a:lnTo>
                  <a:lnTo>
                    <a:pt x="284" y="40"/>
                  </a:lnTo>
                  <a:lnTo>
                    <a:pt x="279" y="19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97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32" name="Freeform 1403">
              <a:extLst>
                <a:ext uri="{FF2B5EF4-FFF2-40B4-BE49-F238E27FC236}">
                  <a16:creationId xmlns:a16="http://schemas.microsoft.com/office/drawing/2014/main" id="{42A6F31D-9B0E-BCDE-0E70-F62196BD4D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07" y="2788"/>
              <a:ext cx="282" cy="112"/>
            </a:xfrm>
            <a:custGeom>
              <a:avLst/>
              <a:gdLst>
                <a:gd name="T0" fmla="*/ 280 w 282"/>
                <a:gd name="T1" fmla="*/ 27 h 112"/>
                <a:gd name="T2" fmla="*/ 279 w 282"/>
                <a:gd name="T3" fmla="*/ 21 h 112"/>
                <a:gd name="T4" fmla="*/ 277 w 282"/>
                <a:gd name="T5" fmla="*/ 15 h 112"/>
                <a:gd name="T6" fmla="*/ 273 w 282"/>
                <a:gd name="T7" fmla="*/ 8 h 112"/>
                <a:gd name="T8" fmla="*/ 265 w 282"/>
                <a:gd name="T9" fmla="*/ 0 h 112"/>
                <a:gd name="T10" fmla="*/ 273 w 282"/>
                <a:gd name="T11" fmla="*/ 15 h 112"/>
                <a:gd name="T12" fmla="*/ 277 w 282"/>
                <a:gd name="T13" fmla="*/ 31 h 112"/>
                <a:gd name="T14" fmla="*/ 280 w 282"/>
                <a:gd name="T15" fmla="*/ 46 h 112"/>
                <a:gd name="T16" fmla="*/ 280 w 282"/>
                <a:gd name="T17" fmla="*/ 62 h 112"/>
                <a:gd name="T18" fmla="*/ 280 w 282"/>
                <a:gd name="T19" fmla="*/ 75 h 112"/>
                <a:gd name="T20" fmla="*/ 279 w 282"/>
                <a:gd name="T21" fmla="*/ 89 h 112"/>
                <a:gd name="T22" fmla="*/ 275 w 282"/>
                <a:gd name="T23" fmla="*/ 100 h 112"/>
                <a:gd name="T24" fmla="*/ 271 w 282"/>
                <a:gd name="T25" fmla="*/ 112 h 112"/>
                <a:gd name="T26" fmla="*/ 275 w 282"/>
                <a:gd name="T27" fmla="*/ 108 h 112"/>
                <a:gd name="T28" fmla="*/ 277 w 282"/>
                <a:gd name="T29" fmla="*/ 104 h 112"/>
                <a:gd name="T30" fmla="*/ 280 w 282"/>
                <a:gd name="T31" fmla="*/ 94 h 112"/>
                <a:gd name="T32" fmla="*/ 280 w 282"/>
                <a:gd name="T33" fmla="*/ 85 h 112"/>
                <a:gd name="T34" fmla="*/ 280 w 282"/>
                <a:gd name="T35" fmla="*/ 73 h 112"/>
                <a:gd name="T36" fmla="*/ 280 w 282"/>
                <a:gd name="T37" fmla="*/ 64 h 112"/>
                <a:gd name="T38" fmla="*/ 282 w 282"/>
                <a:gd name="T39" fmla="*/ 44 h 112"/>
                <a:gd name="T40" fmla="*/ 280 w 282"/>
                <a:gd name="T41" fmla="*/ 27 h 112"/>
                <a:gd name="T42" fmla="*/ 2 w 282"/>
                <a:gd name="T43" fmla="*/ 35 h 112"/>
                <a:gd name="T44" fmla="*/ 0 w 282"/>
                <a:gd name="T45" fmla="*/ 48 h 112"/>
                <a:gd name="T46" fmla="*/ 0 w 282"/>
                <a:gd name="T47" fmla="*/ 62 h 112"/>
                <a:gd name="T48" fmla="*/ 0 w 282"/>
                <a:gd name="T49" fmla="*/ 73 h 112"/>
                <a:gd name="T50" fmla="*/ 2 w 282"/>
                <a:gd name="T51" fmla="*/ 85 h 112"/>
                <a:gd name="T52" fmla="*/ 4 w 282"/>
                <a:gd name="T53" fmla="*/ 87 h 112"/>
                <a:gd name="T54" fmla="*/ 6 w 282"/>
                <a:gd name="T55" fmla="*/ 89 h 112"/>
                <a:gd name="T56" fmla="*/ 4 w 282"/>
                <a:gd name="T57" fmla="*/ 75 h 112"/>
                <a:gd name="T58" fmla="*/ 4 w 282"/>
                <a:gd name="T59" fmla="*/ 62 h 112"/>
                <a:gd name="T60" fmla="*/ 6 w 282"/>
                <a:gd name="T61" fmla="*/ 42 h 112"/>
                <a:gd name="T62" fmla="*/ 10 w 282"/>
                <a:gd name="T63" fmla="*/ 23 h 112"/>
                <a:gd name="T64" fmla="*/ 6 w 282"/>
                <a:gd name="T65" fmla="*/ 29 h 112"/>
                <a:gd name="T66" fmla="*/ 2 w 282"/>
                <a:gd name="T67" fmla="*/ 35 h 11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2"/>
                <a:gd name="T103" fmla="*/ 0 h 112"/>
                <a:gd name="T104" fmla="*/ 282 w 282"/>
                <a:gd name="T105" fmla="*/ 112 h 11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2" h="112">
                  <a:moveTo>
                    <a:pt x="280" y="27"/>
                  </a:moveTo>
                  <a:lnTo>
                    <a:pt x="279" y="21"/>
                  </a:lnTo>
                  <a:lnTo>
                    <a:pt x="277" y="15"/>
                  </a:lnTo>
                  <a:lnTo>
                    <a:pt x="273" y="8"/>
                  </a:lnTo>
                  <a:lnTo>
                    <a:pt x="265" y="0"/>
                  </a:lnTo>
                  <a:lnTo>
                    <a:pt x="273" y="15"/>
                  </a:lnTo>
                  <a:lnTo>
                    <a:pt x="277" y="31"/>
                  </a:lnTo>
                  <a:lnTo>
                    <a:pt x="280" y="46"/>
                  </a:lnTo>
                  <a:lnTo>
                    <a:pt x="280" y="62"/>
                  </a:lnTo>
                  <a:lnTo>
                    <a:pt x="280" y="75"/>
                  </a:lnTo>
                  <a:lnTo>
                    <a:pt x="279" y="89"/>
                  </a:lnTo>
                  <a:lnTo>
                    <a:pt x="275" y="100"/>
                  </a:lnTo>
                  <a:lnTo>
                    <a:pt x="271" y="112"/>
                  </a:lnTo>
                  <a:lnTo>
                    <a:pt x="275" y="108"/>
                  </a:lnTo>
                  <a:lnTo>
                    <a:pt x="277" y="104"/>
                  </a:lnTo>
                  <a:lnTo>
                    <a:pt x="280" y="94"/>
                  </a:lnTo>
                  <a:lnTo>
                    <a:pt x="280" y="85"/>
                  </a:lnTo>
                  <a:lnTo>
                    <a:pt x="280" y="73"/>
                  </a:lnTo>
                  <a:lnTo>
                    <a:pt x="280" y="64"/>
                  </a:lnTo>
                  <a:lnTo>
                    <a:pt x="282" y="44"/>
                  </a:lnTo>
                  <a:lnTo>
                    <a:pt x="280" y="27"/>
                  </a:lnTo>
                  <a:close/>
                  <a:moveTo>
                    <a:pt x="2" y="35"/>
                  </a:moveTo>
                  <a:lnTo>
                    <a:pt x="0" y="48"/>
                  </a:lnTo>
                  <a:lnTo>
                    <a:pt x="0" y="62"/>
                  </a:lnTo>
                  <a:lnTo>
                    <a:pt x="0" y="73"/>
                  </a:lnTo>
                  <a:lnTo>
                    <a:pt x="2" y="85"/>
                  </a:lnTo>
                  <a:lnTo>
                    <a:pt x="4" y="87"/>
                  </a:lnTo>
                  <a:lnTo>
                    <a:pt x="6" y="89"/>
                  </a:lnTo>
                  <a:lnTo>
                    <a:pt x="4" y="75"/>
                  </a:lnTo>
                  <a:lnTo>
                    <a:pt x="4" y="62"/>
                  </a:lnTo>
                  <a:lnTo>
                    <a:pt x="6" y="42"/>
                  </a:lnTo>
                  <a:lnTo>
                    <a:pt x="10" y="23"/>
                  </a:lnTo>
                  <a:lnTo>
                    <a:pt x="6" y="29"/>
                  </a:lnTo>
                  <a:lnTo>
                    <a:pt x="2" y="35"/>
                  </a:lnTo>
                  <a:close/>
                </a:path>
              </a:pathLst>
            </a:custGeom>
            <a:solidFill>
              <a:srgbClr val="98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33" name="Freeform 1404">
              <a:extLst>
                <a:ext uri="{FF2B5EF4-FFF2-40B4-BE49-F238E27FC236}">
                  <a16:creationId xmlns:a16="http://schemas.microsoft.com/office/drawing/2014/main" id="{A77DEB23-16B6-72D9-5B8E-4C6425F221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09" y="2784"/>
              <a:ext cx="280" cy="120"/>
            </a:xfrm>
            <a:custGeom>
              <a:avLst/>
              <a:gdLst>
                <a:gd name="T0" fmla="*/ 280 w 280"/>
                <a:gd name="T1" fmla="*/ 50 h 120"/>
                <a:gd name="T2" fmla="*/ 275 w 280"/>
                <a:gd name="T3" fmla="*/ 29 h 120"/>
                <a:gd name="T4" fmla="*/ 269 w 280"/>
                <a:gd name="T5" fmla="*/ 10 h 120"/>
                <a:gd name="T6" fmla="*/ 265 w 280"/>
                <a:gd name="T7" fmla="*/ 4 h 120"/>
                <a:gd name="T8" fmla="*/ 259 w 280"/>
                <a:gd name="T9" fmla="*/ 0 h 120"/>
                <a:gd name="T10" fmla="*/ 267 w 280"/>
                <a:gd name="T11" fmla="*/ 16 h 120"/>
                <a:gd name="T12" fmla="*/ 273 w 280"/>
                <a:gd name="T13" fmla="*/ 31 h 120"/>
                <a:gd name="T14" fmla="*/ 277 w 280"/>
                <a:gd name="T15" fmla="*/ 48 h 120"/>
                <a:gd name="T16" fmla="*/ 277 w 280"/>
                <a:gd name="T17" fmla="*/ 66 h 120"/>
                <a:gd name="T18" fmla="*/ 277 w 280"/>
                <a:gd name="T19" fmla="*/ 81 h 120"/>
                <a:gd name="T20" fmla="*/ 275 w 280"/>
                <a:gd name="T21" fmla="*/ 95 h 120"/>
                <a:gd name="T22" fmla="*/ 271 w 280"/>
                <a:gd name="T23" fmla="*/ 106 h 120"/>
                <a:gd name="T24" fmla="*/ 267 w 280"/>
                <a:gd name="T25" fmla="*/ 120 h 120"/>
                <a:gd name="T26" fmla="*/ 271 w 280"/>
                <a:gd name="T27" fmla="*/ 116 h 120"/>
                <a:gd name="T28" fmla="*/ 273 w 280"/>
                <a:gd name="T29" fmla="*/ 112 h 120"/>
                <a:gd name="T30" fmla="*/ 277 w 280"/>
                <a:gd name="T31" fmla="*/ 98 h 120"/>
                <a:gd name="T32" fmla="*/ 278 w 280"/>
                <a:gd name="T33" fmla="*/ 85 h 120"/>
                <a:gd name="T34" fmla="*/ 278 w 280"/>
                <a:gd name="T35" fmla="*/ 75 h 120"/>
                <a:gd name="T36" fmla="*/ 278 w 280"/>
                <a:gd name="T37" fmla="*/ 68 h 120"/>
                <a:gd name="T38" fmla="*/ 278 w 280"/>
                <a:gd name="T39" fmla="*/ 58 h 120"/>
                <a:gd name="T40" fmla="*/ 280 w 280"/>
                <a:gd name="T41" fmla="*/ 50 h 120"/>
                <a:gd name="T42" fmla="*/ 4 w 280"/>
                <a:gd name="T43" fmla="*/ 33 h 120"/>
                <a:gd name="T44" fmla="*/ 0 w 280"/>
                <a:gd name="T45" fmla="*/ 48 h 120"/>
                <a:gd name="T46" fmla="*/ 0 w 280"/>
                <a:gd name="T47" fmla="*/ 66 h 120"/>
                <a:gd name="T48" fmla="*/ 0 w 280"/>
                <a:gd name="T49" fmla="*/ 79 h 120"/>
                <a:gd name="T50" fmla="*/ 2 w 280"/>
                <a:gd name="T51" fmla="*/ 91 h 120"/>
                <a:gd name="T52" fmla="*/ 4 w 280"/>
                <a:gd name="T53" fmla="*/ 93 h 120"/>
                <a:gd name="T54" fmla="*/ 6 w 280"/>
                <a:gd name="T55" fmla="*/ 95 h 120"/>
                <a:gd name="T56" fmla="*/ 4 w 280"/>
                <a:gd name="T57" fmla="*/ 81 h 120"/>
                <a:gd name="T58" fmla="*/ 4 w 280"/>
                <a:gd name="T59" fmla="*/ 66 h 120"/>
                <a:gd name="T60" fmla="*/ 4 w 280"/>
                <a:gd name="T61" fmla="*/ 54 h 120"/>
                <a:gd name="T62" fmla="*/ 6 w 280"/>
                <a:gd name="T63" fmla="*/ 43 h 120"/>
                <a:gd name="T64" fmla="*/ 8 w 280"/>
                <a:gd name="T65" fmla="*/ 33 h 120"/>
                <a:gd name="T66" fmla="*/ 12 w 280"/>
                <a:gd name="T67" fmla="*/ 21 h 120"/>
                <a:gd name="T68" fmla="*/ 10 w 280"/>
                <a:gd name="T69" fmla="*/ 23 h 120"/>
                <a:gd name="T70" fmla="*/ 10 w 280"/>
                <a:gd name="T71" fmla="*/ 23 h 120"/>
                <a:gd name="T72" fmla="*/ 6 w 280"/>
                <a:gd name="T73" fmla="*/ 27 h 120"/>
                <a:gd name="T74" fmla="*/ 4 w 280"/>
                <a:gd name="T75" fmla="*/ 33 h 12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80"/>
                <a:gd name="T115" fmla="*/ 0 h 120"/>
                <a:gd name="T116" fmla="*/ 280 w 280"/>
                <a:gd name="T117" fmla="*/ 120 h 12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80" h="120">
                  <a:moveTo>
                    <a:pt x="280" y="50"/>
                  </a:moveTo>
                  <a:lnTo>
                    <a:pt x="275" y="29"/>
                  </a:lnTo>
                  <a:lnTo>
                    <a:pt x="269" y="10"/>
                  </a:lnTo>
                  <a:lnTo>
                    <a:pt x="265" y="4"/>
                  </a:lnTo>
                  <a:lnTo>
                    <a:pt x="259" y="0"/>
                  </a:lnTo>
                  <a:lnTo>
                    <a:pt x="267" y="16"/>
                  </a:lnTo>
                  <a:lnTo>
                    <a:pt x="273" y="31"/>
                  </a:lnTo>
                  <a:lnTo>
                    <a:pt x="277" y="48"/>
                  </a:lnTo>
                  <a:lnTo>
                    <a:pt x="277" y="66"/>
                  </a:lnTo>
                  <a:lnTo>
                    <a:pt x="277" y="81"/>
                  </a:lnTo>
                  <a:lnTo>
                    <a:pt x="275" y="95"/>
                  </a:lnTo>
                  <a:lnTo>
                    <a:pt x="271" y="106"/>
                  </a:lnTo>
                  <a:lnTo>
                    <a:pt x="267" y="120"/>
                  </a:lnTo>
                  <a:lnTo>
                    <a:pt x="271" y="116"/>
                  </a:lnTo>
                  <a:lnTo>
                    <a:pt x="273" y="112"/>
                  </a:lnTo>
                  <a:lnTo>
                    <a:pt x="277" y="98"/>
                  </a:lnTo>
                  <a:lnTo>
                    <a:pt x="278" y="85"/>
                  </a:lnTo>
                  <a:lnTo>
                    <a:pt x="278" y="75"/>
                  </a:lnTo>
                  <a:lnTo>
                    <a:pt x="278" y="68"/>
                  </a:lnTo>
                  <a:lnTo>
                    <a:pt x="278" y="58"/>
                  </a:lnTo>
                  <a:lnTo>
                    <a:pt x="280" y="50"/>
                  </a:lnTo>
                  <a:close/>
                  <a:moveTo>
                    <a:pt x="4" y="33"/>
                  </a:moveTo>
                  <a:lnTo>
                    <a:pt x="0" y="48"/>
                  </a:lnTo>
                  <a:lnTo>
                    <a:pt x="0" y="66"/>
                  </a:lnTo>
                  <a:lnTo>
                    <a:pt x="0" y="79"/>
                  </a:lnTo>
                  <a:lnTo>
                    <a:pt x="2" y="91"/>
                  </a:lnTo>
                  <a:lnTo>
                    <a:pt x="4" y="93"/>
                  </a:lnTo>
                  <a:lnTo>
                    <a:pt x="6" y="95"/>
                  </a:lnTo>
                  <a:lnTo>
                    <a:pt x="4" y="81"/>
                  </a:lnTo>
                  <a:lnTo>
                    <a:pt x="4" y="66"/>
                  </a:lnTo>
                  <a:lnTo>
                    <a:pt x="4" y="54"/>
                  </a:lnTo>
                  <a:lnTo>
                    <a:pt x="6" y="43"/>
                  </a:lnTo>
                  <a:lnTo>
                    <a:pt x="8" y="33"/>
                  </a:lnTo>
                  <a:lnTo>
                    <a:pt x="12" y="21"/>
                  </a:lnTo>
                  <a:lnTo>
                    <a:pt x="10" y="23"/>
                  </a:lnTo>
                  <a:lnTo>
                    <a:pt x="6" y="27"/>
                  </a:lnTo>
                  <a:lnTo>
                    <a:pt x="4" y="33"/>
                  </a:lnTo>
                  <a:close/>
                </a:path>
              </a:pathLst>
            </a:custGeom>
            <a:solidFill>
              <a:srgbClr val="9A9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34" name="Freeform 1405">
              <a:extLst>
                <a:ext uri="{FF2B5EF4-FFF2-40B4-BE49-F238E27FC236}">
                  <a16:creationId xmlns:a16="http://schemas.microsoft.com/office/drawing/2014/main" id="{CA82665A-C1F4-812D-0B42-BF58830548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11" y="2780"/>
              <a:ext cx="276" cy="125"/>
            </a:xfrm>
            <a:custGeom>
              <a:avLst/>
              <a:gdLst>
                <a:gd name="T0" fmla="*/ 276 w 276"/>
                <a:gd name="T1" fmla="*/ 70 h 125"/>
                <a:gd name="T2" fmla="*/ 276 w 276"/>
                <a:gd name="T3" fmla="*/ 54 h 125"/>
                <a:gd name="T4" fmla="*/ 273 w 276"/>
                <a:gd name="T5" fmla="*/ 39 h 125"/>
                <a:gd name="T6" fmla="*/ 269 w 276"/>
                <a:gd name="T7" fmla="*/ 23 h 125"/>
                <a:gd name="T8" fmla="*/ 261 w 276"/>
                <a:gd name="T9" fmla="*/ 8 h 125"/>
                <a:gd name="T10" fmla="*/ 259 w 276"/>
                <a:gd name="T11" fmla="*/ 6 h 125"/>
                <a:gd name="T12" fmla="*/ 255 w 276"/>
                <a:gd name="T13" fmla="*/ 2 h 125"/>
                <a:gd name="T14" fmla="*/ 255 w 276"/>
                <a:gd name="T15" fmla="*/ 2 h 125"/>
                <a:gd name="T16" fmla="*/ 253 w 276"/>
                <a:gd name="T17" fmla="*/ 0 h 125"/>
                <a:gd name="T18" fmla="*/ 261 w 276"/>
                <a:gd name="T19" fmla="*/ 16 h 125"/>
                <a:gd name="T20" fmla="*/ 267 w 276"/>
                <a:gd name="T21" fmla="*/ 33 h 125"/>
                <a:gd name="T22" fmla="*/ 271 w 276"/>
                <a:gd name="T23" fmla="*/ 52 h 125"/>
                <a:gd name="T24" fmla="*/ 273 w 276"/>
                <a:gd name="T25" fmla="*/ 70 h 125"/>
                <a:gd name="T26" fmla="*/ 273 w 276"/>
                <a:gd name="T27" fmla="*/ 85 h 125"/>
                <a:gd name="T28" fmla="*/ 271 w 276"/>
                <a:gd name="T29" fmla="*/ 99 h 125"/>
                <a:gd name="T30" fmla="*/ 267 w 276"/>
                <a:gd name="T31" fmla="*/ 114 h 125"/>
                <a:gd name="T32" fmla="*/ 261 w 276"/>
                <a:gd name="T33" fmla="*/ 125 h 125"/>
                <a:gd name="T34" fmla="*/ 265 w 276"/>
                <a:gd name="T35" fmla="*/ 124 h 125"/>
                <a:gd name="T36" fmla="*/ 267 w 276"/>
                <a:gd name="T37" fmla="*/ 120 h 125"/>
                <a:gd name="T38" fmla="*/ 271 w 276"/>
                <a:gd name="T39" fmla="*/ 108 h 125"/>
                <a:gd name="T40" fmla="*/ 275 w 276"/>
                <a:gd name="T41" fmla="*/ 97 h 125"/>
                <a:gd name="T42" fmla="*/ 276 w 276"/>
                <a:gd name="T43" fmla="*/ 83 h 125"/>
                <a:gd name="T44" fmla="*/ 276 w 276"/>
                <a:gd name="T45" fmla="*/ 70 h 125"/>
                <a:gd name="T46" fmla="*/ 6 w 276"/>
                <a:gd name="T47" fmla="*/ 31 h 125"/>
                <a:gd name="T48" fmla="*/ 2 w 276"/>
                <a:gd name="T49" fmla="*/ 50 h 125"/>
                <a:gd name="T50" fmla="*/ 0 w 276"/>
                <a:gd name="T51" fmla="*/ 70 h 125"/>
                <a:gd name="T52" fmla="*/ 0 w 276"/>
                <a:gd name="T53" fmla="*/ 83 h 125"/>
                <a:gd name="T54" fmla="*/ 2 w 276"/>
                <a:gd name="T55" fmla="*/ 97 h 125"/>
                <a:gd name="T56" fmla="*/ 4 w 276"/>
                <a:gd name="T57" fmla="*/ 99 h 125"/>
                <a:gd name="T58" fmla="*/ 8 w 276"/>
                <a:gd name="T59" fmla="*/ 100 h 125"/>
                <a:gd name="T60" fmla="*/ 4 w 276"/>
                <a:gd name="T61" fmla="*/ 87 h 125"/>
                <a:gd name="T62" fmla="*/ 4 w 276"/>
                <a:gd name="T63" fmla="*/ 70 h 125"/>
                <a:gd name="T64" fmla="*/ 4 w 276"/>
                <a:gd name="T65" fmla="*/ 58 h 125"/>
                <a:gd name="T66" fmla="*/ 6 w 276"/>
                <a:gd name="T67" fmla="*/ 47 h 125"/>
                <a:gd name="T68" fmla="*/ 8 w 276"/>
                <a:gd name="T69" fmla="*/ 35 h 125"/>
                <a:gd name="T70" fmla="*/ 11 w 276"/>
                <a:gd name="T71" fmla="*/ 23 h 125"/>
                <a:gd name="T72" fmla="*/ 10 w 276"/>
                <a:gd name="T73" fmla="*/ 25 h 125"/>
                <a:gd name="T74" fmla="*/ 8 w 276"/>
                <a:gd name="T75" fmla="*/ 27 h 125"/>
                <a:gd name="T76" fmla="*/ 6 w 276"/>
                <a:gd name="T77" fmla="*/ 29 h 125"/>
                <a:gd name="T78" fmla="*/ 6 w 276"/>
                <a:gd name="T79" fmla="*/ 31 h 12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76"/>
                <a:gd name="T121" fmla="*/ 0 h 125"/>
                <a:gd name="T122" fmla="*/ 276 w 276"/>
                <a:gd name="T123" fmla="*/ 125 h 12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76" h="125">
                  <a:moveTo>
                    <a:pt x="276" y="70"/>
                  </a:moveTo>
                  <a:lnTo>
                    <a:pt x="276" y="54"/>
                  </a:lnTo>
                  <a:lnTo>
                    <a:pt x="273" y="39"/>
                  </a:lnTo>
                  <a:lnTo>
                    <a:pt x="269" y="23"/>
                  </a:lnTo>
                  <a:lnTo>
                    <a:pt x="261" y="8"/>
                  </a:lnTo>
                  <a:lnTo>
                    <a:pt x="259" y="6"/>
                  </a:lnTo>
                  <a:lnTo>
                    <a:pt x="255" y="2"/>
                  </a:lnTo>
                  <a:lnTo>
                    <a:pt x="253" y="0"/>
                  </a:lnTo>
                  <a:lnTo>
                    <a:pt x="261" y="16"/>
                  </a:lnTo>
                  <a:lnTo>
                    <a:pt x="267" y="33"/>
                  </a:lnTo>
                  <a:lnTo>
                    <a:pt x="271" y="52"/>
                  </a:lnTo>
                  <a:lnTo>
                    <a:pt x="273" y="70"/>
                  </a:lnTo>
                  <a:lnTo>
                    <a:pt x="273" y="85"/>
                  </a:lnTo>
                  <a:lnTo>
                    <a:pt x="271" y="99"/>
                  </a:lnTo>
                  <a:lnTo>
                    <a:pt x="267" y="114"/>
                  </a:lnTo>
                  <a:lnTo>
                    <a:pt x="261" y="125"/>
                  </a:lnTo>
                  <a:lnTo>
                    <a:pt x="265" y="124"/>
                  </a:lnTo>
                  <a:lnTo>
                    <a:pt x="267" y="120"/>
                  </a:lnTo>
                  <a:lnTo>
                    <a:pt x="271" y="108"/>
                  </a:lnTo>
                  <a:lnTo>
                    <a:pt x="275" y="97"/>
                  </a:lnTo>
                  <a:lnTo>
                    <a:pt x="276" y="83"/>
                  </a:lnTo>
                  <a:lnTo>
                    <a:pt x="276" y="70"/>
                  </a:lnTo>
                  <a:close/>
                  <a:moveTo>
                    <a:pt x="6" y="31"/>
                  </a:moveTo>
                  <a:lnTo>
                    <a:pt x="2" y="50"/>
                  </a:lnTo>
                  <a:lnTo>
                    <a:pt x="0" y="70"/>
                  </a:lnTo>
                  <a:lnTo>
                    <a:pt x="0" y="83"/>
                  </a:lnTo>
                  <a:lnTo>
                    <a:pt x="2" y="97"/>
                  </a:lnTo>
                  <a:lnTo>
                    <a:pt x="4" y="99"/>
                  </a:lnTo>
                  <a:lnTo>
                    <a:pt x="8" y="100"/>
                  </a:lnTo>
                  <a:lnTo>
                    <a:pt x="4" y="87"/>
                  </a:lnTo>
                  <a:lnTo>
                    <a:pt x="4" y="70"/>
                  </a:lnTo>
                  <a:lnTo>
                    <a:pt x="4" y="58"/>
                  </a:lnTo>
                  <a:lnTo>
                    <a:pt x="6" y="47"/>
                  </a:lnTo>
                  <a:lnTo>
                    <a:pt x="8" y="35"/>
                  </a:lnTo>
                  <a:lnTo>
                    <a:pt x="11" y="23"/>
                  </a:lnTo>
                  <a:lnTo>
                    <a:pt x="10" y="25"/>
                  </a:lnTo>
                  <a:lnTo>
                    <a:pt x="8" y="27"/>
                  </a:lnTo>
                  <a:lnTo>
                    <a:pt x="6" y="29"/>
                  </a:lnTo>
                  <a:lnTo>
                    <a:pt x="6" y="31"/>
                  </a:lnTo>
                  <a:close/>
                </a:path>
              </a:pathLst>
            </a:custGeom>
            <a:solidFill>
              <a:srgbClr val="9A9A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35" name="Freeform 1406">
              <a:extLst>
                <a:ext uri="{FF2B5EF4-FFF2-40B4-BE49-F238E27FC236}">
                  <a16:creationId xmlns:a16="http://schemas.microsoft.com/office/drawing/2014/main" id="{3CBB9D45-26A1-C436-2E6B-ECB98411BD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13" y="2778"/>
              <a:ext cx="273" cy="131"/>
            </a:xfrm>
            <a:custGeom>
              <a:avLst/>
              <a:gdLst>
                <a:gd name="T0" fmla="*/ 273 w 273"/>
                <a:gd name="T1" fmla="*/ 72 h 131"/>
                <a:gd name="T2" fmla="*/ 273 w 273"/>
                <a:gd name="T3" fmla="*/ 54 h 131"/>
                <a:gd name="T4" fmla="*/ 269 w 273"/>
                <a:gd name="T5" fmla="*/ 37 h 131"/>
                <a:gd name="T6" fmla="*/ 263 w 273"/>
                <a:gd name="T7" fmla="*/ 22 h 131"/>
                <a:gd name="T8" fmla="*/ 255 w 273"/>
                <a:gd name="T9" fmla="*/ 6 h 131"/>
                <a:gd name="T10" fmla="*/ 255 w 273"/>
                <a:gd name="T11" fmla="*/ 6 h 131"/>
                <a:gd name="T12" fmla="*/ 253 w 273"/>
                <a:gd name="T13" fmla="*/ 4 h 131"/>
                <a:gd name="T14" fmla="*/ 251 w 273"/>
                <a:gd name="T15" fmla="*/ 2 h 131"/>
                <a:gd name="T16" fmla="*/ 248 w 273"/>
                <a:gd name="T17" fmla="*/ 0 h 131"/>
                <a:gd name="T18" fmla="*/ 257 w 273"/>
                <a:gd name="T19" fmla="*/ 18 h 131"/>
                <a:gd name="T20" fmla="*/ 263 w 273"/>
                <a:gd name="T21" fmla="*/ 35 h 131"/>
                <a:gd name="T22" fmla="*/ 267 w 273"/>
                <a:gd name="T23" fmla="*/ 52 h 131"/>
                <a:gd name="T24" fmla="*/ 269 w 273"/>
                <a:gd name="T25" fmla="*/ 72 h 131"/>
                <a:gd name="T26" fmla="*/ 269 w 273"/>
                <a:gd name="T27" fmla="*/ 87 h 131"/>
                <a:gd name="T28" fmla="*/ 265 w 273"/>
                <a:gd name="T29" fmla="*/ 102 h 131"/>
                <a:gd name="T30" fmla="*/ 261 w 273"/>
                <a:gd name="T31" fmla="*/ 118 h 131"/>
                <a:gd name="T32" fmla="*/ 255 w 273"/>
                <a:gd name="T33" fmla="*/ 131 h 131"/>
                <a:gd name="T34" fmla="*/ 259 w 273"/>
                <a:gd name="T35" fmla="*/ 127 h 131"/>
                <a:gd name="T36" fmla="*/ 263 w 273"/>
                <a:gd name="T37" fmla="*/ 126 h 131"/>
                <a:gd name="T38" fmla="*/ 267 w 273"/>
                <a:gd name="T39" fmla="*/ 112 h 131"/>
                <a:gd name="T40" fmla="*/ 271 w 273"/>
                <a:gd name="T41" fmla="*/ 101 h 131"/>
                <a:gd name="T42" fmla="*/ 273 w 273"/>
                <a:gd name="T43" fmla="*/ 87 h 131"/>
                <a:gd name="T44" fmla="*/ 273 w 273"/>
                <a:gd name="T45" fmla="*/ 72 h 131"/>
                <a:gd name="T46" fmla="*/ 8 w 273"/>
                <a:gd name="T47" fmla="*/ 27 h 131"/>
                <a:gd name="T48" fmla="*/ 4 w 273"/>
                <a:gd name="T49" fmla="*/ 39 h 131"/>
                <a:gd name="T50" fmla="*/ 2 w 273"/>
                <a:gd name="T51" fmla="*/ 49 h 131"/>
                <a:gd name="T52" fmla="*/ 0 w 273"/>
                <a:gd name="T53" fmla="*/ 60 h 131"/>
                <a:gd name="T54" fmla="*/ 0 w 273"/>
                <a:gd name="T55" fmla="*/ 72 h 131"/>
                <a:gd name="T56" fmla="*/ 0 w 273"/>
                <a:gd name="T57" fmla="*/ 87 h 131"/>
                <a:gd name="T58" fmla="*/ 2 w 273"/>
                <a:gd name="T59" fmla="*/ 101 h 131"/>
                <a:gd name="T60" fmla="*/ 6 w 273"/>
                <a:gd name="T61" fmla="*/ 102 h 131"/>
                <a:gd name="T62" fmla="*/ 8 w 273"/>
                <a:gd name="T63" fmla="*/ 106 h 131"/>
                <a:gd name="T64" fmla="*/ 4 w 273"/>
                <a:gd name="T65" fmla="*/ 89 h 131"/>
                <a:gd name="T66" fmla="*/ 4 w 273"/>
                <a:gd name="T67" fmla="*/ 72 h 131"/>
                <a:gd name="T68" fmla="*/ 4 w 273"/>
                <a:gd name="T69" fmla="*/ 60 h 131"/>
                <a:gd name="T70" fmla="*/ 6 w 273"/>
                <a:gd name="T71" fmla="*/ 47 h 131"/>
                <a:gd name="T72" fmla="*/ 9 w 273"/>
                <a:gd name="T73" fmla="*/ 35 h 131"/>
                <a:gd name="T74" fmla="*/ 13 w 273"/>
                <a:gd name="T75" fmla="*/ 23 h 131"/>
                <a:gd name="T76" fmla="*/ 9 w 273"/>
                <a:gd name="T77" fmla="*/ 25 h 131"/>
                <a:gd name="T78" fmla="*/ 8 w 273"/>
                <a:gd name="T79" fmla="*/ 27 h 13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73"/>
                <a:gd name="T121" fmla="*/ 0 h 131"/>
                <a:gd name="T122" fmla="*/ 273 w 273"/>
                <a:gd name="T123" fmla="*/ 131 h 13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73" h="131">
                  <a:moveTo>
                    <a:pt x="273" y="72"/>
                  </a:moveTo>
                  <a:lnTo>
                    <a:pt x="273" y="54"/>
                  </a:lnTo>
                  <a:lnTo>
                    <a:pt x="269" y="37"/>
                  </a:lnTo>
                  <a:lnTo>
                    <a:pt x="263" y="22"/>
                  </a:lnTo>
                  <a:lnTo>
                    <a:pt x="255" y="6"/>
                  </a:lnTo>
                  <a:lnTo>
                    <a:pt x="253" y="4"/>
                  </a:lnTo>
                  <a:lnTo>
                    <a:pt x="251" y="2"/>
                  </a:lnTo>
                  <a:lnTo>
                    <a:pt x="248" y="0"/>
                  </a:lnTo>
                  <a:lnTo>
                    <a:pt x="257" y="18"/>
                  </a:lnTo>
                  <a:lnTo>
                    <a:pt x="263" y="35"/>
                  </a:lnTo>
                  <a:lnTo>
                    <a:pt x="267" y="52"/>
                  </a:lnTo>
                  <a:lnTo>
                    <a:pt x="269" y="72"/>
                  </a:lnTo>
                  <a:lnTo>
                    <a:pt x="269" y="87"/>
                  </a:lnTo>
                  <a:lnTo>
                    <a:pt x="265" y="102"/>
                  </a:lnTo>
                  <a:lnTo>
                    <a:pt x="261" y="118"/>
                  </a:lnTo>
                  <a:lnTo>
                    <a:pt x="255" y="131"/>
                  </a:lnTo>
                  <a:lnTo>
                    <a:pt x="259" y="127"/>
                  </a:lnTo>
                  <a:lnTo>
                    <a:pt x="263" y="126"/>
                  </a:lnTo>
                  <a:lnTo>
                    <a:pt x="267" y="112"/>
                  </a:lnTo>
                  <a:lnTo>
                    <a:pt x="271" y="101"/>
                  </a:lnTo>
                  <a:lnTo>
                    <a:pt x="273" y="87"/>
                  </a:lnTo>
                  <a:lnTo>
                    <a:pt x="273" y="72"/>
                  </a:lnTo>
                  <a:close/>
                  <a:moveTo>
                    <a:pt x="8" y="27"/>
                  </a:moveTo>
                  <a:lnTo>
                    <a:pt x="4" y="39"/>
                  </a:lnTo>
                  <a:lnTo>
                    <a:pt x="2" y="49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0" y="87"/>
                  </a:lnTo>
                  <a:lnTo>
                    <a:pt x="2" y="101"/>
                  </a:lnTo>
                  <a:lnTo>
                    <a:pt x="6" y="102"/>
                  </a:lnTo>
                  <a:lnTo>
                    <a:pt x="8" y="106"/>
                  </a:lnTo>
                  <a:lnTo>
                    <a:pt x="4" y="89"/>
                  </a:lnTo>
                  <a:lnTo>
                    <a:pt x="4" y="72"/>
                  </a:lnTo>
                  <a:lnTo>
                    <a:pt x="4" y="60"/>
                  </a:lnTo>
                  <a:lnTo>
                    <a:pt x="6" y="47"/>
                  </a:lnTo>
                  <a:lnTo>
                    <a:pt x="9" y="35"/>
                  </a:lnTo>
                  <a:lnTo>
                    <a:pt x="13" y="23"/>
                  </a:lnTo>
                  <a:lnTo>
                    <a:pt x="9" y="25"/>
                  </a:lnTo>
                  <a:lnTo>
                    <a:pt x="8" y="27"/>
                  </a:lnTo>
                  <a:close/>
                </a:path>
              </a:pathLst>
            </a:custGeom>
            <a:solidFill>
              <a:srgbClr val="9C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36" name="Freeform 1407">
              <a:extLst>
                <a:ext uri="{FF2B5EF4-FFF2-40B4-BE49-F238E27FC236}">
                  <a16:creationId xmlns:a16="http://schemas.microsoft.com/office/drawing/2014/main" id="{356221C9-C79D-F06F-9509-55331612B2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15" y="2776"/>
              <a:ext cx="269" cy="135"/>
            </a:xfrm>
            <a:custGeom>
              <a:avLst/>
              <a:gdLst>
                <a:gd name="T0" fmla="*/ 269 w 269"/>
                <a:gd name="T1" fmla="*/ 74 h 135"/>
                <a:gd name="T2" fmla="*/ 267 w 269"/>
                <a:gd name="T3" fmla="*/ 56 h 135"/>
                <a:gd name="T4" fmla="*/ 263 w 269"/>
                <a:gd name="T5" fmla="*/ 37 h 135"/>
                <a:gd name="T6" fmla="*/ 257 w 269"/>
                <a:gd name="T7" fmla="*/ 20 h 135"/>
                <a:gd name="T8" fmla="*/ 249 w 269"/>
                <a:gd name="T9" fmla="*/ 4 h 135"/>
                <a:gd name="T10" fmla="*/ 246 w 269"/>
                <a:gd name="T11" fmla="*/ 2 h 135"/>
                <a:gd name="T12" fmla="*/ 242 w 269"/>
                <a:gd name="T13" fmla="*/ 0 h 135"/>
                <a:gd name="T14" fmla="*/ 251 w 269"/>
                <a:gd name="T15" fmla="*/ 18 h 135"/>
                <a:gd name="T16" fmla="*/ 259 w 269"/>
                <a:gd name="T17" fmla="*/ 35 h 135"/>
                <a:gd name="T18" fmla="*/ 263 w 269"/>
                <a:gd name="T19" fmla="*/ 54 h 135"/>
                <a:gd name="T20" fmla="*/ 265 w 269"/>
                <a:gd name="T21" fmla="*/ 74 h 135"/>
                <a:gd name="T22" fmla="*/ 265 w 269"/>
                <a:gd name="T23" fmla="*/ 91 h 135"/>
                <a:gd name="T24" fmla="*/ 261 w 269"/>
                <a:gd name="T25" fmla="*/ 106 h 135"/>
                <a:gd name="T26" fmla="*/ 257 w 269"/>
                <a:gd name="T27" fmla="*/ 120 h 135"/>
                <a:gd name="T28" fmla="*/ 251 w 269"/>
                <a:gd name="T29" fmla="*/ 135 h 135"/>
                <a:gd name="T30" fmla="*/ 253 w 269"/>
                <a:gd name="T31" fmla="*/ 133 h 135"/>
                <a:gd name="T32" fmla="*/ 257 w 269"/>
                <a:gd name="T33" fmla="*/ 129 h 135"/>
                <a:gd name="T34" fmla="*/ 263 w 269"/>
                <a:gd name="T35" fmla="*/ 118 h 135"/>
                <a:gd name="T36" fmla="*/ 267 w 269"/>
                <a:gd name="T37" fmla="*/ 103 h 135"/>
                <a:gd name="T38" fmla="*/ 269 w 269"/>
                <a:gd name="T39" fmla="*/ 89 h 135"/>
                <a:gd name="T40" fmla="*/ 269 w 269"/>
                <a:gd name="T41" fmla="*/ 74 h 135"/>
                <a:gd name="T42" fmla="*/ 7 w 269"/>
                <a:gd name="T43" fmla="*/ 27 h 135"/>
                <a:gd name="T44" fmla="*/ 4 w 269"/>
                <a:gd name="T45" fmla="*/ 39 h 135"/>
                <a:gd name="T46" fmla="*/ 2 w 269"/>
                <a:gd name="T47" fmla="*/ 51 h 135"/>
                <a:gd name="T48" fmla="*/ 0 w 269"/>
                <a:gd name="T49" fmla="*/ 62 h 135"/>
                <a:gd name="T50" fmla="*/ 0 w 269"/>
                <a:gd name="T51" fmla="*/ 74 h 135"/>
                <a:gd name="T52" fmla="*/ 0 w 269"/>
                <a:gd name="T53" fmla="*/ 91 h 135"/>
                <a:gd name="T54" fmla="*/ 4 w 269"/>
                <a:gd name="T55" fmla="*/ 104 h 135"/>
                <a:gd name="T56" fmla="*/ 6 w 269"/>
                <a:gd name="T57" fmla="*/ 108 h 135"/>
                <a:gd name="T58" fmla="*/ 7 w 269"/>
                <a:gd name="T59" fmla="*/ 110 h 135"/>
                <a:gd name="T60" fmla="*/ 4 w 269"/>
                <a:gd name="T61" fmla="*/ 93 h 135"/>
                <a:gd name="T62" fmla="*/ 4 w 269"/>
                <a:gd name="T63" fmla="*/ 74 h 135"/>
                <a:gd name="T64" fmla="*/ 4 w 269"/>
                <a:gd name="T65" fmla="*/ 62 h 135"/>
                <a:gd name="T66" fmla="*/ 6 w 269"/>
                <a:gd name="T67" fmla="*/ 49 h 135"/>
                <a:gd name="T68" fmla="*/ 9 w 269"/>
                <a:gd name="T69" fmla="*/ 37 h 135"/>
                <a:gd name="T70" fmla="*/ 13 w 269"/>
                <a:gd name="T71" fmla="*/ 25 h 135"/>
                <a:gd name="T72" fmla="*/ 11 w 269"/>
                <a:gd name="T73" fmla="*/ 25 h 135"/>
                <a:gd name="T74" fmla="*/ 7 w 269"/>
                <a:gd name="T75" fmla="*/ 27 h 13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69"/>
                <a:gd name="T115" fmla="*/ 0 h 135"/>
                <a:gd name="T116" fmla="*/ 269 w 269"/>
                <a:gd name="T117" fmla="*/ 135 h 13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69" h="135">
                  <a:moveTo>
                    <a:pt x="269" y="74"/>
                  </a:moveTo>
                  <a:lnTo>
                    <a:pt x="267" y="56"/>
                  </a:lnTo>
                  <a:lnTo>
                    <a:pt x="263" y="37"/>
                  </a:lnTo>
                  <a:lnTo>
                    <a:pt x="257" y="20"/>
                  </a:lnTo>
                  <a:lnTo>
                    <a:pt x="249" y="4"/>
                  </a:lnTo>
                  <a:lnTo>
                    <a:pt x="246" y="2"/>
                  </a:lnTo>
                  <a:lnTo>
                    <a:pt x="242" y="0"/>
                  </a:lnTo>
                  <a:lnTo>
                    <a:pt x="251" y="18"/>
                  </a:lnTo>
                  <a:lnTo>
                    <a:pt x="259" y="35"/>
                  </a:lnTo>
                  <a:lnTo>
                    <a:pt x="263" y="54"/>
                  </a:lnTo>
                  <a:lnTo>
                    <a:pt x="265" y="74"/>
                  </a:lnTo>
                  <a:lnTo>
                    <a:pt x="265" y="91"/>
                  </a:lnTo>
                  <a:lnTo>
                    <a:pt x="261" y="106"/>
                  </a:lnTo>
                  <a:lnTo>
                    <a:pt x="257" y="120"/>
                  </a:lnTo>
                  <a:lnTo>
                    <a:pt x="251" y="135"/>
                  </a:lnTo>
                  <a:lnTo>
                    <a:pt x="253" y="133"/>
                  </a:lnTo>
                  <a:lnTo>
                    <a:pt x="257" y="129"/>
                  </a:lnTo>
                  <a:lnTo>
                    <a:pt x="263" y="118"/>
                  </a:lnTo>
                  <a:lnTo>
                    <a:pt x="267" y="103"/>
                  </a:lnTo>
                  <a:lnTo>
                    <a:pt x="269" y="89"/>
                  </a:lnTo>
                  <a:lnTo>
                    <a:pt x="269" y="74"/>
                  </a:lnTo>
                  <a:close/>
                  <a:moveTo>
                    <a:pt x="7" y="27"/>
                  </a:moveTo>
                  <a:lnTo>
                    <a:pt x="4" y="39"/>
                  </a:lnTo>
                  <a:lnTo>
                    <a:pt x="2" y="51"/>
                  </a:lnTo>
                  <a:lnTo>
                    <a:pt x="0" y="62"/>
                  </a:lnTo>
                  <a:lnTo>
                    <a:pt x="0" y="74"/>
                  </a:lnTo>
                  <a:lnTo>
                    <a:pt x="0" y="91"/>
                  </a:lnTo>
                  <a:lnTo>
                    <a:pt x="4" y="104"/>
                  </a:lnTo>
                  <a:lnTo>
                    <a:pt x="6" y="108"/>
                  </a:lnTo>
                  <a:lnTo>
                    <a:pt x="7" y="110"/>
                  </a:lnTo>
                  <a:lnTo>
                    <a:pt x="4" y="93"/>
                  </a:lnTo>
                  <a:lnTo>
                    <a:pt x="4" y="74"/>
                  </a:lnTo>
                  <a:lnTo>
                    <a:pt x="4" y="62"/>
                  </a:lnTo>
                  <a:lnTo>
                    <a:pt x="6" y="49"/>
                  </a:lnTo>
                  <a:lnTo>
                    <a:pt x="9" y="37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7" y="27"/>
                  </a:lnTo>
                  <a:close/>
                </a:path>
              </a:pathLst>
            </a:custGeom>
            <a:solidFill>
              <a:srgbClr val="9D9C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37" name="Freeform 1408">
              <a:extLst>
                <a:ext uri="{FF2B5EF4-FFF2-40B4-BE49-F238E27FC236}">
                  <a16:creationId xmlns:a16="http://schemas.microsoft.com/office/drawing/2014/main" id="{0CDEBE75-0810-4219-D413-6EA589653A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17" y="2776"/>
              <a:ext cx="265" cy="137"/>
            </a:xfrm>
            <a:custGeom>
              <a:avLst/>
              <a:gdLst>
                <a:gd name="T0" fmla="*/ 265 w 265"/>
                <a:gd name="T1" fmla="*/ 74 h 137"/>
                <a:gd name="T2" fmla="*/ 263 w 265"/>
                <a:gd name="T3" fmla="*/ 54 h 137"/>
                <a:gd name="T4" fmla="*/ 259 w 265"/>
                <a:gd name="T5" fmla="*/ 37 h 137"/>
                <a:gd name="T6" fmla="*/ 253 w 265"/>
                <a:gd name="T7" fmla="*/ 20 h 137"/>
                <a:gd name="T8" fmla="*/ 244 w 265"/>
                <a:gd name="T9" fmla="*/ 2 h 137"/>
                <a:gd name="T10" fmla="*/ 240 w 265"/>
                <a:gd name="T11" fmla="*/ 0 h 137"/>
                <a:gd name="T12" fmla="*/ 238 w 265"/>
                <a:gd name="T13" fmla="*/ 0 h 137"/>
                <a:gd name="T14" fmla="*/ 247 w 265"/>
                <a:gd name="T15" fmla="*/ 16 h 137"/>
                <a:gd name="T16" fmla="*/ 255 w 265"/>
                <a:gd name="T17" fmla="*/ 35 h 137"/>
                <a:gd name="T18" fmla="*/ 259 w 265"/>
                <a:gd name="T19" fmla="*/ 54 h 137"/>
                <a:gd name="T20" fmla="*/ 261 w 265"/>
                <a:gd name="T21" fmla="*/ 74 h 137"/>
                <a:gd name="T22" fmla="*/ 261 w 265"/>
                <a:gd name="T23" fmla="*/ 91 h 137"/>
                <a:gd name="T24" fmla="*/ 257 w 265"/>
                <a:gd name="T25" fmla="*/ 106 h 137"/>
                <a:gd name="T26" fmla="*/ 251 w 265"/>
                <a:gd name="T27" fmla="*/ 122 h 137"/>
                <a:gd name="T28" fmla="*/ 246 w 265"/>
                <a:gd name="T29" fmla="*/ 137 h 137"/>
                <a:gd name="T30" fmla="*/ 249 w 265"/>
                <a:gd name="T31" fmla="*/ 135 h 137"/>
                <a:gd name="T32" fmla="*/ 251 w 265"/>
                <a:gd name="T33" fmla="*/ 133 h 137"/>
                <a:gd name="T34" fmla="*/ 257 w 265"/>
                <a:gd name="T35" fmla="*/ 120 h 137"/>
                <a:gd name="T36" fmla="*/ 261 w 265"/>
                <a:gd name="T37" fmla="*/ 104 h 137"/>
                <a:gd name="T38" fmla="*/ 265 w 265"/>
                <a:gd name="T39" fmla="*/ 89 h 137"/>
                <a:gd name="T40" fmla="*/ 265 w 265"/>
                <a:gd name="T41" fmla="*/ 74 h 137"/>
                <a:gd name="T42" fmla="*/ 9 w 265"/>
                <a:gd name="T43" fmla="*/ 25 h 137"/>
                <a:gd name="T44" fmla="*/ 5 w 265"/>
                <a:gd name="T45" fmla="*/ 37 h 137"/>
                <a:gd name="T46" fmla="*/ 2 w 265"/>
                <a:gd name="T47" fmla="*/ 49 h 137"/>
                <a:gd name="T48" fmla="*/ 0 w 265"/>
                <a:gd name="T49" fmla="*/ 62 h 137"/>
                <a:gd name="T50" fmla="*/ 0 w 265"/>
                <a:gd name="T51" fmla="*/ 74 h 137"/>
                <a:gd name="T52" fmla="*/ 0 w 265"/>
                <a:gd name="T53" fmla="*/ 91 h 137"/>
                <a:gd name="T54" fmla="*/ 4 w 265"/>
                <a:gd name="T55" fmla="*/ 108 h 137"/>
                <a:gd name="T56" fmla="*/ 5 w 265"/>
                <a:gd name="T57" fmla="*/ 110 h 137"/>
                <a:gd name="T58" fmla="*/ 9 w 265"/>
                <a:gd name="T59" fmla="*/ 114 h 137"/>
                <a:gd name="T60" fmla="*/ 5 w 265"/>
                <a:gd name="T61" fmla="*/ 95 h 137"/>
                <a:gd name="T62" fmla="*/ 4 w 265"/>
                <a:gd name="T63" fmla="*/ 74 h 137"/>
                <a:gd name="T64" fmla="*/ 4 w 265"/>
                <a:gd name="T65" fmla="*/ 62 h 137"/>
                <a:gd name="T66" fmla="*/ 5 w 265"/>
                <a:gd name="T67" fmla="*/ 49 h 137"/>
                <a:gd name="T68" fmla="*/ 9 w 265"/>
                <a:gd name="T69" fmla="*/ 35 h 137"/>
                <a:gd name="T70" fmla="*/ 13 w 265"/>
                <a:gd name="T71" fmla="*/ 24 h 137"/>
                <a:gd name="T72" fmla="*/ 11 w 265"/>
                <a:gd name="T73" fmla="*/ 25 h 137"/>
                <a:gd name="T74" fmla="*/ 9 w 265"/>
                <a:gd name="T75" fmla="*/ 25 h 13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65"/>
                <a:gd name="T115" fmla="*/ 0 h 137"/>
                <a:gd name="T116" fmla="*/ 265 w 265"/>
                <a:gd name="T117" fmla="*/ 137 h 13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65" h="137">
                  <a:moveTo>
                    <a:pt x="265" y="74"/>
                  </a:moveTo>
                  <a:lnTo>
                    <a:pt x="263" y="54"/>
                  </a:lnTo>
                  <a:lnTo>
                    <a:pt x="259" y="37"/>
                  </a:lnTo>
                  <a:lnTo>
                    <a:pt x="253" y="20"/>
                  </a:lnTo>
                  <a:lnTo>
                    <a:pt x="244" y="2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47" y="16"/>
                  </a:lnTo>
                  <a:lnTo>
                    <a:pt x="255" y="35"/>
                  </a:lnTo>
                  <a:lnTo>
                    <a:pt x="259" y="54"/>
                  </a:lnTo>
                  <a:lnTo>
                    <a:pt x="261" y="74"/>
                  </a:lnTo>
                  <a:lnTo>
                    <a:pt x="261" y="91"/>
                  </a:lnTo>
                  <a:lnTo>
                    <a:pt x="257" y="106"/>
                  </a:lnTo>
                  <a:lnTo>
                    <a:pt x="251" y="122"/>
                  </a:lnTo>
                  <a:lnTo>
                    <a:pt x="246" y="137"/>
                  </a:lnTo>
                  <a:lnTo>
                    <a:pt x="249" y="135"/>
                  </a:lnTo>
                  <a:lnTo>
                    <a:pt x="251" y="133"/>
                  </a:lnTo>
                  <a:lnTo>
                    <a:pt x="257" y="120"/>
                  </a:lnTo>
                  <a:lnTo>
                    <a:pt x="261" y="104"/>
                  </a:lnTo>
                  <a:lnTo>
                    <a:pt x="265" y="89"/>
                  </a:lnTo>
                  <a:lnTo>
                    <a:pt x="265" y="74"/>
                  </a:lnTo>
                  <a:close/>
                  <a:moveTo>
                    <a:pt x="9" y="25"/>
                  </a:moveTo>
                  <a:lnTo>
                    <a:pt x="5" y="37"/>
                  </a:lnTo>
                  <a:lnTo>
                    <a:pt x="2" y="49"/>
                  </a:lnTo>
                  <a:lnTo>
                    <a:pt x="0" y="62"/>
                  </a:lnTo>
                  <a:lnTo>
                    <a:pt x="0" y="74"/>
                  </a:lnTo>
                  <a:lnTo>
                    <a:pt x="0" y="91"/>
                  </a:lnTo>
                  <a:lnTo>
                    <a:pt x="4" y="108"/>
                  </a:lnTo>
                  <a:lnTo>
                    <a:pt x="5" y="110"/>
                  </a:lnTo>
                  <a:lnTo>
                    <a:pt x="9" y="114"/>
                  </a:lnTo>
                  <a:lnTo>
                    <a:pt x="5" y="95"/>
                  </a:lnTo>
                  <a:lnTo>
                    <a:pt x="4" y="74"/>
                  </a:lnTo>
                  <a:lnTo>
                    <a:pt x="4" y="62"/>
                  </a:lnTo>
                  <a:lnTo>
                    <a:pt x="5" y="49"/>
                  </a:lnTo>
                  <a:lnTo>
                    <a:pt x="9" y="35"/>
                  </a:lnTo>
                  <a:lnTo>
                    <a:pt x="13" y="24"/>
                  </a:lnTo>
                  <a:lnTo>
                    <a:pt x="11" y="25"/>
                  </a:lnTo>
                  <a:lnTo>
                    <a:pt x="9" y="25"/>
                  </a:lnTo>
                  <a:close/>
                </a:path>
              </a:pathLst>
            </a:custGeom>
            <a:solidFill>
              <a:srgbClr val="9E9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38" name="Freeform 1409">
              <a:extLst>
                <a:ext uri="{FF2B5EF4-FFF2-40B4-BE49-F238E27FC236}">
                  <a16:creationId xmlns:a16="http://schemas.microsoft.com/office/drawing/2014/main" id="{38ABC636-6C87-C797-3E0A-497BFCEC56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19" y="2775"/>
              <a:ext cx="261" cy="138"/>
            </a:xfrm>
            <a:custGeom>
              <a:avLst/>
              <a:gdLst>
                <a:gd name="T0" fmla="*/ 261 w 261"/>
                <a:gd name="T1" fmla="*/ 75 h 138"/>
                <a:gd name="T2" fmla="*/ 259 w 261"/>
                <a:gd name="T3" fmla="*/ 55 h 138"/>
                <a:gd name="T4" fmla="*/ 255 w 261"/>
                <a:gd name="T5" fmla="*/ 36 h 138"/>
                <a:gd name="T6" fmla="*/ 247 w 261"/>
                <a:gd name="T7" fmla="*/ 19 h 138"/>
                <a:gd name="T8" fmla="*/ 238 w 261"/>
                <a:gd name="T9" fmla="*/ 1 h 138"/>
                <a:gd name="T10" fmla="*/ 236 w 261"/>
                <a:gd name="T11" fmla="*/ 1 h 138"/>
                <a:gd name="T12" fmla="*/ 232 w 261"/>
                <a:gd name="T13" fmla="*/ 0 h 138"/>
                <a:gd name="T14" fmla="*/ 244 w 261"/>
                <a:gd name="T15" fmla="*/ 17 h 138"/>
                <a:gd name="T16" fmla="*/ 251 w 261"/>
                <a:gd name="T17" fmla="*/ 34 h 138"/>
                <a:gd name="T18" fmla="*/ 255 w 261"/>
                <a:gd name="T19" fmla="*/ 55 h 138"/>
                <a:gd name="T20" fmla="*/ 257 w 261"/>
                <a:gd name="T21" fmla="*/ 75 h 138"/>
                <a:gd name="T22" fmla="*/ 257 w 261"/>
                <a:gd name="T23" fmla="*/ 92 h 138"/>
                <a:gd name="T24" fmla="*/ 253 w 261"/>
                <a:gd name="T25" fmla="*/ 109 h 138"/>
                <a:gd name="T26" fmla="*/ 247 w 261"/>
                <a:gd name="T27" fmla="*/ 125 h 138"/>
                <a:gd name="T28" fmla="*/ 240 w 261"/>
                <a:gd name="T29" fmla="*/ 138 h 138"/>
                <a:gd name="T30" fmla="*/ 244 w 261"/>
                <a:gd name="T31" fmla="*/ 138 h 138"/>
                <a:gd name="T32" fmla="*/ 247 w 261"/>
                <a:gd name="T33" fmla="*/ 136 h 138"/>
                <a:gd name="T34" fmla="*/ 253 w 261"/>
                <a:gd name="T35" fmla="*/ 121 h 138"/>
                <a:gd name="T36" fmla="*/ 257 w 261"/>
                <a:gd name="T37" fmla="*/ 107 h 138"/>
                <a:gd name="T38" fmla="*/ 261 w 261"/>
                <a:gd name="T39" fmla="*/ 92 h 138"/>
                <a:gd name="T40" fmla="*/ 261 w 261"/>
                <a:gd name="T41" fmla="*/ 75 h 138"/>
                <a:gd name="T42" fmla="*/ 9 w 261"/>
                <a:gd name="T43" fmla="*/ 26 h 138"/>
                <a:gd name="T44" fmla="*/ 5 w 261"/>
                <a:gd name="T45" fmla="*/ 38 h 138"/>
                <a:gd name="T46" fmla="*/ 2 w 261"/>
                <a:gd name="T47" fmla="*/ 50 h 138"/>
                <a:gd name="T48" fmla="*/ 0 w 261"/>
                <a:gd name="T49" fmla="*/ 63 h 138"/>
                <a:gd name="T50" fmla="*/ 0 w 261"/>
                <a:gd name="T51" fmla="*/ 75 h 138"/>
                <a:gd name="T52" fmla="*/ 0 w 261"/>
                <a:gd name="T53" fmla="*/ 94 h 138"/>
                <a:gd name="T54" fmla="*/ 3 w 261"/>
                <a:gd name="T55" fmla="*/ 111 h 138"/>
                <a:gd name="T56" fmla="*/ 7 w 261"/>
                <a:gd name="T57" fmla="*/ 115 h 138"/>
                <a:gd name="T58" fmla="*/ 11 w 261"/>
                <a:gd name="T59" fmla="*/ 119 h 138"/>
                <a:gd name="T60" fmla="*/ 11 w 261"/>
                <a:gd name="T61" fmla="*/ 119 h 138"/>
                <a:gd name="T62" fmla="*/ 11 w 261"/>
                <a:gd name="T63" fmla="*/ 121 h 138"/>
                <a:gd name="T64" fmla="*/ 7 w 261"/>
                <a:gd name="T65" fmla="*/ 109 h 138"/>
                <a:gd name="T66" fmla="*/ 5 w 261"/>
                <a:gd name="T67" fmla="*/ 98 h 138"/>
                <a:gd name="T68" fmla="*/ 3 w 261"/>
                <a:gd name="T69" fmla="*/ 86 h 138"/>
                <a:gd name="T70" fmla="*/ 3 w 261"/>
                <a:gd name="T71" fmla="*/ 75 h 138"/>
                <a:gd name="T72" fmla="*/ 3 w 261"/>
                <a:gd name="T73" fmla="*/ 61 h 138"/>
                <a:gd name="T74" fmla="*/ 5 w 261"/>
                <a:gd name="T75" fmla="*/ 50 h 138"/>
                <a:gd name="T76" fmla="*/ 9 w 261"/>
                <a:gd name="T77" fmla="*/ 36 h 138"/>
                <a:gd name="T78" fmla="*/ 13 w 261"/>
                <a:gd name="T79" fmla="*/ 25 h 138"/>
                <a:gd name="T80" fmla="*/ 11 w 261"/>
                <a:gd name="T81" fmla="*/ 25 h 138"/>
                <a:gd name="T82" fmla="*/ 9 w 261"/>
                <a:gd name="T83" fmla="*/ 26 h 13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61"/>
                <a:gd name="T127" fmla="*/ 0 h 138"/>
                <a:gd name="T128" fmla="*/ 261 w 261"/>
                <a:gd name="T129" fmla="*/ 138 h 13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61" h="138">
                  <a:moveTo>
                    <a:pt x="261" y="75"/>
                  </a:moveTo>
                  <a:lnTo>
                    <a:pt x="259" y="55"/>
                  </a:lnTo>
                  <a:lnTo>
                    <a:pt x="255" y="36"/>
                  </a:lnTo>
                  <a:lnTo>
                    <a:pt x="247" y="19"/>
                  </a:lnTo>
                  <a:lnTo>
                    <a:pt x="238" y="1"/>
                  </a:lnTo>
                  <a:lnTo>
                    <a:pt x="236" y="1"/>
                  </a:lnTo>
                  <a:lnTo>
                    <a:pt x="232" y="0"/>
                  </a:lnTo>
                  <a:lnTo>
                    <a:pt x="244" y="17"/>
                  </a:lnTo>
                  <a:lnTo>
                    <a:pt x="251" y="34"/>
                  </a:lnTo>
                  <a:lnTo>
                    <a:pt x="255" y="55"/>
                  </a:lnTo>
                  <a:lnTo>
                    <a:pt x="257" y="75"/>
                  </a:lnTo>
                  <a:lnTo>
                    <a:pt x="257" y="92"/>
                  </a:lnTo>
                  <a:lnTo>
                    <a:pt x="253" y="109"/>
                  </a:lnTo>
                  <a:lnTo>
                    <a:pt x="247" y="125"/>
                  </a:lnTo>
                  <a:lnTo>
                    <a:pt x="240" y="138"/>
                  </a:lnTo>
                  <a:lnTo>
                    <a:pt x="244" y="138"/>
                  </a:lnTo>
                  <a:lnTo>
                    <a:pt x="247" y="136"/>
                  </a:lnTo>
                  <a:lnTo>
                    <a:pt x="253" y="121"/>
                  </a:lnTo>
                  <a:lnTo>
                    <a:pt x="257" y="107"/>
                  </a:lnTo>
                  <a:lnTo>
                    <a:pt x="261" y="92"/>
                  </a:lnTo>
                  <a:lnTo>
                    <a:pt x="261" y="75"/>
                  </a:lnTo>
                  <a:close/>
                  <a:moveTo>
                    <a:pt x="9" y="26"/>
                  </a:moveTo>
                  <a:lnTo>
                    <a:pt x="5" y="38"/>
                  </a:lnTo>
                  <a:lnTo>
                    <a:pt x="2" y="50"/>
                  </a:lnTo>
                  <a:lnTo>
                    <a:pt x="0" y="63"/>
                  </a:lnTo>
                  <a:lnTo>
                    <a:pt x="0" y="75"/>
                  </a:lnTo>
                  <a:lnTo>
                    <a:pt x="0" y="94"/>
                  </a:lnTo>
                  <a:lnTo>
                    <a:pt x="3" y="111"/>
                  </a:lnTo>
                  <a:lnTo>
                    <a:pt x="7" y="115"/>
                  </a:lnTo>
                  <a:lnTo>
                    <a:pt x="11" y="119"/>
                  </a:lnTo>
                  <a:lnTo>
                    <a:pt x="11" y="121"/>
                  </a:lnTo>
                  <a:lnTo>
                    <a:pt x="7" y="109"/>
                  </a:lnTo>
                  <a:lnTo>
                    <a:pt x="5" y="98"/>
                  </a:lnTo>
                  <a:lnTo>
                    <a:pt x="3" y="86"/>
                  </a:lnTo>
                  <a:lnTo>
                    <a:pt x="3" y="75"/>
                  </a:lnTo>
                  <a:lnTo>
                    <a:pt x="3" y="61"/>
                  </a:lnTo>
                  <a:lnTo>
                    <a:pt x="5" y="50"/>
                  </a:lnTo>
                  <a:lnTo>
                    <a:pt x="9" y="36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9" y="26"/>
                  </a:lnTo>
                  <a:close/>
                </a:path>
              </a:pathLst>
            </a:custGeom>
            <a:solidFill>
              <a:srgbClr val="9F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39" name="Freeform 1410">
              <a:extLst>
                <a:ext uri="{FF2B5EF4-FFF2-40B4-BE49-F238E27FC236}">
                  <a16:creationId xmlns:a16="http://schemas.microsoft.com/office/drawing/2014/main" id="{3C547A5B-F990-A455-0AEE-63058774D1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21" y="2775"/>
              <a:ext cx="257" cy="154"/>
            </a:xfrm>
            <a:custGeom>
              <a:avLst/>
              <a:gdLst>
                <a:gd name="T0" fmla="*/ 257 w 257"/>
                <a:gd name="T1" fmla="*/ 75 h 154"/>
                <a:gd name="T2" fmla="*/ 255 w 257"/>
                <a:gd name="T3" fmla="*/ 55 h 154"/>
                <a:gd name="T4" fmla="*/ 251 w 257"/>
                <a:gd name="T5" fmla="*/ 36 h 154"/>
                <a:gd name="T6" fmla="*/ 243 w 257"/>
                <a:gd name="T7" fmla="*/ 17 h 154"/>
                <a:gd name="T8" fmla="*/ 234 w 257"/>
                <a:gd name="T9" fmla="*/ 1 h 154"/>
                <a:gd name="T10" fmla="*/ 230 w 257"/>
                <a:gd name="T11" fmla="*/ 0 h 154"/>
                <a:gd name="T12" fmla="*/ 228 w 257"/>
                <a:gd name="T13" fmla="*/ 0 h 154"/>
                <a:gd name="T14" fmla="*/ 238 w 257"/>
                <a:gd name="T15" fmla="*/ 15 h 154"/>
                <a:gd name="T16" fmla="*/ 247 w 257"/>
                <a:gd name="T17" fmla="*/ 34 h 154"/>
                <a:gd name="T18" fmla="*/ 251 w 257"/>
                <a:gd name="T19" fmla="*/ 55 h 154"/>
                <a:gd name="T20" fmla="*/ 253 w 257"/>
                <a:gd name="T21" fmla="*/ 75 h 154"/>
                <a:gd name="T22" fmla="*/ 251 w 257"/>
                <a:gd name="T23" fmla="*/ 94 h 154"/>
                <a:gd name="T24" fmla="*/ 249 w 257"/>
                <a:gd name="T25" fmla="*/ 109 h 154"/>
                <a:gd name="T26" fmla="*/ 243 w 257"/>
                <a:gd name="T27" fmla="*/ 127 h 154"/>
                <a:gd name="T28" fmla="*/ 236 w 257"/>
                <a:gd name="T29" fmla="*/ 140 h 154"/>
                <a:gd name="T30" fmla="*/ 238 w 257"/>
                <a:gd name="T31" fmla="*/ 138 h 154"/>
                <a:gd name="T32" fmla="*/ 242 w 257"/>
                <a:gd name="T33" fmla="*/ 138 h 154"/>
                <a:gd name="T34" fmla="*/ 247 w 257"/>
                <a:gd name="T35" fmla="*/ 123 h 154"/>
                <a:gd name="T36" fmla="*/ 253 w 257"/>
                <a:gd name="T37" fmla="*/ 107 h 154"/>
                <a:gd name="T38" fmla="*/ 257 w 257"/>
                <a:gd name="T39" fmla="*/ 92 h 154"/>
                <a:gd name="T40" fmla="*/ 257 w 257"/>
                <a:gd name="T41" fmla="*/ 75 h 154"/>
                <a:gd name="T42" fmla="*/ 9 w 257"/>
                <a:gd name="T43" fmla="*/ 25 h 154"/>
                <a:gd name="T44" fmla="*/ 5 w 257"/>
                <a:gd name="T45" fmla="*/ 36 h 154"/>
                <a:gd name="T46" fmla="*/ 1 w 257"/>
                <a:gd name="T47" fmla="*/ 50 h 154"/>
                <a:gd name="T48" fmla="*/ 0 w 257"/>
                <a:gd name="T49" fmla="*/ 63 h 154"/>
                <a:gd name="T50" fmla="*/ 0 w 257"/>
                <a:gd name="T51" fmla="*/ 75 h 154"/>
                <a:gd name="T52" fmla="*/ 1 w 257"/>
                <a:gd name="T53" fmla="*/ 96 h 154"/>
                <a:gd name="T54" fmla="*/ 5 w 257"/>
                <a:gd name="T55" fmla="*/ 115 h 154"/>
                <a:gd name="T56" fmla="*/ 7 w 257"/>
                <a:gd name="T57" fmla="*/ 117 h 154"/>
                <a:gd name="T58" fmla="*/ 9 w 257"/>
                <a:gd name="T59" fmla="*/ 119 h 154"/>
                <a:gd name="T60" fmla="*/ 13 w 257"/>
                <a:gd name="T61" fmla="*/ 129 h 154"/>
                <a:gd name="T62" fmla="*/ 17 w 257"/>
                <a:gd name="T63" fmla="*/ 138 h 154"/>
                <a:gd name="T64" fmla="*/ 23 w 257"/>
                <a:gd name="T65" fmla="*/ 146 h 154"/>
                <a:gd name="T66" fmla="*/ 30 w 257"/>
                <a:gd name="T67" fmla="*/ 154 h 154"/>
                <a:gd name="T68" fmla="*/ 19 w 257"/>
                <a:gd name="T69" fmla="*/ 136 h 154"/>
                <a:gd name="T70" fmla="*/ 11 w 257"/>
                <a:gd name="T71" fmla="*/ 117 h 154"/>
                <a:gd name="T72" fmla="*/ 5 w 257"/>
                <a:gd name="T73" fmla="*/ 98 h 154"/>
                <a:gd name="T74" fmla="*/ 3 w 257"/>
                <a:gd name="T75" fmla="*/ 75 h 154"/>
                <a:gd name="T76" fmla="*/ 3 w 257"/>
                <a:gd name="T77" fmla="*/ 61 h 154"/>
                <a:gd name="T78" fmla="*/ 5 w 257"/>
                <a:gd name="T79" fmla="*/ 48 h 154"/>
                <a:gd name="T80" fmla="*/ 9 w 257"/>
                <a:gd name="T81" fmla="*/ 36 h 154"/>
                <a:gd name="T82" fmla="*/ 15 w 257"/>
                <a:gd name="T83" fmla="*/ 23 h 154"/>
                <a:gd name="T84" fmla="*/ 11 w 257"/>
                <a:gd name="T85" fmla="*/ 25 h 154"/>
                <a:gd name="T86" fmla="*/ 9 w 257"/>
                <a:gd name="T87" fmla="*/ 25 h 15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57"/>
                <a:gd name="T133" fmla="*/ 0 h 154"/>
                <a:gd name="T134" fmla="*/ 257 w 257"/>
                <a:gd name="T135" fmla="*/ 154 h 15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57" h="154">
                  <a:moveTo>
                    <a:pt x="257" y="75"/>
                  </a:moveTo>
                  <a:lnTo>
                    <a:pt x="255" y="55"/>
                  </a:lnTo>
                  <a:lnTo>
                    <a:pt x="251" y="36"/>
                  </a:lnTo>
                  <a:lnTo>
                    <a:pt x="243" y="17"/>
                  </a:lnTo>
                  <a:lnTo>
                    <a:pt x="234" y="1"/>
                  </a:lnTo>
                  <a:lnTo>
                    <a:pt x="230" y="0"/>
                  </a:lnTo>
                  <a:lnTo>
                    <a:pt x="228" y="0"/>
                  </a:lnTo>
                  <a:lnTo>
                    <a:pt x="238" y="15"/>
                  </a:lnTo>
                  <a:lnTo>
                    <a:pt x="247" y="34"/>
                  </a:lnTo>
                  <a:lnTo>
                    <a:pt x="251" y="55"/>
                  </a:lnTo>
                  <a:lnTo>
                    <a:pt x="253" y="75"/>
                  </a:lnTo>
                  <a:lnTo>
                    <a:pt x="251" y="94"/>
                  </a:lnTo>
                  <a:lnTo>
                    <a:pt x="249" y="109"/>
                  </a:lnTo>
                  <a:lnTo>
                    <a:pt x="243" y="127"/>
                  </a:lnTo>
                  <a:lnTo>
                    <a:pt x="236" y="140"/>
                  </a:lnTo>
                  <a:lnTo>
                    <a:pt x="238" y="138"/>
                  </a:lnTo>
                  <a:lnTo>
                    <a:pt x="242" y="138"/>
                  </a:lnTo>
                  <a:lnTo>
                    <a:pt x="247" y="123"/>
                  </a:lnTo>
                  <a:lnTo>
                    <a:pt x="253" y="107"/>
                  </a:lnTo>
                  <a:lnTo>
                    <a:pt x="257" y="92"/>
                  </a:lnTo>
                  <a:lnTo>
                    <a:pt x="257" y="75"/>
                  </a:lnTo>
                  <a:close/>
                  <a:moveTo>
                    <a:pt x="9" y="25"/>
                  </a:moveTo>
                  <a:lnTo>
                    <a:pt x="5" y="36"/>
                  </a:lnTo>
                  <a:lnTo>
                    <a:pt x="1" y="50"/>
                  </a:lnTo>
                  <a:lnTo>
                    <a:pt x="0" y="63"/>
                  </a:lnTo>
                  <a:lnTo>
                    <a:pt x="0" y="75"/>
                  </a:lnTo>
                  <a:lnTo>
                    <a:pt x="1" y="96"/>
                  </a:lnTo>
                  <a:lnTo>
                    <a:pt x="5" y="115"/>
                  </a:lnTo>
                  <a:lnTo>
                    <a:pt x="7" y="117"/>
                  </a:lnTo>
                  <a:lnTo>
                    <a:pt x="9" y="119"/>
                  </a:lnTo>
                  <a:lnTo>
                    <a:pt x="13" y="129"/>
                  </a:lnTo>
                  <a:lnTo>
                    <a:pt x="17" y="138"/>
                  </a:lnTo>
                  <a:lnTo>
                    <a:pt x="23" y="146"/>
                  </a:lnTo>
                  <a:lnTo>
                    <a:pt x="30" y="154"/>
                  </a:lnTo>
                  <a:lnTo>
                    <a:pt x="19" y="136"/>
                  </a:lnTo>
                  <a:lnTo>
                    <a:pt x="11" y="117"/>
                  </a:lnTo>
                  <a:lnTo>
                    <a:pt x="5" y="98"/>
                  </a:lnTo>
                  <a:lnTo>
                    <a:pt x="3" y="75"/>
                  </a:lnTo>
                  <a:lnTo>
                    <a:pt x="3" y="61"/>
                  </a:lnTo>
                  <a:lnTo>
                    <a:pt x="5" y="48"/>
                  </a:lnTo>
                  <a:lnTo>
                    <a:pt x="9" y="36"/>
                  </a:lnTo>
                  <a:lnTo>
                    <a:pt x="15" y="23"/>
                  </a:lnTo>
                  <a:lnTo>
                    <a:pt x="11" y="25"/>
                  </a:lnTo>
                  <a:lnTo>
                    <a:pt x="9" y="25"/>
                  </a:lnTo>
                  <a:close/>
                </a:path>
              </a:pathLst>
            </a:custGeom>
            <a:solidFill>
              <a:srgbClr val="A0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40" name="Freeform 1411">
              <a:extLst>
                <a:ext uri="{FF2B5EF4-FFF2-40B4-BE49-F238E27FC236}">
                  <a16:creationId xmlns:a16="http://schemas.microsoft.com/office/drawing/2014/main" id="{AC6C1A6D-8BFC-A560-1D7A-8BA68C2A57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22" y="2773"/>
              <a:ext cx="254" cy="159"/>
            </a:xfrm>
            <a:custGeom>
              <a:avLst/>
              <a:gdLst>
                <a:gd name="T0" fmla="*/ 254 w 254"/>
                <a:gd name="T1" fmla="*/ 77 h 159"/>
                <a:gd name="T2" fmla="*/ 252 w 254"/>
                <a:gd name="T3" fmla="*/ 57 h 159"/>
                <a:gd name="T4" fmla="*/ 248 w 254"/>
                <a:gd name="T5" fmla="*/ 36 h 159"/>
                <a:gd name="T6" fmla="*/ 241 w 254"/>
                <a:gd name="T7" fmla="*/ 19 h 159"/>
                <a:gd name="T8" fmla="*/ 229 w 254"/>
                <a:gd name="T9" fmla="*/ 2 h 159"/>
                <a:gd name="T10" fmla="*/ 227 w 254"/>
                <a:gd name="T11" fmla="*/ 2 h 159"/>
                <a:gd name="T12" fmla="*/ 223 w 254"/>
                <a:gd name="T13" fmla="*/ 0 h 159"/>
                <a:gd name="T14" fmla="*/ 235 w 254"/>
                <a:gd name="T15" fmla="*/ 17 h 159"/>
                <a:gd name="T16" fmla="*/ 242 w 254"/>
                <a:gd name="T17" fmla="*/ 36 h 159"/>
                <a:gd name="T18" fmla="*/ 248 w 254"/>
                <a:gd name="T19" fmla="*/ 55 h 159"/>
                <a:gd name="T20" fmla="*/ 250 w 254"/>
                <a:gd name="T21" fmla="*/ 77 h 159"/>
                <a:gd name="T22" fmla="*/ 248 w 254"/>
                <a:gd name="T23" fmla="*/ 96 h 159"/>
                <a:gd name="T24" fmla="*/ 244 w 254"/>
                <a:gd name="T25" fmla="*/ 113 h 159"/>
                <a:gd name="T26" fmla="*/ 239 w 254"/>
                <a:gd name="T27" fmla="*/ 129 h 159"/>
                <a:gd name="T28" fmla="*/ 231 w 254"/>
                <a:gd name="T29" fmla="*/ 144 h 159"/>
                <a:gd name="T30" fmla="*/ 235 w 254"/>
                <a:gd name="T31" fmla="*/ 142 h 159"/>
                <a:gd name="T32" fmla="*/ 237 w 254"/>
                <a:gd name="T33" fmla="*/ 140 h 159"/>
                <a:gd name="T34" fmla="*/ 244 w 254"/>
                <a:gd name="T35" fmla="*/ 127 h 159"/>
                <a:gd name="T36" fmla="*/ 250 w 254"/>
                <a:gd name="T37" fmla="*/ 111 h 159"/>
                <a:gd name="T38" fmla="*/ 254 w 254"/>
                <a:gd name="T39" fmla="*/ 94 h 159"/>
                <a:gd name="T40" fmla="*/ 254 w 254"/>
                <a:gd name="T41" fmla="*/ 77 h 159"/>
                <a:gd name="T42" fmla="*/ 10 w 254"/>
                <a:gd name="T43" fmla="*/ 27 h 159"/>
                <a:gd name="T44" fmla="*/ 6 w 254"/>
                <a:gd name="T45" fmla="*/ 38 h 159"/>
                <a:gd name="T46" fmla="*/ 2 w 254"/>
                <a:gd name="T47" fmla="*/ 52 h 159"/>
                <a:gd name="T48" fmla="*/ 0 w 254"/>
                <a:gd name="T49" fmla="*/ 63 h 159"/>
                <a:gd name="T50" fmla="*/ 0 w 254"/>
                <a:gd name="T51" fmla="*/ 77 h 159"/>
                <a:gd name="T52" fmla="*/ 0 w 254"/>
                <a:gd name="T53" fmla="*/ 88 h 159"/>
                <a:gd name="T54" fmla="*/ 2 w 254"/>
                <a:gd name="T55" fmla="*/ 100 h 159"/>
                <a:gd name="T56" fmla="*/ 4 w 254"/>
                <a:gd name="T57" fmla="*/ 111 h 159"/>
                <a:gd name="T58" fmla="*/ 8 w 254"/>
                <a:gd name="T59" fmla="*/ 123 h 159"/>
                <a:gd name="T60" fmla="*/ 14 w 254"/>
                <a:gd name="T61" fmla="*/ 132 h 159"/>
                <a:gd name="T62" fmla="*/ 18 w 254"/>
                <a:gd name="T63" fmla="*/ 142 h 159"/>
                <a:gd name="T64" fmla="*/ 24 w 254"/>
                <a:gd name="T65" fmla="*/ 152 h 159"/>
                <a:gd name="T66" fmla="*/ 35 w 254"/>
                <a:gd name="T67" fmla="*/ 159 h 159"/>
                <a:gd name="T68" fmla="*/ 27 w 254"/>
                <a:gd name="T69" fmla="*/ 150 h 159"/>
                <a:gd name="T70" fmla="*/ 22 w 254"/>
                <a:gd name="T71" fmla="*/ 142 h 159"/>
                <a:gd name="T72" fmla="*/ 16 w 254"/>
                <a:gd name="T73" fmla="*/ 132 h 159"/>
                <a:gd name="T74" fmla="*/ 12 w 254"/>
                <a:gd name="T75" fmla="*/ 121 h 159"/>
                <a:gd name="T76" fmla="*/ 8 w 254"/>
                <a:gd name="T77" fmla="*/ 111 h 159"/>
                <a:gd name="T78" fmla="*/ 6 w 254"/>
                <a:gd name="T79" fmla="*/ 100 h 159"/>
                <a:gd name="T80" fmla="*/ 4 w 254"/>
                <a:gd name="T81" fmla="*/ 88 h 159"/>
                <a:gd name="T82" fmla="*/ 4 w 254"/>
                <a:gd name="T83" fmla="*/ 77 h 159"/>
                <a:gd name="T84" fmla="*/ 4 w 254"/>
                <a:gd name="T85" fmla="*/ 63 h 159"/>
                <a:gd name="T86" fmla="*/ 6 w 254"/>
                <a:gd name="T87" fmla="*/ 50 h 159"/>
                <a:gd name="T88" fmla="*/ 10 w 254"/>
                <a:gd name="T89" fmla="*/ 36 h 159"/>
                <a:gd name="T90" fmla="*/ 16 w 254"/>
                <a:gd name="T91" fmla="*/ 25 h 159"/>
                <a:gd name="T92" fmla="*/ 14 w 254"/>
                <a:gd name="T93" fmla="*/ 25 h 159"/>
                <a:gd name="T94" fmla="*/ 10 w 254"/>
                <a:gd name="T95" fmla="*/ 27 h 15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54"/>
                <a:gd name="T145" fmla="*/ 0 h 159"/>
                <a:gd name="T146" fmla="*/ 254 w 254"/>
                <a:gd name="T147" fmla="*/ 159 h 15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54" h="159">
                  <a:moveTo>
                    <a:pt x="254" y="77"/>
                  </a:moveTo>
                  <a:lnTo>
                    <a:pt x="252" y="57"/>
                  </a:lnTo>
                  <a:lnTo>
                    <a:pt x="248" y="36"/>
                  </a:lnTo>
                  <a:lnTo>
                    <a:pt x="241" y="19"/>
                  </a:lnTo>
                  <a:lnTo>
                    <a:pt x="229" y="2"/>
                  </a:lnTo>
                  <a:lnTo>
                    <a:pt x="227" y="2"/>
                  </a:lnTo>
                  <a:lnTo>
                    <a:pt x="223" y="0"/>
                  </a:lnTo>
                  <a:lnTo>
                    <a:pt x="235" y="17"/>
                  </a:lnTo>
                  <a:lnTo>
                    <a:pt x="242" y="36"/>
                  </a:lnTo>
                  <a:lnTo>
                    <a:pt x="248" y="55"/>
                  </a:lnTo>
                  <a:lnTo>
                    <a:pt x="250" y="77"/>
                  </a:lnTo>
                  <a:lnTo>
                    <a:pt x="248" y="96"/>
                  </a:lnTo>
                  <a:lnTo>
                    <a:pt x="244" y="113"/>
                  </a:lnTo>
                  <a:lnTo>
                    <a:pt x="239" y="129"/>
                  </a:lnTo>
                  <a:lnTo>
                    <a:pt x="231" y="144"/>
                  </a:lnTo>
                  <a:lnTo>
                    <a:pt x="235" y="142"/>
                  </a:lnTo>
                  <a:lnTo>
                    <a:pt x="237" y="140"/>
                  </a:lnTo>
                  <a:lnTo>
                    <a:pt x="244" y="127"/>
                  </a:lnTo>
                  <a:lnTo>
                    <a:pt x="250" y="111"/>
                  </a:lnTo>
                  <a:lnTo>
                    <a:pt x="254" y="94"/>
                  </a:lnTo>
                  <a:lnTo>
                    <a:pt x="254" y="77"/>
                  </a:lnTo>
                  <a:close/>
                  <a:moveTo>
                    <a:pt x="10" y="27"/>
                  </a:moveTo>
                  <a:lnTo>
                    <a:pt x="6" y="38"/>
                  </a:lnTo>
                  <a:lnTo>
                    <a:pt x="2" y="52"/>
                  </a:lnTo>
                  <a:lnTo>
                    <a:pt x="0" y="63"/>
                  </a:lnTo>
                  <a:lnTo>
                    <a:pt x="0" y="77"/>
                  </a:lnTo>
                  <a:lnTo>
                    <a:pt x="0" y="88"/>
                  </a:lnTo>
                  <a:lnTo>
                    <a:pt x="2" y="100"/>
                  </a:lnTo>
                  <a:lnTo>
                    <a:pt x="4" y="111"/>
                  </a:lnTo>
                  <a:lnTo>
                    <a:pt x="8" y="123"/>
                  </a:lnTo>
                  <a:lnTo>
                    <a:pt x="14" y="132"/>
                  </a:lnTo>
                  <a:lnTo>
                    <a:pt x="18" y="142"/>
                  </a:lnTo>
                  <a:lnTo>
                    <a:pt x="24" y="152"/>
                  </a:lnTo>
                  <a:lnTo>
                    <a:pt x="35" y="159"/>
                  </a:lnTo>
                  <a:lnTo>
                    <a:pt x="27" y="150"/>
                  </a:lnTo>
                  <a:lnTo>
                    <a:pt x="22" y="142"/>
                  </a:lnTo>
                  <a:lnTo>
                    <a:pt x="16" y="132"/>
                  </a:lnTo>
                  <a:lnTo>
                    <a:pt x="12" y="121"/>
                  </a:lnTo>
                  <a:lnTo>
                    <a:pt x="8" y="111"/>
                  </a:lnTo>
                  <a:lnTo>
                    <a:pt x="6" y="100"/>
                  </a:lnTo>
                  <a:lnTo>
                    <a:pt x="4" y="88"/>
                  </a:lnTo>
                  <a:lnTo>
                    <a:pt x="4" y="77"/>
                  </a:lnTo>
                  <a:lnTo>
                    <a:pt x="4" y="63"/>
                  </a:lnTo>
                  <a:lnTo>
                    <a:pt x="6" y="50"/>
                  </a:lnTo>
                  <a:lnTo>
                    <a:pt x="10" y="36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0" y="27"/>
                  </a:lnTo>
                  <a:close/>
                </a:path>
              </a:pathLst>
            </a:custGeom>
            <a:solidFill>
              <a:srgbClr val="A1A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41" name="Freeform 1412">
              <a:extLst>
                <a:ext uri="{FF2B5EF4-FFF2-40B4-BE49-F238E27FC236}">
                  <a16:creationId xmlns:a16="http://schemas.microsoft.com/office/drawing/2014/main" id="{2013B8F8-0594-519D-1FBA-22406F7E91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24" y="2773"/>
              <a:ext cx="250" cy="161"/>
            </a:xfrm>
            <a:custGeom>
              <a:avLst/>
              <a:gdLst>
                <a:gd name="T0" fmla="*/ 250 w 250"/>
                <a:gd name="T1" fmla="*/ 77 h 161"/>
                <a:gd name="T2" fmla="*/ 248 w 250"/>
                <a:gd name="T3" fmla="*/ 57 h 161"/>
                <a:gd name="T4" fmla="*/ 244 w 250"/>
                <a:gd name="T5" fmla="*/ 36 h 161"/>
                <a:gd name="T6" fmla="*/ 235 w 250"/>
                <a:gd name="T7" fmla="*/ 17 h 161"/>
                <a:gd name="T8" fmla="*/ 225 w 250"/>
                <a:gd name="T9" fmla="*/ 2 h 161"/>
                <a:gd name="T10" fmla="*/ 221 w 250"/>
                <a:gd name="T11" fmla="*/ 0 h 161"/>
                <a:gd name="T12" fmla="*/ 217 w 250"/>
                <a:gd name="T13" fmla="*/ 0 h 161"/>
                <a:gd name="T14" fmla="*/ 229 w 250"/>
                <a:gd name="T15" fmla="*/ 17 h 161"/>
                <a:gd name="T16" fmla="*/ 239 w 250"/>
                <a:gd name="T17" fmla="*/ 34 h 161"/>
                <a:gd name="T18" fmla="*/ 242 w 250"/>
                <a:gd name="T19" fmla="*/ 46 h 161"/>
                <a:gd name="T20" fmla="*/ 244 w 250"/>
                <a:gd name="T21" fmla="*/ 55 h 161"/>
                <a:gd name="T22" fmla="*/ 246 w 250"/>
                <a:gd name="T23" fmla="*/ 67 h 161"/>
                <a:gd name="T24" fmla="*/ 246 w 250"/>
                <a:gd name="T25" fmla="*/ 77 h 161"/>
                <a:gd name="T26" fmla="*/ 244 w 250"/>
                <a:gd name="T27" fmla="*/ 96 h 161"/>
                <a:gd name="T28" fmla="*/ 240 w 250"/>
                <a:gd name="T29" fmla="*/ 113 h 161"/>
                <a:gd name="T30" fmla="*/ 235 w 250"/>
                <a:gd name="T31" fmla="*/ 131 h 161"/>
                <a:gd name="T32" fmla="*/ 225 w 250"/>
                <a:gd name="T33" fmla="*/ 144 h 161"/>
                <a:gd name="T34" fmla="*/ 229 w 250"/>
                <a:gd name="T35" fmla="*/ 144 h 161"/>
                <a:gd name="T36" fmla="*/ 233 w 250"/>
                <a:gd name="T37" fmla="*/ 142 h 161"/>
                <a:gd name="T38" fmla="*/ 240 w 250"/>
                <a:gd name="T39" fmla="*/ 129 h 161"/>
                <a:gd name="T40" fmla="*/ 246 w 250"/>
                <a:gd name="T41" fmla="*/ 111 h 161"/>
                <a:gd name="T42" fmla="*/ 248 w 250"/>
                <a:gd name="T43" fmla="*/ 96 h 161"/>
                <a:gd name="T44" fmla="*/ 250 w 250"/>
                <a:gd name="T45" fmla="*/ 77 h 161"/>
                <a:gd name="T46" fmla="*/ 12 w 250"/>
                <a:gd name="T47" fmla="*/ 25 h 161"/>
                <a:gd name="T48" fmla="*/ 6 w 250"/>
                <a:gd name="T49" fmla="*/ 38 h 161"/>
                <a:gd name="T50" fmla="*/ 2 w 250"/>
                <a:gd name="T51" fmla="*/ 50 h 161"/>
                <a:gd name="T52" fmla="*/ 0 w 250"/>
                <a:gd name="T53" fmla="*/ 63 h 161"/>
                <a:gd name="T54" fmla="*/ 0 w 250"/>
                <a:gd name="T55" fmla="*/ 77 h 161"/>
                <a:gd name="T56" fmla="*/ 2 w 250"/>
                <a:gd name="T57" fmla="*/ 100 h 161"/>
                <a:gd name="T58" fmla="*/ 8 w 250"/>
                <a:gd name="T59" fmla="*/ 119 h 161"/>
                <a:gd name="T60" fmla="*/ 16 w 250"/>
                <a:gd name="T61" fmla="*/ 138 h 161"/>
                <a:gd name="T62" fmla="*/ 27 w 250"/>
                <a:gd name="T63" fmla="*/ 156 h 161"/>
                <a:gd name="T64" fmla="*/ 31 w 250"/>
                <a:gd name="T65" fmla="*/ 157 h 161"/>
                <a:gd name="T66" fmla="*/ 35 w 250"/>
                <a:gd name="T67" fmla="*/ 161 h 161"/>
                <a:gd name="T68" fmla="*/ 37 w 250"/>
                <a:gd name="T69" fmla="*/ 161 h 161"/>
                <a:gd name="T70" fmla="*/ 37 w 250"/>
                <a:gd name="T71" fmla="*/ 161 h 161"/>
                <a:gd name="T72" fmla="*/ 31 w 250"/>
                <a:gd name="T73" fmla="*/ 154 h 161"/>
                <a:gd name="T74" fmla="*/ 23 w 250"/>
                <a:gd name="T75" fmla="*/ 144 h 161"/>
                <a:gd name="T76" fmla="*/ 18 w 250"/>
                <a:gd name="T77" fmla="*/ 134 h 161"/>
                <a:gd name="T78" fmla="*/ 14 w 250"/>
                <a:gd name="T79" fmla="*/ 123 h 161"/>
                <a:gd name="T80" fmla="*/ 8 w 250"/>
                <a:gd name="T81" fmla="*/ 113 h 161"/>
                <a:gd name="T82" fmla="*/ 6 w 250"/>
                <a:gd name="T83" fmla="*/ 102 h 161"/>
                <a:gd name="T84" fmla="*/ 4 w 250"/>
                <a:gd name="T85" fmla="*/ 90 h 161"/>
                <a:gd name="T86" fmla="*/ 4 w 250"/>
                <a:gd name="T87" fmla="*/ 77 h 161"/>
                <a:gd name="T88" fmla="*/ 4 w 250"/>
                <a:gd name="T89" fmla="*/ 63 h 161"/>
                <a:gd name="T90" fmla="*/ 6 w 250"/>
                <a:gd name="T91" fmla="*/ 50 h 161"/>
                <a:gd name="T92" fmla="*/ 12 w 250"/>
                <a:gd name="T93" fmla="*/ 36 h 161"/>
                <a:gd name="T94" fmla="*/ 16 w 250"/>
                <a:gd name="T95" fmla="*/ 23 h 161"/>
                <a:gd name="T96" fmla="*/ 14 w 250"/>
                <a:gd name="T97" fmla="*/ 25 h 161"/>
                <a:gd name="T98" fmla="*/ 12 w 250"/>
                <a:gd name="T99" fmla="*/ 25 h 16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50"/>
                <a:gd name="T151" fmla="*/ 0 h 161"/>
                <a:gd name="T152" fmla="*/ 250 w 250"/>
                <a:gd name="T153" fmla="*/ 161 h 16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50" h="161">
                  <a:moveTo>
                    <a:pt x="250" y="77"/>
                  </a:moveTo>
                  <a:lnTo>
                    <a:pt x="248" y="57"/>
                  </a:lnTo>
                  <a:lnTo>
                    <a:pt x="244" y="36"/>
                  </a:lnTo>
                  <a:lnTo>
                    <a:pt x="235" y="17"/>
                  </a:lnTo>
                  <a:lnTo>
                    <a:pt x="225" y="2"/>
                  </a:lnTo>
                  <a:lnTo>
                    <a:pt x="221" y="0"/>
                  </a:lnTo>
                  <a:lnTo>
                    <a:pt x="217" y="0"/>
                  </a:lnTo>
                  <a:lnTo>
                    <a:pt x="229" y="17"/>
                  </a:lnTo>
                  <a:lnTo>
                    <a:pt x="239" y="34"/>
                  </a:lnTo>
                  <a:lnTo>
                    <a:pt x="242" y="46"/>
                  </a:lnTo>
                  <a:lnTo>
                    <a:pt x="244" y="55"/>
                  </a:lnTo>
                  <a:lnTo>
                    <a:pt x="246" y="67"/>
                  </a:lnTo>
                  <a:lnTo>
                    <a:pt x="246" y="77"/>
                  </a:lnTo>
                  <a:lnTo>
                    <a:pt x="244" y="96"/>
                  </a:lnTo>
                  <a:lnTo>
                    <a:pt x="240" y="113"/>
                  </a:lnTo>
                  <a:lnTo>
                    <a:pt x="235" y="131"/>
                  </a:lnTo>
                  <a:lnTo>
                    <a:pt x="225" y="144"/>
                  </a:lnTo>
                  <a:lnTo>
                    <a:pt x="229" y="144"/>
                  </a:lnTo>
                  <a:lnTo>
                    <a:pt x="233" y="142"/>
                  </a:lnTo>
                  <a:lnTo>
                    <a:pt x="240" y="129"/>
                  </a:lnTo>
                  <a:lnTo>
                    <a:pt x="246" y="111"/>
                  </a:lnTo>
                  <a:lnTo>
                    <a:pt x="248" y="96"/>
                  </a:lnTo>
                  <a:lnTo>
                    <a:pt x="250" y="77"/>
                  </a:lnTo>
                  <a:close/>
                  <a:moveTo>
                    <a:pt x="12" y="25"/>
                  </a:moveTo>
                  <a:lnTo>
                    <a:pt x="6" y="38"/>
                  </a:lnTo>
                  <a:lnTo>
                    <a:pt x="2" y="50"/>
                  </a:lnTo>
                  <a:lnTo>
                    <a:pt x="0" y="63"/>
                  </a:lnTo>
                  <a:lnTo>
                    <a:pt x="0" y="77"/>
                  </a:lnTo>
                  <a:lnTo>
                    <a:pt x="2" y="100"/>
                  </a:lnTo>
                  <a:lnTo>
                    <a:pt x="8" y="119"/>
                  </a:lnTo>
                  <a:lnTo>
                    <a:pt x="16" y="138"/>
                  </a:lnTo>
                  <a:lnTo>
                    <a:pt x="27" y="156"/>
                  </a:lnTo>
                  <a:lnTo>
                    <a:pt x="31" y="157"/>
                  </a:lnTo>
                  <a:lnTo>
                    <a:pt x="35" y="161"/>
                  </a:lnTo>
                  <a:lnTo>
                    <a:pt x="37" y="161"/>
                  </a:lnTo>
                  <a:lnTo>
                    <a:pt x="31" y="154"/>
                  </a:lnTo>
                  <a:lnTo>
                    <a:pt x="23" y="144"/>
                  </a:lnTo>
                  <a:lnTo>
                    <a:pt x="18" y="134"/>
                  </a:lnTo>
                  <a:lnTo>
                    <a:pt x="14" y="123"/>
                  </a:lnTo>
                  <a:lnTo>
                    <a:pt x="8" y="113"/>
                  </a:lnTo>
                  <a:lnTo>
                    <a:pt x="6" y="102"/>
                  </a:lnTo>
                  <a:lnTo>
                    <a:pt x="4" y="90"/>
                  </a:lnTo>
                  <a:lnTo>
                    <a:pt x="4" y="77"/>
                  </a:lnTo>
                  <a:lnTo>
                    <a:pt x="4" y="63"/>
                  </a:lnTo>
                  <a:lnTo>
                    <a:pt x="6" y="50"/>
                  </a:lnTo>
                  <a:lnTo>
                    <a:pt x="12" y="36"/>
                  </a:lnTo>
                  <a:lnTo>
                    <a:pt x="16" y="23"/>
                  </a:lnTo>
                  <a:lnTo>
                    <a:pt x="14" y="25"/>
                  </a:lnTo>
                  <a:lnTo>
                    <a:pt x="12" y="25"/>
                  </a:lnTo>
                  <a:close/>
                </a:path>
              </a:pathLst>
            </a:custGeom>
            <a:solidFill>
              <a:srgbClr val="A2A2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42" name="Freeform 1413">
              <a:extLst>
                <a:ext uri="{FF2B5EF4-FFF2-40B4-BE49-F238E27FC236}">
                  <a16:creationId xmlns:a16="http://schemas.microsoft.com/office/drawing/2014/main" id="{3FEA1672-75D7-F554-42CD-B089E470F9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26" y="2771"/>
              <a:ext cx="246" cy="165"/>
            </a:xfrm>
            <a:custGeom>
              <a:avLst/>
              <a:gdLst>
                <a:gd name="T0" fmla="*/ 246 w 246"/>
                <a:gd name="T1" fmla="*/ 79 h 165"/>
                <a:gd name="T2" fmla="*/ 244 w 246"/>
                <a:gd name="T3" fmla="*/ 57 h 165"/>
                <a:gd name="T4" fmla="*/ 238 w 246"/>
                <a:gd name="T5" fmla="*/ 38 h 165"/>
                <a:gd name="T6" fmla="*/ 231 w 246"/>
                <a:gd name="T7" fmla="*/ 19 h 165"/>
                <a:gd name="T8" fmla="*/ 219 w 246"/>
                <a:gd name="T9" fmla="*/ 2 h 165"/>
                <a:gd name="T10" fmla="*/ 215 w 246"/>
                <a:gd name="T11" fmla="*/ 2 h 165"/>
                <a:gd name="T12" fmla="*/ 212 w 246"/>
                <a:gd name="T13" fmla="*/ 0 h 165"/>
                <a:gd name="T14" fmla="*/ 225 w 246"/>
                <a:gd name="T15" fmla="*/ 17 h 165"/>
                <a:gd name="T16" fmla="*/ 235 w 246"/>
                <a:gd name="T17" fmla="*/ 36 h 165"/>
                <a:gd name="T18" fmla="*/ 238 w 246"/>
                <a:gd name="T19" fmla="*/ 46 h 165"/>
                <a:gd name="T20" fmla="*/ 240 w 246"/>
                <a:gd name="T21" fmla="*/ 57 h 165"/>
                <a:gd name="T22" fmla="*/ 242 w 246"/>
                <a:gd name="T23" fmla="*/ 69 h 165"/>
                <a:gd name="T24" fmla="*/ 242 w 246"/>
                <a:gd name="T25" fmla="*/ 79 h 165"/>
                <a:gd name="T26" fmla="*/ 240 w 246"/>
                <a:gd name="T27" fmla="*/ 98 h 165"/>
                <a:gd name="T28" fmla="*/ 237 w 246"/>
                <a:gd name="T29" fmla="*/ 115 h 165"/>
                <a:gd name="T30" fmla="*/ 231 w 246"/>
                <a:gd name="T31" fmla="*/ 133 h 165"/>
                <a:gd name="T32" fmla="*/ 221 w 246"/>
                <a:gd name="T33" fmla="*/ 148 h 165"/>
                <a:gd name="T34" fmla="*/ 223 w 246"/>
                <a:gd name="T35" fmla="*/ 146 h 165"/>
                <a:gd name="T36" fmla="*/ 227 w 246"/>
                <a:gd name="T37" fmla="*/ 146 h 165"/>
                <a:gd name="T38" fmla="*/ 235 w 246"/>
                <a:gd name="T39" fmla="*/ 131 h 165"/>
                <a:gd name="T40" fmla="*/ 240 w 246"/>
                <a:gd name="T41" fmla="*/ 115 h 165"/>
                <a:gd name="T42" fmla="*/ 244 w 246"/>
                <a:gd name="T43" fmla="*/ 98 h 165"/>
                <a:gd name="T44" fmla="*/ 246 w 246"/>
                <a:gd name="T45" fmla="*/ 79 h 165"/>
                <a:gd name="T46" fmla="*/ 12 w 246"/>
                <a:gd name="T47" fmla="*/ 27 h 165"/>
                <a:gd name="T48" fmla="*/ 6 w 246"/>
                <a:gd name="T49" fmla="*/ 38 h 165"/>
                <a:gd name="T50" fmla="*/ 2 w 246"/>
                <a:gd name="T51" fmla="*/ 52 h 165"/>
                <a:gd name="T52" fmla="*/ 0 w 246"/>
                <a:gd name="T53" fmla="*/ 65 h 165"/>
                <a:gd name="T54" fmla="*/ 0 w 246"/>
                <a:gd name="T55" fmla="*/ 79 h 165"/>
                <a:gd name="T56" fmla="*/ 0 w 246"/>
                <a:gd name="T57" fmla="*/ 90 h 165"/>
                <a:gd name="T58" fmla="*/ 2 w 246"/>
                <a:gd name="T59" fmla="*/ 102 h 165"/>
                <a:gd name="T60" fmla="*/ 4 w 246"/>
                <a:gd name="T61" fmla="*/ 113 h 165"/>
                <a:gd name="T62" fmla="*/ 8 w 246"/>
                <a:gd name="T63" fmla="*/ 123 h 165"/>
                <a:gd name="T64" fmla="*/ 12 w 246"/>
                <a:gd name="T65" fmla="*/ 134 h 165"/>
                <a:gd name="T66" fmla="*/ 18 w 246"/>
                <a:gd name="T67" fmla="*/ 144 h 165"/>
                <a:gd name="T68" fmla="*/ 23 w 246"/>
                <a:gd name="T69" fmla="*/ 152 h 165"/>
                <a:gd name="T70" fmla="*/ 31 w 246"/>
                <a:gd name="T71" fmla="*/ 161 h 165"/>
                <a:gd name="T72" fmla="*/ 33 w 246"/>
                <a:gd name="T73" fmla="*/ 161 h 165"/>
                <a:gd name="T74" fmla="*/ 33 w 246"/>
                <a:gd name="T75" fmla="*/ 163 h 165"/>
                <a:gd name="T76" fmla="*/ 37 w 246"/>
                <a:gd name="T77" fmla="*/ 163 h 165"/>
                <a:gd name="T78" fmla="*/ 39 w 246"/>
                <a:gd name="T79" fmla="*/ 165 h 165"/>
                <a:gd name="T80" fmla="*/ 31 w 246"/>
                <a:gd name="T81" fmla="*/ 156 h 165"/>
                <a:gd name="T82" fmla="*/ 25 w 246"/>
                <a:gd name="T83" fmla="*/ 146 h 165"/>
                <a:gd name="T84" fmla="*/ 18 w 246"/>
                <a:gd name="T85" fmla="*/ 136 h 165"/>
                <a:gd name="T86" fmla="*/ 14 w 246"/>
                <a:gd name="T87" fmla="*/ 127 h 165"/>
                <a:gd name="T88" fmla="*/ 10 w 246"/>
                <a:gd name="T89" fmla="*/ 115 h 165"/>
                <a:gd name="T90" fmla="*/ 6 w 246"/>
                <a:gd name="T91" fmla="*/ 104 h 165"/>
                <a:gd name="T92" fmla="*/ 4 w 246"/>
                <a:gd name="T93" fmla="*/ 92 h 165"/>
                <a:gd name="T94" fmla="*/ 4 w 246"/>
                <a:gd name="T95" fmla="*/ 79 h 165"/>
                <a:gd name="T96" fmla="*/ 4 w 246"/>
                <a:gd name="T97" fmla="*/ 65 h 165"/>
                <a:gd name="T98" fmla="*/ 8 w 246"/>
                <a:gd name="T99" fmla="*/ 50 h 165"/>
                <a:gd name="T100" fmla="*/ 12 w 246"/>
                <a:gd name="T101" fmla="*/ 36 h 165"/>
                <a:gd name="T102" fmla="*/ 18 w 246"/>
                <a:gd name="T103" fmla="*/ 25 h 165"/>
                <a:gd name="T104" fmla="*/ 14 w 246"/>
                <a:gd name="T105" fmla="*/ 25 h 165"/>
                <a:gd name="T106" fmla="*/ 12 w 246"/>
                <a:gd name="T107" fmla="*/ 27 h 16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46"/>
                <a:gd name="T163" fmla="*/ 0 h 165"/>
                <a:gd name="T164" fmla="*/ 246 w 246"/>
                <a:gd name="T165" fmla="*/ 165 h 16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46" h="165">
                  <a:moveTo>
                    <a:pt x="246" y="79"/>
                  </a:moveTo>
                  <a:lnTo>
                    <a:pt x="244" y="57"/>
                  </a:lnTo>
                  <a:lnTo>
                    <a:pt x="238" y="38"/>
                  </a:lnTo>
                  <a:lnTo>
                    <a:pt x="231" y="19"/>
                  </a:lnTo>
                  <a:lnTo>
                    <a:pt x="219" y="2"/>
                  </a:lnTo>
                  <a:lnTo>
                    <a:pt x="215" y="2"/>
                  </a:lnTo>
                  <a:lnTo>
                    <a:pt x="212" y="0"/>
                  </a:lnTo>
                  <a:lnTo>
                    <a:pt x="225" y="17"/>
                  </a:lnTo>
                  <a:lnTo>
                    <a:pt x="235" y="36"/>
                  </a:lnTo>
                  <a:lnTo>
                    <a:pt x="238" y="46"/>
                  </a:lnTo>
                  <a:lnTo>
                    <a:pt x="240" y="57"/>
                  </a:lnTo>
                  <a:lnTo>
                    <a:pt x="242" y="69"/>
                  </a:lnTo>
                  <a:lnTo>
                    <a:pt x="242" y="79"/>
                  </a:lnTo>
                  <a:lnTo>
                    <a:pt x="240" y="98"/>
                  </a:lnTo>
                  <a:lnTo>
                    <a:pt x="237" y="115"/>
                  </a:lnTo>
                  <a:lnTo>
                    <a:pt x="231" y="133"/>
                  </a:lnTo>
                  <a:lnTo>
                    <a:pt x="221" y="148"/>
                  </a:lnTo>
                  <a:lnTo>
                    <a:pt x="223" y="146"/>
                  </a:lnTo>
                  <a:lnTo>
                    <a:pt x="227" y="146"/>
                  </a:lnTo>
                  <a:lnTo>
                    <a:pt x="235" y="131"/>
                  </a:lnTo>
                  <a:lnTo>
                    <a:pt x="240" y="115"/>
                  </a:lnTo>
                  <a:lnTo>
                    <a:pt x="244" y="98"/>
                  </a:lnTo>
                  <a:lnTo>
                    <a:pt x="246" y="79"/>
                  </a:lnTo>
                  <a:close/>
                  <a:moveTo>
                    <a:pt x="12" y="27"/>
                  </a:moveTo>
                  <a:lnTo>
                    <a:pt x="6" y="38"/>
                  </a:lnTo>
                  <a:lnTo>
                    <a:pt x="2" y="52"/>
                  </a:lnTo>
                  <a:lnTo>
                    <a:pt x="0" y="65"/>
                  </a:lnTo>
                  <a:lnTo>
                    <a:pt x="0" y="79"/>
                  </a:lnTo>
                  <a:lnTo>
                    <a:pt x="0" y="90"/>
                  </a:lnTo>
                  <a:lnTo>
                    <a:pt x="2" y="102"/>
                  </a:lnTo>
                  <a:lnTo>
                    <a:pt x="4" y="113"/>
                  </a:lnTo>
                  <a:lnTo>
                    <a:pt x="8" y="123"/>
                  </a:lnTo>
                  <a:lnTo>
                    <a:pt x="12" y="134"/>
                  </a:lnTo>
                  <a:lnTo>
                    <a:pt x="18" y="144"/>
                  </a:lnTo>
                  <a:lnTo>
                    <a:pt x="23" y="152"/>
                  </a:lnTo>
                  <a:lnTo>
                    <a:pt x="31" y="161"/>
                  </a:lnTo>
                  <a:lnTo>
                    <a:pt x="33" y="161"/>
                  </a:lnTo>
                  <a:lnTo>
                    <a:pt x="33" y="163"/>
                  </a:lnTo>
                  <a:lnTo>
                    <a:pt x="37" y="163"/>
                  </a:lnTo>
                  <a:lnTo>
                    <a:pt x="39" y="165"/>
                  </a:lnTo>
                  <a:lnTo>
                    <a:pt x="31" y="156"/>
                  </a:lnTo>
                  <a:lnTo>
                    <a:pt x="25" y="146"/>
                  </a:lnTo>
                  <a:lnTo>
                    <a:pt x="18" y="136"/>
                  </a:lnTo>
                  <a:lnTo>
                    <a:pt x="14" y="127"/>
                  </a:lnTo>
                  <a:lnTo>
                    <a:pt x="10" y="115"/>
                  </a:lnTo>
                  <a:lnTo>
                    <a:pt x="6" y="104"/>
                  </a:lnTo>
                  <a:lnTo>
                    <a:pt x="4" y="92"/>
                  </a:lnTo>
                  <a:lnTo>
                    <a:pt x="4" y="79"/>
                  </a:lnTo>
                  <a:lnTo>
                    <a:pt x="4" y="65"/>
                  </a:lnTo>
                  <a:lnTo>
                    <a:pt x="8" y="50"/>
                  </a:lnTo>
                  <a:lnTo>
                    <a:pt x="12" y="36"/>
                  </a:lnTo>
                  <a:lnTo>
                    <a:pt x="18" y="25"/>
                  </a:lnTo>
                  <a:lnTo>
                    <a:pt x="14" y="25"/>
                  </a:lnTo>
                  <a:lnTo>
                    <a:pt x="12" y="27"/>
                  </a:lnTo>
                  <a:close/>
                </a:path>
              </a:pathLst>
            </a:custGeom>
            <a:solidFill>
              <a:srgbClr val="A3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43" name="Freeform 1414">
              <a:extLst>
                <a:ext uri="{FF2B5EF4-FFF2-40B4-BE49-F238E27FC236}">
                  <a16:creationId xmlns:a16="http://schemas.microsoft.com/office/drawing/2014/main" id="{874CCE9D-4D14-6F77-C62F-3E329A36D0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28" y="2771"/>
              <a:ext cx="242" cy="165"/>
            </a:xfrm>
            <a:custGeom>
              <a:avLst/>
              <a:gdLst>
                <a:gd name="T0" fmla="*/ 242 w 242"/>
                <a:gd name="T1" fmla="*/ 79 h 165"/>
                <a:gd name="T2" fmla="*/ 242 w 242"/>
                <a:gd name="T3" fmla="*/ 69 h 165"/>
                <a:gd name="T4" fmla="*/ 240 w 242"/>
                <a:gd name="T5" fmla="*/ 57 h 165"/>
                <a:gd name="T6" fmla="*/ 238 w 242"/>
                <a:gd name="T7" fmla="*/ 48 h 165"/>
                <a:gd name="T8" fmla="*/ 235 w 242"/>
                <a:gd name="T9" fmla="*/ 36 h 165"/>
                <a:gd name="T10" fmla="*/ 225 w 242"/>
                <a:gd name="T11" fmla="*/ 19 h 165"/>
                <a:gd name="T12" fmla="*/ 213 w 242"/>
                <a:gd name="T13" fmla="*/ 2 h 165"/>
                <a:gd name="T14" fmla="*/ 210 w 242"/>
                <a:gd name="T15" fmla="*/ 0 h 165"/>
                <a:gd name="T16" fmla="*/ 206 w 242"/>
                <a:gd name="T17" fmla="*/ 0 h 165"/>
                <a:gd name="T18" fmla="*/ 213 w 242"/>
                <a:gd name="T19" fmla="*/ 7 h 165"/>
                <a:gd name="T20" fmla="*/ 219 w 242"/>
                <a:gd name="T21" fmla="*/ 17 h 165"/>
                <a:gd name="T22" fmla="*/ 225 w 242"/>
                <a:gd name="T23" fmla="*/ 25 h 165"/>
                <a:gd name="T24" fmla="*/ 231 w 242"/>
                <a:gd name="T25" fmla="*/ 36 h 165"/>
                <a:gd name="T26" fmla="*/ 235 w 242"/>
                <a:gd name="T27" fmla="*/ 46 h 165"/>
                <a:gd name="T28" fmla="*/ 236 w 242"/>
                <a:gd name="T29" fmla="*/ 57 h 165"/>
                <a:gd name="T30" fmla="*/ 238 w 242"/>
                <a:gd name="T31" fmla="*/ 67 h 165"/>
                <a:gd name="T32" fmla="*/ 238 w 242"/>
                <a:gd name="T33" fmla="*/ 79 h 165"/>
                <a:gd name="T34" fmla="*/ 236 w 242"/>
                <a:gd name="T35" fmla="*/ 98 h 165"/>
                <a:gd name="T36" fmla="*/ 233 w 242"/>
                <a:gd name="T37" fmla="*/ 117 h 165"/>
                <a:gd name="T38" fmla="*/ 225 w 242"/>
                <a:gd name="T39" fmla="*/ 133 h 165"/>
                <a:gd name="T40" fmla="*/ 215 w 242"/>
                <a:gd name="T41" fmla="*/ 148 h 165"/>
                <a:gd name="T42" fmla="*/ 219 w 242"/>
                <a:gd name="T43" fmla="*/ 148 h 165"/>
                <a:gd name="T44" fmla="*/ 221 w 242"/>
                <a:gd name="T45" fmla="*/ 146 h 165"/>
                <a:gd name="T46" fmla="*/ 231 w 242"/>
                <a:gd name="T47" fmla="*/ 133 h 165"/>
                <a:gd name="T48" fmla="*/ 236 w 242"/>
                <a:gd name="T49" fmla="*/ 115 h 165"/>
                <a:gd name="T50" fmla="*/ 240 w 242"/>
                <a:gd name="T51" fmla="*/ 98 h 165"/>
                <a:gd name="T52" fmla="*/ 242 w 242"/>
                <a:gd name="T53" fmla="*/ 79 h 165"/>
                <a:gd name="T54" fmla="*/ 12 w 242"/>
                <a:gd name="T55" fmla="*/ 25 h 165"/>
                <a:gd name="T56" fmla="*/ 8 w 242"/>
                <a:gd name="T57" fmla="*/ 38 h 165"/>
                <a:gd name="T58" fmla="*/ 4 w 242"/>
                <a:gd name="T59" fmla="*/ 52 h 165"/>
                <a:gd name="T60" fmla="*/ 0 w 242"/>
                <a:gd name="T61" fmla="*/ 65 h 165"/>
                <a:gd name="T62" fmla="*/ 0 w 242"/>
                <a:gd name="T63" fmla="*/ 79 h 165"/>
                <a:gd name="T64" fmla="*/ 0 w 242"/>
                <a:gd name="T65" fmla="*/ 92 h 165"/>
                <a:gd name="T66" fmla="*/ 2 w 242"/>
                <a:gd name="T67" fmla="*/ 104 h 165"/>
                <a:gd name="T68" fmla="*/ 4 w 242"/>
                <a:gd name="T69" fmla="*/ 115 h 165"/>
                <a:gd name="T70" fmla="*/ 10 w 242"/>
                <a:gd name="T71" fmla="*/ 125 h 165"/>
                <a:gd name="T72" fmla="*/ 14 w 242"/>
                <a:gd name="T73" fmla="*/ 136 h 165"/>
                <a:gd name="T74" fmla="*/ 19 w 242"/>
                <a:gd name="T75" fmla="*/ 146 h 165"/>
                <a:gd name="T76" fmla="*/ 27 w 242"/>
                <a:gd name="T77" fmla="*/ 156 h 165"/>
                <a:gd name="T78" fmla="*/ 33 w 242"/>
                <a:gd name="T79" fmla="*/ 163 h 165"/>
                <a:gd name="T80" fmla="*/ 37 w 242"/>
                <a:gd name="T81" fmla="*/ 165 h 165"/>
                <a:gd name="T82" fmla="*/ 41 w 242"/>
                <a:gd name="T83" fmla="*/ 165 h 165"/>
                <a:gd name="T84" fmla="*/ 31 w 242"/>
                <a:gd name="T85" fmla="*/ 156 h 165"/>
                <a:gd name="T86" fmla="*/ 25 w 242"/>
                <a:gd name="T87" fmla="*/ 146 h 165"/>
                <a:gd name="T88" fmla="*/ 19 w 242"/>
                <a:gd name="T89" fmla="*/ 136 h 165"/>
                <a:gd name="T90" fmla="*/ 14 w 242"/>
                <a:gd name="T91" fmla="*/ 127 h 165"/>
                <a:gd name="T92" fmla="*/ 10 w 242"/>
                <a:gd name="T93" fmla="*/ 115 h 165"/>
                <a:gd name="T94" fmla="*/ 6 w 242"/>
                <a:gd name="T95" fmla="*/ 104 h 165"/>
                <a:gd name="T96" fmla="*/ 4 w 242"/>
                <a:gd name="T97" fmla="*/ 92 h 165"/>
                <a:gd name="T98" fmla="*/ 4 w 242"/>
                <a:gd name="T99" fmla="*/ 79 h 165"/>
                <a:gd name="T100" fmla="*/ 4 w 242"/>
                <a:gd name="T101" fmla="*/ 63 h 165"/>
                <a:gd name="T102" fmla="*/ 8 w 242"/>
                <a:gd name="T103" fmla="*/ 50 h 165"/>
                <a:gd name="T104" fmla="*/ 12 w 242"/>
                <a:gd name="T105" fmla="*/ 34 h 165"/>
                <a:gd name="T106" fmla="*/ 19 w 242"/>
                <a:gd name="T107" fmla="*/ 21 h 165"/>
                <a:gd name="T108" fmla="*/ 19 w 242"/>
                <a:gd name="T109" fmla="*/ 23 h 165"/>
                <a:gd name="T110" fmla="*/ 18 w 242"/>
                <a:gd name="T111" fmla="*/ 23 h 165"/>
                <a:gd name="T112" fmla="*/ 16 w 242"/>
                <a:gd name="T113" fmla="*/ 25 h 165"/>
                <a:gd name="T114" fmla="*/ 12 w 242"/>
                <a:gd name="T115" fmla="*/ 25 h 16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42"/>
                <a:gd name="T175" fmla="*/ 0 h 165"/>
                <a:gd name="T176" fmla="*/ 242 w 242"/>
                <a:gd name="T177" fmla="*/ 165 h 16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42" h="165">
                  <a:moveTo>
                    <a:pt x="242" y="79"/>
                  </a:moveTo>
                  <a:lnTo>
                    <a:pt x="242" y="69"/>
                  </a:lnTo>
                  <a:lnTo>
                    <a:pt x="240" y="57"/>
                  </a:lnTo>
                  <a:lnTo>
                    <a:pt x="238" y="48"/>
                  </a:lnTo>
                  <a:lnTo>
                    <a:pt x="235" y="36"/>
                  </a:lnTo>
                  <a:lnTo>
                    <a:pt x="225" y="19"/>
                  </a:lnTo>
                  <a:lnTo>
                    <a:pt x="213" y="2"/>
                  </a:lnTo>
                  <a:lnTo>
                    <a:pt x="210" y="0"/>
                  </a:lnTo>
                  <a:lnTo>
                    <a:pt x="206" y="0"/>
                  </a:lnTo>
                  <a:lnTo>
                    <a:pt x="213" y="7"/>
                  </a:lnTo>
                  <a:lnTo>
                    <a:pt x="219" y="17"/>
                  </a:lnTo>
                  <a:lnTo>
                    <a:pt x="225" y="25"/>
                  </a:lnTo>
                  <a:lnTo>
                    <a:pt x="231" y="36"/>
                  </a:lnTo>
                  <a:lnTo>
                    <a:pt x="235" y="46"/>
                  </a:lnTo>
                  <a:lnTo>
                    <a:pt x="236" y="57"/>
                  </a:lnTo>
                  <a:lnTo>
                    <a:pt x="238" y="67"/>
                  </a:lnTo>
                  <a:lnTo>
                    <a:pt x="238" y="79"/>
                  </a:lnTo>
                  <a:lnTo>
                    <a:pt x="236" y="98"/>
                  </a:lnTo>
                  <a:lnTo>
                    <a:pt x="233" y="117"/>
                  </a:lnTo>
                  <a:lnTo>
                    <a:pt x="225" y="133"/>
                  </a:lnTo>
                  <a:lnTo>
                    <a:pt x="215" y="148"/>
                  </a:lnTo>
                  <a:lnTo>
                    <a:pt x="219" y="148"/>
                  </a:lnTo>
                  <a:lnTo>
                    <a:pt x="221" y="146"/>
                  </a:lnTo>
                  <a:lnTo>
                    <a:pt x="231" y="133"/>
                  </a:lnTo>
                  <a:lnTo>
                    <a:pt x="236" y="115"/>
                  </a:lnTo>
                  <a:lnTo>
                    <a:pt x="240" y="98"/>
                  </a:lnTo>
                  <a:lnTo>
                    <a:pt x="242" y="79"/>
                  </a:lnTo>
                  <a:close/>
                  <a:moveTo>
                    <a:pt x="12" y="25"/>
                  </a:moveTo>
                  <a:lnTo>
                    <a:pt x="8" y="38"/>
                  </a:lnTo>
                  <a:lnTo>
                    <a:pt x="4" y="52"/>
                  </a:lnTo>
                  <a:lnTo>
                    <a:pt x="0" y="65"/>
                  </a:lnTo>
                  <a:lnTo>
                    <a:pt x="0" y="79"/>
                  </a:lnTo>
                  <a:lnTo>
                    <a:pt x="0" y="92"/>
                  </a:lnTo>
                  <a:lnTo>
                    <a:pt x="2" y="104"/>
                  </a:lnTo>
                  <a:lnTo>
                    <a:pt x="4" y="115"/>
                  </a:lnTo>
                  <a:lnTo>
                    <a:pt x="10" y="125"/>
                  </a:lnTo>
                  <a:lnTo>
                    <a:pt x="14" y="136"/>
                  </a:lnTo>
                  <a:lnTo>
                    <a:pt x="19" y="146"/>
                  </a:lnTo>
                  <a:lnTo>
                    <a:pt x="27" y="156"/>
                  </a:lnTo>
                  <a:lnTo>
                    <a:pt x="33" y="163"/>
                  </a:lnTo>
                  <a:lnTo>
                    <a:pt x="37" y="165"/>
                  </a:lnTo>
                  <a:lnTo>
                    <a:pt x="41" y="165"/>
                  </a:lnTo>
                  <a:lnTo>
                    <a:pt x="31" y="156"/>
                  </a:lnTo>
                  <a:lnTo>
                    <a:pt x="25" y="146"/>
                  </a:lnTo>
                  <a:lnTo>
                    <a:pt x="19" y="136"/>
                  </a:lnTo>
                  <a:lnTo>
                    <a:pt x="14" y="127"/>
                  </a:lnTo>
                  <a:lnTo>
                    <a:pt x="10" y="115"/>
                  </a:lnTo>
                  <a:lnTo>
                    <a:pt x="6" y="104"/>
                  </a:lnTo>
                  <a:lnTo>
                    <a:pt x="4" y="92"/>
                  </a:lnTo>
                  <a:lnTo>
                    <a:pt x="4" y="79"/>
                  </a:lnTo>
                  <a:lnTo>
                    <a:pt x="4" y="63"/>
                  </a:lnTo>
                  <a:lnTo>
                    <a:pt x="8" y="50"/>
                  </a:lnTo>
                  <a:lnTo>
                    <a:pt x="12" y="34"/>
                  </a:lnTo>
                  <a:lnTo>
                    <a:pt x="19" y="21"/>
                  </a:lnTo>
                  <a:lnTo>
                    <a:pt x="19" y="23"/>
                  </a:lnTo>
                  <a:lnTo>
                    <a:pt x="18" y="23"/>
                  </a:lnTo>
                  <a:lnTo>
                    <a:pt x="16" y="25"/>
                  </a:lnTo>
                  <a:lnTo>
                    <a:pt x="12" y="25"/>
                  </a:lnTo>
                  <a:close/>
                </a:path>
              </a:pathLst>
            </a:custGeom>
            <a:solidFill>
              <a:srgbClr val="A4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44" name="Freeform 1415">
              <a:extLst>
                <a:ext uri="{FF2B5EF4-FFF2-40B4-BE49-F238E27FC236}">
                  <a16:creationId xmlns:a16="http://schemas.microsoft.com/office/drawing/2014/main" id="{4EE29CDF-AD6A-8E51-B27C-2FFE7775D1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0" y="2749"/>
              <a:ext cx="238" cy="187"/>
            </a:xfrm>
            <a:custGeom>
              <a:avLst/>
              <a:gdLst>
                <a:gd name="T0" fmla="*/ 238 w 238"/>
                <a:gd name="T1" fmla="*/ 101 h 187"/>
                <a:gd name="T2" fmla="*/ 238 w 238"/>
                <a:gd name="T3" fmla="*/ 91 h 187"/>
                <a:gd name="T4" fmla="*/ 236 w 238"/>
                <a:gd name="T5" fmla="*/ 79 h 187"/>
                <a:gd name="T6" fmla="*/ 234 w 238"/>
                <a:gd name="T7" fmla="*/ 68 h 187"/>
                <a:gd name="T8" fmla="*/ 231 w 238"/>
                <a:gd name="T9" fmla="*/ 58 h 187"/>
                <a:gd name="T10" fmla="*/ 221 w 238"/>
                <a:gd name="T11" fmla="*/ 39 h 187"/>
                <a:gd name="T12" fmla="*/ 208 w 238"/>
                <a:gd name="T13" fmla="*/ 22 h 187"/>
                <a:gd name="T14" fmla="*/ 204 w 238"/>
                <a:gd name="T15" fmla="*/ 22 h 187"/>
                <a:gd name="T16" fmla="*/ 200 w 238"/>
                <a:gd name="T17" fmla="*/ 20 h 187"/>
                <a:gd name="T18" fmla="*/ 208 w 238"/>
                <a:gd name="T19" fmla="*/ 27 h 187"/>
                <a:gd name="T20" fmla="*/ 215 w 238"/>
                <a:gd name="T21" fmla="*/ 37 h 187"/>
                <a:gd name="T22" fmla="*/ 221 w 238"/>
                <a:gd name="T23" fmla="*/ 47 h 187"/>
                <a:gd name="T24" fmla="*/ 225 w 238"/>
                <a:gd name="T25" fmla="*/ 56 h 187"/>
                <a:gd name="T26" fmla="*/ 229 w 238"/>
                <a:gd name="T27" fmla="*/ 66 h 187"/>
                <a:gd name="T28" fmla="*/ 233 w 238"/>
                <a:gd name="T29" fmla="*/ 78 h 187"/>
                <a:gd name="T30" fmla="*/ 234 w 238"/>
                <a:gd name="T31" fmla="*/ 89 h 187"/>
                <a:gd name="T32" fmla="*/ 234 w 238"/>
                <a:gd name="T33" fmla="*/ 101 h 187"/>
                <a:gd name="T34" fmla="*/ 233 w 238"/>
                <a:gd name="T35" fmla="*/ 120 h 187"/>
                <a:gd name="T36" fmla="*/ 229 w 238"/>
                <a:gd name="T37" fmla="*/ 139 h 187"/>
                <a:gd name="T38" fmla="*/ 221 w 238"/>
                <a:gd name="T39" fmla="*/ 156 h 187"/>
                <a:gd name="T40" fmla="*/ 211 w 238"/>
                <a:gd name="T41" fmla="*/ 172 h 187"/>
                <a:gd name="T42" fmla="*/ 213 w 238"/>
                <a:gd name="T43" fmla="*/ 170 h 187"/>
                <a:gd name="T44" fmla="*/ 217 w 238"/>
                <a:gd name="T45" fmla="*/ 170 h 187"/>
                <a:gd name="T46" fmla="*/ 227 w 238"/>
                <a:gd name="T47" fmla="*/ 155 h 187"/>
                <a:gd name="T48" fmla="*/ 233 w 238"/>
                <a:gd name="T49" fmla="*/ 137 h 187"/>
                <a:gd name="T50" fmla="*/ 236 w 238"/>
                <a:gd name="T51" fmla="*/ 120 h 187"/>
                <a:gd name="T52" fmla="*/ 238 w 238"/>
                <a:gd name="T53" fmla="*/ 101 h 187"/>
                <a:gd name="T54" fmla="*/ 14 w 238"/>
                <a:gd name="T55" fmla="*/ 47 h 187"/>
                <a:gd name="T56" fmla="*/ 8 w 238"/>
                <a:gd name="T57" fmla="*/ 58 h 187"/>
                <a:gd name="T58" fmla="*/ 4 w 238"/>
                <a:gd name="T59" fmla="*/ 72 h 187"/>
                <a:gd name="T60" fmla="*/ 0 w 238"/>
                <a:gd name="T61" fmla="*/ 87 h 187"/>
                <a:gd name="T62" fmla="*/ 0 w 238"/>
                <a:gd name="T63" fmla="*/ 101 h 187"/>
                <a:gd name="T64" fmla="*/ 0 w 238"/>
                <a:gd name="T65" fmla="*/ 114 h 187"/>
                <a:gd name="T66" fmla="*/ 2 w 238"/>
                <a:gd name="T67" fmla="*/ 126 h 187"/>
                <a:gd name="T68" fmla="*/ 6 w 238"/>
                <a:gd name="T69" fmla="*/ 137 h 187"/>
                <a:gd name="T70" fmla="*/ 10 w 238"/>
                <a:gd name="T71" fmla="*/ 149 h 187"/>
                <a:gd name="T72" fmla="*/ 14 w 238"/>
                <a:gd name="T73" fmla="*/ 158 h 187"/>
                <a:gd name="T74" fmla="*/ 21 w 238"/>
                <a:gd name="T75" fmla="*/ 168 h 187"/>
                <a:gd name="T76" fmla="*/ 27 w 238"/>
                <a:gd name="T77" fmla="*/ 178 h 187"/>
                <a:gd name="T78" fmla="*/ 35 w 238"/>
                <a:gd name="T79" fmla="*/ 187 h 187"/>
                <a:gd name="T80" fmla="*/ 39 w 238"/>
                <a:gd name="T81" fmla="*/ 187 h 187"/>
                <a:gd name="T82" fmla="*/ 40 w 238"/>
                <a:gd name="T83" fmla="*/ 185 h 187"/>
                <a:gd name="T84" fmla="*/ 33 w 238"/>
                <a:gd name="T85" fmla="*/ 178 h 187"/>
                <a:gd name="T86" fmla="*/ 25 w 238"/>
                <a:gd name="T87" fmla="*/ 168 h 187"/>
                <a:gd name="T88" fmla="*/ 19 w 238"/>
                <a:gd name="T89" fmla="*/ 158 h 187"/>
                <a:gd name="T90" fmla="*/ 14 w 238"/>
                <a:gd name="T91" fmla="*/ 149 h 187"/>
                <a:gd name="T92" fmla="*/ 10 w 238"/>
                <a:gd name="T93" fmla="*/ 137 h 187"/>
                <a:gd name="T94" fmla="*/ 6 w 238"/>
                <a:gd name="T95" fmla="*/ 126 h 187"/>
                <a:gd name="T96" fmla="*/ 4 w 238"/>
                <a:gd name="T97" fmla="*/ 114 h 187"/>
                <a:gd name="T98" fmla="*/ 4 w 238"/>
                <a:gd name="T99" fmla="*/ 101 h 187"/>
                <a:gd name="T100" fmla="*/ 4 w 238"/>
                <a:gd name="T101" fmla="*/ 85 h 187"/>
                <a:gd name="T102" fmla="*/ 8 w 238"/>
                <a:gd name="T103" fmla="*/ 70 h 187"/>
                <a:gd name="T104" fmla="*/ 14 w 238"/>
                <a:gd name="T105" fmla="*/ 54 h 187"/>
                <a:gd name="T106" fmla="*/ 21 w 238"/>
                <a:gd name="T107" fmla="*/ 41 h 187"/>
                <a:gd name="T108" fmla="*/ 17 w 238"/>
                <a:gd name="T109" fmla="*/ 43 h 187"/>
                <a:gd name="T110" fmla="*/ 16 w 238"/>
                <a:gd name="T111" fmla="*/ 45 h 187"/>
                <a:gd name="T112" fmla="*/ 16 w 238"/>
                <a:gd name="T113" fmla="*/ 45 h 187"/>
                <a:gd name="T114" fmla="*/ 14 w 238"/>
                <a:gd name="T115" fmla="*/ 47 h 187"/>
                <a:gd name="T116" fmla="*/ 175 w 238"/>
                <a:gd name="T117" fmla="*/ 0 h 187"/>
                <a:gd name="T118" fmla="*/ 177 w 238"/>
                <a:gd name="T119" fmla="*/ 0 h 187"/>
                <a:gd name="T120" fmla="*/ 177 w 238"/>
                <a:gd name="T121" fmla="*/ 2 h 187"/>
                <a:gd name="T122" fmla="*/ 177 w 238"/>
                <a:gd name="T123" fmla="*/ 0 h 187"/>
                <a:gd name="T124" fmla="*/ 175 w 238"/>
                <a:gd name="T125" fmla="*/ 0 h 18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38"/>
                <a:gd name="T190" fmla="*/ 0 h 187"/>
                <a:gd name="T191" fmla="*/ 238 w 238"/>
                <a:gd name="T192" fmla="*/ 187 h 18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38" h="187">
                  <a:moveTo>
                    <a:pt x="238" y="101"/>
                  </a:moveTo>
                  <a:lnTo>
                    <a:pt x="238" y="91"/>
                  </a:lnTo>
                  <a:lnTo>
                    <a:pt x="236" y="79"/>
                  </a:lnTo>
                  <a:lnTo>
                    <a:pt x="234" y="68"/>
                  </a:lnTo>
                  <a:lnTo>
                    <a:pt x="231" y="58"/>
                  </a:lnTo>
                  <a:lnTo>
                    <a:pt x="221" y="39"/>
                  </a:lnTo>
                  <a:lnTo>
                    <a:pt x="208" y="22"/>
                  </a:lnTo>
                  <a:lnTo>
                    <a:pt x="204" y="22"/>
                  </a:lnTo>
                  <a:lnTo>
                    <a:pt x="200" y="20"/>
                  </a:lnTo>
                  <a:lnTo>
                    <a:pt x="208" y="27"/>
                  </a:lnTo>
                  <a:lnTo>
                    <a:pt x="215" y="37"/>
                  </a:lnTo>
                  <a:lnTo>
                    <a:pt x="221" y="47"/>
                  </a:lnTo>
                  <a:lnTo>
                    <a:pt x="225" y="56"/>
                  </a:lnTo>
                  <a:lnTo>
                    <a:pt x="229" y="66"/>
                  </a:lnTo>
                  <a:lnTo>
                    <a:pt x="233" y="78"/>
                  </a:lnTo>
                  <a:lnTo>
                    <a:pt x="234" y="89"/>
                  </a:lnTo>
                  <a:lnTo>
                    <a:pt x="234" y="101"/>
                  </a:lnTo>
                  <a:lnTo>
                    <a:pt x="233" y="120"/>
                  </a:lnTo>
                  <a:lnTo>
                    <a:pt x="229" y="139"/>
                  </a:lnTo>
                  <a:lnTo>
                    <a:pt x="221" y="156"/>
                  </a:lnTo>
                  <a:lnTo>
                    <a:pt x="211" y="172"/>
                  </a:lnTo>
                  <a:lnTo>
                    <a:pt x="213" y="170"/>
                  </a:lnTo>
                  <a:lnTo>
                    <a:pt x="217" y="170"/>
                  </a:lnTo>
                  <a:lnTo>
                    <a:pt x="227" y="155"/>
                  </a:lnTo>
                  <a:lnTo>
                    <a:pt x="233" y="137"/>
                  </a:lnTo>
                  <a:lnTo>
                    <a:pt x="236" y="120"/>
                  </a:lnTo>
                  <a:lnTo>
                    <a:pt x="238" y="101"/>
                  </a:lnTo>
                  <a:close/>
                  <a:moveTo>
                    <a:pt x="14" y="47"/>
                  </a:moveTo>
                  <a:lnTo>
                    <a:pt x="8" y="58"/>
                  </a:lnTo>
                  <a:lnTo>
                    <a:pt x="4" y="72"/>
                  </a:lnTo>
                  <a:lnTo>
                    <a:pt x="0" y="87"/>
                  </a:lnTo>
                  <a:lnTo>
                    <a:pt x="0" y="101"/>
                  </a:lnTo>
                  <a:lnTo>
                    <a:pt x="0" y="114"/>
                  </a:lnTo>
                  <a:lnTo>
                    <a:pt x="2" y="126"/>
                  </a:lnTo>
                  <a:lnTo>
                    <a:pt x="6" y="137"/>
                  </a:lnTo>
                  <a:lnTo>
                    <a:pt x="10" y="149"/>
                  </a:lnTo>
                  <a:lnTo>
                    <a:pt x="14" y="158"/>
                  </a:lnTo>
                  <a:lnTo>
                    <a:pt x="21" y="168"/>
                  </a:lnTo>
                  <a:lnTo>
                    <a:pt x="27" y="178"/>
                  </a:lnTo>
                  <a:lnTo>
                    <a:pt x="35" y="187"/>
                  </a:lnTo>
                  <a:lnTo>
                    <a:pt x="39" y="187"/>
                  </a:lnTo>
                  <a:lnTo>
                    <a:pt x="40" y="185"/>
                  </a:lnTo>
                  <a:lnTo>
                    <a:pt x="33" y="178"/>
                  </a:lnTo>
                  <a:lnTo>
                    <a:pt x="25" y="168"/>
                  </a:lnTo>
                  <a:lnTo>
                    <a:pt x="19" y="158"/>
                  </a:lnTo>
                  <a:lnTo>
                    <a:pt x="14" y="149"/>
                  </a:lnTo>
                  <a:lnTo>
                    <a:pt x="10" y="137"/>
                  </a:lnTo>
                  <a:lnTo>
                    <a:pt x="6" y="126"/>
                  </a:lnTo>
                  <a:lnTo>
                    <a:pt x="4" y="114"/>
                  </a:lnTo>
                  <a:lnTo>
                    <a:pt x="4" y="101"/>
                  </a:lnTo>
                  <a:lnTo>
                    <a:pt x="4" y="85"/>
                  </a:lnTo>
                  <a:lnTo>
                    <a:pt x="8" y="70"/>
                  </a:lnTo>
                  <a:lnTo>
                    <a:pt x="14" y="54"/>
                  </a:lnTo>
                  <a:lnTo>
                    <a:pt x="21" y="41"/>
                  </a:lnTo>
                  <a:lnTo>
                    <a:pt x="17" y="43"/>
                  </a:lnTo>
                  <a:lnTo>
                    <a:pt x="16" y="45"/>
                  </a:lnTo>
                  <a:lnTo>
                    <a:pt x="14" y="47"/>
                  </a:lnTo>
                  <a:close/>
                  <a:moveTo>
                    <a:pt x="175" y="0"/>
                  </a:moveTo>
                  <a:lnTo>
                    <a:pt x="177" y="0"/>
                  </a:lnTo>
                  <a:lnTo>
                    <a:pt x="177" y="2"/>
                  </a:lnTo>
                  <a:lnTo>
                    <a:pt x="177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A6A5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45" name="Freeform 1416">
              <a:extLst>
                <a:ext uri="{FF2B5EF4-FFF2-40B4-BE49-F238E27FC236}">
                  <a16:creationId xmlns:a16="http://schemas.microsoft.com/office/drawing/2014/main" id="{9C2B0EF0-E4F3-5A62-7E55-40D9021286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2" y="2748"/>
              <a:ext cx="234" cy="188"/>
            </a:xfrm>
            <a:custGeom>
              <a:avLst/>
              <a:gdLst>
                <a:gd name="T0" fmla="*/ 234 w 234"/>
                <a:gd name="T1" fmla="*/ 90 h 188"/>
                <a:gd name="T2" fmla="*/ 231 w 234"/>
                <a:gd name="T3" fmla="*/ 69 h 188"/>
                <a:gd name="T4" fmla="*/ 221 w 234"/>
                <a:gd name="T5" fmla="*/ 48 h 188"/>
                <a:gd name="T6" fmla="*/ 209 w 234"/>
                <a:gd name="T7" fmla="*/ 30 h 188"/>
                <a:gd name="T8" fmla="*/ 198 w 234"/>
                <a:gd name="T9" fmla="*/ 21 h 188"/>
                <a:gd name="T10" fmla="*/ 200 w 234"/>
                <a:gd name="T11" fmla="*/ 25 h 188"/>
                <a:gd name="T12" fmla="*/ 215 w 234"/>
                <a:gd name="T13" fmla="*/ 44 h 188"/>
                <a:gd name="T14" fmla="*/ 225 w 234"/>
                <a:gd name="T15" fmla="*/ 65 h 188"/>
                <a:gd name="T16" fmla="*/ 231 w 234"/>
                <a:gd name="T17" fmla="*/ 90 h 188"/>
                <a:gd name="T18" fmla="*/ 229 w 234"/>
                <a:gd name="T19" fmla="*/ 123 h 188"/>
                <a:gd name="T20" fmla="*/ 217 w 234"/>
                <a:gd name="T21" fmla="*/ 157 h 188"/>
                <a:gd name="T22" fmla="*/ 209 w 234"/>
                <a:gd name="T23" fmla="*/ 173 h 188"/>
                <a:gd name="T24" fmla="*/ 221 w 234"/>
                <a:gd name="T25" fmla="*/ 156 h 188"/>
                <a:gd name="T26" fmla="*/ 232 w 234"/>
                <a:gd name="T27" fmla="*/ 121 h 188"/>
                <a:gd name="T28" fmla="*/ 15 w 234"/>
                <a:gd name="T29" fmla="*/ 44 h 188"/>
                <a:gd name="T30" fmla="*/ 4 w 234"/>
                <a:gd name="T31" fmla="*/ 73 h 188"/>
                <a:gd name="T32" fmla="*/ 0 w 234"/>
                <a:gd name="T33" fmla="*/ 102 h 188"/>
                <a:gd name="T34" fmla="*/ 2 w 234"/>
                <a:gd name="T35" fmla="*/ 127 h 188"/>
                <a:gd name="T36" fmla="*/ 10 w 234"/>
                <a:gd name="T37" fmla="*/ 150 h 188"/>
                <a:gd name="T38" fmla="*/ 21 w 234"/>
                <a:gd name="T39" fmla="*/ 169 h 188"/>
                <a:gd name="T40" fmla="*/ 37 w 234"/>
                <a:gd name="T41" fmla="*/ 188 h 188"/>
                <a:gd name="T42" fmla="*/ 40 w 234"/>
                <a:gd name="T43" fmla="*/ 186 h 188"/>
                <a:gd name="T44" fmla="*/ 25 w 234"/>
                <a:gd name="T45" fmla="*/ 169 h 188"/>
                <a:gd name="T46" fmla="*/ 14 w 234"/>
                <a:gd name="T47" fmla="*/ 150 h 188"/>
                <a:gd name="T48" fmla="*/ 6 w 234"/>
                <a:gd name="T49" fmla="*/ 127 h 188"/>
                <a:gd name="T50" fmla="*/ 4 w 234"/>
                <a:gd name="T51" fmla="*/ 102 h 188"/>
                <a:gd name="T52" fmla="*/ 8 w 234"/>
                <a:gd name="T53" fmla="*/ 69 h 188"/>
                <a:gd name="T54" fmla="*/ 21 w 234"/>
                <a:gd name="T55" fmla="*/ 40 h 188"/>
                <a:gd name="T56" fmla="*/ 15 w 234"/>
                <a:gd name="T57" fmla="*/ 44 h 188"/>
                <a:gd name="T58" fmla="*/ 173 w 234"/>
                <a:gd name="T59" fmla="*/ 1 h 188"/>
                <a:gd name="T60" fmla="*/ 179 w 234"/>
                <a:gd name="T61" fmla="*/ 7 h 188"/>
                <a:gd name="T62" fmla="*/ 175 w 234"/>
                <a:gd name="T63" fmla="*/ 3 h 18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34"/>
                <a:gd name="T97" fmla="*/ 0 h 188"/>
                <a:gd name="T98" fmla="*/ 234 w 234"/>
                <a:gd name="T99" fmla="*/ 188 h 18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34" h="188">
                  <a:moveTo>
                    <a:pt x="234" y="102"/>
                  </a:moveTo>
                  <a:lnTo>
                    <a:pt x="234" y="90"/>
                  </a:lnTo>
                  <a:lnTo>
                    <a:pt x="232" y="80"/>
                  </a:lnTo>
                  <a:lnTo>
                    <a:pt x="231" y="69"/>
                  </a:lnTo>
                  <a:lnTo>
                    <a:pt x="227" y="59"/>
                  </a:lnTo>
                  <a:lnTo>
                    <a:pt x="221" y="48"/>
                  </a:lnTo>
                  <a:lnTo>
                    <a:pt x="215" y="40"/>
                  </a:lnTo>
                  <a:lnTo>
                    <a:pt x="209" y="30"/>
                  </a:lnTo>
                  <a:lnTo>
                    <a:pt x="202" y="23"/>
                  </a:lnTo>
                  <a:lnTo>
                    <a:pt x="198" y="21"/>
                  </a:lnTo>
                  <a:lnTo>
                    <a:pt x="192" y="17"/>
                  </a:lnTo>
                  <a:lnTo>
                    <a:pt x="200" y="25"/>
                  </a:lnTo>
                  <a:lnTo>
                    <a:pt x="207" y="34"/>
                  </a:lnTo>
                  <a:lnTo>
                    <a:pt x="215" y="44"/>
                  </a:lnTo>
                  <a:lnTo>
                    <a:pt x="221" y="55"/>
                  </a:lnTo>
                  <a:lnTo>
                    <a:pt x="225" y="65"/>
                  </a:lnTo>
                  <a:lnTo>
                    <a:pt x="229" y="79"/>
                  </a:lnTo>
                  <a:lnTo>
                    <a:pt x="231" y="90"/>
                  </a:lnTo>
                  <a:lnTo>
                    <a:pt x="231" y="102"/>
                  </a:lnTo>
                  <a:lnTo>
                    <a:pt x="229" y="123"/>
                  </a:lnTo>
                  <a:lnTo>
                    <a:pt x="225" y="140"/>
                  </a:lnTo>
                  <a:lnTo>
                    <a:pt x="217" y="157"/>
                  </a:lnTo>
                  <a:lnTo>
                    <a:pt x="206" y="173"/>
                  </a:lnTo>
                  <a:lnTo>
                    <a:pt x="209" y="173"/>
                  </a:lnTo>
                  <a:lnTo>
                    <a:pt x="211" y="171"/>
                  </a:lnTo>
                  <a:lnTo>
                    <a:pt x="221" y="156"/>
                  </a:lnTo>
                  <a:lnTo>
                    <a:pt x="229" y="140"/>
                  </a:lnTo>
                  <a:lnTo>
                    <a:pt x="232" y="121"/>
                  </a:lnTo>
                  <a:lnTo>
                    <a:pt x="234" y="102"/>
                  </a:lnTo>
                  <a:close/>
                  <a:moveTo>
                    <a:pt x="15" y="44"/>
                  </a:moveTo>
                  <a:lnTo>
                    <a:pt x="8" y="57"/>
                  </a:lnTo>
                  <a:lnTo>
                    <a:pt x="4" y="73"/>
                  </a:lnTo>
                  <a:lnTo>
                    <a:pt x="0" y="86"/>
                  </a:lnTo>
                  <a:lnTo>
                    <a:pt x="0" y="102"/>
                  </a:lnTo>
                  <a:lnTo>
                    <a:pt x="0" y="115"/>
                  </a:lnTo>
                  <a:lnTo>
                    <a:pt x="2" y="127"/>
                  </a:lnTo>
                  <a:lnTo>
                    <a:pt x="6" y="138"/>
                  </a:lnTo>
                  <a:lnTo>
                    <a:pt x="10" y="150"/>
                  </a:lnTo>
                  <a:lnTo>
                    <a:pt x="15" y="159"/>
                  </a:lnTo>
                  <a:lnTo>
                    <a:pt x="21" y="169"/>
                  </a:lnTo>
                  <a:lnTo>
                    <a:pt x="27" y="179"/>
                  </a:lnTo>
                  <a:lnTo>
                    <a:pt x="37" y="188"/>
                  </a:lnTo>
                  <a:lnTo>
                    <a:pt x="38" y="186"/>
                  </a:lnTo>
                  <a:lnTo>
                    <a:pt x="40" y="186"/>
                  </a:lnTo>
                  <a:lnTo>
                    <a:pt x="33" y="179"/>
                  </a:lnTo>
                  <a:lnTo>
                    <a:pt x="25" y="169"/>
                  </a:lnTo>
                  <a:lnTo>
                    <a:pt x="19" y="159"/>
                  </a:lnTo>
                  <a:lnTo>
                    <a:pt x="14" y="150"/>
                  </a:lnTo>
                  <a:lnTo>
                    <a:pt x="10" y="138"/>
                  </a:lnTo>
                  <a:lnTo>
                    <a:pt x="6" y="127"/>
                  </a:lnTo>
                  <a:lnTo>
                    <a:pt x="4" y="115"/>
                  </a:lnTo>
                  <a:lnTo>
                    <a:pt x="4" y="102"/>
                  </a:lnTo>
                  <a:lnTo>
                    <a:pt x="4" y="86"/>
                  </a:lnTo>
                  <a:lnTo>
                    <a:pt x="8" y="69"/>
                  </a:lnTo>
                  <a:lnTo>
                    <a:pt x="14" y="55"/>
                  </a:lnTo>
                  <a:lnTo>
                    <a:pt x="21" y="40"/>
                  </a:lnTo>
                  <a:lnTo>
                    <a:pt x="17" y="42"/>
                  </a:lnTo>
                  <a:lnTo>
                    <a:pt x="15" y="44"/>
                  </a:lnTo>
                  <a:close/>
                  <a:moveTo>
                    <a:pt x="167" y="0"/>
                  </a:moveTo>
                  <a:lnTo>
                    <a:pt x="173" y="1"/>
                  </a:lnTo>
                  <a:lnTo>
                    <a:pt x="177" y="5"/>
                  </a:lnTo>
                  <a:lnTo>
                    <a:pt x="179" y="7"/>
                  </a:lnTo>
                  <a:lnTo>
                    <a:pt x="181" y="9"/>
                  </a:lnTo>
                  <a:lnTo>
                    <a:pt x="175" y="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rgbClr val="A6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46" name="Freeform 1417">
              <a:extLst>
                <a:ext uri="{FF2B5EF4-FFF2-40B4-BE49-F238E27FC236}">
                  <a16:creationId xmlns:a16="http://schemas.microsoft.com/office/drawing/2014/main" id="{AE3C0CF3-3D97-8F3F-CFA3-09420B7C68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4" y="2748"/>
              <a:ext cx="230" cy="186"/>
            </a:xfrm>
            <a:custGeom>
              <a:avLst/>
              <a:gdLst>
                <a:gd name="T0" fmla="*/ 230 w 230"/>
                <a:gd name="T1" fmla="*/ 90 h 186"/>
                <a:gd name="T2" fmla="*/ 225 w 230"/>
                <a:gd name="T3" fmla="*/ 67 h 186"/>
                <a:gd name="T4" fmla="*/ 217 w 230"/>
                <a:gd name="T5" fmla="*/ 48 h 186"/>
                <a:gd name="T6" fmla="*/ 204 w 230"/>
                <a:gd name="T7" fmla="*/ 28 h 186"/>
                <a:gd name="T8" fmla="*/ 186 w 230"/>
                <a:gd name="T9" fmla="*/ 15 h 186"/>
                <a:gd name="T10" fmla="*/ 175 w 230"/>
                <a:gd name="T11" fmla="*/ 3 h 186"/>
                <a:gd name="T12" fmla="*/ 173 w 230"/>
                <a:gd name="T13" fmla="*/ 1 h 186"/>
                <a:gd name="T14" fmla="*/ 167 w 230"/>
                <a:gd name="T15" fmla="*/ 0 h 186"/>
                <a:gd name="T16" fmla="*/ 175 w 230"/>
                <a:gd name="T17" fmla="*/ 7 h 186"/>
                <a:gd name="T18" fmla="*/ 200 w 230"/>
                <a:gd name="T19" fmla="*/ 28 h 186"/>
                <a:gd name="T20" fmla="*/ 217 w 230"/>
                <a:gd name="T21" fmla="*/ 55 h 186"/>
                <a:gd name="T22" fmla="*/ 225 w 230"/>
                <a:gd name="T23" fmla="*/ 86 h 186"/>
                <a:gd name="T24" fmla="*/ 225 w 230"/>
                <a:gd name="T25" fmla="*/ 123 h 186"/>
                <a:gd name="T26" fmla="*/ 213 w 230"/>
                <a:gd name="T27" fmla="*/ 157 h 186"/>
                <a:gd name="T28" fmla="*/ 204 w 230"/>
                <a:gd name="T29" fmla="*/ 173 h 186"/>
                <a:gd name="T30" fmla="*/ 217 w 230"/>
                <a:gd name="T31" fmla="*/ 157 h 186"/>
                <a:gd name="T32" fmla="*/ 229 w 230"/>
                <a:gd name="T33" fmla="*/ 121 h 186"/>
                <a:gd name="T34" fmla="*/ 17 w 230"/>
                <a:gd name="T35" fmla="*/ 42 h 186"/>
                <a:gd name="T36" fmla="*/ 4 w 230"/>
                <a:gd name="T37" fmla="*/ 71 h 186"/>
                <a:gd name="T38" fmla="*/ 0 w 230"/>
                <a:gd name="T39" fmla="*/ 102 h 186"/>
                <a:gd name="T40" fmla="*/ 2 w 230"/>
                <a:gd name="T41" fmla="*/ 127 h 186"/>
                <a:gd name="T42" fmla="*/ 10 w 230"/>
                <a:gd name="T43" fmla="*/ 150 h 186"/>
                <a:gd name="T44" fmla="*/ 21 w 230"/>
                <a:gd name="T45" fmla="*/ 169 h 186"/>
                <a:gd name="T46" fmla="*/ 36 w 230"/>
                <a:gd name="T47" fmla="*/ 186 h 186"/>
                <a:gd name="T48" fmla="*/ 42 w 230"/>
                <a:gd name="T49" fmla="*/ 186 h 186"/>
                <a:gd name="T50" fmla="*/ 27 w 230"/>
                <a:gd name="T51" fmla="*/ 171 h 186"/>
                <a:gd name="T52" fmla="*/ 13 w 230"/>
                <a:gd name="T53" fmla="*/ 150 h 186"/>
                <a:gd name="T54" fmla="*/ 6 w 230"/>
                <a:gd name="T55" fmla="*/ 127 h 186"/>
                <a:gd name="T56" fmla="*/ 4 w 230"/>
                <a:gd name="T57" fmla="*/ 102 h 186"/>
                <a:gd name="T58" fmla="*/ 10 w 230"/>
                <a:gd name="T59" fmla="*/ 69 h 186"/>
                <a:gd name="T60" fmla="*/ 23 w 230"/>
                <a:gd name="T61" fmla="*/ 40 h 186"/>
                <a:gd name="T62" fmla="*/ 17 w 230"/>
                <a:gd name="T63" fmla="*/ 42 h 18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30"/>
                <a:gd name="T97" fmla="*/ 0 h 186"/>
                <a:gd name="T98" fmla="*/ 230 w 230"/>
                <a:gd name="T99" fmla="*/ 186 h 18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30" h="186">
                  <a:moveTo>
                    <a:pt x="230" y="102"/>
                  </a:moveTo>
                  <a:lnTo>
                    <a:pt x="230" y="90"/>
                  </a:lnTo>
                  <a:lnTo>
                    <a:pt x="229" y="79"/>
                  </a:lnTo>
                  <a:lnTo>
                    <a:pt x="225" y="67"/>
                  </a:lnTo>
                  <a:lnTo>
                    <a:pt x="221" y="57"/>
                  </a:lnTo>
                  <a:lnTo>
                    <a:pt x="217" y="48"/>
                  </a:lnTo>
                  <a:lnTo>
                    <a:pt x="211" y="38"/>
                  </a:lnTo>
                  <a:lnTo>
                    <a:pt x="204" y="28"/>
                  </a:lnTo>
                  <a:lnTo>
                    <a:pt x="196" y="21"/>
                  </a:lnTo>
                  <a:lnTo>
                    <a:pt x="186" y="15"/>
                  </a:lnTo>
                  <a:lnTo>
                    <a:pt x="175" y="5"/>
                  </a:lnTo>
                  <a:lnTo>
                    <a:pt x="175" y="3"/>
                  </a:lnTo>
                  <a:lnTo>
                    <a:pt x="173" y="3"/>
                  </a:lnTo>
                  <a:lnTo>
                    <a:pt x="173" y="1"/>
                  </a:lnTo>
                  <a:lnTo>
                    <a:pt x="171" y="1"/>
                  </a:lnTo>
                  <a:lnTo>
                    <a:pt x="167" y="0"/>
                  </a:lnTo>
                  <a:lnTo>
                    <a:pt x="161" y="1"/>
                  </a:lnTo>
                  <a:lnTo>
                    <a:pt x="175" y="7"/>
                  </a:lnTo>
                  <a:lnTo>
                    <a:pt x="188" y="17"/>
                  </a:lnTo>
                  <a:lnTo>
                    <a:pt x="200" y="28"/>
                  </a:lnTo>
                  <a:lnTo>
                    <a:pt x="209" y="42"/>
                  </a:lnTo>
                  <a:lnTo>
                    <a:pt x="217" y="55"/>
                  </a:lnTo>
                  <a:lnTo>
                    <a:pt x="223" y="71"/>
                  </a:lnTo>
                  <a:lnTo>
                    <a:pt x="225" y="86"/>
                  </a:lnTo>
                  <a:lnTo>
                    <a:pt x="227" y="102"/>
                  </a:lnTo>
                  <a:lnTo>
                    <a:pt x="225" y="123"/>
                  </a:lnTo>
                  <a:lnTo>
                    <a:pt x="221" y="140"/>
                  </a:lnTo>
                  <a:lnTo>
                    <a:pt x="213" y="157"/>
                  </a:lnTo>
                  <a:lnTo>
                    <a:pt x="202" y="173"/>
                  </a:lnTo>
                  <a:lnTo>
                    <a:pt x="204" y="173"/>
                  </a:lnTo>
                  <a:lnTo>
                    <a:pt x="207" y="173"/>
                  </a:lnTo>
                  <a:lnTo>
                    <a:pt x="217" y="157"/>
                  </a:lnTo>
                  <a:lnTo>
                    <a:pt x="225" y="140"/>
                  </a:lnTo>
                  <a:lnTo>
                    <a:pt x="229" y="121"/>
                  </a:lnTo>
                  <a:lnTo>
                    <a:pt x="230" y="102"/>
                  </a:lnTo>
                  <a:close/>
                  <a:moveTo>
                    <a:pt x="17" y="42"/>
                  </a:moveTo>
                  <a:lnTo>
                    <a:pt x="10" y="55"/>
                  </a:lnTo>
                  <a:lnTo>
                    <a:pt x="4" y="71"/>
                  </a:lnTo>
                  <a:lnTo>
                    <a:pt x="0" y="86"/>
                  </a:lnTo>
                  <a:lnTo>
                    <a:pt x="0" y="102"/>
                  </a:lnTo>
                  <a:lnTo>
                    <a:pt x="0" y="115"/>
                  </a:lnTo>
                  <a:lnTo>
                    <a:pt x="2" y="127"/>
                  </a:lnTo>
                  <a:lnTo>
                    <a:pt x="6" y="138"/>
                  </a:lnTo>
                  <a:lnTo>
                    <a:pt x="10" y="150"/>
                  </a:lnTo>
                  <a:lnTo>
                    <a:pt x="15" y="159"/>
                  </a:lnTo>
                  <a:lnTo>
                    <a:pt x="21" y="169"/>
                  </a:lnTo>
                  <a:lnTo>
                    <a:pt x="29" y="179"/>
                  </a:lnTo>
                  <a:lnTo>
                    <a:pt x="36" y="186"/>
                  </a:lnTo>
                  <a:lnTo>
                    <a:pt x="38" y="186"/>
                  </a:lnTo>
                  <a:lnTo>
                    <a:pt x="42" y="186"/>
                  </a:lnTo>
                  <a:lnTo>
                    <a:pt x="35" y="179"/>
                  </a:lnTo>
                  <a:lnTo>
                    <a:pt x="27" y="171"/>
                  </a:lnTo>
                  <a:lnTo>
                    <a:pt x="19" y="159"/>
                  </a:lnTo>
                  <a:lnTo>
                    <a:pt x="13" y="150"/>
                  </a:lnTo>
                  <a:lnTo>
                    <a:pt x="10" y="138"/>
                  </a:lnTo>
                  <a:lnTo>
                    <a:pt x="6" y="127"/>
                  </a:lnTo>
                  <a:lnTo>
                    <a:pt x="4" y="115"/>
                  </a:lnTo>
                  <a:lnTo>
                    <a:pt x="4" y="102"/>
                  </a:lnTo>
                  <a:lnTo>
                    <a:pt x="4" y="84"/>
                  </a:lnTo>
                  <a:lnTo>
                    <a:pt x="10" y="69"/>
                  </a:lnTo>
                  <a:lnTo>
                    <a:pt x="15" y="53"/>
                  </a:lnTo>
                  <a:lnTo>
                    <a:pt x="23" y="40"/>
                  </a:lnTo>
                  <a:lnTo>
                    <a:pt x="19" y="40"/>
                  </a:lnTo>
                  <a:lnTo>
                    <a:pt x="17" y="42"/>
                  </a:lnTo>
                  <a:close/>
                </a:path>
              </a:pathLst>
            </a:custGeom>
            <a:solidFill>
              <a:srgbClr val="A7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47" name="Freeform 1418">
              <a:extLst>
                <a:ext uri="{FF2B5EF4-FFF2-40B4-BE49-F238E27FC236}">
                  <a16:creationId xmlns:a16="http://schemas.microsoft.com/office/drawing/2014/main" id="{1F6C4B32-A948-1F3F-7CCD-3D3ACE8742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6" y="2748"/>
              <a:ext cx="227" cy="188"/>
            </a:xfrm>
            <a:custGeom>
              <a:avLst/>
              <a:gdLst>
                <a:gd name="T0" fmla="*/ 227 w 227"/>
                <a:gd name="T1" fmla="*/ 90 h 188"/>
                <a:gd name="T2" fmla="*/ 221 w 227"/>
                <a:gd name="T3" fmla="*/ 65 h 188"/>
                <a:gd name="T4" fmla="*/ 211 w 227"/>
                <a:gd name="T5" fmla="*/ 44 h 188"/>
                <a:gd name="T6" fmla="*/ 196 w 227"/>
                <a:gd name="T7" fmla="*/ 25 h 188"/>
                <a:gd name="T8" fmla="*/ 182 w 227"/>
                <a:gd name="T9" fmla="*/ 13 h 188"/>
                <a:gd name="T10" fmla="*/ 171 w 227"/>
                <a:gd name="T11" fmla="*/ 3 h 188"/>
                <a:gd name="T12" fmla="*/ 159 w 227"/>
                <a:gd name="T13" fmla="*/ 1 h 188"/>
                <a:gd name="T14" fmla="*/ 169 w 227"/>
                <a:gd name="T15" fmla="*/ 9 h 188"/>
                <a:gd name="T16" fmla="*/ 194 w 227"/>
                <a:gd name="T17" fmla="*/ 28 h 188"/>
                <a:gd name="T18" fmla="*/ 211 w 227"/>
                <a:gd name="T19" fmla="*/ 55 h 188"/>
                <a:gd name="T20" fmla="*/ 221 w 227"/>
                <a:gd name="T21" fmla="*/ 86 h 188"/>
                <a:gd name="T22" fmla="*/ 221 w 227"/>
                <a:gd name="T23" fmla="*/ 123 h 188"/>
                <a:gd name="T24" fmla="*/ 207 w 227"/>
                <a:gd name="T25" fmla="*/ 157 h 188"/>
                <a:gd name="T26" fmla="*/ 200 w 227"/>
                <a:gd name="T27" fmla="*/ 173 h 188"/>
                <a:gd name="T28" fmla="*/ 213 w 227"/>
                <a:gd name="T29" fmla="*/ 157 h 188"/>
                <a:gd name="T30" fmla="*/ 225 w 227"/>
                <a:gd name="T31" fmla="*/ 123 h 188"/>
                <a:gd name="T32" fmla="*/ 17 w 227"/>
                <a:gd name="T33" fmla="*/ 40 h 188"/>
                <a:gd name="T34" fmla="*/ 4 w 227"/>
                <a:gd name="T35" fmla="*/ 69 h 188"/>
                <a:gd name="T36" fmla="*/ 0 w 227"/>
                <a:gd name="T37" fmla="*/ 102 h 188"/>
                <a:gd name="T38" fmla="*/ 2 w 227"/>
                <a:gd name="T39" fmla="*/ 127 h 188"/>
                <a:gd name="T40" fmla="*/ 10 w 227"/>
                <a:gd name="T41" fmla="*/ 150 h 188"/>
                <a:gd name="T42" fmla="*/ 21 w 227"/>
                <a:gd name="T43" fmla="*/ 169 h 188"/>
                <a:gd name="T44" fmla="*/ 36 w 227"/>
                <a:gd name="T45" fmla="*/ 186 h 188"/>
                <a:gd name="T46" fmla="*/ 44 w 227"/>
                <a:gd name="T47" fmla="*/ 188 h 188"/>
                <a:gd name="T48" fmla="*/ 46 w 227"/>
                <a:gd name="T49" fmla="*/ 188 h 188"/>
                <a:gd name="T50" fmla="*/ 29 w 227"/>
                <a:gd name="T51" fmla="*/ 173 h 188"/>
                <a:gd name="T52" fmla="*/ 15 w 227"/>
                <a:gd name="T53" fmla="*/ 152 h 188"/>
                <a:gd name="T54" fmla="*/ 6 w 227"/>
                <a:gd name="T55" fmla="*/ 129 h 188"/>
                <a:gd name="T56" fmla="*/ 4 w 227"/>
                <a:gd name="T57" fmla="*/ 102 h 188"/>
                <a:gd name="T58" fmla="*/ 10 w 227"/>
                <a:gd name="T59" fmla="*/ 67 h 188"/>
                <a:gd name="T60" fmla="*/ 25 w 227"/>
                <a:gd name="T61" fmla="*/ 38 h 188"/>
                <a:gd name="T62" fmla="*/ 17 w 227"/>
                <a:gd name="T63" fmla="*/ 40 h 18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7"/>
                <a:gd name="T97" fmla="*/ 0 h 188"/>
                <a:gd name="T98" fmla="*/ 227 w 227"/>
                <a:gd name="T99" fmla="*/ 188 h 18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7" h="188">
                  <a:moveTo>
                    <a:pt x="227" y="102"/>
                  </a:moveTo>
                  <a:lnTo>
                    <a:pt x="227" y="90"/>
                  </a:lnTo>
                  <a:lnTo>
                    <a:pt x="225" y="79"/>
                  </a:lnTo>
                  <a:lnTo>
                    <a:pt x="221" y="65"/>
                  </a:lnTo>
                  <a:lnTo>
                    <a:pt x="217" y="55"/>
                  </a:lnTo>
                  <a:lnTo>
                    <a:pt x="211" y="44"/>
                  </a:lnTo>
                  <a:lnTo>
                    <a:pt x="203" y="34"/>
                  </a:lnTo>
                  <a:lnTo>
                    <a:pt x="196" y="25"/>
                  </a:lnTo>
                  <a:lnTo>
                    <a:pt x="188" y="17"/>
                  </a:lnTo>
                  <a:lnTo>
                    <a:pt x="182" y="13"/>
                  </a:lnTo>
                  <a:lnTo>
                    <a:pt x="177" y="9"/>
                  </a:lnTo>
                  <a:lnTo>
                    <a:pt x="171" y="3"/>
                  </a:lnTo>
                  <a:lnTo>
                    <a:pt x="163" y="0"/>
                  </a:lnTo>
                  <a:lnTo>
                    <a:pt x="159" y="1"/>
                  </a:lnTo>
                  <a:lnTo>
                    <a:pt x="155" y="1"/>
                  </a:lnTo>
                  <a:lnTo>
                    <a:pt x="169" y="9"/>
                  </a:lnTo>
                  <a:lnTo>
                    <a:pt x="182" y="17"/>
                  </a:lnTo>
                  <a:lnTo>
                    <a:pt x="194" y="28"/>
                  </a:lnTo>
                  <a:lnTo>
                    <a:pt x="203" y="42"/>
                  </a:lnTo>
                  <a:lnTo>
                    <a:pt x="211" y="55"/>
                  </a:lnTo>
                  <a:lnTo>
                    <a:pt x="219" y="69"/>
                  </a:lnTo>
                  <a:lnTo>
                    <a:pt x="221" y="86"/>
                  </a:lnTo>
                  <a:lnTo>
                    <a:pt x="223" y="102"/>
                  </a:lnTo>
                  <a:lnTo>
                    <a:pt x="221" y="123"/>
                  </a:lnTo>
                  <a:lnTo>
                    <a:pt x="217" y="140"/>
                  </a:lnTo>
                  <a:lnTo>
                    <a:pt x="207" y="157"/>
                  </a:lnTo>
                  <a:lnTo>
                    <a:pt x="198" y="173"/>
                  </a:lnTo>
                  <a:lnTo>
                    <a:pt x="200" y="173"/>
                  </a:lnTo>
                  <a:lnTo>
                    <a:pt x="202" y="173"/>
                  </a:lnTo>
                  <a:lnTo>
                    <a:pt x="213" y="157"/>
                  </a:lnTo>
                  <a:lnTo>
                    <a:pt x="221" y="140"/>
                  </a:lnTo>
                  <a:lnTo>
                    <a:pt x="225" y="123"/>
                  </a:lnTo>
                  <a:lnTo>
                    <a:pt x="227" y="102"/>
                  </a:lnTo>
                  <a:close/>
                  <a:moveTo>
                    <a:pt x="17" y="40"/>
                  </a:moveTo>
                  <a:lnTo>
                    <a:pt x="10" y="55"/>
                  </a:lnTo>
                  <a:lnTo>
                    <a:pt x="4" y="69"/>
                  </a:lnTo>
                  <a:lnTo>
                    <a:pt x="0" y="86"/>
                  </a:lnTo>
                  <a:lnTo>
                    <a:pt x="0" y="102"/>
                  </a:lnTo>
                  <a:lnTo>
                    <a:pt x="0" y="115"/>
                  </a:lnTo>
                  <a:lnTo>
                    <a:pt x="2" y="127"/>
                  </a:lnTo>
                  <a:lnTo>
                    <a:pt x="6" y="138"/>
                  </a:lnTo>
                  <a:lnTo>
                    <a:pt x="10" y="150"/>
                  </a:lnTo>
                  <a:lnTo>
                    <a:pt x="15" y="159"/>
                  </a:lnTo>
                  <a:lnTo>
                    <a:pt x="21" y="169"/>
                  </a:lnTo>
                  <a:lnTo>
                    <a:pt x="29" y="179"/>
                  </a:lnTo>
                  <a:lnTo>
                    <a:pt x="36" y="186"/>
                  </a:lnTo>
                  <a:lnTo>
                    <a:pt x="40" y="186"/>
                  </a:lnTo>
                  <a:lnTo>
                    <a:pt x="44" y="188"/>
                  </a:lnTo>
                  <a:lnTo>
                    <a:pt x="46" y="188"/>
                  </a:lnTo>
                  <a:lnTo>
                    <a:pt x="36" y="181"/>
                  </a:lnTo>
                  <a:lnTo>
                    <a:pt x="29" y="173"/>
                  </a:lnTo>
                  <a:lnTo>
                    <a:pt x="21" y="161"/>
                  </a:lnTo>
                  <a:lnTo>
                    <a:pt x="15" y="152"/>
                  </a:lnTo>
                  <a:lnTo>
                    <a:pt x="10" y="140"/>
                  </a:lnTo>
                  <a:lnTo>
                    <a:pt x="6" y="129"/>
                  </a:lnTo>
                  <a:lnTo>
                    <a:pt x="4" y="115"/>
                  </a:lnTo>
                  <a:lnTo>
                    <a:pt x="4" y="102"/>
                  </a:lnTo>
                  <a:lnTo>
                    <a:pt x="6" y="84"/>
                  </a:lnTo>
                  <a:lnTo>
                    <a:pt x="10" y="67"/>
                  </a:lnTo>
                  <a:lnTo>
                    <a:pt x="15" y="52"/>
                  </a:lnTo>
                  <a:lnTo>
                    <a:pt x="25" y="38"/>
                  </a:lnTo>
                  <a:lnTo>
                    <a:pt x="21" y="40"/>
                  </a:lnTo>
                  <a:lnTo>
                    <a:pt x="17" y="40"/>
                  </a:lnTo>
                  <a:close/>
                </a:path>
              </a:pathLst>
            </a:custGeom>
            <a:solidFill>
              <a:srgbClr val="A8A8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48" name="Freeform 1419">
              <a:extLst>
                <a:ext uri="{FF2B5EF4-FFF2-40B4-BE49-F238E27FC236}">
                  <a16:creationId xmlns:a16="http://schemas.microsoft.com/office/drawing/2014/main" id="{745DE7F5-0FED-3C41-2FCC-698F74A0EE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8" y="2749"/>
              <a:ext cx="223" cy="203"/>
            </a:xfrm>
            <a:custGeom>
              <a:avLst/>
              <a:gdLst>
                <a:gd name="T0" fmla="*/ 223 w 223"/>
                <a:gd name="T1" fmla="*/ 101 h 203"/>
                <a:gd name="T2" fmla="*/ 221 w 223"/>
                <a:gd name="T3" fmla="*/ 85 h 203"/>
                <a:gd name="T4" fmla="*/ 219 w 223"/>
                <a:gd name="T5" fmla="*/ 70 h 203"/>
                <a:gd name="T6" fmla="*/ 213 w 223"/>
                <a:gd name="T7" fmla="*/ 54 h 203"/>
                <a:gd name="T8" fmla="*/ 205 w 223"/>
                <a:gd name="T9" fmla="*/ 41 h 203"/>
                <a:gd name="T10" fmla="*/ 196 w 223"/>
                <a:gd name="T11" fmla="*/ 27 h 203"/>
                <a:gd name="T12" fmla="*/ 184 w 223"/>
                <a:gd name="T13" fmla="*/ 16 h 203"/>
                <a:gd name="T14" fmla="*/ 171 w 223"/>
                <a:gd name="T15" fmla="*/ 6 h 203"/>
                <a:gd name="T16" fmla="*/ 157 w 223"/>
                <a:gd name="T17" fmla="*/ 0 h 203"/>
                <a:gd name="T18" fmla="*/ 153 w 223"/>
                <a:gd name="T19" fmla="*/ 0 h 203"/>
                <a:gd name="T20" fmla="*/ 150 w 223"/>
                <a:gd name="T21" fmla="*/ 0 h 203"/>
                <a:gd name="T22" fmla="*/ 165 w 223"/>
                <a:gd name="T23" fmla="*/ 8 h 203"/>
                <a:gd name="T24" fmla="*/ 178 w 223"/>
                <a:gd name="T25" fmla="*/ 18 h 203"/>
                <a:gd name="T26" fmla="*/ 190 w 223"/>
                <a:gd name="T27" fmla="*/ 27 h 203"/>
                <a:gd name="T28" fmla="*/ 200 w 223"/>
                <a:gd name="T29" fmla="*/ 41 h 203"/>
                <a:gd name="T30" fmla="*/ 207 w 223"/>
                <a:gd name="T31" fmla="*/ 54 h 203"/>
                <a:gd name="T32" fmla="*/ 213 w 223"/>
                <a:gd name="T33" fmla="*/ 68 h 203"/>
                <a:gd name="T34" fmla="*/ 217 w 223"/>
                <a:gd name="T35" fmla="*/ 85 h 203"/>
                <a:gd name="T36" fmla="*/ 219 w 223"/>
                <a:gd name="T37" fmla="*/ 101 h 203"/>
                <a:gd name="T38" fmla="*/ 217 w 223"/>
                <a:gd name="T39" fmla="*/ 122 h 203"/>
                <a:gd name="T40" fmla="*/ 211 w 223"/>
                <a:gd name="T41" fmla="*/ 141 h 203"/>
                <a:gd name="T42" fmla="*/ 203 w 223"/>
                <a:gd name="T43" fmla="*/ 156 h 203"/>
                <a:gd name="T44" fmla="*/ 192 w 223"/>
                <a:gd name="T45" fmla="*/ 172 h 203"/>
                <a:gd name="T46" fmla="*/ 194 w 223"/>
                <a:gd name="T47" fmla="*/ 172 h 203"/>
                <a:gd name="T48" fmla="*/ 194 w 223"/>
                <a:gd name="T49" fmla="*/ 172 h 203"/>
                <a:gd name="T50" fmla="*/ 196 w 223"/>
                <a:gd name="T51" fmla="*/ 172 h 203"/>
                <a:gd name="T52" fmla="*/ 198 w 223"/>
                <a:gd name="T53" fmla="*/ 172 h 203"/>
                <a:gd name="T54" fmla="*/ 209 w 223"/>
                <a:gd name="T55" fmla="*/ 156 h 203"/>
                <a:gd name="T56" fmla="*/ 217 w 223"/>
                <a:gd name="T57" fmla="*/ 139 h 203"/>
                <a:gd name="T58" fmla="*/ 221 w 223"/>
                <a:gd name="T59" fmla="*/ 122 h 203"/>
                <a:gd name="T60" fmla="*/ 223 w 223"/>
                <a:gd name="T61" fmla="*/ 101 h 203"/>
                <a:gd name="T62" fmla="*/ 19 w 223"/>
                <a:gd name="T63" fmla="*/ 39 h 203"/>
                <a:gd name="T64" fmla="*/ 11 w 223"/>
                <a:gd name="T65" fmla="*/ 52 h 203"/>
                <a:gd name="T66" fmla="*/ 6 w 223"/>
                <a:gd name="T67" fmla="*/ 68 h 203"/>
                <a:gd name="T68" fmla="*/ 0 w 223"/>
                <a:gd name="T69" fmla="*/ 83 h 203"/>
                <a:gd name="T70" fmla="*/ 0 w 223"/>
                <a:gd name="T71" fmla="*/ 101 h 203"/>
                <a:gd name="T72" fmla="*/ 0 w 223"/>
                <a:gd name="T73" fmla="*/ 114 h 203"/>
                <a:gd name="T74" fmla="*/ 2 w 223"/>
                <a:gd name="T75" fmla="*/ 126 h 203"/>
                <a:gd name="T76" fmla="*/ 6 w 223"/>
                <a:gd name="T77" fmla="*/ 137 h 203"/>
                <a:gd name="T78" fmla="*/ 9 w 223"/>
                <a:gd name="T79" fmla="*/ 149 h 203"/>
                <a:gd name="T80" fmla="*/ 15 w 223"/>
                <a:gd name="T81" fmla="*/ 158 h 203"/>
                <a:gd name="T82" fmla="*/ 23 w 223"/>
                <a:gd name="T83" fmla="*/ 170 h 203"/>
                <a:gd name="T84" fmla="*/ 31 w 223"/>
                <a:gd name="T85" fmla="*/ 178 h 203"/>
                <a:gd name="T86" fmla="*/ 38 w 223"/>
                <a:gd name="T87" fmla="*/ 185 h 203"/>
                <a:gd name="T88" fmla="*/ 40 w 223"/>
                <a:gd name="T89" fmla="*/ 187 h 203"/>
                <a:gd name="T90" fmla="*/ 42 w 223"/>
                <a:gd name="T91" fmla="*/ 187 h 203"/>
                <a:gd name="T92" fmla="*/ 59 w 223"/>
                <a:gd name="T93" fmla="*/ 197 h 203"/>
                <a:gd name="T94" fmla="*/ 77 w 223"/>
                <a:gd name="T95" fmla="*/ 203 h 203"/>
                <a:gd name="T96" fmla="*/ 61 w 223"/>
                <a:gd name="T97" fmla="*/ 197 h 203"/>
                <a:gd name="T98" fmla="*/ 46 w 223"/>
                <a:gd name="T99" fmla="*/ 187 h 203"/>
                <a:gd name="T100" fmla="*/ 34 w 223"/>
                <a:gd name="T101" fmla="*/ 178 h 203"/>
                <a:gd name="T102" fmla="*/ 23 w 223"/>
                <a:gd name="T103" fmla="*/ 164 h 203"/>
                <a:gd name="T104" fmla="*/ 15 w 223"/>
                <a:gd name="T105" fmla="*/ 151 h 203"/>
                <a:gd name="T106" fmla="*/ 9 w 223"/>
                <a:gd name="T107" fmla="*/ 135 h 203"/>
                <a:gd name="T108" fmla="*/ 6 w 223"/>
                <a:gd name="T109" fmla="*/ 118 h 203"/>
                <a:gd name="T110" fmla="*/ 4 w 223"/>
                <a:gd name="T111" fmla="*/ 101 h 203"/>
                <a:gd name="T112" fmla="*/ 6 w 223"/>
                <a:gd name="T113" fmla="*/ 83 h 203"/>
                <a:gd name="T114" fmla="*/ 9 w 223"/>
                <a:gd name="T115" fmla="*/ 66 h 203"/>
                <a:gd name="T116" fmla="*/ 17 w 223"/>
                <a:gd name="T117" fmla="*/ 51 h 203"/>
                <a:gd name="T118" fmla="*/ 27 w 223"/>
                <a:gd name="T119" fmla="*/ 35 h 203"/>
                <a:gd name="T120" fmla="*/ 23 w 223"/>
                <a:gd name="T121" fmla="*/ 37 h 203"/>
                <a:gd name="T122" fmla="*/ 19 w 223"/>
                <a:gd name="T123" fmla="*/ 39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23"/>
                <a:gd name="T187" fmla="*/ 0 h 203"/>
                <a:gd name="T188" fmla="*/ 223 w 223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23" h="203">
                  <a:moveTo>
                    <a:pt x="223" y="101"/>
                  </a:moveTo>
                  <a:lnTo>
                    <a:pt x="221" y="85"/>
                  </a:lnTo>
                  <a:lnTo>
                    <a:pt x="219" y="70"/>
                  </a:lnTo>
                  <a:lnTo>
                    <a:pt x="213" y="54"/>
                  </a:lnTo>
                  <a:lnTo>
                    <a:pt x="205" y="41"/>
                  </a:lnTo>
                  <a:lnTo>
                    <a:pt x="196" y="27"/>
                  </a:lnTo>
                  <a:lnTo>
                    <a:pt x="184" y="16"/>
                  </a:lnTo>
                  <a:lnTo>
                    <a:pt x="171" y="6"/>
                  </a:lnTo>
                  <a:lnTo>
                    <a:pt x="157" y="0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65" y="8"/>
                  </a:lnTo>
                  <a:lnTo>
                    <a:pt x="178" y="18"/>
                  </a:lnTo>
                  <a:lnTo>
                    <a:pt x="190" y="27"/>
                  </a:lnTo>
                  <a:lnTo>
                    <a:pt x="200" y="41"/>
                  </a:lnTo>
                  <a:lnTo>
                    <a:pt x="207" y="54"/>
                  </a:lnTo>
                  <a:lnTo>
                    <a:pt x="213" y="68"/>
                  </a:lnTo>
                  <a:lnTo>
                    <a:pt x="217" y="85"/>
                  </a:lnTo>
                  <a:lnTo>
                    <a:pt x="219" y="101"/>
                  </a:lnTo>
                  <a:lnTo>
                    <a:pt x="217" y="122"/>
                  </a:lnTo>
                  <a:lnTo>
                    <a:pt x="211" y="141"/>
                  </a:lnTo>
                  <a:lnTo>
                    <a:pt x="203" y="156"/>
                  </a:lnTo>
                  <a:lnTo>
                    <a:pt x="192" y="172"/>
                  </a:lnTo>
                  <a:lnTo>
                    <a:pt x="194" y="172"/>
                  </a:lnTo>
                  <a:lnTo>
                    <a:pt x="196" y="172"/>
                  </a:lnTo>
                  <a:lnTo>
                    <a:pt x="198" y="172"/>
                  </a:lnTo>
                  <a:lnTo>
                    <a:pt x="209" y="156"/>
                  </a:lnTo>
                  <a:lnTo>
                    <a:pt x="217" y="139"/>
                  </a:lnTo>
                  <a:lnTo>
                    <a:pt x="221" y="122"/>
                  </a:lnTo>
                  <a:lnTo>
                    <a:pt x="223" y="101"/>
                  </a:lnTo>
                  <a:close/>
                  <a:moveTo>
                    <a:pt x="19" y="39"/>
                  </a:moveTo>
                  <a:lnTo>
                    <a:pt x="11" y="52"/>
                  </a:lnTo>
                  <a:lnTo>
                    <a:pt x="6" y="68"/>
                  </a:lnTo>
                  <a:lnTo>
                    <a:pt x="0" y="83"/>
                  </a:lnTo>
                  <a:lnTo>
                    <a:pt x="0" y="101"/>
                  </a:lnTo>
                  <a:lnTo>
                    <a:pt x="0" y="114"/>
                  </a:lnTo>
                  <a:lnTo>
                    <a:pt x="2" y="126"/>
                  </a:lnTo>
                  <a:lnTo>
                    <a:pt x="6" y="137"/>
                  </a:lnTo>
                  <a:lnTo>
                    <a:pt x="9" y="149"/>
                  </a:lnTo>
                  <a:lnTo>
                    <a:pt x="15" y="158"/>
                  </a:lnTo>
                  <a:lnTo>
                    <a:pt x="23" y="170"/>
                  </a:lnTo>
                  <a:lnTo>
                    <a:pt x="31" y="178"/>
                  </a:lnTo>
                  <a:lnTo>
                    <a:pt x="38" y="185"/>
                  </a:lnTo>
                  <a:lnTo>
                    <a:pt x="40" y="187"/>
                  </a:lnTo>
                  <a:lnTo>
                    <a:pt x="42" y="187"/>
                  </a:lnTo>
                  <a:lnTo>
                    <a:pt x="59" y="197"/>
                  </a:lnTo>
                  <a:lnTo>
                    <a:pt x="77" y="203"/>
                  </a:lnTo>
                  <a:lnTo>
                    <a:pt x="61" y="197"/>
                  </a:lnTo>
                  <a:lnTo>
                    <a:pt x="46" y="187"/>
                  </a:lnTo>
                  <a:lnTo>
                    <a:pt x="34" y="178"/>
                  </a:lnTo>
                  <a:lnTo>
                    <a:pt x="23" y="164"/>
                  </a:lnTo>
                  <a:lnTo>
                    <a:pt x="15" y="151"/>
                  </a:lnTo>
                  <a:lnTo>
                    <a:pt x="9" y="135"/>
                  </a:lnTo>
                  <a:lnTo>
                    <a:pt x="6" y="118"/>
                  </a:lnTo>
                  <a:lnTo>
                    <a:pt x="4" y="101"/>
                  </a:lnTo>
                  <a:lnTo>
                    <a:pt x="6" y="83"/>
                  </a:lnTo>
                  <a:lnTo>
                    <a:pt x="9" y="66"/>
                  </a:lnTo>
                  <a:lnTo>
                    <a:pt x="17" y="51"/>
                  </a:lnTo>
                  <a:lnTo>
                    <a:pt x="27" y="35"/>
                  </a:lnTo>
                  <a:lnTo>
                    <a:pt x="23" y="37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A9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49" name="Freeform 1420">
              <a:extLst>
                <a:ext uri="{FF2B5EF4-FFF2-40B4-BE49-F238E27FC236}">
                  <a16:creationId xmlns:a16="http://schemas.microsoft.com/office/drawing/2014/main" id="{AED64DF0-85EE-ABD3-DDA1-2DB0E222A8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40" y="2749"/>
              <a:ext cx="219" cy="208"/>
            </a:xfrm>
            <a:custGeom>
              <a:avLst/>
              <a:gdLst>
                <a:gd name="T0" fmla="*/ 217 w 219"/>
                <a:gd name="T1" fmla="*/ 85 h 208"/>
                <a:gd name="T2" fmla="*/ 207 w 219"/>
                <a:gd name="T3" fmla="*/ 54 h 208"/>
                <a:gd name="T4" fmla="*/ 190 w 219"/>
                <a:gd name="T5" fmla="*/ 27 h 208"/>
                <a:gd name="T6" fmla="*/ 165 w 219"/>
                <a:gd name="T7" fmla="*/ 8 h 208"/>
                <a:gd name="T8" fmla="*/ 150 w 219"/>
                <a:gd name="T9" fmla="*/ 0 h 208"/>
                <a:gd name="T10" fmla="*/ 161 w 219"/>
                <a:gd name="T11" fmla="*/ 8 h 208"/>
                <a:gd name="T12" fmla="*/ 186 w 219"/>
                <a:gd name="T13" fmla="*/ 27 h 208"/>
                <a:gd name="T14" fmla="*/ 203 w 219"/>
                <a:gd name="T15" fmla="*/ 54 h 208"/>
                <a:gd name="T16" fmla="*/ 213 w 219"/>
                <a:gd name="T17" fmla="*/ 85 h 208"/>
                <a:gd name="T18" fmla="*/ 213 w 219"/>
                <a:gd name="T19" fmla="*/ 122 h 208"/>
                <a:gd name="T20" fmla="*/ 199 w 219"/>
                <a:gd name="T21" fmla="*/ 158 h 208"/>
                <a:gd name="T22" fmla="*/ 190 w 219"/>
                <a:gd name="T23" fmla="*/ 172 h 208"/>
                <a:gd name="T24" fmla="*/ 194 w 219"/>
                <a:gd name="T25" fmla="*/ 172 h 208"/>
                <a:gd name="T26" fmla="*/ 203 w 219"/>
                <a:gd name="T27" fmla="*/ 156 h 208"/>
                <a:gd name="T28" fmla="*/ 217 w 219"/>
                <a:gd name="T29" fmla="*/ 122 h 208"/>
                <a:gd name="T30" fmla="*/ 21 w 219"/>
                <a:gd name="T31" fmla="*/ 37 h 208"/>
                <a:gd name="T32" fmla="*/ 6 w 219"/>
                <a:gd name="T33" fmla="*/ 66 h 208"/>
                <a:gd name="T34" fmla="*/ 0 w 219"/>
                <a:gd name="T35" fmla="*/ 101 h 208"/>
                <a:gd name="T36" fmla="*/ 2 w 219"/>
                <a:gd name="T37" fmla="*/ 128 h 208"/>
                <a:gd name="T38" fmla="*/ 11 w 219"/>
                <a:gd name="T39" fmla="*/ 151 h 208"/>
                <a:gd name="T40" fmla="*/ 25 w 219"/>
                <a:gd name="T41" fmla="*/ 172 h 208"/>
                <a:gd name="T42" fmla="*/ 42 w 219"/>
                <a:gd name="T43" fmla="*/ 187 h 208"/>
                <a:gd name="T44" fmla="*/ 59 w 219"/>
                <a:gd name="T45" fmla="*/ 199 h 208"/>
                <a:gd name="T46" fmla="*/ 77 w 219"/>
                <a:gd name="T47" fmla="*/ 203 h 208"/>
                <a:gd name="T48" fmla="*/ 79 w 219"/>
                <a:gd name="T49" fmla="*/ 203 h 208"/>
                <a:gd name="T50" fmla="*/ 48 w 219"/>
                <a:gd name="T51" fmla="*/ 189 h 208"/>
                <a:gd name="T52" fmla="*/ 25 w 219"/>
                <a:gd name="T53" fmla="*/ 166 h 208"/>
                <a:gd name="T54" fmla="*/ 9 w 219"/>
                <a:gd name="T55" fmla="*/ 135 h 208"/>
                <a:gd name="T56" fmla="*/ 4 w 219"/>
                <a:gd name="T57" fmla="*/ 101 h 208"/>
                <a:gd name="T58" fmla="*/ 9 w 219"/>
                <a:gd name="T59" fmla="*/ 66 h 208"/>
                <a:gd name="T60" fmla="*/ 27 w 219"/>
                <a:gd name="T61" fmla="*/ 33 h 208"/>
                <a:gd name="T62" fmla="*/ 21 w 219"/>
                <a:gd name="T63" fmla="*/ 37 h 208"/>
                <a:gd name="T64" fmla="*/ 115 w 219"/>
                <a:gd name="T65" fmla="*/ 208 h 208"/>
                <a:gd name="T66" fmla="*/ 107 w 219"/>
                <a:gd name="T67" fmla="*/ 207 h 208"/>
                <a:gd name="T68" fmla="*/ 117 w 219"/>
                <a:gd name="T69" fmla="*/ 207 h 20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9"/>
                <a:gd name="T106" fmla="*/ 0 h 208"/>
                <a:gd name="T107" fmla="*/ 219 w 219"/>
                <a:gd name="T108" fmla="*/ 208 h 20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9" h="208">
                  <a:moveTo>
                    <a:pt x="219" y="101"/>
                  </a:moveTo>
                  <a:lnTo>
                    <a:pt x="217" y="85"/>
                  </a:lnTo>
                  <a:lnTo>
                    <a:pt x="215" y="68"/>
                  </a:lnTo>
                  <a:lnTo>
                    <a:pt x="207" y="54"/>
                  </a:lnTo>
                  <a:lnTo>
                    <a:pt x="199" y="41"/>
                  </a:lnTo>
                  <a:lnTo>
                    <a:pt x="190" y="27"/>
                  </a:lnTo>
                  <a:lnTo>
                    <a:pt x="178" y="16"/>
                  </a:lnTo>
                  <a:lnTo>
                    <a:pt x="165" y="8"/>
                  </a:lnTo>
                  <a:lnTo>
                    <a:pt x="151" y="0"/>
                  </a:lnTo>
                  <a:lnTo>
                    <a:pt x="150" y="0"/>
                  </a:lnTo>
                  <a:lnTo>
                    <a:pt x="146" y="2"/>
                  </a:lnTo>
                  <a:lnTo>
                    <a:pt x="161" y="8"/>
                  </a:lnTo>
                  <a:lnTo>
                    <a:pt x="173" y="18"/>
                  </a:lnTo>
                  <a:lnTo>
                    <a:pt x="186" y="27"/>
                  </a:lnTo>
                  <a:lnTo>
                    <a:pt x="196" y="41"/>
                  </a:lnTo>
                  <a:lnTo>
                    <a:pt x="203" y="54"/>
                  </a:lnTo>
                  <a:lnTo>
                    <a:pt x="209" y="68"/>
                  </a:lnTo>
                  <a:lnTo>
                    <a:pt x="213" y="85"/>
                  </a:lnTo>
                  <a:lnTo>
                    <a:pt x="215" y="101"/>
                  </a:lnTo>
                  <a:lnTo>
                    <a:pt x="213" y="122"/>
                  </a:lnTo>
                  <a:lnTo>
                    <a:pt x="207" y="141"/>
                  </a:lnTo>
                  <a:lnTo>
                    <a:pt x="199" y="158"/>
                  </a:lnTo>
                  <a:lnTo>
                    <a:pt x="188" y="174"/>
                  </a:lnTo>
                  <a:lnTo>
                    <a:pt x="190" y="172"/>
                  </a:lnTo>
                  <a:lnTo>
                    <a:pt x="192" y="172"/>
                  </a:lnTo>
                  <a:lnTo>
                    <a:pt x="194" y="172"/>
                  </a:lnTo>
                  <a:lnTo>
                    <a:pt x="203" y="156"/>
                  </a:lnTo>
                  <a:lnTo>
                    <a:pt x="213" y="139"/>
                  </a:lnTo>
                  <a:lnTo>
                    <a:pt x="217" y="122"/>
                  </a:lnTo>
                  <a:lnTo>
                    <a:pt x="219" y="101"/>
                  </a:lnTo>
                  <a:close/>
                  <a:moveTo>
                    <a:pt x="21" y="37"/>
                  </a:moveTo>
                  <a:lnTo>
                    <a:pt x="11" y="51"/>
                  </a:lnTo>
                  <a:lnTo>
                    <a:pt x="6" y="66"/>
                  </a:lnTo>
                  <a:lnTo>
                    <a:pt x="2" y="83"/>
                  </a:lnTo>
                  <a:lnTo>
                    <a:pt x="0" y="101"/>
                  </a:lnTo>
                  <a:lnTo>
                    <a:pt x="0" y="114"/>
                  </a:lnTo>
                  <a:lnTo>
                    <a:pt x="2" y="128"/>
                  </a:lnTo>
                  <a:lnTo>
                    <a:pt x="6" y="139"/>
                  </a:lnTo>
                  <a:lnTo>
                    <a:pt x="11" y="151"/>
                  </a:lnTo>
                  <a:lnTo>
                    <a:pt x="17" y="160"/>
                  </a:lnTo>
                  <a:lnTo>
                    <a:pt x="25" y="172"/>
                  </a:lnTo>
                  <a:lnTo>
                    <a:pt x="32" y="180"/>
                  </a:lnTo>
                  <a:lnTo>
                    <a:pt x="42" y="187"/>
                  </a:lnTo>
                  <a:lnTo>
                    <a:pt x="50" y="193"/>
                  </a:lnTo>
                  <a:lnTo>
                    <a:pt x="59" y="199"/>
                  </a:lnTo>
                  <a:lnTo>
                    <a:pt x="69" y="203"/>
                  </a:lnTo>
                  <a:lnTo>
                    <a:pt x="77" y="203"/>
                  </a:lnTo>
                  <a:lnTo>
                    <a:pt x="79" y="203"/>
                  </a:lnTo>
                  <a:lnTo>
                    <a:pt x="63" y="197"/>
                  </a:lnTo>
                  <a:lnTo>
                    <a:pt x="48" y="189"/>
                  </a:lnTo>
                  <a:lnTo>
                    <a:pt x="36" y="178"/>
                  </a:lnTo>
                  <a:lnTo>
                    <a:pt x="25" y="166"/>
                  </a:lnTo>
                  <a:lnTo>
                    <a:pt x="15" y="151"/>
                  </a:lnTo>
                  <a:lnTo>
                    <a:pt x="9" y="135"/>
                  </a:lnTo>
                  <a:lnTo>
                    <a:pt x="6" y="120"/>
                  </a:lnTo>
                  <a:lnTo>
                    <a:pt x="4" y="101"/>
                  </a:lnTo>
                  <a:lnTo>
                    <a:pt x="6" y="83"/>
                  </a:lnTo>
                  <a:lnTo>
                    <a:pt x="9" y="66"/>
                  </a:lnTo>
                  <a:lnTo>
                    <a:pt x="17" y="49"/>
                  </a:lnTo>
                  <a:lnTo>
                    <a:pt x="27" y="33"/>
                  </a:lnTo>
                  <a:lnTo>
                    <a:pt x="25" y="35"/>
                  </a:lnTo>
                  <a:lnTo>
                    <a:pt x="21" y="37"/>
                  </a:lnTo>
                  <a:close/>
                  <a:moveTo>
                    <a:pt x="123" y="207"/>
                  </a:moveTo>
                  <a:lnTo>
                    <a:pt x="115" y="208"/>
                  </a:lnTo>
                  <a:lnTo>
                    <a:pt x="107" y="207"/>
                  </a:lnTo>
                  <a:lnTo>
                    <a:pt x="109" y="207"/>
                  </a:lnTo>
                  <a:lnTo>
                    <a:pt x="117" y="207"/>
                  </a:lnTo>
                  <a:lnTo>
                    <a:pt x="123" y="207"/>
                  </a:lnTo>
                  <a:close/>
                </a:path>
              </a:pathLst>
            </a:custGeom>
            <a:solidFill>
              <a:srgbClr val="ABA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50" name="Freeform 1421">
              <a:extLst>
                <a:ext uri="{FF2B5EF4-FFF2-40B4-BE49-F238E27FC236}">
                  <a16:creationId xmlns:a16="http://schemas.microsoft.com/office/drawing/2014/main" id="{9FBA37B4-7DA4-87B8-00A0-53B5D7F65A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42" y="2749"/>
              <a:ext cx="215" cy="208"/>
            </a:xfrm>
            <a:custGeom>
              <a:avLst/>
              <a:gdLst>
                <a:gd name="T0" fmla="*/ 213 w 215"/>
                <a:gd name="T1" fmla="*/ 85 h 208"/>
                <a:gd name="T2" fmla="*/ 203 w 215"/>
                <a:gd name="T3" fmla="*/ 54 h 208"/>
                <a:gd name="T4" fmla="*/ 186 w 215"/>
                <a:gd name="T5" fmla="*/ 27 h 208"/>
                <a:gd name="T6" fmla="*/ 161 w 215"/>
                <a:gd name="T7" fmla="*/ 8 h 208"/>
                <a:gd name="T8" fmla="*/ 144 w 215"/>
                <a:gd name="T9" fmla="*/ 2 h 208"/>
                <a:gd name="T10" fmla="*/ 155 w 215"/>
                <a:gd name="T11" fmla="*/ 10 h 208"/>
                <a:gd name="T12" fmla="*/ 180 w 215"/>
                <a:gd name="T13" fmla="*/ 27 h 208"/>
                <a:gd name="T14" fmla="*/ 199 w 215"/>
                <a:gd name="T15" fmla="*/ 54 h 208"/>
                <a:gd name="T16" fmla="*/ 209 w 215"/>
                <a:gd name="T17" fmla="*/ 85 h 208"/>
                <a:gd name="T18" fmla="*/ 211 w 215"/>
                <a:gd name="T19" fmla="*/ 112 h 208"/>
                <a:gd name="T20" fmla="*/ 207 w 215"/>
                <a:gd name="T21" fmla="*/ 131 h 208"/>
                <a:gd name="T22" fmla="*/ 194 w 215"/>
                <a:gd name="T23" fmla="*/ 158 h 208"/>
                <a:gd name="T24" fmla="*/ 184 w 215"/>
                <a:gd name="T25" fmla="*/ 174 h 208"/>
                <a:gd name="T26" fmla="*/ 199 w 215"/>
                <a:gd name="T27" fmla="*/ 156 h 208"/>
                <a:gd name="T28" fmla="*/ 213 w 215"/>
                <a:gd name="T29" fmla="*/ 122 h 208"/>
                <a:gd name="T30" fmla="*/ 23 w 215"/>
                <a:gd name="T31" fmla="*/ 35 h 208"/>
                <a:gd name="T32" fmla="*/ 5 w 215"/>
                <a:gd name="T33" fmla="*/ 66 h 208"/>
                <a:gd name="T34" fmla="*/ 0 w 215"/>
                <a:gd name="T35" fmla="*/ 101 h 208"/>
                <a:gd name="T36" fmla="*/ 5 w 215"/>
                <a:gd name="T37" fmla="*/ 135 h 208"/>
                <a:gd name="T38" fmla="*/ 19 w 215"/>
                <a:gd name="T39" fmla="*/ 164 h 208"/>
                <a:gd name="T40" fmla="*/ 42 w 215"/>
                <a:gd name="T41" fmla="*/ 187 h 208"/>
                <a:gd name="T42" fmla="*/ 73 w 215"/>
                <a:gd name="T43" fmla="*/ 203 h 208"/>
                <a:gd name="T44" fmla="*/ 75 w 215"/>
                <a:gd name="T45" fmla="*/ 203 h 208"/>
                <a:gd name="T46" fmla="*/ 82 w 215"/>
                <a:gd name="T47" fmla="*/ 203 h 208"/>
                <a:gd name="T48" fmla="*/ 52 w 215"/>
                <a:gd name="T49" fmla="*/ 189 h 208"/>
                <a:gd name="T50" fmla="*/ 27 w 215"/>
                <a:gd name="T51" fmla="*/ 166 h 208"/>
                <a:gd name="T52" fmla="*/ 9 w 215"/>
                <a:gd name="T53" fmla="*/ 137 h 208"/>
                <a:gd name="T54" fmla="*/ 4 w 215"/>
                <a:gd name="T55" fmla="*/ 101 h 208"/>
                <a:gd name="T56" fmla="*/ 9 w 215"/>
                <a:gd name="T57" fmla="*/ 64 h 208"/>
                <a:gd name="T58" fmla="*/ 28 w 215"/>
                <a:gd name="T59" fmla="*/ 33 h 208"/>
                <a:gd name="T60" fmla="*/ 23 w 215"/>
                <a:gd name="T61" fmla="*/ 35 h 208"/>
                <a:gd name="T62" fmla="*/ 125 w 215"/>
                <a:gd name="T63" fmla="*/ 207 h 208"/>
                <a:gd name="T64" fmla="*/ 107 w 215"/>
                <a:gd name="T65" fmla="*/ 208 h 208"/>
                <a:gd name="T66" fmla="*/ 98 w 215"/>
                <a:gd name="T67" fmla="*/ 205 h 208"/>
                <a:gd name="T68" fmla="*/ 101 w 215"/>
                <a:gd name="T69" fmla="*/ 205 h 208"/>
                <a:gd name="T70" fmla="*/ 119 w 215"/>
                <a:gd name="T71" fmla="*/ 205 h 208"/>
                <a:gd name="T72" fmla="*/ 55 w 215"/>
                <a:gd name="T73" fmla="*/ 10 h 208"/>
                <a:gd name="T74" fmla="*/ 65 w 215"/>
                <a:gd name="T75" fmla="*/ 6 h 208"/>
                <a:gd name="T76" fmla="*/ 55 w 215"/>
                <a:gd name="T77" fmla="*/ 10 h 20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15"/>
                <a:gd name="T118" fmla="*/ 0 h 208"/>
                <a:gd name="T119" fmla="*/ 215 w 215"/>
                <a:gd name="T120" fmla="*/ 208 h 20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15" h="208">
                  <a:moveTo>
                    <a:pt x="215" y="101"/>
                  </a:moveTo>
                  <a:lnTo>
                    <a:pt x="213" y="85"/>
                  </a:lnTo>
                  <a:lnTo>
                    <a:pt x="209" y="68"/>
                  </a:lnTo>
                  <a:lnTo>
                    <a:pt x="203" y="54"/>
                  </a:lnTo>
                  <a:lnTo>
                    <a:pt x="196" y="41"/>
                  </a:lnTo>
                  <a:lnTo>
                    <a:pt x="186" y="27"/>
                  </a:lnTo>
                  <a:lnTo>
                    <a:pt x="174" y="18"/>
                  </a:lnTo>
                  <a:lnTo>
                    <a:pt x="161" y="8"/>
                  </a:lnTo>
                  <a:lnTo>
                    <a:pt x="146" y="0"/>
                  </a:lnTo>
                  <a:lnTo>
                    <a:pt x="144" y="2"/>
                  </a:lnTo>
                  <a:lnTo>
                    <a:pt x="140" y="2"/>
                  </a:lnTo>
                  <a:lnTo>
                    <a:pt x="155" y="10"/>
                  </a:lnTo>
                  <a:lnTo>
                    <a:pt x="169" y="18"/>
                  </a:lnTo>
                  <a:lnTo>
                    <a:pt x="180" y="27"/>
                  </a:lnTo>
                  <a:lnTo>
                    <a:pt x="192" y="41"/>
                  </a:lnTo>
                  <a:lnTo>
                    <a:pt x="199" y="54"/>
                  </a:lnTo>
                  <a:lnTo>
                    <a:pt x="205" y="68"/>
                  </a:lnTo>
                  <a:lnTo>
                    <a:pt x="209" y="85"/>
                  </a:lnTo>
                  <a:lnTo>
                    <a:pt x="211" y="101"/>
                  </a:lnTo>
                  <a:lnTo>
                    <a:pt x="211" y="112"/>
                  </a:lnTo>
                  <a:lnTo>
                    <a:pt x="209" y="122"/>
                  </a:lnTo>
                  <a:lnTo>
                    <a:pt x="207" y="131"/>
                  </a:lnTo>
                  <a:lnTo>
                    <a:pt x="203" y="141"/>
                  </a:lnTo>
                  <a:lnTo>
                    <a:pt x="194" y="158"/>
                  </a:lnTo>
                  <a:lnTo>
                    <a:pt x="182" y="174"/>
                  </a:lnTo>
                  <a:lnTo>
                    <a:pt x="184" y="174"/>
                  </a:lnTo>
                  <a:lnTo>
                    <a:pt x="188" y="172"/>
                  </a:lnTo>
                  <a:lnTo>
                    <a:pt x="199" y="156"/>
                  </a:lnTo>
                  <a:lnTo>
                    <a:pt x="207" y="141"/>
                  </a:lnTo>
                  <a:lnTo>
                    <a:pt x="213" y="122"/>
                  </a:lnTo>
                  <a:lnTo>
                    <a:pt x="215" y="101"/>
                  </a:lnTo>
                  <a:close/>
                  <a:moveTo>
                    <a:pt x="23" y="35"/>
                  </a:moveTo>
                  <a:lnTo>
                    <a:pt x="13" y="51"/>
                  </a:lnTo>
                  <a:lnTo>
                    <a:pt x="5" y="66"/>
                  </a:lnTo>
                  <a:lnTo>
                    <a:pt x="2" y="83"/>
                  </a:lnTo>
                  <a:lnTo>
                    <a:pt x="0" y="101"/>
                  </a:lnTo>
                  <a:lnTo>
                    <a:pt x="2" y="118"/>
                  </a:lnTo>
                  <a:lnTo>
                    <a:pt x="5" y="135"/>
                  </a:lnTo>
                  <a:lnTo>
                    <a:pt x="11" y="151"/>
                  </a:lnTo>
                  <a:lnTo>
                    <a:pt x="19" y="164"/>
                  </a:lnTo>
                  <a:lnTo>
                    <a:pt x="30" y="178"/>
                  </a:lnTo>
                  <a:lnTo>
                    <a:pt x="42" y="187"/>
                  </a:lnTo>
                  <a:lnTo>
                    <a:pt x="57" y="197"/>
                  </a:lnTo>
                  <a:lnTo>
                    <a:pt x="73" y="203"/>
                  </a:lnTo>
                  <a:lnTo>
                    <a:pt x="75" y="203"/>
                  </a:lnTo>
                  <a:lnTo>
                    <a:pt x="78" y="203"/>
                  </a:lnTo>
                  <a:lnTo>
                    <a:pt x="82" y="203"/>
                  </a:lnTo>
                  <a:lnTo>
                    <a:pt x="65" y="197"/>
                  </a:lnTo>
                  <a:lnTo>
                    <a:pt x="52" y="189"/>
                  </a:lnTo>
                  <a:lnTo>
                    <a:pt x="38" y="178"/>
                  </a:lnTo>
                  <a:lnTo>
                    <a:pt x="27" y="166"/>
                  </a:lnTo>
                  <a:lnTo>
                    <a:pt x="17" y="153"/>
                  </a:lnTo>
                  <a:lnTo>
                    <a:pt x="9" y="137"/>
                  </a:lnTo>
                  <a:lnTo>
                    <a:pt x="5" y="120"/>
                  </a:lnTo>
                  <a:lnTo>
                    <a:pt x="4" y="101"/>
                  </a:lnTo>
                  <a:lnTo>
                    <a:pt x="5" y="81"/>
                  </a:lnTo>
                  <a:lnTo>
                    <a:pt x="9" y="64"/>
                  </a:lnTo>
                  <a:lnTo>
                    <a:pt x="19" y="47"/>
                  </a:lnTo>
                  <a:lnTo>
                    <a:pt x="28" y="33"/>
                  </a:lnTo>
                  <a:lnTo>
                    <a:pt x="27" y="33"/>
                  </a:lnTo>
                  <a:lnTo>
                    <a:pt x="23" y="35"/>
                  </a:lnTo>
                  <a:close/>
                  <a:moveTo>
                    <a:pt x="132" y="203"/>
                  </a:moveTo>
                  <a:lnTo>
                    <a:pt x="125" y="207"/>
                  </a:lnTo>
                  <a:lnTo>
                    <a:pt x="115" y="208"/>
                  </a:lnTo>
                  <a:lnTo>
                    <a:pt x="107" y="208"/>
                  </a:lnTo>
                  <a:lnTo>
                    <a:pt x="100" y="207"/>
                  </a:lnTo>
                  <a:lnTo>
                    <a:pt x="98" y="205"/>
                  </a:lnTo>
                  <a:lnTo>
                    <a:pt x="101" y="205"/>
                  </a:lnTo>
                  <a:lnTo>
                    <a:pt x="107" y="205"/>
                  </a:lnTo>
                  <a:lnTo>
                    <a:pt x="119" y="205"/>
                  </a:lnTo>
                  <a:lnTo>
                    <a:pt x="132" y="203"/>
                  </a:lnTo>
                  <a:close/>
                  <a:moveTo>
                    <a:pt x="55" y="10"/>
                  </a:moveTo>
                  <a:lnTo>
                    <a:pt x="59" y="8"/>
                  </a:lnTo>
                  <a:lnTo>
                    <a:pt x="65" y="6"/>
                  </a:lnTo>
                  <a:lnTo>
                    <a:pt x="59" y="8"/>
                  </a:lnTo>
                  <a:lnTo>
                    <a:pt x="55" y="10"/>
                  </a:lnTo>
                  <a:close/>
                </a:path>
              </a:pathLst>
            </a:custGeom>
            <a:solidFill>
              <a:srgbClr val="ABA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51" name="Freeform 1422">
              <a:extLst>
                <a:ext uri="{FF2B5EF4-FFF2-40B4-BE49-F238E27FC236}">
                  <a16:creationId xmlns:a16="http://schemas.microsoft.com/office/drawing/2014/main" id="{7C0A024F-E015-8EDD-C605-DDDBAAA146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44" y="2751"/>
              <a:ext cx="211" cy="205"/>
            </a:xfrm>
            <a:custGeom>
              <a:avLst/>
              <a:gdLst>
                <a:gd name="T0" fmla="*/ 209 w 211"/>
                <a:gd name="T1" fmla="*/ 83 h 205"/>
                <a:gd name="T2" fmla="*/ 199 w 211"/>
                <a:gd name="T3" fmla="*/ 52 h 205"/>
                <a:gd name="T4" fmla="*/ 182 w 211"/>
                <a:gd name="T5" fmla="*/ 25 h 205"/>
                <a:gd name="T6" fmla="*/ 157 w 211"/>
                <a:gd name="T7" fmla="*/ 6 h 205"/>
                <a:gd name="T8" fmla="*/ 138 w 211"/>
                <a:gd name="T9" fmla="*/ 0 h 205"/>
                <a:gd name="T10" fmla="*/ 151 w 211"/>
                <a:gd name="T11" fmla="*/ 8 h 205"/>
                <a:gd name="T12" fmla="*/ 176 w 211"/>
                <a:gd name="T13" fmla="*/ 27 h 205"/>
                <a:gd name="T14" fmla="*/ 195 w 211"/>
                <a:gd name="T15" fmla="*/ 52 h 205"/>
                <a:gd name="T16" fmla="*/ 205 w 211"/>
                <a:gd name="T17" fmla="*/ 83 h 205"/>
                <a:gd name="T18" fmla="*/ 207 w 211"/>
                <a:gd name="T19" fmla="*/ 110 h 205"/>
                <a:gd name="T20" fmla="*/ 203 w 211"/>
                <a:gd name="T21" fmla="*/ 131 h 205"/>
                <a:gd name="T22" fmla="*/ 194 w 211"/>
                <a:gd name="T23" fmla="*/ 149 h 205"/>
                <a:gd name="T24" fmla="*/ 182 w 211"/>
                <a:gd name="T25" fmla="*/ 166 h 205"/>
                <a:gd name="T26" fmla="*/ 180 w 211"/>
                <a:gd name="T27" fmla="*/ 172 h 205"/>
                <a:gd name="T28" fmla="*/ 195 w 211"/>
                <a:gd name="T29" fmla="*/ 156 h 205"/>
                <a:gd name="T30" fmla="*/ 209 w 211"/>
                <a:gd name="T31" fmla="*/ 120 h 205"/>
                <a:gd name="T32" fmla="*/ 23 w 211"/>
                <a:gd name="T33" fmla="*/ 31 h 205"/>
                <a:gd name="T34" fmla="*/ 5 w 211"/>
                <a:gd name="T35" fmla="*/ 64 h 205"/>
                <a:gd name="T36" fmla="*/ 0 w 211"/>
                <a:gd name="T37" fmla="*/ 99 h 205"/>
                <a:gd name="T38" fmla="*/ 5 w 211"/>
                <a:gd name="T39" fmla="*/ 133 h 205"/>
                <a:gd name="T40" fmla="*/ 21 w 211"/>
                <a:gd name="T41" fmla="*/ 164 h 205"/>
                <a:gd name="T42" fmla="*/ 44 w 211"/>
                <a:gd name="T43" fmla="*/ 187 h 205"/>
                <a:gd name="T44" fmla="*/ 75 w 211"/>
                <a:gd name="T45" fmla="*/ 201 h 205"/>
                <a:gd name="T46" fmla="*/ 98 w 211"/>
                <a:gd name="T47" fmla="*/ 205 h 205"/>
                <a:gd name="T48" fmla="*/ 103 w 211"/>
                <a:gd name="T49" fmla="*/ 205 h 205"/>
                <a:gd name="T50" fmla="*/ 105 w 211"/>
                <a:gd name="T51" fmla="*/ 205 h 205"/>
                <a:gd name="T52" fmla="*/ 119 w 211"/>
                <a:gd name="T53" fmla="*/ 205 h 205"/>
                <a:gd name="T54" fmla="*/ 138 w 211"/>
                <a:gd name="T55" fmla="*/ 197 h 205"/>
                <a:gd name="T56" fmla="*/ 105 w 211"/>
                <a:gd name="T57" fmla="*/ 201 h 205"/>
                <a:gd name="T58" fmla="*/ 84 w 211"/>
                <a:gd name="T59" fmla="*/ 199 h 205"/>
                <a:gd name="T60" fmla="*/ 65 w 211"/>
                <a:gd name="T61" fmla="*/ 193 h 205"/>
                <a:gd name="T62" fmla="*/ 32 w 211"/>
                <a:gd name="T63" fmla="*/ 172 h 205"/>
                <a:gd name="T64" fmla="*/ 11 w 211"/>
                <a:gd name="T65" fmla="*/ 139 h 205"/>
                <a:gd name="T66" fmla="*/ 5 w 211"/>
                <a:gd name="T67" fmla="*/ 120 h 205"/>
                <a:gd name="T68" fmla="*/ 3 w 211"/>
                <a:gd name="T69" fmla="*/ 99 h 205"/>
                <a:gd name="T70" fmla="*/ 5 w 211"/>
                <a:gd name="T71" fmla="*/ 79 h 205"/>
                <a:gd name="T72" fmla="*/ 11 w 211"/>
                <a:gd name="T73" fmla="*/ 60 h 205"/>
                <a:gd name="T74" fmla="*/ 32 w 211"/>
                <a:gd name="T75" fmla="*/ 29 h 205"/>
                <a:gd name="T76" fmla="*/ 23 w 211"/>
                <a:gd name="T77" fmla="*/ 31 h 205"/>
                <a:gd name="T78" fmla="*/ 53 w 211"/>
                <a:gd name="T79" fmla="*/ 8 h 205"/>
                <a:gd name="T80" fmla="*/ 63 w 211"/>
                <a:gd name="T81" fmla="*/ 4 h 205"/>
                <a:gd name="T82" fmla="*/ 59 w 211"/>
                <a:gd name="T83" fmla="*/ 8 h 20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11"/>
                <a:gd name="T127" fmla="*/ 0 h 205"/>
                <a:gd name="T128" fmla="*/ 211 w 211"/>
                <a:gd name="T129" fmla="*/ 205 h 20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11" h="205">
                  <a:moveTo>
                    <a:pt x="211" y="99"/>
                  </a:moveTo>
                  <a:lnTo>
                    <a:pt x="209" y="83"/>
                  </a:lnTo>
                  <a:lnTo>
                    <a:pt x="205" y="66"/>
                  </a:lnTo>
                  <a:lnTo>
                    <a:pt x="199" y="52"/>
                  </a:lnTo>
                  <a:lnTo>
                    <a:pt x="192" y="39"/>
                  </a:lnTo>
                  <a:lnTo>
                    <a:pt x="182" y="25"/>
                  </a:lnTo>
                  <a:lnTo>
                    <a:pt x="169" y="16"/>
                  </a:lnTo>
                  <a:lnTo>
                    <a:pt x="157" y="6"/>
                  </a:lnTo>
                  <a:lnTo>
                    <a:pt x="142" y="0"/>
                  </a:lnTo>
                  <a:lnTo>
                    <a:pt x="138" y="0"/>
                  </a:lnTo>
                  <a:lnTo>
                    <a:pt x="136" y="2"/>
                  </a:lnTo>
                  <a:lnTo>
                    <a:pt x="151" y="8"/>
                  </a:lnTo>
                  <a:lnTo>
                    <a:pt x="165" y="16"/>
                  </a:lnTo>
                  <a:lnTo>
                    <a:pt x="176" y="27"/>
                  </a:lnTo>
                  <a:lnTo>
                    <a:pt x="188" y="39"/>
                  </a:lnTo>
                  <a:lnTo>
                    <a:pt x="195" y="52"/>
                  </a:lnTo>
                  <a:lnTo>
                    <a:pt x="201" y="66"/>
                  </a:lnTo>
                  <a:lnTo>
                    <a:pt x="205" y="83"/>
                  </a:lnTo>
                  <a:lnTo>
                    <a:pt x="207" y="99"/>
                  </a:lnTo>
                  <a:lnTo>
                    <a:pt x="207" y="110"/>
                  </a:lnTo>
                  <a:lnTo>
                    <a:pt x="205" y="120"/>
                  </a:lnTo>
                  <a:lnTo>
                    <a:pt x="203" y="131"/>
                  </a:lnTo>
                  <a:lnTo>
                    <a:pt x="199" y="141"/>
                  </a:lnTo>
                  <a:lnTo>
                    <a:pt x="194" y="149"/>
                  </a:lnTo>
                  <a:lnTo>
                    <a:pt x="188" y="158"/>
                  </a:lnTo>
                  <a:lnTo>
                    <a:pt x="182" y="166"/>
                  </a:lnTo>
                  <a:lnTo>
                    <a:pt x="176" y="174"/>
                  </a:lnTo>
                  <a:lnTo>
                    <a:pt x="180" y="172"/>
                  </a:lnTo>
                  <a:lnTo>
                    <a:pt x="184" y="172"/>
                  </a:lnTo>
                  <a:lnTo>
                    <a:pt x="195" y="156"/>
                  </a:lnTo>
                  <a:lnTo>
                    <a:pt x="203" y="139"/>
                  </a:lnTo>
                  <a:lnTo>
                    <a:pt x="209" y="120"/>
                  </a:lnTo>
                  <a:lnTo>
                    <a:pt x="211" y="99"/>
                  </a:lnTo>
                  <a:close/>
                  <a:moveTo>
                    <a:pt x="23" y="31"/>
                  </a:moveTo>
                  <a:lnTo>
                    <a:pt x="13" y="47"/>
                  </a:lnTo>
                  <a:lnTo>
                    <a:pt x="5" y="64"/>
                  </a:lnTo>
                  <a:lnTo>
                    <a:pt x="2" y="81"/>
                  </a:lnTo>
                  <a:lnTo>
                    <a:pt x="0" y="99"/>
                  </a:lnTo>
                  <a:lnTo>
                    <a:pt x="2" y="118"/>
                  </a:lnTo>
                  <a:lnTo>
                    <a:pt x="5" y="133"/>
                  </a:lnTo>
                  <a:lnTo>
                    <a:pt x="11" y="149"/>
                  </a:lnTo>
                  <a:lnTo>
                    <a:pt x="21" y="164"/>
                  </a:lnTo>
                  <a:lnTo>
                    <a:pt x="32" y="176"/>
                  </a:lnTo>
                  <a:lnTo>
                    <a:pt x="44" y="187"/>
                  </a:lnTo>
                  <a:lnTo>
                    <a:pt x="59" y="195"/>
                  </a:lnTo>
                  <a:lnTo>
                    <a:pt x="75" y="201"/>
                  </a:lnTo>
                  <a:lnTo>
                    <a:pt x="86" y="201"/>
                  </a:lnTo>
                  <a:lnTo>
                    <a:pt x="98" y="205"/>
                  </a:lnTo>
                  <a:lnTo>
                    <a:pt x="99" y="205"/>
                  </a:lnTo>
                  <a:lnTo>
                    <a:pt x="103" y="205"/>
                  </a:lnTo>
                  <a:lnTo>
                    <a:pt x="105" y="205"/>
                  </a:lnTo>
                  <a:lnTo>
                    <a:pt x="113" y="205"/>
                  </a:lnTo>
                  <a:lnTo>
                    <a:pt x="119" y="205"/>
                  </a:lnTo>
                  <a:lnTo>
                    <a:pt x="128" y="201"/>
                  </a:lnTo>
                  <a:lnTo>
                    <a:pt x="138" y="197"/>
                  </a:lnTo>
                  <a:lnTo>
                    <a:pt x="123" y="201"/>
                  </a:lnTo>
                  <a:lnTo>
                    <a:pt x="105" y="201"/>
                  </a:lnTo>
                  <a:lnTo>
                    <a:pt x="96" y="201"/>
                  </a:lnTo>
                  <a:lnTo>
                    <a:pt x="84" y="199"/>
                  </a:lnTo>
                  <a:lnTo>
                    <a:pt x="75" y="197"/>
                  </a:lnTo>
                  <a:lnTo>
                    <a:pt x="65" y="193"/>
                  </a:lnTo>
                  <a:lnTo>
                    <a:pt x="48" y="183"/>
                  </a:lnTo>
                  <a:lnTo>
                    <a:pt x="32" y="172"/>
                  </a:lnTo>
                  <a:lnTo>
                    <a:pt x="21" y="156"/>
                  </a:lnTo>
                  <a:lnTo>
                    <a:pt x="11" y="139"/>
                  </a:lnTo>
                  <a:lnTo>
                    <a:pt x="7" y="129"/>
                  </a:lnTo>
                  <a:lnTo>
                    <a:pt x="5" y="120"/>
                  </a:lnTo>
                  <a:lnTo>
                    <a:pt x="3" y="110"/>
                  </a:lnTo>
                  <a:lnTo>
                    <a:pt x="3" y="99"/>
                  </a:lnTo>
                  <a:lnTo>
                    <a:pt x="3" y="89"/>
                  </a:lnTo>
                  <a:lnTo>
                    <a:pt x="5" y="79"/>
                  </a:lnTo>
                  <a:lnTo>
                    <a:pt x="7" y="70"/>
                  </a:lnTo>
                  <a:lnTo>
                    <a:pt x="11" y="60"/>
                  </a:lnTo>
                  <a:lnTo>
                    <a:pt x="21" y="43"/>
                  </a:lnTo>
                  <a:lnTo>
                    <a:pt x="32" y="29"/>
                  </a:lnTo>
                  <a:lnTo>
                    <a:pt x="28" y="31"/>
                  </a:lnTo>
                  <a:lnTo>
                    <a:pt x="23" y="31"/>
                  </a:lnTo>
                  <a:close/>
                  <a:moveTo>
                    <a:pt x="51" y="14"/>
                  </a:moveTo>
                  <a:lnTo>
                    <a:pt x="53" y="8"/>
                  </a:lnTo>
                  <a:lnTo>
                    <a:pt x="59" y="6"/>
                  </a:lnTo>
                  <a:lnTo>
                    <a:pt x="63" y="4"/>
                  </a:lnTo>
                  <a:lnTo>
                    <a:pt x="71" y="4"/>
                  </a:lnTo>
                  <a:lnTo>
                    <a:pt x="59" y="8"/>
                  </a:lnTo>
                  <a:lnTo>
                    <a:pt x="51" y="14"/>
                  </a:lnTo>
                  <a:close/>
                </a:path>
              </a:pathLst>
            </a:custGeom>
            <a:solidFill>
              <a:srgbClr val="AC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52" name="Freeform 1423">
              <a:extLst>
                <a:ext uri="{FF2B5EF4-FFF2-40B4-BE49-F238E27FC236}">
                  <a16:creationId xmlns:a16="http://schemas.microsoft.com/office/drawing/2014/main" id="{5F75C7B0-1012-4336-6EB0-158C7B3251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46" y="2751"/>
              <a:ext cx="207" cy="203"/>
            </a:xfrm>
            <a:custGeom>
              <a:avLst/>
              <a:gdLst>
                <a:gd name="T0" fmla="*/ 205 w 207"/>
                <a:gd name="T1" fmla="*/ 83 h 203"/>
                <a:gd name="T2" fmla="*/ 195 w 207"/>
                <a:gd name="T3" fmla="*/ 52 h 203"/>
                <a:gd name="T4" fmla="*/ 176 w 207"/>
                <a:gd name="T5" fmla="*/ 25 h 203"/>
                <a:gd name="T6" fmla="*/ 151 w 207"/>
                <a:gd name="T7" fmla="*/ 8 h 203"/>
                <a:gd name="T8" fmla="*/ 134 w 207"/>
                <a:gd name="T9" fmla="*/ 2 h 203"/>
                <a:gd name="T10" fmla="*/ 145 w 207"/>
                <a:gd name="T11" fmla="*/ 8 h 203"/>
                <a:gd name="T12" fmla="*/ 172 w 207"/>
                <a:gd name="T13" fmla="*/ 27 h 203"/>
                <a:gd name="T14" fmla="*/ 192 w 207"/>
                <a:gd name="T15" fmla="*/ 52 h 203"/>
                <a:gd name="T16" fmla="*/ 201 w 207"/>
                <a:gd name="T17" fmla="*/ 83 h 203"/>
                <a:gd name="T18" fmla="*/ 203 w 207"/>
                <a:gd name="T19" fmla="*/ 110 h 203"/>
                <a:gd name="T20" fmla="*/ 197 w 207"/>
                <a:gd name="T21" fmla="*/ 133 h 203"/>
                <a:gd name="T22" fmla="*/ 188 w 207"/>
                <a:gd name="T23" fmla="*/ 153 h 203"/>
                <a:gd name="T24" fmla="*/ 174 w 207"/>
                <a:gd name="T25" fmla="*/ 170 h 203"/>
                <a:gd name="T26" fmla="*/ 172 w 207"/>
                <a:gd name="T27" fmla="*/ 174 h 203"/>
                <a:gd name="T28" fmla="*/ 190 w 207"/>
                <a:gd name="T29" fmla="*/ 156 h 203"/>
                <a:gd name="T30" fmla="*/ 203 w 207"/>
                <a:gd name="T31" fmla="*/ 129 h 203"/>
                <a:gd name="T32" fmla="*/ 207 w 207"/>
                <a:gd name="T33" fmla="*/ 110 h 203"/>
                <a:gd name="T34" fmla="*/ 61 w 207"/>
                <a:gd name="T35" fmla="*/ 4 h 203"/>
                <a:gd name="T36" fmla="*/ 51 w 207"/>
                <a:gd name="T37" fmla="*/ 8 h 203"/>
                <a:gd name="T38" fmla="*/ 48 w 207"/>
                <a:gd name="T39" fmla="*/ 14 h 203"/>
                <a:gd name="T40" fmla="*/ 46 w 207"/>
                <a:gd name="T41" fmla="*/ 18 h 203"/>
                <a:gd name="T42" fmla="*/ 74 w 207"/>
                <a:gd name="T43" fmla="*/ 4 h 203"/>
                <a:gd name="T44" fmla="*/ 61 w 207"/>
                <a:gd name="T45" fmla="*/ 4 h 203"/>
                <a:gd name="T46" fmla="*/ 15 w 207"/>
                <a:gd name="T47" fmla="*/ 45 h 203"/>
                <a:gd name="T48" fmla="*/ 1 w 207"/>
                <a:gd name="T49" fmla="*/ 79 h 203"/>
                <a:gd name="T50" fmla="*/ 1 w 207"/>
                <a:gd name="T51" fmla="*/ 118 h 203"/>
                <a:gd name="T52" fmla="*/ 13 w 207"/>
                <a:gd name="T53" fmla="*/ 151 h 203"/>
                <a:gd name="T54" fmla="*/ 34 w 207"/>
                <a:gd name="T55" fmla="*/ 176 h 203"/>
                <a:gd name="T56" fmla="*/ 61 w 207"/>
                <a:gd name="T57" fmla="*/ 195 h 203"/>
                <a:gd name="T58" fmla="*/ 86 w 207"/>
                <a:gd name="T59" fmla="*/ 201 h 203"/>
                <a:gd name="T60" fmla="*/ 97 w 207"/>
                <a:gd name="T61" fmla="*/ 203 h 203"/>
                <a:gd name="T62" fmla="*/ 115 w 207"/>
                <a:gd name="T63" fmla="*/ 203 h 203"/>
                <a:gd name="T64" fmla="*/ 136 w 207"/>
                <a:gd name="T65" fmla="*/ 197 h 203"/>
                <a:gd name="T66" fmla="*/ 134 w 207"/>
                <a:gd name="T67" fmla="*/ 195 h 203"/>
                <a:gd name="T68" fmla="*/ 115 w 207"/>
                <a:gd name="T69" fmla="*/ 199 h 203"/>
                <a:gd name="T70" fmla="*/ 94 w 207"/>
                <a:gd name="T71" fmla="*/ 199 h 203"/>
                <a:gd name="T72" fmla="*/ 73 w 207"/>
                <a:gd name="T73" fmla="*/ 195 h 203"/>
                <a:gd name="T74" fmla="*/ 48 w 207"/>
                <a:gd name="T75" fmla="*/ 183 h 203"/>
                <a:gd name="T76" fmla="*/ 21 w 207"/>
                <a:gd name="T77" fmla="*/ 156 h 203"/>
                <a:gd name="T78" fmla="*/ 7 w 207"/>
                <a:gd name="T79" fmla="*/ 129 h 203"/>
                <a:gd name="T80" fmla="*/ 3 w 207"/>
                <a:gd name="T81" fmla="*/ 110 h 203"/>
                <a:gd name="T82" fmla="*/ 3 w 207"/>
                <a:gd name="T83" fmla="*/ 89 h 203"/>
                <a:gd name="T84" fmla="*/ 7 w 207"/>
                <a:gd name="T85" fmla="*/ 68 h 203"/>
                <a:gd name="T86" fmla="*/ 17 w 207"/>
                <a:gd name="T87" fmla="*/ 49 h 203"/>
                <a:gd name="T88" fmla="*/ 28 w 207"/>
                <a:gd name="T89" fmla="*/ 33 h 203"/>
                <a:gd name="T90" fmla="*/ 30 w 207"/>
                <a:gd name="T91" fmla="*/ 27 h 20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07"/>
                <a:gd name="T139" fmla="*/ 0 h 203"/>
                <a:gd name="T140" fmla="*/ 207 w 207"/>
                <a:gd name="T141" fmla="*/ 203 h 20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07" h="203">
                  <a:moveTo>
                    <a:pt x="207" y="99"/>
                  </a:moveTo>
                  <a:lnTo>
                    <a:pt x="205" y="83"/>
                  </a:lnTo>
                  <a:lnTo>
                    <a:pt x="201" y="66"/>
                  </a:lnTo>
                  <a:lnTo>
                    <a:pt x="195" y="52"/>
                  </a:lnTo>
                  <a:lnTo>
                    <a:pt x="188" y="39"/>
                  </a:lnTo>
                  <a:lnTo>
                    <a:pt x="176" y="25"/>
                  </a:lnTo>
                  <a:lnTo>
                    <a:pt x="165" y="16"/>
                  </a:lnTo>
                  <a:lnTo>
                    <a:pt x="151" y="8"/>
                  </a:lnTo>
                  <a:lnTo>
                    <a:pt x="136" y="0"/>
                  </a:lnTo>
                  <a:lnTo>
                    <a:pt x="134" y="2"/>
                  </a:lnTo>
                  <a:lnTo>
                    <a:pt x="130" y="2"/>
                  </a:lnTo>
                  <a:lnTo>
                    <a:pt x="145" y="8"/>
                  </a:lnTo>
                  <a:lnTo>
                    <a:pt x="159" y="18"/>
                  </a:lnTo>
                  <a:lnTo>
                    <a:pt x="172" y="27"/>
                  </a:lnTo>
                  <a:lnTo>
                    <a:pt x="182" y="39"/>
                  </a:lnTo>
                  <a:lnTo>
                    <a:pt x="192" y="52"/>
                  </a:lnTo>
                  <a:lnTo>
                    <a:pt x="197" y="66"/>
                  </a:lnTo>
                  <a:lnTo>
                    <a:pt x="201" y="83"/>
                  </a:lnTo>
                  <a:lnTo>
                    <a:pt x="203" y="99"/>
                  </a:lnTo>
                  <a:lnTo>
                    <a:pt x="203" y="110"/>
                  </a:lnTo>
                  <a:lnTo>
                    <a:pt x="201" y="122"/>
                  </a:lnTo>
                  <a:lnTo>
                    <a:pt x="197" y="133"/>
                  </a:lnTo>
                  <a:lnTo>
                    <a:pt x="193" y="143"/>
                  </a:lnTo>
                  <a:lnTo>
                    <a:pt x="188" y="153"/>
                  </a:lnTo>
                  <a:lnTo>
                    <a:pt x="182" y="160"/>
                  </a:lnTo>
                  <a:lnTo>
                    <a:pt x="174" y="170"/>
                  </a:lnTo>
                  <a:lnTo>
                    <a:pt x="167" y="176"/>
                  </a:lnTo>
                  <a:lnTo>
                    <a:pt x="172" y="174"/>
                  </a:lnTo>
                  <a:lnTo>
                    <a:pt x="178" y="172"/>
                  </a:lnTo>
                  <a:lnTo>
                    <a:pt x="190" y="156"/>
                  </a:lnTo>
                  <a:lnTo>
                    <a:pt x="199" y="139"/>
                  </a:lnTo>
                  <a:lnTo>
                    <a:pt x="203" y="129"/>
                  </a:lnTo>
                  <a:lnTo>
                    <a:pt x="205" y="120"/>
                  </a:lnTo>
                  <a:lnTo>
                    <a:pt x="207" y="110"/>
                  </a:lnTo>
                  <a:lnTo>
                    <a:pt x="207" y="99"/>
                  </a:lnTo>
                  <a:close/>
                  <a:moveTo>
                    <a:pt x="61" y="4"/>
                  </a:moveTo>
                  <a:lnTo>
                    <a:pt x="55" y="6"/>
                  </a:lnTo>
                  <a:lnTo>
                    <a:pt x="51" y="8"/>
                  </a:lnTo>
                  <a:lnTo>
                    <a:pt x="49" y="12"/>
                  </a:lnTo>
                  <a:lnTo>
                    <a:pt x="48" y="14"/>
                  </a:lnTo>
                  <a:lnTo>
                    <a:pt x="48" y="16"/>
                  </a:lnTo>
                  <a:lnTo>
                    <a:pt x="46" y="18"/>
                  </a:lnTo>
                  <a:lnTo>
                    <a:pt x="59" y="10"/>
                  </a:lnTo>
                  <a:lnTo>
                    <a:pt x="74" y="4"/>
                  </a:lnTo>
                  <a:lnTo>
                    <a:pt x="67" y="4"/>
                  </a:lnTo>
                  <a:lnTo>
                    <a:pt x="61" y="4"/>
                  </a:lnTo>
                  <a:close/>
                  <a:moveTo>
                    <a:pt x="24" y="31"/>
                  </a:moveTo>
                  <a:lnTo>
                    <a:pt x="15" y="45"/>
                  </a:lnTo>
                  <a:lnTo>
                    <a:pt x="5" y="62"/>
                  </a:lnTo>
                  <a:lnTo>
                    <a:pt x="1" y="79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5" y="135"/>
                  </a:lnTo>
                  <a:lnTo>
                    <a:pt x="13" y="151"/>
                  </a:lnTo>
                  <a:lnTo>
                    <a:pt x="23" y="164"/>
                  </a:lnTo>
                  <a:lnTo>
                    <a:pt x="34" y="176"/>
                  </a:lnTo>
                  <a:lnTo>
                    <a:pt x="48" y="187"/>
                  </a:lnTo>
                  <a:lnTo>
                    <a:pt x="61" y="195"/>
                  </a:lnTo>
                  <a:lnTo>
                    <a:pt x="78" y="201"/>
                  </a:lnTo>
                  <a:lnTo>
                    <a:pt x="86" y="201"/>
                  </a:lnTo>
                  <a:lnTo>
                    <a:pt x="94" y="203"/>
                  </a:lnTo>
                  <a:lnTo>
                    <a:pt x="97" y="203"/>
                  </a:lnTo>
                  <a:lnTo>
                    <a:pt x="103" y="203"/>
                  </a:lnTo>
                  <a:lnTo>
                    <a:pt x="115" y="203"/>
                  </a:lnTo>
                  <a:lnTo>
                    <a:pt x="128" y="201"/>
                  </a:lnTo>
                  <a:lnTo>
                    <a:pt x="136" y="197"/>
                  </a:lnTo>
                  <a:lnTo>
                    <a:pt x="144" y="191"/>
                  </a:lnTo>
                  <a:lnTo>
                    <a:pt x="134" y="195"/>
                  </a:lnTo>
                  <a:lnTo>
                    <a:pt x="124" y="197"/>
                  </a:lnTo>
                  <a:lnTo>
                    <a:pt x="115" y="199"/>
                  </a:lnTo>
                  <a:lnTo>
                    <a:pt x="103" y="199"/>
                  </a:lnTo>
                  <a:lnTo>
                    <a:pt x="94" y="199"/>
                  </a:lnTo>
                  <a:lnTo>
                    <a:pt x="82" y="197"/>
                  </a:lnTo>
                  <a:lnTo>
                    <a:pt x="73" y="195"/>
                  </a:lnTo>
                  <a:lnTo>
                    <a:pt x="65" y="191"/>
                  </a:lnTo>
                  <a:lnTo>
                    <a:pt x="48" y="183"/>
                  </a:lnTo>
                  <a:lnTo>
                    <a:pt x="32" y="170"/>
                  </a:lnTo>
                  <a:lnTo>
                    <a:pt x="21" y="156"/>
                  </a:lnTo>
                  <a:lnTo>
                    <a:pt x="11" y="139"/>
                  </a:lnTo>
                  <a:lnTo>
                    <a:pt x="7" y="129"/>
                  </a:lnTo>
                  <a:lnTo>
                    <a:pt x="5" y="120"/>
                  </a:lnTo>
                  <a:lnTo>
                    <a:pt x="3" y="110"/>
                  </a:lnTo>
                  <a:lnTo>
                    <a:pt x="3" y="99"/>
                  </a:lnTo>
                  <a:lnTo>
                    <a:pt x="3" y="89"/>
                  </a:lnTo>
                  <a:lnTo>
                    <a:pt x="5" y="77"/>
                  </a:lnTo>
                  <a:lnTo>
                    <a:pt x="7" y="68"/>
                  </a:lnTo>
                  <a:lnTo>
                    <a:pt x="11" y="58"/>
                  </a:lnTo>
                  <a:lnTo>
                    <a:pt x="17" y="49"/>
                  </a:lnTo>
                  <a:lnTo>
                    <a:pt x="23" y="41"/>
                  </a:lnTo>
                  <a:lnTo>
                    <a:pt x="28" y="33"/>
                  </a:lnTo>
                  <a:lnTo>
                    <a:pt x="36" y="25"/>
                  </a:lnTo>
                  <a:lnTo>
                    <a:pt x="30" y="27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AE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53" name="Freeform 1424">
              <a:extLst>
                <a:ext uri="{FF2B5EF4-FFF2-40B4-BE49-F238E27FC236}">
                  <a16:creationId xmlns:a16="http://schemas.microsoft.com/office/drawing/2014/main" id="{CEF84B20-85DF-31AE-FB0E-8D16FBD10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2753"/>
              <a:ext cx="204" cy="199"/>
            </a:xfrm>
            <a:custGeom>
              <a:avLst/>
              <a:gdLst>
                <a:gd name="T0" fmla="*/ 202 w 204"/>
                <a:gd name="T1" fmla="*/ 81 h 199"/>
                <a:gd name="T2" fmla="*/ 192 w 204"/>
                <a:gd name="T3" fmla="*/ 50 h 199"/>
                <a:gd name="T4" fmla="*/ 173 w 204"/>
                <a:gd name="T5" fmla="*/ 25 h 199"/>
                <a:gd name="T6" fmla="*/ 148 w 204"/>
                <a:gd name="T7" fmla="*/ 6 h 199"/>
                <a:gd name="T8" fmla="*/ 129 w 204"/>
                <a:gd name="T9" fmla="*/ 0 h 199"/>
                <a:gd name="T10" fmla="*/ 143 w 204"/>
                <a:gd name="T11" fmla="*/ 8 h 199"/>
                <a:gd name="T12" fmla="*/ 168 w 204"/>
                <a:gd name="T13" fmla="*/ 25 h 199"/>
                <a:gd name="T14" fmla="*/ 189 w 204"/>
                <a:gd name="T15" fmla="*/ 50 h 199"/>
                <a:gd name="T16" fmla="*/ 198 w 204"/>
                <a:gd name="T17" fmla="*/ 81 h 199"/>
                <a:gd name="T18" fmla="*/ 200 w 204"/>
                <a:gd name="T19" fmla="*/ 108 h 199"/>
                <a:gd name="T20" fmla="*/ 196 w 204"/>
                <a:gd name="T21" fmla="*/ 127 h 199"/>
                <a:gd name="T22" fmla="*/ 183 w 204"/>
                <a:gd name="T23" fmla="*/ 152 h 199"/>
                <a:gd name="T24" fmla="*/ 158 w 204"/>
                <a:gd name="T25" fmla="*/ 179 h 199"/>
                <a:gd name="T26" fmla="*/ 131 w 204"/>
                <a:gd name="T27" fmla="*/ 191 h 199"/>
                <a:gd name="T28" fmla="*/ 112 w 204"/>
                <a:gd name="T29" fmla="*/ 195 h 199"/>
                <a:gd name="T30" fmla="*/ 93 w 204"/>
                <a:gd name="T31" fmla="*/ 195 h 199"/>
                <a:gd name="T32" fmla="*/ 73 w 204"/>
                <a:gd name="T33" fmla="*/ 191 h 199"/>
                <a:gd name="T34" fmla="*/ 47 w 204"/>
                <a:gd name="T35" fmla="*/ 179 h 199"/>
                <a:gd name="T36" fmla="*/ 22 w 204"/>
                <a:gd name="T37" fmla="*/ 152 h 199"/>
                <a:gd name="T38" fmla="*/ 8 w 204"/>
                <a:gd name="T39" fmla="*/ 127 h 199"/>
                <a:gd name="T40" fmla="*/ 4 w 204"/>
                <a:gd name="T41" fmla="*/ 108 h 199"/>
                <a:gd name="T42" fmla="*/ 6 w 204"/>
                <a:gd name="T43" fmla="*/ 81 h 199"/>
                <a:gd name="T44" fmla="*/ 16 w 204"/>
                <a:gd name="T45" fmla="*/ 50 h 199"/>
                <a:gd name="T46" fmla="*/ 37 w 204"/>
                <a:gd name="T47" fmla="*/ 25 h 199"/>
                <a:gd name="T48" fmla="*/ 64 w 204"/>
                <a:gd name="T49" fmla="*/ 8 h 199"/>
                <a:gd name="T50" fmla="*/ 73 w 204"/>
                <a:gd name="T51" fmla="*/ 2 h 199"/>
                <a:gd name="T52" fmla="*/ 56 w 204"/>
                <a:gd name="T53" fmla="*/ 6 h 199"/>
                <a:gd name="T54" fmla="*/ 48 w 204"/>
                <a:gd name="T55" fmla="*/ 12 h 199"/>
                <a:gd name="T56" fmla="*/ 45 w 204"/>
                <a:gd name="T57" fmla="*/ 16 h 199"/>
                <a:gd name="T58" fmla="*/ 35 w 204"/>
                <a:gd name="T59" fmla="*/ 23 h 199"/>
                <a:gd name="T60" fmla="*/ 18 w 204"/>
                <a:gd name="T61" fmla="*/ 41 h 199"/>
                <a:gd name="T62" fmla="*/ 4 w 204"/>
                <a:gd name="T63" fmla="*/ 68 h 199"/>
                <a:gd name="T64" fmla="*/ 0 w 204"/>
                <a:gd name="T65" fmla="*/ 87 h 199"/>
                <a:gd name="T66" fmla="*/ 0 w 204"/>
                <a:gd name="T67" fmla="*/ 108 h 199"/>
                <a:gd name="T68" fmla="*/ 4 w 204"/>
                <a:gd name="T69" fmla="*/ 127 h 199"/>
                <a:gd name="T70" fmla="*/ 18 w 204"/>
                <a:gd name="T71" fmla="*/ 154 h 199"/>
                <a:gd name="T72" fmla="*/ 45 w 204"/>
                <a:gd name="T73" fmla="*/ 181 h 199"/>
                <a:gd name="T74" fmla="*/ 72 w 204"/>
                <a:gd name="T75" fmla="*/ 195 h 199"/>
                <a:gd name="T76" fmla="*/ 93 w 204"/>
                <a:gd name="T77" fmla="*/ 199 h 199"/>
                <a:gd name="T78" fmla="*/ 120 w 204"/>
                <a:gd name="T79" fmla="*/ 199 h 199"/>
                <a:gd name="T80" fmla="*/ 154 w 204"/>
                <a:gd name="T81" fmla="*/ 181 h 199"/>
                <a:gd name="T82" fmla="*/ 179 w 204"/>
                <a:gd name="T83" fmla="*/ 164 h 199"/>
                <a:gd name="T84" fmla="*/ 191 w 204"/>
                <a:gd name="T85" fmla="*/ 147 h 199"/>
                <a:gd name="T86" fmla="*/ 200 w 204"/>
                <a:gd name="T87" fmla="*/ 129 h 199"/>
                <a:gd name="T88" fmla="*/ 204 w 204"/>
                <a:gd name="T89" fmla="*/ 108 h 19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4"/>
                <a:gd name="T136" fmla="*/ 0 h 199"/>
                <a:gd name="T137" fmla="*/ 204 w 204"/>
                <a:gd name="T138" fmla="*/ 199 h 199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4" h="199">
                  <a:moveTo>
                    <a:pt x="204" y="97"/>
                  </a:moveTo>
                  <a:lnTo>
                    <a:pt x="202" y="81"/>
                  </a:lnTo>
                  <a:lnTo>
                    <a:pt x="198" y="64"/>
                  </a:lnTo>
                  <a:lnTo>
                    <a:pt x="192" y="50"/>
                  </a:lnTo>
                  <a:lnTo>
                    <a:pt x="185" y="37"/>
                  </a:lnTo>
                  <a:lnTo>
                    <a:pt x="173" y="25"/>
                  </a:lnTo>
                  <a:lnTo>
                    <a:pt x="162" y="14"/>
                  </a:lnTo>
                  <a:lnTo>
                    <a:pt x="148" y="6"/>
                  </a:lnTo>
                  <a:lnTo>
                    <a:pt x="133" y="0"/>
                  </a:lnTo>
                  <a:lnTo>
                    <a:pt x="129" y="0"/>
                  </a:lnTo>
                  <a:lnTo>
                    <a:pt x="125" y="2"/>
                  </a:lnTo>
                  <a:lnTo>
                    <a:pt x="143" y="8"/>
                  </a:lnTo>
                  <a:lnTo>
                    <a:pt x="156" y="16"/>
                  </a:lnTo>
                  <a:lnTo>
                    <a:pt x="168" y="25"/>
                  </a:lnTo>
                  <a:lnTo>
                    <a:pt x="179" y="37"/>
                  </a:lnTo>
                  <a:lnTo>
                    <a:pt x="189" y="50"/>
                  </a:lnTo>
                  <a:lnTo>
                    <a:pt x="194" y="64"/>
                  </a:lnTo>
                  <a:lnTo>
                    <a:pt x="198" y="81"/>
                  </a:lnTo>
                  <a:lnTo>
                    <a:pt x="200" y="97"/>
                  </a:lnTo>
                  <a:lnTo>
                    <a:pt x="200" y="108"/>
                  </a:lnTo>
                  <a:lnTo>
                    <a:pt x="198" y="118"/>
                  </a:lnTo>
                  <a:lnTo>
                    <a:pt x="196" y="127"/>
                  </a:lnTo>
                  <a:lnTo>
                    <a:pt x="192" y="135"/>
                  </a:lnTo>
                  <a:lnTo>
                    <a:pt x="183" y="152"/>
                  </a:lnTo>
                  <a:lnTo>
                    <a:pt x="171" y="168"/>
                  </a:lnTo>
                  <a:lnTo>
                    <a:pt x="158" y="179"/>
                  </a:lnTo>
                  <a:lnTo>
                    <a:pt x="141" y="187"/>
                  </a:lnTo>
                  <a:lnTo>
                    <a:pt x="131" y="191"/>
                  </a:lnTo>
                  <a:lnTo>
                    <a:pt x="121" y="193"/>
                  </a:lnTo>
                  <a:lnTo>
                    <a:pt x="112" y="195"/>
                  </a:lnTo>
                  <a:lnTo>
                    <a:pt x="102" y="195"/>
                  </a:lnTo>
                  <a:lnTo>
                    <a:pt x="93" y="195"/>
                  </a:lnTo>
                  <a:lnTo>
                    <a:pt x="83" y="193"/>
                  </a:lnTo>
                  <a:lnTo>
                    <a:pt x="73" y="191"/>
                  </a:lnTo>
                  <a:lnTo>
                    <a:pt x="64" y="187"/>
                  </a:lnTo>
                  <a:lnTo>
                    <a:pt x="47" y="179"/>
                  </a:lnTo>
                  <a:lnTo>
                    <a:pt x="33" y="168"/>
                  </a:lnTo>
                  <a:lnTo>
                    <a:pt x="22" y="152"/>
                  </a:lnTo>
                  <a:lnTo>
                    <a:pt x="12" y="135"/>
                  </a:lnTo>
                  <a:lnTo>
                    <a:pt x="8" y="127"/>
                  </a:lnTo>
                  <a:lnTo>
                    <a:pt x="6" y="118"/>
                  </a:lnTo>
                  <a:lnTo>
                    <a:pt x="4" y="108"/>
                  </a:lnTo>
                  <a:lnTo>
                    <a:pt x="4" y="97"/>
                  </a:lnTo>
                  <a:lnTo>
                    <a:pt x="6" y="81"/>
                  </a:lnTo>
                  <a:lnTo>
                    <a:pt x="10" y="64"/>
                  </a:lnTo>
                  <a:lnTo>
                    <a:pt x="16" y="50"/>
                  </a:lnTo>
                  <a:lnTo>
                    <a:pt x="25" y="37"/>
                  </a:lnTo>
                  <a:lnTo>
                    <a:pt x="37" y="25"/>
                  </a:lnTo>
                  <a:lnTo>
                    <a:pt x="48" y="16"/>
                  </a:lnTo>
                  <a:lnTo>
                    <a:pt x="64" y="8"/>
                  </a:lnTo>
                  <a:lnTo>
                    <a:pt x="79" y="2"/>
                  </a:lnTo>
                  <a:lnTo>
                    <a:pt x="73" y="2"/>
                  </a:lnTo>
                  <a:lnTo>
                    <a:pt x="68" y="2"/>
                  </a:lnTo>
                  <a:lnTo>
                    <a:pt x="56" y="6"/>
                  </a:lnTo>
                  <a:lnTo>
                    <a:pt x="48" y="12"/>
                  </a:lnTo>
                  <a:lnTo>
                    <a:pt x="47" y="12"/>
                  </a:lnTo>
                  <a:lnTo>
                    <a:pt x="45" y="16"/>
                  </a:lnTo>
                  <a:lnTo>
                    <a:pt x="41" y="20"/>
                  </a:lnTo>
                  <a:lnTo>
                    <a:pt x="35" y="23"/>
                  </a:lnTo>
                  <a:lnTo>
                    <a:pt x="29" y="27"/>
                  </a:lnTo>
                  <a:lnTo>
                    <a:pt x="18" y="41"/>
                  </a:lnTo>
                  <a:lnTo>
                    <a:pt x="8" y="58"/>
                  </a:lnTo>
                  <a:lnTo>
                    <a:pt x="4" y="68"/>
                  </a:lnTo>
                  <a:lnTo>
                    <a:pt x="2" y="77"/>
                  </a:lnTo>
                  <a:lnTo>
                    <a:pt x="0" y="87"/>
                  </a:lnTo>
                  <a:lnTo>
                    <a:pt x="0" y="97"/>
                  </a:lnTo>
                  <a:lnTo>
                    <a:pt x="0" y="108"/>
                  </a:lnTo>
                  <a:lnTo>
                    <a:pt x="2" y="118"/>
                  </a:lnTo>
                  <a:lnTo>
                    <a:pt x="4" y="127"/>
                  </a:lnTo>
                  <a:lnTo>
                    <a:pt x="8" y="137"/>
                  </a:lnTo>
                  <a:lnTo>
                    <a:pt x="18" y="154"/>
                  </a:lnTo>
                  <a:lnTo>
                    <a:pt x="29" y="170"/>
                  </a:lnTo>
                  <a:lnTo>
                    <a:pt x="45" y="181"/>
                  </a:lnTo>
                  <a:lnTo>
                    <a:pt x="62" y="191"/>
                  </a:lnTo>
                  <a:lnTo>
                    <a:pt x="72" y="195"/>
                  </a:lnTo>
                  <a:lnTo>
                    <a:pt x="81" y="197"/>
                  </a:lnTo>
                  <a:lnTo>
                    <a:pt x="93" y="199"/>
                  </a:lnTo>
                  <a:lnTo>
                    <a:pt x="102" y="199"/>
                  </a:lnTo>
                  <a:lnTo>
                    <a:pt x="120" y="199"/>
                  </a:lnTo>
                  <a:lnTo>
                    <a:pt x="135" y="195"/>
                  </a:lnTo>
                  <a:lnTo>
                    <a:pt x="154" y="181"/>
                  </a:lnTo>
                  <a:lnTo>
                    <a:pt x="173" y="172"/>
                  </a:lnTo>
                  <a:lnTo>
                    <a:pt x="179" y="164"/>
                  </a:lnTo>
                  <a:lnTo>
                    <a:pt x="185" y="156"/>
                  </a:lnTo>
                  <a:lnTo>
                    <a:pt x="191" y="147"/>
                  </a:lnTo>
                  <a:lnTo>
                    <a:pt x="196" y="139"/>
                  </a:lnTo>
                  <a:lnTo>
                    <a:pt x="200" y="129"/>
                  </a:lnTo>
                  <a:lnTo>
                    <a:pt x="202" y="118"/>
                  </a:lnTo>
                  <a:lnTo>
                    <a:pt x="204" y="108"/>
                  </a:lnTo>
                  <a:lnTo>
                    <a:pt x="204" y="97"/>
                  </a:lnTo>
                  <a:close/>
                </a:path>
              </a:pathLst>
            </a:custGeom>
            <a:solidFill>
              <a:srgbClr val="AF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54" name="Freeform 1425">
              <a:extLst>
                <a:ext uri="{FF2B5EF4-FFF2-40B4-BE49-F238E27FC236}">
                  <a16:creationId xmlns:a16="http://schemas.microsoft.com/office/drawing/2014/main" id="{F4D02B7B-81CC-E6C5-1271-0D3E5A917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9" y="2753"/>
              <a:ext cx="200" cy="197"/>
            </a:xfrm>
            <a:custGeom>
              <a:avLst/>
              <a:gdLst>
                <a:gd name="T0" fmla="*/ 198 w 200"/>
                <a:gd name="T1" fmla="*/ 81 h 197"/>
                <a:gd name="T2" fmla="*/ 189 w 200"/>
                <a:gd name="T3" fmla="*/ 50 h 197"/>
                <a:gd name="T4" fmla="*/ 169 w 200"/>
                <a:gd name="T5" fmla="*/ 25 h 197"/>
                <a:gd name="T6" fmla="*/ 142 w 200"/>
                <a:gd name="T7" fmla="*/ 6 h 197"/>
                <a:gd name="T8" fmla="*/ 123 w 200"/>
                <a:gd name="T9" fmla="*/ 2 h 197"/>
                <a:gd name="T10" fmla="*/ 137 w 200"/>
                <a:gd name="T11" fmla="*/ 8 h 197"/>
                <a:gd name="T12" fmla="*/ 164 w 200"/>
                <a:gd name="T13" fmla="*/ 25 h 197"/>
                <a:gd name="T14" fmla="*/ 185 w 200"/>
                <a:gd name="T15" fmla="*/ 50 h 197"/>
                <a:gd name="T16" fmla="*/ 194 w 200"/>
                <a:gd name="T17" fmla="*/ 81 h 197"/>
                <a:gd name="T18" fmla="*/ 196 w 200"/>
                <a:gd name="T19" fmla="*/ 108 h 197"/>
                <a:gd name="T20" fmla="*/ 192 w 200"/>
                <a:gd name="T21" fmla="*/ 126 h 197"/>
                <a:gd name="T22" fmla="*/ 181 w 200"/>
                <a:gd name="T23" fmla="*/ 151 h 197"/>
                <a:gd name="T24" fmla="*/ 154 w 200"/>
                <a:gd name="T25" fmla="*/ 177 h 197"/>
                <a:gd name="T26" fmla="*/ 129 w 200"/>
                <a:gd name="T27" fmla="*/ 189 h 197"/>
                <a:gd name="T28" fmla="*/ 110 w 200"/>
                <a:gd name="T29" fmla="*/ 193 h 197"/>
                <a:gd name="T30" fmla="*/ 91 w 200"/>
                <a:gd name="T31" fmla="*/ 193 h 197"/>
                <a:gd name="T32" fmla="*/ 71 w 200"/>
                <a:gd name="T33" fmla="*/ 189 h 197"/>
                <a:gd name="T34" fmla="*/ 46 w 200"/>
                <a:gd name="T35" fmla="*/ 177 h 197"/>
                <a:gd name="T36" fmla="*/ 20 w 200"/>
                <a:gd name="T37" fmla="*/ 151 h 197"/>
                <a:gd name="T38" fmla="*/ 8 w 200"/>
                <a:gd name="T39" fmla="*/ 126 h 197"/>
                <a:gd name="T40" fmla="*/ 4 w 200"/>
                <a:gd name="T41" fmla="*/ 108 h 197"/>
                <a:gd name="T42" fmla="*/ 6 w 200"/>
                <a:gd name="T43" fmla="*/ 79 h 197"/>
                <a:gd name="T44" fmla="*/ 18 w 200"/>
                <a:gd name="T45" fmla="*/ 48 h 197"/>
                <a:gd name="T46" fmla="*/ 39 w 200"/>
                <a:gd name="T47" fmla="*/ 23 h 197"/>
                <a:gd name="T48" fmla="*/ 68 w 200"/>
                <a:gd name="T49" fmla="*/ 8 h 197"/>
                <a:gd name="T50" fmla="*/ 77 w 200"/>
                <a:gd name="T51" fmla="*/ 2 h 197"/>
                <a:gd name="T52" fmla="*/ 56 w 200"/>
                <a:gd name="T53" fmla="*/ 8 h 197"/>
                <a:gd name="T54" fmla="*/ 39 w 200"/>
                <a:gd name="T55" fmla="*/ 20 h 197"/>
                <a:gd name="T56" fmla="*/ 25 w 200"/>
                <a:gd name="T57" fmla="*/ 31 h 197"/>
                <a:gd name="T58" fmla="*/ 14 w 200"/>
                <a:gd name="T59" fmla="*/ 47 h 197"/>
                <a:gd name="T60" fmla="*/ 4 w 200"/>
                <a:gd name="T61" fmla="*/ 66 h 197"/>
                <a:gd name="T62" fmla="*/ 0 w 200"/>
                <a:gd name="T63" fmla="*/ 87 h 197"/>
                <a:gd name="T64" fmla="*/ 0 w 200"/>
                <a:gd name="T65" fmla="*/ 108 h 197"/>
                <a:gd name="T66" fmla="*/ 4 w 200"/>
                <a:gd name="T67" fmla="*/ 127 h 197"/>
                <a:gd name="T68" fmla="*/ 18 w 200"/>
                <a:gd name="T69" fmla="*/ 154 h 197"/>
                <a:gd name="T70" fmla="*/ 45 w 200"/>
                <a:gd name="T71" fmla="*/ 181 h 197"/>
                <a:gd name="T72" fmla="*/ 70 w 200"/>
                <a:gd name="T73" fmla="*/ 193 h 197"/>
                <a:gd name="T74" fmla="*/ 91 w 200"/>
                <a:gd name="T75" fmla="*/ 197 h 197"/>
                <a:gd name="T76" fmla="*/ 112 w 200"/>
                <a:gd name="T77" fmla="*/ 197 h 197"/>
                <a:gd name="T78" fmla="*/ 131 w 200"/>
                <a:gd name="T79" fmla="*/ 193 h 197"/>
                <a:gd name="T80" fmla="*/ 152 w 200"/>
                <a:gd name="T81" fmla="*/ 181 h 197"/>
                <a:gd name="T82" fmla="*/ 171 w 200"/>
                <a:gd name="T83" fmla="*/ 168 h 197"/>
                <a:gd name="T84" fmla="*/ 185 w 200"/>
                <a:gd name="T85" fmla="*/ 151 h 197"/>
                <a:gd name="T86" fmla="*/ 194 w 200"/>
                <a:gd name="T87" fmla="*/ 131 h 197"/>
                <a:gd name="T88" fmla="*/ 200 w 200"/>
                <a:gd name="T89" fmla="*/ 108 h 19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0"/>
                <a:gd name="T136" fmla="*/ 0 h 197"/>
                <a:gd name="T137" fmla="*/ 200 w 200"/>
                <a:gd name="T138" fmla="*/ 197 h 19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0" h="197">
                  <a:moveTo>
                    <a:pt x="200" y="97"/>
                  </a:moveTo>
                  <a:lnTo>
                    <a:pt x="198" y="81"/>
                  </a:lnTo>
                  <a:lnTo>
                    <a:pt x="194" y="64"/>
                  </a:lnTo>
                  <a:lnTo>
                    <a:pt x="189" y="50"/>
                  </a:lnTo>
                  <a:lnTo>
                    <a:pt x="179" y="37"/>
                  </a:lnTo>
                  <a:lnTo>
                    <a:pt x="169" y="25"/>
                  </a:lnTo>
                  <a:lnTo>
                    <a:pt x="156" y="16"/>
                  </a:lnTo>
                  <a:lnTo>
                    <a:pt x="142" y="6"/>
                  </a:lnTo>
                  <a:lnTo>
                    <a:pt x="127" y="0"/>
                  </a:lnTo>
                  <a:lnTo>
                    <a:pt x="123" y="2"/>
                  </a:lnTo>
                  <a:lnTo>
                    <a:pt x="121" y="4"/>
                  </a:lnTo>
                  <a:lnTo>
                    <a:pt x="137" y="8"/>
                  </a:lnTo>
                  <a:lnTo>
                    <a:pt x="150" y="16"/>
                  </a:lnTo>
                  <a:lnTo>
                    <a:pt x="164" y="25"/>
                  </a:lnTo>
                  <a:lnTo>
                    <a:pt x="175" y="37"/>
                  </a:lnTo>
                  <a:lnTo>
                    <a:pt x="185" y="50"/>
                  </a:lnTo>
                  <a:lnTo>
                    <a:pt x="190" y="64"/>
                  </a:lnTo>
                  <a:lnTo>
                    <a:pt x="194" y="81"/>
                  </a:lnTo>
                  <a:lnTo>
                    <a:pt x="196" y="97"/>
                  </a:lnTo>
                  <a:lnTo>
                    <a:pt x="196" y="108"/>
                  </a:lnTo>
                  <a:lnTo>
                    <a:pt x="194" y="118"/>
                  </a:lnTo>
                  <a:lnTo>
                    <a:pt x="192" y="126"/>
                  </a:lnTo>
                  <a:lnTo>
                    <a:pt x="189" y="135"/>
                  </a:lnTo>
                  <a:lnTo>
                    <a:pt x="181" y="151"/>
                  </a:lnTo>
                  <a:lnTo>
                    <a:pt x="167" y="166"/>
                  </a:lnTo>
                  <a:lnTo>
                    <a:pt x="154" y="177"/>
                  </a:lnTo>
                  <a:lnTo>
                    <a:pt x="137" y="187"/>
                  </a:lnTo>
                  <a:lnTo>
                    <a:pt x="129" y="189"/>
                  </a:lnTo>
                  <a:lnTo>
                    <a:pt x="119" y="191"/>
                  </a:lnTo>
                  <a:lnTo>
                    <a:pt x="110" y="193"/>
                  </a:lnTo>
                  <a:lnTo>
                    <a:pt x="100" y="193"/>
                  </a:lnTo>
                  <a:lnTo>
                    <a:pt x="91" y="193"/>
                  </a:lnTo>
                  <a:lnTo>
                    <a:pt x="81" y="191"/>
                  </a:lnTo>
                  <a:lnTo>
                    <a:pt x="71" y="189"/>
                  </a:lnTo>
                  <a:lnTo>
                    <a:pt x="62" y="187"/>
                  </a:lnTo>
                  <a:lnTo>
                    <a:pt x="46" y="177"/>
                  </a:lnTo>
                  <a:lnTo>
                    <a:pt x="33" y="166"/>
                  </a:lnTo>
                  <a:lnTo>
                    <a:pt x="20" y="151"/>
                  </a:lnTo>
                  <a:lnTo>
                    <a:pt x="12" y="135"/>
                  </a:lnTo>
                  <a:lnTo>
                    <a:pt x="8" y="126"/>
                  </a:lnTo>
                  <a:lnTo>
                    <a:pt x="6" y="118"/>
                  </a:lnTo>
                  <a:lnTo>
                    <a:pt x="4" y="108"/>
                  </a:lnTo>
                  <a:lnTo>
                    <a:pt x="4" y="97"/>
                  </a:lnTo>
                  <a:lnTo>
                    <a:pt x="6" y="79"/>
                  </a:lnTo>
                  <a:lnTo>
                    <a:pt x="10" y="64"/>
                  </a:lnTo>
                  <a:lnTo>
                    <a:pt x="18" y="48"/>
                  </a:lnTo>
                  <a:lnTo>
                    <a:pt x="27" y="35"/>
                  </a:lnTo>
                  <a:lnTo>
                    <a:pt x="39" y="23"/>
                  </a:lnTo>
                  <a:lnTo>
                    <a:pt x="52" y="14"/>
                  </a:lnTo>
                  <a:lnTo>
                    <a:pt x="68" y="8"/>
                  </a:lnTo>
                  <a:lnTo>
                    <a:pt x="83" y="2"/>
                  </a:lnTo>
                  <a:lnTo>
                    <a:pt x="77" y="2"/>
                  </a:lnTo>
                  <a:lnTo>
                    <a:pt x="71" y="2"/>
                  </a:lnTo>
                  <a:lnTo>
                    <a:pt x="56" y="8"/>
                  </a:lnTo>
                  <a:lnTo>
                    <a:pt x="43" y="16"/>
                  </a:lnTo>
                  <a:lnTo>
                    <a:pt x="39" y="20"/>
                  </a:lnTo>
                  <a:lnTo>
                    <a:pt x="33" y="23"/>
                  </a:lnTo>
                  <a:lnTo>
                    <a:pt x="25" y="31"/>
                  </a:lnTo>
                  <a:lnTo>
                    <a:pt x="20" y="39"/>
                  </a:lnTo>
                  <a:lnTo>
                    <a:pt x="14" y="47"/>
                  </a:lnTo>
                  <a:lnTo>
                    <a:pt x="8" y="56"/>
                  </a:lnTo>
                  <a:lnTo>
                    <a:pt x="4" y="66"/>
                  </a:lnTo>
                  <a:lnTo>
                    <a:pt x="2" y="75"/>
                  </a:lnTo>
                  <a:lnTo>
                    <a:pt x="0" y="87"/>
                  </a:lnTo>
                  <a:lnTo>
                    <a:pt x="0" y="97"/>
                  </a:lnTo>
                  <a:lnTo>
                    <a:pt x="0" y="108"/>
                  </a:lnTo>
                  <a:lnTo>
                    <a:pt x="2" y="118"/>
                  </a:lnTo>
                  <a:lnTo>
                    <a:pt x="4" y="127"/>
                  </a:lnTo>
                  <a:lnTo>
                    <a:pt x="8" y="137"/>
                  </a:lnTo>
                  <a:lnTo>
                    <a:pt x="18" y="154"/>
                  </a:lnTo>
                  <a:lnTo>
                    <a:pt x="29" y="168"/>
                  </a:lnTo>
                  <a:lnTo>
                    <a:pt x="45" y="181"/>
                  </a:lnTo>
                  <a:lnTo>
                    <a:pt x="62" y="189"/>
                  </a:lnTo>
                  <a:lnTo>
                    <a:pt x="70" y="193"/>
                  </a:lnTo>
                  <a:lnTo>
                    <a:pt x="79" y="195"/>
                  </a:lnTo>
                  <a:lnTo>
                    <a:pt x="91" y="197"/>
                  </a:lnTo>
                  <a:lnTo>
                    <a:pt x="100" y="197"/>
                  </a:lnTo>
                  <a:lnTo>
                    <a:pt x="112" y="197"/>
                  </a:lnTo>
                  <a:lnTo>
                    <a:pt x="121" y="195"/>
                  </a:lnTo>
                  <a:lnTo>
                    <a:pt x="131" y="193"/>
                  </a:lnTo>
                  <a:lnTo>
                    <a:pt x="141" y="189"/>
                  </a:lnTo>
                  <a:lnTo>
                    <a:pt x="152" y="181"/>
                  </a:lnTo>
                  <a:lnTo>
                    <a:pt x="164" y="174"/>
                  </a:lnTo>
                  <a:lnTo>
                    <a:pt x="171" y="168"/>
                  </a:lnTo>
                  <a:lnTo>
                    <a:pt x="179" y="158"/>
                  </a:lnTo>
                  <a:lnTo>
                    <a:pt x="185" y="151"/>
                  </a:lnTo>
                  <a:lnTo>
                    <a:pt x="190" y="141"/>
                  </a:lnTo>
                  <a:lnTo>
                    <a:pt x="194" y="131"/>
                  </a:lnTo>
                  <a:lnTo>
                    <a:pt x="198" y="120"/>
                  </a:lnTo>
                  <a:lnTo>
                    <a:pt x="200" y="108"/>
                  </a:lnTo>
                  <a:lnTo>
                    <a:pt x="200" y="97"/>
                  </a:lnTo>
                  <a:close/>
                </a:path>
              </a:pathLst>
            </a:custGeom>
            <a:solidFill>
              <a:srgbClr val="B0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55" name="Freeform 1426">
              <a:extLst>
                <a:ext uri="{FF2B5EF4-FFF2-40B4-BE49-F238E27FC236}">
                  <a16:creationId xmlns:a16="http://schemas.microsoft.com/office/drawing/2014/main" id="{128767EE-8968-2317-8660-A526D2E50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" y="2755"/>
              <a:ext cx="196" cy="193"/>
            </a:xfrm>
            <a:custGeom>
              <a:avLst/>
              <a:gdLst>
                <a:gd name="T0" fmla="*/ 194 w 196"/>
                <a:gd name="T1" fmla="*/ 79 h 193"/>
                <a:gd name="T2" fmla="*/ 185 w 196"/>
                <a:gd name="T3" fmla="*/ 48 h 193"/>
                <a:gd name="T4" fmla="*/ 164 w 196"/>
                <a:gd name="T5" fmla="*/ 23 h 193"/>
                <a:gd name="T6" fmla="*/ 139 w 196"/>
                <a:gd name="T7" fmla="*/ 6 h 193"/>
                <a:gd name="T8" fmla="*/ 117 w 196"/>
                <a:gd name="T9" fmla="*/ 2 h 193"/>
                <a:gd name="T10" fmla="*/ 131 w 196"/>
                <a:gd name="T11" fmla="*/ 6 h 193"/>
                <a:gd name="T12" fmla="*/ 158 w 196"/>
                <a:gd name="T13" fmla="*/ 23 h 193"/>
                <a:gd name="T14" fmla="*/ 179 w 196"/>
                <a:gd name="T15" fmla="*/ 48 h 193"/>
                <a:gd name="T16" fmla="*/ 190 w 196"/>
                <a:gd name="T17" fmla="*/ 79 h 193"/>
                <a:gd name="T18" fmla="*/ 190 w 196"/>
                <a:gd name="T19" fmla="*/ 114 h 193"/>
                <a:gd name="T20" fmla="*/ 177 w 196"/>
                <a:gd name="T21" fmla="*/ 149 h 193"/>
                <a:gd name="T22" fmla="*/ 150 w 196"/>
                <a:gd name="T23" fmla="*/ 174 h 193"/>
                <a:gd name="T24" fmla="*/ 117 w 196"/>
                <a:gd name="T25" fmla="*/ 187 h 193"/>
                <a:gd name="T26" fmla="*/ 79 w 196"/>
                <a:gd name="T27" fmla="*/ 187 h 193"/>
                <a:gd name="T28" fmla="*/ 44 w 196"/>
                <a:gd name="T29" fmla="*/ 174 h 193"/>
                <a:gd name="T30" fmla="*/ 19 w 196"/>
                <a:gd name="T31" fmla="*/ 149 h 193"/>
                <a:gd name="T32" fmla="*/ 6 w 196"/>
                <a:gd name="T33" fmla="*/ 114 h 193"/>
                <a:gd name="T34" fmla="*/ 6 w 196"/>
                <a:gd name="T35" fmla="*/ 77 h 193"/>
                <a:gd name="T36" fmla="*/ 18 w 196"/>
                <a:gd name="T37" fmla="*/ 46 h 193"/>
                <a:gd name="T38" fmla="*/ 41 w 196"/>
                <a:gd name="T39" fmla="*/ 20 h 193"/>
                <a:gd name="T40" fmla="*/ 71 w 196"/>
                <a:gd name="T41" fmla="*/ 4 h 193"/>
                <a:gd name="T42" fmla="*/ 81 w 196"/>
                <a:gd name="T43" fmla="*/ 0 h 193"/>
                <a:gd name="T44" fmla="*/ 60 w 196"/>
                <a:gd name="T45" fmla="*/ 6 h 193"/>
                <a:gd name="T46" fmla="*/ 33 w 196"/>
                <a:gd name="T47" fmla="*/ 23 h 193"/>
                <a:gd name="T48" fmla="*/ 12 w 196"/>
                <a:gd name="T49" fmla="*/ 48 h 193"/>
                <a:gd name="T50" fmla="*/ 2 w 196"/>
                <a:gd name="T51" fmla="*/ 79 h 193"/>
                <a:gd name="T52" fmla="*/ 0 w 196"/>
                <a:gd name="T53" fmla="*/ 106 h 193"/>
                <a:gd name="T54" fmla="*/ 4 w 196"/>
                <a:gd name="T55" fmla="*/ 125 h 193"/>
                <a:gd name="T56" fmla="*/ 18 w 196"/>
                <a:gd name="T57" fmla="*/ 150 h 193"/>
                <a:gd name="T58" fmla="*/ 43 w 196"/>
                <a:gd name="T59" fmla="*/ 177 h 193"/>
                <a:gd name="T60" fmla="*/ 69 w 196"/>
                <a:gd name="T61" fmla="*/ 189 h 193"/>
                <a:gd name="T62" fmla="*/ 89 w 196"/>
                <a:gd name="T63" fmla="*/ 193 h 193"/>
                <a:gd name="T64" fmla="*/ 108 w 196"/>
                <a:gd name="T65" fmla="*/ 193 h 193"/>
                <a:gd name="T66" fmla="*/ 127 w 196"/>
                <a:gd name="T67" fmla="*/ 189 h 193"/>
                <a:gd name="T68" fmla="*/ 154 w 196"/>
                <a:gd name="T69" fmla="*/ 177 h 193"/>
                <a:gd name="T70" fmla="*/ 179 w 196"/>
                <a:gd name="T71" fmla="*/ 150 h 193"/>
                <a:gd name="T72" fmla="*/ 192 w 196"/>
                <a:gd name="T73" fmla="*/ 125 h 193"/>
                <a:gd name="T74" fmla="*/ 196 w 196"/>
                <a:gd name="T75" fmla="*/ 106 h 19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6"/>
                <a:gd name="T115" fmla="*/ 0 h 193"/>
                <a:gd name="T116" fmla="*/ 196 w 196"/>
                <a:gd name="T117" fmla="*/ 193 h 19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6" h="193">
                  <a:moveTo>
                    <a:pt x="196" y="95"/>
                  </a:moveTo>
                  <a:lnTo>
                    <a:pt x="194" y="79"/>
                  </a:lnTo>
                  <a:lnTo>
                    <a:pt x="190" y="62"/>
                  </a:lnTo>
                  <a:lnTo>
                    <a:pt x="185" y="48"/>
                  </a:lnTo>
                  <a:lnTo>
                    <a:pt x="175" y="35"/>
                  </a:lnTo>
                  <a:lnTo>
                    <a:pt x="164" y="23"/>
                  </a:lnTo>
                  <a:lnTo>
                    <a:pt x="152" y="14"/>
                  </a:lnTo>
                  <a:lnTo>
                    <a:pt x="139" y="6"/>
                  </a:lnTo>
                  <a:lnTo>
                    <a:pt x="121" y="0"/>
                  </a:lnTo>
                  <a:lnTo>
                    <a:pt x="117" y="2"/>
                  </a:lnTo>
                  <a:lnTo>
                    <a:pt x="114" y="2"/>
                  </a:lnTo>
                  <a:lnTo>
                    <a:pt x="131" y="6"/>
                  </a:lnTo>
                  <a:lnTo>
                    <a:pt x="144" y="14"/>
                  </a:lnTo>
                  <a:lnTo>
                    <a:pt x="158" y="23"/>
                  </a:lnTo>
                  <a:lnTo>
                    <a:pt x="169" y="35"/>
                  </a:lnTo>
                  <a:lnTo>
                    <a:pt x="179" y="48"/>
                  </a:lnTo>
                  <a:lnTo>
                    <a:pt x="187" y="62"/>
                  </a:lnTo>
                  <a:lnTo>
                    <a:pt x="190" y="79"/>
                  </a:lnTo>
                  <a:lnTo>
                    <a:pt x="192" y="95"/>
                  </a:lnTo>
                  <a:lnTo>
                    <a:pt x="190" y="114"/>
                  </a:lnTo>
                  <a:lnTo>
                    <a:pt x="185" y="133"/>
                  </a:lnTo>
                  <a:lnTo>
                    <a:pt x="177" y="149"/>
                  </a:lnTo>
                  <a:lnTo>
                    <a:pt x="165" y="162"/>
                  </a:lnTo>
                  <a:lnTo>
                    <a:pt x="150" y="174"/>
                  </a:lnTo>
                  <a:lnTo>
                    <a:pt x="135" y="183"/>
                  </a:lnTo>
                  <a:lnTo>
                    <a:pt x="117" y="187"/>
                  </a:lnTo>
                  <a:lnTo>
                    <a:pt x="98" y="189"/>
                  </a:lnTo>
                  <a:lnTo>
                    <a:pt x="79" y="187"/>
                  </a:lnTo>
                  <a:lnTo>
                    <a:pt x="62" y="183"/>
                  </a:lnTo>
                  <a:lnTo>
                    <a:pt x="44" y="174"/>
                  </a:lnTo>
                  <a:lnTo>
                    <a:pt x="31" y="162"/>
                  </a:lnTo>
                  <a:lnTo>
                    <a:pt x="19" y="149"/>
                  </a:lnTo>
                  <a:lnTo>
                    <a:pt x="12" y="133"/>
                  </a:lnTo>
                  <a:lnTo>
                    <a:pt x="6" y="114"/>
                  </a:lnTo>
                  <a:lnTo>
                    <a:pt x="4" y="95"/>
                  </a:lnTo>
                  <a:lnTo>
                    <a:pt x="6" y="77"/>
                  </a:lnTo>
                  <a:lnTo>
                    <a:pt x="10" y="60"/>
                  </a:lnTo>
                  <a:lnTo>
                    <a:pt x="18" y="46"/>
                  </a:lnTo>
                  <a:lnTo>
                    <a:pt x="29" y="31"/>
                  </a:lnTo>
                  <a:lnTo>
                    <a:pt x="41" y="20"/>
                  </a:lnTo>
                  <a:lnTo>
                    <a:pt x="56" y="12"/>
                  </a:lnTo>
                  <a:lnTo>
                    <a:pt x="71" y="4"/>
                  </a:lnTo>
                  <a:lnTo>
                    <a:pt x="89" y="2"/>
                  </a:lnTo>
                  <a:lnTo>
                    <a:pt x="81" y="0"/>
                  </a:lnTo>
                  <a:lnTo>
                    <a:pt x="75" y="0"/>
                  </a:lnTo>
                  <a:lnTo>
                    <a:pt x="60" y="6"/>
                  </a:lnTo>
                  <a:lnTo>
                    <a:pt x="44" y="14"/>
                  </a:lnTo>
                  <a:lnTo>
                    <a:pt x="33" y="23"/>
                  </a:lnTo>
                  <a:lnTo>
                    <a:pt x="21" y="35"/>
                  </a:lnTo>
                  <a:lnTo>
                    <a:pt x="12" y="48"/>
                  </a:lnTo>
                  <a:lnTo>
                    <a:pt x="6" y="62"/>
                  </a:lnTo>
                  <a:lnTo>
                    <a:pt x="2" y="79"/>
                  </a:lnTo>
                  <a:lnTo>
                    <a:pt x="0" y="95"/>
                  </a:lnTo>
                  <a:lnTo>
                    <a:pt x="0" y="106"/>
                  </a:lnTo>
                  <a:lnTo>
                    <a:pt x="2" y="116"/>
                  </a:lnTo>
                  <a:lnTo>
                    <a:pt x="4" y="125"/>
                  </a:lnTo>
                  <a:lnTo>
                    <a:pt x="8" y="133"/>
                  </a:lnTo>
                  <a:lnTo>
                    <a:pt x="18" y="150"/>
                  </a:lnTo>
                  <a:lnTo>
                    <a:pt x="29" y="166"/>
                  </a:lnTo>
                  <a:lnTo>
                    <a:pt x="43" y="177"/>
                  </a:lnTo>
                  <a:lnTo>
                    <a:pt x="60" y="185"/>
                  </a:lnTo>
                  <a:lnTo>
                    <a:pt x="69" y="189"/>
                  </a:lnTo>
                  <a:lnTo>
                    <a:pt x="79" y="191"/>
                  </a:lnTo>
                  <a:lnTo>
                    <a:pt x="89" y="193"/>
                  </a:lnTo>
                  <a:lnTo>
                    <a:pt x="98" y="193"/>
                  </a:lnTo>
                  <a:lnTo>
                    <a:pt x="108" y="193"/>
                  </a:lnTo>
                  <a:lnTo>
                    <a:pt x="117" y="191"/>
                  </a:lnTo>
                  <a:lnTo>
                    <a:pt x="127" y="189"/>
                  </a:lnTo>
                  <a:lnTo>
                    <a:pt x="137" y="185"/>
                  </a:lnTo>
                  <a:lnTo>
                    <a:pt x="154" y="177"/>
                  </a:lnTo>
                  <a:lnTo>
                    <a:pt x="167" y="166"/>
                  </a:lnTo>
                  <a:lnTo>
                    <a:pt x="179" y="150"/>
                  </a:lnTo>
                  <a:lnTo>
                    <a:pt x="188" y="133"/>
                  </a:lnTo>
                  <a:lnTo>
                    <a:pt x="192" y="125"/>
                  </a:lnTo>
                  <a:lnTo>
                    <a:pt x="194" y="116"/>
                  </a:lnTo>
                  <a:lnTo>
                    <a:pt x="196" y="106"/>
                  </a:lnTo>
                  <a:lnTo>
                    <a:pt x="196" y="95"/>
                  </a:lnTo>
                  <a:close/>
                </a:path>
              </a:pathLst>
            </a:custGeom>
            <a:solidFill>
              <a:srgbClr val="B2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56" name="Freeform 1427">
              <a:extLst>
                <a:ext uri="{FF2B5EF4-FFF2-40B4-BE49-F238E27FC236}">
                  <a16:creationId xmlns:a16="http://schemas.microsoft.com/office/drawing/2014/main" id="{29B9DF8F-620E-1031-5893-E5D2EC71CB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53" y="2755"/>
              <a:ext cx="192" cy="191"/>
            </a:xfrm>
            <a:custGeom>
              <a:avLst/>
              <a:gdLst>
                <a:gd name="T0" fmla="*/ 190 w 192"/>
                <a:gd name="T1" fmla="*/ 79 h 191"/>
                <a:gd name="T2" fmla="*/ 181 w 192"/>
                <a:gd name="T3" fmla="*/ 48 h 191"/>
                <a:gd name="T4" fmla="*/ 160 w 192"/>
                <a:gd name="T5" fmla="*/ 23 h 191"/>
                <a:gd name="T6" fmla="*/ 133 w 192"/>
                <a:gd name="T7" fmla="*/ 6 h 191"/>
                <a:gd name="T8" fmla="*/ 110 w 192"/>
                <a:gd name="T9" fmla="*/ 2 h 191"/>
                <a:gd name="T10" fmla="*/ 90 w 192"/>
                <a:gd name="T11" fmla="*/ 2 h 191"/>
                <a:gd name="T12" fmla="*/ 64 w 192"/>
                <a:gd name="T13" fmla="*/ 6 h 191"/>
                <a:gd name="T14" fmla="*/ 35 w 192"/>
                <a:gd name="T15" fmla="*/ 21 h 191"/>
                <a:gd name="T16" fmla="*/ 14 w 192"/>
                <a:gd name="T17" fmla="*/ 46 h 191"/>
                <a:gd name="T18" fmla="*/ 2 w 192"/>
                <a:gd name="T19" fmla="*/ 77 h 191"/>
                <a:gd name="T20" fmla="*/ 0 w 192"/>
                <a:gd name="T21" fmla="*/ 106 h 191"/>
                <a:gd name="T22" fmla="*/ 4 w 192"/>
                <a:gd name="T23" fmla="*/ 124 h 191"/>
                <a:gd name="T24" fmla="*/ 16 w 192"/>
                <a:gd name="T25" fmla="*/ 149 h 191"/>
                <a:gd name="T26" fmla="*/ 42 w 192"/>
                <a:gd name="T27" fmla="*/ 175 h 191"/>
                <a:gd name="T28" fmla="*/ 67 w 192"/>
                <a:gd name="T29" fmla="*/ 187 h 191"/>
                <a:gd name="T30" fmla="*/ 87 w 192"/>
                <a:gd name="T31" fmla="*/ 191 h 191"/>
                <a:gd name="T32" fmla="*/ 106 w 192"/>
                <a:gd name="T33" fmla="*/ 191 h 191"/>
                <a:gd name="T34" fmla="*/ 125 w 192"/>
                <a:gd name="T35" fmla="*/ 187 h 191"/>
                <a:gd name="T36" fmla="*/ 150 w 192"/>
                <a:gd name="T37" fmla="*/ 175 h 191"/>
                <a:gd name="T38" fmla="*/ 177 w 192"/>
                <a:gd name="T39" fmla="*/ 149 h 191"/>
                <a:gd name="T40" fmla="*/ 188 w 192"/>
                <a:gd name="T41" fmla="*/ 124 h 191"/>
                <a:gd name="T42" fmla="*/ 192 w 192"/>
                <a:gd name="T43" fmla="*/ 106 h 191"/>
                <a:gd name="T44" fmla="*/ 188 w 192"/>
                <a:gd name="T45" fmla="*/ 95 h 191"/>
                <a:gd name="T46" fmla="*/ 181 w 192"/>
                <a:gd name="T47" fmla="*/ 131 h 191"/>
                <a:gd name="T48" fmla="*/ 162 w 192"/>
                <a:gd name="T49" fmla="*/ 160 h 191"/>
                <a:gd name="T50" fmla="*/ 133 w 192"/>
                <a:gd name="T51" fmla="*/ 181 h 191"/>
                <a:gd name="T52" fmla="*/ 96 w 192"/>
                <a:gd name="T53" fmla="*/ 187 h 191"/>
                <a:gd name="T54" fmla="*/ 60 w 192"/>
                <a:gd name="T55" fmla="*/ 181 h 191"/>
                <a:gd name="T56" fmla="*/ 31 w 192"/>
                <a:gd name="T57" fmla="*/ 160 h 191"/>
                <a:gd name="T58" fmla="*/ 12 w 192"/>
                <a:gd name="T59" fmla="*/ 131 h 191"/>
                <a:gd name="T60" fmla="*/ 4 w 192"/>
                <a:gd name="T61" fmla="*/ 95 h 191"/>
                <a:gd name="T62" fmla="*/ 12 w 192"/>
                <a:gd name="T63" fmla="*/ 60 h 191"/>
                <a:gd name="T64" fmla="*/ 31 w 192"/>
                <a:gd name="T65" fmla="*/ 31 h 191"/>
                <a:gd name="T66" fmla="*/ 60 w 192"/>
                <a:gd name="T67" fmla="*/ 10 h 191"/>
                <a:gd name="T68" fmla="*/ 96 w 192"/>
                <a:gd name="T69" fmla="*/ 2 h 191"/>
                <a:gd name="T70" fmla="*/ 133 w 192"/>
                <a:gd name="T71" fmla="*/ 10 h 191"/>
                <a:gd name="T72" fmla="*/ 162 w 192"/>
                <a:gd name="T73" fmla="*/ 31 h 191"/>
                <a:gd name="T74" fmla="*/ 181 w 192"/>
                <a:gd name="T75" fmla="*/ 60 h 191"/>
                <a:gd name="T76" fmla="*/ 188 w 192"/>
                <a:gd name="T77" fmla="*/ 95 h 19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92"/>
                <a:gd name="T118" fmla="*/ 0 h 191"/>
                <a:gd name="T119" fmla="*/ 192 w 192"/>
                <a:gd name="T120" fmla="*/ 191 h 19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92" h="191">
                  <a:moveTo>
                    <a:pt x="192" y="95"/>
                  </a:moveTo>
                  <a:lnTo>
                    <a:pt x="190" y="79"/>
                  </a:lnTo>
                  <a:lnTo>
                    <a:pt x="186" y="62"/>
                  </a:lnTo>
                  <a:lnTo>
                    <a:pt x="181" y="48"/>
                  </a:lnTo>
                  <a:lnTo>
                    <a:pt x="171" y="35"/>
                  </a:lnTo>
                  <a:lnTo>
                    <a:pt x="160" y="23"/>
                  </a:lnTo>
                  <a:lnTo>
                    <a:pt x="146" y="14"/>
                  </a:lnTo>
                  <a:lnTo>
                    <a:pt x="133" y="6"/>
                  </a:lnTo>
                  <a:lnTo>
                    <a:pt x="117" y="2"/>
                  </a:lnTo>
                  <a:lnTo>
                    <a:pt x="110" y="2"/>
                  </a:lnTo>
                  <a:lnTo>
                    <a:pt x="104" y="4"/>
                  </a:lnTo>
                  <a:lnTo>
                    <a:pt x="90" y="2"/>
                  </a:lnTo>
                  <a:lnTo>
                    <a:pt x="79" y="0"/>
                  </a:lnTo>
                  <a:lnTo>
                    <a:pt x="64" y="6"/>
                  </a:lnTo>
                  <a:lnTo>
                    <a:pt x="48" y="12"/>
                  </a:lnTo>
                  <a:lnTo>
                    <a:pt x="35" y="21"/>
                  </a:lnTo>
                  <a:lnTo>
                    <a:pt x="23" y="33"/>
                  </a:lnTo>
                  <a:lnTo>
                    <a:pt x="14" y="46"/>
                  </a:lnTo>
                  <a:lnTo>
                    <a:pt x="6" y="62"/>
                  </a:lnTo>
                  <a:lnTo>
                    <a:pt x="2" y="77"/>
                  </a:lnTo>
                  <a:lnTo>
                    <a:pt x="0" y="95"/>
                  </a:lnTo>
                  <a:lnTo>
                    <a:pt x="0" y="106"/>
                  </a:lnTo>
                  <a:lnTo>
                    <a:pt x="2" y="116"/>
                  </a:lnTo>
                  <a:lnTo>
                    <a:pt x="4" y="124"/>
                  </a:lnTo>
                  <a:lnTo>
                    <a:pt x="8" y="133"/>
                  </a:lnTo>
                  <a:lnTo>
                    <a:pt x="16" y="149"/>
                  </a:lnTo>
                  <a:lnTo>
                    <a:pt x="29" y="164"/>
                  </a:lnTo>
                  <a:lnTo>
                    <a:pt x="42" y="175"/>
                  </a:lnTo>
                  <a:lnTo>
                    <a:pt x="58" y="185"/>
                  </a:lnTo>
                  <a:lnTo>
                    <a:pt x="67" y="187"/>
                  </a:lnTo>
                  <a:lnTo>
                    <a:pt x="77" y="189"/>
                  </a:lnTo>
                  <a:lnTo>
                    <a:pt x="87" y="191"/>
                  </a:lnTo>
                  <a:lnTo>
                    <a:pt x="96" y="191"/>
                  </a:lnTo>
                  <a:lnTo>
                    <a:pt x="106" y="191"/>
                  </a:lnTo>
                  <a:lnTo>
                    <a:pt x="115" y="189"/>
                  </a:lnTo>
                  <a:lnTo>
                    <a:pt x="125" y="187"/>
                  </a:lnTo>
                  <a:lnTo>
                    <a:pt x="133" y="185"/>
                  </a:lnTo>
                  <a:lnTo>
                    <a:pt x="150" y="175"/>
                  </a:lnTo>
                  <a:lnTo>
                    <a:pt x="163" y="164"/>
                  </a:lnTo>
                  <a:lnTo>
                    <a:pt x="177" y="149"/>
                  </a:lnTo>
                  <a:lnTo>
                    <a:pt x="185" y="133"/>
                  </a:lnTo>
                  <a:lnTo>
                    <a:pt x="188" y="124"/>
                  </a:lnTo>
                  <a:lnTo>
                    <a:pt x="190" y="116"/>
                  </a:lnTo>
                  <a:lnTo>
                    <a:pt x="192" y="106"/>
                  </a:lnTo>
                  <a:lnTo>
                    <a:pt x="192" y="95"/>
                  </a:lnTo>
                  <a:close/>
                  <a:moveTo>
                    <a:pt x="188" y="95"/>
                  </a:moveTo>
                  <a:lnTo>
                    <a:pt x="186" y="114"/>
                  </a:lnTo>
                  <a:lnTo>
                    <a:pt x="181" y="131"/>
                  </a:lnTo>
                  <a:lnTo>
                    <a:pt x="173" y="147"/>
                  </a:lnTo>
                  <a:lnTo>
                    <a:pt x="162" y="160"/>
                  </a:lnTo>
                  <a:lnTo>
                    <a:pt x="148" y="172"/>
                  </a:lnTo>
                  <a:lnTo>
                    <a:pt x="133" y="181"/>
                  </a:lnTo>
                  <a:lnTo>
                    <a:pt x="115" y="187"/>
                  </a:lnTo>
                  <a:lnTo>
                    <a:pt x="96" y="187"/>
                  </a:lnTo>
                  <a:lnTo>
                    <a:pt x="77" y="187"/>
                  </a:lnTo>
                  <a:lnTo>
                    <a:pt x="60" y="181"/>
                  </a:lnTo>
                  <a:lnTo>
                    <a:pt x="44" y="172"/>
                  </a:lnTo>
                  <a:lnTo>
                    <a:pt x="31" y="160"/>
                  </a:lnTo>
                  <a:lnTo>
                    <a:pt x="19" y="147"/>
                  </a:lnTo>
                  <a:lnTo>
                    <a:pt x="12" y="131"/>
                  </a:lnTo>
                  <a:lnTo>
                    <a:pt x="6" y="114"/>
                  </a:lnTo>
                  <a:lnTo>
                    <a:pt x="4" y="95"/>
                  </a:lnTo>
                  <a:lnTo>
                    <a:pt x="6" y="77"/>
                  </a:lnTo>
                  <a:lnTo>
                    <a:pt x="12" y="60"/>
                  </a:lnTo>
                  <a:lnTo>
                    <a:pt x="19" y="45"/>
                  </a:lnTo>
                  <a:lnTo>
                    <a:pt x="31" y="31"/>
                  </a:lnTo>
                  <a:lnTo>
                    <a:pt x="44" y="20"/>
                  </a:lnTo>
                  <a:lnTo>
                    <a:pt x="60" y="10"/>
                  </a:lnTo>
                  <a:lnTo>
                    <a:pt x="77" y="4"/>
                  </a:lnTo>
                  <a:lnTo>
                    <a:pt x="96" y="2"/>
                  </a:lnTo>
                  <a:lnTo>
                    <a:pt x="115" y="4"/>
                  </a:lnTo>
                  <a:lnTo>
                    <a:pt x="133" y="10"/>
                  </a:lnTo>
                  <a:lnTo>
                    <a:pt x="148" y="20"/>
                  </a:lnTo>
                  <a:lnTo>
                    <a:pt x="162" y="31"/>
                  </a:lnTo>
                  <a:lnTo>
                    <a:pt x="173" y="45"/>
                  </a:lnTo>
                  <a:lnTo>
                    <a:pt x="181" y="60"/>
                  </a:lnTo>
                  <a:lnTo>
                    <a:pt x="186" y="77"/>
                  </a:lnTo>
                  <a:lnTo>
                    <a:pt x="188" y="95"/>
                  </a:lnTo>
                  <a:close/>
                </a:path>
              </a:pathLst>
            </a:custGeom>
            <a:solidFill>
              <a:srgbClr val="B3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57" name="Freeform 1428">
              <a:extLst>
                <a:ext uri="{FF2B5EF4-FFF2-40B4-BE49-F238E27FC236}">
                  <a16:creationId xmlns:a16="http://schemas.microsoft.com/office/drawing/2014/main" id="{887E8A41-3F95-850F-0F0C-E4C732B854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55" y="2757"/>
              <a:ext cx="188" cy="187"/>
            </a:xfrm>
            <a:custGeom>
              <a:avLst/>
              <a:gdLst>
                <a:gd name="T0" fmla="*/ 186 w 188"/>
                <a:gd name="T1" fmla="*/ 77 h 187"/>
                <a:gd name="T2" fmla="*/ 175 w 188"/>
                <a:gd name="T3" fmla="*/ 46 h 187"/>
                <a:gd name="T4" fmla="*/ 154 w 188"/>
                <a:gd name="T5" fmla="*/ 21 h 187"/>
                <a:gd name="T6" fmla="*/ 127 w 188"/>
                <a:gd name="T7" fmla="*/ 4 h 187"/>
                <a:gd name="T8" fmla="*/ 106 w 188"/>
                <a:gd name="T9" fmla="*/ 0 h 187"/>
                <a:gd name="T10" fmla="*/ 94 w 188"/>
                <a:gd name="T11" fmla="*/ 0 h 187"/>
                <a:gd name="T12" fmla="*/ 67 w 188"/>
                <a:gd name="T13" fmla="*/ 2 h 187"/>
                <a:gd name="T14" fmla="*/ 37 w 188"/>
                <a:gd name="T15" fmla="*/ 18 h 187"/>
                <a:gd name="T16" fmla="*/ 14 w 188"/>
                <a:gd name="T17" fmla="*/ 44 h 187"/>
                <a:gd name="T18" fmla="*/ 2 w 188"/>
                <a:gd name="T19" fmla="*/ 75 h 187"/>
                <a:gd name="T20" fmla="*/ 2 w 188"/>
                <a:gd name="T21" fmla="*/ 112 h 187"/>
                <a:gd name="T22" fmla="*/ 15 w 188"/>
                <a:gd name="T23" fmla="*/ 147 h 187"/>
                <a:gd name="T24" fmla="*/ 40 w 188"/>
                <a:gd name="T25" fmla="*/ 172 h 187"/>
                <a:gd name="T26" fmla="*/ 75 w 188"/>
                <a:gd name="T27" fmla="*/ 185 h 187"/>
                <a:gd name="T28" fmla="*/ 113 w 188"/>
                <a:gd name="T29" fmla="*/ 185 h 187"/>
                <a:gd name="T30" fmla="*/ 146 w 188"/>
                <a:gd name="T31" fmla="*/ 172 h 187"/>
                <a:gd name="T32" fmla="*/ 173 w 188"/>
                <a:gd name="T33" fmla="*/ 147 h 187"/>
                <a:gd name="T34" fmla="*/ 186 w 188"/>
                <a:gd name="T35" fmla="*/ 112 h 187"/>
                <a:gd name="T36" fmla="*/ 184 w 188"/>
                <a:gd name="T37" fmla="*/ 93 h 187"/>
                <a:gd name="T38" fmla="*/ 177 w 188"/>
                <a:gd name="T39" fmla="*/ 129 h 187"/>
                <a:gd name="T40" fmla="*/ 158 w 188"/>
                <a:gd name="T41" fmla="*/ 158 h 187"/>
                <a:gd name="T42" fmla="*/ 129 w 188"/>
                <a:gd name="T43" fmla="*/ 177 h 187"/>
                <a:gd name="T44" fmla="*/ 94 w 188"/>
                <a:gd name="T45" fmla="*/ 183 h 187"/>
                <a:gd name="T46" fmla="*/ 60 w 188"/>
                <a:gd name="T47" fmla="*/ 177 h 187"/>
                <a:gd name="T48" fmla="*/ 31 w 188"/>
                <a:gd name="T49" fmla="*/ 158 h 187"/>
                <a:gd name="T50" fmla="*/ 12 w 188"/>
                <a:gd name="T51" fmla="*/ 129 h 187"/>
                <a:gd name="T52" fmla="*/ 4 w 188"/>
                <a:gd name="T53" fmla="*/ 93 h 187"/>
                <a:gd name="T54" fmla="*/ 12 w 188"/>
                <a:gd name="T55" fmla="*/ 58 h 187"/>
                <a:gd name="T56" fmla="*/ 31 w 188"/>
                <a:gd name="T57" fmla="*/ 29 h 187"/>
                <a:gd name="T58" fmla="*/ 60 w 188"/>
                <a:gd name="T59" fmla="*/ 10 h 187"/>
                <a:gd name="T60" fmla="*/ 94 w 188"/>
                <a:gd name="T61" fmla="*/ 2 h 187"/>
                <a:gd name="T62" fmla="*/ 129 w 188"/>
                <a:gd name="T63" fmla="*/ 10 h 187"/>
                <a:gd name="T64" fmla="*/ 158 w 188"/>
                <a:gd name="T65" fmla="*/ 29 h 187"/>
                <a:gd name="T66" fmla="*/ 177 w 188"/>
                <a:gd name="T67" fmla="*/ 58 h 187"/>
                <a:gd name="T68" fmla="*/ 184 w 188"/>
                <a:gd name="T69" fmla="*/ 93 h 18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88"/>
                <a:gd name="T106" fmla="*/ 0 h 187"/>
                <a:gd name="T107" fmla="*/ 188 w 188"/>
                <a:gd name="T108" fmla="*/ 187 h 18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88" h="187">
                  <a:moveTo>
                    <a:pt x="188" y="93"/>
                  </a:moveTo>
                  <a:lnTo>
                    <a:pt x="186" y="77"/>
                  </a:lnTo>
                  <a:lnTo>
                    <a:pt x="183" y="60"/>
                  </a:lnTo>
                  <a:lnTo>
                    <a:pt x="175" y="46"/>
                  </a:lnTo>
                  <a:lnTo>
                    <a:pt x="165" y="33"/>
                  </a:lnTo>
                  <a:lnTo>
                    <a:pt x="154" y="21"/>
                  </a:lnTo>
                  <a:lnTo>
                    <a:pt x="140" y="12"/>
                  </a:lnTo>
                  <a:lnTo>
                    <a:pt x="127" y="4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2" y="2"/>
                  </a:lnTo>
                  <a:lnTo>
                    <a:pt x="94" y="0"/>
                  </a:lnTo>
                  <a:lnTo>
                    <a:pt x="85" y="0"/>
                  </a:lnTo>
                  <a:lnTo>
                    <a:pt x="67" y="2"/>
                  </a:lnTo>
                  <a:lnTo>
                    <a:pt x="52" y="10"/>
                  </a:lnTo>
                  <a:lnTo>
                    <a:pt x="37" y="18"/>
                  </a:lnTo>
                  <a:lnTo>
                    <a:pt x="25" y="29"/>
                  </a:lnTo>
                  <a:lnTo>
                    <a:pt x="14" y="44"/>
                  </a:lnTo>
                  <a:lnTo>
                    <a:pt x="6" y="58"/>
                  </a:lnTo>
                  <a:lnTo>
                    <a:pt x="2" y="75"/>
                  </a:lnTo>
                  <a:lnTo>
                    <a:pt x="0" y="93"/>
                  </a:lnTo>
                  <a:lnTo>
                    <a:pt x="2" y="112"/>
                  </a:lnTo>
                  <a:lnTo>
                    <a:pt x="8" y="131"/>
                  </a:lnTo>
                  <a:lnTo>
                    <a:pt x="15" y="147"/>
                  </a:lnTo>
                  <a:lnTo>
                    <a:pt x="27" y="160"/>
                  </a:lnTo>
                  <a:lnTo>
                    <a:pt x="40" y="172"/>
                  </a:lnTo>
                  <a:lnTo>
                    <a:pt x="58" y="181"/>
                  </a:lnTo>
                  <a:lnTo>
                    <a:pt x="75" y="185"/>
                  </a:lnTo>
                  <a:lnTo>
                    <a:pt x="94" y="187"/>
                  </a:lnTo>
                  <a:lnTo>
                    <a:pt x="113" y="185"/>
                  </a:lnTo>
                  <a:lnTo>
                    <a:pt x="131" y="181"/>
                  </a:lnTo>
                  <a:lnTo>
                    <a:pt x="146" y="172"/>
                  </a:lnTo>
                  <a:lnTo>
                    <a:pt x="161" y="160"/>
                  </a:lnTo>
                  <a:lnTo>
                    <a:pt x="173" y="147"/>
                  </a:lnTo>
                  <a:lnTo>
                    <a:pt x="181" y="131"/>
                  </a:lnTo>
                  <a:lnTo>
                    <a:pt x="186" y="112"/>
                  </a:lnTo>
                  <a:lnTo>
                    <a:pt x="188" y="93"/>
                  </a:lnTo>
                  <a:close/>
                  <a:moveTo>
                    <a:pt x="184" y="93"/>
                  </a:moveTo>
                  <a:lnTo>
                    <a:pt x="183" y="112"/>
                  </a:lnTo>
                  <a:lnTo>
                    <a:pt x="177" y="129"/>
                  </a:lnTo>
                  <a:lnTo>
                    <a:pt x="169" y="145"/>
                  </a:lnTo>
                  <a:lnTo>
                    <a:pt x="158" y="158"/>
                  </a:lnTo>
                  <a:lnTo>
                    <a:pt x="144" y="168"/>
                  </a:lnTo>
                  <a:lnTo>
                    <a:pt x="129" y="177"/>
                  </a:lnTo>
                  <a:lnTo>
                    <a:pt x="112" y="183"/>
                  </a:lnTo>
                  <a:lnTo>
                    <a:pt x="94" y="183"/>
                  </a:lnTo>
                  <a:lnTo>
                    <a:pt x="75" y="183"/>
                  </a:lnTo>
                  <a:lnTo>
                    <a:pt x="60" y="177"/>
                  </a:lnTo>
                  <a:lnTo>
                    <a:pt x="44" y="168"/>
                  </a:lnTo>
                  <a:lnTo>
                    <a:pt x="31" y="158"/>
                  </a:lnTo>
                  <a:lnTo>
                    <a:pt x="19" y="145"/>
                  </a:lnTo>
                  <a:lnTo>
                    <a:pt x="12" y="129"/>
                  </a:lnTo>
                  <a:lnTo>
                    <a:pt x="6" y="112"/>
                  </a:lnTo>
                  <a:lnTo>
                    <a:pt x="4" y="93"/>
                  </a:lnTo>
                  <a:lnTo>
                    <a:pt x="6" y="75"/>
                  </a:lnTo>
                  <a:lnTo>
                    <a:pt x="12" y="58"/>
                  </a:lnTo>
                  <a:lnTo>
                    <a:pt x="19" y="43"/>
                  </a:lnTo>
                  <a:lnTo>
                    <a:pt x="31" y="29"/>
                  </a:lnTo>
                  <a:lnTo>
                    <a:pt x="44" y="18"/>
                  </a:lnTo>
                  <a:lnTo>
                    <a:pt x="60" y="10"/>
                  </a:lnTo>
                  <a:lnTo>
                    <a:pt x="75" y="4"/>
                  </a:lnTo>
                  <a:lnTo>
                    <a:pt x="94" y="2"/>
                  </a:lnTo>
                  <a:lnTo>
                    <a:pt x="112" y="4"/>
                  </a:lnTo>
                  <a:lnTo>
                    <a:pt x="129" y="10"/>
                  </a:lnTo>
                  <a:lnTo>
                    <a:pt x="144" y="18"/>
                  </a:lnTo>
                  <a:lnTo>
                    <a:pt x="158" y="29"/>
                  </a:lnTo>
                  <a:lnTo>
                    <a:pt x="169" y="43"/>
                  </a:lnTo>
                  <a:lnTo>
                    <a:pt x="177" y="58"/>
                  </a:lnTo>
                  <a:lnTo>
                    <a:pt x="183" y="75"/>
                  </a:lnTo>
                  <a:lnTo>
                    <a:pt x="184" y="93"/>
                  </a:lnTo>
                  <a:close/>
                </a:path>
              </a:pathLst>
            </a:custGeom>
            <a:solidFill>
              <a:srgbClr val="B4B4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58" name="Freeform 1429">
              <a:extLst>
                <a:ext uri="{FF2B5EF4-FFF2-40B4-BE49-F238E27FC236}">
                  <a16:creationId xmlns:a16="http://schemas.microsoft.com/office/drawing/2014/main" id="{901181DC-1053-E226-155E-1C7EB2DB8D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57" y="2757"/>
              <a:ext cx="184" cy="185"/>
            </a:xfrm>
            <a:custGeom>
              <a:avLst/>
              <a:gdLst>
                <a:gd name="T0" fmla="*/ 182 w 184"/>
                <a:gd name="T1" fmla="*/ 75 h 185"/>
                <a:gd name="T2" fmla="*/ 169 w 184"/>
                <a:gd name="T3" fmla="*/ 43 h 185"/>
                <a:gd name="T4" fmla="*/ 144 w 184"/>
                <a:gd name="T5" fmla="*/ 18 h 185"/>
                <a:gd name="T6" fmla="*/ 111 w 184"/>
                <a:gd name="T7" fmla="*/ 2 h 185"/>
                <a:gd name="T8" fmla="*/ 73 w 184"/>
                <a:gd name="T9" fmla="*/ 2 h 185"/>
                <a:gd name="T10" fmla="*/ 40 w 184"/>
                <a:gd name="T11" fmla="*/ 18 h 185"/>
                <a:gd name="T12" fmla="*/ 15 w 184"/>
                <a:gd name="T13" fmla="*/ 43 h 185"/>
                <a:gd name="T14" fmla="*/ 2 w 184"/>
                <a:gd name="T15" fmla="*/ 75 h 185"/>
                <a:gd name="T16" fmla="*/ 2 w 184"/>
                <a:gd name="T17" fmla="*/ 112 h 185"/>
                <a:gd name="T18" fmla="*/ 15 w 184"/>
                <a:gd name="T19" fmla="*/ 145 h 185"/>
                <a:gd name="T20" fmla="*/ 40 w 184"/>
                <a:gd name="T21" fmla="*/ 170 h 185"/>
                <a:gd name="T22" fmla="*/ 73 w 184"/>
                <a:gd name="T23" fmla="*/ 185 h 185"/>
                <a:gd name="T24" fmla="*/ 111 w 184"/>
                <a:gd name="T25" fmla="*/ 185 h 185"/>
                <a:gd name="T26" fmla="*/ 144 w 184"/>
                <a:gd name="T27" fmla="*/ 170 h 185"/>
                <a:gd name="T28" fmla="*/ 169 w 184"/>
                <a:gd name="T29" fmla="*/ 145 h 185"/>
                <a:gd name="T30" fmla="*/ 182 w 184"/>
                <a:gd name="T31" fmla="*/ 112 h 185"/>
                <a:gd name="T32" fmla="*/ 181 w 184"/>
                <a:gd name="T33" fmla="*/ 93 h 185"/>
                <a:gd name="T34" fmla="*/ 173 w 184"/>
                <a:gd name="T35" fmla="*/ 127 h 185"/>
                <a:gd name="T36" fmla="*/ 156 w 184"/>
                <a:gd name="T37" fmla="*/ 156 h 185"/>
                <a:gd name="T38" fmla="*/ 127 w 184"/>
                <a:gd name="T39" fmla="*/ 175 h 185"/>
                <a:gd name="T40" fmla="*/ 92 w 184"/>
                <a:gd name="T41" fmla="*/ 181 h 185"/>
                <a:gd name="T42" fmla="*/ 58 w 184"/>
                <a:gd name="T43" fmla="*/ 175 h 185"/>
                <a:gd name="T44" fmla="*/ 29 w 184"/>
                <a:gd name="T45" fmla="*/ 156 h 185"/>
                <a:gd name="T46" fmla="*/ 10 w 184"/>
                <a:gd name="T47" fmla="*/ 127 h 185"/>
                <a:gd name="T48" fmla="*/ 4 w 184"/>
                <a:gd name="T49" fmla="*/ 93 h 185"/>
                <a:gd name="T50" fmla="*/ 10 w 184"/>
                <a:gd name="T51" fmla="*/ 60 h 185"/>
                <a:gd name="T52" fmla="*/ 29 w 184"/>
                <a:gd name="T53" fmla="*/ 31 h 185"/>
                <a:gd name="T54" fmla="*/ 58 w 184"/>
                <a:gd name="T55" fmla="*/ 12 h 185"/>
                <a:gd name="T56" fmla="*/ 92 w 184"/>
                <a:gd name="T57" fmla="*/ 4 h 185"/>
                <a:gd name="T58" fmla="*/ 127 w 184"/>
                <a:gd name="T59" fmla="*/ 12 h 185"/>
                <a:gd name="T60" fmla="*/ 156 w 184"/>
                <a:gd name="T61" fmla="*/ 31 h 185"/>
                <a:gd name="T62" fmla="*/ 173 w 184"/>
                <a:gd name="T63" fmla="*/ 60 h 185"/>
                <a:gd name="T64" fmla="*/ 181 w 184"/>
                <a:gd name="T65" fmla="*/ 93 h 1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4"/>
                <a:gd name="T100" fmla="*/ 0 h 185"/>
                <a:gd name="T101" fmla="*/ 184 w 184"/>
                <a:gd name="T102" fmla="*/ 185 h 18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4" h="185">
                  <a:moveTo>
                    <a:pt x="184" y="93"/>
                  </a:moveTo>
                  <a:lnTo>
                    <a:pt x="182" y="75"/>
                  </a:lnTo>
                  <a:lnTo>
                    <a:pt x="177" y="58"/>
                  </a:lnTo>
                  <a:lnTo>
                    <a:pt x="169" y="43"/>
                  </a:lnTo>
                  <a:lnTo>
                    <a:pt x="158" y="29"/>
                  </a:lnTo>
                  <a:lnTo>
                    <a:pt x="144" y="18"/>
                  </a:lnTo>
                  <a:lnTo>
                    <a:pt x="129" y="8"/>
                  </a:lnTo>
                  <a:lnTo>
                    <a:pt x="111" y="2"/>
                  </a:lnTo>
                  <a:lnTo>
                    <a:pt x="92" y="0"/>
                  </a:lnTo>
                  <a:lnTo>
                    <a:pt x="73" y="2"/>
                  </a:lnTo>
                  <a:lnTo>
                    <a:pt x="56" y="8"/>
                  </a:lnTo>
                  <a:lnTo>
                    <a:pt x="40" y="18"/>
                  </a:lnTo>
                  <a:lnTo>
                    <a:pt x="27" y="29"/>
                  </a:lnTo>
                  <a:lnTo>
                    <a:pt x="15" y="43"/>
                  </a:lnTo>
                  <a:lnTo>
                    <a:pt x="8" y="58"/>
                  </a:lnTo>
                  <a:lnTo>
                    <a:pt x="2" y="75"/>
                  </a:lnTo>
                  <a:lnTo>
                    <a:pt x="0" y="93"/>
                  </a:lnTo>
                  <a:lnTo>
                    <a:pt x="2" y="112"/>
                  </a:lnTo>
                  <a:lnTo>
                    <a:pt x="8" y="129"/>
                  </a:lnTo>
                  <a:lnTo>
                    <a:pt x="15" y="145"/>
                  </a:lnTo>
                  <a:lnTo>
                    <a:pt x="27" y="158"/>
                  </a:lnTo>
                  <a:lnTo>
                    <a:pt x="40" y="170"/>
                  </a:lnTo>
                  <a:lnTo>
                    <a:pt x="56" y="179"/>
                  </a:lnTo>
                  <a:lnTo>
                    <a:pt x="73" y="185"/>
                  </a:lnTo>
                  <a:lnTo>
                    <a:pt x="92" y="185"/>
                  </a:lnTo>
                  <a:lnTo>
                    <a:pt x="111" y="185"/>
                  </a:lnTo>
                  <a:lnTo>
                    <a:pt x="129" y="179"/>
                  </a:lnTo>
                  <a:lnTo>
                    <a:pt x="144" y="170"/>
                  </a:lnTo>
                  <a:lnTo>
                    <a:pt x="158" y="158"/>
                  </a:lnTo>
                  <a:lnTo>
                    <a:pt x="169" y="145"/>
                  </a:lnTo>
                  <a:lnTo>
                    <a:pt x="177" y="129"/>
                  </a:lnTo>
                  <a:lnTo>
                    <a:pt x="182" y="112"/>
                  </a:lnTo>
                  <a:lnTo>
                    <a:pt x="184" y="93"/>
                  </a:lnTo>
                  <a:close/>
                  <a:moveTo>
                    <a:pt x="181" y="93"/>
                  </a:moveTo>
                  <a:lnTo>
                    <a:pt x="179" y="112"/>
                  </a:lnTo>
                  <a:lnTo>
                    <a:pt x="173" y="127"/>
                  </a:lnTo>
                  <a:lnTo>
                    <a:pt x="165" y="143"/>
                  </a:lnTo>
                  <a:lnTo>
                    <a:pt x="156" y="156"/>
                  </a:lnTo>
                  <a:lnTo>
                    <a:pt x="142" y="168"/>
                  </a:lnTo>
                  <a:lnTo>
                    <a:pt x="127" y="175"/>
                  </a:lnTo>
                  <a:lnTo>
                    <a:pt x="110" y="181"/>
                  </a:lnTo>
                  <a:lnTo>
                    <a:pt x="92" y="181"/>
                  </a:lnTo>
                  <a:lnTo>
                    <a:pt x="75" y="181"/>
                  </a:lnTo>
                  <a:lnTo>
                    <a:pt x="58" y="175"/>
                  </a:lnTo>
                  <a:lnTo>
                    <a:pt x="42" y="168"/>
                  </a:lnTo>
                  <a:lnTo>
                    <a:pt x="29" y="156"/>
                  </a:lnTo>
                  <a:lnTo>
                    <a:pt x="19" y="143"/>
                  </a:lnTo>
                  <a:lnTo>
                    <a:pt x="10" y="127"/>
                  </a:lnTo>
                  <a:lnTo>
                    <a:pt x="6" y="112"/>
                  </a:lnTo>
                  <a:lnTo>
                    <a:pt x="4" y="93"/>
                  </a:lnTo>
                  <a:lnTo>
                    <a:pt x="6" y="75"/>
                  </a:lnTo>
                  <a:lnTo>
                    <a:pt x="10" y="60"/>
                  </a:lnTo>
                  <a:lnTo>
                    <a:pt x="19" y="44"/>
                  </a:lnTo>
                  <a:lnTo>
                    <a:pt x="29" y="31"/>
                  </a:lnTo>
                  <a:lnTo>
                    <a:pt x="42" y="19"/>
                  </a:lnTo>
                  <a:lnTo>
                    <a:pt x="58" y="12"/>
                  </a:lnTo>
                  <a:lnTo>
                    <a:pt x="75" y="6"/>
                  </a:lnTo>
                  <a:lnTo>
                    <a:pt x="92" y="4"/>
                  </a:lnTo>
                  <a:lnTo>
                    <a:pt x="110" y="6"/>
                  </a:lnTo>
                  <a:lnTo>
                    <a:pt x="127" y="12"/>
                  </a:lnTo>
                  <a:lnTo>
                    <a:pt x="142" y="19"/>
                  </a:lnTo>
                  <a:lnTo>
                    <a:pt x="156" y="31"/>
                  </a:lnTo>
                  <a:lnTo>
                    <a:pt x="165" y="44"/>
                  </a:lnTo>
                  <a:lnTo>
                    <a:pt x="173" y="60"/>
                  </a:lnTo>
                  <a:lnTo>
                    <a:pt x="179" y="75"/>
                  </a:lnTo>
                  <a:lnTo>
                    <a:pt x="181" y="93"/>
                  </a:lnTo>
                  <a:close/>
                </a:path>
              </a:pathLst>
            </a:custGeom>
            <a:solidFill>
              <a:srgbClr val="B6B6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59" name="Freeform 1430">
              <a:extLst>
                <a:ext uri="{FF2B5EF4-FFF2-40B4-BE49-F238E27FC236}">
                  <a16:creationId xmlns:a16="http://schemas.microsoft.com/office/drawing/2014/main" id="{9EBADBE6-B83C-DFDF-8F86-34E121B554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59" y="2759"/>
              <a:ext cx="180" cy="181"/>
            </a:xfrm>
            <a:custGeom>
              <a:avLst/>
              <a:gdLst>
                <a:gd name="T0" fmla="*/ 179 w 180"/>
                <a:gd name="T1" fmla="*/ 73 h 181"/>
                <a:gd name="T2" fmla="*/ 165 w 180"/>
                <a:gd name="T3" fmla="*/ 41 h 181"/>
                <a:gd name="T4" fmla="*/ 140 w 180"/>
                <a:gd name="T5" fmla="*/ 16 h 181"/>
                <a:gd name="T6" fmla="*/ 108 w 180"/>
                <a:gd name="T7" fmla="*/ 2 h 181"/>
                <a:gd name="T8" fmla="*/ 71 w 180"/>
                <a:gd name="T9" fmla="*/ 2 h 181"/>
                <a:gd name="T10" fmla="*/ 40 w 180"/>
                <a:gd name="T11" fmla="*/ 16 h 181"/>
                <a:gd name="T12" fmla="*/ 15 w 180"/>
                <a:gd name="T13" fmla="*/ 41 h 181"/>
                <a:gd name="T14" fmla="*/ 2 w 180"/>
                <a:gd name="T15" fmla="*/ 73 h 181"/>
                <a:gd name="T16" fmla="*/ 2 w 180"/>
                <a:gd name="T17" fmla="*/ 110 h 181"/>
                <a:gd name="T18" fmla="*/ 15 w 180"/>
                <a:gd name="T19" fmla="*/ 143 h 181"/>
                <a:gd name="T20" fmla="*/ 40 w 180"/>
                <a:gd name="T21" fmla="*/ 166 h 181"/>
                <a:gd name="T22" fmla="*/ 71 w 180"/>
                <a:gd name="T23" fmla="*/ 181 h 181"/>
                <a:gd name="T24" fmla="*/ 108 w 180"/>
                <a:gd name="T25" fmla="*/ 181 h 181"/>
                <a:gd name="T26" fmla="*/ 140 w 180"/>
                <a:gd name="T27" fmla="*/ 166 h 181"/>
                <a:gd name="T28" fmla="*/ 165 w 180"/>
                <a:gd name="T29" fmla="*/ 143 h 181"/>
                <a:gd name="T30" fmla="*/ 179 w 180"/>
                <a:gd name="T31" fmla="*/ 110 h 181"/>
                <a:gd name="T32" fmla="*/ 177 w 180"/>
                <a:gd name="T33" fmla="*/ 91 h 181"/>
                <a:gd name="T34" fmla="*/ 171 w 180"/>
                <a:gd name="T35" fmla="*/ 125 h 181"/>
                <a:gd name="T36" fmla="*/ 152 w 180"/>
                <a:gd name="T37" fmla="*/ 152 h 181"/>
                <a:gd name="T38" fmla="*/ 125 w 180"/>
                <a:gd name="T39" fmla="*/ 171 h 181"/>
                <a:gd name="T40" fmla="*/ 90 w 180"/>
                <a:gd name="T41" fmla="*/ 177 h 181"/>
                <a:gd name="T42" fmla="*/ 56 w 180"/>
                <a:gd name="T43" fmla="*/ 171 h 181"/>
                <a:gd name="T44" fmla="*/ 29 w 180"/>
                <a:gd name="T45" fmla="*/ 152 h 181"/>
                <a:gd name="T46" fmla="*/ 10 w 180"/>
                <a:gd name="T47" fmla="*/ 125 h 181"/>
                <a:gd name="T48" fmla="*/ 4 w 180"/>
                <a:gd name="T49" fmla="*/ 91 h 181"/>
                <a:gd name="T50" fmla="*/ 10 w 180"/>
                <a:gd name="T51" fmla="*/ 58 h 181"/>
                <a:gd name="T52" fmla="*/ 29 w 180"/>
                <a:gd name="T53" fmla="*/ 31 h 181"/>
                <a:gd name="T54" fmla="*/ 56 w 180"/>
                <a:gd name="T55" fmla="*/ 12 h 181"/>
                <a:gd name="T56" fmla="*/ 90 w 180"/>
                <a:gd name="T57" fmla="*/ 4 h 181"/>
                <a:gd name="T58" fmla="*/ 125 w 180"/>
                <a:gd name="T59" fmla="*/ 12 h 181"/>
                <a:gd name="T60" fmla="*/ 152 w 180"/>
                <a:gd name="T61" fmla="*/ 31 h 181"/>
                <a:gd name="T62" fmla="*/ 171 w 180"/>
                <a:gd name="T63" fmla="*/ 58 h 181"/>
                <a:gd name="T64" fmla="*/ 177 w 180"/>
                <a:gd name="T65" fmla="*/ 91 h 18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0"/>
                <a:gd name="T100" fmla="*/ 0 h 181"/>
                <a:gd name="T101" fmla="*/ 180 w 180"/>
                <a:gd name="T102" fmla="*/ 181 h 18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0" h="181">
                  <a:moveTo>
                    <a:pt x="180" y="91"/>
                  </a:moveTo>
                  <a:lnTo>
                    <a:pt x="179" y="73"/>
                  </a:lnTo>
                  <a:lnTo>
                    <a:pt x="173" y="56"/>
                  </a:lnTo>
                  <a:lnTo>
                    <a:pt x="165" y="41"/>
                  </a:lnTo>
                  <a:lnTo>
                    <a:pt x="154" y="27"/>
                  </a:lnTo>
                  <a:lnTo>
                    <a:pt x="140" y="16"/>
                  </a:lnTo>
                  <a:lnTo>
                    <a:pt x="125" y="8"/>
                  </a:lnTo>
                  <a:lnTo>
                    <a:pt x="108" y="2"/>
                  </a:lnTo>
                  <a:lnTo>
                    <a:pt x="90" y="0"/>
                  </a:lnTo>
                  <a:lnTo>
                    <a:pt x="71" y="2"/>
                  </a:lnTo>
                  <a:lnTo>
                    <a:pt x="56" y="8"/>
                  </a:lnTo>
                  <a:lnTo>
                    <a:pt x="40" y="16"/>
                  </a:lnTo>
                  <a:lnTo>
                    <a:pt x="27" y="27"/>
                  </a:lnTo>
                  <a:lnTo>
                    <a:pt x="15" y="41"/>
                  </a:lnTo>
                  <a:lnTo>
                    <a:pt x="8" y="56"/>
                  </a:lnTo>
                  <a:lnTo>
                    <a:pt x="2" y="73"/>
                  </a:lnTo>
                  <a:lnTo>
                    <a:pt x="0" y="91"/>
                  </a:lnTo>
                  <a:lnTo>
                    <a:pt x="2" y="110"/>
                  </a:lnTo>
                  <a:lnTo>
                    <a:pt x="8" y="127"/>
                  </a:lnTo>
                  <a:lnTo>
                    <a:pt x="15" y="143"/>
                  </a:lnTo>
                  <a:lnTo>
                    <a:pt x="27" y="156"/>
                  </a:lnTo>
                  <a:lnTo>
                    <a:pt x="40" y="166"/>
                  </a:lnTo>
                  <a:lnTo>
                    <a:pt x="56" y="175"/>
                  </a:lnTo>
                  <a:lnTo>
                    <a:pt x="71" y="181"/>
                  </a:lnTo>
                  <a:lnTo>
                    <a:pt x="90" y="181"/>
                  </a:lnTo>
                  <a:lnTo>
                    <a:pt x="108" y="181"/>
                  </a:lnTo>
                  <a:lnTo>
                    <a:pt x="125" y="175"/>
                  </a:lnTo>
                  <a:lnTo>
                    <a:pt x="140" y="166"/>
                  </a:lnTo>
                  <a:lnTo>
                    <a:pt x="154" y="156"/>
                  </a:lnTo>
                  <a:lnTo>
                    <a:pt x="165" y="143"/>
                  </a:lnTo>
                  <a:lnTo>
                    <a:pt x="173" y="127"/>
                  </a:lnTo>
                  <a:lnTo>
                    <a:pt x="179" y="110"/>
                  </a:lnTo>
                  <a:lnTo>
                    <a:pt x="180" y="91"/>
                  </a:lnTo>
                  <a:close/>
                  <a:moveTo>
                    <a:pt x="177" y="91"/>
                  </a:moveTo>
                  <a:lnTo>
                    <a:pt x="175" y="110"/>
                  </a:lnTo>
                  <a:lnTo>
                    <a:pt x="171" y="125"/>
                  </a:lnTo>
                  <a:lnTo>
                    <a:pt x="161" y="141"/>
                  </a:lnTo>
                  <a:lnTo>
                    <a:pt x="152" y="152"/>
                  </a:lnTo>
                  <a:lnTo>
                    <a:pt x="138" y="164"/>
                  </a:lnTo>
                  <a:lnTo>
                    <a:pt x="125" y="171"/>
                  </a:lnTo>
                  <a:lnTo>
                    <a:pt x="108" y="177"/>
                  </a:lnTo>
                  <a:lnTo>
                    <a:pt x="90" y="177"/>
                  </a:lnTo>
                  <a:lnTo>
                    <a:pt x="73" y="177"/>
                  </a:lnTo>
                  <a:lnTo>
                    <a:pt x="56" y="171"/>
                  </a:lnTo>
                  <a:lnTo>
                    <a:pt x="42" y="164"/>
                  </a:lnTo>
                  <a:lnTo>
                    <a:pt x="29" y="152"/>
                  </a:lnTo>
                  <a:lnTo>
                    <a:pt x="19" y="141"/>
                  </a:lnTo>
                  <a:lnTo>
                    <a:pt x="10" y="125"/>
                  </a:lnTo>
                  <a:lnTo>
                    <a:pt x="6" y="110"/>
                  </a:lnTo>
                  <a:lnTo>
                    <a:pt x="4" y="91"/>
                  </a:lnTo>
                  <a:lnTo>
                    <a:pt x="6" y="73"/>
                  </a:lnTo>
                  <a:lnTo>
                    <a:pt x="10" y="58"/>
                  </a:lnTo>
                  <a:lnTo>
                    <a:pt x="19" y="42"/>
                  </a:lnTo>
                  <a:lnTo>
                    <a:pt x="29" y="31"/>
                  </a:lnTo>
                  <a:lnTo>
                    <a:pt x="42" y="19"/>
                  </a:lnTo>
                  <a:lnTo>
                    <a:pt x="56" y="12"/>
                  </a:lnTo>
                  <a:lnTo>
                    <a:pt x="73" y="6"/>
                  </a:lnTo>
                  <a:lnTo>
                    <a:pt x="90" y="4"/>
                  </a:lnTo>
                  <a:lnTo>
                    <a:pt x="108" y="6"/>
                  </a:lnTo>
                  <a:lnTo>
                    <a:pt x="125" y="12"/>
                  </a:lnTo>
                  <a:lnTo>
                    <a:pt x="138" y="19"/>
                  </a:lnTo>
                  <a:lnTo>
                    <a:pt x="152" y="31"/>
                  </a:lnTo>
                  <a:lnTo>
                    <a:pt x="161" y="42"/>
                  </a:lnTo>
                  <a:lnTo>
                    <a:pt x="171" y="58"/>
                  </a:lnTo>
                  <a:lnTo>
                    <a:pt x="175" y="73"/>
                  </a:lnTo>
                  <a:lnTo>
                    <a:pt x="177" y="91"/>
                  </a:lnTo>
                  <a:close/>
                </a:path>
              </a:pathLst>
            </a:custGeom>
            <a:solidFill>
              <a:srgbClr val="B7B7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60" name="Freeform 1431">
              <a:extLst>
                <a:ext uri="{FF2B5EF4-FFF2-40B4-BE49-F238E27FC236}">
                  <a16:creationId xmlns:a16="http://schemas.microsoft.com/office/drawing/2014/main" id="{B4F20F5E-F834-AAB0-B8C7-2EF56B8A23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61" y="2761"/>
              <a:ext cx="177" cy="177"/>
            </a:xfrm>
            <a:custGeom>
              <a:avLst/>
              <a:gdLst>
                <a:gd name="T0" fmla="*/ 175 w 177"/>
                <a:gd name="T1" fmla="*/ 71 h 177"/>
                <a:gd name="T2" fmla="*/ 161 w 177"/>
                <a:gd name="T3" fmla="*/ 40 h 177"/>
                <a:gd name="T4" fmla="*/ 138 w 177"/>
                <a:gd name="T5" fmla="*/ 15 h 177"/>
                <a:gd name="T6" fmla="*/ 106 w 177"/>
                <a:gd name="T7" fmla="*/ 2 h 177"/>
                <a:gd name="T8" fmla="*/ 71 w 177"/>
                <a:gd name="T9" fmla="*/ 2 h 177"/>
                <a:gd name="T10" fmla="*/ 38 w 177"/>
                <a:gd name="T11" fmla="*/ 15 h 177"/>
                <a:gd name="T12" fmla="*/ 15 w 177"/>
                <a:gd name="T13" fmla="*/ 40 h 177"/>
                <a:gd name="T14" fmla="*/ 2 w 177"/>
                <a:gd name="T15" fmla="*/ 71 h 177"/>
                <a:gd name="T16" fmla="*/ 2 w 177"/>
                <a:gd name="T17" fmla="*/ 108 h 177"/>
                <a:gd name="T18" fmla="*/ 15 w 177"/>
                <a:gd name="T19" fmla="*/ 139 h 177"/>
                <a:gd name="T20" fmla="*/ 38 w 177"/>
                <a:gd name="T21" fmla="*/ 164 h 177"/>
                <a:gd name="T22" fmla="*/ 71 w 177"/>
                <a:gd name="T23" fmla="*/ 177 h 177"/>
                <a:gd name="T24" fmla="*/ 106 w 177"/>
                <a:gd name="T25" fmla="*/ 177 h 177"/>
                <a:gd name="T26" fmla="*/ 138 w 177"/>
                <a:gd name="T27" fmla="*/ 164 h 177"/>
                <a:gd name="T28" fmla="*/ 161 w 177"/>
                <a:gd name="T29" fmla="*/ 139 h 177"/>
                <a:gd name="T30" fmla="*/ 175 w 177"/>
                <a:gd name="T31" fmla="*/ 108 h 177"/>
                <a:gd name="T32" fmla="*/ 173 w 177"/>
                <a:gd name="T33" fmla="*/ 89 h 177"/>
                <a:gd name="T34" fmla="*/ 167 w 177"/>
                <a:gd name="T35" fmla="*/ 123 h 177"/>
                <a:gd name="T36" fmla="*/ 148 w 177"/>
                <a:gd name="T37" fmla="*/ 150 h 177"/>
                <a:gd name="T38" fmla="*/ 121 w 177"/>
                <a:gd name="T39" fmla="*/ 168 h 177"/>
                <a:gd name="T40" fmla="*/ 88 w 177"/>
                <a:gd name="T41" fmla="*/ 173 h 177"/>
                <a:gd name="T42" fmla="*/ 56 w 177"/>
                <a:gd name="T43" fmla="*/ 168 h 177"/>
                <a:gd name="T44" fmla="*/ 29 w 177"/>
                <a:gd name="T45" fmla="*/ 150 h 177"/>
                <a:gd name="T46" fmla="*/ 9 w 177"/>
                <a:gd name="T47" fmla="*/ 123 h 177"/>
                <a:gd name="T48" fmla="*/ 4 w 177"/>
                <a:gd name="T49" fmla="*/ 89 h 177"/>
                <a:gd name="T50" fmla="*/ 9 w 177"/>
                <a:gd name="T51" fmla="*/ 56 h 177"/>
                <a:gd name="T52" fmla="*/ 29 w 177"/>
                <a:gd name="T53" fmla="*/ 29 h 177"/>
                <a:gd name="T54" fmla="*/ 56 w 177"/>
                <a:gd name="T55" fmla="*/ 12 h 177"/>
                <a:gd name="T56" fmla="*/ 88 w 177"/>
                <a:gd name="T57" fmla="*/ 4 h 177"/>
                <a:gd name="T58" fmla="*/ 121 w 177"/>
                <a:gd name="T59" fmla="*/ 12 h 177"/>
                <a:gd name="T60" fmla="*/ 148 w 177"/>
                <a:gd name="T61" fmla="*/ 29 h 177"/>
                <a:gd name="T62" fmla="*/ 167 w 177"/>
                <a:gd name="T63" fmla="*/ 56 h 177"/>
                <a:gd name="T64" fmla="*/ 173 w 177"/>
                <a:gd name="T65" fmla="*/ 89 h 1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7"/>
                <a:gd name="T100" fmla="*/ 0 h 177"/>
                <a:gd name="T101" fmla="*/ 177 w 177"/>
                <a:gd name="T102" fmla="*/ 177 h 1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7" h="177">
                  <a:moveTo>
                    <a:pt x="177" y="89"/>
                  </a:moveTo>
                  <a:lnTo>
                    <a:pt x="175" y="71"/>
                  </a:lnTo>
                  <a:lnTo>
                    <a:pt x="169" y="56"/>
                  </a:lnTo>
                  <a:lnTo>
                    <a:pt x="161" y="40"/>
                  </a:lnTo>
                  <a:lnTo>
                    <a:pt x="152" y="27"/>
                  </a:lnTo>
                  <a:lnTo>
                    <a:pt x="138" y="15"/>
                  </a:lnTo>
                  <a:lnTo>
                    <a:pt x="123" y="8"/>
                  </a:lnTo>
                  <a:lnTo>
                    <a:pt x="106" y="2"/>
                  </a:lnTo>
                  <a:lnTo>
                    <a:pt x="88" y="0"/>
                  </a:lnTo>
                  <a:lnTo>
                    <a:pt x="71" y="2"/>
                  </a:lnTo>
                  <a:lnTo>
                    <a:pt x="54" y="8"/>
                  </a:lnTo>
                  <a:lnTo>
                    <a:pt x="38" y="15"/>
                  </a:lnTo>
                  <a:lnTo>
                    <a:pt x="25" y="27"/>
                  </a:lnTo>
                  <a:lnTo>
                    <a:pt x="15" y="40"/>
                  </a:lnTo>
                  <a:lnTo>
                    <a:pt x="6" y="56"/>
                  </a:lnTo>
                  <a:lnTo>
                    <a:pt x="2" y="71"/>
                  </a:lnTo>
                  <a:lnTo>
                    <a:pt x="0" y="89"/>
                  </a:lnTo>
                  <a:lnTo>
                    <a:pt x="2" y="108"/>
                  </a:lnTo>
                  <a:lnTo>
                    <a:pt x="6" y="123"/>
                  </a:lnTo>
                  <a:lnTo>
                    <a:pt x="15" y="139"/>
                  </a:lnTo>
                  <a:lnTo>
                    <a:pt x="25" y="152"/>
                  </a:lnTo>
                  <a:lnTo>
                    <a:pt x="38" y="164"/>
                  </a:lnTo>
                  <a:lnTo>
                    <a:pt x="54" y="171"/>
                  </a:lnTo>
                  <a:lnTo>
                    <a:pt x="71" y="177"/>
                  </a:lnTo>
                  <a:lnTo>
                    <a:pt x="88" y="177"/>
                  </a:lnTo>
                  <a:lnTo>
                    <a:pt x="106" y="177"/>
                  </a:lnTo>
                  <a:lnTo>
                    <a:pt x="123" y="171"/>
                  </a:lnTo>
                  <a:lnTo>
                    <a:pt x="138" y="164"/>
                  </a:lnTo>
                  <a:lnTo>
                    <a:pt x="152" y="152"/>
                  </a:lnTo>
                  <a:lnTo>
                    <a:pt x="161" y="139"/>
                  </a:lnTo>
                  <a:lnTo>
                    <a:pt x="169" y="123"/>
                  </a:lnTo>
                  <a:lnTo>
                    <a:pt x="175" y="108"/>
                  </a:lnTo>
                  <a:lnTo>
                    <a:pt x="177" y="89"/>
                  </a:lnTo>
                  <a:close/>
                  <a:moveTo>
                    <a:pt x="173" y="89"/>
                  </a:moveTo>
                  <a:lnTo>
                    <a:pt x="171" y="106"/>
                  </a:lnTo>
                  <a:lnTo>
                    <a:pt x="167" y="123"/>
                  </a:lnTo>
                  <a:lnTo>
                    <a:pt x="159" y="137"/>
                  </a:lnTo>
                  <a:lnTo>
                    <a:pt x="148" y="150"/>
                  </a:lnTo>
                  <a:lnTo>
                    <a:pt x="136" y="160"/>
                  </a:lnTo>
                  <a:lnTo>
                    <a:pt x="121" y="168"/>
                  </a:lnTo>
                  <a:lnTo>
                    <a:pt x="106" y="173"/>
                  </a:lnTo>
                  <a:lnTo>
                    <a:pt x="88" y="173"/>
                  </a:lnTo>
                  <a:lnTo>
                    <a:pt x="71" y="173"/>
                  </a:lnTo>
                  <a:lnTo>
                    <a:pt x="56" y="168"/>
                  </a:lnTo>
                  <a:lnTo>
                    <a:pt x="40" y="160"/>
                  </a:lnTo>
                  <a:lnTo>
                    <a:pt x="29" y="150"/>
                  </a:lnTo>
                  <a:lnTo>
                    <a:pt x="17" y="137"/>
                  </a:lnTo>
                  <a:lnTo>
                    <a:pt x="9" y="123"/>
                  </a:lnTo>
                  <a:lnTo>
                    <a:pt x="6" y="106"/>
                  </a:lnTo>
                  <a:lnTo>
                    <a:pt x="4" y="89"/>
                  </a:lnTo>
                  <a:lnTo>
                    <a:pt x="6" y="73"/>
                  </a:lnTo>
                  <a:lnTo>
                    <a:pt x="9" y="56"/>
                  </a:lnTo>
                  <a:lnTo>
                    <a:pt x="17" y="42"/>
                  </a:lnTo>
                  <a:lnTo>
                    <a:pt x="29" y="29"/>
                  </a:lnTo>
                  <a:lnTo>
                    <a:pt x="40" y="19"/>
                  </a:lnTo>
                  <a:lnTo>
                    <a:pt x="56" y="12"/>
                  </a:lnTo>
                  <a:lnTo>
                    <a:pt x="71" y="6"/>
                  </a:lnTo>
                  <a:lnTo>
                    <a:pt x="88" y="4"/>
                  </a:lnTo>
                  <a:lnTo>
                    <a:pt x="106" y="6"/>
                  </a:lnTo>
                  <a:lnTo>
                    <a:pt x="121" y="12"/>
                  </a:lnTo>
                  <a:lnTo>
                    <a:pt x="136" y="19"/>
                  </a:lnTo>
                  <a:lnTo>
                    <a:pt x="148" y="29"/>
                  </a:lnTo>
                  <a:lnTo>
                    <a:pt x="159" y="42"/>
                  </a:lnTo>
                  <a:lnTo>
                    <a:pt x="167" y="56"/>
                  </a:lnTo>
                  <a:lnTo>
                    <a:pt x="171" y="73"/>
                  </a:lnTo>
                  <a:lnTo>
                    <a:pt x="173" y="89"/>
                  </a:lnTo>
                  <a:close/>
                </a:path>
              </a:pathLst>
            </a:custGeom>
            <a:solidFill>
              <a:srgbClr val="B8B8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61" name="Freeform 1432">
              <a:extLst>
                <a:ext uri="{FF2B5EF4-FFF2-40B4-BE49-F238E27FC236}">
                  <a16:creationId xmlns:a16="http://schemas.microsoft.com/office/drawing/2014/main" id="{35D2BD8E-D6A5-4B99-924D-C912C30C43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63" y="2763"/>
              <a:ext cx="173" cy="173"/>
            </a:xfrm>
            <a:custGeom>
              <a:avLst/>
              <a:gdLst>
                <a:gd name="T0" fmla="*/ 171 w 173"/>
                <a:gd name="T1" fmla="*/ 69 h 173"/>
                <a:gd name="T2" fmla="*/ 157 w 173"/>
                <a:gd name="T3" fmla="*/ 38 h 173"/>
                <a:gd name="T4" fmla="*/ 134 w 173"/>
                <a:gd name="T5" fmla="*/ 15 h 173"/>
                <a:gd name="T6" fmla="*/ 104 w 173"/>
                <a:gd name="T7" fmla="*/ 2 h 173"/>
                <a:gd name="T8" fmla="*/ 69 w 173"/>
                <a:gd name="T9" fmla="*/ 2 h 173"/>
                <a:gd name="T10" fmla="*/ 38 w 173"/>
                <a:gd name="T11" fmla="*/ 15 h 173"/>
                <a:gd name="T12" fmla="*/ 15 w 173"/>
                <a:gd name="T13" fmla="*/ 38 h 173"/>
                <a:gd name="T14" fmla="*/ 2 w 173"/>
                <a:gd name="T15" fmla="*/ 69 h 173"/>
                <a:gd name="T16" fmla="*/ 2 w 173"/>
                <a:gd name="T17" fmla="*/ 106 h 173"/>
                <a:gd name="T18" fmla="*/ 15 w 173"/>
                <a:gd name="T19" fmla="*/ 137 h 173"/>
                <a:gd name="T20" fmla="*/ 38 w 173"/>
                <a:gd name="T21" fmla="*/ 160 h 173"/>
                <a:gd name="T22" fmla="*/ 69 w 173"/>
                <a:gd name="T23" fmla="*/ 173 h 173"/>
                <a:gd name="T24" fmla="*/ 104 w 173"/>
                <a:gd name="T25" fmla="*/ 173 h 173"/>
                <a:gd name="T26" fmla="*/ 134 w 173"/>
                <a:gd name="T27" fmla="*/ 160 h 173"/>
                <a:gd name="T28" fmla="*/ 157 w 173"/>
                <a:gd name="T29" fmla="*/ 137 h 173"/>
                <a:gd name="T30" fmla="*/ 171 w 173"/>
                <a:gd name="T31" fmla="*/ 106 h 173"/>
                <a:gd name="T32" fmla="*/ 169 w 173"/>
                <a:gd name="T33" fmla="*/ 87 h 173"/>
                <a:gd name="T34" fmla="*/ 163 w 173"/>
                <a:gd name="T35" fmla="*/ 119 h 173"/>
                <a:gd name="T36" fmla="*/ 144 w 173"/>
                <a:gd name="T37" fmla="*/ 146 h 173"/>
                <a:gd name="T38" fmla="*/ 119 w 173"/>
                <a:gd name="T39" fmla="*/ 164 h 173"/>
                <a:gd name="T40" fmla="*/ 86 w 173"/>
                <a:gd name="T41" fmla="*/ 169 h 173"/>
                <a:gd name="T42" fmla="*/ 54 w 173"/>
                <a:gd name="T43" fmla="*/ 164 h 173"/>
                <a:gd name="T44" fmla="*/ 27 w 173"/>
                <a:gd name="T45" fmla="*/ 146 h 173"/>
                <a:gd name="T46" fmla="*/ 9 w 173"/>
                <a:gd name="T47" fmla="*/ 119 h 173"/>
                <a:gd name="T48" fmla="*/ 4 w 173"/>
                <a:gd name="T49" fmla="*/ 87 h 173"/>
                <a:gd name="T50" fmla="*/ 9 w 173"/>
                <a:gd name="T51" fmla="*/ 56 h 173"/>
                <a:gd name="T52" fmla="*/ 27 w 173"/>
                <a:gd name="T53" fmla="*/ 29 h 173"/>
                <a:gd name="T54" fmla="*/ 54 w 173"/>
                <a:gd name="T55" fmla="*/ 12 h 173"/>
                <a:gd name="T56" fmla="*/ 86 w 173"/>
                <a:gd name="T57" fmla="*/ 4 h 173"/>
                <a:gd name="T58" fmla="*/ 119 w 173"/>
                <a:gd name="T59" fmla="*/ 12 h 173"/>
                <a:gd name="T60" fmla="*/ 144 w 173"/>
                <a:gd name="T61" fmla="*/ 29 h 173"/>
                <a:gd name="T62" fmla="*/ 163 w 173"/>
                <a:gd name="T63" fmla="*/ 56 h 173"/>
                <a:gd name="T64" fmla="*/ 169 w 173"/>
                <a:gd name="T65" fmla="*/ 87 h 1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3"/>
                <a:gd name="T100" fmla="*/ 0 h 173"/>
                <a:gd name="T101" fmla="*/ 173 w 173"/>
                <a:gd name="T102" fmla="*/ 173 h 17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3" h="173">
                  <a:moveTo>
                    <a:pt x="173" y="87"/>
                  </a:moveTo>
                  <a:lnTo>
                    <a:pt x="171" y="69"/>
                  </a:lnTo>
                  <a:lnTo>
                    <a:pt x="167" y="54"/>
                  </a:lnTo>
                  <a:lnTo>
                    <a:pt x="157" y="38"/>
                  </a:lnTo>
                  <a:lnTo>
                    <a:pt x="148" y="27"/>
                  </a:lnTo>
                  <a:lnTo>
                    <a:pt x="134" y="15"/>
                  </a:lnTo>
                  <a:lnTo>
                    <a:pt x="121" y="8"/>
                  </a:lnTo>
                  <a:lnTo>
                    <a:pt x="104" y="2"/>
                  </a:lnTo>
                  <a:lnTo>
                    <a:pt x="86" y="0"/>
                  </a:lnTo>
                  <a:lnTo>
                    <a:pt x="69" y="2"/>
                  </a:lnTo>
                  <a:lnTo>
                    <a:pt x="52" y="8"/>
                  </a:lnTo>
                  <a:lnTo>
                    <a:pt x="38" y="15"/>
                  </a:lnTo>
                  <a:lnTo>
                    <a:pt x="25" y="27"/>
                  </a:lnTo>
                  <a:lnTo>
                    <a:pt x="15" y="38"/>
                  </a:lnTo>
                  <a:lnTo>
                    <a:pt x="6" y="54"/>
                  </a:lnTo>
                  <a:lnTo>
                    <a:pt x="2" y="69"/>
                  </a:lnTo>
                  <a:lnTo>
                    <a:pt x="0" y="87"/>
                  </a:lnTo>
                  <a:lnTo>
                    <a:pt x="2" y="106"/>
                  </a:lnTo>
                  <a:lnTo>
                    <a:pt x="6" y="121"/>
                  </a:lnTo>
                  <a:lnTo>
                    <a:pt x="15" y="137"/>
                  </a:lnTo>
                  <a:lnTo>
                    <a:pt x="25" y="148"/>
                  </a:lnTo>
                  <a:lnTo>
                    <a:pt x="38" y="160"/>
                  </a:lnTo>
                  <a:lnTo>
                    <a:pt x="52" y="167"/>
                  </a:lnTo>
                  <a:lnTo>
                    <a:pt x="69" y="173"/>
                  </a:lnTo>
                  <a:lnTo>
                    <a:pt x="86" y="173"/>
                  </a:lnTo>
                  <a:lnTo>
                    <a:pt x="104" y="173"/>
                  </a:lnTo>
                  <a:lnTo>
                    <a:pt x="121" y="167"/>
                  </a:lnTo>
                  <a:lnTo>
                    <a:pt x="134" y="160"/>
                  </a:lnTo>
                  <a:lnTo>
                    <a:pt x="148" y="148"/>
                  </a:lnTo>
                  <a:lnTo>
                    <a:pt x="157" y="137"/>
                  </a:lnTo>
                  <a:lnTo>
                    <a:pt x="167" y="121"/>
                  </a:lnTo>
                  <a:lnTo>
                    <a:pt x="171" y="106"/>
                  </a:lnTo>
                  <a:lnTo>
                    <a:pt x="173" y="87"/>
                  </a:lnTo>
                  <a:close/>
                  <a:moveTo>
                    <a:pt x="169" y="87"/>
                  </a:moveTo>
                  <a:lnTo>
                    <a:pt x="167" y="104"/>
                  </a:lnTo>
                  <a:lnTo>
                    <a:pt x="163" y="119"/>
                  </a:lnTo>
                  <a:lnTo>
                    <a:pt x="155" y="135"/>
                  </a:lnTo>
                  <a:lnTo>
                    <a:pt x="144" y="146"/>
                  </a:lnTo>
                  <a:lnTo>
                    <a:pt x="132" y="156"/>
                  </a:lnTo>
                  <a:lnTo>
                    <a:pt x="119" y="164"/>
                  </a:lnTo>
                  <a:lnTo>
                    <a:pt x="104" y="169"/>
                  </a:lnTo>
                  <a:lnTo>
                    <a:pt x="86" y="169"/>
                  </a:lnTo>
                  <a:lnTo>
                    <a:pt x="69" y="169"/>
                  </a:lnTo>
                  <a:lnTo>
                    <a:pt x="54" y="164"/>
                  </a:lnTo>
                  <a:lnTo>
                    <a:pt x="40" y="156"/>
                  </a:lnTo>
                  <a:lnTo>
                    <a:pt x="27" y="146"/>
                  </a:lnTo>
                  <a:lnTo>
                    <a:pt x="17" y="135"/>
                  </a:lnTo>
                  <a:lnTo>
                    <a:pt x="9" y="119"/>
                  </a:lnTo>
                  <a:lnTo>
                    <a:pt x="6" y="104"/>
                  </a:lnTo>
                  <a:lnTo>
                    <a:pt x="4" y="87"/>
                  </a:lnTo>
                  <a:lnTo>
                    <a:pt x="6" y="71"/>
                  </a:lnTo>
                  <a:lnTo>
                    <a:pt x="9" y="56"/>
                  </a:lnTo>
                  <a:lnTo>
                    <a:pt x="17" y="40"/>
                  </a:lnTo>
                  <a:lnTo>
                    <a:pt x="27" y="29"/>
                  </a:lnTo>
                  <a:lnTo>
                    <a:pt x="40" y="19"/>
                  </a:lnTo>
                  <a:lnTo>
                    <a:pt x="54" y="12"/>
                  </a:lnTo>
                  <a:lnTo>
                    <a:pt x="69" y="6"/>
                  </a:lnTo>
                  <a:lnTo>
                    <a:pt x="86" y="4"/>
                  </a:lnTo>
                  <a:lnTo>
                    <a:pt x="104" y="6"/>
                  </a:lnTo>
                  <a:lnTo>
                    <a:pt x="119" y="12"/>
                  </a:lnTo>
                  <a:lnTo>
                    <a:pt x="132" y="19"/>
                  </a:lnTo>
                  <a:lnTo>
                    <a:pt x="144" y="29"/>
                  </a:lnTo>
                  <a:lnTo>
                    <a:pt x="155" y="40"/>
                  </a:lnTo>
                  <a:lnTo>
                    <a:pt x="163" y="56"/>
                  </a:lnTo>
                  <a:lnTo>
                    <a:pt x="167" y="71"/>
                  </a:lnTo>
                  <a:lnTo>
                    <a:pt x="169" y="87"/>
                  </a:lnTo>
                  <a:close/>
                </a:path>
              </a:pathLst>
            </a:custGeom>
            <a:solidFill>
              <a:srgbClr val="BAB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62" name="Freeform 1433">
              <a:extLst>
                <a:ext uri="{FF2B5EF4-FFF2-40B4-BE49-F238E27FC236}">
                  <a16:creationId xmlns:a16="http://schemas.microsoft.com/office/drawing/2014/main" id="{44962DCE-22E1-760D-3D30-DF43474776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65" y="2765"/>
              <a:ext cx="169" cy="169"/>
            </a:xfrm>
            <a:custGeom>
              <a:avLst/>
              <a:gdLst>
                <a:gd name="T0" fmla="*/ 167 w 169"/>
                <a:gd name="T1" fmla="*/ 69 h 169"/>
                <a:gd name="T2" fmla="*/ 155 w 169"/>
                <a:gd name="T3" fmla="*/ 38 h 169"/>
                <a:gd name="T4" fmla="*/ 132 w 169"/>
                <a:gd name="T5" fmla="*/ 15 h 169"/>
                <a:gd name="T6" fmla="*/ 102 w 169"/>
                <a:gd name="T7" fmla="*/ 2 h 169"/>
                <a:gd name="T8" fmla="*/ 67 w 169"/>
                <a:gd name="T9" fmla="*/ 2 h 169"/>
                <a:gd name="T10" fmla="*/ 36 w 169"/>
                <a:gd name="T11" fmla="*/ 15 h 169"/>
                <a:gd name="T12" fmla="*/ 13 w 169"/>
                <a:gd name="T13" fmla="*/ 38 h 169"/>
                <a:gd name="T14" fmla="*/ 2 w 169"/>
                <a:gd name="T15" fmla="*/ 69 h 169"/>
                <a:gd name="T16" fmla="*/ 2 w 169"/>
                <a:gd name="T17" fmla="*/ 102 h 169"/>
                <a:gd name="T18" fmla="*/ 13 w 169"/>
                <a:gd name="T19" fmla="*/ 133 h 169"/>
                <a:gd name="T20" fmla="*/ 36 w 169"/>
                <a:gd name="T21" fmla="*/ 156 h 169"/>
                <a:gd name="T22" fmla="*/ 67 w 169"/>
                <a:gd name="T23" fmla="*/ 169 h 169"/>
                <a:gd name="T24" fmla="*/ 102 w 169"/>
                <a:gd name="T25" fmla="*/ 169 h 169"/>
                <a:gd name="T26" fmla="*/ 132 w 169"/>
                <a:gd name="T27" fmla="*/ 156 h 169"/>
                <a:gd name="T28" fmla="*/ 155 w 169"/>
                <a:gd name="T29" fmla="*/ 133 h 169"/>
                <a:gd name="T30" fmla="*/ 167 w 169"/>
                <a:gd name="T31" fmla="*/ 102 h 169"/>
                <a:gd name="T32" fmla="*/ 165 w 169"/>
                <a:gd name="T33" fmla="*/ 85 h 169"/>
                <a:gd name="T34" fmla="*/ 159 w 169"/>
                <a:gd name="T35" fmla="*/ 117 h 169"/>
                <a:gd name="T36" fmla="*/ 142 w 169"/>
                <a:gd name="T37" fmla="*/ 142 h 169"/>
                <a:gd name="T38" fmla="*/ 115 w 169"/>
                <a:gd name="T39" fmla="*/ 160 h 169"/>
                <a:gd name="T40" fmla="*/ 84 w 169"/>
                <a:gd name="T41" fmla="*/ 165 h 169"/>
                <a:gd name="T42" fmla="*/ 54 w 169"/>
                <a:gd name="T43" fmla="*/ 160 h 169"/>
                <a:gd name="T44" fmla="*/ 27 w 169"/>
                <a:gd name="T45" fmla="*/ 142 h 169"/>
                <a:gd name="T46" fmla="*/ 9 w 169"/>
                <a:gd name="T47" fmla="*/ 117 h 169"/>
                <a:gd name="T48" fmla="*/ 4 w 169"/>
                <a:gd name="T49" fmla="*/ 85 h 169"/>
                <a:gd name="T50" fmla="*/ 9 w 169"/>
                <a:gd name="T51" fmla="*/ 54 h 169"/>
                <a:gd name="T52" fmla="*/ 27 w 169"/>
                <a:gd name="T53" fmla="*/ 29 h 169"/>
                <a:gd name="T54" fmla="*/ 54 w 169"/>
                <a:gd name="T55" fmla="*/ 11 h 169"/>
                <a:gd name="T56" fmla="*/ 84 w 169"/>
                <a:gd name="T57" fmla="*/ 4 h 169"/>
                <a:gd name="T58" fmla="*/ 115 w 169"/>
                <a:gd name="T59" fmla="*/ 11 h 169"/>
                <a:gd name="T60" fmla="*/ 142 w 169"/>
                <a:gd name="T61" fmla="*/ 29 h 169"/>
                <a:gd name="T62" fmla="*/ 159 w 169"/>
                <a:gd name="T63" fmla="*/ 54 h 169"/>
                <a:gd name="T64" fmla="*/ 165 w 169"/>
                <a:gd name="T65" fmla="*/ 85 h 16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69"/>
                <a:gd name="T100" fmla="*/ 0 h 169"/>
                <a:gd name="T101" fmla="*/ 169 w 169"/>
                <a:gd name="T102" fmla="*/ 169 h 16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69" h="169">
                  <a:moveTo>
                    <a:pt x="169" y="85"/>
                  </a:moveTo>
                  <a:lnTo>
                    <a:pt x="167" y="69"/>
                  </a:lnTo>
                  <a:lnTo>
                    <a:pt x="163" y="52"/>
                  </a:lnTo>
                  <a:lnTo>
                    <a:pt x="155" y="38"/>
                  </a:lnTo>
                  <a:lnTo>
                    <a:pt x="144" y="25"/>
                  </a:lnTo>
                  <a:lnTo>
                    <a:pt x="132" y="15"/>
                  </a:lnTo>
                  <a:lnTo>
                    <a:pt x="117" y="8"/>
                  </a:lnTo>
                  <a:lnTo>
                    <a:pt x="102" y="2"/>
                  </a:lnTo>
                  <a:lnTo>
                    <a:pt x="84" y="0"/>
                  </a:lnTo>
                  <a:lnTo>
                    <a:pt x="67" y="2"/>
                  </a:lnTo>
                  <a:lnTo>
                    <a:pt x="52" y="8"/>
                  </a:lnTo>
                  <a:lnTo>
                    <a:pt x="36" y="15"/>
                  </a:lnTo>
                  <a:lnTo>
                    <a:pt x="25" y="25"/>
                  </a:lnTo>
                  <a:lnTo>
                    <a:pt x="13" y="38"/>
                  </a:lnTo>
                  <a:lnTo>
                    <a:pt x="5" y="52"/>
                  </a:lnTo>
                  <a:lnTo>
                    <a:pt x="2" y="69"/>
                  </a:lnTo>
                  <a:lnTo>
                    <a:pt x="0" y="85"/>
                  </a:lnTo>
                  <a:lnTo>
                    <a:pt x="2" y="102"/>
                  </a:lnTo>
                  <a:lnTo>
                    <a:pt x="5" y="119"/>
                  </a:lnTo>
                  <a:lnTo>
                    <a:pt x="13" y="133"/>
                  </a:lnTo>
                  <a:lnTo>
                    <a:pt x="25" y="146"/>
                  </a:lnTo>
                  <a:lnTo>
                    <a:pt x="36" y="156"/>
                  </a:lnTo>
                  <a:lnTo>
                    <a:pt x="52" y="164"/>
                  </a:lnTo>
                  <a:lnTo>
                    <a:pt x="67" y="169"/>
                  </a:lnTo>
                  <a:lnTo>
                    <a:pt x="84" y="169"/>
                  </a:lnTo>
                  <a:lnTo>
                    <a:pt x="102" y="169"/>
                  </a:lnTo>
                  <a:lnTo>
                    <a:pt x="117" y="164"/>
                  </a:lnTo>
                  <a:lnTo>
                    <a:pt x="132" y="156"/>
                  </a:lnTo>
                  <a:lnTo>
                    <a:pt x="144" y="146"/>
                  </a:lnTo>
                  <a:lnTo>
                    <a:pt x="155" y="133"/>
                  </a:lnTo>
                  <a:lnTo>
                    <a:pt x="163" y="119"/>
                  </a:lnTo>
                  <a:lnTo>
                    <a:pt x="167" y="102"/>
                  </a:lnTo>
                  <a:lnTo>
                    <a:pt x="169" y="85"/>
                  </a:lnTo>
                  <a:close/>
                  <a:moveTo>
                    <a:pt x="165" y="85"/>
                  </a:moveTo>
                  <a:lnTo>
                    <a:pt x="163" y="102"/>
                  </a:lnTo>
                  <a:lnTo>
                    <a:pt x="159" y="117"/>
                  </a:lnTo>
                  <a:lnTo>
                    <a:pt x="151" y="131"/>
                  </a:lnTo>
                  <a:lnTo>
                    <a:pt x="142" y="142"/>
                  </a:lnTo>
                  <a:lnTo>
                    <a:pt x="128" y="152"/>
                  </a:lnTo>
                  <a:lnTo>
                    <a:pt x="115" y="160"/>
                  </a:lnTo>
                  <a:lnTo>
                    <a:pt x="100" y="165"/>
                  </a:lnTo>
                  <a:lnTo>
                    <a:pt x="84" y="165"/>
                  </a:lnTo>
                  <a:lnTo>
                    <a:pt x="67" y="165"/>
                  </a:lnTo>
                  <a:lnTo>
                    <a:pt x="54" y="160"/>
                  </a:lnTo>
                  <a:lnTo>
                    <a:pt x="38" y="152"/>
                  </a:lnTo>
                  <a:lnTo>
                    <a:pt x="27" y="142"/>
                  </a:lnTo>
                  <a:lnTo>
                    <a:pt x="17" y="131"/>
                  </a:lnTo>
                  <a:lnTo>
                    <a:pt x="9" y="117"/>
                  </a:lnTo>
                  <a:lnTo>
                    <a:pt x="5" y="102"/>
                  </a:lnTo>
                  <a:lnTo>
                    <a:pt x="4" y="85"/>
                  </a:lnTo>
                  <a:lnTo>
                    <a:pt x="5" y="69"/>
                  </a:lnTo>
                  <a:lnTo>
                    <a:pt x="9" y="54"/>
                  </a:lnTo>
                  <a:lnTo>
                    <a:pt x="17" y="40"/>
                  </a:lnTo>
                  <a:lnTo>
                    <a:pt x="27" y="29"/>
                  </a:lnTo>
                  <a:lnTo>
                    <a:pt x="38" y="19"/>
                  </a:lnTo>
                  <a:lnTo>
                    <a:pt x="54" y="11"/>
                  </a:lnTo>
                  <a:lnTo>
                    <a:pt x="67" y="6"/>
                  </a:lnTo>
                  <a:lnTo>
                    <a:pt x="84" y="4"/>
                  </a:lnTo>
                  <a:lnTo>
                    <a:pt x="100" y="6"/>
                  </a:lnTo>
                  <a:lnTo>
                    <a:pt x="115" y="11"/>
                  </a:lnTo>
                  <a:lnTo>
                    <a:pt x="128" y="19"/>
                  </a:lnTo>
                  <a:lnTo>
                    <a:pt x="142" y="29"/>
                  </a:lnTo>
                  <a:lnTo>
                    <a:pt x="151" y="40"/>
                  </a:lnTo>
                  <a:lnTo>
                    <a:pt x="159" y="54"/>
                  </a:lnTo>
                  <a:lnTo>
                    <a:pt x="163" y="69"/>
                  </a:lnTo>
                  <a:lnTo>
                    <a:pt x="165" y="85"/>
                  </a:lnTo>
                  <a:close/>
                </a:path>
              </a:pathLst>
            </a:custGeom>
            <a:solidFill>
              <a:srgbClr val="BBB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63" name="Freeform 1434">
              <a:extLst>
                <a:ext uri="{FF2B5EF4-FFF2-40B4-BE49-F238E27FC236}">
                  <a16:creationId xmlns:a16="http://schemas.microsoft.com/office/drawing/2014/main" id="{79E493D0-A4AD-73E6-3780-01AABE8B6D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67" y="2767"/>
              <a:ext cx="165" cy="165"/>
            </a:xfrm>
            <a:custGeom>
              <a:avLst/>
              <a:gdLst>
                <a:gd name="T0" fmla="*/ 163 w 165"/>
                <a:gd name="T1" fmla="*/ 67 h 165"/>
                <a:gd name="T2" fmla="*/ 151 w 165"/>
                <a:gd name="T3" fmla="*/ 36 h 165"/>
                <a:gd name="T4" fmla="*/ 128 w 165"/>
                <a:gd name="T5" fmla="*/ 15 h 165"/>
                <a:gd name="T6" fmla="*/ 100 w 165"/>
                <a:gd name="T7" fmla="*/ 2 h 165"/>
                <a:gd name="T8" fmla="*/ 65 w 165"/>
                <a:gd name="T9" fmla="*/ 2 h 165"/>
                <a:gd name="T10" fmla="*/ 36 w 165"/>
                <a:gd name="T11" fmla="*/ 15 h 165"/>
                <a:gd name="T12" fmla="*/ 13 w 165"/>
                <a:gd name="T13" fmla="*/ 36 h 165"/>
                <a:gd name="T14" fmla="*/ 2 w 165"/>
                <a:gd name="T15" fmla="*/ 67 h 165"/>
                <a:gd name="T16" fmla="*/ 2 w 165"/>
                <a:gd name="T17" fmla="*/ 100 h 165"/>
                <a:gd name="T18" fmla="*/ 13 w 165"/>
                <a:gd name="T19" fmla="*/ 131 h 165"/>
                <a:gd name="T20" fmla="*/ 36 w 165"/>
                <a:gd name="T21" fmla="*/ 152 h 165"/>
                <a:gd name="T22" fmla="*/ 65 w 165"/>
                <a:gd name="T23" fmla="*/ 165 h 165"/>
                <a:gd name="T24" fmla="*/ 100 w 165"/>
                <a:gd name="T25" fmla="*/ 165 h 165"/>
                <a:gd name="T26" fmla="*/ 128 w 165"/>
                <a:gd name="T27" fmla="*/ 152 h 165"/>
                <a:gd name="T28" fmla="*/ 151 w 165"/>
                <a:gd name="T29" fmla="*/ 131 h 165"/>
                <a:gd name="T30" fmla="*/ 163 w 165"/>
                <a:gd name="T31" fmla="*/ 100 h 165"/>
                <a:gd name="T32" fmla="*/ 161 w 165"/>
                <a:gd name="T33" fmla="*/ 83 h 165"/>
                <a:gd name="T34" fmla="*/ 155 w 165"/>
                <a:gd name="T35" fmla="*/ 113 h 165"/>
                <a:gd name="T36" fmla="*/ 138 w 165"/>
                <a:gd name="T37" fmla="*/ 138 h 165"/>
                <a:gd name="T38" fmla="*/ 113 w 165"/>
                <a:gd name="T39" fmla="*/ 156 h 165"/>
                <a:gd name="T40" fmla="*/ 82 w 165"/>
                <a:gd name="T41" fmla="*/ 162 h 165"/>
                <a:gd name="T42" fmla="*/ 52 w 165"/>
                <a:gd name="T43" fmla="*/ 156 h 165"/>
                <a:gd name="T44" fmla="*/ 27 w 165"/>
                <a:gd name="T45" fmla="*/ 138 h 165"/>
                <a:gd name="T46" fmla="*/ 9 w 165"/>
                <a:gd name="T47" fmla="*/ 113 h 165"/>
                <a:gd name="T48" fmla="*/ 3 w 165"/>
                <a:gd name="T49" fmla="*/ 83 h 165"/>
                <a:gd name="T50" fmla="*/ 9 w 165"/>
                <a:gd name="T51" fmla="*/ 54 h 165"/>
                <a:gd name="T52" fmla="*/ 27 w 165"/>
                <a:gd name="T53" fmla="*/ 27 h 165"/>
                <a:gd name="T54" fmla="*/ 52 w 165"/>
                <a:gd name="T55" fmla="*/ 11 h 165"/>
                <a:gd name="T56" fmla="*/ 82 w 165"/>
                <a:gd name="T57" fmla="*/ 4 h 165"/>
                <a:gd name="T58" fmla="*/ 113 w 165"/>
                <a:gd name="T59" fmla="*/ 11 h 165"/>
                <a:gd name="T60" fmla="*/ 138 w 165"/>
                <a:gd name="T61" fmla="*/ 27 h 165"/>
                <a:gd name="T62" fmla="*/ 155 w 165"/>
                <a:gd name="T63" fmla="*/ 54 h 165"/>
                <a:gd name="T64" fmla="*/ 161 w 165"/>
                <a:gd name="T65" fmla="*/ 83 h 16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65"/>
                <a:gd name="T100" fmla="*/ 0 h 165"/>
                <a:gd name="T101" fmla="*/ 165 w 165"/>
                <a:gd name="T102" fmla="*/ 165 h 16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65" h="165">
                  <a:moveTo>
                    <a:pt x="165" y="83"/>
                  </a:moveTo>
                  <a:lnTo>
                    <a:pt x="163" y="67"/>
                  </a:lnTo>
                  <a:lnTo>
                    <a:pt x="159" y="52"/>
                  </a:lnTo>
                  <a:lnTo>
                    <a:pt x="151" y="36"/>
                  </a:lnTo>
                  <a:lnTo>
                    <a:pt x="140" y="25"/>
                  </a:lnTo>
                  <a:lnTo>
                    <a:pt x="128" y="15"/>
                  </a:lnTo>
                  <a:lnTo>
                    <a:pt x="115" y="8"/>
                  </a:lnTo>
                  <a:lnTo>
                    <a:pt x="100" y="2"/>
                  </a:lnTo>
                  <a:lnTo>
                    <a:pt x="82" y="0"/>
                  </a:lnTo>
                  <a:lnTo>
                    <a:pt x="65" y="2"/>
                  </a:lnTo>
                  <a:lnTo>
                    <a:pt x="50" y="8"/>
                  </a:lnTo>
                  <a:lnTo>
                    <a:pt x="36" y="15"/>
                  </a:lnTo>
                  <a:lnTo>
                    <a:pt x="23" y="25"/>
                  </a:lnTo>
                  <a:lnTo>
                    <a:pt x="13" y="36"/>
                  </a:lnTo>
                  <a:lnTo>
                    <a:pt x="5" y="52"/>
                  </a:lnTo>
                  <a:lnTo>
                    <a:pt x="2" y="67"/>
                  </a:lnTo>
                  <a:lnTo>
                    <a:pt x="0" y="83"/>
                  </a:lnTo>
                  <a:lnTo>
                    <a:pt x="2" y="100"/>
                  </a:lnTo>
                  <a:lnTo>
                    <a:pt x="5" y="115"/>
                  </a:lnTo>
                  <a:lnTo>
                    <a:pt x="13" y="131"/>
                  </a:lnTo>
                  <a:lnTo>
                    <a:pt x="23" y="142"/>
                  </a:lnTo>
                  <a:lnTo>
                    <a:pt x="36" y="152"/>
                  </a:lnTo>
                  <a:lnTo>
                    <a:pt x="50" y="160"/>
                  </a:lnTo>
                  <a:lnTo>
                    <a:pt x="65" y="165"/>
                  </a:lnTo>
                  <a:lnTo>
                    <a:pt x="82" y="165"/>
                  </a:lnTo>
                  <a:lnTo>
                    <a:pt x="100" y="165"/>
                  </a:lnTo>
                  <a:lnTo>
                    <a:pt x="115" y="160"/>
                  </a:lnTo>
                  <a:lnTo>
                    <a:pt x="128" y="152"/>
                  </a:lnTo>
                  <a:lnTo>
                    <a:pt x="140" y="142"/>
                  </a:lnTo>
                  <a:lnTo>
                    <a:pt x="151" y="131"/>
                  </a:lnTo>
                  <a:lnTo>
                    <a:pt x="159" y="115"/>
                  </a:lnTo>
                  <a:lnTo>
                    <a:pt x="163" y="100"/>
                  </a:lnTo>
                  <a:lnTo>
                    <a:pt x="165" y="83"/>
                  </a:lnTo>
                  <a:close/>
                  <a:moveTo>
                    <a:pt x="161" y="83"/>
                  </a:moveTo>
                  <a:lnTo>
                    <a:pt x="159" y="100"/>
                  </a:lnTo>
                  <a:lnTo>
                    <a:pt x="155" y="113"/>
                  </a:lnTo>
                  <a:lnTo>
                    <a:pt x="148" y="127"/>
                  </a:lnTo>
                  <a:lnTo>
                    <a:pt x="138" y="138"/>
                  </a:lnTo>
                  <a:lnTo>
                    <a:pt x="126" y="148"/>
                  </a:lnTo>
                  <a:lnTo>
                    <a:pt x="113" y="156"/>
                  </a:lnTo>
                  <a:lnTo>
                    <a:pt x="98" y="162"/>
                  </a:lnTo>
                  <a:lnTo>
                    <a:pt x="82" y="162"/>
                  </a:lnTo>
                  <a:lnTo>
                    <a:pt x="67" y="162"/>
                  </a:lnTo>
                  <a:lnTo>
                    <a:pt x="52" y="156"/>
                  </a:lnTo>
                  <a:lnTo>
                    <a:pt x="38" y="148"/>
                  </a:lnTo>
                  <a:lnTo>
                    <a:pt x="27" y="138"/>
                  </a:lnTo>
                  <a:lnTo>
                    <a:pt x="17" y="127"/>
                  </a:lnTo>
                  <a:lnTo>
                    <a:pt x="9" y="113"/>
                  </a:lnTo>
                  <a:lnTo>
                    <a:pt x="5" y="100"/>
                  </a:lnTo>
                  <a:lnTo>
                    <a:pt x="3" y="83"/>
                  </a:lnTo>
                  <a:lnTo>
                    <a:pt x="5" y="67"/>
                  </a:lnTo>
                  <a:lnTo>
                    <a:pt x="9" y="54"/>
                  </a:lnTo>
                  <a:lnTo>
                    <a:pt x="17" y="40"/>
                  </a:lnTo>
                  <a:lnTo>
                    <a:pt x="27" y="27"/>
                  </a:lnTo>
                  <a:lnTo>
                    <a:pt x="38" y="17"/>
                  </a:lnTo>
                  <a:lnTo>
                    <a:pt x="52" y="11"/>
                  </a:lnTo>
                  <a:lnTo>
                    <a:pt x="67" y="6"/>
                  </a:lnTo>
                  <a:lnTo>
                    <a:pt x="82" y="4"/>
                  </a:lnTo>
                  <a:lnTo>
                    <a:pt x="98" y="6"/>
                  </a:lnTo>
                  <a:lnTo>
                    <a:pt x="113" y="11"/>
                  </a:lnTo>
                  <a:lnTo>
                    <a:pt x="126" y="17"/>
                  </a:lnTo>
                  <a:lnTo>
                    <a:pt x="138" y="27"/>
                  </a:lnTo>
                  <a:lnTo>
                    <a:pt x="148" y="40"/>
                  </a:lnTo>
                  <a:lnTo>
                    <a:pt x="155" y="54"/>
                  </a:lnTo>
                  <a:lnTo>
                    <a:pt x="159" y="67"/>
                  </a:lnTo>
                  <a:lnTo>
                    <a:pt x="161" y="83"/>
                  </a:lnTo>
                  <a:close/>
                </a:path>
              </a:pathLst>
            </a:custGeom>
            <a:solidFill>
              <a:srgbClr val="BDB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64" name="Freeform 1435">
              <a:extLst>
                <a:ext uri="{FF2B5EF4-FFF2-40B4-BE49-F238E27FC236}">
                  <a16:creationId xmlns:a16="http://schemas.microsoft.com/office/drawing/2014/main" id="{2F412BB0-F2A3-88D6-8973-FA75ACA33F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69" y="2769"/>
              <a:ext cx="161" cy="161"/>
            </a:xfrm>
            <a:custGeom>
              <a:avLst/>
              <a:gdLst>
                <a:gd name="T0" fmla="*/ 159 w 161"/>
                <a:gd name="T1" fmla="*/ 65 h 161"/>
                <a:gd name="T2" fmla="*/ 147 w 161"/>
                <a:gd name="T3" fmla="*/ 36 h 161"/>
                <a:gd name="T4" fmla="*/ 124 w 161"/>
                <a:gd name="T5" fmla="*/ 15 h 161"/>
                <a:gd name="T6" fmla="*/ 96 w 161"/>
                <a:gd name="T7" fmla="*/ 2 h 161"/>
                <a:gd name="T8" fmla="*/ 63 w 161"/>
                <a:gd name="T9" fmla="*/ 2 h 161"/>
                <a:gd name="T10" fmla="*/ 34 w 161"/>
                <a:gd name="T11" fmla="*/ 15 h 161"/>
                <a:gd name="T12" fmla="*/ 13 w 161"/>
                <a:gd name="T13" fmla="*/ 36 h 161"/>
                <a:gd name="T14" fmla="*/ 1 w 161"/>
                <a:gd name="T15" fmla="*/ 65 h 161"/>
                <a:gd name="T16" fmla="*/ 1 w 161"/>
                <a:gd name="T17" fmla="*/ 98 h 161"/>
                <a:gd name="T18" fmla="*/ 13 w 161"/>
                <a:gd name="T19" fmla="*/ 127 h 161"/>
                <a:gd name="T20" fmla="*/ 34 w 161"/>
                <a:gd name="T21" fmla="*/ 148 h 161"/>
                <a:gd name="T22" fmla="*/ 63 w 161"/>
                <a:gd name="T23" fmla="*/ 161 h 161"/>
                <a:gd name="T24" fmla="*/ 96 w 161"/>
                <a:gd name="T25" fmla="*/ 161 h 161"/>
                <a:gd name="T26" fmla="*/ 124 w 161"/>
                <a:gd name="T27" fmla="*/ 148 h 161"/>
                <a:gd name="T28" fmla="*/ 147 w 161"/>
                <a:gd name="T29" fmla="*/ 127 h 161"/>
                <a:gd name="T30" fmla="*/ 159 w 161"/>
                <a:gd name="T31" fmla="*/ 98 h 161"/>
                <a:gd name="T32" fmla="*/ 157 w 161"/>
                <a:gd name="T33" fmla="*/ 81 h 161"/>
                <a:gd name="T34" fmla="*/ 151 w 161"/>
                <a:gd name="T35" fmla="*/ 111 h 161"/>
                <a:gd name="T36" fmla="*/ 134 w 161"/>
                <a:gd name="T37" fmla="*/ 136 h 161"/>
                <a:gd name="T38" fmla="*/ 111 w 161"/>
                <a:gd name="T39" fmla="*/ 152 h 161"/>
                <a:gd name="T40" fmla="*/ 80 w 161"/>
                <a:gd name="T41" fmla="*/ 158 h 161"/>
                <a:gd name="T42" fmla="*/ 50 w 161"/>
                <a:gd name="T43" fmla="*/ 152 h 161"/>
                <a:gd name="T44" fmla="*/ 26 w 161"/>
                <a:gd name="T45" fmla="*/ 136 h 161"/>
                <a:gd name="T46" fmla="*/ 9 w 161"/>
                <a:gd name="T47" fmla="*/ 111 h 161"/>
                <a:gd name="T48" fmla="*/ 3 w 161"/>
                <a:gd name="T49" fmla="*/ 81 h 161"/>
                <a:gd name="T50" fmla="*/ 9 w 161"/>
                <a:gd name="T51" fmla="*/ 52 h 161"/>
                <a:gd name="T52" fmla="*/ 26 w 161"/>
                <a:gd name="T53" fmla="*/ 27 h 161"/>
                <a:gd name="T54" fmla="*/ 50 w 161"/>
                <a:gd name="T55" fmla="*/ 11 h 161"/>
                <a:gd name="T56" fmla="*/ 80 w 161"/>
                <a:gd name="T57" fmla="*/ 4 h 161"/>
                <a:gd name="T58" fmla="*/ 111 w 161"/>
                <a:gd name="T59" fmla="*/ 11 h 161"/>
                <a:gd name="T60" fmla="*/ 134 w 161"/>
                <a:gd name="T61" fmla="*/ 27 h 161"/>
                <a:gd name="T62" fmla="*/ 151 w 161"/>
                <a:gd name="T63" fmla="*/ 52 h 161"/>
                <a:gd name="T64" fmla="*/ 157 w 161"/>
                <a:gd name="T65" fmla="*/ 81 h 16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61"/>
                <a:gd name="T100" fmla="*/ 0 h 161"/>
                <a:gd name="T101" fmla="*/ 161 w 161"/>
                <a:gd name="T102" fmla="*/ 161 h 16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61" h="161">
                  <a:moveTo>
                    <a:pt x="161" y="81"/>
                  </a:moveTo>
                  <a:lnTo>
                    <a:pt x="159" y="65"/>
                  </a:lnTo>
                  <a:lnTo>
                    <a:pt x="155" y="50"/>
                  </a:lnTo>
                  <a:lnTo>
                    <a:pt x="147" y="36"/>
                  </a:lnTo>
                  <a:lnTo>
                    <a:pt x="138" y="25"/>
                  </a:lnTo>
                  <a:lnTo>
                    <a:pt x="124" y="15"/>
                  </a:lnTo>
                  <a:lnTo>
                    <a:pt x="111" y="7"/>
                  </a:lnTo>
                  <a:lnTo>
                    <a:pt x="96" y="2"/>
                  </a:lnTo>
                  <a:lnTo>
                    <a:pt x="80" y="0"/>
                  </a:lnTo>
                  <a:lnTo>
                    <a:pt x="63" y="2"/>
                  </a:lnTo>
                  <a:lnTo>
                    <a:pt x="50" y="7"/>
                  </a:lnTo>
                  <a:lnTo>
                    <a:pt x="34" y="15"/>
                  </a:lnTo>
                  <a:lnTo>
                    <a:pt x="23" y="25"/>
                  </a:lnTo>
                  <a:lnTo>
                    <a:pt x="13" y="36"/>
                  </a:lnTo>
                  <a:lnTo>
                    <a:pt x="5" y="50"/>
                  </a:lnTo>
                  <a:lnTo>
                    <a:pt x="1" y="65"/>
                  </a:lnTo>
                  <a:lnTo>
                    <a:pt x="0" y="81"/>
                  </a:lnTo>
                  <a:lnTo>
                    <a:pt x="1" y="98"/>
                  </a:lnTo>
                  <a:lnTo>
                    <a:pt x="5" y="113"/>
                  </a:lnTo>
                  <a:lnTo>
                    <a:pt x="13" y="127"/>
                  </a:lnTo>
                  <a:lnTo>
                    <a:pt x="23" y="138"/>
                  </a:lnTo>
                  <a:lnTo>
                    <a:pt x="34" y="148"/>
                  </a:lnTo>
                  <a:lnTo>
                    <a:pt x="50" y="156"/>
                  </a:lnTo>
                  <a:lnTo>
                    <a:pt x="63" y="161"/>
                  </a:lnTo>
                  <a:lnTo>
                    <a:pt x="80" y="161"/>
                  </a:lnTo>
                  <a:lnTo>
                    <a:pt x="96" y="161"/>
                  </a:lnTo>
                  <a:lnTo>
                    <a:pt x="111" y="156"/>
                  </a:lnTo>
                  <a:lnTo>
                    <a:pt x="124" y="148"/>
                  </a:lnTo>
                  <a:lnTo>
                    <a:pt x="138" y="138"/>
                  </a:lnTo>
                  <a:lnTo>
                    <a:pt x="147" y="127"/>
                  </a:lnTo>
                  <a:lnTo>
                    <a:pt x="155" y="113"/>
                  </a:lnTo>
                  <a:lnTo>
                    <a:pt x="159" y="98"/>
                  </a:lnTo>
                  <a:lnTo>
                    <a:pt x="161" y="81"/>
                  </a:lnTo>
                  <a:close/>
                  <a:moveTo>
                    <a:pt x="157" y="81"/>
                  </a:moveTo>
                  <a:lnTo>
                    <a:pt x="155" y="98"/>
                  </a:lnTo>
                  <a:lnTo>
                    <a:pt x="151" y="111"/>
                  </a:lnTo>
                  <a:lnTo>
                    <a:pt x="144" y="125"/>
                  </a:lnTo>
                  <a:lnTo>
                    <a:pt x="134" y="136"/>
                  </a:lnTo>
                  <a:lnTo>
                    <a:pt x="122" y="146"/>
                  </a:lnTo>
                  <a:lnTo>
                    <a:pt x="111" y="152"/>
                  </a:lnTo>
                  <a:lnTo>
                    <a:pt x="96" y="158"/>
                  </a:lnTo>
                  <a:lnTo>
                    <a:pt x="80" y="158"/>
                  </a:lnTo>
                  <a:lnTo>
                    <a:pt x="65" y="158"/>
                  </a:lnTo>
                  <a:lnTo>
                    <a:pt x="50" y="152"/>
                  </a:lnTo>
                  <a:lnTo>
                    <a:pt x="38" y="146"/>
                  </a:lnTo>
                  <a:lnTo>
                    <a:pt x="26" y="136"/>
                  </a:lnTo>
                  <a:lnTo>
                    <a:pt x="17" y="125"/>
                  </a:lnTo>
                  <a:lnTo>
                    <a:pt x="9" y="111"/>
                  </a:lnTo>
                  <a:lnTo>
                    <a:pt x="5" y="98"/>
                  </a:lnTo>
                  <a:lnTo>
                    <a:pt x="3" y="81"/>
                  </a:lnTo>
                  <a:lnTo>
                    <a:pt x="5" y="65"/>
                  </a:lnTo>
                  <a:lnTo>
                    <a:pt x="9" y="52"/>
                  </a:lnTo>
                  <a:lnTo>
                    <a:pt x="17" y="38"/>
                  </a:lnTo>
                  <a:lnTo>
                    <a:pt x="26" y="27"/>
                  </a:lnTo>
                  <a:lnTo>
                    <a:pt x="38" y="17"/>
                  </a:lnTo>
                  <a:lnTo>
                    <a:pt x="50" y="11"/>
                  </a:lnTo>
                  <a:lnTo>
                    <a:pt x="65" y="6"/>
                  </a:lnTo>
                  <a:lnTo>
                    <a:pt x="80" y="4"/>
                  </a:lnTo>
                  <a:lnTo>
                    <a:pt x="96" y="6"/>
                  </a:lnTo>
                  <a:lnTo>
                    <a:pt x="111" y="11"/>
                  </a:lnTo>
                  <a:lnTo>
                    <a:pt x="122" y="17"/>
                  </a:lnTo>
                  <a:lnTo>
                    <a:pt x="134" y="27"/>
                  </a:lnTo>
                  <a:lnTo>
                    <a:pt x="144" y="38"/>
                  </a:lnTo>
                  <a:lnTo>
                    <a:pt x="151" y="52"/>
                  </a:lnTo>
                  <a:lnTo>
                    <a:pt x="155" y="65"/>
                  </a:lnTo>
                  <a:lnTo>
                    <a:pt x="157" y="81"/>
                  </a:lnTo>
                  <a:close/>
                </a:path>
              </a:pathLst>
            </a:custGeom>
            <a:solidFill>
              <a:srgbClr val="BEBE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65" name="Freeform 1436">
              <a:extLst>
                <a:ext uri="{FF2B5EF4-FFF2-40B4-BE49-F238E27FC236}">
                  <a16:creationId xmlns:a16="http://schemas.microsoft.com/office/drawing/2014/main" id="{A4DCF3DC-2334-53F1-0C92-BE2579F225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70" y="2771"/>
              <a:ext cx="158" cy="158"/>
            </a:xfrm>
            <a:custGeom>
              <a:avLst/>
              <a:gdLst>
                <a:gd name="T0" fmla="*/ 156 w 158"/>
                <a:gd name="T1" fmla="*/ 63 h 158"/>
                <a:gd name="T2" fmla="*/ 145 w 158"/>
                <a:gd name="T3" fmla="*/ 36 h 158"/>
                <a:gd name="T4" fmla="*/ 123 w 158"/>
                <a:gd name="T5" fmla="*/ 13 h 158"/>
                <a:gd name="T6" fmla="*/ 95 w 158"/>
                <a:gd name="T7" fmla="*/ 2 h 158"/>
                <a:gd name="T8" fmla="*/ 64 w 158"/>
                <a:gd name="T9" fmla="*/ 2 h 158"/>
                <a:gd name="T10" fmla="*/ 35 w 158"/>
                <a:gd name="T11" fmla="*/ 13 h 158"/>
                <a:gd name="T12" fmla="*/ 14 w 158"/>
                <a:gd name="T13" fmla="*/ 36 h 158"/>
                <a:gd name="T14" fmla="*/ 2 w 158"/>
                <a:gd name="T15" fmla="*/ 63 h 158"/>
                <a:gd name="T16" fmla="*/ 2 w 158"/>
                <a:gd name="T17" fmla="*/ 96 h 158"/>
                <a:gd name="T18" fmla="*/ 14 w 158"/>
                <a:gd name="T19" fmla="*/ 123 h 158"/>
                <a:gd name="T20" fmla="*/ 35 w 158"/>
                <a:gd name="T21" fmla="*/ 144 h 158"/>
                <a:gd name="T22" fmla="*/ 64 w 158"/>
                <a:gd name="T23" fmla="*/ 158 h 158"/>
                <a:gd name="T24" fmla="*/ 95 w 158"/>
                <a:gd name="T25" fmla="*/ 158 h 158"/>
                <a:gd name="T26" fmla="*/ 123 w 158"/>
                <a:gd name="T27" fmla="*/ 144 h 158"/>
                <a:gd name="T28" fmla="*/ 145 w 158"/>
                <a:gd name="T29" fmla="*/ 123 h 158"/>
                <a:gd name="T30" fmla="*/ 156 w 158"/>
                <a:gd name="T31" fmla="*/ 96 h 158"/>
                <a:gd name="T32" fmla="*/ 154 w 158"/>
                <a:gd name="T33" fmla="*/ 79 h 158"/>
                <a:gd name="T34" fmla="*/ 148 w 158"/>
                <a:gd name="T35" fmla="*/ 109 h 158"/>
                <a:gd name="T36" fmla="*/ 133 w 158"/>
                <a:gd name="T37" fmla="*/ 133 h 158"/>
                <a:gd name="T38" fmla="*/ 108 w 158"/>
                <a:gd name="T39" fmla="*/ 148 h 158"/>
                <a:gd name="T40" fmla="*/ 79 w 158"/>
                <a:gd name="T41" fmla="*/ 154 h 158"/>
                <a:gd name="T42" fmla="*/ 50 w 158"/>
                <a:gd name="T43" fmla="*/ 148 h 158"/>
                <a:gd name="T44" fmla="*/ 25 w 158"/>
                <a:gd name="T45" fmla="*/ 133 h 158"/>
                <a:gd name="T46" fmla="*/ 10 w 158"/>
                <a:gd name="T47" fmla="*/ 109 h 158"/>
                <a:gd name="T48" fmla="*/ 4 w 158"/>
                <a:gd name="T49" fmla="*/ 79 h 158"/>
                <a:gd name="T50" fmla="*/ 10 w 158"/>
                <a:gd name="T51" fmla="*/ 50 h 158"/>
                <a:gd name="T52" fmla="*/ 25 w 158"/>
                <a:gd name="T53" fmla="*/ 27 h 158"/>
                <a:gd name="T54" fmla="*/ 50 w 158"/>
                <a:gd name="T55" fmla="*/ 11 h 158"/>
                <a:gd name="T56" fmla="*/ 79 w 158"/>
                <a:gd name="T57" fmla="*/ 4 h 158"/>
                <a:gd name="T58" fmla="*/ 108 w 158"/>
                <a:gd name="T59" fmla="*/ 11 h 158"/>
                <a:gd name="T60" fmla="*/ 133 w 158"/>
                <a:gd name="T61" fmla="*/ 27 h 158"/>
                <a:gd name="T62" fmla="*/ 148 w 158"/>
                <a:gd name="T63" fmla="*/ 50 h 158"/>
                <a:gd name="T64" fmla="*/ 154 w 158"/>
                <a:gd name="T65" fmla="*/ 79 h 15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8"/>
                <a:gd name="T100" fmla="*/ 0 h 158"/>
                <a:gd name="T101" fmla="*/ 158 w 158"/>
                <a:gd name="T102" fmla="*/ 158 h 15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8" h="158">
                  <a:moveTo>
                    <a:pt x="158" y="79"/>
                  </a:moveTo>
                  <a:lnTo>
                    <a:pt x="156" y="63"/>
                  </a:lnTo>
                  <a:lnTo>
                    <a:pt x="152" y="50"/>
                  </a:lnTo>
                  <a:lnTo>
                    <a:pt x="145" y="36"/>
                  </a:lnTo>
                  <a:lnTo>
                    <a:pt x="135" y="23"/>
                  </a:lnTo>
                  <a:lnTo>
                    <a:pt x="123" y="13"/>
                  </a:lnTo>
                  <a:lnTo>
                    <a:pt x="110" y="7"/>
                  </a:lnTo>
                  <a:lnTo>
                    <a:pt x="95" y="2"/>
                  </a:lnTo>
                  <a:lnTo>
                    <a:pt x="79" y="0"/>
                  </a:lnTo>
                  <a:lnTo>
                    <a:pt x="64" y="2"/>
                  </a:lnTo>
                  <a:lnTo>
                    <a:pt x="49" y="7"/>
                  </a:lnTo>
                  <a:lnTo>
                    <a:pt x="35" y="13"/>
                  </a:lnTo>
                  <a:lnTo>
                    <a:pt x="24" y="23"/>
                  </a:lnTo>
                  <a:lnTo>
                    <a:pt x="14" y="36"/>
                  </a:lnTo>
                  <a:lnTo>
                    <a:pt x="6" y="50"/>
                  </a:lnTo>
                  <a:lnTo>
                    <a:pt x="2" y="63"/>
                  </a:lnTo>
                  <a:lnTo>
                    <a:pt x="0" y="79"/>
                  </a:lnTo>
                  <a:lnTo>
                    <a:pt x="2" y="96"/>
                  </a:lnTo>
                  <a:lnTo>
                    <a:pt x="6" y="109"/>
                  </a:lnTo>
                  <a:lnTo>
                    <a:pt x="14" y="123"/>
                  </a:lnTo>
                  <a:lnTo>
                    <a:pt x="24" y="134"/>
                  </a:lnTo>
                  <a:lnTo>
                    <a:pt x="35" y="144"/>
                  </a:lnTo>
                  <a:lnTo>
                    <a:pt x="49" y="152"/>
                  </a:lnTo>
                  <a:lnTo>
                    <a:pt x="64" y="158"/>
                  </a:lnTo>
                  <a:lnTo>
                    <a:pt x="79" y="158"/>
                  </a:lnTo>
                  <a:lnTo>
                    <a:pt x="95" y="158"/>
                  </a:lnTo>
                  <a:lnTo>
                    <a:pt x="110" y="152"/>
                  </a:lnTo>
                  <a:lnTo>
                    <a:pt x="123" y="144"/>
                  </a:lnTo>
                  <a:lnTo>
                    <a:pt x="135" y="134"/>
                  </a:lnTo>
                  <a:lnTo>
                    <a:pt x="145" y="123"/>
                  </a:lnTo>
                  <a:lnTo>
                    <a:pt x="152" y="109"/>
                  </a:lnTo>
                  <a:lnTo>
                    <a:pt x="156" y="96"/>
                  </a:lnTo>
                  <a:lnTo>
                    <a:pt x="158" y="79"/>
                  </a:lnTo>
                  <a:close/>
                  <a:moveTo>
                    <a:pt x="154" y="79"/>
                  </a:moveTo>
                  <a:lnTo>
                    <a:pt x="152" y="94"/>
                  </a:lnTo>
                  <a:lnTo>
                    <a:pt x="148" y="109"/>
                  </a:lnTo>
                  <a:lnTo>
                    <a:pt x="141" y="121"/>
                  </a:lnTo>
                  <a:lnTo>
                    <a:pt x="133" y="133"/>
                  </a:lnTo>
                  <a:lnTo>
                    <a:pt x="121" y="142"/>
                  </a:lnTo>
                  <a:lnTo>
                    <a:pt x="108" y="148"/>
                  </a:lnTo>
                  <a:lnTo>
                    <a:pt x="95" y="154"/>
                  </a:lnTo>
                  <a:lnTo>
                    <a:pt x="79" y="154"/>
                  </a:lnTo>
                  <a:lnTo>
                    <a:pt x="64" y="154"/>
                  </a:lnTo>
                  <a:lnTo>
                    <a:pt x="50" y="148"/>
                  </a:lnTo>
                  <a:lnTo>
                    <a:pt x="37" y="142"/>
                  </a:lnTo>
                  <a:lnTo>
                    <a:pt x="25" y="133"/>
                  </a:lnTo>
                  <a:lnTo>
                    <a:pt x="18" y="121"/>
                  </a:lnTo>
                  <a:lnTo>
                    <a:pt x="10" y="109"/>
                  </a:lnTo>
                  <a:lnTo>
                    <a:pt x="6" y="94"/>
                  </a:lnTo>
                  <a:lnTo>
                    <a:pt x="4" y="79"/>
                  </a:lnTo>
                  <a:lnTo>
                    <a:pt x="6" y="65"/>
                  </a:lnTo>
                  <a:lnTo>
                    <a:pt x="10" y="50"/>
                  </a:lnTo>
                  <a:lnTo>
                    <a:pt x="18" y="38"/>
                  </a:lnTo>
                  <a:lnTo>
                    <a:pt x="25" y="27"/>
                  </a:lnTo>
                  <a:lnTo>
                    <a:pt x="37" y="17"/>
                  </a:lnTo>
                  <a:lnTo>
                    <a:pt x="50" y="11"/>
                  </a:lnTo>
                  <a:lnTo>
                    <a:pt x="64" y="5"/>
                  </a:lnTo>
                  <a:lnTo>
                    <a:pt x="79" y="4"/>
                  </a:lnTo>
                  <a:lnTo>
                    <a:pt x="95" y="5"/>
                  </a:lnTo>
                  <a:lnTo>
                    <a:pt x="108" y="11"/>
                  </a:lnTo>
                  <a:lnTo>
                    <a:pt x="121" y="17"/>
                  </a:lnTo>
                  <a:lnTo>
                    <a:pt x="133" y="27"/>
                  </a:lnTo>
                  <a:lnTo>
                    <a:pt x="141" y="38"/>
                  </a:lnTo>
                  <a:lnTo>
                    <a:pt x="148" y="50"/>
                  </a:lnTo>
                  <a:lnTo>
                    <a:pt x="152" y="65"/>
                  </a:lnTo>
                  <a:lnTo>
                    <a:pt x="154" y="79"/>
                  </a:lnTo>
                  <a:close/>
                </a:path>
              </a:pathLst>
            </a:custGeom>
            <a:solidFill>
              <a:srgbClr val="BFBF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66" name="Freeform 1437">
              <a:extLst>
                <a:ext uri="{FF2B5EF4-FFF2-40B4-BE49-F238E27FC236}">
                  <a16:creationId xmlns:a16="http://schemas.microsoft.com/office/drawing/2014/main" id="{DFE0860F-00DD-10E3-9D81-D44DEF2968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72" y="2773"/>
              <a:ext cx="154" cy="154"/>
            </a:xfrm>
            <a:custGeom>
              <a:avLst/>
              <a:gdLst>
                <a:gd name="T0" fmla="*/ 152 w 154"/>
                <a:gd name="T1" fmla="*/ 61 h 154"/>
                <a:gd name="T2" fmla="*/ 141 w 154"/>
                <a:gd name="T3" fmla="*/ 34 h 154"/>
                <a:gd name="T4" fmla="*/ 119 w 154"/>
                <a:gd name="T5" fmla="*/ 13 h 154"/>
                <a:gd name="T6" fmla="*/ 93 w 154"/>
                <a:gd name="T7" fmla="*/ 2 h 154"/>
                <a:gd name="T8" fmla="*/ 62 w 154"/>
                <a:gd name="T9" fmla="*/ 2 h 154"/>
                <a:gd name="T10" fmla="*/ 35 w 154"/>
                <a:gd name="T11" fmla="*/ 13 h 154"/>
                <a:gd name="T12" fmla="*/ 14 w 154"/>
                <a:gd name="T13" fmla="*/ 34 h 154"/>
                <a:gd name="T14" fmla="*/ 2 w 154"/>
                <a:gd name="T15" fmla="*/ 61 h 154"/>
                <a:gd name="T16" fmla="*/ 2 w 154"/>
                <a:gd name="T17" fmla="*/ 94 h 154"/>
                <a:gd name="T18" fmla="*/ 14 w 154"/>
                <a:gd name="T19" fmla="*/ 121 h 154"/>
                <a:gd name="T20" fmla="*/ 35 w 154"/>
                <a:gd name="T21" fmla="*/ 142 h 154"/>
                <a:gd name="T22" fmla="*/ 62 w 154"/>
                <a:gd name="T23" fmla="*/ 154 h 154"/>
                <a:gd name="T24" fmla="*/ 93 w 154"/>
                <a:gd name="T25" fmla="*/ 154 h 154"/>
                <a:gd name="T26" fmla="*/ 119 w 154"/>
                <a:gd name="T27" fmla="*/ 142 h 154"/>
                <a:gd name="T28" fmla="*/ 141 w 154"/>
                <a:gd name="T29" fmla="*/ 121 h 154"/>
                <a:gd name="T30" fmla="*/ 152 w 154"/>
                <a:gd name="T31" fmla="*/ 94 h 154"/>
                <a:gd name="T32" fmla="*/ 150 w 154"/>
                <a:gd name="T33" fmla="*/ 77 h 154"/>
                <a:gd name="T34" fmla="*/ 144 w 154"/>
                <a:gd name="T35" fmla="*/ 106 h 154"/>
                <a:gd name="T36" fmla="*/ 129 w 154"/>
                <a:gd name="T37" fmla="*/ 129 h 154"/>
                <a:gd name="T38" fmla="*/ 106 w 154"/>
                <a:gd name="T39" fmla="*/ 144 h 154"/>
                <a:gd name="T40" fmla="*/ 77 w 154"/>
                <a:gd name="T41" fmla="*/ 150 h 154"/>
                <a:gd name="T42" fmla="*/ 48 w 154"/>
                <a:gd name="T43" fmla="*/ 144 h 154"/>
                <a:gd name="T44" fmla="*/ 25 w 154"/>
                <a:gd name="T45" fmla="*/ 129 h 154"/>
                <a:gd name="T46" fmla="*/ 10 w 154"/>
                <a:gd name="T47" fmla="*/ 106 h 154"/>
                <a:gd name="T48" fmla="*/ 4 w 154"/>
                <a:gd name="T49" fmla="*/ 77 h 154"/>
                <a:gd name="T50" fmla="*/ 10 w 154"/>
                <a:gd name="T51" fmla="*/ 50 h 154"/>
                <a:gd name="T52" fmla="*/ 25 w 154"/>
                <a:gd name="T53" fmla="*/ 27 h 154"/>
                <a:gd name="T54" fmla="*/ 48 w 154"/>
                <a:gd name="T55" fmla="*/ 9 h 154"/>
                <a:gd name="T56" fmla="*/ 77 w 154"/>
                <a:gd name="T57" fmla="*/ 3 h 154"/>
                <a:gd name="T58" fmla="*/ 106 w 154"/>
                <a:gd name="T59" fmla="*/ 9 h 154"/>
                <a:gd name="T60" fmla="*/ 129 w 154"/>
                <a:gd name="T61" fmla="*/ 27 h 154"/>
                <a:gd name="T62" fmla="*/ 144 w 154"/>
                <a:gd name="T63" fmla="*/ 50 h 154"/>
                <a:gd name="T64" fmla="*/ 150 w 154"/>
                <a:gd name="T65" fmla="*/ 77 h 15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4"/>
                <a:gd name="T100" fmla="*/ 0 h 154"/>
                <a:gd name="T101" fmla="*/ 154 w 154"/>
                <a:gd name="T102" fmla="*/ 154 h 15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4" h="154">
                  <a:moveTo>
                    <a:pt x="154" y="77"/>
                  </a:moveTo>
                  <a:lnTo>
                    <a:pt x="152" y="61"/>
                  </a:lnTo>
                  <a:lnTo>
                    <a:pt x="148" y="48"/>
                  </a:lnTo>
                  <a:lnTo>
                    <a:pt x="141" y="34"/>
                  </a:lnTo>
                  <a:lnTo>
                    <a:pt x="131" y="23"/>
                  </a:lnTo>
                  <a:lnTo>
                    <a:pt x="119" y="13"/>
                  </a:lnTo>
                  <a:lnTo>
                    <a:pt x="108" y="7"/>
                  </a:lnTo>
                  <a:lnTo>
                    <a:pt x="93" y="2"/>
                  </a:lnTo>
                  <a:lnTo>
                    <a:pt x="77" y="0"/>
                  </a:lnTo>
                  <a:lnTo>
                    <a:pt x="62" y="2"/>
                  </a:lnTo>
                  <a:lnTo>
                    <a:pt x="47" y="7"/>
                  </a:lnTo>
                  <a:lnTo>
                    <a:pt x="35" y="13"/>
                  </a:lnTo>
                  <a:lnTo>
                    <a:pt x="23" y="23"/>
                  </a:lnTo>
                  <a:lnTo>
                    <a:pt x="14" y="34"/>
                  </a:lnTo>
                  <a:lnTo>
                    <a:pt x="6" y="48"/>
                  </a:lnTo>
                  <a:lnTo>
                    <a:pt x="2" y="61"/>
                  </a:lnTo>
                  <a:lnTo>
                    <a:pt x="0" y="77"/>
                  </a:lnTo>
                  <a:lnTo>
                    <a:pt x="2" y="94"/>
                  </a:lnTo>
                  <a:lnTo>
                    <a:pt x="6" y="107"/>
                  </a:lnTo>
                  <a:lnTo>
                    <a:pt x="14" y="121"/>
                  </a:lnTo>
                  <a:lnTo>
                    <a:pt x="23" y="132"/>
                  </a:lnTo>
                  <a:lnTo>
                    <a:pt x="35" y="142"/>
                  </a:lnTo>
                  <a:lnTo>
                    <a:pt x="47" y="148"/>
                  </a:lnTo>
                  <a:lnTo>
                    <a:pt x="62" y="154"/>
                  </a:lnTo>
                  <a:lnTo>
                    <a:pt x="77" y="154"/>
                  </a:lnTo>
                  <a:lnTo>
                    <a:pt x="93" y="154"/>
                  </a:lnTo>
                  <a:lnTo>
                    <a:pt x="108" y="148"/>
                  </a:lnTo>
                  <a:lnTo>
                    <a:pt x="119" y="142"/>
                  </a:lnTo>
                  <a:lnTo>
                    <a:pt x="131" y="132"/>
                  </a:lnTo>
                  <a:lnTo>
                    <a:pt x="141" y="121"/>
                  </a:lnTo>
                  <a:lnTo>
                    <a:pt x="148" y="107"/>
                  </a:lnTo>
                  <a:lnTo>
                    <a:pt x="152" y="94"/>
                  </a:lnTo>
                  <a:lnTo>
                    <a:pt x="154" y="77"/>
                  </a:lnTo>
                  <a:close/>
                  <a:moveTo>
                    <a:pt x="150" y="77"/>
                  </a:moveTo>
                  <a:lnTo>
                    <a:pt x="148" y="92"/>
                  </a:lnTo>
                  <a:lnTo>
                    <a:pt x="144" y="106"/>
                  </a:lnTo>
                  <a:lnTo>
                    <a:pt x="139" y="119"/>
                  </a:lnTo>
                  <a:lnTo>
                    <a:pt x="129" y="129"/>
                  </a:lnTo>
                  <a:lnTo>
                    <a:pt x="118" y="138"/>
                  </a:lnTo>
                  <a:lnTo>
                    <a:pt x="106" y="144"/>
                  </a:lnTo>
                  <a:lnTo>
                    <a:pt x="93" y="150"/>
                  </a:lnTo>
                  <a:lnTo>
                    <a:pt x="77" y="150"/>
                  </a:lnTo>
                  <a:lnTo>
                    <a:pt x="62" y="150"/>
                  </a:lnTo>
                  <a:lnTo>
                    <a:pt x="48" y="144"/>
                  </a:lnTo>
                  <a:lnTo>
                    <a:pt x="37" y="138"/>
                  </a:lnTo>
                  <a:lnTo>
                    <a:pt x="25" y="129"/>
                  </a:lnTo>
                  <a:lnTo>
                    <a:pt x="16" y="119"/>
                  </a:lnTo>
                  <a:lnTo>
                    <a:pt x="10" y="106"/>
                  </a:lnTo>
                  <a:lnTo>
                    <a:pt x="6" y="92"/>
                  </a:lnTo>
                  <a:lnTo>
                    <a:pt x="4" y="77"/>
                  </a:lnTo>
                  <a:lnTo>
                    <a:pt x="6" y="63"/>
                  </a:lnTo>
                  <a:lnTo>
                    <a:pt x="10" y="50"/>
                  </a:lnTo>
                  <a:lnTo>
                    <a:pt x="16" y="36"/>
                  </a:lnTo>
                  <a:lnTo>
                    <a:pt x="25" y="27"/>
                  </a:lnTo>
                  <a:lnTo>
                    <a:pt x="37" y="17"/>
                  </a:lnTo>
                  <a:lnTo>
                    <a:pt x="48" y="9"/>
                  </a:lnTo>
                  <a:lnTo>
                    <a:pt x="62" y="5"/>
                  </a:lnTo>
                  <a:lnTo>
                    <a:pt x="77" y="3"/>
                  </a:lnTo>
                  <a:lnTo>
                    <a:pt x="93" y="5"/>
                  </a:lnTo>
                  <a:lnTo>
                    <a:pt x="106" y="9"/>
                  </a:lnTo>
                  <a:lnTo>
                    <a:pt x="118" y="17"/>
                  </a:lnTo>
                  <a:lnTo>
                    <a:pt x="129" y="27"/>
                  </a:lnTo>
                  <a:lnTo>
                    <a:pt x="139" y="36"/>
                  </a:lnTo>
                  <a:lnTo>
                    <a:pt x="144" y="50"/>
                  </a:lnTo>
                  <a:lnTo>
                    <a:pt x="148" y="63"/>
                  </a:lnTo>
                  <a:lnTo>
                    <a:pt x="150" y="77"/>
                  </a:lnTo>
                  <a:close/>
                </a:path>
              </a:pathLst>
            </a:custGeom>
            <a:solidFill>
              <a:srgbClr val="C1C1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67" name="Freeform 1438">
              <a:extLst>
                <a:ext uri="{FF2B5EF4-FFF2-40B4-BE49-F238E27FC236}">
                  <a16:creationId xmlns:a16="http://schemas.microsoft.com/office/drawing/2014/main" id="{E8294571-4D8E-4338-B415-A9EBC29944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74" y="2775"/>
              <a:ext cx="150" cy="150"/>
            </a:xfrm>
            <a:custGeom>
              <a:avLst/>
              <a:gdLst>
                <a:gd name="T0" fmla="*/ 148 w 150"/>
                <a:gd name="T1" fmla="*/ 61 h 150"/>
                <a:gd name="T2" fmla="*/ 137 w 150"/>
                <a:gd name="T3" fmla="*/ 34 h 150"/>
                <a:gd name="T4" fmla="*/ 117 w 150"/>
                <a:gd name="T5" fmla="*/ 13 h 150"/>
                <a:gd name="T6" fmla="*/ 91 w 150"/>
                <a:gd name="T7" fmla="*/ 1 h 150"/>
                <a:gd name="T8" fmla="*/ 60 w 150"/>
                <a:gd name="T9" fmla="*/ 1 h 150"/>
                <a:gd name="T10" fmla="*/ 33 w 150"/>
                <a:gd name="T11" fmla="*/ 13 h 150"/>
                <a:gd name="T12" fmla="*/ 14 w 150"/>
                <a:gd name="T13" fmla="*/ 34 h 150"/>
                <a:gd name="T14" fmla="*/ 2 w 150"/>
                <a:gd name="T15" fmla="*/ 61 h 150"/>
                <a:gd name="T16" fmla="*/ 2 w 150"/>
                <a:gd name="T17" fmla="*/ 90 h 150"/>
                <a:gd name="T18" fmla="*/ 14 w 150"/>
                <a:gd name="T19" fmla="*/ 117 h 150"/>
                <a:gd name="T20" fmla="*/ 33 w 150"/>
                <a:gd name="T21" fmla="*/ 138 h 150"/>
                <a:gd name="T22" fmla="*/ 60 w 150"/>
                <a:gd name="T23" fmla="*/ 150 h 150"/>
                <a:gd name="T24" fmla="*/ 91 w 150"/>
                <a:gd name="T25" fmla="*/ 150 h 150"/>
                <a:gd name="T26" fmla="*/ 117 w 150"/>
                <a:gd name="T27" fmla="*/ 138 h 150"/>
                <a:gd name="T28" fmla="*/ 137 w 150"/>
                <a:gd name="T29" fmla="*/ 117 h 150"/>
                <a:gd name="T30" fmla="*/ 148 w 150"/>
                <a:gd name="T31" fmla="*/ 90 h 150"/>
                <a:gd name="T32" fmla="*/ 146 w 150"/>
                <a:gd name="T33" fmla="*/ 75 h 150"/>
                <a:gd name="T34" fmla="*/ 141 w 150"/>
                <a:gd name="T35" fmla="*/ 104 h 150"/>
                <a:gd name="T36" fmla="*/ 125 w 150"/>
                <a:gd name="T37" fmla="*/ 127 h 150"/>
                <a:gd name="T38" fmla="*/ 102 w 150"/>
                <a:gd name="T39" fmla="*/ 142 h 150"/>
                <a:gd name="T40" fmla="*/ 75 w 150"/>
                <a:gd name="T41" fmla="*/ 146 h 150"/>
                <a:gd name="T42" fmla="*/ 48 w 150"/>
                <a:gd name="T43" fmla="*/ 142 h 150"/>
                <a:gd name="T44" fmla="*/ 25 w 150"/>
                <a:gd name="T45" fmla="*/ 127 h 150"/>
                <a:gd name="T46" fmla="*/ 10 w 150"/>
                <a:gd name="T47" fmla="*/ 104 h 150"/>
                <a:gd name="T48" fmla="*/ 4 w 150"/>
                <a:gd name="T49" fmla="*/ 75 h 150"/>
                <a:gd name="T50" fmla="*/ 10 w 150"/>
                <a:gd name="T51" fmla="*/ 48 h 150"/>
                <a:gd name="T52" fmla="*/ 25 w 150"/>
                <a:gd name="T53" fmla="*/ 25 h 150"/>
                <a:gd name="T54" fmla="*/ 48 w 150"/>
                <a:gd name="T55" fmla="*/ 9 h 150"/>
                <a:gd name="T56" fmla="*/ 75 w 150"/>
                <a:gd name="T57" fmla="*/ 3 h 150"/>
                <a:gd name="T58" fmla="*/ 102 w 150"/>
                <a:gd name="T59" fmla="*/ 9 h 150"/>
                <a:gd name="T60" fmla="*/ 125 w 150"/>
                <a:gd name="T61" fmla="*/ 25 h 150"/>
                <a:gd name="T62" fmla="*/ 141 w 150"/>
                <a:gd name="T63" fmla="*/ 48 h 150"/>
                <a:gd name="T64" fmla="*/ 146 w 150"/>
                <a:gd name="T65" fmla="*/ 75 h 1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0"/>
                <a:gd name="T100" fmla="*/ 0 h 150"/>
                <a:gd name="T101" fmla="*/ 150 w 150"/>
                <a:gd name="T102" fmla="*/ 150 h 15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0" h="150">
                  <a:moveTo>
                    <a:pt x="150" y="75"/>
                  </a:moveTo>
                  <a:lnTo>
                    <a:pt x="148" y="61"/>
                  </a:lnTo>
                  <a:lnTo>
                    <a:pt x="144" y="46"/>
                  </a:lnTo>
                  <a:lnTo>
                    <a:pt x="137" y="34"/>
                  </a:lnTo>
                  <a:lnTo>
                    <a:pt x="129" y="23"/>
                  </a:lnTo>
                  <a:lnTo>
                    <a:pt x="117" y="13"/>
                  </a:lnTo>
                  <a:lnTo>
                    <a:pt x="104" y="7"/>
                  </a:lnTo>
                  <a:lnTo>
                    <a:pt x="91" y="1"/>
                  </a:lnTo>
                  <a:lnTo>
                    <a:pt x="75" y="0"/>
                  </a:lnTo>
                  <a:lnTo>
                    <a:pt x="60" y="1"/>
                  </a:lnTo>
                  <a:lnTo>
                    <a:pt x="46" y="7"/>
                  </a:lnTo>
                  <a:lnTo>
                    <a:pt x="33" y="13"/>
                  </a:lnTo>
                  <a:lnTo>
                    <a:pt x="21" y="23"/>
                  </a:lnTo>
                  <a:lnTo>
                    <a:pt x="14" y="34"/>
                  </a:lnTo>
                  <a:lnTo>
                    <a:pt x="6" y="46"/>
                  </a:lnTo>
                  <a:lnTo>
                    <a:pt x="2" y="61"/>
                  </a:lnTo>
                  <a:lnTo>
                    <a:pt x="0" y="75"/>
                  </a:lnTo>
                  <a:lnTo>
                    <a:pt x="2" y="90"/>
                  </a:lnTo>
                  <a:lnTo>
                    <a:pt x="6" y="105"/>
                  </a:lnTo>
                  <a:lnTo>
                    <a:pt x="14" y="117"/>
                  </a:lnTo>
                  <a:lnTo>
                    <a:pt x="21" y="129"/>
                  </a:lnTo>
                  <a:lnTo>
                    <a:pt x="33" y="138"/>
                  </a:lnTo>
                  <a:lnTo>
                    <a:pt x="46" y="144"/>
                  </a:lnTo>
                  <a:lnTo>
                    <a:pt x="60" y="150"/>
                  </a:lnTo>
                  <a:lnTo>
                    <a:pt x="75" y="150"/>
                  </a:lnTo>
                  <a:lnTo>
                    <a:pt x="91" y="150"/>
                  </a:lnTo>
                  <a:lnTo>
                    <a:pt x="104" y="144"/>
                  </a:lnTo>
                  <a:lnTo>
                    <a:pt x="117" y="138"/>
                  </a:lnTo>
                  <a:lnTo>
                    <a:pt x="129" y="129"/>
                  </a:lnTo>
                  <a:lnTo>
                    <a:pt x="137" y="117"/>
                  </a:lnTo>
                  <a:lnTo>
                    <a:pt x="144" y="105"/>
                  </a:lnTo>
                  <a:lnTo>
                    <a:pt x="148" y="90"/>
                  </a:lnTo>
                  <a:lnTo>
                    <a:pt x="150" y="75"/>
                  </a:lnTo>
                  <a:close/>
                  <a:moveTo>
                    <a:pt x="146" y="75"/>
                  </a:moveTo>
                  <a:lnTo>
                    <a:pt x="144" y="90"/>
                  </a:lnTo>
                  <a:lnTo>
                    <a:pt x="141" y="104"/>
                  </a:lnTo>
                  <a:lnTo>
                    <a:pt x="135" y="115"/>
                  </a:lnTo>
                  <a:lnTo>
                    <a:pt x="125" y="127"/>
                  </a:lnTo>
                  <a:lnTo>
                    <a:pt x="116" y="134"/>
                  </a:lnTo>
                  <a:lnTo>
                    <a:pt x="102" y="142"/>
                  </a:lnTo>
                  <a:lnTo>
                    <a:pt x="89" y="146"/>
                  </a:lnTo>
                  <a:lnTo>
                    <a:pt x="75" y="146"/>
                  </a:lnTo>
                  <a:lnTo>
                    <a:pt x="60" y="146"/>
                  </a:lnTo>
                  <a:lnTo>
                    <a:pt x="48" y="142"/>
                  </a:lnTo>
                  <a:lnTo>
                    <a:pt x="35" y="134"/>
                  </a:lnTo>
                  <a:lnTo>
                    <a:pt x="25" y="127"/>
                  </a:lnTo>
                  <a:lnTo>
                    <a:pt x="16" y="115"/>
                  </a:lnTo>
                  <a:lnTo>
                    <a:pt x="10" y="104"/>
                  </a:lnTo>
                  <a:lnTo>
                    <a:pt x="6" y="90"/>
                  </a:lnTo>
                  <a:lnTo>
                    <a:pt x="4" y="75"/>
                  </a:lnTo>
                  <a:lnTo>
                    <a:pt x="6" y="61"/>
                  </a:lnTo>
                  <a:lnTo>
                    <a:pt x="10" y="48"/>
                  </a:lnTo>
                  <a:lnTo>
                    <a:pt x="16" y="36"/>
                  </a:lnTo>
                  <a:lnTo>
                    <a:pt x="25" y="25"/>
                  </a:lnTo>
                  <a:lnTo>
                    <a:pt x="35" y="17"/>
                  </a:lnTo>
                  <a:lnTo>
                    <a:pt x="48" y="9"/>
                  </a:lnTo>
                  <a:lnTo>
                    <a:pt x="60" y="5"/>
                  </a:lnTo>
                  <a:lnTo>
                    <a:pt x="75" y="3"/>
                  </a:lnTo>
                  <a:lnTo>
                    <a:pt x="89" y="5"/>
                  </a:lnTo>
                  <a:lnTo>
                    <a:pt x="102" y="9"/>
                  </a:lnTo>
                  <a:lnTo>
                    <a:pt x="116" y="17"/>
                  </a:lnTo>
                  <a:lnTo>
                    <a:pt x="125" y="25"/>
                  </a:lnTo>
                  <a:lnTo>
                    <a:pt x="135" y="36"/>
                  </a:lnTo>
                  <a:lnTo>
                    <a:pt x="141" y="48"/>
                  </a:lnTo>
                  <a:lnTo>
                    <a:pt x="144" y="61"/>
                  </a:lnTo>
                  <a:lnTo>
                    <a:pt x="146" y="75"/>
                  </a:lnTo>
                  <a:close/>
                </a:path>
              </a:pathLst>
            </a:custGeom>
            <a:solidFill>
              <a:srgbClr val="C2C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68" name="Freeform 1439">
              <a:extLst>
                <a:ext uri="{FF2B5EF4-FFF2-40B4-BE49-F238E27FC236}">
                  <a16:creationId xmlns:a16="http://schemas.microsoft.com/office/drawing/2014/main" id="{57FDC657-5E18-AFDD-7487-F2EA1EE28F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76" y="2776"/>
              <a:ext cx="146" cy="147"/>
            </a:xfrm>
            <a:custGeom>
              <a:avLst/>
              <a:gdLst>
                <a:gd name="T0" fmla="*/ 144 w 146"/>
                <a:gd name="T1" fmla="*/ 60 h 147"/>
                <a:gd name="T2" fmla="*/ 135 w 146"/>
                <a:gd name="T3" fmla="*/ 33 h 147"/>
                <a:gd name="T4" fmla="*/ 114 w 146"/>
                <a:gd name="T5" fmla="*/ 14 h 147"/>
                <a:gd name="T6" fmla="*/ 89 w 146"/>
                <a:gd name="T7" fmla="*/ 2 h 147"/>
                <a:gd name="T8" fmla="*/ 58 w 146"/>
                <a:gd name="T9" fmla="*/ 2 h 147"/>
                <a:gd name="T10" fmla="*/ 33 w 146"/>
                <a:gd name="T11" fmla="*/ 14 h 147"/>
                <a:gd name="T12" fmla="*/ 12 w 146"/>
                <a:gd name="T13" fmla="*/ 33 h 147"/>
                <a:gd name="T14" fmla="*/ 2 w 146"/>
                <a:gd name="T15" fmla="*/ 60 h 147"/>
                <a:gd name="T16" fmla="*/ 2 w 146"/>
                <a:gd name="T17" fmla="*/ 89 h 147"/>
                <a:gd name="T18" fmla="*/ 12 w 146"/>
                <a:gd name="T19" fmla="*/ 116 h 147"/>
                <a:gd name="T20" fmla="*/ 33 w 146"/>
                <a:gd name="T21" fmla="*/ 135 h 147"/>
                <a:gd name="T22" fmla="*/ 58 w 146"/>
                <a:gd name="T23" fmla="*/ 147 h 147"/>
                <a:gd name="T24" fmla="*/ 89 w 146"/>
                <a:gd name="T25" fmla="*/ 147 h 147"/>
                <a:gd name="T26" fmla="*/ 114 w 146"/>
                <a:gd name="T27" fmla="*/ 135 h 147"/>
                <a:gd name="T28" fmla="*/ 135 w 146"/>
                <a:gd name="T29" fmla="*/ 116 h 147"/>
                <a:gd name="T30" fmla="*/ 144 w 146"/>
                <a:gd name="T31" fmla="*/ 89 h 147"/>
                <a:gd name="T32" fmla="*/ 142 w 146"/>
                <a:gd name="T33" fmla="*/ 74 h 147"/>
                <a:gd name="T34" fmla="*/ 137 w 146"/>
                <a:gd name="T35" fmla="*/ 101 h 147"/>
                <a:gd name="T36" fmla="*/ 121 w 146"/>
                <a:gd name="T37" fmla="*/ 124 h 147"/>
                <a:gd name="T38" fmla="*/ 100 w 146"/>
                <a:gd name="T39" fmla="*/ 139 h 147"/>
                <a:gd name="T40" fmla="*/ 73 w 146"/>
                <a:gd name="T41" fmla="*/ 143 h 147"/>
                <a:gd name="T42" fmla="*/ 46 w 146"/>
                <a:gd name="T43" fmla="*/ 139 h 147"/>
                <a:gd name="T44" fmla="*/ 23 w 146"/>
                <a:gd name="T45" fmla="*/ 124 h 147"/>
                <a:gd name="T46" fmla="*/ 10 w 146"/>
                <a:gd name="T47" fmla="*/ 101 h 147"/>
                <a:gd name="T48" fmla="*/ 4 w 146"/>
                <a:gd name="T49" fmla="*/ 74 h 147"/>
                <a:gd name="T50" fmla="*/ 10 w 146"/>
                <a:gd name="T51" fmla="*/ 47 h 147"/>
                <a:gd name="T52" fmla="*/ 23 w 146"/>
                <a:gd name="T53" fmla="*/ 25 h 147"/>
                <a:gd name="T54" fmla="*/ 46 w 146"/>
                <a:gd name="T55" fmla="*/ 10 h 147"/>
                <a:gd name="T56" fmla="*/ 73 w 146"/>
                <a:gd name="T57" fmla="*/ 4 h 147"/>
                <a:gd name="T58" fmla="*/ 100 w 146"/>
                <a:gd name="T59" fmla="*/ 10 h 147"/>
                <a:gd name="T60" fmla="*/ 121 w 146"/>
                <a:gd name="T61" fmla="*/ 25 h 147"/>
                <a:gd name="T62" fmla="*/ 137 w 146"/>
                <a:gd name="T63" fmla="*/ 47 h 147"/>
                <a:gd name="T64" fmla="*/ 142 w 146"/>
                <a:gd name="T65" fmla="*/ 74 h 14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6"/>
                <a:gd name="T100" fmla="*/ 0 h 147"/>
                <a:gd name="T101" fmla="*/ 146 w 146"/>
                <a:gd name="T102" fmla="*/ 147 h 14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6" h="147">
                  <a:moveTo>
                    <a:pt x="146" y="74"/>
                  </a:moveTo>
                  <a:lnTo>
                    <a:pt x="144" y="60"/>
                  </a:lnTo>
                  <a:lnTo>
                    <a:pt x="140" y="47"/>
                  </a:lnTo>
                  <a:lnTo>
                    <a:pt x="135" y="33"/>
                  </a:lnTo>
                  <a:lnTo>
                    <a:pt x="125" y="24"/>
                  </a:lnTo>
                  <a:lnTo>
                    <a:pt x="114" y="14"/>
                  </a:lnTo>
                  <a:lnTo>
                    <a:pt x="102" y="6"/>
                  </a:lnTo>
                  <a:lnTo>
                    <a:pt x="89" y="2"/>
                  </a:lnTo>
                  <a:lnTo>
                    <a:pt x="73" y="0"/>
                  </a:lnTo>
                  <a:lnTo>
                    <a:pt x="58" y="2"/>
                  </a:lnTo>
                  <a:lnTo>
                    <a:pt x="44" y="6"/>
                  </a:lnTo>
                  <a:lnTo>
                    <a:pt x="33" y="14"/>
                  </a:lnTo>
                  <a:lnTo>
                    <a:pt x="21" y="24"/>
                  </a:lnTo>
                  <a:lnTo>
                    <a:pt x="12" y="33"/>
                  </a:lnTo>
                  <a:lnTo>
                    <a:pt x="6" y="47"/>
                  </a:lnTo>
                  <a:lnTo>
                    <a:pt x="2" y="60"/>
                  </a:lnTo>
                  <a:lnTo>
                    <a:pt x="0" y="74"/>
                  </a:lnTo>
                  <a:lnTo>
                    <a:pt x="2" y="89"/>
                  </a:lnTo>
                  <a:lnTo>
                    <a:pt x="6" y="103"/>
                  </a:lnTo>
                  <a:lnTo>
                    <a:pt x="12" y="116"/>
                  </a:lnTo>
                  <a:lnTo>
                    <a:pt x="21" y="126"/>
                  </a:lnTo>
                  <a:lnTo>
                    <a:pt x="33" y="135"/>
                  </a:lnTo>
                  <a:lnTo>
                    <a:pt x="44" y="141"/>
                  </a:lnTo>
                  <a:lnTo>
                    <a:pt x="58" y="147"/>
                  </a:lnTo>
                  <a:lnTo>
                    <a:pt x="73" y="147"/>
                  </a:lnTo>
                  <a:lnTo>
                    <a:pt x="89" y="147"/>
                  </a:lnTo>
                  <a:lnTo>
                    <a:pt x="102" y="141"/>
                  </a:lnTo>
                  <a:lnTo>
                    <a:pt x="114" y="135"/>
                  </a:lnTo>
                  <a:lnTo>
                    <a:pt x="125" y="126"/>
                  </a:lnTo>
                  <a:lnTo>
                    <a:pt x="135" y="116"/>
                  </a:lnTo>
                  <a:lnTo>
                    <a:pt x="140" y="103"/>
                  </a:lnTo>
                  <a:lnTo>
                    <a:pt x="144" y="89"/>
                  </a:lnTo>
                  <a:lnTo>
                    <a:pt x="146" y="74"/>
                  </a:lnTo>
                  <a:close/>
                  <a:moveTo>
                    <a:pt x="142" y="74"/>
                  </a:moveTo>
                  <a:lnTo>
                    <a:pt x="140" y="89"/>
                  </a:lnTo>
                  <a:lnTo>
                    <a:pt x="137" y="101"/>
                  </a:lnTo>
                  <a:lnTo>
                    <a:pt x="131" y="114"/>
                  </a:lnTo>
                  <a:lnTo>
                    <a:pt x="121" y="124"/>
                  </a:lnTo>
                  <a:lnTo>
                    <a:pt x="112" y="131"/>
                  </a:lnTo>
                  <a:lnTo>
                    <a:pt x="100" y="139"/>
                  </a:lnTo>
                  <a:lnTo>
                    <a:pt x="87" y="143"/>
                  </a:lnTo>
                  <a:lnTo>
                    <a:pt x="73" y="143"/>
                  </a:lnTo>
                  <a:lnTo>
                    <a:pt x="60" y="143"/>
                  </a:lnTo>
                  <a:lnTo>
                    <a:pt x="46" y="139"/>
                  </a:lnTo>
                  <a:lnTo>
                    <a:pt x="35" y="131"/>
                  </a:lnTo>
                  <a:lnTo>
                    <a:pt x="23" y="124"/>
                  </a:lnTo>
                  <a:lnTo>
                    <a:pt x="16" y="114"/>
                  </a:lnTo>
                  <a:lnTo>
                    <a:pt x="10" y="101"/>
                  </a:lnTo>
                  <a:lnTo>
                    <a:pt x="6" y="89"/>
                  </a:lnTo>
                  <a:lnTo>
                    <a:pt x="4" y="74"/>
                  </a:lnTo>
                  <a:lnTo>
                    <a:pt x="6" y="60"/>
                  </a:lnTo>
                  <a:lnTo>
                    <a:pt x="10" y="47"/>
                  </a:lnTo>
                  <a:lnTo>
                    <a:pt x="16" y="35"/>
                  </a:lnTo>
                  <a:lnTo>
                    <a:pt x="23" y="25"/>
                  </a:lnTo>
                  <a:lnTo>
                    <a:pt x="35" y="18"/>
                  </a:lnTo>
                  <a:lnTo>
                    <a:pt x="46" y="10"/>
                  </a:lnTo>
                  <a:lnTo>
                    <a:pt x="60" y="6"/>
                  </a:lnTo>
                  <a:lnTo>
                    <a:pt x="73" y="4"/>
                  </a:lnTo>
                  <a:lnTo>
                    <a:pt x="87" y="6"/>
                  </a:lnTo>
                  <a:lnTo>
                    <a:pt x="100" y="10"/>
                  </a:lnTo>
                  <a:lnTo>
                    <a:pt x="112" y="18"/>
                  </a:lnTo>
                  <a:lnTo>
                    <a:pt x="121" y="25"/>
                  </a:lnTo>
                  <a:lnTo>
                    <a:pt x="131" y="35"/>
                  </a:lnTo>
                  <a:lnTo>
                    <a:pt x="137" y="47"/>
                  </a:lnTo>
                  <a:lnTo>
                    <a:pt x="140" y="60"/>
                  </a:lnTo>
                  <a:lnTo>
                    <a:pt x="142" y="74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69" name="Freeform 1440">
              <a:extLst>
                <a:ext uri="{FF2B5EF4-FFF2-40B4-BE49-F238E27FC236}">
                  <a16:creationId xmlns:a16="http://schemas.microsoft.com/office/drawing/2014/main" id="{C8B0E929-4256-0B8C-670B-F453BBF9A1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78" y="2778"/>
              <a:ext cx="142" cy="143"/>
            </a:xfrm>
            <a:custGeom>
              <a:avLst/>
              <a:gdLst>
                <a:gd name="T0" fmla="*/ 140 w 142"/>
                <a:gd name="T1" fmla="*/ 58 h 143"/>
                <a:gd name="T2" fmla="*/ 131 w 142"/>
                <a:gd name="T3" fmla="*/ 33 h 143"/>
                <a:gd name="T4" fmla="*/ 112 w 142"/>
                <a:gd name="T5" fmla="*/ 14 h 143"/>
                <a:gd name="T6" fmla="*/ 85 w 142"/>
                <a:gd name="T7" fmla="*/ 2 h 143"/>
                <a:gd name="T8" fmla="*/ 56 w 142"/>
                <a:gd name="T9" fmla="*/ 2 h 143"/>
                <a:gd name="T10" fmla="*/ 31 w 142"/>
                <a:gd name="T11" fmla="*/ 14 h 143"/>
                <a:gd name="T12" fmla="*/ 12 w 142"/>
                <a:gd name="T13" fmla="*/ 33 h 143"/>
                <a:gd name="T14" fmla="*/ 2 w 142"/>
                <a:gd name="T15" fmla="*/ 58 h 143"/>
                <a:gd name="T16" fmla="*/ 2 w 142"/>
                <a:gd name="T17" fmla="*/ 87 h 143"/>
                <a:gd name="T18" fmla="*/ 12 w 142"/>
                <a:gd name="T19" fmla="*/ 112 h 143"/>
                <a:gd name="T20" fmla="*/ 31 w 142"/>
                <a:gd name="T21" fmla="*/ 131 h 143"/>
                <a:gd name="T22" fmla="*/ 56 w 142"/>
                <a:gd name="T23" fmla="*/ 143 h 143"/>
                <a:gd name="T24" fmla="*/ 85 w 142"/>
                <a:gd name="T25" fmla="*/ 143 h 143"/>
                <a:gd name="T26" fmla="*/ 112 w 142"/>
                <a:gd name="T27" fmla="*/ 131 h 143"/>
                <a:gd name="T28" fmla="*/ 131 w 142"/>
                <a:gd name="T29" fmla="*/ 112 h 143"/>
                <a:gd name="T30" fmla="*/ 140 w 142"/>
                <a:gd name="T31" fmla="*/ 87 h 143"/>
                <a:gd name="T32" fmla="*/ 138 w 142"/>
                <a:gd name="T33" fmla="*/ 72 h 143"/>
                <a:gd name="T34" fmla="*/ 133 w 142"/>
                <a:gd name="T35" fmla="*/ 99 h 143"/>
                <a:gd name="T36" fmla="*/ 119 w 142"/>
                <a:gd name="T37" fmla="*/ 120 h 143"/>
                <a:gd name="T38" fmla="*/ 98 w 142"/>
                <a:gd name="T39" fmla="*/ 135 h 143"/>
                <a:gd name="T40" fmla="*/ 71 w 142"/>
                <a:gd name="T41" fmla="*/ 139 h 143"/>
                <a:gd name="T42" fmla="*/ 44 w 142"/>
                <a:gd name="T43" fmla="*/ 135 h 143"/>
                <a:gd name="T44" fmla="*/ 23 w 142"/>
                <a:gd name="T45" fmla="*/ 120 h 143"/>
                <a:gd name="T46" fmla="*/ 10 w 142"/>
                <a:gd name="T47" fmla="*/ 99 h 143"/>
                <a:gd name="T48" fmla="*/ 4 w 142"/>
                <a:gd name="T49" fmla="*/ 72 h 143"/>
                <a:gd name="T50" fmla="*/ 10 w 142"/>
                <a:gd name="T51" fmla="*/ 47 h 143"/>
                <a:gd name="T52" fmla="*/ 23 w 142"/>
                <a:gd name="T53" fmla="*/ 25 h 143"/>
                <a:gd name="T54" fmla="*/ 44 w 142"/>
                <a:gd name="T55" fmla="*/ 10 h 143"/>
                <a:gd name="T56" fmla="*/ 71 w 142"/>
                <a:gd name="T57" fmla="*/ 4 h 143"/>
                <a:gd name="T58" fmla="*/ 98 w 142"/>
                <a:gd name="T59" fmla="*/ 10 h 143"/>
                <a:gd name="T60" fmla="*/ 119 w 142"/>
                <a:gd name="T61" fmla="*/ 25 h 143"/>
                <a:gd name="T62" fmla="*/ 133 w 142"/>
                <a:gd name="T63" fmla="*/ 47 h 143"/>
                <a:gd name="T64" fmla="*/ 138 w 142"/>
                <a:gd name="T65" fmla="*/ 72 h 14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2"/>
                <a:gd name="T100" fmla="*/ 0 h 143"/>
                <a:gd name="T101" fmla="*/ 142 w 142"/>
                <a:gd name="T102" fmla="*/ 143 h 14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2" h="143">
                  <a:moveTo>
                    <a:pt x="142" y="72"/>
                  </a:moveTo>
                  <a:lnTo>
                    <a:pt x="140" y="58"/>
                  </a:lnTo>
                  <a:lnTo>
                    <a:pt x="137" y="45"/>
                  </a:lnTo>
                  <a:lnTo>
                    <a:pt x="131" y="33"/>
                  </a:lnTo>
                  <a:lnTo>
                    <a:pt x="121" y="22"/>
                  </a:lnTo>
                  <a:lnTo>
                    <a:pt x="112" y="14"/>
                  </a:lnTo>
                  <a:lnTo>
                    <a:pt x="98" y="6"/>
                  </a:lnTo>
                  <a:lnTo>
                    <a:pt x="85" y="2"/>
                  </a:lnTo>
                  <a:lnTo>
                    <a:pt x="71" y="0"/>
                  </a:lnTo>
                  <a:lnTo>
                    <a:pt x="56" y="2"/>
                  </a:lnTo>
                  <a:lnTo>
                    <a:pt x="44" y="6"/>
                  </a:lnTo>
                  <a:lnTo>
                    <a:pt x="31" y="14"/>
                  </a:lnTo>
                  <a:lnTo>
                    <a:pt x="21" y="22"/>
                  </a:lnTo>
                  <a:lnTo>
                    <a:pt x="12" y="33"/>
                  </a:lnTo>
                  <a:lnTo>
                    <a:pt x="6" y="45"/>
                  </a:lnTo>
                  <a:lnTo>
                    <a:pt x="2" y="58"/>
                  </a:lnTo>
                  <a:lnTo>
                    <a:pt x="0" y="72"/>
                  </a:lnTo>
                  <a:lnTo>
                    <a:pt x="2" y="87"/>
                  </a:lnTo>
                  <a:lnTo>
                    <a:pt x="6" y="101"/>
                  </a:lnTo>
                  <a:lnTo>
                    <a:pt x="12" y="112"/>
                  </a:lnTo>
                  <a:lnTo>
                    <a:pt x="21" y="124"/>
                  </a:lnTo>
                  <a:lnTo>
                    <a:pt x="31" y="131"/>
                  </a:lnTo>
                  <a:lnTo>
                    <a:pt x="44" y="139"/>
                  </a:lnTo>
                  <a:lnTo>
                    <a:pt x="56" y="143"/>
                  </a:lnTo>
                  <a:lnTo>
                    <a:pt x="71" y="143"/>
                  </a:lnTo>
                  <a:lnTo>
                    <a:pt x="85" y="143"/>
                  </a:lnTo>
                  <a:lnTo>
                    <a:pt x="98" y="139"/>
                  </a:lnTo>
                  <a:lnTo>
                    <a:pt x="112" y="131"/>
                  </a:lnTo>
                  <a:lnTo>
                    <a:pt x="121" y="124"/>
                  </a:lnTo>
                  <a:lnTo>
                    <a:pt x="131" y="112"/>
                  </a:lnTo>
                  <a:lnTo>
                    <a:pt x="137" y="101"/>
                  </a:lnTo>
                  <a:lnTo>
                    <a:pt x="140" y="87"/>
                  </a:lnTo>
                  <a:lnTo>
                    <a:pt x="142" y="72"/>
                  </a:lnTo>
                  <a:close/>
                  <a:moveTo>
                    <a:pt x="138" y="72"/>
                  </a:moveTo>
                  <a:lnTo>
                    <a:pt x="137" y="87"/>
                  </a:lnTo>
                  <a:lnTo>
                    <a:pt x="133" y="99"/>
                  </a:lnTo>
                  <a:lnTo>
                    <a:pt x="127" y="110"/>
                  </a:lnTo>
                  <a:lnTo>
                    <a:pt x="119" y="120"/>
                  </a:lnTo>
                  <a:lnTo>
                    <a:pt x="110" y="127"/>
                  </a:lnTo>
                  <a:lnTo>
                    <a:pt x="98" y="135"/>
                  </a:lnTo>
                  <a:lnTo>
                    <a:pt x="85" y="139"/>
                  </a:lnTo>
                  <a:lnTo>
                    <a:pt x="71" y="139"/>
                  </a:lnTo>
                  <a:lnTo>
                    <a:pt x="58" y="139"/>
                  </a:lnTo>
                  <a:lnTo>
                    <a:pt x="44" y="135"/>
                  </a:lnTo>
                  <a:lnTo>
                    <a:pt x="33" y="127"/>
                  </a:lnTo>
                  <a:lnTo>
                    <a:pt x="23" y="120"/>
                  </a:lnTo>
                  <a:lnTo>
                    <a:pt x="16" y="110"/>
                  </a:lnTo>
                  <a:lnTo>
                    <a:pt x="10" y="99"/>
                  </a:lnTo>
                  <a:lnTo>
                    <a:pt x="6" y="87"/>
                  </a:lnTo>
                  <a:lnTo>
                    <a:pt x="4" y="72"/>
                  </a:lnTo>
                  <a:lnTo>
                    <a:pt x="6" y="58"/>
                  </a:lnTo>
                  <a:lnTo>
                    <a:pt x="10" y="47"/>
                  </a:lnTo>
                  <a:lnTo>
                    <a:pt x="16" y="35"/>
                  </a:lnTo>
                  <a:lnTo>
                    <a:pt x="23" y="25"/>
                  </a:lnTo>
                  <a:lnTo>
                    <a:pt x="33" y="16"/>
                  </a:lnTo>
                  <a:lnTo>
                    <a:pt x="44" y="10"/>
                  </a:lnTo>
                  <a:lnTo>
                    <a:pt x="58" y="6"/>
                  </a:lnTo>
                  <a:lnTo>
                    <a:pt x="71" y="4"/>
                  </a:lnTo>
                  <a:lnTo>
                    <a:pt x="85" y="6"/>
                  </a:lnTo>
                  <a:lnTo>
                    <a:pt x="98" y="10"/>
                  </a:lnTo>
                  <a:lnTo>
                    <a:pt x="110" y="16"/>
                  </a:lnTo>
                  <a:lnTo>
                    <a:pt x="119" y="25"/>
                  </a:lnTo>
                  <a:lnTo>
                    <a:pt x="127" y="35"/>
                  </a:lnTo>
                  <a:lnTo>
                    <a:pt x="133" y="47"/>
                  </a:lnTo>
                  <a:lnTo>
                    <a:pt x="137" y="58"/>
                  </a:lnTo>
                  <a:lnTo>
                    <a:pt x="138" y="72"/>
                  </a:lnTo>
                  <a:close/>
                </a:path>
              </a:pathLst>
            </a:custGeom>
            <a:solidFill>
              <a:srgbClr val="C5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70" name="Freeform 1441">
              <a:extLst>
                <a:ext uri="{FF2B5EF4-FFF2-40B4-BE49-F238E27FC236}">
                  <a16:creationId xmlns:a16="http://schemas.microsoft.com/office/drawing/2014/main" id="{64ECA11D-48C3-FDF9-36B3-A80870E900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0" y="2780"/>
              <a:ext cx="138" cy="139"/>
            </a:xfrm>
            <a:custGeom>
              <a:avLst/>
              <a:gdLst>
                <a:gd name="T0" fmla="*/ 136 w 138"/>
                <a:gd name="T1" fmla="*/ 56 h 139"/>
                <a:gd name="T2" fmla="*/ 127 w 138"/>
                <a:gd name="T3" fmla="*/ 31 h 139"/>
                <a:gd name="T4" fmla="*/ 108 w 138"/>
                <a:gd name="T5" fmla="*/ 14 h 139"/>
                <a:gd name="T6" fmla="*/ 83 w 138"/>
                <a:gd name="T7" fmla="*/ 2 h 139"/>
                <a:gd name="T8" fmla="*/ 56 w 138"/>
                <a:gd name="T9" fmla="*/ 2 h 139"/>
                <a:gd name="T10" fmla="*/ 31 w 138"/>
                <a:gd name="T11" fmla="*/ 14 h 139"/>
                <a:gd name="T12" fmla="*/ 12 w 138"/>
                <a:gd name="T13" fmla="*/ 31 h 139"/>
                <a:gd name="T14" fmla="*/ 2 w 138"/>
                <a:gd name="T15" fmla="*/ 56 h 139"/>
                <a:gd name="T16" fmla="*/ 2 w 138"/>
                <a:gd name="T17" fmla="*/ 85 h 139"/>
                <a:gd name="T18" fmla="*/ 12 w 138"/>
                <a:gd name="T19" fmla="*/ 110 h 139"/>
                <a:gd name="T20" fmla="*/ 31 w 138"/>
                <a:gd name="T21" fmla="*/ 127 h 139"/>
                <a:gd name="T22" fmla="*/ 56 w 138"/>
                <a:gd name="T23" fmla="*/ 139 h 139"/>
                <a:gd name="T24" fmla="*/ 83 w 138"/>
                <a:gd name="T25" fmla="*/ 139 h 139"/>
                <a:gd name="T26" fmla="*/ 108 w 138"/>
                <a:gd name="T27" fmla="*/ 127 h 139"/>
                <a:gd name="T28" fmla="*/ 127 w 138"/>
                <a:gd name="T29" fmla="*/ 110 h 139"/>
                <a:gd name="T30" fmla="*/ 136 w 138"/>
                <a:gd name="T31" fmla="*/ 85 h 139"/>
                <a:gd name="T32" fmla="*/ 135 w 138"/>
                <a:gd name="T33" fmla="*/ 70 h 139"/>
                <a:gd name="T34" fmla="*/ 129 w 138"/>
                <a:gd name="T35" fmla="*/ 97 h 139"/>
                <a:gd name="T36" fmla="*/ 115 w 138"/>
                <a:gd name="T37" fmla="*/ 118 h 139"/>
                <a:gd name="T38" fmla="*/ 94 w 138"/>
                <a:gd name="T39" fmla="*/ 131 h 139"/>
                <a:gd name="T40" fmla="*/ 69 w 138"/>
                <a:gd name="T41" fmla="*/ 135 h 139"/>
                <a:gd name="T42" fmla="*/ 44 w 138"/>
                <a:gd name="T43" fmla="*/ 131 h 139"/>
                <a:gd name="T44" fmla="*/ 23 w 138"/>
                <a:gd name="T45" fmla="*/ 118 h 139"/>
                <a:gd name="T46" fmla="*/ 10 w 138"/>
                <a:gd name="T47" fmla="*/ 97 h 139"/>
                <a:gd name="T48" fmla="*/ 4 w 138"/>
                <a:gd name="T49" fmla="*/ 70 h 139"/>
                <a:gd name="T50" fmla="*/ 10 w 138"/>
                <a:gd name="T51" fmla="*/ 45 h 139"/>
                <a:gd name="T52" fmla="*/ 23 w 138"/>
                <a:gd name="T53" fmla="*/ 23 h 139"/>
                <a:gd name="T54" fmla="*/ 44 w 138"/>
                <a:gd name="T55" fmla="*/ 10 h 139"/>
                <a:gd name="T56" fmla="*/ 69 w 138"/>
                <a:gd name="T57" fmla="*/ 4 h 139"/>
                <a:gd name="T58" fmla="*/ 94 w 138"/>
                <a:gd name="T59" fmla="*/ 10 h 139"/>
                <a:gd name="T60" fmla="*/ 115 w 138"/>
                <a:gd name="T61" fmla="*/ 23 h 139"/>
                <a:gd name="T62" fmla="*/ 129 w 138"/>
                <a:gd name="T63" fmla="*/ 45 h 139"/>
                <a:gd name="T64" fmla="*/ 135 w 138"/>
                <a:gd name="T65" fmla="*/ 70 h 1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8"/>
                <a:gd name="T100" fmla="*/ 0 h 139"/>
                <a:gd name="T101" fmla="*/ 138 w 138"/>
                <a:gd name="T102" fmla="*/ 139 h 1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8" h="139">
                  <a:moveTo>
                    <a:pt x="138" y="70"/>
                  </a:moveTo>
                  <a:lnTo>
                    <a:pt x="136" y="56"/>
                  </a:lnTo>
                  <a:lnTo>
                    <a:pt x="133" y="43"/>
                  </a:lnTo>
                  <a:lnTo>
                    <a:pt x="127" y="31"/>
                  </a:lnTo>
                  <a:lnTo>
                    <a:pt x="117" y="21"/>
                  </a:lnTo>
                  <a:lnTo>
                    <a:pt x="108" y="14"/>
                  </a:lnTo>
                  <a:lnTo>
                    <a:pt x="96" y="6"/>
                  </a:lnTo>
                  <a:lnTo>
                    <a:pt x="83" y="2"/>
                  </a:lnTo>
                  <a:lnTo>
                    <a:pt x="69" y="0"/>
                  </a:lnTo>
                  <a:lnTo>
                    <a:pt x="56" y="2"/>
                  </a:lnTo>
                  <a:lnTo>
                    <a:pt x="42" y="6"/>
                  </a:lnTo>
                  <a:lnTo>
                    <a:pt x="31" y="14"/>
                  </a:lnTo>
                  <a:lnTo>
                    <a:pt x="19" y="21"/>
                  </a:lnTo>
                  <a:lnTo>
                    <a:pt x="12" y="31"/>
                  </a:lnTo>
                  <a:lnTo>
                    <a:pt x="6" y="43"/>
                  </a:lnTo>
                  <a:lnTo>
                    <a:pt x="2" y="56"/>
                  </a:lnTo>
                  <a:lnTo>
                    <a:pt x="0" y="70"/>
                  </a:lnTo>
                  <a:lnTo>
                    <a:pt x="2" y="85"/>
                  </a:lnTo>
                  <a:lnTo>
                    <a:pt x="6" y="97"/>
                  </a:lnTo>
                  <a:lnTo>
                    <a:pt x="12" y="110"/>
                  </a:lnTo>
                  <a:lnTo>
                    <a:pt x="19" y="120"/>
                  </a:lnTo>
                  <a:lnTo>
                    <a:pt x="31" y="127"/>
                  </a:lnTo>
                  <a:lnTo>
                    <a:pt x="42" y="135"/>
                  </a:lnTo>
                  <a:lnTo>
                    <a:pt x="56" y="139"/>
                  </a:lnTo>
                  <a:lnTo>
                    <a:pt x="69" y="139"/>
                  </a:lnTo>
                  <a:lnTo>
                    <a:pt x="83" y="139"/>
                  </a:lnTo>
                  <a:lnTo>
                    <a:pt x="96" y="135"/>
                  </a:lnTo>
                  <a:lnTo>
                    <a:pt x="108" y="127"/>
                  </a:lnTo>
                  <a:lnTo>
                    <a:pt x="117" y="120"/>
                  </a:lnTo>
                  <a:lnTo>
                    <a:pt x="127" y="110"/>
                  </a:lnTo>
                  <a:lnTo>
                    <a:pt x="133" y="97"/>
                  </a:lnTo>
                  <a:lnTo>
                    <a:pt x="136" y="85"/>
                  </a:lnTo>
                  <a:lnTo>
                    <a:pt x="138" y="70"/>
                  </a:lnTo>
                  <a:close/>
                  <a:moveTo>
                    <a:pt x="135" y="70"/>
                  </a:moveTo>
                  <a:lnTo>
                    <a:pt x="133" y="83"/>
                  </a:lnTo>
                  <a:lnTo>
                    <a:pt x="129" y="97"/>
                  </a:lnTo>
                  <a:lnTo>
                    <a:pt x="123" y="106"/>
                  </a:lnTo>
                  <a:lnTo>
                    <a:pt x="115" y="118"/>
                  </a:lnTo>
                  <a:lnTo>
                    <a:pt x="106" y="125"/>
                  </a:lnTo>
                  <a:lnTo>
                    <a:pt x="94" y="131"/>
                  </a:lnTo>
                  <a:lnTo>
                    <a:pt x="83" y="135"/>
                  </a:lnTo>
                  <a:lnTo>
                    <a:pt x="69" y="135"/>
                  </a:lnTo>
                  <a:lnTo>
                    <a:pt x="56" y="135"/>
                  </a:lnTo>
                  <a:lnTo>
                    <a:pt x="44" y="131"/>
                  </a:lnTo>
                  <a:lnTo>
                    <a:pt x="33" y="125"/>
                  </a:lnTo>
                  <a:lnTo>
                    <a:pt x="23" y="118"/>
                  </a:lnTo>
                  <a:lnTo>
                    <a:pt x="15" y="106"/>
                  </a:lnTo>
                  <a:lnTo>
                    <a:pt x="10" y="97"/>
                  </a:lnTo>
                  <a:lnTo>
                    <a:pt x="6" y="83"/>
                  </a:lnTo>
                  <a:lnTo>
                    <a:pt x="4" y="70"/>
                  </a:lnTo>
                  <a:lnTo>
                    <a:pt x="6" y="58"/>
                  </a:lnTo>
                  <a:lnTo>
                    <a:pt x="10" y="45"/>
                  </a:lnTo>
                  <a:lnTo>
                    <a:pt x="15" y="33"/>
                  </a:lnTo>
                  <a:lnTo>
                    <a:pt x="23" y="23"/>
                  </a:lnTo>
                  <a:lnTo>
                    <a:pt x="33" y="16"/>
                  </a:lnTo>
                  <a:lnTo>
                    <a:pt x="44" y="10"/>
                  </a:lnTo>
                  <a:lnTo>
                    <a:pt x="56" y="6"/>
                  </a:lnTo>
                  <a:lnTo>
                    <a:pt x="69" y="4"/>
                  </a:lnTo>
                  <a:lnTo>
                    <a:pt x="83" y="6"/>
                  </a:lnTo>
                  <a:lnTo>
                    <a:pt x="94" y="10"/>
                  </a:lnTo>
                  <a:lnTo>
                    <a:pt x="106" y="16"/>
                  </a:lnTo>
                  <a:lnTo>
                    <a:pt x="115" y="23"/>
                  </a:lnTo>
                  <a:lnTo>
                    <a:pt x="123" y="33"/>
                  </a:lnTo>
                  <a:lnTo>
                    <a:pt x="129" y="45"/>
                  </a:lnTo>
                  <a:lnTo>
                    <a:pt x="133" y="58"/>
                  </a:lnTo>
                  <a:lnTo>
                    <a:pt x="135" y="70"/>
                  </a:lnTo>
                  <a:close/>
                </a:path>
              </a:pathLst>
            </a:custGeom>
            <a:solidFill>
              <a:srgbClr val="C6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71" name="Freeform 1442">
              <a:extLst>
                <a:ext uri="{FF2B5EF4-FFF2-40B4-BE49-F238E27FC236}">
                  <a16:creationId xmlns:a16="http://schemas.microsoft.com/office/drawing/2014/main" id="{2CA416B3-4E2C-C489-8B11-128C5DBF8D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2" y="2782"/>
              <a:ext cx="134" cy="135"/>
            </a:xfrm>
            <a:custGeom>
              <a:avLst/>
              <a:gdLst>
                <a:gd name="T0" fmla="*/ 133 w 134"/>
                <a:gd name="T1" fmla="*/ 54 h 135"/>
                <a:gd name="T2" fmla="*/ 123 w 134"/>
                <a:gd name="T3" fmla="*/ 31 h 135"/>
                <a:gd name="T4" fmla="*/ 106 w 134"/>
                <a:gd name="T5" fmla="*/ 12 h 135"/>
                <a:gd name="T6" fmla="*/ 81 w 134"/>
                <a:gd name="T7" fmla="*/ 2 h 135"/>
                <a:gd name="T8" fmla="*/ 54 w 134"/>
                <a:gd name="T9" fmla="*/ 2 h 135"/>
                <a:gd name="T10" fmla="*/ 29 w 134"/>
                <a:gd name="T11" fmla="*/ 12 h 135"/>
                <a:gd name="T12" fmla="*/ 12 w 134"/>
                <a:gd name="T13" fmla="*/ 31 h 135"/>
                <a:gd name="T14" fmla="*/ 2 w 134"/>
                <a:gd name="T15" fmla="*/ 54 h 135"/>
                <a:gd name="T16" fmla="*/ 2 w 134"/>
                <a:gd name="T17" fmla="*/ 83 h 135"/>
                <a:gd name="T18" fmla="*/ 12 w 134"/>
                <a:gd name="T19" fmla="*/ 106 h 135"/>
                <a:gd name="T20" fmla="*/ 29 w 134"/>
                <a:gd name="T21" fmla="*/ 123 h 135"/>
                <a:gd name="T22" fmla="*/ 54 w 134"/>
                <a:gd name="T23" fmla="*/ 135 h 135"/>
                <a:gd name="T24" fmla="*/ 81 w 134"/>
                <a:gd name="T25" fmla="*/ 135 h 135"/>
                <a:gd name="T26" fmla="*/ 106 w 134"/>
                <a:gd name="T27" fmla="*/ 123 h 135"/>
                <a:gd name="T28" fmla="*/ 123 w 134"/>
                <a:gd name="T29" fmla="*/ 106 h 135"/>
                <a:gd name="T30" fmla="*/ 133 w 134"/>
                <a:gd name="T31" fmla="*/ 83 h 135"/>
                <a:gd name="T32" fmla="*/ 131 w 134"/>
                <a:gd name="T33" fmla="*/ 68 h 135"/>
                <a:gd name="T34" fmla="*/ 125 w 134"/>
                <a:gd name="T35" fmla="*/ 93 h 135"/>
                <a:gd name="T36" fmla="*/ 111 w 134"/>
                <a:gd name="T37" fmla="*/ 114 h 135"/>
                <a:gd name="T38" fmla="*/ 92 w 134"/>
                <a:gd name="T39" fmla="*/ 127 h 135"/>
                <a:gd name="T40" fmla="*/ 67 w 134"/>
                <a:gd name="T41" fmla="*/ 131 h 135"/>
                <a:gd name="T42" fmla="*/ 42 w 134"/>
                <a:gd name="T43" fmla="*/ 127 h 135"/>
                <a:gd name="T44" fmla="*/ 23 w 134"/>
                <a:gd name="T45" fmla="*/ 114 h 135"/>
                <a:gd name="T46" fmla="*/ 8 w 134"/>
                <a:gd name="T47" fmla="*/ 93 h 135"/>
                <a:gd name="T48" fmla="*/ 4 w 134"/>
                <a:gd name="T49" fmla="*/ 68 h 135"/>
                <a:gd name="T50" fmla="*/ 8 w 134"/>
                <a:gd name="T51" fmla="*/ 45 h 135"/>
                <a:gd name="T52" fmla="*/ 23 w 134"/>
                <a:gd name="T53" fmla="*/ 23 h 135"/>
                <a:gd name="T54" fmla="*/ 42 w 134"/>
                <a:gd name="T55" fmla="*/ 10 h 135"/>
                <a:gd name="T56" fmla="*/ 67 w 134"/>
                <a:gd name="T57" fmla="*/ 4 h 135"/>
                <a:gd name="T58" fmla="*/ 92 w 134"/>
                <a:gd name="T59" fmla="*/ 10 h 135"/>
                <a:gd name="T60" fmla="*/ 111 w 134"/>
                <a:gd name="T61" fmla="*/ 23 h 135"/>
                <a:gd name="T62" fmla="*/ 125 w 134"/>
                <a:gd name="T63" fmla="*/ 45 h 135"/>
                <a:gd name="T64" fmla="*/ 131 w 134"/>
                <a:gd name="T65" fmla="*/ 68 h 13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4"/>
                <a:gd name="T100" fmla="*/ 0 h 135"/>
                <a:gd name="T101" fmla="*/ 134 w 134"/>
                <a:gd name="T102" fmla="*/ 135 h 13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4" h="135">
                  <a:moveTo>
                    <a:pt x="134" y="68"/>
                  </a:moveTo>
                  <a:lnTo>
                    <a:pt x="133" y="54"/>
                  </a:lnTo>
                  <a:lnTo>
                    <a:pt x="129" y="43"/>
                  </a:lnTo>
                  <a:lnTo>
                    <a:pt x="123" y="31"/>
                  </a:lnTo>
                  <a:lnTo>
                    <a:pt x="115" y="21"/>
                  </a:lnTo>
                  <a:lnTo>
                    <a:pt x="106" y="12"/>
                  </a:lnTo>
                  <a:lnTo>
                    <a:pt x="94" y="6"/>
                  </a:lnTo>
                  <a:lnTo>
                    <a:pt x="81" y="2"/>
                  </a:lnTo>
                  <a:lnTo>
                    <a:pt x="67" y="0"/>
                  </a:lnTo>
                  <a:lnTo>
                    <a:pt x="54" y="2"/>
                  </a:lnTo>
                  <a:lnTo>
                    <a:pt x="40" y="6"/>
                  </a:lnTo>
                  <a:lnTo>
                    <a:pt x="29" y="12"/>
                  </a:lnTo>
                  <a:lnTo>
                    <a:pt x="19" y="21"/>
                  </a:lnTo>
                  <a:lnTo>
                    <a:pt x="12" y="31"/>
                  </a:lnTo>
                  <a:lnTo>
                    <a:pt x="6" y="43"/>
                  </a:lnTo>
                  <a:lnTo>
                    <a:pt x="2" y="54"/>
                  </a:lnTo>
                  <a:lnTo>
                    <a:pt x="0" y="68"/>
                  </a:lnTo>
                  <a:lnTo>
                    <a:pt x="2" y="83"/>
                  </a:lnTo>
                  <a:lnTo>
                    <a:pt x="6" y="95"/>
                  </a:lnTo>
                  <a:lnTo>
                    <a:pt x="12" y="106"/>
                  </a:lnTo>
                  <a:lnTo>
                    <a:pt x="19" y="116"/>
                  </a:lnTo>
                  <a:lnTo>
                    <a:pt x="29" y="123"/>
                  </a:lnTo>
                  <a:lnTo>
                    <a:pt x="40" y="131"/>
                  </a:lnTo>
                  <a:lnTo>
                    <a:pt x="54" y="135"/>
                  </a:lnTo>
                  <a:lnTo>
                    <a:pt x="67" y="135"/>
                  </a:lnTo>
                  <a:lnTo>
                    <a:pt x="81" y="135"/>
                  </a:lnTo>
                  <a:lnTo>
                    <a:pt x="94" y="131"/>
                  </a:lnTo>
                  <a:lnTo>
                    <a:pt x="106" y="123"/>
                  </a:lnTo>
                  <a:lnTo>
                    <a:pt x="115" y="116"/>
                  </a:lnTo>
                  <a:lnTo>
                    <a:pt x="123" y="106"/>
                  </a:lnTo>
                  <a:lnTo>
                    <a:pt x="129" y="95"/>
                  </a:lnTo>
                  <a:lnTo>
                    <a:pt x="133" y="83"/>
                  </a:lnTo>
                  <a:lnTo>
                    <a:pt x="134" y="68"/>
                  </a:lnTo>
                  <a:close/>
                  <a:moveTo>
                    <a:pt x="131" y="68"/>
                  </a:moveTo>
                  <a:lnTo>
                    <a:pt x="129" y="81"/>
                  </a:lnTo>
                  <a:lnTo>
                    <a:pt x="125" y="93"/>
                  </a:lnTo>
                  <a:lnTo>
                    <a:pt x="119" y="104"/>
                  </a:lnTo>
                  <a:lnTo>
                    <a:pt x="111" y="114"/>
                  </a:lnTo>
                  <a:lnTo>
                    <a:pt x="102" y="122"/>
                  </a:lnTo>
                  <a:lnTo>
                    <a:pt x="92" y="127"/>
                  </a:lnTo>
                  <a:lnTo>
                    <a:pt x="81" y="131"/>
                  </a:lnTo>
                  <a:lnTo>
                    <a:pt x="67" y="131"/>
                  </a:lnTo>
                  <a:lnTo>
                    <a:pt x="54" y="131"/>
                  </a:lnTo>
                  <a:lnTo>
                    <a:pt x="42" y="127"/>
                  </a:lnTo>
                  <a:lnTo>
                    <a:pt x="31" y="122"/>
                  </a:lnTo>
                  <a:lnTo>
                    <a:pt x="23" y="114"/>
                  </a:lnTo>
                  <a:lnTo>
                    <a:pt x="15" y="104"/>
                  </a:lnTo>
                  <a:lnTo>
                    <a:pt x="8" y="93"/>
                  </a:lnTo>
                  <a:lnTo>
                    <a:pt x="6" y="81"/>
                  </a:lnTo>
                  <a:lnTo>
                    <a:pt x="4" y="68"/>
                  </a:lnTo>
                  <a:lnTo>
                    <a:pt x="6" y="56"/>
                  </a:lnTo>
                  <a:lnTo>
                    <a:pt x="8" y="45"/>
                  </a:lnTo>
                  <a:lnTo>
                    <a:pt x="15" y="33"/>
                  </a:lnTo>
                  <a:lnTo>
                    <a:pt x="23" y="23"/>
                  </a:lnTo>
                  <a:lnTo>
                    <a:pt x="31" y="16"/>
                  </a:lnTo>
                  <a:lnTo>
                    <a:pt x="42" y="10"/>
                  </a:lnTo>
                  <a:lnTo>
                    <a:pt x="54" y="6"/>
                  </a:lnTo>
                  <a:lnTo>
                    <a:pt x="67" y="4"/>
                  </a:lnTo>
                  <a:lnTo>
                    <a:pt x="81" y="6"/>
                  </a:lnTo>
                  <a:lnTo>
                    <a:pt x="92" y="10"/>
                  </a:lnTo>
                  <a:lnTo>
                    <a:pt x="102" y="16"/>
                  </a:lnTo>
                  <a:lnTo>
                    <a:pt x="111" y="23"/>
                  </a:lnTo>
                  <a:lnTo>
                    <a:pt x="119" y="33"/>
                  </a:lnTo>
                  <a:lnTo>
                    <a:pt x="125" y="45"/>
                  </a:lnTo>
                  <a:lnTo>
                    <a:pt x="129" y="56"/>
                  </a:lnTo>
                  <a:lnTo>
                    <a:pt x="131" y="68"/>
                  </a:lnTo>
                  <a:close/>
                </a:path>
              </a:pathLst>
            </a:custGeom>
            <a:solidFill>
              <a:srgbClr val="C7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72" name="Freeform 1443">
              <a:extLst>
                <a:ext uri="{FF2B5EF4-FFF2-40B4-BE49-F238E27FC236}">
                  <a16:creationId xmlns:a16="http://schemas.microsoft.com/office/drawing/2014/main" id="{81A526F4-C789-1503-6E5F-7FE0C9A793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4" y="2784"/>
              <a:ext cx="131" cy="131"/>
            </a:xfrm>
            <a:custGeom>
              <a:avLst/>
              <a:gdLst>
                <a:gd name="T0" fmla="*/ 129 w 131"/>
                <a:gd name="T1" fmla="*/ 54 h 131"/>
                <a:gd name="T2" fmla="*/ 119 w 131"/>
                <a:gd name="T3" fmla="*/ 29 h 131"/>
                <a:gd name="T4" fmla="*/ 102 w 131"/>
                <a:gd name="T5" fmla="*/ 12 h 131"/>
                <a:gd name="T6" fmla="*/ 79 w 131"/>
                <a:gd name="T7" fmla="*/ 2 h 131"/>
                <a:gd name="T8" fmla="*/ 52 w 131"/>
                <a:gd name="T9" fmla="*/ 2 h 131"/>
                <a:gd name="T10" fmla="*/ 29 w 131"/>
                <a:gd name="T11" fmla="*/ 12 h 131"/>
                <a:gd name="T12" fmla="*/ 11 w 131"/>
                <a:gd name="T13" fmla="*/ 29 h 131"/>
                <a:gd name="T14" fmla="*/ 2 w 131"/>
                <a:gd name="T15" fmla="*/ 54 h 131"/>
                <a:gd name="T16" fmla="*/ 2 w 131"/>
                <a:gd name="T17" fmla="*/ 79 h 131"/>
                <a:gd name="T18" fmla="*/ 11 w 131"/>
                <a:gd name="T19" fmla="*/ 102 h 131"/>
                <a:gd name="T20" fmla="*/ 29 w 131"/>
                <a:gd name="T21" fmla="*/ 121 h 131"/>
                <a:gd name="T22" fmla="*/ 52 w 131"/>
                <a:gd name="T23" fmla="*/ 131 h 131"/>
                <a:gd name="T24" fmla="*/ 79 w 131"/>
                <a:gd name="T25" fmla="*/ 131 h 131"/>
                <a:gd name="T26" fmla="*/ 102 w 131"/>
                <a:gd name="T27" fmla="*/ 121 h 131"/>
                <a:gd name="T28" fmla="*/ 119 w 131"/>
                <a:gd name="T29" fmla="*/ 102 h 131"/>
                <a:gd name="T30" fmla="*/ 129 w 131"/>
                <a:gd name="T31" fmla="*/ 79 h 131"/>
                <a:gd name="T32" fmla="*/ 127 w 131"/>
                <a:gd name="T33" fmla="*/ 66 h 131"/>
                <a:gd name="T34" fmla="*/ 123 w 131"/>
                <a:gd name="T35" fmla="*/ 91 h 131"/>
                <a:gd name="T36" fmla="*/ 109 w 131"/>
                <a:gd name="T37" fmla="*/ 110 h 131"/>
                <a:gd name="T38" fmla="*/ 88 w 131"/>
                <a:gd name="T39" fmla="*/ 123 h 131"/>
                <a:gd name="T40" fmla="*/ 65 w 131"/>
                <a:gd name="T41" fmla="*/ 127 h 131"/>
                <a:gd name="T42" fmla="*/ 40 w 131"/>
                <a:gd name="T43" fmla="*/ 123 h 131"/>
                <a:gd name="T44" fmla="*/ 21 w 131"/>
                <a:gd name="T45" fmla="*/ 110 h 131"/>
                <a:gd name="T46" fmla="*/ 8 w 131"/>
                <a:gd name="T47" fmla="*/ 91 h 131"/>
                <a:gd name="T48" fmla="*/ 4 w 131"/>
                <a:gd name="T49" fmla="*/ 66 h 131"/>
                <a:gd name="T50" fmla="*/ 8 w 131"/>
                <a:gd name="T51" fmla="*/ 43 h 131"/>
                <a:gd name="T52" fmla="*/ 21 w 131"/>
                <a:gd name="T53" fmla="*/ 23 h 131"/>
                <a:gd name="T54" fmla="*/ 40 w 131"/>
                <a:gd name="T55" fmla="*/ 10 h 131"/>
                <a:gd name="T56" fmla="*/ 65 w 131"/>
                <a:gd name="T57" fmla="*/ 4 h 131"/>
                <a:gd name="T58" fmla="*/ 88 w 131"/>
                <a:gd name="T59" fmla="*/ 10 h 131"/>
                <a:gd name="T60" fmla="*/ 109 w 131"/>
                <a:gd name="T61" fmla="*/ 23 h 131"/>
                <a:gd name="T62" fmla="*/ 123 w 131"/>
                <a:gd name="T63" fmla="*/ 43 h 131"/>
                <a:gd name="T64" fmla="*/ 127 w 131"/>
                <a:gd name="T65" fmla="*/ 66 h 13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1"/>
                <a:gd name="T100" fmla="*/ 0 h 131"/>
                <a:gd name="T101" fmla="*/ 131 w 131"/>
                <a:gd name="T102" fmla="*/ 131 h 13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1" h="131">
                  <a:moveTo>
                    <a:pt x="131" y="66"/>
                  </a:moveTo>
                  <a:lnTo>
                    <a:pt x="129" y="54"/>
                  </a:lnTo>
                  <a:lnTo>
                    <a:pt x="125" y="41"/>
                  </a:lnTo>
                  <a:lnTo>
                    <a:pt x="119" y="29"/>
                  </a:lnTo>
                  <a:lnTo>
                    <a:pt x="111" y="19"/>
                  </a:lnTo>
                  <a:lnTo>
                    <a:pt x="102" y="12"/>
                  </a:lnTo>
                  <a:lnTo>
                    <a:pt x="90" y="6"/>
                  </a:lnTo>
                  <a:lnTo>
                    <a:pt x="79" y="2"/>
                  </a:lnTo>
                  <a:lnTo>
                    <a:pt x="65" y="0"/>
                  </a:lnTo>
                  <a:lnTo>
                    <a:pt x="52" y="2"/>
                  </a:lnTo>
                  <a:lnTo>
                    <a:pt x="40" y="6"/>
                  </a:lnTo>
                  <a:lnTo>
                    <a:pt x="29" y="12"/>
                  </a:lnTo>
                  <a:lnTo>
                    <a:pt x="19" y="19"/>
                  </a:lnTo>
                  <a:lnTo>
                    <a:pt x="11" y="29"/>
                  </a:lnTo>
                  <a:lnTo>
                    <a:pt x="6" y="41"/>
                  </a:lnTo>
                  <a:lnTo>
                    <a:pt x="2" y="54"/>
                  </a:lnTo>
                  <a:lnTo>
                    <a:pt x="0" y="66"/>
                  </a:lnTo>
                  <a:lnTo>
                    <a:pt x="2" y="79"/>
                  </a:lnTo>
                  <a:lnTo>
                    <a:pt x="6" y="93"/>
                  </a:lnTo>
                  <a:lnTo>
                    <a:pt x="11" y="102"/>
                  </a:lnTo>
                  <a:lnTo>
                    <a:pt x="19" y="114"/>
                  </a:lnTo>
                  <a:lnTo>
                    <a:pt x="29" y="121"/>
                  </a:lnTo>
                  <a:lnTo>
                    <a:pt x="40" y="127"/>
                  </a:lnTo>
                  <a:lnTo>
                    <a:pt x="52" y="131"/>
                  </a:lnTo>
                  <a:lnTo>
                    <a:pt x="65" y="131"/>
                  </a:lnTo>
                  <a:lnTo>
                    <a:pt x="79" y="131"/>
                  </a:lnTo>
                  <a:lnTo>
                    <a:pt x="90" y="127"/>
                  </a:lnTo>
                  <a:lnTo>
                    <a:pt x="102" y="121"/>
                  </a:lnTo>
                  <a:lnTo>
                    <a:pt x="111" y="114"/>
                  </a:lnTo>
                  <a:lnTo>
                    <a:pt x="119" y="102"/>
                  </a:lnTo>
                  <a:lnTo>
                    <a:pt x="125" y="93"/>
                  </a:lnTo>
                  <a:lnTo>
                    <a:pt x="129" y="79"/>
                  </a:lnTo>
                  <a:lnTo>
                    <a:pt x="131" y="66"/>
                  </a:lnTo>
                  <a:close/>
                  <a:moveTo>
                    <a:pt x="127" y="66"/>
                  </a:moveTo>
                  <a:lnTo>
                    <a:pt x="125" y="79"/>
                  </a:lnTo>
                  <a:lnTo>
                    <a:pt x="123" y="91"/>
                  </a:lnTo>
                  <a:lnTo>
                    <a:pt x="117" y="100"/>
                  </a:lnTo>
                  <a:lnTo>
                    <a:pt x="109" y="110"/>
                  </a:lnTo>
                  <a:lnTo>
                    <a:pt x="100" y="118"/>
                  </a:lnTo>
                  <a:lnTo>
                    <a:pt x="88" y="123"/>
                  </a:lnTo>
                  <a:lnTo>
                    <a:pt x="77" y="127"/>
                  </a:lnTo>
                  <a:lnTo>
                    <a:pt x="65" y="127"/>
                  </a:lnTo>
                  <a:lnTo>
                    <a:pt x="52" y="127"/>
                  </a:lnTo>
                  <a:lnTo>
                    <a:pt x="40" y="123"/>
                  </a:lnTo>
                  <a:lnTo>
                    <a:pt x="31" y="118"/>
                  </a:lnTo>
                  <a:lnTo>
                    <a:pt x="21" y="110"/>
                  </a:lnTo>
                  <a:lnTo>
                    <a:pt x="13" y="100"/>
                  </a:lnTo>
                  <a:lnTo>
                    <a:pt x="8" y="91"/>
                  </a:lnTo>
                  <a:lnTo>
                    <a:pt x="6" y="79"/>
                  </a:lnTo>
                  <a:lnTo>
                    <a:pt x="4" y="66"/>
                  </a:lnTo>
                  <a:lnTo>
                    <a:pt x="6" y="54"/>
                  </a:lnTo>
                  <a:lnTo>
                    <a:pt x="8" y="43"/>
                  </a:lnTo>
                  <a:lnTo>
                    <a:pt x="13" y="33"/>
                  </a:lnTo>
                  <a:lnTo>
                    <a:pt x="21" y="23"/>
                  </a:lnTo>
                  <a:lnTo>
                    <a:pt x="31" y="16"/>
                  </a:lnTo>
                  <a:lnTo>
                    <a:pt x="40" y="10"/>
                  </a:lnTo>
                  <a:lnTo>
                    <a:pt x="52" y="6"/>
                  </a:lnTo>
                  <a:lnTo>
                    <a:pt x="65" y="4"/>
                  </a:lnTo>
                  <a:lnTo>
                    <a:pt x="77" y="6"/>
                  </a:lnTo>
                  <a:lnTo>
                    <a:pt x="88" y="10"/>
                  </a:lnTo>
                  <a:lnTo>
                    <a:pt x="100" y="16"/>
                  </a:lnTo>
                  <a:lnTo>
                    <a:pt x="109" y="23"/>
                  </a:lnTo>
                  <a:lnTo>
                    <a:pt x="117" y="33"/>
                  </a:lnTo>
                  <a:lnTo>
                    <a:pt x="123" y="43"/>
                  </a:lnTo>
                  <a:lnTo>
                    <a:pt x="125" y="54"/>
                  </a:lnTo>
                  <a:lnTo>
                    <a:pt x="127" y="66"/>
                  </a:lnTo>
                  <a:close/>
                </a:path>
              </a:pathLst>
            </a:custGeom>
            <a:solidFill>
              <a:srgbClr val="C9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73" name="Freeform 1444">
              <a:extLst>
                <a:ext uri="{FF2B5EF4-FFF2-40B4-BE49-F238E27FC236}">
                  <a16:creationId xmlns:a16="http://schemas.microsoft.com/office/drawing/2014/main" id="{456DC8C0-A022-6CE6-2275-ACBC0EA50E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6" y="2786"/>
              <a:ext cx="127" cy="127"/>
            </a:xfrm>
            <a:custGeom>
              <a:avLst/>
              <a:gdLst>
                <a:gd name="T0" fmla="*/ 125 w 127"/>
                <a:gd name="T1" fmla="*/ 52 h 127"/>
                <a:gd name="T2" fmla="*/ 115 w 127"/>
                <a:gd name="T3" fmla="*/ 29 h 127"/>
                <a:gd name="T4" fmla="*/ 98 w 127"/>
                <a:gd name="T5" fmla="*/ 12 h 127"/>
                <a:gd name="T6" fmla="*/ 77 w 127"/>
                <a:gd name="T7" fmla="*/ 2 h 127"/>
                <a:gd name="T8" fmla="*/ 50 w 127"/>
                <a:gd name="T9" fmla="*/ 2 h 127"/>
                <a:gd name="T10" fmla="*/ 27 w 127"/>
                <a:gd name="T11" fmla="*/ 12 h 127"/>
                <a:gd name="T12" fmla="*/ 11 w 127"/>
                <a:gd name="T13" fmla="*/ 29 h 127"/>
                <a:gd name="T14" fmla="*/ 2 w 127"/>
                <a:gd name="T15" fmla="*/ 52 h 127"/>
                <a:gd name="T16" fmla="*/ 2 w 127"/>
                <a:gd name="T17" fmla="*/ 77 h 127"/>
                <a:gd name="T18" fmla="*/ 11 w 127"/>
                <a:gd name="T19" fmla="*/ 100 h 127"/>
                <a:gd name="T20" fmla="*/ 27 w 127"/>
                <a:gd name="T21" fmla="*/ 118 h 127"/>
                <a:gd name="T22" fmla="*/ 50 w 127"/>
                <a:gd name="T23" fmla="*/ 127 h 127"/>
                <a:gd name="T24" fmla="*/ 77 w 127"/>
                <a:gd name="T25" fmla="*/ 127 h 127"/>
                <a:gd name="T26" fmla="*/ 98 w 127"/>
                <a:gd name="T27" fmla="*/ 118 h 127"/>
                <a:gd name="T28" fmla="*/ 115 w 127"/>
                <a:gd name="T29" fmla="*/ 100 h 127"/>
                <a:gd name="T30" fmla="*/ 125 w 127"/>
                <a:gd name="T31" fmla="*/ 77 h 127"/>
                <a:gd name="T32" fmla="*/ 123 w 127"/>
                <a:gd name="T33" fmla="*/ 64 h 127"/>
                <a:gd name="T34" fmla="*/ 119 w 127"/>
                <a:gd name="T35" fmla="*/ 89 h 127"/>
                <a:gd name="T36" fmla="*/ 105 w 127"/>
                <a:gd name="T37" fmla="*/ 106 h 127"/>
                <a:gd name="T38" fmla="*/ 86 w 127"/>
                <a:gd name="T39" fmla="*/ 119 h 127"/>
                <a:gd name="T40" fmla="*/ 63 w 127"/>
                <a:gd name="T41" fmla="*/ 123 h 127"/>
                <a:gd name="T42" fmla="*/ 40 w 127"/>
                <a:gd name="T43" fmla="*/ 119 h 127"/>
                <a:gd name="T44" fmla="*/ 21 w 127"/>
                <a:gd name="T45" fmla="*/ 106 h 127"/>
                <a:gd name="T46" fmla="*/ 8 w 127"/>
                <a:gd name="T47" fmla="*/ 89 h 127"/>
                <a:gd name="T48" fmla="*/ 4 w 127"/>
                <a:gd name="T49" fmla="*/ 64 h 127"/>
                <a:gd name="T50" fmla="*/ 8 w 127"/>
                <a:gd name="T51" fmla="*/ 41 h 127"/>
                <a:gd name="T52" fmla="*/ 21 w 127"/>
                <a:gd name="T53" fmla="*/ 23 h 127"/>
                <a:gd name="T54" fmla="*/ 40 w 127"/>
                <a:gd name="T55" fmla="*/ 10 h 127"/>
                <a:gd name="T56" fmla="*/ 63 w 127"/>
                <a:gd name="T57" fmla="*/ 4 h 127"/>
                <a:gd name="T58" fmla="*/ 86 w 127"/>
                <a:gd name="T59" fmla="*/ 10 h 127"/>
                <a:gd name="T60" fmla="*/ 105 w 127"/>
                <a:gd name="T61" fmla="*/ 23 h 127"/>
                <a:gd name="T62" fmla="*/ 119 w 127"/>
                <a:gd name="T63" fmla="*/ 41 h 127"/>
                <a:gd name="T64" fmla="*/ 123 w 127"/>
                <a:gd name="T65" fmla="*/ 64 h 1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27"/>
                <a:gd name="T100" fmla="*/ 0 h 127"/>
                <a:gd name="T101" fmla="*/ 127 w 127"/>
                <a:gd name="T102" fmla="*/ 127 h 12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27" h="127">
                  <a:moveTo>
                    <a:pt x="127" y="64"/>
                  </a:moveTo>
                  <a:lnTo>
                    <a:pt x="125" y="52"/>
                  </a:lnTo>
                  <a:lnTo>
                    <a:pt x="121" y="41"/>
                  </a:lnTo>
                  <a:lnTo>
                    <a:pt x="115" y="29"/>
                  </a:lnTo>
                  <a:lnTo>
                    <a:pt x="107" y="19"/>
                  </a:lnTo>
                  <a:lnTo>
                    <a:pt x="98" y="12"/>
                  </a:lnTo>
                  <a:lnTo>
                    <a:pt x="88" y="6"/>
                  </a:lnTo>
                  <a:lnTo>
                    <a:pt x="77" y="2"/>
                  </a:lnTo>
                  <a:lnTo>
                    <a:pt x="63" y="0"/>
                  </a:lnTo>
                  <a:lnTo>
                    <a:pt x="50" y="2"/>
                  </a:lnTo>
                  <a:lnTo>
                    <a:pt x="38" y="6"/>
                  </a:lnTo>
                  <a:lnTo>
                    <a:pt x="27" y="12"/>
                  </a:lnTo>
                  <a:lnTo>
                    <a:pt x="19" y="19"/>
                  </a:lnTo>
                  <a:lnTo>
                    <a:pt x="11" y="29"/>
                  </a:lnTo>
                  <a:lnTo>
                    <a:pt x="4" y="41"/>
                  </a:lnTo>
                  <a:lnTo>
                    <a:pt x="2" y="52"/>
                  </a:lnTo>
                  <a:lnTo>
                    <a:pt x="0" y="64"/>
                  </a:lnTo>
                  <a:lnTo>
                    <a:pt x="2" y="77"/>
                  </a:lnTo>
                  <a:lnTo>
                    <a:pt x="4" y="89"/>
                  </a:lnTo>
                  <a:lnTo>
                    <a:pt x="11" y="100"/>
                  </a:lnTo>
                  <a:lnTo>
                    <a:pt x="19" y="110"/>
                  </a:lnTo>
                  <a:lnTo>
                    <a:pt x="27" y="118"/>
                  </a:lnTo>
                  <a:lnTo>
                    <a:pt x="38" y="123"/>
                  </a:lnTo>
                  <a:lnTo>
                    <a:pt x="50" y="127"/>
                  </a:lnTo>
                  <a:lnTo>
                    <a:pt x="63" y="127"/>
                  </a:lnTo>
                  <a:lnTo>
                    <a:pt x="77" y="127"/>
                  </a:lnTo>
                  <a:lnTo>
                    <a:pt x="88" y="123"/>
                  </a:lnTo>
                  <a:lnTo>
                    <a:pt x="98" y="118"/>
                  </a:lnTo>
                  <a:lnTo>
                    <a:pt x="107" y="110"/>
                  </a:lnTo>
                  <a:lnTo>
                    <a:pt x="115" y="100"/>
                  </a:lnTo>
                  <a:lnTo>
                    <a:pt x="121" y="89"/>
                  </a:lnTo>
                  <a:lnTo>
                    <a:pt x="125" y="77"/>
                  </a:lnTo>
                  <a:lnTo>
                    <a:pt x="127" y="64"/>
                  </a:lnTo>
                  <a:close/>
                  <a:moveTo>
                    <a:pt x="123" y="64"/>
                  </a:moveTo>
                  <a:lnTo>
                    <a:pt x="121" y="77"/>
                  </a:lnTo>
                  <a:lnTo>
                    <a:pt x="119" y="89"/>
                  </a:lnTo>
                  <a:lnTo>
                    <a:pt x="113" y="98"/>
                  </a:lnTo>
                  <a:lnTo>
                    <a:pt x="105" y="106"/>
                  </a:lnTo>
                  <a:lnTo>
                    <a:pt x="96" y="114"/>
                  </a:lnTo>
                  <a:lnTo>
                    <a:pt x="86" y="119"/>
                  </a:lnTo>
                  <a:lnTo>
                    <a:pt x="75" y="123"/>
                  </a:lnTo>
                  <a:lnTo>
                    <a:pt x="63" y="123"/>
                  </a:lnTo>
                  <a:lnTo>
                    <a:pt x="52" y="123"/>
                  </a:lnTo>
                  <a:lnTo>
                    <a:pt x="40" y="119"/>
                  </a:lnTo>
                  <a:lnTo>
                    <a:pt x="31" y="114"/>
                  </a:lnTo>
                  <a:lnTo>
                    <a:pt x="21" y="106"/>
                  </a:lnTo>
                  <a:lnTo>
                    <a:pt x="13" y="98"/>
                  </a:lnTo>
                  <a:lnTo>
                    <a:pt x="8" y="89"/>
                  </a:lnTo>
                  <a:lnTo>
                    <a:pt x="6" y="77"/>
                  </a:lnTo>
                  <a:lnTo>
                    <a:pt x="4" y="64"/>
                  </a:lnTo>
                  <a:lnTo>
                    <a:pt x="6" y="52"/>
                  </a:lnTo>
                  <a:lnTo>
                    <a:pt x="8" y="41"/>
                  </a:lnTo>
                  <a:lnTo>
                    <a:pt x="13" y="31"/>
                  </a:lnTo>
                  <a:lnTo>
                    <a:pt x="21" y="23"/>
                  </a:lnTo>
                  <a:lnTo>
                    <a:pt x="31" y="15"/>
                  </a:lnTo>
                  <a:lnTo>
                    <a:pt x="40" y="10"/>
                  </a:lnTo>
                  <a:lnTo>
                    <a:pt x="52" y="6"/>
                  </a:lnTo>
                  <a:lnTo>
                    <a:pt x="63" y="4"/>
                  </a:lnTo>
                  <a:lnTo>
                    <a:pt x="75" y="6"/>
                  </a:lnTo>
                  <a:lnTo>
                    <a:pt x="86" y="10"/>
                  </a:lnTo>
                  <a:lnTo>
                    <a:pt x="96" y="15"/>
                  </a:lnTo>
                  <a:lnTo>
                    <a:pt x="105" y="23"/>
                  </a:lnTo>
                  <a:lnTo>
                    <a:pt x="113" y="31"/>
                  </a:lnTo>
                  <a:lnTo>
                    <a:pt x="119" y="41"/>
                  </a:lnTo>
                  <a:lnTo>
                    <a:pt x="121" y="52"/>
                  </a:lnTo>
                  <a:lnTo>
                    <a:pt x="123" y="64"/>
                  </a:lnTo>
                  <a:close/>
                </a:path>
              </a:pathLst>
            </a:custGeom>
            <a:solidFill>
              <a:srgbClr val="CA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74" name="Freeform 1445">
              <a:extLst>
                <a:ext uri="{FF2B5EF4-FFF2-40B4-BE49-F238E27FC236}">
                  <a16:creationId xmlns:a16="http://schemas.microsoft.com/office/drawing/2014/main" id="{16D01C4A-FE72-EF4F-250D-826DF7A1F6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8" y="2788"/>
              <a:ext cx="123" cy="123"/>
            </a:xfrm>
            <a:custGeom>
              <a:avLst/>
              <a:gdLst>
                <a:gd name="T0" fmla="*/ 121 w 123"/>
                <a:gd name="T1" fmla="*/ 50 h 123"/>
                <a:gd name="T2" fmla="*/ 113 w 123"/>
                <a:gd name="T3" fmla="*/ 29 h 123"/>
                <a:gd name="T4" fmla="*/ 96 w 123"/>
                <a:gd name="T5" fmla="*/ 12 h 123"/>
                <a:gd name="T6" fmla="*/ 73 w 123"/>
                <a:gd name="T7" fmla="*/ 2 h 123"/>
                <a:gd name="T8" fmla="*/ 48 w 123"/>
                <a:gd name="T9" fmla="*/ 2 h 123"/>
                <a:gd name="T10" fmla="*/ 27 w 123"/>
                <a:gd name="T11" fmla="*/ 12 h 123"/>
                <a:gd name="T12" fmla="*/ 9 w 123"/>
                <a:gd name="T13" fmla="*/ 29 h 123"/>
                <a:gd name="T14" fmla="*/ 2 w 123"/>
                <a:gd name="T15" fmla="*/ 50 h 123"/>
                <a:gd name="T16" fmla="*/ 2 w 123"/>
                <a:gd name="T17" fmla="*/ 75 h 123"/>
                <a:gd name="T18" fmla="*/ 9 w 123"/>
                <a:gd name="T19" fmla="*/ 96 h 123"/>
                <a:gd name="T20" fmla="*/ 27 w 123"/>
                <a:gd name="T21" fmla="*/ 114 h 123"/>
                <a:gd name="T22" fmla="*/ 48 w 123"/>
                <a:gd name="T23" fmla="*/ 123 h 123"/>
                <a:gd name="T24" fmla="*/ 73 w 123"/>
                <a:gd name="T25" fmla="*/ 123 h 123"/>
                <a:gd name="T26" fmla="*/ 96 w 123"/>
                <a:gd name="T27" fmla="*/ 114 h 123"/>
                <a:gd name="T28" fmla="*/ 113 w 123"/>
                <a:gd name="T29" fmla="*/ 96 h 123"/>
                <a:gd name="T30" fmla="*/ 121 w 123"/>
                <a:gd name="T31" fmla="*/ 75 h 123"/>
                <a:gd name="T32" fmla="*/ 119 w 123"/>
                <a:gd name="T33" fmla="*/ 62 h 123"/>
                <a:gd name="T34" fmla="*/ 115 w 123"/>
                <a:gd name="T35" fmla="*/ 85 h 123"/>
                <a:gd name="T36" fmla="*/ 102 w 123"/>
                <a:gd name="T37" fmla="*/ 104 h 123"/>
                <a:gd name="T38" fmla="*/ 84 w 123"/>
                <a:gd name="T39" fmla="*/ 116 h 123"/>
                <a:gd name="T40" fmla="*/ 61 w 123"/>
                <a:gd name="T41" fmla="*/ 119 h 123"/>
                <a:gd name="T42" fmla="*/ 38 w 123"/>
                <a:gd name="T43" fmla="*/ 116 h 123"/>
                <a:gd name="T44" fmla="*/ 21 w 123"/>
                <a:gd name="T45" fmla="*/ 104 h 123"/>
                <a:gd name="T46" fmla="*/ 7 w 123"/>
                <a:gd name="T47" fmla="*/ 85 h 123"/>
                <a:gd name="T48" fmla="*/ 4 w 123"/>
                <a:gd name="T49" fmla="*/ 62 h 123"/>
                <a:gd name="T50" fmla="*/ 7 w 123"/>
                <a:gd name="T51" fmla="*/ 40 h 123"/>
                <a:gd name="T52" fmla="*/ 21 w 123"/>
                <a:gd name="T53" fmla="*/ 21 h 123"/>
                <a:gd name="T54" fmla="*/ 38 w 123"/>
                <a:gd name="T55" fmla="*/ 10 h 123"/>
                <a:gd name="T56" fmla="*/ 61 w 123"/>
                <a:gd name="T57" fmla="*/ 4 h 123"/>
                <a:gd name="T58" fmla="*/ 84 w 123"/>
                <a:gd name="T59" fmla="*/ 10 h 123"/>
                <a:gd name="T60" fmla="*/ 102 w 123"/>
                <a:gd name="T61" fmla="*/ 21 h 123"/>
                <a:gd name="T62" fmla="*/ 115 w 123"/>
                <a:gd name="T63" fmla="*/ 40 h 123"/>
                <a:gd name="T64" fmla="*/ 119 w 123"/>
                <a:gd name="T65" fmla="*/ 62 h 12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23"/>
                <a:gd name="T100" fmla="*/ 0 h 123"/>
                <a:gd name="T101" fmla="*/ 123 w 123"/>
                <a:gd name="T102" fmla="*/ 123 h 12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23" h="123">
                  <a:moveTo>
                    <a:pt x="123" y="62"/>
                  </a:moveTo>
                  <a:lnTo>
                    <a:pt x="121" y="50"/>
                  </a:lnTo>
                  <a:lnTo>
                    <a:pt x="119" y="39"/>
                  </a:lnTo>
                  <a:lnTo>
                    <a:pt x="113" y="29"/>
                  </a:lnTo>
                  <a:lnTo>
                    <a:pt x="105" y="19"/>
                  </a:lnTo>
                  <a:lnTo>
                    <a:pt x="96" y="12"/>
                  </a:lnTo>
                  <a:lnTo>
                    <a:pt x="84" y="6"/>
                  </a:lnTo>
                  <a:lnTo>
                    <a:pt x="73" y="2"/>
                  </a:lnTo>
                  <a:lnTo>
                    <a:pt x="61" y="0"/>
                  </a:lnTo>
                  <a:lnTo>
                    <a:pt x="48" y="2"/>
                  </a:lnTo>
                  <a:lnTo>
                    <a:pt x="36" y="6"/>
                  </a:lnTo>
                  <a:lnTo>
                    <a:pt x="27" y="12"/>
                  </a:lnTo>
                  <a:lnTo>
                    <a:pt x="17" y="19"/>
                  </a:lnTo>
                  <a:lnTo>
                    <a:pt x="9" y="29"/>
                  </a:lnTo>
                  <a:lnTo>
                    <a:pt x="4" y="39"/>
                  </a:lnTo>
                  <a:lnTo>
                    <a:pt x="2" y="50"/>
                  </a:lnTo>
                  <a:lnTo>
                    <a:pt x="0" y="62"/>
                  </a:lnTo>
                  <a:lnTo>
                    <a:pt x="2" y="75"/>
                  </a:lnTo>
                  <a:lnTo>
                    <a:pt x="4" y="87"/>
                  </a:lnTo>
                  <a:lnTo>
                    <a:pt x="9" y="96"/>
                  </a:lnTo>
                  <a:lnTo>
                    <a:pt x="17" y="106"/>
                  </a:lnTo>
                  <a:lnTo>
                    <a:pt x="27" y="114"/>
                  </a:lnTo>
                  <a:lnTo>
                    <a:pt x="36" y="119"/>
                  </a:lnTo>
                  <a:lnTo>
                    <a:pt x="48" y="123"/>
                  </a:lnTo>
                  <a:lnTo>
                    <a:pt x="61" y="123"/>
                  </a:lnTo>
                  <a:lnTo>
                    <a:pt x="73" y="123"/>
                  </a:lnTo>
                  <a:lnTo>
                    <a:pt x="84" y="119"/>
                  </a:lnTo>
                  <a:lnTo>
                    <a:pt x="96" y="114"/>
                  </a:lnTo>
                  <a:lnTo>
                    <a:pt x="105" y="106"/>
                  </a:lnTo>
                  <a:lnTo>
                    <a:pt x="113" y="96"/>
                  </a:lnTo>
                  <a:lnTo>
                    <a:pt x="119" y="87"/>
                  </a:lnTo>
                  <a:lnTo>
                    <a:pt x="121" y="75"/>
                  </a:lnTo>
                  <a:lnTo>
                    <a:pt x="123" y="62"/>
                  </a:lnTo>
                  <a:close/>
                  <a:moveTo>
                    <a:pt x="119" y="62"/>
                  </a:moveTo>
                  <a:lnTo>
                    <a:pt x="117" y="75"/>
                  </a:lnTo>
                  <a:lnTo>
                    <a:pt x="115" y="85"/>
                  </a:lnTo>
                  <a:lnTo>
                    <a:pt x="109" y="94"/>
                  </a:lnTo>
                  <a:lnTo>
                    <a:pt x="102" y="104"/>
                  </a:lnTo>
                  <a:lnTo>
                    <a:pt x="94" y="110"/>
                  </a:lnTo>
                  <a:lnTo>
                    <a:pt x="84" y="116"/>
                  </a:lnTo>
                  <a:lnTo>
                    <a:pt x="73" y="119"/>
                  </a:lnTo>
                  <a:lnTo>
                    <a:pt x="61" y="119"/>
                  </a:lnTo>
                  <a:lnTo>
                    <a:pt x="50" y="119"/>
                  </a:lnTo>
                  <a:lnTo>
                    <a:pt x="38" y="116"/>
                  </a:lnTo>
                  <a:lnTo>
                    <a:pt x="29" y="110"/>
                  </a:lnTo>
                  <a:lnTo>
                    <a:pt x="21" y="104"/>
                  </a:lnTo>
                  <a:lnTo>
                    <a:pt x="13" y="94"/>
                  </a:lnTo>
                  <a:lnTo>
                    <a:pt x="7" y="85"/>
                  </a:lnTo>
                  <a:lnTo>
                    <a:pt x="4" y="75"/>
                  </a:lnTo>
                  <a:lnTo>
                    <a:pt x="4" y="62"/>
                  </a:lnTo>
                  <a:lnTo>
                    <a:pt x="4" y="50"/>
                  </a:lnTo>
                  <a:lnTo>
                    <a:pt x="7" y="40"/>
                  </a:lnTo>
                  <a:lnTo>
                    <a:pt x="13" y="31"/>
                  </a:lnTo>
                  <a:lnTo>
                    <a:pt x="21" y="21"/>
                  </a:lnTo>
                  <a:lnTo>
                    <a:pt x="29" y="15"/>
                  </a:lnTo>
                  <a:lnTo>
                    <a:pt x="38" y="10"/>
                  </a:lnTo>
                  <a:lnTo>
                    <a:pt x="50" y="6"/>
                  </a:lnTo>
                  <a:lnTo>
                    <a:pt x="61" y="4"/>
                  </a:lnTo>
                  <a:lnTo>
                    <a:pt x="73" y="6"/>
                  </a:lnTo>
                  <a:lnTo>
                    <a:pt x="84" y="10"/>
                  </a:lnTo>
                  <a:lnTo>
                    <a:pt x="94" y="15"/>
                  </a:lnTo>
                  <a:lnTo>
                    <a:pt x="102" y="21"/>
                  </a:lnTo>
                  <a:lnTo>
                    <a:pt x="109" y="31"/>
                  </a:lnTo>
                  <a:lnTo>
                    <a:pt x="115" y="40"/>
                  </a:lnTo>
                  <a:lnTo>
                    <a:pt x="117" y="50"/>
                  </a:lnTo>
                  <a:lnTo>
                    <a:pt x="119" y="62"/>
                  </a:lnTo>
                  <a:close/>
                </a:path>
              </a:pathLst>
            </a:custGeom>
            <a:solidFill>
              <a:srgbClr val="CB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75" name="Freeform 1446">
              <a:extLst>
                <a:ext uri="{FF2B5EF4-FFF2-40B4-BE49-F238E27FC236}">
                  <a16:creationId xmlns:a16="http://schemas.microsoft.com/office/drawing/2014/main" id="{4139F7D6-6D8C-D0C4-34A4-E16BB14B91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90" y="2790"/>
              <a:ext cx="119" cy="119"/>
            </a:xfrm>
            <a:custGeom>
              <a:avLst/>
              <a:gdLst>
                <a:gd name="T0" fmla="*/ 117 w 119"/>
                <a:gd name="T1" fmla="*/ 48 h 119"/>
                <a:gd name="T2" fmla="*/ 109 w 119"/>
                <a:gd name="T3" fmla="*/ 27 h 119"/>
                <a:gd name="T4" fmla="*/ 92 w 119"/>
                <a:gd name="T5" fmla="*/ 11 h 119"/>
                <a:gd name="T6" fmla="*/ 71 w 119"/>
                <a:gd name="T7" fmla="*/ 2 h 119"/>
                <a:gd name="T8" fmla="*/ 48 w 119"/>
                <a:gd name="T9" fmla="*/ 2 h 119"/>
                <a:gd name="T10" fmla="*/ 27 w 119"/>
                <a:gd name="T11" fmla="*/ 11 h 119"/>
                <a:gd name="T12" fmla="*/ 9 w 119"/>
                <a:gd name="T13" fmla="*/ 27 h 119"/>
                <a:gd name="T14" fmla="*/ 2 w 119"/>
                <a:gd name="T15" fmla="*/ 48 h 119"/>
                <a:gd name="T16" fmla="*/ 2 w 119"/>
                <a:gd name="T17" fmla="*/ 73 h 119"/>
                <a:gd name="T18" fmla="*/ 9 w 119"/>
                <a:gd name="T19" fmla="*/ 94 h 119"/>
                <a:gd name="T20" fmla="*/ 27 w 119"/>
                <a:gd name="T21" fmla="*/ 110 h 119"/>
                <a:gd name="T22" fmla="*/ 48 w 119"/>
                <a:gd name="T23" fmla="*/ 119 h 119"/>
                <a:gd name="T24" fmla="*/ 71 w 119"/>
                <a:gd name="T25" fmla="*/ 119 h 119"/>
                <a:gd name="T26" fmla="*/ 92 w 119"/>
                <a:gd name="T27" fmla="*/ 110 h 119"/>
                <a:gd name="T28" fmla="*/ 109 w 119"/>
                <a:gd name="T29" fmla="*/ 94 h 119"/>
                <a:gd name="T30" fmla="*/ 117 w 119"/>
                <a:gd name="T31" fmla="*/ 73 h 119"/>
                <a:gd name="T32" fmla="*/ 115 w 119"/>
                <a:gd name="T33" fmla="*/ 60 h 119"/>
                <a:gd name="T34" fmla="*/ 111 w 119"/>
                <a:gd name="T35" fmla="*/ 83 h 119"/>
                <a:gd name="T36" fmla="*/ 100 w 119"/>
                <a:gd name="T37" fmla="*/ 100 h 119"/>
                <a:gd name="T38" fmla="*/ 80 w 119"/>
                <a:gd name="T39" fmla="*/ 112 h 119"/>
                <a:gd name="T40" fmla="*/ 59 w 119"/>
                <a:gd name="T41" fmla="*/ 115 h 119"/>
                <a:gd name="T42" fmla="*/ 38 w 119"/>
                <a:gd name="T43" fmla="*/ 112 h 119"/>
                <a:gd name="T44" fmla="*/ 19 w 119"/>
                <a:gd name="T45" fmla="*/ 100 h 119"/>
                <a:gd name="T46" fmla="*/ 7 w 119"/>
                <a:gd name="T47" fmla="*/ 83 h 119"/>
                <a:gd name="T48" fmla="*/ 4 w 119"/>
                <a:gd name="T49" fmla="*/ 60 h 119"/>
                <a:gd name="T50" fmla="*/ 7 w 119"/>
                <a:gd name="T51" fmla="*/ 38 h 119"/>
                <a:gd name="T52" fmla="*/ 19 w 119"/>
                <a:gd name="T53" fmla="*/ 21 h 119"/>
                <a:gd name="T54" fmla="*/ 38 w 119"/>
                <a:gd name="T55" fmla="*/ 10 h 119"/>
                <a:gd name="T56" fmla="*/ 59 w 119"/>
                <a:gd name="T57" fmla="*/ 4 h 119"/>
                <a:gd name="T58" fmla="*/ 80 w 119"/>
                <a:gd name="T59" fmla="*/ 10 h 119"/>
                <a:gd name="T60" fmla="*/ 100 w 119"/>
                <a:gd name="T61" fmla="*/ 21 h 119"/>
                <a:gd name="T62" fmla="*/ 111 w 119"/>
                <a:gd name="T63" fmla="*/ 38 h 119"/>
                <a:gd name="T64" fmla="*/ 115 w 119"/>
                <a:gd name="T65" fmla="*/ 60 h 1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9"/>
                <a:gd name="T100" fmla="*/ 0 h 119"/>
                <a:gd name="T101" fmla="*/ 119 w 119"/>
                <a:gd name="T102" fmla="*/ 119 h 11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9" h="119">
                  <a:moveTo>
                    <a:pt x="119" y="60"/>
                  </a:moveTo>
                  <a:lnTo>
                    <a:pt x="117" y="48"/>
                  </a:lnTo>
                  <a:lnTo>
                    <a:pt x="115" y="37"/>
                  </a:lnTo>
                  <a:lnTo>
                    <a:pt x="109" y="27"/>
                  </a:lnTo>
                  <a:lnTo>
                    <a:pt x="101" y="19"/>
                  </a:lnTo>
                  <a:lnTo>
                    <a:pt x="92" y="11"/>
                  </a:lnTo>
                  <a:lnTo>
                    <a:pt x="82" y="6"/>
                  </a:lnTo>
                  <a:lnTo>
                    <a:pt x="71" y="2"/>
                  </a:lnTo>
                  <a:lnTo>
                    <a:pt x="59" y="0"/>
                  </a:lnTo>
                  <a:lnTo>
                    <a:pt x="48" y="2"/>
                  </a:lnTo>
                  <a:lnTo>
                    <a:pt x="36" y="6"/>
                  </a:lnTo>
                  <a:lnTo>
                    <a:pt x="27" y="11"/>
                  </a:lnTo>
                  <a:lnTo>
                    <a:pt x="17" y="19"/>
                  </a:lnTo>
                  <a:lnTo>
                    <a:pt x="9" y="27"/>
                  </a:lnTo>
                  <a:lnTo>
                    <a:pt x="4" y="37"/>
                  </a:lnTo>
                  <a:lnTo>
                    <a:pt x="2" y="48"/>
                  </a:lnTo>
                  <a:lnTo>
                    <a:pt x="0" y="60"/>
                  </a:lnTo>
                  <a:lnTo>
                    <a:pt x="2" y="73"/>
                  </a:lnTo>
                  <a:lnTo>
                    <a:pt x="4" y="85"/>
                  </a:lnTo>
                  <a:lnTo>
                    <a:pt x="9" y="94"/>
                  </a:lnTo>
                  <a:lnTo>
                    <a:pt x="17" y="102"/>
                  </a:lnTo>
                  <a:lnTo>
                    <a:pt x="27" y="110"/>
                  </a:lnTo>
                  <a:lnTo>
                    <a:pt x="36" y="115"/>
                  </a:lnTo>
                  <a:lnTo>
                    <a:pt x="48" y="119"/>
                  </a:lnTo>
                  <a:lnTo>
                    <a:pt x="59" y="119"/>
                  </a:lnTo>
                  <a:lnTo>
                    <a:pt x="71" y="119"/>
                  </a:lnTo>
                  <a:lnTo>
                    <a:pt x="82" y="115"/>
                  </a:lnTo>
                  <a:lnTo>
                    <a:pt x="92" y="110"/>
                  </a:lnTo>
                  <a:lnTo>
                    <a:pt x="101" y="102"/>
                  </a:lnTo>
                  <a:lnTo>
                    <a:pt x="109" y="94"/>
                  </a:lnTo>
                  <a:lnTo>
                    <a:pt x="115" y="85"/>
                  </a:lnTo>
                  <a:lnTo>
                    <a:pt x="117" y="73"/>
                  </a:lnTo>
                  <a:lnTo>
                    <a:pt x="119" y="60"/>
                  </a:lnTo>
                  <a:close/>
                  <a:moveTo>
                    <a:pt x="115" y="60"/>
                  </a:moveTo>
                  <a:lnTo>
                    <a:pt x="113" y="71"/>
                  </a:lnTo>
                  <a:lnTo>
                    <a:pt x="111" y="83"/>
                  </a:lnTo>
                  <a:lnTo>
                    <a:pt x="105" y="92"/>
                  </a:lnTo>
                  <a:lnTo>
                    <a:pt x="100" y="100"/>
                  </a:lnTo>
                  <a:lnTo>
                    <a:pt x="90" y="108"/>
                  </a:lnTo>
                  <a:lnTo>
                    <a:pt x="80" y="112"/>
                  </a:lnTo>
                  <a:lnTo>
                    <a:pt x="71" y="115"/>
                  </a:lnTo>
                  <a:lnTo>
                    <a:pt x="59" y="115"/>
                  </a:lnTo>
                  <a:lnTo>
                    <a:pt x="48" y="115"/>
                  </a:lnTo>
                  <a:lnTo>
                    <a:pt x="38" y="112"/>
                  </a:lnTo>
                  <a:lnTo>
                    <a:pt x="29" y="108"/>
                  </a:lnTo>
                  <a:lnTo>
                    <a:pt x="19" y="100"/>
                  </a:lnTo>
                  <a:lnTo>
                    <a:pt x="13" y="92"/>
                  </a:lnTo>
                  <a:lnTo>
                    <a:pt x="7" y="83"/>
                  </a:lnTo>
                  <a:lnTo>
                    <a:pt x="4" y="71"/>
                  </a:lnTo>
                  <a:lnTo>
                    <a:pt x="4" y="60"/>
                  </a:lnTo>
                  <a:lnTo>
                    <a:pt x="4" y="50"/>
                  </a:lnTo>
                  <a:lnTo>
                    <a:pt x="7" y="38"/>
                  </a:lnTo>
                  <a:lnTo>
                    <a:pt x="13" y="29"/>
                  </a:lnTo>
                  <a:lnTo>
                    <a:pt x="19" y="21"/>
                  </a:lnTo>
                  <a:lnTo>
                    <a:pt x="29" y="13"/>
                  </a:lnTo>
                  <a:lnTo>
                    <a:pt x="38" y="10"/>
                  </a:lnTo>
                  <a:lnTo>
                    <a:pt x="48" y="6"/>
                  </a:lnTo>
                  <a:lnTo>
                    <a:pt x="59" y="4"/>
                  </a:lnTo>
                  <a:lnTo>
                    <a:pt x="71" y="6"/>
                  </a:lnTo>
                  <a:lnTo>
                    <a:pt x="80" y="10"/>
                  </a:lnTo>
                  <a:lnTo>
                    <a:pt x="90" y="13"/>
                  </a:lnTo>
                  <a:lnTo>
                    <a:pt x="100" y="21"/>
                  </a:lnTo>
                  <a:lnTo>
                    <a:pt x="105" y="29"/>
                  </a:lnTo>
                  <a:lnTo>
                    <a:pt x="111" y="38"/>
                  </a:lnTo>
                  <a:lnTo>
                    <a:pt x="113" y="50"/>
                  </a:lnTo>
                  <a:lnTo>
                    <a:pt x="115" y="60"/>
                  </a:lnTo>
                  <a:close/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76" name="Freeform 1447">
              <a:extLst>
                <a:ext uri="{FF2B5EF4-FFF2-40B4-BE49-F238E27FC236}">
                  <a16:creationId xmlns:a16="http://schemas.microsoft.com/office/drawing/2014/main" id="{87CC2BC8-C722-B5FC-BF21-3F741E4505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92" y="2792"/>
              <a:ext cx="115" cy="115"/>
            </a:xfrm>
            <a:custGeom>
              <a:avLst/>
              <a:gdLst>
                <a:gd name="T0" fmla="*/ 113 w 115"/>
                <a:gd name="T1" fmla="*/ 46 h 115"/>
                <a:gd name="T2" fmla="*/ 105 w 115"/>
                <a:gd name="T3" fmla="*/ 27 h 115"/>
                <a:gd name="T4" fmla="*/ 90 w 115"/>
                <a:gd name="T5" fmla="*/ 11 h 115"/>
                <a:gd name="T6" fmla="*/ 69 w 115"/>
                <a:gd name="T7" fmla="*/ 2 h 115"/>
                <a:gd name="T8" fmla="*/ 46 w 115"/>
                <a:gd name="T9" fmla="*/ 2 h 115"/>
                <a:gd name="T10" fmla="*/ 25 w 115"/>
                <a:gd name="T11" fmla="*/ 11 h 115"/>
                <a:gd name="T12" fmla="*/ 9 w 115"/>
                <a:gd name="T13" fmla="*/ 27 h 115"/>
                <a:gd name="T14" fmla="*/ 0 w 115"/>
                <a:gd name="T15" fmla="*/ 46 h 115"/>
                <a:gd name="T16" fmla="*/ 0 w 115"/>
                <a:gd name="T17" fmla="*/ 71 h 115"/>
                <a:gd name="T18" fmla="*/ 9 w 115"/>
                <a:gd name="T19" fmla="*/ 90 h 115"/>
                <a:gd name="T20" fmla="*/ 25 w 115"/>
                <a:gd name="T21" fmla="*/ 106 h 115"/>
                <a:gd name="T22" fmla="*/ 46 w 115"/>
                <a:gd name="T23" fmla="*/ 115 h 115"/>
                <a:gd name="T24" fmla="*/ 69 w 115"/>
                <a:gd name="T25" fmla="*/ 115 h 115"/>
                <a:gd name="T26" fmla="*/ 90 w 115"/>
                <a:gd name="T27" fmla="*/ 106 h 115"/>
                <a:gd name="T28" fmla="*/ 105 w 115"/>
                <a:gd name="T29" fmla="*/ 90 h 115"/>
                <a:gd name="T30" fmla="*/ 113 w 115"/>
                <a:gd name="T31" fmla="*/ 71 h 115"/>
                <a:gd name="T32" fmla="*/ 111 w 115"/>
                <a:gd name="T33" fmla="*/ 58 h 115"/>
                <a:gd name="T34" fmla="*/ 107 w 115"/>
                <a:gd name="T35" fmla="*/ 79 h 115"/>
                <a:gd name="T36" fmla="*/ 96 w 115"/>
                <a:gd name="T37" fmla="*/ 96 h 115"/>
                <a:gd name="T38" fmla="*/ 78 w 115"/>
                <a:gd name="T39" fmla="*/ 108 h 115"/>
                <a:gd name="T40" fmla="*/ 57 w 115"/>
                <a:gd name="T41" fmla="*/ 112 h 115"/>
                <a:gd name="T42" fmla="*/ 36 w 115"/>
                <a:gd name="T43" fmla="*/ 108 h 115"/>
                <a:gd name="T44" fmla="*/ 19 w 115"/>
                <a:gd name="T45" fmla="*/ 96 h 115"/>
                <a:gd name="T46" fmla="*/ 7 w 115"/>
                <a:gd name="T47" fmla="*/ 79 h 115"/>
                <a:gd name="T48" fmla="*/ 3 w 115"/>
                <a:gd name="T49" fmla="*/ 58 h 115"/>
                <a:gd name="T50" fmla="*/ 7 w 115"/>
                <a:gd name="T51" fmla="*/ 38 h 115"/>
                <a:gd name="T52" fmla="*/ 19 w 115"/>
                <a:gd name="T53" fmla="*/ 21 h 115"/>
                <a:gd name="T54" fmla="*/ 36 w 115"/>
                <a:gd name="T55" fmla="*/ 9 h 115"/>
                <a:gd name="T56" fmla="*/ 57 w 115"/>
                <a:gd name="T57" fmla="*/ 4 h 115"/>
                <a:gd name="T58" fmla="*/ 78 w 115"/>
                <a:gd name="T59" fmla="*/ 9 h 115"/>
                <a:gd name="T60" fmla="*/ 96 w 115"/>
                <a:gd name="T61" fmla="*/ 21 h 115"/>
                <a:gd name="T62" fmla="*/ 107 w 115"/>
                <a:gd name="T63" fmla="*/ 38 h 115"/>
                <a:gd name="T64" fmla="*/ 111 w 115"/>
                <a:gd name="T65" fmla="*/ 58 h 11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5"/>
                <a:gd name="T100" fmla="*/ 0 h 115"/>
                <a:gd name="T101" fmla="*/ 115 w 115"/>
                <a:gd name="T102" fmla="*/ 115 h 11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5" h="115">
                  <a:moveTo>
                    <a:pt x="115" y="58"/>
                  </a:moveTo>
                  <a:lnTo>
                    <a:pt x="113" y="46"/>
                  </a:lnTo>
                  <a:lnTo>
                    <a:pt x="111" y="36"/>
                  </a:lnTo>
                  <a:lnTo>
                    <a:pt x="105" y="27"/>
                  </a:lnTo>
                  <a:lnTo>
                    <a:pt x="98" y="17"/>
                  </a:lnTo>
                  <a:lnTo>
                    <a:pt x="90" y="11"/>
                  </a:lnTo>
                  <a:lnTo>
                    <a:pt x="80" y="6"/>
                  </a:lnTo>
                  <a:lnTo>
                    <a:pt x="69" y="2"/>
                  </a:lnTo>
                  <a:lnTo>
                    <a:pt x="57" y="0"/>
                  </a:lnTo>
                  <a:lnTo>
                    <a:pt x="46" y="2"/>
                  </a:lnTo>
                  <a:lnTo>
                    <a:pt x="34" y="6"/>
                  </a:lnTo>
                  <a:lnTo>
                    <a:pt x="25" y="11"/>
                  </a:lnTo>
                  <a:lnTo>
                    <a:pt x="17" y="17"/>
                  </a:lnTo>
                  <a:lnTo>
                    <a:pt x="9" y="27"/>
                  </a:lnTo>
                  <a:lnTo>
                    <a:pt x="3" y="36"/>
                  </a:lnTo>
                  <a:lnTo>
                    <a:pt x="0" y="46"/>
                  </a:lnTo>
                  <a:lnTo>
                    <a:pt x="0" y="58"/>
                  </a:lnTo>
                  <a:lnTo>
                    <a:pt x="0" y="71"/>
                  </a:lnTo>
                  <a:lnTo>
                    <a:pt x="3" y="81"/>
                  </a:lnTo>
                  <a:lnTo>
                    <a:pt x="9" y="90"/>
                  </a:lnTo>
                  <a:lnTo>
                    <a:pt x="17" y="100"/>
                  </a:lnTo>
                  <a:lnTo>
                    <a:pt x="25" y="106"/>
                  </a:lnTo>
                  <a:lnTo>
                    <a:pt x="34" y="112"/>
                  </a:lnTo>
                  <a:lnTo>
                    <a:pt x="46" y="115"/>
                  </a:lnTo>
                  <a:lnTo>
                    <a:pt x="57" y="115"/>
                  </a:lnTo>
                  <a:lnTo>
                    <a:pt x="69" y="115"/>
                  </a:lnTo>
                  <a:lnTo>
                    <a:pt x="80" y="112"/>
                  </a:lnTo>
                  <a:lnTo>
                    <a:pt x="90" y="106"/>
                  </a:lnTo>
                  <a:lnTo>
                    <a:pt x="98" y="100"/>
                  </a:lnTo>
                  <a:lnTo>
                    <a:pt x="105" y="90"/>
                  </a:lnTo>
                  <a:lnTo>
                    <a:pt x="111" y="81"/>
                  </a:lnTo>
                  <a:lnTo>
                    <a:pt x="113" y="71"/>
                  </a:lnTo>
                  <a:lnTo>
                    <a:pt x="115" y="58"/>
                  </a:lnTo>
                  <a:close/>
                  <a:moveTo>
                    <a:pt x="111" y="58"/>
                  </a:moveTo>
                  <a:lnTo>
                    <a:pt x="109" y="69"/>
                  </a:lnTo>
                  <a:lnTo>
                    <a:pt x="107" y="79"/>
                  </a:lnTo>
                  <a:lnTo>
                    <a:pt x="101" y="88"/>
                  </a:lnTo>
                  <a:lnTo>
                    <a:pt x="96" y="96"/>
                  </a:lnTo>
                  <a:lnTo>
                    <a:pt x="88" y="104"/>
                  </a:lnTo>
                  <a:lnTo>
                    <a:pt x="78" y="108"/>
                  </a:lnTo>
                  <a:lnTo>
                    <a:pt x="69" y="112"/>
                  </a:lnTo>
                  <a:lnTo>
                    <a:pt x="57" y="112"/>
                  </a:lnTo>
                  <a:lnTo>
                    <a:pt x="46" y="112"/>
                  </a:lnTo>
                  <a:lnTo>
                    <a:pt x="36" y="108"/>
                  </a:lnTo>
                  <a:lnTo>
                    <a:pt x="27" y="104"/>
                  </a:lnTo>
                  <a:lnTo>
                    <a:pt x="19" y="96"/>
                  </a:lnTo>
                  <a:lnTo>
                    <a:pt x="13" y="88"/>
                  </a:lnTo>
                  <a:lnTo>
                    <a:pt x="7" y="79"/>
                  </a:lnTo>
                  <a:lnTo>
                    <a:pt x="3" y="69"/>
                  </a:lnTo>
                  <a:lnTo>
                    <a:pt x="3" y="58"/>
                  </a:lnTo>
                  <a:lnTo>
                    <a:pt x="3" y="48"/>
                  </a:lnTo>
                  <a:lnTo>
                    <a:pt x="7" y="38"/>
                  </a:lnTo>
                  <a:lnTo>
                    <a:pt x="13" y="29"/>
                  </a:lnTo>
                  <a:lnTo>
                    <a:pt x="19" y="21"/>
                  </a:lnTo>
                  <a:lnTo>
                    <a:pt x="27" y="13"/>
                  </a:lnTo>
                  <a:lnTo>
                    <a:pt x="36" y="9"/>
                  </a:lnTo>
                  <a:lnTo>
                    <a:pt x="46" y="6"/>
                  </a:lnTo>
                  <a:lnTo>
                    <a:pt x="57" y="4"/>
                  </a:lnTo>
                  <a:lnTo>
                    <a:pt x="69" y="6"/>
                  </a:lnTo>
                  <a:lnTo>
                    <a:pt x="78" y="9"/>
                  </a:lnTo>
                  <a:lnTo>
                    <a:pt x="88" y="13"/>
                  </a:lnTo>
                  <a:lnTo>
                    <a:pt x="96" y="21"/>
                  </a:lnTo>
                  <a:lnTo>
                    <a:pt x="101" y="29"/>
                  </a:lnTo>
                  <a:lnTo>
                    <a:pt x="107" y="38"/>
                  </a:lnTo>
                  <a:lnTo>
                    <a:pt x="109" y="48"/>
                  </a:lnTo>
                  <a:lnTo>
                    <a:pt x="111" y="58"/>
                  </a:lnTo>
                  <a:close/>
                </a:path>
              </a:pathLst>
            </a:custGeom>
            <a:solidFill>
              <a:srgbClr val="CDCD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77" name="Freeform 1448">
              <a:extLst>
                <a:ext uri="{FF2B5EF4-FFF2-40B4-BE49-F238E27FC236}">
                  <a16:creationId xmlns:a16="http://schemas.microsoft.com/office/drawing/2014/main" id="{545D38B7-7F6F-E57B-C3F1-7237DC4D9E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94" y="2794"/>
              <a:ext cx="111" cy="111"/>
            </a:xfrm>
            <a:custGeom>
              <a:avLst/>
              <a:gdLst>
                <a:gd name="T0" fmla="*/ 109 w 111"/>
                <a:gd name="T1" fmla="*/ 46 h 111"/>
                <a:gd name="T2" fmla="*/ 101 w 111"/>
                <a:gd name="T3" fmla="*/ 25 h 111"/>
                <a:gd name="T4" fmla="*/ 86 w 111"/>
                <a:gd name="T5" fmla="*/ 9 h 111"/>
                <a:gd name="T6" fmla="*/ 67 w 111"/>
                <a:gd name="T7" fmla="*/ 2 h 111"/>
                <a:gd name="T8" fmla="*/ 44 w 111"/>
                <a:gd name="T9" fmla="*/ 2 h 111"/>
                <a:gd name="T10" fmla="*/ 25 w 111"/>
                <a:gd name="T11" fmla="*/ 9 h 111"/>
                <a:gd name="T12" fmla="*/ 9 w 111"/>
                <a:gd name="T13" fmla="*/ 25 h 111"/>
                <a:gd name="T14" fmla="*/ 0 w 111"/>
                <a:gd name="T15" fmla="*/ 46 h 111"/>
                <a:gd name="T16" fmla="*/ 0 w 111"/>
                <a:gd name="T17" fmla="*/ 67 h 111"/>
                <a:gd name="T18" fmla="*/ 9 w 111"/>
                <a:gd name="T19" fmla="*/ 88 h 111"/>
                <a:gd name="T20" fmla="*/ 25 w 111"/>
                <a:gd name="T21" fmla="*/ 104 h 111"/>
                <a:gd name="T22" fmla="*/ 44 w 111"/>
                <a:gd name="T23" fmla="*/ 111 h 111"/>
                <a:gd name="T24" fmla="*/ 67 w 111"/>
                <a:gd name="T25" fmla="*/ 111 h 111"/>
                <a:gd name="T26" fmla="*/ 86 w 111"/>
                <a:gd name="T27" fmla="*/ 104 h 111"/>
                <a:gd name="T28" fmla="*/ 101 w 111"/>
                <a:gd name="T29" fmla="*/ 88 h 111"/>
                <a:gd name="T30" fmla="*/ 109 w 111"/>
                <a:gd name="T31" fmla="*/ 67 h 111"/>
                <a:gd name="T32" fmla="*/ 107 w 111"/>
                <a:gd name="T33" fmla="*/ 56 h 111"/>
                <a:gd name="T34" fmla="*/ 103 w 111"/>
                <a:gd name="T35" fmla="*/ 77 h 111"/>
                <a:gd name="T36" fmla="*/ 92 w 111"/>
                <a:gd name="T37" fmla="*/ 94 h 111"/>
                <a:gd name="T38" fmla="*/ 74 w 111"/>
                <a:gd name="T39" fmla="*/ 104 h 111"/>
                <a:gd name="T40" fmla="*/ 55 w 111"/>
                <a:gd name="T41" fmla="*/ 108 h 111"/>
                <a:gd name="T42" fmla="*/ 34 w 111"/>
                <a:gd name="T43" fmla="*/ 104 h 111"/>
                <a:gd name="T44" fmla="*/ 19 w 111"/>
                <a:gd name="T45" fmla="*/ 94 h 111"/>
                <a:gd name="T46" fmla="*/ 7 w 111"/>
                <a:gd name="T47" fmla="*/ 77 h 111"/>
                <a:gd name="T48" fmla="*/ 3 w 111"/>
                <a:gd name="T49" fmla="*/ 56 h 111"/>
                <a:gd name="T50" fmla="*/ 7 w 111"/>
                <a:gd name="T51" fmla="*/ 36 h 111"/>
                <a:gd name="T52" fmla="*/ 19 w 111"/>
                <a:gd name="T53" fmla="*/ 19 h 111"/>
                <a:gd name="T54" fmla="*/ 34 w 111"/>
                <a:gd name="T55" fmla="*/ 9 h 111"/>
                <a:gd name="T56" fmla="*/ 55 w 111"/>
                <a:gd name="T57" fmla="*/ 4 h 111"/>
                <a:gd name="T58" fmla="*/ 74 w 111"/>
                <a:gd name="T59" fmla="*/ 9 h 111"/>
                <a:gd name="T60" fmla="*/ 92 w 111"/>
                <a:gd name="T61" fmla="*/ 19 h 111"/>
                <a:gd name="T62" fmla="*/ 103 w 111"/>
                <a:gd name="T63" fmla="*/ 36 h 111"/>
                <a:gd name="T64" fmla="*/ 107 w 111"/>
                <a:gd name="T65" fmla="*/ 56 h 11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1"/>
                <a:gd name="T100" fmla="*/ 0 h 111"/>
                <a:gd name="T101" fmla="*/ 111 w 111"/>
                <a:gd name="T102" fmla="*/ 111 h 11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1" h="111">
                  <a:moveTo>
                    <a:pt x="111" y="56"/>
                  </a:moveTo>
                  <a:lnTo>
                    <a:pt x="109" y="46"/>
                  </a:lnTo>
                  <a:lnTo>
                    <a:pt x="107" y="34"/>
                  </a:lnTo>
                  <a:lnTo>
                    <a:pt x="101" y="25"/>
                  </a:lnTo>
                  <a:lnTo>
                    <a:pt x="96" y="17"/>
                  </a:lnTo>
                  <a:lnTo>
                    <a:pt x="86" y="9"/>
                  </a:lnTo>
                  <a:lnTo>
                    <a:pt x="76" y="6"/>
                  </a:lnTo>
                  <a:lnTo>
                    <a:pt x="67" y="2"/>
                  </a:lnTo>
                  <a:lnTo>
                    <a:pt x="55" y="0"/>
                  </a:lnTo>
                  <a:lnTo>
                    <a:pt x="44" y="2"/>
                  </a:lnTo>
                  <a:lnTo>
                    <a:pt x="34" y="6"/>
                  </a:lnTo>
                  <a:lnTo>
                    <a:pt x="25" y="9"/>
                  </a:lnTo>
                  <a:lnTo>
                    <a:pt x="15" y="17"/>
                  </a:lnTo>
                  <a:lnTo>
                    <a:pt x="9" y="25"/>
                  </a:lnTo>
                  <a:lnTo>
                    <a:pt x="3" y="34"/>
                  </a:lnTo>
                  <a:lnTo>
                    <a:pt x="0" y="46"/>
                  </a:lnTo>
                  <a:lnTo>
                    <a:pt x="0" y="56"/>
                  </a:lnTo>
                  <a:lnTo>
                    <a:pt x="0" y="67"/>
                  </a:lnTo>
                  <a:lnTo>
                    <a:pt x="3" y="79"/>
                  </a:lnTo>
                  <a:lnTo>
                    <a:pt x="9" y="88"/>
                  </a:lnTo>
                  <a:lnTo>
                    <a:pt x="15" y="96"/>
                  </a:lnTo>
                  <a:lnTo>
                    <a:pt x="25" y="104"/>
                  </a:lnTo>
                  <a:lnTo>
                    <a:pt x="34" y="108"/>
                  </a:lnTo>
                  <a:lnTo>
                    <a:pt x="44" y="111"/>
                  </a:lnTo>
                  <a:lnTo>
                    <a:pt x="55" y="111"/>
                  </a:lnTo>
                  <a:lnTo>
                    <a:pt x="67" y="111"/>
                  </a:lnTo>
                  <a:lnTo>
                    <a:pt x="76" y="108"/>
                  </a:lnTo>
                  <a:lnTo>
                    <a:pt x="86" y="104"/>
                  </a:lnTo>
                  <a:lnTo>
                    <a:pt x="96" y="96"/>
                  </a:lnTo>
                  <a:lnTo>
                    <a:pt x="101" y="88"/>
                  </a:lnTo>
                  <a:lnTo>
                    <a:pt x="107" y="79"/>
                  </a:lnTo>
                  <a:lnTo>
                    <a:pt x="109" y="67"/>
                  </a:lnTo>
                  <a:lnTo>
                    <a:pt x="111" y="56"/>
                  </a:lnTo>
                  <a:close/>
                  <a:moveTo>
                    <a:pt x="107" y="56"/>
                  </a:moveTo>
                  <a:lnTo>
                    <a:pt x="105" y="67"/>
                  </a:lnTo>
                  <a:lnTo>
                    <a:pt x="103" y="77"/>
                  </a:lnTo>
                  <a:lnTo>
                    <a:pt x="97" y="86"/>
                  </a:lnTo>
                  <a:lnTo>
                    <a:pt x="92" y="94"/>
                  </a:lnTo>
                  <a:lnTo>
                    <a:pt x="84" y="100"/>
                  </a:lnTo>
                  <a:lnTo>
                    <a:pt x="74" y="104"/>
                  </a:lnTo>
                  <a:lnTo>
                    <a:pt x="65" y="108"/>
                  </a:lnTo>
                  <a:lnTo>
                    <a:pt x="55" y="108"/>
                  </a:lnTo>
                  <a:lnTo>
                    <a:pt x="44" y="108"/>
                  </a:lnTo>
                  <a:lnTo>
                    <a:pt x="34" y="104"/>
                  </a:lnTo>
                  <a:lnTo>
                    <a:pt x="26" y="100"/>
                  </a:lnTo>
                  <a:lnTo>
                    <a:pt x="19" y="94"/>
                  </a:lnTo>
                  <a:lnTo>
                    <a:pt x="13" y="86"/>
                  </a:lnTo>
                  <a:lnTo>
                    <a:pt x="7" y="77"/>
                  </a:lnTo>
                  <a:lnTo>
                    <a:pt x="3" y="67"/>
                  </a:lnTo>
                  <a:lnTo>
                    <a:pt x="3" y="56"/>
                  </a:lnTo>
                  <a:lnTo>
                    <a:pt x="3" y="46"/>
                  </a:lnTo>
                  <a:lnTo>
                    <a:pt x="7" y="36"/>
                  </a:lnTo>
                  <a:lnTo>
                    <a:pt x="13" y="27"/>
                  </a:lnTo>
                  <a:lnTo>
                    <a:pt x="19" y="19"/>
                  </a:lnTo>
                  <a:lnTo>
                    <a:pt x="26" y="13"/>
                  </a:lnTo>
                  <a:lnTo>
                    <a:pt x="34" y="9"/>
                  </a:lnTo>
                  <a:lnTo>
                    <a:pt x="44" y="6"/>
                  </a:lnTo>
                  <a:lnTo>
                    <a:pt x="55" y="4"/>
                  </a:lnTo>
                  <a:lnTo>
                    <a:pt x="65" y="6"/>
                  </a:lnTo>
                  <a:lnTo>
                    <a:pt x="74" y="9"/>
                  </a:lnTo>
                  <a:lnTo>
                    <a:pt x="84" y="13"/>
                  </a:lnTo>
                  <a:lnTo>
                    <a:pt x="92" y="19"/>
                  </a:lnTo>
                  <a:lnTo>
                    <a:pt x="97" y="27"/>
                  </a:lnTo>
                  <a:lnTo>
                    <a:pt x="103" y="36"/>
                  </a:lnTo>
                  <a:lnTo>
                    <a:pt x="105" y="46"/>
                  </a:lnTo>
                  <a:lnTo>
                    <a:pt x="107" y="56"/>
                  </a:lnTo>
                  <a:close/>
                </a:path>
              </a:pathLst>
            </a:custGeom>
            <a:solidFill>
              <a:srgbClr val="CF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78" name="Freeform 1449">
              <a:extLst>
                <a:ext uri="{FF2B5EF4-FFF2-40B4-BE49-F238E27FC236}">
                  <a16:creationId xmlns:a16="http://schemas.microsoft.com/office/drawing/2014/main" id="{1F012330-7227-E9AC-F747-2C66CF6722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95" y="2796"/>
              <a:ext cx="108" cy="108"/>
            </a:xfrm>
            <a:custGeom>
              <a:avLst/>
              <a:gdLst>
                <a:gd name="T0" fmla="*/ 106 w 108"/>
                <a:gd name="T1" fmla="*/ 44 h 108"/>
                <a:gd name="T2" fmla="*/ 98 w 108"/>
                <a:gd name="T3" fmla="*/ 25 h 108"/>
                <a:gd name="T4" fmla="*/ 85 w 108"/>
                <a:gd name="T5" fmla="*/ 9 h 108"/>
                <a:gd name="T6" fmla="*/ 66 w 108"/>
                <a:gd name="T7" fmla="*/ 2 h 108"/>
                <a:gd name="T8" fmla="*/ 43 w 108"/>
                <a:gd name="T9" fmla="*/ 2 h 108"/>
                <a:gd name="T10" fmla="*/ 24 w 108"/>
                <a:gd name="T11" fmla="*/ 9 h 108"/>
                <a:gd name="T12" fmla="*/ 10 w 108"/>
                <a:gd name="T13" fmla="*/ 25 h 108"/>
                <a:gd name="T14" fmla="*/ 0 w 108"/>
                <a:gd name="T15" fmla="*/ 44 h 108"/>
                <a:gd name="T16" fmla="*/ 0 w 108"/>
                <a:gd name="T17" fmla="*/ 65 h 108"/>
                <a:gd name="T18" fmla="*/ 10 w 108"/>
                <a:gd name="T19" fmla="*/ 84 h 108"/>
                <a:gd name="T20" fmla="*/ 24 w 108"/>
                <a:gd name="T21" fmla="*/ 100 h 108"/>
                <a:gd name="T22" fmla="*/ 43 w 108"/>
                <a:gd name="T23" fmla="*/ 108 h 108"/>
                <a:gd name="T24" fmla="*/ 66 w 108"/>
                <a:gd name="T25" fmla="*/ 108 h 108"/>
                <a:gd name="T26" fmla="*/ 85 w 108"/>
                <a:gd name="T27" fmla="*/ 100 h 108"/>
                <a:gd name="T28" fmla="*/ 98 w 108"/>
                <a:gd name="T29" fmla="*/ 84 h 108"/>
                <a:gd name="T30" fmla="*/ 106 w 108"/>
                <a:gd name="T31" fmla="*/ 65 h 108"/>
                <a:gd name="T32" fmla="*/ 104 w 108"/>
                <a:gd name="T33" fmla="*/ 54 h 108"/>
                <a:gd name="T34" fmla="*/ 100 w 108"/>
                <a:gd name="T35" fmla="*/ 75 h 108"/>
                <a:gd name="T36" fmla="*/ 89 w 108"/>
                <a:gd name="T37" fmla="*/ 90 h 108"/>
                <a:gd name="T38" fmla="*/ 73 w 108"/>
                <a:gd name="T39" fmla="*/ 100 h 108"/>
                <a:gd name="T40" fmla="*/ 54 w 108"/>
                <a:gd name="T41" fmla="*/ 104 h 108"/>
                <a:gd name="T42" fmla="*/ 35 w 108"/>
                <a:gd name="T43" fmla="*/ 100 h 108"/>
                <a:gd name="T44" fmla="*/ 20 w 108"/>
                <a:gd name="T45" fmla="*/ 90 h 108"/>
                <a:gd name="T46" fmla="*/ 8 w 108"/>
                <a:gd name="T47" fmla="*/ 75 h 108"/>
                <a:gd name="T48" fmla="*/ 4 w 108"/>
                <a:gd name="T49" fmla="*/ 54 h 108"/>
                <a:gd name="T50" fmla="*/ 8 w 108"/>
                <a:gd name="T51" fmla="*/ 34 h 108"/>
                <a:gd name="T52" fmla="*/ 20 w 108"/>
                <a:gd name="T53" fmla="*/ 19 h 108"/>
                <a:gd name="T54" fmla="*/ 35 w 108"/>
                <a:gd name="T55" fmla="*/ 9 h 108"/>
                <a:gd name="T56" fmla="*/ 54 w 108"/>
                <a:gd name="T57" fmla="*/ 4 h 108"/>
                <a:gd name="T58" fmla="*/ 73 w 108"/>
                <a:gd name="T59" fmla="*/ 9 h 108"/>
                <a:gd name="T60" fmla="*/ 89 w 108"/>
                <a:gd name="T61" fmla="*/ 19 h 108"/>
                <a:gd name="T62" fmla="*/ 100 w 108"/>
                <a:gd name="T63" fmla="*/ 34 h 108"/>
                <a:gd name="T64" fmla="*/ 104 w 108"/>
                <a:gd name="T65" fmla="*/ 54 h 10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8"/>
                <a:gd name="T100" fmla="*/ 0 h 108"/>
                <a:gd name="T101" fmla="*/ 108 w 108"/>
                <a:gd name="T102" fmla="*/ 108 h 10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8" h="108">
                  <a:moveTo>
                    <a:pt x="108" y="54"/>
                  </a:moveTo>
                  <a:lnTo>
                    <a:pt x="106" y="44"/>
                  </a:lnTo>
                  <a:lnTo>
                    <a:pt x="104" y="34"/>
                  </a:lnTo>
                  <a:lnTo>
                    <a:pt x="98" y="25"/>
                  </a:lnTo>
                  <a:lnTo>
                    <a:pt x="93" y="17"/>
                  </a:lnTo>
                  <a:lnTo>
                    <a:pt x="85" y="9"/>
                  </a:lnTo>
                  <a:lnTo>
                    <a:pt x="75" y="5"/>
                  </a:lnTo>
                  <a:lnTo>
                    <a:pt x="66" y="2"/>
                  </a:lnTo>
                  <a:lnTo>
                    <a:pt x="54" y="0"/>
                  </a:lnTo>
                  <a:lnTo>
                    <a:pt x="43" y="2"/>
                  </a:lnTo>
                  <a:lnTo>
                    <a:pt x="33" y="5"/>
                  </a:lnTo>
                  <a:lnTo>
                    <a:pt x="24" y="9"/>
                  </a:lnTo>
                  <a:lnTo>
                    <a:pt x="16" y="17"/>
                  </a:lnTo>
                  <a:lnTo>
                    <a:pt x="10" y="25"/>
                  </a:lnTo>
                  <a:lnTo>
                    <a:pt x="4" y="34"/>
                  </a:lnTo>
                  <a:lnTo>
                    <a:pt x="0" y="44"/>
                  </a:lnTo>
                  <a:lnTo>
                    <a:pt x="0" y="54"/>
                  </a:lnTo>
                  <a:lnTo>
                    <a:pt x="0" y="65"/>
                  </a:lnTo>
                  <a:lnTo>
                    <a:pt x="4" y="75"/>
                  </a:lnTo>
                  <a:lnTo>
                    <a:pt x="10" y="84"/>
                  </a:lnTo>
                  <a:lnTo>
                    <a:pt x="16" y="92"/>
                  </a:lnTo>
                  <a:lnTo>
                    <a:pt x="24" y="100"/>
                  </a:lnTo>
                  <a:lnTo>
                    <a:pt x="33" y="104"/>
                  </a:lnTo>
                  <a:lnTo>
                    <a:pt x="43" y="108"/>
                  </a:lnTo>
                  <a:lnTo>
                    <a:pt x="54" y="108"/>
                  </a:lnTo>
                  <a:lnTo>
                    <a:pt x="66" y="108"/>
                  </a:lnTo>
                  <a:lnTo>
                    <a:pt x="75" y="104"/>
                  </a:lnTo>
                  <a:lnTo>
                    <a:pt x="85" y="100"/>
                  </a:lnTo>
                  <a:lnTo>
                    <a:pt x="93" y="92"/>
                  </a:lnTo>
                  <a:lnTo>
                    <a:pt x="98" y="84"/>
                  </a:lnTo>
                  <a:lnTo>
                    <a:pt x="104" y="75"/>
                  </a:lnTo>
                  <a:lnTo>
                    <a:pt x="106" y="65"/>
                  </a:lnTo>
                  <a:lnTo>
                    <a:pt x="108" y="54"/>
                  </a:lnTo>
                  <a:close/>
                  <a:moveTo>
                    <a:pt x="104" y="54"/>
                  </a:moveTo>
                  <a:lnTo>
                    <a:pt x="102" y="65"/>
                  </a:lnTo>
                  <a:lnTo>
                    <a:pt x="100" y="75"/>
                  </a:lnTo>
                  <a:lnTo>
                    <a:pt x="96" y="83"/>
                  </a:lnTo>
                  <a:lnTo>
                    <a:pt x="89" y="90"/>
                  </a:lnTo>
                  <a:lnTo>
                    <a:pt x="83" y="96"/>
                  </a:lnTo>
                  <a:lnTo>
                    <a:pt x="73" y="100"/>
                  </a:lnTo>
                  <a:lnTo>
                    <a:pt x="64" y="104"/>
                  </a:lnTo>
                  <a:lnTo>
                    <a:pt x="54" y="104"/>
                  </a:lnTo>
                  <a:lnTo>
                    <a:pt x="45" y="104"/>
                  </a:lnTo>
                  <a:lnTo>
                    <a:pt x="35" y="100"/>
                  </a:lnTo>
                  <a:lnTo>
                    <a:pt x="25" y="96"/>
                  </a:lnTo>
                  <a:lnTo>
                    <a:pt x="20" y="90"/>
                  </a:lnTo>
                  <a:lnTo>
                    <a:pt x="12" y="83"/>
                  </a:lnTo>
                  <a:lnTo>
                    <a:pt x="8" y="75"/>
                  </a:lnTo>
                  <a:lnTo>
                    <a:pt x="4" y="65"/>
                  </a:lnTo>
                  <a:lnTo>
                    <a:pt x="4" y="54"/>
                  </a:lnTo>
                  <a:lnTo>
                    <a:pt x="4" y="44"/>
                  </a:lnTo>
                  <a:lnTo>
                    <a:pt x="8" y="34"/>
                  </a:lnTo>
                  <a:lnTo>
                    <a:pt x="12" y="27"/>
                  </a:lnTo>
                  <a:lnTo>
                    <a:pt x="20" y="19"/>
                  </a:lnTo>
                  <a:lnTo>
                    <a:pt x="25" y="13"/>
                  </a:lnTo>
                  <a:lnTo>
                    <a:pt x="35" y="9"/>
                  </a:lnTo>
                  <a:lnTo>
                    <a:pt x="45" y="5"/>
                  </a:lnTo>
                  <a:lnTo>
                    <a:pt x="54" y="4"/>
                  </a:lnTo>
                  <a:lnTo>
                    <a:pt x="64" y="5"/>
                  </a:lnTo>
                  <a:lnTo>
                    <a:pt x="73" y="9"/>
                  </a:lnTo>
                  <a:lnTo>
                    <a:pt x="83" y="13"/>
                  </a:lnTo>
                  <a:lnTo>
                    <a:pt x="89" y="19"/>
                  </a:lnTo>
                  <a:lnTo>
                    <a:pt x="96" y="27"/>
                  </a:lnTo>
                  <a:lnTo>
                    <a:pt x="100" y="34"/>
                  </a:lnTo>
                  <a:lnTo>
                    <a:pt x="102" y="44"/>
                  </a:lnTo>
                  <a:lnTo>
                    <a:pt x="104" y="54"/>
                  </a:lnTo>
                  <a:close/>
                </a:path>
              </a:pathLst>
            </a:custGeom>
            <a:solidFill>
              <a:srgbClr val="D0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79" name="Freeform 1450">
              <a:extLst>
                <a:ext uri="{FF2B5EF4-FFF2-40B4-BE49-F238E27FC236}">
                  <a16:creationId xmlns:a16="http://schemas.microsoft.com/office/drawing/2014/main" id="{D8B6B82E-E588-A767-8FAA-5A3F23C8BB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97" y="2798"/>
              <a:ext cx="104" cy="104"/>
            </a:xfrm>
            <a:custGeom>
              <a:avLst/>
              <a:gdLst>
                <a:gd name="T0" fmla="*/ 102 w 104"/>
                <a:gd name="T1" fmla="*/ 42 h 104"/>
                <a:gd name="T2" fmla="*/ 94 w 104"/>
                <a:gd name="T3" fmla="*/ 23 h 104"/>
                <a:gd name="T4" fmla="*/ 81 w 104"/>
                <a:gd name="T5" fmla="*/ 9 h 104"/>
                <a:gd name="T6" fmla="*/ 62 w 104"/>
                <a:gd name="T7" fmla="*/ 2 h 104"/>
                <a:gd name="T8" fmla="*/ 41 w 104"/>
                <a:gd name="T9" fmla="*/ 2 h 104"/>
                <a:gd name="T10" fmla="*/ 23 w 104"/>
                <a:gd name="T11" fmla="*/ 9 h 104"/>
                <a:gd name="T12" fmla="*/ 10 w 104"/>
                <a:gd name="T13" fmla="*/ 23 h 104"/>
                <a:gd name="T14" fmla="*/ 0 w 104"/>
                <a:gd name="T15" fmla="*/ 42 h 104"/>
                <a:gd name="T16" fmla="*/ 0 w 104"/>
                <a:gd name="T17" fmla="*/ 63 h 104"/>
                <a:gd name="T18" fmla="*/ 10 w 104"/>
                <a:gd name="T19" fmla="*/ 82 h 104"/>
                <a:gd name="T20" fmla="*/ 23 w 104"/>
                <a:gd name="T21" fmla="*/ 96 h 104"/>
                <a:gd name="T22" fmla="*/ 41 w 104"/>
                <a:gd name="T23" fmla="*/ 104 h 104"/>
                <a:gd name="T24" fmla="*/ 62 w 104"/>
                <a:gd name="T25" fmla="*/ 104 h 104"/>
                <a:gd name="T26" fmla="*/ 81 w 104"/>
                <a:gd name="T27" fmla="*/ 96 h 104"/>
                <a:gd name="T28" fmla="*/ 94 w 104"/>
                <a:gd name="T29" fmla="*/ 82 h 104"/>
                <a:gd name="T30" fmla="*/ 102 w 104"/>
                <a:gd name="T31" fmla="*/ 63 h 104"/>
                <a:gd name="T32" fmla="*/ 100 w 104"/>
                <a:gd name="T33" fmla="*/ 52 h 104"/>
                <a:gd name="T34" fmla="*/ 96 w 104"/>
                <a:gd name="T35" fmla="*/ 71 h 104"/>
                <a:gd name="T36" fmla="*/ 87 w 104"/>
                <a:gd name="T37" fmla="*/ 86 h 104"/>
                <a:gd name="T38" fmla="*/ 71 w 104"/>
                <a:gd name="T39" fmla="*/ 98 h 104"/>
                <a:gd name="T40" fmla="*/ 52 w 104"/>
                <a:gd name="T41" fmla="*/ 100 h 104"/>
                <a:gd name="T42" fmla="*/ 33 w 104"/>
                <a:gd name="T43" fmla="*/ 98 h 104"/>
                <a:gd name="T44" fmla="*/ 18 w 104"/>
                <a:gd name="T45" fmla="*/ 86 h 104"/>
                <a:gd name="T46" fmla="*/ 8 w 104"/>
                <a:gd name="T47" fmla="*/ 71 h 104"/>
                <a:gd name="T48" fmla="*/ 4 w 104"/>
                <a:gd name="T49" fmla="*/ 52 h 104"/>
                <a:gd name="T50" fmla="*/ 8 w 104"/>
                <a:gd name="T51" fmla="*/ 34 h 104"/>
                <a:gd name="T52" fmla="*/ 18 w 104"/>
                <a:gd name="T53" fmla="*/ 19 h 104"/>
                <a:gd name="T54" fmla="*/ 33 w 104"/>
                <a:gd name="T55" fmla="*/ 7 h 104"/>
                <a:gd name="T56" fmla="*/ 52 w 104"/>
                <a:gd name="T57" fmla="*/ 3 h 104"/>
                <a:gd name="T58" fmla="*/ 71 w 104"/>
                <a:gd name="T59" fmla="*/ 7 h 104"/>
                <a:gd name="T60" fmla="*/ 87 w 104"/>
                <a:gd name="T61" fmla="*/ 19 h 104"/>
                <a:gd name="T62" fmla="*/ 96 w 104"/>
                <a:gd name="T63" fmla="*/ 34 h 104"/>
                <a:gd name="T64" fmla="*/ 100 w 104"/>
                <a:gd name="T65" fmla="*/ 52 h 10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4"/>
                <a:gd name="T100" fmla="*/ 0 h 104"/>
                <a:gd name="T101" fmla="*/ 104 w 104"/>
                <a:gd name="T102" fmla="*/ 104 h 10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4" h="104">
                  <a:moveTo>
                    <a:pt x="104" y="52"/>
                  </a:moveTo>
                  <a:lnTo>
                    <a:pt x="102" y="42"/>
                  </a:lnTo>
                  <a:lnTo>
                    <a:pt x="100" y="32"/>
                  </a:lnTo>
                  <a:lnTo>
                    <a:pt x="94" y="23"/>
                  </a:lnTo>
                  <a:lnTo>
                    <a:pt x="89" y="15"/>
                  </a:lnTo>
                  <a:lnTo>
                    <a:pt x="81" y="9"/>
                  </a:lnTo>
                  <a:lnTo>
                    <a:pt x="71" y="5"/>
                  </a:lnTo>
                  <a:lnTo>
                    <a:pt x="62" y="2"/>
                  </a:lnTo>
                  <a:lnTo>
                    <a:pt x="52" y="0"/>
                  </a:lnTo>
                  <a:lnTo>
                    <a:pt x="41" y="2"/>
                  </a:lnTo>
                  <a:lnTo>
                    <a:pt x="31" y="5"/>
                  </a:lnTo>
                  <a:lnTo>
                    <a:pt x="23" y="9"/>
                  </a:lnTo>
                  <a:lnTo>
                    <a:pt x="16" y="15"/>
                  </a:lnTo>
                  <a:lnTo>
                    <a:pt x="10" y="23"/>
                  </a:lnTo>
                  <a:lnTo>
                    <a:pt x="4" y="32"/>
                  </a:lnTo>
                  <a:lnTo>
                    <a:pt x="0" y="42"/>
                  </a:lnTo>
                  <a:lnTo>
                    <a:pt x="0" y="52"/>
                  </a:lnTo>
                  <a:lnTo>
                    <a:pt x="0" y="63"/>
                  </a:lnTo>
                  <a:lnTo>
                    <a:pt x="4" y="73"/>
                  </a:lnTo>
                  <a:lnTo>
                    <a:pt x="10" y="82"/>
                  </a:lnTo>
                  <a:lnTo>
                    <a:pt x="16" y="90"/>
                  </a:lnTo>
                  <a:lnTo>
                    <a:pt x="23" y="96"/>
                  </a:lnTo>
                  <a:lnTo>
                    <a:pt x="31" y="100"/>
                  </a:lnTo>
                  <a:lnTo>
                    <a:pt x="41" y="104"/>
                  </a:lnTo>
                  <a:lnTo>
                    <a:pt x="52" y="104"/>
                  </a:lnTo>
                  <a:lnTo>
                    <a:pt x="62" y="104"/>
                  </a:lnTo>
                  <a:lnTo>
                    <a:pt x="71" y="100"/>
                  </a:lnTo>
                  <a:lnTo>
                    <a:pt x="81" y="96"/>
                  </a:lnTo>
                  <a:lnTo>
                    <a:pt x="89" y="90"/>
                  </a:lnTo>
                  <a:lnTo>
                    <a:pt x="94" y="82"/>
                  </a:lnTo>
                  <a:lnTo>
                    <a:pt x="100" y="73"/>
                  </a:lnTo>
                  <a:lnTo>
                    <a:pt x="102" y="63"/>
                  </a:lnTo>
                  <a:lnTo>
                    <a:pt x="104" y="52"/>
                  </a:lnTo>
                  <a:close/>
                  <a:moveTo>
                    <a:pt x="100" y="52"/>
                  </a:moveTo>
                  <a:lnTo>
                    <a:pt x="98" y="63"/>
                  </a:lnTo>
                  <a:lnTo>
                    <a:pt x="96" y="71"/>
                  </a:lnTo>
                  <a:lnTo>
                    <a:pt x="93" y="79"/>
                  </a:lnTo>
                  <a:lnTo>
                    <a:pt x="87" y="86"/>
                  </a:lnTo>
                  <a:lnTo>
                    <a:pt x="79" y="92"/>
                  </a:lnTo>
                  <a:lnTo>
                    <a:pt x="71" y="98"/>
                  </a:lnTo>
                  <a:lnTo>
                    <a:pt x="62" y="100"/>
                  </a:lnTo>
                  <a:lnTo>
                    <a:pt x="52" y="100"/>
                  </a:lnTo>
                  <a:lnTo>
                    <a:pt x="43" y="100"/>
                  </a:lnTo>
                  <a:lnTo>
                    <a:pt x="33" y="98"/>
                  </a:lnTo>
                  <a:lnTo>
                    <a:pt x="25" y="92"/>
                  </a:lnTo>
                  <a:lnTo>
                    <a:pt x="18" y="86"/>
                  </a:lnTo>
                  <a:lnTo>
                    <a:pt x="12" y="79"/>
                  </a:lnTo>
                  <a:lnTo>
                    <a:pt x="8" y="71"/>
                  </a:lnTo>
                  <a:lnTo>
                    <a:pt x="4" y="63"/>
                  </a:lnTo>
                  <a:lnTo>
                    <a:pt x="4" y="52"/>
                  </a:lnTo>
                  <a:lnTo>
                    <a:pt x="4" y="42"/>
                  </a:lnTo>
                  <a:lnTo>
                    <a:pt x="8" y="34"/>
                  </a:lnTo>
                  <a:lnTo>
                    <a:pt x="12" y="25"/>
                  </a:lnTo>
                  <a:lnTo>
                    <a:pt x="18" y="19"/>
                  </a:lnTo>
                  <a:lnTo>
                    <a:pt x="25" y="13"/>
                  </a:lnTo>
                  <a:lnTo>
                    <a:pt x="33" y="7"/>
                  </a:lnTo>
                  <a:lnTo>
                    <a:pt x="43" y="5"/>
                  </a:lnTo>
                  <a:lnTo>
                    <a:pt x="52" y="3"/>
                  </a:lnTo>
                  <a:lnTo>
                    <a:pt x="62" y="5"/>
                  </a:lnTo>
                  <a:lnTo>
                    <a:pt x="71" y="7"/>
                  </a:lnTo>
                  <a:lnTo>
                    <a:pt x="79" y="13"/>
                  </a:lnTo>
                  <a:lnTo>
                    <a:pt x="87" y="19"/>
                  </a:lnTo>
                  <a:lnTo>
                    <a:pt x="93" y="25"/>
                  </a:lnTo>
                  <a:lnTo>
                    <a:pt x="96" y="34"/>
                  </a:lnTo>
                  <a:lnTo>
                    <a:pt x="98" y="42"/>
                  </a:lnTo>
                  <a:lnTo>
                    <a:pt x="100" y="52"/>
                  </a:lnTo>
                  <a:close/>
                </a:path>
              </a:pathLst>
            </a:custGeom>
            <a:solidFill>
              <a:srgbClr val="D1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80" name="Freeform 1451">
              <a:extLst>
                <a:ext uri="{FF2B5EF4-FFF2-40B4-BE49-F238E27FC236}">
                  <a16:creationId xmlns:a16="http://schemas.microsoft.com/office/drawing/2014/main" id="{90C9C384-6774-0F5C-4D98-81DCB48E79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99" y="2800"/>
              <a:ext cx="100" cy="100"/>
            </a:xfrm>
            <a:custGeom>
              <a:avLst/>
              <a:gdLst>
                <a:gd name="T0" fmla="*/ 98 w 100"/>
                <a:gd name="T1" fmla="*/ 40 h 100"/>
                <a:gd name="T2" fmla="*/ 92 w 100"/>
                <a:gd name="T3" fmla="*/ 23 h 100"/>
                <a:gd name="T4" fmla="*/ 79 w 100"/>
                <a:gd name="T5" fmla="*/ 9 h 100"/>
                <a:gd name="T6" fmla="*/ 60 w 100"/>
                <a:gd name="T7" fmla="*/ 1 h 100"/>
                <a:gd name="T8" fmla="*/ 41 w 100"/>
                <a:gd name="T9" fmla="*/ 1 h 100"/>
                <a:gd name="T10" fmla="*/ 21 w 100"/>
                <a:gd name="T11" fmla="*/ 9 h 100"/>
                <a:gd name="T12" fmla="*/ 8 w 100"/>
                <a:gd name="T13" fmla="*/ 23 h 100"/>
                <a:gd name="T14" fmla="*/ 0 w 100"/>
                <a:gd name="T15" fmla="*/ 40 h 100"/>
                <a:gd name="T16" fmla="*/ 0 w 100"/>
                <a:gd name="T17" fmla="*/ 61 h 100"/>
                <a:gd name="T18" fmla="*/ 8 w 100"/>
                <a:gd name="T19" fmla="*/ 79 h 100"/>
                <a:gd name="T20" fmla="*/ 21 w 100"/>
                <a:gd name="T21" fmla="*/ 92 h 100"/>
                <a:gd name="T22" fmla="*/ 41 w 100"/>
                <a:gd name="T23" fmla="*/ 100 h 100"/>
                <a:gd name="T24" fmla="*/ 60 w 100"/>
                <a:gd name="T25" fmla="*/ 100 h 100"/>
                <a:gd name="T26" fmla="*/ 79 w 100"/>
                <a:gd name="T27" fmla="*/ 92 h 100"/>
                <a:gd name="T28" fmla="*/ 92 w 100"/>
                <a:gd name="T29" fmla="*/ 79 h 100"/>
                <a:gd name="T30" fmla="*/ 98 w 100"/>
                <a:gd name="T31" fmla="*/ 61 h 100"/>
                <a:gd name="T32" fmla="*/ 96 w 100"/>
                <a:gd name="T33" fmla="*/ 50 h 100"/>
                <a:gd name="T34" fmla="*/ 92 w 100"/>
                <a:gd name="T35" fmla="*/ 69 h 100"/>
                <a:gd name="T36" fmla="*/ 83 w 100"/>
                <a:gd name="T37" fmla="*/ 82 h 100"/>
                <a:gd name="T38" fmla="*/ 68 w 100"/>
                <a:gd name="T39" fmla="*/ 94 h 100"/>
                <a:gd name="T40" fmla="*/ 50 w 100"/>
                <a:gd name="T41" fmla="*/ 96 h 100"/>
                <a:gd name="T42" fmla="*/ 33 w 100"/>
                <a:gd name="T43" fmla="*/ 94 h 100"/>
                <a:gd name="T44" fmla="*/ 18 w 100"/>
                <a:gd name="T45" fmla="*/ 82 h 100"/>
                <a:gd name="T46" fmla="*/ 8 w 100"/>
                <a:gd name="T47" fmla="*/ 69 h 100"/>
                <a:gd name="T48" fmla="*/ 4 w 100"/>
                <a:gd name="T49" fmla="*/ 50 h 100"/>
                <a:gd name="T50" fmla="*/ 8 w 100"/>
                <a:gd name="T51" fmla="*/ 32 h 100"/>
                <a:gd name="T52" fmla="*/ 18 w 100"/>
                <a:gd name="T53" fmla="*/ 17 h 100"/>
                <a:gd name="T54" fmla="*/ 33 w 100"/>
                <a:gd name="T55" fmla="*/ 7 h 100"/>
                <a:gd name="T56" fmla="*/ 50 w 100"/>
                <a:gd name="T57" fmla="*/ 3 h 100"/>
                <a:gd name="T58" fmla="*/ 68 w 100"/>
                <a:gd name="T59" fmla="*/ 7 h 100"/>
                <a:gd name="T60" fmla="*/ 83 w 100"/>
                <a:gd name="T61" fmla="*/ 17 h 100"/>
                <a:gd name="T62" fmla="*/ 92 w 100"/>
                <a:gd name="T63" fmla="*/ 32 h 100"/>
                <a:gd name="T64" fmla="*/ 96 w 100"/>
                <a:gd name="T65" fmla="*/ 50 h 10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0"/>
                <a:gd name="T100" fmla="*/ 0 h 100"/>
                <a:gd name="T101" fmla="*/ 100 w 100"/>
                <a:gd name="T102" fmla="*/ 100 h 10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0" h="100">
                  <a:moveTo>
                    <a:pt x="100" y="50"/>
                  </a:moveTo>
                  <a:lnTo>
                    <a:pt x="98" y="40"/>
                  </a:lnTo>
                  <a:lnTo>
                    <a:pt x="96" y="30"/>
                  </a:lnTo>
                  <a:lnTo>
                    <a:pt x="92" y="23"/>
                  </a:lnTo>
                  <a:lnTo>
                    <a:pt x="85" y="15"/>
                  </a:lnTo>
                  <a:lnTo>
                    <a:pt x="79" y="9"/>
                  </a:lnTo>
                  <a:lnTo>
                    <a:pt x="69" y="5"/>
                  </a:lnTo>
                  <a:lnTo>
                    <a:pt x="60" y="1"/>
                  </a:lnTo>
                  <a:lnTo>
                    <a:pt x="50" y="0"/>
                  </a:lnTo>
                  <a:lnTo>
                    <a:pt x="41" y="1"/>
                  </a:lnTo>
                  <a:lnTo>
                    <a:pt x="31" y="5"/>
                  </a:lnTo>
                  <a:lnTo>
                    <a:pt x="21" y="9"/>
                  </a:lnTo>
                  <a:lnTo>
                    <a:pt x="16" y="15"/>
                  </a:lnTo>
                  <a:lnTo>
                    <a:pt x="8" y="23"/>
                  </a:lnTo>
                  <a:lnTo>
                    <a:pt x="4" y="30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0" y="61"/>
                  </a:lnTo>
                  <a:lnTo>
                    <a:pt x="4" y="71"/>
                  </a:lnTo>
                  <a:lnTo>
                    <a:pt x="8" y="79"/>
                  </a:lnTo>
                  <a:lnTo>
                    <a:pt x="16" y="86"/>
                  </a:lnTo>
                  <a:lnTo>
                    <a:pt x="21" y="92"/>
                  </a:lnTo>
                  <a:lnTo>
                    <a:pt x="31" y="96"/>
                  </a:lnTo>
                  <a:lnTo>
                    <a:pt x="41" y="100"/>
                  </a:lnTo>
                  <a:lnTo>
                    <a:pt x="50" y="100"/>
                  </a:lnTo>
                  <a:lnTo>
                    <a:pt x="60" y="100"/>
                  </a:lnTo>
                  <a:lnTo>
                    <a:pt x="69" y="96"/>
                  </a:lnTo>
                  <a:lnTo>
                    <a:pt x="79" y="92"/>
                  </a:lnTo>
                  <a:lnTo>
                    <a:pt x="85" y="86"/>
                  </a:lnTo>
                  <a:lnTo>
                    <a:pt x="92" y="79"/>
                  </a:lnTo>
                  <a:lnTo>
                    <a:pt x="96" y="71"/>
                  </a:lnTo>
                  <a:lnTo>
                    <a:pt x="98" y="61"/>
                  </a:lnTo>
                  <a:lnTo>
                    <a:pt x="100" y="50"/>
                  </a:lnTo>
                  <a:close/>
                  <a:moveTo>
                    <a:pt x="96" y="50"/>
                  </a:moveTo>
                  <a:lnTo>
                    <a:pt x="96" y="59"/>
                  </a:lnTo>
                  <a:lnTo>
                    <a:pt x="92" y="69"/>
                  </a:lnTo>
                  <a:lnTo>
                    <a:pt x="89" y="77"/>
                  </a:lnTo>
                  <a:lnTo>
                    <a:pt x="83" y="82"/>
                  </a:lnTo>
                  <a:lnTo>
                    <a:pt x="75" y="88"/>
                  </a:lnTo>
                  <a:lnTo>
                    <a:pt x="68" y="94"/>
                  </a:lnTo>
                  <a:lnTo>
                    <a:pt x="60" y="96"/>
                  </a:lnTo>
                  <a:lnTo>
                    <a:pt x="50" y="96"/>
                  </a:lnTo>
                  <a:lnTo>
                    <a:pt x="41" y="96"/>
                  </a:lnTo>
                  <a:lnTo>
                    <a:pt x="33" y="94"/>
                  </a:lnTo>
                  <a:lnTo>
                    <a:pt x="23" y="88"/>
                  </a:lnTo>
                  <a:lnTo>
                    <a:pt x="18" y="82"/>
                  </a:lnTo>
                  <a:lnTo>
                    <a:pt x="12" y="77"/>
                  </a:lnTo>
                  <a:lnTo>
                    <a:pt x="8" y="69"/>
                  </a:lnTo>
                  <a:lnTo>
                    <a:pt x="4" y="59"/>
                  </a:lnTo>
                  <a:lnTo>
                    <a:pt x="4" y="50"/>
                  </a:lnTo>
                  <a:lnTo>
                    <a:pt x="4" y="42"/>
                  </a:lnTo>
                  <a:lnTo>
                    <a:pt x="8" y="32"/>
                  </a:lnTo>
                  <a:lnTo>
                    <a:pt x="12" y="25"/>
                  </a:lnTo>
                  <a:lnTo>
                    <a:pt x="18" y="17"/>
                  </a:lnTo>
                  <a:lnTo>
                    <a:pt x="23" y="13"/>
                  </a:lnTo>
                  <a:lnTo>
                    <a:pt x="33" y="7"/>
                  </a:lnTo>
                  <a:lnTo>
                    <a:pt x="41" y="5"/>
                  </a:lnTo>
                  <a:lnTo>
                    <a:pt x="50" y="3"/>
                  </a:lnTo>
                  <a:lnTo>
                    <a:pt x="60" y="5"/>
                  </a:lnTo>
                  <a:lnTo>
                    <a:pt x="68" y="7"/>
                  </a:lnTo>
                  <a:lnTo>
                    <a:pt x="75" y="13"/>
                  </a:lnTo>
                  <a:lnTo>
                    <a:pt x="83" y="17"/>
                  </a:lnTo>
                  <a:lnTo>
                    <a:pt x="89" y="25"/>
                  </a:lnTo>
                  <a:lnTo>
                    <a:pt x="92" y="32"/>
                  </a:lnTo>
                  <a:lnTo>
                    <a:pt x="96" y="42"/>
                  </a:lnTo>
                  <a:lnTo>
                    <a:pt x="96" y="50"/>
                  </a:lnTo>
                  <a:close/>
                </a:path>
              </a:pathLst>
            </a:custGeom>
            <a:solidFill>
              <a:srgbClr val="D4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81" name="Freeform 1452">
              <a:extLst>
                <a:ext uri="{FF2B5EF4-FFF2-40B4-BE49-F238E27FC236}">
                  <a16:creationId xmlns:a16="http://schemas.microsoft.com/office/drawing/2014/main" id="{429D0F7C-CF98-A8E9-AAA9-BF16C8F1F0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01" y="2801"/>
              <a:ext cx="96" cy="97"/>
            </a:xfrm>
            <a:custGeom>
              <a:avLst/>
              <a:gdLst>
                <a:gd name="T0" fmla="*/ 94 w 96"/>
                <a:gd name="T1" fmla="*/ 39 h 97"/>
                <a:gd name="T2" fmla="*/ 89 w 96"/>
                <a:gd name="T3" fmla="*/ 22 h 97"/>
                <a:gd name="T4" fmla="*/ 75 w 96"/>
                <a:gd name="T5" fmla="*/ 10 h 97"/>
                <a:gd name="T6" fmla="*/ 58 w 96"/>
                <a:gd name="T7" fmla="*/ 2 h 97"/>
                <a:gd name="T8" fmla="*/ 39 w 96"/>
                <a:gd name="T9" fmla="*/ 2 h 97"/>
                <a:gd name="T10" fmla="*/ 21 w 96"/>
                <a:gd name="T11" fmla="*/ 10 h 97"/>
                <a:gd name="T12" fmla="*/ 8 w 96"/>
                <a:gd name="T13" fmla="*/ 22 h 97"/>
                <a:gd name="T14" fmla="*/ 0 w 96"/>
                <a:gd name="T15" fmla="*/ 39 h 97"/>
                <a:gd name="T16" fmla="*/ 0 w 96"/>
                <a:gd name="T17" fmla="*/ 60 h 97"/>
                <a:gd name="T18" fmla="*/ 8 w 96"/>
                <a:gd name="T19" fmla="*/ 76 h 97"/>
                <a:gd name="T20" fmla="*/ 21 w 96"/>
                <a:gd name="T21" fmla="*/ 89 h 97"/>
                <a:gd name="T22" fmla="*/ 39 w 96"/>
                <a:gd name="T23" fmla="*/ 97 h 97"/>
                <a:gd name="T24" fmla="*/ 58 w 96"/>
                <a:gd name="T25" fmla="*/ 97 h 97"/>
                <a:gd name="T26" fmla="*/ 75 w 96"/>
                <a:gd name="T27" fmla="*/ 89 h 97"/>
                <a:gd name="T28" fmla="*/ 89 w 96"/>
                <a:gd name="T29" fmla="*/ 76 h 97"/>
                <a:gd name="T30" fmla="*/ 94 w 96"/>
                <a:gd name="T31" fmla="*/ 60 h 97"/>
                <a:gd name="T32" fmla="*/ 92 w 96"/>
                <a:gd name="T33" fmla="*/ 49 h 97"/>
                <a:gd name="T34" fmla="*/ 89 w 96"/>
                <a:gd name="T35" fmla="*/ 66 h 97"/>
                <a:gd name="T36" fmla="*/ 79 w 96"/>
                <a:gd name="T37" fmla="*/ 81 h 97"/>
                <a:gd name="T38" fmla="*/ 66 w 96"/>
                <a:gd name="T39" fmla="*/ 91 h 97"/>
                <a:gd name="T40" fmla="*/ 48 w 96"/>
                <a:gd name="T41" fmla="*/ 93 h 97"/>
                <a:gd name="T42" fmla="*/ 31 w 96"/>
                <a:gd name="T43" fmla="*/ 91 h 97"/>
                <a:gd name="T44" fmla="*/ 18 w 96"/>
                <a:gd name="T45" fmla="*/ 81 h 97"/>
                <a:gd name="T46" fmla="*/ 8 w 96"/>
                <a:gd name="T47" fmla="*/ 66 h 97"/>
                <a:gd name="T48" fmla="*/ 4 w 96"/>
                <a:gd name="T49" fmla="*/ 49 h 97"/>
                <a:gd name="T50" fmla="*/ 8 w 96"/>
                <a:gd name="T51" fmla="*/ 33 h 97"/>
                <a:gd name="T52" fmla="*/ 18 w 96"/>
                <a:gd name="T53" fmla="*/ 18 h 97"/>
                <a:gd name="T54" fmla="*/ 31 w 96"/>
                <a:gd name="T55" fmla="*/ 8 h 97"/>
                <a:gd name="T56" fmla="*/ 48 w 96"/>
                <a:gd name="T57" fmla="*/ 4 h 97"/>
                <a:gd name="T58" fmla="*/ 66 w 96"/>
                <a:gd name="T59" fmla="*/ 8 h 97"/>
                <a:gd name="T60" fmla="*/ 79 w 96"/>
                <a:gd name="T61" fmla="*/ 18 h 97"/>
                <a:gd name="T62" fmla="*/ 89 w 96"/>
                <a:gd name="T63" fmla="*/ 33 h 97"/>
                <a:gd name="T64" fmla="*/ 92 w 96"/>
                <a:gd name="T65" fmla="*/ 49 h 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6"/>
                <a:gd name="T100" fmla="*/ 0 h 97"/>
                <a:gd name="T101" fmla="*/ 96 w 96"/>
                <a:gd name="T102" fmla="*/ 97 h 9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6" h="97">
                  <a:moveTo>
                    <a:pt x="96" y="49"/>
                  </a:moveTo>
                  <a:lnTo>
                    <a:pt x="94" y="39"/>
                  </a:lnTo>
                  <a:lnTo>
                    <a:pt x="92" y="31"/>
                  </a:lnTo>
                  <a:lnTo>
                    <a:pt x="89" y="22"/>
                  </a:lnTo>
                  <a:lnTo>
                    <a:pt x="83" y="16"/>
                  </a:lnTo>
                  <a:lnTo>
                    <a:pt x="75" y="10"/>
                  </a:lnTo>
                  <a:lnTo>
                    <a:pt x="67" y="4"/>
                  </a:lnTo>
                  <a:lnTo>
                    <a:pt x="58" y="2"/>
                  </a:lnTo>
                  <a:lnTo>
                    <a:pt x="48" y="0"/>
                  </a:lnTo>
                  <a:lnTo>
                    <a:pt x="39" y="2"/>
                  </a:lnTo>
                  <a:lnTo>
                    <a:pt x="29" y="4"/>
                  </a:lnTo>
                  <a:lnTo>
                    <a:pt x="21" y="10"/>
                  </a:lnTo>
                  <a:lnTo>
                    <a:pt x="14" y="16"/>
                  </a:lnTo>
                  <a:lnTo>
                    <a:pt x="8" y="22"/>
                  </a:lnTo>
                  <a:lnTo>
                    <a:pt x="4" y="31"/>
                  </a:lnTo>
                  <a:lnTo>
                    <a:pt x="0" y="39"/>
                  </a:lnTo>
                  <a:lnTo>
                    <a:pt x="0" y="49"/>
                  </a:lnTo>
                  <a:lnTo>
                    <a:pt x="0" y="60"/>
                  </a:lnTo>
                  <a:lnTo>
                    <a:pt x="4" y="68"/>
                  </a:lnTo>
                  <a:lnTo>
                    <a:pt x="8" y="76"/>
                  </a:lnTo>
                  <a:lnTo>
                    <a:pt x="14" y="83"/>
                  </a:lnTo>
                  <a:lnTo>
                    <a:pt x="21" y="89"/>
                  </a:lnTo>
                  <a:lnTo>
                    <a:pt x="29" y="95"/>
                  </a:lnTo>
                  <a:lnTo>
                    <a:pt x="39" y="97"/>
                  </a:lnTo>
                  <a:lnTo>
                    <a:pt x="48" y="97"/>
                  </a:lnTo>
                  <a:lnTo>
                    <a:pt x="58" y="97"/>
                  </a:lnTo>
                  <a:lnTo>
                    <a:pt x="67" y="95"/>
                  </a:lnTo>
                  <a:lnTo>
                    <a:pt x="75" y="89"/>
                  </a:lnTo>
                  <a:lnTo>
                    <a:pt x="83" y="83"/>
                  </a:lnTo>
                  <a:lnTo>
                    <a:pt x="89" y="76"/>
                  </a:lnTo>
                  <a:lnTo>
                    <a:pt x="92" y="68"/>
                  </a:lnTo>
                  <a:lnTo>
                    <a:pt x="94" y="60"/>
                  </a:lnTo>
                  <a:lnTo>
                    <a:pt x="96" y="49"/>
                  </a:lnTo>
                  <a:close/>
                  <a:moveTo>
                    <a:pt x="92" y="49"/>
                  </a:moveTo>
                  <a:lnTo>
                    <a:pt x="92" y="58"/>
                  </a:lnTo>
                  <a:lnTo>
                    <a:pt x="89" y="66"/>
                  </a:lnTo>
                  <a:lnTo>
                    <a:pt x="85" y="74"/>
                  </a:lnTo>
                  <a:lnTo>
                    <a:pt x="79" y="81"/>
                  </a:lnTo>
                  <a:lnTo>
                    <a:pt x="73" y="87"/>
                  </a:lnTo>
                  <a:lnTo>
                    <a:pt x="66" y="91"/>
                  </a:lnTo>
                  <a:lnTo>
                    <a:pt x="58" y="93"/>
                  </a:lnTo>
                  <a:lnTo>
                    <a:pt x="48" y="93"/>
                  </a:lnTo>
                  <a:lnTo>
                    <a:pt x="39" y="93"/>
                  </a:lnTo>
                  <a:lnTo>
                    <a:pt x="31" y="91"/>
                  </a:lnTo>
                  <a:lnTo>
                    <a:pt x="23" y="87"/>
                  </a:lnTo>
                  <a:lnTo>
                    <a:pt x="18" y="81"/>
                  </a:lnTo>
                  <a:lnTo>
                    <a:pt x="12" y="74"/>
                  </a:lnTo>
                  <a:lnTo>
                    <a:pt x="8" y="66"/>
                  </a:lnTo>
                  <a:lnTo>
                    <a:pt x="4" y="58"/>
                  </a:lnTo>
                  <a:lnTo>
                    <a:pt x="4" y="49"/>
                  </a:lnTo>
                  <a:lnTo>
                    <a:pt x="4" y="41"/>
                  </a:lnTo>
                  <a:lnTo>
                    <a:pt x="8" y="33"/>
                  </a:lnTo>
                  <a:lnTo>
                    <a:pt x="12" y="26"/>
                  </a:lnTo>
                  <a:lnTo>
                    <a:pt x="18" y="18"/>
                  </a:lnTo>
                  <a:lnTo>
                    <a:pt x="23" y="12"/>
                  </a:lnTo>
                  <a:lnTo>
                    <a:pt x="31" y="8"/>
                  </a:lnTo>
                  <a:lnTo>
                    <a:pt x="39" y="6"/>
                  </a:lnTo>
                  <a:lnTo>
                    <a:pt x="48" y="4"/>
                  </a:lnTo>
                  <a:lnTo>
                    <a:pt x="58" y="6"/>
                  </a:lnTo>
                  <a:lnTo>
                    <a:pt x="66" y="8"/>
                  </a:lnTo>
                  <a:lnTo>
                    <a:pt x="73" y="12"/>
                  </a:lnTo>
                  <a:lnTo>
                    <a:pt x="79" y="18"/>
                  </a:lnTo>
                  <a:lnTo>
                    <a:pt x="85" y="26"/>
                  </a:lnTo>
                  <a:lnTo>
                    <a:pt x="89" y="33"/>
                  </a:lnTo>
                  <a:lnTo>
                    <a:pt x="92" y="41"/>
                  </a:lnTo>
                  <a:lnTo>
                    <a:pt x="92" y="49"/>
                  </a:lnTo>
                  <a:close/>
                </a:path>
              </a:pathLst>
            </a:custGeom>
            <a:solidFill>
              <a:srgbClr val="D5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82" name="Freeform 1453">
              <a:extLst>
                <a:ext uri="{FF2B5EF4-FFF2-40B4-BE49-F238E27FC236}">
                  <a16:creationId xmlns:a16="http://schemas.microsoft.com/office/drawing/2014/main" id="{80E19142-EC61-EFB0-89D2-6EF86C06A9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03" y="2803"/>
              <a:ext cx="92" cy="93"/>
            </a:xfrm>
            <a:custGeom>
              <a:avLst/>
              <a:gdLst>
                <a:gd name="T0" fmla="*/ 92 w 92"/>
                <a:gd name="T1" fmla="*/ 39 h 93"/>
                <a:gd name="T2" fmla="*/ 85 w 92"/>
                <a:gd name="T3" fmla="*/ 22 h 93"/>
                <a:gd name="T4" fmla="*/ 71 w 92"/>
                <a:gd name="T5" fmla="*/ 10 h 93"/>
                <a:gd name="T6" fmla="*/ 56 w 92"/>
                <a:gd name="T7" fmla="*/ 2 h 93"/>
                <a:gd name="T8" fmla="*/ 37 w 92"/>
                <a:gd name="T9" fmla="*/ 2 h 93"/>
                <a:gd name="T10" fmla="*/ 19 w 92"/>
                <a:gd name="T11" fmla="*/ 10 h 93"/>
                <a:gd name="T12" fmla="*/ 8 w 92"/>
                <a:gd name="T13" fmla="*/ 22 h 93"/>
                <a:gd name="T14" fmla="*/ 0 w 92"/>
                <a:gd name="T15" fmla="*/ 39 h 93"/>
                <a:gd name="T16" fmla="*/ 0 w 92"/>
                <a:gd name="T17" fmla="*/ 56 h 93"/>
                <a:gd name="T18" fmla="*/ 8 w 92"/>
                <a:gd name="T19" fmla="*/ 74 h 93"/>
                <a:gd name="T20" fmla="*/ 19 w 92"/>
                <a:gd name="T21" fmla="*/ 85 h 93"/>
                <a:gd name="T22" fmla="*/ 37 w 92"/>
                <a:gd name="T23" fmla="*/ 93 h 93"/>
                <a:gd name="T24" fmla="*/ 56 w 92"/>
                <a:gd name="T25" fmla="*/ 93 h 93"/>
                <a:gd name="T26" fmla="*/ 71 w 92"/>
                <a:gd name="T27" fmla="*/ 85 h 93"/>
                <a:gd name="T28" fmla="*/ 85 w 92"/>
                <a:gd name="T29" fmla="*/ 74 h 93"/>
                <a:gd name="T30" fmla="*/ 92 w 92"/>
                <a:gd name="T31" fmla="*/ 56 h 93"/>
                <a:gd name="T32" fmla="*/ 88 w 92"/>
                <a:gd name="T33" fmla="*/ 47 h 93"/>
                <a:gd name="T34" fmla="*/ 85 w 92"/>
                <a:gd name="T35" fmla="*/ 64 h 93"/>
                <a:gd name="T36" fmla="*/ 77 w 92"/>
                <a:gd name="T37" fmla="*/ 77 h 93"/>
                <a:gd name="T38" fmla="*/ 64 w 92"/>
                <a:gd name="T39" fmla="*/ 87 h 93"/>
                <a:gd name="T40" fmla="*/ 46 w 92"/>
                <a:gd name="T41" fmla="*/ 89 h 93"/>
                <a:gd name="T42" fmla="*/ 29 w 92"/>
                <a:gd name="T43" fmla="*/ 87 h 93"/>
                <a:gd name="T44" fmla="*/ 16 w 92"/>
                <a:gd name="T45" fmla="*/ 77 h 93"/>
                <a:gd name="T46" fmla="*/ 8 w 92"/>
                <a:gd name="T47" fmla="*/ 64 h 93"/>
                <a:gd name="T48" fmla="*/ 4 w 92"/>
                <a:gd name="T49" fmla="*/ 47 h 93"/>
                <a:gd name="T50" fmla="*/ 8 w 92"/>
                <a:gd name="T51" fmla="*/ 31 h 93"/>
                <a:gd name="T52" fmla="*/ 16 w 92"/>
                <a:gd name="T53" fmla="*/ 18 h 93"/>
                <a:gd name="T54" fmla="*/ 29 w 92"/>
                <a:gd name="T55" fmla="*/ 8 h 93"/>
                <a:gd name="T56" fmla="*/ 46 w 92"/>
                <a:gd name="T57" fmla="*/ 4 h 93"/>
                <a:gd name="T58" fmla="*/ 64 w 92"/>
                <a:gd name="T59" fmla="*/ 8 h 93"/>
                <a:gd name="T60" fmla="*/ 77 w 92"/>
                <a:gd name="T61" fmla="*/ 18 h 93"/>
                <a:gd name="T62" fmla="*/ 85 w 92"/>
                <a:gd name="T63" fmla="*/ 31 h 93"/>
                <a:gd name="T64" fmla="*/ 88 w 92"/>
                <a:gd name="T65" fmla="*/ 47 h 9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2"/>
                <a:gd name="T100" fmla="*/ 0 h 93"/>
                <a:gd name="T101" fmla="*/ 92 w 92"/>
                <a:gd name="T102" fmla="*/ 93 h 9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2" h="93">
                  <a:moveTo>
                    <a:pt x="92" y="47"/>
                  </a:moveTo>
                  <a:lnTo>
                    <a:pt x="92" y="39"/>
                  </a:lnTo>
                  <a:lnTo>
                    <a:pt x="88" y="29"/>
                  </a:lnTo>
                  <a:lnTo>
                    <a:pt x="85" y="22"/>
                  </a:lnTo>
                  <a:lnTo>
                    <a:pt x="79" y="14"/>
                  </a:lnTo>
                  <a:lnTo>
                    <a:pt x="71" y="10"/>
                  </a:lnTo>
                  <a:lnTo>
                    <a:pt x="64" y="4"/>
                  </a:lnTo>
                  <a:lnTo>
                    <a:pt x="56" y="2"/>
                  </a:lnTo>
                  <a:lnTo>
                    <a:pt x="46" y="0"/>
                  </a:lnTo>
                  <a:lnTo>
                    <a:pt x="37" y="2"/>
                  </a:lnTo>
                  <a:lnTo>
                    <a:pt x="29" y="4"/>
                  </a:lnTo>
                  <a:lnTo>
                    <a:pt x="19" y="10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29"/>
                  </a:lnTo>
                  <a:lnTo>
                    <a:pt x="0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4" y="66"/>
                  </a:lnTo>
                  <a:lnTo>
                    <a:pt x="8" y="74"/>
                  </a:lnTo>
                  <a:lnTo>
                    <a:pt x="14" y="79"/>
                  </a:lnTo>
                  <a:lnTo>
                    <a:pt x="19" y="85"/>
                  </a:lnTo>
                  <a:lnTo>
                    <a:pt x="29" y="91"/>
                  </a:lnTo>
                  <a:lnTo>
                    <a:pt x="37" y="93"/>
                  </a:lnTo>
                  <a:lnTo>
                    <a:pt x="46" y="93"/>
                  </a:lnTo>
                  <a:lnTo>
                    <a:pt x="56" y="93"/>
                  </a:lnTo>
                  <a:lnTo>
                    <a:pt x="64" y="91"/>
                  </a:lnTo>
                  <a:lnTo>
                    <a:pt x="71" y="85"/>
                  </a:lnTo>
                  <a:lnTo>
                    <a:pt x="79" y="79"/>
                  </a:lnTo>
                  <a:lnTo>
                    <a:pt x="85" y="74"/>
                  </a:lnTo>
                  <a:lnTo>
                    <a:pt x="88" y="66"/>
                  </a:lnTo>
                  <a:lnTo>
                    <a:pt x="92" y="56"/>
                  </a:lnTo>
                  <a:lnTo>
                    <a:pt x="92" y="47"/>
                  </a:lnTo>
                  <a:close/>
                  <a:moveTo>
                    <a:pt x="88" y="47"/>
                  </a:moveTo>
                  <a:lnTo>
                    <a:pt x="88" y="56"/>
                  </a:lnTo>
                  <a:lnTo>
                    <a:pt x="85" y="64"/>
                  </a:lnTo>
                  <a:lnTo>
                    <a:pt x="81" y="72"/>
                  </a:lnTo>
                  <a:lnTo>
                    <a:pt x="77" y="77"/>
                  </a:lnTo>
                  <a:lnTo>
                    <a:pt x="69" y="83"/>
                  </a:lnTo>
                  <a:lnTo>
                    <a:pt x="64" y="87"/>
                  </a:lnTo>
                  <a:lnTo>
                    <a:pt x="54" y="89"/>
                  </a:lnTo>
                  <a:lnTo>
                    <a:pt x="46" y="89"/>
                  </a:lnTo>
                  <a:lnTo>
                    <a:pt x="39" y="89"/>
                  </a:lnTo>
                  <a:lnTo>
                    <a:pt x="29" y="87"/>
                  </a:lnTo>
                  <a:lnTo>
                    <a:pt x="23" y="83"/>
                  </a:lnTo>
                  <a:lnTo>
                    <a:pt x="16" y="77"/>
                  </a:lnTo>
                  <a:lnTo>
                    <a:pt x="12" y="72"/>
                  </a:lnTo>
                  <a:lnTo>
                    <a:pt x="8" y="64"/>
                  </a:lnTo>
                  <a:lnTo>
                    <a:pt x="4" y="56"/>
                  </a:lnTo>
                  <a:lnTo>
                    <a:pt x="4" y="47"/>
                  </a:lnTo>
                  <a:lnTo>
                    <a:pt x="4" y="39"/>
                  </a:lnTo>
                  <a:lnTo>
                    <a:pt x="8" y="31"/>
                  </a:lnTo>
                  <a:lnTo>
                    <a:pt x="12" y="24"/>
                  </a:lnTo>
                  <a:lnTo>
                    <a:pt x="16" y="18"/>
                  </a:lnTo>
                  <a:lnTo>
                    <a:pt x="23" y="12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4" y="6"/>
                  </a:lnTo>
                  <a:lnTo>
                    <a:pt x="64" y="8"/>
                  </a:lnTo>
                  <a:lnTo>
                    <a:pt x="69" y="12"/>
                  </a:lnTo>
                  <a:lnTo>
                    <a:pt x="77" y="18"/>
                  </a:lnTo>
                  <a:lnTo>
                    <a:pt x="81" y="24"/>
                  </a:lnTo>
                  <a:lnTo>
                    <a:pt x="85" y="31"/>
                  </a:lnTo>
                  <a:lnTo>
                    <a:pt x="88" y="39"/>
                  </a:lnTo>
                  <a:lnTo>
                    <a:pt x="88" y="47"/>
                  </a:lnTo>
                  <a:close/>
                </a:path>
              </a:pathLst>
            </a:custGeom>
            <a:solidFill>
              <a:srgbClr val="D7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83" name="Freeform 1454">
              <a:extLst>
                <a:ext uri="{FF2B5EF4-FFF2-40B4-BE49-F238E27FC236}">
                  <a16:creationId xmlns:a16="http://schemas.microsoft.com/office/drawing/2014/main" id="{A03DD36E-2CA1-75FF-7B66-897A1C0F83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05" y="2805"/>
              <a:ext cx="88" cy="89"/>
            </a:xfrm>
            <a:custGeom>
              <a:avLst/>
              <a:gdLst>
                <a:gd name="T0" fmla="*/ 88 w 88"/>
                <a:gd name="T1" fmla="*/ 37 h 89"/>
                <a:gd name="T2" fmla="*/ 81 w 88"/>
                <a:gd name="T3" fmla="*/ 22 h 89"/>
                <a:gd name="T4" fmla="*/ 69 w 88"/>
                <a:gd name="T5" fmla="*/ 8 h 89"/>
                <a:gd name="T6" fmla="*/ 54 w 88"/>
                <a:gd name="T7" fmla="*/ 2 h 89"/>
                <a:gd name="T8" fmla="*/ 35 w 88"/>
                <a:gd name="T9" fmla="*/ 2 h 89"/>
                <a:gd name="T10" fmla="*/ 19 w 88"/>
                <a:gd name="T11" fmla="*/ 8 h 89"/>
                <a:gd name="T12" fmla="*/ 8 w 88"/>
                <a:gd name="T13" fmla="*/ 22 h 89"/>
                <a:gd name="T14" fmla="*/ 0 w 88"/>
                <a:gd name="T15" fmla="*/ 37 h 89"/>
                <a:gd name="T16" fmla="*/ 0 w 88"/>
                <a:gd name="T17" fmla="*/ 54 h 89"/>
                <a:gd name="T18" fmla="*/ 8 w 88"/>
                <a:gd name="T19" fmla="*/ 70 h 89"/>
                <a:gd name="T20" fmla="*/ 19 w 88"/>
                <a:gd name="T21" fmla="*/ 83 h 89"/>
                <a:gd name="T22" fmla="*/ 35 w 88"/>
                <a:gd name="T23" fmla="*/ 89 h 89"/>
                <a:gd name="T24" fmla="*/ 54 w 88"/>
                <a:gd name="T25" fmla="*/ 89 h 89"/>
                <a:gd name="T26" fmla="*/ 69 w 88"/>
                <a:gd name="T27" fmla="*/ 83 h 89"/>
                <a:gd name="T28" fmla="*/ 81 w 88"/>
                <a:gd name="T29" fmla="*/ 70 h 89"/>
                <a:gd name="T30" fmla="*/ 88 w 88"/>
                <a:gd name="T31" fmla="*/ 54 h 89"/>
                <a:gd name="T32" fmla="*/ 85 w 88"/>
                <a:gd name="T33" fmla="*/ 45 h 89"/>
                <a:gd name="T34" fmla="*/ 81 w 88"/>
                <a:gd name="T35" fmla="*/ 62 h 89"/>
                <a:gd name="T36" fmla="*/ 73 w 88"/>
                <a:gd name="T37" fmla="*/ 74 h 89"/>
                <a:gd name="T38" fmla="*/ 60 w 88"/>
                <a:gd name="T39" fmla="*/ 83 h 89"/>
                <a:gd name="T40" fmla="*/ 44 w 88"/>
                <a:gd name="T41" fmla="*/ 85 h 89"/>
                <a:gd name="T42" fmla="*/ 29 w 88"/>
                <a:gd name="T43" fmla="*/ 83 h 89"/>
                <a:gd name="T44" fmla="*/ 15 w 88"/>
                <a:gd name="T45" fmla="*/ 74 h 89"/>
                <a:gd name="T46" fmla="*/ 8 w 88"/>
                <a:gd name="T47" fmla="*/ 62 h 89"/>
                <a:gd name="T48" fmla="*/ 4 w 88"/>
                <a:gd name="T49" fmla="*/ 45 h 89"/>
                <a:gd name="T50" fmla="*/ 8 w 88"/>
                <a:gd name="T51" fmla="*/ 29 h 89"/>
                <a:gd name="T52" fmla="*/ 15 w 88"/>
                <a:gd name="T53" fmla="*/ 18 h 89"/>
                <a:gd name="T54" fmla="*/ 29 w 88"/>
                <a:gd name="T55" fmla="*/ 8 h 89"/>
                <a:gd name="T56" fmla="*/ 44 w 88"/>
                <a:gd name="T57" fmla="*/ 4 h 89"/>
                <a:gd name="T58" fmla="*/ 60 w 88"/>
                <a:gd name="T59" fmla="*/ 8 h 89"/>
                <a:gd name="T60" fmla="*/ 73 w 88"/>
                <a:gd name="T61" fmla="*/ 18 h 89"/>
                <a:gd name="T62" fmla="*/ 81 w 88"/>
                <a:gd name="T63" fmla="*/ 29 h 89"/>
                <a:gd name="T64" fmla="*/ 85 w 88"/>
                <a:gd name="T65" fmla="*/ 45 h 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8"/>
                <a:gd name="T100" fmla="*/ 0 h 89"/>
                <a:gd name="T101" fmla="*/ 88 w 88"/>
                <a:gd name="T102" fmla="*/ 89 h 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8" h="89">
                  <a:moveTo>
                    <a:pt x="88" y="45"/>
                  </a:moveTo>
                  <a:lnTo>
                    <a:pt x="88" y="37"/>
                  </a:lnTo>
                  <a:lnTo>
                    <a:pt x="85" y="29"/>
                  </a:lnTo>
                  <a:lnTo>
                    <a:pt x="81" y="22"/>
                  </a:lnTo>
                  <a:lnTo>
                    <a:pt x="75" y="14"/>
                  </a:lnTo>
                  <a:lnTo>
                    <a:pt x="69" y="8"/>
                  </a:lnTo>
                  <a:lnTo>
                    <a:pt x="62" y="4"/>
                  </a:lnTo>
                  <a:lnTo>
                    <a:pt x="54" y="2"/>
                  </a:lnTo>
                  <a:lnTo>
                    <a:pt x="44" y="0"/>
                  </a:lnTo>
                  <a:lnTo>
                    <a:pt x="35" y="2"/>
                  </a:lnTo>
                  <a:lnTo>
                    <a:pt x="27" y="4"/>
                  </a:lnTo>
                  <a:lnTo>
                    <a:pt x="19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29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54"/>
                  </a:lnTo>
                  <a:lnTo>
                    <a:pt x="4" y="62"/>
                  </a:lnTo>
                  <a:lnTo>
                    <a:pt x="8" y="70"/>
                  </a:lnTo>
                  <a:lnTo>
                    <a:pt x="14" y="77"/>
                  </a:lnTo>
                  <a:lnTo>
                    <a:pt x="19" y="83"/>
                  </a:lnTo>
                  <a:lnTo>
                    <a:pt x="27" y="87"/>
                  </a:lnTo>
                  <a:lnTo>
                    <a:pt x="35" y="89"/>
                  </a:lnTo>
                  <a:lnTo>
                    <a:pt x="44" y="89"/>
                  </a:lnTo>
                  <a:lnTo>
                    <a:pt x="54" y="89"/>
                  </a:lnTo>
                  <a:lnTo>
                    <a:pt x="62" y="87"/>
                  </a:lnTo>
                  <a:lnTo>
                    <a:pt x="69" y="83"/>
                  </a:lnTo>
                  <a:lnTo>
                    <a:pt x="75" y="77"/>
                  </a:lnTo>
                  <a:lnTo>
                    <a:pt x="81" y="70"/>
                  </a:lnTo>
                  <a:lnTo>
                    <a:pt x="85" y="62"/>
                  </a:lnTo>
                  <a:lnTo>
                    <a:pt x="88" y="54"/>
                  </a:lnTo>
                  <a:lnTo>
                    <a:pt x="88" y="45"/>
                  </a:lnTo>
                  <a:close/>
                  <a:moveTo>
                    <a:pt x="85" y="45"/>
                  </a:moveTo>
                  <a:lnTo>
                    <a:pt x="85" y="54"/>
                  </a:lnTo>
                  <a:lnTo>
                    <a:pt x="81" y="62"/>
                  </a:lnTo>
                  <a:lnTo>
                    <a:pt x="77" y="68"/>
                  </a:lnTo>
                  <a:lnTo>
                    <a:pt x="73" y="74"/>
                  </a:lnTo>
                  <a:lnTo>
                    <a:pt x="67" y="79"/>
                  </a:lnTo>
                  <a:lnTo>
                    <a:pt x="60" y="83"/>
                  </a:lnTo>
                  <a:lnTo>
                    <a:pt x="52" y="85"/>
                  </a:lnTo>
                  <a:lnTo>
                    <a:pt x="44" y="85"/>
                  </a:lnTo>
                  <a:lnTo>
                    <a:pt x="37" y="85"/>
                  </a:lnTo>
                  <a:lnTo>
                    <a:pt x="29" y="83"/>
                  </a:lnTo>
                  <a:lnTo>
                    <a:pt x="21" y="79"/>
                  </a:lnTo>
                  <a:lnTo>
                    <a:pt x="15" y="74"/>
                  </a:lnTo>
                  <a:lnTo>
                    <a:pt x="10" y="68"/>
                  </a:lnTo>
                  <a:lnTo>
                    <a:pt x="8" y="62"/>
                  </a:lnTo>
                  <a:lnTo>
                    <a:pt x="4" y="54"/>
                  </a:lnTo>
                  <a:lnTo>
                    <a:pt x="4" y="45"/>
                  </a:lnTo>
                  <a:lnTo>
                    <a:pt x="4" y="37"/>
                  </a:lnTo>
                  <a:lnTo>
                    <a:pt x="8" y="29"/>
                  </a:lnTo>
                  <a:lnTo>
                    <a:pt x="10" y="23"/>
                  </a:lnTo>
                  <a:lnTo>
                    <a:pt x="15" y="18"/>
                  </a:lnTo>
                  <a:lnTo>
                    <a:pt x="21" y="12"/>
                  </a:lnTo>
                  <a:lnTo>
                    <a:pt x="29" y="8"/>
                  </a:lnTo>
                  <a:lnTo>
                    <a:pt x="37" y="6"/>
                  </a:lnTo>
                  <a:lnTo>
                    <a:pt x="44" y="4"/>
                  </a:lnTo>
                  <a:lnTo>
                    <a:pt x="52" y="6"/>
                  </a:lnTo>
                  <a:lnTo>
                    <a:pt x="60" y="8"/>
                  </a:lnTo>
                  <a:lnTo>
                    <a:pt x="67" y="12"/>
                  </a:lnTo>
                  <a:lnTo>
                    <a:pt x="73" y="18"/>
                  </a:lnTo>
                  <a:lnTo>
                    <a:pt x="77" y="23"/>
                  </a:lnTo>
                  <a:lnTo>
                    <a:pt x="81" y="29"/>
                  </a:lnTo>
                  <a:lnTo>
                    <a:pt x="85" y="37"/>
                  </a:lnTo>
                  <a:lnTo>
                    <a:pt x="85" y="45"/>
                  </a:lnTo>
                  <a:close/>
                </a:path>
              </a:pathLst>
            </a:custGeom>
            <a:solidFill>
              <a:srgbClr val="DA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84" name="Freeform 1455">
              <a:extLst>
                <a:ext uri="{FF2B5EF4-FFF2-40B4-BE49-F238E27FC236}">
                  <a16:creationId xmlns:a16="http://schemas.microsoft.com/office/drawing/2014/main" id="{9CD37D8E-BEE5-2537-7B1D-7971CF2063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07" y="2807"/>
              <a:ext cx="84" cy="85"/>
            </a:xfrm>
            <a:custGeom>
              <a:avLst/>
              <a:gdLst>
                <a:gd name="T0" fmla="*/ 84 w 84"/>
                <a:gd name="T1" fmla="*/ 35 h 85"/>
                <a:gd name="T2" fmla="*/ 77 w 84"/>
                <a:gd name="T3" fmla="*/ 20 h 85"/>
                <a:gd name="T4" fmla="*/ 65 w 84"/>
                <a:gd name="T5" fmla="*/ 8 h 85"/>
                <a:gd name="T6" fmla="*/ 50 w 84"/>
                <a:gd name="T7" fmla="*/ 2 h 85"/>
                <a:gd name="T8" fmla="*/ 35 w 84"/>
                <a:gd name="T9" fmla="*/ 2 h 85"/>
                <a:gd name="T10" fmla="*/ 19 w 84"/>
                <a:gd name="T11" fmla="*/ 8 h 85"/>
                <a:gd name="T12" fmla="*/ 8 w 84"/>
                <a:gd name="T13" fmla="*/ 20 h 85"/>
                <a:gd name="T14" fmla="*/ 0 w 84"/>
                <a:gd name="T15" fmla="*/ 35 h 85"/>
                <a:gd name="T16" fmla="*/ 0 w 84"/>
                <a:gd name="T17" fmla="*/ 52 h 85"/>
                <a:gd name="T18" fmla="*/ 8 w 84"/>
                <a:gd name="T19" fmla="*/ 68 h 85"/>
                <a:gd name="T20" fmla="*/ 19 w 84"/>
                <a:gd name="T21" fmla="*/ 79 h 85"/>
                <a:gd name="T22" fmla="*/ 35 w 84"/>
                <a:gd name="T23" fmla="*/ 85 h 85"/>
                <a:gd name="T24" fmla="*/ 50 w 84"/>
                <a:gd name="T25" fmla="*/ 85 h 85"/>
                <a:gd name="T26" fmla="*/ 65 w 84"/>
                <a:gd name="T27" fmla="*/ 79 h 85"/>
                <a:gd name="T28" fmla="*/ 77 w 84"/>
                <a:gd name="T29" fmla="*/ 68 h 85"/>
                <a:gd name="T30" fmla="*/ 84 w 84"/>
                <a:gd name="T31" fmla="*/ 52 h 85"/>
                <a:gd name="T32" fmla="*/ 81 w 84"/>
                <a:gd name="T33" fmla="*/ 43 h 85"/>
                <a:gd name="T34" fmla="*/ 77 w 84"/>
                <a:gd name="T35" fmla="*/ 58 h 85"/>
                <a:gd name="T36" fmla="*/ 69 w 84"/>
                <a:gd name="T37" fmla="*/ 72 h 85"/>
                <a:gd name="T38" fmla="*/ 58 w 84"/>
                <a:gd name="T39" fmla="*/ 79 h 85"/>
                <a:gd name="T40" fmla="*/ 42 w 84"/>
                <a:gd name="T41" fmla="*/ 81 h 85"/>
                <a:gd name="T42" fmla="*/ 27 w 84"/>
                <a:gd name="T43" fmla="*/ 79 h 85"/>
                <a:gd name="T44" fmla="*/ 15 w 84"/>
                <a:gd name="T45" fmla="*/ 72 h 85"/>
                <a:gd name="T46" fmla="*/ 6 w 84"/>
                <a:gd name="T47" fmla="*/ 58 h 85"/>
                <a:gd name="T48" fmla="*/ 4 w 84"/>
                <a:gd name="T49" fmla="*/ 43 h 85"/>
                <a:gd name="T50" fmla="*/ 6 w 84"/>
                <a:gd name="T51" fmla="*/ 29 h 85"/>
                <a:gd name="T52" fmla="*/ 15 w 84"/>
                <a:gd name="T53" fmla="*/ 16 h 85"/>
                <a:gd name="T54" fmla="*/ 27 w 84"/>
                <a:gd name="T55" fmla="*/ 8 h 85"/>
                <a:gd name="T56" fmla="*/ 42 w 84"/>
                <a:gd name="T57" fmla="*/ 4 h 85"/>
                <a:gd name="T58" fmla="*/ 58 w 84"/>
                <a:gd name="T59" fmla="*/ 8 h 85"/>
                <a:gd name="T60" fmla="*/ 69 w 84"/>
                <a:gd name="T61" fmla="*/ 16 h 85"/>
                <a:gd name="T62" fmla="*/ 77 w 84"/>
                <a:gd name="T63" fmla="*/ 29 h 85"/>
                <a:gd name="T64" fmla="*/ 81 w 84"/>
                <a:gd name="T65" fmla="*/ 43 h 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4"/>
                <a:gd name="T100" fmla="*/ 0 h 85"/>
                <a:gd name="T101" fmla="*/ 84 w 84"/>
                <a:gd name="T102" fmla="*/ 85 h 8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4" h="85">
                  <a:moveTo>
                    <a:pt x="84" y="43"/>
                  </a:moveTo>
                  <a:lnTo>
                    <a:pt x="84" y="35"/>
                  </a:lnTo>
                  <a:lnTo>
                    <a:pt x="81" y="27"/>
                  </a:lnTo>
                  <a:lnTo>
                    <a:pt x="77" y="20"/>
                  </a:lnTo>
                  <a:lnTo>
                    <a:pt x="73" y="14"/>
                  </a:lnTo>
                  <a:lnTo>
                    <a:pt x="65" y="8"/>
                  </a:lnTo>
                  <a:lnTo>
                    <a:pt x="60" y="4"/>
                  </a:lnTo>
                  <a:lnTo>
                    <a:pt x="50" y="2"/>
                  </a:lnTo>
                  <a:lnTo>
                    <a:pt x="42" y="0"/>
                  </a:lnTo>
                  <a:lnTo>
                    <a:pt x="35" y="2"/>
                  </a:lnTo>
                  <a:lnTo>
                    <a:pt x="25" y="4"/>
                  </a:lnTo>
                  <a:lnTo>
                    <a:pt x="19" y="8"/>
                  </a:lnTo>
                  <a:lnTo>
                    <a:pt x="12" y="14"/>
                  </a:lnTo>
                  <a:lnTo>
                    <a:pt x="8" y="20"/>
                  </a:lnTo>
                  <a:lnTo>
                    <a:pt x="4" y="27"/>
                  </a:lnTo>
                  <a:lnTo>
                    <a:pt x="0" y="35"/>
                  </a:lnTo>
                  <a:lnTo>
                    <a:pt x="0" y="43"/>
                  </a:lnTo>
                  <a:lnTo>
                    <a:pt x="0" y="52"/>
                  </a:lnTo>
                  <a:lnTo>
                    <a:pt x="4" y="60"/>
                  </a:lnTo>
                  <a:lnTo>
                    <a:pt x="8" y="68"/>
                  </a:lnTo>
                  <a:lnTo>
                    <a:pt x="12" y="73"/>
                  </a:lnTo>
                  <a:lnTo>
                    <a:pt x="19" y="79"/>
                  </a:lnTo>
                  <a:lnTo>
                    <a:pt x="25" y="83"/>
                  </a:lnTo>
                  <a:lnTo>
                    <a:pt x="35" y="85"/>
                  </a:lnTo>
                  <a:lnTo>
                    <a:pt x="42" y="85"/>
                  </a:lnTo>
                  <a:lnTo>
                    <a:pt x="50" y="85"/>
                  </a:lnTo>
                  <a:lnTo>
                    <a:pt x="60" y="83"/>
                  </a:lnTo>
                  <a:lnTo>
                    <a:pt x="65" y="79"/>
                  </a:lnTo>
                  <a:lnTo>
                    <a:pt x="73" y="73"/>
                  </a:lnTo>
                  <a:lnTo>
                    <a:pt x="77" y="68"/>
                  </a:lnTo>
                  <a:lnTo>
                    <a:pt x="81" y="60"/>
                  </a:lnTo>
                  <a:lnTo>
                    <a:pt x="84" y="52"/>
                  </a:lnTo>
                  <a:lnTo>
                    <a:pt x="84" y="43"/>
                  </a:lnTo>
                  <a:close/>
                  <a:moveTo>
                    <a:pt x="81" y="43"/>
                  </a:moveTo>
                  <a:lnTo>
                    <a:pt x="81" y="50"/>
                  </a:lnTo>
                  <a:lnTo>
                    <a:pt x="77" y="58"/>
                  </a:lnTo>
                  <a:lnTo>
                    <a:pt x="75" y="66"/>
                  </a:lnTo>
                  <a:lnTo>
                    <a:pt x="69" y="72"/>
                  </a:lnTo>
                  <a:lnTo>
                    <a:pt x="63" y="75"/>
                  </a:lnTo>
                  <a:lnTo>
                    <a:pt x="58" y="79"/>
                  </a:lnTo>
                  <a:lnTo>
                    <a:pt x="50" y="81"/>
                  </a:lnTo>
                  <a:lnTo>
                    <a:pt x="42" y="81"/>
                  </a:lnTo>
                  <a:lnTo>
                    <a:pt x="35" y="81"/>
                  </a:lnTo>
                  <a:lnTo>
                    <a:pt x="27" y="79"/>
                  </a:lnTo>
                  <a:lnTo>
                    <a:pt x="21" y="75"/>
                  </a:lnTo>
                  <a:lnTo>
                    <a:pt x="15" y="72"/>
                  </a:lnTo>
                  <a:lnTo>
                    <a:pt x="10" y="66"/>
                  </a:lnTo>
                  <a:lnTo>
                    <a:pt x="6" y="58"/>
                  </a:lnTo>
                  <a:lnTo>
                    <a:pt x="4" y="50"/>
                  </a:lnTo>
                  <a:lnTo>
                    <a:pt x="4" y="43"/>
                  </a:lnTo>
                  <a:lnTo>
                    <a:pt x="4" y="35"/>
                  </a:lnTo>
                  <a:lnTo>
                    <a:pt x="6" y="29"/>
                  </a:lnTo>
                  <a:lnTo>
                    <a:pt x="10" y="21"/>
                  </a:lnTo>
                  <a:lnTo>
                    <a:pt x="15" y="16"/>
                  </a:lnTo>
                  <a:lnTo>
                    <a:pt x="21" y="12"/>
                  </a:lnTo>
                  <a:lnTo>
                    <a:pt x="27" y="8"/>
                  </a:lnTo>
                  <a:lnTo>
                    <a:pt x="35" y="6"/>
                  </a:lnTo>
                  <a:lnTo>
                    <a:pt x="42" y="4"/>
                  </a:lnTo>
                  <a:lnTo>
                    <a:pt x="50" y="6"/>
                  </a:lnTo>
                  <a:lnTo>
                    <a:pt x="58" y="8"/>
                  </a:lnTo>
                  <a:lnTo>
                    <a:pt x="63" y="12"/>
                  </a:lnTo>
                  <a:lnTo>
                    <a:pt x="69" y="16"/>
                  </a:lnTo>
                  <a:lnTo>
                    <a:pt x="75" y="21"/>
                  </a:lnTo>
                  <a:lnTo>
                    <a:pt x="77" y="29"/>
                  </a:lnTo>
                  <a:lnTo>
                    <a:pt x="81" y="35"/>
                  </a:lnTo>
                  <a:lnTo>
                    <a:pt x="81" y="43"/>
                  </a:lnTo>
                  <a:close/>
                </a:path>
              </a:pathLst>
            </a:custGeom>
            <a:solidFill>
              <a:srgbClr val="DBDB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85" name="Freeform 1456">
              <a:extLst>
                <a:ext uri="{FF2B5EF4-FFF2-40B4-BE49-F238E27FC236}">
                  <a16:creationId xmlns:a16="http://schemas.microsoft.com/office/drawing/2014/main" id="{668CAACF-BF21-604E-1F3F-736B7B0D17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09" y="2809"/>
              <a:ext cx="81" cy="81"/>
            </a:xfrm>
            <a:custGeom>
              <a:avLst/>
              <a:gdLst>
                <a:gd name="T0" fmla="*/ 81 w 81"/>
                <a:gd name="T1" fmla="*/ 33 h 81"/>
                <a:gd name="T2" fmla="*/ 73 w 81"/>
                <a:gd name="T3" fmla="*/ 19 h 81"/>
                <a:gd name="T4" fmla="*/ 63 w 81"/>
                <a:gd name="T5" fmla="*/ 8 h 81"/>
                <a:gd name="T6" fmla="*/ 48 w 81"/>
                <a:gd name="T7" fmla="*/ 2 h 81"/>
                <a:gd name="T8" fmla="*/ 33 w 81"/>
                <a:gd name="T9" fmla="*/ 2 h 81"/>
                <a:gd name="T10" fmla="*/ 17 w 81"/>
                <a:gd name="T11" fmla="*/ 8 h 81"/>
                <a:gd name="T12" fmla="*/ 6 w 81"/>
                <a:gd name="T13" fmla="*/ 19 h 81"/>
                <a:gd name="T14" fmla="*/ 0 w 81"/>
                <a:gd name="T15" fmla="*/ 33 h 81"/>
                <a:gd name="T16" fmla="*/ 0 w 81"/>
                <a:gd name="T17" fmla="*/ 50 h 81"/>
                <a:gd name="T18" fmla="*/ 6 w 81"/>
                <a:gd name="T19" fmla="*/ 64 h 81"/>
                <a:gd name="T20" fmla="*/ 17 w 81"/>
                <a:gd name="T21" fmla="*/ 75 h 81"/>
                <a:gd name="T22" fmla="*/ 33 w 81"/>
                <a:gd name="T23" fmla="*/ 81 h 81"/>
                <a:gd name="T24" fmla="*/ 48 w 81"/>
                <a:gd name="T25" fmla="*/ 81 h 81"/>
                <a:gd name="T26" fmla="*/ 63 w 81"/>
                <a:gd name="T27" fmla="*/ 75 h 81"/>
                <a:gd name="T28" fmla="*/ 73 w 81"/>
                <a:gd name="T29" fmla="*/ 64 h 81"/>
                <a:gd name="T30" fmla="*/ 81 w 81"/>
                <a:gd name="T31" fmla="*/ 50 h 81"/>
                <a:gd name="T32" fmla="*/ 77 w 81"/>
                <a:gd name="T33" fmla="*/ 41 h 81"/>
                <a:gd name="T34" fmla="*/ 73 w 81"/>
                <a:gd name="T35" fmla="*/ 56 h 81"/>
                <a:gd name="T36" fmla="*/ 65 w 81"/>
                <a:gd name="T37" fmla="*/ 68 h 81"/>
                <a:gd name="T38" fmla="*/ 54 w 81"/>
                <a:gd name="T39" fmla="*/ 75 h 81"/>
                <a:gd name="T40" fmla="*/ 40 w 81"/>
                <a:gd name="T41" fmla="*/ 77 h 81"/>
                <a:gd name="T42" fmla="*/ 27 w 81"/>
                <a:gd name="T43" fmla="*/ 75 h 81"/>
                <a:gd name="T44" fmla="*/ 13 w 81"/>
                <a:gd name="T45" fmla="*/ 68 h 81"/>
                <a:gd name="T46" fmla="*/ 6 w 81"/>
                <a:gd name="T47" fmla="*/ 56 h 81"/>
                <a:gd name="T48" fmla="*/ 4 w 81"/>
                <a:gd name="T49" fmla="*/ 41 h 81"/>
                <a:gd name="T50" fmla="*/ 6 w 81"/>
                <a:gd name="T51" fmla="*/ 27 h 81"/>
                <a:gd name="T52" fmla="*/ 13 w 81"/>
                <a:gd name="T53" fmla="*/ 16 h 81"/>
                <a:gd name="T54" fmla="*/ 27 w 81"/>
                <a:gd name="T55" fmla="*/ 8 h 81"/>
                <a:gd name="T56" fmla="*/ 40 w 81"/>
                <a:gd name="T57" fmla="*/ 4 h 81"/>
                <a:gd name="T58" fmla="*/ 54 w 81"/>
                <a:gd name="T59" fmla="*/ 8 h 81"/>
                <a:gd name="T60" fmla="*/ 65 w 81"/>
                <a:gd name="T61" fmla="*/ 16 h 81"/>
                <a:gd name="T62" fmla="*/ 73 w 81"/>
                <a:gd name="T63" fmla="*/ 27 h 81"/>
                <a:gd name="T64" fmla="*/ 77 w 81"/>
                <a:gd name="T65" fmla="*/ 41 h 8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1"/>
                <a:gd name="T100" fmla="*/ 0 h 81"/>
                <a:gd name="T101" fmla="*/ 81 w 81"/>
                <a:gd name="T102" fmla="*/ 81 h 8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1" h="81">
                  <a:moveTo>
                    <a:pt x="81" y="41"/>
                  </a:moveTo>
                  <a:lnTo>
                    <a:pt x="81" y="33"/>
                  </a:lnTo>
                  <a:lnTo>
                    <a:pt x="77" y="25"/>
                  </a:lnTo>
                  <a:lnTo>
                    <a:pt x="73" y="19"/>
                  </a:lnTo>
                  <a:lnTo>
                    <a:pt x="69" y="14"/>
                  </a:lnTo>
                  <a:lnTo>
                    <a:pt x="63" y="8"/>
                  </a:lnTo>
                  <a:lnTo>
                    <a:pt x="56" y="4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3" y="2"/>
                  </a:lnTo>
                  <a:lnTo>
                    <a:pt x="25" y="4"/>
                  </a:lnTo>
                  <a:lnTo>
                    <a:pt x="17" y="8"/>
                  </a:lnTo>
                  <a:lnTo>
                    <a:pt x="11" y="14"/>
                  </a:lnTo>
                  <a:lnTo>
                    <a:pt x="6" y="19"/>
                  </a:lnTo>
                  <a:lnTo>
                    <a:pt x="4" y="25"/>
                  </a:lnTo>
                  <a:lnTo>
                    <a:pt x="0" y="33"/>
                  </a:lnTo>
                  <a:lnTo>
                    <a:pt x="0" y="41"/>
                  </a:lnTo>
                  <a:lnTo>
                    <a:pt x="0" y="50"/>
                  </a:lnTo>
                  <a:lnTo>
                    <a:pt x="4" y="58"/>
                  </a:lnTo>
                  <a:lnTo>
                    <a:pt x="6" y="64"/>
                  </a:lnTo>
                  <a:lnTo>
                    <a:pt x="11" y="70"/>
                  </a:lnTo>
                  <a:lnTo>
                    <a:pt x="17" y="75"/>
                  </a:lnTo>
                  <a:lnTo>
                    <a:pt x="25" y="79"/>
                  </a:lnTo>
                  <a:lnTo>
                    <a:pt x="33" y="81"/>
                  </a:lnTo>
                  <a:lnTo>
                    <a:pt x="40" y="81"/>
                  </a:lnTo>
                  <a:lnTo>
                    <a:pt x="48" y="81"/>
                  </a:lnTo>
                  <a:lnTo>
                    <a:pt x="56" y="79"/>
                  </a:lnTo>
                  <a:lnTo>
                    <a:pt x="63" y="75"/>
                  </a:lnTo>
                  <a:lnTo>
                    <a:pt x="69" y="70"/>
                  </a:lnTo>
                  <a:lnTo>
                    <a:pt x="73" y="64"/>
                  </a:lnTo>
                  <a:lnTo>
                    <a:pt x="77" y="58"/>
                  </a:lnTo>
                  <a:lnTo>
                    <a:pt x="81" y="50"/>
                  </a:lnTo>
                  <a:lnTo>
                    <a:pt x="81" y="41"/>
                  </a:lnTo>
                  <a:close/>
                  <a:moveTo>
                    <a:pt x="77" y="41"/>
                  </a:moveTo>
                  <a:lnTo>
                    <a:pt x="77" y="48"/>
                  </a:lnTo>
                  <a:lnTo>
                    <a:pt x="73" y="56"/>
                  </a:lnTo>
                  <a:lnTo>
                    <a:pt x="71" y="62"/>
                  </a:lnTo>
                  <a:lnTo>
                    <a:pt x="65" y="68"/>
                  </a:lnTo>
                  <a:lnTo>
                    <a:pt x="61" y="71"/>
                  </a:lnTo>
                  <a:lnTo>
                    <a:pt x="54" y="75"/>
                  </a:lnTo>
                  <a:lnTo>
                    <a:pt x="48" y="77"/>
                  </a:lnTo>
                  <a:lnTo>
                    <a:pt x="40" y="77"/>
                  </a:lnTo>
                  <a:lnTo>
                    <a:pt x="33" y="77"/>
                  </a:lnTo>
                  <a:lnTo>
                    <a:pt x="27" y="75"/>
                  </a:lnTo>
                  <a:lnTo>
                    <a:pt x="19" y="71"/>
                  </a:lnTo>
                  <a:lnTo>
                    <a:pt x="13" y="68"/>
                  </a:lnTo>
                  <a:lnTo>
                    <a:pt x="10" y="62"/>
                  </a:lnTo>
                  <a:lnTo>
                    <a:pt x="6" y="56"/>
                  </a:lnTo>
                  <a:lnTo>
                    <a:pt x="4" y="48"/>
                  </a:lnTo>
                  <a:lnTo>
                    <a:pt x="4" y="41"/>
                  </a:lnTo>
                  <a:lnTo>
                    <a:pt x="4" y="35"/>
                  </a:lnTo>
                  <a:lnTo>
                    <a:pt x="6" y="27"/>
                  </a:lnTo>
                  <a:lnTo>
                    <a:pt x="10" y="21"/>
                  </a:lnTo>
                  <a:lnTo>
                    <a:pt x="13" y="16"/>
                  </a:lnTo>
                  <a:lnTo>
                    <a:pt x="19" y="12"/>
                  </a:lnTo>
                  <a:lnTo>
                    <a:pt x="27" y="8"/>
                  </a:lnTo>
                  <a:lnTo>
                    <a:pt x="33" y="6"/>
                  </a:lnTo>
                  <a:lnTo>
                    <a:pt x="40" y="4"/>
                  </a:lnTo>
                  <a:lnTo>
                    <a:pt x="48" y="6"/>
                  </a:lnTo>
                  <a:lnTo>
                    <a:pt x="54" y="8"/>
                  </a:lnTo>
                  <a:lnTo>
                    <a:pt x="61" y="12"/>
                  </a:lnTo>
                  <a:lnTo>
                    <a:pt x="65" y="16"/>
                  </a:lnTo>
                  <a:lnTo>
                    <a:pt x="71" y="21"/>
                  </a:lnTo>
                  <a:lnTo>
                    <a:pt x="73" y="27"/>
                  </a:lnTo>
                  <a:lnTo>
                    <a:pt x="77" y="35"/>
                  </a:lnTo>
                  <a:lnTo>
                    <a:pt x="77" y="41"/>
                  </a:ln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86" name="Freeform 1457">
              <a:extLst>
                <a:ext uri="{FF2B5EF4-FFF2-40B4-BE49-F238E27FC236}">
                  <a16:creationId xmlns:a16="http://schemas.microsoft.com/office/drawing/2014/main" id="{3A75E2FC-57E7-10BA-63D5-C954A3620E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11" y="2811"/>
              <a:ext cx="77" cy="77"/>
            </a:xfrm>
            <a:custGeom>
              <a:avLst/>
              <a:gdLst>
                <a:gd name="T0" fmla="*/ 77 w 77"/>
                <a:gd name="T1" fmla="*/ 31 h 77"/>
                <a:gd name="T2" fmla="*/ 71 w 77"/>
                <a:gd name="T3" fmla="*/ 17 h 77"/>
                <a:gd name="T4" fmla="*/ 59 w 77"/>
                <a:gd name="T5" fmla="*/ 8 h 77"/>
                <a:gd name="T6" fmla="*/ 46 w 77"/>
                <a:gd name="T7" fmla="*/ 2 h 77"/>
                <a:gd name="T8" fmla="*/ 31 w 77"/>
                <a:gd name="T9" fmla="*/ 2 h 77"/>
                <a:gd name="T10" fmla="*/ 17 w 77"/>
                <a:gd name="T11" fmla="*/ 8 h 77"/>
                <a:gd name="T12" fmla="*/ 6 w 77"/>
                <a:gd name="T13" fmla="*/ 17 h 77"/>
                <a:gd name="T14" fmla="*/ 0 w 77"/>
                <a:gd name="T15" fmla="*/ 31 h 77"/>
                <a:gd name="T16" fmla="*/ 0 w 77"/>
                <a:gd name="T17" fmla="*/ 46 h 77"/>
                <a:gd name="T18" fmla="*/ 6 w 77"/>
                <a:gd name="T19" fmla="*/ 62 h 77"/>
                <a:gd name="T20" fmla="*/ 17 w 77"/>
                <a:gd name="T21" fmla="*/ 71 h 77"/>
                <a:gd name="T22" fmla="*/ 31 w 77"/>
                <a:gd name="T23" fmla="*/ 77 h 77"/>
                <a:gd name="T24" fmla="*/ 46 w 77"/>
                <a:gd name="T25" fmla="*/ 77 h 77"/>
                <a:gd name="T26" fmla="*/ 59 w 77"/>
                <a:gd name="T27" fmla="*/ 71 h 77"/>
                <a:gd name="T28" fmla="*/ 71 w 77"/>
                <a:gd name="T29" fmla="*/ 62 h 77"/>
                <a:gd name="T30" fmla="*/ 77 w 77"/>
                <a:gd name="T31" fmla="*/ 46 h 77"/>
                <a:gd name="T32" fmla="*/ 73 w 77"/>
                <a:gd name="T33" fmla="*/ 39 h 77"/>
                <a:gd name="T34" fmla="*/ 71 w 77"/>
                <a:gd name="T35" fmla="*/ 52 h 77"/>
                <a:gd name="T36" fmla="*/ 63 w 77"/>
                <a:gd name="T37" fmla="*/ 64 h 77"/>
                <a:gd name="T38" fmla="*/ 52 w 77"/>
                <a:gd name="T39" fmla="*/ 71 h 77"/>
                <a:gd name="T40" fmla="*/ 38 w 77"/>
                <a:gd name="T41" fmla="*/ 73 h 77"/>
                <a:gd name="T42" fmla="*/ 25 w 77"/>
                <a:gd name="T43" fmla="*/ 71 h 77"/>
                <a:gd name="T44" fmla="*/ 13 w 77"/>
                <a:gd name="T45" fmla="*/ 64 h 77"/>
                <a:gd name="T46" fmla="*/ 6 w 77"/>
                <a:gd name="T47" fmla="*/ 52 h 77"/>
                <a:gd name="T48" fmla="*/ 4 w 77"/>
                <a:gd name="T49" fmla="*/ 39 h 77"/>
                <a:gd name="T50" fmla="*/ 6 w 77"/>
                <a:gd name="T51" fmla="*/ 25 h 77"/>
                <a:gd name="T52" fmla="*/ 13 w 77"/>
                <a:gd name="T53" fmla="*/ 16 h 77"/>
                <a:gd name="T54" fmla="*/ 25 w 77"/>
                <a:gd name="T55" fmla="*/ 8 h 77"/>
                <a:gd name="T56" fmla="*/ 38 w 77"/>
                <a:gd name="T57" fmla="*/ 4 h 77"/>
                <a:gd name="T58" fmla="*/ 52 w 77"/>
                <a:gd name="T59" fmla="*/ 8 h 77"/>
                <a:gd name="T60" fmla="*/ 63 w 77"/>
                <a:gd name="T61" fmla="*/ 16 h 77"/>
                <a:gd name="T62" fmla="*/ 71 w 77"/>
                <a:gd name="T63" fmla="*/ 25 h 77"/>
                <a:gd name="T64" fmla="*/ 73 w 77"/>
                <a:gd name="T65" fmla="*/ 39 h 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7"/>
                <a:gd name="T100" fmla="*/ 0 h 77"/>
                <a:gd name="T101" fmla="*/ 77 w 77"/>
                <a:gd name="T102" fmla="*/ 77 h 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7" h="77">
                  <a:moveTo>
                    <a:pt x="77" y="39"/>
                  </a:moveTo>
                  <a:lnTo>
                    <a:pt x="77" y="31"/>
                  </a:lnTo>
                  <a:lnTo>
                    <a:pt x="73" y="25"/>
                  </a:lnTo>
                  <a:lnTo>
                    <a:pt x="71" y="17"/>
                  </a:lnTo>
                  <a:lnTo>
                    <a:pt x="65" y="12"/>
                  </a:lnTo>
                  <a:lnTo>
                    <a:pt x="59" y="8"/>
                  </a:lnTo>
                  <a:lnTo>
                    <a:pt x="54" y="4"/>
                  </a:lnTo>
                  <a:lnTo>
                    <a:pt x="46" y="2"/>
                  </a:lnTo>
                  <a:lnTo>
                    <a:pt x="38" y="0"/>
                  </a:lnTo>
                  <a:lnTo>
                    <a:pt x="31" y="2"/>
                  </a:lnTo>
                  <a:lnTo>
                    <a:pt x="23" y="4"/>
                  </a:lnTo>
                  <a:lnTo>
                    <a:pt x="17" y="8"/>
                  </a:lnTo>
                  <a:lnTo>
                    <a:pt x="11" y="12"/>
                  </a:lnTo>
                  <a:lnTo>
                    <a:pt x="6" y="17"/>
                  </a:lnTo>
                  <a:lnTo>
                    <a:pt x="2" y="25"/>
                  </a:lnTo>
                  <a:lnTo>
                    <a:pt x="0" y="31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2" y="54"/>
                  </a:lnTo>
                  <a:lnTo>
                    <a:pt x="6" y="62"/>
                  </a:lnTo>
                  <a:lnTo>
                    <a:pt x="11" y="68"/>
                  </a:lnTo>
                  <a:lnTo>
                    <a:pt x="17" y="71"/>
                  </a:lnTo>
                  <a:lnTo>
                    <a:pt x="23" y="75"/>
                  </a:lnTo>
                  <a:lnTo>
                    <a:pt x="31" y="77"/>
                  </a:lnTo>
                  <a:lnTo>
                    <a:pt x="38" y="77"/>
                  </a:lnTo>
                  <a:lnTo>
                    <a:pt x="46" y="77"/>
                  </a:lnTo>
                  <a:lnTo>
                    <a:pt x="54" y="75"/>
                  </a:lnTo>
                  <a:lnTo>
                    <a:pt x="59" y="71"/>
                  </a:lnTo>
                  <a:lnTo>
                    <a:pt x="65" y="68"/>
                  </a:lnTo>
                  <a:lnTo>
                    <a:pt x="71" y="62"/>
                  </a:lnTo>
                  <a:lnTo>
                    <a:pt x="73" y="54"/>
                  </a:lnTo>
                  <a:lnTo>
                    <a:pt x="77" y="46"/>
                  </a:lnTo>
                  <a:lnTo>
                    <a:pt x="77" y="39"/>
                  </a:lnTo>
                  <a:close/>
                  <a:moveTo>
                    <a:pt x="73" y="39"/>
                  </a:moveTo>
                  <a:lnTo>
                    <a:pt x="73" y="46"/>
                  </a:lnTo>
                  <a:lnTo>
                    <a:pt x="71" y="52"/>
                  </a:lnTo>
                  <a:lnTo>
                    <a:pt x="67" y="60"/>
                  </a:lnTo>
                  <a:lnTo>
                    <a:pt x="63" y="64"/>
                  </a:lnTo>
                  <a:lnTo>
                    <a:pt x="57" y="68"/>
                  </a:lnTo>
                  <a:lnTo>
                    <a:pt x="52" y="71"/>
                  </a:lnTo>
                  <a:lnTo>
                    <a:pt x="46" y="73"/>
                  </a:lnTo>
                  <a:lnTo>
                    <a:pt x="38" y="73"/>
                  </a:lnTo>
                  <a:lnTo>
                    <a:pt x="31" y="73"/>
                  </a:lnTo>
                  <a:lnTo>
                    <a:pt x="25" y="71"/>
                  </a:lnTo>
                  <a:lnTo>
                    <a:pt x="19" y="68"/>
                  </a:lnTo>
                  <a:lnTo>
                    <a:pt x="13" y="64"/>
                  </a:lnTo>
                  <a:lnTo>
                    <a:pt x="9" y="60"/>
                  </a:lnTo>
                  <a:lnTo>
                    <a:pt x="6" y="52"/>
                  </a:lnTo>
                  <a:lnTo>
                    <a:pt x="4" y="46"/>
                  </a:lnTo>
                  <a:lnTo>
                    <a:pt x="4" y="39"/>
                  </a:lnTo>
                  <a:lnTo>
                    <a:pt x="4" y="33"/>
                  </a:lnTo>
                  <a:lnTo>
                    <a:pt x="6" y="25"/>
                  </a:lnTo>
                  <a:lnTo>
                    <a:pt x="9" y="19"/>
                  </a:lnTo>
                  <a:lnTo>
                    <a:pt x="13" y="16"/>
                  </a:lnTo>
                  <a:lnTo>
                    <a:pt x="19" y="12"/>
                  </a:lnTo>
                  <a:lnTo>
                    <a:pt x="25" y="8"/>
                  </a:lnTo>
                  <a:lnTo>
                    <a:pt x="31" y="6"/>
                  </a:lnTo>
                  <a:lnTo>
                    <a:pt x="38" y="4"/>
                  </a:lnTo>
                  <a:lnTo>
                    <a:pt x="46" y="6"/>
                  </a:lnTo>
                  <a:lnTo>
                    <a:pt x="52" y="8"/>
                  </a:lnTo>
                  <a:lnTo>
                    <a:pt x="57" y="12"/>
                  </a:lnTo>
                  <a:lnTo>
                    <a:pt x="63" y="16"/>
                  </a:lnTo>
                  <a:lnTo>
                    <a:pt x="67" y="19"/>
                  </a:lnTo>
                  <a:lnTo>
                    <a:pt x="71" y="25"/>
                  </a:lnTo>
                  <a:lnTo>
                    <a:pt x="73" y="33"/>
                  </a:lnTo>
                  <a:lnTo>
                    <a:pt x="73" y="39"/>
                  </a:lnTo>
                  <a:close/>
                </a:path>
              </a:pathLst>
            </a:custGeom>
            <a:solidFill>
              <a:srgbClr val="DF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87" name="Freeform 1458">
              <a:extLst>
                <a:ext uri="{FF2B5EF4-FFF2-40B4-BE49-F238E27FC236}">
                  <a16:creationId xmlns:a16="http://schemas.microsoft.com/office/drawing/2014/main" id="{23A7B467-00CB-EFCA-E680-A3A1998B73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13" y="2813"/>
              <a:ext cx="73" cy="73"/>
            </a:xfrm>
            <a:custGeom>
              <a:avLst/>
              <a:gdLst>
                <a:gd name="T0" fmla="*/ 73 w 73"/>
                <a:gd name="T1" fmla="*/ 31 h 73"/>
                <a:gd name="T2" fmla="*/ 67 w 73"/>
                <a:gd name="T3" fmla="*/ 17 h 73"/>
                <a:gd name="T4" fmla="*/ 57 w 73"/>
                <a:gd name="T5" fmla="*/ 8 h 73"/>
                <a:gd name="T6" fmla="*/ 44 w 73"/>
                <a:gd name="T7" fmla="*/ 2 h 73"/>
                <a:gd name="T8" fmla="*/ 29 w 73"/>
                <a:gd name="T9" fmla="*/ 2 h 73"/>
                <a:gd name="T10" fmla="*/ 15 w 73"/>
                <a:gd name="T11" fmla="*/ 8 h 73"/>
                <a:gd name="T12" fmla="*/ 6 w 73"/>
                <a:gd name="T13" fmla="*/ 17 h 73"/>
                <a:gd name="T14" fmla="*/ 0 w 73"/>
                <a:gd name="T15" fmla="*/ 31 h 73"/>
                <a:gd name="T16" fmla="*/ 0 w 73"/>
                <a:gd name="T17" fmla="*/ 44 h 73"/>
                <a:gd name="T18" fmla="*/ 6 w 73"/>
                <a:gd name="T19" fmla="*/ 58 h 73"/>
                <a:gd name="T20" fmla="*/ 15 w 73"/>
                <a:gd name="T21" fmla="*/ 67 h 73"/>
                <a:gd name="T22" fmla="*/ 29 w 73"/>
                <a:gd name="T23" fmla="*/ 73 h 73"/>
                <a:gd name="T24" fmla="*/ 44 w 73"/>
                <a:gd name="T25" fmla="*/ 73 h 73"/>
                <a:gd name="T26" fmla="*/ 57 w 73"/>
                <a:gd name="T27" fmla="*/ 67 h 73"/>
                <a:gd name="T28" fmla="*/ 67 w 73"/>
                <a:gd name="T29" fmla="*/ 58 h 73"/>
                <a:gd name="T30" fmla="*/ 73 w 73"/>
                <a:gd name="T31" fmla="*/ 44 h 73"/>
                <a:gd name="T32" fmla="*/ 69 w 73"/>
                <a:gd name="T33" fmla="*/ 37 h 73"/>
                <a:gd name="T34" fmla="*/ 67 w 73"/>
                <a:gd name="T35" fmla="*/ 50 h 73"/>
                <a:gd name="T36" fmla="*/ 59 w 73"/>
                <a:gd name="T37" fmla="*/ 60 h 73"/>
                <a:gd name="T38" fmla="*/ 50 w 73"/>
                <a:gd name="T39" fmla="*/ 67 h 73"/>
                <a:gd name="T40" fmla="*/ 36 w 73"/>
                <a:gd name="T41" fmla="*/ 69 h 73"/>
                <a:gd name="T42" fmla="*/ 23 w 73"/>
                <a:gd name="T43" fmla="*/ 67 h 73"/>
                <a:gd name="T44" fmla="*/ 13 w 73"/>
                <a:gd name="T45" fmla="*/ 60 h 73"/>
                <a:gd name="T46" fmla="*/ 6 w 73"/>
                <a:gd name="T47" fmla="*/ 50 h 73"/>
                <a:gd name="T48" fmla="*/ 4 w 73"/>
                <a:gd name="T49" fmla="*/ 37 h 73"/>
                <a:gd name="T50" fmla="*/ 6 w 73"/>
                <a:gd name="T51" fmla="*/ 25 h 73"/>
                <a:gd name="T52" fmla="*/ 13 w 73"/>
                <a:gd name="T53" fmla="*/ 14 h 73"/>
                <a:gd name="T54" fmla="*/ 23 w 73"/>
                <a:gd name="T55" fmla="*/ 8 h 73"/>
                <a:gd name="T56" fmla="*/ 36 w 73"/>
                <a:gd name="T57" fmla="*/ 4 h 73"/>
                <a:gd name="T58" fmla="*/ 50 w 73"/>
                <a:gd name="T59" fmla="*/ 8 h 73"/>
                <a:gd name="T60" fmla="*/ 59 w 73"/>
                <a:gd name="T61" fmla="*/ 14 h 73"/>
                <a:gd name="T62" fmla="*/ 67 w 73"/>
                <a:gd name="T63" fmla="*/ 25 h 73"/>
                <a:gd name="T64" fmla="*/ 69 w 73"/>
                <a:gd name="T65" fmla="*/ 37 h 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3"/>
                <a:gd name="T100" fmla="*/ 0 h 73"/>
                <a:gd name="T101" fmla="*/ 73 w 73"/>
                <a:gd name="T102" fmla="*/ 73 h 7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3" h="73">
                  <a:moveTo>
                    <a:pt x="73" y="37"/>
                  </a:moveTo>
                  <a:lnTo>
                    <a:pt x="73" y="31"/>
                  </a:lnTo>
                  <a:lnTo>
                    <a:pt x="69" y="23"/>
                  </a:lnTo>
                  <a:lnTo>
                    <a:pt x="67" y="17"/>
                  </a:lnTo>
                  <a:lnTo>
                    <a:pt x="61" y="12"/>
                  </a:lnTo>
                  <a:lnTo>
                    <a:pt x="57" y="8"/>
                  </a:lnTo>
                  <a:lnTo>
                    <a:pt x="50" y="4"/>
                  </a:lnTo>
                  <a:lnTo>
                    <a:pt x="44" y="2"/>
                  </a:lnTo>
                  <a:lnTo>
                    <a:pt x="36" y="0"/>
                  </a:lnTo>
                  <a:lnTo>
                    <a:pt x="29" y="2"/>
                  </a:lnTo>
                  <a:lnTo>
                    <a:pt x="23" y="4"/>
                  </a:lnTo>
                  <a:lnTo>
                    <a:pt x="15" y="8"/>
                  </a:lnTo>
                  <a:lnTo>
                    <a:pt x="9" y="12"/>
                  </a:lnTo>
                  <a:lnTo>
                    <a:pt x="6" y="17"/>
                  </a:lnTo>
                  <a:lnTo>
                    <a:pt x="2" y="23"/>
                  </a:lnTo>
                  <a:lnTo>
                    <a:pt x="0" y="31"/>
                  </a:lnTo>
                  <a:lnTo>
                    <a:pt x="0" y="37"/>
                  </a:lnTo>
                  <a:lnTo>
                    <a:pt x="0" y="44"/>
                  </a:lnTo>
                  <a:lnTo>
                    <a:pt x="2" y="52"/>
                  </a:lnTo>
                  <a:lnTo>
                    <a:pt x="6" y="58"/>
                  </a:lnTo>
                  <a:lnTo>
                    <a:pt x="9" y="64"/>
                  </a:lnTo>
                  <a:lnTo>
                    <a:pt x="15" y="67"/>
                  </a:lnTo>
                  <a:lnTo>
                    <a:pt x="23" y="71"/>
                  </a:lnTo>
                  <a:lnTo>
                    <a:pt x="29" y="73"/>
                  </a:lnTo>
                  <a:lnTo>
                    <a:pt x="36" y="73"/>
                  </a:lnTo>
                  <a:lnTo>
                    <a:pt x="44" y="73"/>
                  </a:lnTo>
                  <a:lnTo>
                    <a:pt x="50" y="71"/>
                  </a:lnTo>
                  <a:lnTo>
                    <a:pt x="57" y="67"/>
                  </a:lnTo>
                  <a:lnTo>
                    <a:pt x="61" y="64"/>
                  </a:lnTo>
                  <a:lnTo>
                    <a:pt x="67" y="58"/>
                  </a:lnTo>
                  <a:lnTo>
                    <a:pt x="69" y="52"/>
                  </a:lnTo>
                  <a:lnTo>
                    <a:pt x="73" y="44"/>
                  </a:lnTo>
                  <a:lnTo>
                    <a:pt x="73" y="37"/>
                  </a:lnTo>
                  <a:close/>
                  <a:moveTo>
                    <a:pt x="69" y="37"/>
                  </a:moveTo>
                  <a:lnTo>
                    <a:pt x="69" y="44"/>
                  </a:lnTo>
                  <a:lnTo>
                    <a:pt x="67" y="50"/>
                  </a:lnTo>
                  <a:lnTo>
                    <a:pt x="63" y="56"/>
                  </a:lnTo>
                  <a:lnTo>
                    <a:pt x="59" y="60"/>
                  </a:lnTo>
                  <a:lnTo>
                    <a:pt x="54" y="66"/>
                  </a:lnTo>
                  <a:lnTo>
                    <a:pt x="50" y="67"/>
                  </a:lnTo>
                  <a:lnTo>
                    <a:pt x="42" y="69"/>
                  </a:lnTo>
                  <a:lnTo>
                    <a:pt x="36" y="69"/>
                  </a:lnTo>
                  <a:lnTo>
                    <a:pt x="30" y="69"/>
                  </a:lnTo>
                  <a:lnTo>
                    <a:pt x="23" y="67"/>
                  </a:lnTo>
                  <a:lnTo>
                    <a:pt x="17" y="66"/>
                  </a:lnTo>
                  <a:lnTo>
                    <a:pt x="13" y="60"/>
                  </a:lnTo>
                  <a:lnTo>
                    <a:pt x="9" y="56"/>
                  </a:lnTo>
                  <a:lnTo>
                    <a:pt x="6" y="50"/>
                  </a:lnTo>
                  <a:lnTo>
                    <a:pt x="4" y="44"/>
                  </a:lnTo>
                  <a:lnTo>
                    <a:pt x="4" y="37"/>
                  </a:lnTo>
                  <a:lnTo>
                    <a:pt x="4" y="31"/>
                  </a:lnTo>
                  <a:lnTo>
                    <a:pt x="6" y="25"/>
                  </a:lnTo>
                  <a:lnTo>
                    <a:pt x="9" y="19"/>
                  </a:lnTo>
                  <a:lnTo>
                    <a:pt x="13" y="14"/>
                  </a:lnTo>
                  <a:lnTo>
                    <a:pt x="17" y="10"/>
                  </a:lnTo>
                  <a:lnTo>
                    <a:pt x="23" y="8"/>
                  </a:lnTo>
                  <a:lnTo>
                    <a:pt x="30" y="6"/>
                  </a:lnTo>
                  <a:lnTo>
                    <a:pt x="36" y="4"/>
                  </a:lnTo>
                  <a:lnTo>
                    <a:pt x="42" y="6"/>
                  </a:lnTo>
                  <a:lnTo>
                    <a:pt x="50" y="8"/>
                  </a:lnTo>
                  <a:lnTo>
                    <a:pt x="54" y="10"/>
                  </a:lnTo>
                  <a:lnTo>
                    <a:pt x="59" y="14"/>
                  </a:lnTo>
                  <a:lnTo>
                    <a:pt x="63" y="19"/>
                  </a:lnTo>
                  <a:lnTo>
                    <a:pt x="67" y="25"/>
                  </a:lnTo>
                  <a:lnTo>
                    <a:pt x="69" y="31"/>
                  </a:lnTo>
                  <a:lnTo>
                    <a:pt x="69" y="37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88" name="Freeform 1459">
              <a:extLst>
                <a:ext uri="{FF2B5EF4-FFF2-40B4-BE49-F238E27FC236}">
                  <a16:creationId xmlns:a16="http://schemas.microsoft.com/office/drawing/2014/main" id="{644FD1F0-DEA0-681D-E2B6-EACDF58C69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15" y="2815"/>
              <a:ext cx="69" cy="69"/>
            </a:xfrm>
            <a:custGeom>
              <a:avLst/>
              <a:gdLst>
                <a:gd name="T0" fmla="*/ 69 w 69"/>
                <a:gd name="T1" fmla="*/ 29 h 69"/>
                <a:gd name="T2" fmla="*/ 63 w 69"/>
                <a:gd name="T3" fmla="*/ 15 h 69"/>
                <a:gd name="T4" fmla="*/ 53 w 69"/>
                <a:gd name="T5" fmla="*/ 8 h 69"/>
                <a:gd name="T6" fmla="*/ 42 w 69"/>
                <a:gd name="T7" fmla="*/ 2 h 69"/>
                <a:gd name="T8" fmla="*/ 27 w 69"/>
                <a:gd name="T9" fmla="*/ 2 h 69"/>
                <a:gd name="T10" fmla="*/ 15 w 69"/>
                <a:gd name="T11" fmla="*/ 8 h 69"/>
                <a:gd name="T12" fmla="*/ 5 w 69"/>
                <a:gd name="T13" fmla="*/ 15 h 69"/>
                <a:gd name="T14" fmla="*/ 0 w 69"/>
                <a:gd name="T15" fmla="*/ 29 h 69"/>
                <a:gd name="T16" fmla="*/ 0 w 69"/>
                <a:gd name="T17" fmla="*/ 42 h 69"/>
                <a:gd name="T18" fmla="*/ 5 w 69"/>
                <a:gd name="T19" fmla="*/ 56 h 69"/>
                <a:gd name="T20" fmla="*/ 15 w 69"/>
                <a:gd name="T21" fmla="*/ 64 h 69"/>
                <a:gd name="T22" fmla="*/ 27 w 69"/>
                <a:gd name="T23" fmla="*/ 69 h 69"/>
                <a:gd name="T24" fmla="*/ 42 w 69"/>
                <a:gd name="T25" fmla="*/ 69 h 69"/>
                <a:gd name="T26" fmla="*/ 53 w 69"/>
                <a:gd name="T27" fmla="*/ 64 h 69"/>
                <a:gd name="T28" fmla="*/ 63 w 69"/>
                <a:gd name="T29" fmla="*/ 56 h 69"/>
                <a:gd name="T30" fmla="*/ 69 w 69"/>
                <a:gd name="T31" fmla="*/ 42 h 69"/>
                <a:gd name="T32" fmla="*/ 65 w 69"/>
                <a:gd name="T33" fmla="*/ 35 h 69"/>
                <a:gd name="T34" fmla="*/ 63 w 69"/>
                <a:gd name="T35" fmla="*/ 48 h 69"/>
                <a:gd name="T36" fmla="*/ 55 w 69"/>
                <a:gd name="T37" fmla="*/ 58 h 69"/>
                <a:gd name="T38" fmla="*/ 46 w 69"/>
                <a:gd name="T39" fmla="*/ 64 h 69"/>
                <a:gd name="T40" fmla="*/ 34 w 69"/>
                <a:gd name="T41" fmla="*/ 65 h 69"/>
                <a:gd name="T42" fmla="*/ 23 w 69"/>
                <a:gd name="T43" fmla="*/ 64 h 69"/>
                <a:gd name="T44" fmla="*/ 13 w 69"/>
                <a:gd name="T45" fmla="*/ 58 h 69"/>
                <a:gd name="T46" fmla="*/ 5 w 69"/>
                <a:gd name="T47" fmla="*/ 48 h 69"/>
                <a:gd name="T48" fmla="*/ 4 w 69"/>
                <a:gd name="T49" fmla="*/ 35 h 69"/>
                <a:gd name="T50" fmla="*/ 5 w 69"/>
                <a:gd name="T51" fmla="*/ 23 h 69"/>
                <a:gd name="T52" fmla="*/ 13 w 69"/>
                <a:gd name="T53" fmla="*/ 13 h 69"/>
                <a:gd name="T54" fmla="*/ 23 w 69"/>
                <a:gd name="T55" fmla="*/ 8 h 69"/>
                <a:gd name="T56" fmla="*/ 34 w 69"/>
                <a:gd name="T57" fmla="*/ 4 h 69"/>
                <a:gd name="T58" fmla="*/ 46 w 69"/>
                <a:gd name="T59" fmla="*/ 8 h 69"/>
                <a:gd name="T60" fmla="*/ 55 w 69"/>
                <a:gd name="T61" fmla="*/ 13 h 69"/>
                <a:gd name="T62" fmla="*/ 63 w 69"/>
                <a:gd name="T63" fmla="*/ 23 h 69"/>
                <a:gd name="T64" fmla="*/ 65 w 69"/>
                <a:gd name="T65" fmla="*/ 35 h 6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69"/>
                <a:gd name="T101" fmla="*/ 69 w 69"/>
                <a:gd name="T102" fmla="*/ 69 h 6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69">
                  <a:moveTo>
                    <a:pt x="69" y="35"/>
                  </a:moveTo>
                  <a:lnTo>
                    <a:pt x="69" y="29"/>
                  </a:lnTo>
                  <a:lnTo>
                    <a:pt x="67" y="21"/>
                  </a:lnTo>
                  <a:lnTo>
                    <a:pt x="63" y="15"/>
                  </a:lnTo>
                  <a:lnTo>
                    <a:pt x="59" y="12"/>
                  </a:lnTo>
                  <a:lnTo>
                    <a:pt x="53" y="8"/>
                  </a:lnTo>
                  <a:lnTo>
                    <a:pt x="48" y="4"/>
                  </a:lnTo>
                  <a:lnTo>
                    <a:pt x="42" y="2"/>
                  </a:lnTo>
                  <a:lnTo>
                    <a:pt x="34" y="0"/>
                  </a:lnTo>
                  <a:lnTo>
                    <a:pt x="27" y="2"/>
                  </a:lnTo>
                  <a:lnTo>
                    <a:pt x="21" y="4"/>
                  </a:lnTo>
                  <a:lnTo>
                    <a:pt x="15" y="8"/>
                  </a:lnTo>
                  <a:lnTo>
                    <a:pt x="9" y="12"/>
                  </a:lnTo>
                  <a:lnTo>
                    <a:pt x="5" y="15"/>
                  </a:lnTo>
                  <a:lnTo>
                    <a:pt x="2" y="21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0" y="42"/>
                  </a:lnTo>
                  <a:lnTo>
                    <a:pt x="2" y="48"/>
                  </a:lnTo>
                  <a:lnTo>
                    <a:pt x="5" y="56"/>
                  </a:lnTo>
                  <a:lnTo>
                    <a:pt x="9" y="60"/>
                  </a:lnTo>
                  <a:lnTo>
                    <a:pt x="15" y="64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4" y="69"/>
                  </a:lnTo>
                  <a:lnTo>
                    <a:pt x="42" y="69"/>
                  </a:lnTo>
                  <a:lnTo>
                    <a:pt x="48" y="67"/>
                  </a:lnTo>
                  <a:lnTo>
                    <a:pt x="53" y="64"/>
                  </a:lnTo>
                  <a:lnTo>
                    <a:pt x="59" y="60"/>
                  </a:lnTo>
                  <a:lnTo>
                    <a:pt x="63" y="56"/>
                  </a:lnTo>
                  <a:lnTo>
                    <a:pt x="67" y="48"/>
                  </a:lnTo>
                  <a:lnTo>
                    <a:pt x="69" y="42"/>
                  </a:lnTo>
                  <a:lnTo>
                    <a:pt x="69" y="35"/>
                  </a:lnTo>
                  <a:close/>
                  <a:moveTo>
                    <a:pt x="65" y="35"/>
                  </a:moveTo>
                  <a:lnTo>
                    <a:pt x="65" y="42"/>
                  </a:lnTo>
                  <a:lnTo>
                    <a:pt x="63" y="48"/>
                  </a:lnTo>
                  <a:lnTo>
                    <a:pt x="59" y="52"/>
                  </a:lnTo>
                  <a:lnTo>
                    <a:pt x="55" y="58"/>
                  </a:lnTo>
                  <a:lnTo>
                    <a:pt x="52" y="62"/>
                  </a:lnTo>
                  <a:lnTo>
                    <a:pt x="46" y="64"/>
                  </a:lnTo>
                  <a:lnTo>
                    <a:pt x="40" y="65"/>
                  </a:lnTo>
                  <a:lnTo>
                    <a:pt x="34" y="65"/>
                  </a:lnTo>
                  <a:lnTo>
                    <a:pt x="28" y="65"/>
                  </a:lnTo>
                  <a:lnTo>
                    <a:pt x="23" y="64"/>
                  </a:lnTo>
                  <a:lnTo>
                    <a:pt x="17" y="62"/>
                  </a:lnTo>
                  <a:lnTo>
                    <a:pt x="13" y="58"/>
                  </a:lnTo>
                  <a:lnTo>
                    <a:pt x="9" y="52"/>
                  </a:lnTo>
                  <a:lnTo>
                    <a:pt x="5" y="48"/>
                  </a:lnTo>
                  <a:lnTo>
                    <a:pt x="4" y="42"/>
                  </a:lnTo>
                  <a:lnTo>
                    <a:pt x="4" y="35"/>
                  </a:lnTo>
                  <a:lnTo>
                    <a:pt x="4" y="29"/>
                  </a:lnTo>
                  <a:lnTo>
                    <a:pt x="5" y="23"/>
                  </a:lnTo>
                  <a:lnTo>
                    <a:pt x="9" y="19"/>
                  </a:lnTo>
                  <a:lnTo>
                    <a:pt x="13" y="13"/>
                  </a:lnTo>
                  <a:lnTo>
                    <a:pt x="17" y="10"/>
                  </a:lnTo>
                  <a:lnTo>
                    <a:pt x="23" y="8"/>
                  </a:lnTo>
                  <a:lnTo>
                    <a:pt x="28" y="6"/>
                  </a:lnTo>
                  <a:lnTo>
                    <a:pt x="34" y="4"/>
                  </a:lnTo>
                  <a:lnTo>
                    <a:pt x="40" y="6"/>
                  </a:lnTo>
                  <a:lnTo>
                    <a:pt x="46" y="8"/>
                  </a:lnTo>
                  <a:lnTo>
                    <a:pt x="52" y="10"/>
                  </a:lnTo>
                  <a:lnTo>
                    <a:pt x="55" y="13"/>
                  </a:lnTo>
                  <a:lnTo>
                    <a:pt x="59" y="19"/>
                  </a:lnTo>
                  <a:lnTo>
                    <a:pt x="63" y="23"/>
                  </a:lnTo>
                  <a:lnTo>
                    <a:pt x="65" y="29"/>
                  </a:lnTo>
                  <a:lnTo>
                    <a:pt x="65" y="35"/>
                  </a:lnTo>
                  <a:close/>
                </a:path>
              </a:pathLst>
            </a:custGeom>
            <a:solidFill>
              <a:srgbClr val="E2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89" name="Freeform 1460">
              <a:extLst>
                <a:ext uri="{FF2B5EF4-FFF2-40B4-BE49-F238E27FC236}">
                  <a16:creationId xmlns:a16="http://schemas.microsoft.com/office/drawing/2014/main" id="{06ABDA3F-7AD2-2C29-0AE0-A7EFD29DCF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17" y="2817"/>
              <a:ext cx="65" cy="65"/>
            </a:xfrm>
            <a:custGeom>
              <a:avLst/>
              <a:gdLst>
                <a:gd name="T0" fmla="*/ 65 w 65"/>
                <a:gd name="T1" fmla="*/ 27 h 65"/>
                <a:gd name="T2" fmla="*/ 59 w 65"/>
                <a:gd name="T3" fmla="*/ 15 h 65"/>
                <a:gd name="T4" fmla="*/ 50 w 65"/>
                <a:gd name="T5" fmla="*/ 6 h 65"/>
                <a:gd name="T6" fmla="*/ 38 w 65"/>
                <a:gd name="T7" fmla="*/ 2 h 65"/>
                <a:gd name="T8" fmla="*/ 26 w 65"/>
                <a:gd name="T9" fmla="*/ 2 h 65"/>
                <a:gd name="T10" fmla="*/ 13 w 65"/>
                <a:gd name="T11" fmla="*/ 6 h 65"/>
                <a:gd name="T12" fmla="*/ 5 w 65"/>
                <a:gd name="T13" fmla="*/ 15 h 65"/>
                <a:gd name="T14" fmla="*/ 0 w 65"/>
                <a:gd name="T15" fmla="*/ 27 h 65"/>
                <a:gd name="T16" fmla="*/ 0 w 65"/>
                <a:gd name="T17" fmla="*/ 40 h 65"/>
                <a:gd name="T18" fmla="*/ 5 w 65"/>
                <a:gd name="T19" fmla="*/ 52 h 65"/>
                <a:gd name="T20" fmla="*/ 13 w 65"/>
                <a:gd name="T21" fmla="*/ 62 h 65"/>
                <a:gd name="T22" fmla="*/ 26 w 65"/>
                <a:gd name="T23" fmla="*/ 65 h 65"/>
                <a:gd name="T24" fmla="*/ 38 w 65"/>
                <a:gd name="T25" fmla="*/ 65 h 65"/>
                <a:gd name="T26" fmla="*/ 50 w 65"/>
                <a:gd name="T27" fmla="*/ 62 h 65"/>
                <a:gd name="T28" fmla="*/ 59 w 65"/>
                <a:gd name="T29" fmla="*/ 52 h 65"/>
                <a:gd name="T30" fmla="*/ 65 w 65"/>
                <a:gd name="T31" fmla="*/ 40 h 65"/>
                <a:gd name="T32" fmla="*/ 61 w 65"/>
                <a:gd name="T33" fmla="*/ 33 h 65"/>
                <a:gd name="T34" fmla="*/ 59 w 65"/>
                <a:gd name="T35" fmla="*/ 44 h 65"/>
                <a:gd name="T36" fmla="*/ 53 w 65"/>
                <a:gd name="T37" fmla="*/ 54 h 65"/>
                <a:gd name="T38" fmla="*/ 44 w 65"/>
                <a:gd name="T39" fmla="*/ 60 h 65"/>
                <a:gd name="T40" fmla="*/ 32 w 65"/>
                <a:gd name="T41" fmla="*/ 62 h 65"/>
                <a:gd name="T42" fmla="*/ 21 w 65"/>
                <a:gd name="T43" fmla="*/ 60 h 65"/>
                <a:gd name="T44" fmla="*/ 11 w 65"/>
                <a:gd name="T45" fmla="*/ 54 h 65"/>
                <a:gd name="T46" fmla="*/ 5 w 65"/>
                <a:gd name="T47" fmla="*/ 44 h 65"/>
                <a:gd name="T48" fmla="*/ 3 w 65"/>
                <a:gd name="T49" fmla="*/ 33 h 65"/>
                <a:gd name="T50" fmla="*/ 5 w 65"/>
                <a:gd name="T51" fmla="*/ 23 h 65"/>
                <a:gd name="T52" fmla="*/ 11 w 65"/>
                <a:gd name="T53" fmla="*/ 13 h 65"/>
                <a:gd name="T54" fmla="*/ 21 w 65"/>
                <a:gd name="T55" fmla="*/ 8 h 65"/>
                <a:gd name="T56" fmla="*/ 32 w 65"/>
                <a:gd name="T57" fmla="*/ 4 h 65"/>
                <a:gd name="T58" fmla="*/ 44 w 65"/>
                <a:gd name="T59" fmla="*/ 8 h 65"/>
                <a:gd name="T60" fmla="*/ 53 w 65"/>
                <a:gd name="T61" fmla="*/ 13 h 65"/>
                <a:gd name="T62" fmla="*/ 59 w 65"/>
                <a:gd name="T63" fmla="*/ 23 h 65"/>
                <a:gd name="T64" fmla="*/ 61 w 65"/>
                <a:gd name="T65" fmla="*/ 33 h 6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5"/>
                <a:gd name="T100" fmla="*/ 0 h 65"/>
                <a:gd name="T101" fmla="*/ 65 w 65"/>
                <a:gd name="T102" fmla="*/ 65 h 6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5" h="65">
                  <a:moveTo>
                    <a:pt x="65" y="33"/>
                  </a:moveTo>
                  <a:lnTo>
                    <a:pt x="65" y="27"/>
                  </a:lnTo>
                  <a:lnTo>
                    <a:pt x="63" y="21"/>
                  </a:lnTo>
                  <a:lnTo>
                    <a:pt x="59" y="15"/>
                  </a:lnTo>
                  <a:lnTo>
                    <a:pt x="55" y="10"/>
                  </a:lnTo>
                  <a:lnTo>
                    <a:pt x="50" y="6"/>
                  </a:lnTo>
                  <a:lnTo>
                    <a:pt x="46" y="4"/>
                  </a:lnTo>
                  <a:lnTo>
                    <a:pt x="38" y="2"/>
                  </a:lnTo>
                  <a:lnTo>
                    <a:pt x="32" y="0"/>
                  </a:lnTo>
                  <a:lnTo>
                    <a:pt x="26" y="2"/>
                  </a:lnTo>
                  <a:lnTo>
                    <a:pt x="19" y="4"/>
                  </a:lnTo>
                  <a:lnTo>
                    <a:pt x="13" y="6"/>
                  </a:lnTo>
                  <a:lnTo>
                    <a:pt x="9" y="10"/>
                  </a:lnTo>
                  <a:lnTo>
                    <a:pt x="5" y="15"/>
                  </a:lnTo>
                  <a:lnTo>
                    <a:pt x="2" y="21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2" y="46"/>
                  </a:lnTo>
                  <a:lnTo>
                    <a:pt x="5" y="52"/>
                  </a:lnTo>
                  <a:lnTo>
                    <a:pt x="9" y="56"/>
                  </a:lnTo>
                  <a:lnTo>
                    <a:pt x="13" y="62"/>
                  </a:lnTo>
                  <a:lnTo>
                    <a:pt x="19" y="63"/>
                  </a:lnTo>
                  <a:lnTo>
                    <a:pt x="26" y="65"/>
                  </a:lnTo>
                  <a:lnTo>
                    <a:pt x="32" y="65"/>
                  </a:lnTo>
                  <a:lnTo>
                    <a:pt x="38" y="65"/>
                  </a:lnTo>
                  <a:lnTo>
                    <a:pt x="46" y="63"/>
                  </a:lnTo>
                  <a:lnTo>
                    <a:pt x="50" y="62"/>
                  </a:lnTo>
                  <a:lnTo>
                    <a:pt x="55" y="56"/>
                  </a:lnTo>
                  <a:lnTo>
                    <a:pt x="59" y="52"/>
                  </a:lnTo>
                  <a:lnTo>
                    <a:pt x="63" y="46"/>
                  </a:lnTo>
                  <a:lnTo>
                    <a:pt x="65" y="40"/>
                  </a:lnTo>
                  <a:lnTo>
                    <a:pt x="65" y="33"/>
                  </a:lnTo>
                  <a:close/>
                  <a:moveTo>
                    <a:pt x="61" y="33"/>
                  </a:moveTo>
                  <a:lnTo>
                    <a:pt x="61" y="38"/>
                  </a:lnTo>
                  <a:lnTo>
                    <a:pt x="59" y="44"/>
                  </a:lnTo>
                  <a:lnTo>
                    <a:pt x="55" y="50"/>
                  </a:lnTo>
                  <a:lnTo>
                    <a:pt x="53" y="54"/>
                  </a:lnTo>
                  <a:lnTo>
                    <a:pt x="48" y="58"/>
                  </a:lnTo>
                  <a:lnTo>
                    <a:pt x="44" y="60"/>
                  </a:lnTo>
                  <a:lnTo>
                    <a:pt x="38" y="62"/>
                  </a:lnTo>
                  <a:lnTo>
                    <a:pt x="32" y="62"/>
                  </a:lnTo>
                  <a:lnTo>
                    <a:pt x="26" y="62"/>
                  </a:lnTo>
                  <a:lnTo>
                    <a:pt x="21" y="60"/>
                  </a:lnTo>
                  <a:lnTo>
                    <a:pt x="17" y="58"/>
                  </a:lnTo>
                  <a:lnTo>
                    <a:pt x="11" y="54"/>
                  </a:lnTo>
                  <a:lnTo>
                    <a:pt x="7" y="50"/>
                  </a:lnTo>
                  <a:lnTo>
                    <a:pt x="5" y="44"/>
                  </a:lnTo>
                  <a:lnTo>
                    <a:pt x="3" y="38"/>
                  </a:lnTo>
                  <a:lnTo>
                    <a:pt x="3" y="33"/>
                  </a:lnTo>
                  <a:lnTo>
                    <a:pt x="3" y="27"/>
                  </a:lnTo>
                  <a:lnTo>
                    <a:pt x="5" y="23"/>
                  </a:lnTo>
                  <a:lnTo>
                    <a:pt x="7" y="17"/>
                  </a:lnTo>
                  <a:lnTo>
                    <a:pt x="11" y="13"/>
                  </a:lnTo>
                  <a:lnTo>
                    <a:pt x="17" y="10"/>
                  </a:lnTo>
                  <a:lnTo>
                    <a:pt x="21" y="8"/>
                  </a:lnTo>
                  <a:lnTo>
                    <a:pt x="26" y="6"/>
                  </a:lnTo>
                  <a:lnTo>
                    <a:pt x="32" y="4"/>
                  </a:lnTo>
                  <a:lnTo>
                    <a:pt x="38" y="6"/>
                  </a:lnTo>
                  <a:lnTo>
                    <a:pt x="44" y="8"/>
                  </a:lnTo>
                  <a:lnTo>
                    <a:pt x="48" y="10"/>
                  </a:lnTo>
                  <a:lnTo>
                    <a:pt x="53" y="13"/>
                  </a:lnTo>
                  <a:lnTo>
                    <a:pt x="55" y="17"/>
                  </a:lnTo>
                  <a:lnTo>
                    <a:pt x="59" y="23"/>
                  </a:lnTo>
                  <a:lnTo>
                    <a:pt x="61" y="27"/>
                  </a:lnTo>
                  <a:lnTo>
                    <a:pt x="61" y="33"/>
                  </a:lnTo>
                  <a:close/>
                </a:path>
              </a:pathLst>
            </a:cu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90" name="Freeform 1461">
              <a:extLst>
                <a:ext uri="{FF2B5EF4-FFF2-40B4-BE49-F238E27FC236}">
                  <a16:creationId xmlns:a16="http://schemas.microsoft.com/office/drawing/2014/main" id="{1F74C526-F784-B1AC-7D9B-1689F35A30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19" y="2819"/>
              <a:ext cx="61" cy="61"/>
            </a:xfrm>
            <a:custGeom>
              <a:avLst/>
              <a:gdLst>
                <a:gd name="T0" fmla="*/ 61 w 61"/>
                <a:gd name="T1" fmla="*/ 25 h 61"/>
                <a:gd name="T2" fmla="*/ 55 w 61"/>
                <a:gd name="T3" fmla="*/ 15 h 61"/>
                <a:gd name="T4" fmla="*/ 48 w 61"/>
                <a:gd name="T5" fmla="*/ 6 h 61"/>
                <a:gd name="T6" fmla="*/ 36 w 61"/>
                <a:gd name="T7" fmla="*/ 2 h 61"/>
                <a:gd name="T8" fmla="*/ 24 w 61"/>
                <a:gd name="T9" fmla="*/ 2 h 61"/>
                <a:gd name="T10" fmla="*/ 13 w 61"/>
                <a:gd name="T11" fmla="*/ 6 h 61"/>
                <a:gd name="T12" fmla="*/ 5 w 61"/>
                <a:gd name="T13" fmla="*/ 15 h 61"/>
                <a:gd name="T14" fmla="*/ 0 w 61"/>
                <a:gd name="T15" fmla="*/ 25 h 61"/>
                <a:gd name="T16" fmla="*/ 0 w 61"/>
                <a:gd name="T17" fmla="*/ 38 h 61"/>
                <a:gd name="T18" fmla="*/ 5 w 61"/>
                <a:gd name="T19" fmla="*/ 48 h 61"/>
                <a:gd name="T20" fmla="*/ 13 w 61"/>
                <a:gd name="T21" fmla="*/ 58 h 61"/>
                <a:gd name="T22" fmla="*/ 24 w 61"/>
                <a:gd name="T23" fmla="*/ 61 h 61"/>
                <a:gd name="T24" fmla="*/ 36 w 61"/>
                <a:gd name="T25" fmla="*/ 61 h 61"/>
                <a:gd name="T26" fmla="*/ 48 w 61"/>
                <a:gd name="T27" fmla="*/ 58 h 61"/>
                <a:gd name="T28" fmla="*/ 55 w 61"/>
                <a:gd name="T29" fmla="*/ 48 h 61"/>
                <a:gd name="T30" fmla="*/ 61 w 61"/>
                <a:gd name="T31" fmla="*/ 38 h 61"/>
                <a:gd name="T32" fmla="*/ 57 w 61"/>
                <a:gd name="T33" fmla="*/ 31 h 61"/>
                <a:gd name="T34" fmla="*/ 55 w 61"/>
                <a:gd name="T35" fmla="*/ 42 h 61"/>
                <a:gd name="T36" fmla="*/ 49 w 61"/>
                <a:gd name="T37" fmla="*/ 50 h 61"/>
                <a:gd name="T38" fmla="*/ 40 w 61"/>
                <a:gd name="T39" fmla="*/ 56 h 61"/>
                <a:gd name="T40" fmla="*/ 30 w 61"/>
                <a:gd name="T41" fmla="*/ 58 h 61"/>
                <a:gd name="T42" fmla="*/ 19 w 61"/>
                <a:gd name="T43" fmla="*/ 56 h 61"/>
                <a:gd name="T44" fmla="*/ 11 w 61"/>
                <a:gd name="T45" fmla="*/ 50 h 61"/>
                <a:gd name="T46" fmla="*/ 5 w 61"/>
                <a:gd name="T47" fmla="*/ 42 h 61"/>
                <a:gd name="T48" fmla="*/ 3 w 61"/>
                <a:gd name="T49" fmla="*/ 31 h 61"/>
                <a:gd name="T50" fmla="*/ 5 w 61"/>
                <a:gd name="T51" fmla="*/ 21 h 61"/>
                <a:gd name="T52" fmla="*/ 11 w 61"/>
                <a:gd name="T53" fmla="*/ 13 h 61"/>
                <a:gd name="T54" fmla="*/ 19 w 61"/>
                <a:gd name="T55" fmla="*/ 8 h 61"/>
                <a:gd name="T56" fmla="*/ 30 w 61"/>
                <a:gd name="T57" fmla="*/ 4 h 61"/>
                <a:gd name="T58" fmla="*/ 40 w 61"/>
                <a:gd name="T59" fmla="*/ 8 h 61"/>
                <a:gd name="T60" fmla="*/ 49 w 61"/>
                <a:gd name="T61" fmla="*/ 13 h 61"/>
                <a:gd name="T62" fmla="*/ 55 w 61"/>
                <a:gd name="T63" fmla="*/ 21 h 61"/>
                <a:gd name="T64" fmla="*/ 57 w 61"/>
                <a:gd name="T65" fmla="*/ 31 h 6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1"/>
                <a:gd name="T100" fmla="*/ 0 h 61"/>
                <a:gd name="T101" fmla="*/ 61 w 61"/>
                <a:gd name="T102" fmla="*/ 61 h 6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1" h="61">
                  <a:moveTo>
                    <a:pt x="61" y="31"/>
                  </a:moveTo>
                  <a:lnTo>
                    <a:pt x="61" y="25"/>
                  </a:lnTo>
                  <a:lnTo>
                    <a:pt x="59" y="19"/>
                  </a:lnTo>
                  <a:lnTo>
                    <a:pt x="55" y="15"/>
                  </a:lnTo>
                  <a:lnTo>
                    <a:pt x="51" y="9"/>
                  </a:lnTo>
                  <a:lnTo>
                    <a:pt x="48" y="6"/>
                  </a:lnTo>
                  <a:lnTo>
                    <a:pt x="42" y="4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24" y="2"/>
                  </a:lnTo>
                  <a:lnTo>
                    <a:pt x="19" y="4"/>
                  </a:lnTo>
                  <a:lnTo>
                    <a:pt x="13" y="6"/>
                  </a:lnTo>
                  <a:lnTo>
                    <a:pt x="9" y="9"/>
                  </a:lnTo>
                  <a:lnTo>
                    <a:pt x="5" y="15"/>
                  </a:lnTo>
                  <a:lnTo>
                    <a:pt x="1" y="19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8"/>
                  </a:lnTo>
                  <a:lnTo>
                    <a:pt x="1" y="44"/>
                  </a:lnTo>
                  <a:lnTo>
                    <a:pt x="5" y="48"/>
                  </a:lnTo>
                  <a:lnTo>
                    <a:pt x="9" y="54"/>
                  </a:lnTo>
                  <a:lnTo>
                    <a:pt x="13" y="58"/>
                  </a:lnTo>
                  <a:lnTo>
                    <a:pt x="19" y="60"/>
                  </a:lnTo>
                  <a:lnTo>
                    <a:pt x="24" y="61"/>
                  </a:lnTo>
                  <a:lnTo>
                    <a:pt x="30" y="61"/>
                  </a:lnTo>
                  <a:lnTo>
                    <a:pt x="36" y="61"/>
                  </a:lnTo>
                  <a:lnTo>
                    <a:pt x="42" y="60"/>
                  </a:lnTo>
                  <a:lnTo>
                    <a:pt x="48" y="58"/>
                  </a:lnTo>
                  <a:lnTo>
                    <a:pt x="51" y="54"/>
                  </a:lnTo>
                  <a:lnTo>
                    <a:pt x="55" y="48"/>
                  </a:lnTo>
                  <a:lnTo>
                    <a:pt x="59" y="44"/>
                  </a:lnTo>
                  <a:lnTo>
                    <a:pt x="61" y="38"/>
                  </a:lnTo>
                  <a:lnTo>
                    <a:pt x="61" y="31"/>
                  </a:lnTo>
                  <a:close/>
                  <a:moveTo>
                    <a:pt x="57" y="31"/>
                  </a:moveTo>
                  <a:lnTo>
                    <a:pt x="57" y="36"/>
                  </a:lnTo>
                  <a:lnTo>
                    <a:pt x="55" y="42"/>
                  </a:lnTo>
                  <a:lnTo>
                    <a:pt x="53" y="46"/>
                  </a:lnTo>
                  <a:lnTo>
                    <a:pt x="49" y="50"/>
                  </a:lnTo>
                  <a:lnTo>
                    <a:pt x="46" y="54"/>
                  </a:lnTo>
                  <a:lnTo>
                    <a:pt x="40" y="56"/>
                  </a:lnTo>
                  <a:lnTo>
                    <a:pt x="36" y="58"/>
                  </a:lnTo>
                  <a:lnTo>
                    <a:pt x="30" y="58"/>
                  </a:lnTo>
                  <a:lnTo>
                    <a:pt x="24" y="58"/>
                  </a:lnTo>
                  <a:lnTo>
                    <a:pt x="19" y="56"/>
                  </a:lnTo>
                  <a:lnTo>
                    <a:pt x="15" y="54"/>
                  </a:lnTo>
                  <a:lnTo>
                    <a:pt x="11" y="50"/>
                  </a:lnTo>
                  <a:lnTo>
                    <a:pt x="7" y="46"/>
                  </a:lnTo>
                  <a:lnTo>
                    <a:pt x="5" y="42"/>
                  </a:lnTo>
                  <a:lnTo>
                    <a:pt x="3" y="36"/>
                  </a:lnTo>
                  <a:lnTo>
                    <a:pt x="3" y="31"/>
                  </a:lnTo>
                  <a:lnTo>
                    <a:pt x="3" y="27"/>
                  </a:lnTo>
                  <a:lnTo>
                    <a:pt x="5" y="21"/>
                  </a:lnTo>
                  <a:lnTo>
                    <a:pt x="7" y="17"/>
                  </a:lnTo>
                  <a:lnTo>
                    <a:pt x="11" y="13"/>
                  </a:lnTo>
                  <a:lnTo>
                    <a:pt x="15" y="9"/>
                  </a:lnTo>
                  <a:lnTo>
                    <a:pt x="19" y="8"/>
                  </a:lnTo>
                  <a:lnTo>
                    <a:pt x="24" y="6"/>
                  </a:lnTo>
                  <a:lnTo>
                    <a:pt x="30" y="4"/>
                  </a:lnTo>
                  <a:lnTo>
                    <a:pt x="36" y="6"/>
                  </a:lnTo>
                  <a:lnTo>
                    <a:pt x="40" y="8"/>
                  </a:lnTo>
                  <a:lnTo>
                    <a:pt x="46" y="9"/>
                  </a:lnTo>
                  <a:lnTo>
                    <a:pt x="49" y="13"/>
                  </a:lnTo>
                  <a:lnTo>
                    <a:pt x="53" y="17"/>
                  </a:lnTo>
                  <a:lnTo>
                    <a:pt x="55" y="21"/>
                  </a:lnTo>
                  <a:lnTo>
                    <a:pt x="57" y="27"/>
                  </a:lnTo>
                  <a:lnTo>
                    <a:pt x="57" y="31"/>
                  </a:lnTo>
                  <a:close/>
                </a:path>
              </a:pathLst>
            </a:cu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91" name="Freeform 1462">
              <a:extLst>
                <a:ext uri="{FF2B5EF4-FFF2-40B4-BE49-F238E27FC236}">
                  <a16:creationId xmlns:a16="http://schemas.microsoft.com/office/drawing/2014/main" id="{DE6C4757-E89C-DD15-78E5-44B2A5C818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20" y="2821"/>
              <a:ext cx="58" cy="58"/>
            </a:xfrm>
            <a:custGeom>
              <a:avLst/>
              <a:gdLst>
                <a:gd name="T0" fmla="*/ 58 w 58"/>
                <a:gd name="T1" fmla="*/ 29 h 58"/>
                <a:gd name="T2" fmla="*/ 58 w 58"/>
                <a:gd name="T3" fmla="*/ 23 h 58"/>
                <a:gd name="T4" fmla="*/ 56 w 58"/>
                <a:gd name="T5" fmla="*/ 19 h 58"/>
                <a:gd name="T6" fmla="*/ 52 w 58"/>
                <a:gd name="T7" fmla="*/ 13 h 58"/>
                <a:gd name="T8" fmla="*/ 50 w 58"/>
                <a:gd name="T9" fmla="*/ 9 h 58"/>
                <a:gd name="T10" fmla="*/ 45 w 58"/>
                <a:gd name="T11" fmla="*/ 6 h 58"/>
                <a:gd name="T12" fmla="*/ 41 w 58"/>
                <a:gd name="T13" fmla="*/ 4 h 58"/>
                <a:gd name="T14" fmla="*/ 35 w 58"/>
                <a:gd name="T15" fmla="*/ 2 h 58"/>
                <a:gd name="T16" fmla="*/ 29 w 58"/>
                <a:gd name="T17" fmla="*/ 0 h 58"/>
                <a:gd name="T18" fmla="*/ 23 w 58"/>
                <a:gd name="T19" fmla="*/ 2 h 58"/>
                <a:gd name="T20" fmla="*/ 18 w 58"/>
                <a:gd name="T21" fmla="*/ 4 h 58"/>
                <a:gd name="T22" fmla="*/ 14 w 58"/>
                <a:gd name="T23" fmla="*/ 6 h 58"/>
                <a:gd name="T24" fmla="*/ 8 w 58"/>
                <a:gd name="T25" fmla="*/ 9 h 58"/>
                <a:gd name="T26" fmla="*/ 4 w 58"/>
                <a:gd name="T27" fmla="*/ 13 h 58"/>
                <a:gd name="T28" fmla="*/ 2 w 58"/>
                <a:gd name="T29" fmla="*/ 19 h 58"/>
                <a:gd name="T30" fmla="*/ 0 w 58"/>
                <a:gd name="T31" fmla="*/ 23 h 58"/>
                <a:gd name="T32" fmla="*/ 0 w 58"/>
                <a:gd name="T33" fmla="*/ 29 h 58"/>
                <a:gd name="T34" fmla="*/ 0 w 58"/>
                <a:gd name="T35" fmla="*/ 34 h 58"/>
                <a:gd name="T36" fmla="*/ 2 w 58"/>
                <a:gd name="T37" fmla="*/ 40 h 58"/>
                <a:gd name="T38" fmla="*/ 4 w 58"/>
                <a:gd name="T39" fmla="*/ 46 h 58"/>
                <a:gd name="T40" fmla="*/ 8 w 58"/>
                <a:gd name="T41" fmla="*/ 50 h 58"/>
                <a:gd name="T42" fmla="*/ 14 w 58"/>
                <a:gd name="T43" fmla="*/ 54 h 58"/>
                <a:gd name="T44" fmla="*/ 18 w 58"/>
                <a:gd name="T45" fmla="*/ 56 h 58"/>
                <a:gd name="T46" fmla="*/ 23 w 58"/>
                <a:gd name="T47" fmla="*/ 58 h 58"/>
                <a:gd name="T48" fmla="*/ 29 w 58"/>
                <a:gd name="T49" fmla="*/ 58 h 58"/>
                <a:gd name="T50" fmla="*/ 35 w 58"/>
                <a:gd name="T51" fmla="*/ 58 h 58"/>
                <a:gd name="T52" fmla="*/ 41 w 58"/>
                <a:gd name="T53" fmla="*/ 56 h 58"/>
                <a:gd name="T54" fmla="*/ 45 w 58"/>
                <a:gd name="T55" fmla="*/ 54 h 58"/>
                <a:gd name="T56" fmla="*/ 50 w 58"/>
                <a:gd name="T57" fmla="*/ 50 h 58"/>
                <a:gd name="T58" fmla="*/ 52 w 58"/>
                <a:gd name="T59" fmla="*/ 46 h 58"/>
                <a:gd name="T60" fmla="*/ 56 w 58"/>
                <a:gd name="T61" fmla="*/ 40 h 58"/>
                <a:gd name="T62" fmla="*/ 58 w 58"/>
                <a:gd name="T63" fmla="*/ 34 h 58"/>
                <a:gd name="T64" fmla="*/ 58 w 58"/>
                <a:gd name="T65" fmla="*/ 29 h 58"/>
                <a:gd name="T66" fmla="*/ 54 w 58"/>
                <a:gd name="T67" fmla="*/ 29 h 58"/>
                <a:gd name="T68" fmla="*/ 52 w 58"/>
                <a:gd name="T69" fmla="*/ 40 h 58"/>
                <a:gd name="T70" fmla="*/ 47 w 58"/>
                <a:gd name="T71" fmla="*/ 48 h 58"/>
                <a:gd name="T72" fmla="*/ 39 w 58"/>
                <a:gd name="T73" fmla="*/ 52 h 58"/>
                <a:gd name="T74" fmla="*/ 29 w 58"/>
                <a:gd name="T75" fmla="*/ 54 h 58"/>
                <a:gd name="T76" fmla="*/ 20 w 58"/>
                <a:gd name="T77" fmla="*/ 52 h 58"/>
                <a:gd name="T78" fmla="*/ 12 w 58"/>
                <a:gd name="T79" fmla="*/ 48 h 58"/>
                <a:gd name="T80" fmla="*/ 6 w 58"/>
                <a:gd name="T81" fmla="*/ 40 h 58"/>
                <a:gd name="T82" fmla="*/ 4 w 58"/>
                <a:gd name="T83" fmla="*/ 29 h 58"/>
                <a:gd name="T84" fmla="*/ 6 w 58"/>
                <a:gd name="T85" fmla="*/ 19 h 58"/>
                <a:gd name="T86" fmla="*/ 12 w 58"/>
                <a:gd name="T87" fmla="*/ 11 h 58"/>
                <a:gd name="T88" fmla="*/ 20 w 58"/>
                <a:gd name="T89" fmla="*/ 6 h 58"/>
                <a:gd name="T90" fmla="*/ 29 w 58"/>
                <a:gd name="T91" fmla="*/ 4 h 58"/>
                <a:gd name="T92" fmla="*/ 39 w 58"/>
                <a:gd name="T93" fmla="*/ 6 h 58"/>
                <a:gd name="T94" fmla="*/ 47 w 58"/>
                <a:gd name="T95" fmla="*/ 11 h 58"/>
                <a:gd name="T96" fmla="*/ 52 w 58"/>
                <a:gd name="T97" fmla="*/ 19 h 58"/>
                <a:gd name="T98" fmla="*/ 54 w 58"/>
                <a:gd name="T99" fmla="*/ 29 h 5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8"/>
                <a:gd name="T151" fmla="*/ 0 h 58"/>
                <a:gd name="T152" fmla="*/ 58 w 58"/>
                <a:gd name="T153" fmla="*/ 58 h 5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8" h="58">
                  <a:moveTo>
                    <a:pt x="58" y="29"/>
                  </a:moveTo>
                  <a:lnTo>
                    <a:pt x="58" y="23"/>
                  </a:lnTo>
                  <a:lnTo>
                    <a:pt x="56" y="19"/>
                  </a:lnTo>
                  <a:lnTo>
                    <a:pt x="52" y="13"/>
                  </a:lnTo>
                  <a:lnTo>
                    <a:pt x="50" y="9"/>
                  </a:lnTo>
                  <a:lnTo>
                    <a:pt x="45" y="6"/>
                  </a:lnTo>
                  <a:lnTo>
                    <a:pt x="41" y="4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23" y="2"/>
                  </a:lnTo>
                  <a:lnTo>
                    <a:pt x="18" y="4"/>
                  </a:lnTo>
                  <a:lnTo>
                    <a:pt x="14" y="6"/>
                  </a:lnTo>
                  <a:lnTo>
                    <a:pt x="8" y="9"/>
                  </a:lnTo>
                  <a:lnTo>
                    <a:pt x="4" y="13"/>
                  </a:lnTo>
                  <a:lnTo>
                    <a:pt x="2" y="19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4" y="54"/>
                  </a:lnTo>
                  <a:lnTo>
                    <a:pt x="18" y="56"/>
                  </a:lnTo>
                  <a:lnTo>
                    <a:pt x="23" y="58"/>
                  </a:lnTo>
                  <a:lnTo>
                    <a:pt x="29" y="58"/>
                  </a:lnTo>
                  <a:lnTo>
                    <a:pt x="35" y="58"/>
                  </a:lnTo>
                  <a:lnTo>
                    <a:pt x="41" y="56"/>
                  </a:lnTo>
                  <a:lnTo>
                    <a:pt x="45" y="54"/>
                  </a:lnTo>
                  <a:lnTo>
                    <a:pt x="50" y="50"/>
                  </a:lnTo>
                  <a:lnTo>
                    <a:pt x="52" y="46"/>
                  </a:lnTo>
                  <a:lnTo>
                    <a:pt x="56" y="40"/>
                  </a:lnTo>
                  <a:lnTo>
                    <a:pt x="58" y="34"/>
                  </a:lnTo>
                  <a:lnTo>
                    <a:pt x="58" y="29"/>
                  </a:lnTo>
                  <a:close/>
                  <a:moveTo>
                    <a:pt x="54" y="29"/>
                  </a:moveTo>
                  <a:lnTo>
                    <a:pt x="52" y="40"/>
                  </a:lnTo>
                  <a:lnTo>
                    <a:pt x="47" y="48"/>
                  </a:lnTo>
                  <a:lnTo>
                    <a:pt x="39" y="52"/>
                  </a:lnTo>
                  <a:lnTo>
                    <a:pt x="29" y="54"/>
                  </a:lnTo>
                  <a:lnTo>
                    <a:pt x="20" y="52"/>
                  </a:lnTo>
                  <a:lnTo>
                    <a:pt x="12" y="48"/>
                  </a:lnTo>
                  <a:lnTo>
                    <a:pt x="6" y="40"/>
                  </a:lnTo>
                  <a:lnTo>
                    <a:pt x="4" y="29"/>
                  </a:lnTo>
                  <a:lnTo>
                    <a:pt x="6" y="19"/>
                  </a:lnTo>
                  <a:lnTo>
                    <a:pt x="12" y="11"/>
                  </a:lnTo>
                  <a:lnTo>
                    <a:pt x="20" y="6"/>
                  </a:lnTo>
                  <a:lnTo>
                    <a:pt x="29" y="4"/>
                  </a:lnTo>
                  <a:lnTo>
                    <a:pt x="39" y="6"/>
                  </a:lnTo>
                  <a:lnTo>
                    <a:pt x="47" y="11"/>
                  </a:lnTo>
                  <a:lnTo>
                    <a:pt x="52" y="19"/>
                  </a:lnTo>
                  <a:lnTo>
                    <a:pt x="54" y="29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92" name="Freeform 1463">
              <a:extLst>
                <a:ext uri="{FF2B5EF4-FFF2-40B4-BE49-F238E27FC236}">
                  <a16:creationId xmlns:a16="http://schemas.microsoft.com/office/drawing/2014/main" id="{FB7CD53F-B962-1820-99FB-CE53B9B9B4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22" y="2823"/>
              <a:ext cx="54" cy="54"/>
            </a:xfrm>
            <a:custGeom>
              <a:avLst/>
              <a:gdLst>
                <a:gd name="T0" fmla="*/ 54 w 54"/>
                <a:gd name="T1" fmla="*/ 27 h 54"/>
                <a:gd name="T2" fmla="*/ 54 w 54"/>
                <a:gd name="T3" fmla="*/ 23 h 54"/>
                <a:gd name="T4" fmla="*/ 52 w 54"/>
                <a:gd name="T5" fmla="*/ 17 h 54"/>
                <a:gd name="T6" fmla="*/ 50 w 54"/>
                <a:gd name="T7" fmla="*/ 13 h 54"/>
                <a:gd name="T8" fmla="*/ 46 w 54"/>
                <a:gd name="T9" fmla="*/ 9 h 54"/>
                <a:gd name="T10" fmla="*/ 43 w 54"/>
                <a:gd name="T11" fmla="*/ 5 h 54"/>
                <a:gd name="T12" fmla="*/ 37 w 54"/>
                <a:gd name="T13" fmla="*/ 4 h 54"/>
                <a:gd name="T14" fmla="*/ 33 w 54"/>
                <a:gd name="T15" fmla="*/ 2 h 54"/>
                <a:gd name="T16" fmla="*/ 27 w 54"/>
                <a:gd name="T17" fmla="*/ 0 h 54"/>
                <a:gd name="T18" fmla="*/ 21 w 54"/>
                <a:gd name="T19" fmla="*/ 2 h 54"/>
                <a:gd name="T20" fmla="*/ 16 w 54"/>
                <a:gd name="T21" fmla="*/ 4 h 54"/>
                <a:gd name="T22" fmla="*/ 12 w 54"/>
                <a:gd name="T23" fmla="*/ 5 h 54"/>
                <a:gd name="T24" fmla="*/ 8 w 54"/>
                <a:gd name="T25" fmla="*/ 9 h 54"/>
                <a:gd name="T26" fmla="*/ 4 w 54"/>
                <a:gd name="T27" fmla="*/ 13 h 54"/>
                <a:gd name="T28" fmla="*/ 2 w 54"/>
                <a:gd name="T29" fmla="*/ 17 h 54"/>
                <a:gd name="T30" fmla="*/ 0 w 54"/>
                <a:gd name="T31" fmla="*/ 23 h 54"/>
                <a:gd name="T32" fmla="*/ 0 w 54"/>
                <a:gd name="T33" fmla="*/ 27 h 54"/>
                <a:gd name="T34" fmla="*/ 0 w 54"/>
                <a:gd name="T35" fmla="*/ 32 h 54"/>
                <a:gd name="T36" fmla="*/ 2 w 54"/>
                <a:gd name="T37" fmla="*/ 38 h 54"/>
                <a:gd name="T38" fmla="*/ 4 w 54"/>
                <a:gd name="T39" fmla="*/ 42 h 54"/>
                <a:gd name="T40" fmla="*/ 8 w 54"/>
                <a:gd name="T41" fmla="*/ 46 h 54"/>
                <a:gd name="T42" fmla="*/ 12 w 54"/>
                <a:gd name="T43" fmla="*/ 50 h 54"/>
                <a:gd name="T44" fmla="*/ 16 w 54"/>
                <a:gd name="T45" fmla="*/ 52 h 54"/>
                <a:gd name="T46" fmla="*/ 21 w 54"/>
                <a:gd name="T47" fmla="*/ 54 h 54"/>
                <a:gd name="T48" fmla="*/ 27 w 54"/>
                <a:gd name="T49" fmla="*/ 54 h 54"/>
                <a:gd name="T50" fmla="*/ 33 w 54"/>
                <a:gd name="T51" fmla="*/ 54 h 54"/>
                <a:gd name="T52" fmla="*/ 37 w 54"/>
                <a:gd name="T53" fmla="*/ 52 h 54"/>
                <a:gd name="T54" fmla="*/ 43 w 54"/>
                <a:gd name="T55" fmla="*/ 50 h 54"/>
                <a:gd name="T56" fmla="*/ 46 w 54"/>
                <a:gd name="T57" fmla="*/ 46 h 54"/>
                <a:gd name="T58" fmla="*/ 50 w 54"/>
                <a:gd name="T59" fmla="*/ 42 h 54"/>
                <a:gd name="T60" fmla="*/ 52 w 54"/>
                <a:gd name="T61" fmla="*/ 38 h 54"/>
                <a:gd name="T62" fmla="*/ 54 w 54"/>
                <a:gd name="T63" fmla="*/ 32 h 54"/>
                <a:gd name="T64" fmla="*/ 54 w 54"/>
                <a:gd name="T65" fmla="*/ 27 h 54"/>
                <a:gd name="T66" fmla="*/ 50 w 54"/>
                <a:gd name="T67" fmla="*/ 27 h 54"/>
                <a:gd name="T68" fmla="*/ 48 w 54"/>
                <a:gd name="T69" fmla="*/ 36 h 54"/>
                <a:gd name="T70" fmla="*/ 43 w 54"/>
                <a:gd name="T71" fmla="*/ 44 h 54"/>
                <a:gd name="T72" fmla="*/ 37 w 54"/>
                <a:gd name="T73" fmla="*/ 50 h 54"/>
                <a:gd name="T74" fmla="*/ 27 w 54"/>
                <a:gd name="T75" fmla="*/ 50 h 54"/>
                <a:gd name="T76" fmla="*/ 18 w 54"/>
                <a:gd name="T77" fmla="*/ 50 h 54"/>
                <a:gd name="T78" fmla="*/ 10 w 54"/>
                <a:gd name="T79" fmla="*/ 44 h 54"/>
                <a:gd name="T80" fmla="*/ 6 w 54"/>
                <a:gd name="T81" fmla="*/ 36 h 54"/>
                <a:gd name="T82" fmla="*/ 4 w 54"/>
                <a:gd name="T83" fmla="*/ 27 h 54"/>
                <a:gd name="T84" fmla="*/ 6 w 54"/>
                <a:gd name="T85" fmla="*/ 19 h 54"/>
                <a:gd name="T86" fmla="*/ 10 w 54"/>
                <a:gd name="T87" fmla="*/ 11 h 54"/>
                <a:gd name="T88" fmla="*/ 18 w 54"/>
                <a:gd name="T89" fmla="*/ 5 h 54"/>
                <a:gd name="T90" fmla="*/ 27 w 54"/>
                <a:gd name="T91" fmla="*/ 4 h 54"/>
                <a:gd name="T92" fmla="*/ 37 w 54"/>
                <a:gd name="T93" fmla="*/ 5 h 54"/>
                <a:gd name="T94" fmla="*/ 43 w 54"/>
                <a:gd name="T95" fmla="*/ 11 h 54"/>
                <a:gd name="T96" fmla="*/ 48 w 54"/>
                <a:gd name="T97" fmla="*/ 19 h 54"/>
                <a:gd name="T98" fmla="*/ 50 w 54"/>
                <a:gd name="T99" fmla="*/ 27 h 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4"/>
                <a:gd name="T151" fmla="*/ 0 h 54"/>
                <a:gd name="T152" fmla="*/ 54 w 54"/>
                <a:gd name="T153" fmla="*/ 54 h 5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4" h="54">
                  <a:moveTo>
                    <a:pt x="54" y="27"/>
                  </a:moveTo>
                  <a:lnTo>
                    <a:pt x="54" y="23"/>
                  </a:lnTo>
                  <a:lnTo>
                    <a:pt x="52" y="17"/>
                  </a:lnTo>
                  <a:lnTo>
                    <a:pt x="50" y="13"/>
                  </a:lnTo>
                  <a:lnTo>
                    <a:pt x="46" y="9"/>
                  </a:lnTo>
                  <a:lnTo>
                    <a:pt x="43" y="5"/>
                  </a:lnTo>
                  <a:lnTo>
                    <a:pt x="37" y="4"/>
                  </a:lnTo>
                  <a:lnTo>
                    <a:pt x="33" y="2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6" y="4"/>
                  </a:lnTo>
                  <a:lnTo>
                    <a:pt x="12" y="5"/>
                  </a:lnTo>
                  <a:lnTo>
                    <a:pt x="8" y="9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2" y="38"/>
                  </a:lnTo>
                  <a:lnTo>
                    <a:pt x="4" y="42"/>
                  </a:lnTo>
                  <a:lnTo>
                    <a:pt x="8" y="46"/>
                  </a:lnTo>
                  <a:lnTo>
                    <a:pt x="12" y="50"/>
                  </a:lnTo>
                  <a:lnTo>
                    <a:pt x="16" y="52"/>
                  </a:lnTo>
                  <a:lnTo>
                    <a:pt x="21" y="54"/>
                  </a:lnTo>
                  <a:lnTo>
                    <a:pt x="27" y="54"/>
                  </a:lnTo>
                  <a:lnTo>
                    <a:pt x="33" y="54"/>
                  </a:lnTo>
                  <a:lnTo>
                    <a:pt x="37" y="52"/>
                  </a:lnTo>
                  <a:lnTo>
                    <a:pt x="43" y="50"/>
                  </a:lnTo>
                  <a:lnTo>
                    <a:pt x="46" y="46"/>
                  </a:lnTo>
                  <a:lnTo>
                    <a:pt x="50" y="42"/>
                  </a:lnTo>
                  <a:lnTo>
                    <a:pt x="52" y="38"/>
                  </a:lnTo>
                  <a:lnTo>
                    <a:pt x="54" y="32"/>
                  </a:lnTo>
                  <a:lnTo>
                    <a:pt x="54" y="27"/>
                  </a:lnTo>
                  <a:close/>
                  <a:moveTo>
                    <a:pt x="50" y="27"/>
                  </a:moveTo>
                  <a:lnTo>
                    <a:pt x="48" y="36"/>
                  </a:lnTo>
                  <a:lnTo>
                    <a:pt x="43" y="44"/>
                  </a:lnTo>
                  <a:lnTo>
                    <a:pt x="37" y="50"/>
                  </a:lnTo>
                  <a:lnTo>
                    <a:pt x="27" y="50"/>
                  </a:lnTo>
                  <a:lnTo>
                    <a:pt x="18" y="50"/>
                  </a:lnTo>
                  <a:lnTo>
                    <a:pt x="10" y="44"/>
                  </a:lnTo>
                  <a:lnTo>
                    <a:pt x="6" y="36"/>
                  </a:lnTo>
                  <a:lnTo>
                    <a:pt x="4" y="27"/>
                  </a:lnTo>
                  <a:lnTo>
                    <a:pt x="6" y="19"/>
                  </a:lnTo>
                  <a:lnTo>
                    <a:pt x="10" y="11"/>
                  </a:lnTo>
                  <a:lnTo>
                    <a:pt x="18" y="5"/>
                  </a:lnTo>
                  <a:lnTo>
                    <a:pt x="27" y="4"/>
                  </a:lnTo>
                  <a:lnTo>
                    <a:pt x="37" y="5"/>
                  </a:lnTo>
                  <a:lnTo>
                    <a:pt x="43" y="11"/>
                  </a:lnTo>
                  <a:lnTo>
                    <a:pt x="48" y="19"/>
                  </a:lnTo>
                  <a:lnTo>
                    <a:pt x="50" y="27"/>
                  </a:lnTo>
                  <a:close/>
                </a:path>
              </a:pathLst>
            </a:custGeom>
            <a:solidFill>
              <a:srgbClr val="E9E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93" name="Freeform 1464">
              <a:extLst>
                <a:ext uri="{FF2B5EF4-FFF2-40B4-BE49-F238E27FC236}">
                  <a16:creationId xmlns:a16="http://schemas.microsoft.com/office/drawing/2014/main" id="{9BA6EC0F-AD62-8DA8-3670-84C21C40C1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24" y="2825"/>
              <a:ext cx="50" cy="50"/>
            </a:xfrm>
            <a:custGeom>
              <a:avLst/>
              <a:gdLst>
                <a:gd name="T0" fmla="*/ 50 w 50"/>
                <a:gd name="T1" fmla="*/ 25 h 50"/>
                <a:gd name="T2" fmla="*/ 48 w 50"/>
                <a:gd name="T3" fmla="*/ 15 h 50"/>
                <a:gd name="T4" fmla="*/ 43 w 50"/>
                <a:gd name="T5" fmla="*/ 7 h 50"/>
                <a:gd name="T6" fmla="*/ 35 w 50"/>
                <a:gd name="T7" fmla="*/ 2 h 50"/>
                <a:gd name="T8" fmla="*/ 25 w 50"/>
                <a:gd name="T9" fmla="*/ 0 h 50"/>
                <a:gd name="T10" fmla="*/ 16 w 50"/>
                <a:gd name="T11" fmla="*/ 2 h 50"/>
                <a:gd name="T12" fmla="*/ 8 w 50"/>
                <a:gd name="T13" fmla="*/ 7 h 50"/>
                <a:gd name="T14" fmla="*/ 2 w 50"/>
                <a:gd name="T15" fmla="*/ 15 h 50"/>
                <a:gd name="T16" fmla="*/ 0 w 50"/>
                <a:gd name="T17" fmla="*/ 25 h 50"/>
                <a:gd name="T18" fmla="*/ 2 w 50"/>
                <a:gd name="T19" fmla="*/ 36 h 50"/>
                <a:gd name="T20" fmla="*/ 8 w 50"/>
                <a:gd name="T21" fmla="*/ 44 h 50"/>
                <a:gd name="T22" fmla="*/ 16 w 50"/>
                <a:gd name="T23" fmla="*/ 48 h 50"/>
                <a:gd name="T24" fmla="*/ 25 w 50"/>
                <a:gd name="T25" fmla="*/ 50 h 50"/>
                <a:gd name="T26" fmla="*/ 35 w 50"/>
                <a:gd name="T27" fmla="*/ 48 h 50"/>
                <a:gd name="T28" fmla="*/ 43 w 50"/>
                <a:gd name="T29" fmla="*/ 44 h 50"/>
                <a:gd name="T30" fmla="*/ 48 w 50"/>
                <a:gd name="T31" fmla="*/ 36 h 50"/>
                <a:gd name="T32" fmla="*/ 50 w 50"/>
                <a:gd name="T33" fmla="*/ 25 h 50"/>
                <a:gd name="T34" fmla="*/ 46 w 50"/>
                <a:gd name="T35" fmla="*/ 25 h 50"/>
                <a:gd name="T36" fmla="*/ 44 w 50"/>
                <a:gd name="T37" fmla="*/ 34 h 50"/>
                <a:gd name="T38" fmla="*/ 41 w 50"/>
                <a:gd name="T39" fmla="*/ 40 h 50"/>
                <a:gd name="T40" fmla="*/ 33 w 50"/>
                <a:gd name="T41" fmla="*/ 46 h 50"/>
                <a:gd name="T42" fmla="*/ 25 w 50"/>
                <a:gd name="T43" fmla="*/ 46 h 50"/>
                <a:gd name="T44" fmla="*/ 18 w 50"/>
                <a:gd name="T45" fmla="*/ 46 h 50"/>
                <a:gd name="T46" fmla="*/ 10 w 50"/>
                <a:gd name="T47" fmla="*/ 40 h 50"/>
                <a:gd name="T48" fmla="*/ 6 w 50"/>
                <a:gd name="T49" fmla="*/ 34 h 50"/>
                <a:gd name="T50" fmla="*/ 4 w 50"/>
                <a:gd name="T51" fmla="*/ 25 h 50"/>
                <a:gd name="T52" fmla="*/ 6 w 50"/>
                <a:gd name="T53" fmla="*/ 17 h 50"/>
                <a:gd name="T54" fmla="*/ 10 w 50"/>
                <a:gd name="T55" fmla="*/ 11 h 50"/>
                <a:gd name="T56" fmla="*/ 18 w 50"/>
                <a:gd name="T57" fmla="*/ 5 h 50"/>
                <a:gd name="T58" fmla="*/ 25 w 50"/>
                <a:gd name="T59" fmla="*/ 3 h 50"/>
                <a:gd name="T60" fmla="*/ 33 w 50"/>
                <a:gd name="T61" fmla="*/ 5 h 50"/>
                <a:gd name="T62" fmla="*/ 41 w 50"/>
                <a:gd name="T63" fmla="*/ 11 h 50"/>
                <a:gd name="T64" fmla="*/ 44 w 50"/>
                <a:gd name="T65" fmla="*/ 17 h 50"/>
                <a:gd name="T66" fmla="*/ 46 w 50"/>
                <a:gd name="T67" fmla="*/ 25 h 5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0"/>
                <a:gd name="T103" fmla="*/ 0 h 50"/>
                <a:gd name="T104" fmla="*/ 50 w 50"/>
                <a:gd name="T105" fmla="*/ 50 h 5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0" h="50">
                  <a:moveTo>
                    <a:pt x="50" y="25"/>
                  </a:moveTo>
                  <a:lnTo>
                    <a:pt x="48" y="15"/>
                  </a:lnTo>
                  <a:lnTo>
                    <a:pt x="43" y="7"/>
                  </a:lnTo>
                  <a:lnTo>
                    <a:pt x="35" y="2"/>
                  </a:lnTo>
                  <a:lnTo>
                    <a:pt x="25" y="0"/>
                  </a:lnTo>
                  <a:lnTo>
                    <a:pt x="16" y="2"/>
                  </a:lnTo>
                  <a:lnTo>
                    <a:pt x="8" y="7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6"/>
                  </a:lnTo>
                  <a:lnTo>
                    <a:pt x="8" y="44"/>
                  </a:lnTo>
                  <a:lnTo>
                    <a:pt x="16" y="48"/>
                  </a:lnTo>
                  <a:lnTo>
                    <a:pt x="25" y="50"/>
                  </a:lnTo>
                  <a:lnTo>
                    <a:pt x="35" y="48"/>
                  </a:lnTo>
                  <a:lnTo>
                    <a:pt x="43" y="44"/>
                  </a:lnTo>
                  <a:lnTo>
                    <a:pt x="48" y="36"/>
                  </a:lnTo>
                  <a:lnTo>
                    <a:pt x="50" y="25"/>
                  </a:lnTo>
                  <a:close/>
                  <a:moveTo>
                    <a:pt x="46" y="25"/>
                  </a:moveTo>
                  <a:lnTo>
                    <a:pt x="44" y="34"/>
                  </a:lnTo>
                  <a:lnTo>
                    <a:pt x="41" y="40"/>
                  </a:lnTo>
                  <a:lnTo>
                    <a:pt x="33" y="46"/>
                  </a:lnTo>
                  <a:lnTo>
                    <a:pt x="25" y="46"/>
                  </a:lnTo>
                  <a:lnTo>
                    <a:pt x="18" y="46"/>
                  </a:lnTo>
                  <a:lnTo>
                    <a:pt x="10" y="40"/>
                  </a:lnTo>
                  <a:lnTo>
                    <a:pt x="6" y="34"/>
                  </a:lnTo>
                  <a:lnTo>
                    <a:pt x="4" y="25"/>
                  </a:lnTo>
                  <a:lnTo>
                    <a:pt x="6" y="17"/>
                  </a:lnTo>
                  <a:lnTo>
                    <a:pt x="10" y="11"/>
                  </a:lnTo>
                  <a:lnTo>
                    <a:pt x="18" y="5"/>
                  </a:lnTo>
                  <a:lnTo>
                    <a:pt x="25" y="3"/>
                  </a:lnTo>
                  <a:lnTo>
                    <a:pt x="33" y="5"/>
                  </a:lnTo>
                  <a:lnTo>
                    <a:pt x="41" y="11"/>
                  </a:lnTo>
                  <a:lnTo>
                    <a:pt x="44" y="17"/>
                  </a:lnTo>
                  <a:lnTo>
                    <a:pt x="46" y="25"/>
                  </a:lnTo>
                  <a:close/>
                </a:path>
              </a:pathLst>
            </a:custGeom>
            <a:solidFill>
              <a:srgbClr val="EBE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94" name="Freeform 1465">
              <a:extLst>
                <a:ext uri="{FF2B5EF4-FFF2-40B4-BE49-F238E27FC236}">
                  <a16:creationId xmlns:a16="http://schemas.microsoft.com/office/drawing/2014/main" id="{81404430-F353-F050-18A4-C02B3BC6F3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26" y="2827"/>
              <a:ext cx="46" cy="46"/>
            </a:xfrm>
            <a:custGeom>
              <a:avLst/>
              <a:gdLst>
                <a:gd name="T0" fmla="*/ 46 w 46"/>
                <a:gd name="T1" fmla="*/ 23 h 46"/>
                <a:gd name="T2" fmla="*/ 44 w 46"/>
                <a:gd name="T3" fmla="*/ 15 h 46"/>
                <a:gd name="T4" fmla="*/ 39 w 46"/>
                <a:gd name="T5" fmla="*/ 7 h 46"/>
                <a:gd name="T6" fmla="*/ 33 w 46"/>
                <a:gd name="T7" fmla="*/ 1 h 46"/>
                <a:gd name="T8" fmla="*/ 23 w 46"/>
                <a:gd name="T9" fmla="*/ 0 h 46"/>
                <a:gd name="T10" fmla="*/ 14 w 46"/>
                <a:gd name="T11" fmla="*/ 1 h 46"/>
                <a:gd name="T12" fmla="*/ 6 w 46"/>
                <a:gd name="T13" fmla="*/ 7 h 46"/>
                <a:gd name="T14" fmla="*/ 2 w 46"/>
                <a:gd name="T15" fmla="*/ 15 h 46"/>
                <a:gd name="T16" fmla="*/ 0 w 46"/>
                <a:gd name="T17" fmla="*/ 23 h 46"/>
                <a:gd name="T18" fmla="*/ 2 w 46"/>
                <a:gd name="T19" fmla="*/ 32 h 46"/>
                <a:gd name="T20" fmla="*/ 6 w 46"/>
                <a:gd name="T21" fmla="*/ 40 h 46"/>
                <a:gd name="T22" fmla="*/ 14 w 46"/>
                <a:gd name="T23" fmla="*/ 46 h 46"/>
                <a:gd name="T24" fmla="*/ 23 w 46"/>
                <a:gd name="T25" fmla="*/ 46 h 46"/>
                <a:gd name="T26" fmla="*/ 33 w 46"/>
                <a:gd name="T27" fmla="*/ 46 h 46"/>
                <a:gd name="T28" fmla="*/ 39 w 46"/>
                <a:gd name="T29" fmla="*/ 40 h 46"/>
                <a:gd name="T30" fmla="*/ 44 w 46"/>
                <a:gd name="T31" fmla="*/ 32 h 46"/>
                <a:gd name="T32" fmla="*/ 46 w 46"/>
                <a:gd name="T33" fmla="*/ 23 h 46"/>
                <a:gd name="T34" fmla="*/ 42 w 46"/>
                <a:gd name="T35" fmla="*/ 23 h 46"/>
                <a:gd name="T36" fmla="*/ 41 w 46"/>
                <a:gd name="T37" fmla="*/ 30 h 46"/>
                <a:gd name="T38" fmla="*/ 37 w 46"/>
                <a:gd name="T39" fmla="*/ 38 h 46"/>
                <a:gd name="T40" fmla="*/ 31 w 46"/>
                <a:gd name="T41" fmla="*/ 42 h 46"/>
                <a:gd name="T42" fmla="*/ 23 w 46"/>
                <a:gd name="T43" fmla="*/ 42 h 46"/>
                <a:gd name="T44" fmla="*/ 16 w 46"/>
                <a:gd name="T45" fmla="*/ 42 h 46"/>
                <a:gd name="T46" fmla="*/ 10 w 46"/>
                <a:gd name="T47" fmla="*/ 38 h 46"/>
                <a:gd name="T48" fmla="*/ 6 w 46"/>
                <a:gd name="T49" fmla="*/ 30 h 46"/>
                <a:gd name="T50" fmla="*/ 4 w 46"/>
                <a:gd name="T51" fmla="*/ 23 h 46"/>
                <a:gd name="T52" fmla="*/ 6 w 46"/>
                <a:gd name="T53" fmla="*/ 17 h 46"/>
                <a:gd name="T54" fmla="*/ 10 w 46"/>
                <a:gd name="T55" fmla="*/ 9 h 46"/>
                <a:gd name="T56" fmla="*/ 16 w 46"/>
                <a:gd name="T57" fmla="*/ 5 h 46"/>
                <a:gd name="T58" fmla="*/ 23 w 46"/>
                <a:gd name="T59" fmla="*/ 3 h 46"/>
                <a:gd name="T60" fmla="*/ 31 w 46"/>
                <a:gd name="T61" fmla="*/ 5 h 46"/>
                <a:gd name="T62" fmla="*/ 37 w 46"/>
                <a:gd name="T63" fmla="*/ 9 h 46"/>
                <a:gd name="T64" fmla="*/ 41 w 46"/>
                <a:gd name="T65" fmla="*/ 17 h 46"/>
                <a:gd name="T66" fmla="*/ 42 w 46"/>
                <a:gd name="T67" fmla="*/ 23 h 4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6"/>
                <a:gd name="T103" fmla="*/ 0 h 46"/>
                <a:gd name="T104" fmla="*/ 46 w 46"/>
                <a:gd name="T105" fmla="*/ 46 h 4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6" h="46">
                  <a:moveTo>
                    <a:pt x="46" y="23"/>
                  </a:moveTo>
                  <a:lnTo>
                    <a:pt x="44" y="15"/>
                  </a:lnTo>
                  <a:lnTo>
                    <a:pt x="39" y="7"/>
                  </a:lnTo>
                  <a:lnTo>
                    <a:pt x="33" y="1"/>
                  </a:lnTo>
                  <a:lnTo>
                    <a:pt x="23" y="0"/>
                  </a:lnTo>
                  <a:lnTo>
                    <a:pt x="14" y="1"/>
                  </a:lnTo>
                  <a:lnTo>
                    <a:pt x="6" y="7"/>
                  </a:lnTo>
                  <a:lnTo>
                    <a:pt x="2" y="15"/>
                  </a:lnTo>
                  <a:lnTo>
                    <a:pt x="0" y="23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4" y="46"/>
                  </a:lnTo>
                  <a:lnTo>
                    <a:pt x="23" y="46"/>
                  </a:lnTo>
                  <a:lnTo>
                    <a:pt x="33" y="46"/>
                  </a:lnTo>
                  <a:lnTo>
                    <a:pt x="39" y="40"/>
                  </a:lnTo>
                  <a:lnTo>
                    <a:pt x="44" y="32"/>
                  </a:lnTo>
                  <a:lnTo>
                    <a:pt x="46" y="23"/>
                  </a:lnTo>
                  <a:close/>
                  <a:moveTo>
                    <a:pt x="42" y="23"/>
                  </a:moveTo>
                  <a:lnTo>
                    <a:pt x="41" y="30"/>
                  </a:lnTo>
                  <a:lnTo>
                    <a:pt x="37" y="38"/>
                  </a:lnTo>
                  <a:lnTo>
                    <a:pt x="31" y="42"/>
                  </a:lnTo>
                  <a:lnTo>
                    <a:pt x="23" y="42"/>
                  </a:lnTo>
                  <a:lnTo>
                    <a:pt x="16" y="42"/>
                  </a:lnTo>
                  <a:lnTo>
                    <a:pt x="10" y="38"/>
                  </a:lnTo>
                  <a:lnTo>
                    <a:pt x="6" y="30"/>
                  </a:lnTo>
                  <a:lnTo>
                    <a:pt x="4" y="23"/>
                  </a:lnTo>
                  <a:lnTo>
                    <a:pt x="6" y="17"/>
                  </a:lnTo>
                  <a:lnTo>
                    <a:pt x="10" y="9"/>
                  </a:lnTo>
                  <a:lnTo>
                    <a:pt x="16" y="5"/>
                  </a:lnTo>
                  <a:lnTo>
                    <a:pt x="23" y="3"/>
                  </a:lnTo>
                  <a:lnTo>
                    <a:pt x="31" y="5"/>
                  </a:lnTo>
                  <a:lnTo>
                    <a:pt x="37" y="9"/>
                  </a:lnTo>
                  <a:lnTo>
                    <a:pt x="41" y="17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95" name="Freeform 1466">
              <a:extLst>
                <a:ext uri="{FF2B5EF4-FFF2-40B4-BE49-F238E27FC236}">
                  <a16:creationId xmlns:a16="http://schemas.microsoft.com/office/drawing/2014/main" id="{4AC471DC-DCF0-24C4-31FF-CB819A4EB0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28" y="2828"/>
              <a:ext cx="42" cy="43"/>
            </a:xfrm>
            <a:custGeom>
              <a:avLst/>
              <a:gdLst>
                <a:gd name="T0" fmla="*/ 42 w 42"/>
                <a:gd name="T1" fmla="*/ 22 h 43"/>
                <a:gd name="T2" fmla="*/ 40 w 42"/>
                <a:gd name="T3" fmla="*/ 14 h 43"/>
                <a:gd name="T4" fmla="*/ 37 w 42"/>
                <a:gd name="T5" fmla="*/ 8 h 43"/>
                <a:gd name="T6" fmla="*/ 29 w 42"/>
                <a:gd name="T7" fmla="*/ 2 h 43"/>
                <a:gd name="T8" fmla="*/ 21 w 42"/>
                <a:gd name="T9" fmla="*/ 0 h 43"/>
                <a:gd name="T10" fmla="*/ 14 w 42"/>
                <a:gd name="T11" fmla="*/ 2 h 43"/>
                <a:gd name="T12" fmla="*/ 6 w 42"/>
                <a:gd name="T13" fmla="*/ 8 h 43"/>
                <a:gd name="T14" fmla="*/ 2 w 42"/>
                <a:gd name="T15" fmla="*/ 14 h 43"/>
                <a:gd name="T16" fmla="*/ 0 w 42"/>
                <a:gd name="T17" fmla="*/ 22 h 43"/>
                <a:gd name="T18" fmla="*/ 2 w 42"/>
                <a:gd name="T19" fmla="*/ 31 h 43"/>
                <a:gd name="T20" fmla="*/ 6 w 42"/>
                <a:gd name="T21" fmla="*/ 37 h 43"/>
                <a:gd name="T22" fmla="*/ 14 w 42"/>
                <a:gd name="T23" fmla="*/ 43 h 43"/>
                <a:gd name="T24" fmla="*/ 21 w 42"/>
                <a:gd name="T25" fmla="*/ 43 h 43"/>
                <a:gd name="T26" fmla="*/ 29 w 42"/>
                <a:gd name="T27" fmla="*/ 43 h 43"/>
                <a:gd name="T28" fmla="*/ 37 w 42"/>
                <a:gd name="T29" fmla="*/ 37 h 43"/>
                <a:gd name="T30" fmla="*/ 40 w 42"/>
                <a:gd name="T31" fmla="*/ 31 h 43"/>
                <a:gd name="T32" fmla="*/ 42 w 42"/>
                <a:gd name="T33" fmla="*/ 22 h 43"/>
                <a:gd name="T34" fmla="*/ 39 w 42"/>
                <a:gd name="T35" fmla="*/ 22 h 43"/>
                <a:gd name="T36" fmla="*/ 37 w 42"/>
                <a:gd name="T37" fmla="*/ 29 h 43"/>
                <a:gd name="T38" fmla="*/ 33 w 42"/>
                <a:gd name="T39" fmla="*/ 35 h 43"/>
                <a:gd name="T40" fmla="*/ 27 w 42"/>
                <a:gd name="T41" fmla="*/ 39 h 43"/>
                <a:gd name="T42" fmla="*/ 21 w 42"/>
                <a:gd name="T43" fmla="*/ 39 h 43"/>
                <a:gd name="T44" fmla="*/ 14 w 42"/>
                <a:gd name="T45" fmla="*/ 39 h 43"/>
                <a:gd name="T46" fmla="*/ 10 w 42"/>
                <a:gd name="T47" fmla="*/ 35 h 43"/>
                <a:gd name="T48" fmla="*/ 6 w 42"/>
                <a:gd name="T49" fmla="*/ 29 h 43"/>
                <a:gd name="T50" fmla="*/ 4 w 42"/>
                <a:gd name="T51" fmla="*/ 22 h 43"/>
                <a:gd name="T52" fmla="*/ 6 w 42"/>
                <a:gd name="T53" fmla="*/ 16 h 43"/>
                <a:gd name="T54" fmla="*/ 10 w 42"/>
                <a:gd name="T55" fmla="*/ 10 h 43"/>
                <a:gd name="T56" fmla="*/ 14 w 42"/>
                <a:gd name="T57" fmla="*/ 6 h 43"/>
                <a:gd name="T58" fmla="*/ 21 w 42"/>
                <a:gd name="T59" fmla="*/ 4 h 43"/>
                <a:gd name="T60" fmla="*/ 27 w 42"/>
                <a:gd name="T61" fmla="*/ 6 h 43"/>
                <a:gd name="T62" fmla="*/ 33 w 42"/>
                <a:gd name="T63" fmla="*/ 10 h 43"/>
                <a:gd name="T64" fmla="*/ 37 w 42"/>
                <a:gd name="T65" fmla="*/ 16 h 43"/>
                <a:gd name="T66" fmla="*/ 39 w 42"/>
                <a:gd name="T67" fmla="*/ 22 h 4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2"/>
                <a:gd name="T103" fmla="*/ 0 h 43"/>
                <a:gd name="T104" fmla="*/ 42 w 42"/>
                <a:gd name="T105" fmla="*/ 43 h 4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2" h="43">
                  <a:moveTo>
                    <a:pt x="42" y="22"/>
                  </a:moveTo>
                  <a:lnTo>
                    <a:pt x="40" y="14"/>
                  </a:lnTo>
                  <a:lnTo>
                    <a:pt x="37" y="8"/>
                  </a:lnTo>
                  <a:lnTo>
                    <a:pt x="29" y="2"/>
                  </a:lnTo>
                  <a:lnTo>
                    <a:pt x="21" y="0"/>
                  </a:lnTo>
                  <a:lnTo>
                    <a:pt x="14" y="2"/>
                  </a:lnTo>
                  <a:lnTo>
                    <a:pt x="6" y="8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2" y="31"/>
                  </a:lnTo>
                  <a:lnTo>
                    <a:pt x="6" y="37"/>
                  </a:lnTo>
                  <a:lnTo>
                    <a:pt x="14" y="43"/>
                  </a:lnTo>
                  <a:lnTo>
                    <a:pt x="21" y="43"/>
                  </a:lnTo>
                  <a:lnTo>
                    <a:pt x="29" y="43"/>
                  </a:lnTo>
                  <a:lnTo>
                    <a:pt x="37" y="37"/>
                  </a:lnTo>
                  <a:lnTo>
                    <a:pt x="40" y="31"/>
                  </a:lnTo>
                  <a:lnTo>
                    <a:pt x="42" y="22"/>
                  </a:lnTo>
                  <a:close/>
                  <a:moveTo>
                    <a:pt x="39" y="22"/>
                  </a:moveTo>
                  <a:lnTo>
                    <a:pt x="37" y="29"/>
                  </a:lnTo>
                  <a:lnTo>
                    <a:pt x="33" y="35"/>
                  </a:lnTo>
                  <a:lnTo>
                    <a:pt x="27" y="39"/>
                  </a:lnTo>
                  <a:lnTo>
                    <a:pt x="21" y="39"/>
                  </a:lnTo>
                  <a:lnTo>
                    <a:pt x="14" y="39"/>
                  </a:lnTo>
                  <a:lnTo>
                    <a:pt x="10" y="35"/>
                  </a:lnTo>
                  <a:lnTo>
                    <a:pt x="6" y="29"/>
                  </a:lnTo>
                  <a:lnTo>
                    <a:pt x="4" y="22"/>
                  </a:lnTo>
                  <a:lnTo>
                    <a:pt x="6" y="16"/>
                  </a:lnTo>
                  <a:lnTo>
                    <a:pt x="10" y="10"/>
                  </a:lnTo>
                  <a:lnTo>
                    <a:pt x="14" y="6"/>
                  </a:lnTo>
                  <a:lnTo>
                    <a:pt x="21" y="4"/>
                  </a:lnTo>
                  <a:lnTo>
                    <a:pt x="27" y="6"/>
                  </a:lnTo>
                  <a:lnTo>
                    <a:pt x="33" y="10"/>
                  </a:lnTo>
                  <a:lnTo>
                    <a:pt x="37" y="16"/>
                  </a:lnTo>
                  <a:lnTo>
                    <a:pt x="39" y="22"/>
                  </a:lnTo>
                  <a:close/>
                </a:path>
              </a:pathLst>
            </a:custGeom>
            <a:solidFill>
              <a:srgbClr val="EFE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96" name="Freeform 1467">
              <a:extLst>
                <a:ext uri="{FF2B5EF4-FFF2-40B4-BE49-F238E27FC236}">
                  <a16:creationId xmlns:a16="http://schemas.microsoft.com/office/drawing/2014/main" id="{A03C498C-FB94-8557-E9F6-AF3B735BD4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30" y="2830"/>
              <a:ext cx="38" cy="39"/>
            </a:xfrm>
            <a:custGeom>
              <a:avLst/>
              <a:gdLst>
                <a:gd name="T0" fmla="*/ 38 w 38"/>
                <a:gd name="T1" fmla="*/ 20 h 39"/>
                <a:gd name="T2" fmla="*/ 37 w 38"/>
                <a:gd name="T3" fmla="*/ 14 h 39"/>
                <a:gd name="T4" fmla="*/ 33 w 38"/>
                <a:gd name="T5" fmla="*/ 6 h 39"/>
                <a:gd name="T6" fmla="*/ 27 w 38"/>
                <a:gd name="T7" fmla="*/ 2 h 39"/>
                <a:gd name="T8" fmla="*/ 19 w 38"/>
                <a:gd name="T9" fmla="*/ 0 h 39"/>
                <a:gd name="T10" fmla="*/ 12 w 38"/>
                <a:gd name="T11" fmla="*/ 2 h 39"/>
                <a:gd name="T12" fmla="*/ 6 w 38"/>
                <a:gd name="T13" fmla="*/ 6 h 39"/>
                <a:gd name="T14" fmla="*/ 2 w 38"/>
                <a:gd name="T15" fmla="*/ 14 h 39"/>
                <a:gd name="T16" fmla="*/ 0 w 38"/>
                <a:gd name="T17" fmla="*/ 20 h 39"/>
                <a:gd name="T18" fmla="*/ 2 w 38"/>
                <a:gd name="T19" fmla="*/ 27 h 39"/>
                <a:gd name="T20" fmla="*/ 6 w 38"/>
                <a:gd name="T21" fmla="*/ 35 h 39"/>
                <a:gd name="T22" fmla="*/ 12 w 38"/>
                <a:gd name="T23" fmla="*/ 39 h 39"/>
                <a:gd name="T24" fmla="*/ 19 w 38"/>
                <a:gd name="T25" fmla="*/ 39 h 39"/>
                <a:gd name="T26" fmla="*/ 27 w 38"/>
                <a:gd name="T27" fmla="*/ 39 h 39"/>
                <a:gd name="T28" fmla="*/ 33 w 38"/>
                <a:gd name="T29" fmla="*/ 35 h 39"/>
                <a:gd name="T30" fmla="*/ 37 w 38"/>
                <a:gd name="T31" fmla="*/ 27 h 39"/>
                <a:gd name="T32" fmla="*/ 38 w 38"/>
                <a:gd name="T33" fmla="*/ 20 h 39"/>
                <a:gd name="T34" fmla="*/ 35 w 38"/>
                <a:gd name="T35" fmla="*/ 20 h 39"/>
                <a:gd name="T36" fmla="*/ 33 w 38"/>
                <a:gd name="T37" fmla="*/ 27 h 39"/>
                <a:gd name="T38" fmla="*/ 31 w 38"/>
                <a:gd name="T39" fmla="*/ 31 h 39"/>
                <a:gd name="T40" fmla="*/ 25 w 38"/>
                <a:gd name="T41" fmla="*/ 35 h 39"/>
                <a:gd name="T42" fmla="*/ 19 w 38"/>
                <a:gd name="T43" fmla="*/ 35 h 39"/>
                <a:gd name="T44" fmla="*/ 13 w 38"/>
                <a:gd name="T45" fmla="*/ 35 h 39"/>
                <a:gd name="T46" fmla="*/ 8 w 38"/>
                <a:gd name="T47" fmla="*/ 31 h 39"/>
                <a:gd name="T48" fmla="*/ 6 w 38"/>
                <a:gd name="T49" fmla="*/ 27 h 39"/>
                <a:gd name="T50" fmla="*/ 4 w 38"/>
                <a:gd name="T51" fmla="*/ 20 h 39"/>
                <a:gd name="T52" fmla="*/ 6 w 38"/>
                <a:gd name="T53" fmla="*/ 14 h 39"/>
                <a:gd name="T54" fmla="*/ 8 w 38"/>
                <a:gd name="T55" fmla="*/ 10 h 39"/>
                <a:gd name="T56" fmla="*/ 13 w 38"/>
                <a:gd name="T57" fmla="*/ 6 h 39"/>
                <a:gd name="T58" fmla="*/ 19 w 38"/>
                <a:gd name="T59" fmla="*/ 4 h 39"/>
                <a:gd name="T60" fmla="*/ 25 w 38"/>
                <a:gd name="T61" fmla="*/ 6 h 39"/>
                <a:gd name="T62" fmla="*/ 31 w 38"/>
                <a:gd name="T63" fmla="*/ 10 h 39"/>
                <a:gd name="T64" fmla="*/ 33 w 38"/>
                <a:gd name="T65" fmla="*/ 14 h 39"/>
                <a:gd name="T66" fmla="*/ 35 w 38"/>
                <a:gd name="T67" fmla="*/ 20 h 3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8"/>
                <a:gd name="T103" fmla="*/ 0 h 39"/>
                <a:gd name="T104" fmla="*/ 38 w 38"/>
                <a:gd name="T105" fmla="*/ 39 h 3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8" h="39">
                  <a:moveTo>
                    <a:pt x="38" y="20"/>
                  </a:moveTo>
                  <a:lnTo>
                    <a:pt x="37" y="14"/>
                  </a:lnTo>
                  <a:lnTo>
                    <a:pt x="33" y="6"/>
                  </a:lnTo>
                  <a:lnTo>
                    <a:pt x="27" y="2"/>
                  </a:lnTo>
                  <a:lnTo>
                    <a:pt x="19" y="0"/>
                  </a:lnTo>
                  <a:lnTo>
                    <a:pt x="12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2" y="27"/>
                  </a:lnTo>
                  <a:lnTo>
                    <a:pt x="6" y="35"/>
                  </a:lnTo>
                  <a:lnTo>
                    <a:pt x="12" y="39"/>
                  </a:lnTo>
                  <a:lnTo>
                    <a:pt x="19" y="39"/>
                  </a:lnTo>
                  <a:lnTo>
                    <a:pt x="27" y="39"/>
                  </a:lnTo>
                  <a:lnTo>
                    <a:pt x="33" y="35"/>
                  </a:lnTo>
                  <a:lnTo>
                    <a:pt x="37" y="27"/>
                  </a:lnTo>
                  <a:lnTo>
                    <a:pt x="38" y="20"/>
                  </a:lnTo>
                  <a:close/>
                  <a:moveTo>
                    <a:pt x="35" y="20"/>
                  </a:moveTo>
                  <a:lnTo>
                    <a:pt x="33" y="27"/>
                  </a:lnTo>
                  <a:lnTo>
                    <a:pt x="31" y="31"/>
                  </a:lnTo>
                  <a:lnTo>
                    <a:pt x="25" y="35"/>
                  </a:lnTo>
                  <a:lnTo>
                    <a:pt x="19" y="35"/>
                  </a:lnTo>
                  <a:lnTo>
                    <a:pt x="13" y="35"/>
                  </a:lnTo>
                  <a:lnTo>
                    <a:pt x="8" y="31"/>
                  </a:lnTo>
                  <a:lnTo>
                    <a:pt x="6" y="27"/>
                  </a:lnTo>
                  <a:lnTo>
                    <a:pt x="4" y="20"/>
                  </a:lnTo>
                  <a:lnTo>
                    <a:pt x="6" y="14"/>
                  </a:lnTo>
                  <a:lnTo>
                    <a:pt x="8" y="10"/>
                  </a:lnTo>
                  <a:lnTo>
                    <a:pt x="13" y="6"/>
                  </a:lnTo>
                  <a:lnTo>
                    <a:pt x="19" y="4"/>
                  </a:lnTo>
                  <a:lnTo>
                    <a:pt x="25" y="6"/>
                  </a:lnTo>
                  <a:lnTo>
                    <a:pt x="31" y="10"/>
                  </a:lnTo>
                  <a:lnTo>
                    <a:pt x="33" y="14"/>
                  </a:lnTo>
                  <a:lnTo>
                    <a:pt x="35" y="20"/>
                  </a:lnTo>
                  <a:close/>
                </a:path>
              </a:pathLst>
            </a:custGeom>
            <a:solidFill>
              <a:srgbClr val="F0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97" name="Freeform 1468">
              <a:extLst>
                <a:ext uri="{FF2B5EF4-FFF2-40B4-BE49-F238E27FC236}">
                  <a16:creationId xmlns:a16="http://schemas.microsoft.com/office/drawing/2014/main" id="{E53F769C-B5FD-DCD9-C110-4DA02A9534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32" y="2832"/>
              <a:ext cx="35" cy="35"/>
            </a:xfrm>
            <a:custGeom>
              <a:avLst/>
              <a:gdLst>
                <a:gd name="T0" fmla="*/ 35 w 35"/>
                <a:gd name="T1" fmla="*/ 18 h 35"/>
                <a:gd name="T2" fmla="*/ 33 w 35"/>
                <a:gd name="T3" fmla="*/ 12 h 35"/>
                <a:gd name="T4" fmla="*/ 29 w 35"/>
                <a:gd name="T5" fmla="*/ 6 h 35"/>
                <a:gd name="T6" fmla="*/ 23 w 35"/>
                <a:gd name="T7" fmla="*/ 2 h 35"/>
                <a:gd name="T8" fmla="*/ 17 w 35"/>
                <a:gd name="T9" fmla="*/ 0 h 35"/>
                <a:gd name="T10" fmla="*/ 10 w 35"/>
                <a:gd name="T11" fmla="*/ 2 h 35"/>
                <a:gd name="T12" fmla="*/ 6 w 35"/>
                <a:gd name="T13" fmla="*/ 6 h 35"/>
                <a:gd name="T14" fmla="*/ 2 w 35"/>
                <a:gd name="T15" fmla="*/ 12 h 35"/>
                <a:gd name="T16" fmla="*/ 0 w 35"/>
                <a:gd name="T17" fmla="*/ 18 h 35"/>
                <a:gd name="T18" fmla="*/ 2 w 35"/>
                <a:gd name="T19" fmla="*/ 25 h 35"/>
                <a:gd name="T20" fmla="*/ 6 w 35"/>
                <a:gd name="T21" fmla="*/ 31 h 35"/>
                <a:gd name="T22" fmla="*/ 10 w 35"/>
                <a:gd name="T23" fmla="*/ 35 h 35"/>
                <a:gd name="T24" fmla="*/ 17 w 35"/>
                <a:gd name="T25" fmla="*/ 35 h 35"/>
                <a:gd name="T26" fmla="*/ 23 w 35"/>
                <a:gd name="T27" fmla="*/ 35 h 35"/>
                <a:gd name="T28" fmla="*/ 29 w 35"/>
                <a:gd name="T29" fmla="*/ 31 h 35"/>
                <a:gd name="T30" fmla="*/ 33 w 35"/>
                <a:gd name="T31" fmla="*/ 25 h 35"/>
                <a:gd name="T32" fmla="*/ 35 w 35"/>
                <a:gd name="T33" fmla="*/ 18 h 35"/>
                <a:gd name="T34" fmla="*/ 31 w 35"/>
                <a:gd name="T35" fmla="*/ 18 h 35"/>
                <a:gd name="T36" fmla="*/ 29 w 35"/>
                <a:gd name="T37" fmla="*/ 23 h 35"/>
                <a:gd name="T38" fmla="*/ 27 w 35"/>
                <a:gd name="T39" fmla="*/ 27 h 35"/>
                <a:gd name="T40" fmla="*/ 23 w 35"/>
                <a:gd name="T41" fmla="*/ 31 h 35"/>
                <a:gd name="T42" fmla="*/ 17 w 35"/>
                <a:gd name="T43" fmla="*/ 31 h 35"/>
                <a:gd name="T44" fmla="*/ 11 w 35"/>
                <a:gd name="T45" fmla="*/ 31 h 35"/>
                <a:gd name="T46" fmla="*/ 8 w 35"/>
                <a:gd name="T47" fmla="*/ 27 h 35"/>
                <a:gd name="T48" fmla="*/ 4 w 35"/>
                <a:gd name="T49" fmla="*/ 23 h 35"/>
                <a:gd name="T50" fmla="*/ 4 w 35"/>
                <a:gd name="T51" fmla="*/ 18 h 35"/>
                <a:gd name="T52" fmla="*/ 4 w 35"/>
                <a:gd name="T53" fmla="*/ 14 h 35"/>
                <a:gd name="T54" fmla="*/ 8 w 35"/>
                <a:gd name="T55" fmla="*/ 10 h 35"/>
                <a:gd name="T56" fmla="*/ 11 w 35"/>
                <a:gd name="T57" fmla="*/ 6 h 35"/>
                <a:gd name="T58" fmla="*/ 17 w 35"/>
                <a:gd name="T59" fmla="*/ 4 h 35"/>
                <a:gd name="T60" fmla="*/ 23 w 35"/>
                <a:gd name="T61" fmla="*/ 6 h 35"/>
                <a:gd name="T62" fmla="*/ 27 w 35"/>
                <a:gd name="T63" fmla="*/ 10 h 35"/>
                <a:gd name="T64" fmla="*/ 29 w 35"/>
                <a:gd name="T65" fmla="*/ 14 h 35"/>
                <a:gd name="T66" fmla="*/ 31 w 35"/>
                <a:gd name="T67" fmla="*/ 18 h 3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5"/>
                <a:gd name="T103" fmla="*/ 0 h 35"/>
                <a:gd name="T104" fmla="*/ 35 w 35"/>
                <a:gd name="T105" fmla="*/ 35 h 3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5" h="35">
                  <a:moveTo>
                    <a:pt x="35" y="18"/>
                  </a:moveTo>
                  <a:lnTo>
                    <a:pt x="33" y="12"/>
                  </a:lnTo>
                  <a:lnTo>
                    <a:pt x="29" y="6"/>
                  </a:lnTo>
                  <a:lnTo>
                    <a:pt x="23" y="2"/>
                  </a:lnTo>
                  <a:lnTo>
                    <a:pt x="17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2" y="25"/>
                  </a:lnTo>
                  <a:lnTo>
                    <a:pt x="6" y="31"/>
                  </a:lnTo>
                  <a:lnTo>
                    <a:pt x="10" y="35"/>
                  </a:lnTo>
                  <a:lnTo>
                    <a:pt x="17" y="35"/>
                  </a:lnTo>
                  <a:lnTo>
                    <a:pt x="23" y="35"/>
                  </a:lnTo>
                  <a:lnTo>
                    <a:pt x="29" y="31"/>
                  </a:lnTo>
                  <a:lnTo>
                    <a:pt x="33" y="25"/>
                  </a:lnTo>
                  <a:lnTo>
                    <a:pt x="35" y="18"/>
                  </a:lnTo>
                  <a:close/>
                  <a:moveTo>
                    <a:pt x="31" y="18"/>
                  </a:moveTo>
                  <a:lnTo>
                    <a:pt x="29" y="23"/>
                  </a:lnTo>
                  <a:lnTo>
                    <a:pt x="27" y="27"/>
                  </a:lnTo>
                  <a:lnTo>
                    <a:pt x="23" y="31"/>
                  </a:lnTo>
                  <a:lnTo>
                    <a:pt x="17" y="31"/>
                  </a:lnTo>
                  <a:lnTo>
                    <a:pt x="11" y="31"/>
                  </a:lnTo>
                  <a:lnTo>
                    <a:pt x="8" y="27"/>
                  </a:lnTo>
                  <a:lnTo>
                    <a:pt x="4" y="23"/>
                  </a:lnTo>
                  <a:lnTo>
                    <a:pt x="4" y="18"/>
                  </a:lnTo>
                  <a:lnTo>
                    <a:pt x="4" y="14"/>
                  </a:lnTo>
                  <a:lnTo>
                    <a:pt x="8" y="10"/>
                  </a:lnTo>
                  <a:lnTo>
                    <a:pt x="11" y="6"/>
                  </a:lnTo>
                  <a:lnTo>
                    <a:pt x="17" y="4"/>
                  </a:lnTo>
                  <a:lnTo>
                    <a:pt x="23" y="6"/>
                  </a:lnTo>
                  <a:lnTo>
                    <a:pt x="27" y="10"/>
                  </a:lnTo>
                  <a:lnTo>
                    <a:pt x="29" y="14"/>
                  </a:lnTo>
                  <a:lnTo>
                    <a:pt x="31" y="18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98" name="Freeform 1469">
              <a:extLst>
                <a:ext uri="{FF2B5EF4-FFF2-40B4-BE49-F238E27FC236}">
                  <a16:creationId xmlns:a16="http://schemas.microsoft.com/office/drawing/2014/main" id="{9CACE106-B4B9-DA9E-72DA-26809BFFEB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34" y="2834"/>
              <a:ext cx="31" cy="31"/>
            </a:xfrm>
            <a:custGeom>
              <a:avLst/>
              <a:gdLst>
                <a:gd name="T0" fmla="*/ 31 w 31"/>
                <a:gd name="T1" fmla="*/ 16 h 31"/>
                <a:gd name="T2" fmla="*/ 29 w 31"/>
                <a:gd name="T3" fmla="*/ 10 h 31"/>
                <a:gd name="T4" fmla="*/ 27 w 31"/>
                <a:gd name="T5" fmla="*/ 6 h 31"/>
                <a:gd name="T6" fmla="*/ 21 w 31"/>
                <a:gd name="T7" fmla="*/ 2 h 31"/>
                <a:gd name="T8" fmla="*/ 15 w 31"/>
                <a:gd name="T9" fmla="*/ 0 h 31"/>
                <a:gd name="T10" fmla="*/ 9 w 31"/>
                <a:gd name="T11" fmla="*/ 2 h 31"/>
                <a:gd name="T12" fmla="*/ 4 w 31"/>
                <a:gd name="T13" fmla="*/ 6 h 31"/>
                <a:gd name="T14" fmla="*/ 2 w 31"/>
                <a:gd name="T15" fmla="*/ 10 h 31"/>
                <a:gd name="T16" fmla="*/ 0 w 31"/>
                <a:gd name="T17" fmla="*/ 16 h 31"/>
                <a:gd name="T18" fmla="*/ 2 w 31"/>
                <a:gd name="T19" fmla="*/ 23 h 31"/>
                <a:gd name="T20" fmla="*/ 4 w 31"/>
                <a:gd name="T21" fmla="*/ 27 h 31"/>
                <a:gd name="T22" fmla="*/ 9 w 31"/>
                <a:gd name="T23" fmla="*/ 31 h 31"/>
                <a:gd name="T24" fmla="*/ 15 w 31"/>
                <a:gd name="T25" fmla="*/ 31 h 31"/>
                <a:gd name="T26" fmla="*/ 21 w 31"/>
                <a:gd name="T27" fmla="*/ 31 h 31"/>
                <a:gd name="T28" fmla="*/ 27 w 31"/>
                <a:gd name="T29" fmla="*/ 27 h 31"/>
                <a:gd name="T30" fmla="*/ 29 w 31"/>
                <a:gd name="T31" fmla="*/ 23 h 31"/>
                <a:gd name="T32" fmla="*/ 31 w 31"/>
                <a:gd name="T33" fmla="*/ 16 h 31"/>
                <a:gd name="T34" fmla="*/ 27 w 31"/>
                <a:gd name="T35" fmla="*/ 16 h 31"/>
                <a:gd name="T36" fmla="*/ 25 w 31"/>
                <a:gd name="T37" fmla="*/ 21 h 31"/>
                <a:gd name="T38" fmla="*/ 23 w 31"/>
                <a:gd name="T39" fmla="*/ 25 h 31"/>
                <a:gd name="T40" fmla="*/ 19 w 31"/>
                <a:gd name="T41" fmla="*/ 27 h 31"/>
                <a:gd name="T42" fmla="*/ 15 w 31"/>
                <a:gd name="T43" fmla="*/ 27 h 31"/>
                <a:gd name="T44" fmla="*/ 11 w 31"/>
                <a:gd name="T45" fmla="*/ 27 h 31"/>
                <a:gd name="T46" fmla="*/ 8 w 31"/>
                <a:gd name="T47" fmla="*/ 25 h 31"/>
                <a:gd name="T48" fmla="*/ 4 w 31"/>
                <a:gd name="T49" fmla="*/ 21 h 31"/>
                <a:gd name="T50" fmla="*/ 4 w 31"/>
                <a:gd name="T51" fmla="*/ 16 h 31"/>
                <a:gd name="T52" fmla="*/ 4 w 31"/>
                <a:gd name="T53" fmla="*/ 12 h 31"/>
                <a:gd name="T54" fmla="*/ 8 w 31"/>
                <a:gd name="T55" fmla="*/ 8 h 31"/>
                <a:gd name="T56" fmla="*/ 11 w 31"/>
                <a:gd name="T57" fmla="*/ 6 h 31"/>
                <a:gd name="T58" fmla="*/ 15 w 31"/>
                <a:gd name="T59" fmla="*/ 4 h 31"/>
                <a:gd name="T60" fmla="*/ 19 w 31"/>
                <a:gd name="T61" fmla="*/ 6 h 31"/>
                <a:gd name="T62" fmla="*/ 23 w 31"/>
                <a:gd name="T63" fmla="*/ 8 h 31"/>
                <a:gd name="T64" fmla="*/ 25 w 31"/>
                <a:gd name="T65" fmla="*/ 12 h 31"/>
                <a:gd name="T66" fmla="*/ 27 w 31"/>
                <a:gd name="T67" fmla="*/ 16 h 3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1"/>
                <a:gd name="T103" fmla="*/ 0 h 31"/>
                <a:gd name="T104" fmla="*/ 31 w 31"/>
                <a:gd name="T105" fmla="*/ 31 h 3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1" h="31">
                  <a:moveTo>
                    <a:pt x="31" y="16"/>
                  </a:moveTo>
                  <a:lnTo>
                    <a:pt x="29" y="10"/>
                  </a:lnTo>
                  <a:lnTo>
                    <a:pt x="27" y="6"/>
                  </a:lnTo>
                  <a:lnTo>
                    <a:pt x="21" y="2"/>
                  </a:lnTo>
                  <a:lnTo>
                    <a:pt x="15" y="0"/>
                  </a:lnTo>
                  <a:lnTo>
                    <a:pt x="9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2" y="23"/>
                  </a:lnTo>
                  <a:lnTo>
                    <a:pt x="4" y="27"/>
                  </a:lnTo>
                  <a:lnTo>
                    <a:pt x="9" y="31"/>
                  </a:lnTo>
                  <a:lnTo>
                    <a:pt x="15" y="31"/>
                  </a:lnTo>
                  <a:lnTo>
                    <a:pt x="21" y="31"/>
                  </a:lnTo>
                  <a:lnTo>
                    <a:pt x="27" y="27"/>
                  </a:lnTo>
                  <a:lnTo>
                    <a:pt x="29" y="23"/>
                  </a:lnTo>
                  <a:lnTo>
                    <a:pt x="31" y="16"/>
                  </a:lnTo>
                  <a:close/>
                  <a:moveTo>
                    <a:pt x="27" y="16"/>
                  </a:moveTo>
                  <a:lnTo>
                    <a:pt x="25" y="21"/>
                  </a:lnTo>
                  <a:lnTo>
                    <a:pt x="23" y="25"/>
                  </a:lnTo>
                  <a:lnTo>
                    <a:pt x="19" y="27"/>
                  </a:lnTo>
                  <a:lnTo>
                    <a:pt x="15" y="27"/>
                  </a:lnTo>
                  <a:lnTo>
                    <a:pt x="11" y="27"/>
                  </a:lnTo>
                  <a:lnTo>
                    <a:pt x="8" y="25"/>
                  </a:lnTo>
                  <a:lnTo>
                    <a:pt x="4" y="21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8" y="8"/>
                  </a:lnTo>
                  <a:lnTo>
                    <a:pt x="11" y="6"/>
                  </a:lnTo>
                  <a:lnTo>
                    <a:pt x="15" y="4"/>
                  </a:lnTo>
                  <a:lnTo>
                    <a:pt x="19" y="6"/>
                  </a:lnTo>
                  <a:lnTo>
                    <a:pt x="23" y="8"/>
                  </a:lnTo>
                  <a:lnTo>
                    <a:pt x="25" y="12"/>
                  </a:lnTo>
                  <a:lnTo>
                    <a:pt x="27" y="16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99" name="Freeform 1470">
              <a:extLst>
                <a:ext uri="{FF2B5EF4-FFF2-40B4-BE49-F238E27FC236}">
                  <a16:creationId xmlns:a16="http://schemas.microsoft.com/office/drawing/2014/main" id="{F2530FF6-E3EB-4167-E6B4-B13CEDD64D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36" y="2836"/>
              <a:ext cx="27" cy="27"/>
            </a:xfrm>
            <a:custGeom>
              <a:avLst/>
              <a:gdLst>
                <a:gd name="T0" fmla="*/ 27 w 27"/>
                <a:gd name="T1" fmla="*/ 14 h 27"/>
                <a:gd name="T2" fmla="*/ 25 w 27"/>
                <a:gd name="T3" fmla="*/ 10 h 27"/>
                <a:gd name="T4" fmla="*/ 23 w 27"/>
                <a:gd name="T5" fmla="*/ 6 h 27"/>
                <a:gd name="T6" fmla="*/ 19 w 27"/>
                <a:gd name="T7" fmla="*/ 2 h 27"/>
                <a:gd name="T8" fmla="*/ 13 w 27"/>
                <a:gd name="T9" fmla="*/ 0 h 27"/>
                <a:gd name="T10" fmla="*/ 7 w 27"/>
                <a:gd name="T11" fmla="*/ 2 h 27"/>
                <a:gd name="T12" fmla="*/ 4 w 27"/>
                <a:gd name="T13" fmla="*/ 6 h 27"/>
                <a:gd name="T14" fmla="*/ 0 w 27"/>
                <a:gd name="T15" fmla="*/ 10 h 27"/>
                <a:gd name="T16" fmla="*/ 0 w 27"/>
                <a:gd name="T17" fmla="*/ 14 h 27"/>
                <a:gd name="T18" fmla="*/ 0 w 27"/>
                <a:gd name="T19" fmla="*/ 19 h 27"/>
                <a:gd name="T20" fmla="*/ 4 w 27"/>
                <a:gd name="T21" fmla="*/ 23 h 27"/>
                <a:gd name="T22" fmla="*/ 7 w 27"/>
                <a:gd name="T23" fmla="*/ 27 h 27"/>
                <a:gd name="T24" fmla="*/ 13 w 27"/>
                <a:gd name="T25" fmla="*/ 27 h 27"/>
                <a:gd name="T26" fmla="*/ 19 w 27"/>
                <a:gd name="T27" fmla="*/ 27 h 27"/>
                <a:gd name="T28" fmla="*/ 23 w 27"/>
                <a:gd name="T29" fmla="*/ 23 h 27"/>
                <a:gd name="T30" fmla="*/ 25 w 27"/>
                <a:gd name="T31" fmla="*/ 19 h 27"/>
                <a:gd name="T32" fmla="*/ 27 w 27"/>
                <a:gd name="T33" fmla="*/ 14 h 27"/>
                <a:gd name="T34" fmla="*/ 23 w 27"/>
                <a:gd name="T35" fmla="*/ 14 h 27"/>
                <a:gd name="T36" fmla="*/ 23 w 27"/>
                <a:gd name="T37" fmla="*/ 17 h 27"/>
                <a:gd name="T38" fmla="*/ 19 w 27"/>
                <a:gd name="T39" fmla="*/ 21 h 27"/>
                <a:gd name="T40" fmla="*/ 17 w 27"/>
                <a:gd name="T41" fmla="*/ 23 h 27"/>
                <a:gd name="T42" fmla="*/ 13 w 27"/>
                <a:gd name="T43" fmla="*/ 23 h 27"/>
                <a:gd name="T44" fmla="*/ 9 w 27"/>
                <a:gd name="T45" fmla="*/ 23 h 27"/>
                <a:gd name="T46" fmla="*/ 6 w 27"/>
                <a:gd name="T47" fmla="*/ 21 h 27"/>
                <a:gd name="T48" fmla="*/ 4 w 27"/>
                <a:gd name="T49" fmla="*/ 17 h 27"/>
                <a:gd name="T50" fmla="*/ 4 w 27"/>
                <a:gd name="T51" fmla="*/ 14 h 27"/>
                <a:gd name="T52" fmla="*/ 4 w 27"/>
                <a:gd name="T53" fmla="*/ 12 h 27"/>
                <a:gd name="T54" fmla="*/ 6 w 27"/>
                <a:gd name="T55" fmla="*/ 8 h 27"/>
                <a:gd name="T56" fmla="*/ 9 w 27"/>
                <a:gd name="T57" fmla="*/ 6 h 27"/>
                <a:gd name="T58" fmla="*/ 13 w 27"/>
                <a:gd name="T59" fmla="*/ 4 h 27"/>
                <a:gd name="T60" fmla="*/ 17 w 27"/>
                <a:gd name="T61" fmla="*/ 6 h 27"/>
                <a:gd name="T62" fmla="*/ 19 w 27"/>
                <a:gd name="T63" fmla="*/ 8 h 27"/>
                <a:gd name="T64" fmla="*/ 23 w 27"/>
                <a:gd name="T65" fmla="*/ 12 h 27"/>
                <a:gd name="T66" fmla="*/ 23 w 27"/>
                <a:gd name="T67" fmla="*/ 14 h 2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7"/>
                <a:gd name="T103" fmla="*/ 0 h 27"/>
                <a:gd name="T104" fmla="*/ 27 w 27"/>
                <a:gd name="T105" fmla="*/ 27 h 2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7" h="27">
                  <a:moveTo>
                    <a:pt x="27" y="14"/>
                  </a:moveTo>
                  <a:lnTo>
                    <a:pt x="25" y="10"/>
                  </a:lnTo>
                  <a:lnTo>
                    <a:pt x="23" y="6"/>
                  </a:lnTo>
                  <a:lnTo>
                    <a:pt x="19" y="2"/>
                  </a:lnTo>
                  <a:lnTo>
                    <a:pt x="13" y="0"/>
                  </a:lnTo>
                  <a:lnTo>
                    <a:pt x="7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9"/>
                  </a:lnTo>
                  <a:lnTo>
                    <a:pt x="4" y="23"/>
                  </a:lnTo>
                  <a:lnTo>
                    <a:pt x="7" y="27"/>
                  </a:lnTo>
                  <a:lnTo>
                    <a:pt x="13" y="27"/>
                  </a:lnTo>
                  <a:lnTo>
                    <a:pt x="19" y="27"/>
                  </a:lnTo>
                  <a:lnTo>
                    <a:pt x="23" y="23"/>
                  </a:lnTo>
                  <a:lnTo>
                    <a:pt x="25" y="19"/>
                  </a:lnTo>
                  <a:lnTo>
                    <a:pt x="27" y="14"/>
                  </a:lnTo>
                  <a:close/>
                  <a:moveTo>
                    <a:pt x="23" y="14"/>
                  </a:moveTo>
                  <a:lnTo>
                    <a:pt x="23" y="17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3" y="23"/>
                  </a:lnTo>
                  <a:lnTo>
                    <a:pt x="9" y="23"/>
                  </a:lnTo>
                  <a:lnTo>
                    <a:pt x="6" y="21"/>
                  </a:lnTo>
                  <a:lnTo>
                    <a:pt x="4" y="17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6" y="8"/>
                  </a:lnTo>
                  <a:lnTo>
                    <a:pt x="9" y="6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19" y="8"/>
                  </a:lnTo>
                  <a:lnTo>
                    <a:pt x="23" y="12"/>
                  </a:lnTo>
                  <a:lnTo>
                    <a:pt x="23" y="14"/>
                  </a:lnTo>
                  <a:close/>
                </a:path>
              </a:pathLst>
            </a:custGeom>
            <a:solidFill>
              <a:srgbClr val="F5F5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00" name="Freeform 1471">
              <a:extLst>
                <a:ext uri="{FF2B5EF4-FFF2-40B4-BE49-F238E27FC236}">
                  <a16:creationId xmlns:a16="http://schemas.microsoft.com/office/drawing/2014/main" id="{E20EE1E2-15CA-5DF6-76FC-0DC5B1B844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38" y="2838"/>
              <a:ext cx="23" cy="23"/>
            </a:xfrm>
            <a:custGeom>
              <a:avLst/>
              <a:gdLst>
                <a:gd name="T0" fmla="*/ 23 w 23"/>
                <a:gd name="T1" fmla="*/ 12 h 23"/>
                <a:gd name="T2" fmla="*/ 21 w 23"/>
                <a:gd name="T3" fmla="*/ 8 h 23"/>
                <a:gd name="T4" fmla="*/ 19 w 23"/>
                <a:gd name="T5" fmla="*/ 4 h 23"/>
                <a:gd name="T6" fmla="*/ 15 w 23"/>
                <a:gd name="T7" fmla="*/ 2 h 23"/>
                <a:gd name="T8" fmla="*/ 11 w 23"/>
                <a:gd name="T9" fmla="*/ 0 h 23"/>
                <a:gd name="T10" fmla="*/ 7 w 23"/>
                <a:gd name="T11" fmla="*/ 2 h 23"/>
                <a:gd name="T12" fmla="*/ 4 w 23"/>
                <a:gd name="T13" fmla="*/ 4 h 23"/>
                <a:gd name="T14" fmla="*/ 0 w 23"/>
                <a:gd name="T15" fmla="*/ 8 h 23"/>
                <a:gd name="T16" fmla="*/ 0 w 23"/>
                <a:gd name="T17" fmla="*/ 12 h 23"/>
                <a:gd name="T18" fmla="*/ 0 w 23"/>
                <a:gd name="T19" fmla="*/ 17 h 23"/>
                <a:gd name="T20" fmla="*/ 4 w 23"/>
                <a:gd name="T21" fmla="*/ 21 h 23"/>
                <a:gd name="T22" fmla="*/ 7 w 23"/>
                <a:gd name="T23" fmla="*/ 23 h 23"/>
                <a:gd name="T24" fmla="*/ 11 w 23"/>
                <a:gd name="T25" fmla="*/ 23 h 23"/>
                <a:gd name="T26" fmla="*/ 15 w 23"/>
                <a:gd name="T27" fmla="*/ 23 h 23"/>
                <a:gd name="T28" fmla="*/ 19 w 23"/>
                <a:gd name="T29" fmla="*/ 21 h 23"/>
                <a:gd name="T30" fmla="*/ 21 w 23"/>
                <a:gd name="T31" fmla="*/ 17 h 23"/>
                <a:gd name="T32" fmla="*/ 23 w 23"/>
                <a:gd name="T33" fmla="*/ 12 h 23"/>
                <a:gd name="T34" fmla="*/ 19 w 23"/>
                <a:gd name="T35" fmla="*/ 12 h 23"/>
                <a:gd name="T36" fmla="*/ 19 w 23"/>
                <a:gd name="T37" fmla="*/ 15 h 23"/>
                <a:gd name="T38" fmla="*/ 17 w 23"/>
                <a:gd name="T39" fmla="*/ 17 h 23"/>
                <a:gd name="T40" fmla="*/ 15 w 23"/>
                <a:gd name="T41" fmla="*/ 19 h 23"/>
                <a:gd name="T42" fmla="*/ 11 w 23"/>
                <a:gd name="T43" fmla="*/ 19 h 23"/>
                <a:gd name="T44" fmla="*/ 7 w 23"/>
                <a:gd name="T45" fmla="*/ 19 h 23"/>
                <a:gd name="T46" fmla="*/ 5 w 23"/>
                <a:gd name="T47" fmla="*/ 17 h 23"/>
                <a:gd name="T48" fmla="*/ 4 w 23"/>
                <a:gd name="T49" fmla="*/ 15 h 23"/>
                <a:gd name="T50" fmla="*/ 4 w 23"/>
                <a:gd name="T51" fmla="*/ 12 h 23"/>
                <a:gd name="T52" fmla="*/ 4 w 23"/>
                <a:gd name="T53" fmla="*/ 10 h 23"/>
                <a:gd name="T54" fmla="*/ 5 w 23"/>
                <a:gd name="T55" fmla="*/ 8 h 23"/>
                <a:gd name="T56" fmla="*/ 7 w 23"/>
                <a:gd name="T57" fmla="*/ 6 h 23"/>
                <a:gd name="T58" fmla="*/ 11 w 23"/>
                <a:gd name="T59" fmla="*/ 4 h 23"/>
                <a:gd name="T60" fmla="*/ 15 w 23"/>
                <a:gd name="T61" fmla="*/ 6 h 23"/>
                <a:gd name="T62" fmla="*/ 17 w 23"/>
                <a:gd name="T63" fmla="*/ 8 h 23"/>
                <a:gd name="T64" fmla="*/ 19 w 23"/>
                <a:gd name="T65" fmla="*/ 10 h 23"/>
                <a:gd name="T66" fmla="*/ 19 w 23"/>
                <a:gd name="T67" fmla="*/ 12 h 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3"/>
                <a:gd name="T103" fmla="*/ 0 h 23"/>
                <a:gd name="T104" fmla="*/ 23 w 23"/>
                <a:gd name="T105" fmla="*/ 23 h 2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3" h="23">
                  <a:moveTo>
                    <a:pt x="23" y="12"/>
                  </a:moveTo>
                  <a:lnTo>
                    <a:pt x="21" y="8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7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4" y="21"/>
                  </a:lnTo>
                  <a:lnTo>
                    <a:pt x="7" y="23"/>
                  </a:lnTo>
                  <a:lnTo>
                    <a:pt x="11" y="23"/>
                  </a:lnTo>
                  <a:lnTo>
                    <a:pt x="15" y="23"/>
                  </a:lnTo>
                  <a:lnTo>
                    <a:pt x="19" y="21"/>
                  </a:lnTo>
                  <a:lnTo>
                    <a:pt x="21" y="17"/>
                  </a:lnTo>
                  <a:lnTo>
                    <a:pt x="23" y="12"/>
                  </a:lnTo>
                  <a:close/>
                  <a:moveTo>
                    <a:pt x="19" y="12"/>
                  </a:moveTo>
                  <a:lnTo>
                    <a:pt x="19" y="15"/>
                  </a:lnTo>
                  <a:lnTo>
                    <a:pt x="17" y="17"/>
                  </a:lnTo>
                  <a:lnTo>
                    <a:pt x="15" y="19"/>
                  </a:lnTo>
                  <a:lnTo>
                    <a:pt x="11" y="19"/>
                  </a:lnTo>
                  <a:lnTo>
                    <a:pt x="7" y="19"/>
                  </a:lnTo>
                  <a:lnTo>
                    <a:pt x="5" y="17"/>
                  </a:lnTo>
                  <a:lnTo>
                    <a:pt x="4" y="15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5" y="8"/>
                  </a:lnTo>
                  <a:lnTo>
                    <a:pt x="7" y="6"/>
                  </a:lnTo>
                  <a:lnTo>
                    <a:pt x="11" y="4"/>
                  </a:lnTo>
                  <a:lnTo>
                    <a:pt x="15" y="6"/>
                  </a:lnTo>
                  <a:lnTo>
                    <a:pt x="17" y="8"/>
                  </a:lnTo>
                  <a:lnTo>
                    <a:pt x="19" y="10"/>
                  </a:lnTo>
                  <a:lnTo>
                    <a:pt x="19" y="12"/>
                  </a:ln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01" name="Freeform 1472">
              <a:extLst>
                <a:ext uri="{FF2B5EF4-FFF2-40B4-BE49-F238E27FC236}">
                  <a16:creationId xmlns:a16="http://schemas.microsoft.com/office/drawing/2014/main" id="{61D59409-0092-7E3A-68A5-D27F706F32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40" y="2840"/>
              <a:ext cx="19" cy="19"/>
            </a:xfrm>
            <a:custGeom>
              <a:avLst/>
              <a:gdLst>
                <a:gd name="T0" fmla="*/ 19 w 19"/>
                <a:gd name="T1" fmla="*/ 10 h 19"/>
                <a:gd name="T2" fmla="*/ 19 w 19"/>
                <a:gd name="T3" fmla="*/ 8 h 19"/>
                <a:gd name="T4" fmla="*/ 15 w 19"/>
                <a:gd name="T5" fmla="*/ 4 h 19"/>
                <a:gd name="T6" fmla="*/ 13 w 19"/>
                <a:gd name="T7" fmla="*/ 2 h 19"/>
                <a:gd name="T8" fmla="*/ 9 w 19"/>
                <a:gd name="T9" fmla="*/ 0 h 19"/>
                <a:gd name="T10" fmla="*/ 5 w 19"/>
                <a:gd name="T11" fmla="*/ 2 h 19"/>
                <a:gd name="T12" fmla="*/ 2 w 19"/>
                <a:gd name="T13" fmla="*/ 4 h 19"/>
                <a:gd name="T14" fmla="*/ 0 w 19"/>
                <a:gd name="T15" fmla="*/ 8 h 19"/>
                <a:gd name="T16" fmla="*/ 0 w 19"/>
                <a:gd name="T17" fmla="*/ 10 h 19"/>
                <a:gd name="T18" fmla="*/ 0 w 19"/>
                <a:gd name="T19" fmla="*/ 13 h 19"/>
                <a:gd name="T20" fmla="*/ 2 w 19"/>
                <a:gd name="T21" fmla="*/ 17 h 19"/>
                <a:gd name="T22" fmla="*/ 5 w 19"/>
                <a:gd name="T23" fmla="*/ 19 h 19"/>
                <a:gd name="T24" fmla="*/ 9 w 19"/>
                <a:gd name="T25" fmla="*/ 19 h 19"/>
                <a:gd name="T26" fmla="*/ 13 w 19"/>
                <a:gd name="T27" fmla="*/ 19 h 19"/>
                <a:gd name="T28" fmla="*/ 15 w 19"/>
                <a:gd name="T29" fmla="*/ 17 h 19"/>
                <a:gd name="T30" fmla="*/ 19 w 19"/>
                <a:gd name="T31" fmla="*/ 13 h 19"/>
                <a:gd name="T32" fmla="*/ 19 w 19"/>
                <a:gd name="T33" fmla="*/ 10 h 19"/>
                <a:gd name="T34" fmla="*/ 15 w 19"/>
                <a:gd name="T35" fmla="*/ 10 h 19"/>
                <a:gd name="T36" fmla="*/ 13 w 19"/>
                <a:gd name="T37" fmla="*/ 15 h 19"/>
                <a:gd name="T38" fmla="*/ 9 w 19"/>
                <a:gd name="T39" fmla="*/ 15 h 19"/>
                <a:gd name="T40" fmla="*/ 5 w 19"/>
                <a:gd name="T41" fmla="*/ 15 h 19"/>
                <a:gd name="T42" fmla="*/ 3 w 19"/>
                <a:gd name="T43" fmla="*/ 10 h 19"/>
                <a:gd name="T44" fmla="*/ 5 w 19"/>
                <a:gd name="T45" fmla="*/ 6 h 19"/>
                <a:gd name="T46" fmla="*/ 9 w 19"/>
                <a:gd name="T47" fmla="*/ 4 h 19"/>
                <a:gd name="T48" fmla="*/ 13 w 19"/>
                <a:gd name="T49" fmla="*/ 6 h 19"/>
                <a:gd name="T50" fmla="*/ 15 w 19"/>
                <a:gd name="T51" fmla="*/ 10 h 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"/>
                <a:gd name="T79" fmla="*/ 0 h 19"/>
                <a:gd name="T80" fmla="*/ 19 w 19"/>
                <a:gd name="T81" fmla="*/ 19 h 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" h="19">
                  <a:moveTo>
                    <a:pt x="19" y="10"/>
                  </a:moveTo>
                  <a:lnTo>
                    <a:pt x="19" y="8"/>
                  </a:lnTo>
                  <a:lnTo>
                    <a:pt x="15" y="4"/>
                  </a:lnTo>
                  <a:lnTo>
                    <a:pt x="13" y="2"/>
                  </a:lnTo>
                  <a:lnTo>
                    <a:pt x="9" y="0"/>
                  </a:lnTo>
                  <a:lnTo>
                    <a:pt x="5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2" y="17"/>
                  </a:lnTo>
                  <a:lnTo>
                    <a:pt x="5" y="19"/>
                  </a:lnTo>
                  <a:lnTo>
                    <a:pt x="9" y="19"/>
                  </a:lnTo>
                  <a:lnTo>
                    <a:pt x="13" y="19"/>
                  </a:lnTo>
                  <a:lnTo>
                    <a:pt x="15" y="17"/>
                  </a:lnTo>
                  <a:lnTo>
                    <a:pt x="19" y="13"/>
                  </a:lnTo>
                  <a:lnTo>
                    <a:pt x="19" y="10"/>
                  </a:lnTo>
                  <a:close/>
                  <a:moveTo>
                    <a:pt x="15" y="10"/>
                  </a:moveTo>
                  <a:lnTo>
                    <a:pt x="13" y="15"/>
                  </a:lnTo>
                  <a:lnTo>
                    <a:pt x="9" y="15"/>
                  </a:lnTo>
                  <a:lnTo>
                    <a:pt x="5" y="15"/>
                  </a:lnTo>
                  <a:lnTo>
                    <a:pt x="3" y="10"/>
                  </a:lnTo>
                  <a:lnTo>
                    <a:pt x="5" y="6"/>
                  </a:lnTo>
                  <a:lnTo>
                    <a:pt x="9" y="4"/>
                  </a:lnTo>
                  <a:lnTo>
                    <a:pt x="13" y="6"/>
                  </a:lnTo>
                  <a:lnTo>
                    <a:pt x="15" y="10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02" name="Freeform 1473">
              <a:extLst>
                <a:ext uri="{FF2B5EF4-FFF2-40B4-BE49-F238E27FC236}">
                  <a16:creationId xmlns:a16="http://schemas.microsoft.com/office/drawing/2014/main" id="{448284D2-A0D0-7937-CA23-235FAD6159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42" y="2842"/>
              <a:ext cx="15" cy="15"/>
            </a:xfrm>
            <a:custGeom>
              <a:avLst/>
              <a:gdLst>
                <a:gd name="T0" fmla="*/ 15 w 15"/>
                <a:gd name="T1" fmla="*/ 8 h 15"/>
                <a:gd name="T2" fmla="*/ 15 w 15"/>
                <a:gd name="T3" fmla="*/ 6 h 15"/>
                <a:gd name="T4" fmla="*/ 13 w 15"/>
                <a:gd name="T5" fmla="*/ 4 h 15"/>
                <a:gd name="T6" fmla="*/ 11 w 15"/>
                <a:gd name="T7" fmla="*/ 2 h 15"/>
                <a:gd name="T8" fmla="*/ 7 w 15"/>
                <a:gd name="T9" fmla="*/ 0 h 15"/>
                <a:gd name="T10" fmla="*/ 3 w 15"/>
                <a:gd name="T11" fmla="*/ 2 h 15"/>
                <a:gd name="T12" fmla="*/ 1 w 15"/>
                <a:gd name="T13" fmla="*/ 4 h 15"/>
                <a:gd name="T14" fmla="*/ 0 w 15"/>
                <a:gd name="T15" fmla="*/ 6 h 15"/>
                <a:gd name="T16" fmla="*/ 0 w 15"/>
                <a:gd name="T17" fmla="*/ 8 h 15"/>
                <a:gd name="T18" fmla="*/ 0 w 15"/>
                <a:gd name="T19" fmla="*/ 11 h 15"/>
                <a:gd name="T20" fmla="*/ 1 w 15"/>
                <a:gd name="T21" fmla="*/ 13 h 15"/>
                <a:gd name="T22" fmla="*/ 3 w 15"/>
                <a:gd name="T23" fmla="*/ 15 h 15"/>
                <a:gd name="T24" fmla="*/ 7 w 15"/>
                <a:gd name="T25" fmla="*/ 15 h 15"/>
                <a:gd name="T26" fmla="*/ 11 w 15"/>
                <a:gd name="T27" fmla="*/ 15 h 15"/>
                <a:gd name="T28" fmla="*/ 13 w 15"/>
                <a:gd name="T29" fmla="*/ 13 h 15"/>
                <a:gd name="T30" fmla="*/ 15 w 15"/>
                <a:gd name="T31" fmla="*/ 11 h 15"/>
                <a:gd name="T32" fmla="*/ 15 w 15"/>
                <a:gd name="T33" fmla="*/ 8 h 15"/>
                <a:gd name="T34" fmla="*/ 11 w 15"/>
                <a:gd name="T35" fmla="*/ 8 h 15"/>
                <a:gd name="T36" fmla="*/ 9 w 15"/>
                <a:gd name="T37" fmla="*/ 11 h 15"/>
                <a:gd name="T38" fmla="*/ 7 w 15"/>
                <a:gd name="T39" fmla="*/ 11 h 15"/>
                <a:gd name="T40" fmla="*/ 5 w 15"/>
                <a:gd name="T41" fmla="*/ 11 h 15"/>
                <a:gd name="T42" fmla="*/ 3 w 15"/>
                <a:gd name="T43" fmla="*/ 8 h 15"/>
                <a:gd name="T44" fmla="*/ 5 w 15"/>
                <a:gd name="T45" fmla="*/ 6 h 15"/>
                <a:gd name="T46" fmla="*/ 7 w 15"/>
                <a:gd name="T47" fmla="*/ 4 h 15"/>
                <a:gd name="T48" fmla="*/ 9 w 15"/>
                <a:gd name="T49" fmla="*/ 6 h 15"/>
                <a:gd name="T50" fmla="*/ 11 w 15"/>
                <a:gd name="T51" fmla="*/ 8 h 1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5"/>
                <a:gd name="T79" fmla="*/ 0 h 15"/>
                <a:gd name="T80" fmla="*/ 15 w 15"/>
                <a:gd name="T81" fmla="*/ 15 h 1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5" h="15">
                  <a:moveTo>
                    <a:pt x="15" y="8"/>
                  </a:moveTo>
                  <a:lnTo>
                    <a:pt x="15" y="6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7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3" y="15"/>
                  </a:lnTo>
                  <a:lnTo>
                    <a:pt x="7" y="15"/>
                  </a:lnTo>
                  <a:lnTo>
                    <a:pt x="11" y="15"/>
                  </a:lnTo>
                  <a:lnTo>
                    <a:pt x="13" y="13"/>
                  </a:lnTo>
                  <a:lnTo>
                    <a:pt x="15" y="11"/>
                  </a:lnTo>
                  <a:lnTo>
                    <a:pt x="15" y="8"/>
                  </a:lnTo>
                  <a:close/>
                  <a:moveTo>
                    <a:pt x="11" y="8"/>
                  </a:moveTo>
                  <a:lnTo>
                    <a:pt x="9" y="11"/>
                  </a:lnTo>
                  <a:lnTo>
                    <a:pt x="7" y="11"/>
                  </a:lnTo>
                  <a:lnTo>
                    <a:pt x="5" y="11"/>
                  </a:lnTo>
                  <a:lnTo>
                    <a:pt x="3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6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03" name="Freeform 1474">
              <a:extLst>
                <a:ext uri="{FF2B5EF4-FFF2-40B4-BE49-F238E27FC236}">
                  <a16:creationId xmlns:a16="http://schemas.microsoft.com/office/drawing/2014/main" id="{2E4EC0E0-63F1-F9BC-001A-FF4193844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" y="2844"/>
              <a:ext cx="12" cy="11"/>
            </a:xfrm>
            <a:custGeom>
              <a:avLst/>
              <a:gdLst>
                <a:gd name="T0" fmla="*/ 12 w 12"/>
                <a:gd name="T1" fmla="*/ 6 h 11"/>
                <a:gd name="T2" fmla="*/ 10 w 12"/>
                <a:gd name="T3" fmla="*/ 2 h 11"/>
                <a:gd name="T4" fmla="*/ 6 w 12"/>
                <a:gd name="T5" fmla="*/ 0 h 11"/>
                <a:gd name="T6" fmla="*/ 2 w 12"/>
                <a:gd name="T7" fmla="*/ 2 h 11"/>
                <a:gd name="T8" fmla="*/ 0 w 12"/>
                <a:gd name="T9" fmla="*/ 6 h 11"/>
                <a:gd name="T10" fmla="*/ 2 w 12"/>
                <a:gd name="T11" fmla="*/ 11 h 11"/>
                <a:gd name="T12" fmla="*/ 6 w 12"/>
                <a:gd name="T13" fmla="*/ 11 h 11"/>
                <a:gd name="T14" fmla="*/ 10 w 12"/>
                <a:gd name="T15" fmla="*/ 11 h 11"/>
                <a:gd name="T16" fmla="*/ 12 w 12"/>
                <a:gd name="T17" fmla="*/ 6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11"/>
                <a:gd name="T29" fmla="*/ 12 w 12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11">
                  <a:moveTo>
                    <a:pt x="12" y="6"/>
                  </a:move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2" y="11"/>
                  </a:lnTo>
                  <a:lnTo>
                    <a:pt x="6" y="11"/>
                  </a:lnTo>
                  <a:lnTo>
                    <a:pt x="10" y="11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04" name="Freeform 1475">
              <a:extLst>
                <a:ext uri="{FF2B5EF4-FFF2-40B4-BE49-F238E27FC236}">
                  <a16:creationId xmlns:a16="http://schemas.microsoft.com/office/drawing/2014/main" id="{9E5CF6D5-6CF4-42FC-D4A0-4BC17E90C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5" y="2846"/>
              <a:ext cx="8" cy="7"/>
            </a:xfrm>
            <a:custGeom>
              <a:avLst/>
              <a:gdLst>
                <a:gd name="T0" fmla="*/ 8 w 8"/>
                <a:gd name="T1" fmla="*/ 4 h 7"/>
                <a:gd name="T2" fmla="*/ 6 w 8"/>
                <a:gd name="T3" fmla="*/ 2 h 7"/>
                <a:gd name="T4" fmla="*/ 4 w 8"/>
                <a:gd name="T5" fmla="*/ 0 h 7"/>
                <a:gd name="T6" fmla="*/ 2 w 8"/>
                <a:gd name="T7" fmla="*/ 2 h 7"/>
                <a:gd name="T8" fmla="*/ 0 w 8"/>
                <a:gd name="T9" fmla="*/ 4 h 7"/>
                <a:gd name="T10" fmla="*/ 2 w 8"/>
                <a:gd name="T11" fmla="*/ 7 h 7"/>
                <a:gd name="T12" fmla="*/ 4 w 8"/>
                <a:gd name="T13" fmla="*/ 7 h 7"/>
                <a:gd name="T14" fmla="*/ 6 w 8"/>
                <a:gd name="T15" fmla="*/ 7 h 7"/>
                <a:gd name="T16" fmla="*/ 8 w 8"/>
                <a:gd name="T17" fmla="*/ 4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7"/>
                <a:gd name="T29" fmla="*/ 8 w 8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7">
                  <a:moveTo>
                    <a:pt x="8" y="4"/>
                  </a:moveTo>
                  <a:lnTo>
                    <a:pt x="6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2" y="7"/>
                  </a:lnTo>
                  <a:lnTo>
                    <a:pt x="4" y="7"/>
                  </a:lnTo>
                  <a:lnTo>
                    <a:pt x="6" y="7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05" name="Freeform 1476">
              <a:extLst>
                <a:ext uri="{FF2B5EF4-FFF2-40B4-BE49-F238E27FC236}">
                  <a16:creationId xmlns:a16="http://schemas.microsoft.com/office/drawing/2014/main" id="{F8E9B0B5-0F28-DEAB-EE25-5D0471B5D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7" y="2848"/>
              <a:ext cx="4" cy="4"/>
            </a:xfrm>
            <a:custGeom>
              <a:avLst/>
              <a:gdLst>
                <a:gd name="T0" fmla="*/ 4 w 4"/>
                <a:gd name="T1" fmla="*/ 2 h 4"/>
                <a:gd name="T2" fmla="*/ 4 w 4"/>
                <a:gd name="T3" fmla="*/ 2 h 4"/>
                <a:gd name="T4" fmla="*/ 2 w 4"/>
                <a:gd name="T5" fmla="*/ 0 h 4"/>
                <a:gd name="T6" fmla="*/ 0 w 4"/>
                <a:gd name="T7" fmla="*/ 2 h 4"/>
                <a:gd name="T8" fmla="*/ 0 w 4"/>
                <a:gd name="T9" fmla="*/ 2 h 4"/>
                <a:gd name="T10" fmla="*/ 0 w 4"/>
                <a:gd name="T11" fmla="*/ 4 h 4"/>
                <a:gd name="T12" fmla="*/ 2 w 4"/>
                <a:gd name="T13" fmla="*/ 4 h 4"/>
                <a:gd name="T14" fmla="*/ 4 w 4"/>
                <a:gd name="T15" fmla="*/ 4 h 4"/>
                <a:gd name="T16" fmla="*/ 4 w 4"/>
                <a:gd name="T17" fmla="*/ 2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4"/>
                <a:gd name="T29" fmla="*/ 4 w 4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4">
                  <a:moveTo>
                    <a:pt x="4" y="2"/>
                  </a:moveTo>
                  <a:lnTo>
                    <a:pt x="4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06" name="Freeform 1477">
              <a:extLst>
                <a:ext uri="{FF2B5EF4-FFF2-40B4-BE49-F238E27FC236}">
                  <a16:creationId xmlns:a16="http://schemas.microsoft.com/office/drawing/2014/main" id="{90C716DE-1E4E-DE56-329E-88B85E961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2852"/>
              <a:ext cx="9" cy="42"/>
            </a:xfrm>
            <a:custGeom>
              <a:avLst/>
              <a:gdLst>
                <a:gd name="T0" fmla="*/ 5 w 9"/>
                <a:gd name="T1" fmla="*/ 42 h 42"/>
                <a:gd name="T2" fmla="*/ 5 w 9"/>
                <a:gd name="T3" fmla="*/ 42 h 42"/>
                <a:gd name="T4" fmla="*/ 9 w 9"/>
                <a:gd name="T5" fmla="*/ 32 h 42"/>
                <a:gd name="T6" fmla="*/ 9 w 9"/>
                <a:gd name="T7" fmla="*/ 21 h 42"/>
                <a:gd name="T8" fmla="*/ 9 w 9"/>
                <a:gd name="T9" fmla="*/ 9 h 42"/>
                <a:gd name="T10" fmla="*/ 9 w 9"/>
                <a:gd name="T11" fmla="*/ 0 h 42"/>
                <a:gd name="T12" fmla="*/ 4 w 9"/>
                <a:gd name="T13" fmla="*/ 0 h 42"/>
                <a:gd name="T14" fmla="*/ 4 w 9"/>
                <a:gd name="T15" fmla="*/ 9 h 42"/>
                <a:gd name="T16" fmla="*/ 4 w 9"/>
                <a:gd name="T17" fmla="*/ 21 h 42"/>
                <a:gd name="T18" fmla="*/ 2 w 9"/>
                <a:gd name="T19" fmla="*/ 30 h 42"/>
                <a:gd name="T20" fmla="*/ 0 w 9"/>
                <a:gd name="T21" fmla="*/ 38 h 42"/>
                <a:gd name="T22" fmla="*/ 0 w 9"/>
                <a:gd name="T23" fmla="*/ 38 h 42"/>
                <a:gd name="T24" fmla="*/ 5 w 9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42"/>
                <a:gd name="T41" fmla="*/ 9 w 9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42">
                  <a:moveTo>
                    <a:pt x="5" y="42"/>
                  </a:moveTo>
                  <a:lnTo>
                    <a:pt x="5" y="42"/>
                  </a:lnTo>
                  <a:lnTo>
                    <a:pt x="9" y="32"/>
                  </a:lnTo>
                  <a:lnTo>
                    <a:pt x="9" y="21"/>
                  </a:lnTo>
                  <a:lnTo>
                    <a:pt x="9" y="9"/>
                  </a:lnTo>
                  <a:lnTo>
                    <a:pt x="9" y="0"/>
                  </a:lnTo>
                  <a:lnTo>
                    <a:pt x="4" y="0"/>
                  </a:lnTo>
                  <a:lnTo>
                    <a:pt x="4" y="9"/>
                  </a:lnTo>
                  <a:lnTo>
                    <a:pt x="4" y="21"/>
                  </a:lnTo>
                  <a:lnTo>
                    <a:pt x="2" y="30"/>
                  </a:lnTo>
                  <a:lnTo>
                    <a:pt x="0" y="38"/>
                  </a:lnTo>
                  <a:lnTo>
                    <a:pt x="5" y="4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07" name="Freeform 1478">
              <a:extLst>
                <a:ext uri="{FF2B5EF4-FFF2-40B4-BE49-F238E27FC236}">
                  <a16:creationId xmlns:a16="http://schemas.microsoft.com/office/drawing/2014/main" id="{E029483B-6142-8BCF-22EE-2AB3047C9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2" y="2890"/>
              <a:ext cx="55" cy="35"/>
            </a:xfrm>
            <a:custGeom>
              <a:avLst/>
              <a:gdLst>
                <a:gd name="T0" fmla="*/ 0 w 55"/>
                <a:gd name="T1" fmla="*/ 35 h 35"/>
                <a:gd name="T2" fmla="*/ 0 w 55"/>
                <a:gd name="T3" fmla="*/ 35 h 35"/>
                <a:gd name="T4" fmla="*/ 15 w 55"/>
                <a:gd name="T5" fmla="*/ 33 h 35"/>
                <a:gd name="T6" fmla="*/ 31 w 55"/>
                <a:gd name="T7" fmla="*/ 25 h 35"/>
                <a:gd name="T8" fmla="*/ 38 w 55"/>
                <a:gd name="T9" fmla="*/ 21 h 35"/>
                <a:gd name="T10" fmla="*/ 46 w 55"/>
                <a:gd name="T11" fmla="*/ 15 h 35"/>
                <a:gd name="T12" fmla="*/ 50 w 55"/>
                <a:gd name="T13" fmla="*/ 10 h 35"/>
                <a:gd name="T14" fmla="*/ 55 w 55"/>
                <a:gd name="T15" fmla="*/ 4 h 35"/>
                <a:gd name="T16" fmla="*/ 50 w 55"/>
                <a:gd name="T17" fmla="*/ 0 h 35"/>
                <a:gd name="T18" fmla="*/ 46 w 55"/>
                <a:gd name="T19" fmla="*/ 6 h 35"/>
                <a:gd name="T20" fmla="*/ 40 w 55"/>
                <a:gd name="T21" fmla="*/ 12 h 35"/>
                <a:gd name="T22" fmla="*/ 34 w 55"/>
                <a:gd name="T23" fmla="*/ 15 h 35"/>
                <a:gd name="T24" fmla="*/ 29 w 55"/>
                <a:gd name="T25" fmla="*/ 19 h 35"/>
                <a:gd name="T26" fmla="*/ 13 w 55"/>
                <a:gd name="T27" fmla="*/ 25 h 35"/>
                <a:gd name="T28" fmla="*/ 0 w 55"/>
                <a:gd name="T29" fmla="*/ 27 h 35"/>
                <a:gd name="T30" fmla="*/ 0 w 55"/>
                <a:gd name="T31" fmla="*/ 27 h 35"/>
                <a:gd name="T32" fmla="*/ 0 w 55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"/>
                <a:gd name="T52" fmla="*/ 0 h 35"/>
                <a:gd name="T53" fmla="*/ 55 w 55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" h="35">
                  <a:moveTo>
                    <a:pt x="0" y="35"/>
                  </a:moveTo>
                  <a:lnTo>
                    <a:pt x="0" y="35"/>
                  </a:lnTo>
                  <a:lnTo>
                    <a:pt x="15" y="33"/>
                  </a:lnTo>
                  <a:lnTo>
                    <a:pt x="31" y="25"/>
                  </a:lnTo>
                  <a:lnTo>
                    <a:pt x="38" y="21"/>
                  </a:lnTo>
                  <a:lnTo>
                    <a:pt x="46" y="15"/>
                  </a:lnTo>
                  <a:lnTo>
                    <a:pt x="50" y="10"/>
                  </a:lnTo>
                  <a:lnTo>
                    <a:pt x="55" y="4"/>
                  </a:lnTo>
                  <a:lnTo>
                    <a:pt x="50" y="0"/>
                  </a:lnTo>
                  <a:lnTo>
                    <a:pt x="46" y="6"/>
                  </a:lnTo>
                  <a:lnTo>
                    <a:pt x="40" y="12"/>
                  </a:lnTo>
                  <a:lnTo>
                    <a:pt x="34" y="15"/>
                  </a:lnTo>
                  <a:lnTo>
                    <a:pt x="29" y="19"/>
                  </a:lnTo>
                  <a:lnTo>
                    <a:pt x="13" y="25"/>
                  </a:lnTo>
                  <a:lnTo>
                    <a:pt x="0" y="27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08" name="Freeform 1479">
              <a:extLst>
                <a:ext uri="{FF2B5EF4-FFF2-40B4-BE49-F238E27FC236}">
                  <a16:creationId xmlns:a16="http://schemas.microsoft.com/office/drawing/2014/main" id="{1226599D-9E24-90F2-7268-7A33524F0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0" y="2917"/>
              <a:ext cx="92" cy="44"/>
            </a:xfrm>
            <a:custGeom>
              <a:avLst/>
              <a:gdLst>
                <a:gd name="T0" fmla="*/ 0 w 92"/>
                <a:gd name="T1" fmla="*/ 40 h 44"/>
                <a:gd name="T2" fmla="*/ 0 w 92"/>
                <a:gd name="T3" fmla="*/ 40 h 44"/>
                <a:gd name="T4" fmla="*/ 7 w 92"/>
                <a:gd name="T5" fmla="*/ 42 h 44"/>
                <a:gd name="T6" fmla="*/ 13 w 92"/>
                <a:gd name="T7" fmla="*/ 44 h 44"/>
                <a:gd name="T8" fmla="*/ 19 w 92"/>
                <a:gd name="T9" fmla="*/ 42 h 44"/>
                <a:gd name="T10" fmla="*/ 27 w 92"/>
                <a:gd name="T11" fmla="*/ 40 h 44"/>
                <a:gd name="T12" fmla="*/ 38 w 92"/>
                <a:gd name="T13" fmla="*/ 37 h 44"/>
                <a:gd name="T14" fmla="*/ 50 w 92"/>
                <a:gd name="T15" fmla="*/ 29 h 44"/>
                <a:gd name="T16" fmla="*/ 61 w 92"/>
                <a:gd name="T17" fmla="*/ 21 h 44"/>
                <a:gd name="T18" fmla="*/ 73 w 92"/>
                <a:gd name="T19" fmla="*/ 15 h 44"/>
                <a:gd name="T20" fmla="*/ 82 w 92"/>
                <a:gd name="T21" fmla="*/ 10 h 44"/>
                <a:gd name="T22" fmla="*/ 92 w 92"/>
                <a:gd name="T23" fmla="*/ 8 h 44"/>
                <a:gd name="T24" fmla="*/ 92 w 92"/>
                <a:gd name="T25" fmla="*/ 0 h 44"/>
                <a:gd name="T26" fmla="*/ 80 w 92"/>
                <a:gd name="T27" fmla="*/ 4 h 44"/>
                <a:gd name="T28" fmla="*/ 69 w 92"/>
                <a:gd name="T29" fmla="*/ 10 h 44"/>
                <a:gd name="T30" fmla="*/ 57 w 92"/>
                <a:gd name="T31" fmla="*/ 15 h 44"/>
                <a:gd name="T32" fmla="*/ 46 w 92"/>
                <a:gd name="T33" fmla="*/ 23 h 44"/>
                <a:gd name="T34" fmla="*/ 34 w 92"/>
                <a:gd name="T35" fmla="*/ 31 h 44"/>
                <a:gd name="T36" fmla="*/ 25 w 92"/>
                <a:gd name="T37" fmla="*/ 35 h 44"/>
                <a:gd name="T38" fmla="*/ 19 w 92"/>
                <a:gd name="T39" fmla="*/ 37 h 44"/>
                <a:gd name="T40" fmla="*/ 13 w 92"/>
                <a:gd name="T41" fmla="*/ 37 h 44"/>
                <a:gd name="T42" fmla="*/ 7 w 92"/>
                <a:gd name="T43" fmla="*/ 37 h 44"/>
                <a:gd name="T44" fmla="*/ 2 w 92"/>
                <a:gd name="T45" fmla="*/ 35 h 44"/>
                <a:gd name="T46" fmla="*/ 2 w 92"/>
                <a:gd name="T47" fmla="*/ 35 h 44"/>
                <a:gd name="T48" fmla="*/ 0 w 92"/>
                <a:gd name="T49" fmla="*/ 40 h 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2"/>
                <a:gd name="T76" fmla="*/ 0 h 44"/>
                <a:gd name="T77" fmla="*/ 92 w 92"/>
                <a:gd name="T78" fmla="*/ 44 h 4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2" h="44">
                  <a:moveTo>
                    <a:pt x="0" y="40"/>
                  </a:moveTo>
                  <a:lnTo>
                    <a:pt x="0" y="40"/>
                  </a:lnTo>
                  <a:lnTo>
                    <a:pt x="7" y="42"/>
                  </a:lnTo>
                  <a:lnTo>
                    <a:pt x="13" y="44"/>
                  </a:lnTo>
                  <a:lnTo>
                    <a:pt x="19" y="42"/>
                  </a:lnTo>
                  <a:lnTo>
                    <a:pt x="27" y="40"/>
                  </a:lnTo>
                  <a:lnTo>
                    <a:pt x="38" y="37"/>
                  </a:lnTo>
                  <a:lnTo>
                    <a:pt x="50" y="29"/>
                  </a:lnTo>
                  <a:lnTo>
                    <a:pt x="61" y="21"/>
                  </a:lnTo>
                  <a:lnTo>
                    <a:pt x="73" y="15"/>
                  </a:lnTo>
                  <a:lnTo>
                    <a:pt x="82" y="10"/>
                  </a:lnTo>
                  <a:lnTo>
                    <a:pt x="92" y="8"/>
                  </a:lnTo>
                  <a:lnTo>
                    <a:pt x="92" y="0"/>
                  </a:lnTo>
                  <a:lnTo>
                    <a:pt x="80" y="4"/>
                  </a:lnTo>
                  <a:lnTo>
                    <a:pt x="69" y="10"/>
                  </a:lnTo>
                  <a:lnTo>
                    <a:pt x="57" y="15"/>
                  </a:lnTo>
                  <a:lnTo>
                    <a:pt x="46" y="23"/>
                  </a:lnTo>
                  <a:lnTo>
                    <a:pt x="34" y="31"/>
                  </a:lnTo>
                  <a:lnTo>
                    <a:pt x="25" y="35"/>
                  </a:lnTo>
                  <a:lnTo>
                    <a:pt x="19" y="37"/>
                  </a:lnTo>
                  <a:lnTo>
                    <a:pt x="13" y="37"/>
                  </a:lnTo>
                  <a:lnTo>
                    <a:pt x="7" y="37"/>
                  </a:lnTo>
                  <a:lnTo>
                    <a:pt x="2" y="35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09" name="Freeform 1480">
              <a:extLst>
                <a:ext uri="{FF2B5EF4-FFF2-40B4-BE49-F238E27FC236}">
                  <a16:creationId xmlns:a16="http://schemas.microsoft.com/office/drawing/2014/main" id="{3DCA131B-AD44-1DE4-1F40-D0FEF1D50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2948"/>
              <a:ext cx="25" cy="9"/>
            </a:xfrm>
            <a:custGeom>
              <a:avLst/>
              <a:gdLst>
                <a:gd name="T0" fmla="*/ 0 w 25"/>
                <a:gd name="T1" fmla="*/ 8 h 9"/>
                <a:gd name="T2" fmla="*/ 0 w 25"/>
                <a:gd name="T3" fmla="*/ 8 h 9"/>
                <a:gd name="T4" fmla="*/ 11 w 25"/>
                <a:gd name="T5" fmla="*/ 8 h 9"/>
                <a:gd name="T6" fmla="*/ 23 w 25"/>
                <a:gd name="T7" fmla="*/ 9 h 9"/>
                <a:gd name="T8" fmla="*/ 25 w 25"/>
                <a:gd name="T9" fmla="*/ 4 h 9"/>
                <a:gd name="T10" fmla="*/ 13 w 25"/>
                <a:gd name="T11" fmla="*/ 0 h 9"/>
                <a:gd name="T12" fmla="*/ 0 w 25"/>
                <a:gd name="T13" fmla="*/ 2 h 9"/>
                <a:gd name="T14" fmla="*/ 0 w 25"/>
                <a:gd name="T15" fmla="*/ 2 h 9"/>
                <a:gd name="T16" fmla="*/ 0 w 25"/>
                <a:gd name="T17" fmla="*/ 8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9"/>
                <a:gd name="T29" fmla="*/ 25 w 25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9">
                  <a:moveTo>
                    <a:pt x="0" y="8"/>
                  </a:moveTo>
                  <a:lnTo>
                    <a:pt x="0" y="8"/>
                  </a:lnTo>
                  <a:lnTo>
                    <a:pt x="11" y="8"/>
                  </a:lnTo>
                  <a:lnTo>
                    <a:pt x="23" y="9"/>
                  </a:lnTo>
                  <a:lnTo>
                    <a:pt x="25" y="4"/>
                  </a:lnTo>
                  <a:lnTo>
                    <a:pt x="13" y="0"/>
                  </a:lnTo>
                  <a:lnTo>
                    <a:pt x="0" y="2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10" name="Freeform 1481">
              <a:extLst>
                <a:ext uri="{FF2B5EF4-FFF2-40B4-BE49-F238E27FC236}">
                  <a16:creationId xmlns:a16="http://schemas.microsoft.com/office/drawing/2014/main" id="{F0F926B0-C4BB-6783-A9CF-F17469ACD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8" y="2932"/>
              <a:ext cx="39" cy="24"/>
            </a:xfrm>
            <a:custGeom>
              <a:avLst/>
              <a:gdLst>
                <a:gd name="T0" fmla="*/ 0 w 39"/>
                <a:gd name="T1" fmla="*/ 8 h 24"/>
                <a:gd name="T2" fmla="*/ 0 w 39"/>
                <a:gd name="T3" fmla="*/ 8 h 24"/>
                <a:gd name="T4" fmla="*/ 10 w 39"/>
                <a:gd name="T5" fmla="*/ 12 h 24"/>
                <a:gd name="T6" fmla="*/ 19 w 39"/>
                <a:gd name="T7" fmla="*/ 18 h 24"/>
                <a:gd name="T8" fmla="*/ 29 w 39"/>
                <a:gd name="T9" fmla="*/ 24 h 24"/>
                <a:gd name="T10" fmla="*/ 39 w 39"/>
                <a:gd name="T11" fmla="*/ 24 h 24"/>
                <a:gd name="T12" fmla="*/ 39 w 39"/>
                <a:gd name="T13" fmla="*/ 18 h 24"/>
                <a:gd name="T14" fmla="*/ 31 w 39"/>
                <a:gd name="T15" fmla="*/ 16 h 24"/>
                <a:gd name="T16" fmla="*/ 21 w 39"/>
                <a:gd name="T17" fmla="*/ 12 h 24"/>
                <a:gd name="T18" fmla="*/ 14 w 39"/>
                <a:gd name="T19" fmla="*/ 6 h 24"/>
                <a:gd name="T20" fmla="*/ 4 w 39"/>
                <a:gd name="T21" fmla="*/ 0 h 24"/>
                <a:gd name="T22" fmla="*/ 4 w 39"/>
                <a:gd name="T23" fmla="*/ 0 h 24"/>
                <a:gd name="T24" fmla="*/ 0 w 39"/>
                <a:gd name="T25" fmla="*/ 8 h 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9"/>
                <a:gd name="T40" fmla="*/ 0 h 24"/>
                <a:gd name="T41" fmla="*/ 39 w 39"/>
                <a:gd name="T42" fmla="*/ 24 h 2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9" h="24">
                  <a:moveTo>
                    <a:pt x="0" y="8"/>
                  </a:moveTo>
                  <a:lnTo>
                    <a:pt x="0" y="8"/>
                  </a:lnTo>
                  <a:lnTo>
                    <a:pt x="10" y="12"/>
                  </a:lnTo>
                  <a:lnTo>
                    <a:pt x="19" y="18"/>
                  </a:lnTo>
                  <a:lnTo>
                    <a:pt x="29" y="24"/>
                  </a:lnTo>
                  <a:lnTo>
                    <a:pt x="39" y="24"/>
                  </a:lnTo>
                  <a:lnTo>
                    <a:pt x="39" y="18"/>
                  </a:lnTo>
                  <a:lnTo>
                    <a:pt x="31" y="16"/>
                  </a:lnTo>
                  <a:lnTo>
                    <a:pt x="21" y="12"/>
                  </a:lnTo>
                  <a:lnTo>
                    <a:pt x="14" y="6"/>
                  </a:lnTo>
                  <a:lnTo>
                    <a:pt x="4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11" name="Freeform 1482">
              <a:extLst>
                <a:ext uri="{FF2B5EF4-FFF2-40B4-BE49-F238E27FC236}">
                  <a16:creationId xmlns:a16="http://schemas.microsoft.com/office/drawing/2014/main" id="{FE513328-1115-A911-5F16-8A80CA5DE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2930"/>
              <a:ext cx="23" cy="10"/>
            </a:xfrm>
            <a:custGeom>
              <a:avLst/>
              <a:gdLst>
                <a:gd name="T0" fmla="*/ 0 w 23"/>
                <a:gd name="T1" fmla="*/ 6 h 10"/>
                <a:gd name="T2" fmla="*/ 0 w 23"/>
                <a:gd name="T3" fmla="*/ 6 h 10"/>
                <a:gd name="T4" fmla="*/ 10 w 23"/>
                <a:gd name="T5" fmla="*/ 8 h 10"/>
                <a:gd name="T6" fmla="*/ 19 w 23"/>
                <a:gd name="T7" fmla="*/ 10 h 10"/>
                <a:gd name="T8" fmla="*/ 23 w 23"/>
                <a:gd name="T9" fmla="*/ 2 h 10"/>
                <a:gd name="T10" fmla="*/ 11 w 23"/>
                <a:gd name="T11" fmla="*/ 2 h 10"/>
                <a:gd name="T12" fmla="*/ 2 w 23"/>
                <a:gd name="T13" fmla="*/ 0 h 10"/>
                <a:gd name="T14" fmla="*/ 2 w 23"/>
                <a:gd name="T15" fmla="*/ 0 h 10"/>
                <a:gd name="T16" fmla="*/ 0 w 23"/>
                <a:gd name="T17" fmla="*/ 6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10"/>
                <a:gd name="T29" fmla="*/ 23 w 23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10">
                  <a:moveTo>
                    <a:pt x="0" y="6"/>
                  </a:moveTo>
                  <a:lnTo>
                    <a:pt x="0" y="6"/>
                  </a:lnTo>
                  <a:lnTo>
                    <a:pt x="10" y="8"/>
                  </a:lnTo>
                  <a:lnTo>
                    <a:pt x="19" y="10"/>
                  </a:lnTo>
                  <a:lnTo>
                    <a:pt x="23" y="2"/>
                  </a:lnTo>
                  <a:lnTo>
                    <a:pt x="11" y="2"/>
                  </a:lnTo>
                  <a:lnTo>
                    <a:pt x="2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12" name="Freeform 1483">
              <a:extLst>
                <a:ext uri="{FF2B5EF4-FFF2-40B4-BE49-F238E27FC236}">
                  <a16:creationId xmlns:a16="http://schemas.microsoft.com/office/drawing/2014/main" id="{05F7E8A6-E7F9-30B9-44D2-DB5DE500C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6" y="2892"/>
              <a:ext cx="35" cy="44"/>
            </a:xfrm>
            <a:custGeom>
              <a:avLst/>
              <a:gdLst>
                <a:gd name="T0" fmla="*/ 0 w 35"/>
                <a:gd name="T1" fmla="*/ 4 h 44"/>
                <a:gd name="T2" fmla="*/ 0 w 35"/>
                <a:gd name="T3" fmla="*/ 4 h 44"/>
                <a:gd name="T4" fmla="*/ 6 w 35"/>
                <a:gd name="T5" fmla="*/ 15 h 44"/>
                <a:gd name="T6" fmla="*/ 12 w 35"/>
                <a:gd name="T7" fmla="*/ 25 h 44"/>
                <a:gd name="T8" fmla="*/ 14 w 35"/>
                <a:gd name="T9" fmla="*/ 31 h 44"/>
                <a:gd name="T10" fmla="*/ 20 w 35"/>
                <a:gd name="T11" fmla="*/ 35 h 44"/>
                <a:gd name="T12" fmla="*/ 25 w 35"/>
                <a:gd name="T13" fmla="*/ 40 h 44"/>
                <a:gd name="T14" fmla="*/ 33 w 35"/>
                <a:gd name="T15" fmla="*/ 44 h 44"/>
                <a:gd name="T16" fmla="*/ 35 w 35"/>
                <a:gd name="T17" fmla="*/ 38 h 44"/>
                <a:gd name="T18" fmla="*/ 29 w 35"/>
                <a:gd name="T19" fmla="*/ 35 h 44"/>
                <a:gd name="T20" fmla="*/ 23 w 35"/>
                <a:gd name="T21" fmla="*/ 31 h 44"/>
                <a:gd name="T22" fmla="*/ 20 w 35"/>
                <a:gd name="T23" fmla="*/ 27 h 44"/>
                <a:gd name="T24" fmla="*/ 18 w 35"/>
                <a:gd name="T25" fmla="*/ 23 h 44"/>
                <a:gd name="T26" fmla="*/ 12 w 35"/>
                <a:gd name="T27" fmla="*/ 12 h 44"/>
                <a:gd name="T28" fmla="*/ 6 w 35"/>
                <a:gd name="T29" fmla="*/ 0 h 44"/>
                <a:gd name="T30" fmla="*/ 6 w 35"/>
                <a:gd name="T31" fmla="*/ 0 h 44"/>
                <a:gd name="T32" fmla="*/ 0 w 35"/>
                <a:gd name="T33" fmla="*/ 4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44"/>
                <a:gd name="T53" fmla="*/ 35 w 35"/>
                <a:gd name="T54" fmla="*/ 44 h 4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44">
                  <a:moveTo>
                    <a:pt x="0" y="4"/>
                  </a:moveTo>
                  <a:lnTo>
                    <a:pt x="0" y="4"/>
                  </a:lnTo>
                  <a:lnTo>
                    <a:pt x="6" y="15"/>
                  </a:lnTo>
                  <a:lnTo>
                    <a:pt x="12" y="25"/>
                  </a:lnTo>
                  <a:lnTo>
                    <a:pt x="14" y="31"/>
                  </a:lnTo>
                  <a:lnTo>
                    <a:pt x="20" y="35"/>
                  </a:lnTo>
                  <a:lnTo>
                    <a:pt x="25" y="40"/>
                  </a:lnTo>
                  <a:lnTo>
                    <a:pt x="33" y="44"/>
                  </a:lnTo>
                  <a:lnTo>
                    <a:pt x="35" y="38"/>
                  </a:lnTo>
                  <a:lnTo>
                    <a:pt x="29" y="35"/>
                  </a:lnTo>
                  <a:lnTo>
                    <a:pt x="23" y="31"/>
                  </a:lnTo>
                  <a:lnTo>
                    <a:pt x="20" y="27"/>
                  </a:lnTo>
                  <a:lnTo>
                    <a:pt x="18" y="23"/>
                  </a:lnTo>
                  <a:lnTo>
                    <a:pt x="12" y="12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13" name="Freeform 1484">
              <a:extLst>
                <a:ext uri="{FF2B5EF4-FFF2-40B4-BE49-F238E27FC236}">
                  <a16:creationId xmlns:a16="http://schemas.microsoft.com/office/drawing/2014/main" id="{81536AA8-6539-0C2C-7CFE-A5AE71423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6" y="2853"/>
              <a:ext cx="36" cy="43"/>
            </a:xfrm>
            <a:custGeom>
              <a:avLst/>
              <a:gdLst>
                <a:gd name="T0" fmla="*/ 0 w 36"/>
                <a:gd name="T1" fmla="*/ 0 h 43"/>
                <a:gd name="T2" fmla="*/ 0 w 36"/>
                <a:gd name="T3" fmla="*/ 0 h 43"/>
                <a:gd name="T4" fmla="*/ 0 w 36"/>
                <a:gd name="T5" fmla="*/ 6 h 43"/>
                <a:gd name="T6" fmla="*/ 3 w 36"/>
                <a:gd name="T7" fmla="*/ 14 h 43"/>
                <a:gd name="T8" fmla="*/ 7 w 36"/>
                <a:gd name="T9" fmla="*/ 18 h 43"/>
                <a:gd name="T10" fmla="*/ 11 w 36"/>
                <a:gd name="T11" fmla="*/ 24 h 43"/>
                <a:gd name="T12" fmla="*/ 23 w 36"/>
                <a:gd name="T13" fmla="*/ 33 h 43"/>
                <a:gd name="T14" fmla="*/ 30 w 36"/>
                <a:gd name="T15" fmla="*/ 43 h 43"/>
                <a:gd name="T16" fmla="*/ 36 w 36"/>
                <a:gd name="T17" fmla="*/ 39 h 43"/>
                <a:gd name="T18" fmla="*/ 26 w 36"/>
                <a:gd name="T19" fmla="*/ 27 h 43"/>
                <a:gd name="T20" fmla="*/ 17 w 36"/>
                <a:gd name="T21" fmla="*/ 20 h 43"/>
                <a:gd name="T22" fmla="*/ 11 w 36"/>
                <a:gd name="T23" fmla="*/ 14 h 43"/>
                <a:gd name="T24" fmla="*/ 9 w 36"/>
                <a:gd name="T25" fmla="*/ 10 h 43"/>
                <a:gd name="T26" fmla="*/ 5 w 36"/>
                <a:gd name="T27" fmla="*/ 4 h 43"/>
                <a:gd name="T28" fmla="*/ 5 w 36"/>
                <a:gd name="T29" fmla="*/ 0 h 43"/>
                <a:gd name="T30" fmla="*/ 5 w 36"/>
                <a:gd name="T31" fmla="*/ 0 h 43"/>
                <a:gd name="T32" fmla="*/ 0 w 36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3"/>
                <a:gd name="T53" fmla="*/ 36 w 36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3"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3" y="14"/>
                  </a:lnTo>
                  <a:lnTo>
                    <a:pt x="7" y="18"/>
                  </a:lnTo>
                  <a:lnTo>
                    <a:pt x="11" y="24"/>
                  </a:lnTo>
                  <a:lnTo>
                    <a:pt x="23" y="33"/>
                  </a:lnTo>
                  <a:lnTo>
                    <a:pt x="30" y="43"/>
                  </a:lnTo>
                  <a:lnTo>
                    <a:pt x="36" y="39"/>
                  </a:lnTo>
                  <a:lnTo>
                    <a:pt x="26" y="27"/>
                  </a:lnTo>
                  <a:lnTo>
                    <a:pt x="17" y="20"/>
                  </a:lnTo>
                  <a:lnTo>
                    <a:pt x="11" y="14"/>
                  </a:lnTo>
                  <a:lnTo>
                    <a:pt x="9" y="10"/>
                  </a:lnTo>
                  <a:lnTo>
                    <a:pt x="5" y="4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14" name="Freeform 1485">
              <a:extLst>
                <a:ext uri="{FF2B5EF4-FFF2-40B4-BE49-F238E27FC236}">
                  <a16:creationId xmlns:a16="http://schemas.microsoft.com/office/drawing/2014/main" id="{9F8A6047-F86A-A02F-DE76-D4DEBBE13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6" y="2805"/>
              <a:ext cx="25" cy="48"/>
            </a:xfrm>
            <a:custGeom>
              <a:avLst/>
              <a:gdLst>
                <a:gd name="T0" fmla="*/ 19 w 25"/>
                <a:gd name="T1" fmla="*/ 0 h 48"/>
                <a:gd name="T2" fmla="*/ 19 w 25"/>
                <a:gd name="T3" fmla="*/ 0 h 48"/>
                <a:gd name="T4" fmla="*/ 13 w 25"/>
                <a:gd name="T5" fmla="*/ 12 h 48"/>
                <a:gd name="T6" fmla="*/ 7 w 25"/>
                <a:gd name="T7" fmla="*/ 23 h 48"/>
                <a:gd name="T8" fmla="*/ 2 w 25"/>
                <a:gd name="T9" fmla="*/ 37 h 48"/>
                <a:gd name="T10" fmla="*/ 0 w 25"/>
                <a:gd name="T11" fmla="*/ 48 h 48"/>
                <a:gd name="T12" fmla="*/ 5 w 25"/>
                <a:gd name="T13" fmla="*/ 48 h 48"/>
                <a:gd name="T14" fmla="*/ 7 w 25"/>
                <a:gd name="T15" fmla="*/ 39 h 48"/>
                <a:gd name="T16" fmla="*/ 13 w 25"/>
                <a:gd name="T17" fmla="*/ 27 h 48"/>
                <a:gd name="T18" fmla="*/ 19 w 25"/>
                <a:gd name="T19" fmla="*/ 16 h 48"/>
                <a:gd name="T20" fmla="*/ 25 w 25"/>
                <a:gd name="T21" fmla="*/ 4 h 48"/>
                <a:gd name="T22" fmla="*/ 25 w 25"/>
                <a:gd name="T23" fmla="*/ 4 h 48"/>
                <a:gd name="T24" fmla="*/ 19 w 25"/>
                <a:gd name="T25" fmla="*/ 0 h 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5"/>
                <a:gd name="T40" fmla="*/ 0 h 48"/>
                <a:gd name="T41" fmla="*/ 25 w 25"/>
                <a:gd name="T42" fmla="*/ 48 h 4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5" h="48">
                  <a:moveTo>
                    <a:pt x="19" y="0"/>
                  </a:moveTo>
                  <a:lnTo>
                    <a:pt x="19" y="0"/>
                  </a:lnTo>
                  <a:lnTo>
                    <a:pt x="13" y="12"/>
                  </a:lnTo>
                  <a:lnTo>
                    <a:pt x="7" y="23"/>
                  </a:lnTo>
                  <a:lnTo>
                    <a:pt x="2" y="37"/>
                  </a:lnTo>
                  <a:lnTo>
                    <a:pt x="0" y="48"/>
                  </a:lnTo>
                  <a:lnTo>
                    <a:pt x="5" y="48"/>
                  </a:lnTo>
                  <a:lnTo>
                    <a:pt x="7" y="39"/>
                  </a:lnTo>
                  <a:lnTo>
                    <a:pt x="13" y="27"/>
                  </a:lnTo>
                  <a:lnTo>
                    <a:pt x="19" y="16"/>
                  </a:lnTo>
                  <a:lnTo>
                    <a:pt x="25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15" name="Freeform 1486">
              <a:extLst>
                <a:ext uri="{FF2B5EF4-FFF2-40B4-BE49-F238E27FC236}">
                  <a16:creationId xmlns:a16="http://schemas.microsoft.com/office/drawing/2014/main" id="{EAC68E79-D0F2-3A05-D855-67057C9E3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5" y="2790"/>
              <a:ext cx="32" cy="19"/>
            </a:xfrm>
            <a:custGeom>
              <a:avLst/>
              <a:gdLst>
                <a:gd name="T0" fmla="*/ 29 w 32"/>
                <a:gd name="T1" fmla="*/ 0 h 19"/>
                <a:gd name="T2" fmla="*/ 29 w 32"/>
                <a:gd name="T3" fmla="*/ 0 h 19"/>
                <a:gd name="T4" fmla="*/ 13 w 32"/>
                <a:gd name="T5" fmla="*/ 8 h 19"/>
                <a:gd name="T6" fmla="*/ 0 w 32"/>
                <a:gd name="T7" fmla="*/ 15 h 19"/>
                <a:gd name="T8" fmla="*/ 6 w 32"/>
                <a:gd name="T9" fmla="*/ 19 h 19"/>
                <a:gd name="T10" fmla="*/ 17 w 32"/>
                <a:gd name="T11" fmla="*/ 13 h 19"/>
                <a:gd name="T12" fmla="*/ 32 w 32"/>
                <a:gd name="T13" fmla="*/ 6 h 19"/>
                <a:gd name="T14" fmla="*/ 32 w 32"/>
                <a:gd name="T15" fmla="*/ 6 h 19"/>
                <a:gd name="T16" fmla="*/ 29 w 32"/>
                <a:gd name="T17" fmla="*/ 0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"/>
                <a:gd name="T28" fmla="*/ 0 h 19"/>
                <a:gd name="T29" fmla="*/ 32 w 32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" h="19">
                  <a:moveTo>
                    <a:pt x="29" y="0"/>
                  </a:moveTo>
                  <a:lnTo>
                    <a:pt x="29" y="0"/>
                  </a:lnTo>
                  <a:lnTo>
                    <a:pt x="13" y="8"/>
                  </a:lnTo>
                  <a:lnTo>
                    <a:pt x="0" y="15"/>
                  </a:lnTo>
                  <a:lnTo>
                    <a:pt x="6" y="19"/>
                  </a:lnTo>
                  <a:lnTo>
                    <a:pt x="17" y="13"/>
                  </a:lnTo>
                  <a:lnTo>
                    <a:pt x="32" y="6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16" name="Freeform 1487">
              <a:extLst>
                <a:ext uri="{FF2B5EF4-FFF2-40B4-BE49-F238E27FC236}">
                  <a16:creationId xmlns:a16="http://schemas.microsoft.com/office/drawing/2014/main" id="{4E7AC72A-6DF4-674B-1E4C-DAA7CF252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4" y="2763"/>
              <a:ext cx="53" cy="33"/>
            </a:xfrm>
            <a:custGeom>
              <a:avLst/>
              <a:gdLst>
                <a:gd name="T0" fmla="*/ 48 w 53"/>
                <a:gd name="T1" fmla="*/ 0 h 33"/>
                <a:gd name="T2" fmla="*/ 48 w 53"/>
                <a:gd name="T3" fmla="*/ 0 h 33"/>
                <a:gd name="T4" fmla="*/ 44 w 53"/>
                <a:gd name="T5" fmla="*/ 4 h 33"/>
                <a:gd name="T6" fmla="*/ 40 w 53"/>
                <a:gd name="T7" fmla="*/ 10 h 33"/>
                <a:gd name="T8" fmla="*/ 32 w 53"/>
                <a:gd name="T9" fmla="*/ 12 h 33"/>
                <a:gd name="T10" fmla="*/ 26 w 53"/>
                <a:gd name="T11" fmla="*/ 15 h 33"/>
                <a:gd name="T12" fmla="*/ 11 w 53"/>
                <a:gd name="T13" fmla="*/ 21 h 33"/>
                <a:gd name="T14" fmla="*/ 0 w 53"/>
                <a:gd name="T15" fmla="*/ 27 h 33"/>
                <a:gd name="T16" fmla="*/ 3 w 53"/>
                <a:gd name="T17" fmla="*/ 33 h 33"/>
                <a:gd name="T18" fmla="*/ 15 w 53"/>
                <a:gd name="T19" fmla="*/ 27 h 33"/>
                <a:gd name="T20" fmla="*/ 28 w 53"/>
                <a:gd name="T21" fmla="*/ 21 h 33"/>
                <a:gd name="T22" fmla="*/ 36 w 53"/>
                <a:gd name="T23" fmla="*/ 17 h 33"/>
                <a:gd name="T24" fmla="*/ 44 w 53"/>
                <a:gd name="T25" fmla="*/ 13 h 33"/>
                <a:gd name="T26" fmla="*/ 50 w 53"/>
                <a:gd name="T27" fmla="*/ 10 h 33"/>
                <a:gd name="T28" fmla="*/ 53 w 53"/>
                <a:gd name="T29" fmla="*/ 4 h 33"/>
                <a:gd name="T30" fmla="*/ 53 w 53"/>
                <a:gd name="T31" fmla="*/ 4 h 33"/>
                <a:gd name="T32" fmla="*/ 48 w 53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3"/>
                <a:gd name="T52" fmla="*/ 0 h 33"/>
                <a:gd name="T53" fmla="*/ 53 w 53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3" h="33">
                  <a:moveTo>
                    <a:pt x="48" y="0"/>
                  </a:moveTo>
                  <a:lnTo>
                    <a:pt x="48" y="0"/>
                  </a:lnTo>
                  <a:lnTo>
                    <a:pt x="44" y="4"/>
                  </a:lnTo>
                  <a:lnTo>
                    <a:pt x="40" y="10"/>
                  </a:lnTo>
                  <a:lnTo>
                    <a:pt x="32" y="12"/>
                  </a:lnTo>
                  <a:lnTo>
                    <a:pt x="26" y="15"/>
                  </a:lnTo>
                  <a:lnTo>
                    <a:pt x="11" y="21"/>
                  </a:lnTo>
                  <a:lnTo>
                    <a:pt x="0" y="27"/>
                  </a:lnTo>
                  <a:lnTo>
                    <a:pt x="3" y="33"/>
                  </a:lnTo>
                  <a:lnTo>
                    <a:pt x="15" y="27"/>
                  </a:lnTo>
                  <a:lnTo>
                    <a:pt x="28" y="21"/>
                  </a:lnTo>
                  <a:lnTo>
                    <a:pt x="36" y="17"/>
                  </a:lnTo>
                  <a:lnTo>
                    <a:pt x="44" y="13"/>
                  </a:lnTo>
                  <a:lnTo>
                    <a:pt x="50" y="10"/>
                  </a:lnTo>
                  <a:lnTo>
                    <a:pt x="53" y="4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17" name="Freeform 1488">
              <a:extLst>
                <a:ext uri="{FF2B5EF4-FFF2-40B4-BE49-F238E27FC236}">
                  <a16:creationId xmlns:a16="http://schemas.microsoft.com/office/drawing/2014/main" id="{226FB50A-53C9-D7B0-13AA-792E1CBF1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2751"/>
              <a:ext cx="65" cy="16"/>
            </a:xfrm>
            <a:custGeom>
              <a:avLst/>
              <a:gdLst>
                <a:gd name="T0" fmla="*/ 65 w 65"/>
                <a:gd name="T1" fmla="*/ 4 h 16"/>
                <a:gd name="T2" fmla="*/ 65 w 65"/>
                <a:gd name="T3" fmla="*/ 4 h 16"/>
                <a:gd name="T4" fmla="*/ 46 w 65"/>
                <a:gd name="T5" fmla="*/ 2 h 16"/>
                <a:gd name="T6" fmla="*/ 27 w 65"/>
                <a:gd name="T7" fmla="*/ 0 h 16"/>
                <a:gd name="T8" fmla="*/ 19 w 65"/>
                <a:gd name="T9" fmla="*/ 0 h 16"/>
                <a:gd name="T10" fmla="*/ 11 w 65"/>
                <a:gd name="T11" fmla="*/ 2 h 16"/>
                <a:gd name="T12" fmla="*/ 3 w 65"/>
                <a:gd name="T13" fmla="*/ 6 h 16"/>
                <a:gd name="T14" fmla="*/ 0 w 65"/>
                <a:gd name="T15" fmla="*/ 12 h 16"/>
                <a:gd name="T16" fmla="*/ 5 w 65"/>
                <a:gd name="T17" fmla="*/ 16 h 16"/>
                <a:gd name="T18" fmla="*/ 9 w 65"/>
                <a:gd name="T19" fmla="*/ 12 h 16"/>
                <a:gd name="T20" fmla="*/ 13 w 65"/>
                <a:gd name="T21" fmla="*/ 8 h 16"/>
                <a:gd name="T22" fmla="*/ 19 w 65"/>
                <a:gd name="T23" fmla="*/ 8 h 16"/>
                <a:gd name="T24" fmla="*/ 27 w 65"/>
                <a:gd name="T25" fmla="*/ 6 h 16"/>
                <a:gd name="T26" fmla="*/ 46 w 65"/>
                <a:gd name="T27" fmla="*/ 8 h 16"/>
                <a:gd name="T28" fmla="*/ 65 w 65"/>
                <a:gd name="T29" fmla="*/ 10 h 16"/>
                <a:gd name="T30" fmla="*/ 65 w 65"/>
                <a:gd name="T31" fmla="*/ 10 h 16"/>
                <a:gd name="T32" fmla="*/ 65 w 65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16"/>
                <a:gd name="T53" fmla="*/ 65 w 65"/>
                <a:gd name="T54" fmla="*/ 16 h 1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16">
                  <a:moveTo>
                    <a:pt x="65" y="4"/>
                  </a:moveTo>
                  <a:lnTo>
                    <a:pt x="65" y="4"/>
                  </a:lnTo>
                  <a:lnTo>
                    <a:pt x="46" y="2"/>
                  </a:lnTo>
                  <a:lnTo>
                    <a:pt x="27" y="0"/>
                  </a:lnTo>
                  <a:lnTo>
                    <a:pt x="19" y="0"/>
                  </a:lnTo>
                  <a:lnTo>
                    <a:pt x="11" y="2"/>
                  </a:lnTo>
                  <a:lnTo>
                    <a:pt x="3" y="6"/>
                  </a:lnTo>
                  <a:lnTo>
                    <a:pt x="0" y="12"/>
                  </a:lnTo>
                  <a:lnTo>
                    <a:pt x="5" y="16"/>
                  </a:lnTo>
                  <a:lnTo>
                    <a:pt x="9" y="12"/>
                  </a:lnTo>
                  <a:lnTo>
                    <a:pt x="13" y="8"/>
                  </a:lnTo>
                  <a:lnTo>
                    <a:pt x="19" y="8"/>
                  </a:lnTo>
                  <a:lnTo>
                    <a:pt x="27" y="6"/>
                  </a:lnTo>
                  <a:lnTo>
                    <a:pt x="46" y="8"/>
                  </a:lnTo>
                  <a:lnTo>
                    <a:pt x="65" y="10"/>
                  </a:lnTo>
                  <a:lnTo>
                    <a:pt x="65" y="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18" name="Freeform 1489">
              <a:extLst>
                <a:ext uri="{FF2B5EF4-FFF2-40B4-BE49-F238E27FC236}">
                  <a16:creationId xmlns:a16="http://schemas.microsoft.com/office/drawing/2014/main" id="{F41DB2BE-5B4E-BD2A-CED0-06759D97B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2746"/>
              <a:ext cx="56" cy="15"/>
            </a:xfrm>
            <a:custGeom>
              <a:avLst/>
              <a:gdLst>
                <a:gd name="T0" fmla="*/ 56 w 56"/>
                <a:gd name="T1" fmla="*/ 3 h 15"/>
                <a:gd name="T2" fmla="*/ 56 w 56"/>
                <a:gd name="T3" fmla="*/ 3 h 15"/>
                <a:gd name="T4" fmla="*/ 50 w 56"/>
                <a:gd name="T5" fmla="*/ 0 h 15"/>
                <a:gd name="T6" fmla="*/ 42 w 56"/>
                <a:gd name="T7" fmla="*/ 0 h 15"/>
                <a:gd name="T8" fmla="*/ 34 w 56"/>
                <a:gd name="T9" fmla="*/ 0 h 15"/>
                <a:gd name="T10" fmla="*/ 29 w 56"/>
                <a:gd name="T11" fmla="*/ 2 h 15"/>
                <a:gd name="T12" fmla="*/ 13 w 56"/>
                <a:gd name="T13" fmla="*/ 7 h 15"/>
                <a:gd name="T14" fmla="*/ 0 w 56"/>
                <a:gd name="T15" fmla="*/ 9 h 15"/>
                <a:gd name="T16" fmla="*/ 0 w 56"/>
                <a:gd name="T17" fmla="*/ 15 h 15"/>
                <a:gd name="T18" fmla="*/ 15 w 56"/>
                <a:gd name="T19" fmla="*/ 13 h 15"/>
                <a:gd name="T20" fmla="*/ 31 w 56"/>
                <a:gd name="T21" fmla="*/ 7 h 15"/>
                <a:gd name="T22" fmla="*/ 36 w 56"/>
                <a:gd name="T23" fmla="*/ 5 h 15"/>
                <a:gd name="T24" fmla="*/ 42 w 56"/>
                <a:gd name="T25" fmla="*/ 5 h 15"/>
                <a:gd name="T26" fmla="*/ 46 w 56"/>
                <a:gd name="T27" fmla="*/ 5 h 15"/>
                <a:gd name="T28" fmla="*/ 50 w 56"/>
                <a:gd name="T29" fmla="*/ 9 h 15"/>
                <a:gd name="T30" fmla="*/ 50 w 56"/>
                <a:gd name="T31" fmla="*/ 9 h 15"/>
                <a:gd name="T32" fmla="*/ 56 w 56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5"/>
                <a:gd name="T53" fmla="*/ 56 w 56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5">
                  <a:moveTo>
                    <a:pt x="56" y="3"/>
                  </a:moveTo>
                  <a:lnTo>
                    <a:pt x="56" y="3"/>
                  </a:lnTo>
                  <a:lnTo>
                    <a:pt x="50" y="0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9" y="2"/>
                  </a:lnTo>
                  <a:lnTo>
                    <a:pt x="13" y="7"/>
                  </a:lnTo>
                  <a:lnTo>
                    <a:pt x="0" y="9"/>
                  </a:lnTo>
                  <a:lnTo>
                    <a:pt x="0" y="15"/>
                  </a:lnTo>
                  <a:lnTo>
                    <a:pt x="15" y="13"/>
                  </a:lnTo>
                  <a:lnTo>
                    <a:pt x="31" y="7"/>
                  </a:lnTo>
                  <a:lnTo>
                    <a:pt x="36" y="5"/>
                  </a:lnTo>
                  <a:lnTo>
                    <a:pt x="42" y="5"/>
                  </a:lnTo>
                  <a:lnTo>
                    <a:pt x="46" y="5"/>
                  </a:lnTo>
                  <a:lnTo>
                    <a:pt x="50" y="9"/>
                  </a:lnTo>
                  <a:lnTo>
                    <a:pt x="56" y="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19" name="Freeform 1490">
              <a:extLst>
                <a:ext uri="{FF2B5EF4-FFF2-40B4-BE49-F238E27FC236}">
                  <a16:creationId xmlns:a16="http://schemas.microsoft.com/office/drawing/2014/main" id="{17199045-E727-4022-555F-973171DDB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2749"/>
              <a:ext cx="61" cy="37"/>
            </a:xfrm>
            <a:custGeom>
              <a:avLst/>
              <a:gdLst>
                <a:gd name="T0" fmla="*/ 61 w 61"/>
                <a:gd name="T1" fmla="*/ 31 h 37"/>
                <a:gd name="T2" fmla="*/ 61 w 61"/>
                <a:gd name="T3" fmla="*/ 31 h 37"/>
                <a:gd name="T4" fmla="*/ 48 w 61"/>
                <a:gd name="T5" fmla="*/ 24 h 37"/>
                <a:gd name="T6" fmla="*/ 34 w 61"/>
                <a:gd name="T7" fmla="*/ 20 h 37"/>
                <a:gd name="T8" fmla="*/ 27 w 61"/>
                <a:gd name="T9" fmla="*/ 18 h 37"/>
                <a:gd name="T10" fmla="*/ 19 w 61"/>
                <a:gd name="T11" fmla="*/ 14 h 37"/>
                <a:gd name="T12" fmla="*/ 11 w 61"/>
                <a:gd name="T13" fmla="*/ 8 h 37"/>
                <a:gd name="T14" fmla="*/ 6 w 61"/>
                <a:gd name="T15" fmla="*/ 0 h 37"/>
                <a:gd name="T16" fmla="*/ 0 w 61"/>
                <a:gd name="T17" fmla="*/ 6 h 37"/>
                <a:gd name="T18" fmla="*/ 8 w 61"/>
                <a:gd name="T19" fmla="*/ 14 h 37"/>
                <a:gd name="T20" fmla="*/ 15 w 61"/>
                <a:gd name="T21" fmla="*/ 20 h 37"/>
                <a:gd name="T22" fmla="*/ 25 w 61"/>
                <a:gd name="T23" fmla="*/ 24 h 37"/>
                <a:gd name="T24" fmla="*/ 32 w 61"/>
                <a:gd name="T25" fmla="*/ 26 h 37"/>
                <a:gd name="T26" fmla="*/ 46 w 61"/>
                <a:gd name="T27" fmla="*/ 29 h 37"/>
                <a:gd name="T28" fmla="*/ 57 w 61"/>
                <a:gd name="T29" fmla="*/ 37 h 37"/>
                <a:gd name="T30" fmla="*/ 57 w 61"/>
                <a:gd name="T31" fmla="*/ 37 h 37"/>
                <a:gd name="T32" fmla="*/ 61 w 61"/>
                <a:gd name="T33" fmla="*/ 31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37"/>
                <a:gd name="T53" fmla="*/ 61 w 61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37">
                  <a:moveTo>
                    <a:pt x="61" y="31"/>
                  </a:moveTo>
                  <a:lnTo>
                    <a:pt x="61" y="31"/>
                  </a:lnTo>
                  <a:lnTo>
                    <a:pt x="48" y="24"/>
                  </a:lnTo>
                  <a:lnTo>
                    <a:pt x="34" y="20"/>
                  </a:lnTo>
                  <a:lnTo>
                    <a:pt x="27" y="18"/>
                  </a:lnTo>
                  <a:lnTo>
                    <a:pt x="19" y="14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6"/>
                  </a:lnTo>
                  <a:lnTo>
                    <a:pt x="8" y="14"/>
                  </a:lnTo>
                  <a:lnTo>
                    <a:pt x="15" y="20"/>
                  </a:lnTo>
                  <a:lnTo>
                    <a:pt x="25" y="24"/>
                  </a:lnTo>
                  <a:lnTo>
                    <a:pt x="32" y="26"/>
                  </a:lnTo>
                  <a:lnTo>
                    <a:pt x="46" y="29"/>
                  </a:lnTo>
                  <a:lnTo>
                    <a:pt x="57" y="37"/>
                  </a:lnTo>
                  <a:lnTo>
                    <a:pt x="61" y="3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20" name="Freeform 1491">
              <a:extLst>
                <a:ext uri="{FF2B5EF4-FFF2-40B4-BE49-F238E27FC236}">
                  <a16:creationId xmlns:a16="http://schemas.microsoft.com/office/drawing/2014/main" id="{F4F3F6A1-05F7-8360-D8BA-8407B4100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4" y="2780"/>
              <a:ext cx="27" cy="72"/>
            </a:xfrm>
            <a:custGeom>
              <a:avLst/>
              <a:gdLst>
                <a:gd name="T0" fmla="*/ 27 w 27"/>
                <a:gd name="T1" fmla="*/ 72 h 72"/>
                <a:gd name="T2" fmla="*/ 27 w 27"/>
                <a:gd name="T3" fmla="*/ 72 h 72"/>
                <a:gd name="T4" fmla="*/ 27 w 27"/>
                <a:gd name="T5" fmla="*/ 52 h 72"/>
                <a:gd name="T6" fmla="*/ 25 w 27"/>
                <a:gd name="T7" fmla="*/ 33 h 72"/>
                <a:gd name="T8" fmla="*/ 23 w 27"/>
                <a:gd name="T9" fmla="*/ 25 h 72"/>
                <a:gd name="T10" fmla="*/ 20 w 27"/>
                <a:gd name="T11" fmla="*/ 16 h 72"/>
                <a:gd name="T12" fmla="*/ 14 w 27"/>
                <a:gd name="T13" fmla="*/ 8 h 72"/>
                <a:gd name="T14" fmla="*/ 4 w 27"/>
                <a:gd name="T15" fmla="*/ 0 h 72"/>
                <a:gd name="T16" fmla="*/ 0 w 27"/>
                <a:gd name="T17" fmla="*/ 6 h 72"/>
                <a:gd name="T18" fmla="*/ 8 w 27"/>
                <a:gd name="T19" fmla="*/ 12 h 72"/>
                <a:gd name="T20" fmla="*/ 14 w 27"/>
                <a:gd name="T21" fmla="*/ 20 h 72"/>
                <a:gd name="T22" fmla="*/ 18 w 27"/>
                <a:gd name="T23" fmla="*/ 27 h 72"/>
                <a:gd name="T24" fmla="*/ 20 w 27"/>
                <a:gd name="T25" fmla="*/ 35 h 72"/>
                <a:gd name="T26" fmla="*/ 22 w 27"/>
                <a:gd name="T27" fmla="*/ 52 h 72"/>
                <a:gd name="T28" fmla="*/ 22 w 27"/>
                <a:gd name="T29" fmla="*/ 72 h 72"/>
                <a:gd name="T30" fmla="*/ 22 w 27"/>
                <a:gd name="T31" fmla="*/ 72 h 72"/>
                <a:gd name="T32" fmla="*/ 27 w 27"/>
                <a:gd name="T33" fmla="*/ 72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72"/>
                <a:gd name="T53" fmla="*/ 27 w 27"/>
                <a:gd name="T54" fmla="*/ 72 h 7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72">
                  <a:moveTo>
                    <a:pt x="27" y="72"/>
                  </a:moveTo>
                  <a:lnTo>
                    <a:pt x="27" y="72"/>
                  </a:lnTo>
                  <a:lnTo>
                    <a:pt x="27" y="52"/>
                  </a:lnTo>
                  <a:lnTo>
                    <a:pt x="25" y="33"/>
                  </a:lnTo>
                  <a:lnTo>
                    <a:pt x="23" y="25"/>
                  </a:lnTo>
                  <a:lnTo>
                    <a:pt x="20" y="16"/>
                  </a:lnTo>
                  <a:lnTo>
                    <a:pt x="14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8" y="12"/>
                  </a:lnTo>
                  <a:lnTo>
                    <a:pt x="14" y="20"/>
                  </a:lnTo>
                  <a:lnTo>
                    <a:pt x="18" y="27"/>
                  </a:lnTo>
                  <a:lnTo>
                    <a:pt x="20" y="35"/>
                  </a:lnTo>
                  <a:lnTo>
                    <a:pt x="22" y="52"/>
                  </a:lnTo>
                  <a:lnTo>
                    <a:pt x="22" y="72"/>
                  </a:lnTo>
                  <a:lnTo>
                    <a:pt x="27" y="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21" name="Rectangle 1492">
              <a:extLst>
                <a:ext uri="{FF2B5EF4-FFF2-40B4-BE49-F238E27FC236}">
                  <a16:creationId xmlns:a16="http://schemas.microsoft.com/office/drawing/2014/main" id="{CFE8CD5C-EFE4-839A-5897-9BCB7EBC4B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6" y="2642"/>
              <a:ext cx="17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dA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7" name="Group 1517">
            <a:extLst>
              <a:ext uri="{FF2B5EF4-FFF2-40B4-BE49-F238E27FC236}">
                <a16:creationId xmlns:a16="http://schemas.microsoft.com/office/drawing/2014/main" id="{E76985C6-441F-6690-DF5F-018CA58A2E9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397250" y="4538663"/>
            <a:ext cx="866775" cy="641350"/>
            <a:chOff x="2607" y="1977"/>
            <a:chExt cx="546" cy="404"/>
          </a:xfrm>
        </p:grpSpPr>
        <p:sp>
          <p:nvSpPr>
            <p:cNvPr id="19519" name="AutoShape 1516">
              <a:extLst>
                <a:ext uri="{FF2B5EF4-FFF2-40B4-BE49-F238E27FC236}">
                  <a16:creationId xmlns:a16="http://schemas.microsoft.com/office/drawing/2014/main" id="{BC8EBD36-8F29-3178-59FF-453F849DF3D0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607" y="1977"/>
              <a:ext cx="546" cy="3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20" name="Freeform 1518">
              <a:extLst>
                <a:ext uri="{FF2B5EF4-FFF2-40B4-BE49-F238E27FC236}">
                  <a16:creationId xmlns:a16="http://schemas.microsoft.com/office/drawing/2014/main" id="{93CA2AA6-C732-76C3-B9F6-DBA221F0E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2002"/>
              <a:ext cx="307" cy="243"/>
            </a:xfrm>
            <a:custGeom>
              <a:avLst/>
              <a:gdLst>
                <a:gd name="T0" fmla="*/ 0 w 307"/>
                <a:gd name="T1" fmla="*/ 6 h 243"/>
                <a:gd name="T2" fmla="*/ 302 w 307"/>
                <a:gd name="T3" fmla="*/ 243 h 243"/>
                <a:gd name="T4" fmla="*/ 307 w 307"/>
                <a:gd name="T5" fmla="*/ 235 h 243"/>
                <a:gd name="T6" fmla="*/ 6 w 307"/>
                <a:gd name="T7" fmla="*/ 0 h 243"/>
                <a:gd name="T8" fmla="*/ 0 w 307"/>
                <a:gd name="T9" fmla="*/ 6 h 2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7"/>
                <a:gd name="T16" fmla="*/ 0 h 243"/>
                <a:gd name="T17" fmla="*/ 307 w 307"/>
                <a:gd name="T18" fmla="*/ 243 h 2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7" h="243">
                  <a:moveTo>
                    <a:pt x="0" y="6"/>
                  </a:moveTo>
                  <a:lnTo>
                    <a:pt x="302" y="243"/>
                  </a:lnTo>
                  <a:lnTo>
                    <a:pt x="307" y="235"/>
                  </a:lnTo>
                  <a:lnTo>
                    <a:pt x="6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21" name="Freeform 1519">
              <a:extLst>
                <a:ext uri="{FF2B5EF4-FFF2-40B4-BE49-F238E27FC236}">
                  <a16:creationId xmlns:a16="http://schemas.microsoft.com/office/drawing/2014/main" id="{30AB276F-0B42-ED17-7BEC-E7F02278E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1985"/>
              <a:ext cx="61" cy="54"/>
            </a:xfrm>
            <a:custGeom>
              <a:avLst/>
              <a:gdLst>
                <a:gd name="T0" fmla="*/ 0 w 61"/>
                <a:gd name="T1" fmla="*/ 0 h 54"/>
                <a:gd name="T2" fmla="*/ 42 w 61"/>
                <a:gd name="T3" fmla="*/ 54 h 54"/>
                <a:gd name="T4" fmla="*/ 42 w 61"/>
                <a:gd name="T5" fmla="*/ 54 h 54"/>
                <a:gd name="T6" fmla="*/ 42 w 61"/>
                <a:gd name="T7" fmla="*/ 52 h 54"/>
                <a:gd name="T8" fmla="*/ 42 w 61"/>
                <a:gd name="T9" fmla="*/ 50 h 54"/>
                <a:gd name="T10" fmla="*/ 42 w 61"/>
                <a:gd name="T11" fmla="*/ 50 h 54"/>
                <a:gd name="T12" fmla="*/ 42 w 61"/>
                <a:gd name="T13" fmla="*/ 48 h 54"/>
                <a:gd name="T14" fmla="*/ 42 w 61"/>
                <a:gd name="T15" fmla="*/ 48 h 54"/>
                <a:gd name="T16" fmla="*/ 42 w 61"/>
                <a:gd name="T17" fmla="*/ 46 h 54"/>
                <a:gd name="T18" fmla="*/ 42 w 61"/>
                <a:gd name="T19" fmla="*/ 44 h 54"/>
                <a:gd name="T20" fmla="*/ 42 w 61"/>
                <a:gd name="T21" fmla="*/ 44 h 54"/>
                <a:gd name="T22" fmla="*/ 42 w 61"/>
                <a:gd name="T23" fmla="*/ 42 h 54"/>
                <a:gd name="T24" fmla="*/ 42 w 61"/>
                <a:gd name="T25" fmla="*/ 42 h 54"/>
                <a:gd name="T26" fmla="*/ 44 w 61"/>
                <a:gd name="T27" fmla="*/ 40 h 54"/>
                <a:gd name="T28" fmla="*/ 44 w 61"/>
                <a:gd name="T29" fmla="*/ 40 h 54"/>
                <a:gd name="T30" fmla="*/ 44 w 61"/>
                <a:gd name="T31" fmla="*/ 38 h 54"/>
                <a:gd name="T32" fmla="*/ 44 w 61"/>
                <a:gd name="T33" fmla="*/ 38 h 54"/>
                <a:gd name="T34" fmla="*/ 46 w 61"/>
                <a:gd name="T35" fmla="*/ 36 h 54"/>
                <a:gd name="T36" fmla="*/ 46 w 61"/>
                <a:gd name="T37" fmla="*/ 36 h 54"/>
                <a:gd name="T38" fmla="*/ 46 w 61"/>
                <a:gd name="T39" fmla="*/ 34 h 54"/>
                <a:gd name="T40" fmla="*/ 48 w 61"/>
                <a:gd name="T41" fmla="*/ 34 h 54"/>
                <a:gd name="T42" fmla="*/ 48 w 61"/>
                <a:gd name="T43" fmla="*/ 34 h 54"/>
                <a:gd name="T44" fmla="*/ 50 w 61"/>
                <a:gd name="T45" fmla="*/ 32 h 54"/>
                <a:gd name="T46" fmla="*/ 50 w 61"/>
                <a:gd name="T47" fmla="*/ 32 h 54"/>
                <a:gd name="T48" fmla="*/ 50 w 61"/>
                <a:gd name="T49" fmla="*/ 32 h 54"/>
                <a:gd name="T50" fmla="*/ 52 w 61"/>
                <a:gd name="T51" fmla="*/ 31 h 54"/>
                <a:gd name="T52" fmla="*/ 52 w 61"/>
                <a:gd name="T53" fmla="*/ 31 h 54"/>
                <a:gd name="T54" fmla="*/ 54 w 61"/>
                <a:gd name="T55" fmla="*/ 31 h 54"/>
                <a:gd name="T56" fmla="*/ 54 w 61"/>
                <a:gd name="T57" fmla="*/ 29 h 54"/>
                <a:gd name="T58" fmla="*/ 55 w 61"/>
                <a:gd name="T59" fmla="*/ 29 h 54"/>
                <a:gd name="T60" fmla="*/ 57 w 61"/>
                <a:gd name="T61" fmla="*/ 29 h 54"/>
                <a:gd name="T62" fmla="*/ 57 w 61"/>
                <a:gd name="T63" fmla="*/ 29 h 54"/>
                <a:gd name="T64" fmla="*/ 59 w 61"/>
                <a:gd name="T65" fmla="*/ 29 h 54"/>
                <a:gd name="T66" fmla="*/ 59 w 61"/>
                <a:gd name="T67" fmla="*/ 27 h 54"/>
                <a:gd name="T68" fmla="*/ 61 w 61"/>
                <a:gd name="T69" fmla="*/ 27 h 54"/>
                <a:gd name="T70" fmla="*/ 0 w 61"/>
                <a:gd name="T71" fmla="*/ 0 h 54"/>
                <a:gd name="T72" fmla="*/ 0 w 61"/>
                <a:gd name="T73" fmla="*/ 0 h 5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1"/>
                <a:gd name="T112" fmla="*/ 0 h 54"/>
                <a:gd name="T113" fmla="*/ 61 w 61"/>
                <a:gd name="T114" fmla="*/ 54 h 5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1" h="54">
                  <a:moveTo>
                    <a:pt x="0" y="0"/>
                  </a:moveTo>
                  <a:lnTo>
                    <a:pt x="42" y="54"/>
                  </a:lnTo>
                  <a:lnTo>
                    <a:pt x="42" y="52"/>
                  </a:lnTo>
                  <a:lnTo>
                    <a:pt x="42" y="50"/>
                  </a:lnTo>
                  <a:lnTo>
                    <a:pt x="42" y="48"/>
                  </a:lnTo>
                  <a:lnTo>
                    <a:pt x="42" y="46"/>
                  </a:lnTo>
                  <a:lnTo>
                    <a:pt x="42" y="44"/>
                  </a:lnTo>
                  <a:lnTo>
                    <a:pt x="42" y="42"/>
                  </a:lnTo>
                  <a:lnTo>
                    <a:pt x="44" y="40"/>
                  </a:lnTo>
                  <a:lnTo>
                    <a:pt x="44" y="38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8" y="34"/>
                  </a:lnTo>
                  <a:lnTo>
                    <a:pt x="50" y="32"/>
                  </a:lnTo>
                  <a:lnTo>
                    <a:pt x="52" y="31"/>
                  </a:lnTo>
                  <a:lnTo>
                    <a:pt x="54" y="31"/>
                  </a:lnTo>
                  <a:lnTo>
                    <a:pt x="54" y="29"/>
                  </a:lnTo>
                  <a:lnTo>
                    <a:pt x="55" y="29"/>
                  </a:lnTo>
                  <a:lnTo>
                    <a:pt x="57" y="29"/>
                  </a:lnTo>
                  <a:lnTo>
                    <a:pt x="59" y="29"/>
                  </a:lnTo>
                  <a:lnTo>
                    <a:pt x="59" y="27"/>
                  </a:lnTo>
                  <a:lnTo>
                    <a:pt x="61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22" name="Rectangle 1520">
              <a:extLst>
                <a:ext uri="{FF2B5EF4-FFF2-40B4-BE49-F238E27FC236}">
                  <a16:creationId xmlns:a16="http://schemas.microsoft.com/office/drawing/2014/main" id="{10B7F0B0-FFC9-8A25-0EC6-A9BDB469E8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6" y="2210"/>
              <a:ext cx="60" cy="6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9523" name="Freeform 1521">
              <a:extLst>
                <a:ext uri="{FF2B5EF4-FFF2-40B4-BE49-F238E27FC236}">
                  <a16:creationId xmlns:a16="http://schemas.microsoft.com/office/drawing/2014/main" id="{7C1199B7-E8B6-E092-F7AB-14F1B165A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2204"/>
              <a:ext cx="27" cy="16"/>
            </a:xfrm>
            <a:custGeom>
              <a:avLst/>
              <a:gdLst>
                <a:gd name="T0" fmla="*/ 27 w 27"/>
                <a:gd name="T1" fmla="*/ 8 h 16"/>
                <a:gd name="T2" fmla="*/ 0 w 27"/>
                <a:gd name="T3" fmla="*/ 0 h 16"/>
                <a:gd name="T4" fmla="*/ 0 w 27"/>
                <a:gd name="T5" fmla="*/ 0 h 16"/>
                <a:gd name="T6" fmla="*/ 2 w 27"/>
                <a:gd name="T7" fmla="*/ 2 h 16"/>
                <a:gd name="T8" fmla="*/ 2 w 27"/>
                <a:gd name="T9" fmla="*/ 2 h 16"/>
                <a:gd name="T10" fmla="*/ 2 w 27"/>
                <a:gd name="T11" fmla="*/ 4 h 16"/>
                <a:gd name="T12" fmla="*/ 2 w 27"/>
                <a:gd name="T13" fmla="*/ 4 h 16"/>
                <a:gd name="T14" fmla="*/ 4 w 27"/>
                <a:gd name="T15" fmla="*/ 6 h 16"/>
                <a:gd name="T16" fmla="*/ 4 w 27"/>
                <a:gd name="T17" fmla="*/ 6 h 16"/>
                <a:gd name="T18" fmla="*/ 4 w 27"/>
                <a:gd name="T19" fmla="*/ 8 h 16"/>
                <a:gd name="T20" fmla="*/ 4 w 27"/>
                <a:gd name="T21" fmla="*/ 8 h 16"/>
                <a:gd name="T22" fmla="*/ 4 w 27"/>
                <a:gd name="T23" fmla="*/ 10 h 16"/>
                <a:gd name="T24" fmla="*/ 4 w 27"/>
                <a:gd name="T25" fmla="*/ 10 h 16"/>
                <a:gd name="T26" fmla="*/ 4 w 27"/>
                <a:gd name="T27" fmla="*/ 12 h 16"/>
                <a:gd name="T28" fmla="*/ 2 w 27"/>
                <a:gd name="T29" fmla="*/ 12 h 16"/>
                <a:gd name="T30" fmla="*/ 2 w 27"/>
                <a:gd name="T31" fmla="*/ 12 h 16"/>
                <a:gd name="T32" fmla="*/ 2 w 27"/>
                <a:gd name="T33" fmla="*/ 14 h 16"/>
                <a:gd name="T34" fmla="*/ 2 w 27"/>
                <a:gd name="T35" fmla="*/ 14 h 16"/>
                <a:gd name="T36" fmla="*/ 0 w 27"/>
                <a:gd name="T37" fmla="*/ 16 h 16"/>
                <a:gd name="T38" fmla="*/ 27 w 27"/>
                <a:gd name="T39" fmla="*/ 8 h 16"/>
                <a:gd name="T40" fmla="*/ 27 w 27"/>
                <a:gd name="T41" fmla="*/ 8 h 1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7"/>
                <a:gd name="T64" fmla="*/ 0 h 16"/>
                <a:gd name="T65" fmla="*/ 27 w 27"/>
                <a:gd name="T66" fmla="*/ 16 h 1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7" h="16">
                  <a:moveTo>
                    <a:pt x="27" y="8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0" y="16"/>
                  </a:lnTo>
                  <a:lnTo>
                    <a:pt x="27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24" name="Rectangle 1522">
              <a:extLst>
                <a:ext uri="{FF2B5EF4-FFF2-40B4-BE49-F238E27FC236}">
                  <a16:creationId xmlns:a16="http://schemas.microsoft.com/office/drawing/2014/main" id="{49291F30-4914-B1DA-3C50-3AA859451C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0" y="2208"/>
              <a:ext cx="17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dP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pic>
        <p:nvPicPr>
          <p:cNvPr id="71155" name="Picture 1523">
            <a:extLst>
              <a:ext uri="{FF2B5EF4-FFF2-40B4-BE49-F238E27FC236}">
                <a16:creationId xmlns:a16="http://schemas.microsoft.com/office/drawing/2014/main" id="{FAB62901-734C-41BE-0927-FABCF3E5E9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92475" y="4371975"/>
            <a:ext cx="18097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" name="Group 1533">
            <a:extLst>
              <a:ext uri="{FF2B5EF4-FFF2-40B4-BE49-F238E27FC236}">
                <a16:creationId xmlns:a16="http://schemas.microsoft.com/office/drawing/2014/main" id="{1CD9E61D-DEC1-7609-7227-9A551962A7A4}"/>
              </a:ext>
            </a:extLst>
          </p:cNvPr>
          <p:cNvGrpSpPr>
            <a:grpSpLocks/>
          </p:cNvGrpSpPr>
          <p:nvPr/>
        </p:nvGrpSpPr>
        <p:grpSpPr bwMode="auto">
          <a:xfrm>
            <a:off x="252413" y="2492375"/>
            <a:ext cx="4511675" cy="2609850"/>
            <a:chOff x="272" y="1570"/>
            <a:chExt cx="2842" cy="1644"/>
          </a:xfrm>
        </p:grpSpPr>
        <p:grpSp>
          <p:nvGrpSpPr>
            <p:cNvPr id="19506" name="Group 1495">
              <a:extLst>
                <a:ext uri="{FF2B5EF4-FFF2-40B4-BE49-F238E27FC236}">
                  <a16:creationId xmlns:a16="http://schemas.microsoft.com/office/drawing/2014/main" id="{6F8E309F-FDC4-68DD-3BBD-A65ED2D3DFA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72" y="1570"/>
              <a:ext cx="2842" cy="1644"/>
              <a:chOff x="240" y="1587"/>
              <a:chExt cx="2842" cy="1644"/>
            </a:xfrm>
          </p:grpSpPr>
          <p:sp>
            <p:nvSpPr>
              <p:cNvPr id="19508" name="AutoShape 1494">
                <a:extLst>
                  <a:ext uri="{FF2B5EF4-FFF2-40B4-BE49-F238E27FC236}">
                    <a16:creationId xmlns:a16="http://schemas.microsoft.com/office/drawing/2014/main" id="{3A15D09D-7FC8-AEF8-3307-61EF4001EB0C}"/>
                  </a:ext>
                </a:extLst>
              </p:cNvPr>
              <p:cNvSpPr>
                <a:spLocks noChangeAspect="1" noChangeArrowheads="1" noTextEdit="1"/>
              </p:cNvSpPr>
              <p:nvPr/>
            </p:nvSpPr>
            <p:spPr bwMode="auto">
              <a:xfrm>
                <a:off x="240" y="1636"/>
                <a:ext cx="2842" cy="158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509" name="Rectangle 1496">
                <a:extLst>
                  <a:ext uri="{FF2B5EF4-FFF2-40B4-BE49-F238E27FC236}">
                    <a16:creationId xmlns:a16="http://schemas.microsoft.com/office/drawing/2014/main" id="{D2A6E3E0-296C-BEA9-4628-4D6E36860C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4" y="1757"/>
                <a:ext cx="160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9510" name="Freeform 1497">
                <a:extLst>
                  <a:ext uri="{FF2B5EF4-FFF2-40B4-BE49-F238E27FC236}">
                    <a16:creationId xmlns:a16="http://schemas.microsoft.com/office/drawing/2014/main" id="{AA1A6EFA-3007-D254-284A-31E622665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8" y="1742"/>
                <a:ext cx="56" cy="38"/>
              </a:xfrm>
              <a:custGeom>
                <a:avLst/>
                <a:gdLst>
                  <a:gd name="T0" fmla="*/ 56 w 56"/>
                  <a:gd name="T1" fmla="*/ 19 h 38"/>
                  <a:gd name="T2" fmla="*/ 0 w 56"/>
                  <a:gd name="T3" fmla="*/ 0 h 38"/>
                  <a:gd name="T4" fmla="*/ 0 w 56"/>
                  <a:gd name="T5" fmla="*/ 0 h 38"/>
                  <a:gd name="T6" fmla="*/ 0 w 56"/>
                  <a:gd name="T7" fmla="*/ 1 h 38"/>
                  <a:gd name="T8" fmla="*/ 2 w 56"/>
                  <a:gd name="T9" fmla="*/ 1 h 38"/>
                  <a:gd name="T10" fmla="*/ 2 w 56"/>
                  <a:gd name="T11" fmla="*/ 3 h 38"/>
                  <a:gd name="T12" fmla="*/ 2 w 56"/>
                  <a:gd name="T13" fmla="*/ 3 h 38"/>
                  <a:gd name="T14" fmla="*/ 2 w 56"/>
                  <a:gd name="T15" fmla="*/ 5 h 38"/>
                  <a:gd name="T16" fmla="*/ 4 w 56"/>
                  <a:gd name="T17" fmla="*/ 7 h 38"/>
                  <a:gd name="T18" fmla="*/ 4 w 56"/>
                  <a:gd name="T19" fmla="*/ 7 h 38"/>
                  <a:gd name="T20" fmla="*/ 4 w 56"/>
                  <a:gd name="T21" fmla="*/ 9 h 38"/>
                  <a:gd name="T22" fmla="*/ 4 w 56"/>
                  <a:gd name="T23" fmla="*/ 9 h 38"/>
                  <a:gd name="T24" fmla="*/ 6 w 56"/>
                  <a:gd name="T25" fmla="*/ 11 h 38"/>
                  <a:gd name="T26" fmla="*/ 6 w 56"/>
                  <a:gd name="T27" fmla="*/ 13 h 38"/>
                  <a:gd name="T28" fmla="*/ 6 w 56"/>
                  <a:gd name="T29" fmla="*/ 13 h 38"/>
                  <a:gd name="T30" fmla="*/ 6 w 56"/>
                  <a:gd name="T31" fmla="*/ 15 h 38"/>
                  <a:gd name="T32" fmla="*/ 6 w 56"/>
                  <a:gd name="T33" fmla="*/ 17 h 38"/>
                  <a:gd name="T34" fmla="*/ 6 w 56"/>
                  <a:gd name="T35" fmla="*/ 17 h 38"/>
                  <a:gd name="T36" fmla="*/ 6 w 56"/>
                  <a:gd name="T37" fmla="*/ 19 h 38"/>
                  <a:gd name="T38" fmla="*/ 6 w 56"/>
                  <a:gd name="T39" fmla="*/ 19 h 38"/>
                  <a:gd name="T40" fmla="*/ 6 w 56"/>
                  <a:gd name="T41" fmla="*/ 21 h 38"/>
                  <a:gd name="T42" fmla="*/ 6 w 56"/>
                  <a:gd name="T43" fmla="*/ 23 h 38"/>
                  <a:gd name="T44" fmla="*/ 6 w 56"/>
                  <a:gd name="T45" fmla="*/ 23 h 38"/>
                  <a:gd name="T46" fmla="*/ 6 w 56"/>
                  <a:gd name="T47" fmla="*/ 24 h 38"/>
                  <a:gd name="T48" fmla="*/ 6 w 56"/>
                  <a:gd name="T49" fmla="*/ 24 h 38"/>
                  <a:gd name="T50" fmla="*/ 4 w 56"/>
                  <a:gd name="T51" fmla="*/ 26 h 38"/>
                  <a:gd name="T52" fmla="*/ 4 w 56"/>
                  <a:gd name="T53" fmla="*/ 28 h 38"/>
                  <a:gd name="T54" fmla="*/ 4 w 56"/>
                  <a:gd name="T55" fmla="*/ 28 h 38"/>
                  <a:gd name="T56" fmla="*/ 4 w 56"/>
                  <a:gd name="T57" fmla="*/ 30 h 38"/>
                  <a:gd name="T58" fmla="*/ 2 w 56"/>
                  <a:gd name="T59" fmla="*/ 30 h 38"/>
                  <a:gd name="T60" fmla="*/ 2 w 56"/>
                  <a:gd name="T61" fmla="*/ 32 h 38"/>
                  <a:gd name="T62" fmla="*/ 2 w 56"/>
                  <a:gd name="T63" fmla="*/ 34 h 38"/>
                  <a:gd name="T64" fmla="*/ 2 w 56"/>
                  <a:gd name="T65" fmla="*/ 34 h 38"/>
                  <a:gd name="T66" fmla="*/ 0 w 56"/>
                  <a:gd name="T67" fmla="*/ 36 h 38"/>
                  <a:gd name="T68" fmla="*/ 0 w 56"/>
                  <a:gd name="T69" fmla="*/ 38 h 38"/>
                  <a:gd name="T70" fmla="*/ 56 w 56"/>
                  <a:gd name="T71" fmla="*/ 19 h 38"/>
                  <a:gd name="T72" fmla="*/ 56 w 56"/>
                  <a:gd name="T73" fmla="*/ 19 h 3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56"/>
                  <a:gd name="T112" fmla="*/ 0 h 38"/>
                  <a:gd name="T113" fmla="*/ 56 w 56"/>
                  <a:gd name="T114" fmla="*/ 38 h 3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56" h="38">
                    <a:moveTo>
                      <a:pt x="56" y="19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6" y="11"/>
                    </a:lnTo>
                    <a:lnTo>
                      <a:pt x="6" y="13"/>
                    </a:lnTo>
                    <a:lnTo>
                      <a:pt x="6" y="15"/>
                    </a:lnTo>
                    <a:lnTo>
                      <a:pt x="6" y="17"/>
                    </a:lnTo>
                    <a:lnTo>
                      <a:pt x="6" y="19"/>
                    </a:lnTo>
                    <a:lnTo>
                      <a:pt x="6" y="21"/>
                    </a:lnTo>
                    <a:lnTo>
                      <a:pt x="6" y="23"/>
                    </a:lnTo>
                    <a:lnTo>
                      <a:pt x="6" y="24"/>
                    </a:lnTo>
                    <a:lnTo>
                      <a:pt x="4" y="26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56" y="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511" name="Rectangle 1498">
                <a:extLst>
                  <a:ext uri="{FF2B5EF4-FFF2-40B4-BE49-F238E27FC236}">
                    <a16:creationId xmlns:a16="http://schemas.microsoft.com/office/drawing/2014/main" id="{A3C2F4AF-A9FF-7DA3-A905-CDD1D75482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2" y="1761"/>
                <a:ext cx="6" cy="1420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9512" name="Freeform 1499">
                <a:extLst>
                  <a:ext uri="{FF2B5EF4-FFF2-40B4-BE49-F238E27FC236}">
                    <a16:creationId xmlns:a16="http://schemas.microsoft.com/office/drawing/2014/main" id="{6B89A350-A9D3-E0B3-BA15-49E064452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" y="3152"/>
                <a:ext cx="39" cy="55"/>
              </a:xfrm>
              <a:custGeom>
                <a:avLst/>
                <a:gdLst>
                  <a:gd name="T0" fmla="*/ 19 w 39"/>
                  <a:gd name="T1" fmla="*/ 55 h 55"/>
                  <a:gd name="T2" fmla="*/ 39 w 39"/>
                  <a:gd name="T3" fmla="*/ 0 h 55"/>
                  <a:gd name="T4" fmla="*/ 39 w 39"/>
                  <a:gd name="T5" fmla="*/ 0 h 55"/>
                  <a:gd name="T6" fmla="*/ 37 w 39"/>
                  <a:gd name="T7" fmla="*/ 0 h 55"/>
                  <a:gd name="T8" fmla="*/ 37 w 39"/>
                  <a:gd name="T9" fmla="*/ 2 h 55"/>
                  <a:gd name="T10" fmla="*/ 35 w 39"/>
                  <a:gd name="T11" fmla="*/ 2 h 55"/>
                  <a:gd name="T12" fmla="*/ 35 w 39"/>
                  <a:gd name="T13" fmla="*/ 2 h 55"/>
                  <a:gd name="T14" fmla="*/ 33 w 39"/>
                  <a:gd name="T15" fmla="*/ 4 h 55"/>
                  <a:gd name="T16" fmla="*/ 31 w 39"/>
                  <a:gd name="T17" fmla="*/ 4 h 55"/>
                  <a:gd name="T18" fmla="*/ 31 w 39"/>
                  <a:gd name="T19" fmla="*/ 4 h 55"/>
                  <a:gd name="T20" fmla="*/ 29 w 39"/>
                  <a:gd name="T21" fmla="*/ 4 h 55"/>
                  <a:gd name="T22" fmla="*/ 29 w 39"/>
                  <a:gd name="T23" fmla="*/ 6 h 55"/>
                  <a:gd name="T24" fmla="*/ 27 w 39"/>
                  <a:gd name="T25" fmla="*/ 6 h 55"/>
                  <a:gd name="T26" fmla="*/ 25 w 39"/>
                  <a:gd name="T27" fmla="*/ 6 h 55"/>
                  <a:gd name="T28" fmla="*/ 25 w 39"/>
                  <a:gd name="T29" fmla="*/ 6 h 55"/>
                  <a:gd name="T30" fmla="*/ 23 w 39"/>
                  <a:gd name="T31" fmla="*/ 6 h 55"/>
                  <a:gd name="T32" fmla="*/ 23 w 39"/>
                  <a:gd name="T33" fmla="*/ 6 h 55"/>
                  <a:gd name="T34" fmla="*/ 21 w 39"/>
                  <a:gd name="T35" fmla="*/ 6 h 55"/>
                  <a:gd name="T36" fmla="*/ 19 w 39"/>
                  <a:gd name="T37" fmla="*/ 6 h 55"/>
                  <a:gd name="T38" fmla="*/ 19 w 39"/>
                  <a:gd name="T39" fmla="*/ 6 h 55"/>
                  <a:gd name="T40" fmla="*/ 17 w 39"/>
                  <a:gd name="T41" fmla="*/ 6 h 55"/>
                  <a:gd name="T42" fmla="*/ 16 w 39"/>
                  <a:gd name="T43" fmla="*/ 6 h 55"/>
                  <a:gd name="T44" fmla="*/ 16 w 39"/>
                  <a:gd name="T45" fmla="*/ 6 h 55"/>
                  <a:gd name="T46" fmla="*/ 14 w 39"/>
                  <a:gd name="T47" fmla="*/ 6 h 55"/>
                  <a:gd name="T48" fmla="*/ 14 w 39"/>
                  <a:gd name="T49" fmla="*/ 6 h 55"/>
                  <a:gd name="T50" fmla="*/ 12 w 39"/>
                  <a:gd name="T51" fmla="*/ 6 h 55"/>
                  <a:gd name="T52" fmla="*/ 10 w 39"/>
                  <a:gd name="T53" fmla="*/ 4 h 55"/>
                  <a:gd name="T54" fmla="*/ 10 w 39"/>
                  <a:gd name="T55" fmla="*/ 4 h 55"/>
                  <a:gd name="T56" fmla="*/ 8 w 39"/>
                  <a:gd name="T57" fmla="*/ 4 h 55"/>
                  <a:gd name="T58" fmla="*/ 8 w 39"/>
                  <a:gd name="T59" fmla="*/ 4 h 55"/>
                  <a:gd name="T60" fmla="*/ 6 w 39"/>
                  <a:gd name="T61" fmla="*/ 2 h 55"/>
                  <a:gd name="T62" fmla="*/ 4 w 39"/>
                  <a:gd name="T63" fmla="*/ 2 h 55"/>
                  <a:gd name="T64" fmla="*/ 4 w 39"/>
                  <a:gd name="T65" fmla="*/ 2 h 55"/>
                  <a:gd name="T66" fmla="*/ 2 w 39"/>
                  <a:gd name="T67" fmla="*/ 0 h 55"/>
                  <a:gd name="T68" fmla="*/ 0 w 39"/>
                  <a:gd name="T69" fmla="*/ 0 h 55"/>
                  <a:gd name="T70" fmla="*/ 19 w 39"/>
                  <a:gd name="T71" fmla="*/ 55 h 55"/>
                  <a:gd name="T72" fmla="*/ 19 w 39"/>
                  <a:gd name="T73" fmla="*/ 55 h 5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9"/>
                  <a:gd name="T112" fmla="*/ 0 h 55"/>
                  <a:gd name="T113" fmla="*/ 39 w 39"/>
                  <a:gd name="T114" fmla="*/ 55 h 5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9" h="55">
                    <a:moveTo>
                      <a:pt x="19" y="55"/>
                    </a:moveTo>
                    <a:lnTo>
                      <a:pt x="39" y="0"/>
                    </a:lnTo>
                    <a:lnTo>
                      <a:pt x="37" y="0"/>
                    </a:lnTo>
                    <a:lnTo>
                      <a:pt x="37" y="2"/>
                    </a:lnTo>
                    <a:lnTo>
                      <a:pt x="35" y="2"/>
                    </a:lnTo>
                    <a:lnTo>
                      <a:pt x="33" y="4"/>
                    </a:lnTo>
                    <a:lnTo>
                      <a:pt x="31" y="4"/>
                    </a:lnTo>
                    <a:lnTo>
                      <a:pt x="29" y="4"/>
                    </a:lnTo>
                    <a:lnTo>
                      <a:pt x="29" y="6"/>
                    </a:lnTo>
                    <a:lnTo>
                      <a:pt x="27" y="6"/>
                    </a:lnTo>
                    <a:lnTo>
                      <a:pt x="25" y="6"/>
                    </a:lnTo>
                    <a:lnTo>
                      <a:pt x="23" y="6"/>
                    </a:lnTo>
                    <a:lnTo>
                      <a:pt x="21" y="6"/>
                    </a:lnTo>
                    <a:lnTo>
                      <a:pt x="19" y="6"/>
                    </a:lnTo>
                    <a:lnTo>
                      <a:pt x="17" y="6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2" y="6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19" y="5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513" name="Freeform 1500">
                <a:extLst>
                  <a:ext uri="{FF2B5EF4-FFF2-40B4-BE49-F238E27FC236}">
                    <a16:creationId xmlns:a16="http://schemas.microsoft.com/office/drawing/2014/main" id="{324C5DEB-12D6-FB4F-9D2B-81F8E4B88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" y="1757"/>
                <a:ext cx="1143" cy="635"/>
              </a:xfrm>
              <a:custGeom>
                <a:avLst/>
                <a:gdLst>
                  <a:gd name="T0" fmla="*/ 2 w 1143"/>
                  <a:gd name="T1" fmla="*/ 635 h 635"/>
                  <a:gd name="T2" fmla="*/ 1143 w 1143"/>
                  <a:gd name="T3" fmla="*/ 4 h 635"/>
                  <a:gd name="T4" fmla="*/ 1139 w 1143"/>
                  <a:gd name="T5" fmla="*/ 0 h 635"/>
                  <a:gd name="T6" fmla="*/ 0 w 1143"/>
                  <a:gd name="T7" fmla="*/ 631 h 635"/>
                  <a:gd name="T8" fmla="*/ 2 w 1143"/>
                  <a:gd name="T9" fmla="*/ 635 h 6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43"/>
                  <a:gd name="T16" fmla="*/ 0 h 635"/>
                  <a:gd name="T17" fmla="*/ 1143 w 1143"/>
                  <a:gd name="T18" fmla="*/ 635 h 63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43" h="635">
                    <a:moveTo>
                      <a:pt x="2" y="635"/>
                    </a:moveTo>
                    <a:lnTo>
                      <a:pt x="1143" y="4"/>
                    </a:lnTo>
                    <a:lnTo>
                      <a:pt x="1139" y="0"/>
                    </a:lnTo>
                    <a:lnTo>
                      <a:pt x="0" y="631"/>
                    </a:lnTo>
                    <a:lnTo>
                      <a:pt x="2" y="63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514" name="Freeform 1501">
                <a:extLst>
                  <a:ext uri="{FF2B5EF4-FFF2-40B4-BE49-F238E27FC236}">
                    <a16:creationId xmlns:a16="http://schemas.microsoft.com/office/drawing/2014/main" id="{4BBDCBE8-4ED9-3B10-C80F-18C9CF3E5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" y="2359"/>
                <a:ext cx="57" cy="44"/>
              </a:xfrm>
              <a:custGeom>
                <a:avLst/>
                <a:gdLst>
                  <a:gd name="T0" fmla="*/ 0 w 57"/>
                  <a:gd name="T1" fmla="*/ 44 h 44"/>
                  <a:gd name="T2" fmla="*/ 57 w 57"/>
                  <a:gd name="T3" fmla="*/ 35 h 44"/>
                  <a:gd name="T4" fmla="*/ 57 w 57"/>
                  <a:gd name="T5" fmla="*/ 35 h 44"/>
                  <a:gd name="T6" fmla="*/ 55 w 57"/>
                  <a:gd name="T7" fmla="*/ 33 h 44"/>
                  <a:gd name="T8" fmla="*/ 55 w 57"/>
                  <a:gd name="T9" fmla="*/ 33 h 44"/>
                  <a:gd name="T10" fmla="*/ 53 w 57"/>
                  <a:gd name="T11" fmla="*/ 31 h 44"/>
                  <a:gd name="T12" fmla="*/ 53 w 57"/>
                  <a:gd name="T13" fmla="*/ 31 h 44"/>
                  <a:gd name="T14" fmla="*/ 51 w 57"/>
                  <a:gd name="T15" fmla="*/ 31 h 44"/>
                  <a:gd name="T16" fmla="*/ 51 w 57"/>
                  <a:gd name="T17" fmla="*/ 29 h 44"/>
                  <a:gd name="T18" fmla="*/ 49 w 57"/>
                  <a:gd name="T19" fmla="*/ 29 h 44"/>
                  <a:gd name="T20" fmla="*/ 49 w 57"/>
                  <a:gd name="T21" fmla="*/ 27 h 44"/>
                  <a:gd name="T22" fmla="*/ 48 w 57"/>
                  <a:gd name="T23" fmla="*/ 27 h 44"/>
                  <a:gd name="T24" fmla="*/ 48 w 57"/>
                  <a:gd name="T25" fmla="*/ 25 h 44"/>
                  <a:gd name="T26" fmla="*/ 46 w 57"/>
                  <a:gd name="T27" fmla="*/ 25 h 44"/>
                  <a:gd name="T28" fmla="*/ 46 w 57"/>
                  <a:gd name="T29" fmla="*/ 25 h 44"/>
                  <a:gd name="T30" fmla="*/ 44 w 57"/>
                  <a:gd name="T31" fmla="*/ 23 h 44"/>
                  <a:gd name="T32" fmla="*/ 44 w 57"/>
                  <a:gd name="T33" fmla="*/ 23 h 44"/>
                  <a:gd name="T34" fmla="*/ 44 w 57"/>
                  <a:gd name="T35" fmla="*/ 21 h 44"/>
                  <a:gd name="T36" fmla="*/ 42 w 57"/>
                  <a:gd name="T37" fmla="*/ 20 h 44"/>
                  <a:gd name="T38" fmla="*/ 42 w 57"/>
                  <a:gd name="T39" fmla="*/ 20 h 44"/>
                  <a:gd name="T40" fmla="*/ 42 w 57"/>
                  <a:gd name="T41" fmla="*/ 18 h 44"/>
                  <a:gd name="T42" fmla="*/ 42 w 57"/>
                  <a:gd name="T43" fmla="*/ 18 h 44"/>
                  <a:gd name="T44" fmla="*/ 40 w 57"/>
                  <a:gd name="T45" fmla="*/ 16 h 44"/>
                  <a:gd name="T46" fmla="*/ 40 w 57"/>
                  <a:gd name="T47" fmla="*/ 16 h 44"/>
                  <a:gd name="T48" fmla="*/ 40 w 57"/>
                  <a:gd name="T49" fmla="*/ 14 h 44"/>
                  <a:gd name="T50" fmla="*/ 40 w 57"/>
                  <a:gd name="T51" fmla="*/ 12 h 44"/>
                  <a:gd name="T52" fmla="*/ 40 w 57"/>
                  <a:gd name="T53" fmla="*/ 12 h 44"/>
                  <a:gd name="T54" fmla="*/ 40 w 57"/>
                  <a:gd name="T55" fmla="*/ 10 h 44"/>
                  <a:gd name="T56" fmla="*/ 40 w 57"/>
                  <a:gd name="T57" fmla="*/ 10 h 44"/>
                  <a:gd name="T58" fmla="*/ 40 w 57"/>
                  <a:gd name="T59" fmla="*/ 8 h 44"/>
                  <a:gd name="T60" fmla="*/ 38 w 57"/>
                  <a:gd name="T61" fmla="*/ 6 h 44"/>
                  <a:gd name="T62" fmla="*/ 38 w 57"/>
                  <a:gd name="T63" fmla="*/ 6 h 44"/>
                  <a:gd name="T64" fmla="*/ 38 w 57"/>
                  <a:gd name="T65" fmla="*/ 4 h 44"/>
                  <a:gd name="T66" fmla="*/ 38 w 57"/>
                  <a:gd name="T67" fmla="*/ 2 h 44"/>
                  <a:gd name="T68" fmla="*/ 38 w 57"/>
                  <a:gd name="T69" fmla="*/ 0 h 44"/>
                  <a:gd name="T70" fmla="*/ 0 w 57"/>
                  <a:gd name="T71" fmla="*/ 44 h 44"/>
                  <a:gd name="T72" fmla="*/ 0 w 57"/>
                  <a:gd name="T73" fmla="*/ 44 h 4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57"/>
                  <a:gd name="T112" fmla="*/ 0 h 44"/>
                  <a:gd name="T113" fmla="*/ 57 w 57"/>
                  <a:gd name="T114" fmla="*/ 44 h 4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57" h="44">
                    <a:moveTo>
                      <a:pt x="0" y="44"/>
                    </a:moveTo>
                    <a:lnTo>
                      <a:pt x="57" y="35"/>
                    </a:lnTo>
                    <a:lnTo>
                      <a:pt x="55" y="33"/>
                    </a:lnTo>
                    <a:lnTo>
                      <a:pt x="53" y="31"/>
                    </a:lnTo>
                    <a:lnTo>
                      <a:pt x="51" y="31"/>
                    </a:lnTo>
                    <a:lnTo>
                      <a:pt x="51" y="29"/>
                    </a:lnTo>
                    <a:lnTo>
                      <a:pt x="49" y="29"/>
                    </a:lnTo>
                    <a:lnTo>
                      <a:pt x="49" y="27"/>
                    </a:lnTo>
                    <a:lnTo>
                      <a:pt x="48" y="27"/>
                    </a:lnTo>
                    <a:lnTo>
                      <a:pt x="48" y="25"/>
                    </a:lnTo>
                    <a:lnTo>
                      <a:pt x="46" y="25"/>
                    </a:lnTo>
                    <a:lnTo>
                      <a:pt x="44" y="23"/>
                    </a:lnTo>
                    <a:lnTo>
                      <a:pt x="44" y="21"/>
                    </a:lnTo>
                    <a:lnTo>
                      <a:pt x="42" y="20"/>
                    </a:lnTo>
                    <a:lnTo>
                      <a:pt x="42" y="18"/>
                    </a:lnTo>
                    <a:lnTo>
                      <a:pt x="40" y="16"/>
                    </a:lnTo>
                    <a:lnTo>
                      <a:pt x="40" y="14"/>
                    </a:lnTo>
                    <a:lnTo>
                      <a:pt x="40" y="12"/>
                    </a:lnTo>
                    <a:lnTo>
                      <a:pt x="40" y="10"/>
                    </a:lnTo>
                    <a:lnTo>
                      <a:pt x="40" y="8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38" y="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19515" name="Rectangle 1502">
                <a:extLst>
                  <a:ext uri="{FF2B5EF4-FFF2-40B4-BE49-F238E27FC236}">
                    <a16:creationId xmlns:a16="http://schemas.microsoft.com/office/drawing/2014/main" id="{522E05DB-2FA8-C9CD-60AA-8C05B1C62C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6" y="1620"/>
                <a:ext cx="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9516" name="Rectangle 1503">
                <a:extLst>
                  <a:ext uri="{FF2B5EF4-FFF2-40B4-BE49-F238E27FC236}">
                    <a16:creationId xmlns:a16="http://schemas.microsoft.com/office/drawing/2014/main" id="{D8785DFB-9761-F77C-1752-360E42787E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" y="2214"/>
                <a:ext cx="64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 b="1" i="1">
                    <a:solidFill>
                      <a:srgbClr val="1F1A17"/>
                    </a:solidFill>
                    <a:latin typeface="Times New Roman" panose="02020603050405020304" pitchFamily="18" charset="0"/>
                  </a:rPr>
                  <a:t>y</a:t>
                </a: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9517" name="Rectangle 1504">
                <a:extLst>
                  <a:ext uri="{FF2B5EF4-FFF2-40B4-BE49-F238E27FC236}">
                    <a16:creationId xmlns:a16="http://schemas.microsoft.com/office/drawing/2014/main" id="{5E6B56F9-AA8E-2821-1D9C-DE8B8DFC40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9" y="1587"/>
                <a:ext cx="72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 b="1" i="1">
                    <a:solidFill>
                      <a:srgbClr val="1F1A17"/>
                    </a:solidFill>
                    <a:latin typeface="Times New Roman" panose="02020603050405020304" pitchFamily="18" charset="0"/>
                  </a:rPr>
                  <a:t>x</a:t>
                </a: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19518" name="Rectangle 1505">
                <a:extLst>
                  <a:ext uri="{FF2B5EF4-FFF2-40B4-BE49-F238E27FC236}">
                    <a16:creationId xmlns:a16="http://schemas.microsoft.com/office/drawing/2014/main" id="{5FEA8A5A-0E86-76C2-E433-3515BC3EA5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5" y="3058"/>
                <a:ext cx="56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 b="1" i="1">
                    <a:solidFill>
                      <a:srgbClr val="1F1A17"/>
                    </a:solidFill>
                    <a:latin typeface="Times New Roman" panose="02020603050405020304" pitchFamily="18" charset="0"/>
                  </a:rPr>
                  <a:t>z</a:t>
                </a: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9507" name="Text Box 1532">
              <a:extLst>
                <a:ext uri="{FF2B5EF4-FFF2-40B4-BE49-F238E27FC236}">
                  <a16:creationId xmlns:a16="http://schemas.microsoft.com/office/drawing/2014/main" id="{BF46CBBA-AFB0-5787-4280-8A1DB64258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3" y="1579"/>
              <a:ext cx="13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sr-Latn-CS" altLang="en-US" sz="1800">
                  <a:latin typeface="Arial" panose="020B0604020202020204" pitchFamily="34" charset="0"/>
                </a:rPr>
                <a:t>O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sp>
        <p:nvSpPr>
          <p:cNvPr id="71181" name="Text Box 1549">
            <a:extLst>
              <a:ext uri="{FF2B5EF4-FFF2-40B4-BE49-F238E27FC236}">
                <a16:creationId xmlns:a16="http://schemas.microsoft.com/office/drawing/2014/main" id="{71732E9D-B7D9-072E-CE37-612BD78EAA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03800" y="3249613"/>
            <a:ext cx="3902075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just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sr-Latn-CS" altLang="en-US" sz="1800" b="1">
                <a:latin typeface="Arial" panose="020B0604020202020204" pitchFamily="34" charset="0"/>
              </a:rPr>
              <a:t>Veličina elementarne sile pritiska koja deluje na posmatranu elementarnu površinu dA :</a:t>
            </a:r>
          </a:p>
        </p:txBody>
      </p:sp>
      <p:grpSp>
        <p:nvGrpSpPr>
          <p:cNvPr id="10" name="Group 1552">
            <a:extLst>
              <a:ext uri="{FF2B5EF4-FFF2-40B4-BE49-F238E27FC236}">
                <a16:creationId xmlns:a16="http://schemas.microsoft.com/office/drawing/2014/main" id="{87604C90-CCAF-4228-0751-BCC499B2DE9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345113" y="4560888"/>
            <a:ext cx="2924175" cy="419100"/>
            <a:chOff x="3220" y="2682"/>
            <a:chExt cx="1842" cy="264"/>
          </a:xfrm>
        </p:grpSpPr>
        <p:sp>
          <p:nvSpPr>
            <p:cNvPr id="19490" name="AutoShape 1551">
              <a:extLst>
                <a:ext uri="{FF2B5EF4-FFF2-40B4-BE49-F238E27FC236}">
                  <a16:creationId xmlns:a16="http://schemas.microsoft.com/office/drawing/2014/main" id="{7C34B86F-9AA9-842B-8721-C78082C08DFC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220" y="2682"/>
              <a:ext cx="1842" cy="2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91" name="Freeform 1553">
              <a:extLst>
                <a:ext uri="{FF2B5EF4-FFF2-40B4-BE49-F238E27FC236}">
                  <a16:creationId xmlns:a16="http://schemas.microsoft.com/office/drawing/2014/main" id="{2933E7FE-55A7-9DCA-4DEC-471FC6667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3" y="2705"/>
              <a:ext cx="129" cy="16"/>
            </a:xfrm>
            <a:custGeom>
              <a:avLst/>
              <a:gdLst>
                <a:gd name="T0" fmla="*/ 0 w 257"/>
                <a:gd name="T1" fmla="*/ 0 h 33"/>
                <a:gd name="T2" fmla="*/ 0 w 257"/>
                <a:gd name="T3" fmla="*/ 0 h 33"/>
                <a:gd name="T4" fmla="*/ 1 w 257"/>
                <a:gd name="T5" fmla="*/ 0 h 33"/>
                <a:gd name="T6" fmla="*/ 1 w 257"/>
                <a:gd name="T7" fmla="*/ 0 h 33"/>
                <a:gd name="T8" fmla="*/ 1 w 257"/>
                <a:gd name="T9" fmla="*/ 0 h 33"/>
                <a:gd name="T10" fmla="*/ 1 w 257"/>
                <a:gd name="T11" fmla="*/ 0 h 33"/>
                <a:gd name="T12" fmla="*/ 1 w 257"/>
                <a:gd name="T13" fmla="*/ 0 h 33"/>
                <a:gd name="T14" fmla="*/ 0 w 25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7"/>
                <a:gd name="T25" fmla="*/ 0 h 33"/>
                <a:gd name="T26" fmla="*/ 257 w 25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7" h="33">
                  <a:moveTo>
                    <a:pt x="0" y="21"/>
                  </a:moveTo>
                  <a:lnTo>
                    <a:pt x="0" y="12"/>
                  </a:lnTo>
                  <a:lnTo>
                    <a:pt x="230" y="12"/>
                  </a:lnTo>
                  <a:lnTo>
                    <a:pt x="225" y="0"/>
                  </a:lnTo>
                  <a:lnTo>
                    <a:pt x="257" y="17"/>
                  </a:lnTo>
                  <a:lnTo>
                    <a:pt x="225" y="33"/>
                  </a:lnTo>
                  <a:lnTo>
                    <a:pt x="23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92" name="Freeform 1554">
              <a:extLst>
                <a:ext uri="{FF2B5EF4-FFF2-40B4-BE49-F238E27FC236}">
                  <a16:creationId xmlns:a16="http://schemas.microsoft.com/office/drawing/2014/main" id="{7341C3BD-E5C8-533E-EBCB-38A33AFF7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" y="2705"/>
              <a:ext cx="128" cy="16"/>
            </a:xfrm>
            <a:custGeom>
              <a:avLst/>
              <a:gdLst>
                <a:gd name="T0" fmla="*/ 0 w 257"/>
                <a:gd name="T1" fmla="*/ 0 h 33"/>
                <a:gd name="T2" fmla="*/ 0 w 257"/>
                <a:gd name="T3" fmla="*/ 0 h 33"/>
                <a:gd name="T4" fmla="*/ 0 w 257"/>
                <a:gd name="T5" fmla="*/ 0 h 33"/>
                <a:gd name="T6" fmla="*/ 0 w 257"/>
                <a:gd name="T7" fmla="*/ 0 h 33"/>
                <a:gd name="T8" fmla="*/ 0 w 257"/>
                <a:gd name="T9" fmla="*/ 0 h 33"/>
                <a:gd name="T10" fmla="*/ 0 w 257"/>
                <a:gd name="T11" fmla="*/ 0 h 33"/>
                <a:gd name="T12" fmla="*/ 0 w 257"/>
                <a:gd name="T13" fmla="*/ 0 h 33"/>
                <a:gd name="T14" fmla="*/ 0 w 25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7"/>
                <a:gd name="T25" fmla="*/ 0 h 33"/>
                <a:gd name="T26" fmla="*/ 257 w 25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7" h="33">
                  <a:moveTo>
                    <a:pt x="0" y="21"/>
                  </a:moveTo>
                  <a:lnTo>
                    <a:pt x="0" y="12"/>
                  </a:lnTo>
                  <a:lnTo>
                    <a:pt x="228" y="12"/>
                  </a:lnTo>
                  <a:lnTo>
                    <a:pt x="224" y="0"/>
                  </a:lnTo>
                  <a:lnTo>
                    <a:pt x="257" y="17"/>
                  </a:lnTo>
                  <a:lnTo>
                    <a:pt x="224" y="33"/>
                  </a:lnTo>
                  <a:lnTo>
                    <a:pt x="228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93" name="Freeform 1555">
              <a:extLst>
                <a:ext uri="{FF2B5EF4-FFF2-40B4-BE49-F238E27FC236}">
                  <a16:creationId xmlns:a16="http://schemas.microsoft.com/office/drawing/2014/main" id="{7B8B17FC-5082-F9D3-E49C-AD1F6BF7B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7" y="2705"/>
              <a:ext cx="129" cy="16"/>
            </a:xfrm>
            <a:custGeom>
              <a:avLst/>
              <a:gdLst>
                <a:gd name="T0" fmla="*/ 0 w 256"/>
                <a:gd name="T1" fmla="*/ 0 h 33"/>
                <a:gd name="T2" fmla="*/ 0 w 256"/>
                <a:gd name="T3" fmla="*/ 0 h 33"/>
                <a:gd name="T4" fmla="*/ 1 w 256"/>
                <a:gd name="T5" fmla="*/ 0 h 33"/>
                <a:gd name="T6" fmla="*/ 1 w 256"/>
                <a:gd name="T7" fmla="*/ 0 h 33"/>
                <a:gd name="T8" fmla="*/ 1 w 256"/>
                <a:gd name="T9" fmla="*/ 0 h 33"/>
                <a:gd name="T10" fmla="*/ 1 w 256"/>
                <a:gd name="T11" fmla="*/ 0 h 33"/>
                <a:gd name="T12" fmla="*/ 1 w 256"/>
                <a:gd name="T13" fmla="*/ 0 h 33"/>
                <a:gd name="T14" fmla="*/ 0 w 256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6"/>
                <a:gd name="T25" fmla="*/ 0 h 33"/>
                <a:gd name="T26" fmla="*/ 256 w 256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6" h="33">
                  <a:moveTo>
                    <a:pt x="0" y="21"/>
                  </a:moveTo>
                  <a:lnTo>
                    <a:pt x="0" y="12"/>
                  </a:lnTo>
                  <a:lnTo>
                    <a:pt x="230" y="12"/>
                  </a:lnTo>
                  <a:lnTo>
                    <a:pt x="226" y="0"/>
                  </a:lnTo>
                  <a:lnTo>
                    <a:pt x="256" y="17"/>
                  </a:lnTo>
                  <a:lnTo>
                    <a:pt x="226" y="33"/>
                  </a:lnTo>
                  <a:lnTo>
                    <a:pt x="23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94" name="Rectangle 1556">
              <a:extLst>
                <a:ext uri="{FF2B5EF4-FFF2-40B4-BE49-F238E27FC236}">
                  <a16:creationId xmlns:a16="http://schemas.microsoft.com/office/drawing/2014/main" id="{7247D5F4-713D-504A-6AC4-E054B11BA4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0" y="2708"/>
              <a:ext cx="12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9495" name="Rectangle 1557">
              <a:extLst>
                <a:ext uri="{FF2B5EF4-FFF2-40B4-BE49-F238E27FC236}">
                  <a16:creationId xmlns:a16="http://schemas.microsoft.com/office/drawing/2014/main" id="{5C3949EC-5F26-E6BC-6651-1631E41D1C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0" y="2708"/>
              <a:ext cx="171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zd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9496" name="Rectangle 1558">
              <a:extLst>
                <a:ext uri="{FF2B5EF4-FFF2-40B4-BE49-F238E27FC236}">
                  <a16:creationId xmlns:a16="http://schemas.microsoft.com/office/drawing/2014/main" id="{0F2AEBB2-053C-9FD8-471C-CEDD4BAF3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3" y="2708"/>
              <a:ext cx="12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9497" name="Rectangle 1559">
              <a:extLst>
                <a:ext uri="{FF2B5EF4-FFF2-40B4-BE49-F238E27FC236}">
                  <a16:creationId xmlns:a16="http://schemas.microsoft.com/office/drawing/2014/main" id="{C8115283-EA98-50AC-7F7B-D4E1AB1484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2" y="2708"/>
              <a:ext cx="192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pd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9498" name="Rectangle 1560">
              <a:extLst>
                <a:ext uri="{FF2B5EF4-FFF2-40B4-BE49-F238E27FC236}">
                  <a16:creationId xmlns:a16="http://schemas.microsoft.com/office/drawing/2014/main" id="{E48F875E-9677-F374-6E32-99D24278BB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9" y="2708"/>
              <a:ext cx="117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P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9499" name="Rectangle 1561">
              <a:extLst>
                <a:ext uri="{FF2B5EF4-FFF2-40B4-BE49-F238E27FC236}">
                  <a16:creationId xmlns:a16="http://schemas.microsoft.com/office/drawing/2014/main" id="{FF5F5C0E-1528-7BE2-492C-4FB7CE295C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0" y="2708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9500" name="Rectangle 1562">
              <a:extLst>
                <a:ext uri="{FF2B5EF4-FFF2-40B4-BE49-F238E27FC236}">
                  <a16:creationId xmlns:a16="http://schemas.microsoft.com/office/drawing/2014/main" id="{461C4753-A9A0-E709-4547-8FC3958FC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6" y="2689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9501" name="Rectangle 1563">
              <a:extLst>
                <a:ext uri="{FF2B5EF4-FFF2-40B4-BE49-F238E27FC236}">
                  <a16:creationId xmlns:a16="http://schemas.microsoft.com/office/drawing/2014/main" id="{0AF24193-23A1-BBE7-4799-A0B514632A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6" y="2689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-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9502" name="Rectangle 1564">
              <a:extLst>
                <a:ext uri="{FF2B5EF4-FFF2-40B4-BE49-F238E27FC236}">
                  <a16:creationId xmlns:a16="http://schemas.microsoft.com/office/drawing/2014/main" id="{2679036C-F7B5-BFEE-5099-7F86BB606C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1" y="2689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9503" name="Rectangle 1565">
              <a:extLst>
                <a:ext uri="{FF2B5EF4-FFF2-40B4-BE49-F238E27FC236}">
                  <a16:creationId xmlns:a16="http://schemas.microsoft.com/office/drawing/2014/main" id="{4A78E80C-F0E8-18CF-E45A-6E5C5DE0B4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9" y="2689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-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9504" name="Rectangle 1566">
              <a:extLst>
                <a:ext uri="{FF2B5EF4-FFF2-40B4-BE49-F238E27FC236}">
                  <a16:creationId xmlns:a16="http://schemas.microsoft.com/office/drawing/2014/main" id="{DB7564CE-4EEA-CAF9-70CF-97B42EFD34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2" y="2689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9505" name="Rectangle 1567">
              <a:extLst>
                <a:ext uri="{FF2B5EF4-FFF2-40B4-BE49-F238E27FC236}">
                  <a16:creationId xmlns:a16="http://schemas.microsoft.com/office/drawing/2014/main" id="{F64EBE9E-8829-1574-F5E8-C9DDA69BC0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5" y="2689"/>
              <a:ext cx="7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g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11" name="Group 1570">
            <a:extLst>
              <a:ext uri="{FF2B5EF4-FFF2-40B4-BE49-F238E27FC236}">
                <a16:creationId xmlns:a16="http://schemas.microsoft.com/office/drawing/2014/main" id="{F41C5EB2-91B5-00C5-81FD-891965D8A68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659563" y="5316538"/>
            <a:ext cx="1330325" cy="411162"/>
            <a:chOff x="4513" y="3045"/>
            <a:chExt cx="838" cy="259"/>
          </a:xfrm>
        </p:grpSpPr>
        <p:sp>
          <p:nvSpPr>
            <p:cNvPr id="19481" name="AutoShape 1569">
              <a:extLst>
                <a:ext uri="{FF2B5EF4-FFF2-40B4-BE49-F238E27FC236}">
                  <a16:creationId xmlns:a16="http://schemas.microsoft.com/office/drawing/2014/main" id="{FD781206-B232-75B1-0059-0302065E5913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513" y="3045"/>
              <a:ext cx="828" cy="2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82" name="Freeform 1571">
              <a:extLst>
                <a:ext uri="{FF2B5EF4-FFF2-40B4-BE49-F238E27FC236}">
                  <a16:creationId xmlns:a16="http://schemas.microsoft.com/office/drawing/2014/main" id="{004F673A-5CC5-D608-F5DD-E66165E7F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" y="3068"/>
              <a:ext cx="128" cy="16"/>
            </a:xfrm>
            <a:custGeom>
              <a:avLst/>
              <a:gdLst>
                <a:gd name="T0" fmla="*/ 0 w 257"/>
                <a:gd name="T1" fmla="*/ 1 h 32"/>
                <a:gd name="T2" fmla="*/ 0 w 257"/>
                <a:gd name="T3" fmla="*/ 1 h 32"/>
                <a:gd name="T4" fmla="*/ 0 w 257"/>
                <a:gd name="T5" fmla="*/ 1 h 32"/>
                <a:gd name="T6" fmla="*/ 0 w 257"/>
                <a:gd name="T7" fmla="*/ 0 h 32"/>
                <a:gd name="T8" fmla="*/ 0 w 257"/>
                <a:gd name="T9" fmla="*/ 1 h 32"/>
                <a:gd name="T10" fmla="*/ 0 w 257"/>
                <a:gd name="T11" fmla="*/ 1 h 32"/>
                <a:gd name="T12" fmla="*/ 0 w 257"/>
                <a:gd name="T13" fmla="*/ 1 h 32"/>
                <a:gd name="T14" fmla="*/ 0 w 257"/>
                <a:gd name="T15" fmla="*/ 1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7"/>
                <a:gd name="T25" fmla="*/ 0 h 32"/>
                <a:gd name="T26" fmla="*/ 257 w 257"/>
                <a:gd name="T27" fmla="*/ 32 h 3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7" h="32">
                  <a:moveTo>
                    <a:pt x="0" y="21"/>
                  </a:moveTo>
                  <a:lnTo>
                    <a:pt x="0" y="11"/>
                  </a:lnTo>
                  <a:lnTo>
                    <a:pt x="230" y="11"/>
                  </a:lnTo>
                  <a:lnTo>
                    <a:pt x="224" y="0"/>
                  </a:lnTo>
                  <a:lnTo>
                    <a:pt x="257" y="17"/>
                  </a:lnTo>
                  <a:lnTo>
                    <a:pt x="224" y="32"/>
                  </a:lnTo>
                  <a:lnTo>
                    <a:pt x="23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83" name="Freeform 1572">
              <a:extLst>
                <a:ext uri="{FF2B5EF4-FFF2-40B4-BE49-F238E27FC236}">
                  <a16:creationId xmlns:a16="http://schemas.microsoft.com/office/drawing/2014/main" id="{41305558-073E-B626-02EA-F07B862F8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" y="3068"/>
              <a:ext cx="95" cy="16"/>
            </a:xfrm>
            <a:custGeom>
              <a:avLst/>
              <a:gdLst>
                <a:gd name="T0" fmla="*/ 0 w 189"/>
                <a:gd name="T1" fmla="*/ 1 h 32"/>
                <a:gd name="T2" fmla="*/ 0 w 189"/>
                <a:gd name="T3" fmla="*/ 1 h 32"/>
                <a:gd name="T4" fmla="*/ 1 w 189"/>
                <a:gd name="T5" fmla="*/ 1 h 32"/>
                <a:gd name="T6" fmla="*/ 1 w 189"/>
                <a:gd name="T7" fmla="*/ 0 h 32"/>
                <a:gd name="T8" fmla="*/ 1 w 189"/>
                <a:gd name="T9" fmla="*/ 1 h 32"/>
                <a:gd name="T10" fmla="*/ 1 w 189"/>
                <a:gd name="T11" fmla="*/ 1 h 32"/>
                <a:gd name="T12" fmla="*/ 1 w 189"/>
                <a:gd name="T13" fmla="*/ 1 h 32"/>
                <a:gd name="T14" fmla="*/ 0 w 189"/>
                <a:gd name="T15" fmla="*/ 1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9"/>
                <a:gd name="T25" fmla="*/ 0 h 32"/>
                <a:gd name="T26" fmla="*/ 189 w 189"/>
                <a:gd name="T27" fmla="*/ 32 h 3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9" h="32">
                  <a:moveTo>
                    <a:pt x="0" y="21"/>
                  </a:moveTo>
                  <a:lnTo>
                    <a:pt x="0" y="11"/>
                  </a:lnTo>
                  <a:lnTo>
                    <a:pt x="162" y="11"/>
                  </a:lnTo>
                  <a:lnTo>
                    <a:pt x="157" y="0"/>
                  </a:lnTo>
                  <a:lnTo>
                    <a:pt x="189" y="17"/>
                  </a:lnTo>
                  <a:lnTo>
                    <a:pt x="157" y="32"/>
                  </a:lnTo>
                  <a:lnTo>
                    <a:pt x="162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84" name="Rectangle 1573">
              <a:extLst>
                <a:ext uri="{FF2B5EF4-FFF2-40B4-BE49-F238E27FC236}">
                  <a16:creationId xmlns:a16="http://schemas.microsoft.com/office/drawing/2014/main" id="{4EC4B465-1F32-9D43-D102-CE267FD723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4" y="3071"/>
              <a:ext cx="15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sr-Latn-R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 </a:t>
              </a: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n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9485" name="Rectangle 1574">
              <a:extLst>
                <a:ext uri="{FF2B5EF4-FFF2-40B4-BE49-F238E27FC236}">
                  <a16:creationId xmlns:a16="http://schemas.microsoft.com/office/drawing/2014/main" id="{4534701C-F7FE-3A85-09AD-4D0D89C35B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7" y="3071"/>
              <a:ext cx="226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sr-Latn-R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9486" name="Rectangle 1575">
              <a:extLst>
                <a:ext uri="{FF2B5EF4-FFF2-40B4-BE49-F238E27FC236}">
                  <a16:creationId xmlns:a16="http://schemas.microsoft.com/office/drawing/2014/main" id="{4E8F2DC4-1128-CF71-A1B3-588ED02FE3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3071"/>
              <a:ext cx="12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9487" name="Rectangle 1576">
              <a:extLst>
                <a:ext uri="{FF2B5EF4-FFF2-40B4-BE49-F238E27FC236}">
                  <a16:creationId xmlns:a16="http://schemas.microsoft.com/office/drawing/2014/main" id="{E911221B-B9E8-D3AF-B02B-247B16839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3" y="3071"/>
              <a:ext cx="9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9488" name="Rectangle 1577">
              <a:extLst>
                <a:ext uri="{FF2B5EF4-FFF2-40B4-BE49-F238E27FC236}">
                  <a16:creationId xmlns:a16="http://schemas.microsoft.com/office/drawing/2014/main" id="{262699E5-9EA6-6345-750D-3034E18A2C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1" y="3052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19489" name="Rectangle 1578">
              <a:extLst>
                <a:ext uri="{FF2B5EF4-FFF2-40B4-BE49-F238E27FC236}">
                  <a16:creationId xmlns:a16="http://schemas.microsoft.com/office/drawing/2014/main" id="{EEF9F4B8-5037-DB94-A29E-309ABB241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5" y="3052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sp>
        <p:nvSpPr>
          <p:cNvPr id="71211" name="Text Box 1579">
            <a:extLst>
              <a:ext uri="{FF2B5EF4-FFF2-40B4-BE49-F238E27FC236}">
                <a16:creationId xmlns:a16="http://schemas.microsoft.com/office/drawing/2014/main" id="{0C769ECE-DCCA-3805-2B95-2FFD1E539C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7225" y="5367338"/>
            <a:ext cx="90011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just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sr-Latn-CS" altLang="en-US" sz="1800" b="1">
                <a:latin typeface="Arial" panose="020B0604020202020204" pitchFamily="34" charset="0"/>
              </a:rPr>
              <a:t>gde je</a:t>
            </a:r>
          </a:p>
        </p:txBody>
      </p:sp>
      <p:sp>
        <p:nvSpPr>
          <p:cNvPr id="19480" name="WordArt 392">
            <a:extLst>
              <a:ext uri="{FF2B5EF4-FFF2-40B4-BE49-F238E27FC236}">
                <a16:creationId xmlns:a16="http://schemas.microsoft.com/office/drawing/2014/main" id="{612E43C6-9A98-BDC4-3619-BC3C939C1827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811213" y="690563"/>
            <a:ext cx="7461250" cy="495300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sv-SE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SILA PRITISKA NA KRIVE POVRŠINE</a:t>
            </a:r>
            <a:endParaRPr lang="en-GB" sz="2800" kern="10" spc="560">
              <a:gradFill rotWithShape="1">
                <a:gsLst>
                  <a:gs pos="0">
                    <a:srgbClr val="4D4D4D"/>
                  </a:gs>
                  <a:gs pos="50000">
                    <a:srgbClr val="B8B8B8"/>
                  </a:gs>
                  <a:gs pos="100000">
                    <a:srgbClr val="4D4D4D"/>
                  </a:gs>
                </a:gsLst>
                <a:lin ang="5400000" scaled="1"/>
              </a:gradFill>
              <a:effectLst>
                <a:outerShdw dist="45791" dir="3378596" algn="ctr" rotWithShape="0">
                  <a:srgbClr val="4D4D4D">
                    <a:alpha val="79999"/>
                  </a:srgbClr>
                </a:outerShdw>
              </a:effectLst>
              <a:latin typeface="Arial Black" panose="020B0A04020102020204" pitchFamily="34" charset="0"/>
            </a:endParaRPr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57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57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657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57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27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4" dur="80"/>
                                        <p:tgtEl>
                                          <p:spTgt spid="6570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5" dur="80"/>
                                        <p:tgtEl>
                                          <p:spTgt spid="6570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80"/>
                                        <p:tgtEl>
                                          <p:spTgt spid="6570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26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4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8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711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711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71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40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711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711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71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40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712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712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712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 nodeType="clickPar">
                      <p:stCondLst>
                        <p:cond delay="indefinite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706" grpId="0"/>
      <p:bldP spid="71181" grpId="0"/>
      <p:bldP spid="71211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Date Placeholder 3">
            <a:extLst>
              <a:ext uri="{FF2B5EF4-FFF2-40B4-BE49-F238E27FC236}">
                <a16:creationId xmlns:a16="http://schemas.microsoft.com/office/drawing/2014/main" id="{B7087EEA-41C8-6FA6-4445-8E00D5DD5C73}"/>
              </a:ext>
            </a:extLst>
          </p:cNvPr>
          <p:cNvSpPr>
            <a:spLocks noGrp="1"/>
          </p:cNvSpPr>
          <p:nvPr>
            <p:ph type="dt" sz="quarter" idx="10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3825509B-286F-4892-BCC0-29691C461FB5}" type="datetime11">
              <a:rPr lang="en-US" altLang="en-US" sz="1200" smtClean="0">
                <a:latin typeface="Arial" panose="020B0604020202020204" pitchFamily="34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18:11:16</a:t>
            </a:fld>
            <a:endParaRPr lang="en-US" altLang="en-US" sz="1200">
              <a:latin typeface="Arial" panose="020B0604020202020204" pitchFamily="34" charset="0"/>
            </a:endParaRPr>
          </a:p>
        </p:txBody>
      </p:sp>
      <p:sp>
        <p:nvSpPr>
          <p:cNvPr id="20483" name="Slide Number Placeholder 5">
            <a:extLst>
              <a:ext uri="{FF2B5EF4-FFF2-40B4-BE49-F238E27FC236}">
                <a16:creationId xmlns:a16="http://schemas.microsoft.com/office/drawing/2014/main" id="{DB205758-12C5-D099-48F7-6E3D0EA7FBC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398441FA-7E09-484B-9905-3A732214954D}" type="slidenum">
              <a:rPr lang="en-US" altLang="en-US" sz="1200" smtClean="0">
                <a:latin typeface="Arial" panose="020B0604020202020204" pitchFamily="34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4</a:t>
            </a:fld>
            <a:endParaRPr lang="en-US" altLang="en-US" sz="1200">
              <a:latin typeface="Arial" panose="020B0604020202020204" pitchFamily="34" charset="0"/>
            </a:endParaRPr>
          </a:p>
        </p:txBody>
      </p:sp>
      <p:sp>
        <p:nvSpPr>
          <p:cNvPr id="20484" name="Line 2">
            <a:extLst>
              <a:ext uri="{FF2B5EF4-FFF2-40B4-BE49-F238E27FC236}">
                <a16:creationId xmlns:a16="http://schemas.microsoft.com/office/drawing/2014/main" id="{F5FE2E6B-6841-45A7-2827-5A01AD8A0473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20637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20485" name="Text Box 3">
            <a:extLst>
              <a:ext uri="{FF2B5EF4-FFF2-40B4-BE49-F238E27FC236}">
                <a16:creationId xmlns:a16="http://schemas.microsoft.com/office/drawing/2014/main" id="{1D28A1CE-9E82-36B4-24DD-D003898E3A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8125" y="6389688"/>
            <a:ext cx="23939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sr-Latn-CS" altLang="en-US" sz="1800" i="1">
                <a:solidFill>
                  <a:srgbClr val="000000"/>
                </a:solidFill>
                <a:latin typeface="Times New Roman" panose="02020603050405020304" pitchFamily="18" charset="0"/>
              </a:rPr>
              <a:t>dr Gordana Kastrato</a:t>
            </a:r>
            <a:r>
              <a:rPr lang="en-US" altLang="en-US" sz="1800" i="1">
                <a:solidFill>
                  <a:srgbClr val="000000"/>
                </a:solidFill>
                <a:latin typeface="Times New Roman" panose="02020603050405020304" pitchFamily="18" charset="0"/>
              </a:rPr>
              <a:t>vi</a:t>
            </a:r>
            <a:r>
              <a:rPr lang="sr-Latn-CS" altLang="en-US" sz="1800" i="1">
                <a:solidFill>
                  <a:srgbClr val="000000"/>
                </a:solidFill>
                <a:latin typeface="Times New Roman" panose="02020603050405020304" pitchFamily="18" charset="0"/>
              </a:rPr>
              <a:t>ć</a:t>
            </a:r>
            <a:endParaRPr lang="en-US" altLang="en-US" sz="1800" i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0486" name="Text Box 4">
            <a:extLst>
              <a:ext uri="{FF2B5EF4-FFF2-40B4-BE49-F238E27FC236}">
                <a16:creationId xmlns:a16="http://schemas.microsoft.com/office/drawing/2014/main" id="{C94B07C9-1FEB-B514-9D2D-50A19AC71C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sr-Latn-CS" altLang="en-US" sz="1500" b="1">
                <a:solidFill>
                  <a:srgbClr val="000000"/>
                </a:solidFill>
                <a:latin typeface="Arial" panose="020B0604020202020204" pitchFamily="34" charset="0"/>
              </a:rPr>
              <a:t>MEHANIKA FLUIDA</a:t>
            </a:r>
            <a:endParaRPr lang="en-US" altLang="en-US" sz="1500" b="1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20487" name="Line 5">
            <a:extLst>
              <a:ext uri="{FF2B5EF4-FFF2-40B4-BE49-F238E27FC236}">
                <a16:creationId xmlns:a16="http://schemas.microsoft.com/office/drawing/2014/main" id="{C01E7EFD-58C8-1AEE-2BC5-FF71573000A1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20488" name="Rectangle 6">
            <a:extLst>
              <a:ext uri="{FF2B5EF4-FFF2-40B4-BE49-F238E27FC236}">
                <a16:creationId xmlns:a16="http://schemas.microsoft.com/office/drawing/2014/main" id="{007702BC-C5BD-D507-7206-AFB0D5A6FF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-504825" y="3465513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20489" name="Rectangle 10">
            <a:extLst>
              <a:ext uri="{FF2B5EF4-FFF2-40B4-BE49-F238E27FC236}">
                <a16:creationId xmlns:a16="http://schemas.microsoft.com/office/drawing/2014/main" id="{E20C9C76-EBF3-8B63-BE61-F4A36AC064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32613" y="2965450"/>
            <a:ext cx="1587" cy="158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20490" name="Rectangle 11">
            <a:extLst>
              <a:ext uri="{FF2B5EF4-FFF2-40B4-BE49-F238E27FC236}">
                <a16:creationId xmlns:a16="http://schemas.microsoft.com/office/drawing/2014/main" id="{AB5331B4-FD13-12B4-8106-BE8D6121F2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9563" y="2851150"/>
            <a:ext cx="1587" cy="158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grpSp>
        <p:nvGrpSpPr>
          <p:cNvPr id="20491" name="Group 608">
            <a:extLst>
              <a:ext uri="{FF2B5EF4-FFF2-40B4-BE49-F238E27FC236}">
                <a16:creationId xmlns:a16="http://schemas.microsoft.com/office/drawing/2014/main" id="{0CAC3622-BBD9-5EF3-1B73-AED3C85CB220}"/>
              </a:ext>
            </a:extLst>
          </p:cNvPr>
          <p:cNvGrpSpPr>
            <a:grpSpLocks/>
          </p:cNvGrpSpPr>
          <p:nvPr/>
        </p:nvGrpSpPr>
        <p:grpSpPr bwMode="auto">
          <a:xfrm>
            <a:off x="2738438" y="3165475"/>
            <a:ext cx="1363662" cy="1489075"/>
            <a:chOff x="2880" y="1853"/>
            <a:chExt cx="859" cy="938"/>
          </a:xfrm>
        </p:grpSpPr>
        <p:sp>
          <p:nvSpPr>
            <p:cNvPr id="20681" name="Freeform 609">
              <a:extLst>
                <a:ext uri="{FF2B5EF4-FFF2-40B4-BE49-F238E27FC236}">
                  <a16:creationId xmlns:a16="http://schemas.microsoft.com/office/drawing/2014/main" id="{A3229528-6E91-F040-F2DD-526447BA8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1854"/>
              <a:ext cx="461" cy="163"/>
            </a:xfrm>
            <a:custGeom>
              <a:avLst/>
              <a:gdLst>
                <a:gd name="T0" fmla="*/ 461 w 461"/>
                <a:gd name="T1" fmla="*/ 5 h 163"/>
                <a:gd name="T2" fmla="*/ 455 w 461"/>
                <a:gd name="T3" fmla="*/ 4 h 163"/>
                <a:gd name="T4" fmla="*/ 434 w 461"/>
                <a:gd name="T5" fmla="*/ 21 h 163"/>
                <a:gd name="T6" fmla="*/ 413 w 461"/>
                <a:gd name="T7" fmla="*/ 34 h 163"/>
                <a:gd name="T8" fmla="*/ 390 w 461"/>
                <a:gd name="T9" fmla="*/ 50 h 163"/>
                <a:gd name="T10" fmla="*/ 366 w 461"/>
                <a:gd name="T11" fmla="*/ 63 h 163"/>
                <a:gd name="T12" fmla="*/ 340 w 461"/>
                <a:gd name="T13" fmla="*/ 76 h 163"/>
                <a:gd name="T14" fmla="*/ 313 w 461"/>
                <a:gd name="T15" fmla="*/ 88 h 163"/>
                <a:gd name="T16" fmla="*/ 284 w 461"/>
                <a:gd name="T17" fmla="*/ 99 h 163"/>
                <a:gd name="T18" fmla="*/ 255 w 461"/>
                <a:gd name="T19" fmla="*/ 111 h 163"/>
                <a:gd name="T20" fmla="*/ 224 w 461"/>
                <a:gd name="T21" fmla="*/ 121 h 163"/>
                <a:gd name="T22" fmla="*/ 194 w 461"/>
                <a:gd name="T23" fmla="*/ 128 h 163"/>
                <a:gd name="T24" fmla="*/ 161 w 461"/>
                <a:gd name="T25" fmla="*/ 136 h 163"/>
                <a:gd name="T26" fmla="*/ 130 w 461"/>
                <a:gd name="T27" fmla="*/ 142 h 163"/>
                <a:gd name="T28" fmla="*/ 98 w 461"/>
                <a:gd name="T29" fmla="*/ 147 h 163"/>
                <a:gd name="T30" fmla="*/ 65 w 461"/>
                <a:gd name="T31" fmla="*/ 149 h 163"/>
                <a:gd name="T32" fmla="*/ 32 w 461"/>
                <a:gd name="T33" fmla="*/ 153 h 163"/>
                <a:gd name="T34" fmla="*/ 0 w 461"/>
                <a:gd name="T35" fmla="*/ 153 h 163"/>
                <a:gd name="T36" fmla="*/ 0 w 461"/>
                <a:gd name="T37" fmla="*/ 163 h 163"/>
                <a:gd name="T38" fmla="*/ 32 w 461"/>
                <a:gd name="T39" fmla="*/ 161 h 163"/>
                <a:gd name="T40" fmla="*/ 65 w 461"/>
                <a:gd name="T41" fmla="*/ 159 h 163"/>
                <a:gd name="T42" fmla="*/ 98 w 461"/>
                <a:gd name="T43" fmla="*/ 155 h 163"/>
                <a:gd name="T44" fmla="*/ 132 w 461"/>
                <a:gd name="T45" fmla="*/ 151 h 163"/>
                <a:gd name="T46" fmla="*/ 163 w 461"/>
                <a:gd name="T47" fmla="*/ 144 h 163"/>
                <a:gd name="T48" fmla="*/ 196 w 461"/>
                <a:gd name="T49" fmla="*/ 138 h 163"/>
                <a:gd name="T50" fmla="*/ 226 w 461"/>
                <a:gd name="T51" fmla="*/ 128 h 163"/>
                <a:gd name="T52" fmla="*/ 257 w 461"/>
                <a:gd name="T53" fmla="*/ 119 h 163"/>
                <a:gd name="T54" fmla="*/ 288 w 461"/>
                <a:gd name="T55" fmla="*/ 109 h 163"/>
                <a:gd name="T56" fmla="*/ 317 w 461"/>
                <a:gd name="T57" fmla="*/ 98 h 163"/>
                <a:gd name="T58" fmla="*/ 343 w 461"/>
                <a:gd name="T59" fmla="*/ 84 h 163"/>
                <a:gd name="T60" fmla="*/ 370 w 461"/>
                <a:gd name="T61" fmla="*/ 71 h 163"/>
                <a:gd name="T62" fmla="*/ 395 w 461"/>
                <a:gd name="T63" fmla="*/ 57 h 163"/>
                <a:gd name="T64" fmla="*/ 418 w 461"/>
                <a:gd name="T65" fmla="*/ 42 h 163"/>
                <a:gd name="T66" fmla="*/ 439 w 461"/>
                <a:gd name="T67" fmla="*/ 27 h 163"/>
                <a:gd name="T68" fmla="*/ 461 w 461"/>
                <a:gd name="T69" fmla="*/ 11 h 163"/>
                <a:gd name="T70" fmla="*/ 453 w 461"/>
                <a:gd name="T71" fmla="*/ 9 h 163"/>
                <a:gd name="T72" fmla="*/ 461 w 461"/>
                <a:gd name="T73" fmla="*/ 5 h 163"/>
                <a:gd name="T74" fmla="*/ 459 w 461"/>
                <a:gd name="T75" fmla="*/ 0 h 163"/>
                <a:gd name="T76" fmla="*/ 455 w 461"/>
                <a:gd name="T77" fmla="*/ 4 h 163"/>
                <a:gd name="T78" fmla="*/ 461 w 461"/>
                <a:gd name="T79" fmla="*/ 5 h 16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61"/>
                <a:gd name="T121" fmla="*/ 0 h 163"/>
                <a:gd name="T122" fmla="*/ 461 w 461"/>
                <a:gd name="T123" fmla="*/ 163 h 16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61" h="163">
                  <a:moveTo>
                    <a:pt x="461" y="5"/>
                  </a:moveTo>
                  <a:lnTo>
                    <a:pt x="455" y="4"/>
                  </a:lnTo>
                  <a:lnTo>
                    <a:pt x="434" y="21"/>
                  </a:lnTo>
                  <a:lnTo>
                    <a:pt x="413" y="34"/>
                  </a:lnTo>
                  <a:lnTo>
                    <a:pt x="390" y="50"/>
                  </a:lnTo>
                  <a:lnTo>
                    <a:pt x="366" y="63"/>
                  </a:lnTo>
                  <a:lnTo>
                    <a:pt x="340" y="76"/>
                  </a:lnTo>
                  <a:lnTo>
                    <a:pt x="313" y="88"/>
                  </a:lnTo>
                  <a:lnTo>
                    <a:pt x="284" y="99"/>
                  </a:lnTo>
                  <a:lnTo>
                    <a:pt x="255" y="111"/>
                  </a:lnTo>
                  <a:lnTo>
                    <a:pt x="224" y="121"/>
                  </a:lnTo>
                  <a:lnTo>
                    <a:pt x="194" y="128"/>
                  </a:lnTo>
                  <a:lnTo>
                    <a:pt x="161" y="136"/>
                  </a:lnTo>
                  <a:lnTo>
                    <a:pt x="130" y="142"/>
                  </a:lnTo>
                  <a:lnTo>
                    <a:pt x="98" y="147"/>
                  </a:lnTo>
                  <a:lnTo>
                    <a:pt x="65" y="149"/>
                  </a:lnTo>
                  <a:lnTo>
                    <a:pt x="32" y="153"/>
                  </a:lnTo>
                  <a:lnTo>
                    <a:pt x="0" y="153"/>
                  </a:lnTo>
                  <a:lnTo>
                    <a:pt x="0" y="163"/>
                  </a:lnTo>
                  <a:lnTo>
                    <a:pt x="32" y="161"/>
                  </a:lnTo>
                  <a:lnTo>
                    <a:pt x="65" y="159"/>
                  </a:lnTo>
                  <a:lnTo>
                    <a:pt x="98" y="155"/>
                  </a:lnTo>
                  <a:lnTo>
                    <a:pt x="132" y="151"/>
                  </a:lnTo>
                  <a:lnTo>
                    <a:pt x="163" y="144"/>
                  </a:lnTo>
                  <a:lnTo>
                    <a:pt x="196" y="138"/>
                  </a:lnTo>
                  <a:lnTo>
                    <a:pt x="226" y="128"/>
                  </a:lnTo>
                  <a:lnTo>
                    <a:pt x="257" y="119"/>
                  </a:lnTo>
                  <a:lnTo>
                    <a:pt x="288" y="109"/>
                  </a:lnTo>
                  <a:lnTo>
                    <a:pt x="317" y="98"/>
                  </a:lnTo>
                  <a:lnTo>
                    <a:pt x="343" y="84"/>
                  </a:lnTo>
                  <a:lnTo>
                    <a:pt x="370" y="71"/>
                  </a:lnTo>
                  <a:lnTo>
                    <a:pt x="395" y="57"/>
                  </a:lnTo>
                  <a:lnTo>
                    <a:pt x="418" y="42"/>
                  </a:lnTo>
                  <a:lnTo>
                    <a:pt x="439" y="27"/>
                  </a:lnTo>
                  <a:lnTo>
                    <a:pt x="461" y="11"/>
                  </a:lnTo>
                  <a:lnTo>
                    <a:pt x="453" y="9"/>
                  </a:lnTo>
                  <a:lnTo>
                    <a:pt x="461" y="5"/>
                  </a:lnTo>
                  <a:lnTo>
                    <a:pt x="459" y="0"/>
                  </a:lnTo>
                  <a:lnTo>
                    <a:pt x="455" y="4"/>
                  </a:lnTo>
                  <a:lnTo>
                    <a:pt x="461" y="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82" name="Freeform 610">
              <a:extLst>
                <a:ext uri="{FF2B5EF4-FFF2-40B4-BE49-F238E27FC236}">
                  <a16:creationId xmlns:a16="http://schemas.microsoft.com/office/drawing/2014/main" id="{95D5ED48-15CA-6E47-C864-A6EDE884D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1853"/>
              <a:ext cx="153" cy="818"/>
            </a:xfrm>
            <a:custGeom>
              <a:avLst/>
              <a:gdLst>
                <a:gd name="T0" fmla="*/ 134 w 153"/>
                <a:gd name="T1" fmla="*/ 818 h 818"/>
                <a:gd name="T2" fmla="*/ 136 w 153"/>
                <a:gd name="T3" fmla="*/ 816 h 818"/>
                <a:gd name="T4" fmla="*/ 144 w 153"/>
                <a:gd name="T5" fmla="*/ 773 h 818"/>
                <a:gd name="T6" fmla="*/ 150 w 153"/>
                <a:gd name="T7" fmla="*/ 731 h 818"/>
                <a:gd name="T8" fmla="*/ 151 w 153"/>
                <a:gd name="T9" fmla="*/ 687 h 818"/>
                <a:gd name="T10" fmla="*/ 153 w 153"/>
                <a:gd name="T11" fmla="*/ 645 h 818"/>
                <a:gd name="T12" fmla="*/ 151 w 153"/>
                <a:gd name="T13" fmla="*/ 599 h 818"/>
                <a:gd name="T14" fmla="*/ 150 w 153"/>
                <a:gd name="T15" fmla="*/ 553 h 818"/>
                <a:gd name="T16" fmla="*/ 144 w 153"/>
                <a:gd name="T17" fmla="*/ 507 h 818"/>
                <a:gd name="T18" fmla="*/ 136 w 153"/>
                <a:gd name="T19" fmla="*/ 459 h 818"/>
                <a:gd name="T20" fmla="*/ 128 w 153"/>
                <a:gd name="T21" fmla="*/ 409 h 818"/>
                <a:gd name="T22" fmla="*/ 117 w 153"/>
                <a:gd name="T23" fmla="*/ 357 h 818"/>
                <a:gd name="T24" fmla="*/ 103 w 153"/>
                <a:gd name="T25" fmla="*/ 304 h 818"/>
                <a:gd name="T26" fmla="*/ 88 w 153"/>
                <a:gd name="T27" fmla="*/ 248 h 818"/>
                <a:gd name="T28" fmla="*/ 71 w 153"/>
                <a:gd name="T29" fmla="*/ 190 h 818"/>
                <a:gd name="T30" fmla="*/ 52 w 153"/>
                <a:gd name="T31" fmla="*/ 129 h 818"/>
                <a:gd name="T32" fmla="*/ 31 w 153"/>
                <a:gd name="T33" fmla="*/ 68 h 818"/>
                <a:gd name="T34" fmla="*/ 8 w 153"/>
                <a:gd name="T35" fmla="*/ 0 h 818"/>
                <a:gd name="T36" fmla="*/ 0 w 153"/>
                <a:gd name="T37" fmla="*/ 4 h 818"/>
                <a:gd name="T38" fmla="*/ 23 w 153"/>
                <a:gd name="T39" fmla="*/ 69 h 818"/>
                <a:gd name="T40" fmla="*/ 44 w 153"/>
                <a:gd name="T41" fmla="*/ 133 h 818"/>
                <a:gd name="T42" fmla="*/ 63 w 153"/>
                <a:gd name="T43" fmla="*/ 192 h 818"/>
                <a:gd name="T44" fmla="*/ 80 w 153"/>
                <a:gd name="T45" fmla="*/ 250 h 818"/>
                <a:gd name="T46" fmla="*/ 94 w 153"/>
                <a:gd name="T47" fmla="*/ 305 h 818"/>
                <a:gd name="T48" fmla="*/ 107 w 153"/>
                <a:gd name="T49" fmla="*/ 359 h 818"/>
                <a:gd name="T50" fmla="*/ 119 w 153"/>
                <a:gd name="T51" fmla="*/ 411 h 818"/>
                <a:gd name="T52" fmla="*/ 128 w 153"/>
                <a:gd name="T53" fmla="*/ 459 h 818"/>
                <a:gd name="T54" fmla="*/ 134 w 153"/>
                <a:gd name="T55" fmla="*/ 509 h 818"/>
                <a:gd name="T56" fmla="*/ 140 w 153"/>
                <a:gd name="T57" fmla="*/ 555 h 818"/>
                <a:gd name="T58" fmla="*/ 142 w 153"/>
                <a:gd name="T59" fmla="*/ 601 h 818"/>
                <a:gd name="T60" fmla="*/ 144 w 153"/>
                <a:gd name="T61" fmla="*/ 645 h 818"/>
                <a:gd name="T62" fmla="*/ 142 w 153"/>
                <a:gd name="T63" fmla="*/ 687 h 818"/>
                <a:gd name="T64" fmla="*/ 140 w 153"/>
                <a:gd name="T65" fmla="*/ 729 h 818"/>
                <a:gd name="T66" fmla="*/ 134 w 153"/>
                <a:gd name="T67" fmla="*/ 772 h 818"/>
                <a:gd name="T68" fmla="*/ 128 w 153"/>
                <a:gd name="T69" fmla="*/ 814 h 818"/>
                <a:gd name="T70" fmla="*/ 130 w 153"/>
                <a:gd name="T71" fmla="*/ 810 h 818"/>
                <a:gd name="T72" fmla="*/ 134 w 153"/>
                <a:gd name="T73" fmla="*/ 818 h 81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3"/>
                <a:gd name="T112" fmla="*/ 0 h 818"/>
                <a:gd name="T113" fmla="*/ 153 w 153"/>
                <a:gd name="T114" fmla="*/ 818 h 81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3" h="818">
                  <a:moveTo>
                    <a:pt x="134" y="818"/>
                  </a:moveTo>
                  <a:lnTo>
                    <a:pt x="136" y="816"/>
                  </a:lnTo>
                  <a:lnTo>
                    <a:pt x="144" y="773"/>
                  </a:lnTo>
                  <a:lnTo>
                    <a:pt x="150" y="731"/>
                  </a:lnTo>
                  <a:lnTo>
                    <a:pt x="151" y="687"/>
                  </a:lnTo>
                  <a:lnTo>
                    <a:pt x="153" y="645"/>
                  </a:lnTo>
                  <a:lnTo>
                    <a:pt x="151" y="599"/>
                  </a:lnTo>
                  <a:lnTo>
                    <a:pt x="150" y="553"/>
                  </a:lnTo>
                  <a:lnTo>
                    <a:pt x="144" y="507"/>
                  </a:lnTo>
                  <a:lnTo>
                    <a:pt x="136" y="459"/>
                  </a:lnTo>
                  <a:lnTo>
                    <a:pt x="128" y="409"/>
                  </a:lnTo>
                  <a:lnTo>
                    <a:pt x="117" y="357"/>
                  </a:lnTo>
                  <a:lnTo>
                    <a:pt x="103" y="304"/>
                  </a:lnTo>
                  <a:lnTo>
                    <a:pt x="88" y="248"/>
                  </a:lnTo>
                  <a:lnTo>
                    <a:pt x="71" y="190"/>
                  </a:lnTo>
                  <a:lnTo>
                    <a:pt x="52" y="129"/>
                  </a:lnTo>
                  <a:lnTo>
                    <a:pt x="31" y="68"/>
                  </a:lnTo>
                  <a:lnTo>
                    <a:pt x="8" y="0"/>
                  </a:lnTo>
                  <a:lnTo>
                    <a:pt x="0" y="4"/>
                  </a:lnTo>
                  <a:lnTo>
                    <a:pt x="23" y="69"/>
                  </a:lnTo>
                  <a:lnTo>
                    <a:pt x="44" y="133"/>
                  </a:lnTo>
                  <a:lnTo>
                    <a:pt x="63" y="192"/>
                  </a:lnTo>
                  <a:lnTo>
                    <a:pt x="80" y="250"/>
                  </a:lnTo>
                  <a:lnTo>
                    <a:pt x="94" y="305"/>
                  </a:lnTo>
                  <a:lnTo>
                    <a:pt x="107" y="359"/>
                  </a:lnTo>
                  <a:lnTo>
                    <a:pt x="119" y="411"/>
                  </a:lnTo>
                  <a:lnTo>
                    <a:pt x="128" y="459"/>
                  </a:lnTo>
                  <a:lnTo>
                    <a:pt x="134" y="509"/>
                  </a:lnTo>
                  <a:lnTo>
                    <a:pt x="140" y="555"/>
                  </a:lnTo>
                  <a:lnTo>
                    <a:pt x="142" y="601"/>
                  </a:lnTo>
                  <a:lnTo>
                    <a:pt x="144" y="645"/>
                  </a:lnTo>
                  <a:lnTo>
                    <a:pt x="142" y="687"/>
                  </a:lnTo>
                  <a:lnTo>
                    <a:pt x="140" y="729"/>
                  </a:lnTo>
                  <a:lnTo>
                    <a:pt x="134" y="772"/>
                  </a:lnTo>
                  <a:lnTo>
                    <a:pt x="128" y="814"/>
                  </a:lnTo>
                  <a:lnTo>
                    <a:pt x="130" y="810"/>
                  </a:lnTo>
                  <a:lnTo>
                    <a:pt x="134" y="81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83" name="Freeform 611">
              <a:extLst>
                <a:ext uri="{FF2B5EF4-FFF2-40B4-BE49-F238E27FC236}">
                  <a16:creationId xmlns:a16="http://schemas.microsoft.com/office/drawing/2014/main" id="{F12883DA-EE91-BA79-201A-89A320A4E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1" y="2663"/>
              <a:ext cx="839" cy="128"/>
            </a:xfrm>
            <a:custGeom>
              <a:avLst/>
              <a:gdLst>
                <a:gd name="T0" fmla="*/ 4 w 839"/>
                <a:gd name="T1" fmla="*/ 44 h 128"/>
                <a:gd name="T2" fmla="*/ 4 w 839"/>
                <a:gd name="T3" fmla="*/ 50 h 128"/>
                <a:gd name="T4" fmla="*/ 18 w 839"/>
                <a:gd name="T5" fmla="*/ 61 h 128"/>
                <a:gd name="T6" fmla="*/ 33 w 839"/>
                <a:gd name="T7" fmla="*/ 71 h 128"/>
                <a:gd name="T8" fmla="*/ 50 w 839"/>
                <a:gd name="T9" fmla="*/ 79 h 128"/>
                <a:gd name="T10" fmla="*/ 70 w 839"/>
                <a:gd name="T11" fmla="*/ 88 h 128"/>
                <a:gd name="T12" fmla="*/ 91 w 839"/>
                <a:gd name="T13" fmla="*/ 94 h 128"/>
                <a:gd name="T14" fmla="*/ 114 w 839"/>
                <a:gd name="T15" fmla="*/ 102 h 128"/>
                <a:gd name="T16" fmla="*/ 137 w 839"/>
                <a:gd name="T17" fmla="*/ 107 h 128"/>
                <a:gd name="T18" fmla="*/ 162 w 839"/>
                <a:gd name="T19" fmla="*/ 113 h 128"/>
                <a:gd name="T20" fmla="*/ 215 w 839"/>
                <a:gd name="T21" fmla="*/ 121 h 128"/>
                <a:gd name="T22" fmla="*/ 273 w 839"/>
                <a:gd name="T23" fmla="*/ 126 h 128"/>
                <a:gd name="T24" fmla="*/ 332 w 839"/>
                <a:gd name="T25" fmla="*/ 128 h 128"/>
                <a:gd name="T26" fmla="*/ 394 w 839"/>
                <a:gd name="T27" fmla="*/ 128 h 128"/>
                <a:gd name="T28" fmla="*/ 457 w 839"/>
                <a:gd name="T29" fmla="*/ 125 h 128"/>
                <a:gd name="T30" fmla="*/ 521 w 839"/>
                <a:gd name="T31" fmla="*/ 119 h 128"/>
                <a:gd name="T32" fmla="*/ 582 w 839"/>
                <a:gd name="T33" fmla="*/ 109 h 128"/>
                <a:gd name="T34" fmla="*/ 642 w 839"/>
                <a:gd name="T35" fmla="*/ 96 h 128"/>
                <a:gd name="T36" fmla="*/ 670 w 839"/>
                <a:gd name="T37" fmla="*/ 88 h 128"/>
                <a:gd name="T38" fmla="*/ 697 w 839"/>
                <a:gd name="T39" fmla="*/ 79 h 128"/>
                <a:gd name="T40" fmla="*/ 724 w 839"/>
                <a:gd name="T41" fmla="*/ 69 h 128"/>
                <a:gd name="T42" fmla="*/ 751 w 839"/>
                <a:gd name="T43" fmla="*/ 59 h 128"/>
                <a:gd name="T44" fmla="*/ 774 w 839"/>
                <a:gd name="T45" fmla="*/ 48 h 128"/>
                <a:gd name="T46" fmla="*/ 799 w 839"/>
                <a:gd name="T47" fmla="*/ 34 h 128"/>
                <a:gd name="T48" fmla="*/ 820 w 839"/>
                <a:gd name="T49" fmla="*/ 23 h 128"/>
                <a:gd name="T50" fmla="*/ 839 w 839"/>
                <a:gd name="T51" fmla="*/ 8 h 128"/>
                <a:gd name="T52" fmla="*/ 835 w 839"/>
                <a:gd name="T53" fmla="*/ 0 h 128"/>
                <a:gd name="T54" fmla="*/ 814 w 839"/>
                <a:gd name="T55" fmla="*/ 15 h 128"/>
                <a:gd name="T56" fmla="*/ 793 w 839"/>
                <a:gd name="T57" fmla="*/ 27 h 128"/>
                <a:gd name="T58" fmla="*/ 770 w 839"/>
                <a:gd name="T59" fmla="*/ 40 h 128"/>
                <a:gd name="T60" fmla="*/ 747 w 839"/>
                <a:gd name="T61" fmla="*/ 50 h 128"/>
                <a:gd name="T62" fmla="*/ 722 w 839"/>
                <a:gd name="T63" fmla="*/ 61 h 128"/>
                <a:gd name="T64" fmla="*/ 695 w 839"/>
                <a:gd name="T65" fmla="*/ 71 h 128"/>
                <a:gd name="T66" fmla="*/ 666 w 839"/>
                <a:gd name="T67" fmla="*/ 79 h 128"/>
                <a:gd name="T68" fmla="*/ 640 w 839"/>
                <a:gd name="T69" fmla="*/ 86 h 128"/>
                <a:gd name="T70" fmla="*/ 580 w 839"/>
                <a:gd name="T71" fmla="*/ 100 h 128"/>
                <a:gd name="T72" fmla="*/ 519 w 839"/>
                <a:gd name="T73" fmla="*/ 109 h 128"/>
                <a:gd name="T74" fmla="*/ 457 w 839"/>
                <a:gd name="T75" fmla="*/ 117 h 128"/>
                <a:gd name="T76" fmla="*/ 394 w 839"/>
                <a:gd name="T77" fmla="*/ 119 h 128"/>
                <a:gd name="T78" fmla="*/ 332 w 839"/>
                <a:gd name="T79" fmla="*/ 121 h 128"/>
                <a:gd name="T80" fmla="*/ 273 w 839"/>
                <a:gd name="T81" fmla="*/ 117 h 128"/>
                <a:gd name="T82" fmla="*/ 217 w 839"/>
                <a:gd name="T83" fmla="*/ 113 h 128"/>
                <a:gd name="T84" fmla="*/ 164 w 839"/>
                <a:gd name="T85" fmla="*/ 103 h 128"/>
                <a:gd name="T86" fmla="*/ 139 w 839"/>
                <a:gd name="T87" fmla="*/ 98 h 128"/>
                <a:gd name="T88" fmla="*/ 116 w 839"/>
                <a:gd name="T89" fmla="*/ 92 h 128"/>
                <a:gd name="T90" fmla="*/ 94 w 839"/>
                <a:gd name="T91" fmla="*/ 86 h 128"/>
                <a:gd name="T92" fmla="*/ 73 w 839"/>
                <a:gd name="T93" fmla="*/ 79 h 128"/>
                <a:gd name="T94" fmla="*/ 54 w 839"/>
                <a:gd name="T95" fmla="*/ 71 h 128"/>
                <a:gd name="T96" fmla="*/ 37 w 839"/>
                <a:gd name="T97" fmla="*/ 63 h 128"/>
                <a:gd name="T98" fmla="*/ 23 w 839"/>
                <a:gd name="T99" fmla="*/ 54 h 128"/>
                <a:gd name="T100" fmla="*/ 10 w 839"/>
                <a:gd name="T101" fmla="*/ 44 h 128"/>
                <a:gd name="T102" fmla="*/ 10 w 839"/>
                <a:gd name="T103" fmla="*/ 50 h 128"/>
                <a:gd name="T104" fmla="*/ 4 w 839"/>
                <a:gd name="T105" fmla="*/ 44 h 128"/>
                <a:gd name="T106" fmla="*/ 0 w 839"/>
                <a:gd name="T107" fmla="*/ 48 h 128"/>
                <a:gd name="T108" fmla="*/ 4 w 839"/>
                <a:gd name="T109" fmla="*/ 50 h 128"/>
                <a:gd name="T110" fmla="*/ 4 w 839"/>
                <a:gd name="T111" fmla="*/ 44 h 12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39"/>
                <a:gd name="T169" fmla="*/ 0 h 128"/>
                <a:gd name="T170" fmla="*/ 839 w 839"/>
                <a:gd name="T171" fmla="*/ 128 h 12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39" h="128">
                  <a:moveTo>
                    <a:pt x="4" y="44"/>
                  </a:moveTo>
                  <a:lnTo>
                    <a:pt x="4" y="50"/>
                  </a:lnTo>
                  <a:lnTo>
                    <a:pt x="18" y="61"/>
                  </a:lnTo>
                  <a:lnTo>
                    <a:pt x="33" y="71"/>
                  </a:lnTo>
                  <a:lnTo>
                    <a:pt x="50" y="79"/>
                  </a:lnTo>
                  <a:lnTo>
                    <a:pt x="70" y="88"/>
                  </a:lnTo>
                  <a:lnTo>
                    <a:pt x="91" y="94"/>
                  </a:lnTo>
                  <a:lnTo>
                    <a:pt x="114" y="102"/>
                  </a:lnTo>
                  <a:lnTo>
                    <a:pt x="137" y="107"/>
                  </a:lnTo>
                  <a:lnTo>
                    <a:pt x="162" y="113"/>
                  </a:lnTo>
                  <a:lnTo>
                    <a:pt x="215" y="121"/>
                  </a:lnTo>
                  <a:lnTo>
                    <a:pt x="273" y="126"/>
                  </a:lnTo>
                  <a:lnTo>
                    <a:pt x="332" y="128"/>
                  </a:lnTo>
                  <a:lnTo>
                    <a:pt x="394" y="128"/>
                  </a:lnTo>
                  <a:lnTo>
                    <a:pt x="457" y="125"/>
                  </a:lnTo>
                  <a:lnTo>
                    <a:pt x="521" y="119"/>
                  </a:lnTo>
                  <a:lnTo>
                    <a:pt x="582" y="109"/>
                  </a:lnTo>
                  <a:lnTo>
                    <a:pt x="642" y="96"/>
                  </a:lnTo>
                  <a:lnTo>
                    <a:pt x="670" y="88"/>
                  </a:lnTo>
                  <a:lnTo>
                    <a:pt x="697" y="79"/>
                  </a:lnTo>
                  <a:lnTo>
                    <a:pt x="724" y="69"/>
                  </a:lnTo>
                  <a:lnTo>
                    <a:pt x="751" y="59"/>
                  </a:lnTo>
                  <a:lnTo>
                    <a:pt x="774" y="48"/>
                  </a:lnTo>
                  <a:lnTo>
                    <a:pt x="799" y="34"/>
                  </a:lnTo>
                  <a:lnTo>
                    <a:pt x="820" y="23"/>
                  </a:lnTo>
                  <a:lnTo>
                    <a:pt x="839" y="8"/>
                  </a:lnTo>
                  <a:lnTo>
                    <a:pt x="835" y="0"/>
                  </a:lnTo>
                  <a:lnTo>
                    <a:pt x="814" y="15"/>
                  </a:lnTo>
                  <a:lnTo>
                    <a:pt x="793" y="27"/>
                  </a:lnTo>
                  <a:lnTo>
                    <a:pt x="770" y="40"/>
                  </a:lnTo>
                  <a:lnTo>
                    <a:pt x="747" y="50"/>
                  </a:lnTo>
                  <a:lnTo>
                    <a:pt x="722" y="61"/>
                  </a:lnTo>
                  <a:lnTo>
                    <a:pt x="695" y="71"/>
                  </a:lnTo>
                  <a:lnTo>
                    <a:pt x="666" y="79"/>
                  </a:lnTo>
                  <a:lnTo>
                    <a:pt x="640" y="86"/>
                  </a:lnTo>
                  <a:lnTo>
                    <a:pt x="580" y="100"/>
                  </a:lnTo>
                  <a:lnTo>
                    <a:pt x="519" y="109"/>
                  </a:lnTo>
                  <a:lnTo>
                    <a:pt x="457" y="117"/>
                  </a:lnTo>
                  <a:lnTo>
                    <a:pt x="394" y="119"/>
                  </a:lnTo>
                  <a:lnTo>
                    <a:pt x="332" y="121"/>
                  </a:lnTo>
                  <a:lnTo>
                    <a:pt x="273" y="117"/>
                  </a:lnTo>
                  <a:lnTo>
                    <a:pt x="217" y="113"/>
                  </a:lnTo>
                  <a:lnTo>
                    <a:pt x="164" y="103"/>
                  </a:lnTo>
                  <a:lnTo>
                    <a:pt x="139" y="98"/>
                  </a:lnTo>
                  <a:lnTo>
                    <a:pt x="116" y="92"/>
                  </a:lnTo>
                  <a:lnTo>
                    <a:pt x="94" y="86"/>
                  </a:lnTo>
                  <a:lnTo>
                    <a:pt x="73" y="79"/>
                  </a:lnTo>
                  <a:lnTo>
                    <a:pt x="54" y="71"/>
                  </a:lnTo>
                  <a:lnTo>
                    <a:pt x="37" y="63"/>
                  </a:lnTo>
                  <a:lnTo>
                    <a:pt x="23" y="54"/>
                  </a:lnTo>
                  <a:lnTo>
                    <a:pt x="10" y="44"/>
                  </a:lnTo>
                  <a:lnTo>
                    <a:pt x="10" y="50"/>
                  </a:lnTo>
                  <a:lnTo>
                    <a:pt x="4" y="44"/>
                  </a:lnTo>
                  <a:lnTo>
                    <a:pt x="0" y="48"/>
                  </a:lnTo>
                  <a:lnTo>
                    <a:pt x="4" y="50"/>
                  </a:lnTo>
                  <a:lnTo>
                    <a:pt x="4" y="4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84" name="Freeform 612">
              <a:extLst>
                <a:ext uri="{FF2B5EF4-FFF2-40B4-BE49-F238E27FC236}">
                  <a16:creationId xmlns:a16="http://schemas.microsoft.com/office/drawing/2014/main" id="{EC5CA4C7-EB60-90C0-2347-2DFF8180E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001"/>
              <a:ext cx="254" cy="712"/>
            </a:xfrm>
            <a:custGeom>
              <a:avLst/>
              <a:gdLst>
                <a:gd name="T0" fmla="*/ 248 w 254"/>
                <a:gd name="T1" fmla="*/ 0 h 712"/>
                <a:gd name="T2" fmla="*/ 244 w 254"/>
                <a:gd name="T3" fmla="*/ 4 h 712"/>
                <a:gd name="T4" fmla="*/ 244 w 254"/>
                <a:gd name="T5" fmla="*/ 65 h 712"/>
                <a:gd name="T6" fmla="*/ 244 w 254"/>
                <a:gd name="T7" fmla="*/ 123 h 712"/>
                <a:gd name="T8" fmla="*/ 242 w 254"/>
                <a:gd name="T9" fmla="*/ 177 h 712"/>
                <a:gd name="T10" fmla="*/ 238 w 254"/>
                <a:gd name="T11" fmla="*/ 226 h 712"/>
                <a:gd name="T12" fmla="*/ 233 w 254"/>
                <a:gd name="T13" fmla="*/ 276 h 712"/>
                <a:gd name="T14" fmla="*/ 225 w 254"/>
                <a:gd name="T15" fmla="*/ 320 h 712"/>
                <a:gd name="T16" fmla="*/ 215 w 254"/>
                <a:gd name="T17" fmla="*/ 365 h 712"/>
                <a:gd name="T18" fmla="*/ 202 w 254"/>
                <a:gd name="T19" fmla="*/ 407 h 712"/>
                <a:gd name="T20" fmla="*/ 188 w 254"/>
                <a:gd name="T21" fmla="*/ 447 h 712"/>
                <a:gd name="T22" fmla="*/ 171 w 254"/>
                <a:gd name="T23" fmla="*/ 485 h 712"/>
                <a:gd name="T24" fmla="*/ 150 w 254"/>
                <a:gd name="T25" fmla="*/ 524 h 712"/>
                <a:gd name="T26" fmla="*/ 127 w 254"/>
                <a:gd name="T27" fmla="*/ 560 h 712"/>
                <a:gd name="T28" fmla="*/ 100 w 254"/>
                <a:gd name="T29" fmla="*/ 597 h 712"/>
                <a:gd name="T30" fmla="*/ 71 w 254"/>
                <a:gd name="T31" fmla="*/ 633 h 712"/>
                <a:gd name="T32" fmla="*/ 37 w 254"/>
                <a:gd name="T33" fmla="*/ 670 h 712"/>
                <a:gd name="T34" fmla="*/ 0 w 254"/>
                <a:gd name="T35" fmla="*/ 706 h 712"/>
                <a:gd name="T36" fmla="*/ 6 w 254"/>
                <a:gd name="T37" fmla="*/ 712 h 712"/>
                <a:gd name="T38" fmla="*/ 44 w 254"/>
                <a:gd name="T39" fmla="*/ 675 h 712"/>
                <a:gd name="T40" fmla="*/ 77 w 254"/>
                <a:gd name="T41" fmla="*/ 639 h 712"/>
                <a:gd name="T42" fmla="*/ 108 w 254"/>
                <a:gd name="T43" fmla="*/ 602 h 712"/>
                <a:gd name="T44" fmla="*/ 135 w 254"/>
                <a:gd name="T45" fmla="*/ 566 h 712"/>
                <a:gd name="T46" fmla="*/ 158 w 254"/>
                <a:gd name="T47" fmla="*/ 528 h 712"/>
                <a:gd name="T48" fmla="*/ 179 w 254"/>
                <a:gd name="T49" fmla="*/ 489 h 712"/>
                <a:gd name="T50" fmla="*/ 196 w 254"/>
                <a:gd name="T51" fmla="*/ 451 h 712"/>
                <a:gd name="T52" fmla="*/ 211 w 254"/>
                <a:gd name="T53" fmla="*/ 411 h 712"/>
                <a:gd name="T54" fmla="*/ 223 w 254"/>
                <a:gd name="T55" fmla="*/ 366 h 712"/>
                <a:gd name="T56" fmla="*/ 233 w 254"/>
                <a:gd name="T57" fmla="*/ 322 h 712"/>
                <a:gd name="T58" fmla="*/ 240 w 254"/>
                <a:gd name="T59" fmla="*/ 276 h 712"/>
                <a:gd name="T60" fmla="*/ 246 w 254"/>
                <a:gd name="T61" fmla="*/ 228 h 712"/>
                <a:gd name="T62" fmla="*/ 250 w 254"/>
                <a:gd name="T63" fmla="*/ 177 h 712"/>
                <a:gd name="T64" fmla="*/ 254 w 254"/>
                <a:gd name="T65" fmla="*/ 123 h 712"/>
                <a:gd name="T66" fmla="*/ 254 w 254"/>
                <a:gd name="T67" fmla="*/ 65 h 712"/>
                <a:gd name="T68" fmla="*/ 254 w 254"/>
                <a:gd name="T69" fmla="*/ 4 h 712"/>
                <a:gd name="T70" fmla="*/ 248 w 254"/>
                <a:gd name="T71" fmla="*/ 10 h 712"/>
                <a:gd name="T72" fmla="*/ 248 w 254"/>
                <a:gd name="T73" fmla="*/ 0 h 712"/>
                <a:gd name="T74" fmla="*/ 244 w 254"/>
                <a:gd name="T75" fmla="*/ 0 h 712"/>
                <a:gd name="T76" fmla="*/ 244 w 254"/>
                <a:gd name="T77" fmla="*/ 4 h 712"/>
                <a:gd name="T78" fmla="*/ 248 w 254"/>
                <a:gd name="T79" fmla="*/ 0 h 71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54"/>
                <a:gd name="T121" fmla="*/ 0 h 712"/>
                <a:gd name="T122" fmla="*/ 254 w 254"/>
                <a:gd name="T123" fmla="*/ 712 h 71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54" h="712">
                  <a:moveTo>
                    <a:pt x="248" y="0"/>
                  </a:moveTo>
                  <a:lnTo>
                    <a:pt x="244" y="4"/>
                  </a:lnTo>
                  <a:lnTo>
                    <a:pt x="244" y="65"/>
                  </a:lnTo>
                  <a:lnTo>
                    <a:pt x="244" y="123"/>
                  </a:lnTo>
                  <a:lnTo>
                    <a:pt x="242" y="177"/>
                  </a:lnTo>
                  <a:lnTo>
                    <a:pt x="238" y="226"/>
                  </a:lnTo>
                  <a:lnTo>
                    <a:pt x="233" y="276"/>
                  </a:lnTo>
                  <a:lnTo>
                    <a:pt x="225" y="320"/>
                  </a:lnTo>
                  <a:lnTo>
                    <a:pt x="215" y="365"/>
                  </a:lnTo>
                  <a:lnTo>
                    <a:pt x="202" y="407"/>
                  </a:lnTo>
                  <a:lnTo>
                    <a:pt x="188" y="447"/>
                  </a:lnTo>
                  <a:lnTo>
                    <a:pt x="171" y="485"/>
                  </a:lnTo>
                  <a:lnTo>
                    <a:pt x="150" y="524"/>
                  </a:lnTo>
                  <a:lnTo>
                    <a:pt x="127" y="560"/>
                  </a:lnTo>
                  <a:lnTo>
                    <a:pt x="100" y="597"/>
                  </a:lnTo>
                  <a:lnTo>
                    <a:pt x="71" y="633"/>
                  </a:lnTo>
                  <a:lnTo>
                    <a:pt x="37" y="670"/>
                  </a:lnTo>
                  <a:lnTo>
                    <a:pt x="0" y="706"/>
                  </a:lnTo>
                  <a:lnTo>
                    <a:pt x="6" y="712"/>
                  </a:lnTo>
                  <a:lnTo>
                    <a:pt x="44" y="675"/>
                  </a:lnTo>
                  <a:lnTo>
                    <a:pt x="77" y="639"/>
                  </a:lnTo>
                  <a:lnTo>
                    <a:pt x="108" y="602"/>
                  </a:lnTo>
                  <a:lnTo>
                    <a:pt x="135" y="566"/>
                  </a:lnTo>
                  <a:lnTo>
                    <a:pt x="158" y="528"/>
                  </a:lnTo>
                  <a:lnTo>
                    <a:pt x="179" y="489"/>
                  </a:lnTo>
                  <a:lnTo>
                    <a:pt x="196" y="451"/>
                  </a:lnTo>
                  <a:lnTo>
                    <a:pt x="211" y="411"/>
                  </a:lnTo>
                  <a:lnTo>
                    <a:pt x="223" y="366"/>
                  </a:lnTo>
                  <a:lnTo>
                    <a:pt x="233" y="322"/>
                  </a:lnTo>
                  <a:lnTo>
                    <a:pt x="240" y="276"/>
                  </a:lnTo>
                  <a:lnTo>
                    <a:pt x="246" y="228"/>
                  </a:lnTo>
                  <a:lnTo>
                    <a:pt x="250" y="177"/>
                  </a:lnTo>
                  <a:lnTo>
                    <a:pt x="254" y="123"/>
                  </a:lnTo>
                  <a:lnTo>
                    <a:pt x="254" y="65"/>
                  </a:lnTo>
                  <a:lnTo>
                    <a:pt x="254" y="4"/>
                  </a:lnTo>
                  <a:lnTo>
                    <a:pt x="248" y="10"/>
                  </a:lnTo>
                  <a:lnTo>
                    <a:pt x="248" y="0"/>
                  </a:lnTo>
                  <a:lnTo>
                    <a:pt x="244" y="0"/>
                  </a:lnTo>
                  <a:lnTo>
                    <a:pt x="244" y="4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20492" name="Group 613">
            <a:extLst>
              <a:ext uri="{FF2B5EF4-FFF2-40B4-BE49-F238E27FC236}">
                <a16:creationId xmlns:a16="http://schemas.microsoft.com/office/drawing/2014/main" id="{4836F3B9-3ABA-0116-C65F-15C0F915570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422650" y="3265488"/>
            <a:ext cx="500063" cy="857250"/>
            <a:chOff x="3311" y="1916"/>
            <a:chExt cx="315" cy="540"/>
          </a:xfrm>
        </p:grpSpPr>
        <p:sp>
          <p:nvSpPr>
            <p:cNvPr id="20673" name="AutoShape 614">
              <a:extLst>
                <a:ext uri="{FF2B5EF4-FFF2-40B4-BE49-F238E27FC236}">
                  <a16:creationId xmlns:a16="http://schemas.microsoft.com/office/drawing/2014/main" id="{FB65CE10-7700-7B4D-14ED-F18C1BD01C9C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311" y="1933"/>
              <a:ext cx="315" cy="5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74" name="Freeform 615">
              <a:extLst>
                <a:ext uri="{FF2B5EF4-FFF2-40B4-BE49-F238E27FC236}">
                  <a16:creationId xmlns:a16="http://schemas.microsoft.com/office/drawing/2014/main" id="{2E268697-5839-9DE8-891A-FB525A84E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9" y="2429"/>
              <a:ext cx="11" cy="14"/>
            </a:xfrm>
            <a:custGeom>
              <a:avLst/>
              <a:gdLst>
                <a:gd name="T0" fmla="*/ 5 w 11"/>
                <a:gd name="T1" fmla="*/ 0 h 14"/>
                <a:gd name="T2" fmla="*/ 2 w 11"/>
                <a:gd name="T3" fmla="*/ 2 h 14"/>
                <a:gd name="T4" fmla="*/ 0 w 11"/>
                <a:gd name="T5" fmla="*/ 6 h 14"/>
                <a:gd name="T6" fmla="*/ 2 w 11"/>
                <a:gd name="T7" fmla="*/ 12 h 14"/>
                <a:gd name="T8" fmla="*/ 5 w 11"/>
                <a:gd name="T9" fmla="*/ 14 h 14"/>
                <a:gd name="T10" fmla="*/ 9 w 11"/>
                <a:gd name="T11" fmla="*/ 12 h 14"/>
                <a:gd name="T12" fmla="*/ 11 w 11"/>
                <a:gd name="T13" fmla="*/ 6 h 14"/>
                <a:gd name="T14" fmla="*/ 9 w 11"/>
                <a:gd name="T15" fmla="*/ 2 h 14"/>
                <a:gd name="T16" fmla="*/ 5 w 11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14"/>
                <a:gd name="T29" fmla="*/ 11 w 11"/>
                <a:gd name="T30" fmla="*/ 14 h 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14">
                  <a:moveTo>
                    <a:pt x="5" y="0"/>
                  </a:moveTo>
                  <a:lnTo>
                    <a:pt x="2" y="2"/>
                  </a:lnTo>
                  <a:lnTo>
                    <a:pt x="0" y="6"/>
                  </a:lnTo>
                  <a:lnTo>
                    <a:pt x="2" y="12"/>
                  </a:lnTo>
                  <a:lnTo>
                    <a:pt x="5" y="14"/>
                  </a:lnTo>
                  <a:lnTo>
                    <a:pt x="9" y="12"/>
                  </a:lnTo>
                  <a:lnTo>
                    <a:pt x="11" y="6"/>
                  </a:lnTo>
                  <a:lnTo>
                    <a:pt x="9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75" name="Freeform 616">
              <a:extLst>
                <a:ext uri="{FF2B5EF4-FFF2-40B4-BE49-F238E27FC236}">
                  <a16:creationId xmlns:a16="http://schemas.microsoft.com/office/drawing/2014/main" id="{2E65229A-D999-4790-26EF-0047C13F6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" y="2423"/>
              <a:ext cx="11" cy="12"/>
            </a:xfrm>
            <a:custGeom>
              <a:avLst/>
              <a:gdLst>
                <a:gd name="T0" fmla="*/ 9 w 11"/>
                <a:gd name="T1" fmla="*/ 12 h 12"/>
                <a:gd name="T2" fmla="*/ 9 w 11"/>
                <a:gd name="T3" fmla="*/ 12 h 12"/>
                <a:gd name="T4" fmla="*/ 9 w 11"/>
                <a:gd name="T5" fmla="*/ 10 h 12"/>
                <a:gd name="T6" fmla="*/ 11 w 11"/>
                <a:gd name="T7" fmla="*/ 10 h 12"/>
                <a:gd name="T8" fmla="*/ 11 w 11"/>
                <a:gd name="T9" fmla="*/ 0 h 12"/>
                <a:gd name="T10" fmla="*/ 4 w 11"/>
                <a:gd name="T11" fmla="*/ 4 h 12"/>
                <a:gd name="T12" fmla="*/ 0 w 11"/>
                <a:gd name="T13" fmla="*/ 12 h 12"/>
                <a:gd name="T14" fmla="*/ 0 w 11"/>
                <a:gd name="T15" fmla="*/ 12 h 12"/>
                <a:gd name="T16" fmla="*/ 9 w 11"/>
                <a:gd name="T17" fmla="*/ 12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12"/>
                <a:gd name="T29" fmla="*/ 11 w 11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12">
                  <a:moveTo>
                    <a:pt x="9" y="12"/>
                  </a:moveTo>
                  <a:lnTo>
                    <a:pt x="9" y="12"/>
                  </a:lnTo>
                  <a:lnTo>
                    <a:pt x="9" y="10"/>
                  </a:lnTo>
                  <a:lnTo>
                    <a:pt x="11" y="10"/>
                  </a:lnTo>
                  <a:lnTo>
                    <a:pt x="11" y="0"/>
                  </a:lnTo>
                  <a:lnTo>
                    <a:pt x="4" y="4"/>
                  </a:lnTo>
                  <a:lnTo>
                    <a:pt x="0" y="12"/>
                  </a:lnTo>
                  <a:lnTo>
                    <a:pt x="9" y="1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76" name="Freeform 617">
              <a:extLst>
                <a:ext uri="{FF2B5EF4-FFF2-40B4-BE49-F238E27FC236}">
                  <a16:creationId xmlns:a16="http://schemas.microsoft.com/office/drawing/2014/main" id="{9620425E-A252-F290-02FC-B738E7548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" y="2435"/>
              <a:ext cx="11" cy="13"/>
            </a:xfrm>
            <a:custGeom>
              <a:avLst/>
              <a:gdLst>
                <a:gd name="T0" fmla="*/ 11 w 11"/>
                <a:gd name="T1" fmla="*/ 4 h 13"/>
                <a:gd name="T2" fmla="*/ 11 w 11"/>
                <a:gd name="T3" fmla="*/ 4 h 13"/>
                <a:gd name="T4" fmla="*/ 9 w 11"/>
                <a:gd name="T5" fmla="*/ 4 h 13"/>
                <a:gd name="T6" fmla="*/ 9 w 11"/>
                <a:gd name="T7" fmla="*/ 0 h 13"/>
                <a:gd name="T8" fmla="*/ 0 w 11"/>
                <a:gd name="T9" fmla="*/ 0 h 13"/>
                <a:gd name="T10" fmla="*/ 4 w 11"/>
                <a:gd name="T11" fmla="*/ 9 h 13"/>
                <a:gd name="T12" fmla="*/ 11 w 11"/>
                <a:gd name="T13" fmla="*/ 13 h 13"/>
                <a:gd name="T14" fmla="*/ 11 w 11"/>
                <a:gd name="T15" fmla="*/ 13 h 13"/>
                <a:gd name="T16" fmla="*/ 11 w 11"/>
                <a:gd name="T17" fmla="*/ 4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13"/>
                <a:gd name="T29" fmla="*/ 11 w 11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13">
                  <a:moveTo>
                    <a:pt x="11" y="4"/>
                  </a:moveTo>
                  <a:lnTo>
                    <a:pt x="11" y="4"/>
                  </a:lnTo>
                  <a:lnTo>
                    <a:pt x="9" y="4"/>
                  </a:lnTo>
                  <a:lnTo>
                    <a:pt x="9" y="0"/>
                  </a:lnTo>
                  <a:lnTo>
                    <a:pt x="0" y="0"/>
                  </a:lnTo>
                  <a:lnTo>
                    <a:pt x="4" y="9"/>
                  </a:lnTo>
                  <a:lnTo>
                    <a:pt x="11" y="13"/>
                  </a:lnTo>
                  <a:lnTo>
                    <a:pt x="11" y="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77" name="Freeform 618">
              <a:extLst>
                <a:ext uri="{FF2B5EF4-FFF2-40B4-BE49-F238E27FC236}">
                  <a16:creationId xmlns:a16="http://schemas.microsoft.com/office/drawing/2014/main" id="{2E93D1B0-95FF-7781-1464-D91E507BC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4" y="2435"/>
              <a:ext cx="10" cy="13"/>
            </a:xfrm>
            <a:custGeom>
              <a:avLst/>
              <a:gdLst>
                <a:gd name="T0" fmla="*/ 0 w 10"/>
                <a:gd name="T1" fmla="*/ 0 h 13"/>
                <a:gd name="T2" fmla="*/ 0 w 10"/>
                <a:gd name="T3" fmla="*/ 0 h 13"/>
                <a:gd name="T4" fmla="*/ 0 w 10"/>
                <a:gd name="T5" fmla="*/ 4 h 13"/>
                <a:gd name="T6" fmla="*/ 0 w 10"/>
                <a:gd name="T7" fmla="*/ 4 h 13"/>
                <a:gd name="T8" fmla="*/ 0 w 10"/>
                <a:gd name="T9" fmla="*/ 13 h 13"/>
                <a:gd name="T10" fmla="*/ 8 w 10"/>
                <a:gd name="T11" fmla="*/ 9 h 13"/>
                <a:gd name="T12" fmla="*/ 10 w 10"/>
                <a:gd name="T13" fmla="*/ 0 h 13"/>
                <a:gd name="T14" fmla="*/ 10 w 10"/>
                <a:gd name="T15" fmla="*/ 0 h 13"/>
                <a:gd name="T16" fmla="*/ 0 w 10"/>
                <a:gd name="T17" fmla="*/ 0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13"/>
                <a:gd name="T29" fmla="*/ 10 w 10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13">
                  <a:moveTo>
                    <a:pt x="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13"/>
                  </a:lnTo>
                  <a:lnTo>
                    <a:pt x="8" y="9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78" name="Freeform 619">
              <a:extLst>
                <a:ext uri="{FF2B5EF4-FFF2-40B4-BE49-F238E27FC236}">
                  <a16:creationId xmlns:a16="http://schemas.microsoft.com/office/drawing/2014/main" id="{7857EC40-0EC7-E248-D5F2-6037945EC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4" y="2423"/>
              <a:ext cx="10" cy="12"/>
            </a:xfrm>
            <a:custGeom>
              <a:avLst/>
              <a:gdLst>
                <a:gd name="T0" fmla="*/ 0 w 10"/>
                <a:gd name="T1" fmla="*/ 10 h 12"/>
                <a:gd name="T2" fmla="*/ 0 w 10"/>
                <a:gd name="T3" fmla="*/ 10 h 12"/>
                <a:gd name="T4" fmla="*/ 0 w 10"/>
                <a:gd name="T5" fmla="*/ 10 h 12"/>
                <a:gd name="T6" fmla="*/ 0 w 10"/>
                <a:gd name="T7" fmla="*/ 12 h 12"/>
                <a:gd name="T8" fmla="*/ 10 w 10"/>
                <a:gd name="T9" fmla="*/ 12 h 12"/>
                <a:gd name="T10" fmla="*/ 8 w 10"/>
                <a:gd name="T11" fmla="*/ 4 h 12"/>
                <a:gd name="T12" fmla="*/ 0 w 10"/>
                <a:gd name="T13" fmla="*/ 0 h 12"/>
                <a:gd name="T14" fmla="*/ 0 w 10"/>
                <a:gd name="T15" fmla="*/ 0 h 12"/>
                <a:gd name="T16" fmla="*/ 0 w 10"/>
                <a:gd name="T17" fmla="*/ 10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12"/>
                <a:gd name="T29" fmla="*/ 10 w 10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12">
                  <a:moveTo>
                    <a:pt x="0" y="10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10" y="12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79" name="Rectangle 620">
              <a:extLst>
                <a:ext uri="{FF2B5EF4-FFF2-40B4-BE49-F238E27FC236}">
                  <a16:creationId xmlns:a16="http://schemas.microsoft.com/office/drawing/2014/main" id="{F874CA43-FD24-5411-BB15-10B6C916CB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9" y="2271"/>
              <a:ext cx="10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C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0680" name="Rectangle 621">
              <a:extLst>
                <a:ext uri="{FF2B5EF4-FFF2-40B4-BE49-F238E27FC236}">
                  <a16:creationId xmlns:a16="http://schemas.microsoft.com/office/drawing/2014/main" id="{5E7709FF-40DE-E934-30F3-D66999A57C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0" y="1916"/>
              <a:ext cx="9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20493" name="Group 622">
            <a:extLst>
              <a:ext uri="{FF2B5EF4-FFF2-40B4-BE49-F238E27FC236}">
                <a16:creationId xmlns:a16="http://schemas.microsoft.com/office/drawing/2014/main" id="{DC33E4E3-0F4E-5397-1714-2788B8F4633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300413" y="4051300"/>
            <a:ext cx="688975" cy="519113"/>
            <a:chOff x="2086" y="2642"/>
            <a:chExt cx="434" cy="327"/>
          </a:xfrm>
        </p:grpSpPr>
        <p:sp>
          <p:nvSpPr>
            <p:cNvPr id="20576" name="AutoShape 623">
              <a:extLst>
                <a:ext uri="{FF2B5EF4-FFF2-40B4-BE49-F238E27FC236}">
                  <a16:creationId xmlns:a16="http://schemas.microsoft.com/office/drawing/2014/main" id="{249BCE59-B382-AD90-B21D-769BA34D222B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086" y="2659"/>
              <a:ext cx="434" cy="3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77" name="Freeform 624">
              <a:extLst>
                <a:ext uri="{FF2B5EF4-FFF2-40B4-BE49-F238E27FC236}">
                  <a16:creationId xmlns:a16="http://schemas.microsoft.com/office/drawing/2014/main" id="{515F0958-8099-FC53-F854-8D34862F8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8" y="2846"/>
              <a:ext cx="1" cy="15"/>
            </a:xfrm>
            <a:custGeom>
              <a:avLst/>
              <a:gdLst>
                <a:gd name="T0" fmla="*/ 1 w 1"/>
                <a:gd name="T1" fmla="*/ 15 h 15"/>
                <a:gd name="T2" fmla="*/ 0 w 1"/>
                <a:gd name="T3" fmla="*/ 11 h 15"/>
                <a:gd name="T4" fmla="*/ 0 w 1"/>
                <a:gd name="T5" fmla="*/ 7 h 15"/>
                <a:gd name="T6" fmla="*/ 0 w 1"/>
                <a:gd name="T7" fmla="*/ 4 h 15"/>
                <a:gd name="T8" fmla="*/ 1 w 1"/>
                <a:gd name="T9" fmla="*/ 0 h 15"/>
                <a:gd name="T10" fmla="*/ 1 w 1"/>
                <a:gd name="T11" fmla="*/ 2 h 15"/>
                <a:gd name="T12" fmla="*/ 1 w 1"/>
                <a:gd name="T13" fmla="*/ 4 h 15"/>
                <a:gd name="T14" fmla="*/ 1 w 1"/>
                <a:gd name="T15" fmla="*/ 9 h 15"/>
                <a:gd name="T16" fmla="*/ 1 w 1"/>
                <a:gd name="T17" fmla="*/ 15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"/>
                <a:gd name="T28" fmla="*/ 0 h 15"/>
                <a:gd name="T29" fmla="*/ 1 w 1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" h="15">
                  <a:moveTo>
                    <a:pt x="1" y="15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9"/>
                  </a:lnTo>
                  <a:lnTo>
                    <a:pt x="1" y="15"/>
                  </a:lnTo>
                  <a:close/>
                </a:path>
              </a:pathLst>
            </a:custGeom>
            <a:solidFill>
              <a:srgbClr val="91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78" name="Freeform 625">
              <a:extLst>
                <a:ext uri="{FF2B5EF4-FFF2-40B4-BE49-F238E27FC236}">
                  <a16:creationId xmlns:a16="http://schemas.microsoft.com/office/drawing/2014/main" id="{9A279933-2887-E65E-E34B-F35A4EBF4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8" y="2840"/>
              <a:ext cx="3" cy="25"/>
            </a:xfrm>
            <a:custGeom>
              <a:avLst/>
              <a:gdLst>
                <a:gd name="T0" fmla="*/ 3 w 3"/>
                <a:gd name="T1" fmla="*/ 25 h 25"/>
                <a:gd name="T2" fmla="*/ 1 w 3"/>
                <a:gd name="T3" fmla="*/ 19 h 25"/>
                <a:gd name="T4" fmla="*/ 0 w 3"/>
                <a:gd name="T5" fmla="*/ 13 h 25"/>
                <a:gd name="T6" fmla="*/ 1 w 3"/>
                <a:gd name="T7" fmla="*/ 6 h 25"/>
                <a:gd name="T8" fmla="*/ 3 w 3"/>
                <a:gd name="T9" fmla="*/ 0 h 25"/>
                <a:gd name="T10" fmla="*/ 3 w 3"/>
                <a:gd name="T11" fmla="*/ 6 h 25"/>
                <a:gd name="T12" fmla="*/ 3 w 3"/>
                <a:gd name="T13" fmla="*/ 10 h 25"/>
                <a:gd name="T14" fmla="*/ 3 w 3"/>
                <a:gd name="T15" fmla="*/ 17 h 25"/>
                <a:gd name="T16" fmla="*/ 3 w 3"/>
                <a:gd name="T17" fmla="*/ 25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25"/>
                <a:gd name="T29" fmla="*/ 3 w 3"/>
                <a:gd name="T30" fmla="*/ 25 h 2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25">
                  <a:moveTo>
                    <a:pt x="3" y="25"/>
                  </a:moveTo>
                  <a:lnTo>
                    <a:pt x="1" y="19"/>
                  </a:lnTo>
                  <a:lnTo>
                    <a:pt x="0" y="13"/>
                  </a:lnTo>
                  <a:lnTo>
                    <a:pt x="1" y="6"/>
                  </a:lnTo>
                  <a:lnTo>
                    <a:pt x="3" y="0"/>
                  </a:lnTo>
                  <a:lnTo>
                    <a:pt x="3" y="6"/>
                  </a:lnTo>
                  <a:lnTo>
                    <a:pt x="3" y="10"/>
                  </a:lnTo>
                  <a:lnTo>
                    <a:pt x="3" y="17"/>
                  </a:lnTo>
                  <a:lnTo>
                    <a:pt x="3" y="25"/>
                  </a:lnTo>
                  <a:close/>
                </a:path>
              </a:pathLst>
            </a:custGeom>
            <a:solidFill>
              <a:srgbClr val="939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79" name="Freeform 626">
              <a:extLst>
                <a:ext uri="{FF2B5EF4-FFF2-40B4-BE49-F238E27FC236}">
                  <a16:creationId xmlns:a16="http://schemas.microsoft.com/office/drawing/2014/main" id="{CE1CC06F-28CE-6B2F-AA13-18177BAA7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9" y="2832"/>
              <a:ext cx="4" cy="35"/>
            </a:xfrm>
            <a:custGeom>
              <a:avLst/>
              <a:gdLst>
                <a:gd name="T0" fmla="*/ 0 w 4"/>
                <a:gd name="T1" fmla="*/ 14 h 35"/>
                <a:gd name="T2" fmla="*/ 0 w 4"/>
                <a:gd name="T3" fmla="*/ 16 h 35"/>
                <a:gd name="T4" fmla="*/ 0 w 4"/>
                <a:gd name="T5" fmla="*/ 18 h 35"/>
                <a:gd name="T6" fmla="*/ 0 w 4"/>
                <a:gd name="T7" fmla="*/ 23 h 35"/>
                <a:gd name="T8" fmla="*/ 0 w 4"/>
                <a:gd name="T9" fmla="*/ 29 h 35"/>
                <a:gd name="T10" fmla="*/ 2 w 4"/>
                <a:gd name="T11" fmla="*/ 33 h 35"/>
                <a:gd name="T12" fmla="*/ 4 w 4"/>
                <a:gd name="T13" fmla="*/ 35 h 35"/>
                <a:gd name="T14" fmla="*/ 4 w 4"/>
                <a:gd name="T15" fmla="*/ 27 h 35"/>
                <a:gd name="T16" fmla="*/ 4 w 4"/>
                <a:gd name="T17" fmla="*/ 18 h 35"/>
                <a:gd name="T18" fmla="*/ 4 w 4"/>
                <a:gd name="T19" fmla="*/ 10 h 35"/>
                <a:gd name="T20" fmla="*/ 4 w 4"/>
                <a:gd name="T21" fmla="*/ 0 h 35"/>
                <a:gd name="T22" fmla="*/ 2 w 4"/>
                <a:gd name="T23" fmla="*/ 8 h 35"/>
                <a:gd name="T24" fmla="*/ 0 w 4"/>
                <a:gd name="T25" fmla="*/ 14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"/>
                <a:gd name="T40" fmla="*/ 0 h 35"/>
                <a:gd name="T41" fmla="*/ 4 w 4"/>
                <a:gd name="T42" fmla="*/ 35 h 3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" h="35">
                  <a:moveTo>
                    <a:pt x="0" y="14"/>
                  </a:moveTo>
                  <a:lnTo>
                    <a:pt x="0" y="16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2" y="33"/>
                  </a:lnTo>
                  <a:lnTo>
                    <a:pt x="4" y="35"/>
                  </a:lnTo>
                  <a:lnTo>
                    <a:pt x="4" y="27"/>
                  </a:lnTo>
                  <a:lnTo>
                    <a:pt x="4" y="18"/>
                  </a:lnTo>
                  <a:lnTo>
                    <a:pt x="4" y="10"/>
                  </a:lnTo>
                  <a:lnTo>
                    <a:pt x="4" y="0"/>
                  </a:lnTo>
                  <a:lnTo>
                    <a:pt x="2" y="8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493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80" name="Freeform 627">
              <a:extLst>
                <a:ext uri="{FF2B5EF4-FFF2-40B4-BE49-F238E27FC236}">
                  <a16:creationId xmlns:a16="http://schemas.microsoft.com/office/drawing/2014/main" id="{99DC1826-38C3-8E15-E4F5-8AA0E9F2C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1" y="2828"/>
              <a:ext cx="6" cy="43"/>
            </a:xfrm>
            <a:custGeom>
              <a:avLst/>
              <a:gdLst>
                <a:gd name="T0" fmla="*/ 0 w 6"/>
                <a:gd name="T1" fmla="*/ 12 h 43"/>
                <a:gd name="T2" fmla="*/ 0 w 6"/>
                <a:gd name="T3" fmla="*/ 18 h 43"/>
                <a:gd name="T4" fmla="*/ 0 w 6"/>
                <a:gd name="T5" fmla="*/ 22 h 43"/>
                <a:gd name="T6" fmla="*/ 0 w 6"/>
                <a:gd name="T7" fmla="*/ 29 h 43"/>
                <a:gd name="T8" fmla="*/ 0 w 6"/>
                <a:gd name="T9" fmla="*/ 37 h 43"/>
                <a:gd name="T10" fmla="*/ 2 w 6"/>
                <a:gd name="T11" fmla="*/ 39 h 43"/>
                <a:gd name="T12" fmla="*/ 4 w 6"/>
                <a:gd name="T13" fmla="*/ 43 h 43"/>
                <a:gd name="T14" fmla="*/ 4 w 6"/>
                <a:gd name="T15" fmla="*/ 33 h 43"/>
                <a:gd name="T16" fmla="*/ 4 w 6"/>
                <a:gd name="T17" fmla="*/ 22 h 43"/>
                <a:gd name="T18" fmla="*/ 4 w 6"/>
                <a:gd name="T19" fmla="*/ 10 h 43"/>
                <a:gd name="T20" fmla="*/ 6 w 6"/>
                <a:gd name="T21" fmla="*/ 0 h 43"/>
                <a:gd name="T22" fmla="*/ 2 w 6"/>
                <a:gd name="T23" fmla="*/ 6 h 43"/>
                <a:gd name="T24" fmla="*/ 0 w 6"/>
                <a:gd name="T25" fmla="*/ 12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"/>
                <a:gd name="T40" fmla="*/ 0 h 43"/>
                <a:gd name="T41" fmla="*/ 6 w 6"/>
                <a:gd name="T42" fmla="*/ 43 h 4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" h="43">
                  <a:moveTo>
                    <a:pt x="0" y="12"/>
                  </a:moveTo>
                  <a:lnTo>
                    <a:pt x="0" y="18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2" y="39"/>
                  </a:lnTo>
                  <a:lnTo>
                    <a:pt x="4" y="43"/>
                  </a:lnTo>
                  <a:lnTo>
                    <a:pt x="4" y="33"/>
                  </a:lnTo>
                  <a:lnTo>
                    <a:pt x="4" y="22"/>
                  </a:lnTo>
                  <a:lnTo>
                    <a:pt x="4" y="10"/>
                  </a:lnTo>
                  <a:lnTo>
                    <a:pt x="6" y="0"/>
                  </a:lnTo>
                  <a:lnTo>
                    <a:pt x="2" y="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959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81" name="Freeform 628">
              <a:extLst>
                <a:ext uri="{FF2B5EF4-FFF2-40B4-BE49-F238E27FC236}">
                  <a16:creationId xmlns:a16="http://schemas.microsoft.com/office/drawing/2014/main" id="{19B1FAEB-4601-1117-69DF-B45A95E769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03" y="2803"/>
              <a:ext cx="284" cy="70"/>
            </a:xfrm>
            <a:custGeom>
              <a:avLst/>
              <a:gdLst>
                <a:gd name="T0" fmla="*/ 0 w 284"/>
                <a:gd name="T1" fmla="*/ 29 h 70"/>
                <a:gd name="T2" fmla="*/ 0 w 284"/>
                <a:gd name="T3" fmla="*/ 39 h 70"/>
                <a:gd name="T4" fmla="*/ 0 w 284"/>
                <a:gd name="T5" fmla="*/ 47 h 70"/>
                <a:gd name="T6" fmla="*/ 0 w 284"/>
                <a:gd name="T7" fmla="*/ 56 h 70"/>
                <a:gd name="T8" fmla="*/ 0 w 284"/>
                <a:gd name="T9" fmla="*/ 64 h 70"/>
                <a:gd name="T10" fmla="*/ 2 w 284"/>
                <a:gd name="T11" fmla="*/ 68 h 70"/>
                <a:gd name="T12" fmla="*/ 6 w 284"/>
                <a:gd name="T13" fmla="*/ 70 h 70"/>
                <a:gd name="T14" fmla="*/ 4 w 284"/>
                <a:gd name="T15" fmla="*/ 58 h 70"/>
                <a:gd name="T16" fmla="*/ 4 w 284"/>
                <a:gd name="T17" fmla="*/ 47 h 70"/>
                <a:gd name="T18" fmla="*/ 4 w 284"/>
                <a:gd name="T19" fmla="*/ 33 h 70"/>
                <a:gd name="T20" fmla="*/ 6 w 284"/>
                <a:gd name="T21" fmla="*/ 20 h 70"/>
                <a:gd name="T22" fmla="*/ 4 w 284"/>
                <a:gd name="T23" fmla="*/ 25 h 70"/>
                <a:gd name="T24" fmla="*/ 0 w 284"/>
                <a:gd name="T25" fmla="*/ 29 h 70"/>
                <a:gd name="T26" fmla="*/ 281 w 284"/>
                <a:gd name="T27" fmla="*/ 0 h 70"/>
                <a:gd name="T28" fmla="*/ 283 w 284"/>
                <a:gd name="T29" fmla="*/ 6 h 70"/>
                <a:gd name="T30" fmla="*/ 284 w 284"/>
                <a:gd name="T31" fmla="*/ 12 h 70"/>
                <a:gd name="T32" fmla="*/ 283 w 284"/>
                <a:gd name="T33" fmla="*/ 6 h 70"/>
                <a:gd name="T34" fmla="*/ 281 w 284"/>
                <a:gd name="T35" fmla="*/ 0 h 7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84"/>
                <a:gd name="T55" fmla="*/ 0 h 70"/>
                <a:gd name="T56" fmla="*/ 284 w 284"/>
                <a:gd name="T57" fmla="*/ 70 h 7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84" h="70">
                  <a:moveTo>
                    <a:pt x="0" y="29"/>
                  </a:moveTo>
                  <a:lnTo>
                    <a:pt x="0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0" y="64"/>
                  </a:lnTo>
                  <a:lnTo>
                    <a:pt x="2" y="68"/>
                  </a:lnTo>
                  <a:lnTo>
                    <a:pt x="6" y="70"/>
                  </a:lnTo>
                  <a:lnTo>
                    <a:pt x="4" y="58"/>
                  </a:lnTo>
                  <a:lnTo>
                    <a:pt x="4" y="47"/>
                  </a:lnTo>
                  <a:lnTo>
                    <a:pt x="4" y="33"/>
                  </a:lnTo>
                  <a:lnTo>
                    <a:pt x="6" y="20"/>
                  </a:lnTo>
                  <a:lnTo>
                    <a:pt x="4" y="25"/>
                  </a:lnTo>
                  <a:lnTo>
                    <a:pt x="0" y="29"/>
                  </a:lnTo>
                  <a:close/>
                  <a:moveTo>
                    <a:pt x="281" y="0"/>
                  </a:moveTo>
                  <a:lnTo>
                    <a:pt x="283" y="6"/>
                  </a:lnTo>
                  <a:lnTo>
                    <a:pt x="284" y="12"/>
                  </a:lnTo>
                  <a:lnTo>
                    <a:pt x="283" y="6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96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82" name="Freeform 629">
              <a:extLst>
                <a:ext uri="{FF2B5EF4-FFF2-40B4-BE49-F238E27FC236}">
                  <a16:creationId xmlns:a16="http://schemas.microsoft.com/office/drawing/2014/main" id="{BC44E3DE-33FA-8314-AE4C-C38A8C7B3D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05" y="2794"/>
              <a:ext cx="284" cy="102"/>
            </a:xfrm>
            <a:custGeom>
              <a:avLst/>
              <a:gdLst>
                <a:gd name="T0" fmla="*/ 2 w 284"/>
                <a:gd name="T1" fmla="*/ 34 h 102"/>
                <a:gd name="T2" fmla="*/ 0 w 284"/>
                <a:gd name="T3" fmla="*/ 44 h 102"/>
                <a:gd name="T4" fmla="*/ 0 w 284"/>
                <a:gd name="T5" fmla="*/ 56 h 102"/>
                <a:gd name="T6" fmla="*/ 0 w 284"/>
                <a:gd name="T7" fmla="*/ 67 h 102"/>
                <a:gd name="T8" fmla="*/ 0 w 284"/>
                <a:gd name="T9" fmla="*/ 77 h 102"/>
                <a:gd name="T10" fmla="*/ 4 w 284"/>
                <a:gd name="T11" fmla="*/ 79 h 102"/>
                <a:gd name="T12" fmla="*/ 6 w 284"/>
                <a:gd name="T13" fmla="*/ 81 h 102"/>
                <a:gd name="T14" fmla="*/ 4 w 284"/>
                <a:gd name="T15" fmla="*/ 69 h 102"/>
                <a:gd name="T16" fmla="*/ 4 w 284"/>
                <a:gd name="T17" fmla="*/ 56 h 102"/>
                <a:gd name="T18" fmla="*/ 4 w 284"/>
                <a:gd name="T19" fmla="*/ 38 h 102"/>
                <a:gd name="T20" fmla="*/ 8 w 284"/>
                <a:gd name="T21" fmla="*/ 23 h 102"/>
                <a:gd name="T22" fmla="*/ 4 w 284"/>
                <a:gd name="T23" fmla="*/ 29 h 102"/>
                <a:gd name="T24" fmla="*/ 2 w 284"/>
                <a:gd name="T25" fmla="*/ 34 h 102"/>
                <a:gd name="T26" fmla="*/ 282 w 284"/>
                <a:gd name="T27" fmla="*/ 75 h 102"/>
                <a:gd name="T28" fmla="*/ 282 w 284"/>
                <a:gd name="T29" fmla="*/ 88 h 102"/>
                <a:gd name="T30" fmla="*/ 279 w 284"/>
                <a:gd name="T31" fmla="*/ 98 h 102"/>
                <a:gd name="T32" fmla="*/ 279 w 284"/>
                <a:gd name="T33" fmla="*/ 100 h 102"/>
                <a:gd name="T34" fmla="*/ 277 w 284"/>
                <a:gd name="T35" fmla="*/ 102 h 102"/>
                <a:gd name="T36" fmla="*/ 281 w 284"/>
                <a:gd name="T37" fmla="*/ 88 h 102"/>
                <a:gd name="T38" fmla="*/ 282 w 284"/>
                <a:gd name="T39" fmla="*/ 75 h 102"/>
                <a:gd name="T40" fmla="*/ 273 w 284"/>
                <a:gd name="T41" fmla="*/ 0 h 102"/>
                <a:gd name="T42" fmla="*/ 279 w 284"/>
                <a:gd name="T43" fmla="*/ 9 h 102"/>
                <a:gd name="T44" fmla="*/ 282 w 284"/>
                <a:gd name="T45" fmla="*/ 19 h 102"/>
                <a:gd name="T46" fmla="*/ 282 w 284"/>
                <a:gd name="T47" fmla="*/ 29 h 102"/>
                <a:gd name="T48" fmla="*/ 284 w 284"/>
                <a:gd name="T49" fmla="*/ 40 h 102"/>
                <a:gd name="T50" fmla="*/ 279 w 284"/>
                <a:gd name="T51" fmla="*/ 19 h 102"/>
                <a:gd name="T52" fmla="*/ 273 w 284"/>
                <a:gd name="T53" fmla="*/ 0 h 10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84"/>
                <a:gd name="T82" fmla="*/ 0 h 102"/>
                <a:gd name="T83" fmla="*/ 284 w 284"/>
                <a:gd name="T84" fmla="*/ 102 h 10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84" h="102">
                  <a:moveTo>
                    <a:pt x="2" y="34"/>
                  </a:moveTo>
                  <a:lnTo>
                    <a:pt x="0" y="44"/>
                  </a:lnTo>
                  <a:lnTo>
                    <a:pt x="0" y="56"/>
                  </a:lnTo>
                  <a:lnTo>
                    <a:pt x="0" y="67"/>
                  </a:lnTo>
                  <a:lnTo>
                    <a:pt x="0" y="77"/>
                  </a:lnTo>
                  <a:lnTo>
                    <a:pt x="4" y="79"/>
                  </a:lnTo>
                  <a:lnTo>
                    <a:pt x="6" y="81"/>
                  </a:lnTo>
                  <a:lnTo>
                    <a:pt x="4" y="69"/>
                  </a:lnTo>
                  <a:lnTo>
                    <a:pt x="4" y="56"/>
                  </a:lnTo>
                  <a:lnTo>
                    <a:pt x="4" y="38"/>
                  </a:lnTo>
                  <a:lnTo>
                    <a:pt x="8" y="23"/>
                  </a:lnTo>
                  <a:lnTo>
                    <a:pt x="4" y="29"/>
                  </a:lnTo>
                  <a:lnTo>
                    <a:pt x="2" y="34"/>
                  </a:lnTo>
                  <a:close/>
                  <a:moveTo>
                    <a:pt x="282" y="75"/>
                  </a:moveTo>
                  <a:lnTo>
                    <a:pt x="282" y="88"/>
                  </a:lnTo>
                  <a:lnTo>
                    <a:pt x="279" y="98"/>
                  </a:lnTo>
                  <a:lnTo>
                    <a:pt x="279" y="100"/>
                  </a:lnTo>
                  <a:lnTo>
                    <a:pt x="277" y="102"/>
                  </a:lnTo>
                  <a:lnTo>
                    <a:pt x="281" y="88"/>
                  </a:lnTo>
                  <a:lnTo>
                    <a:pt x="282" y="75"/>
                  </a:lnTo>
                  <a:close/>
                  <a:moveTo>
                    <a:pt x="273" y="0"/>
                  </a:moveTo>
                  <a:lnTo>
                    <a:pt x="279" y="9"/>
                  </a:lnTo>
                  <a:lnTo>
                    <a:pt x="282" y="19"/>
                  </a:lnTo>
                  <a:lnTo>
                    <a:pt x="282" y="29"/>
                  </a:lnTo>
                  <a:lnTo>
                    <a:pt x="284" y="40"/>
                  </a:lnTo>
                  <a:lnTo>
                    <a:pt x="279" y="19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97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83" name="Freeform 630">
              <a:extLst>
                <a:ext uri="{FF2B5EF4-FFF2-40B4-BE49-F238E27FC236}">
                  <a16:creationId xmlns:a16="http://schemas.microsoft.com/office/drawing/2014/main" id="{73D52DDB-2CAC-C6AE-D995-52C2AAE4DD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07" y="2788"/>
              <a:ext cx="282" cy="112"/>
            </a:xfrm>
            <a:custGeom>
              <a:avLst/>
              <a:gdLst>
                <a:gd name="T0" fmla="*/ 280 w 282"/>
                <a:gd name="T1" fmla="*/ 27 h 112"/>
                <a:gd name="T2" fmla="*/ 279 w 282"/>
                <a:gd name="T3" fmla="*/ 21 h 112"/>
                <a:gd name="T4" fmla="*/ 277 w 282"/>
                <a:gd name="T5" fmla="*/ 15 h 112"/>
                <a:gd name="T6" fmla="*/ 273 w 282"/>
                <a:gd name="T7" fmla="*/ 8 h 112"/>
                <a:gd name="T8" fmla="*/ 265 w 282"/>
                <a:gd name="T9" fmla="*/ 0 h 112"/>
                <a:gd name="T10" fmla="*/ 273 w 282"/>
                <a:gd name="T11" fmla="*/ 15 h 112"/>
                <a:gd name="T12" fmla="*/ 277 w 282"/>
                <a:gd name="T13" fmla="*/ 31 h 112"/>
                <a:gd name="T14" fmla="*/ 280 w 282"/>
                <a:gd name="T15" fmla="*/ 46 h 112"/>
                <a:gd name="T16" fmla="*/ 280 w 282"/>
                <a:gd name="T17" fmla="*/ 62 h 112"/>
                <a:gd name="T18" fmla="*/ 280 w 282"/>
                <a:gd name="T19" fmla="*/ 75 h 112"/>
                <a:gd name="T20" fmla="*/ 279 w 282"/>
                <a:gd name="T21" fmla="*/ 89 h 112"/>
                <a:gd name="T22" fmla="*/ 275 w 282"/>
                <a:gd name="T23" fmla="*/ 100 h 112"/>
                <a:gd name="T24" fmla="*/ 271 w 282"/>
                <a:gd name="T25" fmla="*/ 112 h 112"/>
                <a:gd name="T26" fmla="*/ 275 w 282"/>
                <a:gd name="T27" fmla="*/ 108 h 112"/>
                <a:gd name="T28" fmla="*/ 277 w 282"/>
                <a:gd name="T29" fmla="*/ 104 h 112"/>
                <a:gd name="T30" fmla="*/ 280 w 282"/>
                <a:gd name="T31" fmla="*/ 94 h 112"/>
                <a:gd name="T32" fmla="*/ 280 w 282"/>
                <a:gd name="T33" fmla="*/ 85 h 112"/>
                <a:gd name="T34" fmla="*/ 280 w 282"/>
                <a:gd name="T35" fmla="*/ 73 h 112"/>
                <a:gd name="T36" fmla="*/ 280 w 282"/>
                <a:gd name="T37" fmla="*/ 64 h 112"/>
                <a:gd name="T38" fmla="*/ 282 w 282"/>
                <a:gd name="T39" fmla="*/ 44 h 112"/>
                <a:gd name="T40" fmla="*/ 280 w 282"/>
                <a:gd name="T41" fmla="*/ 27 h 112"/>
                <a:gd name="T42" fmla="*/ 2 w 282"/>
                <a:gd name="T43" fmla="*/ 35 h 112"/>
                <a:gd name="T44" fmla="*/ 0 w 282"/>
                <a:gd name="T45" fmla="*/ 48 h 112"/>
                <a:gd name="T46" fmla="*/ 0 w 282"/>
                <a:gd name="T47" fmla="*/ 62 h 112"/>
                <a:gd name="T48" fmla="*/ 0 w 282"/>
                <a:gd name="T49" fmla="*/ 73 h 112"/>
                <a:gd name="T50" fmla="*/ 2 w 282"/>
                <a:gd name="T51" fmla="*/ 85 h 112"/>
                <a:gd name="T52" fmla="*/ 4 w 282"/>
                <a:gd name="T53" fmla="*/ 87 h 112"/>
                <a:gd name="T54" fmla="*/ 6 w 282"/>
                <a:gd name="T55" fmla="*/ 89 h 112"/>
                <a:gd name="T56" fmla="*/ 4 w 282"/>
                <a:gd name="T57" fmla="*/ 75 h 112"/>
                <a:gd name="T58" fmla="*/ 4 w 282"/>
                <a:gd name="T59" fmla="*/ 62 h 112"/>
                <a:gd name="T60" fmla="*/ 6 w 282"/>
                <a:gd name="T61" fmla="*/ 42 h 112"/>
                <a:gd name="T62" fmla="*/ 10 w 282"/>
                <a:gd name="T63" fmla="*/ 23 h 112"/>
                <a:gd name="T64" fmla="*/ 6 w 282"/>
                <a:gd name="T65" fmla="*/ 29 h 112"/>
                <a:gd name="T66" fmla="*/ 2 w 282"/>
                <a:gd name="T67" fmla="*/ 35 h 11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82"/>
                <a:gd name="T103" fmla="*/ 0 h 112"/>
                <a:gd name="T104" fmla="*/ 282 w 282"/>
                <a:gd name="T105" fmla="*/ 112 h 11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82" h="112">
                  <a:moveTo>
                    <a:pt x="280" y="27"/>
                  </a:moveTo>
                  <a:lnTo>
                    <a:pt x="279" y="21"/>
                  </a:lnTo>
                  <a:lnTo>
                    <a:pt x="277" y="15"/>
                  </a:lnTo>
                  <a:lnTo>
                    <a:pt x="273" y="8"/>
                  </a:lnTo>
                  <a:lnTo>
                    <a:pt x="265" y="0"/>
                  </a:lnTo>
                  <a:lnTo>
                    <a:pt x="273" y="15"/>
                  </a:lnTo>
                  <a:lnTo>
                    <a:pt x="277" y="31"/>
                  </a:lnTo>
                  <a:lnTo>
                    <a:pt x="280" y="46"/>
                  </a:lnTo>
                  <a:lnTo>
                    <a:pt x="280" y="62"/>
                  </a:lnTo>
                  <a:lnTo>
                    <a:pt x="280" y="75"/>
                  </a:lnTo>
                  <a:lnTo>
                    <a:pt x="279" y="89"/>
                  </a:lnTo>
                  <a:lnTo>
                    <a:pt x="275" y="100"/>
                  </a:lnTo>
                  <a:lnTo>
                    <a:pt x="271" y="112"/>
                  </a:lnTo>
                  <a:lnTo>
                    <a:pt x="275" y="108"/>
                  </a:lnTo>
                  <a:lnTo>
                    <a:pt x="277" y="104"/>
                  </a:lnTo>
                  <a:lnTo>
                    <a:pt x="280" y="94"/>
                  </a:lnTo>
                  <a:lnTo>
                    <a:pt x="280" y="85"/>
                  </a:lnTo>
                  <a:lnTo>
                    <a:pt x="280" y="73"/>
                  </a:lnTo>
                  <a:lnTo>
                    <a:pt x="280" y="64"/>
                  </a:lnTo>
                  <a:lnTo>
                    <a:pt x="282" y="44"/>
                  </a:lnTo>
                  <a:lnTo>
                    <a:pt x="280" y="27"/>
                  </a:lnTo>
                  <a:close/>
                  <a:moveTo>
                    <a:pt x="2" y="35"/>
                  </a:moveTo>
                  <a:lnTo>
                    <a:pt x="0" y="48"/>
                  </a:lnTo>
                  <a:lnTo>
                    <a:pt x="0" y="62"/>
                  </a:lnTo>
                  <a:lnTo>
                    <a:pt x="0" y="73"/>
                  </a:lnTo>
                  <a:lnTo>
                    <a:pt x="2" y="85"/>
                  </a:lnTo>
                  <a:lnTo>
                    <a:pt x="4" y="87"/>
                  </a:lnTo>
                  <a:lnTo>
                    <a:pt x="6" y="89"/>
                  </a:lnTo>
                  <a:lnTo>
                    <a:pt x="4" y="75"/>
                  </a:lnTo>
                  <a:lnTo>
                    <a:pt x="4" y="62"/>
                  </a:lnTo>
                  <a:lnTo>
                    <a:pt x="6" y="42"/>
                  </a:lnTo>
                  <a:lnTo>
                    <a:pt x="10" y="23"/>
                  </a:lnTo>
                  <a:lnTo>
                    <a:pt x="6" y="29"/>
                  </a:lnTo>
                  <a:lnTo>
                    <a:pt x="2" y="35"/>
                  </a:lnTo>
                  <a:close/>
                </a:path>
              </a:pathLst>
            </a:custGeom>
            <a:solidFill>
              <a:srgbClr val="9897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84" name="Freeform 631">
              <a:extLst>
                <a:ext uri="{FF2B5EF4-FFF2-40B4-BE49-F238E27FC236}">
                  <a16:creationId xmlns:a16="http://schemas.microsoft.com/office/drawing/2014/main" id="{317214BF-62AE-FD97-154E-52C81306EC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09" y="2784"/>
              <a:ext cx="280" cy="120"/>
            </a:xfrm>
            <a:custGeom>
              <a:avLst/>
              <a:gdLst>
                <a:gd name="T0" fmla="*/ 280 w 280"/>
                <a:gd name="T1" fmla="*/ 50 h 120"/>
                <a:gd name="T2" fmla="*/ 275 w 280"/>
                <a:gd name="T3" fmla="*/ 29 h 120"/>
                <a:gd name="T4" fmla="*/ 269 w 280"/>
                <a:gd name="T5" fmla="*/ 10 h 120"/>
                <a:gd name="T6" fmla="*/ 265 w 280"/>
                <a:gd name="T7" fmla="*/ 4 h 120"/>
                <a:gd name="T8" fmla="*/ 259 w 280"/>
                <a:gd name="T9" fmla="*/ 0 h 120"/>
                <a:gd name="T10" fmla="*/ 267 w 280"/>
                <a:gd name="T11" fmla="*/ 16 h 120"/>
                <a:gd name="T12" fmla="*/ 273 w 280"/>
                <a:gd name="T13" fmla="*/ 31 h 120"/>
                <a:gd name="T14" fmla="*/ 277 w 280"/>
                <a:gd name="T15" fmla="*/ 48 h 120"/>
                <a:gd name="T16" fmla="*/ 277 w 280"/>
                <a:gd name="T17" fmla="*/ 66 h 120"/>
                <a:gd name="T18" fmla="*/ 277 w 280"/>
                <a:gd name="T19" fmla="*/ 81 h 120"/>
                <a:gd name="T20" fmla="*/ 275 w 280"/>
                <a:gd name="T21" fmla="*/ 95 h 120"/>
                <a:gd name="T22" fmla="*/ 271 w 280"/>
                <a:gd name="T23" fmla="*/ 106 h 120"/>
                <a:gd name="T24" fmla="*/ 267 w 280"/>
                <a:gd name="T25" fmla="*/ 120 h 120"/>
                <a:gd name="T26" fmla="*/ 271 w 280"/>
                <a:gd name="T27" fmla="*/ 116 h 120"/>
                <a:gd name="T28" fmla="*/ 273 w 280"/>
                <a:gd name="T29" fmla="*/ 112 h 120"/>
                <a:gd name="T30" fmla="*/ 277 w 280"/>
                <a:gd name="T31" fmla="*/ 98 h 120"/>
                <a:gd name="T32" fmla="*/ 278 w 280"/>
                <a:gd name="T33" fmla="*/ 85 h 120"/>
                <a:gd name="T34" fmla="*/ 278 w 280"/>
                <a:gd name="T35" fmla="*/ 75 h 120"/>
                <a:gd name="T36" fmla="*/ 278 w 280"/>
                <a:gd name="T37" fmla="*/ 68 h 120"/>
                <a:gd name="T38" fmla="*/ 278 w 280"/>
                <a:gd name="T39" fmla="*/ 58 h 120"/>
                <a:gd name="T40" fmla="*/ 280 w 280"/>
                <a:gd name="T41" fmla="*/ 50 h 120"/>
                <a:gd name="T42" fmla="*/ 4 w 280"/>
                <a:gd name="T43" fmla="*/ 33 h 120"/>
                <a:gd name="T44" fmla="*/ 0 w 280"/>
                <a:gd name="T45" fmla="*/ 48 h 120"/>
                <a:gd name="T46" fmla="*/ 0 w 280"/>
                <a:gd name="T47" fmla="*/ 66 h 120"/>
                <a:gd name="T48" fmla="*/ 0 w 280"/>
                <a:gd name="T49" fmla="*/ 79 h 120"/>
                <a:gd name="T50" fmla="*/ 2 w 280"/>
                <a:gd name="T51" fmla="*/ 91 h 120"/>
                <a:gd name="T52" fmla="*/ 4 w 280"/>
                <a:gd name="T53" fmla="*/ 93 h 120"/>
                <a:gd name="T54" fmla="*/ 6 w 280"/>
                <a:gd name="T55" fmla="*/ 95 h 120"/>
                <a:gd name="T56" fmla="*/ 4 w 280"/>
                <a:gd name="T57" fmla="*/ 81 h 120"/>
                <a:gd name="T58" fmla="*/ 4 w 280"/>
                <a:gd name="T59" fmla="*/ 66 h 120"/>
                <a:gd name="T60" fmla="*/ 4 w 280"/>
                <a:gd name="T61" fmla="*/ 54 h 120"/>
                <a:gd name="T62" fmla="*/ 6 w 280"/>
                <a:gd name="T63" fmla="*/ 43 h 120"/>
                <a:gd name="T64" fmla="*/ 8 w 280"/>
                <a:gd name="T65" fmla="*/ 33 h 120"/>
                <a:gd name="T66" fmla="*/ 12 w 280"/>
                <a:gd name="T67" fmla="*/ 21 h 120"/>
                <a:gd name="T68" fmla="*/ 10 w 280"/>
                <a:gd name="T69" fmla="*/ 23 h 120"/>
                <a:gd name="T70" fmla="*/ 10 w 280"/>
                <a:gd name="T71" fmla="*/ 23 h 120"/>
                <a:gd name="T72" fmla="*/ 6 w 280"/>
                <a:gd name="T73" fmla="*/ 27 h 120"/>
                <a:gd name="T74" fmla="*/ 4 w 280"/>
                <a:gd name="T75" fmla="*/ 33 h 12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80"/>
                <a:gd name="T115" fmla="*/ 0 h 120"/>
                <a:gd name="T116" fmla="*/ 280 w 280"/>
                <a:gd name="T117" fmla="*/ 120 h 12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80" h="120">
                  <a:moveTo>
                    <a:pt x="280" y="50"/>
                  </a:moveTo>
                  <a:lnTo>
                    <a:pt x="275" y="29"/>
                  </a:lnTo>
                  <a:lnTo>
                    <a:pt x="269" y="10"/>
                  </a:lnTo>
                  <a:lnTo>
                    <a:pt x="265" y="4"/>
                  </a:lnTo>
                  <a:lnTo>
                    <a:pt x="259" y="0"/>
                  </a:lnTo>
                  <a:lnTo>
                    <a:pt x="267" y="16"/>
                  </a:lnTo>
                  <a:lnTo>
                    <a:pt x="273" y="31"/>
                  </a:lnTo>
                  <a:lnTo>
                    <a:pt x="277" y="48"/>
                  </a:lnTo>
                  <a:lnTo>
                    <a:pt x="277" y="66"/>
                  </a:lnTo>
                  <a:lnTo>
                    <a:pt x="277" y="81"/>
                  </a:lnTo>
                  <a:lnTo>
                    <a:pt x="275" y="95"/>
                  </a:lnTo>
                  <a:lnTo>
                    <a:pt x="271" y="106"/>
                  </a:lnTo>
                  <a:lnTo>
                    <a:pt x="267" y="120"/>
                  </a:lnTo>
                  <a:lnTo>
                    <a:pt x="271" y="116"/>
                  </a:lnTo>
                  <a:lnTo>
                    <a:pt x="273" y="112"/>
                  </a:lnTo>
                  <a:lnTo>
                    <a:pt x="277" y="98"/>
                  </a:lnTo>
                  <a:lnTo>
                    <a:pt x="278" y="85"/>
                  </a:lnTo>
                  <a:lnTo>
                    <a:pt x="278" y="75"/>
                  </a:lnTo>
                  <a:lnTo>
                    <a:pt x="278" y="68"/>
                  </a:lnTo>
                  <a:lnTo>
                    <a:pt x="278" y="58"/>
                  </a:lnTo>
                  <a:lnTo>
                    <a:pt x="280" y="50"/>
                  </a:lnTo>
                  <a:close/>
                  <a:moveTo>
                    <a:pt x="4" y="33"/>
                  </a:moveTo>
                  <a:lnTo>
                    <a:pt x="0" y="48"/>
                  </a:lnTo>
                  <a:lnTo>
                    <a:pt x="0" y="66"/>
                  </a:lnTo>
                  <a:lnTo>
                    <a:pt x="0" y="79"/>
                  </a:lnTo>
                  <a:lnTo>
                    <a:pt x="2" y="91"/>
                  </a:lnTo>
                  <a:lnTo>
                    <a:pt x="4" y="93"/>
                  </a:lnTo>
                  <a:lnTo>
                    <a:pt x="6" y="95"/>
                  </a:lnTo>
                  <a:lnTo>
                    <a:pt x="4" y="81"/>
                  </a:lnTo>
                  <a:lnTo>
                    <a:pt x="4" y="66"/>
                  </a:lnTo>
                  <a:lnTo>
                    <a:pt x="4" y="54"/>
                  </a:lnTo>
                  <a:lnTo>
                    <a:pt x="6" y="43"/>
                  </a:lnTo>
                  <a:lnTo>
                    <a:pt x="8" y="33"/>
                  </a:lnTo>
                  <a:lnTo>
                    <a:pt x="12" y="21"/>
                  </a:lnTo>
                  <a:lnTo>
                    <a:pt x="10" y="23"/>
                  </a:lnTo>
                  <a:lnTo>
                    <a:pt x="6" y="27"/>
                  </a:lnTo>
                  <a:lnTo>
                    <a:pt x="4" y="33"/>
                  </a:lnTo>
                  <a:close/>
                </a:path>
              </a:pathLst>
            </a:custGeom>
            <a:solidFill>
              <a:srgbClr val="9A9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85" name="Freeform 632">
              <a:extLst>
                <a:ext uri="{FF2B5EF4-FFF2-40B4-BE49-F238E27FC236}">
                  <a16:creationId xmlns:a16="http://schemas.microsoft.com/office/drawing/2014/main" id="{55F44705-F501-058D-BFD1-3DBED97420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11" y="2780"/>
              <a:ext cx="276" cy="125"/>
            </a:xfrm>
            <a:custGeom>
              <a:avLst/>
              <a:gdLst>
                <a:gd name="T0" fmla="*/ 276 w 276"/>
                <a:gd name="T1" fmla="*/ 70 h 125"/>
                <a:gd name="T2" fmla="*/ 276 w 276"/>
                <a:gd name="T3" fmla="*/ 54 h 125"/>
                <a:gd name="T4" fmla="*/ 273 w 276"/>
                <a:gd name="T5" fmla="*/ 39 h 125"/>
                <a:gd name="T6" fmla="*/ 269 w 276"/>
                <a:gd name="T7" fmla="*/ 23 h 125"/>
                <a:gd name="T8" fmla="*/ 261 w 276"/>
                <a:gd name="T9" fmla="*/ 8 h 125"/>
                <a:gd name="T10" fmla="*/ 259 w 276"/>
                <a:gd name="T11" fmla="*/ 6 h 125"/>
                <a:gd name="T12" fmla="*/ 255 w 276"/>
                <a:gd name="T13" fmla="*/ 2 h 125"/>
                <a:gd name="T14" fmla="*/ 255 w 276"/>
                <a:gd name="T15" fmla="*/ 2 h 125"/>
                <a:gd name="T16" fmla="*/ 253 w 276"/>
                <a:gd name="T17" fmla="*/ 0 h 125"/>
                <a:gd name="T18" fmla="*/ 261 w 276"/>
                <a:gd name="T19" fmla="*/ 16 h 125"/>
                <a:gd name="T20" fmla="*/ 267 w 276"/>
                <a:gd name="T21" fmla="*/ 33 h 125"/>
                <a:gd name="T22" fmla="*/ 271 w 276"/>
                <a:gd name="T23" fmla="*/ 52 h 125"/>
                <a:gd name="T24" fmla="*/ 273 w 276"/>
                <a:gd name="T25" fmla="*/ 70 h 125"/>
                <a:gd name="T26" fmla="*/ 273 w 276"/>
                <a:gd name="T27" fmla="*/ 85 h 125"/>
                <a:gd name="T28" fmla="*/ 271 w 276"/>
                <a:gd name="T29" fmla="*/ 99 h 125"/>
                <a:gd name="T30" fmla="*/ 267 w 276"/>
                <a:gd name="T31" fmla="*/ 114 h 125"/>
                <a:gd name="T32" fmla="*/ 261 w 276"/>
                <a:gd name="T33" fmla="*/ 125 h 125"/>
                <a:gd name="T34" fmla="*/ 265 w 276"/>
                <a:gd name="T35" fmla="*/ 124 h 125"/>
                <a:gd name="T36" fmla="*/ 267 w 276"/>
                <a:gd name="T37" fmla="*/ 120 h 125"/>
                <a:gd name="T38" fmla="*/ 271 w 276"/>
                <a:gd name="T39" fmla="*/ 108 h 125"/>
                <a:gd name="T40" fmla="*/ 275 w 276"/>
                <a:gd name="T41" fmla="*/ 97 h 125"/>
                <a:gd name="T42" fmla="*/ 276 w 276"/>
                <a:gd name="T43" fmla="*/ 83 h 125"/>
                <a:gd name="T44" fmla="*/ 276 w 276"/>
                <a:gd name="T45" fmla="*/ 70 h 125"/>
                <a:gd name="T46" fmla="*/ 6 w 276"/>
                <a:gd name="T47" fmla="*/ 31 h 125"/>
                <a:gd name="T48" fmla="*/ 2 w 276"/>
                <a:gd name="T49" fmla="*/ 50 h 125"/>
                <a:gd name="T50" fmla="*/ 0 w 276"/>
                <a:gd name="T51" fmla="*/ 70 h 125"/>
                <a:gd name="T52" fmla="*/ 0 w 276"/>
                <a:gd name="T53" fmla="*/ 83 h 125"/>
                <a:gd name="T54" fmla="*/ 2 w 276"/>
                <a:gd name="T55" fmla="*/ 97 h 125"/>
                <a:gd name="T56" fmla="*/ 4 w 276"/>
                <a:gd name="T57" fmla="*/ 99 h 125"/>
                <a:gd name="T58" fmla="*/ 8 w 276"/>
                <a:gd name="T59" fmla="*/ 100 h 125"/>
                <a:gd name="T60" fmla="*/ 4 w 276"/>
                <a:gd name="T61" fmla="*/ 87 h 125"/>
                <a:gd name="T62" fmla="*/ 4 w 276"/>
                <a:gd name="T63" fmla="*/ 70 h 125"/>
                <a:gd name="T64" fmla="*/ 4 w 276"/>
                <a:gd name="T65" fmla="*/ 58 h 125"/>
                <a:gd name="T66" fmla="*/ 6 w 276"/>
                <a:gd name="T67" fmla="*/ 47 h 125"/>
                <a:gd name="T68" fmla="*/ 8 w 276"/>
                <a:gd name="T69" fmla="*/ 35 h 125"/>
                <a:gd name="T70" fmla="*/ 11 w 276"/>
                <a:gd name="T71" fmla="*/ 23 h 125"/>
                <a:gd name="T72" fmla="*/ 10 w 276"/>
                <a:gd name="T73" fmla="*/ 25 h 125"/>
                <a:gd name="T74" fmla="*/ 8 w 276"/>
                <a:gd name="T75" fmla="*/ 27 h 125"/>
                <a:gd name="T76" fmla="*/ 6 w 276"/>
                <a:gd name="T77" fmla="*/ 29 h 125"/>
                <a:gd name="T78" fmla="*/ 6 w 276"/>
                <a:gd name="T79" fmla="*/ 31 h 12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76"/>
                <a:gd name="T121" fmla="*/ 0 h 125"/>
                <a:gd name="T122" fmla="*/ 276 w 276"/>
                <a:gd name="T123" fmla="*/ 125 h 12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76" h="125">
                  <a:moveTo>
                    <a:pt x="276" y="70"/>
                  </a:moveTo>
                  <a:lnTo>
                    <a:pt x="276" y="54"/>
                  </a:lnTo>
                  <a:lnTo>
                    <a:pt x="273" y="39"/>
                  </a:lnTo>
                  <a:lnTo>
                    <a:pt x="269" y="23"/>
                  </a:lnTo>
                  <a:lnTo>
                    <a:pt x="261" y="8"/>
                  </a:lnTo>
                  <a:lnTo>
                    <a:pt x="259" y="6"/>
                  </a:lnTo>
                  <a:lnTo>
                    <a:pt x="255" y="2"/>
                  </a:lnTo>
                  <a:lnTo>
                    <a:pt x="253" y="0"/>
                  </a:lnTo>
                  <a:lnTo>
                    <a:pt x="261" y="16"/>
                  </a:lnTo>
                  <a:lnTo>
                    <a:pt x="267" y="33"/>
                  </a:lnTo>
                  <a:lnTo>
                    <a:pt x="271" y="52"/>
                  </a:lnTo>
                  <a:lnTo>
                    <a:pt x="273" y="70"/>
                  </a:lnTo>
                  <a:lnTo>
                    <a:pt x="273" y="85"/>
                  </a:lnTo>
                  <a:lnTo>
                    <a:pt x="271" y="99"/>
                  </a:lnTo>
                  <a:lnTo>
                    <a:pt x="267" y="114"/>
                  </a:lnTo>
                  <a:lnTo>
                    <a:pt x="261" y="125"/>
                  </a:lnTo>
                  <a:lnTo>
                    <a:pt x="265" y="124"/>
                  </a:lnTo>
                  <a:lnTo>
                    <a:pt x="267" y="120"/>
                  </a:lnTo>
                  <a:lnTo>
                    <a:pt x="271" y="108"/>
                  </a:lnTo>
                  <a:lnTo>
                    <a:pt x="275" y="97"/>
                  </a:lnTo>
                  <a:lnTo>
                    <a:pt x="276" y="83"/>
                  </a:lnTo>
                  <a:lnTo>
                    <a:pt x="276" y="70"/>
                  </a:lnTo>
                  <a:close/>
                  <a:moveTo>
                    <a:pt x="6" y="31"/>
                  </a:moveTo>
                  <a:lnTo>
                    <a:pt x="2" y="50"/>
                  </a:lnTo>
                  <a:lnTo>
                    <a:pt x="0" y="70"/>
                  </a:lnTo>
                  <a:lnTo>
                    <a:pt x="0" y="83"/>
                  </a:lnTo>
                  <a:lnTo>
                    <a:pt x="2" y="97"/>
                  </a:lnTo>
                  <a:lnTo>
                    <a:pt x="4" y="99"/>
                  </a:lnTo>
                  <a:lnTo>
                    <a:pt x="8" y="100"/>
                  </a:lnTo>
                  <a:lnTo>
                    <a:pt x="4" y="87"/>
                  </a:lnTo>
                  <a:lnTo>
                    <a:pt x="4" y="70"/>
                  </a:lnTo>
                  <a:lnTo>
                    <a:pt x="4" y="58"/>
                  </a:lnTo>
                  <a:lnTo>
                    <a:pt x="6" y="47"/>
                  </a:lnTo>
                  <a:lnTo>
                    <a:pt x="8" y="35"/>
                  </a:lnTo>
                  <a:lnTo>
                    <a:pt x="11" y="23"/>
                  </a:lnTo>
                  <a:lnTo>
                    <a:pt x="10" y="25"/>
                  </a:lnTo>
                  <a:lnTo>
                    <a:pt x="8" y="27"/>
                  </a:lnTo>
                  <a:lnTo>
                    <a:pt x="6" y="29"/>
                  </a:lnTo>
                  <a:lnTo>
                    <a:pt x="6" y="31"/>
                  </a:lnTo>
                  <a:close/>
                </a:path>
              </a:pathLst>
            </a:custGeom>
            <a:solidFill>
              <a:srgbClr val="9A9A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86" name="Freeform 633">
              <a:extLst>
                <a:ext uri="{FF2B5EF4-FFF2-40B4-BE49-F238E27FC236}">
                  <a16:creationId xmlns:a16="http://schemas.microsoft.com/office/drawing/2014/main" id="{14F7DA6E-7E27-A9F6-42AC-948759C946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13" y="2778"/>
              <a:ext cx="273" cy="131"/>
            </a:xfrm>
            <a:custGeom>
              <a:avLst/>
              <a:gdLst>
                <a:gd name="T0" fmla="*/ 273 w 273"/>
                <a:gd name="T1" fmla="*/ 72 h 131"/>
                <a:gd name="T2" fmla="*/ 273 w 273"/>
                <a:gd name="T3" fmla="*/ 54 h 131"/>
                <a:gd name="T4" fmla="*/ 269 w 273"/>
                <a:gd name="T5" fmla="*/ 37 h 131"/>
                <a:gd name="T6" fmla="*/ 263 w 273"/>
                <a:gd name="T7" fmla="*/ 22 h 131"/>
                <a:gd name="T8" fmla="*/ 255 w 273"/>
                <a:gd name="T9" fmla="*/ 6 h 131"/>
                <a:gd name="T10" fmla="*/ 255 w 273"/>
                <a:gd name="T11" fmla="*/ 6 h 131"/>
                <a:gd name="T12" fmla="*/ 253 w 273"/>
                <a:gd name="T13" fmla="*/ 4 h 131"/>
                <a:gd name="T14" fmla="*/ 251 w 273"/>
                <a:gd name="T15" fmla="*/ 2 h 131"/>
                <a:gd name="T16" fmla="*/ 248 w 273"/>
                <a:gd name="T17" fmla="*/ 0 h 131"/>
                <a:gd name="T18" fmla="*/ 257 w 273"/>
                <a:gd name="T19" fmla="*/ 18 h 131"/>
                <a:gd name="T20" fmla="*/ 263 w 273"/>
                <a:gd name="T21" fmla="*/ 35 h 131"/>
                <a:gd name="T22" fmla="*/ 267 w 273"/>
                <a:gd name="T23" fmla="*/ 52 h 131"/>
                <a:gd name="T24" fmla="*/ 269 w 273"/>
                <a:gd name="T25" fmla="*/ 72 h 131"/>
                <a:gd name="T26" fmla="*/ 269 w 273"/>
                <a:gd name="T27" fmla="*/ 87 h 131"/>
                <a:gd name="T28" fmla="*/ 265 w 273"/>
                <a:gd name="T29" fmla="*/ 102 h 131"/>
                <a:gd name="T30" fmla="*/ 261 w 273"/>
                <a:gd name="T31" fmla="*/ 118 h 131"/>
                <a:gd name="T32" fmla="*/ 255 w 273"/>
                <a:gd name="T33" fmla="*/ 131 h 131"/>
                <a:gd name="T34" fmla="*/ 259 w 273"/>
                <a:gd name="T35" fmla="*/ 127 h 131"/>
                <a:gd name="T36" fmla="*/ 263 w 273"/>
                <a:gd name="T37" fmla="*/ 126 h 131"/>
                <a:gd name="T38" fmla="*/ 267 w 273"/>
                <a:gd name="T39" fmla="*/ 112 h 131"/>
                <a:gd name="T40" fmla="*/ 271 w 273"/>
                <a:gd name="T41" fmla="*/ 101 h 131"/>
                <a:gd name="T42" fmla="*/ 273 w 273"/>
                <a:gd name="T43" fmla="*/ 87 h 131"/>
                <a:gd name="T44" fmla="*/ 273 w 273"/>
                <a:gd name="T45" fmla="*/ 72 h 131"/>
                <a:gd name="T46" fmla="*/ 8 w 273"/>
                <a:gd name="T47" fmla="*/ 27 h 131"/>
                <a:gd name="T48" fmla="*/ 4 w 273"/>
                <a:gd name="T49" fmla="*/ 39 h 131"/>
                <a:gd name="T50" fmla="*/ 2 w 273"/>
                <a:gd name="T51" fmla="*/ 49 h 131"/>
                <a:gd name="T52" fmla="*/ 0 w 273"/>
                <a:gd name="T53" fmla="*/ 60 h 131"/>
                <a:gd name="T54" fmla="*/ 0 w 273"/>
                <a:gd name="T55" fmla="*/ 72 h 131"/>
                <a:gd name="T56" fmla="*/ 0 w 273"/>
                <a:gd name="T57" fmla="*/ 87 h 131"/>
                <a:gd name="T58" fmla="*/ 2 w 273"/>
                <a:gd name="T59" fmla="*/ 101 h 131"/>
                <a:gd name="T60" fmla="*/ 6 w 273"/>
                <a:gd name="T61" fmla="*/ 102 h 131"/>
                <a:gd name="T62" fmla="*/ 8 w 273"/>
                <a:gd name="T63" fmla="*/ 106 h 131"/>
                <a:gd name="T64" fmla="*/ 4 w 273"/>
                <a:gd name="T65" fmla="*/ 89 h 131"/>
                <a:gd name="T66" fmla="*/ 4 w 273"/>
                <a:gd name="T67" fmla="*/ 72 h 131"/>
                <a:gd name="T68" fmla="*/ 4 w 273"/>
                <a:gd name="T69" fmla="*/ 60 h 131"/>
                <a:gd name="T70" fmla="*/ 6 w 273"/>
                <a:gd name="T71" fmla="*/ 47 h 131"/>
                <a:gd name="T72" fmla="*/ 9 w 273"/>
                <a:gd name="T73" fmla="*/ 35 h 131"/>
                <a:gd name="T74" fmla="*/ 13 w 273"/>
                <a:gd name="T75" fmla="*/ 23 h 131"/>
                <a:gd name="T76" fmla="*/ 9 w 273"/>
                <a:gd name="T77" fmla="*/ 25 h 131"/>
                <a:gd name="T78" fmla="*/ 8 w 273"/>
                <a:gd name="T79" fmla="*/ 27 h 13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73"/>
                <a:gd name="T121" fmla="*/ 0 h 131"/>
                <a:gd name="T122" fmla="*/ 273 w 273"/>
                <a:gd name="T123" fmla="*/ 131 h 13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73" h="131">
                  <a:moveTo>
                    <a:pt x="273" y="72"/>
                  </a:moveTo>
                  <a:lnTo>
                    <a:pt x="273" y="54"/>
                  </a:lnTo>
                  <a:lnTo>
                    <a:pt x="269" y="37"/>
                  </a:lnTo>
                  <a:lnTo>
                    <a:pt x="263" y="22"/>
                  </a:lnTo>
                  <a:lnTo>
                    <a:pt x="255" y="6"/>
                  </a:lnTo>
                  <a:lnTo>
                    <a:pt x="253" y="4"/>
                  </a:lnTo>
                  <a:lnTo>
                    <a:pt x="251" y="2"/>
                  </a:lnTo>
                  <a:lnTo>
                    <a:pt x="248" y="0"/>
                  </a:lnTo>
                  <a:lnTo>
                    <a:pt x="257" y="18"/>
                  </a:lnTo>
                  <a:lnTo>
                    <a:pt x="263" y="35"/>
                  </a:lnTo>
                  <a:lnTo>
                    <a:pt x="267" y="52"/>
                  </a:lnTo>
                  <a:lnTo>
                    <a:pt x="269" y="72"/>
                  </a:lnTo>
                  <a:lnTo>
                    <a:pt x="269" y="87"/>
                  </a:lnTo>
                  <a:lnTo>
                    <a:pt x="265" y="102"/>
                  </a:lnTo>
                  <a:lnTo>
                    <a:pt x="261" y="118"/>
                  </a:lnTo>
                  <a:lnTo>
                    <a:pt x="255" y="131"/>
                  </a:lnTo>
                  <a:lnTo>
                    <a:pt x="259" y="127"/>
                  </a:lnTo>
                  <a:lnTo>
                    <a:pt x="263" y="126"/>
                  </a:lnTo>
                  <a:lnTo>
                    <a:pt x="267" y="112"/>
                  </a:lnTo>
                  <a:lnTo>
                    <a:pt x="271" y="101"/>
                  </a:lnTo>
                  <a:lnTo>
                    <a:pt x="273" y="87"/>
                  </a:lnTo>
                  <a:lnTo>
                    <a:pt x="273" y="72"/>
                  </a:lnTo>
                  <a:close/>
                  <a:moveTo>
                    <a:pt x="8" y="27"/>
                  </a:moveTo>
                  <a:lnTo>
                    <a:pt x="4" y="39"/>
                  </a:lnTo>
                  <a:lnTo>
                    <a:pt x="2" y="49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0" y="87"/>
                  </a:lnTo>
                  <a:lnTo>
                    <a:pt x="2" y="101"/>
                  </a:lnTo>
                  <a:lnTo>
                    <a:pt x="6" y="102"/>
                  </a:lnTo>
                  <a:lnTo>
                    <a:pt x="8" y="106"/>
                  </a:lnTo>
                  <a:lnTo>
                    <a:pt x="4" y="89"/>
                  </a:lnTo>
                  <a:lnTo>
                    <a:pt x="4" y="72"/>
                  </a:lnTo>
                  <a:lnTo>
                    <a:pt x="4" y="60"/>
                  </a:lnTo>
                  <a:lnTo>
                    <a:pt x="6" y="47"/>
                  </a:lnTo>
                  <a:lnTo>
                    <a:pt x="9" y="35"/>
                  </a:lnTo>
                  <a:lnTo>
                    <a:pt x="13" y="23"/>
                  </a:lnTo>
                  <a:lnTo>
                    <a:pt x="9" y="25"/>
                  </a:lnTo>
                  <a:lnTo>
                    <a:pt x="8" y="27"/>
                  </a:lnTo>
                  <a:close/>
                </a:path>
              </a:pathLst>
            </a:custGeom>
            <a:solidFill>
              <a:srgbClr val="9C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87" name="Freeform 634">
              <a:extLst>
                <a:ext uri="{FF2B5EF4-FFF2-40B4-BE49-F238E27FC236}">
                  <a16:creationId xmlns:a16="http://schemas.microsoft.com/office/drawing/2014/main" id="{E7BA2724-B68D-9E0C-256A-2538C86DA0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15" y="2776"/>
              <a:ext cx="269" cy="135"/>
            </a:xfrm>
            <a:custGeom>
              <a:avLst/>
              <a:gdLst>
                <a:gd name="T0" fmla="*/ 269 w 269"/>
                <a:gd name="T1" fmla="*/ 74 h 135"/>
                <a:gd name="T2" fmla="*/ 267 w 269"/>
                <a:gd name="T3" fmla="*/ 56 h 135"/>
                <a:gd name="T4" fmla="*/ 263 w 269"/>
                <a:gd name="T5" fmla="*/ 37 h 135"/>
                <a:gd name="T6" fmla="*/ 257 w 269"/>
                <a:gd name="T7" fmla="*/ 20 h 135"/>
                <a:gd name="T8" fmla="*/ 249 w 269"/>
                <a:gd name="T9" fmla="*/ 4 h 135"/>
                <a:gd name="T10" fmla="*/ 246 w 269"/>
                <a:gd name="T11" fmla="*/ 2 h 135"/>
                <a:gd name="T12" fmla="*/ 242 w 269"/>
                <a:gd name="T13" fmla="*/ 0 h 135"/>
                <a:gd name="T14" fmla="*/ 251 w 269"/>
                <a:gd name="T15" fmla="*/ 18 h 135"/>
                <a:gd name="T16" fmla="*/ 259 w 269"/>
                <a:gd name="T17" fmla="*/ 35 h 135"/>
                <a:gd name="T18" fmla="*/ 263 w 269"/>
                <a:gd name="T19" fmla="*/ 54 h 135"/>
                <a:gd name="T20" fmla="*/ 265 w 269"/>
                <a:gd name="T21" fmla="*/ 74 h 135"/>
                <a:gd name="T22" fmla="*/ 265 w 269"/>
                <a:gd name="T23" fmla="*/ 91 h 135"/>
                <a:gd name="T24" fmla="*/ 261 w 269"/>
                <a:gd name="T25" fmla="*/ 106 h 135"/>
                <a:gd name="T26" fmla="*/ 257 w 269"/>
                <a:gd name="T27" fmla="*/ 120 h 135"/>
                <a:gd name="T28" fmla="*/ 251 w 269"/>
                <a:gd name="T29" fmla="*/ 135 h 135"/>
                <a:gd name="T30" fmla="*/ 253 w 269"/>
                <a:gd name="T31" fmla="*/ 133 h 135"/>
                <a:gd name="T32" fmla="*/ 257 w 269"/>
                <a:gd name="T33" fmla="*/ 129 h 135"/>
                <a:gd name="T34" fmla="*/ 263 w 269"/>
                <a:gd name="T35" fmla="*/ 118 h 135"/>
                <a:gd name="T36" fmla="*/ 267 w 269"/>
                <a:gd name="T37" fmla="*/ 103 h 135"/>
                <a:gd name="T38" fmla="*/ 269 w 269"/>
                <a:gd name="T39" fmla="*/ 89 h 135"/>
                <a:gd name="T40" fmla="*/ 269 w 269"/>
                <a:gd name="T41" fmla="*/ 74 h 135"/>
                <a:gd name="T42" fmla="*/ 7 w 269"/>
                <a:gd name="T43" fmla="*/ 27 h 135"/>
                <a:gd name="T44" fmla="*/ 4 w 269"/>
                <a:gd name="T45" fmla="*/ 39 h 135"/>
                <a:gd name="T46" fmla="*/ 2 w 269"/>
                <a:gd name="T47" fmla="*/ 51 h 135"/>
                <a:gd name="T48" fmla="*/ 0 w 269"/>
                <a:gd name="T49" fmla="*/ 62 h 135"/>
                <a:gd name="T50" fmla="*/ 0 w 269"/>
                <a:gd name="T51" fmla="*/ 74 h 135"/>
                <a:gd name="T52" fmla="*/ 0 w 269"/>
                <a:gd name="T53" fmla="*/ 91 h 135"/>
                <a:gd name="T54" fmla="*/ 4 w 269"/>
                <a:gd name="T55" fmla="*/ 104 h 135"/>
                <a:gd name="T56" fmla="*/ 6 w 269"/>
                <a:gd name="T57" fmla="*/ 108 h 135"/>
                <a:gd name="T58" fmla="*/ 7 w 269"/>
                <a:gd name="T59" fmla="*/ 110 h 135"/>
                <a:gd name="T60" fmla="*/ 4 w 269"/>
                <a:gd name="T61" fmla="*/ 93 h 135"/>
                <a:gd name="T62" fmla="*/ 4 w 269"/>
                <a:gd name="T63" fmla="*/ 74 h 135"/>
                <a:gd name="T64" fmla="*/ 4 w 269"/>
                <a:gd name="T65" fmla="*/ 62 h 135"/>
                <a:gd name="T66" fmla="*/ 6 w 269"/>
                <a:gd name="T67" fmla="*/ 49 h 135"/>
                <a:gd name="T68" fmla="*/ 9 w 269"/>
                <a:gd name="T69" fmla="*/ 37 h 135"/>
                <a:gd name="T70" fmla="*/ 13 w 269"/>
                <a:gd name="T71" fmla="*/ 25 h 135"/>
                <a:gd name="T72" fmla="*/ 11 w 269"/>
                <a:gd name="T73" fmla="*/ 25 h 135"/>
                <a:gd name="T74" fmla="*/ 7 w 269"/>
                <a:gd name="T75" fmla="*/ 27 h 13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69"/>
                <a:gd name="T115" fmla="*/ 0 h 135"/>
                <a:gd name="T116" fmla="*/ 269 w 269"/>
                <a:gd name="T117" fmla="*/ 135 h 13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69" h="135">
                  <a:moveTo>
                    <a:pt x="269" y="74"/>
                  </a:moveTo>
                  <a:lnTo>
                    <a:pt x="267" y="56"/>
                  </a:lnTo>
                  <a:lnTo>
                    <a:pt x="263" y="37"/>
                  </a:lnTo>
                  <a:lnTo>
                    <a:pt x="257" y="20"/>
                  </a:lnTo>
                  <a:lnTo>
                    <a:pt x="249" y="4"/>
                  </a:lnTo>
                  <a:lnTo>
                    <a:pt x="246" y="2"/>
                  </a:lnTo>
                  <a:lnTo>
                    <a:pt x="242" y="0"/>
                  </a:lnTo>
                  <a:lnTo>
                    <a:pt x="251" y="18"/>
                  </a:lnTo>
                  <a:lnTo>
                    <a:pt x="259" y="35"/>
                  </a:lnTo>
                  <a:lnTo>
                    <a:pt x="263" y="54"/>
                  </a:lnTo>
                  <a:lnTo>
                    <a:pt x="265" y="74"/>
                  </a:lnTo>
                  <a:lnTo>
                    <a:pt x="265" y="91"/>
                  </a:lnTo>
                  <a:lnTo>
                    <a:pt x="261" y="106"/>
                  </a:lnTo>
                  <a:lnTo>
                    <a:pt x="257" y="120"/>
                  </a:lnTo>
                  <a:lnTo>
                    <a:pt x="251" y="135"/>
                  </a:lnTo>
                  <a:lnTo>
                    <a:pt x="253" y="133"/>
                  </a:lnTo>
                  <a:lnTo>
                    <a:pt x="257" y="129"/>
                  </a:lnTo>
                  <a:lnTo>
                    <a:pt x="263" y="118"/>
                  </a:lnTo>
                  <a:lnTo>
                    <a:pt x="267" y="103"/>
                  </a:lnTo>
                  <a:lnTo>
                    <a:pt x="269" y="89"/>
                  </a:lnTo>
                  <a:lnTo>
                    <a:pt x="269" y="74"/>
                  </a:lnTo>
                  <a:close/>
                  <a:moveTo>
                    <a:pt x="7" y="27"/>
                  </a:moveTo>
                  <a:lnTo>
                    <a:pt x="4" y="39"/>
                  </a:lnTo>
                  <a:lnTo>
                    <a:pt x="2" y="51"/>
                  </a:lnTo>
                  <a:lnTo>
                    <a:pt x="0" y="62"/>
                  </a:lnTo>
                  <a:lnTo>
                    <a:pt x="0" y="74"/>
                  </a:lnTo>
                  <a:lnTo>
                    <a:pt x="0" y="91"/>
                  </a:lnTo>
                  <a:lnTo>
                    <a:pt x="4" y="104"/>
                  </a:lnTo>
                  <a:lnTo>
                    <a:pt x="6" y="108"/>
                  </a:lnTo>
                  <a:lnTo>
                    <a:pt x="7" y="110"/>
                  </a:lnTo>
                  <a:lnTo>
                    <a:pt x="4" y="93"/>
                  </a:lnTo>
                  <a:lnTo>
                    <a:pt x="4" y="74"/>
                  </a:lnTo>
                  <a:lnTo>
                    <a:pt x="4" y="62"/>
                  </a:lnTo>
                  <a:lnTo>
                    <a:pt x="6" y="49"/>
                  </a:lnTo>
                  <a:lnTo>
                    <a:pt x="9" y="37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7" y="27"/>
                  </a:lnTo>
                  <a:close/>
                </a:path>
              </a:pathLst>
            </a:custGeom>
            <a:solidFill>
              <a:srgbClr val="9D9C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88" name="Freeform 635">
              <a:extLst>
                <a:ext uri="{FF2B5EF4-FFF2-40B4-BE49-F238E27FC236}">
                  <a16:creationId xmlns:a16="http://schemas.microsoft.com/office/drawing/2014/main" id="{E6618F53-3419-A072-C208-2CB0CE6363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17" y="2776"/>
              <a:ext cx="265" cy="137"/>
            </a:xfrm>
            <a:custGeom>
              <a:avLst/>
              <a:gdLst>
                <a:gd name="T0" fmla="*/ 265 w 265"/>
                <a:gd name="T1" fmla="*/ 74 h 137"/>
                <a:gd name="T2" fmla="*/ 263 w 265"/>
                <a:gd name="T3" fmla="*/ 54 h 137"/>
                <a:gd name="T4" fmla="*/ 259 w 265"/>
                <a:gd name="T5" fmla="*/ 37 h 137"/>
                <a:gd name="T6" fmla="*/ 253 w 265"/>
                <a:gd name="T7" fmla="*/ 20 h 137"/>
                <a:gd name="T8" fmla="*/ 244 w 265"/>
                <a:gd name="T9" fmla="*/ 2 h 137"/>
                <a:gd name="T10" fmla="*/ 240 w 265"/>
                <a:gd name="T11" fmla="*/ 0 h 137"/>
                <a:gd name="T12" fmla="*/ 238 w 265"/>
                <a:gd name="T13" fmla="*/ 0 h 137"/>
                <a:gd name="T14" fmla="*/ 247 w 265"/>
                <a:gd name="T15" fmla="*/ 16 h 137"/>
                <a:gd name="T16" fmla="*/ 255 w 265"/>
                <a:gd name="T17" fmla="*/ 35 h 137"/>
                <a:gd name="T18" fmla="*/ 259 w 265"/>
                <a:gd name="T19" fmla="*/ 54 h 137"/>
                <a:gd name="T20" fmla="*/ 261 w 265"/>
                <a:gd name="T21" fmla="*/ 74 h 137"/>
                <a:gd name="T22" fmla="*/ 261 w 265"/>
                <a:gd name="T23" fmla="*/ 91 h 137"/>
                <a:gd name="T24" fmla="*/ 257 w 265"/>
                <a:gd name="T25" fmla="*/ 106 h 137"/>
                <a:gd name="T26" fmla="*/ 251 w 265"/>
                <a:gd name="T27" fmla="*/ 122 h 137"/>
                <a:gd name="T28" fmla="*/ 246 w 265"/>
                <a:gd name="T29" fmla="*/ 137 h 137"/>
                <a:gd name="T30" fmla="*/ 249 w 265"/>
                <a:gd name="T31" fmla="*/ 135 h 137"/>
                <a:gd name="T32" fmla="*/ 251 w 265"/>
                <a:gd name="T33" fmla="*/ 133 h 137"/>
                <a:gd name="T34" fmla="*/ 257 w 265"/>
                <a:gd name="T35" fmla="*/ 120 h 137"/>
                <a:gd name="T36" fmla="*/ 261 w 265"/>
                <a:gd name="T37" fmla="*/ 104 h 137"/>
                <a:gd name="T38" fmla="*/ 265 w 265"/>
                <a:gd name="T39" fmla="*/ 89 h 137"/>
                <a:gd name="T40" fmla="*/ 265 w 265"/>
                <a:gd name="T41" fmla="*/ 74 h 137"/>
                <a:gd name="T42" fmla="*/ 9 w 265"/>
                <a:gd name="T43" fmla="*/ 25 h 137"/>
                <a:gd name="T44" fmla="*/ 5 w 265"/>
                <a:gd name="T45" fmla="*/ 37 h 137"/>
                <a:gd name="T46" fmla="*/ 2 w 265"/>
                <a:gd name="T47" fmla="*/ 49 h 137"/>
                <a:gd name="T48" fmla="*/ 0 w 265"/>
                <a:gd name="T49" fmla="*/ 62 h 137"/>
                <a:gd name="T50" fmla="*/ 0 w 265"/>
                <a:gd name="T51" fmla="*/ 74 h 137"/>
                <a:gd name="T52" fmla="*/ 0 w 265"/>
                <a:gd name="T53" fmla="*/ 91 h 137"/>
                <a:gd name="T54" fmla="*/ 4 w 265"/>
                <a:gd name="T55" fmla="*/ 108 h 137"/>
                <a:gd name="T56" fmla="*/ 5 w 265"/>
                <a:gd name="T57" fmla="*/ 110 h 137"/>
                <a:gd name="T58" fmla="*/ 9 w 265"/>
                <a:gd name="T59" fmla="*/ 114 h 137"/>
                <a:gd name="T60" fmla="*/ 5 w 265"/>
                <a:gd name="T61" fmla="*/ 95 h 137"/>
                <a:gd name="T62" fmla="*/ 4 w 265"/>
                <a:gd name="T63" fmla="*/ 74 h 137"/>
                <a:gd name="T64" fmla="*/ 4 w 265"/>
                <a:gd name="T65" fmla="*/ 62 h 137"/>
                <a:gd name="T66" fmla="*/ 5 w 265"/>
                <a:gd name="T67" fmla="*/ 49 h 137"/>
                <a:gd name="T68" fmla="*/ 9 w 265"/>
                <a:gd name="T69" fmla="*/ 35 h 137"/>
                <a:gd name="T70" fmla="*/ 13 w 265"/>
                <a:gd name="T71" fmla="*/ 24 h 137"/>
                <a:gd name="T72" fmla="*/ 11 w 265"/>
                <a:gd name="T73" fmla="*/ 25 h 137"/>
                <a:gd name="T74" fmla="*/ 9 w 265"/>
                <a:gd name="T75" fmla="*/ 25 h 13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65"/>
                <a:gd name="T115" fmla="*/ 0 h 137"/>
                <a:gd name="T116" fmla="*/ 265 w 265"/>
                <a:gd name="T117" fmla="*/ 137 h 13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65" h="137">
                  <a:moveTo>
                    <a:pt x="265" y="74"/>
                  </a:moveTo>
                  <a:lnTo>
                    <a:pt x="263" y="54"/>
                  </a:lnTo>
                  <a:lnTo>
                    <a:pt x="259" y="37"/>
                  </a:lnTo>
                  <a:lnTo>
                    <a:pt x="253" y="20"/>
                  </a:lnTo>
                  <a:lnTo>
                    <a:pt x="244" y="2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47" y="16"/>
                  </a:lnTo>
                  <a:lnTo>
                    <a:pt x="255" y="35"/>
                  </a:lnTo>
                  <a:lnTo>
                    <a:pt x="259" y="54"/>
                  </a:lnTo>
                  <a:lnTo>
                    <a:pt x="261" y="74"/>
                  </a:lnTo>
                  <a:lnTo>
                    <a:pt x="261" y="91"/>
                  </a:lnTo>
                  <a:lnTo>
                    <a:pt x="257" y="106"/>
                  </a:lnTo>
                  <a:lnTo>
                    <a:pt x="251" y="122"/>
                  </a:lnTo>
                  <a:lnTo>
                    <a:pt x="246" y="137"/>
                  </a:lnTo>
                  <a:lnTo>
                    <a:pt x="249" y="135"/>
                  </a:lnTo>
                  <a:lnTo>
                    <a:pt x="251" y="133"/>
                  </a:lnTo>
                  <a:lnTo>
                    <a:pt x="257" y="120"/>
                  </a:lnTo>
                  <a:lnTo>
                    <a:pt x="261" y="104"/>
                  </a:lnTo>
                  <a:lnTo>
                    <a:pt x="265" y="89"/>
                  </a:lnTo>
                  <a:lnTo>
                    <a:pt x="265" y="74"/>
                  </a:lnTo>
                  <a:close/>
                  <a:moveTo>
                    <a:pt x="9" y="25"/>
                  </a:moveTo>
                  <a:lnTo>
                    <a:pt x="5" y="37"/>
                  </a:lnTo>
                  <a:lnTo>
                    <a:pt x="2" y="49"/>
                  </a:lnTo>
                  <a:lnTo>
                    <a:pt x="0" y="62"/>
                  </a:lnTo>
                  <a:lnTo>
                    <a:pt x="0" y="74"/>
                  </a:lnTo>
                  <a:lnTo>
                    <a:pt x="0" y="91"/>
                  </a:lnTo>
                  <a:lnTo>
                    <a:pt x="4" y="108"/>
                  </a:lnTo>
                  <a:lnTo>
                    <a:pt x="5" y="110"/>
                  </a:lnTo>
                  <a:lnTo>
                    <a:pt x="9" y="114"/>
                  </a:lnTo>
                  <a:lnTo>
                    <a:pt x="5" y="95"/>
                  </a:lnTo>
                  <a:lnTo>
                    <a:pt x="4" y="74"/>
                  </a:lnTo>
                  <a:lnTo>
                    <a:pt x="4" y="62"/>
                  </a:lnTo>
                  <a:lnTo>
                    <a:pt x="5" y="49"/>
                  </a:lnTo>
                  <a:lnTo>
                    <a:pt x="9" y="35"/>
                  </a:lnTo>
                  <a:lnTo>
                    <a:pt x="13" y="24"/>
                  </a:lnTo>
                  <a:lnTo>
                    <a:pt x="11" y="25"/>
                  </a:lnTo>
                  <a:lnTo>
                    <a:pt x="9" y="25"/>
                  </a:lnTo>
                  <a:close/>
                </a:path>
              </a:pathLst>
            </a:custGeom>
            <a:solidFill>
              <a:srgbClr val="9E9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89" name="Freeform 636">
              <a:extLst>
                <a:ext uri="{FF2B5EF4-FFF2-40B4-BE49-F238E27FC236}">
                  <a16:creationId xmlns:a16="http://schemas.microsoft.com/office/drawing/2014/main" id="{DBA63BA8-F8CD-B1C9-23DB-C328DC1CDA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19" y="2775"/>
              <a:ext cx="261" cy="138"/>
            </a:xfrm>
            <a:custGeom>
              <a:avLst/>
              <a:gdLst>
                <a:gd name="T0" fmla="*/ 261 w 261"/>
                <a:gd name="T1" fmla="*/ 75 h 138"/>
                <a:gd name="T2" fmla="*/ 259 w 261"/>
                <a:gd name="T3" fmla="*/ 55 h 138"/>
                <a:gd name="T4" fmla="*/ 255 w 261"/>
                <a:gd name="T5" fmla="*/ 36 h 138"/>
                <a:gd name="T6" fmla="*/ 247 w 261"/>
                <a:gd name="T7" fmla="*/ 19 h 138"/>
                <a:gd name="T8" fmla="*/ 238 w 261"/>
                <a:gd name="T9" fmla="*/ 1 h 138"/>
                <a:gd name="T10" fmla="*/ 236 w 261"/>
                <a:gd name="T11" fmla="*/ 1 h 138"/>
                <a:gd name="T12" fmla="*/ 232 w 261"/>
                <a:gd name="T13" fmla="*/ 0 h 138"/>
                <a:gd name="T14" fmla="*/ 244 w 261"/>
                <a:gd name="T15" fmla="*/ 17 h 138"/>
                <a:gd name="T16" fmla="*/ 251 w 261"/>
                <a:gd name="T17" fmla="*/ 34 h 138"/>
                <a:gd name="T18" fmla="*/ 255 w 261"/>
                <a:gd name="T19" fmla="*/ 55 h 138"/>
                <a:gd name="T20" fmla="*/ 257 w 261"/>
                <a:gd name="T21" fmla="*/ 75 h 138"/>
                <a:gd name="T22" fmla="*/ 257 w 261"/>
                <a:gd name="T23" fmla="*/ 92 h 138"/>
                <a:gd name="T24" fmla="*/ 253 w 261"/>
                <a:gd name="T25" fmla="*/ 109 h 138"/>
                <a:gd name="T26" fmla="*/ 247 w 261"/>
                <a:gd name="T27" fmla="*/ 125 h 138"/>
                <a:gd name="T28" fmla="*/ 240 w 261"/>
                <a:gd name="T29" fmla="*/ 138 h 138"/>
                <a:gd name="T30" fmla="*/ 244 w 261"/>
                <a:gd name="T31" fmla="*/ 138 h 138"/>
                <a:gd name="T32" fmla="*/ 247 w 261"/>
                <a:gd name="T33" fmla="*/ 136 h 138"/>
                <a:gd name="T34" fmla="*/ 253 w 261"/>
                <a:gd name="T35" fmla="*/ 121 h 138"/>
                <a:gd name="T36" fmla="*/ 257 w 261"/>
                <a:gd name="T37" fmla="*/ 107 h 138"/>
                <a:gd name="T38" fmla="*/ 261 w 261"/>
                <a:gd name="T39" fmla="*/ 92 h 138"/>
                <a:gd name="T40" fmla="*/ 261 w 261"/>
                <a:gd name="T41" fmla="*/ 75 h 138"/>
                <a:gd name="T42" fmla="*/ 9 w 261"/>
                <a:gd name="T43" fmla="*/ 26 h 138"/>
                <a:gd name="T44" fmla="*/ 5 w 261"/>
                <a:gd name="T45" fmla="*/ 38 h 138"/>
                <a:gd name="T46" fmla="*/ 2 w 261"/>
                <a:gd name="T47" fmla="*/ 50 h 138"/>
                <a:gd name="T48" fmla="*/ 0 w 261"/>
                <a:gd name="T49" fmla="*/ 63 h 138"/>
                <a:gd name="T50" fmla="*/ 0 w 261"/>
                <a:gd name="T51" fmla="*/ 75 h 138"/>
                <a:gd name="T52" fmla="*/ 0 w 261"/>
                <a:gd name="T53" fmla="*/ 94 h 138"/>
                <a:gd name="T54" fmla="*/ 3 w 261"/>
                <a:gd name="T55" fmla="*/ 111 h 138"/>
                <a:gd name="T56" fmla="*/ 7 w 261"/>
                <a:gd name="T57" fmla="*/ 115 h 138"/>
                <a:gd name="T58" fmla="*/ 11 w 261"/>
                <a:gd name="T59" fmla="*/ 119 h 138"/>
                <a:gd name="T60" fmla="*/ 11 w 261"/>
                <a:gd name="T61" fmla="*/ 119 h 138"/>
                <a:gd name="T62" fmla="*/ 11 w 261"/>
                <a:gd name="T63" fmla="*/ 121 h 138"/>
                <a:gd name="T64" fmla="*/ 7 w 261"/>
                <a:gd name="T65" fmla="*/ 109 h 138"/>
                <a:gd name="T66" fmla="*/ 5 w 261"/>
                <a:gd name="T67" fmla="*/ 98 h 138"/>
                <a:gd name="T68" fmla="*/ 3 w 261"/>
                <a:gd name="T69" fmla="*/ 86 h 138"/>
                <a:gd name="T70" fmla="*/ 3 w 261"/>
                <a:gd name="T71" fmla="*/ 75 h 138"/>
                <a:gd name="T72" fmla="*/ 3 w 261"/>
                <a:gd name="T73" fmla="*/ 61 h 138"/>
                <a:gd name="T74" fmla="*/ 5 w 261"/>
                <a:gd name="T75" fmla="*/ 50 h 138"/>
                <a:gd name="T76" fmla="*/ 9 w 261"/>
                <a:gd name="T77" fmla="*/ 36 h 138"/>
                <a:gd name="T78" fmla="*/ 13 w 261"/>
                <a:gd name="T79" fmla="*/ 25 h 138"/>
                <a:gd name="T80" fmla="*/ 11 w 261"/>
                <a:gd name="T81" fmla="*/ 25 h 138"/>
                <a:gd name="T82" fmla="*/ 9 w 261"/>
                <a:gd name="T83" fmla="*/ 26 h 13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61"/>
                <a:gd name="T127" fmla="*/ 0 h 138"/>
                <a:gd name="T128" fmla="*/ 261 w 261"/>
                <a:gd name="T129" fmla="*/ 138 h 13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61" h="138">
                  <a:moveTo>
                    <a:pt x="261" y="75"/>
                  </a:moveTo>
                  <a:lnTo>
                    <a:pt x="259" y="55"/>
                  </a:lnTo>
                  <a:lnTo>
                    <a:pt x="255" y="36"/>
                  </a:lnTo>
                  <a:lnTo>
                    <a:pt x="247" y="19"/>
                  </a:lnTo>
                  <a:lnTo>
                    <a:pt x="238" y="1"/>
                  </a:lnTo>
                  <a:lnTo>
                    <a:pt x="236" y="1"/>
                  </a:lnTo>
                  <a:lnTo>
                    <a:pt x="232" y="0"/>
                  </a:lnTo>
                  <a:lnTo>
                    <a:pt x="244" y="17"/>
                  </a:lnTo>
                  <a:lnTo>
                    <a:pt x="251" y="34"/>
                  </a:lnTo>
                  <a:lnTo>
                    <a:pt x="255" y="55"/>
                  </a:lnTo>
                  <a:lnTo>
                    <a:pt x="257" y="75"/>
                  </a:lnTo>
                  <a:lnTo>
                    <a:pt x="257" y="92"/>
                  </a:lnTo>
                  <a:lnTo>
                    <a:pt x="253" y="109"/>
                  </a:lnTo>
                  <a:lnTo>
                    <a:pt x="247" y="125"/>
                  </a:lnTo>
                  <a:lnTo>
                    <a:pt x="240" y="138"/>
                  </a:lnTo>
                  <a:lnTo>
                    <a:pt x="244" y="138"/>
                  </a:lnTo>
                  <a:lnTo>
                    <a:pt x="247" y="136"/>
                  </a:lnTo>
                  <a:lnTo>
                    <a:pt x="253" y="121"/>
                  </a:lnTo>
                  <a:lnTo>
                    <a:pt x="257" y="107"/>
                  </a:lnTo>
                  <a:lnTo>
                    <a:pt x="261" y="92"/>
                  </a:lnTo>
                  <a:lnTo>
                    <a:pt x="261" y="75"/>
                  </a:lnTo>
                  <a:close/>
                  <a:moveTo>
                    <a:pt x="9" y="26"/>
                  </a:moveTo>
                  <a:lnTo>
                    <a:pt x="5" y="38"/>
                  </a:lnTo>
                  <a:lnTo>
                    <a:pt x="2" y="50"/>
                  </a:lnTo>
                  <a:lnTo>
                    <a:pt x="0" y="63"/>
                  </a:lnTo>
                  <a:lnTo>
                    <a:pt x="0" y="75"/>
                  </a:lnTo>
                  <a:lnTo>
                    <a:pt x="0" y="94"/>
                  </a:lnTo>
                  <a:lnTo>
                    <a:pt x="3" y="111"/>
                  </a:lnTo>
                  <a:lnTo>
                    <a:pt x="7" y="115"/>
                  </a:lnTo>
                  <a:lnTo>
                    <a:pt x="11" y="119"/>
                  </a:lnTo>
                  <a:lnTo>
                    <a:pt x="11" y="121"/>
                  </a:lnTo>
                  <a:lnTo>
                    <a:pt x="7" y="109"/>
                  </a:lnTo>
                  <a:lnTo>
                    <a:pt x="5" y="98"/>
                  </a:lnTo>
                  <a:lnTo>
                    <a:pt x="3" y="86"/>
                  </a:lnTo>
                  <a:lnTo>
                    <a:pt x="3" y="75"/>
                  </a:lnTo>
                  <a:lnTo>
                    <a:pt x="3" y="61"/>
                  </a:lnTo>
                  <a:lnTo>
                    <a:pt x="5" y="50"/>
                  </a:lnTo>
                  <a:lnTo>
                    <a:pt x="9" y="36"/>
                  </a:lnTo>
                  <a:lnTo>
                    <a:pt x="13" y="25"/>
                  </a:lnTo>
                  <a:lnTo>
                    <a:pt x="11" y="25"/>
                  </a:lnTo>
                  <a:lnTo>
                    <a:pt x="9" y="26"/>
                  </a:lnTo>
                  <a:close/>
                </a:path>
              </a:pathLst>
            </a:custGeom>
            <a:solidFill>
              <a:srgbClr val="9F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90" name="Freeform 637">
              <a:extLst>
                <a:ext uri="{FF2B5EF4-FFF2-40B4-BE49-F238E27FC236}">
                  <a16:creationId xmlns:a16="http://schemas.microsoft.com/office/drawing/2014/main" id="{EBDE4D6F-3591-8010-342D-86B0EB5216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21" y="2775"/>
              <a:ext cx="257" cy="154"/>
            </a:xfrm>
            <a:custGeom>
              <a:avLst/>
              <a:gdLst>
                <a:gd name="T0" fmla="*/ 257 w 257"/>
                <a:gd name="T1" fmla="*/ 75 h 154"/>
                <a:gd name="T2" fmla="*/ 255 w 257"/>
                <a:gd name="T3" fmla="*/ 55 h 154"/>
                <a:gd name="T4" fmla="*/ 251 w 257"/>
                <a:gd name="T5" fmla="*/ 36 h 154"/>
                <a:gd name="T6" fmla="*/ 243 w 257"/>
                <a:gd name="T7" fmla="*/ 17 h 154"/>
                <a:gd name="T8" fmla="*/ 234 w 257"/>
                <a:gd name="T9" fmla="*/ 1 h 154"/>
                <a:gd name="T10" fmla="*/ 230 w 257"/>
                <a:gd name="T11" fmla="*/ 0 h 154"/>
                <a:gd name="T12" fmla="*/ 228 w 257"/>
                <a:gd name="T13" fmla="*/ 0 h 154"/>
                <a:gd name="T14" fmla="*/ 238 w 257"/>
                <a:gd name="T15" fmla="*/ 15 h 154"/>
                <a:gd name="T16" fmla="*/ 247 w 257"/>
                <a:gd name="T17" fmla="*/ 34 h 154"/>
                <a:gd name="T18" fmla="*/ 251 w 257"/>
                <a:gd name="T19" fmla="*/ 55 h 154"/>
                <a:gd name="T20" fmla="*/ 253 w 257"/>
                <a:gd name="T21" fmla="*/ 75 h 154"/>
                <a:gd name="T22" fmla="*/ 251 w 257"/>
                <a:gd name="T23" fmla="*/ 94 h 154"/>
                <a:gd name="T24" fmla="*/ 249 w 257"/>
                <a:gd name="T25" fmla="*/ 109 h 154"/>
                <a:gd name="T26" fmla="*/ 243 w 257"/>
                <a:gd name="T27" fmla="*/ 127 h 154"/>
                <a:gd name="T28" fmla="*/ 236 w 257"/>
                <a:gd name="T29" fmla="*/ 140 h 154"/>
                <a:gd name="T30" fmla="*/ 238 w 257"/>
                <a:gd name="T31" fmla="*/ 138 h 154"/>
                <a:gd name="T32" fmla="*/ 242 w 257"/>
                <a:gd name="T33" fmla="*/ 138 h 154"/>
                <a:gd name="T34" fmla="*/ 247 w 257"/>
                <a:gd name="T35" fmla="*/ 123 h 154"/>
                <a:gd name="T36" fmla="*/ 253 w 257"/>
                <a:gd name="T37" fmla="*/ 107 h 154"/>
                <a:gd name="T38" fmla="*/ 257 w 257"/>
                <a:gd name="T39" fmla="*/ 92 h 154"/>
                <a:gd name="T40" fmla="*/ 257 w 257"/>
                <a:gd name="T41" fmla="*/ 75 h 154"/>
                <a:gd name="T42" fmla="*/ 9 w 257"/>
                <a:gd name="T43" fmla="*/ 25 h 154"/>
                <a:gd name="T44" fmla="*/ 5 w 257"/>
                <a:gd name="T45" fmla="*/ 36 h 154"/>
                <a:gd name="T46" fmla="*/ 1 w 257"/>
                <a:gd name="T47" fmla="*/ 50 h 154"/>
                <a:gd name="T48" fmla="*/ 0 w 257"/>
                <a:gd name="T49" fmla="*/ 63 h 154"/>
                <a:gd name="T50" fmla="*/ 0 w 257"/>
                <a:gd name="T51" fmla="*/ 75 h 154"/>
                <a:gd name="T52" fmla="*/ 1 w 257"/>
                <a:gd name="T53" fmla="*/ 96 h 154"/>
                <a:gd name="T54" fmla="*/ 5 w 257"/>
                <a:gd name="T55" fmla="*/ 115 h 154"/>
                <a:gd name="T56" fmla="*/ 7 w 257"/>
                <a:gd name="T57" fmla="*/ 117 h 154"/>
                <a:gd name="T58" fmla="*/ 9 w 257"/>
                <a:gd name="T59" fmla="*/ 119 h 154"/>
                <a:gd name="T60" fmla="*/ 13 w 257"/>
                <a:gd name="T61" fmla="*/ 129 h 154"/>
                <a:gd name="T62" fmla="*/ 17 w 257"/>
                <a:gd name="T63" fmla="*/ 138 h 154"/>
                <a:gd name="T64" fmla="*/ 23 w 257"/>
                <a:gd name="T65" fmla="*/ 146 h 154"/>
                <a:gd name="T66" fmla="*/ 30 w 257"/>
                <a:gd name="T67" fmla="*/ 154 h 154"/>
                <a:gd name="T68" fmla="*/ 19 w 257"/>
                <a:gd name="T69" fmla="*/ 136 h 154"/>
                <a:gd name="T70" fmla="*/ 11 w 257"/>
                <a:gd name="T71" fmla="*/ 117 h 154"/>
                <a:gd name="T72" fmla="*/ 5 w 257"/>
                <a:gd name="T73" fmla="*/ 98 h 154"/>
                <a:gd name="T74" fmla="*/ 3 w 257"/>
                <a:gd name="T75" fmla="*/ 75 h 154"/>
                <a:gd name="T76" fmla="*/ 3 w 257"/>
                <a:gd name="T77" fmla="*/ 61 h 154"/>
                <a:gd name="T78" fmla="*/ 5 w 257"/>
                <a:gd name="T79" fmla="*/ 48 h 154"/>
                <a:gd name="T80" fmla="*/ 9 w 257"/>
                <a:gd name="T81" fmla="*/ 36 h 154"/>
                <a:gd name="T82" fmla="*/ 15 w 257"/>
                <a:gd name="T83" fmla="*/ 23 h 154"/>
                <a:gd name="T84" fmla="*/ 11 w 257"/>
                <a:gd name="T85" fmla="*/ 25 h 154"/>
                <a:gd name="T86" fmla="*/ 9 w 257"/>
                <a:gd name="T87" fmla="*/ 25 h 15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57"/>
                <a:gd name="T133" fmla="*/ 0 h 154"/>
                <a:gd name="T134" fmla="*/ 257 w 257"/>
                <a:gd name="T135" fmla="*/ 154 h 15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57" h="154">
                  <a:moveTo>
                    <a:pt x="257" y="75"/>
                  </a:moveTo>
                  <a:lnTo>
                    <a:pt x="255" y="55"/>
                  </a:lnTo>
                  <a:lnTo>
                    <a:pt x="251" y="36"/>
                  </a:lnTo>
                  <a:lnTo>
                    <a:pt x="243" y="17"/>
                  </a:lnTo>
                  <a:lnTo>
                    <a:pt x="234" y="1"/>
                  </a:lnTo>
                  <a:lnTo>
                    <a:pt x="230" y="0"/>
                  </a:lnTo>
                  <a:lnTo>
                    <a:pt x="228" y="0"/>
                  </a:lnTo>
                  <a:lnTo>
                    <a:pt x="238" y="15"/>
                  </a:lnTo>
                  <a:lnTo>
                    <a:pt x="247" y="34"/>
                  </a:lnTo>
                  <a:lnTo>
                    <a:pt x="251" y="55"/>
                  </a:lnTo>
                  <a:lnTo>
                    <a:pt x="253" y="75"/>
                  </a:lnTo>
                  <a:lnTo>
                    <a:pt x="251" y="94"/>
                  </a:lnTo>
                  <a:lnTo>
                    <a:pt x="249" y="109"/>
                  </a:lnTo>
                  <a:lnTo>
                    <a:pt x="243" y="127"/>
                  </a:lnTo>
                  <a:lnTo>
                    <a:pt x="236" y="140"/>
                  </a:lnTo>
                  <a:lnTo>
                    <a:pt x="238" y="138"/>
                  </a:lnTo>
                  <a:lnTo>
                    <a:pt x="242" y="138"/>
                  </a:lnTo>
                  <a:lnTo>
                    <a:pt x="247" y="123"/>
                  </a:lnTo>
                  <a:lnTo>
                    <a:pt x="253" y="107"/>
                  </a:lnTo>
                  <a:lnTo>
                    <a:pt x="257" y="92"/>
                  </a:lnTo>
                  <a:lnTo>
                    <a:pt x="257" y="75"/>
                  </a:lnTo>
                  <a:close/>
                  <a:moveTo>
                    <a:pt x="9" y="25"/>
                  </a:moveTo>
                  <a:lnTo>
                    <a:pt x="5" y="36"/>
                  </a:lnTo>
                  <a:lnTo>
                    <a:pt x="1" y="50"/>
                  </a:lnTo>
                  <a:lnTo>
                    <a:pt x="0" y="63"/>
                  </a:lnTo>
                  <a:lnTo>
                    <a:pt x="0" y="75"/>
                  </a:lnTo>
                  <a:lnTo>
                    <a:pt x="1" y="96"/>
                  </a:lnTo>
                  <a:lnTo>
                    <a:pt x="5" y="115"/>
                  </a:lnTo>
                  <a:lnTo>
                    <a:pt x="7" y="117"/>
                  </a:lnTo>
                  <a:lnTo>
                    <a:pt x="9" y="119"/>
                  </a:lnTo>
                  <a:lnTo>
                    <a:pt x="13" y="129"/>
                  </a:lnTo>
                  <a:lnTo>
                    <a:pt x="17" y="138"/>
                  </a:lnTo>
                  <a:lnTo>
                    <a:pt x="23" y="146"/>
                  </a:lnTo>
                  <a:lnTo>
                    <a:pt x="30" y="154"/>
                  </a:lnTo>
                  <a:lnTo>
                    <a:pt x="19" y="136"/>
                  </a:lnTo>
                  <a:lnTo>
                    <a:pt x="11" y="117"/>
                  </a:lnTo>
                  <a:lnTo>
                    <a:pt x="5" y="98"/>
                  </a:lnTo>
                  <a:lnTo>
                    <a:pt x="3" y="75"/>
                  </a:lnTo>
                  <a:lnTo>
                    <a:pt x="3" y="61"/>
                  </a:lnTo>
                  <a:lnTo>
                    <a:pt x="5" y="48"/>
                  </a:lnTo>
                  <a:lnTo>
                    <a:pt x="9" y="36"/>
                  </a:lnTo>
                  <a:lnTo>
                    <a:pt x="15" y="23"/>
                  </a:lnTo>
                  <a:lnTo>
                    <a:pt x="11" y="25"/>
                  </a:lnTo>
                  <a:lnTo>
                    <a:pt x="9" y="25"/>
                  </a:lnTo>
                  <a:close/>
                </a:path>
              </a:pathLst>
            </a:custGeom>
            <a:solidFill>
              <a:srgbClr val="A0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91" name="Freeform 638">
              <a:extLst>
                <a:ext uri="{FF2B5EF4-FFF2-40B4-BE49-F238E27FC236}">
                  <a16:creationId xmlns:a16="http://schemas.microsoft.com/office/drawing/2014/main" id="{86FE4532-6F38-FFA5-5947-247D44769E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22" y="2773"/>
              <a:ext cx="254" cy="159"/>
            </a:xfrm>
            <a:custGeom>
              <a:avLst/>
              <a:gdLst>
                <a:gd name="T0" fmla="*/ 254 w 254"/>
                <a:gd name="T1" fmla="*/ 77 h 159"/>
                <a:gd name="T2" fmla="*/ 252 w 254"/>
                <a:gd name="T3" fmla="*/ 57 h 159"/>
                <a:gd name="T4" fmla="*/ 248 w 254"/>
                <a:gd name="T5" fmla="*/ 36 h 159"/>
                <a:gd name="T6" fmla="*/ 241 w 254"/>
                <a:gd name="T7" fmla="*/ 19 h 159"/>
                <a:gd name="T8" fmla="*/ 229 w 254"/>
                <a:gd name="T9" fmla="*/ 2 h 159"/>
                <a:gd name="T10" fmla="*/ 227 w 254"/>
                <a:gd name="T11" fmla="*/ 2 h 159"/>
                <a:gd name="T12" fmla="*/ 223 w 254"/>
                <a:gd name="T13" fmla="*/ 0 h 159"/>
                <a:gd name="T14" fmla="*/ 235 w 254"/>
                <a:gd name="T15" fmla="*/ 17 h 159"/>
                <a:gd name="T16" fmla="*/ 242 w 254"/>
                <a:gd name="T17" fmla="*/ 36 h 159"/>
                <a:gd name="T18" fmla="*/ 248 w 254"/>
                <a:gd name="T19" fmla="*/ 55 h 159"/>
                <a:gd name="T20" fmla="*/ 250 w 254"/>
                <a:gd name="T21" fmla="*/ 77 h 159"/>
                <a:gd name="T22" fmla="*/ 248 w 254"/>
                <a:gd name="T23" fmla="*/ 96 h 159"/>
                <a:gd name="T24" fmla="*/ 244 w 254"/>
                <a:gd name="T25" fmla="*/ 113 h 159"/>
                <a:gd name="T26" fmla="*/ 239 w 254"/>
                <a:gd name="T27" fmla="*/ 129 h 159"/>
                <a:gd name="T28" fmla="*/ 231 w 254"/>
                <a:gd name="T29" fmla="*/ 144 h 159"/>
                <a:gd name="T30" fmla="*/ 235 w 254"/>
                <a:gd name="T31" fmla="*/ 142 h 159"/>
                <a:gd name="T32" fmla="*/ 237 w 254"/>
                <a:gd name="T33" fmla="*/ 140 h 159"/>
                <a:gd name="T34" fmla="*/ 244 w 254"/>
                <a:gd name="T35" fmla="*/ 127 h 159"/>
                <a:gd name="T36" fmla="*/ 250 w 254"/>
                <a:gd name="T37" fmla="*/ 111 h 159"/>
                <a:gd name="T38" fmla="*/ 254 w 254"/>
                <a:gd name="T39" fmla="*/ 94 h 159"/>
                <a:gd name="T40" fmla="*/ 254 w 254"/>
                <a:gd name="T41" fmla="*/ 77 h 159"/>
                <a:gd name="T42" fmla="*/ 10 w 254"/>
                <a:gd name="T43" fmla="*/ 27 h 159"/>
                <a:gd name="T44" fmla="*/ 6 w 254"/>
                <a:gd name="T45" fmla="*/ 38 h 159"/>
                <a:gd name="T46" fmla="*/ 2 w 254"/>
                <a:gd name="T47" fmla="*/ 52 h 159"/>
                <a:gd name="T48" fmla="*/ 0 w 254"/>
                <a:gd name="T49" fmla="*/ 63 h 159"/>
                <a:gd name="T50" fmla="*/ 0 w 254"/>
                <a:gd name="T51" fmla="*/ 77 h 159"/>
                <a:gd name="T52" fmla="*/ 0 w 254"/>
                <a:gd name="T53" fmla="*/ 88 h 159"/>
                <a:gd name="T54" fmla="*/ 2 w 254"/>
                <a:gd name="T55" fmla="*/ 100 h 159"/>
                <a:gd name="T56" fmla="*/ 4 w 254"/>
                <a:gd name="T57" fmla="*/ 111 h 159"/>
                <a:gd name="T58" fmla="*/ 8 w 254"/>
                <a:gd name="T59" fmla="*/ 123 h 159"/>
                <a:gd name="T60" fmla="*/ 14 w 254"/>
                <a:gd name="T61" fmla="*/ 132 h 159"/>
                <a:gd name="T62" fmla="*/ 18 w 254"/>
                <a:gd name="T63" fmla="*/ 142 h 159"/>
                <a:gd name="T64" fmla="*/ 24 w 254"/>
                <a:gd name="T65" fmla="*/ 152 h 159"/>
                <a:gd name="T66" fmla="*/ 35 w 254"/>
                <a:gd name="T67" fmla="*/ 159 h 159"/>
                <a:gd name="T68" fmla="*/ 27 w 254"/>
                <a:gd name="T69" fmla="*/ 150 h 159"/>
                <a:gd name="T70" fmla="*/ 22 w 254"/>
                <a:gd name="T71" fmla="*/ 142 h 159"/>
                <a:gd name="T72" fmla="*/ 16 w 254"/>
                <a:gd name="T73" fmla="*/ 132 h 159"/>
                <a:gd name="T74" fmla="*/ 12 w 254"/>
                <a:gd name="T75" fmla="*/ 121 h 159"/>
                <a:gd name="T76" fmla="*/ 8 w 254"/>
                <a:gd name="T77" fmla="*/ 111 h 159"/>
                <a:gd name="T78" fmla="*/ 6 w 254"/>
                <a:gd name="T79" fmla="*/ 100 h 159"/>
                <a:gd name="T80" fmla="*/ 4 w 254"/>
                <a:gd name="T81" fmla="*/ 88 h 159"/>
                <a:gd name="T82" fmla="*/ 4 w 254"/>
                <a:gd name="T83" fmla="*/ 77 h 159"/>
                <a:gd name="T84" fmla="*/ 4 w 254"/>
                <a:gd name="T85" fmla="*/ 63 h 159"/>
                <a:gd name="T86" fmla="*/ 6 w 254"/>
                <a:gd name="T87" fmla="*/ 50 h 159"/>
                <a:gd name="T88" fmla="*/ 10 w 254"/>
                <a:gd name="T89" fmla="*/ 36 h 159"/>
                <a:gd name="T90" fmla="*/ 16 w 254"/>
                <a:gd name="T91" fmla="*/ 25 h 159"/>
                <a:gd name="T92" fmla="*/ 14 w 254"/>
                <a:gd name="T93" fmla="*/ 25 h 159"/>
                <a:gd name="T94" fmla="*/ 10 w 254"/>
                <a:gd name="T95" fmla="*/ 27 h 15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54"/>
                <a:gd name="T145" fmla="*/ 0 h 159"/>
                <a:gd name="T146" fmla="*/ 254 w 254"/>
                <a:gd name="T147" fmla="*/ 159 h 15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54" h="159">
                  <a:moveTo>
                    <a:pt x="254" y="77"/>
                  </a:moveTo>
                  <a:lnTo>
                    <a:pt x="252" y="57"/>
                  </a:lnTo>
                  <a:lnTo>
                    <a:pt x="248" y="36"/>
                  </a:lnTo>
                  <a:lnTo>
                    <a:pt x="241" y="19"/>
                  </a:lnTo>
                  <a:lnTo>
                    <a:pt x="229" y="2"/>
                  </a:lnTo>
                  <a:lnTo>
                    <a:pt x="227" y="2"/>
                  </a:lnTo>
                  <a:lnTo>
                    <a:pt x="223" y="0"/>
                  </a:lnTo>
                  <a:lnTo>
                    <a:pt x="235" y="17"/>
                  </a:lnTo>
                  <a:lnTo>
                    <a:pt x="242" y="36"/>
                  </a:lnTo>
                  <a:lnTo>
                    <a:pt x="248" y="55"/>
                  </a:lnTo>
                  <a:lnTo>
                    <a:pt x="250" y="77"/>
                  </a:lnTo>
                  <a:lnTo>
                    <a:pt x="248" y="96"/>
                  </a:lnTo>
                  <a:lnTo>
                    <a:pt x="244" y="113"/>
                  </a:lnTo>
                  <a:lnTo>
                    <a:pt x="239" y="129"/>
                  </a:lnTo>
                  <a:lnTo>
                    <a:pt x="231" y="144"/>
                  </a:lnTo>
                  <a:lnTo>
                    <a:pt x="235" y="142"/>
                  </a:lnTo>
                  <a:lnTo>
                    <a:pt x="237" y="140"/>
                  </a:lnTo>
                  <a:lnTo>
                    <a:pt x="244" y="127"/>
                  </a:lnTo>
                  <a:lnTo>
                    <a:pt x="250" y="111"/>
                  </a:lnTo>
                  <a:lnTo>
                    <a:pt x="254" y="94"/>
                  </a:lnTo>
                  <a:lnTo>
                    <a:pt x="254" y="77"/>
                  </a:lnTo>
                  <a:close/>
                  <a:moveTo>
                    <a:pt x="10" y="27"/>
                  </a:moveTo>
                  <a:lnTo>
                    <a:pt x="6" y="38"/>
                  </a:lnTo>
                  <a:lnTo>
                    <a:pt x="2" y="52"/>
                  </a:lnTo>
                  <a:lnTo>
                    <a:pt x="0" y="63"/>
                  </a:lnTo>
                  <a:lnTo>
                    <a:pt x="0" y="77"/>
                  </a:lnTo>
                  <a:lnTo>
                    <a:pt x="0" y="88"/>
                  </a:lnTo>
                  <a:lnTo>
                    <a:pt x="2" y="100"/>
                  </a:lnTo>
                  <a:lnTo>
                    <a:pt x="4" y="111"/>
                  </a:lnTo>
                  <a:lnTo>
                    <a:pt x="8" y="123"/>
                  </a:lnTo>
                  <a:lnTo>
                    <a:pt x="14" y="132"/>
                  </a:lnTo>
                  <a:lnTo>
                    <a:pt x="18" y="142"/>
                  </a:lnTo>
                  <a:lnTo>
                    <a:pt x="24" y="152"/>
                  </a:lnTo>
                  <a:lnTo>
                    <a:pt x="35" y="159"/>
                  </a:lnTo>
                  <a:lnTo>
                    <a:pt x="27" y="150"/>
                  </a:lnTo>
                  <a:lnTo>
                    <a:pt x="22" y="142"/>
                  </a:lnTo>
                  <a:lnTo>
                    <a:pt x="16" y="132"/>
                  </a:lnTo>
                  <a:lnTo>
                    <a:pt x="12" y="121"/>
                  </a:lnTo>
                  <a:lnTo>
                    <a:pt x="8" y="111"/>
                  </a:lnTo>
                  <a:lnTo>
                    <a:pt x="6" y="100"/>
                  </a:lnTo>
                  <a:lnTo>
                    <a:pt x="4" y="88"/>
                  </a:lnTo>
                  <a:lnTo>
                    <a:pt x="4" y="77"/>
                  </a:lnTo>
                  <a:lnTo>
                    <a:pt x="4" y="63"/>
                  </a:lnTo>
                  <a:lnTo>
                    <a:pt x="6" y="50"/>
                  </a:lnTo>
                  <a:lnTo>
                    <a:pt x="10" y="36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0" y="27"/>
                  </a:lnTo>
                  <a:close/>
                </a:path>
              </a:pathLst>
            </a:custGeom>
            <a:solidFill>
              <a:srgbClr val="A1A0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92" name="Freeform 639">
              <a:extLst>
                <a:ext uri="{FF2B5EF4-FFF2-40B4-BE49-F238E27FC236}">
                  <a16:creationId xmlns:a16="http://schemas.microsoft.com/office/drawing/2014/main" id="{7AA489E3-747D-DD33-512F-BF9C43DCB0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24" y="2773"/>
              <a:ext cx="250" cy="161"/>
            </a:xfrm>
            <a:custGeom>
              <a:avLst/>
              <a:gdLst>
                <a:gd name="T0" fmla="*/ 250 w 250"/>
                <a:gd name="T1" fmla="*/ 77 h 161"/>
                <a:gd name="T2" fmla="*/ 248 w 250"/>
                <a:gd name="T3" fmla="*/ 57 h 161"/>
                <a:gd name="T4" fmla="*/ 244 w 250"/>
                <a:gd name="T5" fmla="*/ 36 h 161"/>
                <a:gd name="T6" fmla="*/ 235 w 250"/>
                <a:gd name="T7" fmla="*/ 17 h 161"/>
                <a:gd name="T8" fmla="*/ 225 w 250"/>
                <a:gd name="T9" fmla="*/ 2 h 161"/>
                <a:gd name="T10" fmla="*/ 221 w 250"/>
                <a:gd name="T11" fmla="*/ 0 h 161"/>
                <a:gd name="T12" fmla="*/ 217 w 250"/>
                <a:gd name="T13" fmla="*/ 0 h 161"/>
                <a:gd name="T14" fmla="*/ 229 w 250"/>
                <a:gd name="T15" fmla="*/ 17 h 161"/>
                <a:gd name="T16" fmla="*/ 239 w 250"/>
                <a:gd name="T17" fmla="*/ 34 h 161"/>
                <a:gd name="T18" fmla="*/ 242 w 250"/>
                <a:gd name="T19" fmla="*/ 46 h 161"/>
                <a:gd name="T20" fmla="*/ 244 w 250"/>
                <a:gd name="T21" fmla="*/ 55 h 161"/>
                <a:gd name="T22" fmla="*/ 246 w 250"/>
                <a:gd name="T23" fmla="*/ 67 h 161"/>
                <a:gd name="T24" fmla="*/ 246 w 250"/>
                <a:gd name="T25" fmla="*/ 77 h 161"/>
                <a:gd name="T26" fmla="*/ 244 w 250"/>
                <a:gd name="T27" fmla="*/ 96 h 161"/>
                <a:gd name="T28" fmla="*/ 240 w 250"/>
                <a:gd name="T29" fmla="*/ 113 h 161"/>
                <a:gd name="T30" fmla="*/ 235 w 250"/>
                <a:gd name="T31" fmla="*/ 131 h 161"/>
                <a:gd name="T32" fmla="*/ 225 w 250"/>
                <a:gd name="T33" fmla="*/ 144 h 161"/>
                <a:gd name="T34" fmla="*/ 229 w 250"/>
                <a:gd name="T35" fmla="*/ 144 h 161"/>
                <a:gd name="T36" fmla="*/ 233 w 250"/>
                <a:gd name="T37" fmla="*/ 142 h 161"/>
                <a:gd name="T38" fmla="*/ 240 w 250"/>
                <a:gd name="T39" fmla="*/ 129 h 161"/>
                <a:gd name="T40" fmla="*/ 246 w 250"/>
                <a:gd name="T41" fmla="*/ 111 h 161"/>
                <a:gd name="T42" fmla="*/ 248 w 250"/>
                <a:gd name="T43" fmla="*/ 96 h 161"/>
                <a:gd name="T44" fmla="*/ 250 w 250"/>
                <a:gd name="T45" fmla="*/ 77 h 161"/>
                <a:gd name="T46" fmla="*/ 12 w 250"/>
                <a:gd name="T47" fmla="*/ 25 h 161"/>
                <a:gd name="T48" fmla="*/ 6 w 250"/>
                <a:gd name="T49" fmla="*/ 38 h 161"/>
                <a:gd name="T50" fmla="*/ 2 w 250"/>
                <a:gd name="T51" fmla="*/ 50 h 161"/>
                <a:gd name="T52" fmla="*/ 0 w 250"/>
                <a:gd name="T53" fmla="*/ 63 h 161"/>
                <a:gd name="T54" fmla="*/ 0 w 250"/>
                <a:gd name="T55" fmla="*/ 77 h 161"/>
                <a:gd name="T56" fmla="*/ 2 w 250"/>
                <a:gd name="T57" fmla="*/ 100 h 161"/>
                <a:gd name="T58" fmla="*/ 8 w 250"/>
                <a:gd name="T59" fmla="*/ 119 h 161"/>
                <a:gd name="T60" fmla="*/ 16 w 250"/>
                <a:gd name="T61" fmla="*/ 138 h 161"/>
                <a:gd name="T62" fmla="*/ 27 w 250"/>
                <a:gd name="T63" fmla="*/ 156 h 161"/>
                <a:gd name="T64" fmla="*/ 31 w 250"/>
                <a:gd name="T65" fmla="*/ 157 h 161"/>
                <a:gd name="T66" fmla="*/ 35 w 250"/>
                <a:gd name="T67" fmla="*/ 161 h 161"/>
                <a:gd name="T68" fmla="*/ 37 w 250"/>
                <a:gd name="T69" fmla="*/ 161 h 161"/>
                <a:gd name="T70" fmla="*/ 37 w 250"/>
                <a:gd name="T71" fmla="*/ 161 h 161"/>
                <a:gd name="T72" fmla="*/ 31 w 250"/>
                <a:gd name="T73" fmla="*/ 154 h 161"/>
                <a:gd name="T74" fmla="*/ 23 w 250"/>
                <a:gd name="T75" fmla="*/ 144 h 161"/>
                <a:gd name="T76" fmla="*/ 18 w 250"/>
                <a:gd name="T77" fmla="*/ 134 h 161"/>
                <a:gd name="T78" fmla="*/ 14 w 250"/>
                <a:gd name="T79" fmla="*/ 123 h 161"/>
                <a:gd name="T80" fmla="*/ 8 w 250"/>
                <a:gd name="T81" fmla="*/ 113 h 161"/>
                <a:gd name="T82" fmla="*/ 6 w 250"/>
                <a:gd name="T83" fmla="*/ 102 h 161"/>
                <a:gd name="T84" fmla="*/ 4 w 250"/>
                <a:gd name="T85" fmla="*/ 90 h 161"/>
                <a:gd name="T86" fmla="*/ 4 w 250"/>
                <a:gd name="T87" fmla="*/ 77 h 161"/>
                <a:gd name="T88" fmla="*/ 4 w 250"/>
                <a:gd name="T89" fmla="*/ 63 h 161"/>
                <a:gd name="T90" fmla="*/ 6 w 250"/>
                <a:gd name="T91" fmla="*/ 50 h 161"/>
                <a:gd name="T92" fmla="*/ 12 w 250"/>
                <a:gd name="T93" fmla="*/ 36 h 161"/>
                <a:gd name="T94" fmla="*/ 16 w 250"/>
                <a:gd name="T95" fmla="*/ 23 h 161"/>
                <a:gd name="T96" fmla="*/ 14 w 250"/>
                <a:gd name="T97" fmla="*/ 25 h 161"/>
                <a:gd name="T98" fmla="*/ 12 w 250"/>
                <a:gd name="T99" fmla="*/ 25 h 16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50"/>
                <a:gd name="T151" fmla="*/ 0 h 161"/>
                <a:gd name="T152" fmla="*/ 250 w 250"/>
                <a:gd name="T153" fmla="*/ 161 h 16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50" h="161">
                  <a:moveTo>
                    <a:pt x="250" y="77"/>
                  </a:moveTo>
                  <a:lnTo>
                    <a:pt x="248" y="57"/>
                  </a:lnTo>
                  <a:lnTo>
                    <a:pt x="244" y="36"/>
                  </a:lnTo>
                  <a:lnTo>
                    <a:pt x="235" y="17"/>
                  </a:lnTo>
                  <a:lnTo>
                    <a:pt x="225" y="2"/>
                  </a:lnTo>
                  <a:lnTo>
                    <a:pt x="221" y="0"/>
                  </a:lnTo>
                  <a:lnTo>
                    <a:pt x="217" y="0"/>
                  </a:lnTo>
                  <a:lnTo>
                    <a:pt x="229" y="17"/>
                  </a:lnTo>
                  <a:lnTo>
                    <a:pt x="239" y="34"/>
                  </a:lnTo>
                  <a:lnTo>
                    <a:pt x="242" y="46"/>
                  </a:lnTo>
                  <a:lnTo>
                    <a:pt x="244" y="55"/>
                  </a:lnTo>
                  <a:lnTo>
                    <a:pt x="246" y="67"/>
                  </a:lnTo>
                  <a:lnTo>
                    <a:pt x="246" y="77"/>
                  </a:lnTo>
                  <a:lnTo>
                    <a:pt x="244" y="96"/>
                  </a:lnTo>
                  <a:lnTo>
                    <a:pt x="240" y="113"/>
                  </a:lnTo>
                  <a:lnTo>
                    <a:pt x="235" y="131"/>
                  </a:lnTo>
                  <a:lnTo>
                    <a:pt x="225" y="144"/>
                  </a:lnTo>
                  <a:lnTo>
                    <a:pt x="229" y="144"/>
                  </a:lnTo>
                  <a:lnTo>
                    <a:pt x="233" y="142"/>
                  </a:lnTo>
                  <a:lnTo>
                    <a:pt x="240" y="129"/>
                  </a:lnTo>
                  <a:lnTo>
                    <a:pt x="246" y="111"/>
                  </a:lnTo>
                  <a:lnTo>
                    <a:pt x="248" y="96"/>
                  </a:lnTo>
                  <a:lnTo>
                    <a:pt x="250" y="77"/>
                  </a:lnTo>
                  <a:close/>
                  <a:moveTo>
                    <a:pt x="12" y="25"/>
                  </a:moveTo>
                  <a:lnTo>
                    <a:pt x="6" y="38"/>
                  </a:lnTo>
                  <a:lnTo>
                    <a:pt x="2" y="50"/>
                  </a:lnTo>
                  <a:lnTo>
                    <a:pt x="0" y="63"/>
                  </a:lnTo>
                  <a:lnTo>
                    <a:pt x="0" y="77"/>
                  </a:lnTo>
                  <a:lnTo>
                    <a:pt x="2" y="100"/>
                  </a:lnTo>
                  <a:lnTo>
                    <a:pt x="8" y="119"/>
                  </a:lnTo>
                  <a:lnTo>
                    <a:pt x="16" y="138"/>
                  </a:lnTo>
                  <a:lnTo>
                    <a:pt x="27" y="156"/>
                  </a:lnTo>
                  <a:lnTo>
                    <a:pt x="31" y="157"/>
                  </a:lnTo>
                  <a:lnTo>
                    <a:pt x="35" y="161"/>
                  </a:lnTo>
                  <a:lnTo>
                    <a:pt x="37" y="161"/>
                  </a:lnTo>
                  <a:lnTo>
                    <a:pt x="31" y="154"/>
                  </a:lnTo>
                  <a:lnTo>
                    <a:pt x="23" y="144"/>
                  </a:lnTo>
                  <a:lnTo>
                    <a:pt x="18" y="134"/>
                  </a:lnTo>
                  <a:lnTo>
                    <a:pt x="14" y="123"/>
                  </a:lnTo>
                  <a:lnTo>
                    <a:pt x="8" y="113"/>
                  </a:lnTo>
                  <a:lnTo>
                    <a:pt x="6" y="102"/>
                  </a:lnTo>
                  <a:lnTo>
                    <a:pt x="4" y="90"/>
                  </a:lnTo>
                  <a:lnTo>
                    <a:pt x="4" y="77"/>
                  </a:lnTo>
                  <a:lnTo>
                    <a:pt x="4" y="63"/>
                  </a:lnTo>
                  <a:lnTo>
                    <a:pt x="6" y="50"/>
                  </a:lnTo>
                  <a:lnTo>
                    <a:pt x="12" y="36"/>
                  </a:lnTo>
                  <a:lnTo>
                    <a:pt x="16" y="23"/>
                  </a:lnTo>
                  <a:lnTo>
                    <a:pt x="14" y="25"/>
                  </a:lnTo>
                  <a:lnTo>
                    <a:pt x="12" y="25"/>
                  </a:lnTo>
                  <a:close/>
                </a:path>
              </a:pathLst>
            </a:custGeom>
            <a:solidFill>
              <a:srgbClr val="A2A2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93" name="Freeform 640">
              <a:extLst>
                <a:ext uri="{FF2B5EF4-FFF2-40B4-BE49-F238E27FC236}">
                  <a16:creationId xmlns:a16="http://schemas.microsoft.com/office/drawing/2014/main" id="{2A6AB57D-3102-D1AB-DEE4-A362AC7F4F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26" y="2771"/>
              <a:ext cx="246" cy="165"/>
            </a:xfrm>
            <a:custGeom>
              <a:avLst/>
              <a:gdLst>
                <a:gd name="T0" fmla="*/ 246 w 246"/>
                <a:gd name="T1" fmla="*/ 79 h 165"/>
                <a:gd name="T2" fmla="*/ 244 w 246"/>
                <a:gd name="T3" fmla="*/ 57 h 165"/>
                <a:gd name="T4" fmla="*/ 238 w 246"/>
                <a:gd name="T5" fmla="*/ 38 h 165"/>
                <a:gd name="T6" fmla="*/ 231 w 246"/>
                <a:gd name="T7" fmla="*/ 19 h 165"/>
                <a:gd name="T8" fmla="*/ 219 w 246"/>
                <a:gd name="T9" fmla="*/ 2 h 165"/>
                <a:gd name="T10" fmla="*/ 215 w 246"/>
                <a:gd name="T11" fmla="*/ 2 h 165"/>
                <a:gd name="T12" fmla="*/ 212 w 246"/>
                <a:gd name="T13" fmla="*/ 0 h 165"/>
                <a:gd name="T14" fmla="*/ 225 w 246"/>
                <a:gd name="T15" fmla="*/ 17 h 165"/>
                <a:gd name="T16" fmla="*/ 235 w 246"/>
                <a:gd name="T17" fmla="*/ 36 h 165"/>
                <a:gd name="T18" fmla="*/ 238 w 246"/>
                <a:gd name="T19" fmla="*/ 46 h 165"/>
                <a:gd name="T20" fmla="*/ 240 w 246"/>
                <a:gd name="T21" fmla="*/ 57 h 165"/>
                <a:gd name="T22" fmla="*/ 242 w 246"/>
                <a:gd name="T23" fmla="*/ 69 h 165"/>
                <a:gd name="T24" fmla="*/ 242 w 246"/>
                <a:gd name="T25" fmla="*/ 79 h 165"/>
                <a:gd name="T26" fmla="*/ 240 w 246"/>
                <a:gd name="T27" fmla="*/ 98 h 165"/>
                <a:gd name="T28" fmla="*/ 237 w 246"/>
                <a:gd name="T29" fmla="*/ 115 h 165"/>
                <a:gd name="T30" fmla="*/ 231 w 246"/>
                <a:gd name="T31" fmla="*/ 133 h 165"/>
                <a:gd name="T32" fmla="*/ 221 w 246"/>
                <a:gd name="T33" fmla="*/ 148 h 165"/>
                <a:gd name="T34" fmla="*/ 223 w 246"/>
                <a:gd name="T35" fmla="*/ 146 h 165"/>
                <a:gd name="T36" fmla="*/ 227 w 246"/>
                <a:gd name="T37" fmla="*/ 146 h 165"/>
                <a:gd name="T38" fmla="*/ 235 w 246"/>
                <a:gd name="T39" fmla="*/ 131 h 165"/>
                <a:gd name="T40" fmla="*/ 240 w 246"/>
                <a:gd name="T41" fmla="*/ 115 h 165"/>
                <a:gd name="T42" fmla="*/ 244 w 246"/>
                <a:gd name="T43" fmla="*/ 98 h 165"/>
                <a:gd name="T44" fmla="*/ 246 w 246"/>
                <a:gd name="T45" fmla="*/ 79 h 165"/>
                <a:gd name="T46" fmla="*/ 12 w 246"/>
                <a:gd name="T47" fmla="*/ 27 h 165"/>
                <a:gd name="T48" fmla="*/ 6 w 246"/>
                <a:gd name="T49" fmla="*/ 38 h 165"/>
                <a:gd name="T50" fmla="*/ 2 w 246"/>
                <a:gd name="T51" fmla="*/ 52 h 165"/>
                <a:gd name="T52" fmla="*/ 0 w 246"/>
                <a:gd name="T53" fmla="*/ 65 h 165"/>
                <a:gd name="T54" fmla="*/ 0 w 246"/>
                <a:gd name="T55" fmla="*/ 79 h 165"/>
                <a:gd name="T56" fmla="*/ 0 w 246"/>
                <a:gd name="T57" fmla="*/ 90 h 165"/>
                <a:gd name="T58" fmla="*/ 2 w 246"/>
                <a:gd name="T59" fmla="*/ 102 h 165"/>
                <a:gd name="T60" fmla="*/ 4 w 246"/>
                <a:gd name="T61" fmla="*/ 113 h 165"/>
                <a:gd name="T62" fmla="*/ 8 w 246"/>
                <a:gd name="T63" fmla="*/ 123 h 165"/>
                <a:gd name="T64" fmla="*/ 12 w 246"/>
                <a:gd name="T65" fmla="*/ 134 h 165"/>
                <a:gd name="T66" fmla="*/ 18 w 246"/>
                <a:gd name="T67" fmla="*/ 144 h 165"/>
                <a:gd name="T68" fmla="*/ 23 w 246"/>
                <a:gd name="T69" fmla="*/ 152 h 165"/>
                <a:gd name="T70" fmla="*/ 31 w 246"/>
                <a:gd name="T71" fmla="*/ 161 h 165"/>
                <a:gd name="T72" fmla="*/ 33 w 246"/>
                <a:gd name="T73" fmla="*/ 161 h 165"/>
                <a:gd name="T74" fmla="*/ 33 w 246"/>
                <a:gd name="T75" fmla="*/ 163 h 165"/>
                <a:gd name="T76" fmla="*/ 37 w 246"/>
                <a:gd name="T77" fmla="*/ 163 h 165"/>
                <a:gd name="T78" fmla="*/ 39 w 246"/>
                <a:gd name="T79" fmla="*/ 165 h 165"/>
                <a:gd name="T80" fmla="*/ 31 w 246"/>
                <a:gd name="T81" fmla="*/ 156 h 165"/>
                <a:gd name="T82" fmla="*/ 25 w 246"/>
                <a:gd name="T83" fmla="*/ 146 h 165"/>
                <a:gd name="T84" fmla="*/ 18 w 246"/>
                <a:gd name="T85" fmla="*/ 136 h 165"/>
                <a:gd name="T86" fmla="*/ 14 w 246"/>
                <a:gd name="T87" fmla="*/ 127 h 165"/>
                <a:gd name="T88" fmla="*/ 10 w 246"/>
                <a:gd name="T89" fmla="*/ 115 h 165"/>
                <a:gd name="T90" fmla="*/ 6 w 246"/>
                <a:gd name="T91" fmla="*/ 104 h 165"/>
                <a:gd name="T92" fmla="*/ 4 w 246"/>
                <a:gd name="T93" fmla="*/ 92 h 165"/>
                <a:gd name="T94" fmla="*/ 4 w 246"/>
                <a:gd name="T95" fmla="*/ 79 h 165"/>
                <a:gd name="T96" fmla="*/ 4 w 246"/>
                <a:gd name="T97" fmla="*/ 65 h 165"/>
                <a:gd name="T98" fmla="*/ 8 w 246"/>
                <a:gd name="T99" fmla="*/ 50 h 165"/>
                <a:gd name="T100" fmla="*/ 12 w 246"/>
                <a:gd name="T101" fmla="*/ 36 h 165"/>
                <a:gd name="T102" fmla="*/ 18 w 246"/>
                <a:gd name="T103" fmla="*/ 25 h 165"/>
                <a:gd name="T104" fmla="*/ 14 w 246"/>
                <a:gd name="T105" fmla="*/ 25 h 165"/>
                <a:gd name="T106" fmla="*/ 12 w 246"/>
                <a:gd name="T107" fmla="*/ 27 h 16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46"/>
                <a:gd name="T163" fmla="*/ 0 h 165"/>
                <a:gd name="T164" fmla="*/ 246 w 246"/>
                <a:gd name="T165" fmla="*/ 165 h 16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46" h="165">
                  <a:moveTo>
                    <a:pt x="246" y="79"/>
                  </a:moveTo>
                  <a:lnTo>
                    <a:pt x="244" y="57"/>
                  </a:lnTo>
                  <a:lnTo>
                    <a:pt x="238" y="38"/>
                  </a:lnTo>
                  <a:lnTo>
                    <a:pt x="231" y="19"/>
                  </a:lnTo>
                  <a:lnTo>
                    <a:pt x="219" y="2"/>
                  </a:lnTo>
                  <a:lnTo>
                    <a:pt x="215" y="2"/>
                  </a:lnTo>
                  <a:lnTo>
                    <a:pt x="212" y="0"/>
                  </a:lnTo>
                  <a:lnTo>
                    <a:pt x="225" y="17"/>
                  </a:lnTo>
                  <a:lnTo>
                    <a:pt x="235" y="36"/>
                  </a:lnTo>
                  <a:lnTo>
                    <a:pt x="238" y="46"/>
                  </a:lnTo>
                  <a:lnTo>
                    <a:pt x="240" y="57"/>
                  </a:lnTo>
                  <a:lnTo>
                    <a:pt x="242" y="69"/>
                  </a:lnTo>
                  <a:lnTo>
                    <a:pt x="242" y="79"/>
                  </a:lnTo>
                  <a:lnTo>
                    <a:pt x="240" y="98"/>
                  </a:lnTo>
                  <a:lnTo>
                    <a:pt x="237" y="115"/>
                  </a:lnTo>
                  <a:lnTo>
                    <a:pt x="231" y="133"/>
                  </a:lnTo>
                  <a:lnTo>
                    <a:pt x="221" y="148"/>
                  </a:lnTo>
                  <a:lnTo>
                    <a:pt x="223" y="146"/>
                  </a:lnTo>
                  <a:lnTo>
                    <a:pt x="227" y="146"/>
                  </a:lnTo>
                  <a:lnTo>
                    <a:pt x="235" y="131"/>
                  </a:lnTo>
                  <a:lnTo>
                    <a:pt x="240" y="115"/>
                  </a:lnTo>
                  <a:lnTo>
                    <a:pt x="244" y="98"/>
                  </a:lnTo>
                  <a:lnTo>
                    <a:pt x="246" y="79"/>
                  </a:lnTo>
                  <a:close/>
                  <a:moveTo>
                    <a:pt x="12" y="27"/>
                  </a:moveTo>
                  <a:lnTo>
                    <a:pt x="6" y="38"/>
                  </a:lnTo>
                  <a:lnTo>
                    <a:pt x="2" y="52"/>
                  </a:lnTo>
                  <a:lnTo>
                    <a:pt x="0" y="65"/>
                  </a:lnTo>
                  <a:lnTo>
                    <a:pt x="0" y="79"/>
                  </a:lnTo>
                  <a:lnTo>
                    <a:pt x="0" y="90"/>
                  </a:lnTo>
                  <a:lnTo>
                    <a:pt x="2" y="102"/>
                  </a:lnTo>
                  <a:lnTo>
                    <a:pt x="4" y="113"/>
                  </a:lnTo>
                  <a:lnTo>
                    <a:pt x="8" y="123"/>
                  </a:lnTo>
                  <a:lnTo>
                    <a:pt x="12" y="134"/>
                  </a:lnTo>
                  <a:lnTo>
                    <a:pt x="18" y="144"/>
                  </a:lnTo>
                  <a:lnTo>
                    <a:pt x="23" y="152"/>
                  </a:lnTo>
                  <a:lnTo>
                    <a:pt x="31" y="161"/>
                  </a:lnTo>
                  <a:lnTo>
                    <a:pt x="33" y="161"/>
                  </a:lnTo>
                  <a:lnTo>
                    <a:pt x="33" y="163"/>
                  </a:lnTo>
                  <a:lnTo>
                    <a:pt x="37" y="163"/>
                  </a:lnTo>
                  <a:lnTo>
                    <a:pt x="39" y="165"/>
                  </a:lnTo>
                  <a:lnTo>
                    <a:pt x="31" y="156"/>
                  </a:lnTo>
                  <a:lnTo>
                    <a:pt x="25" y="146"/>
                  </a:lnTo>
                  <a:lnTo>
                    <a:pt x="18" y="136"/>
                  </a:lnTo>
                  <a:lnTo>
                    <a:pt x="14" y="127"/>
                  </a:lnTo>
                  <a:lnTo>
                    <a:pt x="10" y="115"/>
                  </a:lnTo>
                  <a:lnTo>
                    <a:pt x="6" y="104"/>
                  </a:lnTo>
                  <a:lnTo>
                    <a:pt x="4" y="92"/>
                  </a:lnTo>
                  <a:lnTo>
                    <a:pt x="4" y="79"/>
                  </a:lnTo>
                  <a:lnTo>
                    <a:pt x="4" y="65"/>
                  </a:lnTo>
                  <a:lnTo>
                    <a:pt x="8" y="50"/>
                  </a:lnTo>
                  <a:lnTo>
                    <a:pt x="12" y="36"/>
                  </a:lnTo>
                  <a:lnTo>
                    <a:pt x="18" y="25"/>
                  </a:lnTo>
                  <a:lnTo>
                    <a:pt x="14" y="25"/>
                  </a:lnTo>
                  <a:lnTo>
                    <a:pt x="12" y="27"/>
                  </a:lnTo>
                  <a:close/>
                </a:path>
              </a:pathLst>
            </a:custGeom>
            <a:solidFill>
              <a:srgbClr val="A3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94" name="Freeform 641">
              <a:extLst>
                <a:ext uri="{FF2B5EF4-FFF2-40B4-BE49-F238E27FC236}">
                  <a16:creationId xmlns:a16="http://schemas.microsoft.com/office/drawing/2014/main" id="{4A78FEF3-A26D-DA61-FB45-B050C85C3A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28" y="2771"/>
              <a:ext cx="242" cy="165"/>
            </a:xfrm>
            <a:custGeom>
              <a:avLst/>
              <a:gdLst>
                <a:gd name="T0" fmla="*/ 242 w 242"/>
                <a:gd name="T1" fmla="*/ 79 h 165"/>
                <a:gd name="T2" fmla="*/ 242 w 242"/>
                <a:gd name="T3" fmla="*/ 69 h 165"/>
                <a:gd name="T4" fmla="*/ 240 w 242"/>
                <a:gd name="T5" fmla="*/ 57 h 165"/>
                <a:gd name="T6" fmla="*/ 238 w 242"/>
                <a:gd name="T7" fmla="*/ 48 h 165"/>
                <a:gd name="T8" fmla="*/ 235 w 242"/>
                <a:gd name="T9" fmla="*/ 36 h 165"/>
                <a:gd name="T10" fmla="*/ 225 w 242"/>
                <a:gd name="T11" fmla="*/ 19 h 165"/>
                <a:gd name="T12" fmla="*/ 213 w 242"/>
                <a:gd name="T13" fmla="*/ 2 h 165"/>
                <a:gd name="T14" fmla="*/ 210 w 242"/>
                <a:gd name="T15" fmla="*/ 0 h 165"/>
                <a:gd name="T16" fmla="*/ 206 w 242"/>
                <a:gd name="T17" fmla="*/ 0 h 165"/>
                <a:gd name="T18" fmla="*/ 213 w 242"/>
                <a:gd name="T19" fmla="*/ 7 h 165"/>
                <a:gd name="T20" fmla="*/ 219 w 242"/>
                <a:gd name="T21" fmla="*/ 17 h 165"/>
                <a:gd name="T22" fmla="*/ 225 w 242"/>
                <a:gd name="T23" fmla="*/ 25 h 165"/>
                <a:gd name="T24" fmla="*/ 231 w 242"/>
                <a:gd name="T25" fmla="*/ 36 h 165"/>
                <a:gd name="T26" fmla="*/ 235 w 242"/>
                <a:gd name="T27" fmla="*/ 46 h 165"/>
                <a:gd name="T28" fmla="*/ 236 w 242"/>
                <a:gd name="T29" fmla="*/ 57 h 165"/>
                <a:gd name="T30" fmla="*/ 238 w 242"/>
                <a:gd name="T31" fmla="*/ 67 h 165"/>
                <a:gd name="T32" fmla="*/ 238 w 242"/>
                <a:gd name="T33" fmla="*/ 79 h 165"/>
                <a:gd name="T34" fmla="*/ 236 w 242"/>
                <a:gd name="T35" fmla="*/ 98 h 165"/>
                <a:gd name="T36" fmla="*/ 233 w 242"/>
                <a:gd name="T37" fmla="*/ 117 h 165"/>
                <a:gd name="T38" fmla="*/ 225 w 242"/>
                <a:gd name="T39" fmla="*/ 133 h 165"/>
                <a:gd name="T40" fmla="*/ 215 w 242"/>
                <a:gd name="T41" fmla="*/ 148 h 165"/>
                <a:gd name="T42" fmla="*/ 219 w 242"/>
                <a:gd name="T43" fmla="*/ 148 h 165"/>
                <a:gd name="T44" fmla="*/ 221 w 242"/>
                <a:gd name="T45" fmla="*/ 146 h 165"/>
                <a:gd name="T46" fmla="*/ 231 w 242"/>
                <a:gd name="T47" fmla="*/ 133 h 165"/>
                <a:gd name="T48" fmla="*/ 236 w 242"/>
                <a:gd name="T49" fmla="*/ 115 h 165"/>
                <a:gd name="T50" fmla="*/ 240 w 242"/>
                <a:gd name="T51" fmla="*/ 98 h 165"/>
                <a:gd name="T52" fmla="*/ 242 w 242"/>
                <a:gd name="T53" fmla="*/ 79 h 165"/>
                <a:gd name="T54" fmla="*/ 12 w 242"/>
                <a:gd name="T55" fmla="*/ 25 h 165"/>
                <a:gd name="T56" fmla="*/ 8 w 242"/>
                <a:gd name="T57" fmla="*/ 38 h 165"/>
                <a:gd name="T58" fmla="*/ 4 w 242"/>
                <a:gd name="T59" fmla="*/ 52 h 165"/>
                <a:gd name="T60" fmla="*/ 0 w 242"/>
                <a:gd name="T61" fmla="*/ 65 h 165"/>
                <a:gd name="T62" fmla="*/ 0 w 242"/>
                <a:gd name="T63" fmla="*/ 79 h 165"/>
                <a:gd name="T64" fmla="*/ 0 w 242"/>
                <a:gd name="T65" fmla="*/ 92 h 165"/>
                <a:gd name="T66" fmla="*/ 2 w 242"/>
                <a:gd name="T67" fmla="*/ 104 h 165"/>
                <a:gd name="T68" fmla="*/ 4 w 242"/>
                <a:gd name="T69" fmla="*/ 115 h 165"/>
                <a:gd name="T70" fmla="*/ 10 w 242"/>
                <a:gd name="T71" fmla="*/ 125 h 165"/>
                <a:gd name="T72" fmla="*/ 14 w 242"/>
                <a:gd name="T73" fmla="*/ 136 h 165"/>
                <a:gd name="T74" fmla="*/ 19 w 242"/>
                <a:gd name="T75" fmla="*/ 146 h 165"/>
                <a:gd name="T76" fmla="*/ 27 w 242"/>
                <a:gd name="T77" fmla="*/ 156 h 165"/>
                <a:gd name="T78" fmla="*/ 33 w 242"/>
                <a:gd name="T79" fmla="*/ 163 h 165"/>
                <a:gd name="T80" fmla="*/ 37 w 242"/>
                <a:gd name="T81" fmla="*/ 165 h 165"/>
                <a:gd name="T82" fmla="*/ 41 w 242"/>
                <a:gd name="T83" fmla="*/ 165 h 165"/>
                <a:gd name="T84" fmla="*/ 31 w 242"/>
                <a:gd name="T85" fmla="*/ 156 h 165"/>
                <a:gd name="T86" fmla="*/ 25 w 242"/>
                <a:gd name="T87" fmla="*/ 146 h 165"/>
                <a:gd name="T88" fmla="*/ 19 w 242"/>
                <a:gd name="T89" fmla="*/ 136 h 165"/>
                <a:gd name="T90" fmla="*/ 14 w 242"/>
                <a:gd name="T91" fmla="*/ 127 h 165"/>
                <a:gd name="T92" fmla="*/ 10 w 242"/>
                <a:gd name="T93" fmla="*/ 115 h 165"/>
                <a:gd name="T94" fmla="*/ 6 w 242"/>
                <a:gd name="T95" fmla="*/ 104 h 165"/>
                <a:gd name="T96" fmla="*/ 4 w 242"/>
                <a:gd name="T97" fmla="*/ 92 h 165"/>
                <a:gd name="T98" fmla="*/ 4 w 242"/>
                <a:gd name="T99" fmla="*/ 79 h 165"/>
                <a:gd name="T100" fmla="*/ 4 w 242"/>
                <a:gd name="T101" fmla="*/ 63 h 165"/>
                <a:gd name="T102" fmla="*/ 8 w 242"/>
                <a:gd name="T103" fmla="*/ 50 h 165"/>
                <a:gd name="T104" fmla="*/ 12 w 242"/>
                <a:gd name="T105" fmla="*/ 34 h 165"/>
                <a:gd name="T106" fmla="*/ 19 w 242"/>
                <a:gd name="T107" fmla="*/ 21 h 165"/>
                <a:gd name="T108" fmla="*/ 19 w 242"/>
                <a:gd name="T109" fmla="*/ 23 h 165"/>
                <a:gd name="T110" fmla="*/ 18 w 242"/>
                <a:gd name="T111" fmla="*/ 23 h 165"/>
                <a:gd name="T112" fmla="*/ 16 w 242"/>
                <a:gd name="T113" fmla="*/ 25 h 165"/>
                <a:gd name="T114" fmla="*/ 12 w 242"/>
                <a:gd name="T115" fmla="*/ 25 h 16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42"/>
                <a:gd name="T175" fmla="*/ 0 h 165"/>
                <a:gd name="T176" fmla="*/ 242 w 242"/>
                <a:gd name="T177" fmla="*/ 165 h 16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42" h="165">
                  <a:moveTo>
                    <a:pt x="242" y="79"/>
                  </a:moveTo>
                  <a:lnTo>
                    <a:pt x="242" y="69"/>
                  </a:lnTo>
                  <a:lnTo>
                    <a:pt x="240" y="57"/>
                  </a:lnTo>
                  <a:lnTo>
                    <a:pt x="238" y="48"/>
                  </a:lnTo>
                  <a:lnTo>
                    <a:pt x="235" y="36"/>
                  </a:lnTo>
                  <a:lnTo>
                    <a:pt x="225" y="19"/>
                  </a:lnTo>
                  <a:lnTo>
                    <a:pt x="213" y="2"/>
                  </a:lnTo>
                  <a:lnTo>
                    <a:pt x="210" y="0"/>
                  </a:lnTo>
                  <a:lnTo>
                    <a:pt x="206" y="0"/>
                  </a:lnTo>
                  <a:lnTo>
                    <a:pt x="213" y="7"/>
                  </a:lnTo>
                  <a:lnTo>
                    <a:pt x="219" y="17"/>
                  </a:lnTo>
                  <a:lnTo>
                    <a:pt x="225" y="25"/>
                  </a:lnTo>
                  <a:lnTo>
                    <a:pt x="231" y="36"/>
                  </a:lnTo>
                  <a:lnTo>
                    <a:pt x="235" y="46"/>
                  </a:lnTo>
                  <a:lnTo>
                    <a:pt x="236" y="57"/>
                  </a:lnTo>
                  <a:lnTo>
                    <a:pt x="238" y="67"/>
                  </a:lnTo>
                  <a:lnTo>
                    <a:pt x="238" y="79"/>
                  </a:lnTo>
                  <a:lnTo>
                    <a:pt x="236" y="98"/>
                  </a:lnTo>
                  <a:lnTo>
                    <a:pt x="233" y="117"/>
                  </a:lnTo>
                  <a:lnTo>
                    <a:pt x="225" y="133"/>
                  </a:lnTo>
                  <a:lnTo>
                    <a:pt x="215" y="148"/>
                  </a:lnTo>
                  <a:lnTo>
                    <a:pt x="219" y="148"/>
                  </a:lnTo>
                  <a:lnTo>
                    <a:pt x="221" y="146"/>
                  </a:lnTo>
                  <a:lnTo>
                    <a:pt x="231" y="133"/>
                  </a:lnTo>
                  <a:lnTo>
                    <a:pt x="236" y="115"/>
                  </a:lnTo>
                  <a:lnTo>
                    <a:pt x="240" y="98"/>
                  </a:lnTo>
                  <a:lnTo>
                    <a:pt x="242" y="79"/>
                  </a:lnTo>
                  <a:close/>
                  <a:moveTo>
                    <a:pt x="12" y="25"/>
                  </a:moveTo>
                  <a:lnTo>
                    <a:pt x="8" y="38"/>
                  </a:lnTo>
                  <a:lnTo>
                    <a:pt x="4" y="52"/>
                  </a:lnTo>
                  <a:lnTo>
                    <a:pt x="0" y="65"/>
                  </a:lnTo>
                  <a:lnTo>
                    <a:pt x="0" y="79"/>
                  </a:lnTo>
                  <a:lnTo>
                    <a:pt x="0" y="92"/>
                  </a:lnTo>
                  <a:lnTo>
                    <a:pt x="2" y="104"/>
                  </a:lnTo>
                  <a:lnTo>
                    <a:pt x="4" y="115"/>
                  </a:lnTo>
                  <a:lnTo>
                    <a:pt x="10" y="125"/>
                  </a:lnTo>
                  <a:lnTo>
                    <a:pt x="14" y="136"/>
                  </a:lnTo>
                  <a:lnTo>
                    <a:pt x="19" y="146"/>
                  </a:lnTo>
                  <a:lnTo>
                    <a:pt x="27" y="156"/>
                  </a:lnTo>
                  <a:lnTo>
                    <a:pt x="33" y="163"/>
                  </a:lnTo>
                  <a:lnTo>
                    <a:pt x="37" y="165"/>
                  </a:lnTo>
                  <a:lnTo>
                    <a:pt x="41" y="165"/>
                  </a:lnTo>
                  <a:lnTo>
                    <a:pt x="31" y="156"/>
                  </a:lnTo>
                  <a:lnTo>
                    <a:pt x="25" y="146"/>
                  </a:lnTo>
                  <a:lnTo>
                    <a:pt x="19" y="136"/>
                  </a:lnTo>
                  <a:lnTo>
                    <a:pt x="14" y="127"/>
                  </a:lnTo>
                  <a:lnTo>
                    <a:pt x="10" y="115"/>
                  </a:lnTo>
                  <a:lnTo>
                    <a:pt x="6" y="104"/>
                  </a:lnTo>
                  <a:lnTo>
                    <a:pt x="4" y="92"/>
                  </a:lnTo>
                  <a:lnTo>
                    <a:pt x="4" y="79"/>
                  </a:lnTo>
                  <a:lnTo>
                    <a:pt x="4" y="63"/>
                  </a:lnTo>
                  <a:lnTo>
                    <a:pt x="8" y="50"/>
                  </a:lnTo>
                  <a:lnTo>
                    <a:pt x="12" y="34"/>
                  </a:lnTo>
                  <a:lnTo>
                    <a:pt x="19" y="21"/>
                  </a:lnTo>
                  <a:lnTo>
                    <a:pt x="19" y="23"/>
                  </a:lnTo>
                  <a:lnTo>
                    <a:pt x="18" y="23"/>
                  </a:lnTo>
                  <a:lnTo>
                    <a:pt x="16" y="25"/>
                  </a:lnTo>
                  <a:lnTo>
                    <a:pt x="12" y="25"/>
                  </a:lnTo>
                  <a:close/>
                </a:path>
              </a:pathLst>
            </a:custGeom>
            <a:solidFill>
              <a:srgbClr val="A4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95" name="Freeform 642">
              <a:extLst>
                <a:ext uri="{FF2B5EF4-FFF2-40B4-BE49-F238E27FC236}">
                  <a16:creationId xmlns:a16="http://schemas.microsoft.com/office/drawing/2014/main" id="{90F91203-2B76-2D52-6FE6-220DF6A058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0" y="2749"/>
              <a:ext cx="238" cy="187"/>
            </a:xfrm>
            <a:custGeom>
              <a:avLst/>
              <a:gdLst>
                <a:gd name="T0" fmla="*/ 238 w 238"/>
                <a:gd name="T1" fmla="*/ 101 h 187"/>
                <a:gd name="T2" fmla="*/ 238 w 238"/>
                <a:gd name="T3" fmla="*/ 91 h 187"/>
                <a:gd name="T4" fmla="*/ 236 w 238"/>
                <a:gd name="T5" fmla="*/ 79 h 187"/>
                <a:gd name="T6" fmla="*/ 234 w 238"/>
                <a:gd name="T7" fmla="*/ 68 h 187"/>
                <a:gd name="T8" fmla="*/ 231 w 238"/>
                <a:gd name="T9" fmla="*/ 58 h 187"/>
                <a:gd name="T10" fmla="*/ 221 w 238"/>
                <a:gd name="T11" fmla="*/ 39 h 187"/>
                <a:gd name="T12" fmla="*/ 208 w 238"/>
                <a:gd name="T13" fmla="*/ 22 h 187"/>
                <a:gd name="T14" fmla="*/ 204 w 238"/>
                <a:gd name="T15" fmla="*/ 22 h 187"/>
                <a:gd name="T16" fmla="*/ 200 w 238"/>
                <a:gd name="T17" fmla="*/ 20 h 187"/>
                <a:gd name="T18" fmla="*/ 208 w 238"/>
                <a:gd name="T19" fmla="*/ 27 h 187"/>
                <a:gd name="T20" fmla="*/ 215 w 238"/>
                <a:gd name="T21" fmla="*/ 37 h 187"/>
                <a:gd name="T22" fmla="*/ 221 w 238"/>
                <a:gd name="T23" fmla="*/ 47 h 187"/>
                <a:gd name="T24" fmla="*/ 225 w 238"/>
                <a:gd name="T25" fmla="*/ 56 h 187"/>
                <a:gd name="T26" fmla="*/ 229 w 238"/>
                <a:gd name="T27" fmla="*/ 66 h 187"/>
                <a:gd name="T28" fmla="*/ 233 w 238"/>
                <a:gd name="T29" fmla="*/ 78 h 187"/>
                <a:gd name="T30" fmla="*/ 234 w 238"/>
                <a:gd name="T31" fmla="*/ 89 h 187"/>
                <a:gd name="T32" fmla="*/ 234 w 238"/>
                <a:gd name="T33" fmla="*/ 101 h 187"/>
                <a:gd name="T34" fmla="*/ 233 w 238"/>
                <a:gd name="T35" fmla="*/ 120 h 187"/>
                <a:gd name="T36" fmla="*/ 229 w 238"/>
                <a:gd name="T37" fmla="*/ 139 h 187"/>
                <a:gd name="T38" fmla="*/ 221 w 238"/>
                <a:gd name="T39" fmla="*/ 156 h 187"/>
                <a:gd name="T40" fmla="*/ 211 w 238"/>
                <a:gd name="T41" fmla="*/ 172 h 187"/>
                <a:gd name="T42" fmla="*/ 213 w 238"/>
                <a:gd name="T43" fmla="*/ 170 h 187"/>
                <a:gd name="T44" fmla="*/ 217 w 238"/>
                <a:gd name="T45" fmla="*/ 170 h 187"/>
                <a:gd name="T46" fmla="*/ 227 w 238"/>
                <a:gd name="T47" fmla="*/ 155 h 187"/>
                <a:gd name="T48" fmla="*/ 233 w 238"/>
                <a:gd name="T49" fmla="*/ 137 h 187"/>
                <a:gd name="T50" fmla="*/ 236 w 238"/>
                <a:gd name="T51" fmla="*/ 120 h 187"/>
                <a:gd name="T52" fmla="*/ 238 w 238"/>
                <a:gd name="T53" fmla="*/ 101 h 187"/>
                <a:gd name="T54" fmla="*/ 14 w 238"/>
                <a:gd name="T55" fmla="*/ 47 h 187"/>
                <a:gd name="T56" fmla="*/ 8 w 238"/>
                <a:gd name="T57" fmla="*/ 58 h 187"/>
                <a:gd name="T58" fmla="*/ 4 w 238"/>
                <a:gd name="T59" fmla="*/ 72 h 187"/>
                <a:gd name="T60" fmla="*/ 0 w 238"/>
                <a:gd name="T61" fmla="*/ 87 h 187"/>
                <a:gd name="T62" fmla="*/ 0 w 238"/>
                <a:gd name="T63" fmla="*/ 101 h 187"/>
                <a:gd name="T64" fmla="*/ 0 w 238"/>
                <a:gd name="T65" fmla="*/ 114 h 187"/>
                <a:gd name="T66" fmla="*/ 2 w 238"/>
                <a:gd name="T67" fmla="*/ 126 h 187"/>
                <a:gd name="T68" fmla="*/ 6 w 238"/>
                <a:gd name="T69" fmla="*/ 137 h 187"/>
                <a:gd name="T70" fmla="*/ 10 w 238"/>
                <a:gd name="T71" fmla="*/ 149 h 187"/>
                <a:gd name="T72" fmla="*/ 14 w 238"/>
                <a:gd name="T73" fmla="*/ 158 h 187"/>
                <a:gd name="T74" fmla="*/ 21 w 238"/>
                <a:gd name="T75" fmla="*/ 168 h 187"/>
                <a:gd name="T76" fmla="*/ 27 w 238"/>
                <a:gd name="T77" fmla="*/ 178 h 187"/>
                <a:gd name="T78" fmla="*/ 35 w 238"/>
                <a:gd name="T79" fmla="*/ 187 h 187"/>
                <a:gd name="T80" fmla="*/ 39 w 238"/>
                <a:gd name="T81" fmla="*/ 187 h 187"/>
                <a:gd name="T82" fmla="*/ 40 w 238"/>
                <a:gd name="T83" fmla="*/ 185 h 187"/>
                <a:gd name="T84" fmla="*/ 33 w 238"/>
                <a:gd name="T85" fmla="*/ 178 h 187"/>
                <a:gd name="T86" fmla="*/ 25 w 238"/>
                <a:gd name="T87" fmla="*/ 168 h 187"/>
                <a:gd name="T88" fmla="*/ 19 w 238"/>
                <a:gd name="T89" fmla="*/ 158 h 187"/>
                <a:gd name="T90" fmla="*/ 14 w 238"/>
                <a:gd name="T91" fmla="*/ 149 h 187"/>
                <a:gd name="T92" fmla="*/ 10 w 238"/>
                <a:gd name="T93" fmla="*/ 137 h 187"/>
                <a:gd name="T94" fmla="*/ 6 w 238"/>
                <a:gd name="T95" fmla="*/ 126 h 187"/>
                <a:gd name="T96" fmla="*/ 4 w 238"/>
                <a:gd name="T97" fmla="*/ 114 h 187"/>
                <a:gd name="T98" fmla="*/ 4 w 238"/>
                <a:gd name="T99" fmla="*/ 101 h 187"/>
                <a:gd name="T100" fmla="*/ 4 w 238"/>
                <a:gd name="T101" fmla="*/ 85 h 187"/>
                <a:gd name="T102" fmla="*/ 8 w 238"/>
                <a:gd name="T103" fmla="*/ 70 h 187"/>
                <a:gd name="T104" fmla="*/ 14 w 238"/>
                <a:gd name="T105" fmla="*/ 54 h 187"/>
                <a:gd name="T106" fmla="*/ 21 w 238"/>
                <a:gd name="T107" fmla="*/ 41 h 187"/>
                <a:gd name="T108" fmla="*/ 17 w 238"/>
                <a:gd name="T109" fmla="*/ 43 h 187"/>
                <a:gd name="T110" fmla="*/ 16 w 238"/>
                <a:gd name="T111" fmla="*/ 45 h 187"/>
                <a:gd name="T112" fmla="*/ 16 w 238"/>
                <a:gd name="T113" fmla="*/ 45 h 187"/>
                <a:gd name="T114" fmla="*/ 14 w 238"/>
                <a:gd name="T115" fmla="*/ 47 h 187"/>
                <a:gd name="T116" fmla="*/ 175 w 238"/>
                <a:gd name="T117" fmla="*/ 0 h 187"/>
                <a:gd name="T118" fmla="*/ 177 w 238"/>
                <a:gd name="T119" fmla="*/ 0 h 187"/>
                <a:gd name="T120" fmla="*/ 177 w 238"/>
                <a:gd name="T121" fmla="*/ 2 h 187"/>
                <a:gd name="T122" fmla="*/ 177 w 238"/>
                <a:gd name="T123" fmla="*/ 0 h 187"/>
                <a:gd name="T124" fmla="*/ 175 w 238"/>
                <a:gd name="T125" fmla="*/ 0 h 18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38"/>
                <a:gd name="T190" fmla="*/ 0 h 187"/>
                <a:gd name="T191" fmla="*/ 238 w 238"/>
                <a:gd name="T192" fmla="*/ 187 h 18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38" h="187">
                  <a:moveTo>
                    <a:pt x="238" y="101"/>
                  </a:moveTo>
                  <a:lnTo>
                    <a:pt x="238" y="91"/>
                  </a:lnTo>
                  <a:lnTo>
                    <a:pt x="236" y="79"/>
                  </a:lnTo>
                  <a:lnTo>
                    <a:pt x="234" y="68"/>
                  </a:lnTo>
                  <a:lnTo>
                    <a:pt x="231" y="58"/>
                  </a:lnTo>
                  <a:lnTo>
                    <a:pt x="221" y="39"/>
                  </a:lnTo>
                  <a:lnTo>
                    <a:pt x="208" y="22"/>
                  </a:lnTo>
                  <a:lnTo>
                    <a:pt x="204" y="22"/>
                  </a:lnTo>
                  <a:lnTo>
                    <a:pt x="200" y="20"/>
                  </a:lnTo>
                  <a:lnTo>
                    <a:pt x="208" y="27"/>
                  </a:lnTo>
                  <a:lnTo>
                    <a:pt x="215" y="37"/>
                  </a:lnTo>
                  <a:lnTo>
                    <a:pt x="221" y="47"/>
                  </a:lnTo>
                  <a:lnTo>
                    <a:pt x="225" y="56"/>
                  </a:lnTo>
                  <a:lnTo>
                    <a:pt x="229" y="66"/>
                  </a:lnTo>
                  <a:lnTo>
                    <a:pt x="233" y="78"/>
                  </a:lnTo>
                  <a:lnTo>
                    <a:pt x="234" y="89"/>
                  </a:lnTo>
                  <a:lnTo>
                    <a:pt x="234" y="101"/>
                  </a:lnTo>
                  <a:lnTo>
                    <a:pt x="233" y="120"/>
                  </a:lnTo>
                  <a:lnTo>
                    <a:pt x="229" y="139"/>
                  </a:lnTo>
                  <a:lnTo>
                    <a:pt x="221" y="156"/>
                  </a:lnTo>
                  <a:lnTo>
                    <a:pt x="211" y="172"/>
                  </a:lnTo>
                  <a:lnTo>
                    <a:pt x="213" y="170"/>
                  </a:lnTo>
                  <a:lnTo>
                    <a:pt x="217" y="170"/>
                  </a:lnTo>
                  <a:lnTo>
                    <a:pt x="227" y="155"/>
                  </a:lnTo>
                  <a:lnTo>
                    <a:pt x="233" y="137"/>
                  </a:lnTo>
                  <a:lnTo>
                    <a:pt x="236" y="120"/>
                  </a:lnTo>
                  <a:lnTo>
                    <a:pt x="238" y="101"/>
                  </a:lnTo>
                  <a:close/>
                  <a:moveTo>
                    <a:pt x="14" y="47"/>
                  </a:moveTo>
                  <a:lnTo>
                    <a:pt x="8" y="58"/>
                  </a:lnTo>
                  <a:lnTo>
                    <a:pt x="4" y="72"/>
                  </a:lnTo>
                  <a:lnTo>
                    <a:pt x="0" y="87"/>
                  </a:lnTo>
                  <a:lnTo>
                    <a:pt x="0" y="101"/>
                  </a:lnTo>
                  <a:lnTo>
                    <a:pt x="0" y="114"/>
                  </a:lnTo>
                  <a:lnTo>
                    <a:pt x="2" y="126"/>
                  </a:lnTo>
                  <a:lnTo>
                    <a:pt x="6" y="137"/>
                  </a:lnTo>
                  <a:lnTo>
                    <a:pt x="10" y="149"/>
                  </a:lnTo>
                  <a:lnTo>
                    <a:pt x="14" y="158"/>
                  </a:lnTo>
                  <a:lnTo>
                    <a:pt x="21" y="168"/>
                  </a:lnTo>
                  <a:lnTo>
                    <a:pt x="27" y="178"/>
                  </a:lnTo>
                  <a:lnTo>
                    <a:pt x="35" y="187"/>
                  </a:lnTo>
                  <a:lnTo>
                    <a:pt x="39" y="187"/>
                  </a:lnTo>
                  <a:lnTo>
                    <a:pt x="40" y="185"/>
                  </a:lnTo>
                  <a:lnTo>
                    <a:pt x="33" y="178"/>
                  </a:lnTo>
                  <a:lnTo>
                    <a:pt x="25" y="168"/>
                  </a:lnTo>
                  <a:lnTo>
                    <a:pt x="19" y="158"/>
                  </a:lnTo>
                  <a:lnTo>
                    <a:pt x="14" y="149"/>
                  </a:lnTo>
                  <a:lnTo>
                    <a:pt x="10" y="137"/>
                  </a:lnTo>
                  <a:lnTo>
                    <a:pt x="6" y="126"/>
                  </a:lnTo>
                  <a:lnTo>
                    <a:pt x="4" y="114"/>
                  </a:lnTo>
                  <a:lnTo>
                    <a:pt x="4" y="101"/>
                  </a:lnTo>
                  <a:lnTo>
                    <a:pt x="4" y="85"/>
                  </a:lnTo>
                  <a:lnTo>
                    <a:pt x="8" y="70"/>
                  </a:lnTo>
                  <a:lnTo>
                    <a:pt x="14" y="54"/>
                  </a:lnTo>
                  <a:lnTo>
                    <a:pt x="21" y="41"/>
                  </a:lnTo>
                  <a:lnTo>
                    <a:pt x="17" y="43"/>
                  </a:lnTo>
                  <a:lnTo>
                    <a:pt x="16" y="45"/>
                  </a:lnTo>
                  <a:lnTo>
                    <a:pt x="14" y="47"/>
                  </a:lnTo>
                  <a:close/>
                  <a:moveTo>
                    <a:pt x="175" y="0"/>
                  </a:moveTo>
                  <a:lnTo>
                    <a:pt x="177" y="0"/>
                  </a:lnTo>
                  <a:lnTo>
                    <a:pt x="177" y="2"/>
                  </a:lnTo>
                  <a:lnTo>
                    <a:pt x="177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A6A5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96" name="Freeform 643">
              <a:extLst>
                <a:ext uri="{FF2B5EF4-FFF2-40B4-BE49-F238E27FC236}">
                  <a16:creationId xmlns:a16="http://schemas.microsoft.com/office/drawing/2014/main" id="{18538C05-CB12-25BE-2434-C89A46360B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2" y="2748"/>
              <a:ext cx="234" cy="188"/>
            </a:xfrm>
            <a:custGeom>
              <a:avLst/>
              <a:gdLst>
                <a:gd name="T0" fmla="*/ 234 w 234"/>
                <a:gd name="T1" fmla="*/ 90 h 188"/>
                <a:gd name="T2" fmla="*/ 231 w 234"/>
                <a:gd name="T3" fmla="*/ 69 h 188"/>
                <a:gd name="T4" fmla="*/ 221 w 234"/>
                <a:gd name="T5" fmla="*/ 48 h 188"/>
                <a:gd name="T6" fmla="*/ 209 w 234"/>
                <a:gd name="T7" fmla="*/ 30 h 188"/>
                <a:gd name="T8" fmla="*/ 198 w 234"/>
                <a:gd name="T9" fmla="*/ 21 h 188"/>
                <a:gd name="T10" fmla="*/ 200 w 234"/>
                <a:gd name="T11" fmla="*/ 25 h 188"/>
                <a:gd name="T12" fmla="*/ 215 w 234"/>
                <a:gd name="T13" fmla="*/ 44 h 188"/>
                <a:gd name="T14" fmla="*/ 225 w 234"/>
                <a:gd name="T15" fmla="*/ 65 h 188"/>
                <a:gd name="T16" fmla="*/ 231 w 234"/>
                <a:gd name="T17" fmla="*/ 90 h 188"/>
                <a:gd name="T18" fmla="*/ 229 w 234"/>
                <a:gd name="T19" fmla="*/ 123 h 188"/>
                <a:gd name="T20" fmla="*/ 217 w 234"/>
                <a:gd name="T21" fmla="*/ 157 h 188"/>
                <a:gd name="T22" fmla="*/ 209 w 234"/>
                <a:gd name="T23" fmla="*/ 173 h 188"/>
                <a:gd name="T24" fmla="*/ 221 w 234"/>
                <a:gd name="T25" fmla="*/ 156 h 188"/>
                <a:gd name="T26" fmla="*/ 232 w 234"/>
                <a:gd name="T27" fmla="*/ 121 h 188"/>
                <a:gd name="T28" fmla="*/ 15 w 234"/>
                <a:gd name="T29" fmla="*/ 44 h 188"/>
                <a:gd name="T30" fmla="*/ 4 w 234"/>
                <a:gd name="T31" fmla="*/ 73 h 188"/>
                <a:gd name="T32" fmla="*/ 0 w 234"/>
                <a:gd name="T33" fmla="*/ 102 h 188"/>
                <a:gd name="T34" fmla="*/ 2 w 234"/>
                <a:gd name="T35" fmla="*/ 127 h 188"/>
                <a:gd name="T36" fmla="*/ 10 w 234"/>
                <a:gd name="T37" fmla="*/ 150 h 188"/>
                <a:gd name="T38" fmla="*/ 21 w 234"/>
                <a:gd name="T39" fmla="*/ 169 h 188"/>
                <a:gd name="T40" fmla="*/ 37 w 234"/>
                <a:gd name="T41" fmla="*/ 188 h 188"/>
                <a:gd name="T42" fmla="*/ 40 w 234"/>
                <a:gd name="T43" fmla="*/ 186 h 188"/>
                <a:gd name="T44" fmla="*/ 25 w 234"/>
                <a:gd name="T45" fmla="*/ 169 h 188"/>
                <a:gd name="T46" fmla="*/ 14 w 234"/>
                <a:gd name="T47" fmla="*/ 150 h 188"/>
                <a:gd name="T48" fmla="*/ 6 w 234"/>
                <a:gd name="T49" fmla="*/ 127 h 188"/>
                <a:gd name="T50" fmla="*/ 4 w 234"/>
                <a:gd name="T51" fmla="*/ 102 h 188"/>
                <a:gd name="T52" fmla="*/ 8 w 234"/>
                <a:gd name="T53" fmla="*/ 69 h 188"/>
                <a:gd name="T54" fmla="*/ 21 w 234"/>
                <a:gd name="T55" fmla="*/ 40 h 188"/>
                <a:gd name="T56" fmla="*/ 15 w 234"/>
                <a:gd name="T57" fmla="*/ 44 h 188"/>
                <a:gd name="T58" fmla="*/ 173 w 234"/>
                <a:gd name="T59" fmla="*/ 1 h 188"/>
                <a:gd name="T60" fmla="*/ 179 w 234"/>
                <a:gd name="T61" fmla="*/ 7 h 188"/>
                <a:gd name="T62" fmla="*/ 175 w 234"/>
                <a:gd name="T63" fmla="*/ 3 h 18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34"/>
                <a:gd name="T97" fmla="*/ 0 h 188"/>
                <a:gd name="T98" fmla="*/ 234 w 234"/>
                <a:gd name="T99" fmla="*/ 188 h 18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34" h="188">
                  <a:moveTo>
                    <a:pt x="234" y="102"/>
                  </a:moveTo>
                  <a:lnTo>
                    <a:pt x="234" y="90"/>
                  </a:lnTo>
                  <a:lnTo>
                    <a:pt x="232" y="80"/>
                  </a:lnTo>
                  <a:lnTo>
                    <a:pt x="231" y="69"/>
                  </a:lnTo>
                  <a:lnTo>
                    <a:pt x="227" y="59"/>
                  </a:lnTo>
                  <a:lnTo>
                    <a:pt x="221" y="48"/>
                  </a:lnTo>
                  <a:lnTo>
                    <a:pt x="215" y="40"/>
                  </a:lnTo>
                  <a:lnTo>
                    <a:pt x="209" y="30"/>
                  </a:lnTo>
                  <a:lnTo>
                    <a:pt x="202" y="23"/>
                  </a:lnTo>
                  <a:lnTo>
                    <a:pt x="198" y="21"/>
                  </a:lnTo>
                  <a:lnTo>
                    <a:pt x="192" y="17"/>
                  </a:lnTo>
                  <a:lnTo>
                    <a:pt x="200" y="25"/>
                  </a:lnTo>
                  <a:lnTo>
                    <a:pt x="207" y="34"/>
                  </a:lnTo>
                  <a:lnTo>
                    <a:pt x="215" y="44"/>
                  </a:lnTo>
                  <a:lnTo>
                    <a:pt x="221" y="55"/>
                  </a:lnTo>
                  <a:lnTo>
                    <a:pt x="225" y="65"/>
                  </a:lnTo>
                  <a:lnTo>
                    <a:pt x="229" y="79"/>
                  </a:lnTo>
                  <a:lnTo>
                    <a:pt x="231" y="90"/>
                  </a:lnTo>
                  <a:lnTo>
                    <a:pt x="231" y="102"/>
                  </a:lnTo>
                  <a:lnTo>
                    <a:pt x="229" y="123"/>
                  </a:lnTo>
                  <a:lnTo>
                    <a:pt x="225" y="140"/>
                  </a:lnTo>
                  <a:lnTo>
                    <a:pt x="217" y="157"/>
                  </a:lnTo>
                  <a:lnTo>
                    <a:pt x="206" y="173"/>
                  </a:lnTo>
                  <a:lnTo>
                    <a:pt x="209" y="173"/>
                  </a:lnTo>
                  <a:lnTo>
                    <a:pt x="211" y="171"/>
                  </a:lnTo>
                  <a:lnTo>
                    <a:pt x="221" y="156"/>
                  </a:lnTo>
                  <a:lnTo>
                    <a:pt x="229" y="140"/>
                  </a:lnTo>
                  <a:lnTo>
                    <a:pt x="232" y="121"/>
                  </a:lnTo>
                  <a:lnTo>
                    <a:pt x="234" y="102"/>
                  </a:lnTo>
                  <a:close/>
                  <a:moveTo>
                    <a:pt x="15" y="44"/>
                  </a:moveTo>
                  <a:lnTo>
                    <a:pt x="8" y="57"/>
                  </a:lnTo>
                  <a:lnTo>
                    <a:pt x="4" y="73"/>
                  </a:lnTo>
                  <a:lnTo>
                    <a:pt x="0" y="86"/>
                  </a:lnTo>
                  <a:lnTo>
                    <a:pt x="0" y="102"/>
                  </a:lnTo>
                  <a:lnTo>
                    <a:pt x="0" y="115"/>
                  </a:lnTo>
                  <a:lnTo>
                    <a:pt x="2" y="127"/>
                  </a:lnTo>
                  <a:lnTo>
                    <a:pt x="6" y="138"/>
                  </a:lnTo>
                  <a:lnTo>
                    <a:pt x="10" y="150"/>
                  </a:lnTo>
                  <a:lnTo>
                    <a:pt x="15" y="159"/>
                  </a:lnTo>
                  <a:lnTo>
                    <a:pt x="21" y="169"/>
                  </a:lnTo>
                  <a:lnTo>
                    <a:pt x="27" y="179"/>
                  </a:lnTo>
                  <a:lnTo>
                    <a:pt x="37" y="188"/>
                  </a:lnTo>
                  <a:lnTo>
                    <a:pt x="38" y="186"/>
                  </a:lnTo>
                  <a:lnTo>
                    <a:pt x="40" y="186"/>
                  </a:lnTo>
                  <a:lnTo>
                    <a:pt x="33" y="179"/>
                  </a:lnTo>
                  <a:lnTo>
                    <a:pt x="25" y="169"/>
                  </a:lnTo>
                  <a:lnTo>
                    <a:pt x="19" y="159"/>
                  </a:lnTo>
                  <a:lnTo>
                    <a:pt x="14" y="150"/>
                  </a:lnTo>
                  <a:lnTo>
                    <a:pt x="10" y="138"/>
                  </a:lnTo>
                  <a:lnTo>
                    <a:pt x="6" y="127"/>
                  </a:lnTo>
                  <a:lnTo>
                    <a:pt x="4" y="115"/>
                  </a:lnTo>
                  <a:lnTo>
                    <a:pt x="4" y="102"/>
                  </a:lnTo>
                  <a:lnTo>
                    <a:pt x="4" y="86"/>
                  </a:lnTo>
                  <a:lnTo>
                    <a:pt x="8" y="69"/>
                  </a:lnTo>
                  <a:lnTo>
                    <a:pt x="14" y="55"/>
                  </a:lnTo>
                  <a:lnTo>
                    <a:pt x="21" y="40"/>
                  </a:lnTo>
                  <a:lnTo>
                    <a:pt x="17" y="42"/>
                  </a:lnTo>
                  <a:lnTo>
                    <a:pt x="15" y="44"/>
                  </a:lnTo>
                  <a:close/>
                  <a:moveTo>
                    <a:pt x="167" y="0"/>
                  </a:moveTo>
                  <a:lnTo>
                    <a:pt x="173" y="1"/>
                  </a:lnTo>
                  <a:lnTo>
                    <a:pt x="177" y="5"/>
                  </a:lnTo>
                  <a:lnTo>
                    <a:pt x="179" y="7"/>
                  </a:lnTo>
                  <a:lnTo>
                    <a:pt x="181" y="9"/>
                  </a:lnTo>
                  <a:lnTo>
                    <a:pt x="175" y="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rgbClr val="A6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97" name="Freeform 644">
              <a:extLst>
                <a:ext uri="{FF2B5EF4-FFF2-40B4-BE49-F238E27FC236}">
                  <a16:creationId xmlns:a16="http://schemas.microsoft.com/office/drawing/2014/main" id="{09C46DA9-9731-2343-1C03-BF74128594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4" y="2748"/>
              <a:ext cx="230" cy="186"/>
            </a:xfrm>
            <a:custGeom>
              <a:avLst/>
              <a:gdLst>
                <a:gd name="T0" fmla="*/ 230 w 230"/>
                <a:gd name="T1" fmla="*/ 90 h 186"/>
                <a:gd name="T2" fmla="*/ 225 w 230"/>
                <a:gd name="T3" fmla="*/ 67 h 186"/>
                <a:gd name="T4" fmla="*/ 217 w 230"/>
                <a:gd name="T5" fmla="*/ 48 h 186"/>
                <a:gd name="T6" fmla="*/ 204 w 230"/>
                <a:gd name="T7" fmla="*/ 28 h 186"/>
                <a:gd name="T8" fmla="*/ 186 w 230"/>
                <a:gd name="T9" fmla="*/ 15 h 186"/>
                <a:gd name="T10" fmla="*/ 175 w 230"/>
                <a:gd name="T11" fmla="*/ 3 h 186"/>
                <a:gd name="T12" fmla="*/ 173 w 230"/>
                <a:gd name="T13" fmla="*/ 1 h 186"/>
                <a:gd name="T14" fmla="*/ 167 w 230"/>
                <a:gd name="T15" fmla="*/ 0 h 186"/>
                <a:gd name="T16" fmla="*/ 175 w 230"/>
                <a:gd name="T17" fmla="*/ 7 h 186"/>
                <a:gd name="T18" fmla="*/ 200 w 230"/>
                <a:gd name="T19" fmla="*/ 28 h 186"/>
                <a:gd name="T20" fmla="*/ 217 w 230"/>
                <a:gd name="T21" fmla="*/ 55 h 186"/>
                <a:gd name="T22" fmla="*/ 225 w 230"/>
                <a:gd name="T23" fmla="*/ 86 h 186"/>
                <a:gd name="T24" fmla="*/ 225 w 230"/>
                <a:gd name="T25" fmla="*/ 123 h 186"/>
                <a:gd name="T26" fmla="*/ 213 w 230"/>
                <a:gd name="T27" fmla="*/ 157 h 186"/>
                <a:gd name="T28" fmla="*/ 204 w 230"/>
                <a:gd name="T29" fmla="*/ 173 h 186"/>
                <a:gd name="T30" fmla="*/ 217 w 230"/>
                <a:gd name="T31" fmla="*/ 157 h 186"/>
                <a:gd name="T32" fmla="*/ 229 w 230"/>
                <a:gd name="T33" fmla="*/ 121 h 186"/>
                <a:gd name="T34" fmla="*/ 17 w 230"/>
                <a:gd name="T35" fmla="*/ 42 h 186"/>
                <a:gd name="T36" fmla="*/ 4 w 230"/>
                <a:gd name="T37" fmla="*/ 71 h 186"/>
                <a:gd name="T38" fmla="*/ 0 w 230"/>
                <a:gd name="T39" fmla="*/ 102 h 186"/>
                <a:gd name="T40" fmla="*/ 2 w 230"/>
                <a:gd name="T41" fmla="*/ 127 h 186"/>
                <a:gd name="T42" fmla="*/ 10 w 230"/>
                <a:gd name="T43" fmla="*/ 150 h 186"/>
                <a:gd name="T44" fmla="*/ 21 w 230"/>
                <a:gd name="T45" fmla="*/ 169 h 186"/>
                <a:gd name="T46" fmla="*/ 36 w 230"/>
                <a:gd name="T47" fmla="*/ 186 h 186"/>
                <a:gd name="T48" fmla="*/ 42 w 230"/>
                <a:gd name="T49" fmla="*/ 186 h 186"/>
                <a:gd name="T50" fmla="*/ 27 w 230"/>
                <a:gd name="T51" fmla="*/ 171 h 186"/>
                <a:gd name="T52" fmla="*/ 13 w 230"/>
                <a:gd name="T53" fmla="*/ 150 h 186"/>
                <a:gd name="T54" fmla="*/ 6 w 230"/>
                <a:gd name="T55" fmla="*/ 127 h 186"/>
                <a:gd name="T56" fmla="*/ 4 w 230"/>
                <a:gd name="T57" fmla="*/ 102 h 186"/>
                <a:gd name="T58" fmla="*/ 10 w 230"/>
                <a:gd name="T59" fmla="*/ 69 h 186"/>
                <a:gd name="T60" fmla="*/ 23 w 230"/>
                <a:gd name="T61" fmla="*/ 40 h 186"/>
                <a:gd name="T62" fmla="*/ 17 w 230"/>
                <a:gd name="T63" fmla="*/ 42 h 18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30"/>
                <a:gd name="T97" fmla="*/ 0 h 186"/>
                <a:gd name="T98" fmla="*/ 230 w 230"/>
                <a:gd name="T99" fmla="*/ 186 h 18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30" h="186">
                  <a:moveTo>
                    <a:pt x="230" y="102"/>
                  </a:moveTo>
                  <a:lnTo>
                    <a:pt x="230" y="90"/>
                  </a:lnTo>
                  <a:lnTo>
                    <a:pt x="229" y="79"/>
                  </a:lnTo>
                  <a:lnTo>
                    <a:pt x="225" y="67"/>
                  </a:lnTo>
                  <a:lnTo>
                    <a:pt x="221" y="57"/>
                  </a:lnTo>
                  <a:lnTo>
                    <a:pt x="217" y="48"/>
                  </a:lnTo>
                  <a:lnTo>
                    <a:pt x="211" y="38"/>
                  </a:lnTo>
                  <a:lnTo>
                    <a:pt x="204" y="28"/>
                  </a:lnTo>
                  <a:lnTo>
                    <a:pt x="196" y="21"/>
                  </a:lnTo>
                  <a:lnTo>
                    <a:pt x="186" y="15"/>
                  </a:lnTo>
                  <a:lnTo>
                    <a:pt x="175" y="5"/>
                  </a:lnTo>
                  <a:lnTo>
                    <a:pt x="175" y="3"/>
                  </a:lnTo>
                  <a:lnTo>
                    <a:pt x="173" y="3"/>
                  </a:lnTo>
                  <a:lnTo>
                    <a:pt x="173" y="1"/>
                  </a:lnTo>
                  <a:lnTo>
                    <a:pt x="171" y="1"/>
                  </a:lnTo>
                  <a:lnTo>
                    <a:pt x="167" y="0"/>
                  </a:lnTo>
                  <a:lnTo>
                    <a:pt x="161" y="1"/>
                  </a:lnTo>
                  <a:lnTo>
                    <a:pt x="175" y="7"/>
                  </a:lnTo>
                  <a:lnTo>
                    <a:pt x="188" y="17"/>
                  </a:lnTo>
                  <a:lnTo>
                    <a:pt x="200" y="28"/>
                  </a:lnTo>
                  <a:lnTo>
                    <a:pt x="209" y="42"/>
                  </a:lnTo>
                  <a:lnTo>
                    <a:pt x="217" y="55"/>
                  </a:lnTo>
                  <a:lnTo>
                    <a:pt x="223" y="71"/>
                  </a:lnTo>
                  <a:lnTo>
                    <a:pt x="225" y="86"/>
                  </a:lnTo>
                  <a:lnTo>
                    <a:pt x="227" y="102"/>
                  </a:lnTo>
                  <a:lnTo>
                    <a:pt x="225" y="123"/>
                  </a:lnTo>
                  <a:lnTo>
                    <a:pt x="221" y="140"/>
                  </a:lnTo>
                  <a:lnTo>
                    <a:pt x="213" y="157"/>
                  </a:lnTo>
                  <a:lnTo>
                    <a:pt x="202" y="173"/>
                  </a:lnTo>
                  <a:lnTo>
                    <a:pt x="204" y="173"/>
                  </a:lnTo>
                  <a:lnTo>
                    <a:pt x="207" y="173"/>
                  </a:lnTo>
                  <a:lnTo>
                    <a:pt x="217" y="157"/>
                  </a:lnTo>
                  <a:lnTo>
                    <a:pt x="225" y="140"/>
                  </a:lnTo>
                  <a:lnTo>
                    <a:pt x="229" y="121"/>
                  </a:lnTo>
                  <a:lnTo>
                    <a:pt x="230" y="102"/>
                  </a:lnTo>
                  <a:close/>
                  <a:moveTo>
                    <a:pt x="17" y="42"/>
                  </a:moveTo>
                  <a:lnTo>
                    <a:pt x="10" y="55"/>
                  </a:lnTo>
                  <a:lnTo>
                    <a:pt x="4" y="71"/>
                  </a:lnTo>
                  <a:lnTo>
                    <a:pt x="0" y="86"/>
                  </a:lnTo>
                  <a:lnTo>
                    <a:pt x="0" y="102"/>
                  </a:lnTo>
                  <a:lnTo>
                    <a:pt x="0" y="115"/>
                  </a:lnTo>
                  <a:lnTo>
                    <a:pt x="2" y="127"/>
                  </a:lnTo>
                  <a:lnTo>
                    <a:pt x="6" y="138"/>
                  </a:lnTo>
                  <a:lnTo>
                    <a:pt x="10" y="150"/>
                  </a:lnTo>
                  <a:lnTo>
                    <a:pt x="15" y="159"/>
                  </a:lnTo>
                  <a:lnTo>
                    <a:pt x="21" y="169"/>
                  </a:lnTo>
                  <a:lnTo>
                    <a:pt x="29" y="179"/>
                  </a:lnTo>
                  <a:lnTo>
                    <a:pt x="36" y="186"/>
                  </a:lnTo>
                  <a:lnTo>
                    <a:pt x="38" y="186"/>
                  </a:lnTo>
                  <a:lnTo>
                    <a:pt x="42" y="186"/>
                  </a:lnTo>
                  <a:lnTo>
                    <a:pt x="35" y="179"/>
                  </a:lnTo>
                  <a:lnTo>
                    <a:pt x="27" y="171"/>
                  </a:lnTo>
                  <a:lnTo>
                    <a:pt x="19" y="159"/>
                  </a:lnTo>
                  <a:lnTo>
                    <a:pt x="13" y="150"/>
                  </a:lnTo>
                  <a:lnTo>
                    <a:pt x="10" y="138"/>
                  </a:lnTo>
                  <a:lnTo>
                    <a:pt x="6" y="127"/>
                  </a:lnTo>
                  <a:lnTo>
                    <a:pt x="4" y="115"/>
                  </a:lnTo>
                  <a:lnTo>
                    <a:pt x="4" y="102"/>
                  </a:lnTo>
                  <a:lnTo>
                    <a:pt x="4" y="84"/>
                  </a:lnTo>
                  <a:lnTo>
                    <a:pt x="10" y="69"/>
                  </a:lnTo>
                  <a:lnTo>
                    <a:pt x="15" y="53"/>
                  </a:lnTo>
                  <a:lnTo>
                    <a:pt x="23" y="40"/>
                  </a:lnTo>
                  <a:lnTo>
                    <a:pt x="19" y="40"/>
                  </a:lnTo>
                  <a:lnTo>
                    <a:pt x="17" y="42"/>
                  </a:lnTo>
                  <a:close/>
                </a:path>
              </a:pathLst>
            </a:custGeom>
            <a:solidFill>
              <a:srgbClr val="A7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98" name="Freeform 645">
              <a:extLst>
                <a:ext uri="{FF2B5EF4-FFF2-40B4-BE49-F238E27FC236}">
                  <a16:creationId xmlns:a16="http://schemas.microsoft.com/office/drawing/2014/main" id="{E17C5B5E-C5FE-7EC1-1535-FE627A5744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6" y="2748"/>
              <a:ext cx="227" cy="188"/>
            </a:xfrm>
            <a:custGeom>
              <a:avLst/>
              <a:gdLst>
                <a:gd name="T0" fmla="*/ 227 w 227"/>
                <a:gd name="T1" fmla="*/ 90 h 188"/>
                <a:gd name="T2" fmla="*/ 221 w 227"/>
                <a:gd name="T3" fmla="*/ 65 h 188"/>
                <a:gd name="T4" fmla="*/ 211 w 227"/>
                <a:gd name="T5" fmla="*/ 44 h 188"/>
                <a:gd name="T6" fmla="*/ 196 w 227"/>
                <a:gd name="T7" fmla="*/ 25 h 188"/>
                <a:gd name="T8" fmla="*/ 182 w 227"/>
                <a:gd name="T9" fmla="*/ 13 h 188"/>
                <a:gd name="T10" fmla="*/ 171 w 227"/>
                <a:gd name="T11" fmla="*/ 3 h 188"/>
                <a:gd name="T12" fmla="*/ 159 w 227"/>
                <a:gd name="T13" fmla="*/ 1 h 188"/>
                <a:gd name="T14" fmla="*/ 169 w 227"/>
                <a:gd name="T15" fmla="*/ 9 h 188"/>
                <a:gd name="T16" fmla="*/ 194 w 227"/>
                <a:gd name="T17" fmla="*/ 28 h 188"/>
                <a:gd name="T18" fmla="*/ 211 w 227"/>
                <a:gd name="T19" fmla="*/ 55 h 188"/>
                <a:gd name="T20" fmla="*/ 221 w 227"/>
                <a:gd name="T21" fmla="*/ 86 h 188"/>
                <a:gd name="T22" fmla="*/ 221 w 227"/>
                <a:gd name="T23" fmla="*/ 123 h 188"/>
                <a:gd name="T24" fmla="*/ 207 w 227"/>
                <a:gd name="T25" fmla="*/ 157 h 188"/>
                <a:gd name="T26" fmla="*/ 200 w 227"/>
                <a:gd name="T27" fmla="*/ 173 h 188"/>
                <a:gd name="T28" fmla="*/ 213 w 227"/>
                <a:gd name="T29" fmla="*/ 157 h 188"/>
                <a:gd name="T30" fmla="*/ 225 w 227"/>
                <a:gd name="T31" fmla="*/ 123 h 188"/>
                <a:gd name="T32" fmla="*/ 17 w 227"/>
                <a:gd name="T33" fmla="*/ 40 h 188"/>
                <a:gd name="T34" fmla="*/ 4 w 227"/>
                <a:gd name="T35" fmla="*/ 69 h 188"/>
                <a:gd name="T36" fmla="*/ 0 w 227"/>
                <a:gd name="T37" fmla="*/ 102 h 188"/>
                <a:gd name="T38" fmla="*/ 2 w 227"/>
                <a:gd name="T39" fmla="*/ 127 h 188"/>
                <a:gd name="T40" fmla="*/ 10 w 227"/>
                <a:gd name="T41" fmla="*/ 150 h 188"/>
                <a:gd name="T42" fmla="*/ 21 w 227"/>
                <a:gd name="T43" fmla="*/ 169 h 188"/>
                <a:gd name="T44" fmla="*/ 36 w 227"/>
                <a:gd name="T45" fmla="*/ 186 h 188"/>
                <a:gd name="T46" fmla="*/ 44 w 227"/>
                <a:gd name="T47" fmla="*/ 188 h 188"/>
                <a:gd name="T48" fmla="*/ 46 w 227"/>
                <a:gd name="T49" fmla="*/ 188 h 188"/>
                <a:gd name="T50" fmla="*/ 29 w 227"/>
                <a:gd name="T51" fmla="*/ 173 h 188"/>
                <a:gd name="T52" fmla="*/ 15 w 227"/>
                <a:gd name="T53" fmla="*/ 152 h 188"/>
                <a:gd name="T54" fmla="*/ 6 w 227"/>
                <a:gd name="T55" fmla="*/ 129 h 188"/>
                <a:gd name="T56" fmla="*/ 4 w 227"/>
                <a:gd name="T57" fmla="*/ 102 h 188"/>
                <a:gd name="T58" fmla="*/ 10 w 227"/>
                <a:gd name="T59" fmla="*/ 67 h 188"/>
                <a:gd name="T60" fmla="*/ 25 w 227"/>
                <a:gd name="T61" fmla="*/ 38 h 188"/>
                <a:gd name="T62" fmla="*/ 17 w 227"/>
                <a:gd name="T63" fmla="*/ 40 h 18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7"/>
                <a:gd name="T97" fmla="*/ 0 h 188"/>
                <a:gd name="T98" fmla="*/ 227 w 227"/>
                <a:gd name="T99" fmla="*/ 188 h 18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7" h="188">
                  <a:moveTo>
                    <a:pt x="227" y="102"/>
                  </a:moveTo>
                  <a:lnTo>
                    <a:pt x="227" y="90"/>
                  </a:lnTo>
                  <a:lnTo>
                    <a:pt x="225" y="79"/>
                  </a:lnTo>
                  <a:lnTo>
                    <a:pt x="221" y="65"/>
                  </a:lnTo>
                  <a:lnTo>
                    <a:pt x="217" y="55"/>
                  </a:lnTo>
                  <a:lnTo>
                    <a:pt x="211" y="44"/>
                  </a:lnTo>
                  <a:lnTo>
                    <a:pt x="203" y="34"/>
                  </a:lnTo>
                  <a:lnTo>
                    <a:pt x="196" y="25"/>
                  </a:lnTo>
                  <a:lnTo>
                    <a:pt x="188" y="17"/>
                  </a:lnTo>
                  <a:lnTo>
                    <a:pt x="182" y="13"/>
                  </a:lnTo>
                  <a:lnTo>
                    <a:pt x="177" y="9"/>
                  </a:lnTo>
                  <a:lnTo>
                    <a:pt x="171" y="3"/>
                  </a:lnTo>
                  <a:lnTo>
                    <a:pt x="163" y="0"/>
                  </a:lnTo>
                  <a:lnTo>
                    <a:pt x="159" y="1"/>
                  </a:lnTo>
                  <a:lnTo>
                    <a:pt x="155" y="1"/>
                  </a:lnTo>
                  <a:lnTo>
                    <a:pt x="169" y="9"/>
                  </a:lnTo>
                  <a:lnTo>
                    <a:pt x="182" y="17"/>
                  </a:lnTo>
                  <a:lnTo>
                    <a:pt x="194" y="28"/>
                  </a:lnTo>
                  <a:lnTo>
                    <a:pt x="203" y="42"/>
                  </a:lnTo>
                  <a:lnTo>
                    <a:pt x="211" y="55"/>
                  </a:lnTo>
                  <a:lnTo>
                    <a:pt x="219" y="69"/>
                  </a:lnTo>
                  <a:lnTo>
                    <a:pt x="221" y="86"/>
                  </a:lnTo>
                  <a:lnTo>
                    <a:pt x="223" y="102"/>
                  </a:lnTo>
                  <a:lnTo>
                    <a:pt x="221" y="123"/>
                  </a:lnTo>
                  <a:lnTo>
                    <a:pt x="217" y="140"/>
                  </a:lnTo>
                  <a:lnTo>
                    <a:pt x="207" y="157"/>
                  </a:lnTo>
                  <a:lnTo>
                    <a:pt x="198" y="173"/>
                  </a:lnTo>
                  <a:lnTo>
                    <a:pt x="200" y="173"/>
                  </a:lnTo>
                  <a:lnTo>
                    <a:pt x="202" y="173"/>
                  </a:lnTo>
                  <a:lnTo>
                    <a:pt x="213" y="157"/>
                  </a:lnTo>
                  <a:lnTo>
                    <a:pt x="221" y="140"/>
                  </a:lnTo>
                  <a:lnTo>
                    <a:pt x="225" y="123"/>
                  </a:lnTo>
                  <a:lnTo>
                    <a:pt x="227" y="102"/>
                  </a:lnTo>
                  <a:close/>
                  <a:moveTo>
                    <a:pt x="17" y="40"/>
                  </a:moveTo>
                  <a:lnTo>
                    <a:pt x="10" y="55"/>
                  </a:lnTo>
                  <a:lnTo>
                    <a:pt x="4" y="69"/>
                  </a:lnTo>
                  <a:lnTo>
                    <a:pt x="0" y="86"/>
                  </a:lnTo>
                  <a:lnTo>
                    <a:pt x="0" y="102"/>
                  </a:lnTo>
                  <a:lnTo>
                    <a:pt x="0" y="115"/>
                  </a:lnTo>
                  <a:lnTo>
                    <a:pt x="2" y="127"/>
                  </a:lnTo>
                  <a:lnTo>
                    <a:pt x="6" y="138"/>
                  </a:lnTo>
                  <a:lnTo>
                    <a:pt x="10" y="150"/>
                  </a:lnTo>
                  <a:lnTo>
                    <a:pt x="15" y="159"/>
                  </a:lnTo>
                  <a:lnTo>
                    <a:pt x="21" y="169"/>
                  </a:lnTo>
                  <a:lnTo>
                    <a:pt x="29" y="179"/>
                  </a:lnTo>
                  <a:lnTo>
                    <a:pt x="36" y="186"/>
                  </a:lnTo>
                  <a:lnTo>
                    <a:pt x="40" y="186"/>
                  </a:lnTo>
                  <a:lnTo>
                    <a:pt x="44" y="188"/>
                  </a:lnTo>
                  <a:lnTo>
                    <a:pt x="46" y="188"/>
                  </a:lnTo>
                  <a:lnTo>
                    <a:pt x="36" y="181"/>
                  </a:lnTo>
                  <a:lnTo>
                    <a:pt x="29" y="173"/>
                  </a:lnTo>
                  <a:lnTo>
                    <a:pt x="21" y="161"/>
                  </a:lnTo>
                  <a:lnTo>
                    <a:pt x="15" y="152"/>
                  </a:lnTo>
                  <a:lnTo>
                    <a:pt x="10" y="140"/>
                  </a:lnTo>
                  <a:lnTo>
                    <a:pt x="6" y="129"/>
                  </a:lnTo>
                  <a:lnTo>
                    <a:pt x="4" y="115"/>
                  </a:lnTo>
                  <a:lnTo>
                    <a:pt x="4" y="102"/>
                  </a:lnTo>
                  <a:lnTo>
                    <a:pt x="6" y="84"/>
                  </a:lnTo>
                  <a:lnTo>
                    <a:pt x="10" y="67"/>
                  </a:lnTo>
                  <a:lnTo>
                    <a:pt x="15" y="52"/>
                  </a:lnTo>
                  <a:lnTo>
                    <a:pt x="25" y="38"/>
                  </a:lnTo>
                  <a:lnTo>
                    <a:pt x="21" y="40"/>
                  </a:lnTo>
                  <a:lnTo>
                    <a:pt x="17" y="40"/>
                  </a:lnTo>
                  <a:close/>
                </a:path>
              </a:pathLst>
            </a:custGeom>
            <a:solidFill>
              <a:srgbClr val="A8A8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99" name="Freeform 646">
              <a:extLst>
                <a:ext uri="{FF2B5EF4-FFF2-40B4-BE49-F238E27FC236}">
                  <a16:creationId xmlns:a16="http://schemas.microsoft.com/office/drawing/2014/main" id="{DBAD9A6D-7F39-AD2F-96A9-7DF950C705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8" y="2749"/>
              <a:ext cx="223" cy="203"/>
            </a:xfrm>
            <a:custGeom>
              <a:avLst/>
              <a:gdLst>
                <a:gd name="T0" fmla="*/ 223 w 223"/>
                <a:gd name="T1" fmla="*/ 101 h 203"/>
                <a:gd name="T2" fmla="*/ 221 w 223"/>
                <a:gd name="T3" fmla="*/ 85 h 203"/>
                <a:gd name="T4" fmla="*/ 219 w 223"/>
                <a:gd name="T5" fmla="*/ 70 h 203"/>
                <a:gd name="T6" fmla="*/ 213 w 223"/>
                <a:gd name="T7" fmla="*/ 54 h 203"/>
                <a:gd name="T8" fmla="*/ 205 w 223"/>
                <a:gd name="T9" fmla="*/ 41 h 203"/>
                <a:gd name="T10" fmla="*/ 196 w 223"/>
                <a:gd name="T11" fmla="*/ 27 h 203"/>
                <a:gd name="T12" fmla="*/ 184 w 223"/>
                <a:gd name="T13" fmla="*/ 16 h 203"/>
                <a:gd name="T14" fmla="*/ 171 w 223"/>
                <a:gd name="T15" fmla="*/ 6 h 203"/>
                <a:gd name="T16" fmla="*/ 157 w 223"/>
                <a:gd name="T17" fmla="*/ 0 h 203"/>
                <a:gd name="T18" fmla="*/ 153 w 223"/>
                <a:gd name="T19" fmla="*/ 0 h 203"/>
                <a:gd name="T20" fmla="*/ 150 w 223"/>
                <a:gd name="T21" fmla="*/ 0 h 203"/>
                <a:gd name="T22" fmla="*/ 165 w 223"/>
                <a:gd name="T23" fmla="*/ 8 h 203"/>
                <a:gd name="T24" fmla="*/ 178 w 223"/>
                <a:gd name="T25" fmla="*/ 18 h 203"/>
                <a:gd name="T26" fmla="*/ 190 w 223"/>
                <a:gd name="T27" fmla="*/ 27 h 203"/>
                <a:gd name="T28" fmla="*/ 200 w 223"/>
                <a:gd name="T29" fmla="*/ 41 h 203"/>
                <a:gd name="T30" fmla="*/ 207 w 223"/>
                <a:gd name="T31" fmla="*/ 54 h 203"/>
                <a:gd name="T32" fmla="*/ 213 w 223"/>
                <a:gd name="T33" fmla="*/ 68 h 203"/>
                <a:gd name="T34" fmla="*/ 217 w 223"/>
                <a:gd name="T35" fmla="*/ 85 h 203"/>
                <a:gd name="T36" fmla="*/ 219 w 223"/>
                <a:gd name="T37" fmla="*/ 101 h 203"/>
                <a:gd name="T38" fmla="*/ 217 w 223"/>
                <a:gd name="T39" fmla="*/ 122 h 203"/>
                <a:gd name="T40" fmla="*/ 211 w 223"/>
                <a:gd name="T41" fmla="*/ 141 h 203"/>
                <a:gd name="T42" fmla="*/ 203 w 223"/>
                <a:gd name="T43" fmla="*/ 156 h 203"/>
                <a:gd name="T44" fmla="*/ 192 w 223"/>
                <a:gd name="T45" fmla="*/ 172 h 203"/>
                <a:gd name="T46" fmla="*/ 194 w 223"/>
                <a:gd name="T47" fmla="*/ 172 h 203"/>
                <a:gd name="T48" fmla="*/ 194 w 223"/>
                <a:gd name="T49" fmla="*/ 172 h 203"/>
                <a:gd name="T50" fmla="*/ 196 w 223"/>
                <a:gd name="T51" fmla="*/ 172 h 203"/>
                <a:gd name="T52" fmla="*/ 198 w 223"/>
                <a:gd name="T53" fmla="*/ 172 h 203"/>
                <a:gd name="T54" fmla="*/ 209 w 223"/>
                <a:gd name="T55" fmla="*/ 156 h 203"/>
                <a:gd name="T56" fmla="*/ 217 w 223"/>
                <a:gd name="T57" fmla="*/ 139 h 203"/>
                <a:gd name="T58" fmla="*/ 221 w 223"/>
                <a:gd name="T59" fmla="*/ 122 h 203"/>
                <a:gd name="T60" fmla="*/ 223 w 223"/>
                <a:gd name="T61" fmla="*/ 101 h 203"/>
                <a:gd name="T62" fmla="*/ 19 w 223"/>
                <a:gd name="T63" fmla="*/ 39 h 203"/>
                <a:gd name="T64" fmla="*/ 11 w 223"/>
                <a:gd name="T65" fmla="*/ 52 h 203"/>
                <a:gd name="T66" fmla="*/ 6 w 223"/>
                <a:gd name="T67" fmla="*/ 68 h 203"/>
                <a:gd name="T68" fmla="*/ 0 w 223"/>
                <a:gd name="T69" fmla="*/ 83 h 203"/>
                <a:gd name="T70" fmla="*/ 0 w 223"/>
                <a:gd name="T71" fmla="*/ 101 h 203"/>
                <a:gd name="T72" fmla="*/ 0 w 223"/>
                <a:gd name="T73" fmla="*/ 114 h 203"/>
                <a:gd name="T74" fmla="*/ 2 w 223"/>
                <a:gd name="T75" fmla="*/ 126 h 203"/>
                <a:gd name="T76" fmla="*/ 6 w 223"/>
                <a:gd name="T77" fmla="*/ 137 h 203"/>
                <a:gd name="T78" fmla="*/ 9 w 223"/>
                <a:gd name="T79" fmla="*/ 149 h 203"/>
                <a:gd name="T80" fmla="*/ 15 w 223"/>
                <a:gd name="T81" fmla="*/ 158 h 203"/>
                <a:gd name="T82" fmla="*/ 23 w 223"/>
                <a:gd name="T83" fmla="*/ 170 h 203"/>
                <a:gd name="T84" fmla="*/ 31 w 223"/>
                <a:gd name="T85" fmla="*/ 178 h 203"/>
                <a:gd name="T86" fmla="*/ 38 w 223"/>
                <a:gd name="T87" fmla="*/ 185 h 203"/>
                <a:gd name="T88" fmla="*/ 40 w 223"/>
                <a:gd name="T89" fmla="*/ 187 h 203"/>
                <a:gd name="T90" fmla="*/ 42 w 223"/>
                <a:gd name="T91" fmla="*/ 187 h 203"/>
                <a:gd name="T92" fmla="*/ 59 w 223"/>
                <a:gd name="T93" fmla="*/ 197 h 203"/>
                <a:gd name="T94" fmla="*/ 77 w 223"/>
                <a:gd name="T95" fmla="*/ 203 h 203"/>
                <a:gd name="T96" fmla="*/ 61 w 223"/>
                <a:gd name="T97" fmla="*/ 197 h 203"/>
                <a:gd name="T98" fmla="*/ 46 w 223"/>
                <a:gd name="T99" fmla="*/ 187 h 203"/>
                <a:gd name="T100" fmla="*/ 34 w 223"/>
                <a:gd name="T101" fmla="*/ 178 h 203"/>
                <a:gd name="T102" fmla="*/ 23 w 223"/>
                <a:gd name="T103" fmla="*/ 164 h 203"/>
                <a:gd name="T104" fmla="*/ 15 w 223"/>
                <a:gd name="T105" fmla="*/ 151 h 203"/>
                <a:gd name="T106" fmla="*/ 9 w 223"/>
                <a:gd name="T107" fmla="*/ 135 h 203"/>
                <a:gd name="T108" fmla="*/ 6 w 223"/>
                <a:gd name="T109" fmla="*/ 118 h 203"/>
                <a:gd name="T110" fmla="*/ 4 w 223"/>
                <a:gd name="T111" fmla="*/ 101 h 203"/>
                <a:gd name="T112" fmla="*/ 6 w 223"/>
                <a:gd name="T113" fmla="*/ 83 h 203"/>
                <a:gd name="T114" fmla="*/ 9 w 223"/>
                <a:gd name="T115" fmla="*/ 66 h 203"/>
                <a:gd name="T116" fmla="*/ 17 w 223"/>
                <a:gd name="T117" fmla="*/ 51 h 203"/>
                <a:gd name="T118" fmla="*/ 27 w 223"/>
                <a:gd name="T119" fmla="*/ 35 h 203"/>
                <a:gd name="T120" fmla="*/ 23 w 223"/>
                <a:gd name="T121" fmla="*/ 37 h 203"/>
                <a:gd name="T122" fmla="*/ 19 w 223"/>
                <a:gd name="T123" fmla="*/ 39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23"/>
                <a:gd name="T187" fmla="*/ 0 h 203"/>
                <a:gd name="T188" fmla="*/ 223 w 223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23" h="203">
                  <a:moveTo>
                    <a:pt x="223" y="101"/>
                  </a:moveTo>
                  <a:lnTo>
                    <a:pt x="221" y="85"/>
                  </a:lnTo>
                  <a:lnTo>
                    <a:pt x="219" y="70"/>
                  </a:lnTo>
                  <a:lnTo>
                    <a:pt x="213" y="54"/>
                  </a:lnTo>
                  <a:lnTo>
                    <a:pt x="205" y="41"/>
                  </a:lnTo>
                  <a:lnTo>
                    <a:pt x="196" y="27"/>
                  </a:lnTo>
                  <a:lnTo>
                    <a:pt x="184" y="16"/>
                  </a:lnTo>
                  <a:lnTo>
                    <a:pt x="171" y="6"/>
                  </a:lnTo>
                  <a:lnTo>
                    <a:pt x="157" y="0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65" y="8"/>
                  </a:lnTo>
                  <a:lnTo>
                    <a:pt x="178" y="18"/>
                  </a:lnTo>
                  <a:lnTo>
                    <a:pt x="190" y="27"/>
                  </a:lnTo>
                  <a:lnTo>
                    <a:pt x="200" y="41"/>
                  </a:lnTo>
                  <a:lnTo>
                    <a:pt x="207" y="54"/>
                  </a:lnTo>
                  <a:lnTo>
                    <a:pt x="213" y="68"/>
                  </a:lnTo>
                  <a:lnTo>
                    <a:pt x="217" y="85"/>
                  </a:lnTo>
                  <a:lnTo>
                    <a:pt x="219" y="101"/>
                  </a:lnTo>
                  <a:lnTo>
                    <a:pt x="217" y="122"/>
                  </a:lnTo>
                  <a:lnTo>
                    <a:pt x="211" y="141"/>
                  </a:lnTo>
                  <a:lnTo>
                    <a:pt x="203" y="156"/>
                  </a:lnTo>
                  <a:lnTo>
                    <a:pt x="192" y="172"/>
                  </a:lnTo>
                  <a:lnTo>
                    <a:pt x="194" y="172"/>
                  </a:lnTo>
                  <a:lnTo>
                    <a:pt x="196" y="172"/>
                  </a:lnTo>
                  <a:lnTo>
                    <a:pt x="198" y="172"/>
                  </a:lnTo>
                  <a:lnTo>
                    <a:pt x="209" y="156"/>
                  </a:lnTo>
                  <a:lnTo>
                    <a:pt x="217" y="139"/>
                  </a:lnTo>
                  <a:lnTo>
                    <a:pt x="221" y="122"/>
                  </a:lnTo>
                  <a:lnTo>
                    <a:pt x="223" y="101"/>
                  </a:lnTo>
                  <a:close/>
                  <a:moveTo>
                    <a:pt x="19" y="39"/>
                  </a:moveTo>
                  <a:lnTo>
                    <a:pt x="11" y="52"/>
                  </a:lnTo>
                  <a:lnTo>
                    <a:pt x="6" y="68"/>
                  </a:lnTo>
                  <a:lnTo>
                    <a:pt x="0" y="83"/>
                  </a:lnTo>
                  <a:lnTo>
                    <a:pt x="0" y="101"/>
                  </a:lnTo>
                  <a:lnTo>
                    <a:pt x="0" y="114"/>
                  </a:lnTo>
                  <a:lnTo>
                    <a:pt x="2" y="126"/>
                  </a:lnTo>
                  <a:lnTo>
                    <a:pt x="6" y="137"/>
                  </a:lnTo>
                  <a:lnTo>
                    <a:pt x="9" y="149"/>
                  </a:lnTo>
                  <a:lnTo>
                    <a:pt x="15" y="158"/>
                  </a:lnTo>
                  <a:lnTo>
                    <a:pt x="23" y="170"/>
                  </a:lnTo>
                  <a:lnTo>
                    <a:pt x="31" y="178"/>
                  </a:lnTo>
                  <a:lnTo>
                    <a:pt x="38" y="185"/>
                  </a:lnTo>
                  <a:lnTo>
                    <a:pt x="40" y="187"/>
                  </a:lnTo>
                  <a:lnTo>
                    <a:pt x="42" y="187"/>
                  </a:lnTo>
                  <a:lnTo>
                    <a:pt x="59" y="197"/>
                  </a:lnTo>
                  <a:lnTo>
                    <a:pt x="77" y="203"/>
                  </a:lnTo>
                  <a:lnTo>
                    <a:pt x="61" y="197"/>
                  </a:lnTo>
                  <a:lnTo>
                    <a:pt x="46" y="187"/>
                  </a:lnTo>
                  <a:lnTo>
                    <a:pt x="34" y="178"/>
                  </a:lnTo>
                  <a:lnTo>
                    <a:pt x="23" y="164"/>
                  </a:lnTo>
                  <a:lnTo>
                    <a:pt x="15" y="151"/>
                  </a:lnTo>
                  <a:lnTo>
                    <a:pt x="9" y="135"/>
                  </a:lnTo>
                  <a:lnTo>
                    <a:pt x="6" y="118"/>
                  </a:lnTo>
                  <a:lnTo>
                    <a:pt x="4" y="101"/>
                  </a:lnTo>
                  <a:lnTo>
                    <a:pt x="6" y="83"/>
                  </a:lnTo>
                  <a:lnTo>
                    <a:pt x="9" y="66"/>
                  </a:lnTo>
                  <a:lnTo>
                    <a:pt x="17" y="51"/>
                  </a:lnTo>
                  <a:lnTo>
                    <a:pt x="27" y="35"/>
                  </a:lnTo>
                  <a:lnTo>
                    <a:pt x="23" y="37"/>
                  </a:lnTo>
                  <a:lnTo>
                    <a:pt x="19" y="39"/>
                  </a:lnTo>
                  <a:close/>
                </a:path>
              </a:pathLst>
            </a:custGeom>
            <a:solidFill>
              <a:srgbClr val="A9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00" name="Freeform 647">
              <a:extLst>
                <a:ext uri="{FF2B5EF4-FFF2-40B4-BE49-F238E27FC236}">
                  <a16:creationId xmlns:a16="http://schemas.microsoft.com/office/drawing/2014/main" id="{446A87B8-A090-0CD1-2A0F-FC3E938840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40" y="2749"/>
              <a:ext cx="219" cy="208"/>
            </a:xfrm>
            <a:custGeom>
              <a:avLst/>
              <a:gdLst>
                <a:gd name="T0" fmla="*/ 217 w 219"/>
                <a:gd name="T1" fmla="*/ 85 h 208"/>
                <a:gd name="T2" fmla="*/ 207 w 219"/>
                <a:gd name="T3" fmla="*/ 54 h 208"/>
                <a:gd name="T4" fmla="*/ 190 w 219"/>
                <a:gd name="T5" fmla="*/ 27 h 208"/>
                <a:gd name="T6" fmla="*/ 165 w 219"/>
                <a:gd name="T7" fmla="*/ 8 h 208"/>
                <a:gd name="T8" fmla="*/ 150 w 219"/>
                <a:gd name="T9" fmla="*/ 0 h 208"/>
                <a:gd name="T10" fmla="*/ 161 w 219"/>
                <a:gd name="T11" fmla="*/ 8 h 208"/>
                <a:gd name="T12" fmla="*/ 186 w 219"/>
                <a:gd name="T13" fmla="*/ 27 h 208"/>
                <a:gd name="T14" fmla="*/ 203 w 219"/>
                <a:gd name="T15" fmla="*/ 54 h 208"/>
                <a:gd name="T16" fmla="*/ 213 w 219"/>
                <a:gd name="T17" fmla="*/ 85 h 208"/>
                <a:gd name="T18" fmla="*/ 213 w 219"/>
                <a:gd name="T19" fmla="*/ 122 h 208"/>
                <a:gd name="T20" fmla="*/ 199 w 219"/>
                <a:gd name="T21" fmla="*/ 158 h 208"/>
                <a:gd name="T22" fmla="*/ 190 w 219"/>
                <a:gd name="T23" fmla="*/ 172 h 208"/>
                <a:gd name="T24" fmla="*/ 194 w 219"/>
                <a:gd name="T25" fmla="*/ 172 h 208"/>
                <a:gd name="T26" fmla="*/ 203 w 219"/>
                <a:gd name="T27" fmla="*/ 156 h 208"/>
                <a:gd name="T28" fmla="*/ 217 w 219"/>
                <a:gd name="T29" fmla="*/ 122 h 208"/>
                <a:gd name="T30" fmla="*/ 21 w 219"/>
                <a:gd name="T31" fmla="*/ 37 h 208"/>
                <a:gd name="T32" fmla="*/ 6 w 219"/>
                <a:gd name="T33" fmla="*/ 66 h 208"/>
                <a:gd name="T34" fmla="*/ 0 w 219"/>
                <a:gd name="T35" fmla="*/ 101 h 208"/>
                <a:gd name="T36" fmla="*/ 2 w 219"/>
                <a:gd name="T37" fmla="*/ 128 h 208"/>
                <a:gd name="T38" fmla="*/ 11 w 219"/>
                <a:gd name="T39" fmla="*/ 151 h 208"/>
                <a:gd name="T40" fmla="*/ 25 w 219"/>
                <a:gd name="T41" fmla="*/ 172 h 208"/>
                <a:gd name="T42" fmla="*/ 42 w 219"/>
                <a:gd name="T43" fmla="*/ 187 h 208"/>
                <a:gd name="T44" fmla="*/ 59 w 219"/>
                <a:gd name="T45" fmla="*/ 199 h 208"/>
                <a:gd name="T46" fmla="*/ 77 w 219"/>
                <a:gd name="T47" fmla="*/ 203 h 208"/>
                <a:gd name="T48" fmla="*/ 79 w 219"/>
                <a:gd name="T49" fmla="*/ 203 h 208"/>
                <a:gd name="T50" fmla="*/ 48 w 219"/>
                <a:gd name="T51" fmla="*/ 189 h 208"/>
                <a:gd name="T52" fmla="*/ 25 w 219"/>
                <a:gd name="T53" fmla="*/ 166 h 208"/>
                <a:gd name="T54" fmla="*/ 9 w 219"/>
                <a:gd name="T55" fmla="*/ 135 h 208"/>
                <a:gd name="T56" fmla="*/ 4 w 219"/>
                <a:gd name="T57" fmla="*/ 101 h 208"/>
                <a:gd name="T58" fmla="*/ 9 w 219"/>
                <a:gd name="T59" fmla="*/ 66 h 208"/>
                <a:gd name="T60" fmla="*/ 27 w 219"/>
                <a:gd name="T61" fmla="*/ 33 h 208"/>
                <a:gd name="T62" fmla="*/ 21 w 219"/>
                <a:gd name="T63" fmla="*/ 37 h 208"/>
                <a:gd name="T64" fmla="*/ 115 w 219"/>
                <a:gd name="T65" fmla="*/ 208 h 208"/>
                <a:gd name="T66" fmla="*/ 107 w 219"/>
                <a:gd name="T67" fmla="*/ 207 h 208"/>
                <a:gd name="T68" fmla="*/ 117 w 219"/>
                <a:gd name="T69" fmla="*/ 207 h 20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9"/>
                <a:gd name="T106" fmla="*/ 0 h 208"/>
                <a:gd name="T107" fmla="*/ 219 w 219"/>
                <a:gd name="T108" fmla="*/ 208 h 20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9" h="208">
                  <a:moveTo>
                    <a:pt x="219" y="101"/>
                  </a:moveTo>
                  <a:lnTo>
                    <a:pt x="217" y="85"/>
                  </a:lnTo>
                  <a:lnTo>
                    <a:pt x="215" y="68"/>
                  </a:lnTo>
                  <a:lnTo>
                    <a:pt x="207" y="54"/>
                  </a:lnTo>
                  <a:lnTo>
                    <a:pt x="199" y="41"/>
                  </a:lnTo>
                  <a:lnTo>
                    <a:pt x="190" y="27"/>
                  </a:lnTo>
                  <a:lnTo>
                    <a:pt x="178" y="16"/>
                  </a:lnTo>
                  <a:lnTo>
                    <a:pt x="165" y="8"/>
                  </a:lnTo>
                  <a:lnTo>
                    <a:pt x="151" y="0"/>
                  </a:lnTo>
                  <a:lnTo>
                    <a:pt x="150" y="0"/>
                  </a:lnTo>
                  <a:lnTo>
                    <a:pt x="146" y="2"/>
                  </a:lnTo>
                  <a:lnTo>
                    <a:pt x="161" y="8"/>
                  </a:lnTo>
                  <a:lnTo>
                    <a:pt x="173" y="18"/>
                  </a:lnTo>
                  <a:lnTo>
                    <a:pt x="186" y="27"/>
                  </a:lnTo>
                  <a:lnTo>
                    <a:pt x="196" y="41"/>
                  </a:lnTo>
                  <a:lnTo>
                    <a:pt x="203" y="54"/>
                  </a:lnTo>
                  <a:lnTo>
                    <a:pt x="209" y="68"/>
                  </a:lnTo>
                  <a:lnTo>
                    <a:pt x="213" y="85"/>
                  </a:lnTo>
                  <a:lnTo>
                    <a:pt x="215" y="101"/>
                  </a:lnTo>
                  <a:lnTo>
                    <a:pt x="213" y="122"/>
                  </a:lnTo>
                  <a:lnTo>
                    <a:pt x="207" y="141"/>
                  </a:lnTo>
                  <a:lnTo>
                    <a:pt x="199" y="158"/>
                  </a:lnTo>
                  <a:lnTo>
                    <a:pt x="188" y="174"/>
                  </a:lnTo>
                  <a:lnTo>
                    <a:pt x="190" y="172"/>
                  </a:lnTo>
                  <a:lnTo>
                    <a:pt x="192" y="172"/>
                  </a:lnTo>
                  <a:lnTo>
                    <a:pt x="194" y="172"/>
                  </a:lnTo>
                  <a:lnTo>
                    <a:pt x="203" y="156"/>
                  </a:lnTo>
                  <a:lnTo>
                    <a:pt x="213" y="139"/>
                  </a:lnTo>
                  <a:lnTo>
                    <a:pt x="217" y="122"/>
                  </a:lnTo>
                  <a:lnTo>
                    <a:pt x="219" y="101"/>
                  </a:lnTo>
                  <a:close/>
                  <a:moveTo>
                    <a:pt x="21" y="37"/>
                  </a:moveTo>
                  <a:lnTo>
                    <a:pt x="11" y="51"/>
                  </a:lnTo>
                  <a:lnTo>
                    <a:pt x="6" y="66"/>
                  </a:lnTo>
                  <a:lnTo>
                    <a:pt x="2" y="83"/>
                  </a:lnTo>
                  <a:lnTo>
                    <a:pt x="0" y="101"/>
                  </a:lnTo>
                  <a:lnTo>
                    <a:pt x="0" y="114"/>
                  </a:lnTo>
                  <a:lnTo>
                    <a:pt x="2" y="128"/>
                  </a:lnTo>
                  <a:lnTo>
                    <a:pt x="6" y="139"/>
                  </a:lnTo>
                  <a:lnTo>
                    <a:pt x="11" y="151"/>
                  </a:lnTo>
                  <a:lnTo>
                    <a:pt x="17" y="160"/>
                  </a:lnTo>
                  <a:lnTo>
                    <a:pt x="25" y="172"/>
                  </a:lnTo>
                  <a:lnTo>
                    <a:pt x="32" y="180"/>
                  </a:lnTo>
                  <a:lnTo>
                    <a:pt x="42" y="187"/>
                  </a:lnTo>
                  <a:lnTo>
                    <a:pt x="50" y="193"/>
                  </a:lnTo>
                  <a:lnTo>
                    <a:pt x="59" y="199"/>
                  </a:lnTo>
                  <a:lnTo>
                    <a:pt x="69" y="203"/>
                  </a:lnTo>
                  <a:lnTo>
                    <a:pt x="77" y="203"/>
                  </a:lnTo>
                  <a:lnTo>
                    <a:pt x="79" y="203"/>
                  </a:lnTo>
                  <a:lnTo>
                    <a:pt x="63" y="197"/>
                  </a:lnTo>
                  <a:lnTo>
                    <a:pt x="48" y="189"/>
                  </a:lnTo>
                  <a:lnTo>
                    <a:pt x="36" y="178"/>
                  </a:lnTo>
                  <a:lnTo>
                    <a:pt x="25" y="166"/>
                  </a:lnTo>
                  <a:lnTo>
                    <a:pt x="15" y="151"/>
                  </a:lnTo>
                  <a:lnTo>
                    <a:pt x="9" y="135"/>
                  </a:lnTo>
                  <a:lnTo>
                    <a:pt x="6" y="120"/>
                  </a:lnTo>
                  <a:lnTo>
                    <a:pt x="4" y="101"/>
                  </a:lnTo>
                  <a:lnTo>
                    <a:pt x="6" y="83"/>
                  </a:lnTo>
                  <a:lnTo>
                    <a:pt x="9" y="66"/>
                  </a:lnTo>
                  <a:lnTo>
                    <a:pt x="17" y="49"/>
                  </a:lnTo>
                  <a:lnTo>
                    <a:pt x="27" y="33"/>
                  </a:lnTo>
                  <a:lnTo>
                    <a:pt x="25" y="35"/>
                  </a:lnTo>
                  <a:lnTo>
                    <a:pt x="21" y="37"/>
                  </a:lnTo>
                  <a:close/>
                  <a:moveTo>
                    <a:pt x="123" y="207"/>
                  </a:moveTo>
                  <a:lnTo>
                    <a:pt x="115" y="208"/>
                  </a:lnTo>
                  <a:lnTo>
                    <a:pt x="107" y="207"/>
                  </a:lnTo>
                  <a:lnTo>
                    <a:pt x="109" y="207"/>
                  </a:lnTo>
                  <a:lnTo>
                    <a:pt x="117" y="207"/>
                  </a:lnTo>
                  <a:lnTo>
                    <a:pt x="123" y="207"/>
                  </a:lnTo>
                  <a:close/>
                </a:path>
              </a:pathLst>
            </a:custGeom>
            <a:solidFill>
              <a:srgbClr val="ABA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01" name="Freeform 648">
              <a:extLst>
                <a:ext uri="{FF2B5EF4-FFF2-40B4-BE49-F238E27FC236}">
                  <a16:creationId xmlns:a16="http://schemas.microsoft.com/office/drawing/2014/main" id="{FB513768-BA2B-35DD-20A7-98A2714321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42" y="2749"/>
              <a:ext cx="215" cy="208"/>
            </a:xfrm>
            <a:custGeom>
              <a:avLst/>
              <a:gdLst>
                <a:gd name="T0" fmla="*/ 213 w 215"/>
                <a:gd name="T1" fmla="*/ 85 h 208"/>
                <a:gd name="T2" fmla="*/ 203 w 215"/>
                <a:gd name="T3" fmla="*/ 54 h 208"/>
                <a:gd name="T4" fmla="*/ 186 w 215"/>
                <a:gd name="T5" fmla="*/ 27 h 208"/>
                <a:gd name="T6" fmla="*/ 161 w 215"/>
                <a:gd name="T7" fmla="*/ 8 h 208"/>
                <a:gd name="T8" fmla="*/ 144 w 215"/>
                <a:gd name="T9" fmla="*/ 2 h 208"/>
                <a:gd name="T10" fmla="*/ 155 w 215"/>
                <a:gd name="T11" fmla="*/ 10 h 208"/>
                <a:gd name="T12" fmla="*/ 180 w 215"/>
                <a:gd name="T13" fmla="*/ 27 h 208"/>
                <a:gd name="T14" fmla="*/ 199 w 215"/>
                <a:gd name="T15" fmla="*/ 54 h 208"/>
                <a:gd name="T16" fmla="*/ 209 w 215"/>
                <a:gd name="T17" fmla="*/ 85 h 208"/>
                <a:gd name="T18" fmla="*/ 211 w 215"/>
                <a:gd name="T19" fmla="*/ 112 h 208"/>
                <a:gd name="T20" fmla="*/ 207 w 215"/>
                <a:gd name="T21" fmla="*/ 131 h 208"/>
                <a:gd name="T22" fmla="*/ 194 w 215"/>
                <a:gd name="T23" fmla="*/ 158 h 208"/>
                <a:gd name="T24" fmla="*/ 184 w 215"/>
                <a:gd name="T25" fmla="*/ 174 h 208"/>
                <a:gd name="T26" fmla="*/ 199 w 215"/>
                <a:gd name="T27" fmla="*/ 156 h 208"/>
                <a:gd name="T28" fmla="*/ 213 w 215"/>
                <a:gd name="T29" fmla="*/ 122 h 208"/>
                <a:gd name="T30" fmla="*/ 23 w 215"/>
                <a:gd name="T31" fmla="*/ 35 h 208"/>
                <a:gd name="T32" fmla="*/ 5 w 215"/>
                <a:gd name="T33" fmla="*/ 66 h 208"/>
                <a:gd name="T34" fmla="*/ 0 w 215"/>
                <a:gd name="T35" fmla="*/ 101 h 208"/>
                <a:gd name="T36" fmla="*/ 5 w 215"/>
                <a:gd name="T37" fmla="*/ 135 h 208"/>
                <a:gd name="T38" fmla="*/ 19 w 215"/>
                <a:gd name="T39" fmla="*/ 164 h 208"/>
                <a:gd name="T40" fmla="*/ 42 w 215"/>
                <a:gd name="T41" fmla="*/ 187 h 208"/>
                <a:gd name="T42" fmla="*/ 73 w 215"/>
                <a:gd name="T43" fmla="*/ 203 h 208"/>
                <a:gd name="T44" fmla="*/ 75 w 215"/>
                <a:gd name="T45" fmla="*/ 203 h 208"/>
                <a:gd name="T46" fmla="*/ 82 w 215"/>
                <a:gd name="T47" fmla="*/ 203 h 208"/>
                <a:gd name="T48" fmla="*/ 52 w 215"/>
                <a:gd name="T49" fmla="*/ 189 h 208"/>
                <a:gd name="T50" fmla="*/ 27 w 215"/>
                <a:gd name="T51" fmla="*/ 166 h 208"/>
                <a:gd name="T52" fmla="*/ 9 w 215"/>
                <a:gd name="T53" fmla="*/ 137 h 208"/>
                <a:gd name="T54" fmla="*/ 4 w 215"/>
                <a:gd name="T55" fmla="*/ 101 h 208"/>
                <a:gd name="T56" fmla="*/ 9 w 215"/>
                <a:gd name="T57" fmla="*/ 64 h 208"/>
                <a:gd name="T58" fmla="*/ 28 w 215"/>
                <a:gd name="T59" fmla="*/ 33 h 208"/>
                <a:gd name="T60" fmla="*/ 23 w 215"/>
                <a:gd name="T61" fmla="*/ 35 h 208"/>
                <a:gd name="T62" fmla="*/ 125 w 215"/>
                <a:gd name="T63" fmla="*/ 207 h 208"/>
                <a:gd name="T64" fmla="*/ 107 w 215"/>
                <a:gd name="T65" fmla="*/ 208 h 208"/>
                <a:gd name="T66" fmla="*/ 98 w 215"/>
                <a:gd name="T67" fmla="*/ 205 h 208"/>
                <a:gd name="T68" fmla="*/ 101 w 215"/>
                <a:gd name="T69" fmla="*/ 205 h 208"/>
                <a:gd name="T70" fmla="*/ 119 w 215"/>
                <a:gd name="T71" fmla="*/ 205 h 208"/>
                <a:gd name="T72" fmla="*/ 55 w 215"/>
                <a:gd name="T73" fmla="*/ 10 h 208"/>
                <a:gd name="T74" fmla="*/ 65 w 215"/>
                <a:gd name="T75" fmla="*/ 6 h 208"/>
                <a:gd name="T76" fmla="*/ 55 w 215"/>
                <a:gd name="T77" fmla="*/ 10 h 20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15"/>
                <a:gd name="T118" fmla="*/ 0 h 208"/>
                <a:gd name="T119" fmla="*/ 215 w 215"/>
                <a:gd name="T120" fmla="*/ 208 h 20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15" h="208">
                  <a:moveTo>
                    <a:pt x="215" y="101"/>
                  </a:moveTo>
                  <a:lnTo>
                    <a:pt x="213" y="85"/>
                  </a:lnTo>
                  <a:lnTo>
                    <a:pt x="209" y="68"/>
                  </a:lnTo>
                  <a:lnTo>
                    <a:pt x="203" y="54"/>
                  </a:lnTo>
                  <a:lnTo>
                    <a:pt x="196" y="41"/>
                  </a:lnTo>
                  <a:lnTo>
                    <a:pt x="186" y="27"/>
                  </a:lnTo>
                  <a:lnTo>
                    <a:pt x="174" y="18"/>
                  </a:lnTo>
                  <a:lnTo>
                    <a:pt x="161" y="8"/>
                  </a:lnTo>
                  <a:lnTo>
                    <a:pt x="146" y="0"/>
                  </a:lnTo>
                  <a:lnTo>
                    <a:pt x="144" y="2"/>
                  </a:lnTo>
                  <a:lnTo>
                    <a:pt x="140" y="2"/>
                  </a:lnTo>
                  <a:lnTo>
                    <a:pt x="155" y="10"/>
                  </a:lnTo>
                  <a:lnTo>
                    <a:pt x="169" y="18"/>
                  </a:lnTo>
                  <a:lnTo>
                    <a:pt x="180" y="27"/>
                  </a:lnTo>
                  <a:lnTo>
                    <a:pt x="192" y="41"/>
                  </a:lnTo>
                  <a:lnTo>
                    <a:pt x="199" y="54"/>
                  </a:lnTo>
                  <a:lnTo>
                    <a:pt x="205" y="68"/>
                  </a:lnTo>
                  <a:lnTo>
                    <a:pt x="209" y="85"/>
                  </a:lnTo>
                  <a:lnTo>
                    <a:pt x="211" y="101"/>
                  </a:lnTo>
                  <a:lnTo>
                    <a:pt x="211" y="112"/>
                  </a:lnTo>
                  <a:lnTo>
                    <a:pt x="209" y="122"/>
                  </a:lnTo>
                  <a:lnTo>
                    <a:pt x="207" y="131"/>
                  </a:lnTo>
                  <a:lnTo>
                    <a:pt x="203" y="141"/>
                  </a:lnTo>
                  <a:lnTo>
                    <a:pt x="194" y="158"/>
                  </a:lnTo>
                  <a:lnTo>
                    <a:pt x="182" y="174"/>
                  </a:lnTo>
                  <a:lnTo>
                    <a:pt x="184" y="174"/>
                  </a:lnTo>
                  <a:lnTo>
                    <a:pt x="188" y="172"/>
                  </a:lnTo>
                  <a:lnTo>
                    <a:pt x="199" y="156"/>
                  </a:lnTo>
                  <a:lnTo>
                    <a:pt x="207" y="141"/>
                  </a:lnTo>
                  <a:lnTo>
                    <a:pt x="213" y="122"/>
                  </a:lnTo>
                  <a:lnTo>
                    <a:pt x="215" y="101"/>
                  </a:lnTo>
                  <a:close/>
                  <a:moveTo>
                    <a:pt x="23" y="35"/>
                  </a:moveTo>
                  <a:lnTo>
                    <a:pt x="13" y="51"/>
                  </a:lnTo>
                  <a:lnTo>
                    <a:pt x="5" y="66"/>
                  </a:lnTo>
                  <a:lnTo>
                    <a:pt x="2" y="83"/>
                  </a:lnTo>
                  <a:lnTo>
                    <a:pt x="0" y="101"/>
                  </a:lnTo>
                  <a:lnTo>
                    <a:pt x="2" y="118"/>
                  </a:lnTo>
                  <a:lnTo>
                    <a:pt x="5" y="135"/>
                  </a:lnTo>
                  <a:lnTo>
                    <a:pt x="11" y="151"/>
                  </a:lnTo>
                  <a:lnTo>
                    <a:pt x="19" y="164"/>
                  </a:lnTo>
                  <a:lnTo>
                    <a:pt x="30" y="178"/>
                  </a:lnTo>
                  <a:lnTo>
                    <a:pt x="42" y="187"/>
                  </a:lnTo>
                  <a:lnTo>
                    <a:pt x="57" y="197"/>
                  </a:lnTo>
                  <a:lnTo>
                    <a:pt x="73" y="203"/>
                  </a:lnTo>
                  <a:lnTo>
                    <a:pt x="75" y="203"/>
                  </a:lnTo>
                  <a:lnTo>
                    <a:pt x="78" y="203"/>
                  </a:lnTo>
                  <a:lnTo>
                    <a:pt x="82" y="203"/>
                  </a:lnTo>
                  <a:lnTo>
                    <a:pt x="65" y="197"/>
                  </a:lnTo>
                  <a:lnTo>
                    <a:pt x="52" y="189"/>
                  </a:lnTo>
                  <a:lnTo>
                    <a:pt x="38" y="178"/>
                  </a:lnTo>
                  <a:lnTo>
                    <a:pt x="27" y="166"/>
                  </a:lnTo>
                  <a:lnTo>
                    <a:pt x="17" y="153"/>
                  </a:lnTo>
                  <a:lnTo>
                    <a:pt x="9" y="137"/>
                  </a:lnTo>
                  <a:lnTo>
                    <a:pt x="5" y="120"/>
                  </a:lnTo>
                  <a:lnTo>
                    <a:pt x="4" y="101"/>
                  </a:lnTo>
                  <a:lnTo>
                    <a:pt x="5" y="81"/>
                  </a:lnTo>
                  <a:lnTo>
                    <a:pt x="9" y="64"/>
                  </a:lnTo>
                  <a:lnTo>
                    <a:pt x="19" y="47"/>
                  </a:lnTo>
                  <a:lnTo>
                    <a:pt x="28" y="33"/>
                  </a:lnTo>
                  <a:lnTo>
                    <a:pt x="27" y="33"/>
                  </a:lnTo>
                  <a:lnTo>
                    <a:pt x="23" y="35"/>
                  </a:lnTo>
                  <a:close/>
                  <a:moveTo>
                    <a:pt x="132" y="203"/>
                  </a:moveTo>
                  <a:lnTo>
                    <a:pt x="125" y="207"/>
                  </a:lnTo>
                  <a:lnTo>
                    <a:pt x="115" y="208"/>
                  </a:lnTo>
                  <a:lnTo>
                    <a:pt x="107" y="208"/>
                  </a:lnTo>
                  <a:lnTo>
                    <a:pt x="100" y="207"/>
                  </a:lnTo>
                  <a:lnTo>
                    <a:pt x="98" y="205"/>
                  </a:lnTo>
                  <a:lnTo>
                    <a:pt x="101" y="205"/>
                  </a:lnTo>
                  <a:lnTo>
                    <a:pt x="107" y="205"/>
                  </a:lnTo>
                  <a:lnTo>
                    <a:pt x="119" y="205"/>
                  </a:lnTo>
                  <a:lnTo>
                    <a:pt x="132" y="203"/>
                  </a:lnTo>
                  <a:close/>
                  <a:moveTo>
                    <a:pt x="55" y="10"/>
                  </a:moveTo>
                  <a:lnTo>
                    <a:pt x="59" y="8"/>
                  </a:lnTo>
                  <a:lnTo>
                    <a:pt x="65" y="6"/>
                  </a:lnTo>
                  <a:lnTo>
                    <a:pt x="59" y="8"/>
                  </a:lnTo>
                  <a:lnTo>
                    <a:pt x="55" y="10"/>
                  </a:lnTo>
                  <a:close/>
                </a:path>
              </a:pathLst>
            </a:custGeom>
            <a:solidFill>
              <a:srgbClr val="ABA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02" name="Freeform 649">
              <a:extLst>
                <a:ext uri="{FF2B5EF4-FFF2-40B4-BE49-F238E27FC236}">
                  <a16:creationId xmlns:a16="http://schemas.microsoft.com/office/drawing/2014/main" id="{5201C897-7258-33F6-736E-49C93FD460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44" y="2751"/>
              <a:ext cx="211" cy="205"/>
            </a:xfrm>
            <a:custGeom>
              <a:avLst/>
              <a:gdLst>
                <a:gd name="T0" fmla="*/ 209 w 211"/>
                <a:gd name="T1" fmla="*/ 83 h 205"/>
                <a:gd name="T2" fmla="*/ 199 w 211"/>
                <a:gd name="T3" fmla="*/ 52 h 205"/>
                <a:gd name="T4" fmla="*/ 182 w 211"/>
                <a:gd name="T5" fmla="*/ 25 h 205"/>
                <a:gd name="T6" fmla="*/ 157 w 211"/>
                <a:gd name="T7" fmla="*/ 6 h 205"/>
                <a:gd name="T8" fmla="*/ 138 w 211"/>
                <a:gd name="T9" fmla="*/ 0 h 205"/>
                <a:gd name="T10" fmla="*/ 151 w 211"/>
                <a:gd name="T11" fmla="*/ 8 h 205"/>
                <a:gd name="T12" fmla="*/ 176 w 211"/>
                <a:gd name="T13" fmla="*/ 27 h 205"/>
                <a:gd name="T14" fmla="*/ 195 w 211"/>
                <a:gd name="T15" fmla="*/ 52 h 205"/>
                <a:gd name="T16" fmla="*/ 205 w 211"/>
                <a:gd name="T17" fmla="*/ 83 h 205"/>
                <a:gd name="T18" fmla="*/ 207 w 211"/>
                <a:gd name="T19" fmla="*/ 110 h 205"/>
                <a:gd name="T20" fmla="*/ 203 w 211"/>
                <a:gd name="T21" fmla="*/ 131 h 205"/>
                <a:gd name="T22" fmla="*/ 194 w 211"/>
                <a:gd name="T23" fmla="*/ 149 h 205"/>
                <a:gd name="T24" fmla="*/ 182 w 211"/>
                <a:gd name="T25" fmla="*/ 166 h 205"/>
                <a:gd name="T26" fmla="*/ 180 w 211"/>
                <a:gd name="T27" fmla="*/ 172 h 205"/>
                <a:gd name="T28" fmla="*/ 195 w 211"/>
                <a:gd name="T29" fmla="*/ 156 h 205"/>
                <a:gd name="T30" fmla="*/ 209 w 211"/>
                <a:gd name="T31" fmla="*/ 120 h 205"/>
                <a:gd name="T32" fmla="*/ 23 w 211"/>
                <a:gd name="T33" fmla="*/ 31 h 205"/>
                <a:gd name="T34" fmla="*/ 5 w 211"/>
                <a:gd name="T35" fmla="*/ 64 h 205"/>
                <a:gd name="T36" fmla="*/ 0 w 211"/>
                <a:gd name="T37" fmla="*/ 99 h 205"/>
                <a:gd name="T38" fmla="*/ 5 w 211"/>
                <a:gd name="T39" fmla="*/ 133 h 205"/>
                <a:gd name="T40" fmla="*/ 21 w 211"/>
                <a:gd name="T41" fmla="*/ 164 h 205"/>
                <a:gd name="T42" fmla="*/ 44 w 211"/>
                <a:gd name="T43" fmla="*/ 187 h 205"/>
                <a:gd name="T44" fmla="*/ 75 w 211"/>
                <a:gd name="T45" fmla="*/ 201 h 205"/>
                <a:gd name="T46" fmla="*/ 98 w 211"/>
                <a:gd name="T47" fmla="*/ 205 h 205"/>
                <a:gd name="T48" fmla="*/ 103 w 211"/>
                <a:gd name="T49" fmla="*/ 205 h 205"/>
                <a:gd name="T50" fmla="*/ 105 w 211"/>
                <a:gd name="T51" fmla="*/ 205 h 205"/>
                <a:gd name="T52" fmla="*/ 119 w 211"/>
                <a:gd name="T53" fmla="*/ 205 h 205"/>
                <a:gd name="T54" fmla="*/ 138 w 211"/>
                <a:gd name="T55" fmla="*/ 197 h 205"/>
                <a:gd name="T56" fmla="*/ 105 w 211"/>
                <a:gd name="T57" fmla="*/ 201 h 205"/>
                <a:gd name="T58" fmla="*/ 84 w 211"/>
                <a:gd name="T59" fmla="*/ 199 h 205"/>
                <a:gd name="T60" fmla="*/ 65 w 211"/>
                <a:gd name="T61" fmla="*/ 193 h 205"/>
                <a:gd name="T62" fmla="*/ 32 w 211"/>
                <a:gd name="T63" fmla="*/ 172 h 205"/>
                <a:gd name="T64" fmla="*/ 11 w 211"/>
                <a:gd name="T65" fmla="*/ 139 h 205"/>
                <a:gd name="T66" fmla="*/ 5 w 211"/>
                <a:gd name="T67" fmla="*/ 120 h 205"/>
                <a:gd name="T68" fmla="*/ 3 w 211"/>
                <a:gd name="T69" fmla="*/ 99 h 205"/>
                <a:gd name="T70" fmla="*/ 5 w 211"/>
                <a:gd name="T71" fmla="*/ 79 h 205"/>
                <a:gd name="T72" fmla="*/ 11 w 211"/>
                <a:gd name="T73" fmla="*/ 60 h 205"/>
                <a:gd name="T74" fmla="*/ 32 w 211"/>
                <a:gd name="T75" fmla="*/ 29 h 205"/>
                <a:gd name="T76" fmla="*/ 23 w 211"/>
                <a:gd name="T77" fmla="*/ 31 h 205"/>
                <a:gd name="T78" fmla="*/ 53 w 211"/>
                <a:gd name="T79" fmla="*/ 8 h 205"/>
                <a:gd name="T80" fmla="*/ 63 w 211"/>
                <a:gd name="T81" fmla="*/ 4 h 205"/>
                <a:gd name="T82" fmla="*/ 59 w 211"/>
                <a:gd name="T83" fmla="*/ 8 h 20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11"/>
                <a:gd name="T127" fmla="*/ 0 h 205"/>
                <a:gd name="T128" fmla="*/ 211 w 211"/>
                <a:gd name="T129" fmla="*/ 205 h 20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11" h="205">
                  <a:moveTo>
                    <a:pt x="211" y="99"/>
                  </a:moveTo>
                  <a:lnTo>
                    <a:pt x="209" y="83"/>
                  </a:lnTo>
                  <a:lnTo>
                    <a:pt x="205" y="66"/>
                  </a:lnTo>
                  <a:lnTo>
                    <a:pt x="199" y="52"/>
                  </a:lnTo>
                  <a:lnTo>
                    <a:pt x="192" y="39"/>
                  </a:lnTo>
                  <a:lnTo>
                    <a:pt x="182" y="25"/>
                  </a:lnTo>
                  <a:lnTo>
                    <a:pt x="169" y="16"/>
                  </a:lnTo>
                  <a:lnTo>
                    <a:pt x="157" y="6"/>
                  </a:lnTo>
                  <a:lnTo>
                    <a:pt x="142" y="0"/>
                  </a:lnTo>
                  <a:lnTo>
                    <a:pt x="138" y="0"/>
                  </a:lnTo>
                  <a:lnTo>
                    <a:pt x="136" y="2"/>
                  </a:lnTo>
                  <a:lnTo>
                    <a:pt x="151" y="8"/>
                  </a:lnTo>
                  <a:lnTo>
                    <a:pt x="165" y="16"/>
                  </a:lnTo>
                  <a:lnTo>
                    <a:pt x="176" y="27"/>
                  </a:lnTo>
                  <a:lnTo>
                    <a:pt x="188" y="39"/>
                  </a:lnTo>
                  <a:lnTo>
                    <a:pt x="195" y="52"/>
                  </a:lnTo>
                  <a:lnTo>
                    <a:pt x="201" y="66"/>
                  </a:lnTo>
                  <a:lnTo>
                    <a:pt x="205" y="83"/>
                  </a:lnTo>
                  <a:lnTo>
                    <a:pt x="207" y="99"/>
                  </a:lnTo>
                  <a:lnTo>
                    <a:pt x="207" y="110"/>
                  </a:lnTo>
                  <a:lnTo>
                    <a:pt x="205" y="120"/>
                  </a:lnTo>
                  <a:lnTo>
                    <a:pt x="203" y="131"/>
                  </a:lnTo>
                  <a:lnTo>
                    <a:pt x="199" y="141"/>
                  </a:lnTo>
                  <a:lnTo>
                    <a:pt x="194" y="149"/>
                  </a:lnTo>
                  <a:lnTo>
                    <a:pt x="188" y="158"/>
                  </a:lnTo>
                  <a:lnTo>
                    <a:pt x="182" y="166"/>
                  </a:lnTo>
                  <a:lnTo>
                    <a:pt x="176" y="174"/>
                  </a:lnTo>
                  <a:lnTo>
                    <a:pt x="180" y="172"/>
                  </a:lnTo>
                  <a:lnTo>
                    <a:pt x="184" y="172"/>
                  </a:lnTo>
                  <a:lnTo>
                    <a:pt x="195" y="156"/>
                  </a:lnTo>
                  <a:lnTo>
                    <a:pt x="203" y="139"/>
                  </a:lnTo>
                  <a:lnTo>
                    <a:pt x="209" y="120"/>
                  </a:lnTo>
                  <a:lnTo>
                    <a:pt x="211" y="99"/>
                  </a:lnTo>
                  <a:close/>
                  <a:moveTo>
                    <a:pt x="23" y="31"/>
                  </a:moveTo>
                  <a:lnTo>
                    <a:pt x="13" y="47"/>
                  </a:lnTo>
                  <a:lnTo>
                    <a:pt x="5" y="64"/>
                  </a:lnTo>
                  <a:lnTo>
                    <a:pt x="2" y="81"/>
                  </a:lnTo>
                  <a:lnTo>
                    <a:pt x="0" y="99"/>
                  </a:lnTo>
                  <a:lnTo>
                    <a:pt x="2" y="118"/>
                  </a:lnTo>
                  <a:lnTo>
                    <a:pt x="5" y="133"/>
                  </a:lnTo>
                  <a:lnTo>
                    <a:pt x="11" y="149"/>
                  </a:lnTo>
                  <a:lnTo>
                    <a:pt x="21" y="164"/>
                  </a:lnTo>
                  <a:lnTo>
                    <a:pt x="32" y="176"/>
                  </a:lnTo>
                  <a:lnTo>
                    <a:pt x="44" y="187"/>
                  </a:lnTo>
                  <a:lnTo>
                    <a:pt x="59" y="195"/>
                  </a:lnTo>
                  <a:lnTo>
                    <a:pt x="75" y="201"/>
                  </a:lnTo>
                  <a:lnTo>
                    <a:pt x="86" y="201"/>
                  </a:lnTo>
                  <a:lnTo>
                    <a:pt x="98" y="205"/>
                  </a:lnTo>
                  <a:lnTo>
                    <a:pt x="99" y="205"/>
                  </a:lnTo>
                  <a:lnTo>
                    <a:pt x="103" y="205"/>
                  </a:lnTo>
                  <a:lnTo>
                    <a:pt x="105" y="205"/>
                  </a:lnTo>
                  <a:lnTo>
                    <a:pt x="113" y="205"/>
                  </a:lnTo>
                  <a:lnTo>
                    <a:pt x="119" y="205"/>
                  </a:lnTo>
                  <a:lnTo>
                    <a:pt x="128" y="201"/>
                  </a:lnTo>
                  <a:lnTo>
                    <a:pt x="138" y="197"/>
                  </a:lnTo>
                  <a:lnTo>
                    <a:pt x="123" y="201"/>
                  </a:lnTo>
                  <a:lnTo>
                    <a:pt x="105" y="201"/>
                  </a:lnTo>
                  <a:lnTo>
                    <a:pt x="96" y="201"/>
                  </a:lnTo>
                  <a:lnTo>
                    <a:pt x="84" y="199"/>
                  </a:lnTo>
                  <a:lnTo>
                    <a:pt x="75" y="197"/>
                  </a:lnTo>
                  <a:lnTo>
                    <a:pt x="65" y="193"/>
                  </a:lnTo>
                  <a:lnTo>
                    <a:pt x="48" y="183"/>
                  </a:lnTo>
                  <a:lnTo>
                    <a:pt x="32" y="172"/>
                  </a:lnTo>
                  <a:lnTo>
                    <a:pt x="21" y="156"/>
                  </a:lnTo>
                  <a:lnTo>
                    <a:pt x="11" y="139"/>
                  </a:lnTo>
                  <a:lnTo>
                    <a:pt x="7" y="129"/>
                  </a:lnTo>
                  <a:lnTo>
                    <a:pt x="5" y="120"/>
                  </a:lnTo>
                  <a:lnTo>
                    <a:pt x="3" y="110"/>
                  </a:lnTo>
                  <a:lnTo>
                    <a:pt x="3" y="99"/>
                  </a:lnTo>
                  <a:lnTo>
                    <a:pt x="3" y="89"/>
                  </a:lnTo>
                  <a:lnTo>
                    <a:pt x="5" y="79"/>
                  </a:lnTo>
                  <a:lnTo>
                    <a:pt x="7" y="70"/>
                  </a:lnTo>
                  <a:lnTo>
                    <a:pt x="11" y="60"/>
                  </a:lnTo>
                  <a:lnTo>
                    <a:pt x="21" y="43"/>
                  </a:lnTo>
                  <a:lnTo>
                    <a:pt x="32" y="29"/>
                  </a:lnTo>
                  <a:lnTo>
                    <a:pt x="28" y="31"/>
                  </a:lnTo>
                  <a:lnTo>
                    <a:pt x="23" y="31"/>
                  </a:lnTo>
                  <a:close/>
                  <a:moveTo>
                    <a:pt x="51" y="14"/>
                  </a:moveTo>
                  <a:lnTo>
                    <a:pt x="53" y="8"/>
                  </a:lnTo>
                  <a:lnTo>
                    <a:pt x="59" y="6"/>
                  </a:lnTo>
                  <a:lnTo>
                    <a:pt x="63" y="4"/>
                  </a:lnTo>
                  <a:lnTo>
                    <a:pt x="71" y="4"/>
                  </a:lnTo>
                  <a:lnTo>
                    <a:pt x="59" y="8"/>
                  </a:lnTo>
                  <a:lnTo>
                    <a:pt x="51" y="14"/>
                  </a:lnTo>
                  <a:close/>
                </a:path>
              </a:pathLst>
            </a:custGeom>
            <a:solidFill>
              <a:srgbClr val="AC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03" name="Freeform 650">
              <a:extLst>
                <a:ext uri="{FF2B5EF4-FFF2-40B4-BE49-F238E27FC236}">
                  <a16:creationId xmlns:a16="http://schemas.microsoft.com/office/drawing/2014/main" id="{85019E8F-5738-FAE9-E8B9-14C91EEF45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46" y="2751"/>
              <a:ext cx="207" cy="203"/>
            </a:xfrm>
            <a:custGeom>
              <a:avLst/>
              <a:gdLst>
                <a:gd name="T0" fmla="*/ 205 w 207"/>
                <a:gd name="T1" fmla="*/ 83 h 203"/>
                <a:gd name="T2" fmla="*/ 195 w 207"/>
                <a:gd name="T3" fmla="*/ 52 h 203"/>
                <a:gd name="T4" fmla="*/ 176 w 207"/>
                <a:gd name="T5" fmla="*/ 25 h 203"/>
                <a:gd name="T6" fmla="*/ 151 w 207"/>
                <a:gd name="T7" fmla="*/ 8 h 203"/>
                <a:gd name="T8" fmla="*/ 134 w 207"/>
                <a:gd name="T9" fmla="*/ 2 h 203"/>
                <a:gd name="T10" fmla="*/ 145 w 207"/>
                <a:gd name="T11" fmla="*/ 8 h 203"/>
                <a:gd name="T12" fmla="*/ 172 w 207"/>
                <a:gd name="T13" fmla="*/ 27 h 203"/>
                <a:gd name="T14" fmla="*/ 192 w 207"/>
                <a:gd name="T15" fmla="*/ 52 h 203"/>
                <a:gd name="T16" fmla="*/ 201 w 207"/>
                <a:gd name="T17" fmla="*/ 83 h 203"/>
                <a:gd name="T18" fmla="*/ 203 w 207"/>
                <a:gd name="T19" fmla="*/ 110 h 203"/>
                <a:gd name="T20" fmla="*/ 197 w 207"/>
                <a:gd name="T21" fmla="*/ 133 h 203"/>
                <a:gd name="T22" fmla="*/ 188 w 207"/>
                <a:gd name="T23" fmla="*/ 153 h 203"/>
                <a:gd name="T24" fmla="*/ 174 w 207"/>
                <a:gd name="T25" fmla="*/ 170 h 203"/>
                <a:gd name="T26" fmla="*/ 172 w 207"/>
                <a:gd name="T27" fmla="*/ 174 h 203"/>
                <a:gd name="T28" fmla="*/ 190 w 207"/>
                <a:gd name="T29" fmla="*/ 156 h 203"/>
                <a:gd name="T30" fmla="*/ 203 w 207"/>
                <a:gd name="T31" fmla="*/ 129 h 203"/>
                <a:gd name="T32" fmla="*/ 207 w 207"/>
                <a:gd name="T33" fmla="*/ 110 h 203"/>
                <a:gd name="T34" fmla="*/ 61 w 207"/>
                <a:gd name="T35" fmla="*/ 4 h 203"/>
                <a:gd name="T36" fmla="*/ 51 w 207"/>
                <a:gd name="T37" fmla="*/ 8 h 203"/>
                <a:gd name="T38" fmla="*/ 48 w 207"/>
                <a:gd name="T39" fmla="*/ 14 h 203"/>
                <a:gd name="T40" fmla="*/ 46 w 207"/>
                <a:gd name="T41" fmla="*/ 18 h 203"/>
                <a:gd name="T42" fmla="*/ 74 w 207"/>
                <a:gd name="T43" fmla="*/ 4 h 203"/>
                <a:gd name="T44" fmla="*/ 61 w 207"/>
                <a:gd name="T45" fmla="*/ 4 h 203"/>
                <a:gd name="T46" fmla="*/ 15 w 207"/>
                <a:gd name="T47" fmla="*/ 45 h 203"/>
                <a:gd name="T48" fmla="*/ 1 w 207"/>
                <a:gd name="T49" fmla="*/ 79 h 203"/>
                <a:gd name="T50" fmla="*/ 1 w 207"/>
                <a:gd name="T51" fmla="*/ 118 h 203"/>
                <a:gd name="T52" fmla="*/ 13 w 207"/>
                <a:gd name="T53" fmla="*/ 151 h 203"/>
                <a:gd name="T54" fmla="*/ 34 w 207"/>
                <a:gd name="T55" fmla="*/ 176 h 203"/>
                <a:gd name="T56" fmla="*/ 61 w 207"/>
                <a:gd name="T57" fmla="*/ 195 h 203"/>
                <a:gd name="T58" fmla="*/ 86 w 207"/>
                <a:gd name="T59" fmla="*/ 201 h 203"/>
                <a:gd name="T60" fmla="*/ 97 w 207"/>
                <a:gd name="T61" fmla="*/ 203 h 203"/>
                <a:gd name="T62" fmla="*/ 115 w 207"/>
                <a:gd name="T63" fmla="*/ 203 h 203"/>
                <a:gd name="T64" fmla="*/ 136 w 207"/>
                <a:gd name="T65" fmla="*/ 197 h 203"/>
                <a:gd name="T66" fmla="*/ 134 w 207"/>
                <a:gd name="T67" fmla="*/ 195 h 203"/>
                <a:gd name="T68" fmla="*/ 115 w 207"/>
                <a:gd name="T69" fmla="*/ 199 h 203"/>
                <a:gd name="T70" fmla="*/ 94 w 207"/>
                <a:gd name="T71" fmla="*/ 199 h 203"/>
                <a:gd name="T72" fmla="*/ 73 w 207"/>
                <a:gd name="T73" fmla="*/ 195 h 203"/>
                <a:gd name="T74" fmla="*/ 48 w 207"/>
                <a:gd name="T75" fmla="*/ 183 h 203"/>
                <a:gd name="T76" fmla="*/ 21 w 207"/>
                <a:gd name="T77" fmla="*/ 156 h 203"/>
                <a:gd name="T78" fmla="*/ 7 w 207"/>
                <a:gd name="T79" fmla="*/ 129 h 203"/>
                <a:gd name="T80" fmla="*/ 3 w 207"/>
                <a:gd name="T81" fmla="*/ 110 h 203"/>
                <a:gd name="T82" fmla="*/ 3 w 207"/>
                <a:gd name="T83" fmla="*/ 89 h 203"/>
                <a:gd name="T84" fmla="*/ 7 w 207"/>
                <a:gd name="T85" fmla="*/ 68 h 203"/>
                <a:gd name="T86" fmla="*/ 17 w 207"/>
                <a:gd name="T87" fmla="*/ 49 h 203"/>
                <a:gd name="T88" fmla="*/ 28 w 207"/>
                <a:gd name="T89" fmla="*/ 33 h 203"/>
                <a:gd name="T90" fmla="*/ 30 w 207"/>
                <a:gd name="T91" fmla="*/ 27 h 20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07"/>
                <a:gd name="T139" fmla="*/ 0 h 203"/>
                <a:gd name="T140" fmla="*/ 207 w 207"/>
                <a:gd name="T141" fmla="*/ 203 h 20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07" h="203">
                  <a:moveTo>
                    <a:pt x="207" y="99"/>
                  </a:moveTo>
                  <a:lnTo>
                    <a:pt x="205" y="83"/>
                  </a:lnTo>
                  <a:lnTo>
                    <a:pt x="201" y="66"/>
                  </a:lnTo>
                  <a:lnTo>
                    <a:pt x="195" y="52"/>
                  </a:lnTo>
                  <a:lnTo>
                    <a:pt x="188" y="39"/>
                  </a:lnTo>
                  <a:lnTo>
                    <a:pt x="176" y="25"/>
                  </a:lnTo>
                  <a:lnTo>
                    <a:pt x="165" y="16"/>
                  </a:lnTo>
                  <a:lnTo>
                    <a:pt x="151" y="8"/>
                  </a:lnTo>
                  <a:lnTo>
                    <a:pt x="136" y="0"/>
                  </a:lnTo>
                  <a:lnTo>
                    <a:pt x="134" y="2"/>
                  </a:lnTo>
                  <a:lnTo>
                    <a:pt x="130" y="2"/>
                  </a:lnTo>
                  <a:lnTo>
                    <a:pt x="145" y="8"/>
                  </a:lnTo>
                  <a:lnTo>
                    <a:pt x="159" y="18"/>
                  </a:lnTo>
                  <a:lnTo>
                    <a:pt x="172" y="27"/>
                  </a:lnTo>
                  <a:lnTo>
                    <a:pt x="182" y="39"/>
                  </a:lnTo>
                  <a:lnTo>
                    <a:pt x="192" y="52"/>
                  </a:lnTo>
                  <a:lnTo>
                    <a:pt x="197" y="66"/>
                  </a:lnTo>
                  <a:lnTo>
                    <a:pt x="201" y="83"/>
                  </a:lnTo>
                  <a:lnTo>
                    <a:pt x="203" y="99"/>
                  </a:lnTo>
                  <a:lnTo>
                    <a:pt x="203" y="110"/>
                  </a:lnTo>
                  <a:lnTo>
                    <a:pt x="201" y="122"/>
                  </a:lnTo>
                  <a:lnTo>
                    <a:pt x="197" y="133"/>
                  </a:lnTo>
                  <a:lnTo>
                    <a:pt x="193" y="143"/>
                  </a:lnTo>
                  <a:lnTo>
                    <a:pt x="188" y="153"/>
                  </a:lnTo>
                  <a:lnTo>
                    <a:pt x="182" y="160"/>
                  </a:lnTo>
                  <a:lnTo>
                    <a:pt x="174" y="170"/>
                  </a:lnTo>
                  <a:lnTo>
                    <a:pt x="167" y="176"/>
                  </a:lnTo>
                  <a:lnTo>
                    <a:pt x="172" y="174"/>
                  </a:lnTo>
                  <a:lnTo>
                    <a:pt x="178" y="172"/>
                  </a:lnTo>
                  <a:lnTo>
                    <a:pt x="190" y="156"/>
                  </a:lnTo>
                  <a:lnTo>
                    <a:pt x="199" y="139"/>
                  </a:lnTo>
                  <a:lnTo>
                    <a:pt x="203" y="129"/>
                  </a:lnTo>
                  <a:lnTo>
                    <a:pt x="205" y="120"/>
                  </a:lnTo>
                  <a:lnTo>
                    <a:pt x="207" y="110"/>
                  </a:lnTo>
                  <a:lnTo>
                    <a:pt x="207" y="99"/>
                  </a:lnTo>
                  <a:close/>
                  <a:moveTo>
                    <a:pt x="61" y="4"/>
                  </a:moveTo>
                  <a:lnTo>
                    <a:pt x="55" y="6"/>
                  </a:lnTo>
                  <a:lnTo>
                    <a:pt x="51" y="8"/>
                  </a:lnTo>
                  <a:lnTo>
                    <a:pt x="49" y="12"/>
                  </a:lnTo>
                  <a:lnTo>
                    <a:pt x="48" y="14"/>
                  </a:lnTo>
                  <a:lnTo>
                    <a:pt x="48" y="16"/>
                  </a:lnTo>
                  <a:lnTo>
                    <a:pt x="46" y="18"/>
                  </a:lnTo>
                  <a:lnTo>
                    <a:pt x="59" y="10"/>
                  </a:lnTo>
                  <a:lnTo>
                    <a:pt x="74" y="4"/>
                  </a:lnTo>
                  <a:lnTo>
                    <a:pt x="67" y="4"/>
                  </a:lnTo>
                  <a:lnTo>
                    <a:pt x="61" y="4"/>
                  </a:lnTo>
                  <a:close/>
                  <a:moveTo>
                    <a:pt x="24" y="31"/>
                  </a:moveTo>
                  <a:lnTo>
                    <a:pt x="15" y="45"/>
                  </a:lnTo>
                  <a:lnTo>
                    <a:pt x="5" y="62"/>
                  </a:lnTo>
                  <a:lnTo>
                    <a:pt x="1" y="79"/>
                  </a:lnTo>
                  <a:lnTo>
                    <a:pt x="0" y="99"/>
                  </a:lnTo>
                  <a:lnTo>
                    <a:pt x="1" y="118"/>
                  </a:lnTo>
                  <a:lnTo>
                    <a:pt x="5" y="135"/>
                  </a:lnTo>
                  <a:lnTo>
                    <a:pt x="13" y="151"/>
                  </a:lnTo>
                  <a:lnTo>
                    <a:pt x="23" y="164"/>
                  </a:lnTo>
                  <a:lnTo>
                    <a:pt x="34" y="176"/>
                  </a:lnTo>
                  <a:lnTo>
                    <a:pt x="48" y="187"/>
                  </a:lnTo>
                  <a:lnTo>
                    <a:pt x="61" y="195"/>
                  </a:lnTo>
                  <a:lnTo>
                    <a:pt x="78" y="201"/>
                  </a:lnTo>
                  <a:lnTo>
                    <a:pt x="86" y="201"/>
                  </a:lnTo>
                  <a:lnTo>
                    <a:pt x="94" y="203"/>
                  </a:lnTo>
                  <a:lnTo>
                    <a:pt x="97" y="203"/>
                  </a:lnTo>
                  <a:lnTo>
                    <a:pt x="103" y="203"/>
                  </a:lnTo>
                  <a:lnTo>
                    <a:pt x="115" y="203"/>
                  </a:lnTo>
                  <a:lnTo>
                    <a:pt x="128" y="201"/>
                  </a:lnTo>
                  <a:lnTo>
                    <a:pt x="136" y="197"/>
                  </a:lnTo>
                  <a:lnTo>
                    <a:pt x="144" y="191"/>
                  </a:lnTo>
                  <a:lnTo>
                    <a:pt x="134" y="195"/>
                  </a:lnTo>
                  <a:lnTo>
                    <a:pt x="124" y="197"/>
                  </a:lnTo>
                  <a:lnTo>
                    <a:pt x="115" y="199"/>
                  </a:lnTo>
                  <a:lnTo>
                    <a:pt x="103" y="199"/>
                  </a:lnTo>
                  <a:lnTo>
                    <a:pt x="94" y="199"/>
                  </a:lnTo>
                  <a:lnTo>
                    <a:pt x="82" y="197"/>
                  </a:lnTo>
                  <a:lnTo>
                    <a:pt x="73" y="195"/>
                  </a:lnTo>
                  <a:lnTo>
                    <a:pt x="65" y="191"/>
                  </a:lnTo>
                  <a:lnTo>
                    <a:pt x="48" y="183"/>
                  </a:lnTo>
                  <a:lnTo>
                    <a:pt x="32" y="170"/>
                  </a:lnTo>
                  <a:lnTo>
                    <a:pt x="21" y="156"/>
                  </a:lnTo>
                  <a:lnTo>
                    <a:pt x="11" y="139"/>
                  </a:lnTo>
                  <a:lnTo>
                    <a:pt x="7" y="129"/>
                  </a:lnTo>
                  <a:lnTo>
                    <a:pt x="5" y="120"/>
                  </a:lnTo>
                  <a:lnTo>
                    <a:pt x="3" y="110"/>
                  </a:lnTo>
                  <a:lnTo>
                    <a:pt x="3" y="99"/>
                  </a:lnTo>
                  <a:lnTo>
                    <a:pt x="3" y="89"/>
                  </a:lnTo>
                  <a:lnTo>
                    <a:pt x="5" y="77"/>
                  </a:lnTo>
                  <a:lnTo>
                    <a:pt x="7" y="68"/>
                  </a:lnTo>
                  <a:lnTo>
                    <a:pt x="11" y="58"/>
                  </a:lnTo>
                  <a:lnTo>
                    <a:pt x="17" y="49"/>
                  </a:lnTo>
                  <a:lnTo>
                    <a:pt x="23" y="41"/>
                  </a:lnTo>
                  <a:lnTo>
                    <a:pt x="28" y="33"/>
                  </a:lnTo>
                  <a:lnTo>
                    <a:pt x="36" y="25"/>
                  </a:lnTo>
                  <a:lnTo>
                    <a:pt x="30" y="27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AE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04" name="Freeform 651">
              <a:extLst>
                <a:ext uri="{FF2B5EF4-FFF2-40B4-BE49-F238E27FC236}">
                  <a16:creationId xmlns:a16="http://schemas.microsoft.com/office/drawing/2014/main" id="{EBD31655-7361-42C4-045A-5E6CD7A5C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2753"/>
              <a:ext cx="204" cy="199"/>
            </a:xfrm>
            <a:custGeom>
              <a:avLst/>
              <a:gdLst>
                <a:gd name="T0" fmla="*/ 202 w 204"/>
                <a:gd name="T1" fmla="*/ 81 h 199"/>
                <a:gd name="T2" fmla="*/ 192 w 204"/>
                <a:gd name="T3" fmla="*/ 50 h 199"/>
                <a:gd name="T4" fmla="*/ 173 w 204"/>
                <a:gd name="T5" fmla="*/ 25 h 199"/>
                <a:gd name="T6" fmla="*/ 148 w 204"/>
                <a:gd name="T7" fmla="*/ 6 h 199"/>
                <a:gd name="T8" fmla="*/ 129 w 204"/>
                <a:gd name="T9" fmla="*/ 0 h 199"/>
                <a:gd name="T10" fmla="*/ 143 w 204"/>
                <a:gd name="T11" fmla="*/ 8 h 199"/>
                <a:gd name="T12" fmla="*/ 168 w 204"/>
                <a:gd name="T13" fmla="*/ 25 h 199"/>
                <a:gd name="T14" fmla="*/ 189 w 204"/>
                <a:gd name="T15" fmla="*/ 50 h 199"/>
                <a:gd name="T16" fmla="*/ 198 w 204"/>
                <a:gd name="T17" fmla="*/ 81 h 199"/>
                <a:gd name="T18" fmla="*/ 200 w 204"/>
                <a:gd name="T19" fmla="*/ 108 h 199"/>
                <a:gd name="T20" fmla="*/ 196 w 204"/>
                <a:gd name="T21" fmla="*/ 127 h 199"/>
                <a:gd name="T22" fmla="*/ 183 w 204"/>
                <a:gd name="T23" fmla="*/ 152 h 199"/>
                <a:gd name="T24" fmla="*/ 158 w 204"/>
                <a:gd name="T25" fmla="*/ 179 h 199"/>
                <a:gd name="T26" fmla="*/ 131 w 204"/>
                <a:gd name="T27" fmla="*/ 191 h 199"/>
                <a:gd name="T28" fmla="*/ 112 w 204"/>
                <a:gd name="T29" fmla="*/ 195 h 199"/>
                <a:gd name="T30" fmla="*/ 93 w 204"/>
                <a:gd name="T31" fmla="*/ 195 h 199"/>
                <a:gd name="T32" fmla="*/ 73 w 204"/>
                <a:gd name="T33" fmla="*/ 191 h 199"/>
                <a:gd name="T34" fmla="*/ 47 w 204"/>
                <a:gd name="T35" fmla="*/ 179 h 199"/>
                <a:gd name="T36" fmla="*/ 22 w 204"/>
                <a:gd name="T37" fmla="*/ 152 h 199"/>
                <a:gd name="T38" fmla="*/ 8 w 204"/>
                <a:gd name="T39" fmla="*/ 127 h 199"/>
                <a:gd name="T40" fmla="*/ 4 w 204"/>
                <a:gd name="T41" fmla="*/ 108 h 199"/>
                <a:gd name="T42" fmla="*/ 6 w 204"/>
                <a:gd name="T43" fmla="*/ 81 h 199"/>
                <a:gd name="T44" fmla="*/ 16 w 204"/>
                <a:gd name="T45" fmla="*/ 50 h 199"/>
                <a:gd name="T46" fmla="*/ 37 w 204"/>
                <a:gd name="T47" fmla="*/ 25 h 199"/>
                <a:gd name="T48" fmla="*/ 64 w 204"/>
                <a:gd name="T49" fmla="*/ 8 h 199"/>
                <a:gd name="T50" fmla="*/ 73 w 204"/>
                <a:gd name="T51" fmla="*/ 2 h 199"/>
                <a:gd name="T52" fmla="*/ 56 w 204"/>
                <a:gd name="T53" fmla="*/ 6 h 199"/>
                <a:gd name="T54" fmla="*/ 48 w 204"/>
                <a:gd name="T55" fmla="*/ 12 h 199"/>
                <a:gd name="T56" fmla="*/ 45 w 204"/>
                <a:gd name="T57" fmla="*/ 16 h 199"/>
                <a:gd name="T58" fmla="*/ 35 w 204"/>
                <a:gd name="T59" fmla="*/ 23 h 199"/>
                <a:gd name="T60" fmla="*/ 18 w 204"/>
                <a:gd name="T61" fmla="*/ 41 h 199"/>
                <a:gd name="T62" fmla="*/ 4 w 204"/>
                <a:gd name="T63" fmla="*/ 68 h 199"/>
                <a:gd name="T64" fmla="*/ 0 w 204"/>
                <a:gd name="T65" fmla="*/ 87 h 199"/>
                <a:gd name="T66" fmla="*/ 0 w 204"/>
                <a:gd name="T67" fmla="*/ 108 h 199"/>
                <a:gd name="T68" fmla="*/ 4 w 204"/>
                <a:gd name="T69" fmla="*/ 127 h 199"/>
                <a:gd name="T70" fmla="*/ 18 w 204"/>
                <a:gd name="T71" fmla="*/ 154 h 199"/>
                <a:gd name="T72" fmla="*/ 45 w 204"/>
                <a:gd name="T73" fmla="*/ 181 h 199"/>
                <a:gd name="T74" fmla="*/ 72 w 204"/>
                <a:gd name="T75" fmla="*/ 195 h 199"/>
                <a:gd name="T76" fmla="*/ 93 w 204"/>
                <a:gd name="T77" fmla="*/ 199 h 199"/>
                <a:gd name="T78" fmla="*/ 120 w 204"/>
                <a:gd name="T79" fmla="*/ 199 h 199"/>
                <a:gd name="T80" fmla="*/ 154 w 204"/>
                <a:gd name="T81" fmla="*/ 181 h 199"/>
                <a:gd name="T82" fmla="*/ 179 w 204"/>
                <a:gd name="T83" fmla="*/ 164 h 199"/>
                <a:gd name="T84" fmla="*/ 191 w 204"/>
                <a:gd name="T85" fmla="*/ 147 h 199"/>
                <a:gd name="T86" fmla="*/ 200 w 204"/>
                <a:gd name="T87" fmla="*/ 129 h 199"/>
                <a:gd name="T88" fmla="*/ 204 w 204"/>
                <a:gd name="T89" fmla="*/ 108 h 19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4"/>
                <a:gd name="T136" fmla="*/ 0 h 199"/>
                <a:gd name="T137" fmla="*/ 204 w 204"/>
                <a:gd name="T138" fmla="*/ 199 h 199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4" h="199">
                  <a:moveTo>
                    <a:pt x="204" y="97"/>
                  </a:moveTo>
                  <a:lnTo>
                    <a:pt x="202" y="81"/>
                  </a:lnTo>
                  <a:lnTo>
                    <a:pt x="198" y="64"/>
                  </a:lnTo>
                  <a:lnTo>
                    <a:pt x="192" y="50"/>
                  </a:lnTo>
                  <a:lnTo>
                    <a:pt x="185" y="37"/>
                  </a:lnTo>
                  <a:lnTo>
                    <a:pt x="173" y="25"/>
                  </a:lnTo>
                  <a:lnTo>
                    <a:pt x="162" y="14"/>
                  </a:lnTo>
                  <a:lnTo>
                    <a:pt x="148" y="6"/>
                  </a:lnTo>
                  <a:lnTo>
                    <a:pt x="133" y="0"/>
                  </a:lnTo>
                  <a:lnTo>
                    <a:pt x="129" y="0"/>
                  </a:lnTo>
                  <a:lnTo>
                    <a:pt x="125" y="2"/>
                  </a:lnTo>
                  <a:lnTo>
                    <a:pt x="143" y="8"/>
                  </a:lnTo>
                  <a:lnTo>
                    <a:pt x="156" y="16"/>
                  </a:lnTo>
                  <a:lnTo>
                    <a:pt x="168" y="25"/>
                  </a:lnTo>
                  <a:lnTo>
                    <a:pt x="179" y="37"/>
                  </a:lnTo>
                  <a:lnTo>
                    <a:pt x="189" y="50"/>
                  </a:lnTo>
                  <a:lnTo>
                    <a:pt x="194" y="64"/>
                  </a:lnTo>
                  <a:lnTo>
                    <a:pt x="198" y="81"/>
                  </a:lnTo>
                  <a:lnTo>
                    <a:pt x="200" y="97"/>
                  </a:lnTo>
                  <a:lnTo>
                    <a:pt x="200" y="108"/>
                  </a:lnTo>
                  <a:lnTo>
                    <a:pt x="198" y="118"/>
                  </a:lnTo>
                  <a:lnTo>
                    <a:pt x="196" y="127"/>
                  </a:lnTo>
                  <a:lnTo>
                    <a:pt x="192" y="135"/>
                  </a:lnTo>
                  <a:lnTo>
                    <a:pt x="183" y="152"/>
                  </a:lnTo>
                  <a:lnTo>
                    <a:pt x="171" y="168"/>
                  </a:lnTo>
                  <a:lnTo>
                    <a:pt x="158" y="179"/>
                  </a:lnTo>
                  <a:lnTo>
                    <a:pt x="141" y="187"/>
                  </a:lnTo>
                  <a:lnTo>
                    <a:pt x="131" y="191"/>
                  </a:lnTo>
                  <a:lnTo>
                    <a:pt x="121" y="193"/>
                  </a:lnTo>
                  <a:lnTo>
                    <a:pt x="112" y="195"/>
                  </a:lnTo>
                  <a:lnTo>
                    <a:pt x="102" y="195"/>
                  </a:lnTo>
                  <a:lnTo>
                    <a:pt x="93" y="195"/>
                  </a:lnTo>
                  <a:lnTo>
                    <a:pt x="83" y="193"/>
                  </a:lnTo>
                  <a:lnTo>
                    <a:pt x="73" y="191"/>
                  </a:lnTo>
                  <a:lnTo>
                    <a:pt x="64" y="187"/>
                  </a:lnTo>
                  <a:lnTo>
                    <a:pt x="47" y="179"/>
                  </a:lnTo>
                  <a:lnTo>
                    <a:pt x="33" y="168"/>
                  </a:lnTo>
                  <a:lnTo>
                    <a:pt x="22" y="152"/>
                  </a:lnTo>
                  <a:lnTo>
                    <a:pt x="12" y="135"/>
                  </a:lnTo>
                  <a:lnTo>
                    <a:pt x="8" y="127"/>
                  </a:lnTo>
                  <a:lnTo>
                    <a:pt x="6" y="118"/>
                  </a:lnTo>
                  <a:lnTo>
                    <a:pt x="4" y="108"/>
                  </a:lnTo>
                  <a:lnTo>
                    <a:pt x="4" y="97"/>
                  </a:lnTo>
                  <a:lnTo>
                    <a:pt x="6" y="81"/>
                  </a:lnTo>
                  <a:lnTo>
                    <a:pt x="10" y="64"/>
                  </a:lnTo>
                  <a:lnTo>
                    <a:pt x="16" y="50"/>
                  </a:lnTo>
                  <a:lnTo>
                    <a:pt x="25" y="37"/>
                  </a:lnTo>
                  <a:lnTo>
                    <a:pt x="37" y="25"/>
                  </a:lnTo>
                  <a:lnTo>
                    <a:pt x="48" y="16"/>
                  </a:lnTo>
                  <a:lnTo>
                    <a:pt x="64" y="8"/>
                  </a:lnTo>
                  <a:lnTo>
                    <a:pt x="79" y="2"/>
                  </a:lnTo>
                  <a:lnTo>
                    <a:pt x="73" y="2"/>
                  </a:lnTo>
                  <a:lnTo>
                    <a:pt x="68" y="2"/>
                  </a:lnTo>
                  <a:lnTo>
                    <a:pt x="56" y="6"/>
                  </a:lnTo>
                  <a:lnTo>
                    <a:pt x="48" y="12"/>
                  </a:lnTo>
                  <a:lnTo>
                    <a:pt x="47" y="12"/>
                  </a:lnTo>
                  <a:lnTo>
                    <a:pt x="45" y="16"/>
                  </a:lnTo>
                  <a:lnTo>
                    <a:pt x="41" y="20"/>
                  </a:lnTo>
                  <a:lnTo>
                    <a:pt x="35" y="23"/>
                  </a:lnTo>
                  <a:lnTo>
                    <a:pt x="29" y="27"/>
                  </a:lnTo>
                  <a:lnTo>
                    <a:pt x="18" y="41"/>
                  </a:lnTo>
                  <a:lnTo>
                    <a:pt x="8" y="58"/>
                  </a:lnTo>
                  <a:lnTo>
                    <a:pt x="4" y="68"/>
                  </a:lnTo>
                  <a:lnTo>
                    <a:pt x="2" y="77"/>
                  </a:lnTo>
                  <a:lnTo>
                    <a:pt x="0" y="87"/>
                  </a:lnTo>
                  <a:lnTo>
                    <a:pt x="0" y="97"/>
                  </a:lnTo>
                  <a:lnTo>
                    <a:pt x="0" y="108"/>
                  </a:lnTo>
                  <a:lnTo>
                    <a:pt x="2" y="118"/>
                  </a:lnTo>
                  <a:lnTo>
                    <a:pt x="4" y="127"/>
                  </a:lnTo>
                  <a:lnTo>
                    <a:pt x="8" y="137"/>
                  </a:lnTo>
                  <a:lnTo>
                    <a:pt x="18" y="154"/>
                  </a:lnTo>
                  <a:lnTo>
                    <a:pt x="29" y="170"/>
                  </a:lnTo>
                  <a:lnTo>
                    <a:pt x="45" y="181"/>
                  </a:lnTo>
                  <a:lnTo>
                    <a:pt x="62" y="191"/>
                  </a:lnTo>
                  <a:lnTo>
                    <a:pt x="72" y="195"/>
                  </a:lnTo>
                  <a:lnTo>
                    <a:pt x="81" y="197"/>
                  </a:lnTo>
                  <a:lnTo>
                    <a:pt x="93" y="199"/>
                  </a:lnTo>
                  <a:lnTo>
                    <a:pt x="102" y="199"/>
                  </a:lnTo>
                  <a:lnTo>
                    <a:pt x="120" y="199"/>
                  </a:lnTo>
                  <a:lnTo>
                    <a:pt x="135" y="195"/>
                  </a:lnTo>
                  <a:lnTo>
                    <a:pt x="154" y="181"/>
                  </a:lnTo>
                  <a:lnTo>
                    <a:pt x="173" y="172"/>
                  </a:lnTo>
                  <a:lnTo>
                    <a:pt x="179" y="164"/>
                  </a:lnTo>
                  <a:lnTo>
                    <a:pt x="185" y="156"/>
                  </a:lnTo>
                  <a:lnTo>
                    <a:pt x="191" y="147"/>
                  </a:lnTo>
                  <a:lnTo>
                    <a:pt x="196" y="139"/>
                  </a:lnTo>
                  <a:lnTo>
                    <a:pt x="200" y="129"/>
                  </a:lnTo>
                  <a:lnTo>
                    <a:pt x="202" y="118"/>
                  </a:lnTo>
                  <a:lnTo>
                    <a:pt x="204" y="108"/>
                  </a:lnTo>
                  <a:lnTo>
                    <a:pt x="204" y="97"/>
                  </a:lnTo>
                  <a:close/>
                </a:path>
              </a:pathLst>
            </a:custGeom>
            <a:solidFill>
              <a:srgbClr val="AF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05" name="Freeform 652">
              <a:extLst>
                <a:ext uri="{FF2B5EF4-FFF2-40B4-BE49-F238E27FC236}">
                  <a16:creationId xmlns:a16="http://schemas.microsoft.com/office/drawing/2014/main" id="{094C1BE5-ED06-858F-FF1A-755730F4B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9" y="2753"/>
              <a:ext cx="200" cy="197"/>
            </a:xfrm>
            <a:custGeom>
              <a:avLst/>
              <a:gdLst>
                <a:gd name="T0" fmla="*/ 198 w 200"/>
                <a:gd name="T1" fmla="*/ 81 h 197"/>
                <a:gd name="T2" fmla="*/ 189 w 200"/>
                <a:gd name="T3" fmla="*/ 50 h 197"/>
                <a:gd name="T4" fmla="*/ 169 w 200"/>
                <a:gd name="T5" fmla="*/ 25 h 197"/>
                <a:gd name="T6" fmla="*/ 142 w 200"/>
                <a:gd name="T7" fmla="*/ 6 h 197"/>
                <a:gd name="T8" fmla="*/ 123 w 200"/>
                <a:gd name="T9" fmla="*/ 2 h 197"/>
                <a:gd name="T10" fmla="*/ 137 w 200"/>
                <a:gd name="T11" fmla="*/ 8 h 197"/>
                <a:gd name="T12" fmla="*/ 164 w 200"/>
                <a:gd name="T13" fmla="*/ 25 h 197"/>
                <a:gd name="T14" fmla="*/ 185 w 200"/>
                <a:gd name="T15" fmla="*/ 50 h 197"/>
                <a:gd name="T16" fmla="*/ 194 w 200"/>
                <a:gd name="T17" fmla="*/ 81 h 197"/>
                <a:gd name="T18" fmla="*/ 196 w 200"/>
                <a:gd name="T19" fmla="*/ 108 h 197"/>
                <a:gd name="T20" fmla="*/ 192 w 200"/>
                <a:gd name="T21" fmla="*/ 126 h 197"/>
                <a:gd name="T22" fmla="*/ 181 w 200"/>
                <a:gd name="T23" fmla="*/ 151 h 197"/>
                <a:gd name="T24" fmla="*/ 154 w 200"/>
                <a:gd name="T25" fmla="*/ 177 h 197"/>
                <a:gd name="T26" fmla="*/ 129 w 200"/>
                <a:gd name="T27" fmla="*/ 189 h 197"/>
                <a:gd name="T28" fmla="*/ 110 w 200"/>
                <a:gd name="T29" fmla="*/ 193 h 197"/>
                <a:gd name="T30" fmla="*/ 91 w 200"/>
                <a:gd name="T31" fmla="*/ 193 h 197"/>
                <a:gd name="T32" fmla="*/ 71 w 200"/>
                <a:gd name="T33" fmla="*/ 189 h 197"/>
                <a:gd name="T34" fmla="*/ 46 w 200"/>
                <a:gd name="T35" fmla="*/ 177 h 197"/>
                <a:gd name="T36" fmla="*/ 20 w 200"/>
                <a:gd name="T37" fmla="*/ 151 h 197"/>
                <a:gd name="T38" fmla="*/ 8 w 200"/>
                <a:gd name="T39" fmla="*/ 126 h 197"/>
                <a:gd name="T40" fmla="*/ 4 w 200"/>
                <a:gd name="T41" fmla="*/ 108 h 197"/>
                <a:gd name="T42" fmla="*/ 6 w 200"/>
                <a:gd name="T43" fmla="*/ 79 h 197"/>
                <a:gd name="T44" fmla="*/ 18 w 200"/>
                <a:gd name="T45" fmla="*/ 48 h 197"/>
                <a:gd name="T46" fmla="*/ 39 w 200"/>
                <a:gd name="T47" fmla="*/ 23 h 197"/>
                <a:gd name="T48" fmla="*/ 68 w 200"/>
                <a:gd name="T49" fmla="*/ 8 h 197"/>
                <a:gd name="T50" fmla="*/ 77 w 200"/>
                <a:gd name="T51" fmla="*/ 2 h 197"/>
                <a:gd name="T52" fmla="*/ 56 w 200"/>
                <a:gd name="T53" fmla="*/ 8 h 197"/>
                <a:gd name="T54" fmla="*/ 39 w 200"/>
                <a:gd name="T55" fmla="*/ 20 h 197"/>
                <a:gd name="T56" fmla="*/ 25 w 200"/>
                <a:gd name="T57" fmla="*/ 31 h 197"/>
                <a:gd name="T58" fmla="*/ 14 w 200"/>
                <a:gd name="T59" fmla="*/ 47 h 197"/>
                <a:gd name="T60" fmla="*/ 4 w 200"/>
                <a:gd name="T61" fmla="*/ 66 h 197"/>
                <a:gd name="T62" fmla="*/ 0 w 200"/>
                <a:gd name="T63" fmla="*/ 87 h 197"/>
                <a:gd name="T64" fmla="*/ 0 w 200"/>
                <a:gd name="T65" fmla="*/ 108 h 197"/>
                <a:gd name="T66" fmla="*/ 4 w 200"/>
                <a:gd name="T67" fmla="*/ 127 h 197"/>
                <a:gd name="T68" fmla="*/ 18 w 200"/>
                <a:gd name="T69" fmla="*/ 154 h 197"/>
                <a:gd name="T70" fmla="*/ 45 w 200"/>
                <a:gd name="T71" fmla="*/ 181 h 197"/>
                <a:gd name="T72" fmla="*/ 70 w 200"/>
                <a:gd name="T73" fmla="*/ 193 h 197"/>
                <a:gd name="T74" fmla="*/ 91 w 200"/>
                <a:gd name="T75" fmla="*/ 197 h 197"/>
                <a:gd name="T76" fmla="*/ 112 w 200"/>
                <a:gd name="T77" fmla="*/ 197 h 197"/>
                <a:gd name="T78" fmla="*/ 131 w 200"/>
                <a:gd name="T79" fmla="*/ 193 h 197"/>
                <a:gd name="T80" fmla="*/ 152 w 200"/>
                <a:gd name="T81" fmla="*/ 181 h 197"/>
                <a:gd name="T82" fmla="*/ 171 w 200"/>
                <a:gd name="T83" fmla="*/ 168 h 197"/>
                <a:gd name="T84" fmla="*/ 185 w 200"/>
                <a:gd name="T85" fmla="*/ 151 h 197"/>
                <a:gd name="T86" fmla="*/ 194 w 200"/>
                <a:gd name="T87" fmla="*/ 131 h 197"/>
                <a:gd name="T88" fmla="*/ 200 w 200"/>
                <a:gd name="T89" fmla="*/ 108 h 19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0"/>
                <a:gd name="T136" fmla="*/ 0 h 197"/>
                <a:gd name="T137" fmla="*/ 200 w 200"/>
                <a:gd name="T138" fmla="*/ 197 h 19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0" h="197">
                  <a:moveTo>
                    <a:pt x="200" y="97"/>
                  </a:moveTo>
                  <a:lnTo>
                    <a:pt x="198" y="81"/>
                  </a:lnTo>
                  <a:lnTo>
                    <a:pt x="194" y="64"/>
                  </a:lnTo>
                  <a:lnTo>
                    <a:pt x="189" y="50"/>
                  </a:lnTo>
                  <a:lnTo>
                    <a:pt x="179" y="37"/>
                  </a:lnTo>
                  <a:lnTo>
                    <a:pt x="169" y="25"/>
                  </a:lnTo>
                  <a:lnTo>
                    <a:pt x="156" y="16"/>
                  </a:lnTo>
                  <a:lnTo>
                    <a:pt x="142" y="6"/>
                  </a:lnTo>
                  <a:lnTo>
                    <a:pt x="127" y="0"/>
                  </a:lnTo>
                  <a:lnTo>
                    <a:pt x="123" y="2"/>
                  </a:lnTo>
                  <a:lnTo>
                    <a:pt x="121" y="4"/>
                  </a:lnTo>
                  <a:lnTo>
                    <a:pt x="137" y="8"/>
                  </a:lnTo>
                  <a:lnTo>
                    <a:pt x="150" y="16"/>
                  </a:lnTo>
                  <a:lnTo>
                    <a:pt x="164" y="25"/>
                  </a:lnTo>
                  <a:lnTo>
                    <a:pt x="175" y="37"/>
                  </a:lnTo>
                  <a:lnTo>
                    <a:pt x="185" y="50"/>
                  </a:lnTo>
                  <a:lnTo>
                    <a:pt x="190" y="64"/>
                  </a:lnTo>
                  <a:lnTo>
                    <a:pt x="194" y="81"/>
                  </a:lnTo>
                  <a:lnTo>
                    <a:pt x="196" y="97"/>
                  </a:lnTo>
                  <a:lnTo>
                    <a:pt x="196" y="108"/>
                  </a:lnTo>
                  <a:lnTo>
                    <a:pt x="194" y="118"/>
                  </a:lnTo>
                  <a:lnTo>
                    <a:pt x="192" y="126"/>
                  </a:lnTo>
                  <a:lnTo>
                    <a:pt x="189" y="135"/>
                  </a:lnTo>
                  <a:lnTo>
                    <a:pt x="181" y="151"/>
                  </a:lnTo>
                  <a:lnTo>
                    <a:pt x="167" y="166"/>
                  </a:lnTo>
                  <a:lnTo>
                    <a:pt x="154" y="177"/>
                  </a:lnTo>
                  <a:lnTo>
                    <a:pt x="137" y="187"/>
                  </a:lnTo>
                  <a:lnTo>
                    <a:pt x="129" y="189"/>
                  </a:lnTo>
                  <a:lnTo>
                    <a:pt x="119" y="191"/>
                  </a:lnTo>
                  <a:lnTo>
                    <a:pt x="110" y="193"/>
                  </a:lnTo>
                  <a:lnTo>
                    <a:pt x="100" y="193"/>
                  </a:lnTo>
                  <a:lnTo>
                    <a:pt x="91" y="193"/>
                  </a:lnTo>
                  <a:lnTo>
                    <a:pt x="81" y="191"/>
                  </a:lnTo>
                  <a:lnTo>
                    <a:pt x="71" y="189"/>
                  </a:lnTo>
                  <a:lnTo>
                    <a:pt x="62" y="187"/>
                  </a:lnTo>
                  <a:lnTo>
                    <a:pt x="46" y="177"/>
                  </a:lnTo>
                  <a:lnTo>
                    <a:pt x="33" y="166"/>
                  </a:lnTo>
                  <a:lnTo>
                    <a:pt x="20" y="151"/>
                  </a:lnTo>
                  <a:lnTo>
                    <a:pt x="12" y="135"/>
                  </a:lnTo>
                  <a:lnTo>
                    <a:pt x="8" y="126"/>
                  </a:lnTo>
                  <a:lnTo>
                    <a:pt x="6" y="118"/>
                  </a:lnTo>
                  <a:lnTo>
                    <a:pt x="4" y="108"/>
                  </a:lnTo>
                  <a:lnTo>
                    <a:pt x="4" y="97"/>
                  </a:lnTo>
                  <a:lnTo>
                    <a:pt x="6" y="79"/>
                  </a:lnTo>
                  <a:lnTo>
                    <a:pt x="10" y="64"/>
                  </a:lnTo>
                  <a:lnTo>
                    <a:pt x="18" y="48"/>
                  </a:lnTo>
                  <a:lnTo>
                    <a:pt x="27" y="35"/>
                  </a:lnTo>
                  <a:lnTo>
                    <a:pt x="39" y="23"/>
                  </a:lnTo>
                  <a:lnTo>
                    <a:pt x="52" y="14"/>
                  </a:lnTo>
                  <a:lnTo>
                    <a:pt x="68" y="8"/>
                  </a:lnTo>
                  <a:lnTo>
                    <a:pt x="83" y="2"/>
                  </a:lnTo>
                  <a:lnTo>
                    <a:pt x="77" y="2"/>
                  </a:lnTo>
                  <a:lnTo>
                    <a:pt x="71" y="2"/>
                  </a:lnTo>
                  <a:lnTo>
                    <a:pt x="56" y="8"/>
                  </a:lnTo>
                  <a:lnTo>
                    <a:pt x="43" y="16"/>
                  </a:lnTo>
                  <a:lnTo>
                    <a:pt x="39" y="20"/>
                  </a:lnTo>
                  <a:lnTo>
                    <a:pt x="33" y="23"/>
                  </a:lnTo>
                  <a:lnTo>
                    <a:pt x="25" y="31"/>
                  </a:lnTo>
                  <a:lnTo>
                    <a:pt x="20" y="39"/>
                  </a:lnTo>
                  <a:lnTo>
                    <a:pt x="14" y="47"/>
                  </a:lnTo>
                  <a:lnTo>
                    <a:pt x="8" y="56"/>
                  </a:lnTo>
                  <a:lnTo>
                    <a:pt x="4" y="66"/>
                  </a:lnTo>
                  <a:lnTo>
                    <a:pt x="2" y="75"/>
                  </a:lnTo>
                  <a:lnTo>
                    <a:pt x="0" y="87"/>
                  </a:lnTo>
                  <a:lnTo>
                    <a:pt x="0" y="97"/>
                  </a:lnTo>
                  <a:lnTo>
                    <a:pt x="0" y="108"/>
                  </a:lnTo>
                  <a:lnTo>
                    <a:pt x="2" y="118"/>
                  </a:lnTo>
                  <a:lnTo>
                    <a:pt x="4" y="127"/>
                  </a:lnTo>
                  <a:lnTo>
                    <a:pt x="8" y="137"/>
                  </a:lnTo>
                  <a:lnTo>
                    <a:pt x="18" y="154"/>
                  </a:lnTo>
                  <a:lnTo>
                    <a:pt x="29" y="168"/>
                  </a:lnTo>
                  <a:lnTo>
                    <a:pt x="45" y="181"/>
                  </a:lnTo>
                  <a:lnTo>
                    <a:pt x="62" y="189"/>
                  </a:lnTo>
                  <a:lnTo>
                    <a:pt x="70" y="193"/>
                  </a:lnTo>
                  <a:lnTo>
                    <a:pt x="79" y="195"/>
                  </a:lnTo>
                  <a:lnTo>
                    <a:pt x="91" y="197"/>
                  </a:lnTo>
                  <a:lnTo>
                    <a:pt x="100" y="197"/>
                  </a:lnTo>
                  <a:lnTo>
                    <a:pt x="112" y="197"/>
                  </a:lnTo>
                  <a:lnTo>
                    <a:pt x="121" y="195"/>
                  </a:lnTo>
                  <a:lnTo>
                    <a:pt x="131" y="193"/>
                  </a:lnTo>
                  <a:lnTo>
                    <a:pt x="141" y="189"/>
                  </a:lnTo>
                  <a:lnTo>
                    <a:pt x="152" y="181"/>
                  </a:lnTo>
                  <a:lnTo>
                    <a:pt x="164" y="174"/>
                  </a:lnTo>
                  <a:lnTo>
                    <a:pt x="171" y="168"/>
                  </a:lnTo>
                  <a:lnTo>
                    <a:pt x="179" y="158"/>
                  </a:lnTo>
                  <a:lnTo>
                    <a:pt x="185" y="151"/>
                  </a:lnTo>
                  <a:lnTo>
                    <a:pt x="190" y="141"/>
                  </a:lnTo>
                  <a:lnTo>
                    <a:pt x="194" y="131"/>
                  </a:lnTo>
                  <a:lnTo>
                    <a:pt x="198" y="120"/>
                  </a:lnTo>
                  <a:lnTo>
                    <a:pt x="200" y="108"/>
                  </a:lnTo>
                  <a:lnTo>
                    <a:pt x="200" y="97"/>
                  </a:lnTo>
                  <a:close/>
                </a:path>
              </a:pathLst>
            </a:custGeom>
            <a:solidFill>
              <a:srgbClr val="B0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06" name="Freeform 653">
              <a:extLst>
                <a:ext uri="{FF2B5EF4-FFF2-40B4-BE49-F238E27FC236}">
                  <a16:creationId xmlns:a16="http://schemas.microsoft.com/office/drawing/2014/main" id="{98A3A951-2506-3B00-959E-5368952D5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" y="2755"/>
              <a:ext cx="196" cy="193"/>
            </a:xfrm>
            <a:custGeom>
              <a:avLst/>
              <a:gdLst>
                <a:gd name="T0" fmla="*/ 194 w 196"/>
                <a:gd name="T1" fmla="*/ 79 h 193"/>
                <a:gd name="T2" fmla="*/ 185 w 196"/>
                <a:gd name="T3" fmla="*/ 48 h 193"/>
                <a:gd name="T4" fmla="*/ 164 w 196"/>
                <a:gd name="T5" fmla="*/ 23 h 193"/>
                <a:gd name="T6" fmla="*/ 139 w 196"/>
                <a:gd name="T7" fmla="*/ 6 h 193"/>
                <a:gd name="T8" fmla="*/ 117 w 196"/>
                <a:gd name="T9" fmla="*/ 2 h 193"/>
                <a:gd name="T10" fmla="*/ 131 w 196"/>
                <a:gd name="T11" fmla="*/ 6 h 193"/>
                <a:gd name="T12" fmla="*/ 158 w 196"/>
                <a:gd name="T13" fmla="*/ 23 h 193"/>
                <a:gd name="T14" fmla="*/ 179 w 196"/>
                <a:gd name="T15" fmla="*/ 48 h 193"/>
                <a:gd name="T16" fmla="*/ 190 w 196"/>
                <a:gd name="T17" fmla="*/ 79 h 193"/>
                <a:gd name="T18" fmla="*/ 190 w 196"/>
                <a:gd name="T19" fmla="*/ 114 h 193"/>
                <a:gd name="T20" fmla="*/ 177 w 196"/>
                <a:gd name="T21" fmla="*/ 149 h 193"/>
                <a:gd name="T22" fmla="*/ 150 w 196"/>
                <a:gd name="T23" fmla="*/ 174 h 193"/>
                <a:gd name="T24" fmla="*/ 117 w 196"/>
                <a:gd name="T25" fmla="*/ 187 h 193"/>
                <a:gd name="T26" fmla="*/ 79 w 196"/>
                <a:gd name="T27" fmla="*/ 187 h 193"/>
                <a:gd name="T28" fmla="*/ 44 w 196"/>
                <a:gd name="T29" fmla="*/ 174 h 193"/>
                <a:gd name="T30" fmla="*/ 19 w 196"/>
                <a:gd name="T31" fmla="*/ 149 h 193"/>
                <a:gd name="T32" fmla="*/ 6 w 196"/>
                <a:gd name="T33" fmla="*/ 114 h 193"/>
                <a:gd name="T34" fmla="*/ 6 w 196"/>
                <a:gd name="T35" fmla="*/ 77 h 193"/>
                <a:gd name="T36" fmla="*/ 18 w 196"/>
                <a:gd name="T37" fmla="*/ 46 h 193"/>
                <a:gd name="T38" fmla="*/ 41 w 196"/>
                <a:gd name="T39" fmla="*/ 20 h 193"/>
                <a:gd name="T40" fmla="*/ 71 w 196"/>
                <a:gd name="T41" fmla="*/ 4 h 193"/>
                <a:gd name="T42" fmla="*/ 81 w 196"/>
                <a:gd name="T43" fmla="*/ 0 h 193"/>
                <a:gd name="T44" fmla="*/ 60 w 196"/>
                <a:gd name="T45" fmla="*/ 6 h 193"/>
                <a:gd name="T46" fmla="*/ 33 w 196"/>
                <a:gd name="T47" fmla="*/ 23 h 193"/>
                <a:gd name="T48" fmla="*/ 12 w 196"/>
                <a:gd name="T49" fmla="*/ 48 h 193"/>
                <a:gd name="T50" fmla="*/ 2 w 196"/>
                <a:gd name="T51" fmla="*/ 79 h 193"/>
                <a:gd name="T52" fmla="*/ 0 w 196"/>
                <a:gd name="T53" fmla="*/ 106 h 193"/>
                <a:gd name="T54" fmla="*/ 4 w 196"/>
                <a:gd name="T55" fmla="*/ 125 h 193"/>
                <a:gd name="T56" fmla="*/ 18 w 196"/>
                <a:gd name="T57" fmla="*/ 150 h 193"/>
                <a:gd name="T58" fmla="*/ 43 w 196"/>
                <a:gd name="T59" fmla="*/ 177 h 193"/>
                <a:gd name="T60" fmla="*/ 69 w 196"/>
                <a:gd name="T61" fmla="*/ 189 h 193"/>
                <a:gd name="T62" fmla="*/ 89 w 196"/>
                <a:gd name="T63" fmla="*/ 193 h 193"/>
                <a:gd name="T64" fmla="*/ 108 w 196"/>
                <a:gd name="T65" fmla="*/ 193 h 193"/>
                <a:gd name="T66" fmla="*/ 127 w 196"/>
                <a:gd name="T67" fmla="*/ 189 h 193"/>
                <a:gd name="T68" fmla="*/ 154 w 196"/>
                <a:gd name="T69" fmla="*/ 177 h 193"/>
                <a:gd name="T70" fmla="*/ 179 w 196"/>
                <a:gd name="T71" fmla="*/ 150 h 193"/>
                <a:gd name="T72" fmla="*/ 192 w 196"/>
                <a:gd name="T73" fmla="*/ 125 h 193"/>
                <a:gd name="T74" fmla="*/ 196 w 196"/>
                <a:gd name="T75" fmla="*/ 106 h 19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6"/>
                <a:gd name="T115" fmla="*/ 0 h 193"/>
                <a:gd name="T116" fmla="*/ 196 w 196"/>
                <a:gd name="T117" fmla="*/ 193 h 19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6" h="193">
                  <a:moveTo>
                    <a:pt x="196" y="95"/>
                  </a:moveTo>
                  <a:lnTo>
                    <a:pt x="194" y="79"/>
                  </a:lnTo>
                  <a:lnTo>
                    <a:pt x="190" y="62"/>
                  </a:lnTo>
                  <a:lnTo>
                    <a:pt x="185" y="48"/>
                  </a:lnTo>
                  <a:lnTo>
                    <a:pt x="175" y="35"/>
                  </a:lnTo>
                  <a:lnTo>
                    <a:pt x="164" y="23"/>
                  </a:lnTo>
                  <a:lnTo>
                    <a:pt x="152" y="14"/>
                  </a:lnTo>
                  <a:lnTo>
                    <a:pt x="139" y="6"/>
                  </a:lnTo>
                  <a:lnTo>
                    <a:pt x="121" y="0"/>
                  </a:lnTo>
                  <a:lnTo>
                    <a:pt x="117" y="2"/>
                  </a:lnTo>
                  <a:lnTo>
                    <a:pt x="114" y="2"/>
                  </a:lnTo>
                  <a:lnTo>
                    <a:pt x="131" y="6"/>
                  </a:lnTo>
                  <a:lnTo>
                    <a:pt x="144" y="14"/>
                  </a:lnTo>
                  <a:lnTo>
                    <a:pt x="158" y="23"/>
                  </a:lnTo>
                  <a:lnTo>
                    <a:pt x="169" y="35"/>
                  </a:lnTo>
                  <a:lnTo>
                    <a:pt x="179" y="48"/>
                  </a:lnTo>
                  <a:lnTo>
                    <a:pt x="187" y="62"/>
                  </a:lnTo>
                  <a:lnTo>
                    <a:pt x="190" y="79"/>
                  </a:lnTo>
                  <a:lnTo>
                    <a:pt x="192" y="95"/>
                  </a:lnTo>
                  <a:lnTo>
                    <a:pt x="190" y="114"/>
                  </a:lnTo>
                  <a:lnTo>
                    <a:pt x="185" y="133"/>
                  </a:lnTo>
                  <a:lnTo>
                    <a:pt x="177" y="149"/>
                  </a:lnTo>
                  <a:lnTo>
                    <a:pt x="165" y="162"/>
                  </a:lnTo>
                  <a:lnTo>
                    <a:pt x="150" y="174"/>
                  </a:lnTo>
                  <a:lnTo>
                    <a:pt x="135" y="183"/>
                  </a:lnTo>
                  <a:lnTo>
                    <a:pt x="117" y="187"/>
                  </a:lnTo>
                  <a:lnTo>
                    <a:pt x="98" y="189"/>
                  </a:lnTo>
                  <a:lnTo>
                    <a:pt x="79" y="187"/>
                  </a:lnTo>
                  <a:lnTo>
                    <a:pt x="62" y="183"/>
                  </a:lnTo>
                  <a:lnTo>
                    <a:pt x="44" y="174"/>
                  </a:lnTo>
                  <a:lnTo>
                    <a:pt x="31" y="162"/>
                  </a:lnTo>
                  <a:lnTo>
                    <a:pt x="19" y="149"/>
                  </a:lnTo>
                  <a:lnTo>
                    <a:pt x="12" y="133"/>
                  </a:lnTo>
                  <a:lnTo>
                    <a:pt x="6" y="114"/>
                  </a:lnTo>
                  <a:lnTo>
                    <a:pt x="4" y="95"/>
                  </a:lnTo>
                  <a:lnTo>
                    <a:pt x="6" y="77"/>
                  </a:lnTo>
                  <a:lnTo>
                    <a:pt x="10" y="60"/>
                  </a:lnTo>
                  <a:lnTo>
                    <a:pt x="18" y="46"/>
                  </a:lnTo>
                  <a:lnTo>
                    <a:pt x="29" y="31"/>
                  </a:lnTo>
                  <a:lnTo>
                    <a:pt x="41" y="20"/>
                  </a:lnTo>
                  <a:lnTo>
                    <a:pt x="56" y="12"/>
                  </a:lnTo>
                  <a:lnTo>
                    <a:pt x="71" y="4"/>
                  </a:lnTo>
                  <a:lnTo>
                    <a:pt x="89" y="2"/>
                  </a:lnTo>
                  <a:lnTo>
                    <a:pt x="81" y="0"/>
                  </a:lnTo>
                  <a:lnTo>
                    <a:pt x="75" y="0"/>
                  </a:lnTo>
                  <a:lnTo>
                    <a:pt x="60" y="6"/>
                  </a:lnTo>
                  <a:lnTo>
                    <a:pt x="44" y="14"/>
                  </a:lnTo>
                  <a:lnTo>
                    <a:pt x="33" y="23"/>
                  </a:lnTo>
                  <a:lnTo>
                    <a:pt x="21" y="35"/>
                  </a:lnTo>
                  <a:lnTo>
                    <a:pt x="12" y="48"/>
                  </a:lnTo>
                  <a:lnTo>
                    <a:pt x="6" y="62"/>
                  </a:lnTo>
                  <a:lnTo>
                    <a:pt x="2" y="79"/>
                  </a:lnTo>
                  <a:lnTo>
                    <a:pt x="0" y="95"/>
                  </a:lnTo>
                  <a:lnTo>
                    <a:pt x="0" y="106"/>
                  </a:lnTo>
                  <a:lnTo>
                    <a:pt x="2" y="116"/>
                  </a:lnTo>
                  <a:lnTo>
                    <a:pt x="4" y="125"/>
                  </a:lnTo>
                  <a:lnTo>
                    <a:pt x="8" y="133"/>
                  </a:lnTo>
                  <a:lnTo>
                    <a:pt x="18" y="150"/>
                  </a:lnTo>
                  <a:lnTo>
                    <a:pt x="29" y="166"/>
                  </a:lnTo>
                  <a:lnTo>
                    <a:pt x="43" y="177"/>
                  </a:lnTo>
                  <a:lnTo>
                    <a:pt x="60" y="185"/>
                  </a:lnTo>
                  <a:lnTo>
                    <a:pt x="69" y="189"/>
                  </a:lnTo>
                  <a:lnTo>
                    <a:pt x="79" y="191"/>
                  </a:lnTo>
                  <a:lnTo>
                    <a:pt x="89" y="193"/>
                  </a:lnTo>
                  <a:lnTo>
                    <a:pt x="98" y="193"/>
                  </a:lnTo>
                  <a:lnTo>
                    <a:pt x="108" y="193"/>
                  </a:lnTo>
                  <a:lnTo>
                    <a:pt x="117" y="191"/>
                  </a:lnTo>
                  <a:lnTo>
                    <a:pt x="127" y="189"/>
                  </a:lnTo>
                  <a:lnTo>
                    <a:pt x="137" y="185"/>
                  </a:lnTo>
                  <a:lnTo>
                    <a:pt x="154" y="177"/>
                  </a:lnTo>
                  <a:lnTo>
                    <a:pt x="167" y="166"/>
                  </a:lnTo>
                  <a:lnTo>
                    <a:pt x="179" y="150"/>
                  </a:lnTo>
                  <a:lnTo>
                    <a:pt x="188" y="133"/>
                  </a:lnTo>
                  <a:lnTo>
                    <a:pt x="192" y="125"/>
                  </a:lnTo>
                  <a:lnTo>
                    <a:pt x="194" y="116"/>
                  </a:lnTo>
                  <a:lnTo>
                    <a:pt x="196" y="106"/>
                  </a:lnTo>
                  <a:lnTo>
                    <a:pt x="196" y="95"/>
                  </a:lnTo>
                  <a:close/>
                </a:path>
              </a:pathLst>
            </a:custGeom>
            <a:solidFill>
              <a:srgbClr val="B2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07" name="Freeform 654">
              <a:extLst>
                <a:ext uri="{FF2B5EF4-FFF2-40B4-BE49-F238E27FC236}">
                  <a16:creationId xmlns:a16="http://schemas.microsoft.com/office/drawing/2014/main" id="{AEAB047E-2AEC-DA9A-05E3-8175A5B602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53" y="2755"/>
              <a:ext cx="192" cy="191"/>
            </a:xfrm>
            <a:custGeom>
              <a:avLst/>
              <a:gdLst>
                <a:gd name="T0" fmla="*/ 190 w 192"/>
                <a:gd name="T1" fmla="*/ 79 h 191"/>
                <a:gd name="T2" fmla="*/ 181 w 192"/>
                <a:gd name="T3" fmla="*/ 48 h 191"/>
                <a:gd name="T4" fmla="*/ 160 w 192"/>
                <a:gd name="T5" fmla="*/ 23 h 191"/>
                <a:gd name="T6" fmla="*/ 133 w 192"/>
                <a:gd name="T7" fmla="*/ 6 h 191"/>
                <a:gd name="T8" fmla="*/ 110 w 192"/>
                <a:gd name="T9" fmla="*/ 2 h 191"/>
                <a:gd name="T10" fmla="*/ 90 w 192"/>
                <a:gd name="T11" fmla="*/ 2 h 191"/>
                <a:gd name="T12" fmla="*/ 64 w 192"/>
                <a:gd name="T13" fmla="*/ 6 h 191"/>
                <a:gd name="T14" fmla="*/ 35 w 192"/>
                <a:gd name="T15" fmla="*/ 21 h 191"/>
                <a:gd name="T16" fmla="*/ 14 w 192"/>
                <a:gd name="T17" fmla="*/ 46 h 191"/>
                <a:gd name="T18" fmla="*/ 2 w 192"/>
                <a:gd name="T19" fmla="*/ 77 h 191"/>
                <a:gd name="T20" fmla="*/ 0 w 192"/>
                <a:gd name="T21" fmla="*/ 106 h 191"/>
                <a:gd name="T22" fmla="*/ 4 w 192"/>
                <a:gd name="T23" fmla="*/ 124 h 191"/>
                <a:gd name="T24" fmla="*/ 16 w 192"/>
                <a:gd name="T25" fmla="*/ 149 h 191"/>
                <a:gd name="T26" fmla="*/ 42 w 192"/>
                <a:gd name="T27" fmla="*/ 175 h 191"/>
                <a:gd name="T28" fmla="*/ 67 w 192"/>
                <a:gd name="T29" fmla="*/ 187 h 191"/>
                <a:gd name="T30" fmla="*/ 87 w 192"/>
                <a:gd name="T31" fmla="*/ 191 h 191"/>
                <a:gd name="T32" fmla="*/ 106 w 192"/>
                <a:gd name="T33" fmla="*/ 191 h 191"/>
                <a:gd name="T34" fmla="*/ 125 w 192"/>
                <a:gd name="T35" fmla="*/ 187 h 191"/>
                <a:gd name="T36" fmla="*/ 150 w 192"/>
                <a:gd name="T37" fmla="*/ 175 h 191"/>
                <a:gd name="T38" fmla="*/ 177 w 192"/>
                <a:gd name="T39" fmla="*/ 149 h 191"/>
                <a:gd name="T40" fmla="*/ 188 w 192"/>
                <a:gd name="T41" fmla="*/ 124 h 191"/>
                <a:gd name="T42" fmla="*/ 192 w 192"/>
                <a:gd name="T43" fmla="*/ 106 h 191"/>
                <a:gd name="T44" fmla="*/ 188 w 192"/>
                <a:gd name="T45" fmla="*/ 95 h 191"/>
                <a:gd name="T46" fmla="*/ 181 w 192"/>
                <a:gd name="T47" fmla="*/ 131 h 191"/>
                <a:gd name="T48" fmla="*/ 162 w 192"/>
                <a:gd name="T49" fmla="*/ 160 h 191"/>
                <a:gd name="T50" fmla="*/ 133 w 192"/>
                <a:gd name="T51" fmla="*/ 181 h 191"/>
                <a:gd name="T52" fmla="*/ 96 w 192"/>
                <a:gd name="T53" fmla="*/ 187 h 191"/>
                <a:gd name="T54" fmla="*/ 60 w 192"/>
                <a:gd name="T55" fmla="*/ 181 h 191"/>
                <a:gd name="T56" fmla="*/ 31 w 192"/>
                <a:gd name="T57" fmla="*/ 160 h 191"/>
                <a:gd name="T58" fmla="*/ 12 w 192"/>
                <a:gd name="T59" fmla="*/ 131 h 191"/>
                <a:gd name="T60" fmla="*/ 4 w 192"/>
                <a:gd name="T61" fmla="*/ 95 h 191"/>
                <a:gd name="T62" fmla="*/ 12 w 192"/>
                <a:gd name="T63" fmla="*/ 60 h 191"/>
                <a:gd name="T64" fmla="*/ 31 w 192"/>
                <a:gd name="T65" fmla="*/ 31 h 191"/>
                <a:gd name="T66" fmla="*/ 60 w 192"/>
                <a:gd name="T67" fmla="*/ 10 h 191"/>
                <a:gd name="T68" fmla="*/ 96 w 192"/>
                <a:gd name="T69" fmla="*/ 2 h 191"/>
                <a:gd name="T70" fmla="*/ 133 w 192"/>
                <a:gd name="T71" fmla="*/ 10 h 191"/>
                <a:gd name="T72" fmla="*/ 162 w 192"/>
                <a:gd name="T73" fmla="*/ 31 h 191"/>
                <a:gd name="T74" fmla="*/ 181 w 192"/>
                <a:gd name="T75" fmla="*/ 60 h 191"/>
                <a:gd name="T76" fmla="*/ 188 w 192"/>
                <a:gd name="T77" fmla="*/ 95 h 19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92"/>
                <a:gd name="T118" fmla="*/ 0 h 191"/>
                <a:gd name="T119" fmla="*/ 192 w 192"/>
                <a:gd name="T120" fmla="*/ 191 h 19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92" h="191">
                  <a:moveTo>
                    <a:pt x="192" y="95"/>
                  </a:moveTo>
                  <a:lnTo>
                    <a:pt x="190" y="79"/>
                  </a:lnTo>
                  <a:lnTo>
                    <a:pt x="186" y="62"/>
                  </a:lnTo>
                  <a:lnTo>
                    <a:pt x="181" y="48"/>
                  </a:lnTo>
                  <a:lnTo>
                    <a:pt x="171" y="35"/>
                  </a:lnTo>
                  <a:lnTo>
                    <a:pt x="160" y="23"/>
                  </a:lnTo>
                  <a:lnTo>
                    <a:pt x="146" y="14"/>
                  </a:lnTo>
                  <a:lnTo>
                    <a:pt x="133" y="6"/>
                  </a:lnTo>
                  <a:lnTo>
                    <a:pt x="117" y="2"/>
                  </a:lnTo>
                  <a:lnTo>
                    <a:pt x="110" y="2"/>
                  </a:lnTo>
                  <a:lnTo>
                    <a:pt x="104" y="4"/>
                  </a:lnTo>
                  <a:lnTo>
                    <a:pt x="90" y="2"/>
                  </a:lnTo>
                  <a:lnTo>
                    <a:pt x="79" y="0"/>
                  </a:lnTo>
                  <a:lnTo>
                    <a:pt x="64" y="6"/>
                  </a:lnTo>
                  <a:lnTo>
                    <a:pt x="48" y="12"/>
                  </a:lnTo>
                  <a:lnTo>
                    <a:pt x="35" y="21"/>
                  </a:lnTo>
                  <a:lnTo>
                    <a:pt x="23" y="33"/>
                  </a:lnTo>
                  <a:lnTo>
                    <a:pt x="14" y="46"/>
                  </a:lnTo>
                  <a:lnTo>
                    <a:pt x="6" y="62"/>
                  </a:lnTo>
                  <a:lnTo>
                    <a:pt x="2" y="77"/>
                  </a:lnTo>
                  <a:lnTo>
                    <a:pt x="0" y="95"/>
                  </a:lnTo>
                  <a:lnTo>
                    <a:pt x="0" y="106"/>
                  </a:lnTo>
                  <a:lnTo>
                    <a:pt x="2" y="116"/>
                  </a:lnTo>
                  <a:lnTo>
                    <a:pt x="4" y="124"/>
                  </a:lnTo>
                  <a:lnTo>
                    <a:pt x="8" y="133"/>
                  </a:lnTo>
                  <a:lnTo>
                    <a:pt x="16" y="149"/>
                  </a:lnTo>
                  <a:lnTo>
                    <a:pt x="29" y="164"/>
                  </a:lnTo>
                  <a:lnTo>
                    <a:pt x="42" y="175"/>
                  </a:lnTo>
                  <a:lnTo>
                    <a:pt x="58" y="185"/>
                  </a:lnTo>
                  <a:lnTo>
                    <a:pt x="67" y="187"/>
                  </a:lnTo>
                  <a:lnTo>
                    <a:pt x="77" y="189"/>
                  </a:lnTo>
                  <a:lnTo>
                    <a:pt x="87" y="191"/>
                  </a:lnTo>
                  <a:lnTo>
                    <a:pt x="96" y="191"/>
                  </a:lnTo>
                  <a:lnTo>
                    <a:pt x="106" y="191"/>
                  </a:lnTo>
                  <a:lnTo>
                    <a:pt x="115" y="189"/>
                  </a:lnTo>
                  <a:lnTo>
                    <a:pt x="125" y="187"/>
                  </a:lnTo>
                  <a:lnTo>
                    <a:pt x="133" y="185"/>
                  </a:lnTo>
                  <a:lnTo>
                    <a:pt x="150" y="175"/>
                  </a:lnTo>
                  <a:lnTo>
                    <a:pt x="163" y="164"/>
                  </a:lnTo>
                  <a:lnTo>
                    <a:pt x="177" y="149"/>
                  </a:lnTo>
                  <a:lnTo>
                    <a:pt x="185" y="133"/>
                  </a:lnTo>
                  <a:lnTo>
                    <a:pt x="188" y="124"/>
                  </a:lnTo>
                  <a:lnTo>
                    <a:pt x="190" y="116"/>
                  </a:lnTo>
                  <a:lnTo>
                    <a:pt x="192" y="106"/>
                  </a:lnTo>
                  <a:lnTo>
                    <a:pt x="192" y="95"/>
                  </a:lnTo>
                  <a:close/>
                  <a:moveTo>
                    <a:pt x="188" y="95"/>
                  </a:moveTo>
                  <a:lnTo>
                    <a:pt x="186" y="114"/>
                  </a:lnTo>
                  <a:lnTo>
                    <a:pt x="181" y="131"/>
                  </a:lnTo>
                  <a:lnTo>
                    <a:pt x="173" y="147"/>
                  </a:lnTo>
                  <a:lnTo>
                    <a:pt x="162" y="160"/>
                  </a:lnTo>
                  <a:lnTo>
                    <a:pt x="148" y="172"/>
                  </a:lnTo>
                  <a:lnTo>
                    <a:pt x="133" y="181"/>
                  </a:lnTo>
                  <a:lnTo>
                    <a:pt x="115" y="187"/>
                  </a:lnTo>
                  <a:lnTo>
                    <a:pt x="96" y="187"/>
                  </a:lnTo>
                  <a:lnTo>
                    <a:pt x="77" y="187"/>
                  </a:lnTo>
                  <a:lnTo>
                    <a:pt x="60" y="181"/>
                  </a:lnTo>
                  <a:lnTo>
                    <a:pt x="44" y="172"/>
                  </a:lnTo>
                  <a:lnTo>
                    <a:pt x="31" y="160"/>
                  </a:lnTo>
                  <a:lnTo>
                    <a:pt x="19" y="147"/>
                  </a:lnTo>
                  <a:lnTo>
                    <a:pt x="12" y="131"/>
                  </a:lnTo>
                  <a:lnTo>
                    <a:pt x="6" y="114"/>
                  </a:lnTo>
                  <a:lnTo>
                    <a:pt x="4" y="95"/>
                  </a:lnTo>
                  <a:lnTo>
                    <a:pt x="6" y="77"/>
                  </a:lnTo>
                  <a:lnTo>
                    <a:pt x="12" y="60"/>
                  </a:lnTo>
                  <a:lnTo>
                    <a:pt x="19" y="45"/>
                  </a:lnTo>
                  <a:lnTo>
                    <a:pt x="31" y="31"/>
                  </a:lnTo>
                  <a:lnTo>
                    <a:pt x="44" y="20"/>
                  </a:lnTo>
                  <a:lnTo>
                    <a:pt x="60" y="10"/>
                  </a:lnTo>
                  <a:lnTo>
                    <a:pt x="77" y="4"/>
                  </a:lnTo>
                  <a:lnTo>
                    <a:pt x="96" y="2"/>
                  </a:lnTo>
                  <a:lnTo>
                    <a:pt x="115" y="4"/>
                  </a:lnTo>
                  <a:lnTo>
                    <a:pt x="133" y="10"/>
                  </a:lnTo>
                  <a:lnTo>
                    <a:pt x="148" y="20"/>
                  </a:lnTo>
                  <a:lnTo>
                    <a:pt x="162" y="31"/>
                  </a:lnTo>
                  <a:lnTo>
                    <a:pt x="173" y="45"/>
                  </a:lnTo>
                  <a:lnTo>
                    <a:pt x="181" y="60"/>
                  </a:lnTo>
                  <a:lnTo>
                    <a:pt x="186" y="77"/>
                  </a:lnTo>
                  <a:lnTo>
                    <a:pt x="188" y="95"/>
                  </a:lnTo>
                  <a:close/>
                </a:path>
              </a:pathLst>
            </a:custGeom>
            <a:solidFill>
              <a:srgbClr val="B3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08" name="Freeform 655">
              <a:extLst>
                <a:ext uri="{FF2B5EF4-FFF2-40B4-BE49-F238E27FC236}">
                  <a16:creationId xmlns:a16="http://schemas.microsoft.com/office/drawing/2014/main" id="{6602D040-A004-6E40-AB5B-4EF6F116E0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55" y="2757"/>
              <a:ext cx="188" cy="187"/>
            </a:xfrm>
            <a:custGeom>
              <a:avLst/>
              <a:gdLst>
                <a:gd name="T0" fmla="*/ 186 w 188"/>
                <a:gd name="T1" fmla="*/ 77 h 187"/>
                <a:gd name="T2" fmla="*/ 175 w 188"/>
                <a:gd name="T3" fmla="*/ 46 h 187"/>
                <a:gd name="T4" fmla="*/ 154 w 188"/>
                <a:gd name="T5" fmla="*/ 21 h 187"/>
                <a:gd name="T6" fmla="*/ 127 w 188"/>
                <a:gd name="T7" fmla="*/ 4 h 187"/>
                <a:gd name="T8" fmla="*/ 106 w 188"/>
                <a:gd name="T9" fmla="*/ 0 h 187"/>
                <a:gd name="T10" fmla="*/ 94 w 188"/>
                <a:gd name="T11" fmla="*/ 0 h 187"/>
                <a:gd name="T12" fmla="*/ 67 w 188"/>
                <a:gd name="T13" fmla="*/ 2 h 187"/>
                <a:gd name="T14" fmla="*/ 37 w 188"/>
                <a:gd name="T15" fmla="*/ 18 h 187"/>
                <a:gd name="T16" fmla="*/ 14 w 188"/>
                <a:gd name="T17" fmla="*/ 44 h 187"/>
                <a:gd name="T18" fmla="*/ 2 w 188"/>
                <a:gd name="T19" fmla="*/ 75 h 187"/>
                <a:gd name="T20" fmla="*/ 2 w 188"/>
                <a:gd name="T21" fmla="*/ 112 h 187"/>
                <a:gd name="T22" fmla="*/ 15 w 188"/>
                <a:gd name="T23" fmla="*/ 147 h 187"/>
                <a:gd name="T24" fmla="*/ 40 w 188"/>
                <a:gd name="T25" fmla="*/ 172 h 187"/>
                <a:gd name="T26" fmla="*/ 75 w 188"/>
                <a:gd name="T27" fmla="*/ 185 h 187"/>
                <a:gd name="T28" fmla="*/ 113 w 188"/>
                <a:gd name="T29" fmla="*/ 185 h 187"/>
                <a:gd name="T30" fmla="*/ 146 w 188"/>
                <a:gd name="T31" fmla="*/ 172 h 187"/>
                <a:gd name="T32" fmla="*/ 173 w 188"/>
                <a:gd name="T33" fmla="*/ 147 h 187"/>
                <a:gd name="T34" fmla="*/ 186 w 188"/>
                <a:gd name="T35" fmla="*/ 112 h 187"/>
                <a:gd name="T36" fmla="*/ 184 w 188"/>
                <a:gd name="T37" fmla="*/ 93 h 187"/>
                <a:gd name="T38" fmla="*/ 177 w 188"/>
                <a:gd name="T39" fmla="*/ 129 h 187"/>
                <a:gd name="T40" fmla="*/ 158 w 188"/>
                <a:gd name="T41" fmla="*/ 158 h 187"/>
                <a:gd name="T42" fmla="*/ 129 w 188"/>
                <a:gd name="T43" fmla="*/ 177 h 187"/>
                <a:gd name="T44" fmla="*/ 94 w 188"/>
                <a:gd name="T45" fmla="*/ 183 h 187"/>
                <a:gd name="T46" fmla="*/ 60 w 188"/>
                <a:gd name="T47" fmla="*/ 177 h 187"/>
                <a:gd name="T48" fmla="*/ 31 w 188"/>
                <a:gd name="T49" fmla="*/ 158 h 187"/>
                <a:gd name="T50" fmla="*/ 12 w 188"/>
                <a:gd name="T51" fmla="*/ 129 h 187"/>
                <a:gd name="T52" fmla="*/ 4 w 188"/>
                <a:gd name="T53" fmla="*/ 93 h 187"/>
                <a:gd name="T54" fmla="*/ 12 w 188"/>
                <a:gd name="T55" fmla="*/ 58 h 187"/>
                <a:gd name="T56" fmla="*/ 31 w 188"/>
                <a:gd name="T57" fmla="*/ 29 h 187"/>
                <a:gd name="T58" fmla="*/ 60 w 188"/>
                <a:gd name="T59" fmla="*/ 10 h 187"/>
                <a:gd name="T60" fmla="*/ 94 w 188"/>
                <a:gd name="T61" fmla="*/ 2 h 187"/>
                <a:gd name="T62" fmla="*/ 129 w 188"/>
                <a:gd name="T63" fmla="*/ 10 h 187"/>
                <a:gd name="T64" fmla="*/ 158 w 188"/>
                <a:gd name="T65" fmla="*/ 29 h 187"/>
                <a:gd name="T66" fmla="*/ 177 w 188"/>
                <a:gd name="T67" fmla="*/ 58 h 187"/>
                <a:gd name="T68" fmla="*/ 184 w 188"/>
                <a:gd name="T69" fmla="*/ 93 h 18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88"/>
                <a:gd name="T106" fmla="*/ 0 h 187"/>
                <a:gd name="T107" fmla="*/ 188 w 188"/>
                <a:gd name="T108" fmla="*/ 187 h 18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88" h="187">
                  <a:moveTo>
                    <a:pt x="188" y="93"/>
                  </a:moveTo>
                  <a:lnTo>
                    <a:pt x="186" y="77"/>
                  </a:lnTo>
                  <a:lnTo>
                    <a:pt x="183" y="60"/>
                  </a:lnTo>
                  <a:lnTo>
                    <a:pt x="175" y="46"/>
                  </a:lnTo>
                  <a:lnTo>
                    <a:pt x="165" y="33"/>
                  </a:lnTo>
                  <a:lnTo>
                    <a:pt x="154" y="21"/>
                  </a:lnTo>
                  <a:lnTo>
                    <a:pt x="140" y="12"/>
                  </a:lnTo>
                  <a:lnTo>
                    <a:pt x="127" y="4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2" y="2"/>
                  </a:lnTo>
                  <a:lnTo>
                    <a:pt x="94" y="0"/>
                  </a:lnTo>
                  <a:lnTo>
                    <a:pt x="85" y="0"/>
                  </a:lnTo>
                  <a:lnTo>
                    <a:pt x="67" y="2"/>
                  </a:lnTo>
                  <a:lnTo>
                    <a:pt x="52" y="10"/>
                  </a:lnTo>
                  <a:lnTo>
                    <a:pt x="37" y="18"/>
                  </a:lnTo>
                  <a:lnTo>
                    <a:pt x="25" y="29"/>
                  </a:lnTo>
                  <a:lnTo>
                    <a:pt x="14" y="44"/>
                  </a:lnTo>
                  <a:lnTo>
                    <a:pt x="6" y="58"/>
                  </a:lnTo>
                  <a:lnTo>
                    <a:pt x="2" y="75"/>
                  </a:lnTo>
                  <a:lnTo>
                    <a:pt x="0" y="93"/>
                  </a:lnTo>
                  <a:lnTo>
                    <a:pt x="2" y="112"/>
                  </a:lnTo>
                  <a:lnTo>
                    <a:pt x="8" y="131"/>
                  </a:lnTo>
                  <a:lnTo>
                    <a:pt x="15" y="147"/>
                  </a:lnTo>
                  <a:lnTo>
                    <a:pt x="27" y="160"/>
                  </a:lnTo>
                  <a:lnTo>
                    <a:pt x="40" y="172"/>
                  </a:lnTo>
                  <a:lnTo>
                    <a:pt x="58" y="181"/>
                  </a:lnTo>
                  <a:lnTo>
                    <a:pt x="75" y="185"/>
                  </a:lnTo>
                  <a:lnTo>
                    <a:pt x="94" y="187"/>
                  </a:lnTo>
                  <a:lnTo>
                    <a:pt x="113" y="185"/>
                  </a:lnTo>
                  <a:lnTo>
                    <a:pt x="131" y="181"/>
                  </a:lnTo>
                  <a:lnTo>
                    <a:pt x="146" y="172"/>
                  </a:lnTo>
                  <a:lnTo>
                    <a:pt x="161" y="160"/>
                  </a:lnTo>
                  <a:lnTo>
                    <a:pt x="173" y="147"/>
                  </a:lnTo>
                  <a:lnTo>
                    <a:pt x="181" y="131"/>
                  </a:lnTo>
                  <a:lnTo>
                    <a:pt x="186" y="112"/>
                  </a:lnTo>
                  <a:lnTo>
                    <a:pt x="188" y="93"/>
                  </a:lnTo>
                  <a:close/>
                  <a:moveTo>
                    <a:pt x="184" y="93"/>
                  </a:moveTo>
                  <a:lnTo>
                    <a:pt x="183" y="112"/>
                  </a:lnTo>
                  <a:lnTo>
                    <a:pt x="177" y="129"/>
                  </a:lnTo>
                  <a:lnTo>
                    <a:pt x="169" y="145"/>
                  </a:lnTo>
                  <a:lnTo>
                    <a:pt x="158" y="158"/>
                  </a:lnTo>
                  <a:lnTo>
                    <a:pt x="144" y="168"/>
                  </a:lnTo>
                  <a:lnTo>
                    <a:pt x="129" y="177"/>
                  </a:lnTo>
                  <a:lnTo>
                    <a:pt x="112" y="183"/>
                  </a:lnTo>
                  <a:lnTo>
                    <a:pt x="94" y="183"/>
                  </a:lnTo>
                  <a:lnTo>
                    <a:pt x="75" y="183"/>
                  </a:lnTo>
                  <a:lnTo>
                    <a:pt x="60" y="177"/>
                  </a:lnTo>
                  <a:lnTo>
                    <a:pt x="44" y="168"/>
                  </a:lnTo>
                  <a:lnTo>
                    <a:pt x="31" y="158"/>
                  </a:lnTo>
                  <a:lnTo>
                    <a:pt x="19" y="145"/>
                  </a:lnTo>
                  <a:lnTo>
                    <a:pt x="12" y="129"/>
                  </a:lnTo>
                  <a:lnTo>
                    <a:pt x="6" y="112"/>
                  </a:lnTo>
                  <a:lnTo>
                    <a:pt x="4" y="93"/>
                  </a:lnTo>
                  <a:lnTo>
                    <a:pt x="6" y="75"/>
                  </a:lnTo>
                  <a:lnTo>
                    <a:pt x="12" y="58"/>
                  </a:lnTo>
                  <a:lnTo>
                    <a:pt x="19" y="43"/>
                  </a:lnTo>
                  <a:lnTo>
                    <a:pt x="31" y="29"/>
                  </a:lnTo>
                  <a:lnTo>
                    <a:pt x="44" y="18"/>
                  </a:lnTo>
                  <a:lnTo>
                    <a:pt x="60" y="10"/>
                  </a:lnTo>
                  <a:lnTo>
                    <a:pt x="75" y="4"/>
                  </a:lnTo>
                  <a:lnTo>
                    <a:pt x="94" y="2"/>
                  </a:lnTo>
                  <a:lnTo>
                    <a:pt x="112" y="4"/>
                  </a:lnTo>
                  <a:lnTo>
                    <a:pt x="129" y="10"/>
                  </a:lnTo>
                  <a:lnTo>
                    <a:pt x="144" y="18"/>
                  </a:lnTo>
                  <a:lnTo>
                    <a:pt x="158" y="29"/>
                  </a:lnTo>
                  <a:lnTo>
                    <a:pt x="169" y="43"/>
                  </a:lnTo>
                  <a:lnTo>
                    <a:pt x="177" y="58"/>
                  </a:lnTo>
                  <a:lnTo>
                    <a:pt x="183" y="75"/>
                  </a:lnTo>
                  <a:lnTo>
                    <a:pt x="184" y="93"/>
                  </a:lnTo>
                  <a:close/>
                </a:path>
              </a:pathLst>
            </a:custGeom>
            <a:solidFill>
              <a:srgbClr val="B4B4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09" name="Freeform 656">
              <a:extLst>
                <a:ext uri="{FF2B5EF4-FFF2-40B4-BE49-F238E27FC236}">
                  <a16:creationId xmlns:a16="http://schemas.microsoft.com/office/drawing/2014/main" id="{5D8F66C5-23C5-E2AF-1A0F-65DE05EC4E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57" y="2757"/>
              <a:ext cx="184" cy="185"/>
            </a:xfrm>
            <a:custGeom>
              <a:avLst/>
              <a:gdLst>
                <a:gd name="T0" fmla="*/ 182 w 184"/>
                <a:gd name="T1" fmla="*/ 75 h 185"/>
                <a:gd name="T2" fmla="*/ 169 w 184"/>
                <a:gd name="T3" fmla="*/ 43 h 185"/>
                <a:gd name="T4" fmla="*/ 144 w 184"/>
                <a:gd name="T5" fmla="*/ 18 h 185"/>
                <a:gd name="T6" fmla="*/ 111 w 184"/>
                <a:gd name="T7" fmla="*/ 2 h 185"/>
                <a:gd name="T8" fmla="*/ 73 w 184"/>
                <a:gd name="T9" fmla="*/ 2 h 185"/>
                <a:gd name="T10" fmla="*/ 40 w 184"/>
                <a:gd name="T11" fmla="*/ 18 h 185"/>
                <a:gd name="T12" fmla="*/ 15 w 184"/>
                <a:gd name="T13" fmla="*/ 43 h 185"/>
                <a:gd name="T14" fmla="*/ 2 w 184"/>
                <a:gd name="T15" fmla="*/ 75 h 185"/>
                <a:gd name="T16" fmla="*/ 2 w 184"/>
                <a:gd name="T17" fmla="*/ 112 h 185"/>
                <a:gd name="T18" fmla="*/ 15 w 184"/>
                <a:gd name="T19" fmla="*/ 145 h 185"/>
                <a:gd name="T20" fmla="*/ 40 w 184"/>
                <a:gd name="T21" fmla="*/ 170 h 185"/>
                <a:gd name="T22" fmla="*/ 73 w 184"/>
                <a:gd name="T23" fmla="*/ 185 h 185"/>
                <a:gd name="T24" fmla="*/ 111 w 184"/>
                <a:gd name="T25" fmla="*/ 185 h 185"/>
                <a:gd name="T26" fmla="*/ 144 w 184"/>
                <a:gd name="T27" fmla="*/ 170 h 185"/>
                <a:gd name="T28" fmla="*/ 169 w 184"/>
                <a:gd name="T29" fmla="*/ 145 h 185"/>
                <a:gd name="T30" fmla="*/ 182 w 184"/>
                <a:gd name="T31" fmla="*/ 112 h 185"/>
                <a:gd name="T32" fmla="*/ 181 w 184"/>
                <a:gd name="T33" fmla="*/ 93 h 185"/>
                <a:gd name="T34" fmla="*/ 173 w 184"/>
                <a:gd name="T35" fmla="*/ 127 h 185"/>
                <a:gd name="T36" fmla="*/ 156 w 184"/>
                <a:gd name="T37" fmla="*/ 156 h 185"/>
                <a:gd name="T38" fmla="*/ 127 w 184"/>
                <a:gd name="T39" fmla="*/ 175 h 185"/>
                <a:gd name="T40" fmla="*/ 92 w 184"/>
                <a:gd name="T41" fmla="*/ 181 h 185"/>
                <a:gd name="T42" fmla="*/ 58 w 184"/>
                <a:gd name="T43" fmla="*/ 175 h 185"/>
                <a:gd name="T44" fmla="*/ 29 w 184"/>
                <a:gd name="T45" fmla="*/ 156 h 185"/>
                <a:gd name="T46" fmla="*/ 10 w 184"/>
                <a:gd name="T47" fmla="*/ 127 h 185"/>
                <a:gd name="T48" fmla="*/ 4 w 184"/>
                <a:gd name="T49" fmla="*/ 93 h 185"/>
                <a:gd name="T50" fmla="*/ 10 w 184"/>
                <a:gd name="T51" fmla="*/ 60 h 185"/>
                <a:gd name="T52" fmla="*/ 29 w 184"/>
                <a:gd name="T53" fmla="*/ 31 h 185"/>
                <a:gd name="T54" fmla="*/ 58 w 184"/>
                <a:gd name="T55" fmla="*/ 12 h 185"/>
                <a:gd name="T56" fmla="*/ 92 w 184"/>
                <a:gd name="T57" fmla="*/ 4 h 185"/>
                <a:gd name="T58" fmla="*/ 127 w 184"/>
                <a:gd name="T59" fmla="*/ 12 h 185"/>
                <a:gd name="T60" fmla="*/ 156 w 184"/>
                <a:gd name="T61" fmla="*/ 31 h 185"/>
                <a:gd name="T62" fmla="*/ 173 w 184"/>
                <a:gd name="T63" fmla="*/ 60 h 185"/>
                <a:gd name="T64" fmla="*/ 181 w 184"/>
                <a:gd name="T65" fmla="*/ 93 h 1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4"/>
                <a:gd name="T100" fmla="*/ 0 h 185"/>
                <a:gd name="T101" fmla="*/ 184 w 184"/>
                <a:gd name="T102" fmla="*/ 185 h 18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4" h="185">
                  <a:moveTo>
                    <a:pt x="184" y="93"/>
                  </a:moveTo>
                  <a:lnTo>
                    <a:pt x="182" y="75"/>
                  </a:lnTo>
                  <a:lnTo>
                    <a:pt x="177" y="58"/>
                  </a:lnTo>
                  <a:lnTo>
                    <a:pt x="169" y="43"/>
                  </a:lnTo>
                  <a:lnTo>
                    <a:pt x="158" y="29"/>
                  </a:lnTo>
                  <a:lnTo>
                    <a:pt x="144" y="18"/>
                  </a:lnTo>
                  <a:lnTo>
                    <a:pt x="129" y="8"/>
                  </a:lnTo>
                  <a:lnTo>
                    <a:pt x="111" y="2"/>
                  </a:lnTo>
                  <a:lnTo>
                    <a:pt x="92" y="0"/>
                  </a:lnTo>
                  <a:lnTo>
                    <a:pt x="73" y="2"/>
                  </a:lnTo>
                  <a:lnTo>
                    <a:pt x="56" y="8"/>
                  </a:lnTo>
                  <a:lnTo>
                    <a:pt x="40" y="18"/>
                  </a:lnTo>
                  <a:lnTo>
                    <a:pt x="27" y="29"/>
                  </a:lnTo>
                  <a:lnTo>
                    <a:pt x="15" y="43"/>
                  </a:lnTo>
                  <a:lnTo>
                    <a:pt x="8" y="58"/>
                  </a:lnTo>
                  <a:lnTo>
                    <a:pt x="2" y="75"/>
                  </a:lnTo>
                  <a:lnTo>
                    <a:pt x="0" y="93"/>
                  </a:lnTo>
                  <a:lnTo>
                    <a:pt x="2" y="112"/>
                  </a:lnTo>
                  <a:lnTo>
                    <a:pt x="8" y="129"/>
                  </a:lnTo>
                  <a:lnTo>
                    <a:pt x="15" y="145"/>
                  </a:lnTo>
                  <a:lnTo>
                    <a:pt x="27" y="158"/>
                  </a:lnTo>
                  <a:lnTo>
                    <a:pt x="40" y="170"/>
                  </a:lnTo>
                  <a:lnTo>
                    <a:pt x="56" y="179"/>
                  </a:lnTo>
                  <a:lnTo>
                    <a:pt x="73" y="185"/>
                  </a:lnTo>
                  <a:lnTo>
                    <a:pt x="92" y="185"/>
                  </a:lnTo>
                  <a:lnTo>
                    <a:pt x="111" y="185"/>
                  </a:lnTo>
                  <a:lnTo>
                    <a:pt x="129" y="179"/>
                  </a:lnTo>
                  <a:lnTo>
                    <a:pt x="144" y="170"/>
                  </a:lnTo>
                  <a:lnTo>
                    <a:pt x="158" y="158"/>
                  </a:lnTo>
                  <a:lnTo>
                    <a:pt x="169" y="145"/>
                  </a:lnTo>
                  <a:lnTo>
                    <a:pt x="177" y="129"/>
                  </a:lnTo>
                  <a:lnTo>
                    <a:pt x="182" y="112"/>
                  </a:lnTo>
                  <a:lnTo>
                    <a:pt x="184" y="93"/>
                  </a:lnTo>
                  <a:close/>
                  <a:moveTo>
                    <a:pt x="181" y="93"/>
                  </a:moveTo>
                  <a:lnTo>
                    <a:pt x="179" y="112"/>
                  </a:lnTo>
                  <a:lnTo>
                    <a:pt x="173" y="127"/>
                  </a:lnTo>
                  <a:lnTo>
                    <a:pt x="165" y="143"/>
                  </a:lnTo>
                  <a:lnTo>
                    <a:pt x="156" y="156"/>
                  </a:lnTo>
                  <a:lnTo>
                    <a:pt x="142" y="168"/>
                  </a:lnTo>
                  <a:lnTo>
                    <a:pt x="127" y="175"/>
                  </a:lnTo>
                  <a:lnTo>
                    <a:pt x="110" y="181"/>
                  </a:lnTo>
                  <a:lnTo>
                    <a:pt x="92" y="181"/>
                  </a:lnTo>
                  <a:lnTo>
                    <a:pt x="75" y="181"/>
                  </a:lnTo>
                  <a:lnTo>
                    <a:pt x="58" y="175"/>
                  </a:lnTo>
                  <a:lnTo>
                    <a:pt x="42" y="168"/>
                  </a:lnTo>
                  <a:lnTo>
                    <a:pt x="29" y="156"/>
                  </a:lnTo>
                  <a:lnTo>
                    <a:pt x="19" y="143"/>
                  </a:lnTo>
                  <a:lnTo>
                    <a:pt x="10" y="127"/>
                  </a:lnTo>
                  <a:lnTo>
                    <a:pt x="6" y="112"/>
                  </a:lnTo>
                  <a:lnTo>
                    <a:pt x="4" y="93"/>
                  </a:lnTo>
                  <a:lnTo>
                    <a:pt x="6" y="75"/>
                  </a:lnTo>
                  <a:lnTo>
                    <a:pt x="10" y="60"/>
                  </a:lnTo>
                  <a:lnTo>
                    <a:pt x="19" y="44"/>
                  </a:lnTo>
                  <a:lnTo>
                    <a:pt x="29" y="31"/>
                  </a:lnTo>
                  <a:lnTo>
                    <a:pt x="42" y="19"/>
                  </a:lnTo>
                  <a:lnTo>
                    <a:pt x="58" y="12"/>
                  </a:lnTo>
                  <a:lnTo>
                    <a:pt x="75" y="6"/>
                  </a:lnTo>
                  <a:lnTo>
                    <a:pt x="92" y="4"/>
                  </a:lnTo>
                  <a:lnTo>
                    <a:pt x="110" y="6"/>
                  </a:lnTo>
                  <a:lnTo>
                    <a:pt x="127" y="12"/>
                  </a:lnTo>
                  <a:lnTo>
                    <a:pt x="142" y="19"/>
                  </a:lnTo>
                  <a:lnTo>
                    <a:pt x="156" y="31"/>
                  </a:lnTo>
                  <a:lnTo>
                    <a:pt x="165" y="44"/>
                  </a:lnTo>
                  <a:lnTo>
                    <a:pt x="173" y="60"/>
                  </a:lnTo>
                  <a:lnTo>
                    <a:pt x="179" y="75"/>
                  </a:lnTo>
                  <a:lnTo>
                    <a:pt x="181" y="93"/>
                  </a:lnTo>
                  <a:close/>
                </a:path>
              </a:pathLst>
            </a:custGeom>
            <a:solidFill>
              <a:srgbClr val="B6B6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10" name="Freeform 657">
              <a:extLst>
                <a:ext uri="{FF2B5EF4-FFF2-40B4-BE49-F238E27FC236}">
                  <a16:creationId xmlns:a16="http://schemas.microsoft.com/office/drawing/2014/main" id="{97D2EBAA-882B-E5A0-0DAA-54C929802B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59" y="2759"/>
              <a:ext cx="180" cy="181"/>
            </a:xfrm>
            <a:custGeom>
              <a:avLst/>
              <a:gdLst>
                <a:gd name="T0" fmla="*/ 179 w 180"/>
                <a:gd name="T1" fmla="*/ 73 h 181"/>
                <a:gd name="T2" fmla="*/ 165 w 180"/>
                <a:gd name="T3" fmla="*/ 41 h 181"/>
                <a:gd name="T4" fmla="*/ 140 w 180"/>
                <a:gd name="T5" fmla="*/ 16 h 181"/>
                <a:gd name="T6" fmla="*/ 108 w 180"/>
                <a:gd name="T7" fmla="*/ 2 h 181"/>
                <a:gd name="T8" fmla="*/ 71 w 180"/>
                <a:gd name="T9" fmla="*/ 2 h 181"/>
                <a:gd name="T10" fmla="*/ 40 w 180"/>
                <a:gd name="T11" fmla="*/ 16 h 181"/>
                <a:gd name="T12" fmla="*/ 15 w 180"/>
                <a:gd name="T13" fmla="*/ 41 h 181"/>
                <a:gd name="T14" fmla="*/ 2 w 180"/>
                <a:gd name="T15" fmla="*/ 73 h 181"/>
                <a:gd name="T16" fmla="*/ 2 w 180"/>
                <a:gd name="T17" fmla="*/ 110 h 181"/>
                <a:gd name="T18" fmla="*/ 15 w 180"/>
                <a:gd name="T19" fmla="*/ 143 h 181"/>
                <a:gd name="T20" fmla="*/ 40 w 180"/>
                <a:gd name="T21" fmla="*/ 166 h 181"/>
                <a:gd name="T22" fmla="*/ 71 w 180"/>
                <a:gd name="T23" fmla="*/ 181 h 181"/>
                <a:gd name="T24" fmla="*/ 108 w 180"/>
                <a:gd name="T25" fmla="*/ 181 h 181"/>
                <a:gd name="T26" fmla="*/ 140 w 180"/>
                <a:gd name="T27" fmla="*/ 166 h 181"/>
                <a:gd name="T28" fmla="*/ 165 w 180"/>
                <a:gd name="T29" fmla="*/ 143 h 181"/>
                <a:gd name="T30" fmla="*/ 179 w 180"/>
                <a:gd name="T31" fmla="*/ 110 h 181"/>
                <a:gd name="T32" fmla="*/ 177 w 180"/>
                <a:gd name="T33" fmla="*/ 91 h 181"/>
                <a:gd name="T34" fmla="*/ 171 w 180"/>
                <a:gd name="T35" fmla="*/ 125 h 181"/>
                <a:gd name="T36" fmla="*/ 152 w 180"/>
                <a:gd name="T37" fmla="*/ 152 h 181"/>
                <a:gd name="T38" fmla="*/ 125 w 180"/>
                <a:gd name="T39" fmla="*/ 171 h 181"/>
                <a:gd name="T40" fmla="*/ 90 w 180"/>
                <a:gd name="T41" fmla="*/ 177 h 181"/>
                <a:gd name="T42" fmla="*/ 56 w 180"/>
                <a:gd name="T43" fmla="*/ 171 h 181"/>
                <a:gd name="T44" fmla="*/ 29 w 180"/>
                <a:gd name="T45" fmla="*/ 152 h 181"/>
                <a:gd name="T46" fmla="*/ 10 w 180"/>
                <a:gd name="T47" fmla="*/ 125 h 181"/>
                <a:gd name="T48" fmla="*/ 4 w 180"/>
                <a:gd name="T49" fmla="*/ 91 h 181"/>
                <a:gd name="T50" fmla="*/ 10 w 180"/>
                <a:gd name="T51" fmla="*/ 58 h 181"/>
                <a:gd name="T52" fmla="*/ 29 w 180"/>
                <a:gd name="T53" fmla="*/ 31 h 181"/>
                <a:gd name="T54" fmla="*/ 56 w 180"/>
                <a:gd name="T55" fmla="*/ 12 h 181"/>
                <a:gd name="T56" fmla="*/ 90 w 180"/>
                <a:gd name="T57" fmla="*/ 4 h 181"/>
                <a:gd name="T58" fmla="*/ 125 w 180"/>
                <a:gd name="T59" fmla="*/ 12 h 181"/>
                <a:gd name="T60" fmla="*/ 152 w 180"/>
                <a:gd name="T61" fmla="*/ 31 h 181"/>
                <a:gd name="T62" fmla="*/ 171 w 180"/>
                <a:gd name="T63" fmla="*/ 58 h 181"/>
                <a:gd name="T64" fmla="*/ 177 w 180"/>
                <a:gd name="T65" fmla="*/ 91 h 18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0"/>
                <a:gd name="T100" fmla="*/ 0 h 181"/>
                <a:gd name="T101" fmla="*/ 180 w 180"/>
                <a:gd name="T102" fmla="*/ 181 h 18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0" h="181">
                  <a:moveTo>
                    <a:pt x="180" y="91"/>
                  </a:moveTo>
                  <a:lnTo>
                    <a:pt x="179" y="73"/>
                  </a:lnTo>
                  <a:lnTo>
                    <a:pt x="173" y="56"/>
                  </a:lnTo>
                  <a:lnTo>
                    <a:pt x="165" y="41"/>
                  </a:lnTo>
                  <a:lnTo>
                    <a:pt x="154" y="27"/>
                  </a:lnTo>
                  <a:lnTo>
                    <a:pt x="140" y="16"/>
                  </a:lnTo>
                  <a:lnTo>
                    <a:pt x="125" y="8"/>
                  </a:lnTo>
                  <a:lnTo>
                    <a:pt x="108" y="2"/>
                  </a:lnTo>
                  <a:lnTo>
                    <a:pt x="90" y="0"/>
                  </a:lnTo>
                  <a:lnTo>
                    <a:pt x="71" y="2"/>
                  </a:lnTo>
                  <a:lnTo>
                    <a:pt x="56" y="8"/>
                  </a:lnTo>
                  <a:lnTo>
                    <a:pt x="40" y="16"/>
                  </a:lnTo>
                  <a:lnTo>
                    <a:pt x="27" y="27"/>
                  </a:lnTo>
                  <a:lnTo>
                    <a:pt x="15" y="41"/>
                  </a:lnTo>
                  <a:lnTo>
                    <a:pt x="8" y="56"/>
                  </a:lnTo>
                  <a:lnTo>
                    <a:pt x="2" y="73"/>
                  </a:lnTo>
                  <a:lnTo>
                    <a:pt x="0" y="91"/>
                  </a:lnTo>
                  <a:lnTo>
                    <a:pt x="2" y="110"/>
                  </a:lnTo>
                  <a:lnTo>
                    <a:pt x="8" y="127"/>
                  </a:lnTo>
                  <a:lnTo>
                    <a:pt x="15" y="143"/>
                  </a:lnTo>
                  <a:lnTo>
                    <a:pt x="27" y="156"/>
                  </a:lnTo>
                  <a:lnTo>
                    <a:pt x="40" y="166"/>
                  </a:lnTo>
                  <a:lnTo>
                    <a:pt x="56" y="175"/>
                  </a:lnTo>
                  <a:lnTo>
                    <a:pt x="71" y="181"/>
                  </a:lnTo>
                  <a:lnTo>
                    <a:pt x="90" y="181"/>
                  </a:lnTo>
                  <a:lnTo>
                    <a:pt x="108" y="181"/>
                  </a:lnTo>
                  <a:lnTo>
                    <a:pt x="125" y="175"/>
                  </a:lnTo>
                  <a:lnTo>
                    <a:pt x="140" y="166"/>
                  </a:lnTo>
                  <a:lnTo>
                    <a:pt x="154" y="156"/>
                  </a:lnTo>
                  <a:lnTo>
                    <a:pt x="165" y="143"/>
                  </a:lnTo>
                  <a:lnTo>
                    <a:pt x="173" y="127"/>
                  </a:lnTo>
                  <a:lnTo>
                    <a:pt x="179" y="110"/>
                  </a:lnTo>
                  <a:lnTo>
                    <a:pt x="180" y="91"/>
                  </a:lnTo>
                  <a:close/>
                  <a:moveTo>
                    <a:pt x="177" y="91"/>
                  </a:moveTo>
                  <a:lnTo>
                    <a:pt x="175" y="110"/>
                  </a:lnTo>
                  <a:lnTo>
                    <a:pt x="171" y="125"/>
                  </a:lnTo>
                  <a:lnTo>
                    <a:pt x="161" y="141"/>
                  </a:lnTo>
                  <a:lnTo>
                    <a:pt x="152" y="152"/>
                  </a:lnTo>
                  <a:lnTo>
                    <a:pt x="138" y="164"/>
                  </a:lnTo>
                  <a:lnTo>
                    <a:pt x="125" y="171"/>
                  </a:lnTo>
                  <a:lnTo>
                    <a:pt x="108" y="177"/>
                  </a:lnTo>
                  <a:lnTo>
                    <a:pt x="90" y="177"/>
                  </a:lnTo>
                  <a:lnTo>
                    <a:pt x="73" y="177"/>
                  </a:lnTo>
                  <a:lnTo>
                    <a:pt x="56" y="171"/>
                  </a:lnTo>
                  <a:lnTo>
                    <a:pt x="42" y="164"/>
                  </a:lnTo>
                  <a:lnTo>
                    <a:pt x="29" y="152"/>
                  </a:lnTo>
                  <a:lnTo>
                    <a:pt x="19" y="141"/>
                  </a:lnTo>
                  <a:lnTo>
                    <a:pt x="10" y="125"/>
                  </a:lnTo>
                  <a:lnTo>
                    <a:pt x="6" y="110"/>
                  </a:lnTo>
                  <a:lnTo>
                    <a:pt x="4" y="91"/>
                  </a:lnTo>
                  <a:lnTo>
                    <a:pt x="6" y="73"/>
                  </a:lnTo>
                  <a:lnTo>
                    <a:pt x="10" y="58"/>
                  </a:lnTo>
                  <a:lnTo>
                    <a:pt x="19" y="42"/>
                  </a:lnTo>
                  <a:lnTo>
                    <a:pt x="29" y="31"/>
                  </a:lnTo>
                  <a:lnTo>
                    <a:pt x="42" y="19"/>
                  </a:lnTo>
                  <a:lnTo>
                    <a:pt x="56" y="12"/>
                  </a:lnTo>
                  <a:lnTo>
                    <a:pt x="73" y="6"/>
                  </a:lnTo>
                  <a:lnTo>
                    <a:pt x="90" y="4"/>
                  </a:lnTo>
                  <a:lnTo>
                    <a:pt x="108" y="6"/>
                  </a:lnTo>
                  <a:lnTo>
                    <a:pt x="125" y="12"/>
                  </a:lnTo>
                  <a:lnTo>
                    <a:pt x="138" y="19"/>
                  </a:lnTo>
                  <a:lnTo>
                    <a:pt x="152" y="31"/>
                  </a:lnTo>
                  <a:lnTo>
                    <a:pt x="161" y="42"/>
                  </a:lnTo>
                  <a:lnTo>
                    <a:pt x="171" y="58"/>
                  </a:lnTo>
                  <a:lnTo>
                    <a:pt x="175" y="73"/>
                  </a:lnTo>
                  <a:lnTo>
                    <a:pt x="177" y="91"/>
                  </a:lnTo>
                  <a:close/>
                </a:path>
              </a:pathLst>
            </a:custGeom>
            <a:solidFill>
              <a:srgbClr val="B7B7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11" name="Freeform 658">
              <a:extLst>
                <a:ext uri="{FF2B5EF4-FFF2-40B4-BE49-F238E27FC236}">
                  <a16:creationId xmlns:a16="http://schemas.microsoft.com/office/drawing/2014/main" id="{0E43A4A6-2DD9-5E26-B76E-9535DCC65D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61" y="2761"/>
              <a:ext cx="177" cy="177"/>
            </a:xfrm>
            <a:custGeom>
              <a:avLst/>
              <a:gdLst>
                <a:gd name="T0" fmla="*/ 175 w 177"/>
                <a:gd name="T1" fmla="*/ 71 h 177"/>
                <a:gd name="T2" fmla="*/ 161 w 177"/>
                <a:gd name="T3" fmla="*/ 40 h 177"/>
                <a:gd name="T4" fmla="*/ 138 w 177"/>
                <a:gd name="T5" fmla="*/ 15 h 177"/>
                <a:gd name="T6" fmla="*/ 106 w 177"/>
                <a:gd name="T7" fmla="*/ 2 h 177"/>
                <a:gd name="T8" fmla="*/ 71 w 177"/>
                <a:gd name="T9" fmla="*/ 2 h 177"/>
                <a:gd name="T10" fmla="*/ 38 w 177"/>
                <a:gd name="T11" fmla="*/ 15 h 177"/>
                <a:gd name="T12" fmla="*/ 15 w 177"/>
                <a:gd name="T13" fmla="*/ 40 h 177"/>
                <a:gd name="T14" fmla="*/ 2 w 177"/>
                <a:gd name="T15" fmla="*/ 71 h 177"/>
                <a:gd name="T16" fmla="*/ 2 w 177"/>
                <a:gd name="T17" fmla="*/ 108 h 177"/>
                <a:gd name="T18" fmla="*/ 15 w 177"/>
                <a:gd name="T19" fmla="*/ 139 h 177"/>
                <a:gd name="T20" fmla="*/ 38 w 177"/>
                <a:gd name="T21" fmla="*/ 164 h 177"/>
                <a:gd name="T22" fmla="*/ 71 w 177"/>
                <a:gd name="T23" fmla="*/ 177 h 177"/>
                <a:gd name="T24" fmla="*/ 106 w 177"/>
                <a:gd name="T25" fmla="*/ 177 h 177"/>
                <a:gd name="T26" fmla="*/ 138 w 177"/>
                <a:gd name="T27" fmla="*/ 164 h 177"/>
                <a:gd name="T28" fmla="*/ 161 w 177"/>
                <a:gd name="T29" fmla="*/ 139 h 177"/>
                <a:gd name="T30" fmla="*/ 175 w 177"/>
                <a:gd name="T31" fmla="*/ 108 h 177"/>
                <a:gd name="T32" fmla="*/ 173 w 177"/>
                <a:gd name="T33" fmla="*/ 89 h 177"/>
                <a:gd name="T34" fmla="*/ 167 w 177"/>
                <a:gd name="T35" fmla="*/ 123 h 177"/>
                <a:gd name="T36" fmla="*/ 148 w 177"/>
                <a:gd name="T37" fmla="*/ 150 h 177"/>
                <a:gd name="T38" fmla="*/ 121 w 177"/>
                <a:gd name="T39" fmla="*/ 168 h 177"/>
                <a:gd name="T40" fmla="*/ 88 w 177"/>
                <a:gd name="T41" fmla="*/ 173 h 177"/>
                <a:gd name="T42" fmla="*/ 56 w 177"/>
                <a:gd name="T43" fmla="*/ 168 h 177"/>
                <a:gd name="T44" fmla="*/ 29 w 177"/>
                <a:gd name="T45" fmla="*/ 150 h 177"/>
                <a:gd name="T46" fmla="*/ 9 w 177"/>
                <a:gd name="T47" fmla="*/ 123 h 177"/>
                <a:gd name="T48" fmla="*/ 4 w 177"/>
                <a:gd name="T49" fmla="*/ 89 h 177"/>
                <a:gd name="T50" fmla="*/ 9 w 177"/>
                <a:gd name="T51" fmla="*/ 56 h 177"/>
                <a:gd name="T52" fmla="*/ 29 w 177"/>
                <a:gd name="T53" fmla="*/ 29 h 177"/>
                <a:gd name="T54" fmla="*/ 56 w 177"/>
                <a:gd name="T55" fmla="*/ 12 h 177"/>
                <a:gd name="T56" fmla="*/ 88 w 177"/>
                <a:gd name="T57" fmla="*/ 4 h 177"/>
                <a:gd name="T58" fmla="*/ 121 w 177"/>
                <a:gd name="T59" fmla="*/ 12 h 177"/>
                <a:gd name="T60" fmla="*/ 148 w 177"/>
                <a:gd name="T61" fmla="*/ 29 h 177"/>
                <a:gd name="T62" fmla="*/ 167 w 177"/>
                <a:gd name="T63" fmla="*/ 56 h 177"/>
                <a:gd name="T64" fmla="*/ 173 w 177"/>
                <a:gd name="T65" fmla="*/ 89 h 1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7"/>
                <a:gd name="T100" fmla="*/ 0 h 177"/>
                <a:gd name="T101" fmla="*/ 177 w 177"/>
                <a:gd name="T102" fmla="*/ 177 h 1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7" h="177">
                  <a:moveTo>
                    <a:pt x="177" y="89"/>
                  </a:moveTo>
                  <a:lnTo>
                    <a:pt x="175" y="71"/>
                  </a:lnTo>
                  <a:lnTo>
                    <a:pt x="169" y="56"/>
                  </a:lnTo>
                  <a:lnTo>
                    <a:pt x="161" y="40"/>
                  </a:lnTo>
                  <a:lnTo>
                    <a:pt x="152" y="27"/>
                  </a:lnTo>
                  <a:lnTo>
                    <a:pt x="138" y="15"/>
                  </a:lnTo>
                  <a:lnTo>
                    <a:pt x="123" y="8"/>
                  </a:lnTo>
                  <a:lnTo>
                    <a:pt x="106" y="2"/>
                  </a:lnTo>
                  <a:lnTo>
                    <a:pt x="88" y="0"/>
                  </a:lnTo>
                  <a:lnTo>
                    <a:pt x="71" y="2"/>
                  </a:lnTo>
                  <a:lnTo>
                    <a:pt x="54" y="8"/>
                  </a:lnTo>
                  <a:lnTo>
                    <a:pt x="38" y="15"/>
                  </a:lnTo>
                  <a:lnTo>
                    <a:pt x="25" y="27"/>
                  </a:lnTo>
                  <a:lnTo>
                    <a:pt x="15" y="40"/>
                  </a:lnTo>
                  <a:lnTo>
                    <a:pt x="6" y="56"/>
                  </a:lnTo>
                  <a:lnTo>
                    <a:pt x="2" y="71"/>
                  </a:lnTo>
                  <a:lnTo>
                    <a:pt x="0" y="89"/>
                  </a:lnTo>
                  <a:lnTo>
                    <a:pt x="2" y="108"/>
                  </a:lnTo>
                  <a:lnTo>
                    <a:pt x="6" y="123"/>
                  </a:lnTo>
                  <a:lnTo>
                    <a:pt x="15" y="139"/>
                  </a:lnTo>
                  <a:lnTo>
                    <a:pt x="25" y="152"/>
                  </a:lnTo>
                  <a:lnTo>
                    <a:pt x="38" y="164"/>
                  </a:lnTo>
                  <a:lnTo>
                    <a:pt x="54" y="171"/>
                  </a:lnTo>
                  <a:lnTo>
                    <a:pt x="71" y="177"/>
                  </a:lnTo>
                  <a:lnTo>
                    <a:pt x="88" y="177"/>
                  </a:lnTo>
                  <a:lnTo>
                    <a:pt x="106" y="177"/>
                  </a:lnTo>
                  <a:lnTo>
                    <a:pt x="123" y="171"/>
                  </a:lnTo>
                  <a:lnTo>
                    <a:pt x="138" y="164"/>
                  </a:lnTo>
                  <a:lnTo>
                    <a:pt x="152" y="152"/>
                  </a:lnTo>
                  <a:lnTo>
                    <a:pt x="161" y="139"/>
                  </a:lnTo>
                  <a:lnTo>
                    <a:pt x="169" y="123"/>
                  </a:lnTo>
                  <a:lnTo>
                    <a:pt x="175" y="108"/>
                  </a:lnTo>
                  <a:lnTo>
                    <a:pt x="177" y="89"/>
                  </a:lnTo>
                  <a:close/>
                  <a:moveTo>
                    <a:pt x="173" y="89"/>
                  </a:moveTo>
                  <a:lnTo>
                    <a:pt x="171" y="106"/>
                  </a:lnTo>
                  <a:lnTo>
                    <a:pt x="167" y="123"/>
                  </a:lnTo>
                  <a:lnTo>
                    <a:pt x="159" y="137"/>
                  </a:lnTo>
                  <a:lnTo>
                    <a:pt x="148" y="150"/>
                  </a:lnTo>
                  <a:lnTo>
                    <a:pt x="136" y="160"/>
                  </a:lnTo>
                  <a:lnTo>
                    <a:pt x="121" y="168"/>
                  </a:lnTo>
                  <a:lnTo>
                    <a:pt x="106" y="173"/>
                  </a:lnTo>
                  <a:lnTo>
                    <a:pt x="88" y="173"/>
                  </a:lnTo>
                  <a:lnTo>
                    <a:pt x="71" y="173"/>
                  </a:lnTo>
                  <a:lnTo>
                    <a:pt x="56" y="168"/>
                  </a:lnTo>
                  <a:lnTo>
                    <a:pt x="40" y="160"/>
                  </a:lnTo>
                  <a:lnTo>
                    <a:pt x="29" y="150"/>
                  </a:lnTo>
                  <a:lnTo>
                    <a:pt x="17" y="137"/>
                  </a:lnTo>
                  <a:lnTo>
                    <a:pt x="9" y="123"/>
                  </a:lnTo>
                  <a:lnTo>
                    <a:pt x="6" y="106"/>
                  </a:lnTo>
                  <a:lnTo>
                    <a:pt x="4" y="89"/>
                  </a:lnTo>
                  <a:lnTo>
                    <a:pt x="6" y="73"/>
                  </a:lnTo>
                  <a:lnTo>
                    <a:pt x="9" y="56"/>
                  </a:lnTo>
                  <a:lnTo>
                    <a:pt x="17" y="42"/>
                  </a:lnTo>
                  <a:lnTo>
                    <a:pt x="29" y="29"/>
                  </a:lnTo>
                  <a:lnTo>
                    <a:pt x="40" y="19"/>
                  </a:lnTo>
                  <a:lnTo>
                    <a:pt x="56" y="12"/>
                  </a:lnTo>
                  <a:lnTo>
                    <a:pt x="71" y="6"/>
                  </a:lnTo>
                  <a:lnTo>
                    <a:pt x="88" y="4"/>
                  </a:lnTo>
                  <a:lnTo>
                    <a:pt x="106" y="6"/>
                  </a:lnTo>
                  <a:lnTo>
                    <a:pt x="121" y="12"/>
                  </a:lnTo>
                  <a:lnTo>
                    <a:pt x="136" y="19"/>
                  </a:lnTo>
                  <a:lnTo>
                    <a:pt x="148" y="29"/>
                  </a:lnTo>
                  <a:lnTo>
                    <a:pt x="159" y="42"/>
                  </a:lnTo>
                  <a:lnTo>
                    <a:pt x="167" y="56"/>
                  </a:lnTo>
                  <a:lnTo>
                    <a:pt x="171" y="73"/>
                  </a:lnTo>
                  <a:lnTo>
                    <a:pt x="173" y="89"/>
                  </a:lnTo>
                  <a:close/>
                </a:path>
              </a:pathLst>
            </a:custGeom>
            <a:solidFill>
              <a:srgbClr val="B8B8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12" name="Freeform 659">
              <a:extLst>
                <a:ext uri="{FF2B5EF4-FFF2-40B4-BE49-F238E27FC236}">
                  <a16:creationId xmlns:a16="http://schemas.microsoft.com/office/drawing/2014/main" id="{8829A187-EB8F-75FD-22C0-3059AE6819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63" y="2763"/>
              <a:ext cx="173" cy="173"/>
            </a:xfrm>
            <a:custGeom>
              <a:avLst/>
              <a:gdLst>
                <a:gd name="T0" fmla="*/ 171 w 173"/>
                <a:gd name="T1" fmla="*/ 69 h 173"/>
                <a:gd name="T2" fmla="*/ 157 w 173"/>
                <a:gd name="T3" fmla="*/ 38 h 173"/>
                <a:gd name="T4" fmla="*/ 134 w 173"/>
                <a:gd name="T5" fmla="*/ 15 h 173"/>
                <a:gd name="T6" fmla="*/ 104 w 173"/>
                <a:gd name="T7" fmla="*/ 2 h 173"/>
                <a:gd name="T8" fmla="*/ 69 w 173"/>
                <a:gd name="T9" fmla="*/ 2 h 173"/>
                <a:gd name="T10" fmla="*/ 38 w 173"/>
                <a:gd name="T11" fmla="*/ 15 h 173"/>
                <a:gd name="T12" fmla="*/ 15 w 173"/>
                <a:gd name="T13" fmla="*/ 38 h 173"/>
                <a:gd name="T14" fmla="*/ 2 w 173"/>
                <a:gd name="T15" fmla="*/ 69 h 173"/>
                <a:gd name="T16" fmla="*/ 2 w 173"/>
                <a:gd name="T17" fmla="*/ 106 h 173"/>
                <a:gd name="T18" fmla="*/ 15 w 173"/>
                <a:gd name="T19" fmla="*/ 137 h 173"/>
                <a:gd name="T20" fmla="*/ 38 w 173"/>
                <a:gd name="T21" fmla="*/ 160 h 173"/>
                <a:gd name="T22" fmla="*/ 69 w 173"/>
                <a:gd name="T23" fmla="*/ 173 h 173"/>
                <a:gd name="T24" fmla="*/ 104 w 173"/>
                <a:gd name="T25" fmla="*/ 173 h 173"/>
                <a:gd name="T26" fmla="*/ 134 w 173"/>
                <a:gd name="T27" fmla="*/ 160 h 173"/>
                <a:gd name="T28" fmla="*/ 157 w 173"/>
                <a:gd name="T29" fmla="*/ 137 h 173"/>
                <a:gd name="T30" fmla="*/ 171 w 173"/>
                <a:gd name="T31" fmla="*/ 106 h 173"/>
                <a:gd name="T32" fmla="*/ 169 w 173"/>
                <a:gd name="T33" fmla="*/ 87 h 173"/>
                <a:gd name="T34" fmla="*/ 163 w 173"/>
                <a:gd name="T35" fmla="*/ 119 h 173"/>
                <a:gd name="T36" fmla="*/ 144 w 173"/>
                <a:gd name="T37" fmla="*/ 146 h 173"/>
                <a:gd name="T38" fmla="*/ 119 w 173"/>
                <a:gd name="T39" fmla="*/ 164 h 173"/>
                <a:gd name="T40" fmla="*/ 86 w 173"/>
                <a:gd name="T41" fmla="*/ 169 h 173"/>
                <a:gd name="T42" fmla="*/ 54 w 173"/>
                <a:gd name="T43" fmla="*/ 164 h 173"/>
                <a:gd name="T44" fmla="*/ 27 w 173"/>
                <a:gd name="T45" fmla="*/ 146 h 173"/>
                <a:gd name="T46" fmla="*/ 9 w 173"/>
                <a:gd name="T47" fmla="*/ 119 h 173"/>
                <a:gd name="T48" fmla="*/ 4 w 173"/>
                <a:gd name="T49" fmla="*/ 87 h 173"/>
                <a:gd name="T50" fmla="*/ 9 w 173"/>
                <a:gd name="T51" fmla="*/ 56 h 173"/>
                <a:gd name="T52" fmla="*/ 27 w 173"/>
                <a:gd name="T53" fmla="*/ 29 h 173"/>
                <a:gd name="T54" fmla="*/ 54 w 173"/>
                <a:gd name="T55" fmla="*/ 12 h 173"/>
                <a:gd name="T56" fmla="*/ 86 w 173"/>
                <a:gd name="T57" fmla="*/ 4 h 173"/>
                <a:gd name="T58" fmla="*/ 119 w 173"/>
                <a:gd name="T59" fmla="*/ 12 h 173"/>
                <a:gd name="T60" fmla="*/ 144 w 173"/>
                <a:gd name="T61" fmla="*/ 29 h 173"/>
                <a:gd name="T62" fmla="*/ 163 w 173"/>
                <a:gd name="T63" fmla="*/ 56 h 173"/>
                <a:gd name="T64" fmla="*/ 169 w 173"/>
                <a:gd name="T65" fmla="*/ 87 h 1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3"/>
                <a:gd name="T100" fmla="*/ 0 h 173"/>
                <a:gd name="T101" fmla="*/ 173 w 173"/>
                <a:gd name="T102" fmla="*/ 173 h 17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3" h="173">
                  <a:moveTo>
                    <a:pt x="173" y="87"/>
                  </a:moveTo>
                  <a:lnTo>
                    <a:pt x="171" y="69"/>
                  </a:lnTo>
                  <a:lnTo>
                    <a:pt x="167" y="54"/>
                  </a:lnTo>
                  <a:lnTo>
                    <a:pt x="157" y="38"/>
                  </a:lnTo>
                  <a:lnTo>
                    <a:pt x="148" y="27"/>
                  </a:lnTo>
                  <a:lnTo>
                    <a:pt x="134" y="15"/>
                  </a:lnTo>
                  <a:lnTo>
                    <a:pt x="121" y="8"/>
                  </a:lnTo>
                  <a:lnTo>
                    <a:pt x="104" y="2"/>
                  </a:lnTo>
                  <a:lnTo>
                    <a:pt x="86" y="0"/>
                  </a:lnTo>
                  <a:lnTo>
                    <a:pt x="69" y="2"/>
                  </a:lnTo>
                  <a:lnTo>
                    <a:pt x="52" y="8"/>
                  </a:lnTo>
                  <a:lnTo>
                    <a:pt x="38" y="15"/>
                  </a:lnTo>
                  <a:lnTo>
                    <a:pt x="25" y="27"/>
                  </a:lnTo>
                  <a:lnTo>
                    <a:pt x="15" y="38"/>
                  </a:lnTo>
                  <a:lnTo>
                    <a:pt x="6" y="54"/>
                  </a:lnTo>
                  <a:lnTo>
                    <a:pt x="2" y="69"/>
                  </a:lnTo>
                  <a:lnTo>
                    <a:pt x="0" y="87"/>
                  </a:lnTo>
                  <a:lnTo>
                    <a:pt x="2" y="106"/>
                  </a:lnTo>
                  <a:lnTo>
                    <a:pt x="6" y="121"/>
                  </a:lnTo>
                  <a:lnTo>
                    <a:pt x="15" y="137"/>
                  </a:lnTo>
                  <a:lnTo>
                    <a:pt x="25" y="148"/>
                  </a:lnTo>
                  <a:lnTo>
                    <a:pt x="38" y="160"/>
                  </a:lnTo>
                  <a:lnTo>
                    <a:pt x="52" y="167"/>
                  </a:lnTo>
                  <a:lnTo>
                    <a:pt x="69" y="173"/>
                  </a:lnTo>
                  <a:lnTo>
                    <a:pt x="86" y="173"/>
                  </a:lnTo>
                  <a:lnTo>
                    <a:pt x="104" y="173"/>
                  </a:lnTo>
                  <a:lnTo>
                    <a:pt x="121" y="167"/>
                  </a:lnTo>
                  <a:lnTo>
                    <a:pt x="134" y="160"/>
                  </a:lnTo>
                  <a:lnTo>
                    <a:pt x="148" y="148"/>
                  </a:lnTo>
                  <a:lnTo>
                    <a:pt x="157" y="137"/>
                  </a:lnTo>
                  <a:lnTo>
                    <a:pt x="167" y="121"/>
                  </a:lnTo>
                  <a:lnTo>
                    <a:pt x="171" y="106"/>
                  </a:lnTo>
                  <a:lnTo>
                    <a:pt x="173" y="87"/>
                  </a:lnTo>
                  <a:close/>
                  <a:moveTo>
                    <a:pt x="169" y="87"/>
                  </a:moveTo>
                  <a:lnTo>
                    <a:pt x="167" y="104"/>
                  </a:lnTo>
                  <a:lnTo>
                    <a:pt x="163" y="119"/>
                  </a:lnTo>
                  <a:lnTo>
                    <a:pt x="155" y="135"/>
                  </a:lnTo>
                  <a:lnTo>
                    <a:pt x="144" y="146"/>
                  </a:lnTo>
                  <a:lnTo>
                    <a:pt x="132" y="156"/>
                  </a:lnTo>
                  <a:lnTo>
                    <a:pt x="119" y="164"/>
                  </a:lnTo>
                  <a:lnTo>
                    <a:pt x="104" y="169"/>
                  </a:lnTo>
                  <a:lnTo>
                    <a:pt x="86" y="169"/>
                  </a:lnTo>
                  <a:lnTo>
                    <a:pt x="69" y="169"/>
                  </a:lnTo>
                  <a:lnTo>
                    <a:pt x="54" y="164"/>
                  </a:lnTo>
                  <a:lnTo>
                    <a:pt x="40" y="156"/>
                  </a:lnTo>
                  <a:lnTo>
                    <a:pt x="27" y="146"/>
                  </a:lnTo>
                  <a:lnTo>
                    <a:pt x="17" y="135"/>
                  </a:lnTo>
                  <a:lnTo>
                    <a:pt x="9" y="119"/>
                  </a:lnTo>
                  <a:lnTo>
                    <a:pt x="6" y="104"/>
                  </a:lnTo>
                  <a:lnTo>
                    <a:pt x="4" y="87"/>
                  </a:lnTo>
                  <a:lnTo>
                    <a:pt x="6" y="71"/>
                  </a:lnTo>
                  <a:lnTo>
                    <a:pt x="9" y="56"/>
                  </a:lnTo>
                  <a:lnTo>
                    <a:pt x="17" y="40"/>
                  </a:lnTo>
                  <a:lnTo>
                    <a:pt x="27" y="29"/>
                  </a:lnTo>
                  <a:lnTo>
                    <a:pt x="40" y="19"/>
                  </a:lnTo>
                  <a:lnTo>
                    <a:pt x="54" y="12"/>
                  </a:lnTo>
                  <a:lnTo>
                    <a:pt x="69" y="6"/>
                  </a:lnTo>
                  <a:lnTo>
                    <a:pt x="86" y="4"/>
                  </a:lnTo>
                  <a:lnTo>
                    <a:pt x="104" y="6"/>
                  </a:lnTo>
                  <a:lnTo>
                    <a:pt x="119" y="12"/>
                  </a:lnTo>
                  <a:lnTo>
                    <a:pt x="132" y="19"/>
                  </a:lnTo>
                  <a:lnTo>
                    <a:pt x="144" y="29"/>
                  </a:lnTo>
                  <a:lnTo>
                    <a:pt x="155" y="40"/>
                  </a:lnTo>
                  <a:lnTo>
                    <a:pt x="163" y="56"/>
                  </a:lnTo>
                  <a:lnTo>
                    <a:pt x="167" y="71"/>
                  </a:lnTo>
                  <a:lnTo>
                    <a:pt x="169" y="87"/>
                  </a:lnTo>
                  <a:close/>
                </a:path>
              </a:pathLst>
            </a:custGeom>
            <a:solidFill>
              <a:srgbClr val="BAB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13" name="Freeform 660">
              <a:extLst>
                <a:ext uri="{FF2B5EF4-FFF2-40B4-BE49-F238E27FC236}">
                  <a16:creationId xmlns:a16="http://schemas.microsoft.com/office/drawing/2014/main" id="{A46E98B6-3AAE-73F0-2524-FDFFC6A517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65" y="2765"/>
              <a:ext cx="169" cy="169"/>
            </a:xfrm>
            <a:custGeom>
              <a:avLst/>
              <a:gdLst>
                <a:gd name="T0" fmla="*/ 167 w 169"/>
                <a:gd name="T1" fmla="*/ 69 h 169"/>
                <a:gd name="T2" fmla="*/ 155 w 169"/>
                <a:gd name="T3" fmla="*/ 38 h 169"/>
                <a:gd name="T4" fmla="*/ 132 w 169"/>
                <a:gd name="T5" fmla="*/ 15 h 169"/>
                <a:gd name="T6" fmla="*/ 102 w 169"/>
                <a:gd name="T7" fmla="*/ 2 h 169"/>
                <a:gd name="T8" fmla="*/ 67 w 169"/>
                <a:gd name="T9" fmla="*/ 2 h 169"/>
                <a:gd name="T10" fmla="*/ 36 w 169"/>
                <a:gd name="T11" fmla="*/ 15 h 169"/>
                <a:gd name="T12" fmla="*/ 13 w 169"/>
                <a:gd name="T13" fmla="*/ 38 h 169"/>
                <a:gd name="T14" fmla="*/ 2 w 169"/>
                <a:gd name="T15" fmla="*/ 69 h 169"/>
                <a:gd name="T16" fmla="*/ 2 w 169"/>
                <a:gd name="T17" fmla="*/ 102 h 169"/>
                <a:gd name="T18" fmla="*/ 13 w 169"/>
                <a:gd name="T19" fmla="*/ 133 h 169"/>
                <a:gd name="T20" fmla="*/ 36 w 169"/>
                <a:gd name="T21" fmla="*/ 156 h 169"/>
                <a:gd name="T22" fmla="*/ 67 w 169"/>
                <a:gd name="T23" fmla="*/ 169 h 169"/>
                <a:gd name="T24" fmla="*/ 102 w 169"/>
                <a:gd name="T25" fmla="*/ 169 h 169"/>
                <a:gd name="T26" fmla="*/ 132 w 169"/>
                <a:gd name="T27" fmla="*/ 156 h 169"/>
                <a:gd name="T28" fmla="*/ 155 w 169"/>
                <a:gd name="T29" fmla="*/ 133 h 169"/>
                <a:gd name="T30" fmla="*/ 167 w 169"/>
                <a:gd name="T31" fmla="*/ 102 h 169"/>
                <a:gd name="T32" fmla="*/ 165 w 169"/>
                <a:gd name="T33" fmla="*/ 85 h 169"/>
                <a:gd name="T34" fmla="*/ 159 w 169"/>
                <a:gd name="T35" fmla="*/ 117 h 169"/>
                <a:gd name="T36" fmla="*/ 142 w 169"/>
                <a:gd name="T37" fmla="*/ 142 h 169"/>
                <a:gd name="T38" fmla="*/ 115 w 169"/>
                <a:gd name="T39" fmla="*/ 160 h 169"/>
                <a:gd name="T40" fmla="*/ 84 w 169"/>
                <a:gd name="T41" fmla="*/ 165 h 169"/>
                <a:gd name="T42" fmla="*/ 54 w 169"/>
                <a:gd name="T43" fmla="*/ 160 h 169"/>
                <a:gd name="T44" fmla="*/ 27 w 169"/>
                <a:gd name="T45" fmla="*/ 142 h 169"/>
                <a:gd name="T46" fmla="*/ 9 w 169"/>
                <a:gd name="T47" fmla="*/ 117 h 169"/>
                <a:gd name="T48" fmla="*/ 4 w 169"/>
                <a:gd name="T49" fmla="*/ 85 h 169"/>
                <a:gd name="T50" fmla="*/ 9 w 169"/>
                <a:gd name="T51" fmla="*/ 54 h 169"/>
                <a:gd name="T52" fmla="*/ 27 w 169"/>
                <a:gd name="T53" fmla="*/ 29 h 169"/>
                <a:gd name="T54" fmla="*/ 54 w 169"/>
                <a:gd name="T55" fmla="*/ 11 h 169"/>
                <a:gd name="T56" fmla="*/ 84 w 169"/>
                <a:gd name="T57" fmla="*/ 4 h 169"/>
                <a:gd name="T58" fmla="*/ 115 w 169"/>
                <a:gd name="T59" fmla="*/ 11 h 169"/>
                <a:gd name="T60" fmla="*/ 142 w 169"/>
                <a:gd name="T61" fmla="*/ 29 h 169"/>
                <a:gd name="T62" fmla="*/ 159 w 169"/>
                <a:gd name="T63" fmla="*/ 54 h 169"/>
                <a:gd name="T64" fmla="*/ 165 w 169"/>
                <a:gd name="T65" fmla="*/ 85 h 16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69"/>
                <a:gd name="T100" fmla="*/ 0 h 169"/>
                <a:gd name="T101" fmla="*/ 169 w 169"/>
                <a:gd name="T102" fmla="*/ 169 h 16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69" h="169">
                  <a:moveTo>
                    <a:pt x="169" y="85"/>
                  </a:moveTo>
                  <a:lnTo>
                    <a:pt x="167" y="69"/>
                  </a:lnTo>
                  <a:lnTo>
                    <a:pt x="163" y="52"/>
                  </a:lnTo>
                  <a:lnTo>
                    <a:pt x="155" y="38"/>
                  </a:lnTo>
                  <a:lnTo>
                    <a:pt x="144" y="25"/>
                  </a:lnTo>
                  <a:lnTo>
                    <a:pt x="132" y="15"/>
                  </a:lnTo>
                  <a:lnTo>
                    <a:pt x="117" y="8"/>
                  </a:lnTo>
                  <a:lnTo>
                    <a:pt x="102" y="2"/>
                  </a:lnTo>
                  <a:lnTo>
                    <a:pt x="84" y="0"/>
                  </a:lnTo>
                  <a:lnTo>
                    <a:pt x="67" y="2"/>
                  </a:lnTo>
                  <a:lnTo>
                    <a:pt x="52" y="8"/>
                  </a:lnTo>
                  <a:lnTo>
                    <a:pt x="36" y="15"/>
                  </a:lnTo>
                  <a:lnTo>
                    <a:pt x="25" y="25"/>
                  </a:lnTo>
                  <a:lnTo>
                    <a:pt x="13" y="38"/>
                  </a:lnTo>
                  <a:lnTo>
                    <a:pt x="5" y="52"/>
                  </a:lnTo>
                  <a:lnTo>
                    <a:pt x="2" y="69"/>
                  </a:lnTo>
                  <a:lnTo>
                    <a:pt x="0" y="85"/>
                  </a:lnTo>
                  <a:lnTo>
                    <a:pt x="2" y="102"/>
                  </a:lnTo>
                  <a:lnTo>
                    <a:pt x="5" y="119"/>
                  </a:lnTo>
                  <a:lnTo>
                    <a:pt x="13" y="133"/>
                  </a:lnTo>
                  <a:lnTo>
                    <a:pt x="25" y="146"/>
                  </a:lnTo>
                  <a:lnTo>
                    <a:pt x="36" y="156"/>
                  </a:lnTo>
                  <a:lnTo>
                    <a:pt x="52" y="164"/>
                  </a:lnTo>
                  <a:lnTo>
                    <a:pt x="67" y="169"/>
                  </a:lnTo>
                  <a:lnTo>
                    <a:pt x="84" y="169"/>
                  </a:lnTo>
                  <a:lnTo>
                    <a:pt x="102" y="169"/>
                  </a:lnTo>
                  <a:lnTo>
                    <a:pt x="117" y="164"/>
                  </a:lnTo>
                  <a:lnTo>
                    <a:pt x="132" y="156"/>
                  </a:lnTo>
                  <a:lnTo>
                    <a:pt x="144" y="146"/>
                  </a:lnTo>
                  <a:lnTo>
                    <a:pt x="155" y="133"/>
                  </a:lnTo>
                  <a:lnTo>
                    <a:pt x="163" y="119"/>
                  </a:lnTo>
                  <a:lnTo>
                    <a:pt x="167" y="102"/>
                  </a:lnTo>
                  <a:lnTo>
                    <a:pt x="169" y="85"/>
                  </a:lnTo>
                  <a:close/>
                  <a:moveTo>
                    <a:pt x="165" y="85"/>
                  </a:moveTo>
                  <a:lnTo>
                    <a:pt x="163" y="102"/>
                  </a:lnTo>
                  <a:lnTo>
                    <a:pt x="159" y="117"/>
                  </a:lnTo>
                  <a:lnTo>
                    <a:pt x="151" y="131"/>
                  </a:lnTo>
                  <a:lnTo>
                    <a:pt x="142" y="142"/>
                  </a:lnTo>
                  <a:lnTo>
                    <a:pt x="128" y="152"/>
                  </a:lnTo>
                  <a:lnTo>
                    <a:pt x="115" y="160"/>
                  </a:lnTo>
                  <a:lnTo>
                    <a:pt x="100" y="165"/>
                  </a:lnTo>
                  <a:lnTo>
                    <a:pt x="84" y="165"/>
                  </a:lnTo>
                  <a:lnTo>
                    <a:pt x="67" y="165"/>
                  </a:lnTo>
                  <a:lnTo>
                    <a:pt x="54" y="160"/>
                  </a:lnTo>
                  <a:lnTo>
                    <a:pt x="38" y="152"/>
                  </a:lnTo>
                  <a:lnTo>
                    <a:pt x="27" y="142"/>
                  </a:lnTo>
                  <a:lnTo>
                    <a:pt x="17" y="131"/>
                  </a:lnTo>
                  <a:lnTo>
                    <a:pt x="9" y="117"/>
                  </a:lnTo>
                  <a:lnTo>
                    <a:pt x="5" y="102"/>
                  </a:lnTo>
                  <a:lnTo>
                    <a:pt x="4" y="85"/>
                  </a:lnTo>
                  <a:lnTo>
                    <a:pt x="5" y="69"/>
                  </a:lnTo>
                  <a:lnTo>
                    <a:pt x="9" y="54"/>
                  </a:lnTo>
                  <a:lnTo>
                    <a:pt x="17" y="40"/>
                  </a:lnTo>
                  <a:lnTo>
                    <a:pt x="27" y="29"/>
                  </a:lnTo>
                  <a:lnTo>
                    <a:pt x="38" y="19"/>
                  </a:lnTo>
                  <a:lnTo>
                    <a:pt x="54" y="11"/>
                  </a:lnTo>
                  <a:lnTo>
                    <a:pt x="67" y="6"/>
                  </a:lnTo>
                  <a:lnTo>
                    <a:pt x="84" y="4"/>
                  </a:lnTo>
                  <a:lnTo>
                    <a:pt x="100" y="6"/>
                  </a:lnTo>
                  <a:lnTo>
                    <a:pt x="115" y="11"/>
                  </a:lnTo>
                  <a:lnTo>
                    <a:pt x="128" y="19"/>
                  </a:lnTo>
                  <a:lnTo>
                    <a:pt x="142" y="29"/>
                  </a:lnTo>
                  <a:lnTo>
                    <a:pt x="151" y="40"/>
                  </a:lnTo>
                  <a:lnTo>
                    <a:pt x="159" y="54"/>
                  </a:lnTo>
                  <a:lnTo>
                    <a:pt x="163" y="69"/>
                  </a:lnTo>
                  <a:lnTo>
                    <a:pt x="165" y="85"/>
                  </a:lnTo>
                  <a:close/>
                </a:path>
              </a:pathLst>
            </a:custGeom>
            <a:solidFill>
              <a:srgbClr val="BBB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14" name="Freeform 661">
              <a:extLst>
                <a:ext uri="{FF2B5EF4-FFF2-40B4-BE49-F238E27FC236}">
                  <a16:creationId xmlns:a16="http://schemas.microsoft.com/office/drawing/2014/main" id="{AD8F74F9-2BB2-3F2F-E521-014ED61C3E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67" y="2767"/>
              <a:ext cx="165" cy="165"/>
            </a:xfrm>
            <a:custGeom>
              <a:avLst/>
              <a:gdLst>
                <a:gd name="T0" fmla="*/ 163 w 165"/>
                <a:gd name="T1" fmla="*/ 67 h 165"/>
                <a:gd name="T2" fmla="*/ 151 w 165"/>
                <a:gd name="T3" fmla="*/ 36 h 165"/>
                <a:gd name="T4" fmla="*/ 128 w 165"/>
                <a:gd name="T5" fmla="*/ 15 h 165"/>
                <a:gd name="T6" fmla="*/ 100 w 165"/>
                <a:gd name="T7" fmla="*/ 2 h 165"/>
                <a:gd name="T8" fmla="*/ 65 w 165"/>
                <a:gd name="T9" fmla="*/ 2 h 165"/>
                <a:gd name="T10" fmla="*/ 36 w 165"/>
                <a:gd name="T11" fmla="*/ 15 h 165"/>
                <a:gd name="T12" fmla="*/ 13 w 165"/>
                <a:gd name="T13" fmla="*/ 36 h 165"/>
                <a:gd name="T14" fmla="*/ 2 w 165"/>
                <a:gd name="T15" fmla="*/ 67 h 165"/>
                <a:gd name="T16" fmla="*/ 2 w 165"/>
                <a:gd name="T17" fmla="*/ 100 h 165"/>
                <a:gd name="T18" fmla="*/ 13 w 165"/>
                <a:gd name="T19" fmla="*/ 131 h 165"/>
                <a:gd name="T20" fmla="*/ 36 w 165"/>
                <a:gd name="T21" fmla="*/ 152 h 165"/>
                <a:gd name="T22" fmla="*/ 65 w 165"/>
                <a:gd name="T23" fmla="*/ 165 h 165"/>
                <a:gd name="T24" fmla="*/ 100 w 165"/>
                <a:gd name="T25" fmla="*/ 165 h 165"/>
                <a:gd name="T26" fmla="*/ 128 w 165"/>
                <a:gd name="T27" fmla="*/ 152 h 165"/>
                <a:gd name="T28" fmla="*/ 151 w 165"/>
                <a:gd name="T29" fmla="*/ 131 h 165"/>
                <a:gd name="T30" fmla="*/ 163 w 165"/>
                <a:gd name="T31" fmla="*/ 100 h 165"/>
                <a:gd name="T32" fmla="*/ 161 w 165"/>
                <a:gd name="T33" fmla="*/ 83 h 165"/>
                <a:gd name="T34" fmla="*/ 155 w 165"/>
                <a:gd name="T35" fmla="*/ 113 h 165"/>
                <a:gd name="T36" fmla="*/ 138 w 165"/>
                <a:gd name="T37" fmla="*/ 138 h 165"/>
                <a:gd name="T38" fmla="*/ 113 w 165"/>
                <a:gd name="T39" fmla="*/ 156 h 165"/>
                <a:gd name="T40" fmla="*/ 82 w 165"/>
                <a:gd name="T41" fmla="*/ 162 h 165"/>
                <a:gd name="T42" fmla="*/ 52 w 165"/>
                <a:gd name="T43" fmla="*/ 156 h 165"/>
                <a:gd name="T44" fmla="*/ 27 w 165"/>
                <a:gd name="T45" fmla="*/ 138 h 165"/>
                <a:gd name="T46" fmla="*/ 9 w 165"/>
                <a:gd name="T47" fmla="*/ 113 h 165"/>
                <a:gd name="T48" fmla="*/ 3 w 165"/>
                <a:gd name="T49" fmla="*/ 83 h 165"/>
                <a:gd name="T50" fmla="*/ 9 w 165"/>
                <a:gd name="T51" fmla="*/ 54 h 165"/>
                <a:gd name="T52" fmla="*/ 27 w 165"/>
                <a:gd name="T53" fmla="*/ 27 h 165"/>
                <a:gd name="T54" fmla="*/ 52 w 165"/>
                <a:gd name="T55" fmla="*/ 11 h 165"/>
                <a:gd name="T56" fmla="*/ 82 w 165"/>
                <a:gd name="T57" fmla="*/ 4 h 165"/>
                <a:gd name="T58" fmla="*/ 113 w 165"/>
                <a:gd name="T59" fmla="*/ 11 h 165"/>
                <a:gd name="T60" fmla="*/ 138 w 165"/>
                <a:gd name="T61" fmla="*/ 27 h 165"/>
                <a:gd name="T62" fmla="*/ 155 w 165"/>
                <a:gd name="T63" fmla="*/ 54 h 165"/>
                <a:gd name="T64" fmla="*/ 161 w 165"/>
                <a:gd name="T65" fmla="*/ 83 h 16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65"/>
                <a:gd name="T100" fmla="*/ 0 h 165"/>
                <a:gd name="T101" fmla="*/ 165 w 165"/>
                <a:gd name="T102" fmla="*/ 165 h 16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65" h="165">
                  <a:moveTo>
                    <a:pt x="165" y="83"/>
                  </a:moveTo>
                  <a:lnTo>
                    <a:pt x="163" y="67"/>
                  </a:lnTo>
                  <a:lnTo>
                    <a:pt x="159" y="52"/>
                  </a:lnTo>
                  <a:lnTo>
                    <a:pt x="151" y="36"/>
                  </a:lnTo>
                  <a:lnTo>
                    <a:pt x="140" y="25"/>
                  </a:lnTo>
                  <a:lnTo>
                    <a:pt x="128" y="15"/>
                  </a:lnTo>
                  <a:lnTo>
                    <a:pt x="115" y="8"/>
                  </a:lnTo>
                  <a:lnTo>
                    <a:pt x="100" y="2"/>
                  </a:lnTo>
                  <a:lnTo>
                    <a:pt x="82" y="0"/>
                  </a:lnTo>
                  <a:lnTo>
                    <a:pt x="65" y="2"/>
                  </a:lnTo>
                  <a:lnTo>
                    <a:pt x="50" y="8"/>
                  </a:lnTo>
                  <a:lnTo>
                    <a:pt x="36" y="15"/>
                  </a:lnTo>
                  <a:lnTo>
                    <a:pt x="23" y="25"/>
                  </a:lnTo>
                  <a:lnTo>
                    <a:pt x="13" y="36"/>
                  </a:lnTo>
                  <a:lnTo>
                    <a:pt x="5" y="52"/>
                  </a:lnTo>
                  <a:lnTo>
                    <a:pt x="2" y="67"/>
                  </a:lnTo>
                  <a:lnTo>
                    <a:pt x="0" y="83"/>
                  </a:lnTo>
                  <a:lnTo>
                    <a:pt x="2" y="100"/>
                  </a:lnTo>
                  <a:lnTo>
                    <a:pt x="5" y="115"/>
                  </a:lnTo>
                  <a:lnTo>
                    <a:pt x="13" y="131"/>
                  </a:lnTo>
                  <a:lnTo>
                    <a:pt x="23" y="142"/>
                  </a:lnTo>
                  <a:lnTo>
                    <a:pt x="36" y="152"/>
                  </a:lnTo>
                  <a:lnTo>
                    <a:pt x="50" y="160"/>
                  </a:lnTo>
                  <a:lnTo>
                    <a:pt x="65" y="165"/>
                  </a:lnTo>
                  <a:lnTo>
                    <a:pt x="82" y="165"/>
                  </a:lnTo>
                  <a:lnTo>
                    <a:pt x="100" y="165"/>
                  </a:lnTo>
                  <a:lnTo>
                    <a:pt x="115" y="160"/>
                  </a:lnTo>
                  <a:lnTo>
                    <a:pt x="128" y="152"/>
                  </a:lnTo>
                  <a:lnTo>
                    <a:pt x="140" y="142"/>
                  </a:lnTo>
                  <a:lnTo>
                    <a:pt x="151" y="131"/>
                  </a:lnTo>
                  <a:lnTo>
                    <a:pt x="159" y="115"/>
                  </a:lnTo>
                  <a:lnTo>
                    <a:pt x="163" y="100"/>
                  </a:lnTo>
                  <a:lnTo>
                    <a:pt x="165" y="83"/>
                  </a:lnTo>
                  <a:close/>
                  <a:moveTo>
                    <a:pt x="161" y="83"/>
                  </a:moveTo>
                  <a:lnTo>
                    <a:pt x="159" y="100"/>
                  </a:lnTo>
                  <a:lnTo>
                    <a:pt x="155" y="113"/>
                  </a:lnTo>
                  <a:lnTo>
                    <a:pt x="148" y="127"/>
                  </a:lnTo>
                  <a:lnTo>
                    <a:pt x="138" y="138"/>
                  </a:lnTo>
                  <a:lnTo>
                    <a:pt x="126" y="148"/>
                  </a:lnTo>
                  <a:lnTo>
                    <a:pt x="113" y="156"/>
                  </a:lnTo>
                  <a:lnTo>
                    <a:pt x="98" y="162"/>
                  </a:lnTo>
                  <a:lnTo>
                    <a:pt x="82" y="162"/>
                  </a:lnTo>
                  <a:lnTo>
                    <a:pt x="67" y="162"/>
                  </a:lnTo>
                  <a:lnTo>
                    <a:pt x="52" y="156"/>
                  </a:lnTo>
                  <a:lnTo>
                    <a:pt x="38" y="148"/>
                  </a:lnTo>
                  <a:lnTo>
                    <a:pt x="27" y="138"/>
                  </a:lnTo>
                  <a:lnTo>
                    <a:pt x="17" y="127"/>
                  </a:lnTo>
                  <a:lnTo>
                    <a:pt x="9" y="113"/>
                  </a:lnTo>
                  <a:lnTo>
                    <a:pt x="5" y="100"/>
                  </a:lnTo>
                  <a:lnTo>
                    <a:pt x="3" y="83"/>
                  </a:lnTo>
                  <a:lnTo>
                    <a:pt x="5" y="67"/>
                  </a:lnTo>
                  <a:lnTo>
                    <a:pt x="9" y="54"/>
                  </a:lnTo>
                  <a:lnTo>
                    <a:pt x="17" y="40"/>
                  </a:lnTo>
                  <a:lnTo>
                    <a:pt x="27" y="27"/>
                  </a:lnTo>
                  <a:lnTo>
                    <a:pt x="38" y="17"/>
                  </a:lnTo>
                  <a:lnTo>
                    <a:pt x="52" y="11"/>
                  </a:lnTo>
                  <a:lnTo>
                    <a:pt x="67" y="6"/>
                  </a:lnTo>
                  <a:lnTo>
                    <a:pt x="82" y="4"/>
                  </a:lnTo>
                  <a:lnTo>
                    <a:pt x="98" y="6"/>
                  </a:lnTo>
                  <a:lnTo>
                    <a:pt x="113" y="11"/>
                  </a:lnTo>
                  <a:lnTo>
                    <a:pt x="126" y="17"/>
                  </a:lnTo>
                  <a:lnTo>
                    <a:pt x="138" y="27"/>
                  </a:lnTo>
                  <a:lnTo>
                    <a:pt x="148" y="40"/>
                  </a:lnTo>
                  <a:lnTo>
                    <a:pt x="155" y="54"/>
                  </a:lnTo>
                  <a:lnTo>
                    <a:pt x="159" y="67"/>
                  </a:lnTo>
                  <a:lnTo>
                    <a:pt x="161" y="83"/>
                  </a:lnTo>
                  <a:close/>
                </a:path>
              </a:pathLst>
            </a:custGeom>
            <a:solidFill>
              <a:srgbClr val="BDB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15" name="Freeform 662">
              <a:extLst>
                <a:ext uri="{FF2B5EF4-FFF2-40B4-BE49-F238E27FC236}">
                  <a16:creationId xmlns:a16="http://schemas.microsoft.com/office/drawing/2014/main" id="{F3E63809-5CFC-2FAD-389C-E37763643A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69" y="2769"/>
              <a:ext cx="161" cy="161"/>
            </a:xfrm>
            <a:custGeom>
              <a:avLst/>
              <a:gdLst>
                <a:gd name="T0" fmla="*/ 159 w 161"/>
                <a:gd name="T1" fmla="*/ 65 h 161"/>
                <a:gd name="T2" fmla="*/ 147 w 161"/>
                <a:gd name="T3" fmla="*/ 36 h 161"/>
                <a:gd name="T4" fmla="*/ 124 w 161"/>
                <a:gd name="T5" fmla="*/ 15 h 161"/>
                <a:gd name="T6" fmla="*/ 96 w 161"/>
                <a:gd name="T7" fmla="*/ 2 h 161"/>
                <a:gd name="T8" fmla="*/ 63 w 161"/>
                <a:gd name="T9" fmla="*/ 2 h 161"/>
                <a:gd name="T10" fmla="*/ 34 w 161"/>
                <a:gd name="T11" fmla="*/ 15 h 161"/>
                <a:gd name="T12" fmla="*/ 13 w 161"/>
                <a:gd name="T13" fmla="*/ 36 h 161"/>
                <a:gd name="T14" fmla="*/ 1 w 161"/>
                <a:gd name="T15" fmla="*/ 65 h 161"/>
                <a:gd name="T16" fmla="*/ 1 w 161"/>
                <a:gd name="T17" fmla="*/ 98 h 161"/>
                <a:gd name="T18" fmla="*/ 13 w 161"/>
                <a:gd name="T19" fmla="*/ 127 h 161"/>
                <a:gd name="T20" fmla="*/ 34 w 161"/>
                <a:gd name="T21" fmla="*/ 148 h 161"/>
                <a:gd name="T22" fmla="*/ 63 w 161"/>
                <a:gd name="T23" fmla="*/ 161 h 161"/>
                <a:gd name="T24" fmla="*/ 96 w 161"/>
                <a:gd name="T25" fmla="*/ 161 h 161"/>
                <a:gd name="T26" fmla="*/ 124 w 161"/>
                <a:gd name="T27" fmla="*/ 148 h 161"/>
                <a:gd name="T28" fmla="*/ 147 w 161"/>
                <a:gd name="T29" fmla="*/ 127 h 161"/>
                <a:gd name="T30" fmla="*/ 159 w 161"/>
                <a:gd name="T31" fmla="*/ 98 h 161"/>
                <a:gd name="T32" fmla="*/ 157 w 161"/>
                <a:gd name="T33" fmla="*/ 81 h 161"/>
                <a:gd name="T34" fmla="*/ 151 w 161"/>
                <a:gd name="T35" fmla="*/ 111 h 161"/>
                <a:gd name="T36" fmla="*/ 134 w 161"/>
                <a:gd name="T37" fmla="*/ 136 h 161"/>
                <a:gd name="T38" fmla="*/ 111 w 161"/>
                <a:gd name="T39" fmla="*/ 152 h 161"/>
                <a:gd name="T40" fmla="*/ 80 w 161"/>
                <a:gd name="T41" fmla="*/ 158 h 161"/>
                <a:gd name="T42" fmla="*/ 50 w 161"/>
                <a:gd name="T43" fmla="*/ 152 h 161"/>
                <a:gd name="T44" fmla="*/ 26 w 161"/>
                <a:gd name="T45" fmla="*/ 136 h 161"/>
                <a:gd name="T46" fmla="*/ 9 w 161"/>
                <a:gd name="T47" fmla="*/ 111 h 161"/>
                <a:gd name="T48" fmla="*/ 3 w 161"/>
                <a:gd name="T49" fmla="*/ 81 h 161"/>
                <a:gd name="T50" fmla="*/ 9 w 161"/>
                <a:gd name="T51" fmla="*/ 52 h 161"/>
                <a:gd name="T52" fmla="*/ 26 w 161"/>
                <a:gd name="T53" fmla="*/ 27 h 161"/>
                <a:gd name="T54" fmla="*/ 50 w 161"/>
                <a:gd name="T55" fmla="*/ 11 h 161"/>
                <a:gd name="T56" fmla="*/ 80 w 161"/>
                <a:gd name="T57" fmla="*/ 4 h 161"/>
                <a:gd name="T58" fmla="*/ 111 w 161"/>
                <a:gd name="T59" fmla="*/ 11 h 161"/>
                <a:gd name="T60" fmla="*/ 134 w 161"/>
                <a:gd name="T61" fmla="*/ 27 h 161"/>
                <a:gd name="T62" fmla="*/ 151 w 161"/>
                <a:gd name="T63" fmla="*/ 52 h 161"/>
                <a:gd name="T64" fmla="*/ 157 w 161"/>
                <a:gd name="T65" fmla="*/ 81 h 16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61"/>
                <a:gd name="T100" fmla="*/ 0 h 161"/>
                <a:gd name="T101" fmla="*/ 161 w 161"/>
                <a:gd name="T102" fmla="*/ 161 h 16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61" h="161">
                  <a:moveTo>
                    <a:pt x="161" y="81"/>
                  </a:moveTo>
                  <a:lnTo>
                    <a:pt x="159" y="65"/>
                  </a:lnTo>
                  <a:lnTo>
                    <a:pt x="155" y="50"/>
                  </a:lnTo>
                  <a:lnTo>
                    <a:pt x="147" y="36"/>
                  </a:lnTo>
                  <a:lnTo>
                    <a:pt x="138" y="25"/>
                  </a:lnTo>
                  <a:lnTo>
                    <a:pt x="124" y="15"/>
                  </a:lnTo>
                  <a:lnTo>
                    <a:pt x="111" y="7"/>
                  </a:lnTo>
                  <a:lnTo>
                    <a:pt x="96" y="2"/>
                  </a:lnTo>
                  <a:lnTo>
                    <a:pt x="80" y="0"/>
                  </a:lnTo>
                  <a:lnTo>
                    <a:pt x="63" y="2"/>
                  </a:lnTo>
                  <a:lnTo>
                    <a:pt x="50" y="7"/>
                  </a:lnTo>
                  <a:lnTo>
                    <a:pt x="34" y="15"/>
                  </a:lnTo>
                  <a:lnTo>
                    <a:pt x="23" y="25"/>
                  </a:lnTo>
                  <a:lnTo>
                    <a:pt x="13" y="36"/>
                  </a:lnTo>
                  <a:lnTo>
                    <a:pt x="5" y="50"/>
                  </a:lnTo>
                  <a:lnTo>
                    <a:pt x="1" y="65"/>
                  </a:lnTo>
                  <a:lnTo>
                    <a:pt x="0" y="81"/>
                  </a:lnTo>
                  <a:lnTo>
                    <a:pt x="1" y="98"/>
                  </a:lnTo>
                  <a:lnTo>
                    <a:pt x="5" y="113"/>
                  </a:lnTo>
                  <a:lnTo>
                    <a:pt x="13" y="127"/>
                  </a:lnTo>
                  <a:lnTo>
                    <a:pt x="23" y="138"/>
                  </a:lnTo>
                  <a:lnTo>
                    <a:pt x="34" y="148"/>
                  </a:lnTo>
                  <a:lnTo>
                    <a:pt x="50" y="156"/>
                  </a:lnTo>
                  <a:lnTo>
                    <a:pt x="63" y="161"/>
                  </a:lnTo>
                  <a:lnTo>
                    <a:pt x="80" y="161"/>
                  </a:lnTo>
                  <a:lnTo>
                    <a:pt x="96" y="161"/>
                  </a:lnTo>
                  <a:lnTo>
                    <a:pt x="111" y="156"/>
                  </a:lnTo>
                  <a:lnTo>
                    <a:pt x="124" y="148"/>
                  </a:lnTo>
                  <a:lnTo>
                    <a:pt x="138" y="138"/>
                  </a:lnTo>
                  <a:lnTo>
                    <a:pt x="147" y="127"/>
                  </a:lnTo>
                  <a:lnTo>
                    <a:pt x="155" y="113"/>
                  </a:lnTo>
                  <a:lnTo>
                    <a:pt x="159" y="98"/>
                  </a:lnTo>
                  <a:lnTo>
                    <a:pt x="161" y="81"/>
                  </a:lnTo>
                  <a:close/>
                  <a:moveTo>
                    <a:pt x="157" y="81"/>
                  </a:moveTo>
                  <a:lnTo>
                    <a:pt x="155" y="98"/>
                  </a:lnTo>
                  <a:lnTo>
                    <a:pt x="151" y="111"/>
                  </a:lnTo>
                  <a:lnTo>
                    <a:pt x="144" y="125"/>
                  </a:lnTo>
                  <a:lnTo>
                    <a:pt x="134" y="136"/>
                  </a:lnTo>
                  <a:lnTo>
                    <a:pt x="122" y="146"/>
                  </a:lnTo>
                  <a:lnTo>
                    <a:pt x="111" y="152"/>
                  </a:lnTo>
                  <a:lnTo>
                    <a:pt x="96" y="158"/>
                  </a:lnTo>
                  <a:lnTo>
                    <a:pt x="80" y="158"/>
                  </a:lnTo>
                  <a:lnTo>
                    <a:pt x="65" y="158"/>
                  </a:lnTo>
                  <a:lnTo>
                    <a:pt x="50" y="152"/>
                  </a:lnTo>
                  <a:lnTo>
                    <a:pt x="38" y="146"/>
                  </a:lnTo>
                  <a:lnTo>
                    <a:pt x="26" y="136"/>
                  </a:lnTo>
                  <a:lnTo>
                    <a:pt x="17" y="125"/>
                  </a:lnTo>
                  <a:lnTo>
                    <a:pt x="9" y="111"/>
                  </a:lnTo>
                  <a:lnTo>
                    <a:pt x="5" y="98"/>
                  </a:lnTo>
                  <a:lnTo>
                    <a:pt x="3" y="81"/>
                  </a:lnTo>
                  <a:lnTo>
                    <a:pt x="5" y="65"/>
                  </a:lnTo>
                  <a:lnTo>
                    <a:pt x="9" y="52"/>
                  </a:lnTo>
                  <a:lnTo>
                    <a:pt x="17" y="38"/>
                  </a:lnTo>
                  <a:lnTo>
                    <a:pt x="26" y="27"/>
                  </a:lnTo>
                  <a:lnTo>
                    <a:pt x="38" y="17"/>
                  </a:lnTo>
                  <a:lnTo>
                    <a:pt x="50" y="11"/>
                  </a:lnTo>
                  <a:lnTo>
                    <a:pt x="65" y="6"/>
                  </a:lnTo>
                  <a:lnTo>
                    <a:pt x="80" y="4"/>
                  </a:lnTo>
                  <a:lnTo>
                    <a:pt x="96" y="6"/>
                  </a:lnTo>
                  <a:lnTo>
                    <a:pt x="111" y="11"/>
                  </a:lnTo>
                  <a:lnTo>
                    <a:pt x="122" y="17"/>
                  </a:lnTo>
                  <a:lnTo>
                    <a:pt x="134" y="27"/>
                  </a:lnTo>
                  <a:lnTo>
                    <a:pt x="144" y="38"/>
                  </a:lnTo>
                  <a:lnTo>
                    <a:pt x="151" y="52"/>
                  </a:lnTo>
                  <a:lnTo>
                    <a:pt x="155" y="65"/>
                  </a:lnTo>
                  <a:lnTo>
                    <a:pt x="157" y="81"/>
                  </a:lnTo>
                  <a:close/>
                </a:path>
              </a:pathLst>
            </a:custGeom>
            <a:solidFill>
              <a:srgbClr val="BEBE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16" name="Freeform 663">
              <a:extLst>
                <a:ext uri="{FF2B5EF4-FFF2-40B4-BE49-F238E27FC236}">
                  <a16:creationId xmlns:a16="http://schemas.microsoft.com/office/drawing/2014/main" id="{E0B8A49A-2DA5-CE43-1910-14067FDA9A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70" y="2771"/>
              <a:ext cx="158" cy="158"/>
            </a:xfrm>
            <a:custGeom>
              <a:avLst/>
              <a:gdLst>
                <a:gd name="T0" fmla="*/ 156 w 158"/>
                <a:gd name="T1" fmla="*/ 63 h 158"/>
                <a:gd name="T2" fmla="*/ 145 w 158"/>
                <a:gd name="T3" fmla="*/ 36 h 158"/>
                <a:gd name="T4" fmla="*/ 123 w 158"/>
                <a:gd name="T5" fmla="*/ 13 h 158"/>
                <a:gd name="T6" fmla="*/ 95 w 158"/>
                <a:gd name="T7" fmla="*/ 2 h 158"/>
                <a:gd name="T8" fmla="*/ 64 w 158"/>
                <a:gd name="T9" fmla="*/ 2 h 158"/>
                <a:gd name="T10" fmla="*/ 35 w 158"/>
                <a:gd name="T11" fmla="*/ 13 h 158"/>
                <a:gd name="T12" fmla="*/ 14 w 158"/>
                <a:gd name="T13" fmla="*/ 36 h 158"/>
                <a:gd name="T14" fmla="*/ 2 w 158"/>
                <a:gd name="T15" fmla="*/ 63 h 158"/>
                <a:gd name="T16" fmla="*/ 2 w 158"/>
                <a:gd name="T17" fmla="*/ 96 h 158"/>
                <a:gd name="T18" fmla="*/ 14 w 158"/>
                <a:gd name="T19" fmla="*/ 123 h 158"/>
                <a:gd name="T20" fmla="*/ 35 w 158"/>
                <a:gd name="T21" fmla="*/ 144 h 158"/>
                <a:gd name="T22" fmla="*/ 64 w 158"/>
                <a:gd name="T23" fmla="*/ 158 h 158"/>
                <a:gd name="T24" fmla="*/ 95 w 158"/>
                <a:gd name="T25" fmla="*/ 158 h 158"/>
                <a:gd name="T26" fmla="*/ 123 w 158"/>
                <a:gd name="T27" fmla="*/ 144 h 158"/>
                <a:gd name="T28" fmla="*/ 145 w 158"/>
                <a:gd name="T29" fmla="*/ 123 h 158"/>
                <a:gd name="T30" fmla="*/ 156 w 158"/>
                <a:gd name="T31" fmla="*/ 96 h 158"/>
                <a:gd name="T32" fmla="*/ 154 w 158"/>
                <a:gd name="T33" fmla="*/ 79 h 158"/>
                <a:gd name="T34" fmla="*/ 148 w 158"/>
                <a:gd name="T35" fmla="*/ 109 h 158"/>
                <a:gd name="T36" fmla="*/ 133 w 158"/>
                <a:gd name="T37" fmla="*/ 133 h 158"/>
                <a:gd name="T38" fmla="*/ 108 w 158"/>
                <a:gd name="T39" fmla="*/ 148 h 158"/>
                <a:gd name="T40" fmla="*/ 79 w 158"/>
                <a:gd name="T41" fmla="*/ 154 h 158"/>
                <a:gd name="T42" fmla="*/ 50 w 158"/>
                <a:gd name="T43" fmla="*/ 148 h 158"/>
                <a:gd name="T44" fmla="*/ 25 w 158"/>
                <a:gd name="T45" fmla="*/ 133 h 158"/>
                <a:gd name="T46" fmla="*/ 10 w 158"/>
                <a:gd name="T47" fmla="*/ 109 h 158"/>
                <a:gd name="T48" fmla="*/ 4 w 158"/>
                <a:gd name="T49" fmla="*/ 79 h 158"/>
                <a:gd name="T50" fmla="*/ 10 w 158"/>
                <a:gd name="T51" fmla="*/ 50 h 158"/>
                <a:gd name="T52" fmla="*/ 25 w 158"/>
                <a:gd name="T53" fmla="*/ 27 h 158"/>
                <a:gd name="T54" fmla="*/ 50 w 158"/>
                <a:gd name="T55" fmla="*/ 11 h 158"/>
                <a:gd name="T56" fmla="*/ 79 w 158"/>
                <a:gd name="T57" fmla="*/ 4 h 158"/>
                <a:gd name="T58" fmla="*/ 108 w 158"/>
                <a:gd name="T59" fmla="*/ 11 h 158"/>
                <a:gd name="T60" fmla="*/ 133 w 158"/>
                <a:gd name="T61" fmla="*/ 27 h 158"/>
                <a:gd name="T62" fmla="*/ 148 w 158"/>
                <a:gd name="T63" fmla="*/ 50 h 158"/>
                <a:gd name="T64" fmla="*/ 154 w 158"/>
                <a:gd name="T65" fmla="*/ 79 h 15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8"/>
                <a:gd name="T100" fmla="*/ 0 h 158"/>
                <a:gd name="T101" fmla="*/ 158 w 158"/>
                <a:gd name="T102" fmla="*/ 158 h 15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8" h="158">
                  <a:moveTo>
                    <a:pt x="158" y="79"/>
                  </a:moveTo>
                  <a:lnTo>
                    <a:pt x="156" y="63"/>
                  </a:lnTo>
                  <a:lnTo>
                    <a:pt x="152" y="50"/>
                  </a:lnTo>
                  <a:lnTo>
                    <a:pt x="145" y="36"/>
                  </a:lnTo>
                  <a:lnTo>
                    <a:pt x="135" y="23"/>
                  </a:lnTo>
                  <a:lnTo>
                    <a:pt x="123" y="13"/>
                  </a:lnTo>
                  <a:lnTo>
                    <a:pt x="110" y="7"/>
                  </a:lnTo>
                  <a:lnTo>
                    <a:pt x="95" y="2"/>
                  </a:lnTo>
                  <a:lnTo>
                    <a:pt x="79" y="0"/>
                  </a:lnTo>
                  <a:lnTo>
                    <a:pt x="64" y="2"/>
                  </a:lnTo>
                  <a:lnTo>
                    <a:pt x="49" y="7"/>
                  </a:lnTo>
                  <a:lnTo>
                    <a:pt x="35" y="13"/>
                  </a:lnTo>
                  <a:lnTo>
                    <a:pt x="24" y="23"/>
                  </a:lnTo>
                  <a:lnTo>
                    <a:pt x="14" y="36"/>
                  </a:lnTo>
                  <a:lnTo>
                    <a:pt x="6" y="50"/>
                  </a:lnTo>
                  <a:lnTo>
                    <a:pt x="2" y="63"/>
                  </a:lnTo>
                  <a:lnTo>
                    <a:pt x="0" y="79"/>
                  </a:lnTo>
                  <a:lnTo>
                    <a:pt x="2" y="96"/>
                  </a:lnTo>
                  <a:lnTo>
                    <a:pt x="6" y="109"/>
                  </a:lnTo>
                  <a:lnTo>
                    <a:pt x="14" y="123"/>
                  </a:lnTo>
                  <a:lnTo>
                    <a:pt x="24" y="134"/>
                  </a:lnTo>
                  <a:lnTo>
                    <a:pt x="35" y="144"/>
                  </a:lnTo>
                  <a:lnTo>
                    <a:pt x="49" y="152"/>
                  </a:lnTo>
                  <a:lnTo>
                    <a:pt x="64" y="158"/>
                  </a:lnTo>
                  <a:lnTo>
                    <a:pt x="79" y="158"/>
                  </a:lnTo>
                  <a:lnTo>
                    <a:pt x="95" y="158"/>
                  </a:lnTo>
                  <a:lnTo>
                    <a:pt x="110" y="152"/>
                  </a:lnTo>
                  <a:lnTo>
                    <a:pt x="123" y="144"/>
                  </a:lnTo>
                  <a:lnTo>
                    <a:pt x="135" y="134"/>
                  </a:lnTo>
                  <a:lnTo>
                    <a:pt x="145" y="123"/>
                  </a:lnTo>
                  <a:lnTo>
                    <a:pt x="152" y="109"/>
                  </a:lnTo>
                  <a:lnTo>
                    <a:pt x="156" y="96"/>
                  </a:lnTo>
                  <a:lnTo>
                    <a:pt x="158" y="79"/>
                  </a:lnTo>
                  <a:close/>
                  <a:moveTo>
                    <a:pt x="154" y="79"/>
                  </a:moveTo>
                  <a:lnTo>
                    <a:pt x="152" y="94"/>
                  </a:lnTo>
                  <a:lnTo>
                    <a:pt x="148" y="109"/>
                  </a:lnTo>
                  <a:lnTo>
                    <a:pt x="141" y="121"/>
                  </a:lnTo>
                  <a:lnTo>
                    <a:pt x="133" y="133"/>
                  </a:lnTo>
                  <a:lnTo>
                    <a:pt x="121" y="142"/>
                  </a:lnTo>
                  <a:lnTo>
                    <a:pt x="108" y="148"/>
                  </a:lnTo>
                  <a:lnTo>
                    <a:pt x="95" y="154"/>
                  </a:lnTo>
                  <a:lnTo>
                    <a:pt x="79" y="154"/>
                  </a:lnTo>
                  <a:lnTo>
                    <a:pt x="64" y="154"/>
                  </a:lnTo>
                  <a:lnTo>
                    <a:pt x="50" y="148"/>
                  </a:lnTo>
                  <a:lnTo>
                    <a:pt x="37" y="142"/>
                  </a:lnTo>
                  <a:lnTo>
                    <a:pt x="25" y="133"/>
                  </a:lnTo>
                  <a:lnTo>
                    <a:pt x="18" y="121"/>
                  </a:lnTo>
                  <a:lnTo>
                    <a:pt x="10" y="109"/>
                  </a:lnTo>
                  <a:lnTo>
                    <a:pt x="6" y="94"/>
                  </a:lnTo>
                  <a:lnTo>
                    <a:pt x="4" y="79"/>
                  </a:lnTo>
                  <a:lnTo>
                    <a:pt x="6" y="65"/>
                  </a:lnTo>
                  <a:lnTo>
                    <a:pt x="10" y="50"/>
                  </a:lnTo>
                  <a:lnTo>
                    <a:pt x="18" y="38"/>
                  </a:lnTo>
                  <a:lnTo>
                    <a:pt x="25" y="27"/>
                  </a:lnTo>
                  <a:lnTo>
                    <a:pt x="37" y="17"/>
                  </a:lnTo>
                  <a:lnTo>
                    <a:pt x="50" y="11"/>
                  </a:lnTo>
                  <a:lnTo>
                    <a:pt x="64" y="5"/>
                  </a:lnTo>
                  <a:lnTo>
                    <a:pt x="79" y="4"/>
                  </a:lnTo>
                  <a:lnTo>
                    <a:pt x="95" y="5"/>
                  </a:lnTo>
                  <a:lnTo>
                    <a:pt x="108" y="11"/>
                  </a:lnTo>
                  <a:lnTo>
                    <a:pt x="121" y="17"/>
                  </a:lnTo>
                  <a:lnTo>
                    <a:pt x="133" y="27"/>
                  </a:lnTo>
                  <a:lnTo>
                    <a:pt x="141" y="38"/>
                  </a:lnTo>
                  <a:lnTo>
                    <a:pt x="148" y="50"/>
                  </a:lnTo>
                  <a:lnTo>
                    <a:pt x="152" y="65"/>
                  </a:lnTo>
                  <a:lnTo>
                    <a:pt x="154" y="79"/>
                  </a:lnTo>
                  <a:close/>
                </a:path>
              </a:pathLst>
            </a:custGeom>
            <a:solidFill>
              <a:srgbClr val="BFBF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17" name="Freeform 664">
              <a:extLst>
                <a:ext uri="{FF2B5EF4-FFF2-40B4-BE49-F238E27FC236}">
                  <a16:creationId xmlns:a16="http://schemas.microsoft.com/office/drawing/2014/main" id="{64F91843-A3A1-3392-7B14-3CC9FCA73E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72" y="2773"/>
              <a:ext cx="154" cy="154"/>
            </a:xfrm>
            <a:custGeom>
              <a:avLst/>
              <a:gdLst>
                <a:gd name="T0" fmla="*/ 152 w 154"/>
                <a:gd name="T1" fmla="*/ 61 h 154"/>
                <a:gd name="T2" fmla="*/ 141 w 154"/>
                <a:gd name="T3" fmla="*/ 34 h 154"/>
                <a:gd name="T4" fmla="*/ 119 w 154"/>
                <a:gd name="T5" fmla="*/ 13 h 154"/>
                <a:gd name="T6" fmla="*/ 93 w 154"/>
                <a:gd name="T7" fmla="*/ 2 h 154"/>
                <a:gd name="T8" fmla="*/ 62 w 154"/>
                <a:gd name="T9" fmla="*/ 2 h 154"/>
                <a:gd name="T10" fmla="*/ 35 w 154"/>
                <a:gd name="T11" fmla="*/ 13 h 154"/>
                <a:gd name="T12" fmla="*/ 14 w 154"/>
                <a:gd name="T13" fmla="*/ 34 h 154"/>
                <a:gd name="T14" fmla="*/ 2 w 154"/>
                <a:gd name="T15" fmla="*/ 61 h 154"/>
                <a:gd name="T16" fmla="*/ 2 w 154"/>
                <a:gd name="T17" fmla="*/ 94 h 154"/>
                <a:gd name="T18" fmla="*/ 14 w 154"/>
                <a:gd name="T19" fmla="*/ 121 h 154"/>
                <a:gd name="T20" fmla="*/ 35 w 154"/>
                <a:gd name="T21" fmla="*/ 142 h 154"/>
                <a:gd name="T22" fmla="*/ 62 w 154"/>
                <a:gd name="T23" fmla="*/ 154 h 154"/>
                <a:gd name="T24" fmla="*/ 93 w 154"/>
                <a:gd name="T25" fmla="*/ 154 h 154"/>
                <a:gd name="T26" fmla="*/ 119 w 154"/>
                <a:gd name="T27" fmla="*/ 142 h 154"/>
                <a:gd name="T28" fmla="*/ 141 w 154"/>
                <a:gd name="T29" fmla="*/ 121 h 154"/>
                <a:gd name="T30" fmla="*/ 152 w 154"/>
                <a:gd name="T31" fmla="*/ 94 h 154"/>
                <a:gd name="T32" fmla="*/ 150 w 154"/>
                <a:gd name="T33" fmla="*/ 77 h 154"/>
                <a:gd name="T34" fmla="*/ 144 w 154"/>
                <a:gd name="T35" fmla="*/ 106 h 154"/>
                <a:gd name="T36" fmla="*/ 129 w 154"/>
                <a:gd name="T37" fmla="*/ 129 h 154"/>
                <a:gd name="T38" fmla="*/ 106 w 154"/>
                <a:gd name="T39" fmla="*/ 144 h 154"/>
                <a:gd name="T40" fmla="*/ 77 w 154"/>
                <a:gd name="T41" fmla="*/ 150 h 154"/>
                <a:gd name="T42" fmla="*/ 48 w 154"/>
                <a:gd name="T43" fmla="*/ 144 h 154"/>
                <a:gd name="T44" fmla="*/ 25 w 154"/>
                <a:gd name="T45" fmla="*/ 129 h 154"/>
                <a:gd name="T46" fmla="*/ 10 w 154"/>
                <a:gd name="T47" fmla="*/ 106 h 154"/>
                <a:gd name="T48" fmla="*/ 4 w 154"/>
                <a:gd name="T49" fmla="*/ 77 h 154"/>
                <a:gd name="T50" fmla="*/ 10 w 154"/>
                <a:gd name="T51" fmla="*/ 50 h 154"/>
                <a:gd name="T52" fmla="*/ 25 w 154"/>
                <a:gd name="T53" fmla="*/ 27 h 154"/>
                <a:gd name="T54" fmla="*/ 48 w 154"/>
                <a:gd name="T55" fmla="*/ 9 h 154"/>
                <a:gd name="T56" fmla="*/ 77 w 154"/>
                <a:gd name="T57" fmla="*/ 3 h 154"/>
                <a:gd name="T58" fmla="*/ 106 w 154"/>
                <a:gd name="T59" fmla="*/ 9 h 154"/>
                <a:gd name="T60" fmla="*/ 129 w 154"/>
                <a:gd name="T61" fmla="*/ 27 h 154"/>
                <a:gd name="T62" fmla="*/ 144 w 154"/>
                <a:gd name="T63" fmla="*/ 50 h 154"/>
                <a:gd name="T64" fmla="*/ 150 w 154"/>
                <a:gd name="T65" fmla="*/ 77 h 15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4"/>
                <a:gd name="T100" fmla="*/ 0 h 154"/>
                <a:gd name="T101" fmla="*/ 154 w 154"/>
                <a:gd name="T102" fmla="*/ 154 h 15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4" h="154">
                  <a:moveTo>
                    <a:pt x="154" y="77"/>
                  </a:moveTo>
                  <a:lnTo>
                    <a:pt x="152" y="61"/>
                  </a:lnTo>
                  <a:lnTo>
                    <a:pt x="148" y="48"/>
                  </a:lnTo>
                  <a:lnTo>
                    <a:pt x="141" y="34"/>
                  </a:lnTo>
                  <a:lnTo>
                    <a:pt x="131" y="23"/>
                  </a:lnTo>
                  <a:lnTo>
                    <a:pt x="119" y="13"/>
                  </a:lnTo>
                  <a:lnTo>
                    <a:pt x="108" y="7"/>
                  </a:lnTo>
                  <a:lnTo>
                    <a:pt x="93" y="2"/>
                  </a:lnTo>
                  <a:lnTo>
                    <a:pt x="77" y="0"/>
                  </a:lnTo>
                  <a:lnTo>
                    <a:pt x="62" y="2"/>
                  </a:lnTo>
                  <a:lnTo>
                    <a:pt x="47" y="7"/>
                  </a:lnTo>
                  <a:lnTo>
                    <a:pt x="35" y="13"/>
                  </a:lnTo>
                  <a:lnTo>
                    <a:pt x="23" y="23"/>
                  </a:lnTo>
                  <a:lnTo>
                    <a:pt x="14" y="34"/>
                  </a:lnTo>
                  <a:lnTo>
                    <a:pt x="6" y="48"/>
                  </a:lnTo>
                  <a:lnTo>
                    <a:pt x="2" y="61"/>
                  </a:lnTo>
                  <a:lnTo>
                    <a:pt x="0" y="77"/>
                  </a:lnTo>
                  <a:lnTo>
                    <a:pt x="2" y="94"/>
                  </a:lnTo>
                  <a:lnTo>
                    <a:pt x="6" y="107"/>
                  </a:lnTo>
                  <a:lnTo>
                    <a:pt x="14" y="121"/>
                  </a:lnTo>
                  <a:lnTo>
                    <a:pt x="23" y="132"/>
                  </a:lnTo>
                  <a:lnTo>
                    <a:pt x="35" y="142"/>
                  </a:lnTo>
                  <a:lnTo>
                    <a:pt x="47" y="148"/>
                  </a:lnTo>
                  <a:lnTo>
                    <a:pt x="62" y="154"/>
                  </a:lnTo>
                  <a:lnTo>
                    <a:pt x="77" y="154"/>
                  </a:lnTo>
                  <a:lnTo>
                    <a:pt x="93" y="154"/>
                  </a:lnTo>
                  <a:lnTo>
                    <a:pt x="108" y="148"/>
                  </a:lnTo>
                  <a:lnTo>
                    <a:pt x="119" y="142"/>
                  </a:lnTo>
                  <a:lnTo>
                    <a:pt x="131" y="132"/>
                  </a:lnTo>
                  <a:lnTo>
                    <a:pt x="141" y="121"/>
                  </a:lnTo>
                  <a:lnTo>
                    <a:pt x="148" y="107"/>
                  </a:lnTo>
                  <a:lnTo>
                    <a:pt x="152" y="94"/>
                  </a:lnTo>
                  <a:lnTo>
                    <a:pt x="154" y="77"/>
                  </a:lnTo>
                  <a:close/>
                  <a:moveTo>
                    <a:pt x="150" y="77"/>
                  </a:moveTo>
                  <a:lnTo>
                    <a:pt x="148" y="92"/>
                  </a:lnTo>
                  <a:lnTo>
                    <a:pt x="144" y="106"/>
                  </a:lnTo>
                  <a:lnTo>
                    <a:pt x="139" y="119"/>
                  </a:lnTo>
                  <a:lnTo>
                    <a:pt x="129" y="129"/>
                  </a:lnTo>
                  <a:lnTo>
                    <a:pt x="118" y="138"/>
                  </a:lnTo>
                  <a:lnTo>
                    <a:pt x="106" y="144"/>
                  </a:lnTo>
                  <a:lnTo>
                    <a:pt x="93" y="150"/>
                  </a:lnTo>
                  <a:lnTo>
                    <a:pt x="77" y="150"/>
                  </a:lnTo>
                  <a:lnTo>
                    <a:pt x="62" y="150"/>
                  </a:lnTo>
                  <a:lnTo>
                    <a:pt x="48" y="144"/>
                  </a:lnTo>
                  <a:lnTo>
                    <a:pt x="37" y="138"/>
                  </a:lnTo>
                  <a:lnTo>
                    <a:pt x="25" y="129"/>
                  </a:lnTo>
                  <a:lnTo>
                    <a:pt x="16" y="119"/>
                  </a:lnTo>
                  <a:lnTo>
                    <a:pt x="10" y="106"/>
                  </a:lnTo>
                  <a:lnTo>
                    <a:pt x="6" y="92"/>
                  </a:lnTo>
                  <a:lnTo>
                    <a:pt x="4" y="77"/>
                  </a:lnTo>
                  <a:lnTo>
                    <a:pt x="6" y="63"/>
                  </a:lnTo>
                  <a:lnTo>
                    <a:pt x="10" y="50"/>
                  </a:lnTo>
                  <a:lnTo>
                    <a:pt x="16" y="36"/>
                  </a:lnTo>
                  <a:lnTo>
                    <a:pt x="25" y="27"/>
                  </a:lnTo>
                  <a:lnTo>
                    <a:pt x="37" y="17"/>
                  </a:lnTo>
                  <a:lnTo>
                    <a:pt x="48" y="9"/>
                  </a:lnTo>
                  <a:lnTo>
                    <a:pt x="62" y="5"/>
                  </a:lnTo>
                  <a:lnTo>
                    <a:pt x="77" y="3"/>
                  </a:lnTo>
                  <a:lnTo>
                    <a:pt x="93" y="5"/>
                  </a:lnTo>
                  <a:lnTo>
                    <a:pt x="106" y="9"/>
                  </a:lnTo>
                  <a:lnTo>
                    <a:pt x="118" y="17"/>
                  </a:lnTo>
                  <a:lnTo>
                    <a:pt x="129" y="27"/>
                  </a:lnTo>
                  <a:lnTo>
                    <a:pt x="139" y="36"/>
                  </a:lnTo>
                  <a:lnTo>
                    <a:pt x="144" y="50"/>
                  </a:lnTo>
                  <a:lnTo>
                    <a:pt x="148" y="63"/>
                  </a:lnTo>
                  <a:lnTo>
                    <a:pt x="150" y="77"/>
                  </a:lnTo>
                  <a:close/>
                </a:path>
              </a:pathLst>
            </a:custGeom>
            <a:solidFill>
              <a:srgbClr val="C1C1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18" name="Freeform 665">
              <a:extLst>
                <a:ext uri="{FF2B5EF4-FFF2-40B4-BE49-F238E27FC236}">
                  <a16:creationId xmlns:a16="http://schemas.microsoft.com/office/drawing/2014/main" id="{202C5366-D2A5-57E3-E02B-A9C408A514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74" y="2775"/>
              <a:ext cx="150" cy="150"/>
            </a:xfrm>
            <a:custGeom>
              <a:avLst/>
              <a:gdLst>
                <a:gd name="T0" fmla="*/ 148 w 150"/>
                <a:gd name="T1" fmla="*/ 61 h 150"/>
                <a:gd name="T2" fmla="*/ 137 w 150"/>
                <a:gd name="T3" fmla="*/ 34 h 150"/>
                <a:gd name="T4" fmla="*/ 117 w 150"/>
                <a:gd name="T5" fmla="*/ 13 h 150"/>
                <a:gd name="T6" fmla="*/ 91 w 150"/>
                <a:gd name="T7" fmla="*/ 1 h 150"/>
                <a:gd name="T8" fmla="*/ 60 w 150"/>
                <a:gd name="T9" fmla="*/ 1 h 150"/>
                <a:gd name="T10" fmla="*/ 33 w 150"/>
                <a:gd name="T11" fmla="*/ 13 h 150"/>
                <a:gd name="T12" fmla="*/ 14 w 150"/>
                <a:gd name="T13" fmla="*/ 34 h 150"/>
                <a:gd name="T14" fmla="*/ 2 w 150"/>
                <a:gd name="T15" fmla="*/ 61 h 150"/>
                <a:gd name="T16" fmla="*/ 2 w 150"/>
                <a:gd name="T17" fmla="*/ 90 h 150"/>
                <a:gd name="T18" fmla="*/ 14 w 150"/>
                <a:gd name="T19" fmla="*/ 117 h 150"/>
                <a:gd name="T20" fmla="*/ 33 w 150"/>
                <a:gd name="T21" fmla="*/ 138 h 150"/>
                <a:gd name="T22" fmla="*/ 60 w 150"/>
                <a:gd name="T23" fmla="*/ 150 h 150"/>
                <a:gd name="T24" fmla="*/ 91 w 150"/>
                <a:gd name="T25" fmla="*/ 150 h 150"/>
                <a:gd name="T26" fmla="*/ 117 w 150"/>
                <a:gd name="T27" fmla="*/ 138 h 150"/>
                <a:gd name="T28" fmla="*/ 137 w 150"/>
                <a:gd name="T29" fmla="*/ 117 h 150"/>
                <a:gd name="T30" fmla="*/ 148 w 150"/>
                <a:gd name="T31" fmla="*/ 90 h 150"/>
                <a:gd name="T32" fmla="*/ 146 w 150"/>
                <a:gd name="T33" fmla="*/ 75 h 150"/>
                <a:gd name="T34" fmla="*/ 141 w 150"/>
                <a:gd name="T35" fmla="*/ 104 h 150"/>
                <a:gd name="T36" fmla="*/ 125 w 150"/>
                <a:gd name="T37" fmla="*/ 127 h 150"/>
                <a:gd name="T38" fmla="*/ 102 w 150"/>
                <a:gd name="T39" fmla="*/ 142 h 150"/>
                <a:gd name="T40" fmla="*/ 75 w 150"/>
                <a:gd name="T41" fmla="*/ 146 h 150"/>
                <a:gd name="T42" fmla="*/ 48 w 150"/>
                <a:gd name="T43" fmla="*/ 142 h 150"/>
                <a:gd name="T44" fmla="*/ 25 w 150"/>
                <a:gd name="T45" fmla="*/ 127 h 150"/>
                <a:gd name="T46" fmla="*/ 10 w 150"/>
                <a:gd name="T47" fmla="*/ 104 h 150"/>
                <a:gd name="T48" fmla="*/ 4 w 150"/>
                <a:gd name="T49" fmla="*/ 75 h 150"/>
                <a:gd name="T50" fmla="*/ 10 w 150"/>
                <a:gd name="T51" fmla="*/ 48 h 150"/>
                <a:gd name="T52" fmla="*/ 25 w 150"/>
                <a:gd name="T53" fmla="*/ 25 h 150"/>
                <a:gd name="T54" fmla="*/ 48 w 150"/>
                <a:gd name="T55" fmla="*/ 9 h 150"/>
                <a:gd name="T56" fmla="*/ 75 w 150"/>
                <a:gd name="T57" fmla="*/ 3 h 150"/>
                <a:gd name="T58" fmla="*/ 102 w 150"/>
                <a:gd name="T59" fmla="*/ 9 h 150"/>
                <a:gd name="T60" fmla="*/ 125 w 150"/>
                <a:gd name="T61" fmla="*/ 25 h 150"/>
                <a:gd name="T62" fmla="*/ 141 w 150"/>
                <a:gd name="T63" fmla="*/ 48 h 150"/>
                <a:gd name="T64" fmla="*/ 146 w 150"/>
                <a:gd name="T65" fmla="*/ 75 h 1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0"/>
                <a:gd name="T100" fmla="*/ 0 h 150"/>
                <a:gd name="T101" fmla="*/ 150 w 150"/>
                <a:gd name="T102" fmla="*/ 150 h 15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0" h="150">
                  <a:moveTo>
                    <a:pt x="150" y="75"/>
                  </a:moveTo>
                  <a:lnTo>
                    <a:pt x="148" y="61"/>
                  </a:lnTo>
                  <a:lnTo>
                    <a:pt x="144" y="46"/>
                  </a:lnTo>
                  <a:lnTo>
                    <a:pt x="137" y="34"/>
                  </a:lnTo>
                  <a:lnTo>
                    <a:pt x="129" y="23"/>
                  </a:lnTo>
                  <a:lnTo>
                    <a:pt x="117" y="13"/>
                  </a:lnTo>
                  <a:lnTo>
                    <a:pt x="104" y="7"/>
                  </a:lnTo>
                  <a:lnTo>
                    <a:pt x="91" y="1"/>
                  </a:lnTo>
                  <a:lnTo>
                    <a:pt x="75" y="0"/>
                  </a:lnTo>
                  <a:lnTo>
                    <a:pt x="60" y="1"/>
                  </a:lnTo>
                  <a:lnTo>
                    <a:pt x="46" y="7"/>
                  </a:lnTo>
                  <a:lnTo>
                    <a:pt x="33" y="13"/>
                  </a:lnTo>
                  <a:lnTo>
                    <a:pt x="21" y="23"/>
                  </a:lnTo>
                  <a:lnTo>
                    <a:pt x="14" y="34"/>
                  </a:lnTo>
                  <a:lnTo>
                    <a:pt x="6" y="46"/>
                  </a:lnTo>
                  <a:lnTo>
                    <a:pt x="2" y="61"/>
                  </a:lnTo>
                  <a:lnTo>
                    <a:pt x="0" y="75"/>
                  </a:lnTo>
                  <a:lnTo>
                    <a:pt x="2" y="90"/>
                  </a:lnTo>
                  <a:lnTo>
                    <a:pt x="6" y="105"/>
                  </a:lnTo>
                  <a:lnTo>
                    <a:pt x="14" y="117"/>
                  </a:lnTo>
                  <a:lnTo>
                    <a:pt x="21" y="129"/>
                  </a:lnTo>
                  <a:lnTo>
                    <a:pt x="33" y="138"/>
                  </a:lnTo>
                  <a:lnTo>
                    <a:pt x="46" y="144"/>
                  </a:lnTo>
                  <a:lnTo>
                    <a:pt x="60" y="150"/>
                  </a:lnTo>
                  <a:lnTo>
                    <a:pt x="75" y="150"/>
                  </a:lnTo>
                  <a:lnTo>
                    <a:pt x="91" y="150"/>
                  </a:lnTo>
                  <a:lnTo>
                    <a:pt x="104" y="144"/>
                  </a:lnTo>
                  <a:lnTo>
                    <a:pt x="117" y="138"/>
                  </a:lnTo>
                  <a:lnTo>
                    <a:pt x="129" y="129"/>
                  </a:lnTo>
                  <a:lnTo>
                    <a:pt x="137" y="117"/>
                  </a:lnTo>
                  <a:lnTo>
                    <a:pt x="144" y="105"/>
                  </a:lnTo>
                  <a:lnTo>
                    <a:pt x="148" y="90"/>
                  </a:lnTo>
                  <a:lnTo>
                    <a:pt x="150" y="75"/>
                  </a:lnTo>
                  <a:close/>
                  <a:moveTo>
                    <a:pt x="146" y="75"/>
                  </a:moveTo>
                  <a:lnTo>
                    <a:pt x="144" y="90"/>
                  </a:lnTo>
                  <a:lnTo>
                    <a:pt x="141" y="104"/>
                  </a:lnTo>
                  <a:lnTo>
                    <a:pt x="135" y="115"/>
                  </a:lnTo>
                  <a:lnTo>
                    <a:pt x="125" y="127"/>
                  </a:lnTo>
                  <a:lnTo>
                    <a:pt x="116" y="134"/>
                  </a:lnTo>
                  <a:lnTo>
                    <a:pt x="102" y="142"/>
                  </a:lnTo>
                  <a:lnTo>
                    <a:pt x="89" y="146"/>
                  </a:lnTo>
                  <a:lnTo>
                    <a:pt x="75" y="146"/>
                  </a:lnTo>
                  <a:lnTo>
                    <a:pt x="60" y="146"/>
                  </a:lnTo>
                  <a:lnTo>
                    <a:pt x="48" y="142"/>
                  </a:lnTo>
                  <a:lnTo>
                    <a:pt x="35" y="134"/>
                  </a:lnTo>
                  <a:lnTo>
                    <a:pt x="25" y="127"/>
                  </a:lnTo>
                  <a:lnTo>
                    <a:pt x="16" y="115"/>
                  </a:lnTo>
                  <a:lnTo>
                    <a:pt x="10" y="104"/>
                  </a:lnTo>
                  <a:lnTo>
                    <a:pt x="6" y="90"/>
                  </a:lnTo>
                  <a:lnTo>
                    <a:pt x="4" y="75"/>
                  </a:lnTo>
                  <a:lnTo>
                    <a:pt x="6" y="61"/>
                  </a:lnTo>
                  <a:lnTo>
                    <a:pt x="10" y="48"/>
                  </a:lnTo>
                  <a:lnTo>
                    <a:pt x="16" y="36"/>
                  </a:lnTo>
                  <a:lnTo>
                    <a:pt x="25" y="25"/>
                  </a:lnTo>
                  <a:lnTo>
                    <a:pt x="35" y="17"/>
                  </a:lnTo>
                  <a:lnTo>
                    <a:pt x="48" y="9"/>
                  </a:lnTo>
                  <a:lnTo>
                    <a:pt x="60" y="5"/>
                  </a:lnTo>
                  <a:lnTo>
                    <a:pt x="75" y="3"/>
                  </a:lnTo>
                  <a:lnTo>
                    <a:pt x="89" y="5"/>
                  </a:lnTo>
                  <a:lnTo>
                    <a:pt x="102" y="9"/>
                  </a:lnTo>
                  <a:lnTo>
                    <a:pt x="116" y="17"/>
                  </a:lnTo>
                  <a:lnTo>
                    <a:pt x="125" y="25"/>
                  </a:lnTo>
                  <a:lnTo>
                    <a:pt x="135" y="36"/>
                  </a:lnTo>
                  <a:lnTo>
                    <a:pt x="141" y="48"/>
                  </a:lnTo>
                  <a:lnTo>
                    <a:pt x="144" y="61"/>
                  </a:lnTo>
                  <a:lnTo>
                    <a:pt x="146" y="75"/>
                  </a:lnTo>
                  <a:close/>
                </a:path>
              </a:pathLst>
            </a:custGeom>
            <a:solidFill>
              <a:srgbClr val="C2C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19" name="Freeform 666">
              <a:extLst>
                <a:ext uri="{FF2B5EF4-FFF2-40B4-BE49-F238E27FC236}">
                  <a16:creationId xmlns:a16="http://schemas.microsoft.com/office/drawing/2014/main" id="{E7BB6850-0D54-FC33-1B2B-88058E413B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76" y="2776"/>
              <a:ext cx="146" cy="147"/>
            </a:xfrm>
            <a:custGeom>
              <a:avLst/>
              <a:gdLst>
                <a:gd name="T0" fmla="*/ 144 w 146"/>
                <a:gd name="T1" fmla="*/ 60 h 147"/>
                <a:gd name="T2" fmla="*/ 135 w 146"/>
                <a:gd name="T3" fmla="*/ 33 h 147"/>
                <a:gd name="T4" fmla="*/ 114 w 146"/>
                <a:gd name="T5" fmla="*/ 14 h 147"/>
                <a:gd name="T6" fmla="*/ 89 w 146"/>
                <a:gd name="T7" fmla="*/ 2 h 147"/>
                <a:gd name="T8" fmla="*/ 58 w 146"/>
                <a:gd name="T9" fmla="*/ 2 h 147"/>
                <a:gd name="T10" fmla="*/ 33 w 146"/>
                <a:gd name="T11" fmla="*/ 14 h 147"/>
                <a:gd name="T12" fmla="*/ 12 w 146"/>
                <a:gd name="T13" fmla="*/ 33 h 147"/>
                <a:gd name="T14" fmla="*/ 2 w 146"/>
                <a:gd name="T15" fmla="*/ 60 h 147"/>
                <a:gd name="T16" fmla="*/ 2 w 146"/>
                <a:gd name="T17" fmla="*/ 89 h 147"/>
                <a:gd name="T18" fmla="*/ 12 w 146"/>
                <a:gd name="T19" fmla="*/ 116 h 147"/>
                <a:gd name="T20" fmla="*/ 33 w 146"/>
                <a:gd name="T21" fmla="*/ 135 h 147"/>
                <a:gd name="T22" fmla="*/ 58 w 146"/>
                <a:gd name="T23" fmla="*/ 147 h 147"/>
                <a:gd name="T24" fmla="*/ 89 w 146"/>
                <a:gd name="T25" fmla="*/ 147 h 147"/>
                <a:gd name="T26" fmla="*/ 114 w 146"/>
                <a:gd name="T27" fmla="*/ 135 h 147"/>
                <a:gd name="T28" fmla="*/ 135 w 146"/>
                <a:gd name="T29" fmla="*/ 116 h 147"/>
                <a:gd name="T30" fmla="*/ 144 w 146"/>
                <a:gd name="T31" fmla="*/ 89 h 147"/>
                <a:gd name="T32" fmla="*/ 142 w 146"/>
                <a:gd name="T33" fmla="*/ 74 h 147"/>
                <a:gd name="T34" fmla="*/ 137 w 146"/>
                <a:gd name="T35" fmla="*/ 101 h 147"/>
                <a:gd name="T36" fmla="*/ 121 w 146"/>
                <a:gd name="T37" fmla="*/ 124 h 147"/>
                <a:gd name="T38" fmla="*/ 100 w 146"/>
                <a:gd name="T39" fmla="*/ 139 h 147"/>
                <a:gd name="T40" fmla="*/ 73 w 146"/>
                <a:gd name="T41" fmla="*/ 143 h 147"/>
                <a:gd name="T42" fmla="*/ 46 w 146"/>
                <a:gd name="T43" fmla="*/ 139 h 147"/>
                <a:gd name="T44" fmla="*/ 23 w 146"/>
                <a:gd name="T45" fmla="*/ 124 h 147"/>
                <a:gd name="T46" fmla="*/ 10 w 146"/>
                <a:gd name="T47" fmla="*/ 101 h 147"/>
                <a:gd name="T48" fmla="*/ 4 w 146"/>
                <a:gd name="T49" fmla="*/ 74 h 147"/>
                <a:gd name="T50" fmla="*/ 10 w 146"/>
                <a:gd name="T51" fmla="*/ 47 h 147"/>
                <a:gd name="T52" fmla="*/ 23 w 146"/>
                <a:gd name="T53" fmla="*/ 25 h 147"/>
                <a:gd name="T54" fmla="*/ 46 w 146"/>
                <a:gd name="T55" fmla="*/ 10 h 147"/>
                <a:gd name="T56" fmla="*/ 73 w 146"/>
                <a:gd name="T57" fmla="*/ 4 h 147"/>
                <a:gd name="T58" fmla="*/ 100 w 146"/>
                <a:gd name="T59" fmla="*/ 10 h 147"/>
                <a:gd name="T60" fmla="*/ 121 w 146"/>
                <a:gd name="T61" fmla="*/ 25 h 147"/>
                <a:gd name="T62" fmla="*/ 137 w 146"/>
                <a:gd name="T63" fmla="*/ 47 h 147"/>
                <a:gd name="T64" fmla="*/ 142 w 146"/>
                <a:gd name="T65" fmla="*/ 74 h 14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6"/>
                <a:gd name="T100" fmla="*/ 0 h 147"/>
                <a:gd name="T101" fmla="*/ 146 w 146"/>
                <a:gd name="T102" fmla="*/ 147 h 14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6" h="147">
                  <a:moveTo>
                    <a:pt x="146" y="74"/>
                  </a:moveTo>
                  <a:lnTo>
                    <a:pt x="144" y="60"/>
                  </a:lnTo>
                  <a:lnTo>
                    <a:pt x="140" y="47"/>
                  </a:lnTo>
                  <a:lnTo>
                    <a:pt x="135" y="33"/>
                  </a:lnTo>
                  <a:lnTo>
                    <a:pt x="125" y="24"/>
                  </a:lnTo>
                  <a:lnTo>
                    <a:pt x="114" y="14"/>
                  </a:lnTo>
                  <a:lnTo>
                    <a:pt x="102" y="6"/>
                  </a:lnTo>
                  <a:lnTo>
                    <a:pt x="89" y="2"/>
                  </a:lnTo>
                  <a:lnTo>
                    <a:pt x="73" y="0"/>
                  </a:lnTo>
                  <a:lnTo>
                    <a:pt x="58" y="2"/>
                  </a:lnTo>
                  <a:lnTo>
                    <a:pt x="44" y="6"/>
                  </a:lnTo>
                  <a:lnTo>
                    <a:pt x="33" y="14"/>
                  </a:lnTo>
                  <a:lnTo>
                    <a:pt x="21" y="24"/>
                  </a:lnTo>
                  <a:lnTo>
                    <a:pt x="12" y="33"/>
                  </a:lnTo>
                  <a:lnTo>
                    <a:pt x="6" y="47"/>
                  </a:lnTo>
                  <a:lnTo>
                    <a:pt x="2" y="60"/>
                  </a:lnTo>
                  <a:lnTo>
                    <a:pt x="0" y="74"/>
                  </a:lnTo>
                  <a:lnTo>
                    <a:pt x="2" y="89"/>
                  </a:lnTo>
                  <a:lnTo>
                    <a:pt x="6" y="103"/>
                  </a:lnTo>
                  <a:lnTo>
                    <a:pt x="12" y="116"/>
                  </a:lnTo>
                  <a:lnTo>
                    <a:pt x="21" y="126"/>
                  </a:lnTo>
                  <a:lnTo>
                    <a:pt x="33" y="135"/>
                  </a:lnTo>
                  <a:lnTo>
                    <a:pt x="44" y="141"/>
                  </a:lnTo>
                  <a:lnTo>
                    <a:pt x="58" y="147"/>
                  </a:lnTo>
                  <a:lnTo>
                    <a:pt x="73" y="147"/>
                  </a:lnTo>
                  <a:lnTo>
                    <a:pt x="89" y="147"/>
                  </a:lnTo>
                  <a:lnTo>
                    <a:pt x="102" y="141"/>
                  </a:lnTo>
                  <a:lnTo>
                    <a:pt x="114" y="135"/>
                  </a:lnTo>
                  <a:lnTo>
                    <a:pt x="125" y="126"/>
                  </a:lnTo>
                  <a:lnTo>
                    <a:pt x="135" y="116"/>
                  </a:lnTo>
                  <a:lnTo>
                    <a:pt x="140" y="103"/>
                  </a:lnTo>
                  <a:lnTo>
                    <a:pt x="144" y="89"/>
                  </a:lnTo>
                  <a:lnTo>
                    <a:pt x="146" y="74"/>
                  </a:lnTo>
                  <a:close/>
                  <a:moveTo>
                    <a:pt x="142" y="74"/>
                  </a:moveTo>
                  <a:lnTo>
                    <a:pt x="140" y="89"/>
                  </a:lnTo>
                  <a:lnTo>
                    <a:pt x="137" y="101"/>
                  </a:lnTo>
                  <a:lnTo>
                    <a:pt x="131" y="114"/>
                  </a:lnTo>
                  <a:lnTo>
                    <a:pt x="121" y="124"/>
                  </a:lnTo>
                  <a:lnTo>
                    <a:pt x="112" y="131"/>
                  </a:lnTo>
                  <a:lnTo>
                    <a:pt x="100" y="139"/>
                  </a:lnTo>
                  <a:lnTo>
                    <a:pt x="87" y="143"/>
                  </a:lnTo>
                  <a:lnTo>
                    <a:pt x="73" y="143"/>
                  </a:lnTo>
                  <a:lnTo>
                    <a:pt x="60" y="143"/>
                  </a:lnTo>
                  <a:lnTo>
                    <a:pt x="46" y="139"/>
                  </a:lnTo>
                  <a:lnTo>
                    <a:pt x="35" y="131"/>
                  </a:lnTo>
                  <a:lnTo>
                    <a:pt x="23" y="124"/>
                  </a:lnTo>
                  <a:lnTo>
                    <a:pt x="16" y="114"/>
                  </a:lnTo>
                  <a:lnTo>
                    <a:pt x="10" y="101"/>
                  </a:lnTo>
                  <a:lnTo>
                    <a:pt x="6" y="89"/>
                  </a:lnTo>
                  <a:lnTo>
                    <a:pt x="4" y="74"/>
                  </a:lnTo>
                  <a:lnTo>
                    <a:pt x="6" y="60"/>
                  </a:lnTo>
                  <a:lnTo>
                    <a:pt x="10" y="47"/>
                  </a:lnTo>
                  <a:lnTo>
                    <a:pt x="16" y="35"/>
                  </a:lnTo>
                  <a:lnTo>
                    <a:pt x="23" y="25"/>
                  </a:lnTo>
                  <a:lnTo>
                    <a:pt x="35" y="18"/>
                  </a:lnTo>
                  <a:lnTo>
                    <a:pt x="46" y="10"/>
                  </a:lnTo>
                  <a:lnTo>
                    <a:pt x="60" y="6"/>
                  </a:lnTo>
                  <a:lnTo>
                    <a:pt x="73" y="4"/>
                  </a:lnTo>
                  <a:lnTo>
                    <a:pt x="87" y="6"/>
                  </a:lnTo>
                  <a:lnTo>
                    <a:pt x="100" y="10"/>
                  </a:lnTo>
                  <a:lnTo>
                    <a:pt x="112" y="18"/>
                  </a:lnTo>
                  <a:lnTo>
                    <a:pt x="121" y="25"/>
                  </a:lnTo>
                  <a:lnTo>
                    <a:pt x="131" y="35"/>
                  </a:lnTo>
                  <a:lnTo>
                    <a:pt x="137" y="47"/>
                  </a:lnTo>
                  <a:lnTo>
                    <a:pt x="140" y="60"/>
                  </a:lnTo>
                  <a:lnTo>
                    <a:pt x="142" y="74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20" name="Freeform 667">
              <a:extLst>
                <a:ext uri="{FF2B5EF4-FFF2-40B4-BE49-F238E27FC236}">
                  <a16:creationId xmlns:a16="http://schemas.microsoft.com/office/drawing/2014/main" id="{B9F52328-706A-A199-D89D-419B740152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78" y="2778"/>
              <a:ext cx="142" cy="143"/>
            </a:xfrm>
            <a:custGeom>
              <a:avLst/>
              <a:gdLst>
                <a:gd name="T0" fmla="*/ 140 w 142"/>
                <a:gd name="T1" fmla="*/ 58 h 143"/>
                <a:gd name="T2" fmla="*/ 131 w 142"/>
                <a:gd name="T3" fmla="*/ 33 h 143"/>
                <a:gd name="T4" fmla="*/ 112 w 142"/>
                <a:gd name="T5" fmla="*/ 14 h 143"/>
                <a:gd name="T6" fmla="*/ 85 w 142"/>
                <a:gd name="T7" fmla="*/ 2 h 143"/>
                <a:gd name="T8" fmla="*/ 56 w 142"/>
                <a:gd name="T9" fmla="*/ 2 h 143"/>
                <a:gd name="T10" fmla="*/ 31 w 142"/>
                <a:gd name="T11" fmla="*/ 14 h 143"/>
                <a:gd name="T12" fmla="*/ 12 w 142"/>
                <a:gd name="T13" fmla="*/ 33 h 143"/>
                <a:gd name="T14" fmla="*/ 2 w 142"/>
                <a:gd name="T15" fmla="*/ 58 h 143"/>
                <a:gd name="T16" fmla="*/ 2 w 142"/>
                <a:gd name="T17" fmla="*/ 87 h 143"/>
                <a:gd name="T18" fmla="*/ 12 w 142"/>
                <a:gd name="T19" fmla="*/ 112 h 143"/>
                <a:gd name="T20" fmla="*/ 31 w 142"/>
                <a:gd name="T21" fmla="*/ 131 h 143"/>
                <a:gd name="T22" fmla="*/ 56 w 142"/>
                <a:gd name="T23" fmla="*/ 143 h 143"/>
                <a:gd name="T24" fmla="*/ 85 w 142"/>
                <a:gd name="T25" fmla="*/ 143 h 143"/>
                <a:gd name="T26" fmla="*/ 112 w 142"/>
                <a:gd name="T27" fmla="*/ 131 h 143"/>
                <a:gd name="T28" fmla="*/ 131 w 142"/>
                <a:gd name="T29" fmla="*/ 112 h 143"/>
                <a:gd name="T30" fmla="*/ 140 w 142"/>
                <a:gd name="T31" fmla="*/ 87 h 143"/>
                <a:gd name="T32" fmla="*/ 138 w 142"/>
                <a:gd name="T33" fmla="*/ 72 h 143"/>
                <a:gd name="T34" fmla="*/ 133 w 142"/>
                <a:gd name="T35" fmla="*/ 99 h 143"/>
                <a:gd name="T36" fmla="*/ 119 w 142"/>
                <a:gd name="T37" fmla="*/ 120 h 143"/>
                <a:gd name="T38" fmla="*/ 98 w 142"/>
                <a:gd name="T39" fmla="*/ 135 h 143"/>
                <a:gd name="T40" fmla="*/ 71 w 142"/>
                <a:gd name="T41" fmla="*/ 139 h 143"/>
                <a:gd name="T42" fmla="*/ 44 w 142"/>
                <a:gd name="T43" fmla="*/ 135 h 143"/>
                <a:gd name="T44" fmla="*/ 23 w 142"/>
                <a:gd name="T45" fmla="*/ 120 h 143"/>
                <a:gd name="T46" fmla="*/ 10 w 142"/>
                <a:gd name="T47" fmla="*/ 99 h 143"/>
                <a:gd name="T48" fmla="*/ 4 w 142"/>
                <a:gd name="T49" fmla="*/ 72 h 143"/>
                <a:gd name="T50" fmla="*/ 10 w 142"/>
                <a:gd name="T51" fmla="*/ 47 h 143"/>
                <a:gd name="T52" fmla="*/ 23 w 142"/>
                <a:gd name="T53" fmla="*/ 25 h 143"/>
                <a:gd name="T54" fmla="*/ 44 w 142"/>
                <a:gd name="T55" fmla="*/ 10 h 143"/>
                <a:gd name="T56" fmla="*/ 71 w 142"/>
                <a:gd name="T57" fmla="*/ 4 h 143"/>
                <a:gd name="T58" fmla="*/ 98 w 142"/>
                <a:gd name="T59" fmla="*/ 10 h 143"/>
                <a:gd name="T60" fmla="*/ 119 w 142"/>
                <a:gd name="T61" fmla="*/ 25 h 143"/>
                <a:gd name="T62" fmla="*/ 133 w 142"/>
                <a:gd name="T63" fmla="*/ 47 h 143"/>
                <a:gd name="T64" fmla="*/ 138 w 142"/>
                <a:gd name="T65" fmla="*/ 72 h 14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2"/>
                <a:gd name="T100" fmla="*/ 0 h 143"/>
                <a:gd name="T101" fmla="*/ 142 w 142"/>
                <a:gd name="T102" fmla="*/ 143 h 14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2" h="143">
                  <a:moveTo>
                    <a:pt x="142" y="72"/>
                  </a:moveTo>
                  <a:lnTo>
                    <a:pt x="140" y="58"/>
                  </a:lnTo>
                  <a:lnTo>
                    <a:pt x="137" y="45"/>
                  </a:lnTo>
                  <a:lnTo>
                    <a:pt x="131" y="33"/>
                  </a:lnTo>
                  <a:lnTo>
                    <a:pt x="121" y="22"/>
                  </a:lnTo>
                  <a:lnTo>
                    <a:pt x="112" y="14"/>
                  </a:lnTo>
                  <a:lnTo>
                    <a:pt x="98" y="6"/>
                  </a:lnTo>
                  <a:lnTo>
                    <a:pt x="85" y="2"/>
                  </a:lnTo>
                  <a:lnTo>
                    <a:pt x="71" y="0"/>
                  </a:lnTo>
                  <a:lnTo>
                    <a:pt x="56" y="2"/>
                  </a:lnTo>
                  <a:lnTo>
                    <a:pt x="44" y="6"/>
                  </a:lnTo>
                  <a:lnTo>
                    <a:pt x="31" y="14"/>
                  </a:lnTo>
                  <a:lnTo>
                    <a:pt x="21" y="22"/>
                  </a:lnTo>
                  <a:lnTo>
                    <a:pt x="12" y="33"/>
                  </a:lnTo>
                  <a:lnTo>
                    <a:pt x="6" y="45"/>
                  </a:lnTo>
                  <a:lnTo>
                    <a:pt x="2" y="58"/>
                  </a:lnTo>
                  <a:lnTo>
                    <a:pt x="0" y="72"/>
                  </a:lnTo>
                  <a:lnTo>
                    <a:pt x="2" y="87"/>
                  </a:lnTo>
                  <a:lnTo>
                    <a:pt x="6" y="101"/>
                  </a:lnTo>
                  <a:lnTo>
                    <a:pt x="12" y="112"/>
                  </a:lnTo>
                  <a:lnTo>
                    <a:pt x="21" y="124"/>
                  </a:lnTo>
                  <a:lnTo>
                    <a:pt x="31" y="131"/>
                  </a:lnTo>
                  <a:lnTo>
                    <a:pt x="44" y="139"/>
                  </a:lnTo>
                  <a:lnTo>
                    <a:pt x="56" y="143"/>
                  </a:lnTo>
                  <a:lnTo>
                    <a:pt x="71" y="143"/>
                  </a:lnTo>
                  <a:lnTo>
                    <a:pt x="85" y="143"/>
                  </a:lnTo>
                  <a:lnTo>
                    <a:pt x="98" y="139"/>
                  </a:lnTo>
                  <a:lnTo>
                    <a:pt x="112" y="131"/>
                  </a:lnTo>
                  <a:lnTo>
                    <a:pt x="121" y="124"/>
                  </a:lnTo>
                  <a:lnTo>
                    <a:pt x="131" y="112"/>
                  </a:lnTo>
                  <a:lnTo>
                    <a:pt x="137" y="101"/>
                  </a:lnTo>
                  <a:lnTo>
                    <a:pt x="140" y="87"/>
                  </a:lnTo>
                  <a:lnTo>
                    <a:pt x="142" y="72"/>
                  </a:lnTo>
                  <a:close/>
                  <a:moveTo>
                    <a:pt x="138" y="72"/>
                  </a:moveTo>
                  <a:lnTo>
                    <a:pt x="137" y="87"/>
                  </a:lnTo>
                  <a:lnTo>
                    <a:pt x="133" y="99"/>
                  </a:lnTo>
                  <a:lnTo>
                    <a:pt x="127" y="110"/>
                  </a:lnTo>
                  <a:lnTo>
                    <a:pt x="119" y="120"/>
                  </a:lnTo>
                  <a:lnTo>
                    <a:pt x="110" y="127"/>
                  </a:lnTo>
                  <a:lnTo>
                    <a:pt x="98" y="135"/>
                  </a:lnTo>
                  <a:lnTo>
                    <a:pt x="85" y="139"/>
                  </a:lnTo>
                  <a:lnTo>
                    <a:pt x="71" y="139"/>
                  </a:lnTo>
                  <a:lnTo>
                    <a:pt x="58" y="139"/>
                  </a:lnTo>
                  <a:lnTo>
                    <a:pt x="44" y="135"/>
                  </a:lnTo>
                  <a:lnTo>
                    <a:pt x="33" y="127"/>
                  </a:lnTo>
                  <a:lnTo>
                    <a:pt x="23" y="120"/>
                  </a:lnTo>
                  <a:lnTo>
                    <a:pt x="16" y="110"/>
                  </a:lnTo>
                  <a:lnTo>
                    <a:pt x="10" y="99"/>
                  </a:lnTo>
                  <a:lnTo>
                    <a:pt x="6" y="87"/>
                  </a:lnTo>
                  <a:lnTo>
                    <a:pt x="4" y="72"/>
                  </a:lnTo>
                  <a:lnTo>
                    <a:pt x="6" y="58"/>
                  </a:lnTo>
                  <a:lnTo>
                    <a:pt x="10" y="47"/>
                  </a:lnTo>
                  <a:lnTo>
                    <a:pt x="16" y="35"/>
                  </a:lnTo>
                  <a:lnTo>
                    <a:pt x="23" y="25"/>
                  </a:lnTo>
                  <a:lnTo>
                    <a:pt x="33" y="16"/>
                  </a:lnTo>
                  <a:lnTo>
                    <a:pt x="44" y="10"/>
                  </a:lnTo>
                  <a:lnTo>
                    <a:pt x="58" y="6"/>
                  </a:lnTo>
                  <a:lnTo>
                    <a:pt x="71" y="4"/>
                  </a:lnTo>
                  <a:lnTo>
                    <a:pt x="85" y="6"/>
                  </a:lnTo>
                  <a:lnTo>
                    <a:pt x="98" y="10"/>
                  </a:lnTo>
                  <a:lnTo>
                    <a:pt x="110" y="16"/>
                  </a:lnTo>
                  <a:lnTo>
                    <a:pt x="119" y="25"/>
                  </a:lnTo>
                  <a:lnTo>
                    <a:pt x="127" y="35"/>
                  </a:lnTo>
                  <a:lnTo>
                    <a:pt x="133" y="47"/>
                  </a:lnTo>
                  <a:lnTo>
                    <a:pt x="137" y="58"/>
                  </a:lnTo>
                  <a:lnTo>
                    <a:pt x="138" y="72"/>
                  </a:lnTo>
                  <a:close/>
                </a:path>
              </a:pathLst>
            </a:custGeom>
            <a:solidFill>
              <a:srgbClr val="C5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21" name="Freeform 668">
              <a:extLst>
                <a:ext uri="{FF2B5EF4-FFF2-40B4-BE49-F238E27FC236}">
                  <a16:creationId xmlns:a16="http://schemas.microsoft.com/office/drawing/2014/main" id="{87E15F9E-8C41-797D-0ACE-BEB7A05892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0" y="2780"/>
              <a:ext cx="138" cy="139"/>
            </a:xfrm>
            <a:custGeom>
              <a:avLst/>
              <a:gdLst>
                <a:gd name="T0" fmla="*/ 136 w 138"/>
                <a:gd name="T1" fmla="*/ 56 h 139"/>
                <a:gd name="T2" fmla="*/ 127 w 138"/>
                <a:gd name="T3" fmla="*/ 31 h 139"/>
                <a:gd name="T4" fmla="*/ 108 w 138"/>
                <a:gd name="T5" fmla="*/ 14 h 139"/>
                <a:gd name="T6" fmla="*/ 83 w 138"/>
                <a:gd name="T7" fmla="*/ 2 h 139"/>
                <a:gd name="T8" fmla="*/ 56 w 138"/>
                <a:gd name="T9" fmla="*/ 2 h 139"/>
                <a:gd name="T10" fmla="*/ 31 w 138"/>
                <a:gd name="T11" fmla="*/ 14 h 139"/>
                <a:gd name="T12" fmla="*/ 12 w 138"/>
                <a:gd name="T13" fmla="*/ 31 h 139"/>
                <a:gd name="T14" fmla="*/ 2 w 138"/>
                <a:gd name="T15" fmla="*/ 56 h 139"/>
                <a:gd name="T16" fmla="*/ 2 w 138"/>
                <a:gd name="T17" fmla="*/ 85 h 139"/>
                <a:gd name="T18" fmla="*/ 12 w 138"/>
                <a:gd name="T19" fmla="*/ 110 h 139"/>
                <a:gd name="T20" fmla="*/ 31 w 138"/>
                <a:gd name="T21" fmla="*/ 127 h 139"/>
                <a:gd name="T22" fmla="*/ 56 w 138"/>
                <a:gd name="T23" fmla="*/ 139 h 139"/>
                <a:gd name="T24" fmla="*/ 83 w 138"/>
                <a:gd name="T25" fmla="*/ 139 h 139"/>
                <a:gd name="T26" fmla="*/ 108 w 138"/>
                <a:gd name="T27" fmla="*/ 127 h 139"/>
                <a:gd name="T28" fmla="*/ 127 w 138"/>
                <a:gd name="T29" fmla="*/ 110 h 139"/>
                <a:gd name="T30" fmla="*/ 136 w 138"/>
                <a:gd name="T31" fmla="*/ 85 h 139"/>
                <a:gd name="T32" fmla="*/ 135 w 138"/>
                <a:gd name="T33" fmla="*/ 70 h 139"/>
                <a:gd name="T34" fmla="*/ 129 w 138"/>
                <a:gd name="T35" fmla="*/ 97 h 139"/>
                <a:gd name="T36" fmla="*/ 115 w 138"/>
                <a:gd name="T37" fmla="*/ 118 h 139"/>
                <a:gd name="T38" fmla="*/ 94 w 138"/>
                <a:gd name="T39" fmla="*/ 131 h 139"/>
                <a:gd name="T40" fmla="*/ 69 w 138"/>
                <a:gd name="T41" fmla="*/ 135 h 139"/>
                <a:gd name="T42" fmla="*/ 44 w 138"/>
                <a:gd name="T43" fmla="*/ 131 h 139"/>
                <a:gd name="T44" fmla="*/ 23 w 138"/>
                <a:gd name="T45" fmla="*/ 118 h 139"/>
                <a:gd name="T46" fmla="*/ 10 w 138"/>
                <a:gd name="T47" fmla="*/ 97 h 139"/>
                <a:gd name="T48" fmla="*/ 4 w 138"/>
                <a:gd name="T49" fmla="*/ 70 h 139"/>
                <a:gd name="T50" fmla="*/ 10 w 138"/>
                <a:gd name="T51" fmla="*/ 45 h 139"/>
                <a:gd name="T52" fmla="*/ 23 w 138"/>
                <a:gd name="T53" fmla="*/ 23 h 139"/>
                <a:gd name="T54" fmla="*/ 44 w 138"/>
                <a:gd name="T55" fmla="*/ 10 h 139"/>
                <a:gd name="T56" fmla="*/ 69 w 138"/>
                <a:gd name="T57" fmla="*/ 4 h 139"/>
                <a:gd name="T58" fmla="*/ 94 w 138"/>
                <a:gd name="T59" fmla="*/ 10 h 139"/>
                <a:gd name="T60" fmla="*/ 115 w 138"/>
                <a:gd name="T61" fmla="*/ 23 h 139"/>
                <a:gd name="T62" fmla="*/ 129 w 138"/>
                <a:gd name="T63" fmla="*/ 45 h 139"/>
                <a:gd name="T64" fmla="*/ 135 w 138"/>
                <a:gd name="T65" fmla="*/ 70 h 1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8"/>
                <a:gd name="T100" fmla="*/ 0 h 139"/>
                <a:gd name="T101" fmla="*/ 138 w 138"/>
                <a:gd name="T102" fmla="*/ 139 h 1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8" h="139">
                  <a:moveTo>
                    <a:pt x="138" y="70"/>
                  </a:moveTo>
                  <a:lnTo>
                    <a:pt x="136" y="56"/>
                  </a:lnTo>
                  <a:lnTo>
                    <a:pt x="133" y="43"/>
                  </a:lnTo>
                  <a:lnTo>
                    <a:pt x="127" y="31"/>
                  </a:lnTo>
                  <a:lnTo>
                    <a:pt x="117" y="21"/>
                  </a:lnTo>
                  <a:lnTo>
                    <a:pt x="108" y="14"/>
                  </a:lnTo>
                  <a:lnTo>
                    <a:pt x="96" y="6"/>
                  </a:lnTo>
                  <a:lnTo>
                    <a:pt x="83" y="2"/>
                  </a:lnTo>
                  <a:lnTo>
                    <a:pt x="69" y="0"/>
                  </a:lnTo>
                  <a:lnTo>
                    <a:pt x="56" y="2"/>
                  </a:lnTo>
                  <a:lnTo>
                    <a:pt x="42" y="6"/>
                  </a:lnTo>
                  <a:lnTo>
                    <a:pt x="31" y="14"/>
                  </a:lnTo>
                  <a:lnTo>
                    <a:pt x="19" y="21"/>
                  </a:lnTo>
                  <a:lnTo>
                    <a:pt x="12" y="31"/>
                  </a:lnTo>
                  <a:lnTo>
                    <a:pt x="6" y="43"/>
                  </a:lnTo>
                  <a:lnTo>
                    <a:pt x="2" y="56"/>
                  </a:lnTo>
                  <a:lnTo>
                    <a:pt x="0" y="70"/>
                  </a:lnTo>
                  <a:lnTo>
                    <a:pt x="2" y="85"/>
                  </a:lnTo>
                  <a:lnTo>
                    <a:pt x="6" y="97"/>
                  </a:lnTo>
                  <a:lnTo>
                    <a:pt x="12" y="110"/>
                  </a:lnTo>
                  <a:lnTo>
                    <a:pt x="19" y="120"/>
                  </a:lnTo>
                  <a:lnTo>
                    <a:pt x="31" y="127"/>
                  </a:lnTo>
                  <a:lnTo>
                    <a:pt x="42" y="135"/>
                  </a:lnTo>
                  <a:lnTo>
                    <a:pt x="56" y="139"/>
                  </a:lnTo>
                  <a:lnTo>
                    <a:pt x="69" y="139"/>
                  </a:lnTo>
                  <a:lnTo>
                    <a:pt x="83" y="139"/>
                  </a:lnTo>
                  <a:lnTo>
                    <a:pt x="96" y="135"/>
                  </a:lnTo>
                  <a:lnTo>
                    <a:pt x="108" y="127"/>
                  </a:lnTo>
                  <a:lnTo>
                    <a:pt x="117" y="120"/>
                  </a:lnTo>
                  <a:lnTo>
                    <a:pt x="127" y="110"/>
                  </a:lnTo>
                  <a:lnTo>
                    <a:pt x="133" y="97"/>
                  </a:lnTo>
                  <a:lnTo>
                    <a:pt x="136" y="85"/>
                  </a:lnTo>
                  <a:lnTo>
                    <a:pt x="138" y="70"/>
                  </a:lnTo>
                  <a:close/>
                  <a:moveTo>
                    <a:pt x="135" y="70"/>
                  </a:moveTo>
                  <a:lnTo>
                    <a:pt x="133" y="83"/>
                  </a:lnTo>
                  <a:lnTo>
                    <a:pt x="129" y="97"/>
                  </a:lnTo>
                  <a:lnTo>
                    <a:pt x="123" y="106"/>
                  </a:lnTo>
                  <a:lnTo>
                    <a:pt x="115" y="118"/>
                  </a:lnTo>
                  <a:lnTo>
                    <a:pt x="106" y="125"/>
                  </a:lnTo>
                  <a:lnTo>
                    <a:pt x="94" y="131"/>
                  </a:lnTo>
                  <a:lnTo>
                    <a:pt x="83" y="135"/>
                  </a:lnTo>
                  <a:lnTo>
                    <a:pt x="69" y="135"/>
                  </a:lnTo>
                  <a:lnTo>
                    <a:pt x="56" y="135"/>
                  </a:lnTo>
                  <a:lnTo>
                    <a:pt x="44" y="131"/>
                  </a:lnTo>
                  <a:lnTo>
                    <a:pt x="33" y="125"/>
                  </a:lnTo>
                  <a:lnTo>
                    <a:pt x="23" y="118"/>
                  </a:lnTo>
                  <a:lnTo>
                    <a:pt x="15" y="106"/>
                  </a:lnTo>
                  <a:lnTo>
                    <a:pt x="10" y="97"/>
                  </a:lnTo>
                  <a:lnTo>
                    <a:pt x="6" y="83"/>
                  </a:lnTo>
                  <a:lnTo>
                    <a:pt x="4" y="70"/>
                  </a:lnTo>
                  <a:lnTo>
                    <a:pt x="6" y="58"/>
                  </a:lnTo>
                  <a:lnTo>
                    <a:pt x="10" y="45"/>
                  </a:lnTo>
                  <a:lnTo>
                    <a:pt x="15" y="33"/>
                  </a:lnTo>
                  <a:lnTo>
                    <a:pt x="23" y="23"/>
                  </a:lnTo>
                  <a:lnTo>
                    <a:pt x="33" y="16"/>
                  </a:lnTo>
                  <a:lnTo>
                    <a:pt x="44" y="10"/>
                  </a:lnTo>
                  <a:lnTo>
                    <a:pt x="56" y="6"/>
                  </a:lnTo>
                  <a:lnTo>
                    <a:pt x="69" y="4"/>
                  </a:lnTo>
                  <a:lnTo>
                    <a:pt x="83" y="6"/>
                  </a:lnTo>
                  <a:lnTo>
                    <a:pt x="94" y="10"/>
                  </a:lnTo>
                  <a:lnTo>
                    <a:pt x="106" y="16"/>
                  </a:lnTo>
                  <a:lnTo>
                    <a:pt x="115" y="23"/>
                  </a:lnTo>
                  <a:lnTo>
                    <a:pt x="123" y="33"/>
                  </a:lnTo>
                  <a:lnTo>
                    <a:pt x="129" y="45"/>
                  </a:lnTo>
                  <a:lnTo>
                    <a:pt x="133" y="58"/>
                  </a:lnTo>
                  <a:lnTo>
                    <a:pt x="135" y="70"/>
                  </a:lnTo>
                  <a:close/>
                </a:path>
              </a:pathLst>
            </a:custGeom>
            <a:solidFill>
              <a:srgbClr val="C6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22" name="Freeform 669">
              <a:extLst>
                <a:ext uri="{FF2B5EF4-FFF2-40B4-BE49-F238E27FC236}">
                  <a16:creationId xmlns:a16="http://schemas.microsoft.com/office/drawing/2014/main" id="{893ADD91-DB7B-F965-C113-477D3507AC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2" y="2782"/>
              <a:ext cx="134" cy="135"/>
            </a:xfrm>
            <a:custGeom>
              <a:avLst/>
              <a:gdLst>
                <a:gd name="T0" fmla="*/ 133 w 134"/>
                <a:gd name="T1" fmla="*/ 54 h 135"/>
                <a:gd name="T2" fmla="*/ 123 w 134"/>
                <a:gd name="T3" fmla="*/ 31 h 135"/>
                <a:gd name="T4" fmla="*/ 106 w 134"/>
                <a:gd name="T5" fmla="*/ 12 h 135"/>
                <a:gd name="T6" fmla="*/ 81 w 134"/>
                <a:gd name="T7" fmla="*/ 2 h 135"/>
                <a:gd name="T8" fmla="*/ 54 w 134"/>
                <a:gd name="T9" fmla="*/ 2 h 135"/>
                <a:gd name="T10" fmla="*/ 29 w 134"/>
                <a:gd name="T11" fmla="*/ 12 h 135"/>
                <a:gd name="T12" fmla="*/ 12 w 134"/>
                <a:gd name="T13" fmla="*/ 31 h 135"/>
                <a:gd name="T14" fmla="*/ 2 w 134"/>
                <a:gd name="T15" fmla="*/ 54 h 135"/>
                <a:gd name="T16" fmla="*/ 2 w 134"/>
                <a:gd name="T17" fmla="*/ 83 h 135"/>
                <a:gd name="T18" fmla="*/ 12 w 134"/>
                <a:gd name="T19" fmla="*/ 106 h 135"/>
                <a:gd name="T20" fmla="*/ 29 w 134"/>
                <a:gd name="T21" fmla="*/ 123 h 135"/>
                <a:gd name="T22" fmla="*/ 54 w 134"/>
                <a:gd name="T23" fmla="*/ 135 h 135"/>
                <a:gd name="T24" fmla="*/ 81 w 134"/>
                <a:gd name="T25" fmla="*/ 135 h 135"/>
                <a:gd name="T26" fmla="*/ 106 w 134"/>
                <a:gd name="T27" fmla="*/ 123 h 135"/>
                <a:gd name="T28" fmla="*/ 123 w 134"/>
                <a:gd name="T29" fmla="*/ 106 h 135"/>
                <a:gd name="T30" fmla="*/ 133 w 134"/>
                <a:gd name="T31" fmla="*/ 83 h 135"/>
                <a:gd name="T32" fmla="*/ 131 w 134"/>
                <a:gd name="T33" fmla="*/ 68 h 135"/>
                <a:gd name="T34" fmla="*/ 125 w 134"/>
                <a:gd name="T35" fmla="*/ 93 h 135"/>
                <a:gd name="T36" fmla="*/ 111 w 134"/>
                <a:gd name="T37" fmla="*/ 114 h 135"/>
                <a:gd name="T38" fmla="*/ 92 w 134"/>
                <a:gd name="T39" fmla="*/ 127 h 135"/>
                <a:gd name="T40" fmla="*/ 67 w 134"/>
                <a:gd name="T41" fmla="*/ 131 h 135"/>
                <a:gd name="T42" fmla="*/ 42 w 134"/>
                <a:gd name="T43" fmla="*/ 127 h 135"/>
                <a:gd name="T44" fmla="*/ 23 w 134"/>
                <a:gd name="T45" fmla="*/ 114 h 135"/>
                <a:gd name="T46" fmla="*/ 8 w 134"/>
                <a:gd name="T47" fmla="*/ 93 h 135"/>
                <a:gd name="T48" fmla="*/ 4 w 134"/>
                <a:gd name="T49" fmla="*/ 68 h 135"/>
                <a:gd name="T50" fmla="*/ 8 w 134"/>
                <a:gd name="T51" fmla="*/ 45 h 135"/>
                <a:gd name="T52" fmla="*/ 23 w 134"/>
                <a:gd name="T53" fmla="*/ 23 h 135"/>
                <a:gd name="T54" fmla="*/ 42 w 134"/>
                <a:gd name="T55" fmla="*/ 10 h 135"/>
                <a:gd name="T56" fmla="*/ 67 w 134"/>
                <a:gd name="T57" fmla="*/ 4 h 135"/>
                <a:gd name="T58" fmla="*/ 92 w 134"/>
                <a:gd name="T59" fmla="*/ 10 h 135"/>
                <a:gd name="T60" fmla="*/ 111 w 134"/>
                <a:gd name="T61" fmla="*/ 23 h 135"/>
                <a:gd name="T62" fmla="*/ 125 w 134"/>
                <a:gd name="T63" fmla="*/ 45 h 135"/>
                <a:gd name="T64" fmla="*/ 131 w 134"/>
                <a:gd name="T65" fmla="*/ 68 h 13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4"/>
                <a:gd name="T100" fmla="*/ 0 h 135"/>
                <a:gd name="T101" fmla="*/ 134 w 134"/>
                <a:gd name="T102" fmla="*/ 135 h 13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4" h="135">
                  <a:moveTo>
                    <a:pt x="134" y="68"/>
                  </a:moveTo>
                  <a:lnTo>
                    <a:pt x="133" y="54"/>
                  </a:lnTo>
                  <a:lnTo>
                    <a:pt x="129" y="43"/>
                  </a:lnTo>
                  <a:lnTo>
                    <a:pt x="123" y="31"/>
                  </a:lnTo>
                  <a:lnTo>
                    <a:pt x="115" y="21"/>
                  </a:lnTo>
                  <a:lnTo>
                    <a:pt x="106" y="12"/>
                  </a:lnTo>
                  <a:lnTo>
                    <a:pt x="94" y="6"/>
                  </a:lnTo>
                  <a:lnTo>
                    <a:pt x="81" y="2"/>
                  </a:lnTo>
                  <a:lnTo>
                    <a:pt x="67" y="0"/>
                  </a:lnTo>
                  <a:lnTo>
                    <a:pt x="54" y="2"/>
                  </a:lnTo>
                  <a:lnTo>
                    <a:pt x="40" y="6"/>
                  </a:lnTo>
                  <a:lnTo>
                    <a:pt x="29" y="12"/>
                  </a:lnTo>
                  <a:lnTo>
                    <a:pt x="19" y="21"/>
                  </a:lnTo>
                  <a:lnTo>
                    <a:pt x="12" y="31"/>
                  </a:lnTo>
                  <a:lnTo>
                    <a:pt x="6" y="43"/>
                  </a:lnTo>
                  <a:lnTo>
                    <a:pt x="2" y="54"/>
                  </a:lnTo>
                  <a:lnTo>
                    <a:pt x="0" y="68"/>
                  </a:lnTo>
                  <a:lnTo>
                    <a:pt x="2" y="83"/>
                  </a:lnTo>
                  <a:lnTo>
                    <a:pt x="6" y="95"/>
                  </a:lnTo>
                  <a:lnTo>
                    <a:pt x="12" y="106"/>
                  </a:lnTo>
                  <a:lnTo>
                    <a:pt x="19" y="116"/>
                  </a:lnTo>
                  <a:lnTo>
                    <a:pt x="29" y="123"/>
                  </a:lnTo>
                  <a:lnTo>
                    <a:pt x="40" y="131"/>
                  </a:lnTo>
                  <a:lnTo>
                    <a:pt x="54" y="135"/>
                  </a:lnTo>
                  <a:lnTo>
                    <a:pt x="67" y="135"/>
                  </a:lnTo>
                  <a:lnTo>
                    <a:pt x="81" y="135"/>
                  </a:lnTo>
                  <a:lnTo>
                    <a:pt x="94" y="131"/>
                  </a:lnTo>
                  <a:lnTo>
                    <a:pt x="106" y="123"/>
                  </a:lnTo>
                  <a:lnTo>
                    <a:pt x="115" y="116"/>
                  </a:lnTo>
                  <a:lnTo>
                    <a:pt x="123" y="106"/>
                  </a:lnTo>
                  <a:lnTo>
                    <a:pt x="129" y="95"/>
                  </a:lnTo>
                  <a:lnTo>
                    <a:pt x="133" y="83"/>
                  </a:lnTo>
                  <a:lnTo>
                    <a:pt x="134" y="68"/>
                  </a:lnTo>
                  <a:close/>
                  <a:moveTo>
                    <a:pt x="131" y="68"/>
                  </a:moveTo>
                  <a:lnTo>
                    <a:pt x="129" y="81"/>
                  </a:lnTo>
                  <a:lnTo>
                    <a:pt x="125" y="93"/>
                  </a:lnTo>
                  <a:lnTo>
                    <a:pt x="119" y="104"/>
                  </a:lnTo>
                  <a:lnTo>
                    <a:pt x="111" y="114"/>
                  </a:lnTo>
                  <a:lnTo>
                    <a:pt x="102" y="122"/>
                  </a:lnTo>
                  <a:lnTo>
                    <a:pt x="92" y="127"/>
                  </a:lnTo>
                  <a:lnTo>
                    <a:pt x="81" y="131"/>
                  </a:lnTo>
                  <a:lnTo>
                    <a:pt x="67" y="131"/>
                  </a:lnTo>
                  <a:lnTo>
                    <a:pt x="54" y="131"/>
                  </a:lnTo>
                  <a:lnTo>
                    <a:pt x="42" y="127"/>
                  </a:lnTo>
                  <a:lnTo>
                    <a:pt x="31" y="122"/>
                  </a:lnTo>
                  <a:lnTo>
                    <a:pt x="23" y="114"/>
                  </a:lnTo>
                  <a:lnTo>
                    <a:pt x="15" y="104"/>
                  </a:lnTo>
                  <a:lnTo>
                    <a:pt x="8" y="93"/>
                  </a:lnTo>
                  <a:lnTo>
                    <a:pt x="6" y="81"/>
                  </a:lnTo>
                  <a:lnTo>
                    <a:pt x="4" y="68"/>
                  </a:lnTo>
                  <a:lnTo>
                    <a:pt x="6" y="56"/>
                  </a:lnTo>
                  <a:lnTo>
                    <a:pt x="8" y="45"/>
                  </a:lnTo>
                  <a:lnTo>
                    <a:pt x="15" y="33"/>
                  </a:lnTo>
                  <a:lnTo>
                    <a:pt x="23" y="23"/>
                  </a:lnTo>
                  <a:lnTo>
                    <a:pt x="31" y="16"/>
                  </a:lnTo>
                  <a:lnTo>
                    <a:pt x="42" y="10"/>
                  </a:lnTo>
                  <a:lnTo>
                    <a:pt x="54" y="6"/>
                  </a:lnTo>
                  <a:lnTo>
                    <a:pt x="67" y="4"/>
                  </a:lnTo>
                  <a:lnTo>
                    <a:pt x="81" y="6"/>
                  </a:lnTo>
                  <a:lnTo>
                    <a:pt x="92" y="10"/>
                  </a:lnTo>
                  <a:lnTo>
                    <a:pt x="102" y="16"/>
                  </a:lnTo>
                  <a:lnTo>
                    <a:pt x="111" y="23"/>
                  </a:lnTo>
                  <a:lnTo>
                    <a:pt x="119" y="33"/>
                  </a:lnTo>
                  <a:lnTo>
                    <a:pt x="125" y="45"/>
                  </a:lnTo>
                  <a:lnTo>
                    <a:pt x="129" y="56"/>
                  </a:lnTo>
                  <a:lnTo>
                    <a:pt x="131" y="68"/>
                  </a:lnTo>
                  <a:close/>
                </a:path>
              </a:pathLst>
            </a:custGeom>
            <a:solidFill>
              <a:srgbClr val="C7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23" name="Freeform 670">
              <a:extLst>
                <a:ext uri="{FF2B5EF4-FFF2-40B4-BE49-F238E27FC236}">
                  <a16:creationId xmlns:a16="http://schemas.microsoft.com/office/drawing/2014/main" id="{AED6397F-4868-4D0F-2B5C-841F6E92B2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4" y="2784"/>
              <a:ext cx="131" cy="131"/>
            </a:xfrm>
            <a:custGeom>
              <a:avLst/>
              <a:gdLst>
                <a:gd name="T0" fmla="*/ 129 w 131"/>
                <a:gd name="T1" fmla="*/ 54 h 131"/>
                <a:gd name="T2" fmla="*/ 119 w 131"/>
                <a:gd name="T3" fmla="*/ 29 h 131"/>
                <a:gd name="T4" fmla="*/ 102 w 131"/>
                <a:gd name="T5" fmla="*/ 12 h 131"/>
                <a:gd name="T6" fmla="*/ 79 w 131"/>
                <a:gd name="T7" fmla="*/ 2 h 131"/>
                <a:gd name="T8" fmla="*/ 52 w 131"/>
                <a:gd name="T9" fmla="*/ 2 h 131"/>
                <a:gd name="T10" fmla="*/ 29 w 131"/>
                <a:gd name="T11" fmla="*/ 12 h 131"/>
                <a:gd name="T12" fmla="*/ 11 w 131"/>
                <a:gd name="T13" fmla="*/ 29 h 131"/>
                <a:gd name="T14" fmla="*/ 2 w 131"/>
                <a:gd name="T15" fmla="*/ 54 h 131"/>
                <a:gd name="T16" fmla="*/ 2 w 131"/>
                <a:gd name="T17" fmla="*/ 79 h 131"/>
                <a:gd name="T18" fmla="*/ 11 w 131"/>
                <a:gd name="T19" fmla="*/ 102 h 131"/>
                <a:gd name="T20" fmla="*/ 29 w 131"/>
                <a:gd name="T21" fmla="*/ 121 h 131"/>
                <a:gd name="T22" fmla="*/ 52 w 131"/>
                <a:gd name="T23" fmla="*/ 131 h 131"/>
                <a:gd name="T24" fmla="*/ 79 w 131"/>
                <a:gd name="T25" fmla="*/ 131 h 131"/>
                <a:gd name="T26" fmla="*/ 102 w 131"/>
                <a:gd name="T27" fmla="*/ 121 h 131"/>
                <a:gd name="T28" fmla="*/ 119 w 131"/>
                <a:gd name="T29" fmla="*/ 102 h 131"/>
                <a:gd name="T30" fmla="*/ 129 w 131"/>
                <a:gd name="T31" fmla="*/ 79 h 131"/>
                <a:gd name="T32" fmla="*/ 127 w 131"/>
                <a:gd name="T33" fmla="*/ 66 h 131"/>
                <a:gd name="T34" fmla="*/ 123 w 131"/>
                <a:gd name="T35" fmla="*/ 91 h 131"/>
                <a:gd name="T36" fmla="*/ 109 w 131"/>
                <a:gd name="T37" fmla="*/ 110 h 131"/>
                <a:gd name="T38" fmla="*/ 88 w 131"/>
                <a:gd name="T39" fmla="*/ 123 h 131"/>
                <a:gd name="T40" fmla="*/ 65 w 131"/>
                <a:gd name="T41" fmla="*/ 127 h 131"/>
                <a:gd name="T42" fmla="*/ 40 w 131"/>
                <a:gd name="T43" fmla="*/ 123 h 131"/>
                <a:gd name="T44" fmla="*/ 21 w 131"/>
                <a:gd name="T45" fmla="*/ 110 h 131"/>
                <a:gd name="T46" fmla="*/ 8 w 131"/>
                <a:gd name="T47" fmla="*/ 91 h 131"/>
                <a:gd name="T48" fmla="*/ 4 w 131"/>
                <a:gd name="T49" fmla="*/ 66 h 131"/>
                <a:gd name="T50" fmla="*/ 8 w 131"/>
                <a:gd name="T51" fmla="*/ 43 h 131"/>
                <a:gd name="T52" fmla="*/ 21 w 131"/>
                <a:gd name="T53" fmla="*/ 23 h 131"/>
                <a:gd name="T54" fmla="*/ 40 w 131"/>
                <a:gd name="T55" fmla="*/ 10 h 131"/>
                <a:gd name="T56" fmla="*/ 65 w 131"/>
                <a:gd name="T57" fmla="*/ 4 h 131"/>
                <a:gd name="T58" fmla="*/ 88 w 131"/>
                <a:gd name="T59" fmla="*/ 10 h 131"/>
                <a:gd name="T60" fmla="*/ 109 w 131"/>
                <a:gd name="T61" fmla="*/ 23 h 131"/>
                <a:gd name="T62" fmla="*/ 123 w 131"/>
                <a:gd name="T63" fmla="*/ 43 h 131"/>
                <a:gd name="T64" fmla="*/ 127 w 131"/>
                <a:gd name="T65" fmla="*/ 66 h 13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1"/>
                <a:gd name="T100" fmla="*/ 0 h 131"/>
                <a:gd name="T101" fmla="*/ 131 w 131"/>
                <a:gd name="T102" fmla="*/ 131 h 13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1" h="131">
                  <a:moveTo>
                    <a:pt x="131" y="66"/>
                  </a:moveTo>
                  <a:lnTo>
                    <a:pt x="129" y="54"/>
                  </a:lnTo>
                  <a:lnTo>
                    <a:pt x="125" y="41"/>
                  </a:lnTo>
                  <a:lnTo>
                    <a:pt x="119" y="29"/>
                  </a:lnTo>
                  <a:lnTo>
                    <a:pt x="111" y="19"/>
                  </a:lnTo>
                  <a:lnTo>
                    <a:pt x="102" y="12"/>
                  </a:lnTo>
                  <a:lnTo>
                    <a:pt x="90" y="6"/>
                  </a:lnTo>
                  <a:lnTo>
                    <a:pt x="79" y="2"/>
                  </a:lnTo>
                  <a:lnTo>
                    <a:pt x="65" y="0"/>
                  </a:lnTo>
                  <a:lnTo>
                    <a:pt x="52" y="2"/>
                  </a:lnTo>
                  <a:lnTo>
                    <a:pt x="40" y="6"/>
                  </a:lnTo>
                  <a:lnTo>
                    <a:pt x="29" y="12"/>
                  </a:lnTo>
                  <a:lnTo>
                    <a:pt x="19" y="19"/>
                  </a:lnTo>
                  <a:lnTo>
                    <a:pt x="11" y="29"/>
                  </a:lnTo>
                  <a:lnTo>
                    <a:pt x="6" y="41"/>
                  </a:lnTo>
                  <a:lnTo>
                    <a:pt x="2" y="54"/>
                  </a:lnTo>
                  <a:lnTo>
                    <a:pt x="0" y="66"/>
                  </a:lnTo>
                  <a:lnTo>
                    <a:pt x="2" y="79"/>
                  </a:lnTo>
                  <a:lnTo>
                    <a:pt x="6" y="93"/>
                  </a:lnTo>
                  <a:lnTo>
                    <a:pt x="11" y="102"/>
                  </a:lnTo>
                  <a:lnTo>
                    <a:pt x="19" y="114"/>
                  </a:lnTo>
                  <a:lnTo>
                    <a:pt x="29" y="121"/>
                  </a:lnTo>
                  <a:lnTo>
                    <a:pt x="40" y="127"/>
                  </a:lnTo>
                  <a:lnTo>
                    <a:pt x="52" y="131"/>
                  </a:lnTo>
                  <a:lnTo>
                    <a:pt x="65" y="131"/>
                  </a:lnTo>
                  <a:lnTo>
                    <a:pt x="79" y="131"/>
                  </a:lnTo>
                  <a:lnTo>
                    <a:pt x="90" y="127"/>
                  </a:lnTo>
                  <a:lnTo>
                    <a:pt x="102" y="121"/>
                  </a:lnTo>
                  <a:lnTo>
                    <a:pt x="111" y="114"/>
                  </a:lnTo>
                  <a:lnTo>
                    <a:pt x="119" y="102"/>
                  </a:lnTo>
                  <a:lnTo>
                    <a:pt x="125" y="93"/>
                  </a:lnTo>
                  <a:lnTo>
                    <a:pt x="129" y="79"/>
                  </a:lnTo>
                  <a:lnTo>
                    <a:pt x="131" y="66"/>
                  </a:lnTo>
                  <a:close/>
                  <a:moveTo>
                    <a:pt x="127" y="66"/>
                  </a:moveTo>
                  <a:lnTo>
                    <a:pt x="125" y="79"/>
                  </a:lnTo>
                  <a:lnTo>
                    <a:pt x="123" y="91"/>
                  </a:lnTo>
                  <a:lnTo>
                    <a:pt x="117" y="100"/>
                  </a:lnTo>
                  <a:lnTo>
                    <a:pt x="109" y="110"/>
                  </a:lnTo>
                  <a:lnTo>
                    <a:pt x="100" y="118"/>
                  </a:lnTo>
                  <a:lnTo>
                    <a:pt x="88" y="123"/>
                  </a:lnTo>
                  <a:lnTo>
                    <a:pt x="77" y="127"/>
                  </a:lnTo>
                  <a:lnTo>
                    <a:pt x="65" y="127"/>
                  </a:lnTo>
                  <a:lnTo>
                    <a:pt x="52" y="127"/>
                  </a:lnTo>
                  <a:lnTo>
                    <a:pt x="40" y="123"/>
                  </a:lnTo>
                  <a:lnTo>
                    <a:pt x="31" y="118"/>
                  </a:lnTo>
                  <a:lnTo>
                    <a:pt x="21" y="110"/>
                  </a:lnTo>
                  <a:lnTo>
                    <a:pt x="13" y="100"/>
                  </a:lnTo>
                  <a:lnTo>
                    <a:pt x="8" y="91"/>
                  </a:lnTo>
                  <a:lnTo>
                    <a:pt x="6" y="79"/>
                  </a:lnTo>
                  <a:lnTo>
                    <a:pt x="4" y="66"/>
                  </a:lnTo>
                  <a:lnTo>
                    <a:pt x="6" y="54"/>
                  </a:lnTo>
                  <a:lnTo>
                    <a:pt x="8" y="43"/>
                  </a:lnTo>
                  <a:lnTo>
                    <a:pt x="13" y="33"/>
                  </a:lnTo>
                  <a:lnTo>
                    <a:pt x="21" y="23"/>
                  </a:lnTo>
                  <a:lnTo>
                    <a:pt x="31" y="16"/>
                  </a:lnTo>
                  <a:lnTo>
                    <a:pt x="40" y="10"/>
                  </a:lnTo>
                  <a:lnTo>
                    <a:pt x="52" y="6"/>
                  </a:lnTo>
                  <a:lnTo>
                    <a:pt x="65" y="4"/>
                  </a:lnTo>
                  <a:lnTo>
                    <a:pt x="77" y="6"/>
                  </a:lnTo>
                  <a:lnTo>
                    <a:pt x="88" y="10"/>
                  </a:lnTo>
                  <a:lnTo>
                    <a:pt x="100" y="16"/>
                  </a:lnTo>
                  <a:lnTo>
                    <a:pt x="109" y="23"/>
                  </a:lnTo>
                  <a:lnTo>
                    <a:pt x="117" y="33"/>
                  </a:lnTo>
                  <a:lnTo>
                    <a:pt x="123" y="43"/>
                  </a:lnTo>
                  <a:lnTo>
                    <a:pt x="125" y="54"/>
                  </a:lnTo>
                  <a:lnTo>
                    <a:pt x="127" y="66"/>
                  </a:lnTo>
                  <a:close/>
                </a:path>
              </a:pathLst>
            </a:custGeom>
            <a:solidFill>
              <a:srgbClr val="C9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24" name="Freeform 671">
              <a:extLst>
                <a:ext uri="{FF2B5EF4-FFF2-40B4-BE49-F238E27FC236}">
                  <a16:creationId xmlns:a16="http://schemas.microsoft.com/office/drawing/2014/main" id="{E3540A72-BBD1-8BAD-7B3D-E733EBDEA9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6" y="2786"/>
              <a:ext cx="127" cy="127"/>
            </a:xfrm>
            <a:custGeom>
              <a:avLst/>
              <a:gdLst>
                <a:gd name="T0" fmla="*/ 125 w 127"/>
                <a:gd name="T1" fmla="*/ 52 h 127"/>
                <a:gd name="T2" fmla="*/ 115 w 127"/>
                <a:gd name="T3" fmla="*/ 29 h 127"/>
                <a:gd name="T4" fmla="*/ 98 w 127"/>
                <a:gd name="T5" fmla="*/ 12 h 127"/>
                <a:gd name="T6" fmla="*/ 77 w 127"/>
                <a:gd name="T7" fmla="*/ 2 h 127"/>
                <a:gd name="T8" fmla="*/ 50 w 127"/>
                <a:gd name="T9" fmla="*/ 2 h 127"/>
                <a:gd name="T10" fmla="*/ 27 w 127"/>
                <a:gd name="T11" fmla="*/ 12 h 127"/>
                <a:gd name="T12" fmla="*/ 11 w 127"/>
                <a:gd name="T13" fmla="*/ 29 h 127"/>
                <a:gd name="T14" fmla="*/ 2 w 127"/>
                <a:gd name="T15" fmla="*/ 52 h 127"/>
                <a:gd name="T16" fmla="*/ 2 w 127"/>
                <a:gd name="T17" fmla="*/ 77 h 127"/>
                <a:gd name="T18" fmla="*/ 11 w 127"/>
                <a:gd name="T19" fmla="*/ 100 h 127"/>
                <a:gd name="T20" fmla="*/ 27 w 127"/>
                <a:gd name="T21" fmla="*/ 118 h 127"/>
                <a:gd name="T22" fmla="*/ 50 w 127"/>
                <a:gd name="T23" fmla="*/ 127 h 127"/>
                <a:gd name="T24" fmla="*/ 77 w 127"/>
                <a:gd name="T25" fmla="*/ 127 h 127"/>
                <a:gd name="T26" fmla="*/ 98 w 127"/>
                <a:gd name="T27" fmla="*/ 118 h 127"/>
                <a:gd name="T28" fmla="*/ 115 w 127"/>
                <a:gd name="T29" fmla="*/ 100 h 127"/>
                <a:gd name="T30" fmla="*/ 125 w 127"/>
                <a:gd name="T31" fmla="*/ 77 h 127"/>
                <a:gd name="T32" fmla="*/ 123 w 127"/>
                <a:gd name="T33" fmla="*/ 64 h 127"/>
                <a:gd name="T34" fmla="*/ 119 w 127"/>
                <a:gd name="T35" fmla="*/ 89 h 127"/>
                <a:gd name="T36" fmla="*/ 105 w 127"/>
                <a:gd name="T37" fmla="*/ 106 h 127"/>
                <a:gd name="T38" fmla="*/ 86 w 127"/>
                <a:gd name="T39" fmla="*/ 119 h 127"/>
                <a:gd name="T40" fmla="*/ 63 w 127"/>
                <a:gd name="T41" fmla="*/ 123 h 127"/>
                <a:gd name="T42" fmla="*/ 40 w 127"/>
                <a:gd name="T43" fmla="*/ 119 h 127"/>
                <a:gd name="T44" fmla="*/ 21 w 127"/>
                <a:gd name="T45" fmla="*/ 106 h 127"/>
                <a:gd name="T46" fmla="*/ 8 w 127"/>
                <a:gd name="T47" fmla="*/ 89 h 127"/>
                <a:gd name="T48" fmla="*/ 4 w 127"/>
                <a:gd name="T49" fmla="*/ 64 h 127"/>
                <a:gd name="T50" fmla="*/ 8 w 127"/>
                <a:gd name="T51" fmla="*/ 41 h 127"/>
                <a:gd name="T52" fmla="*/ 21 w 127"/>
                <a:gd name="T53" fmla="*/ 23 h 127"/>
                <a:gd name="T54" fmla="*/ 40 w 127"/>
                <a:gd name="T55" fmla="*/ 10 h 127"/>
                <a:gd name="T56" fmla="*/ 63 w 127"/>
                <a:gd name="T57" fmla="*/ 4 h 127"/>
                <a:gd name="T58" fmla="*/ 86 w 127"/>
                <a:gd name="T59" fmla="*/ 10 h 127"/>
                <a:gd name="T60" fmla="*/ 105 w 127"/>
                <a:gd name="T61" fmla="*/ 23 h 127"/>
                <a:gd name="T62" fmla="*/ 119 w 127"/>
                <a:gd name="T63" fmla="*/ 41 h 127"/>
                <a:gd name="T64" fmla="*/ 123 w 127"/>
                <a:gd name="T65" fmla="*/ 64 h 1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27"/>
                <a:gd name="T100" fmla="*/ 0 h 127"/>
                <a:gd name="T101" fmla="*/ 127 w 127"/>
                <a:gd name="T102" fmla="*/ 127 h 12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27" h="127">
                  <a:moveTo>
                    <a:pt x="127" y="64"/>
                  </a:moveTo>
                  <a:lnTo>
                    <a:pt x="125" y="52"/>
                  </a:lnTo>
                  <a:lnTo>
                    <a:pt x="121" y="41"/>
                  </a:lnTo>
                  <a:lnTo>
                    <a:pt x="115" y="29"/>
                  </a:lnTo>
                  <a:lnTo>
                    <a:pt x="107" y="19"/>
                  </a:lnTo>
                  <a:lnTo>
                    <a:pt x="98" y="12"/>
                  </a:lnTo>
                  <a:lnTo>
                    <a:pt x="88" y="6"/>
                  </a:lnTo>
                  <a:lnTo>
                    <a:pt x="77" y="2"/>
                  </a:lnTo>
                  <a:lnTo>
                    <a:pt x="63" y="0"/>
                  </a:lnTo>
                  <a:lnTo>
                    <a:pt x="50" y="2"/>
                  </a:lnTo>
                  <a:lnTo>
                    <a:pt x="38" y="6"/>
                  </a:lnTo>
                  <a:lnTo>
                    <a:pt x="27" y="12"/>
                  </a:lnTo>
                  <a:lnTo>
                    <a:pt x="19" y="19"/>
                  </a:lnTo>
                  <a:lnTo>
                    <a:pt x="11" y="29"/>
                  </a:lnTo>
                  <a:lnTo>
                    <a:pt x="4" y="41"/>
                  </a:lnTo>
                  <a:lnTo>
                    <a:pt x="2" y="52"/>
                  </a:lnTo>
                  <a:lnTo>
                    <a:pt x="0" y="64"/>
                  </a:lnTo>
                  <a:lnTo>
                    <a:pt x="2" y="77"/>
                  </a:lnTo>
                  <a:lnTo>
                    <a:pt x="4" y="89"/>
                  </a:lnTo>
                  <a:lnTo>
                    <a:pt x="11" y="100"/>
                  </a:lnTo>
                  <a:lnTo>
                    <a:pt x="19" y="110"/>
                  </a:lnTo>
                  <a:lnTo>
                    <a:pt x="27" y="118"/>
                  </a:lnTo>
                  <a:lnTo>
                    <a:pt x="38" y="123"/>
                  </a:lnTo>
                  <a:lnTo>
                    <a:pt x="50" y="127"/>
                  </a:lnTo>
                  <a:lnTo>
                    <a:pt x="63" y="127"/>
                  </a:lnTo>
                  <a:lnTo>
                    <a:pt x="77" y="127"/>
                  </a:lnTo>
                  <a:lnTo>
                    <a:pt x="88" y="123"/>
                  </a:lnTo>
                  <a:lnTo>
                    <a:pt x="98" y="118"/>
                  </a:lnTo>
                  <a:lnTo>
                    <a:pt x="107" y="110"/>
                  </a:lnTo>
                  <a:lnTo>
                    <a:pt x="115" y="100"/>
                  </a:lnTo>
                  <a:lnTo>
                    <a:pt x="121" y="89"/>
                  </a:lnTo>
                  <a:lnTo>
                    <a:pt x="125" y="77"/>
                  </a:lnTo>
                  <a:lnTo>
                    <a:pt x="127" y="64"/>
                  </a:lnTo>
                  <a:close/>
                  <a:moveTo>
                    <a:pt x="123" y="64"/>
                  </a:moveTo>
                  <a:lnTo>
                    <a:pt x="121" y="77"/>
                  </a:lnTo>
                  <a:lnTo>
                    <a:pt x="119" y="89"/>
                  </a:lnTo>
                  <a:lnTo>
                    <a:pt x="113" y="98"/>
                  </a:lnTo>
                  <a:lnTo>
                    <a:pt x="105" y="106"/>
                  </a:lnTo>
                  <a:lnTo>
                    <a:pt x="96" y="114"/>
                  </a:lnTo>
                  <a:lnTo>
                    <a:pt x="86" y="119"/>
                  </a:lnTo>
                  <a:lnTo>
                    <a:pt x="75" y="123"/>
                  </a:lnTo>
                  <a:lnTo>
                    <a:pt x="63" y="123"/>
                  </a:lnTo>
                  <a:lnTo>
                    <a:pt x="52" y="123"/>
                  </a:lnTo>
                  <a:lnTo>
                    <a:pt x="40" y="119"/>
                  </a:lnTo>
                  <a:lnTo>
                    <a:pt x="31" y="114"/>
                  </a:lnTo>
                  <a:lnTo>
                    <a:pt x="21" y="106"/>
                  </a:lnTo>
                  <a:lnTo>
                    <a:pt x="13" y="98"/>
                  </a:lnTo>
                  <a:lnTo>
                    <a:pt x="8" y="89"/>
                  </a:lnTo>
                  <a:lnTo>
                    <a:pt x="6" y="77"/>
                  </a:lnTo>
                  <a:lnTo>
                    <a:pt x="4" y="64"/>
                  </a:lnTo>
                  <a:lnTo>
                    <a:pt x="6" y="52"/>
                  </a:lnTo>
                  <a:lnTo>
                    <a:pt x="8" y="41"/>
                  </a:lnTo>
                  <a:lnTo>
                    <a:pt x="13" y="31"/>
                  </a:lnTo>
                  <a:lnTo>
                    <a:pt x="21" y="23"/>
                  </a:lnTo>
                  <a:lnTo>
                    <a:pt x="31" y="15"/>
                  </a:lnTo>
                  <a:lnTo>
                    <a:pt x="40" y="10"/>
                  </a:lnTo>
                  <a:lnTo>
                    <a:pt x="52" y="6"/>
                  </a:lnTo>
                  <a:lnTo>
                    <a:pt x="63" y="4"/>
                  </a:lnTo>
                  <a:lnTo>
                    <a:pt x="75" y="6"/>
                  </a:lnTo>
                  <a:lnTo>
                    <a:pt x="86" y="10"/>
                  </a:lnTo>
                  <a:lnTo>
                    <a:pt x="96" y="15"/>
                  </a:lnTo>
                  <a:lnTo>
                    <a:pt x="105" y="23"/>
                  </a:lnTo>
                  <a:lnTo>
                    <a:pt x="113" y="31"/>
                  </a:lnTo>
                  <a:lnTo>
                    <a:pt x="119" y="41"/>
                  </a:lnTo>
                  <a:lnTo>
                    <a:pt x="121" y="52"/>
                  </a:lnTo>
                  <a:lnTo>
                    <a:pt x="123" y="64"/>
                  </a:lnTo>
                  <a:close/>
                </a:path>
              </a:pathLst>
            </a:custGeom>
            <a:solidFill>
              <a:srgbClr val="CA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25" name="Freeform 672">
              <a:extLst>
                <a:ext uri="{FF2B5EF4-FFF2-40B4-BE49-F238E27FC236}">
                  <a16:creationId xmlns:a16="http://schemas.microsoft.com/office/drawing/2014/main" id="{8AE50E81-E8B7-4844-BE46-84A7206F54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8" y="2788"/>
              <a:ext cx="123" cy="123"/>
            </a:xfrm>
            <a:custGeom>
              <a:avLst/>
              <a:gdLst>
                <a:gd name="T0" fmla="*/ 121 w 123"/>
                <a:gd name="T1" fmla="*/ 50 h 123"/>
                <a:gd name="T2" fmla="*/ 113 w 123"/>
                <a:gd name="T3" fmla="*/ 29 h 123"/>
                <a:gd name="T4" fmla="*/ 96 w 123"/>
                <a:gd name="T5" fmla="*/ 12 h 123"/>
                <a:gd name="T6" fmla="*/ 73 w 123"/>
                <a:gd name="T7" fmla="*/ 2 h 123"/>
                <a:gd name="T8" fmla="*/ 48 w 123"/>
                <a:gd name="T9" fmla="*/ 2 h 123"/>
                <a:gd name="T10" fmla="*/ 27 w 123"/>
                <a:gd name="T11" fmla="*/ 12 h 123"/>
                <a:gd name="T12" fmla="*/ 9 w 123"/>
                <a:gd name="T13" fmla="*/ 29 h 123"/>
                <a:gd name="T14" fmla="*/ 2 w 123"/>
                <a:gd name="T15" fmla="*/ 50 h 123"/>
                <a:gd name="T16" fmla="*/ 2 w 123"/>
                <a:gd name="T17" fmla="*/ 75 h 123"/>
                <a:gd name="T18" fmla="*/ 9 w 123"/>
                <a:gd name="T19" fmla="*/ 96 h 123"/>
                <a:gd name="T20" fmla="*/ 27 w 123"/>
                <a:gd name="T21" fmla="*/ 114 h 123"/>
                <a:gd name="T22" fmla="*/ 48 w 123"/>
                <a:gd name="T23" fmla="*/ 123 h 123"/>
                <a:gd name="T24" fmla="*/ 73 w 123"/>
                <a:gd name="T25" fmla="*/ 123 h 123"/>
                <a:gd name="T26" fmla="*/ 96 w 123"/>
                <a:gd name="T27" fmla="*/ 114 h 123"/>
                <a:gd name="T28" fmla="*/ 113 w 123"/>
                <a:gd name="T29" fmla="*/ 96 h 123"/>
                <a:gd name="T30" fmla="*/ 121 w 123"/>
                <a:gd name="T31" fmla="*/ 75 h 123"/>
                <a:gd name="T32" fmla="*/ 119 w 123"/>
                <a:gd name="T33" fmla="*/ 62 h 123"/>
                <a:gd name="T34" fmla="*/ 115 w 123"/>
                <a:gd name="T35" fmla="*/ 85 h 123"/>
                <a:gd name="T36" fmla="*/ 102 w 123"/>
                <a:gd name="T37" fmla="*/ 104 h 123"/>
                <a:gd name="T38" fmla="*/ 84 w 123"/>
                <a:gd name="T39" fmla="*/ 116 h 123"/>
                <a:gd name="T40" fmla="*/ 61 w 123"/>
                <a:gd name="T41" fmla="*/ 119 h 123"/>
                <a:gd name="T42" fmla="*/ 38 w 123"/>
                <a:gd name="T43" fmla="*/ 116 h 123"/>
                <a:gd name="T44" fmla="*/ 21 w 123"/>
                <a:gd name="T45" fmla="*/ 104 h 123"/>
                <a:gd name="T46" fmla="*/ 7 w 123"/>
                <a:gd name="T47" fmla="*/ 85 h 123"/>
                <a:gd name="T48" fmla="*/ 4 w 123"/>
                <a:gd name="T49" fmla="*/ 62 h 123"/>
                <a:gd name="T50" fmla="*/ 7 w 123"/>
                <a:gd name="T51" fmla="*/ 40 h 123"/>
                <a:gd name="T52" fmla="*/ 21 w 123"/>
                <a:gd name="T53" fmla="*/ 21 h 123"/>
                <a:gd name="T54" fmla="*/ 38 w 123"/>
                <a:gd name="T55" fmla="*/ 10 h 123"/>
                <a:gd name="T56" fmla="*/ 61 w 123"/>
                <a:gd name="T57" fmla="*/ 4 h 123"/>
                <a:gd name="T58" fmla="*/ 84 w 123"/>
                <a:gd name="T59" fmla="*/ 10 h 123"/>
                <a:gd name="T60" fmla="*/ 102 w 123"/>
                <a:gd name="T61" fmla="*/ 21 h 123"/>
                <a:gd name="T62" fmla="*/ 115 w 123"/>
                <a:gd name="T63" fmla="*/ 40 h 123"/>
                <a:gd name="T64" fmla="*/ 119 w 123"/>
                <a:gd name="T65" fmla="*/ 62 h 12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23"/>
                <a:gd name="T100" fmla="*/ 0 h 123"/>
                <a:gd name="T101" fmla="*/ 123 w 123"/>
                <a:gd name="T102" fmla="*/ 123 h 12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23" h="123">
                  <a:moveTo>
                    <a:pt x="123" y="62"/>
                  </a:moveTo>
                  <a:lnTo>
                    <a:pt x="121" y="50"/>
                  </a:lnTo>
                  <a:lnTo>
                    <a:pt x="119" y="39"/>
                  </a:lnTo>
                  <a:lnTo>
                    <a:pt x="113" y="29"/>
                  </a:lnTo>
                  <a:lnTo>
                    <a:pt x="105" y="19"/>
                  </a:lnTo>
                  <a:lnTo>
                    <a:pt x="96" y="12"/>
                  </a:lnTo>
                  <a:lnTo>
                    <a:pt x="84" y="6"/>
                  </a:lnTo>
                  <a:lnTo>
                    <a:pt x="73" y="2"/>
                  </a:lnTo>
                  <a:lnTo>
                    <a:pt x="61" y="0"/>
                  </a:lnTo>
                  <a:lnTo>
                    <a:pt x="48" y="2"/>
                  </a:lnTo>
                  <a:lnTo>
                    <a:pt x="36" y="6"/>
                  </a:lnTo>
                  <a:lnTo>
                    <a:pt x="27" y="12"/>
                  </a:lnTo>
                  <a:lnTo>
                    <a:pt x="17" y="19"/>
                  </a:lnTo>
                  <a:lnTo>
                    <a:pt x="9" y="29"/>
                  </a:lnTo>
                  <a:lnTo>
                    <a:pt x="4" y="39"/>
                  </a:lnTo>
                  <a:lnTo>
                    <a:pt x="2" y="50"/>
                  </a:lnTo>
                  <a:lnTo>
                    <a:pt x="0" y="62"/>
                  </a:lnTo>
                  <a:lnTo>
                    <a:pt x="2" y="75"/>
                  </a:lnTo>
                  <a:lnTo>
                    <a:pt x="4" y="87"/>
                  </a:lnTo>
                  <a:lnTo>
                    <a:pt x="9" y="96"/>
                  </a:lnTo>
                  <a:lnTo>
                    <a:pt x="17" y="106"/>
                  </a:lnTo>
                  <a:lnTo>
                    <a:pt x="27" y="114"/>
                  </a:lnTo>
                  <a:lnTo>
                    <a:pt x="36" y="119"/>
                  </a:lnTo>
                  <a:lnTo>
                    <a:pt x="48" y="123"/>
                  </a:lnTo>
                  <a:lnTo>
                    <a:pt x="61" y="123"/>
                  </a:lnTo>
                  <a:lnTo>
                    <a:pt x="73" y="123"/>
                  </a:lnTo>
                  <a:lnTo>
                    <a:pt x="84" y="119"/>
                  </a:lnTo>
                  <a:lnTo>
                    <a:pt x="96" y="114"/>
                  </a:lnTo>
                  <a:lnTo>
                    <a:pt x="105" y="106"/>
                  </a:lnTo>
                  <a:lnTo>
                    <a:pt x="113" y="96"/>
                  </a:lnTo>
                  <a:lnTo>
                    <a:pt x="119" y="87"/>
                  </a:lnTo>
                  <a:lnTo>
                    <a:pt x="121" y="75"/>
                  </a:lnTo>
                  <a:lnTo>
                    <a:pt x="123" y="62"/>
                  </a:lnTo>
                  <a:close/>
                  <a:moveTo>
                    <a:pt x="119" y="62"/>
                  </a:moveTo>
                  <a:lnTo>
                    <a:pt x="117" y="75"/>
                  </a:lnTo>
                  <a:lnTo>
                    <a:pt x="115" y="85"/>
                  </a:lnTo>
                  <a:lnTo>
                    <a:pt x="109" y="94"/>
                  </a:lnTo>
                  <a:lnTo>
                    <a:pt x="102" y="104"/>
                  </a:lnTo>
                  <a:lnTo>
                    <a:pt x="94" y="110"/>
                  </a:lnTo>
                  <a:lnTo>
                    <a:pt x="84" y="116"/>
                  </a:lnTo>
                  <a:lnTo>
                    <a:pt x="73" y="119"/>
                  </a:lnTo>
                  <a:lnTo>
                    <a:pt x="61" y="119"/>
                  </a:lnTo>
                  <a:lnTo>
                    <a:pt x="50" y="119"/>
                  </a:lnTo>
                  <a:lnTo>
                    <a:pt x="38" y="116"/>
                  </a:lnTo>
                  <a:lnTo>
                    <a:pt x="29" y="110"/>
                  </a:lnTo>
                  <a:lnTo>
                    <a:pt x="21" y="104"/>
                  </a:lnTo>
                  <a:lnTo>
                    <a:pt x="13" y="94"/>
                  </a:lnTo>
                  <a:lnTo>
                    <a:pt x="7" y="85"/>
                  </a:lnTo>
                  <a:lnTo>
                    <a:pt x="4" y="75"/>
                  </a:lnTo>
                  <a:lnTo>
                    <a:pt x="4" y="62"/>
                  </a:lnTo>
                  <a:lnTo>
                    <a:pt x="4" y="50"/>
                  </a:lnTo>
                  <a:lnTo>
                    <a:pt x="7" y="40"/>
                  </a:lnTo>
                  <a:lnTo>
                    <a:pt x="13" y="31"/>
                  </a:lnTo>
                  <a:lnTo>
                    <a:pt x="21" y="21"/>
                  </a:lnTo>
                  <a:lnTo>
                    <a:pt x="29" y="15"/>
                  </a:lnTo>
                  <a:lnTo>
                    <a:pt x="38" y="10"/>
                  </a:lnTo>
                  <a:lnTo>
                    <a:pt x="50" y="6"/>
                  </a:lnTo>
                  <a:lnTo>
                    <a:pt x="61" y="4"/>
                  </a:lnTo>
                  <a:lnTo>
                    <a:pt x="73" y="6"/>
                  </a:lnTo>
                  <a:lnTo>
                    <a:pt x="84" y="10"/>
                  </a:lnTo>
                  <a:lnTo>
                    <a:pt x="94" y="15"/>
                  </a:lnTo>
                  <a:lnTo>
                    <a:pt x="102" y="21"/>
                  </a:lnTo>
                  <a:lnTo>
                    <a:pt x="109" y="31"/>
                  </a:lnTo>
                  <a:lnTo>
                    <a:pt x="115" y="40"/>
                  </a:lnTo>
                  <a:lnTo>
                    <a:pt x="117" y="50"/>
                  </a:lnTo>
                  <a:lnTo>
                    <a:pt x="119" y="62"/>
                  </a:lnTo>
                  <a:close/>
                </a:path>
              </a:pathLst>
            </a:custGeom>
            <a:solidFill>
              <a:srgbClr val="CB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26" name="Freeform 673">
              <a:extLst>
                <a:ext uri="{FF2B5EF4-FFF2-40B4-BE49-F238E27FC236}">
                  <a16:creationId xmlns:a16="http://schemas.microsoft.com/office/drawing/2014/main" id="{97861069-9332-9710-77AC-9A8B948BA3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90" y="2790"/>
              <a:ext cx="119" cy="119"/>
            </a:xfrm>
            <a:custGeom>
              <a:avLst/>
              <a:gdLst>
                <a:gd name="T0" fmla="*/ 117 w 119"/>
                <a:gd name="T1" fmla="*/ 48 h 119"/>
                <a:gd name="T2" fmla="*/ 109 w 119"/>
                <a:gd name="T3" fmla="*/ 27 h 119"/>
                <a:gd name="T4" fmla="*/ 92 w 119"/>
                <a:gd name="T5" fmla="*/ 11 h 119"/>
                <a:gd name="T6" fmla="*/ 71 w 119"/>
                <a:gd name="T7" fmla="*/ 2 h 119"/>
                <a:gd name="T8" fmla="*/ 48 w 119"/>
                <a:gd name="T9" fmla="*/ 2 h 119"/>
                <a:gd name="T10" fmla="*/ 27 w 119"/>
                <a:gd name="T11" fmla="*/ 11 h 119"/>
                <a:gd name="T12" fmla="*/ 9 w 119"/>
                <a:gd name="T13" fmla="*/ 27 h 119"/>
                <a:gd name="T14" fmla="*/ 2 w 119"/>
                <a:gd name="T15" fmla="*/ 48 h 119"/>
                <a:gd name="T16" fmla="*/ 2 w 119"/>
                <a:gd name="T17" fmla="*/ 73 h 119"/>
                <a:gd name="T18" fmla="*/ 9 w 119"/>
                <a:gd name="T19" fmla="*/ 94 h 119"/>
                <a:gd name="T20" fmla="*/ 27 w 119"/>
                <a:gd name="T21" fmla="*/ 110 h 119"/>
                <a:gd name="T22" fmla="*/ 48 w 119"/>
                <a:gd name="T23" fmla="*/ 119 h 119"/>
                <a:gd name="T24" fmla="*/ 71 w 119"/>
                <a:gd name="T25" fmla="*/ 119 h 119"/>
                <a:gd name="T26" fmla="*/ 92 w 119"/>
                <a:gd name="T27" fmla="*/ 110 h 119"/>
                <a:gd name="T28" fmla="*/ 109 w 119"/>
                <a:gd name="T29" fmla="*/ 94 h 119"/>
                <a:gd name="T30" fmla="*/ 117 w 119"/>
                <a:gd name="T31" fmla="*/ 73 h 119"/>
                <a:gd name="T32" fmla="*/ 115 w 119"/>
                <a:gd name="T33" fmla="*/ 60 h 119"/>
                <a:gd name="T34" fmla="*/ 111 w 119"/>
                <a:gd name="T35" fmla="*/ 83 h 119"/>
                <a:gd name="T36" fmla="*/ 100 w 119"/>
                <a:gd name="T37" fmla="*/ 100 h 119"/>
                <a:gd name="T38" fmla="*/ 80 w 119"/>
                <a:gd name="T39" fmla="*/ 112 h 119"/>
                <a:gd name="T40" fmla="*/ 59 w 119"/>
                <a:gd name="T41" fmla="*/ 115 h 119"/>
                <a:gd name="T42" fmla="*/ 38 w 119"/>
                <a:gd name="T43" fmla="*/ 112 h 119"/>
                <a:gd name="T44" fmla="*/ 19 w 119"/>
                <a:gd name="T45" fmla="*/ 100 h 119"/>
                <a:gd name="T46" fmla="*/ 7 w 119"/>
                <a:gd name="T47" fmla="*/ 83 h 119"/>
                <a:gd name="T48" fmla="*/ 4 w 119"/>
                <a:gd name="T49" fmla="*/ 60 h 119"/>
                <a:gd name="T50" fmla="*/ 7 w 119"/>
                <a:gd name="T51" fmla="*/ 38 h 119"/>
                <a:gd name="T52" fmla="*/ 19 w 119"/>
                <a:gd name="T53" fmla="*/ 21 h 119"/>
                <a:gd name="T54" fmla="*/ 38 w 119"/>
                <a:gd name="T55" fmla="*/ 10 h 119"/>
                <a:gd name="T56" fmla="*/ 59 w 119"/>
                <a:gd name="T57" fmla="*/ 4 h 119"/>
                <a:gd name="T58" fmla="*/ 80 w 119"/>
                <a:gd name="T59" fmla="*/ 10 h 119"/>
                <a:gd name="T60" fmla="*/ 100 w 119"/>
                <a:gd name="T61" fmla="*/ 21 h 119"/>
                <a:gd name="T62" fmla="*/ 111 w 119"/>
                <a:gd name="T63" fmla="*/ 38 h 119"/>
                <a:gd name="T64" fmla="*/ 115 w 119"/>
                <a:gd name="T65" fmla="*/ 60 h 1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9"/>
                <a:gd name="T100" fmla="*/ 0 h 119"/>
                <a:gd name="T101" fmla="*/ 119 w 119"/>
                <a:gd name="T102" fmla="*/ 119 h 11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9" h="119">
                  <a:moveTo>
                    <a:pt x="119" y="60"/>
                  </a:moveTo>
                  <a:lnTo>
                    <a:pt x="117" y="48"/>
                  </a:lnTo>
                  <a:lnTo>
                    <a:pt x="115" y="37"/>
                  </a:lnTo>
                  <a:lnTo>
                    <a:pt x="109" y="27"/>
                  </a:lnTo>
                  <a:lnTo>
                    <a:pt x="101" y="19"/>
                  </a:lnTo>
                  <a:lnTo>
                    <a:pt x="92" y="11"/>
                  </a:lnTo>
                  <a:lnTo>
                    <a:pt x="82" y="6"/>
                  </a:lnTo>
                  <a:lnTo>
                    <a:pt x="71" y="2"/>
                  </a:lnTo>
                  <a:lnTo>
                    <a:pt x="59" y="0"/>
                  </a:lnTo>
                  <a:lnTo>
                    <a:pt x="48" y="2"/>
                  </a:lnTo>
                  <a:lnTo>
                    <a:pt x="36" y="6"/>
                  </a:lnTo>
                  <a:lnTo>
                    <a:pt x="27" y="11"/>
                  </a:lnTo>
                  <a:lnTo>
                    <a:pt x="17" y="19"/>
                  </a:lnTo>
                  <a:lnTo>
                    <a:pt x="9" y="27"/>
                  </a:lnTo>
                  <a:lnTo>
                    <a:pt x="4" y="37"/>
                  </a:lnTo>
                  <a:lnTo>
                    <a:pt x="2" y="48"/>
                  </a:lnTo>
                  <a:lnTo>
                    <a:pt x="0" y="60"/>
                  </a:lnTo>
                  <a:lnTo>
                    <a:pt x="2" y="73"/>
                  </a:lnTo>
                  <a:lnTo>
                    <a:pt x="4" y="85"/>
                  </a:lnTo>
                  <a:lnTo>
                    <a:pt x="9" y="94"/>
                  </a:lnTo>
                  <a:lnTo>
                    <a:pt x="17" y="102"/>
                  </a:lnTo>
                  <a:lnTo>
                    <a:pt x="27" y="110"/>
                  </a:lnTo>
                  <a:lnTo>
                    <a:pt x="36" y="115"/>
                  </a:lnTo>
                  <a:lnTo>
                    <a:pt x="48" y="119"/>
                  </a:lnTo>
                  <a:lnTo>
                    <a:pt x="59" y="119"/>
                  </a:lnTo>
                  <a:lnTo>
                    <a:pt x="71" y="119"/>
                  </a:lnTo>
                  <a:lnTo>
                    <a:pt x="82" y="115"/>
                  </a:lnTo>
                  <a:lnTo>
                    <a:pt x="92" y="110"/>
                  </a:lnTo>
                  <a:lnTo>
                    <a:pt x="101" y="102"/>
                  </a:lnTo>
                  <a:lnTo>
                    <a:pt x="109" y="94"/>
                  </a:lnTo>
                  <a:lnTo>
                    <a:pt x="115" y="85"/>
                  </a:lnTo>
                  <a:lnTo>
                    <a:pt x="117" y="73"/>
                  </a:lnTo>
                  <a:lnTo>
                    <a:pt x="119" y="60"/>
                  </a:lnTo>
                  <a:close/>
                  <a:moveTo>
                    <a:pt x="115" y="60"/>
                  </a:moveTo>
                  <a:lnTo>
                    <a:pt x="113" y="71"/>
                  </a:lnTo>
                  <a:lnTo>
                    <a:pt x="111" y="83"/>
                  </a:lnTo>
                  <a:lnTo>
                    <a:pt x="105" y="92"/>
                  </a:lnTo>
                  <a:lnTo>
                    <a:pt x="100" y="100"/>
                  </a:lnTo>
                  <a:lnTo>
                    <a:pt x="90" y="108"/>
                  </a:lnTo>
                  <a:lnTo>
                    <a:pt x="80" y="112"/>
                  </a:lnTo>
                  <a:lnTo>
                    <a:pt x="71" y="115"/>
                  </a:lnTo>
                  <a:lnTo>
                    <a:pt x="59" y="115"/>
                  </a:lnTo>
                  <a:lnTo>
                    <a:pt x="48" y="115"/>
                  </a:lnTo>
                  <a:lnTo>
                    <a:pt x="38" y="112"/>
                  </a:lnTo>
                  <a:lnTo>
                    <a:pt x="29" y="108"/>
                  </a:lnTo>
                  <a:lnTo>
                    <a:pt x="19" y="100"/>
                  </a:lnTo>
                  <a:lnTo>
                    <a:pt x="13" y="92"/>
                  </a:lnTo>
                  <a:lnTo>
                    <a:pt x="7" y="83"/>
                  </a:lnTo>
                  <a:lnTo>
                    <a:pt x="4" y="71"/>
                  </a:lnTo>
                  <a:lnTo>
                    <a:pt x="4" y="60"/>
                  </a:lnTo>
                  <a:lnTo>
                    <a:pt x="4" y="50"/>
                  </a:lnTo>
                  <a:lnTo>
                    <a:pt x="7" y="38"/>
                  </a:lnTo>
                  <a:lnTo>
                    <a:pt x="13" y="29"/>
                  </a:lnTo>
                  <a:lnTo>
                    <a:pt x="19" y="21"/>
                  </a:lnTo>
                  <a:lnTo>
                    <a:pt x="29" y="13"/>
                  </a:lnTo>
                  <a:lnTo>
                    <a:pt x="38" y="10"/>
                  </a:lnTo>
                  <a:lnTo>
                    <a:pt x="48" y="6"/>
                  </a:lnTo>
                  <a:lnTo>
                    <a:pt x="59" y="4"/>
                  </a:lnTo>
                  <a:lnTo>
                    <a:pt x="71" y="6"/>
                  </a:lnTo>
                  <a:lnTo>
                    <a:pt x="80" y="10"/>
                  </a:lnTo>
                  <a:lnTo>
                    <a:pt x="90" y="13"/>
                  </a:lnTo>
                  <a:lnTo>
                    <a:pt x="100" y="21"/>
                  </a:lnTo>
                  <a:lnTo>
                    <a:pt x="105" y="29"/>
                  </a:lnTo>
                  <a:lnTo>
                    <a:pt x="111" y="38"/>
                  </a:lnTo>
                  <a:lnTo>
                    <a:pt x="113" y="50"/>
                  </a:lnTo>
                  <a:lnTo>
                    <a:pt x="115" y="60"/>
                  </a:lnTo>
                  <a:close/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27" name="Freeform 674">
              <a:extLst>
                <a:ext uri="{FF2B5EF4-FFF2-40B4-BE49-F238E27FC236}">
                  <a16:creationId xmlns:a16="http://schemas.microsoft.com/office/drawing/2014/main" id="{58909063-A9E2-757F-CD71-3E35B4740D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92" y="2792"/>
              <a:ext cx="115" cy="115"/>
            </a:xfrm>
            <a:custGeom>
              <a:avLst/>
              <a:gdLst>
                <a:gd name="T0" fmla="*/ 113 w 115"/>
                <a:gd name="T1" fmla="*/ 46 h 115"/>
                <a:gd name="T2" fmla="*/ 105 w 115"/>
                <a:gd name="T3" fmla="*/ 27 h 115"/>
                <a:gd name="T4" fmla="*/ 90 w 115"/>
                <a:gd name="T5" fmla="*/ 11 h 115"/>
                <a:gd name="T6" fmla="*/ 69 w 115"/>
                <a:gd name="T7" fmla="*/ 2 h 115"/>
                <a:gd name="T8" fmla="*/ 46 w 115"/>
                <a:gd name="T9" fmla="*/ 2 h 115"/>
                <a:gd name="T10" fmla="*/ 25 w 115"/>
                <a:gd name="T11" fmla="*/ 11 h 115"/>
                <a:gd name="T12" fmla="*/ 9 w 115"/>
                <a:gd name="T13" fmla="*/ 27 h 115"/>
                <a:gd name="T14" fmla="*/ 0 w 115"/>
                <a:gd name="T15" fmla="*/ 46 h 115"/>
                <a:gd name="T16" fmla="*/ 0 w 115"/>
                <a:gd name="T17" fmla="*/ 71 h 115"/>
                <a:gd name="T18" fmla="*/ 9 w 115"/>
                <a:gd name="T19" fmla="*/ 90 h 115"/>
                <a:gd name="T20" fmla="*/ 25 w 115"/>
                <a:gd name="T21" fmla="*/ 106 h 115"/>
                <a:gd name="T22" fmla="*/ 46 w 115"/>
                <a:gd name="T23" fmla="*/ 115 h 115"/>
                <a:gd name="T24" fmla="*/ 69 w 115"/>
                <a:gd name="T25" fmla="*/ 115 h 115"/>
                <a:gd name="T26" fmla="*/ 90 w 115"/>
                <a:gd name="T27" fmla="*/ 106 h 115"/>
                <a:gd name="T28" fmla="*/ 105 w 115"/>
                <a:gd name="T29" fmla="*/ 90 h 115"/>
                <a:gd name="T30" fmla="*/ 113 w 115"/>
                <a:gd name="T31" fmla="*/ 71 h 115"/>
                <a:gd name="T32" fmla="*/ 111 w 115"/>
                <a:gd name="T33" fmla="*/ 58 h 115"/>
                <a:gd name="T34" fmla="*/ 107 w 115"/>
                <a:gd name="T35" fmla="*/ 79 h 115"/>
                <a:gd name="T36" fmla="*/ 96 w 115"/>
                <a:gd name="T37" fmla="*/ 96 h 115"/>
                <a:gd name="T38" fmla="*/ 78 w 115"/>
                <a:gd name="T39" fmla="*/ 108 h 115"/>
                <a:gd name="T40" fmla="*/ 57 w 115"/>
                <a:gd name="T41" fmla="*/ 112 h 115"/>
                <a:gd name="T42" fmla="*/ 36 w 115"/>
                <a:gd name="T43" fmla="*/ 108 h 115"/>
                <a:gd name="T44" fmla="*/ 19 w 115"/>
                <a:gd name="T45" fmla="*/ 96 h 115"/>
                <a:gd name="T46" fmla="*/ 7 w 115"/>
                <a:gd name="T47" fmla="*/ 79 h 115"/>
                <a:gd name="T48" fmla="*/ 3 w 115"/>
                <a:gd name="T49" fmla="*/ 58 h 115"/>
                <a:gd name="T50" fmla="*/ 7 w 115"/>
                <a:gd name="T51" fmla="*/ 38 h 115"/>
                <a:gd name="T52" fmla="*/ 19 w 115"/>
                <a:gd name="T53" fmla="*/ 21 h 115"/>
                <a:gd name="T54" fmla="*/ 36 w 115"/>
                <a:gd name="T55" fmla="*/ 9 h 115"/>
                <a:gd name="T56" fmla="*/ 57 w 115"/>
                <a:gd name="T57" fmla="*/ 4 h 115"/>
                <a:gd name="T58" fmla="*/ 78 w 115"/>
                <a:gd name="T59" fmla="*/ 9 h 115"/>
                <a:gd name="T60" fmla="*/ 96 w 115"/>
                <a:gd name="T61" fmla="*/ 21 h 115"/>
                <a:gd name="T62" fmla="*/ 107 w 115"/>
                <a:gd name="T63" fmla="*/ 38 h 115"/>
                <a:gd name="T64" fmla="*/ 111 w 115"/>
                <a:gd name="T65" fmla="*/ 58 h 11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5"/>
                <a:gd name="T100" fmla="*/ 0 h 115"/>
                <a:gd name="T101" fmla="*/ 115 w 115"/>
                <a:gd name="T102" fmla="*/ 115 h 11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5" h="115">
                  <a:moveTo>
                    <a:pt x="115" y="58"/>
                  </a:moveTo>
                  <a:lnTo>
                    <a:pt x="113" y="46"/>
                  </a:lnTo>
                  <a:lnTo>
                    <a:pt x="111" y="36"/>
                  </a:lnTo>
                  <a:lnTo>
                    <a:pt x="105" y="27"/>
                  </a:lnTo>
                  <a:lnTo>
                    <a:pt x="98" y="17"/>
                  </a:lnTo>
                  <a:lnTo>
                    <a:pt x="90" y="11"/>
                  </a:lnTo>
                  <a:lnTo>
                    <a:pt x="80" y="6"/>
                  </a:lnTo>
                  <a:lnTo>
                    <a:pt x="69" y="2"/>
                  </a:lnTo>
                  <a:lnTo>
                    <a:pt x="57" y="0"/>
                  </a:lnTo>
                  <a:lnTo>
                    <a:pt x="46" y="2"/>
                  </a:lnTo>
                  <a:lnTo>
                    <a:pt x="34" y="6"/>
                  </a:lnTo>
                  <a:lnTo>
                    <a:pt x="25" y="11"/>
                  </a:lnTo>
                  <a:lnTo>
                    <a:pt x="17" y="17"/>
                  </a:lnTo>
                  <a:lnTo>
                    <a:pt x="9" y="27"/>
                  </a:lnTo>
                  <a:lnTo>
                    <a:pt x="3" y="36"/>
                  </a:lnTo>
                  <a:lnTo>
                    <a:pt x="0" y="46"/>
                  </a:lnTo>
                  <a:lnTo>
                    <a:pt x="0" y="58"/>
                  </a:lnTo>
                  <a:lnTo>
                    <a:pt x="0" y="71"/>
                  </a:lnTo>
                  <a:lnTo>
                    <a:pt x="3" y="81"/>
                  </a:lnTo>
                  <a:lnTo>
                    <a:pt x="9" y="90"/>
                  </a:lnTo>
                  <a:lnTo>
                    <a:pt x="17" y="100"/>
                  </a:lnTo>
                  <a:lnTo>
                    <a:pt x="25" y="106"/>
                  </a:lnTo>
                  <a:lnTo>
                    <a:pt x="34" y="112"/>
                  </a:lnTo>
                  <a:lnTo>
                    <a:pt x="46" y="115"/>
                  </a:lnTo>
                  <a:lnTo>
                    <a:pt x="57" y="115"/>
                  </a:lnTo>
                  <a:lnTo>
                    <a:pt x="69" y="115"/>
                  </a:lnTo>
                  <a:lnTo>
                    <a:pt x="80" y="112"/>
                  </a:lnTo>
                  <a:lnTo>
                    <a:pt x="90" y="106"/>
                  </a:lnTo>
                  <a:lnTo>
                    <a:pt x="98" y="100"/>
                  </a:lnTo>
                  <a:lnTo>
                    <a:pt x="105" y="90"/>
                  </a:lnTo>
                  <a:lnTo>
                    <a:pt x="111" y="81"/>
                  </a:lnTo>
                  <a:lnTo>
                    <a:pt x="113" y="71"/>
                  </a:lnTo>
                  <a:lnTo>
                    <a:pt x="115" y="58"/>
                  </a:lnTo>
                  <a:close/>
                  <a:moveTo>
                    <a:pt x="111" y="58"/>
                  </a:moveTo>
                  <a:lnTo>
                    <a:pt x="109" y="69"/>
                  </a:lnTo>
                  <a:lnTo>
                    <a:pt x="107" y="79"/>
                  </a:lnTo>
                  <a:lnTo>
                    <a:pt x="101" y="88"/>
                  </a:lnTo>
                  <a:lnTo>
                    <a:pt x="96" y="96"/>
                  </a:lnTo>
                  <a:lnTo>
                    <a:pt x="88" y="104"/>
                  </a:lnTo>
                  <a:lnTo>
                    <a:pt x="78" y="108"/>
                  </a:lnTo>
                  <a:lnTo>
                    <a:pt x="69" y="112"/>
                  </a:lnTo>
                  <a:lnTo>
                    <a:pt x="57" y="112"/>
                  </a:lnTo>
                  <a:lnTo>
                    <a:pt x="46" y="112"/>
                  </a:lnTo>
                  <a:lnTo>
                    <a:pt x="36" y="108"/>
                  </a:lnTo>
                  <a:lnTo>
                    <a:pt x="27" y="104"/>
                  </a:lnTo>
                  <a:lnTo>
                    <a:pt x="19" y="96"/>
                  </a:lnTo>
                  <a:lnTo>
                    <a:pt x="13" y="88"/>
                  </a:lnTo>
                  <a:lnTo>
                    <a:pt x="7" y="79"/>
                  </a:lnTo>
                  <a:lnTo>
                    <a:pt x="3" y="69"/>
                  </a:lnTo>
                  <a:lnTo>
                    <a:pt x="3" y="58"/>
                  </a:lnTo>
                  <a:lnTo>
                    <a:pt x="3" y="48"/>
                  </a:lnTo>
                  <a:lnTo>
                    <a:pt x="7" y="38"/>
                  </a:lnTo>
                  <a:lnTo>
                    <a:pt x="13" y="29"/>
                  </a:lnTo>
                  <a:lnTo>
                    <a:pt x="19" y="21"/>
                  </a:lnTo>
                  <a:lnTo>
                    <a:pt x="27" y="13"/>
                  </a:lnTo>
                  <a:lnTo>
                    <a:pt x="36" y="9"/>
                  </a:lnTo>
                  <a:lnTo>
                    <a:pt x="46" y="6"/>
                  </a:lnTo>
                  <a:lnTo>
                    <a:pt x="57" y="4"/>
                  </a:lnTo>
                  <a:lnTo>
                    <a:pt x="69" y="6"/>
                  </a:lnTo>
                  <a:lnTo>
                    <a:pt x="78" y="9"/>
                  </a:lnTo>
                  <a:lnTo>
                    <a:pt x="88" y="13"/>
                  </a:lnTo>
                  <a:lnTo>
                    <a:pt x="96" y="21"/>
                  </a:lnTo>
                  <a:lnTo>
                    <a:pt x="101" y="29"/>
                  </a:lnTo>
                  <a:lnTo>
                    <a:pt x="107" y="38"/>
                  </a:lnTo>
                  <a:lnTo>
                    <a:pt x="109" y="48"/>
                  </a:lnTo>
                  <a:lnTo>
                    <a:pt x="111" y="58"/>
                  </a:lnTo>
                  <a:close/>
                </a:path>
              </a:pathLst>
            </a:custGeom>
            <a:solidFill>
              <a:srgbClr val="CDCD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28" name="Freeform 675">
              <a:extLst>
                <a:ext uri="{FF2B5EF4-FFF2-40B4-BE49-F238E27FC236}">
                  <a16:creationId xmlns:a16="http://schemas.microsoft.com/office/drawing/2014/main" id="{25B15324-7A96-87BB-7D83-B294E81704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94" y="2794"/>
              <a:ext cx="111" cy="111"/>
            </a:xfrm>
            <a:custGeom>
              <a:avLst/>
              <a:gdLst>
                <a:gd name="T0" fmla="*/ 109 w 111"/>
                <a:gd name="T1" fmla="*/ 46 h 111"/>
                <a:gd name="T2" fmla="*/ 101 w 111"/>
                <a:gd name="T3" fmla="*/ 25 h 111"/>
                <a:gd name="T4" fmla="*/ 86 w 111"/>
                <a:gd name="T5" fmla="*/ 9 h 111"/>
                <a:gd name="T6" fmla="*/ 67 w 111"/>
                <a:gd name="T7" fmla="*/ 2 h 111"/>
                <a:gd name="T8" fmla="*/ 44 w 111"/>
                <a:gd name="T9" fmla="*/ 2 h 111"/>
                <a:gd name="T10" fmla="*/ 25 w 111"/>
                <a:gd name="T11" fmla="*/ 9 h 111"/>
                <a:gd name="T12" fmla="*/ 9 w 111"/>
                <a:gd name="T13" fmla="*/ 25 h 111"/>
                <a:gd name="T14" fmla="*/ 0 w 111"/>
                <a:gd name="T15" fmla="*/ 46 h 111"/>
                <a:gd name="T16" fmla="*/ 0 w 111"/>
                <a:gd name="T17" fmla="*/ 67 h 111"/>
                <a:gd name="T18" fmla="*/ 9 w 111"/>
                <a:gd name="T19" fmla="*/ 88 h 111"/>
                <a:gd name="T20" fmla="*/ 25 w 111"/>
                <a:gd name="T21" fmla="*/ 104 h 111"/>
                <a:gd name="T22" fmla="*/ 44 w 111"/>
                <a:gd name="T23" fmla="*/ 111 h 111"/>
                <a:gd name="T24" fmla="*/ 67 w 111"/>
                <a:gd name="T25" fmla="*/ 111 h 111"/>
                <a:gd name="T26" fmla="*/ 86 w 111"/>
                <a:gd name="T27" fmla="*/ 104 h 111"/>
                <a:gd name="T28" fmla="*/ 101 w 111"/>
                <a:gd name="T29" fmla="*/ 88 h 111"/>
                <a:gd name="T30" fmla="*/ 109 w 111"/>
                <a:gd name="T31" fmla="*/ 67 h 111"/>
                <a:gd name="T32" fmla="*/ 107 w 111"/>
                <a:gd name="T33" fmla="*/ 56 h 111"/>
                <a:gd name="T34" fmla="*/ 103 w 111"/>
                <a:gd name="T35" fmla="*/ 77 h 111"/>
                <a:gd name="T36" fmla="*/ 92 w 111"/>
                <a:gd name="T37" fmla="*/ 94 h 111"/>
                <a:gd name="T38" fmla="*/ 74 w 111"/>
                <a:gd name="T39" fmla="*/ 104 h 111"/>
                <a:gd name="T40" fmla="*/ 55 w 111"/>
                <a:gd name="T41" fmla="*/ 108 h 111"/>
                <a:gd name="T42" fmla="*/ 34 w 111"/>
                <a:gd name="T43" fmla="*/ 104 h 111"/>
                <a:gd name="T44" fmla="*/ 19 w 111"/>
                <a:gd name="T45" fmla="*/ 94 h 111"/>
                <a:gd name="T46" fmla="*/ 7 w 111"/>
                <a:gd name="T47" fmla="*/ 77 h 111"/>
                <a:gd name="T48" fmla="*/ 3 w 111"/>
                <a:gd name="T49" fmla="*/ 56 h 111"/>
                <a:gd name="T50" fmla="*/ 7 w 111"/>
                <a:gd name="T51" fmla="*/ 36 h 111"/>
                <a:gd name="T52" fmla="*/ 19 w 111"/>
                <a:gd name="T53" fmla="*/ 19 h 111"/>
                <a:gd name="T54" fmla="*/ 34 w 111"/>
                <a:gd name="T55" fmla="*/ 9 h 111"/>
                <a:gd name="T56" fmla="*/ 55 w 111"/>
                <a:gd name="T57" fmla="*/ 4 h 111"/>
                <a:gd name="T58" fmla="*/ 74 w 111"/>
                <a:gd name="T59" fmla="*/ 9 h 111"/>
                <a:gd name="T60" fmla="*/ 92 w 111"/>
                <a:gd name="T61" fmla="*/ 19 h 111"/>
                <a:gd name="T62" fmla="*/ 103 w 111"/>
                <a:gd name="T63" fmla="*/ 36 h 111"/>
                <a:gd name="T64" fmla="*/ 107 w 111"/>
                <a:gd name="T65" fmla="*/ 56 h 11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1"/>
                <a:gd name="T100" fmla="*/ 0 h 111"/>
                <a:gd name="T101" fmla="*/ 111 w 111"/>
                <a:gd name="T102" fmla="*/ 111 h 11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1" h="111">
                  <a:moveTo>
                    <a:pt x="111" y="56"/>
                  </a:moveTo>
                  <a:lnTo>
                    <a:pt x="109" y="46"/>
                  </a:lnTo>
                  <a:lnTo>
                    <a:pt x="107" y="34"/>
                  </a:lnTo>
                  <a:lnTo>
                    <a:pt x="101" y="25"/>
                  </a:lnTo>
                  <a:lnTo>
                    <a:pt x="96" y="17"/>
                  </a:lnTo>
                  <a:lnTo>
                    <a:pt x="86" y="9"/>
                  </a:lnTo>
                  <a:lnTo>
                    <a:pt x="76" y="6"/>
                  </a:lnTo>
                  <a:lnTo>
                    <a:pt x="67" y="2"/>
                  </a:lnTo>
                  <a:lnTo>
                    <a:pt x="55" y="0"/>
                  </a:lnTo>
                  <a:lnTo>
                    <a:pt x="44" y="2"/>
                  </a:lnTo>
                  <a:lnTo>
                    <a:pt x="34" y="6"/>
                  </a:lnTo>
                  <a:lnTo>
                    <a:pt x="25" y="9"/>
                  </a:lnTo>
                  <a:lnTo>
                    <a:pt x="15" y="17"/>
                  </a:lnTo>
                  <a:lnTo>
                    <a:pt x="9" y="25"/>
                  </a:lnTo>
                  <a:lnTo>
                    <a:pt x="3" y="34"/>
                  </a:lnTo>
                  <a:lnTo>
                    <a:pt x="0" y="46"/>
                  </a:lnTo>
                  <a:lnTo>
                    <a:pt x="0" y="56"/>
                  </a:lnTo>
                  <a:lnTo>
                    <a:pt x="0" y="67"/>
                  </a:lnTo>
                  <a:lnTo>
                    <a:pt x="3" y="79"/>
                  </a:lnTo>
                  <a:lnTo>
                    <a:pt x="9" y="88"/>
                  </a:lnTo>
                  <a:lnTo>
                    <a:pt x="15" y="96"/>
                  </a:lnTo>
                  <a:lnTo>
                    <a:pt x="25" y="104"/>
                  </a:lnTo>
                  <a:lnTo>
                    <a:pt x="34" y="108"/>
                  </a:lnTo>
                  <a:lnTo>
                    <a:pt x="44" y="111"/>
                  </a:lnTo>
                  <a:lnTo>
                    <a:pt x="55" y="111"/>
                  </a:lnTo>
                  <a:lnTo>
                    <a:pt x="67" y="111"/>
                  </a:lnTo>
                  <a:lnTo>
                    <a:pt x="76" y="108"/>
                  </a:lnTo>
                  <a:lnTo>
                    <a:pt x="86" y="104"/>
                  </a:lnTo>
                  <a:lnTo>
                    <a:pt x="96" y="96"/>
                  </a:lnTo>
                  <a:lnTo>
                    <a:pt x="101" y="88"/>
                  </a:lnTo>
                  <a:lnTo>
                    <a:pt x="107" y="79"/>
                  </a:lnTo>
                  <a:lnTo>
                    <a:pt x="109" y="67"/>
                  </a:lnTo>
                  <a:lnTo>
                    <a:pt x="111" y="56"/>
                  </a:lnTo>
                  <a:close/>
                  <a:moveTo>
                    <a:pt x="107" y="56"/>
                  </a:moveTo>
                  <a:lnTo>
                    <a:pt x="105" y="67"/>
                  </a:lnTo>
                  <a:lnTo>
                    <a:pt x="103" y="77"/>
                  </a:lnTo>
                  <a:lnTo>
                    <a:pt x="97" y="86"/>
                  </a:lnTo>
                  <a:lnTo>
                    <a:pt x="92" y="94"/>
                  </a:lnTo>
                  <a:lnTo>
                    <a:pt x="84" y="100"/>
                  </a:lnTo>
                  <a:lnTo>
                    <a:pt x="74" y="104"/>
                  </a:lnTo>
                  <a:lnTo>
                    <a:pt x="65" y="108"/>
                  </a:lnTo>
                  <a:lnTo>
                    <a:pt x="55" y="108"/>
                  </a:lnTo>
                  <a:lnTo>
                    <a:pt x="44" y="108"/>
                  </a:lnTo>
                  <a:lnTo>
                    <a:pt x="34" y="104"/>
                  </a:lnTo>
                  <a:lnTo>
                    <a:pt x="26" y="100"/>
                  </a:lnTo>
                  <a:lnTo>
                    <a:pt x="19" y="94"/>
                  </a:lnTo>
                  <a:lnTo>
                    <a:pt x="13" y="86"/>
                  </a:lnTo>
                  <a:lnTo>
                    <a:pt x="7" y="77"/>
                  </a:lnTo>
                  <a:lnTo>
                    <a:pt x="3" y="67"/>
                  </a:lnTo>
                  <a:lnTo>
                    <a:pt x="3" y="56"/>
                  </a:lnTo>
                  <a:lnTo>
                    <a:pt x="3" y="46"/>
                  </a:lnTo>
                  <a:lnTo>
                    <a:pt x="7" y="36"/>
                  </a:lnTo>
                  <a:lnTo>
                    <a:pt x="13" y="27"/>
                  </a:lnTo>
                  <a:lnTo>
                    <a:pt x="19" y="19"/>
                  </a:lnTo>
                  <a:lnTo>
                    <a:pt x="26" y="13"/>
                  </a:lnTo>
                  <a:lnTo>
                    <a:pt x="34" y="9"/>
                  </a:lnTo>
                  <a:lnTo>
                    <a:pt x="44" y="6"/>
                  </a:lnTo>
                  <a:lnTo>
                    <a:pt x="55" y="4"/>
                  </a:lnTo>
                  <a:lnTo>
                    <a:pt x="65" y="6"/>
                  </a:lnTo>
                  <a:lnTo>
                    <a:pt x="74" y="9"/>
                  </a:lnTo>
                  <a:lnTo>
                    <a:pt x="84" y="13"/>
                  </a:lnTo>
                  <a:lnTo>
                    <a:pt x="92" y="19"/>
                  </a:lnTo>
                  <a:lnTo>
                    <a:pt x="97" y="27"/>
                  </a:lnTo>
                  <a:lnTo>
                    <a:pt x="103" y="36"/>
                  </a:lnTo>
                  <a:lnTo>
                    <a:pt x="105" y="46"/>
                  </a:lnTo>
                  <a:lnTo>
                    <a:pt x="107" y="56"/>
                  </a:lnTo>
                  <a:close/>
                </a:path>
              </a:pathLst>
            </a:custGeom>
            <a:solidFill>
              <a:srgbClr val="CF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29" name="Freeform 676">
              <a:extLst>
                <a:ext uri="{FF2B5EF4-FFF2-40B4-BE49-F238E27FC236}">
                  <a16:creationId xmlns:a16="http://schemas.microsoft.com/office/drawing/2014/main" id="{F233E248-00B0-3B1D-5BF8-A2D09E2E88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95" y="2796"/>
              <a:ext cx="108" cy="108"/>
            </a:xfrm>
            <a:custGeom>
              <a:avLst/>
              <a:gdLst>
                <a:gd name="T0" fmla="*/ 106 w 108"/>
                <a:gd name="T1" fmla="*/ 44 h 108"/>
                <a:gd name="T2" fmla="*/ 98 w 108"/>
                <a:gd name="T3" fmla="*/ 25 h 108"/>
                <a:gd name="T4" fmla="*/ 85 w 108"/>
                <a:gd name="T5" fmla="*/ 9 h 108"/>
                <a:gd name="T6" fmla="*/ 66 w 108"/>
                <a:gd name="T7" fmla="*/ 2 h 108"/>
                <a:gd name="T8" fmla="*/ 43 w 108"/>
                <a:gd name="T9" fmla="*/ 2 h 108"/>
                <a:gd name="T10" fmla="*/ 24 w 108"/>
                <a:gd name="T11" fmla="*/ 9 h 108"/>
                <a:gd name="T12" fmla="*/ 10 w 108"/>
                <a:gd name="T13" fmla="*/ 25 h 108"/>
                <a:gd name="T14" fmla="*/ 0 w 108"/>
                <a:gd name="T15" fmla="*/ 44 h 108"/>
                <a:gd name="T16" fmla="*/ 0 w 108"/>
                <a:gd name="T17" fmla="*/ 65 h 108"/>
                <a:gd name="T18" fmla="*/ 10 w 108"/>
                <a:gd name="T19" fmla="*/ 84 h 108"/>
                <a:gd name="T20" fmla="*/ 24 w 108"/>
                <a:gd name="T21" fmla="*/ 100 h 108"/>
                <a:gd name="T22" fmla="*/ 43 w 108"/>
                <a:gd name="T23" fmla="*/ 108 h 108"/>
                <a:gd name="T24" fmla="*/ 66 w 108"/>
                <a:gd name="T25" fmla="*/ 108 h 108"/>
                <a:gd name="T26" fmla="*/ 85 w 108"/>
                <a:gd name="T27" fmla="*/ 100 h 108"/>
                <a:gd name="T28" fmla="*/ 98 w 108"/>
                <a:gd name="T29" fmla="*/ 84 h 108"/>
                <a:gd name="T30" fmla="*/ 106 w 108"/>
                <a:gd name="T31" fmla="*/ 65 h 108"/>
                <a:gd name="T32" fmla="*/ 104 w 108"/>
                <a:gd name="T33" fmla="*/ 54 h 108"/>
                <a:gd name="T34" fmla="*/ 100 w 108"/>
                <a:gd name="T35" fmla="*/ 75 h 108"/>
                <a:gd name="T36" fmla="*/ 89 w 108"/>
                <a:gd name="T37" fmla="*/ 90 h 108"/>
                <a:gd name="T38" fmla="*/ 73 w 108"/>
                <a:gd name="T39" fmla="*/ 100 h 108"/>
                <a:gd name="T40" fmla="*/ 54 w 108"/>
                <a:gd name="T41" fmla="*/ 104 h 108"/>
                <a:gd name="T42" fmla="*/ 35 w 108"/>
                <a:gd name="T43" fmla="*/ 100 h 108"/>
                <a:gd name="T44" fmla="*/ 20 w 108"/>
                <a:gd name="T45" fmla="*/ 90 h 108"/>
                <a:gd name="T46" fmla="*/ 8 w 108"/>
                <a:gd name="T47" fmla="*/ 75 h 108"/>
                <a:gd name="T48" fmla="*/ 4 w 108"/>
                <a:gd name="T49" fmla="*/ 54 h 108"/>
                <a:gd name="T50" fmla="*/ 8 w 108"/>
                <a:gd name="T51" fmla="*/ 34 h 108"/>
                <a:gd name="T52" fmla="*/ 20 w 108"/>
                <a:gd name="T53" fmla="*/ 19 h 108"/>
                <a:gd name="T54" fmla="*/ 35 w 108"/>
                <a:gd name="T55" fmla="*/ 9 h 108"/>
                <a:gd name="T56" fmla="*/ 54 w 108"/>
                <a:gd name="T57" fmla="*/ 4 h 108"/>
                <a:gd name="T58" fmla="*/ 73 w 108"/>
                <a:gd name="T59" fmla="*/ 9 h 108"/>
                <a:gd name="T60" fmla="*/ 89 w 108"/>
                <a:gd name="T61" fmla="*/ 19 h 108"/>
                <a:gd name="T62" fmla="*/ 100 w 108"/>
                <a:gd name="T63" fmla="*/ 34 h 108"/>
                <a:gd name="T64" fmla="*/ 104 w 108"/>
                <a:gd name="T65" fmla="*/ 54 h 10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8"/>
                <a:gd name="T100" fmla="*/ 0 h 108"/>
                <a:gd name="T101" fmla="*/ 108 w 108"/>
                <a:gd name="T102" fmla="*/ 108 h 10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8" h="108">
                  <a:moveTo>
                    <a:pt x="108" y="54"/>
                  </a:moveTo>
                  <a:lnTo>
                    <a:pt x="106" y="44"/>
                  </a:lnTo>
                  <a:lnTo>
                    <a:pt x="104" y="34"/>
                  </a:lnTo>
                  <a:lnTo>
                    <a:pt x="98" y="25"/>
                  </a:lnTo>
                  <a:lnTo>
                    <a:pt x="93" y="17"/>
                  </a:lnTo>
                  <a:lnTo>
                    <a:pt x="85" y="9"/>
                  </a:lnTo>
                  <a:lnTo>
                    <a:pt x="75" y="5"/>
                  </a:lnTo>
                  <a:lnTo>
                    <a:pt x="66" y="2"/>
                  </a:lnTo>
                  <a:lnTo>
                    <a:pt x="54" y="0"/>
                  </a:lnTo>
                  <a:lnTo>
                    <a:pt x="43" y="2"/>
                  </a:lnTo>
                  <a:lnTo>
                    <a:pt x="33" y="5"/>
                  </a:lnTo>
                  <a:lnTo>
                    <a:pt x="24" y="9"/>
                  </a:lnTo>
                  <a:lnTo>
                    <a:pt x="16" y="17"/>
                  </a:lnTo>
                  <a:lnTo>
                    <a:pt x="10" y="25"/>
                  </a:lnTo>
                  <a:lnTo>
                    <a:pt x="4" y="34"/>
                  </a:lnTo>
                  <a:lnTo>
                    <a:pt x="0" y="44"/>
                  </a:lnTo>
                  <a:lnTo>
                    <a:pt x="0" y="54"/>
                  </a:lnTo>
                  <a:lnTo>
                    <a:pt x="0" y="65"/>
                  </a:lnTo>
                  <a:lnTo>
                    <a:pt x="4" y="75"/>
                  </a:lnTo>
                  <a:lnTo>
                    <a:pt x="10" y="84"/>
                  </a:lnTo>
                  <a:lnTo>
                    <a:pt x="16" y="92"/>
                  </a:lnTo>
                  <a:lnTo>
                    <a:pt x="24" y="100"/>
                  </a:lnTo>
                  <a:lnTo>
                    <a:pt x="33" y="104"/>
                  </a:lnTo>
                  <a:lnTo>
                    <a:pt x="43" y="108"/>
                  </a:lnTo>
                  <a:lnTo>
                    <a:pt x="54" y="108"/>
                  </a:lnTo>
                  <a:lnTo>
                    <a:pt x="66" y="108"/>
                  </a:lnTo>
                  <a:lnTo>
                    <a:pt x="75" y="104"/>
                  </a:lnTo>
                  <a:lnTo>
                    <a:pt x="85" y="100"/>
                  </a:lnTo>
                  <a:lnTo>
                    <a:pt x="93" y="92"/>
                  </a:lnTo>
                  <a:lnTo>
                    <a:pt x="98" y="84"/>
                  </a:lnTo>
                  <a:lnTo>
                    <a:pt x="104" y="75"/>
                  </a:lnTo>
                  <a:lnTo>
                    <a:pt x="106" y="65"/>
                  </a:lnTo>
                  <a:lnTo>
                    <a:pt x="108" y="54"/>
                  </a:lnTo>
                  <a:close/>
                  <a:moveTo>
                    <a:pt x="104" y="54"/>
                  </a:moveTo>
                  <a:lnTo>
                    <a:pt x="102" y="65"/>
                  </a:lnTo>
                  <a:lnTo>
                    <a:pt x="100" y="75"/>
                  </a:lnTo>
                  <a:lnTo>
                    <a:pt x="96" y="83"/>
                  </a:lnTo>
                  <a:lnTo>
                    <a:pt x="89" y="90"/>
                  </a:lnTo>
                  <a:lnTo>
                    <a:pt x="83" y="96"/>
                  </a:lnTo>
                  <a:lnTo>
                    <a:pt x="73" y="100"/>
                  </a:lnTo>
                  <a:lnTo>
                    <a:pt x="64" y="104"/>
                  </a:lnTo>
                  <a:lnTo>
                    <a:pt x="54" y="104"/>
                  </a:lnTo>
                  <a:lnTo>
                    <a:pt x="45" y="104"/>
                  </a:lnTo>
                  <a:lnTo>
                    <a:pt x="35" y="100"/>
                  </a:lnTo>
                  <a:lnTo>
                    <a:pt x="25" y="96"/>
                  </a:lnTo>
                  <a:lnTo>
                    <a:pt x="20" y="90"/>
                  </a:lnTo>
                  <a:lnTo>
                    <a:pt x="12" y="83"/>
                  </a:lnTo>
                  <a:lnTo>
                    <a:pt x="8" y="75"/>
                  </a:lnTo>
                  <a:lnTo>
                    <a:pt x="4" y="65"/>
                  </a:lnTo>
                  <a:lnTo>
                    <a:pt x="4" y="54"/>
                  </a:lnTo>
                  <a:lnTo>
                    <a:pt x="4" y="44"/>
                  </a:lnTo>
                  <a:lnTo>
                    <a:pt x="8" y="34"/>
                  </a:lnTo>
                  <a:lnTo>
                    <a:pt x="12" y="27"/>
                  </a:lnTo>
                  <a:lnTo>
                    <a:pt x="20" y="19"/>
                  </a:lnTo>
                  <a:lnTo>
                    <a:pt x="25" y="13"/>
                  </a:lnTo>
                  <a:lnTo>
                    <a:pt x="35" y="9"/>
                  </a:lnTo>
                  <a:lnTo>
                    <a:pt x="45" y="5"/>
                  </a:lnTo>
                  <a:lnTo>
                    <a:pt x="54" y="4"/>
                  </a:lnTo>
                  <a:lnTo>
                    <a:pt x="64" y="5"/>
                  </a:lnTo>
                  <a:lnTo>
                    <a:pt x="73" y="9"/>
                  </a:lnTo>
                  <a:lnTo>
                    <a:pt x="83" y="13"/>
                  </a:lnTo>
                  <a:lnTo>
                    <a:pt x="89" y="19"/>
                  </a:lnTo>
                  <a:lnTo>
                    <a:pt x="96" y="27"/>
                  </a:lnTo>
                  <a:lnTo>
                    <a:pt x="100" y="34"/>
                  </a:lnTo>
                  <a:lnTo>
                    <a:pt x="102" y="44"/>
                  </a:lnTo>
                  <a:lnTo>
                    <a:pt x="104" y="54"/>
                  </a:lnTo>
                  <a:close/>
                </a:path>
              </a:pathLst>
            </a:custGeom>
            <a:solidFill>
              <a:srgbClr val="D0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30" name="Freeform 677">
              <a:extLst>
                <a:ext uri="{FF2B5EF4-FFF2-40B4-BE49-F238E27FC236}">
                  <a16:creationId xmlns:a16="http://schemas.microsoft.com/office/drawing/2014/main" id="{BC952BDF-4280-3E45-D8F4-E0C235F9AB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97" y="2798"/>
              <a:ext cx="104" cy="104"/>
            </a:xfrm>
            <a:custGeom>
              <a:avLst/>
              <a:gdLst>
                <a:gd name="T0" fmla="*/ 102 w 104"/>
                <a:gd name="T1" fmla="*/ 42 h 104"/>
                <a:gd name="T2" fmla="*/ 94 w 104"/>
                <a:gd name="T3" fmla="*/ 23 h 104"/>
                <a:gd name="T4" fmla="*/ 81 w 104"/>
                <a:gd name="T5" fmla="*/ 9 h 104"/>
                <a:gd name="T6" fmla="*/ 62 w 104"/>
                <a:gd name="T7" fmla="*/ 2 h 104"/>
                <a:gd name="T8" fmla="*/ 41 w 104"/>
                <a:gd name="T9" fmla="*/ 2 h 104"/>
                <a:gd name="T10" fmla="*/ 23 w 104"/>
                <a:gd name="T11" fmla="*/ 9 h 104"/>
                <a:gd name="T12" fmla="*/ 10 w 104"/>
                <a:gd name="T13" fmla="*/ 23 h 104"/>
                <a:gd name="T14" fmla="*/ 0 w 104"/>
                <a:gd name="T15" fmla="*/ 42 h 104"/>
                <a:gd name="T16" fmla="*/ 0 w 104"/>
                <a:gd name="T17" fmla="*/ 63 h 104"/>
                <a:gd name="T18" fmla="*/ 10 w 104"/>
                <a:gd name="T19" fmla="*/ 82 h 104"/>
                <a:gd name="T20" fmla="*/ 23 w 104"/>
                <a:gd name="T21" fmla="*/ 96 h 104"/>
                <a:gd name="T22" fmla="*/ 41 w 104"/>
                <a:gd name="T23" fmla="*/ 104 h 104"/>
                <a:gd name="T24" fmla="*/ 62 w 104"/>
                <a:gd name="T25" fmla="*/ 104 h 104"/>
                <a:gd name="T26" fmla="*/ 81 w 104"/>
                <a:gd name="T27" fmla="*/ 96 h 104"/>
                <a:gd name="T28" fmla="*/ 94 w 104"/>
                <a:gd name="T29" fmla="*/ 82 h 104"/>
                <a:gd name="T30" fmla="*/ 102 w 104"/>
                <a:gd name="T31" fmla="*/ 63 h 104"/>
                <a:gd name="T32" fmla="*/ 100 w 104"/>
                <a:gd name="T33" fmla="*/ 52 h 104"/>
                <a:gd name="T34" fmla="*/ 96 w 104"/>
                <a:gd name="T35" fmla="*/ 71 h 104"/>
                <a:gd name="T36" fmla="*/ 87 w 104"/>
                <a:gd name="T37" fmla="*/ 86 h 104"/>
                <a:gd name="T38" fmla="*/ 71 w 104"/>
                <a:gd name="T39" fmla="*/ 98 h 104"/>
                <a:gd name="T40" fmla="*/ 52 w 104"/>
                <a:gd name="T41" fmla="*/ 100 h 104"/>
                <a:gd name="T42" fmla="*/ 33 w 104"/>
                <a:gd name="T43" fmla="*/ 98 h 104"/>
                <a:gd name="T44" fmla="*/ 18 w 104"/>
                <a:gd name="T45" fmla="*/ 86 h 104"/>
                <a:gd name="T46" fmla="*/ 8 w 104"/>
                <a:gd name="T47" fmla="*/ 71 h 104"/>
                <a:gd name="T48" fmla="*/ 4 w 104"/>
                <a:gd name="T49" fmla="*/ 52 h 104"/>
                <a:gd name="T50" fmla="*/ 8 w 104"/>
                <a:gd name="T51" fmla="*/ 34 h 104"/>
                <a:gd name="T52" fmla="*/ 18 w 104"/>
                <a:gd name="T53" fmla="*/ 19 h 104"/>
                <a:gd name="T54" fmla="*/ 33 w 104"/>
                <a:gd name="T55" fmla="*/ 7 h 104"/>
                <a:gd name="T56" fmla="*/ 52 w 104"/>
                <a:gd name="T57" fmla="*/ 3 h 104"/>
                <a:gd name="T58" fmla="*/ 71 w 104"/>
                <a:gd name="T59" fmla="*/ 7 h 104"/>
                <a:gd name="T60" fmla="*/ 87 w 104"/>
                <a:gd name="T61" fmla="*/ 19 h 104"/>
                <a:gd name="T62" fmla="*/ 96 w 104"/>
                <a:gd name="T63" fmla="*/ 34 h 104"/>
                <a:gd name="T64" fmla="*/ 100 w 104"/>
                <a:gd name="T65" fmla="*/ 52 h 10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4"/>
                <a:gd name="T100" fmla="*/ 0 h 104"/>
                <a:gd name="T101" fmla="*/ 104 w 104"/>
                <a:gd name="T102" fmla="*/ 104 h 10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4" h="104">
                  <a:moveTo>
                    <a:pt x="104" y="52"/>
                  </a:moveTo>
                  <a:lnTo>
                    <a:pt x="102" y="42"/>
                  </a:lnTo>
                  <a:lnTo>
                    <a:pt x="100" y="32"/>
                  </a:lnTo>
                  <a:lnTo>
                    <a:pt x="94" y="23"/>
                  </a:lnTo>
                  <a:lnTo>
                    <a:pt x="89" y="15"/>
                  </a:lnTo>
                  <a:lnTo>
                    <a:pt x="81" y="9"/>
                  </a:lnTo>
                  <a:lnTo>
                    <a:pt x="71" y="5"/>
                  </a:lnTo>
                  <a:lnTo>
                    <a:pt x="62" y="2"/>
                  </a:lnTo>
                  <a:lnTo>
                    <a:pt x="52" y="0"/>
                  </a:lnTo>
                  <a:lnTo>
                    <a:pt x="41" y="2"/>
                  </a:lnTo>
                  <a:lnTo>
                    <a:pt x="31" y="5"/>
                  </a:lnTo>
                  <a:lnTo>
                    <a:pt x="23" y="9"/>
                  </a:lnTo>
                  <a:lnTo>
                    <a:pt x="16" y="15"/>
                  </a:lnTo>
                  <a:lnTo>
                    <a:pt x="10" y="23"/>
                  </a:lnTo>
                  <a:lnTo>
                    <a:pt x="4" y="32"/>
                  </a:lnTo>
                  <a:lnTo>
                    <a:pt x="0" y="42"/>
                  </a:lnTo>
                  <a:lnTo>
                    <a:pt x="0" y="52"/>
                  </a:lnTo>
                  <a:lnTo>
                    <a:pt x="0" y="63"/>
                  </a:lnTo>
                  <a:lnTo>
                    <a:pt x="4" y="73"/>
                  </a:lnTo>
                  <a:lnTo>
                    <a:pt x="10" y="82"/>
                  </a:lnTo>
                  <a:lnTo>
                    <a:pt x="16" y="90"/>
                  </a:lnTo>
                  <a:lnTo>
                    <a:pt x="23" y="96"/>
                  </a:lnTo>
                  <a:lnTo>
                    <a:pt x="31" y="100"/>
                  </a:lnTo>
                  <a:lnTo>
                    <a:pt x="41" y="104"/>
                  </a:lnTo>
                  <a:lnTo>
                    <a:pt x="52" y="104"/>
                  </a:lnTo>
                  <a:lnTo>
                    <a:pt x="62" y="104"/>
                  </a:lnTo>
                  <a:lnTo>
                    <a:pt x="71" y="100"/>
                  </a:lnTo>
                  <a:lnTo>
                    <a:pt x="81" y="96"/>
                  </a:lnTo>
                  <a:lnTo>
                    <a:pt x="89" y="90"/>
                  </a:lnTo>
                  <a:lnTo>
                    <a:pt x="94" y="82"/>
                  </a:lnTo>
                  <a:lnTo>
                    <a:pt x="100" y="73"/>
                  </a:lnTo>
                  <a:lnTo>
                    <a:pt x="102" y="63"/>
                  </a:lnTo>
                  <a:lnTo>
                    <a:pt x="104" y="52"/>
                  </a:lnTo>
                  <a:close/>
                  <a:moveTo>
                    <a:pt x="100" y="52"/>
                  </a:moveTo>
                  <a:lnTo>
                    <a:pt x="98" y="63"/>
                  </a:lnTo>
                  <a:lnTo>
                    <a:pt x="96" y="71"/>
                  </a:lnTo>
                  <a:lnTo>
                    <a:pt x="93" y="79"/>
                  </a:lnTo>
                  <a:lnTo>
                    <a:pt x="87" y="86"/>
                  </a:lnTo>
                  <a:lnTo>
                    <a:pt x="79" y="92"/>
                  </a:lnTo>
                  <a:lnTo>
                    <a:pt x="71" y="98"/>
                  </a:lnTo>
                  <a:lnTo>
                    <a:pt x="62" y="100"/>
                  </a:lnTo>
                  <a:lnTo>
                    <a:pt x="52" y="100"/>
                  </a:lnTo>
                  <a:lnTo>
                    <a:pt x="43" y="100"/>
                  </a:lnTo>
                  <a:lnTo>
                    <a:pt x="33" y="98"/>
                  </a:lnTo>
                  <a:lnTo>
                    <a:pt x="25" y="92"/>
                  </a:lnTo>
                  <a:lnTo>
                    <a:pt x="18" y="86"/>
                  </a:lnTo>
                  <a:lnTo>
                    <a:pt x="12" y="79"/>
                  </a:lnTo>
                  <a:lnTo>
                    <a:pt x="8" y="71"/>
                  </a:lnTo>
                  <a:lnTo>
                    <a:pt x="4" y="63"/>
                  </a:lnTo>
                  <a:lnTo>
                    <a:pt x="4" y="52"/>
                  </a:lnTo>
                  <a:lnTo>
                    <a:pt x="4" y="42"/>
                  </a:lnTo>
                  <a:lnTo>
                    <a:pt x="8" y="34"/>
                  </a:lnTo>
                  <a:lnTo>
                    <a:pt x="12" y="25"/>
                  </a:lnTo>
                  <a:lnTo>
                    <a:pt x="18" y="19"/>
                  </a:lnTo>
                  <a:lnTo>
                    <a:pt x="25" y="13"/>
                  </a:lnTo>
                  <a:lnTo>
                    <a:pt x="33" y="7"/>
                  </a:lnTo>
                  <a:lnTo>
                    <a:pt x="43" y="5"/>
                  </a:lnTo>
                  <a:lnTo>
                    <a:pt x="52" y="3"/>
                  </a:lnTo>
                  <a:lnTo>
                    <a:pt x="62" y="5"/>
                  </a:lnTo>
                  <a:lnTo>
                    <a:pt x="71" y="7"/>
                  </a:lnTo>
                  <a:lnTo>
                    <a:pt x="79" y="13"/>
                  </a:lnTo>
                  <a:lnTo>
                    <a:pt x="87" y="19"/>
                  </a:lnTo>
                  <a:lnTo>
                    <a:pt x="93" y="25"/>
                  </a:lnTo>
                  <a:lnTo>
                    <a:pt x="96" y="34"/>
                  </a:lnTo>
                  <a:lnTo>
                    <a:pt x="98" y="42"/>
                  </a:lnTo>
                  <a:lnTo>
                    <a:pt x="100" y="52"/>
                  </a:lnTo>
                  <a:close/>
                </a:path>
              </a:pathLst>
            </a:custGeom>
            <a:solidFill>
              <a:srgbClr val="D1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31" name="Freeform 678">
              <a:extLst>
                <a:ext uri="{FF2B5EF4-FFF2-40B4-BE49-F238E27FC236}">
                  <a16:creationId xmlns:a16="http://schemas.microsoft.com/office/drawing/2014/main" id="{43C0123D-F784-8845-524B-4C85B29C4D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99" y="2800"/>
              <a:ext cx="100" cy="100"/>
            </a:xfrm>
            <a:custGeom>
              <a:avLst/>
              <a:gdLst>
                <a:gd name="T0" fmla="*/ 98 w 100"/>
                <a:gd name="T1" fmla="*/ 40 h 100"/>
                <a:gd name="T2" fmla="*/ 92 w 100"/>
                <a:gd name="T3" fmla="*/ 23 h 100"/>
                <a:gd name="T4" fmla="*/ 79 w 100"/>
                <a:gd name="T5" fmla="*/ 9 h 100"/>
                <a:gd name="T6" fmla="*/ 60 w 100"/>
                <a:gd name="T7" fmla="*/ 1 h 100"/>
                <a:gd name="T8" fmla="*/ 41 w 100"/>
                <a:gd name="T9" fmla="*/ 1 h 100"/>
                <a:gd name="T10" fmla="*/ 21 w 100"/>
                <a:gd name="T11" fmla="*/ 9 h 100"/>
                <a:gd name="T12" fmla="*/ 8 w 100"/>
                <a:gd name="T13" fmla="*/ 23 h 100"/>
                <a:gd name="T14" fmla="*/ 0 w 100"/>
                <a:gd name="T15" fmla="*/ 40 h 100"/>
                <a:gd name="T16" fmla="*/ 0 w 100"/>
                <a:gd name="T17" fmla="*/ 61 h 100"/>
                <a:gd name="T18" fmla="*/ 8 w 100"/>
                <a:gd name="T19" fmla="*/ 79 h 100"/>
                <a:gd name="T20" fmla="*/ 21 w 100"/>
                <a:gd name="T21" fmla="*/ 92 h 100"/>
                <a:gd name="T22" fmla="*/ 41 w 100"/>
                <a:gd name="T23" fmla="*/ 100 h 100"/>
                <a:gd name="T24" fmla="*/ 60 w 100"/>
                <a:gd name="T25" fmla="*/ 100 h 100"/>
                <a:gd name="T26" fmla="*/ 79 w 100"/>
                <a:gd name="T27" fmla="*/ 92 h 100"/>
                <a:gd name="T28" fmla="*/ 92 w 100"/>
                <a:gd name="T29" fmla="*/ 79 h 100"/>
                <a:gd name="T30" fmla="*/ 98 w 100"/>
                <a:gd name="T31" fmla="*/ 61 h 100"/>
                <a:gd name="T32" fmla="*/ 96 w 100"/>
                <a:gd name="T33" fmla="*/ 50 h 100"/>
                <a:gd name="T34" fmla="*/ 92 w 100"/>
                <a:gd name="T35" fmla="*/ 69 h 100"/>
                <a:gd name="T36" fmla="*/ 83 w 100"/>
                <a:gd name="T37" fmla="*/ 82 h 100"/>
                <a:gd name="T38" fmla="*/ 68 w 100"/>
                <a:gd name="T39" fmla="*/ 94 h 100"/>
                <a:gd name="T40" fmla="*/ 50 w 100"/>
                <a:gd name="T41" fmla="*/ 96 h 100"/>
                <a:gd name="T42" fmla="*/ 33 w 100"/>
                <a:gd name="T43" fmla="*/ 94 h 100"/>
                <a:gd name="T44" fmla="*/ 18 w 100"/>
                <a:gd name="T45" fmla="*/ 82 h 100"/>
                <a:gd name="T46" fmla="*/ 8 w 100"/>
                <a:gd name="T47" fmla="*/ 69 h 100"/>
                <a:gd name="T48" fmla="*/ 4 w 100"/>
                <a:gd name="T49" fmla="*/ 50 h 100"/>
                <a:gd name="T50" fmla="*/ 8 w 100"/>
                <a:gd name="T51" fmla="*/ 32 h 100"/>
                <a:gd name="T52" fmla="*/ 18 w 100"/>
                <a:gd name="T53" fmla="*/ 17 h 100"/>
                <a:gd name="T54" fmla="*/ 33 w 100"/>
                <a:gd name="T55" fmla="*/ 7 h 100"/>
                <a:gd name="T56" fmla="*/ 50 w 100"/>
                <a:gd name="T57" fmla="*/ 3 h 100"/>
                <a:gd name="T58" fmla="*/ 68 w 100"/>
                <a:gd name="T59" fmla="*/ 7 h 100"/>
                <a:gd name="T60" fmla="*/ 83 w 100"/>
                <a:gd name="T61" fmla="*/ 17 h 100"/>
                <a:gd name="T62" fmla="*/ 92 w 100"/>
                <a:gd name="T63" fmla="*/ 32 h 100"/>
                <a:gd name="T64" fmla="*/ 96 w 100"/>
                <a:gd name="T65" fmla="*/ 50 h 10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0"/>
                <a:gd name="T100" fmla="*/ 0 h 100"/>
                <a:gd name="T101" fmla="*/ 100 w 100"/>
                <a:gd name="T102" fmla="*/ 100 h 10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0" h="100">
                  <a:moveTo>
                    <a:pt x="100" y="50"/>
                  </a:moveTo>
                  <a:lnTo>
                    <a:pt x="98" y="40"/>
                  </a:lnTo>
                  <a:lnTo>
                    <a:pt x="96" y="30"/>
                  </a:lnTo>
                  <a:lnTo>
                    <a:pt x="92" y="23"/>
                  </a:lnTo>
                  <a:lnTo>
                    <a:pt x="85" y="15"/>
                  </a:lnTo>
                  <a:lnTo>
                    <a:pt x="79" y="9"/>
                  </a:lnTo>
                  <a:lnTo>
                    <a:pt x="69" y="5"/>
                  </a:lnTo>
                  <a:lnTo>
                    <a:pt x="60" y="1"/>
                  </a:lnTo>
                  <a:lnTo>
                    <a:pt x="50" y="0"/>
                  </a:lnTo>
                  <a:lnTo>
                    <a:pt x="41" y="1"/>
                  </a:lnTo>
                  <a:lnTo>
                    <a:pt x="31" y="5"/>
                  </a:lnTo>
                  <a:lnTo>
                    <a:pt x="21" y="9"/>
                  </a:lnTo>
                  <a:lnTo>
                    <a:pt x="16" y="15"/>
                  </a:lnTo>
                  <a:lnTo>
                    <a:pt x="8" y="23"/>
                  </a:lnTo>
                  <a:lnTo>
                    <a:pt x="4" y="30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0" y="61"/>
                  </a:lnTo>
                  <a:lnTo>
                    <a:pt x="4" y="71"/>
                  </a:lnTo>
                  <a:lnTo>
                    <a:pt x="8" y="79"/>
                  </a:lnTo>
                  <a:lnTo>
                    <a:pt x="16" y="86"/>
                  </a:lnTo>
                  <a:lnTo>
                    <a:pt x="21" y="92"/>
                  </a:lnTo>
                  <a:lnTo>
                    <a:pt x="31" y="96"/>
                  </a:lnTo>
                  <a:lnTo>
                    <a:pt x="41" y="100"/>
                  </a:lnTo>
                  <a:lnTo>
                    <a:pt x="50" y="100"/>
                  </a:lnTo>
                  <a:lnTo>
                    <a:pt x="60" y="100"/>
                  </a:lnTo>
                  <a:lnTo>
                    <a:pt x="69" y="96"/>
                  </a:lnTo>
                  <a:lnTo>
                    <a:pt x="79" y="92"/>
                  </a:lnTo>
                  <a:lnTo>
                    <a:pt x="85" y="86"/>
                  </a:lnTo>
                  <a:lnTo>
                    <a:pt x="92" y="79"/>
                  </a:lnTo>
                  <a:lnTo>
                    <a:pt x="96" y="71"/>
                  </a:lnTo>
                  <a:lnTo>
                    <a:pt x="98" y="61"/>
                  </a:lnTo>
                  <a:lnTo>
                    <a:pt x="100" y="50"/>
                  </a:lnTo>
                  <a:close/>
                  <a:moveTo>
                    <a:pt x="96" y="50"/>
                  </a:moveTo>
                  <a:lnTo>
                    <a:pt x="96" y="59"/>
                  </a:lnTo>
                  <a:lnTo>
                    <a:pt x="92" y="69"/>
                  </a:lnTo>
                  <a:lnTo>
                    <a:pt x="89" y="77"/>
                  </a:lnTo>
                  <a:lnTo>
                    <a:pt x="83" y="82"/>
                  </a:lnTo>
                  <a:lnTo>
                    <a:pt x="75" y="88"/>
                  </a:lnTo>
                  <a:lnTo>
                    <a:pt x="68" y="94"/>
                  </a:lnTo>
                  <a:lnTo>
                    <a:pt x="60" y="96"/>
                  </a:lnTo>
                  <a:lnTo>
                    <a:pt x="50" y="96"/>
                  </a:lnTo>
                  <a:lnTo>
                    <a:pt x="41" y="96"/>
                  </a:lnTo>
                  <a:lnTo>
                    <a:pt x="33" y="94"/>
                  </a:lnTo>
                  <a:lnTo>
                    <a:pt x="23" y="88"/>
                  </a:lnTo>
                  <a:lnTo>
                    <a:pt x="18" y="82"/>
                  </a:lnTo>
                  <a:lnTo>
                    <a:pt x="12" y="77"/>
                  </a:lnTo>
                  <a:lnTo>
                    <a:pt x="8" y="69"/>
                  </a:lnTo>
                  <a:lnTo>
                    <a:pt x="4" y="59"/>
                  </a:lnTo>
                  <a:lnTo>
                    <a:pt x="4" y="50"/>
                  </a:lnTo>
                  <a:lnTo>
                    <a:pt x="4" y="42"/>
                  </a:lnTo>
                  <a:lnTo>
                    <a:pt x="8" y="32"/>
                  </a:lnTo>
                  <a:lnTo>
                    <a:pt x="12" y="25"/>
                  </a:lnTo>
                  <a:lnTo>
                    <a:pt x="18" y="17"/>
                  </a:lnTo>
                  <a:lnTo>
                    <a:pt x="23" y="13"/>
                  </a:lnTo>
                  <a:lnTo>
                    <a:pt x="33" y="7"/>
                  </a:lnTo>
                  <a:lnTo>
                    <a:pt x="41" y="5"/>
                  </a:lnTo>
                  <a:lnTo>
                    <a:pt x="50" y="3"/>
                  </a:lnTo>
                  <a:lnTo>
                    <a:pt x="60" y="5"/>
                  </a:lnTo>
                  <a:lnTo>
                    <a:pt x="68" y="7"/>
                  </a:lnTo>
                  <a:lnTo>
                    <a:pt x="75" y="13"/>
                  </a:lnTo>
                  <a:lnTo>
                    <a:pt x="83" y="17"/>
                  </a:lnTo>
                  <a:lnTo>
                    <a:pt x="89" y="25"/>
                  </a:lnTo>
                  <a:lnTo>
                    <a:pt x="92" y="32"/>
                  </a:lnTo>
                  <a:lnTo>
                    <a:pt x="96" y="42"/>
                  </a:lnTo>
                  <a:lnTo>
                    <a:pt x="96" y="50"/>
                  </a:lnTo>
                  <a:close/>
                </a:path>
              </a:pathLst>
            </a:custGeom>
            <a:solidFill>
              <a:srgbClr val="D4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32" name="Freeform 679">
              <a:extLst>
                <a:ext uri="{FF2B5EF4-FFF2-40B4-BE49-F238E27FC236}">
                  <a16:creationId xmlns:a16="http://schemas.microsoft.com/office/drawing/2014/main" id="{5201C59E-8342-5DF0-FB80-0682B2ED75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01" y="2801"/>
              <a:ext cx="96" cy="97"/>
            </a:xfrm>
            <a:custGeom>
              <a:avLst/>
              <a:gdLst>
                <a:gd name="T0" fmla="*/ 94 w 96"/>
                <a:gd name="T1" fmla="*/ 39 h 97"/>
                <a:gd name="T2" fmla="*/ 89 w 96"/>
                <a:gd name="T3" fmla="*/ 22 h 97"/>
                <a:gd name="T4" fmla="*/ 75 w 96"/>
                <a:gd name="T5" fmla="*/ 10 h 97"/>
                <a:gd name="T6" fmla="*/ 58 w 96"/>
                <a:gd name="T7" fmla="*/ 2 h 97"/>
                <a:gd name="T8" fmla="*/ 39 w 96"/>
                <a:gd name="T9" fmla="*/ 2 h 97"/>
                <a:gd name="T10" fmla="*/ 21 w 96"/>
                <a:gd name="T11" fmla="*/ 10 h 97"/>
                <a:gd name="T12" fmla="*/ 8 w 96"/>
                <a:gd name="T13" fmla="*/ 22 h 97"/>
                <a:gd name="T14" fmla="*/ 0 w 96"/>
                <a:gd name="T15" fmla="*/ 39 h 97"/>
                <a:gd name="T16" fmla="*/ 0 w 96"/>
                <a:gd name="T17" fmla="*/ 60 h 97"/>
                <a:gd name="T18" fmla="*/ 8 w 96"/>
                <a:gd name="T19" fmla="*/ 76 h 97"/>
                <a:gd name="T20" fmla="*/ 21 w 96"/>
                <a:gd name="T21" fmla="*/ 89 h 97"/>
                <a:gd name="T22" fmla="*/ 39 w 96"/>
                <a:gd name="T23" fmla="*/ 97 h 97"/>
                <a:gd name="T24" fmla="*/ 58 w 96"/>
                <a:gd name="T25" fmla="*/ 97 h 97"/>
                <a:gd name="T26" fmla="*/ 75 w 96"/>
                <a:gd name="T27" fmla="*/ 89 h 97"/>
                <a:gd name="T28" fmla="*/ 89 w 96"/>
                <a:gd name="T29" fmla="*/ 76 h 97"/>
                <a:gd name="T30" fmla="*/ 94 w 96"/>
                <a:gd name="T31" fmla="*/ 60 h 97"/>
                <a:gd name="T32" fmla="*/ 92 w 96"/>
                <a:gd name="T33" fmla="*/ 49 h 97"/>
                <a:gd name="T34" fmla="*/ 89 w 96"/>
                <a:gd name="T35" fmla="*/ 66 h 97"/>
                <a:gd name="T36" fmla="*/ 79 w 96"/>
                <a:gd name="T37" fmla="*/ 81 h 97"/>
                <a:gd name="T38" fmla="*/ 66 w 96"/>
                <a:gd name="T39" fmla="*/ 91 h 97"/>
                <a:gd name="T40" fmla="*/ 48 w 96"/>
                <a:gd name="T41" fmla="*/ 93 h 97"/>
                <a:gd name="T42" fmla="*/ 31 w 96"/>
                <a:gd name="T43" fmla="*/ 91 h 97"/>
                <a:gd name="T44" fmla="*/ 18 w 96"/>
                <a:gd name="T45" fmla="*/ 81 h 97"/>
                <a:gd name="T46" fmla="*/ 8 w 96"/>
                <a:gd name="T47" fmla="*/ 66 h 97"/>
                <a:gd name="T48" fmla="*/ 4 w 96"/>
                <a:gd name="T49" fmla="*/ 49 h 97"/>
                <a:gd name="T50" fmla="*/ 8 w 96"/>
                <a:gd name="T51" fmla="*/ 33 h 97"/>
                <a:gd name="T52" fmla="*/ 18 w 96"/>
                <a:gd name="T53" fmla="*/ 18 h 97"/>
                <a:gd name="T54" fmla="*/ 31 w 96"/>
                <a:gd name="T55" fmla="*/ 8 h 97"/>
                <a:gd name="T56" fmla="*/ 48 w 96"/>
                <a:gd name="T57" fmla="*/ 4 h 97"/>
                <a:gd name="T58" fmla="*/ 66 w 96"/>
                <a:gd name="T59" fmla="*/ 8 h 97"/>
                <a:gd name="T60" fmla="*/ 79 w 96"/>
                <a:gd name="T61" fmla="*/ 18 h 97"/>
                <a:gd name="T62" fmla="*/ 89 w 96"/>
                <a:gd name="T63" fmla="*/ 33 h 97"/>
                <a:gd name="T64" fmla="*/ 92 w 96"/>
                <a:gd name="T65" fmla="*/ 49 h 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6"/>
                <a:gd name="T100" fmla="*/ 0 h 97"/>
                <a:gd name="T101" fmla="*/ 96 w 96"/>
                <a:gd name="T102" fmla="*/ 97 h 9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6" h="97">
                  <a:moveTo>
                    <a:pt x="96" y="49"/>
                  </a:moveTo>
                  <a:lnTo>
                    <a:pt x="94" y="39"/>
                  </a:lnTo>
                  <a:lnTo>
                    <a:pt x="92" y="31"/>
                  </a:lnTo>
                  <a:lnTo>
                    <a:pt x="89" y="22"/>
                  </a:lnTo>
                  <a:lnTo>
                    <a:pt x="83" y="16"/>
                  </a:lnTo>
                  <a:lnTo>
                    <a:pt x="75" y="10"/>
                  </a:lnTo>
                  <a:lnTo>
                    <a:pt x="67" y="4"/>
                  </a:lnTo>
                  <a:lnTo>
                    <a:pt x="58" y="2"/>
                  </a:lnTo>
                  <a:lnTo>
                    <a:pt x="48" y="0"/>
                  </a:lnTo>
                  <a:lnTo>
                    <a:pt x="39" y="2"/>
                  </a:lnTo>
                  <a:lnTo>
                    <a:pt x="29" y="4"/>
                  </a:lnTo>
                  <a:lnTo>
                    <a:pt x="21" y="10"/>
                  </a:lnTo>
                  <a:lnTo>
                    <a:pt x="14" y="16"/>
                  </a:lnTo>
                  <a:lnTo>
                    <a:pt x="8" y="22"/>
                  </a:lnTo>
                  <a:lnTo>
                    <a:pt x="4" y="31"/>
                  </a:lnTo>
                  <a:lnTo>
                    <a:pt x="0" y="39"/>
                  </a:lnTo>
                  <a:lnTo>
                    <a:pt x="0" y="49"/>
                  </a:lnTo>
                  <a:lnTo>
                    <a:pt x="0" y="60"/>
                  </a:lnTo>
                  <a:lnTo>
                    <a:pt x="4" y="68"/>
                  </a:lnTo>
                  <a:lnTo>
                    <a:pt x="8" y="76"/>
                  </a:lnTo>
                  <a:lnTo>
                    <a:pt x="14" y="83"/>
                  </a:lnTo>
                  <a:lnTo>
                    <a:pt x="21" y="89"/>
                  </a:lnTo>
                  <a:lnTo>
                    <a:pt x="29" y="95"/>
                  </a:lnTo>
                  <a:lnTo>
                    <a:pt x="39" y="97"/>
                  </a:lnTo>
                  <a:lnTo>
                    <a:pt x="48" y="97"/>
                  </a:lnTo>
                  <a:lnTo>
                    <a:pt x="58" y="97"/>
                  </a:lnTo>
                  <a:lnTo>
                    <a:pt x="67" y="95"/>
                  </a:lnTo>
                  <a:lnTo>
                    <a:pt x="75" y="89"/>
                  </a:lnTo>
                  <a:lnTo>
                    <a:pt x="83" y="83"/>
                  </a:lnTo>
                  <a:lnTo>
                    <a:pt x="89" y="76"/>
                  </a:lnTo>
                  <a:lnTo>
                    <a:pt x="92" y="68"/>
                  </a:lnTo>
                  <a:lnTo>
                    <a:pt x="94" y="60"/>
                  </a:lnTo>
                  <a:lnTo>
                    <a:pt x="96" y="49"/>
                  </a:lnTo>
                  <a:close/>
                  <a:moveTo>
                    <a:pt x="92" y="49"/>
                  </a:moveTo>
                  <a:lnTo>
                    <a:pt x="92" y="58"/>
                  </a:lnTo>
                  <a:lnTo>
                    <a:pt x="89" y="66"/>
                  </a:lnTo>
                  <a:lnTo>
                    <a:pt x="85" y="74"/>
                  </a:lnTo>
                  <a:lnTo>
                    <a:pt x="79" y="81"/>
                  </a:lnTo>
                  <a:lnTo>
                    <a:pt x="73" y="87"/>
                  </a:lnTo>
                  <a:lnTo>
                    <a:pt x="66" y="91"/>
                  </a:lnTo>
                  <a:lnTo>
                    <a:pt x="58" y="93"/>
                  </a:lnTo>
                  <a:lnTo>
                    <a:pt x="48" y="93"/>
                  </a:lnTo>
                  <a:lnTo>
                    <a:pt x="39" y="93"/>
                  </a:lnTo>
                  <a:lnTo>
                    <a:pt x="31" y="91"/>
                  </a:lnTo>
                  <a:lnTo>
                    <a:pt x="23" y="87"/>
                  </a:lnTo>
                  <a:lnTo>
                    <a:pt x="18" y="81"/>
                  </a:lnTo>
                  <a:lnTo>
                    <a:pt x="12" y="74"/>
                  </a:lnTo>
                  <a:lnTo>
                    <a:pt x="8" y="66"/>
                  </a:lnTo>
                  <a:lnTo>
                    <a:pt x="4" y="58"/>
                  </a:lnTo>
                  <a:lnTo>
                    <a:pt x="4" y="49"/>
                  </a:lnTo>
                  <a:lnTo>
                    <a:pt x="4" y="41"/>
                  </a:lnTo>
                  <a:lnTo>
                    <a:pt x="8" y="33"/>
                  </a:lnTo>
                  <a:lnTo>
                    <a:pt x="12" y="26"/>
                  </a:lnTo>
                  <a:lnTo>
                    <a:pt x="18" y="18"/>
                  </a:lnTo>
                  <a:lnTo>
                    <a:pt x="23" y="12"/>
                  </a:lnTo>
                  <a:lnTo>
                    <a:pt x="31" y="8"/>
                  </a:lnTo>
                  <a:lnTo>
                    <a:pt x="39" y="6"/>
                  </a:lnTo>
                  <a:lnTo>
                    <a:pt x="48" y="4"/>
                  </a:lnTo>
                  <a:lnTo>
                    <a:pt x="58" y="6"/>
                  </a:lnTo>
                  <a:lnTo>
                    <a:pt x="66" y="8"/>
                  </a:lnTo>
                  <a:lnTo>
                    <a:pt x="73" y="12"/>
                  </a:lnTo>
                  <a:lnTo>
                    <a:pt x="79" y="18"/>
                  </a:lnTo>
                  <a:lnTo>
                    <a:pt x="85" y="26"/>
                  </a:lnTo>
                  <a:lnTo>
                    <a:pt x="89" y="33"/>
                  </a:lnTo>
                  <a:lnTo>
                    <a:pt x="92" y="41"/>
                  </a:lnTo>
                  <a:lnTo>
                    <a:pt x="92" y="49"/>
                  </a:lnTo>
                  <a:close/>
                </a:path>
              </a:pathLst>
            </a:custGeom>
            <a:solidFill>
              <a:srgbClr val="D5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33" name="Freeform 680">
              <a:extLst>
                <a:ext uri="{FF2B5EF4-FFF2-40B4-BE49-F238E27FC236}">
                  <a16:creationId xmlns:a16="http://schemas.microsoft.com/office/drawing/2014/main" id="{0FBF3660-8FB5-47B2-27E9-20B6E918B1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03" y="2803"/>
              <a:ext cx="92" cy="93"/>
            </a:xfrm>
            <a:custGeom>
              <a:avLst/>
              <a:gdLst>
                <a:gd name="T0" fmla="*/ 92 w 92"/>
                <a:gd name="T1" fmla="*/ 39 h 93"/>
                <a:gd name="T2" fmla="*/ 85 w 92"/>
                <a:gd name="T3" fmla="*/ 22 h 93"/>
                <a:gd name="T4" fmla="*/ 71 w 92"/>
                <a:gd name="T5" fmla="*/ 10 h 93"/>
                <a:gd name="T6" fmla="*/ 56 w 92"/>
                <a:gd name="T7" fmla="*/ 2 h 93"/>
                <a:gd name="T8" fmla="*/ 37 w 92"/>
                <a:gd name="T9" fmla="*/ 2 h 93"/>
                <a:gd name="T10" fmla="*/ 19 w 92"/>
                <a:gd name="T11" fmla="*/ 10 h 93"/>
                <a:gd name="T12" fmla="*/ 8 w 92"/>
                <a:gd name="T13" fmla="*/ 22 h 93"/>
                <a:gd name="T14" fmla="*/ 0 w 92"/>
                <a:gd name="T15" fmla="*/ 39 h 93"/>
                <a:gd name="T16" fmla="*/ 0 w 92"/>
                <a:gd name="T17" fmla="*/ 56 h 93"/>
                <a:gd name="T18" fmla="*/ 8 w 92"/>
                <a:gd name="T19" fmla="*/ 74 h 93"/>
                <a:gd name="T20" fmla="*/ 19 w 92"/>
                <a:gd name="T21" fmla="*/ 85 h 93"/>
                <a:gd name="T22" fmla="*/ 37 w 92"/>
                <a:gd name="T23" fmla="*/ 93 h 93"/>
                <a:gd name="T24" fmla="*/ 56 w 92"/>
                <a:gd name="T25" fmla="*/ 93 h 93"/>
                <a:gd name="T26" fmla="*/ 71 w 92"/>
                <a:gd name="T27" fmla="*/ 85 h 93"/>
                <a:gd name="T28" fmla="*/ 85 w 92"/>
                <a:gd name="T29" fmla="*/ 74 h 93"/>
                <a:gd name="T30" fmla="*/ 92 w 92"/>
                <a:gd name="T31" fmla="*/ 56 h 93"/>
                <a:gd name="T32" fmla="*/ 88 w 92"/>
                <a:gd name="T33" fmla="*/ 47 h 93"/>
                <a:gd name="T34" fmla="*/ 85 w 92"/>
                <a:gd name="T35" fmla="*/ 64 h 93"/>
                <a:gd name="T36" fmla="*/ 77 w 92"/>
                <a:gd name="T37" fmla="*/ 77 h 93"/>
                <a:gd name="T38" fmla="*/ 64 w 92"/>
                <a:gd name="T39" fmla="*/ 87 h 93"/>
                <a:gd name="T40" fmla="*/ 46 w 92"/>
                <a:gd name="T41" fmla="*/ 89 h 93"/>
                <a:gd name="T42" fmla="*/ 29 w 92"/>
                <a:gd name="T43" fmla="*/ 87 h 93"/>
                <a:gd name="T44" fmla="*/ 16 w 92"/>
                <a:gd name="T45" fmla="*/ 77 h 93"/>
                <a:gd name="T46" fmla="*/ 8 w 92"/>
                <a:gd name="T47" fmla="*/ 64 h 93"/>
                <a:gd name="T48" fmla="*/ 4 w 92"/>
                <a:gd name="T49" fmla="*/ 47 h 93"/>
                <a:gd name="T50" fmla="*/ 8 w 92"/>
                <a:gd name="T51" fmla="*/ 31 h 93"/>
                <a:gd name="T52" fmla="*/ 16 w 92"/>
                <a:gd name="T53" fmla="*/ 18 h 93"/>
                <a:gd name="T54" fmla="*/ 29 w 92"/>
                <a:gd name="T55" fmla="*/ 8 h 93"/>
                <a:gd name="T56" fmla="*/ 46 w 92"/>
                <a:gd name="T57" fmla="*/ 4 h 93"/>
                <a:gd name="T58" fmla="*/ 64 w 92"/>
                <a:gd name="T59" fmla="*/ 8 h 93"/>
                <a:gd name="T60" fmla="*/ 77 w 92"/>
                <a:gd name="T61" fmla="*/ 18 h 93"/>
                <a:gd name="T62" fmla="*/ 85 w 92"/>
                <a:gd name="T63" fmla="*/ 31 h 93"/>
                <a:gd name="T64" fmla="*/ 88 w 92"/>
                <a:gd name="T65" fmla="*/ 47 h 9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2"/>
                <a:gd name="T100" fmla="*/ 0 h 93"/>
                <a:gd name="T101" fmla="*/ 92 w 92"/>
                <a:gd name="T102" fmla="*/ 93 h 9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2" h="93">
                  <a:moveTo>
                    <a:pt x="92" y="47"/>
                  </a:moveTo>
                  <a:lnTo>
                    <a:pt x="92" y="39"/>
                  </a:lnTo>
                  <a:lnTo>
                    <a:pt x="88" y="29"/>
                  </a:lnTo>
                  <a:lnTo>
                    <a:pt x="85" y="22"/>
                  </a:lnTo>
                  <a:lnTo>
                    <a:pt x="79" y="14"/>
                  </a:lnTo>
                  <a:lnTo>
                    <a:pt x="71" y="10"/>
                  </a:lnTo>
                  <a:lnTo>
                    <a:pt x="64" y="4"/>
                  </a:lnTo>
                  <a:lnTo>
                    <a:pt x="56" y="2"/>
                  </a:lnTo>
                  <a:lnTo>
                    <a:pt x="46" y="0"/>
                  </a:lnTo>
                  <a:lnTo>
                    <a:pt x="37" y="2"/>
                  </a:lnTo>
                  <a:lnTo>
                    <a:pt x="29" y="4"/>
                  </a:lnTo>
                  <a:lnTo>
                    <a:pt x="19" y="10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29"/>
                  </a:lnTo>
                  <a:lnTo>
                    <a:pt x="0" y="39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4" y="66"/>
                  </a:lnTo>
                  <a:lnTo>
                    <a:pt x="8" y="74"/>
                  </a:lnTo>
                  <a:lnTo>
                    <a:pt x="14" y="79"/>
                  </a:lnTo>
                  <a:lnTo>
                    <a:pt x="19" y="85"/>
                  </a:lnTo>
                  <a:lnTo>
                    <a:pt x="29" y="91"/>
                  </a:lnTo>
                  <a:lnTo>
                    <a:pt x="37" y="93"/>
                  </a:lnTo>
                  <a:lnTo>
                    <a:pt x="46" y="93"/>
                  </a:lnTo>
                  <a:lnTo>
                    <a:pt x="56" y="93"/>
                  </a:lnTo>
                  <a:lnTo>
                    <a:pt x="64" y="91"/>
                  </a:lnTo>
                  <a:lnTo>
                    <a:pt x="71" y="85"/>
                  </a:lnTo>
                  <a:lnTo>
                    <a:pt x="79" y="79"/>
                  </a:lnTo>
                  <a:lnTo>
                    <a:pt x="85" y="74"/>
                  </a:lnTo>
                  <a:lnTo>
                    <a:pt x="88" y="66"/>
                  </a:lnTo>
                  <a:lnTo>
                    <a:pt x="92" y="56"/>
                  </a:lnTo>
                  <a:lnTo>
                    <a:pt x="92" y="47"/>
                  </a:lnTo>
                  <a:close/>
                  <a:moveTo>
                    <a:pt x="88" y="47"/>
                  </a:moveTo>
                  <a:lnTo>
                    <a:pt x="88" y="56"/>
                  </a:lnTo>
                  <a:lnTo>
                    <a:pt x="85" y="64"/>
                  </a:lnTo>
                  <a:lnTo>
                    <a:pt x="81" y="72"/>
                  </a:lnTo>
                  <a:lnTo>
                    <a:pt x="77" y="77"/>
                  </a:lnTo>
                  <a:lnTo>
                    <a:pt x="69" y="83"/>
                  </a:lnTo>
                  <a:lnTo>
                    <a:pt x="64" y="87"/>
                  </a:lnTo>
                  <a:lnTo>
                    <a:pt x="54" y="89"/>
                  </a:lnTo>
                  <a:lnTo>
                    <a:pt x="46" y="89"/>
                  </a:lnTo>
                  <a:lnTo>
                    <a:pt x="39" y="89"/>
                  </a:lnTo>
                  <a:lnTo>
                    <a:pt x="29" y="87"/>
                  </a:lnTo>
                  <a:lnTo>
                    <a:pt x="23" y="83"/>
                  </a:lnTo>
                  <a:lnTo>
                    <a:pt x="16" y="77"/>
                  </a:lnTo>
                  <a:lnTo>
                    <a:pt x="12" y="72"/>
                  </a:lnTo>
                  <a:lnTo>
                    <a:pt x="8" y="64"/>
                  </a:lnTo>
                  <a:lnTo>
                    <a:pt x="4" y="56"/>
                  </a:lnTo>
                  <a:lnTo>
                    <a:pt x="4" y="47"/>
                  </a:lnTo>
                  <a:lnTo>
                    <a:pt x="4" y="39"/>
                  </a:lnTo>
                  <a:lnTo>
                    <a:pt x="8" y="31"/>
                  </a:lnTo>
                  <a:lnTo>
                    <a:pt x="12" y="24"/>
                  </a:lnTo>
                  <a:lnTo>
                    <a:pt x="16" y="18"/>
                  </a:lnTo>
                  <a:lnTo>
                    <a:pt x="23" y="12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4" y="6"/>
                  </a:lnTo>
                  <a:lnTo>
                    <a:pt x="64" y="8"/>
                  </a:lnTo>
                  <a:lnTo>
                    <a:pt x="69" y="12"/>
                  </a:lnTo>
                  <a:lnTo>
                    <a:pt x="77" y="18"/>
                  </a:lnTo>
                  <a:lnTo>
                    <a:pt x="81" y="24"/>
                  </a:lnTo>
                  <a:lnTo>
                    <a:pt x="85" y="31"/>
                  </a:lnTo>
                  <a:lnTo>
                    <a:pt x="88" y="39"/>
                  </a:lnTo>
                  <a:lnTo>
                    <a:pt x="88" y="47"/>
                  </a:lnTo>
                  <a:close/>
                </a:path>
              </a:pathLst>
            </a:custGeom>
            <a:solidFill>
              <a:srgbClr val="D7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34" name="Freeform 681">
              <a:extLst>
                <a:ext uri="{FF2B5EF4-FFF2-40B4-BE49-F238E27FC236}">
                  <a16:creationId xmlns:a16="http://schemas.microsoft.com/office/drawing/2014/main" id="{A0E42E2D-1128-5A27-9FC8-953510E7CA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05" y="2805"/>
              <a:ext cx="88" cy="89"/>
            </a:xfrm>
            <a:custGeom>
              <a:avLst/>
              <a:gdLst>
                <a:gd name="T0" fmla="*/ 88 w 88"/>
                <a:gd name="T1" fmla="*/ 37 h 89"/>
                <a:gd name="T2" fmla="*/ 81 w 88"/>
                <a:gd name="T3" fmla="*/ 22 h 89"/>
                <a:gd name="T4" fmla="*/ 69 w 88"/>
                <a:gd name="T5" fmla="*/ 8 h 89"/>
                <a:gd name="T6" fmla="*/ 54 w 88"/>
                <a:gd name="T7" fmla="*/ 2 h 89"/>
                <a:gd name="T8" fmla="*/ 35 w 88"/>
                <a:gd name="T9" fmla="*/ 2 h 89"/>
                <a:gd name="T10" fmla="*/ 19 w 88"/>
                <a:gd name="T11" fmla="*/ 8 h 89"/>
                <a:gd name="T12" fmla="*/ 8 w 88"/>
                <a:gd name="T13" fmla="*/ 22 h 89"/>
                <a:gd name="T14" fmla="*/ 0 w 88"/>
                <a:gd name="T15" fmla="*/ 37 h 89"/>
                <a:gd name="T16" fmla="*/ 0 w 88"/>
                <a:gd name="T17" fmla="*/ 54 h 89"/>
                <a:gd name="T18" fmla="*/ 8 w 88"/>
                <a:gd name="T19" fmla="*/ 70 h 89"/>
                <a:gd name="T20" fmla="*/ 19 w 88"/>
                <a:gd name="T21" fmla="*/ 83 h 89"/>
                <a:gd name="T22" fmla="*/ 35 w 88"/>
                <a:gd name="T23" fmla="*/ 89 h 89"/>
                <a:gd name="T24" fmla="*/ 54 w 88"/>
                <a:gd name="T25" fmla="*/ 89 h 89"/>
                <a:gd name="T26" fmla="*/ 69 w 88"/>
                <a:gd name="T27" fmla="*/ 83 h 89"/>
                <a:gd name="T28" fmla="*/ 81 w 88"/>
                <a:gd name="T29" fmla="*/ 70 h 89"/>
                <a:gd name="T30" fmla="*/ 88 w 88"/>
                <a:gd name="T31" fmla="*/ 54 h 89"/>
                <a:gd name="T32" fmla="*/ 85 w 88"/>
                <a:gd name="T33" fmla="*/ 45 h 89"/>
                <a:gd name="T34" fmla="*/ 81 w 88"/>
                <a:gd name="T35" fmla="*/ 62 h 89"/>
                <a:gd name="T36" fmla="*/ 73 w 88"/>
                <a:gd name="T37" fmla="*/ 74 h 89"/>
                <a:gd name="T38" fmla="*/ 60 w 88"/>
                <a:gd name="T39" fmla="*/ 83 h 89"/>
                <a:gd name="T40" fmla="*/ 44 w 88"/>
                <a:gd name="T41" fmla="*/ 85 h 89"/>
                <a:gd name="T42" fmla="*/ 29 w 88"/>
                <a:gd name="T43" fmla="*/ 83 h 89"/>
                <a:gd name="T44" fmla="*/ 15 w 88"/>
                <a:gd name="T45" fmla="*/ 74 h 89"/>
                <a:gd name="T46" fmla="*/ 8 w 88"/>
                <a:gd name="T47" fmla="*/ 62 h 89"/>
                <a:gd name="T48" fmla="*/ 4 w 88"/>
                <a:gd name="T49" fmla="*/ 45 h 89"/>
                <a:gd name="T50" fmla="*/ 8 w 88"/>
                <a:gd name="T51" fmla="*/ 29 h 89"/>
                <a:gd name="T52" fmla="*/ 15 w 88"/>
                <a:gd name="T53" fmla="*/ 18 h 89"/>
                <a:gd name="T54" fmla="*/ 29 w 88"/>
                <a:gd name="T55" fmla="*/ 8 h 89"/>
                <a:gd name="T56" fmla="*/ 44 w 88"/>
                <a:gd name="T57" fmla="*/ 4 h 89"/>
                <a:gd name="T58" fmla="*/ 60 w 88"/>
                <a:gd name="T59" fmla="*/ 8 h 89"/>
                <a:gd name="T60" fmla="*/ 73 w 88"/>
                <a:gd name="T61" fmla="*/ 18 h 89"/>
                <a:gd name="T62" fmla="*/ 81 w 88"/>
                <a:gd name="T63" fmla="*/ 29 h 89"/>
                <a:gd name="T64" fmla="*/ 85 w 88"/>
                <a:gd name="T65" fmla="*/ 45 h 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8"/>
                <a:gd name="T100" fmla="*/ 0 h 89"/>
                <a:gd name="T101" fmla="*/ 88 w 88"/>
                <a:gd name="T102" fmla="*/ 89 h 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8" h="89">
                  <a:moveTo>
                    <a:pt x="88" y="45"/>
                  </a:moveTo>
                  <a:lnTo>
                    <a:pt x="88" y="37"/>
                  </a:lnTo>
                  <a:lnTo>
                    <a:pt x="85" y="29"/>
                  </a:lnTo>
                  <a:lnTo>
                    <a:pt x="81" y="22"/>
                  </a:lnTo>
                  <a:lnTo>
                    <a:pt x="75" y="14"/>
                  </a:lnTo>
                  <a:lnTo>
                    <a:pt x="69" y="8"/>
                  </a:lnTo>
                  <a:lnTo>
                    <a:pt x="62" y="4"/>
                  </a:lnTo>
                  <a:lnTo>
                    <a:pt x="54" y="2"/>
                  </a:lnTo>
                  <a:lnTo>
                    <a:pt x="44" y="0"/>
                  </a:lnTo>
                  <a:lnTo>
                    <a:pt x="35" y="2"/>
                  </a:lnTo>
                  <a:lnTo>
                    <a:pt x="27" y="4"/>
                  </a:lnTo>
                  <a:lnTo>
                    <a:pt x="19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29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54"/>
                  </a:lnTo>
                  <a:lnTo>
                    <a:pt x="4" y="62"/>
                  </a:lnTo>
                  <a:lnTo>
                    <a:pt x="8" y="70"/>
                  </a:lnTo>
                  <a:lnTo>
                    <a:pt x="14" y="77"/>
                  </a:lnTo>
                  <a:lnTo>
                    <a:pt x="19" y="83"/>
                  </a:lnTo>
                  <a:lnTo>
                    <a:pt x="27" y="87"/>
                  </a:lnTo>
                  <a:lnTo>
                    <a:pt x="35" y="89"/>
                  </a:lnTo>
                  <a:lnTo>
                    <a:pt x="44" y="89"/>
                  </a:lnTo>
                  <a:lnTo>
                    <a:pt x="54" y="89"/>
                  </a:lnTo>
                  <a:lnTo>
                    <a:pt x="62" y="87"/>
                  </a:lnTo>
                  <a:lnTo>
                    <a:pt x="69" y="83"/>
                  </a:lnTo>
                  <a:lnTo>
                    <a:pt x="75" y="77"/>
                  </a:lnTo>
                  <a:lnTo>
                    <a:pt x="81" y="70"/>
                  </a:lnTo>
                  <a:lnTo>
                    <a:pt x="85" y="62"/>
                  </a:lnTo>
                  <a:lnTo>
                    <a:pt x="88" y="54"/>
                  </a:lnTo>
                  <a:lnTo>
                    <a:pt x="88" y="45"/>
                  </a:lnTo>
                  <a:close/>
                  <a:moveTo>
                    <a:pt x="85" y="45"/>
                  </a:moveTo>
                  <a:lnTo>
                    <a:pt x="85" y="54"/>
                  </a:lnTo>
                  <a:lnTo>
                    <a:pt x="81" y="62"/>
                  </a:lnTo>
                  <a:lnTo>
                    <a:pt x="77" y="68"/>
                  </a:lnTo>
                  <a:lnTo>
                    <a:pt x="73" y="74"/>
                  </a:lnTo>
                  <a:lnTo>
                    <a:pt x="67" y="79"/>
                  </a:lnTo>
                  <a:lnTo>
                    <a:pt x="60" y="83"/>
                  </a:lnTo>
                  <a:lnTo>
                    <a:pt x="52" y="85"/>
                  </a:lnTo>
                  <a:lnTo>
                    <a:pt x="44" y="85"/>
                  </a:lnTo>
                  <a:lnTo>
                    <a:pt x="37" y="85"/>
                  </a:lnTo>
                  <a:lnTo>
                    <a:pt x="29" y="83"/>
                  </a:lnTo>
                  <a:lnTo>
                    <a:pt x="21" y="79"/>
                  </a:lnTo>
                  <a:lnTo>
                    <a:pt x="15" y="74"/>
                  </a:lnTo>
                  <a:lnTo>
                    <a:pt x="10" y="68"/>
                  </a:lnTo>
                  <a:lnTo>
                    <a:pt x="8" y="62"/>
                  </a:lnTo>
                  <a:lnTo>
                    <a:pt x="4" y="54"/>
                  </a:lnTo>
                  <a:lnTo>
                    <a:pt x="4" y="45"/>
                  </a:lnTo>
                  <a:lnTo>
                    <a:pt x="4" y="37"/>
                  </a:lnTo>
                  <a:lnTo>
                    <a:pt x="8" y="29"/>
                  </a:lnTo>
                  <a:lnTo>
                    <a:pt x="10" y="23"/>
                  </a:lnTo>
                  <a:lnTo>
                    <a:pt x="15" y="18"/>
                  </a:lnTo>
                  <a:lnTo>
                    <a:pt x="21" y="12"/>
                  </a:lnTo>
                  <a:lnTo>
                    <a:pt x="29" y="8"/>
                  </a:lnTo>
                  <a:lnTo>
                    <a:pt x="37" y="6"/>
                  </a:lnTo>
                  <a:lnTo>
                    <a:pt x="44" y="4"/>
                  </a:lnTo>
                  <a:lnTo>
                    <a:pt x="52" y="6"/>
                  </a:lnTo>
                  <a:lnTo>
                    <a:pt x="60" y="8"/>
                  </a:lnTo>
                  <a:lnTo>
                    <a:pt x="67" y="12"/>
                  </a:lnTo>
                  <a:lnTo>
                    <a:pt x="73" y="18"/>
                  </a:lnTo>
                  <a:lnTo>
                    <a:pt x="77" y="23"/>
                  </a:lnTo>
                  <a:lnTo>
                    <a:pt x="81" y="29"/>
                  </a:lnTo>
                  <a:lnTo>
                    <a:pt x="85" y="37"/>
                  </a:lnTo>
                  <a:lnTo>
                    <a:pt x="85" y="45"/>
                  </a:lnTo>
                  <a:close/>
                </a:path>
              </a:pathLst>
            </a:custGeom>
            <a:solidFill>
              <a:srgbClr val="DA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35" name="Freeform 682">
              <a:extLst>
                <a:ext uri="{FF2B5EF4-FFF2-40B4-BE49-F238E27FC236}">
                  <a16:creationId xmlns:a16="http://schemas.microsoft.com/office/drawing/2014/main" id="{DD7E7A9D-98E4-F9F2-DA65-30E3161B6D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07" y="2807"/>
              <a:ext cx="84" cy="85"/>
            </a:xfrm>
            <a:custGeom>
              <a:avLst/>
              <a:gdLst>
                <a:gd name="T0" fmla="*/ 84 w 84"/>
                <a:gd name="T1" fmla="*/ 35 h 85"/>
                <a:gd name="T2" fmla="*/ 77 w 84"/>
                <a:gd name="T3" fmla="*/ 20 h 85"/>
                <a:gd name="T4" fmla="*/ 65 w 84"/>
                <a:gd name="T5" fmla="*/ 8 h 85"/>
                <a:gd name="T6" fmla="*/ 50 w 84"/>
                <a:gd name="T7" fmla="*/ 2 h 85"/>
                <a:gd name="T8" fmla="*/ 35 w 84"/>
                <a:gd name="T9" fmla="*/ 2 h 85"/>
                <a:gd name="T10" fmla="*/ 19 w 84"/>
                <a:gd name="T11" fmla="*/ 8 h 85"/>
                <a:gd name="T12" fmla="*/ 8 w 84"/>
                <a:gd name="T13" fmla="*/ 20 h 85"/>
                <a:gd name="T14" fmla="*/ 0 w 84"/>
                <a:gd name="T15" fmla="*/ 35 h 85"/>
                <a:gd name="T16" fmla="*/ 0 w 84"/>
                <a:gd name="T17" fmla="*/ 52 h 85"/>
                <a:gd name="T18" fmla="*/ 8 w 84"/>
                <a:gd name="T19" fmla="*/ 68 h 85"/>
                <a:gd name="T20" fmla="*/ 19 w 84"/>
                <a:gd name="T21" fmla="*/ 79 h 85"/>
                <a:gd name="T22" fmla="*/ 35 w 84"/>
                <a:gd name="T23" fmla="*/ 85 h 85"/>
                <a:gd name="T24" fmla="*/ 50 w 84"/>
                <a:gd name="T25" fmla="*/ 85 h 85"/>
                <a:gd name="T26" fmla="*/ 65 w 84"/>
                <a:gd name="T27" fmla="*/ 79 h 85"/>
                <a:gd name="T28" fmla="*/ 77 w 84"/>
                <a:gd name="T29" fmla="*/ 68 h 85"/>
                <a:gd name="T30" fmla="*/ 84 w 84"/>
                <a:gd name="T31" fmla="*/ 52 h 85"/>
                <a:gd name="T32" fmla="*/ 81 w 84"/>
                <a:gd name="T33" fmla="*/ 43 h 85"/>
                <a:gd name="T34" fmla="*/ 77 w 84"/>
                <a:gd name="T35" fmla="*/ 58 h 85"/>
                <a:gd name="T36" fmla="*/ 69 w 84"/>
                <a:gd name="T37" fmla="*/ 72 h 85"/>
                <a:gd name="T38" fmla="*/ 58 w 84"/>
                <a:gd name="T39" fmla="*/ 79 h 85"/>
                <a:gd name="T40" fmla="*/ 42 w 84"/>
                <a:gd name="T41" fmla="*/ 81 h 85"/>
                <a:gd name="T42" fmla="*/ 27 w 84"/>
                <a:gd name="T43" fmla="*/ 79 h 85"/>
                <a:gd name="T44" fmla="*/ 15 w 84"/>
                <a:gd name="T45" fmla="*/ 72 h 85"/>
                <a:gd name="T46" fmla="*/ 6 w 84"/>
                <a:gd name="T47" fmla="*/ 58 h 85"/>
                <a:gd name="T48" fmla="*/ 4 w 84"/>
                <a:gd name="T49" fmla="*/ 43 h 85"/>
                <a:gd name="T50" fmla="*/ 6 w 84"/>
                <a:gd name="T51" fmla="*/ 29 h 85"/>
                <a:gd name="T52" fmla="*/ 15 w 84"/>
                <a:gd name="T53" fmla="*/ 16 h 85"/>
                <a:gd name="T54" fmla="*/ 27 w 84"/>
                <a:gd name="T55" fmla="*/ 8 h 85"/>
                <a:gd name="T56" fmla="*/ 42 w 84"/>
                <a:gd name="T57" fmla="*/ 4 h 85"/>
                <a:gd name="T58" fmla="*/ 58 w 84"/>
                <a:gd name="T59" fmla="*/ 8 h 85"/>
                <a:gd name="T60" fmla="*/ 69 w 84"/>
                <a:gd name="T61" fmla="*/ 16 h 85"/>
                <a:gd name="T62" fmla="*/ 77 w 84"/>
                <a:gd name="T63" fmla="*/ 29 h 85"/>
                <a:gd name="T64" fmla="*/ 81 w 84"/>
                <a:gd name="T65" fmla="*/ 43 h 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4"/>
                <a:gd name="T100" fmla="*/ 0 h 85"/>
                <a:gd name="T101" fmla="*/ 84 w 84"/>
                <a:gd name="T102" fmla="*/ 85 h 8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4" h="85">
                  <a:moveTo>
                    <a:pt x="84" y="43"/>
                  </a:moveTo>
                  <a:lnTo>
                    <a:pt x="84" y="35"/>
                  </a:lnTo>
                  <a:lnTo>
                    <a:pt x="81" y="27"/>
                  </a:lnTo>
                  <a:lnTo>
                    <a:pt x="77" y="20"/>
                  </a:lnTo>
                  <a:lnTo>
                    <a:pt x="73" y="14"/>
                  </a:lnTo>
                  <a:lnTo>
                    <a:pt x="65" y="8"/>
                  </a:lnTo>
                  <a:lnTo>
                    <a:pt x="60" y="4"/>
                  </a:lnTo>
                  <a:lnTo>
                    <a:pt x="50" y="2"/>
                  </a:lnTo>
                  <a:lnTo>
                    <a:pt x="42" y="0"/>
                  </a:lnTo>
                  <a:lnTo>
                    <a:pt x="35" y="2"/>
                  </a:lnTo>
                  <a:lnTo>
                    <a:pt x="25" y="4"/>
                  </a:lnTo>
                  <a:lnTo>
                    <a:pt x="19" y="8"/>
                  </a:lnTo>
                  <a:lnTo>
                    <a:pt x="12" y="14"/>
                  </a:lnTo>
                  <a:lnTo>
                    <a:pt x="8" y="20"/>
                  </a:lnTo>
                  <a:lnTo>
                    <a:pt x="4" y="27"/>
                  </a:lnTo>
                  <a:lnTo>
                    <a:pt x="0" y="35"/>
                  </a:lnTo>
                  <a:lnTo>
                    <a:pt x="0" y="43"/>
                  </a:lnTo>
                  <a:lnTo>
                    <a:pt x="0" y="52"/>
                  </a:lnTo>
                  <a:lnTo>
                    <a:pt x="4" y="60"/>
                  </a:lnTo>
                  <a:lnTo>
                    <a:pt x="8" y="68"/>
                  </a:lnTo>
                  <a:lnTo>
                    <a:pt x="12" y="73"/>
                  </a:lnTo>
                  <a:lnTo>
                    <a:pt x="19" y="79"/>
                  </a:lnTo>
                  <a:lnTo>
                    <a:pt x="25" y="83"/>
                  </a:lnTo>
                  <a:lnTo>
                    <a:pt x="35" y="85"/>
                  </a:lnTo>
                  <a:lnTo>
                    <a:pt x="42" y="85"/>
                  </a:lnTo>
                  <a:lnTo>
                    <a:pt x="50" y="85"/>
                  </a:lnTo>
                  <a:lnTo>
                    <a:pt x="60" y="83"/>
                  </a:lnTo>
                  <a:lnTo>
                    <a:pt x="65" y="79"/>
                  </a:lnTo>
                  <a:lnTo>
                    <a:pt x="73" y="73"/>
                  </a:lnTo>
                  <a:lnTo>
                    <a:pt x="77" y="68"/>
                  </a:lnTo>
                  <a:lnTo>
                    <a:pt x="81" y="60"/>
                  </a:lnTo>
                  <a:lnTo>
                    <a:pt x="84" y="52"/>
                  </a:lnTo>
                  <a:lnTo>
                    <a:pt x="84" y="43"/>
                  </a:lnTo>
                  <a:close/>
                  <a:moveTo>
                    <a:pt x="81" y="43"/>
                  </a:moveTo>
                  <a:lnTo>
                    <a:pt x="81" y="50"/>
                  </a:lnTo>
                  <a:lnTo>
                    <a:pt x="77" y="58"/>
                  </a:lnTo>
                  <a:lnTo>
                    <a:pt x="75" y="66"/>
                  </a:lnTo>
                  <a:lnTo>
                    <a:pt x="69" y="72"/>
                  </a:lnTo>
                  <a:lnTo>
                    <a:pt x="63" y="75"/>
                  </a:lnTo>
                  <a:lnTo>
                    <a:pt x="58" y="79"/>
                  </a:lnTo>
                  <a:lnTo>
                    <a:pt x="50" y="81"/>
                  </a:lnTo>
                  <a:lnTo>
                    <a:pt x="42" y="81"/>
                  </a:lnTo>
                  <a:lnTo>
                    <a:pt x="35" y="81"/>
                  </a:lnTo>
                  <a:lnTo>
                    <a:pt x="27" y="79"/>
                  </a:lnTo>
                  <a:lnTo>
                    <a:pt x="21" y="75"/>
                  </a:lnTo>
                  <a:lnTo>
                    <a:pt x="15" y="72"/>
                  </a:lnTo>
                  <a:lnTo>
                    <a:pt x="10" y="66"/>
                  </a:lnTo>
                  <a:lnTo>
                    <a:pt x="6" y="58"/>
                  </a:lnTo>
                  <a:lnTo>
                    <a:pt x="4" y="50"/>
                  </a:lnTo>
                  <a:lnTo>
                    <a:pt x="4" y="43"/>
                  </a:lnTo>
                  <a:lnTo>
                    <a:pt x="4" y="35"/>
                  </a:lnTo>
                  <a:lnTo>
                    <a:pt x="6" y="29"/>
                  </a:lnTo>
                  <a:lnTo>
                    <a:pt x="10" y="21"/>
                  </a:lnTo>
                  <a:lnTo>
                    <a:pt x="15" y="16"/>
                  </a:lnTo>
                  <a:lnTo>
                    <a:pt x="21" y="12"/>
                  </a:lnTo>
                  <a:lnTo>
                    <a:pt x="27" y="8"/>
                  </a:lnTo>
                  <a:lnTo>
                    <a:pt x="35" y="6"/>
                  </a:lnTo>
                  <a:lnTo>
                    <a:pt x="42" y="4"/>
                  </a:lnTo>
                  <a:lnTo>
                    <a:pt x="50" y="6"/>
                  </a:lnTo>
                  <a:lnTo>
                    <a:pt x="58" y="8"/>
                  </a:lnTo>
                  <a:lnTo>
                    <a:pt x="63" y="12"/>
                  </a:lnTo>
                  <a:lnTo>
                    <a:pt x="69" y="16"/>
                  </a:lnTo>
                  <a:lnTo>
                    <a:pt x="75" y="21"/>
                  </a:lnTo>
                  <a:lnTo>
                    <a:pt x="77" y="29"/>
                  </a:lnTo>
                  <a:lnTo>
                    <a:pt x="81" y="35"/>
                  </a:lnTo>
                  <a:lnTo>
                    <a:pt x="81" y="43"/>
                  </a:lnTo>
                  <a:close/>
                </a:path>
              </a:pathLst>
            </a:custGeom>
            <a:solidFill>
              <a:srgbClr val="DBDB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36" name="Freeform 683">
              <a:extLst>
                <a:ext uri="{FF2B5EF4-FFF2-40B4-BE49-F238E27FC236}">
                  <a16:creationId xmlns:a16="http://schemas.microsoft.com/office/drawing/2014/main" id="{8A44CE7E-4102-3146-0699-2A755D6E9A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09" y="2809"/>
              <a:ext cx="81" cy="81"/>
            </a:xfrm>
            <a:custGeom>
              <a:avLst/>
              <a:gdLst>
                <a:gd name="T0" fmla="*/ 81 w 81"/>
                <a:gd name="T1" fmla="*/ 33 h 81"/>
                <a:gd name="T2" fmla="*/ 73 w 81"/>
                <a:gd name="T3" fmla="*/ 19 h 81"/>
                <a:gd name="T4" fmla="*/ 63 w 81"/>
                <a:gd name="T5" fmla="*/ 8 h 81"/>
                <a:gd name="T6" fmla="*/ 48 w 81"/>
                <a:gd name="T7" fmla="*/ 2 h 81"/>
                <a:gd name="T8" fmla="*/ 33 w 81"/>
                <a:gd name="T9" fmla="*/ 2 h 81"/>
                <a:gd name="T10" fmla="*/ 17 w 81"/>
                <a:gd name="T11" fmla="*/ 8 h 81"/>
                <a:gd name="T12" fmla="*/ 6 w 81"/>
                <a:gd name="T13" fmla="*/ 19 h 81"/>
                <a:gd name="T14" fmla="*/ 0 w 81"/>
                <a:gd name="T15" fmla="*/ 33 h 81"/>
                <a:gd name="T16" fmla="*/ 0 w 81"/>
                <a:gd name="T17" fmla="*/ 50 h 81"/>
                <a:gd name="T18" fmla="*/ 6 w 81"/>
                <a:gd name="T19" fmla="*/ 64 h 81"/>
                <a:gd name="T20" fmla="*/ 17 w 81"/>
                <a:gd name="T21" fmla="*/ 75 h 81"/>
                <a:gd name="T22" fmla="*/ 33 w 81"/>
                <a:gd name="T23" fmla="*/ 81 h 81"/>
                <a:gd name="T24" fmla="*/ 48 w 81"/>
                <a:gd name="T25" fmla="*/ 81 h 81"/>
                <a:gd name="T26" fmla="*/ 63 w 81"/>
                <a:gd name="T27" fmla="*/ 75 h 81"/>
                <a:gd name="T28" fmla="*/ 73 w 81"/>
                <a:gd name="T29" fmla="*/ 64 h 81"/>
                <a:gd name="T30" fmla="*/ 81 w 81"/>
                <a:gd name="T31" fmla="*/ 50 h 81"/>
                <a:gd name="T32" fmla="*/ 77 w 81"/>
                <a:gd name="T33" fmla="*/ 41 h 81"/>
                <a:gd name="T34" fmla="*/ 73 w 81"/>
                <a:gd name="T35" fmla="*/ 56 h 81"/>
                <a:gd name="T36" fmla="*/ 65 w 81"/>
                <a:gd name="T37" fmla="*/ 68 h 81"/>
                <a:gd name="T38" fmla="*/ 54 w 81"/>
                <a:gd name="T39" fmla="*/ 75 h 81"/>
                <a:gd name="T40" fmla="*/ 40 w 81"/>
                <a:gd name="T41" fmla="*/ 77 h 81"/>
                <a:gd name="T42" fmla="*/ 27 w 81"/>
                <a:gd name="T43" fmla="*/ 75 h 81"/>
                <a:gd name="T44" fmla="*/ 13 w 81"/>
                <a:gd name="T45" fmla="*/ 68 h 81"/>
                <a:gd name="T46" fmla="*/ 6 w 81"/>
                <a:gd name="T47" fmla="*/ 56 h 81"/>
                <a:gd name="T48" fmla="*/ 4 w 81"/>
                <a:gd name="T49" fmla="*/ 41 h 81"/>
                <a:gd name="T50" fmla="*/ 6 w 81"/>
                <a:gd name="T51" fmla="*/ 27 h 81"/>
                <a:gd name="T52" fmla="*/ 13 w 81"/>
                <a:gd name="T53" fmla="*/ 16 h 81"/>
                <a:gd name="T54" fmla="*/ 27 w 81"/>
                <a:gd name="T55" fmla="*/ 8 h 81"/>
                <a:gd name="T56" fmla="*/ 40 w 81"/>
                <a:gd name="T57" fmla="*/ 4 h 81"/>
                <a:gd name="T58" fmla="*/ 54 w 81"/>
                <a:gd name="T59" fmla="*/ 8 h 81"/>
                <a:gd name="T60" fmla="*/ 65 w 81"/>
                <a:gd name="T61" fmla="*/ 16 h 81"/>
                <a:gd name="T62" fmla="*/ 73 w 81"/>
                <a:gd name="T63" fmla="*/ 27 h 81"/>
                <a:gd name="T64" fmla="*/ 77 w 81"/>
                <a:gd name="T65" fmla="*/ 41 h 8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1"/>
                <a:gd name="T100" fmla="*/ 0 h 81"/>
                <a:gd name="T101" fmla="*/ 81 w 81"/>
                <a:gd name="T102" fmla="*/ 81 h 8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1" h="81">
                  <a:moveTo>
                    <a:pt x="81" y="41"/>
                  </a:moveTo>
                  <a:lnTo>
                    <a:pt x="81" y="33"/>
                  </a:lnTo>
                  <a:lnTo>
                    <a:pt x="77" y="25"/>
                  </a:lnTo>
                  <a:lnTo>
                    <a:pt x="73" y="19"/>
                  </a:lnTo>
                  <a:lnTo>
                    <a:pt x="69" y="14"/>
                  </a:lnTo>
                  <a:lnTo>
                    <a:pt x="63" y="8"/>
                  </a:lnTo>
                  <a:lnTo>
                    <a:pt x="56" y="4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3" y="2"/>
                  </a:lnTo>
                  <a:lnTo>
                    <a:pt x="25" y="4"/>
                  </a:lnTo>
                  <a:lnTo>
                    <a:pt x="17" y="8"/>
                  </a:lnTo>
                  <a:lnTo>
                    <a:pt x="11" y="14"/>
                  </a:lnTo>
                  <a:lnTo>
                    <a:pt x="6" y="19"/>
                  </a:lnTo>
                  <a:lnTo>
                    <a:pt x="4" y="25"/>
                  </a:lnTo>
                  <a:lnTo>
                    <a:pt x="0" y="33"/>
                  </a:lnTo>
                  <a:lnTo>
                    <a:pt x="0" y="41"/>
                  </a:lnTo>
                  <a:lnTo>
                    <a:pt x="0" y="50"/>
                  </a:lnTo>
                  <a:lnTo>
                    <a:pt x="4" y="58"/>
                  </a:lnTo>
                  <a:lnTo>
                    <a:pt x="6" y="64"/>
                  </a:lnTo>
                  <a:lnTo>
                    <a:pt x="11" y="70"/>
                  </a:lnTo>
                  <a:lnTo>
                    <a:pt x="17" y="75"/>
                  </a:lnTo>
                  <a:lnTo>
                    <a:pt x="25" y="79"/>
                  </a:lnTo>
                  <a:lnTo>
                    <a:pt x="33" y="81"/>
                  </a:lnTo>
                  <a:lnTo>
                    <a:pt x="40" y="81"/>
                  </a:lnTo>
                  <a:lnTo>
                    <a:pt x="48" y="81"/>
                  </a:lnTo>
                  <a:lnTo>
                    <a:pt x="56" y="79"/>
                  </a:lnTo>
                  <a:lnTo>
                    <a:pt x="63" y="75"/>
                  </a:lnTo>
                  <a:lnTo>
                    <a:pt x="69" y="70"/>
                  </a:lnTo>
                  <a:lnTo>
                    <a:pt x="73" y="64"/>
                  </a:lnTo>
                  <a:lnTo>
                    <a:pt x="77" y="58"/>
                  </a:lnTo>
                  <a:lnTo>
                    <a:pt x="81" y="50"/>
                  </a:lnTo>
                  <a:lnTo>
                    <a:pt x="81" y="41"/>
                  </a:lnTo>
                  <a:close/>
                  <a:moveTo>
                    <a:pt x="77" y="41"/>
                  </a:moveTo>
                  <a:lnTo>
                    <a:pt x="77" y="48"/>
                  </a:lnTo>
                  <a:lnTo>
                    <a:pt x="73" y="56"/>
                  </a:lnTo>
                  <a:lnTo>
                    <a:pt x="71" y="62"/>
                  </a:lnTo>
                  <a:lnTo>
                    <a:pt x="65" y="68"/>
                  </a:lnTo>
                  <a:lnTo>
                    <a:pt x="61" y="71"/>
                  </a:lnTo>
                  <a:lnTo>
                    <a:pt x="54" y="75"/>
                  </a:lnTo>
                  <a:lnTo>
                    <a:pt x="48" y="77"/>
                  </a:lnTo>
                  <a:lnTo>
                    <a:pt x="40" y="77"/>
                  </a:lnTo>
                  <a:lnTo>
                    <a:pt x="33" y="77"/>
                  </a:lnTo>
                  <a:lnTo>
                    <a:pt x="27" y="75"/>
                  </a:lnTo>
                  <a:lnTo>
                    <a:pt x="19" y="71"/>
                  </a:lnTo>
                  <a:lnTo>
                    <a:pt x="13" y="68"/>
                  </a:lnTo>
                  <a:lnTo>
                    <a:pt x="10" y="62"/>
                  </a:lnTo>
                  <a:lnTo>
                    <a:pt x="6" y="56"/>
                  </a:lnTo>
                  <a:lnTo>
                    <a:pt x="4" y="48"/>
                  </a:lnTo>
                  <a:lnTo>
                    <a:pt x="4" y="41"/>
                  </a:lnTo>
                  <a:lnTo>
                    <a:pt x="4" y="35"/>
                  </a:lnTo>
                  <a:lnTo>
                    <a:pt x="6" y="27"/>
                  </a:lnTo>
                  <a:lnTo>
                    <a:pt x="10" y="21"/>
                  </a:lnTo>
                  <a:lnTo>
                    <a:pt x="13" y="16"/>
                  </a:lnTo>
                  <a:lnTo>
                    <a:pt x="19" y="12"/>
                  </a:lnTo>
                  <a:lnTo>
                    <a:pt x="27" y="8"/>
                  </a:lnTo>
                  <a:lnTo>
                    <a:pt x="33" y="6"/>
                  </a:lnTo>
                  <a:lnTo>
                    <a:pt x="40" y="4"/>
                  </a:lnTo>
                  <a:lnTo>
                    <a:pt x="48" y="6"/>
                  </a:lnTo>
                  <a:lnTo>
                    <a:pt x="54" y="8"/>
                  </a:lnTo>
                  <a:lnTo>
                    <a:pt x="61" y="12"/>
                  </a:lnTo>
                  <a:lnTo>
                    <a:pt x="65" y="16"/>
                  </a:lnTo>
                  <a:lnTo>
                    <a:pt x="71" y="21"/>
                  </a:lnTo>
                  <a:lnTo>
                    <a:pt x="73" y="27"/>
                  </a:lnTo>
                  <a:lnTo>
                    <a:pt x="77" y="35"/>
                  </a:lnTo>
                  <a:lnTo>
                    <a:pt x="77" y="41"/>
                  </a:ln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37" name="Freeform 684">
              <a:extLst>
                <a:ext uri="{FF2B5EF4-FFF2-40B4-BE49-F238E27FC236}">
                  <a16:creationId xmlns:a16="http://schemas.microsoft.com/office/drawing/2014/main" id="{1AAE098E-4388-056B-0ACA-BBBCC0CC63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11" y="2811"/>
              <a:ext cx="77" cy="77"/>
            </a:xfrm>
            <a:custGeom>
              <a:avLst/>
              <a:gdLst>
                <a:gd name="T0" fmla="*/ 77 w 77"/>
                <a:gd name="T1" fmla="*/ 31 h 77"/>
                <a:gd name="T2" fmla="*/ 71 w 77"/>
                <a:gd name="T3" fmla="*/ 17 h 77"/>
                <a:gd name="T4" fmla="*/ 59 w 77"/>
                <a:gd name="T5" fmla="*/ 8 h 77"/>
                <a:gd name="T6" fmla="*/ 46 w 77"/>
                <a:gd name="T7" fmla="*/ 2 h 77"/>
                <a:gd name="T8" fmla="*/ 31 w 77"/>
                <a:gd name="T9" fmla="*/ 2 h 77"/>
                <a:gd name="T10" fmla="*/ 17 w 77"/>
                <a:gd name="T11" fmla="*/ 8 h 77"/>
                <a:gd name="T12" fmla="*/ 6 w 77"/>
                <a:gd name="T13" fmla="*/ 17 h 77"/>
                <a:gd name="T14" fmla="*/ 0 w 77"/>
                <a:gd name="T15" fmla="*/ 31 h 77"/>
                <a:gd name="T16" fmla="*/ 0 w 77"/>
                <a:gd name="T17" fmla="*/ 46 h 77"/>
                <a:gd name="T18" fmla="*/ 6 w 77"/>
                <a:gd name="T19" fmla="*/ 62 h 77"/>
                <a:gd name="T20" fmla="*/ 17 w 77"/>
                <a:gd name="T21" fmla="*/ 71 h 77"/>
                <a:gd name="T22" fmla="*/ 31 w 77"/>
                <a:gd name="T23" fmla="*/ 77 h 77"/>
                <a:gd name="T24" fmla="*/ 46 w 77"/>
                <a:gd name="T25" fmla="*/ 77 h 77"/>
                <a:gd name="T26" fmla="*/ 59 w 77"/>
                <a:gd name="T27" fmla="*/ 71 h 77"/>
                <a:gd name="T28" fmla="*/ 71 w 77"/>
                <a:gd name="T29" fmla="*/ 62 h 77"/>
                <a:gd name="T30" fmla="*/ 77 w 77"/>
                <a:gd name="T31" fmla="*/ 46 h 77"/>
                <a:gd name="T32" fmla="*/ 73 w 77"/>
                <a:gd name="T33" fmla="*/ 39 h 77"/>
                <a:gd name="T34" fmla="*/ 71 w 77"/>
                <a:gd name="T35" fmla="*/ 52 h 77"/>
                <a:gd name="T36" fmla="*/ 63 w 77"/>
                <a:gd name="T37" fmla="*/ 64 h 77"/>
                <a:gd name="T38" fmla="*/ 52 w 77"/>
                <a:gd name="T39" fmla="*/ 71 h 77"/>
                <a:gd name="T40" fmla="*/ 38 w 77"/>
                <a:gd name="T41" fmla="*/ 73 h 77"/>
                <a:gd name="T42" fmla="*/ 25 w 77"/>
                <a:gd name="T43" fmla="*/ 71 h 77"/>
                <a:gd name="T44" fmla="*/ 13 w 77"/>
                <a:gd name="T45" fmla="*/ 64 h 77"/>
                <a:gd name="T46" fmla="*/ 6 w 77"/>
                <a:gd name="T47" fmla="*/ 52 h 77"/>
                <a:gd name="T48" fmla="*/ 4 w 77"/>
                <a:gd name="T49" fmla="*/ 39 h 77"/>
                <a:gd name="T50" fmla="*/ 6 w 77"/>
                <a:gd name="T51" fmla="*/ 25 h 77"/>
                <a:gd name="T52" fmla="*/ 13 w 77"/>
                <a:gd name="T53" fmla="*/ 16 h 77"/>
                <a:gd name="T54" fmla="*/ 25 w 77"/>
                <a:gd name="T55" fmla="*/ 8 h 77"/>
                <a:gd name="T56" fmla="*/ 38 w 77"/>
                <a:gd name="T57" fmla="*/ 4 h 77"/>
                <a:gd name="T58" fmla="*/ 52 w 77"/>
                <a:gd name="T59" fmla="*/ 8 h 77"/>
                <a:gd name="T60" fmla="*/ 63 w 77"/>
                <a:gd name="T61" fmla="*/ 16 h 77"/>
                <a:gd name="T62" fmla="*/ 71 w 77"/>
                <a:gd name="T63" fmla="*/ 25 h 77"/>
                <a:gd name="T64" fmla="*/ 73 w 77"/>
                <a:gd name="T65" fmla="*/ 39 h 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7"/>
                <a:gd name="T100" fmla="*/ 0 h 77"/>
                <a:gd name="T101" fmla="*/ 77 w 77"/>
                <a:gd name="T102" fmla="*/ 77 h 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7" h="77">
                  <a:moveTo>
                    <a:pt x="77" y="39"/>
                  </a:moveTo>
                  <a:lnTo>
                    <a:pt x="77" y="31"/>
                  </a:lnTo>
                  <a:lnTo>
                    <a:pt x="73" y="25"/>
                  </a:lnTo>
                  <a:lnTo>
                    <a:pt x="71" y="17"/>
                  </a:lnTo>
                  <a:lnTo>
                    <a:pt x="65" y="12"/>
                  </a:lnTo>
                  <a:lnTo>
                    <a:pt x="59" y="8"/>
                  </a:lnTo>
                  <a:lnTo>
                    <a:pt x="54" y="4"/>
                  </a:lnTo>
                  <a:lnTo>
                    <a:pt x="46" y="2"/>
                  </a:lnTo>
                  <a:lnTo>
                    <a:pt x="38" y="0"/>
                  </a:lnTo>
                  <a:lnTo>
                    <a:pt x="31" y="2"/>
                  </a:lnTo>
                  <a:lnTo>
                    <a:pt x="23" y="4"/>
                  </a:lnTo>
                  <a:lnTo>
                    <a:pt x="17" y="8"/>
                  </a:lnTo>
                  <a:lnTo>
                    <a:pt x="11" y="12"/>
                  </a:lnTo>
                  <a:lnTo>
                    <a:pt x="6" y="17"/>
                  </a:lnTo>
                  <a:lnTo>
                    <a:pt x="2" y="25"/>
                  </a:lnTo>
                  <a:lnTo>
                    <a:pt x="0" y="31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2" y="54"/>
                  </a:lnTo>
                  <a:lnTo>
                    <a:pt x="6" y="62"/>
                  </a:lnTo>
                  <a:lnTo>
                    <a:pt x="11" y="68"/>
                  </a:lnTo>
                  <a:lnTo>
                    <a:pt x="17" y="71"/>
                  </a:lnTo>
                  <a:lnTo>
                    <a:pt x="23" y="75"/>
                  </a:lnTo>
                  <a:lnTo>
                    <a:pt x="31" y="77"/>
                  </a:lnTo>
                  <a:lnTo>
                    <a:pt x="38" y="77"/>
                  </a:lnTo>
                  <a:lnTo>
                    <a:pt x="46" y="77"/>
                  </a:lnTo>
                  <a:lnTo>
                    <a:pt x="54" y="75"/>
                  </a:lnTo>
                  <a:lnTo>
                    <a:pt x="59" y="71"/>
                  </a:lnTo>
                  <a:lnTo>
                    <a:pt x="65" y="68"/>
                  </a:lnTo>
                  <a:lnTo>
                    <a:pt x="71" y="62"/>
                  </a:lnTo>
                  <a:lnTo>
                    <a:pt x="73" y="54"/>
                  </a:lnTo>
                  <a:lnTo>
                    <a:pt x="77" y="46"/>
                  </a:lnTo>
                  <a:lnTo>
                    <a:pt x="77" y="39"/>
                  </a:lnTo>
                  <a:close/>
                  <a:moveTo>
                    <a:pt x="73" y="39"/>
                  </a:moveTo>
                  <a:lnTo>
                    <a:pt x="73" y="46"/>
                  </a:lnTo>
                  <a:lnTo>
                    <a:pt x="71" y="52"/>
                  </a:lnTo>
                  <a:lnTo>
                    <a:pt x="67" y="60"/>
                  </a:lnTo>
                  <a:lnTo>
                    <a:pt x="63" y="64"/>
                  </a:lnTo>
                  <a:lnTo>
                    <a:pt x="57" y="68"/>
                  </a:lnTo>
                  <a:lnTo>
                    <a:pt x="52" y="71"/>
                  </a:lnTo>
                  <a:lnTo>
                    <a:pt x="46" y="73"/>
                  </a:lnTo>
                  <a:lnTo>
                    <a:pt x="38" y="73"/>
                  </a:lnTo>
                  <a:lnTo>
                    <a:pt x="31" y="73"/>
                  </a:lnTo>
                  <a:lnTo>
                    <a:pt x="25" y="71"/>
                  </a:lnTo>
                  <a:lnTo>
                    <a:pt x="19" y="68"/>
                  </a:lnTo>
                  <a:lnTo>
                    <a:pt x="13" y="64"/>
                  </a:lnTo>
                  <a:lnTo>
                    <a:pt x="9" y="60"/>
                  </a:lnTo>
                  <a:lnTo>
                    <a:pt x="6" y="52"/>
                  </a:lnTo>
                  <a:lnTo>
                    <a:pt x="4" y="46"/>
                  </a:lnTo>
                  <a:lnTo>
                    <a:pt x="4" y="39"/>
                  </a:lnTo>
                  <a:lnTo>
                    <a:pt x="4" y="33"/>
                  </a:lnTo>
                  <a:lnTo>
                    <a:pt x="6" y="25"/>
                  </a:lnTo>
                  <a:lnTo>
                    <a:pt x="9" y="19"/>
                  </a:lnTo>
                  <a:lnTo>
                    <a:pt x="13" y="16"/>
                  </a:lnTo>
                  <a:lnTo>
                    <a:pt x="19" y="12"/>
                  </a:lnTo>
                  <a:lnTo>
                    <a:pt x="25" y="8"/>
                  </a:lnTo>
                  <a:lnTo>
                    <a:pt x="31" y="6"/>
                  </a:lnTo>
                  <a:lnTo>
                    <a:pt x="38" y="4"/>
                  </a:lnTo>
                  <a:lnTo>
                    <a:pt x="46" y="6"/>
                  </a:lnTo>
                  <a:lnTo>
                    <a:pt x="52" y="8"/>
                  </a:lnTo>
                  <a:lnTo>
                    <a:pt x="57" y="12"/>
                  </a:lnTo>
                  <a:lnTo>
                    <a:pt x="63" y="16"/>
                  </a:lnTo>
                  <a:lnTo>
                    <a:pt x="67" y="19"/>
                  </a:lnTo>
                  <a:lnTo>
                    <a:pt x="71" y="25"/>
                  </a:lnTo>
                  <a:lnTo>
                    <a:pt x="73" y="33"/>
                  </a:lnTo>
                  <a:lnTo>
                    <a:pt x="73" y="39"/>
                  </a:lnTo>
                  <a:close/>
                </a:path>
              </a:pathLst>
            </a:custGeom>
            <a:solidFill>
              <a:srgbClr val="DF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38" name="Freeform 685">
              <a:extLst>
                <a:ext uri="{FF2B5EF4-FFF2-40B4-BE49-F238E27FC236}">
                  <a16:creationId xmlns:a16="http://schemas.microsoft.com/office/drawing/2014/main" id="{79BC1FB6-305B-2087-32C9-BEBE924EFF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13" y="2813"/>
              <a:ext cx="73" cy="73"/>
            </a:xfrm>
            <a:custGeom>
              <a:avLst/>
              <a:gdLst>
                <a:gd name="T0" fmla="*/ 73 w 73"/>
                <a:gd name="T1" fmla="*/ 31 h 73"/>
                <a:gd name="T2" fmla="*/ 67 w 73"/>
                <a:gd name="T3" fmla="*/ 17 h 73"/>
                <a:gd name="T4" fmla="*/ 57 w 73"/>
                <a:gd name="T5" fmla="*/ 8 h 73"/>
                <a:gd name="T6" fmla="*/ 44 w 73"/>
                <a:gd name="T7" fmla="*/ 2 h 73"/>
                <a:gd name="T8" fmla="*/ 29 w 73"/>
                <a:gd name="T9" fmla="*/ 2 h 73"/>
                <a:gd name="T10" fmla="*/ 15 w 73"/>
                <a:gd name="T11" fmla="*/ 8 h 73"/>
                <a:gd name="T12" fmla="*/ 6 w 73"/>
                <a:gd name="T13" fmla="*/ 17 h 73"/>
                <a:gd name="T14" fmla="*/ 0 w 73"/>
                <a:gd name="T15" fmla="*/ 31 h 73"/>
                <a:gd name="T16" fmla="*/ 0 w 73"/>
                <a:gd name="T17" fmla="*/ 44 h 73"/>
                <a:gd name="T18" fmla="*/ 6 w 73"/>
                <a:gd name="T19" fmla="*/ 58 h 73"/>
                <a:gd name="T20" fmla="*/ 15 w 73"/>
                <a:gd name="T21" fmla="*/ 67 h 73"/>
                <a:gd name="T22" fmla="*/ 29 w 73"/>
                <a:gd name="T23" fmla="*/ 73 h 73"/>
                <a:gd name="T24" fmla="*/ 44 w 73"/>
                <a:gd name="T25" fmla="*/ 73 h 73"/>
                <a:gd name="T26" fmla="*/ 57 w 73"/>
                <a:gd name="T27" fmla="*/ 67 h 73"/>
                <a:gd name="T28" fmla="*/ 67 w 73"/>
                <a:gd name="T29" fmla="*/ 58 h 73"/>
                <a:gd name="T30" fmla="*/ 73 w 73"/>
                <a:gd name="T31" fmla="*/ 44 h 73"/>
                <a:gd name="T32" fmla="*/ 69 w 73"/>
                <a:gd name="T33" fmla="*/ 37 h 73"/>
                <a:gd name="T34" fmla="*/ 67 w 73"/>
                <a:gd name="T35" fmla="*/ 50 h 73"/>
                <a:gd name="T36" fmla="*/ 59 w 73"/>
                <a:gd name="T37" fmla="*/ 60 h 73"/>
                <a:gd name="T38" fmla="*/ 50 w 73"/>
                <a:gd name="T39" fmla="*/ 67 h 73"/>
                <a:gd name="T40" fmla="*/ 36 w 73"/>
                <a:gd name="T41" fmla="*/ 69 h 73"/>
                <a:gd name="T42" fmla="*/ 23 w 73"/>
                <a:gd name="T43" fmla="*/ 67 h 73"/>
                <a:gd name="T44" fmla="*/ 13 w 73"/>
                <a:gd name="T45" fmla="*/ 60 h 73"/>
                <a:gd name="T46" fmla="*/ 6 w 73"/>
                <a:gd name="T47" fmla="*/ 50 h 73"/>
                <a:gd name="T48" fmla="*/ 4 w 73"/>
                <a:gd name="T49" fmla="*/ 37 h 73"/>
                <a:gd name="T50" fmla="*/ 6 w 73"/>
                <a:gd name="T51" fmla="*/ 25 h 73"/>
                <a:gd name="T52" fmla="*/ 13 w 73"/>
                <a:gd name="T53" fmla="*/ 14 h 73"/>
                <a:gd name="T54" fmla="*/ 23 w 73"/>
                <a:gd name="T55" fmla="*/ 8 h 73"/>
                <a:gd name="T56" fmla="*/ 36 w 73"/>
                <a:gd name="T57" fmla="*/ 4 h 73"/>
                <a:gd name="T58" fmla="*/ 50 w 73"/>
                <a:gd name="T59" fmla="*/ 8 h 73"/>
                <a:gd name="T60" fmla="*/ 59 w 73"/>
                <a:gd name="T61" fmla="*/ 14 h 73"/>
                <a:gd name="T62" fmla="*/ 67 w 73"/>
                <a:gd name="T63" fmla="*/ 25 h 73"/>
                <a:gd name="T64" fmla="*/ 69 w 73"/>
                <a:gd name="T65" fmla="*/ 37 h 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3"/>
                <a:gd name="T100" fmla="*/ 0 h 73"/>
                <a:gd name="T101" fmla="*/ 73 w 73"/>
                <a:gd name="T102" fmla="*/ 73 h 7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3" h="73">
                  <a:moveTo>
                    <a:pt x="73" y="37"/>
                  </a:moveTo>
                  <a:lnTo>
                    <a:pt x="73" y="31"/>
                  </a:lnTo>
                  <a:lnTo>
                    <a:pt x="69" y="23"/>
                  </a:lnTo>
                  <a:lnTo>
                    <a:pt x="67" y="17"/>
                  </a:lnTo>
                  <a:lnTo>
                    <a:pt x="61" y="12"/>
                  </a:lnTo>
                  <a:lnTo>
                    <a:pt x="57" y="8"/>
                  </a:lnTo>
                  <a:lnTo>
                    <a:pt x="50" y="4"/>
                  </a:lnTo>
                  <a:lnTo>
                    <a:pt x="44" y="2"/>
                  </a:lnTo>
                  <a:lnTo>
                    <a:pt x="36" y="0"/>
                  </a:lnTo>
                  <a:lnTo>
                    <a:pt x="29" y="2"/>
                  </a:lnTo>
                  <a:lnTo>
                    <a:pt x="23" y="4"/>
                  </a:lnTo>
                  <a:lnTo>
                    <a:pt x="15" y="8"/>
                  </a:lnTo>
                  <a:lnTo>
                    <a:pt x="9" y="12"/>
                  </a:lnTo>
                  <a:lnTo>
                    <a:pt x="6" y="17"/>
                  </a:lnTo>
                  <a:lnTo>
                    <a:pt x="2" y="23"/>
                  </a:lnTo>
                  <a:lnTo>
                    <a:pt x="0" y="31"/>
                  </a:lnTo>
                  <a:lnTo>
                    <a:pt x="0" y="37"/>
                  </a:lnTo>
                  <a:lnTo>
                    <a:pt x="0" y="44"/>
                  </a:lnTo>
                  <a:lnTo>
                    <a:pt x="2" y="52"/>
                  </a:lnTo>
                  <a:lnTo>
                    <a:pt x="6" y="58"/>
                  </a:lnTo>
                  <a:lnTo>
                    <a:pt x="9" y="64"/>
                  </a:lnTo>
                  <a:lnTo>
                    <a:pt x="15" y="67"/>
                  </a:lnTo>
                  <a:lnTo>
                    <a:pt x="23" y="71"/>
                  </a:lnTo>
                  <a:lnTo>
                    <a:pt x="29" y="73"/>
                  </a:lnTo>
                  <a:lnTo>
                    <a:pt x="36" y="73"/>
                  </a:lnTo>
                  <a:lnTo>
                    <a:pt x="44" y="73"/>
                  </a:lnTo>
                  <a:lnTo>
                    <a:pt x="50" y="71"/>
                  </a:lnTo>
                  <a:lnTo>
                    <a:pt x="57" y="67"/>
                  </a:lnTo>
                  <a:lnTo>
                    <a:pt x="61" y="64"/>
                  </a:lnTo>
                  <a:lnTo>
                    <a:pt x="67" y="58"/>
                  </a:lnTo>
                  <a:lnTo>
                    <a:pt x="69" y="52"/>
                  </a:lnTo>
                  <a:lnTo>
                    <a:pt x="73" y="44"/>
                  </a:lnTo>
                  <a:lnTo>
                    <a:pt x="73" y="37"/>
                  </a:lnTo>
                  <a:close/>
                  <a:moveTo>
                    <a:pt x="69" y="37"/>
                  </a:moveTo>
                  <a:lnTo>
                    <a:pt x="69" y="44"/>
                  </a:lnTo>
                  <a:lnTo>
                    <a:pt x="67" y="50"/>
                  </a:lnTo>
                  <a:lnTo>
                    <a:pt x="63" y="56"/>
                  </a:lnTo>
                  <a:lnTo>
                    <a:pt x="59" y="60"/>
                  </a:lnTo>
                  <a:lnTo>
                    <a:pt x="54" y="66"/>
                  </a:lnTo>
                  <a:lnTo>
                    <a:pt x="50" y="67"/>
                  </a:lnTo>
                  <a:lnTo>
                    <a:pt x="42" y="69"/>
                  </a:lnTo>
                  <a:lnTo>
                    <a:pt x="36" y="69"/>
                  </a:lnTo>
                  <a:lnTo>
                    <a:pt x="30" y="69"/>
                  </a:lnTo>
                  <a:lnTo>
                    <a:pt x="23" y="67"/>
                  </a:lnTo>
                  <a:lnTo>
                    <a:pt x="17" y="66"/>
                  </a:lnTo>
                  <a:lnTo>
                    <a:pt x="13" y="60"/>
                  </a:lnTo>
                  <a:lnTo>
                    <a:pt x="9" y="56"/>
                  </a:lnTo>
                  <a:lnTo>
                    <a:pt x="6" y="50"/>
                  </a:lnTo>
                  <a:lnTo>
                    <a:pt x="4" y="44"/>
                  </a:lnTo>
                  <a:lnTo>
                    <a:pt x="4" y="37"/>
                  </a:lnTo>
                  <a:lnTo>
                    <a:pt x="4" y="31"/>
                  </a:lnTo>
                  <a:lnTo>
                    <a:pt x="6" y="25"/>
                  </a:lnTo>
                  <a:lnTo>
                    <a:pt x="9" y="19"/>
                  </a:lnTo>
                  <a:lnTo>
                    <a:pt x="13" y="14"/>
                  </a:lnTo>
                  <a:lnTo>
                    <a:pt x="17" y="10"/>
                  </a:lnTo>
                  <a:lnTo>
                    <a:pt x="23" y="8"/>
                  </a:lnTo>
                  <a:lnTo>
                    <a:pt x="30" y="6"/>
                  </a:lnTo>
                  <a:lnTo>
                    <a:pt x="36" y="4"/>
                  </a:lnTo>
                  <a:lnTo>
                    <a:pt x="42" y="6"/>
                  </a:lnTo>
                  <a:lnTo>
                    <a:pt x="50" y="8"/>
                  </a:lnTo>
                  <a:lnTo>
                    <a:pt x="54" y="10"/>
                  </a:lnTo>
                  <a:lnTo>
                    <a:pt x="59" y="14"/>
                  </a:lnTo>
                  <a:lnTo>
                    <a:pt x="63" y="19"/>
                  </a:lnTo>
                  <a:lnTo>
                    <a:pt x="67" y="25"/>
                  </a:lnTo>
                  <a:lnTo>
                    <a:pt x="69" y="31"/>
                  </a:lnTo>
                  <a:lnTo>
                    <a:pt x="69" y="37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39" name="Freeform 686">
              <a:extLst>
                <a:ext uri="{FF2B5EF4-FFF2-40B4-BE49-F238E27FC236}">
                  <a16:creationId xmlns:a16="http://schemas.microsoft.com/office/drawing/2014/main" id="{89CFF861-975A-CDE4-B3C3-62D7859B15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15" y="2815"/>
              <a:ext cx="69" cy="69"/>
            </a:xfrm>
            <a:custGeom>
              <a:avLst/>
              <a:gdLst>
                <a:gd name="T0" fmla="*/ 69 w 69"/>
                <a:gd name="T1" fmla="*/ 29 h 69"/>
                <a:gd name="T2" fmla="*/ 63 w 69"/>
                <a:gd name="T3" fmla="*/ 15 h 69"/>
                <a:gd name="T4" fmla="*/ 53 w 69"/>
                <a:gd name="T5" fmla="*/ 8 h 69"/>
                <a:gd name="T6" fmla="*/ 42 w 69"/>
                <a:gd name="T7" fmla="*/ 2 h 69"/>
                <a:gd name="T8" fmla="*/ 27 w 69"/>
                <a:gd name="T9" fmla="*/ 2 h 69"/>
                <a:gd name="T10" fmla="*/ 15 w 69"/>
                <a:gd name="T11" fmla="*/ 8 h 69"/>
                <a:gd name="T12" fmla="*/ 5 w 69"/>
                <a:gd name="T13" fmla="*/ 15 h 69"/>
                <a:gd name="T14" fmla="*/ 0 w 69"/>
                <a:gd name="T15" fmla="*/ 29 h 69"/>
                <a:gd name="T16" fmla="*/ 0 w 69"/>
                <a:gd name="T17" fmla="*/ 42 h 69"/>
                <a:gd name="T18" fmla="*/ 5 w 69"/>
                <a:gd name="T19" fmla="*/ 56 h 69"/>
                <a:gd name="T20" fmla="*/ 15 w 69"/>
                <a:gd name="T21" fmla="*/ 64 h 69"/>
                <a:gd name="T22" fmla="*/ 27 w 69"/>
                <a:gd name="T23" fmla="*/ 69 h 69"/>
                <a:gd name="T24" fmla="*/ 42 w 69"/>
                <a:gd name="T25" fmla="*/ 69 h 69"/>
                <a:gd name="T26" fmla="*/ 53 w 69"/>
                <a:gd name="T27" fmla="*/ 64 h 69"/>
                <a:gd name="T28" fmla="*/ 63 w 69"/>
                <a:gd name="T29" fmla="*/ 56 h 69"/>
                <a:gd name="T30" fmla="*/ 69 w 69"/>
                <a:gd name="T31" fmla="*/ 42 h 69"/>
                <a:gd name="T32" fmla="*/ 65 w 69"/>
                <a:gd name="T33" fmla="*/ 35 h 69"/>
                <a:gd name="T34" fmla="*/ 63 w 69"/>
                <a:gd name="T35" fmla="*/ 48 h 69"/>
                <a:gd name="T36" fmla="*/ 55 w 69"/>
                <a:gd name="T37" fmla="*/ 58 h 69"/>
                <a:gd name="T38" fmla="*/ 46 w 69"/>
                <a:gd name="T39" fmla="*/ 64 h 69"/>
                <a:gd name="T40" fmla="*/ 34 w 69"/>
                <a:gd name="T41" fmla="*/ 65 h 69"/>
                <a:gd name="T42" fmla="*/ 23 w 69"/>
                <a:gd name="T43" fmla="*/ 64 h 69"/>
                <a:gd name="T44" fmla="*/ 13 w 69"/>
                <a:gd name="T45" fmla="*/ 58 h 69"/>
                <a:gd name="T46" fmla="*/ 5 w 69"/>
                <a:gd name="T47" fmla="*/ 48 h 69"/>
                <a:gd name="T48" fmla="*/ 4 w 69"/>
                <a:gd name="T49" fmla="*/ 35 h 69"/>
                <a:gd name="T50" fmla="*/ 5 w 69"/>
                <a:gd name="T51" fmla="*/ 23 h 69"/>
                <a:gd name="T52" fmla="*/ 13 w 69"/>
                <a:gd name="T53" fmla="*/ 13 h 69"/>
                <a:gd name="T54" fmla="*/ 23 w 69"/>
                <a:gd name="T55" fmla="*/ 8 h 69"/>
                <a:gd name="T56" fmla="*/ 34 w 69"/>
                <a:gd name="T57" fmla="*/ 4 h 69"/>
                <a:gd name="T58" fmla="*/ 46 w 69"/>
                <a:gd name="T59" fmla="*/ 8 h 69"/>
                <a:gd name="T60" fmla="*/ 55 w 69"/>
                <a:gd name="T61" fmla="*/ 13 h 69"/>
                <a:gd name="T62" fmla="*/ 63 w 69"/>
                <a:gd name="T63" fmla="*/ 23 h 69"/>
                <a:gd name="T64" fmla="*/ 65 w 69"/>
                <a:gd name="T65" fmla="*/ 35 h 6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69"/>
                <a:gd name="T101" fmla="*/ 69 w 69"/>
                <a:gd name="T102" fmla="*/ 69 h 6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69">
                  <a:moveTo>
                    <a:pt x="69" y="35"/>
                  </a:moveTo>
                  <a:lnTo>
                    <a:pt x="69" y="29"/>
                  </a:lnTo>
                  <a:lnTo>
                    <a:pt x="67" y="21"/>
                  </a:lnTo>
                  <a:lnTo>
                    <a:pt x="63" y="15"/>
                  </a:lnTo>
                  <a:lnTo>
                    <a:pt x="59" y="12"/>
                  </a:lnTo>
                  <a:lnTo>
                    <a:pt x="53" y="8"/>
                  </a:lnTo>
                  <a:lnTo>
                    <a:pt x="48" y="4"/>
                  </a:lnTo>
                  <a:lnTo>
                    <a:pt x="42" y="2"/>
                  </a:lnTo>
                  <a:lnTo>
                    <a:pt x="34" y="0"/>
                  </a:lnTo>
                  <a:lnTo>
                    <a:pt x="27" y="2"/>
                  </a:lnTo>
                  <a:lnTo>
                    <a:pt x="21" y="4"/>
                  </a:lnTo>
                  <a:lnTo>
                    <a:pt x="15" y="8"/>
                  </a:lnTo>
                  <a:lnTo>
                    <a:pt x="9" y="12"/>
                  </a:lnTo>
                  <a:lnTo>
                    <a:pt x="5" y="15"/>
                  </a:lnTo>
                  <a:lnTo>
                    <a:pt x="2" y="21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0" y="42"/>
                  </a:lnTo>
                  <a:lnTo>
                    <a:pt x="2" y="48"/>
                  </a:lnTo>
                  <a:lnTo>
                    <a:pt x="5" y="56"/>
                  </a:lnTo>
                  <a:lnTo>
                    <a:pt x="9" y="60"/>
                  </a:lnTo>
                  <a:lnTo>
                    <a:pt x="15" y="64"/>
                  </a:lnTo>
                  <a:lnTo>
                    <a:pt x="21" y="67"/>
                  </a:lnTo>
                  <a:lnTo>
                    <a:pt x="27" y="69"/>
                  </a:lnTo>
                  <a:lnTo>
                    <a:pt x="34" y="69"/>
                  </a:lnTo>
                  <a:lnTo>
                    <a:pt x="42" y="69"/>
                  </a:lnTo>
                  <a:lnTo>
                    <a:pt x="48" y="67"/>
                  </a:lnTo>
                  <a:lnTo>
                    <a:pt x="53" y="64"/>
                  </a:lnTo>
                  <a:lnTo>
                    <a:pt x="59" y="60"/>
                  </a:lnTo>
                  <a:lnTo>
                    <a:pt x="63" y="56"/>
                  </a:lnTo>
                  <a:lnTo>
                    <a:pt x="67" y="48"/>
                  </a:lnTo>
                  <a:lnTo>
                    <a:pt x="69" y="42"/>
                  </a:lnTo>
                  <a:lnTo>
                    <a:pt x="69" y="35"/>
                  </a:lnTo>
                  <a:close/>
                  <a:moveTo>
                    <a:pt x="65" y="35"/>
                  </a:moveTo>
                  <a:lnTo>
                    <a:pt x="65" y="42"/>
                  </a:lnTo>
                  <a:lnTo>
                    <a:pt x="63" y="48"/>
                  </a:lnTo>
                  <a:lnTo>
                    <a:pt x="59" y="52"/>
                  </a:lnTo>
                  <a:lnTo>
                    <a:pt x="55" y="58"/>
                  </a:lnTo>
                  <a:lnTo>
                    <a:pt x="52" y="62"/>
                  </a:lnTo>
                  <a:lnTo>
                    <a:pt x="46" y="64"/>
                  </a:lnTo>
                  <a:lnTo>
                    <a:pt x="40" y="65"/>
                  </a:lnTo>
                  <a:lnTo>
                    <a:pt x="34" y="65"/>
                  </a:lnTo>
                  <a:lnTo>
                    <a:pt x="28" y="65"/>
                  </a:lnTo>
                  <a:lnTo>
                    <a:pt x="23" y="64"/>
                  </a:lnTo>
                  <a:lnTo>
                    <a:pt x="17" y="62"/>
                  </a:lnTo>
                  <a:lnTo>
                    <a:pt x="13" y="58"/>
                  </a:lnTo>
                  <a:lnTo>
                    <a:pt x="9" y="52"/>
                  </a:lnTo>
                  <a:lnTo>
                    <a:pt x="5" y="48"/>
                  </a:lnTo>
                  <a:lnTo>
                    <a:pt x="4" y="42"/>
                  </a:lnTo>
                  <a:lnTo>
                    <a:pt x="4" y="35"/>
                  </a:lnTo>
                  <a:lnTo>
                    <a:pt x="4" y="29"/>
                  </a:lnTo>
                  <a:lnTo>
                    <a:pt x="5" y="23"/>
                  </a:lnTo>
                  <a:lnTo>
                    <a:pt x="9" y="19"/>
                  </a:lnTo>
                  <a:lnTo>
                    <a:pt x="13" y="13"/>
                  </a:lnTo>
                  <a:lnTo>
                    <a:pt x="17" y="10"/>
                  </a:lnTo>
                  <a:lnTo>
                    <a:pt x="23" y="8"/>
                  </a:lnTo>
                  <a:lnTo>
                    <a:pt x="28" y="6"/>
                  </a:lnTo>
                  <a:lnTo>
                    <a:pt x="34" y="4"/>
                  </a:lnTo>
                  <a:lnTo>
                    <a:pt x="40" y="6"/>
                  </a:lnTo>
                  <a:lnTo>
                    <a:pt x="46" y="8"/>
                  </a:lnTo>
                  <a:lnTo>
                    <a:pt x="52" y="10"/>
                  </a:lnTo>
                  <a:lnTo>
                    <a:pt x="55" y="13"/>
                  </a:lnTo>
                  <a:lnTo>
                    <a:pt x="59" y="19"/>
                  </a:lnTo>
                  <a:lnTo>
                    <a:pt x="63" y="23"/>
                  </a:lnTo>
                  <a:lnTo>
                    <a:pt x="65" y="29"/>
                  </a:lnTo>
                  <a:lnTo>
                    <a:pt x="65" y="35"/>
                  </a:lnTo>
                  <a:close/>
                </a:path>
              </a:pathLst>
            </a:custGeom>
            <a:solidFill>
              <a:srgbClr val="E2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40" name="Freeform 687">
              <a:extLst>
                <a:ext uri="{FF2B5EF4-FFF2-40B4-BE49-F238E27FC236}">
                  <a16:creationId xmlns:a16="http://schemas.microsoft.com/office/drawing/2014/main" id="{02E08B45-82D4-1DAE-8F3D-0C59AF2D36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17" y="2817"/>
              <a:ext cx="65" cy="65"/>
            </a:xfrm>
            <a:custGeom>
              <a:avLst/>
              <a:gdLst>
                <a:gd name="T0" fmla="*/ 65 w 65"/>
                <a:gd name="T1" fmla="*/ 27 h 65"/>
                <a:gd name="T2" fmla="*/ 59 w 65"/>
                <a:gd name="T3" fmla="*/ 15 h 65"/>
                <a:gd name="T4" fmla="*/ 50 w 65"/>
                <a:gd name="T5" fmla="*/ 6 h 65"/>
                <a:gd name="T6" fmla="*/ 38 w 65"/>
                <a:gd name="T7" fmla="*/ 2 h 65"/>
                <a:gd name="T8" fmla="*/ 26 w 65"/>
                <a:gd name="T9" fmla="*/ 2 h 65"/>
                <a:gd name="T10" fmla="*/ 13 w 65"/>
                <a:gd name="T11" fmla="*/ 6 h 65"/>
                <a:gd name="T12" fmla="*/ 5 w 65"/>
                <a:gd name="T13" fmla="*/ 15 h 65"/>
                <a:gd name="T14" fmla="*/ 0 w 65"/>
                <a:gd name="T15" fmla="*/ 27 h 65"/>
                <a:gd name="T16" fmla="*/ 0 w 65"/>
                <a:gd name="T17" fmla="*/ 40 h 65"/>
                <a:gd name="T18" fmla="*/ 5 w 65"/>
                <a:gd name="T19" fmla="*/ 52 h 65"/>
                <a:gd name="T20" fmla="*/ 13 w 65"/>
                <a:gd name="T21" fmla="*/ 62 h 65"/>
                <a:gd name="T22" fmla="*/ 26 w 65"/>
                <a:gd name="T23" fmla="*/ 65 h 65"/>
                <a:gd name="T24" fmla="*/ 38 w 65"/>
                <a:gd name="T25" fmla="*/ 65 h 65"/>
                <a:gd name="T26" fmla="*/ 50 w 65"/>
                <a:gd name="T27" fmla="*/ 62 h 65"/>
                <a:gd name="T28" fmla="*/ 59 w 65"/>
                <a:gd name="T29" fmla="*/ 52 h 65"/>
                <a:gd name="T30" fmla="*/ 65 w 65"/>
                <a:gd name="T31" fmla="*/ 40 h 65"/>
                <a:gd name="T32" fmla="*/ 61 w 65"/>
                <a:gd name="T33" fmla="*/ 33 h 65"/>
                <a:gd name="T34" fmla="*/ 59 w 65"/>
                <a:gd name="T35" fmla="*/ 44 h 65"/>
                <a:gd name="T36" fmla="*/ 53 w 65"/>
                <a:gd name="T37" fmla="*/ 54 h 65"/>
                <a:gd name="T38" fmla="*/ 44 w 65"/>
                <a:gd name="T39" fmla="*/ 60 h 65"/>
                <a:gd name="T40" fmla="*/ 32 w 65"/>
                <a:gd name="T41" fmla="*/ 62 h 65"/>
                <a:gd name="T42" fmla="*/ 21 w 65"/>
                <a:gd name="T43" fmla="*/ 60 h 65"/>
                <a:gd name="T44" fmla="*/ 11 w 65"/>
                <a:gd name="T45" fmla="*/ 54 h 65"/>
                <a:gd name="T46" fmla="*/ 5 w 65"/>
                <a:gd name="T47" fmla="*/ 44 h 65"/>
                <a:gd name="T48" fmla="*/ 3 w 65"/>
                <a:gd name="T49" fmla="*/ 33 h 65"/>
                <a:gd name="T50" fmla="*/ 5 w 65"/>
                <a:gd name="T51" fmla="*/ 23 h 65"/>
                <a:gd name="T52" fmla="*/ 11 w 65"/>
                <a:gd name="T53" fmla="*/ 13 h 65"/>
                <a:gd name="T54" fmla="*/ 21 w 65"/>
                <a:gd name="T55" fmla="*/ 8 h 65"/>
                <a:gd name="T56" fmla="*/ 32 w 65"/>
                <a:gd name="T57" fmla="*/ 4 h 65"/>
                <a:gd name="T58" fmla="*/ 44 w 65"/>
                <a:gd name="T59" fmla="*/ 8 h 65"/>
                <a:gd name="T60" fmla="*/ 53 w 65"/>
                <a:gd name="T61" fmla="*/ 13 h 65"/>
                <a:gd name="T62" fmla="*/ 59 w 65"/>
                <a:gd name="T63" fmla="*/ 23 h 65"/>
                <a:gd name="T64" fmla="*/ 61 w 65"/>
                <a:gd name="T65" fmla="*/ 33 h 6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5"/>
                <a:gd name="T100" fmla="*/ 0 h 65"/>
                <a:gd name="T101" fmla="*/ 65 w 65"/>
                <a:gd name="T102" fmla="*/ 65 h 6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5" h="65">
                  <a:moveTo>
                    <a:pt x="65" y="33"/>
                  </a:moveTo>
                  <a:lnTo>
                    <a:pt x="65" y="27"/>
                  </a:lnTo>
                  <a:lnTo>
                    <a:pt x="63" y="21"/>
                  </a:lnTo>
                  <a:lnTo>
                    <a:pt x="59" y="15"/>
                  </a:lnTo>
                  <a:lnTo>
                    <a:pt x="55" y="10"/>
                  </a:lnTo>
                  <a:lnTo>
                    <a:pt x="50" y="6"/>
                  </a:lnTo>
                  <a:lnTo>
                    <a:pt x="46" y="4"/>
                  </a:lnTo>
                  <a:lnTo>
                    <a:pt x="38" y="2"/>
                  </a:lnTo>
                  <a:lnTo>
                    <a:pt x="32" y="0"/>
                  </a:lnTo>
                  <a:lnTo>
                    <a:pt x="26" y="2"/>
                  </a:lnTo>
                  <a:lnTo>
                    <a:pt x="19" y="4"/>
                  </a:lnTo>
                  <a:lnTo>
                    <a:pt x="13" y="6"/>
                  </a:lnTo>
                  <a:lnTo>
                    <a:pt x="9" y="10"/>
                  </a:lnTo>
                  <a:lnTo>
                    <a:pt x="5" y="15"/>
                  </a:lnTo>
                  <a:lnTo>
                    <a:pt x="2" y="21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2" y="46"/>
                  </a:lnTo>
                  <a:lnTo>
                    <a:pt x="5" y="52"/>
                  </a:lnTo>
                  <a:lnTo>
                    <a:pt x="9" y="56"/>
                  </a:lnTo>
                  <a:lnTo>
                    <a:pt x="13" y="62"/>
                  </a:lnTo>
                  <a:lnTo>
                    <a:pt x="19" y="63"/>
                  </a:lnTo>
                  <a:lnTo>
                    <a:pt x="26" y="65"/>
                  </a:lnTo>
                  <a:lnTo>
                    <a:pt x="32" y="65"/>
                  </a:lnTo>
                  <a:lnTo>
                    <a:pt x="38" y="65"/>
                  </a:lnTo>
                  <a:lnTo>
                    <a:pt x="46" y="63"/>
                  </a:lnTo>
                  <a:lnTo>
                    <a:pt x="50" y="62"/>
                  </a:lnTo>
                  <a:lnTo>
                    <a:pt x="55" y="56"/>
                  </a:lnTo>
                  <a:lnTo>
                    <a:pt x="59" y="52"/>
                  </a:lnTo>
                  <a:lnTo>
                    <a:pt x="63" y="46"/>
                  </a:lnTo>
                  <a:lnTo>
                    <a:pt x="65" y="40"/>
                  </a:lnTo>
                  <a:lnTo>
                    <a:pt x="65" y="33"/>
                  </a:lnTo>
                  <a:close/>
                  <a:moveTo>
                    <a:pt x="61" y="33"/>
                  </a:moveTo>
                  <a:lnTo>
                    <a:pt x="61" y="38"/>
                  </a:lnTo>
                  <a:lnTo>
                    <a:pt x="59" y="44"/>
                  </a:lnTo>
                  <a:lnTo>
                    <a:pt x="55" y="50"/>
                  </a:lnTo>
                  <a:lnTo>
                    <a:pt x="53" y="54"/>
                  </a:lnTo>
                  <a:lnTo>
                    <a:pt x="48" y="58"/>
                  </a:lnTo>
                  <a:lnTo>
                    <a:pt x="44" y="60"/>
                  </a:lnTo>
                  <a:lnTo>
                    <a:pt x="38" y="62"/>
                  </a:lnTo>
                  <a:lnTo>
                    <a:pt x="32" y="62"/>
                  </a:lnTo>
                  <a:lnTo>
                    <a:pt x="26" y="62"/>
                  </a:lnTo>
                  <a:lnTo>
                    <a:pt x="21" y="60"/>
                  </a:lnTo>
                  <a:lnTo>
                    <a:pt x="17" y="58"/>
                  </a:lnTo>
                  <a:lnTo>
                    <a:pt x="11" y="54"/>
                  </a:lnTo>
                  <a:lnTo>
                    <a:pt x="7" y="50"/>
                  </a:lnTo>
                  <a:lnTo>
                    <a:pt x="5" y="44"/>
                  </a:lnTo>
                  <a:lnTo>
                    <a:pt x="3" y="38"/>
                  </a:lnTo>
                  <a:lnTo>
                    <a:pt x="3" y="33"/>
                  </a:lnTo>
                  <a:lnTo>
                    <a:pt x="3" y="27"/>
                  </a:lnTo>
                  <a:lnTo>
                    <a:pt x="5" y="23"/>
                  </a:lnTo>
                  <a:lnTo>
                    <a:pt x="7" y="17"/>
                  </a:lnTo>
                  <a:lnTo>
                    <a:pt x="11" y="13"/>
                  </a:lnTo>
                  <a:lnTo>
                    <a:pt x="17" y="10"/>
                  </a:lnTo>
                  <a:lnTo>
                    <a:pt x="21" y="8"/>
                  </a:lnTo>
                  <a:lnTo>
                    <a:pt x="26" y="6"/>
                  </a:lnTo>
                  <a:lnTo>
                    <a:pt x="32" y="4"/>
                  </a:lnTo>
                  <a:lnTo>
                    <a:pt x="38" y="6"/>
                  </a:lnTo>
                  <a:lnTo>
                    <a:pt x="44" y="8"/>
                  </a:lnTo>
                  <a:lnTo>
                    <a:pt x="48" y="10"/>
                  </a:lnTo>
                  <a:lnTo>
                    <a:pt x="53" y="13"/>
                  </a:lnTo>
                  <a:lnTo>
                    <a:pt x="55" y="17"/>
                  </a:lnTo>
                  <a:lnTo>
                    <a:pt x="59" y="23"/>
                  </a:lnTo>
                  <a:lnTo>
                    <a:pt x="61" y="27"/>
                  </a:lnTo>
                  <a:lnTo>
                    <a:pt x="61" y="33"/>
                  </a:lnTo>
                  <a:close/>
                </a:path>
              </a:pathLst>
            </a:cu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41" name="Freeform 688">
              <a:extLst>
                <a:ext uri="{FF2B5EF4-FFF2-40B4-BE49-F238E27FC236}">
                  <a16:creationId xmlns:a16="http://schemas.microsoft.com/office/drawing/2014/main" id="{685773E9-77AF-89E0-910C-D58C71D813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19" y="2819"/>
              <a:ext cx="61" cy="61"/>
            </a:xfrm>
            <a:custGeom>
              <a:avLst/>
              <a:gdLst>
                <a:gd name="T0" fmla="*/ 61 w 61"/>
                <a:gd name="T1" fmla="*/ 25 h 61"/>
                <a:gd name="T2" fmla="*/ 55 w 61"/>
                <a:gd name="T3" fmla="*/ 15 h 61"/>
                <a:gd name="T4" fmla="*/ 48 w 61"/>
                <a:gd name="T5" fmla="*/ 6 h 61"/>
                <a:gd name="T6" fmla="*/ 36 w 61"/>
                <a:gd name="T7" fmla="*/ 2 h 61"/>
                <a:gd name="T8" fmla="*/ 24 w 61"/>
                <a:gd name="T9" fmla="*/ 2 h 61"/>
                <a:gd name="T10" fmla="*/ 13 w 61"/>
                <a:gd name="T11" fmla="*/ 6 h 61"/>
                <a:gd name="T12" fmla="*/ 5 w 61"/>
                <a:gd name="T13" fmla="*/ 15 h 61"/>
                <a:gd name="T14" fmla="*/ 0 w 61"/>
                <a:gd name="T15" fmla="*/ 25 h 61"/>
                <a:gd name="T16" fmla="*/ 0 w 61"/>
                <a:gd name="T17" fmla="*/ 38 h 61"/>
                <a:gd name="T18" fmla="*/ 5 w 61"/>
                <a:gd name="T19" fmla="*/ 48 h 61"/>
                <a:gd name="T20" fmla="*/ 13 w 61"/>
                <a:gd name="T21" fmla="*/ 58 h 61"/>
                <a:gd name="T22" fmla="*/ 24 w 61"/>
                <a:gd name="T23" fmla="*/ 61 h 61"/>
                <a:gd name="T24" fmla="*/ 36 w 61"/>
                <a:gd name="T25" fmla="*/ 61 h 61"/>
                <a:gd name="T26" fmla="*/ 48 w 61"/>
                <a:gd name="T27" fmla="*/ 58 h 61"/>
                <a:gd name="T28" fmla="*/ 55 w 61"/>
                <a:gd name="T29" fmla="*/ 48 h 61"/>
                <a:gd name="T30" fmla="*/ 61 w 61"/>
                <a:gd name="T31" fmla="*/ 38 h 61"/>
                <a:gd name="T32" fmla="*/ 57 w 61"/>
                <a:gd name="T33" fmla="*/ 31 h 61"/>
                <a:gd name="T34" fmla="*/ 55 w 61"/>
                <a:gd name="T35" fmla="*/ 42 h 61"/>
                <a:gd name="T36" fmla="*/ 49 w 61"/>
                <a:gd name="T37" fmla="*/ 50 h 61"/>
                <a:gd name="T38" fmla="*/ 40 w 61"/>
                <a:gd name="T39" fmla="*/ 56 h 61"/>
                <a:gd name="T40" fmla="*/ 30 w 61"/>
                <a:gd name="T41" fmla="*/ 58 h 61"/>
                <a:gd name="T42" fmla="*/ 19 w 61"/>
                <a:gd name="T43" fmla="*/ 56 h 61"/>
                <a:gd name="T44" fmla="*/ 11 w 61"/>
                <a:gd name="T45" fmla="*/ 50 h 61"/>
                <a:gd name="T46" fmla="*/ 5 w 61"/>
                <a:gd name="T47" fmla="*/ 42 h 61"/>
                <a:gd name="T48" fmla="*/ 3 w 61"/>
                <a:gd name="T49" fmla="*/ 31 h 61"/>
                <a:gd name="T50" fmla="*/ 5 w 61"/>
                <a:gd name="T51" fmla="*/ 21 h 61"/>
                <a:gd name="T52" fmla="*/ 11 w 61"/>
                <a:gd name="T53" fmla="*/ 13 h 61"/>
                <a:gd name="T54" fmla="*/ 19 w 61"/>
                <a:gd name="T55" fmla="*/ 8 h 61"/>
                <a:gd name="T56" fmla="*/ 30 w 61"/>
                <a:gd name="T57" fmla="*/ 4 h 61"/>
                <a:gd name="T58" fmla="*/ 40 w 61"/>
                <a:gd name="T59" fmla="*/ 8 h 61"/>
                <a:gd name="T60" fmla="*/ 49 w 61"/>
                <a:gd name="T61" fmla="*/ 13 h 61"/>
                <a:gd name="T62" fmla="*/ 55 w 61"/>
                <a:gd name="T63" fmla="*/ 21 h 61"/>
                <a:gd name="T64" fmla="*/ 57 w 61"/>
                <a:gd name="T65" fmla="*/ 31 h 6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1"/>
                <a:gd name="T100" fmla="*/ 0 h 61"/>
                <a:gd name="T101" fmla="*/ 61 w 61"/>
                <a:gd name="T102" fmla="*/ 61 h 6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1" h="61">
                  <a:moveTo>
                    <a:pt x="61" y="31"/>
                  </a:moveTo>
                  <a:lnTo>
                    <a:pt x="61" y="25"/>
                  </a:lnTo>
                  <a:lnTo>
                    <a:pt x="59" y="19"/>
                  </a:lnTo>
                  <a:lnTo>
                    <a:pt x="55" y="15"/>
                  </a:lnTo>
                  <a:lnTo>
                    <a:pt x="51" y="9"/>
                  </a:lnTo>
                  <a:lnTo>
                    <a:pt x="48" y="6"/>
                  </a:lnTo>
                  <a:lnTo>
                    <a:pt x="42" y="4"/>
                  </a:lnTo>
                  <a:lnTo>
                    <a:pt x="36" y="2"/>
                  </a:lnTo>
                  <a:lnTo>
                    <a:pt x="30" y="0"/>
                  </a:lnTo>
                  <a:lnTo>
                    <a:pt x="24" y="2"/>
                  </a:lnTo>
                  <a:lnTo>
                    <a:pt x="19" y="4"/>
                  </a:lnTo>
                  <a:lnTo>
                    <a:pt x="13" y="6"/>
                  </a:lnTo>
                  <a:lnTo>
                    <a:pt x="9" y="9"/>
                  </a:lnTo>
                  <a:lnTo>
                    <a:pt x="5" y="15"/>
                  </a:lnTo>
                  <a:lnTo>
                    <a:pt x="1" y="19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8"/>
                  </a:lnTo>
                  <a:lnTo>
                    <a:pt x="1" y="44"/>
                  </a:lnTo>
                  <a:lnTo>
                    <a:pt x="5" y="48"/>
                  </a:lnTo>
                  <a:lnTo>
                    <a:pt x="9" y="54"/>
                  </a:lnTo>
                  <a:lnTo>
                    <a:pt x="13" y="58"/>
                  </a:lnTo>
                  <a:lnTo>
                    <a:pt x="19" y="60"/>
                  </a:lnTo>
                  <a:lnTo>
                    <a:pt x="24" y="61"/>
                  </a:lnTo>
                  <a:lnTo>
                    <a:pt x="30" y="61"/>
                  </a:lnTo>
                  <a:lnTo>
                    <a:pt x="36" y="61"/>
                  </a:lnTo>
                  <a:lnTo>
                    <a:pt x="42" y="60"/>
                  </a:lnTo>
                  <a:lnTo>
                    <a:pt x="48" y="58"/>
                  </a:lnTo>
                  <a:lnTo>
                    <a:pt x="51" y="54"/>
                  </a:lnTo>
                  <a:lnTo>
                    <a:pt x="55" y="48"/>
                  </a:lnTo>
                  <a:lnTo>
                    <a:pt x="59" y="44"/>
                  </a:lnTo>
                  <a:lnTo>
                    <a:pt x="61" y="38"/>
                  </a:lnTo>
                  <a:lnTo>
                    <a:pt x="61" y="31"/>
                  </a:lnTo>
                  <a:close/>
                  <a:moveTo>
                    <a:pt x="57" y="31"/>
                  </a:moveTo>
                  <a:lnTo>
                    <a:pt x="57" y="36"/>
                  </a:lnTo>
                  <a:lnTo>
                    <a:pt x="55" y="42"/>
                  </a:lnTo>
                  <a:lnTo>
                    <a:pt x="53" y="46"/>
                  </a:lnTo>
                  <a:lnTo>
                    <a:pt x="49" y="50"/>
                  </a:lnTo>
                  <a:lnTo>
                    <a:pt x="46" y="54"/>
                  </a:lnTo>
                  <a:lnTo>
                    <a:pt x="40" y="56"/>
                  </a:lnTo>
                  <a:lnTo>
                    <a:pt x="36" y="58"/>
                  </a:lnTo>
                  <a:lnTo>
                    <a:pt x="30" y="58"/>
                  </a:lnTo>
                  <a:lnTo>
                    <a:pt x="24" y="58"/>
                  </a:lnTo>
                  <a:lnTo>
                    <a:pt x="19" y="56"/>
                  </a:lnTo>
                  <a:lnTo>
                    <a:pt x="15" y="54"/>
                  </a:lnTo>
                  <a:lnTo>
                    <a:pt x="11" y="50"/>
                  </a:lnTo>
                  <a:lnTo>
                    <a:pt x="7" y="46"/>
                  </a:lnTo>
                  <a:lnTo>
                    <a:pt x="5" y="42"/>
                  </a:lnTo>
                  <a:lnTo>
                    <a:pt x="3" y="36"/>
                  </a:lnTo>
                  <a:lnTo>
                    <a:pt x="3" y="31"/>
                  </a:lnTo>
                  <a:lnTo>
                    <a:pt x="3" y="27"/>
                  </a:lnTo>
                  <a:lnTo>
                    <a:pt x="5" y="21"/>
                  </a:lnTo>
                  <a:lnTo>
                    <a:pt x="7" y="17"/>
                  </a:lnTo>
                  <a:lnTo>
                    <a:pt x="11" y="13"/>
                  </a:lnTo>
                  <a:lnTo>
                    <a:pt x="15" y="9"/>
                  </a:lnTo>
                  <a:lnTo>
                    <a:pt x="19" y="8"/>
                  </a:lnTo>
                  <a:lnTo>
                    <a:pt x="24" y="6"/>
                  </a:lnTo>
                  <a:lnTo>
                    <a:pt x="30" y="4"/>
                  </a:lnTo>
                  <a:lnTo>
                    <a:pt x="36" y="6"/>
                  </a:lnTo>
                  <a:lnTo>
                    <a:pt x="40" y="8"/>
                  </a:lnTo>
                  <a:lnTo>
                    <a:pt x="46" y="9"/>
                  </a:lnTo>
                  <a:lnTo>
                    <a:pt x="49" y="13"/>
                  </a:lnTo>
                  <a:lnTo>
                    <a:pt x="53" y="17"/>
                  </a:lnTo>
                  <a:lnTo>
                    <a:pt x="55" y="21"/>
                  </a:lnTo>
                  <a:lnTo>
                    <a:pt x="57" y="27"/>
                  </a:lnTo>
                  <a:lnTo>
                    <a:pt x="57" y="31"/>
                  </a:lnTo>
                  <a:close/>
                </a:path>
              </a:pathLst>
            </a:cu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42" name="Freeform 689">
              <a:extLst>
                <a:ext uri="{FF2B5EF4-FFF2-40B4-BE49-F238E27FC236}">
                  <a16:creationId xmlns:a16="http://schemas.microsoft.com/office/drawing/2014/main" id="{DDE68DD7-BC26-D013-6D58-F94DE8FCD6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20" y="2821"/>
              <a:ext cx="58" cy="58"/>
            </a:xfrm>
            <a:custGeom>
              <a:avLst/>
              <a:gdLst>
                <a:gd name="T0" fmla="*/ 58 w 58"/>
                <a:gd name="T1" fmla="*/ 29 h 58"/>
                <a:gd name="T2" fmla="*/ 58 w 58"/>
                <a:gd name="T3" fmla="*/ 23 h 58"/>
                <a:gd name="T4" fmla="*/ 56 w 58"/>
                <a:gd name="T5" fmla="*/ 19 h 58"/>
                <a:gd name="T6" fmla="*/ 52 w 58"/>
                <a:gd name="T7" fmla="*/ 13 h 58"/>
                <a:gd name="T8" fmla="*/ 50 w 58"/>
                <a:gd name="T9" fmla="*/ 9 h 58"/>
                <a:gd name="T10" fmla="*/ 45 w 58"/>
                <a:gd name="T11" fmla="*/ 6 h 58"/>
                <a:gd name="T12" fmla="*/ 41 w 58"/>
                <a:gd name="T13" fmla="*/ 4 h 58"/>
                <a:gd name="T14" fmla="*/ 35 w 58"/>
                <a:gd name="T15" fmla="*/ 2 h 58"/>
                <a:gd name="T16" fmla="*/ 29 w 58"/>
                <a:gd name="T17" fmla="*/ 0 h 58"/>
                <a:gd name="T18" fmla="*/ 23 w 58"/>
                <a:gd name="T19" fmla="*/ 2 h 58"/>
                <a:gd name="T20" fmla="*/ 18 w 58"/>
                <a:gd name="T21" fmla="*/ 4 h 58"/>
                <a:gd name="T22" fmla="*/ 14 w 58"/>
                <a:gd name="T23" fmla="*/ 6 h 58"/>
                <a:gd name="T24" fmla="*/ 8 w 58"/>
                <a:gd name="T25" fmla="*/ 9 h 58"/>
                <a:gd name="T26" fmla="*/ 4 w 58"/>
                <a:gd name="T27" fmla="*/ 13 h 58"/>
                <a:gd name="T28" fmla="*/ 2 w 58"/>
                <a:gd name="T29" fmla="*/ 19 h 58"/>
                <a:gd name="T30" fmla="*/ 0 w 58"/>
                <a:gd name="T31" fmla="*/ 23 h 58"/>
                <a:gd name="T32" fmla="*/ 0 w 58"/>
                <a:gd name="T33" fmla="*/ 29 h 58"/>
                <a:gd name="T34" fmla="*/ 0 w 58"/>
                <a:gd name="T35" fmla="*/ 34 h 58"/>
                <a:gd name="T36" fmla="*/ 2 w 58"/>
                <a:gd name="T37" fmla="*/ 40 h 58"/>
                <a:gd name="T38" fmla="*/ 4 w 58"/>
                <a:gd name="T39" fmla="*/ 46 h 58"/>
                <a:gd name="T40" fmla="*/ 8 w 58"/>
                <a:gd name="T41" fmla="*/ 50 h 58"/>
                <a:gd name="T42" fmla="*/ 14 w 58"/>
                <a:gd name="T43" fmla="*/ 54 h 58"/>
                <a:gd name="T44" fmla="*/ 18 w 58"/>
                <a:gd name="T45" fmla="*/ 56 h 58"/>
                <a:gd name="T46" fmla="*/ 23 w 58"/>
                <a:gd name="T47" fmla="*/ 58 h 58"/>
                <a:gd name="T48" fmla="*/ 29 w 58"/>
                <a:gd name="T49" fmla="*/ 58 h 58"/>
                <a:gd name="T50" fmla="*/ 35 w 58"/>
                <a:gd name="T51" fmla="*/ 58 h 58"/>
                <a:gd name="T52" fmla="*/ 41 w 58"/>
                <a:gd name="T53" fmla="*/ 56 h 58"/>
                <a:gd name="T54" fmla="*/ 45 w 58"/>
                <a:gd name="T55" fmla="*/ 54 h 58"/>
                <a:gd name="T56" fmla="*/ 50 w 58"/>
                <a:gd name="T57" fmla="*/ 50 h 58"/>
                <a:gd name="T58" fmla="*/ 52 w 58"/>
                <a:gd name="T59" fmla="*/ 46 h 58"/>
                <a:gd name="T60" fmla="*/ 56 w 58"/>
                <a:gd name="T61" fmla="*/ 40 h 58"/>
                <a:gd name="T62" fmla="*/ 58 w 58"/>
                <a:gd name="T63" fmla="*/ 34 h 58"/>
                <a:gd name="T64" fmla="*/ 58 w 58"/>
                <a:gd name="T65" fmla="*/ 29 h 58"/>
                <a:gd name="T66" fmla="*/ 54 w 58"/>
                <a:gd name="T67" fmla="*/ 29 h 58"/>
                <a:gd name="T68" fmla="*/ 52 w 58"/>
                <a:gd name="T69" fmla="*/ 40 h 58"/>
                <a:gd name="T70" fmla="*/ 47 w 58"/>
                <a:gd name="T71" fmla="*/ 48 h 58"/>
                <a:gd name="T72" fmla="*/ 39 w 58"/>
                <a:gd name="T73" fmla="*/ 52 h 58"/>
                <a:gd name="T74" fmla="*/ 29 w 58"/>
                <a:gd name="T75" fmla="*/ 54 h 58"/>
                <a:gd name="T76" fmla="*/ 20 w 58"/>
                <a:gd name="T77" fmla="*/ 52 h 58"/>
                <a:gd name="T78" fmla="*/ 12 w 58"/>
                <a:gd name="T79" fmla="*/ 48 h 58"/>
                <a:gd name="T80" fmla="*/ 6 w 58"/>
                <a:gd name="T81" fmla="*/ 40 h 58"/>
                <a:gd name="T82" fmla="*/ 4 w 58"/>
                <a:gd name="T83" fmla="*/ 29 h 58"/>
                <a:gd name="T84" fmla="*/ 6 w 58"/>
                <a:gd name="T85" fmla="*/ 19 h 58"/>
                <a:gd name="T86" fmla="*/ 12 w 58"/>
                <a:gd name="T87" fmla="*/ 11 h 58"/>
                <a:gd name="T88" fmla="*/ 20 w 58"/>
                <a:gd name="T89" fmla="*/ 6 h 58"/>
                <a:gd name="T90" fmla="*/ 29 w 58"/>
                <a:gd name="T91" fmla="*/ 4 h 58"/>
                <a:gd name="T92" fmla="*/ 39 w 58"/>
                <a:gd name="T93" fmla="*/ 6 h 58"/>
                <a:gd name="T94" fmla="*/ 47 w 58"/>
                <a:gd name="T95" fmla="*/ 11 h 58"/>
                <a:gd name="T96" fmla="*/ 52 w 58"/>
                <a:gd name="T97" fmla="*/ 19 h 58"/>
                <a:gd name="T98" fmla="*/ 54 w 58"/>
                <a:gd name="T99" fmla="*/ 29 h 5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8"/>
                <a:gd name="T151" fmla="*/ 0 h 58"/>
                <a:gd name="T152" fmla="*/ 58 w 58"/>
                <a:gd name="T153" fmla="*/ 58 h 5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8" h="58">
                  <a:moveTo>
                    <a:pt x="58" y="29"/>
                  </a:moveTo>
                  <a:lnTo>
                    <a:pt x="58" y="23"/>
                  </a:lnTo>
                  <a:lnTo>
                    <a:pt x="56" y="19"/>
                  </a:lnTo>
                  <a:lnTo>
                    <a:pt x="52" y="13"/>
                  </a:lnTo>
                  <a:lnTo>
                    <a:pt x="50" y="9"/>
                  </a:lnTo>
                  <a:lnTo>
                    <a:pt x="45" y="6"/>
                  </a:lnTo>
                  <a:lnTo>
                    <a:pt x="41" y="4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23" y="2"/>
                  </a:lnTo>
                  <a:lnTo>
                    <a:pt x="18" y="4"/>
                  </a:lnTo>
                  <a:lnTo>
                    <a:pt x="14" y="6"/>
                  </a:lnTo>
                  <a:lnTo>
                    <a:pt x="8" y="9"/>
                  </a:lnTo>
                  <a:lnTo>
                    <a:pt x="4" y="13"/>
                  </a:lnTo>
                  <a:lnTo>
                    <a:pt x="2" y="19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6"/>
                  </a:lnTo>
                  <a:lnTo>
                    <a:pt x="8" y="50"/>
                  </a:lnTo>
                  <a:lnTo>
                    <a:pt x="14" y="54"/>
                  </a:lnTo>
                  <a:lnTo>
                    <a:pt x="18" y="56"/>
                  </a:lnTo>
                  <a:lnTo>
                    <a:pt x="23" y="58"/>
                  </a:lnTo>
                  <a:lnTo>
                    <a:pt x="29" y="58"/>
                  </a:lnTo>
                  <a:lnTo>
                    <a:pt x="35" y="58"/>
                  </a:lnTo>
                  <a:lnTo>
                    <a:pt x="41" y="56"/>
                  </a:lnTo>
                  <a:lnTo>
                    <a:pt x="45" y="54"/>
                  </a:lnTo>
                  <a:lnTo>
                    <a:pt x="50" y="50"/>
                  </a:lnTo>
                  <a:lnTo>
                    <a:pt x="52" y="46"/>
                  </a:lnTo>
                  <a:lnTo>
                    <a:pt x="56" y="40"/>
                  </a:lnTo>
                  <a:lnTo>
                    <a:pt x="58" y="34"/>
                  </a:lnTo>
                  <a:lnTo>
                    <a:pt x="58" y="29"/>
                  </a:lnTo>
                  <a:close/>
                  <a:moveTo>
                    <a:pt x="54" y="29"/>
                  </a:moveTo>
                  <a:lnTo>
                    <a:pt x="52" y="40"/>
                  </a:lnTo>
                  <a:lnTo>
                    <a:pt x="47" y="48"/>
                  </a:lnTo>
                  <a:lnTo>
                    <a:pt x="39" y="52"/>
                  </a:lnTo>
                  <a:lnTo>
                    <a:pt x="29" y="54"/>
                  </a:lnTo>
                  <a:lnTo>
                    <a:pt x="20" y="52"/>
                  </a:lnTo>
                  <a:lnTo>
                    <a:pt x="12" y="48"/>
                  </a:lnTo>
                  <a:lnTo>
                    <a:pt x="6" y="40"/>
                  </a:lnTo>
                  <a:lnTo>
                    <a:pt x="4" y="29"/>
                  </a:lnTo>
                  <a:lnTo>
                    <a:pt x="6" y="19"/>
                  </a:lnTo>
                  <a:lnTo>
                    <a:pt x="12" y="11"/>
                  </a:lnTo>
                  <a:lnTo>
                    <a:pt x="20" y="6"/>
                  </a:lnTo>
                  <a:lnTo>
                    <a:pt x="29" y="4"/>
                  </a:lnTo>
                  <a:lnTo>
                    <a:pt x="39" y="6"/>
                  </a:lnTo>
                  <a:lnTo>
                    <a:pt x="47" y="11"/>
                  </a:lnTo>
                  <a:lnTo>
                    <a:pt x="52" y="19"/>
                  </a:lnTo>
                  <a:lnTo>
                    <a:pt x="54" y="29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43" name="Freeform 690">
              <a:extLst>
                <a:ext uri="{FF2B5EF4-FFF2-40B4-BE49-F238E27FC236}">
                  <a16:creationId xmlns:a16="http://schemas.microsoft.com/office/drawing/2014/main" id="{E47E5B68-5BE8-D2EF-E556-566C4C7796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22" y="2823"/>
              <a:ext cx="54" cy="54"/>
            </a:xfrm>
            <a:custGeom>
              <a:avLst/>
              <a:gdLst>
                <a:gd name="T0" fmla="*/ 54 w 54"/>
                <a:gd name="T1" fmla="*/ 27 h 54"/>
                <a:gd name="T2" fmla="*/ 54 w 54"/>
                <a:gd name="T3" fmla="*/ 23 h 54"/>
                <a:gd name="T4" fmla="*/ 52 w 54"/>
                <a:gd name="T5" fmla="*/ 17 h 54"/>
                <a:gd name="T6" fmla="*/ 50 w 54"/>
                <a:gd name="T7" fmla="*/ 13 h 54"/>
                <a:gd name="T8" fmla="*/ 46 w 54"/>
                <a:gd name="T9" fmla="*/ 9 h 54"/>
                <a:gd name="T10" fmla="*/ 43 w 54"/>
                <a:gd name="T11" fmla="*/ 5 h 54"/>
                <a:gd name="T12" fmla="*/ 37 w 54"/>
                <a:gd name="T13" fmla="*/ 4 h 54"/>
                <a:gd name="T14" fmla="*/ 33 w 54"/>
                <a:gd name="T15" fmla="*/ 2 h 54"/>
                <a:gd name="T16" fmla="*/ 27 w 54"/>
                <a:gd name="T17" fmla="*/ 0 h 54"/>
                <a:gd name="T18" fmla="*/ 21 w 54"/>
                <a:gd name="T19" fmla="*/ 2 h 54"/>
                <a:gd name="T20" fmla="*/ 16 w 54"/>
                <a:gd name="T21" fmla="*/ 4 h 54"/>
                <a:gd name="T22" fmla="*/ 12 w 54"/>
                <a:gd name="T23" fmla="*/ 5 h 54"/>
                <a:gd name="T24" fmla="*/ 8 w 54"/>
                <a:gd name="T25" fmla="*/ 9 h 54"/>
                <a:gd name="T26" fmla="*/ 4 w 54"/>
                <a:gd name="T27" fmla="*/ 13 h 54"/>
                <a:gd name="T28" fmla="*/ 2 w 54"/>
                <a:gd name="T29" fmla="*/ 17 h 54"/>
                <a:gd name="T30" fmla="*/ 0 w 54"/>
                <a:gd name="T31" fmla="*/ 23 h 54"/>
                <a:gd name="T32" fmla="*/ 0 w 54"/>
                <a:gd name="T33" fmla="*/ 27 h 54"/>
                <a:gd name="T34" fmla="*/ 0 w 54"/>
                <a:gd name="T35" fmla="*/ 32 h 54"/>
                <a:gd name="T36" fmla="*/ 2 w 54"/>
                <a:gd name="T37" fmla="*/ 38 h 54"/>
                <a:gd name="T38" fmla="*/ 4 w 54"/>
                <a:gd name="T39" fmla="*/ 42 h 54"/>
                <a:gd name="T40" fmla="*/ 8 w 54"/>
                <a:gd name="T41" fmla="*/ 46 h 54"/>
                <a:gd name="T42" fmla="*/ 12 w 54"/>
                <a:gd name="T43" fmla="*/ 50 h 54"/>
                <a:gd name="T44" fmla="*/ 16 w 54"/>
                <a:gd name="T45" fmla="*/ 52 h 54"/>
                <a:gd name="T46" fmla="*/ 21 w 54"/>
                <a:gd name="T47" fmla="*/ 54 h 54"/>
                <a:gd name="T48" fmla="*/ 27 w 54"/>
                <a:gd name="T49" fmla="*/ 54 h 54"/>
                <a:gd name="T50" fmla="*/ 33 w 54"/>
                <a:gd name="T51" fmla="*/ 54 h 54"/>
                <a:gd name="T52" fmla="*/ 37 w 54"/>
                <a:gd name="T53" fmla="*/ 52 h 54"/>
                <a:gd name="T54" fmla="*/ 43 w 54"/>
                <a:gd name="T55" fmla="*/ 50 h 54"/>
                <a:gd name="T56" fmla="*/ 46 w 54"/>
                <a:gd name="T57" fmla="*/ 46 h 54"/>
                <a:gd name="T58" fmla="*/ 50 w 54"/>
                <a:gd name="T59" fmla="*/ 42 h 54"/>
                <a:gd name="T60" fmla="*/ 52 w 54"/>
                <a:gd name="T61" fmla="*/ 38 h 54"/>
                <a:gd name="T62" fmla="*/ 54 w 54"/>
                <a:gd name="T63" fmla="*/ 32 h 54"/>
                <a:gd name="T64" fmla="*/ 54 w 54"/>
                <a:gd name="T65" fmla="*/ 27 h 54"/>
                <a:gd name="T66" fmla="*/ 50 w 54"/>
                <a:gd name="T67" fmla="*/ 27 h 54"/>
                <a:gd name="T68" fmla="*/ 48 w 54"/>
                <a:gd name="T69" fmla="*/ 36 h 54"/>
                <a:gd name="T70" fmla="*/ 43 w 54"/>
                <a:gd name="T71" fmla="*/ 44 h 54"/>
                <a:gd name="T72" fmla="*/ 37 w 54"/>
                <a:gd name="T73" fmla="*/ 50 h 54"/>
                <a:gd name="T74" fmla="*/ 27 w 54"/>
                <a:gd name="T75" fmla="*/ 50 h 54"/>
                <a:gd name="T76" fmla="*/ 18 w 54"/>
                <a:gd name="T77" fmla="*/ 50 h 54"/>
                <a:gd name="T78" fmla="*/ 10 w 54"/>
                <a:gd name="T79" fmla="*/ 44 h 54"/>
                <a:gd name="T80" fmla="*/ 6 w 54"/>
                <a:gd name="T81" fmla="*/ 36 h 54"/>
                <a:gd name="T82" fmla="*/ 4 w 54"/>
                <a:gd name="T83" fmla="*/ 27 h 54"/>
                <a:gd name="T84" fmla="*/ 6 w 54"/>
                <a:gd name="T85" fmla="*/ 19 h 54"/>
                <a:gd name="T86" fmla="*/ 10 w 54"/>
                <a:gd name="T87" fmla="*/ 11 h 54"/>
                <a:gd name="T88" fmla="*/ 18 w 54"/>
                <a:gd name="T89" fmla="*/ 5 h 54"/>
                <a:gd name="T90" fmla="*/ 27 w 54"/>
                <a:gd name="T91" fmla="*/ 4 h 54"/>
                <a:gd name="T92" fmla="*/ 37 w 54"/>
                <a:gd name="T93" fmla="*/ 5 h 54"/>
                <a:gd name="T94" fmla="*/ 43 w 54"/>
                <a:gd name="T95" fmla="*/ 11 h 54"/>
                <a:gd name="T96" fmla="*/ 48 w 54"/>
                <a:gd name="T97" fmla="*/ 19 h 54"/>
                <a:gd name="T98" fmla="*/ 50 w 54"/>
                <a:gd name="T99" fmla="*/ 27 h 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4"/>
                <a:gd name="T151" fmla="*/ 0 h 54"/>
                <a:gd name="T152" fmla="*/ 54 w 54"/>
                <a:gd name="T153" fmla="*/ 54 h 5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4" h="54">
                  <a:moveTo>
                    <a:pt x="54" y="27"/>
                  </a:moveTo>
                  <a:lnTo>
                    <a:pt x="54" y="23"/>
                  </a:lnTo>
                  <a:lnTo>
                    <a:pt x="52" y="17"/>
                  </a:lnTo>
                  <a:lnTo>
                    <a:pt x="50" y="13"/>
                  </a:lnTo>
                  <a:lnTo>
                    <a:pt x="46" y="9"/>
                  </a:lnTo>
                  <a:lnTo>
                    <a:pt x="43" y="5"/>
                  </a:lnTo>
                  <a:lnTo>
                    <a:pt x="37" y="4"/>
                  </a:lnTo>
                  <a:lnTo>
                    <a:pt x="33" y="2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6" y="4"/>
                  </a:lnTo>
                  <a:lnTo>
                    <a:pt x="12" y="5"/>
                  </a:lnTo>
                  <a:lnTo>
                    <a:pt x="8" y="9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2" y="38"/>
                  </a:lnTo>
                  <a:lnTo>
                    <a:pt x="4" y="42"/>
                  </a:lnTo>
                  <a:lnTo>
                    <a:pt x="8" y="46"/>
                  </a:lnTo>
                  <a:lnTo>
                    <a:pt x="12" y="50"/>
                  </a:lnTo>
                  <a:lnTo>
                    <a:pt x="16" y="52"/>
                  </a:lnTo>
                  <a:lnTo>
                    <a:pt x="21" y="54"/>
                  </a:lnTo>
                  <a:lnTo>
                    <a:pt x="27" y="54"/>
                  </a:lnTo>
                  <a:lnTo>
                    <a:pt x="33" y="54"/>
                  </a:lnTo>
                  <a:lnTo>
                    <a:pt x="37" y="52"/>
                  </a:lnTo>
                  <a:lnTo>
                    <a:pt x="43" y="50"/>
                  </a:lnTo>
                  <a:lnTo>
                    <a:pt x="46" y="46"/>
                  </a:lnTo>
                  <a:lnTo>
                    <a:pt x="50" y="42"/>
                  </a:lnTo>
                  <a:lnTo>
                    <a:pt x="52" y="38"/>
                  </a:lnTo>
                  <a:lnTo>
                    <a:pt x="54" y="32"/>
                  </a:lnTo>
                  <a:lnTo>
                    <a:pt x="54" y="27"/>
                  </a:lnTo>
                  <a:close/>
                  <a:moveTo>
                    <a:pt x="50" y="27"/>
                  </a:moveTo>
                  <a:lnTo>
                    <a:pt x="48" y="36"/>
                  </a:lnTo>
                  <a:lnTo>
                    <a:pt x="43" y="44"/>
                  </a:lnTo>
                  <a:lnTo>
                    <a:pt x="37" y="50"/>
                  </a:lnTo>
                  <a:lnTo>
                    <a:pt x="27" y="50"/>
                  </a:lnTo>
                  <a:lnTo>
                    <a:pt x="18" y="50"/>
                  </a:lnTo>
                  <a:lnTo>
                    <a:pt x="10" y="44"/>
                  </a:lnTo>
                  <a:lnTo>
                    <a:pt x="6" y="36"/>
                  </a:lnTo>
                  <a:lnTo>
                    <a:pt x="4" y="27"/>
                  </a:lnTo>
                  <a:lnTo>
                    <a:pt x="6" y="19"/>
                  </a:lnTo>
                  <a:lnTo>
                    <a:pt x="10" y="11"/>
                  </a:lnTo>
                  <a:lnTo>
                    <a:pt x="18" y="5"/>
                  </a:lnTo>
                  <a:lnTo>
                    <a:pt x="27" y="4"/>
                  </a:lnTo>
                  <a:lnTo>
                    <a:pt x="37" y="5"/>
                  </a:lnTo>
                  <a:lnTo>
                    <a:pt x="43" y="11"/>
                  </a:lnTo>
                  <a:lnTo>
                    <a:pt x="48" y="19"/>
                  </a:lnTo>
                  <a:lnTo>
                    <a:pt x="50" y="27"/>
                  </a:lnTo>
                  <a:close/>
                </a:path>
              </a:pathLst>
            </a:custGeom>
            <a:solidFill>
              <a:srgbClr val="E9E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44" name="Freeform 691">
              <a:extLst>
                <a:ext uri="{FF2B5EF4-FFF2-40B4-BE49-F238E27FC236}">
                  <a16:creationId xmlns:a16="http://schemas.microsoft.com/office/drawing/2014/main" id="{BFF152D9-DCA2-B20D-ADBE-F6E2FD80C8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24" y="2825"/>
              <a:ext cx="50" cy="50"/>
            </a:xfrm>
            <a:custGeom>
              <a:avLst/>
              <a:gdLst>
                <a:gd name="T0" fmla="*/ 50 w 50"/>
                <a:gd name="T1" fmla="*/ 25 h 50"/>
                <a:gd name="T2" fmla="*/ 48 w 50"/>
                <a:gd name="T3" fmla="*/ 15 h 50"/>
                <a:gd name="T4" fmla="*/ 43 w 50"/>
                <a:gd name="T5" fmla="*/ 7 h 50"/>
                <a:gd name="T6" fmla="*/ 35 w 50"/>
                <a:gd name="T7" fmla="*/ 2 h 50"/>
                <a:gd name="T8" fmla="*/ 25 w 50"/>
                <a:gd name="T9" fmla="*/ 0 h 50"/>
                <a:gd name="T10" fmla="*/ 16 w 50"/>
                <a:gd name="T11" fmla="*/ 2 h 50"/>
                <a:gd name="T12" fmla="*/ 8 w 50"/>
                <a:gd name="T13" fmla="*/ 7 h 50"/>
                <a:gd name="T14" fmla="*/ 2 w 50"/>
                <a:gd name="T15" fmla="*/ 15 h 50"/>
                <a:gd name="T16" fmla="*/ 0 w 50"/>
                <a:gd name="T17" fmla="*/ 25 h 50"/>
                <a:gd name="T18" fmla="*/ 2 w 50"/>
                <a:gd name="T19" fmla="*/ 36 h 50"/>
                <a:gd name="T20" fmla="*/ 8 w 50"/>
                <a:gd name="T21" fmla="*/ 44 h 50"/>
                <a:gd name="T22" fmla="*/ 16 w 50"/>
                <a:gd name="T23" fmla="*/ 48 h 50"/>
                <a:gd name="T24" fmla="*/ 25 w 50"/>
                <a:gd name="T25" fmla="*/ 50 h 50"/>
                <a:gd name="T26" fmla="*/ 35 w 50"/>
                <a:gd name="T27" fmla="*/ 48 h 50"/>
                <a:gd name="T28" fmla="*/ 43 w 50"/>
                <a:gd name="T29" fmla="*/ 44 h 50"/>
                <a:gd name="T30" fmla="*/ 48 w 50"/>
                <a:gd name="T31" fmla="*/ 36 h 50"/>
                <a:gd name="T32" fmla="*/ 50 w 50"/>
                <a:gd name="T33" fmla="*/ 25 h 50"/>
                <a:gd name="T34" fmla="*/ 46 w 50"/>
                <a:gd name="T35" fmla="*/ 25 h 50"/>
                <a:gd name="T36" fmla="*/ 44 w 50"/>
                <a:gd name="T37" fmla="*/ 34 h 50"/>
                <a:gd name="T38" fmla="*/ 41 w 50"/>
                <a:gd name="T39" fmla="*/ 40 h 50"/>
                <a:gd name="T40" fmla="*/ 33 w 50"/>
                <a:gd name="T41" fmla="*/ 46 h 50"/>
                <a:gd name="T42" fmla="*/ 25 w 50"/>
                <a:gd name="T43" fmla="*/ 46 h 50"/>
                <a:gd name="T44" fmla="*/ 18 w 50"/>
                <a:gd name="T45" fmla="*/ 46 h 50"/>
                <a:gd name="T46" fmla="*/ 10 w 50"/>
                <a:gd name="T47" fmla="*/ 40 h 50"/>
                <a:gd name="T48" fmla="*/ 6 w 50"/>
                <a:gd name="T49" fmla="*/ 34 h 50"/>
                <a:gd name="T50" fmla="*/ 4 w 50"/>
                <a:gd name="T51" fmla="*/ 25 h 50"/>
                <a:gd name="T52" fmla="*/ 6 w 50"/>
                <a:gd name="T53" fmla="*/ 17 h 50"/>
                <a:gd name="T54" fmla="*/ 10 w 50"/>
                <a:gd name="T55" fmla="*/ 11 h 50"/>
                <a:gd name="T56" fmla="*/ 18 w 50"/>
                <a:gd name="T57" fmla="*/ 5 h 50"/>
                <a:gd name="T58" fmla="*/ 25 w 50"/>
                <a:gd name="T59" fmla="*/ 3 h 50"/>
                <a:gd name="T60" fmla="*/ 33 w 50"/>
                <a:gd name="T61" fmla="*/ 5 h 50"/>
                <a:gd name="T62" fmla="*/ 41 w 50"/>
                <a:gd name="T63" fmla="*/ 11 h 50"/>
                <a:gd name="T64" fmla="*/ 44 w 50"/>
                <a:gd name="T65" fmla="*/ 17 h 50"/>
                <a:gd name="T66" fmla="*/ 46 w 50"/>
                <a:gd name="T67" fmla="*/ 25 h 5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0"/>
                <a:gd name="T103" fmla="*/ 0 h 50"/>
                <a:gd name="T104" fmla="*/ 50 w 50"/>
                <a:gd name="T105" fmla="*/ 50 h 5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0" h="50">
                  <a:moveTo>
                    <a:pt x="50" y="25"/>
                  </a:moveTo>
                  <a:lnTo>
                    <a:pt x="48" y="15"/>
                  </a:lnTo>
                  <a:lnTo>
                    <a:pt x="43" y="7"/>
                  </a:lnTo>
                  <a:lnTo>
                    <a:pt x="35" y="2"/>
                  </a:lnTo>
                  <a:lnTo>
                    <a:pt x="25" y="0"/>
                  </a:lnTo>
                  <a:lnTo>
                    <a:pt x="16" y="2"/>
                  </a:lnTo>
                  <a:lnTo>
                    <a:pt x="8" y="7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6"/>
                  </a:lnTo>
                  <a:lnTo>
                    <a:pt x="8" y="44"/>
                  </a:lnTo>
                  <a:lnTo>
                    <a:pt x="16" y="48"/>
                  </a:lnTo>
                  <a:lnTo>
                    <a:pt x="25" y="50"/>
                  </a:lnTo>
                  <a:lnTo>
                    <a:pt x="35" y="48"/>
                  </a:lnTo>
                  <a:lnTo>
                    <a:pt x="43" y="44"/>
                  </a:lnTo>
                  <a:lnTo>
                    <a:pt x="48" y="36"/>
                  </a:lnTo>
                  <a:lnTo>
                    <a:pt x="50" y="25"/>
                  </a:lnTo>
                  <a:close/>
                  <a:moveTo>
                    <a:pt x="46" y="25"/>
                  </a:moveTo>
                  <a:lnTo>
                    <a:pt x="44" y="34"/>
                  </a:lnTo>
                  <a:lnTo>
                    <a:pt x="41" y="40"/>
                  </a:lnTo>
                  <a:lnTo>
                    <a:pt x="33" y="46"/>
                  </a:lnTo>
                  <a:lnTo>
                    <a:pt x="25" y="46"/>
                  </a:lnTo>
                  <a:lnTo>
                    <a:pt x="18" y="46"/>
                  </a:lnTo>
                  <a:lnTo>
                    <a:pt x="10" y="40"/>
                  </a:lnTo>
                  <a:lnTo>
                    <a:pt x="6" y="34"/>
                  </a:lnTo>
                  <a:lnTo>
                    <a:pt x="4" y="25"/>
                  </a:lnTo>
                  <a:lnTo>
                    <a:pt x="6" y="17"/>
                  </a:lnTo>
                  <a:lnTo>
                    <a:pt x="10" y="11"/>
                  </a:lnTo>
                  <a:lnTo>
                    <a:pt x="18" y="5"/>
                  </a:lnTo>
                  <a:lnTo>
                    <a:pt x="25" y="3"/>
                  </a:lnTo>
                  <a:lnTo>
                    <a:pt x="33" y="5"/>
                  </a:lnTo>
                  <a:lnTo>
                    <a:pt x="41" y="11"/>
                  </a:lnTo>
                  <a:lnTo>
                    <a:pt x="44" y="17"/>
                  </a:lnTo>
                  <a:lnTo>
                    <a:pt x="46" y="25"/>
                  </a:lnTo>
                  <a:close/>
                </a:path>
              </a:pathLst>
            </a:custGeom>
            <a:solidFill>
              <a:srgbClr val="EBE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45" name="Freeform 692">
              <a:extLst>
                <a:ext uri="{FF2B5EF4-FFF2-40B4-BE49-F238E27FC236}">
                  <a16:creationId xmlns:a16="http://schemas.microsoft.com/office/drawing/2014/main" id="{96C63685-9A31-5508-F534-58D0AF9DA4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26" y="2827"/>
              <a:ext cx="46" cy="46"/>
            </a:xfrm>
            <a:custGeom>
              <a:avLst/>
              <a:gdLst>
                <a:gd name="T0" fmla="*/ 46 w 46"/>
                <a:gd name="T1" fmla="*/ 23 h 46"/>
                <a:gd name="T2" fmla="*/ 44 w 46"/>
                <a:gd name="T3" fmla="*/ 15 h 46"/>
                <a:gd name="T4" fmla="*/ 39 w 46"/>
                <a:gd name="T5" fmla="*/ 7 h 46"/>
                <a:gd name="T6" fmla="*/ 33 w 46"/>
                <a:gd name="T7" fmla="*/ 1 h 46"/>
                <a:gd name="T8" fmla="*/ 23 w 46"/>
                <a:gd name="T9" fmla="*/ 0 h 46"/>
                <a:gd name="T10" fmla="*/ 14 w 46"/>
                <a:gd name="T11" fmla="*/ 1 h 46"/>
                <a:gd name="T12" fmla="*/ 6 w 46"/>
                <a:gd name="T13" fmla="*/ 7 h 46"/>
                <a:gd name="T14" fmla="*/ 2 w 46"/>
                <a:gd name="T15" fmla="*/ 15 h 46"/>
                <a:gd name="T16" fmla="*/ 0 w 46"/>
                <a:gd name="T17" fmla="*/ 23 h 46"/>
                <a:gd name="T18" fmla="*/ 2 w 46"/>
                <a:gd name="T19" fmla="*/ 32 h 46"/>
                <a:gd name="T20" fmla="*/ 6 w 46"/>
                <a:gd name="T21" fmla="*/ 40 h 46"/>
                <a:gd name="T22" fmla="*/ 14 w 46"/>
                <a:gd name="T23" fmla="*/ 46 h 46"/>
                <a:gd name="T24" fmla="*/ 23 w 46"/>
                <a:gd name="T25" fmla="*/ 46 h 46"/>
                <a:gd name="T26" fmla="*/ 33 w 46"/>
                <a:gd name="T27" fmla="*/ 46 h 46"/>
                <a:gd name="T28" fmla="*/ 39 w 46"/>
                <a:gd name="T29" fmla="*/ 40 h 46"/>
                <a:gd name="T30" fmla="*/ 44 w 46"/>
                <a:gd name="T31" fmla="*/ 32 h 46"/>
                <a:gd name="T32" fmla="*/ 46 w 46"/>
                <a:gd name="T33" fmla="*/ 23 h 46"/>
                <a:gd name="T34" fmla="*/ 42 w 46"/>
                <a:gd name="T35" fmla="*/ 23 h 46"/>
                <a:gd name="T36" fmla="*/ 41 w 46"/>
                <a:gd name="T37" fmla="*/ 30 h 46"/>
                <a:gd name="T38" fmla="*/ 37 w 46"/>
                <a:gd name="T39" fmla="*/ 38 h 46"/>
                <a:gd name="T40" fmla="*/ 31 w 46"/>
                <a:gd name="T41" fmla="*/ 42 h 46"/>
                <a:gd name="T42" fmla="*/ 23 w 46"/>
                <a:gd name="T43" fmla="*/ 42 h 46"/>
                <a:gd name="T44" fmla="*/ 16 w 46"/>
                <a:gd name="T45" fmla="*/ 42 h 46"/>
                <a:gd name="T46" fmla="*/ 10 w 46"/>
                <a:gd name="T47" fmla="*/ 38 h 46"/>
                <a:gd name="T48" fmla="*/ 6 w 46"/>
                <a:gd name="T49" fmla="*/ 30 h 46"/>
                <a:gd name="T50" fmla="*/ 4 w 46"/>
                <a:gd name="T51" fmla="*/ 23 h 46"/>
                <a:gd name="T52" fmla="*/ 6 w 46"/>
                <a:gd name="T53" fmla="*/ 17 h 46"/>
                <a:gd name="T54" fmla="*/ 10 w 46"/>
                <a:gd name="T55" fmla="*/ 9 h 46"/>
                <a:gd name="T56" fmla="*/ 16 w 46"/>
                <a:gd name="T57" fmla="*/ 5 h 46"/>
                <a:gd name="T58" fmla="*/ 23 w 46"/>
                <a:gd name="T59" fmla="*/ 3 h 46"/>
                <a:gd name="T60" fmla="*/ 31 w 46"/>
                <a:gd name="T61" fmla="*/ 5 h 46"/>
                <a:gd name="T62" fmla="*/ 37 w 46"/>
                <a:gd name="T63" fmla="*/ 9 h 46"/>
                <a:gd name="T64" fmla="*/ 41 w 46"/>
                <a:gd name="T65" fmla="*/ 17 h 46"/>
                <a:gd name="T66" fmla="*/ 42 w 46"/>
                <a:gd name="T67" fmla="*/ 23 h 4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6"/>
                <a:gd name="T103" fmla="*/ 0 h 46"/>
                <a:gd name="T104" fmla="*/ 46 w 46"/>
                <a:gd name="T105" fmla="*/ 46 h 4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6" h="46">
                  <a:moveTo>
                    <a:pt x="46" y="23"/>
                  </a:moveTo>
                  <a:lnTo>
                    <a:pt x="44" y="15"/>
                  </a:lnTo>
                  <a:lnTo>
                    <a:pt x="39" y="7"/>
                  </a:lnTo>
                  <a:lnTo>
                    <a:pt x="33" y="1"/>
                  </a:lnTo>
                  <a:lnTo>
                    <a:pt x="23" y="0"/>
                  </a:lnTo>
                  <a:lnTo>
                    <a:pt x="14" y="1"/>
                  </a:lnTo>
                  <a:lnTo>
                    <a:pt x="6" y="7"/>
                  </a:lnTo>
                  <a:lnTo>
                    <a:pt x="2" y="15"/>
                  </a:lnTo>
                  <a:lnTo>
                    <a:pt x="0" y="23"/>
                  </a:lnTo>
                  <a:lnTo>
                    <a:pt x="2" y="32"/>
                  </a:lnTo>
                  <a:lnTo>
                    <a:pt x="6" y="40"/>
                  </a:lnTo>
                  <a:lnTo>
                    <a:pt x="14" y="46"/>
                  </a:lnTo>
                  <a:lnTo>
                    <a:pt x="23" y="46"/>
                  </a:lnTo>
                  <a:lnTo>
                    <a:pt x="33" y="46"/>
                  </a:lnTo>
                  <a:lnTo>
                    <a:pt x="39" y="40"/>
                  </a:lnTo>
                  <a:lnTo>
                    <a:pt x="44" y="32"/>
                  </a:lnTo>
                  <a:lnTo>
                    <a:pt x="46" y="23"/>
                  </a:lnTo>
                  <a:close/>
                  <a:moveTo>
                    <a:pt x="42" y="23"/>
                  </a:moveTo>
                  <a:lnTo>
                    <a:pt x="41" y="30"/>
                  </a:lnTo>
                  <a:lnTo>
                    <a:pt x="37" y="38"/>
                  </a:lnTo>
                  <a:lnTo>
                    <a:pt x="31" y="42"/>
                  </a:lnTo>
                  <a:lnTo>
                    <a:pt x="23" y="42"/>
                  </a:lnTo>
                  <a:lnTo>
                    <a:pt x="16" y="42"/>
                  </a:lnTo>
                  <a:lnTo>
                    <a:pt x="10" y="38"/>
                  </a:lnTo>
                  <a:lnTo>
                    <a:pt x="6" y="30"/>
                  </a:lnTo>
                  <a:lnTo>
                    <a:pt x="4" y="23"/>
                  </a:lnTo>
                  <a:lnTo>
                    <a:pt x="6" y="17"/>
                  </a:lnTo>
                  <a:lnTo>
                    <a:pt x="10" y="9"/>
                  </a:lnTo>
                  <a:lnTo>
                    <a:pt x="16" y="5"/>
                  </a:lnTo>
                  <a:lnTo>
                    <a:pt x="23" y="3"/>
                  </a:lnTo>
                  <a:lnTo>
                    <a:pt x="31" y="5"/>
                  </a:lnTo>
                  <a:lnTo>
                    <a:pt x="37" y="9"/>
                  </a:lnTo>
                  <a:lnTo>
                    <a:pt x="41" y="17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46" name="Freeform 693">
              <a:extLst>
                <a:ext uri="{FF2B5EF4-FFF2-40B4-BE49-F238E27FC236}">
                  <a16:creationId xmlns:a16="http://schemas.microsoft.com/office/drawing/2014/main" id="{269C95AA-F19E-3378-2213-1775681E1B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28" y="2828"/>
              <a:ext cx="42" cy="43"/>
            </a:xfrm>
            <a:custGeom>
              <a:avLst/>
              <a:gdLst>
                <a:gd name="T0" fmla="*/ 42 w 42"/>
                <a:gd name="T1" fmla="*/ 22 h 43"/>
                <a:gd name="T2" fmla="*/ 40 w 42"/>
                <a:gd name="T3" fmla="*/ 14 h 43"/>
                <a:gd name="T4" fmla="*/ 37 w 42"/>
                <a:gd name="T5" fmla="*/ 8 h 43"/>
                <a:gd name="T6" fmla="*/ 29 w 42"/>
                <a:gd name="T7" fmla="*/ 2 h 43"/>
                <a:gd name="T8" fmla="*/ 21 w 42"/>
                <a:gd name="T9" fmla="*/ 0 h 43"/>
                <a:gd name="T10" fmla="*/ 14 w 42"/>
                <a:gd name="T11" fmla="*/ 2 h 43"/>
                <a:gd name="T12" fmla="*/ 6 w 42"/>
                <a:gd name="T13" fmla="*/ 8 h 43"/>
                <a:gd name="T14" fmla="*/ 2 w 42"/>
                <a:gd name="T15" fmla="*/ 14 h 43"/>
                <a:gd name="T16" fmla="*/ 0 w 42"/>
                <a:gd name="T17" fmla="*/ 22 h 43"/>
                <a:gd name="T18" fmla="*/ 2 w 42"/>
                <a:gd name="T19" fmla="*/ 31 h 43"/>
                <a:gd name="T20" fmla="*/ 6 w 42"/>
                <a:gd name="T21" fmla="*/ 37 h 43"/>
                <a:gd name="T22" fmla="*/ 14 w 42"/>
                <a:gd name="T23" fmla="*/ 43 h 43"/>
                <a:gd name="T24" fmla="*/ 21 w 42"/>
                <a:gd name="T25" fmla="*/ 43 h 43"/>
                <a:gd name="T26" fmla="*/ 29 w 42"/>
                <a:gd name="T27" fmla="*/ 43 h 43"/>
                <a:gd name="T28" fmla="*/ 37 w 42"/>
                <a:gd name="T29" fmla="*/ 37 h 43"/>
                <a:gd name="T30" fmla="*/ 40 w 42"/>
                <a:gd name="T31" fmla="*/ 31 h 43"/>
                <a:gd name="T32" fmla="*/ 42 w 42"/>
                <a:gd name="T33" fmla="*/ 22 h 43"/>
                <a:gd name="T34" fmla="*/ 39 w 42"/>
                <a:gd name="T35" fmla="*/ 22 h 43"/>
                <a:gd name="T36" fmla="*/ 37 w 42"/>
                <a:gd name="T37" fmla="*/ 29 h 43"/>
                <a:gd name="T38" fmla="*/ 33 w 42"/>
                <a:gd name="T39" fmla="*/ 35 h 43"/>
                <a:gd name="T40" fmla="*/ 27 w 42"/>
                <a:gd name="T41" fmla="*/ 39 h 43"/>
                <a:gd name="T42" fmla="*/ 21 w 42"/>
                <a:gd name="T43" fmla="*/ 39 h 43"/>
                <a:gd name="T44" fmla="*/ 14 w 42"/>
                <a:gd name="T45" fmla="*/ 39 h 43"/>
                <a:gd name="T46" fmla="*/ 10 w 42"/>
                <a:gd name="T47" fmla="*/ 35 h 43"/>
                <a:gd name="T48" fmla="*/ 6 w 42"/>
                <a:gd name="T49" fmla="*/ 29 h 43"/>
                <a:gd name="T50" fmla="*/ 4 w 42"/>
                <a:gd name="T51" fmla="*/ 22 h 43"/>
                <a:gd name="T52" fmla="*/ 6 w 42"/>
                <a:gd name="T53" fmla="*/ 16 h 43"/>
                <a:gd name="T54" fmla="*/ 10 w 42"/>
                <a:gd name="T55" fmla="*/ 10 h 43"/>
                <a:gd name="T56" fmla="*/ 14 w 42"/>
                <a:gd name="T57" fmla="*/ 6 h 43"/>
                <a:gd name="T58" fmla="*/ 21 w 42"/>
                <a:gd name="T59" fmla="*/ 4 h 43"/>
                <a:gd name="T60" fmla="*/ 27 w 42"/>
                <a:gd name="T61" fmla="*/ 6 h 43"/>
                <a:gd name="T62" fmla="*/ 33 w 42"/>
                <a:gd name="T63" fmla="*/ 10 h 43"/>
                <a:gd name="T64" fmla="*/ 37 w 42"/>
                <a:gd name="T65" fmla="*/ 16 h 43"/>
                <a:gd name="T66" fmla="*/ 39 w 42"/>
                <a:gd name="T67" fmla="*/ 22 h 4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2"/>
                <a:gd name="T103" fmla="*/ 0 h 43"/>
                <a:gd name="T104" fmla="*/ 42 w 42"/>
                <a:gd name="T105" fmla="*/ 43 h 4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2" h="43">
                  <a:moveTo>
                    <a:pt x="42" y="22"/>
                  </a:moveTo>
                  <a:lnTo>
                    <a:pt x="40" y="14"/>
                  </a:lnTo>
                  <a:lnTo>
                    <a:pt x="37" y="8"/>
                  </a:lnTo>
                  <a:lnTo>
                    <a:pt x="29" y="2"/>
                  </a:lnTo>
                  <a:lnTo>
                    <a:pt x="21" y="0"/>
                  </a:lnTo>
                  <a:lnTo>
                    <a:pt x="14" y="2"/>
                  </a:lnTo>
                  <a:lnTo>
                    <a:pt x="6" y="8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2" y="31"/>
                  </a:lnTo>
                  <a:lnTo>
                    <a:pt x="6" y="37"/>
                  </a:lnTo>
                  <a:lnTo>
                    <a:pt x="14" y="43"/>
                  </a:lnTo>
                  <a:lnTo>
                    <a:pt x="21" y="43"/>
                  </a:lnTo>
                  <a:lnTo>
                    <a:pt x="29" y="43"/>
                  </a:lnTo>
                  <a:lnTo>
                    <a:pt x="37" y="37"/>
                  </a:lnTo>
                  <a:lnTo>
                    <a:pt x="40" y="31"/>
                  </a:lnTo>
                  <a:lnTo>
                    <a:pt x="42" y="22"/>
                  </a:lnTo>
                  <a:close/>
                  <a:moveTo>
                    <a:pt x="39" y="22"/>
                  </a:moveTo>
                  <a:lnTo>
                    <a:pt x="37" y="29"/>
                  </a:lnTo>
                  <a:lnTo>
                    <a:pt x="33" y="35"/>
                  </a:lnTo>
                  <a:lnTo>
                    <a:pt x="27" y="39"/>
                  </a:lnTo>
                  <a:lnTo>
                    <a:pt x="21" y="39"/>
                  </a:lnTo>
                  <a:lnTo>
                    <a:pt x="14" y="39"/>
                  </a:lnTo>
                  <a:lnTo>
                    <a:pt x="10" y="35"/>
                  </a:lnTo>
                  <a:lnTo>
                    <a:pt x="6" y="29"/>
                  </a:lnTo>
                  <a:lnTo>
                    <a:pt x="4" y="22"/>
                  </a:lnTo>
                  <a:lnTo>
                    <a:pt x="6" y="16"/>
                  </a:lnTo>
                  <a:lnTo>
                    <a:pt x="10" y="10"/>
                  </a:lnTo>
                  <a:lnTo>
                    <a:pt x="14" y="6"/>
                  </a:lnTo>
                  <a:lnTo>
                    <a:pt x="21" y="4"/>
                  </a:lnTo>
                  <a:lnTo>
                    <a:pt x="27" y="6"/>
                  </a:lnTo>
                  <a:lnTo>
                    <a:pt x="33" y="10"/>
                  </a:lnTo>
                  <a:lnTo>
                    <a:pt x="37" y="16"/>
                  </a:lnTo>
                  <a:lnTo>
                    <a:pt x="39" y="22"/>
                  </a:lnTo>
                  <a:close/>
                </a:path>
              </a:pathLst>
            </a:custGeom>
            <a:solidFill>
              <a:srgbClr val="EFE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47" name="Freeform 694">
              <a:extLst>
                <a:ext uri="{FF2B5EF4-FFF2-40B4-BE49-F238E27FC236}">
                  <a16:creationId xmlns:a16="http://schemas.microsoft.com/office/drawing/2014/main" id="{6D19B6EC-074C-688D-0641-65C3027AE7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30" y="2830"/>
              <a:ext cx="38" cy="39"/>
            </a:xfrm>
            <a:custGeom>
              <a:avLst/>
              <a:gdLst>
                <a:gd name="T0" fmla="*/ 38 w 38"/>
                <a:gd name="T1" fmla="*/ 20 h 39"/>
                <a:gd name="T2" fmla="*/ 37 w 38"/>
                <a:gd name="T3" fmla="*/ 14 h 39"/>
                <a:gd name="T4" fmla="*/ 33 w 38"/>
                <a:gd name="T5" fmla="*/ 6 h 39"/>
                <a:gd name="T6" fmla="*/ 27 w 38"/>
                <a:gd name="T7" fmla="*/ 2 h 39"/>
                <a:gd name="T8" fmla="*/ 19 w 38"/>
                <a:gd name="T9" fmla="*/ 0 h 39"/>
                <a:gd name="T10" fmla="*/ 12 w 38"/>
                <a:gd name="T11" fmla="*/ 2 h 39"/>
                <a:gd name="T12" fmla="*/ 6 w 38"/>
                <a:gd name="T13" fmla="*/ 6 h 39"/>
                <a:gd name="T14" fmla="*/ 2 w 38"/>
                <a:gd name="T15" fmla="*/ 14 h 39"/>
                <a:gd name="T16" fmla="*/ 0 w 38"/>
                <a:gd name="T17" fmla="*/ 20 h 39"/>
                <a:gd name="T18" fmla="*/ 2 w 38"/>
                <a:gd name="T19" fmla="*/ 27 h 39"/>
                <a:gd name="T20" fmla="*/ 6 w 38"/>
                <a:gd name="T21" fmla="*/ 35 h 39"/>
                <a:gd name="T22" fmla="*/ 12 w 38"/>
                <a:gd name="T23" fmla="*/ 39 h 39"/>
                <a:gd name="T24" fmla="*/ 19 w 38"/>
                <a:gd name="T25" fmla="*/ 39 h 39"/>
                <a:gd name="T26" fmla="*/ 27 w 38"/>
                <a:gd name="T27" fmla="*/ 39 h 39"/>
                <a:gd name="T28" fmla="*/ 33 w 38"/>
                <a:gd name="T29" fmla="*/ 35 h 39"/>
                <a:gd name="T30" fmla="*/ 37 w 38"/>
                <a:gd name="T31" fmla="*/ 27 h 39"/>
                <a:gd name="T32" fmla="*/ 38 w 38"/>
                <a:gd name="T33" fmla="*/ 20 h 39"/>
                <a:gd name="T34" fmla="*/ 35 w 38"/>
                <a:gd name="T35" fmla="*/ 20 h 39"/>
                <a:gd name="T36" fmla="*/ 33 w 38"/>
                <a:gd name="T37" fmla="*/ 27 h 39"/>
                <a:gd name="T38" fmla="*/ 31 w 38"/>
                <a:gd name="T39" fmla="*/ 31 h 39"/>
                <a:gd name="T40" fmla="*/ 25 w 38"/>
                <a:gd name="T41" fmla="*/ 35 h 39"/>
                <a:gd name="T42" fmla="*/ 19 w 38"/>
                <a:gd name="T43" fmla="*/ 35 h 39"/>
                <a:gd name="T44" fmla="*/ 13 w 38"/>
                <a:gd name="T45" fmla="*/ 35 h 39"/>
                <a:gd name="T46" fmla="*/ 8 w 38"/>
                <a:gd name="T47" fmla="*/ 31 h 39"/>
                <a:gd name="T48" fmla="*/ 6 w 38"/>
                <a:gd name="T49" fmla="*/ 27 h 39"/>
                <a:gd name="T50" fmla="*/ 4 w 38"/>
                <a:gd name="T51" fmla="*/ 20 h 39"/>
                <a:gd name="T52" fmla="*/ 6 w 38"/>
                <a:gd name="T53" fmla="*/ 14 h 39"/>
                <a:gd name="T54" fmla="*/ 8 w 38"/>
                <a:gd name="T55" fmla="*/ 10 h 39"/>
                <a:gd name="T56" fmla="*/ 13 w 38"/>
                <a:gd name="T57" fmla="*/ 6 h 39"/>
                <a:gd name="T58" fmla="*/ 19 w 38"/>
                <a:gd name="T59" fmla="*/ 4 h 39"/>
                <a:gd name="T60" fmla="*/ 25 w 38"/>
                <a:gd name="T61" fmla="*/ 6 h 39"/>
                <a:gd name="T62" fmla="*/ 31 w 38"/>
                <a:gd name="T63" fmla="*/ 10 h 39"/>
                <a:gd name="T64" fmla="*/ 33 w 38"/>
                <a:gd name="T65" fmla="*/ 14 h 39"/>
                <a:gd name="T66" fmla="*/ 35 w 38"/>
                <a:gd name="T67" fmla="*/ 20 h 3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8"/>
                <a:gd name="T103" fmla="*/ 0 h 39"/>
                <a:gd name="T104" fmla="*/ 38 w 38"/>
                <a:gd name="T105" fmla="*/ 39 h 3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8" h="39">
                  <a:moveTo>
                    <a:pt x="38" y="20"/>
                  </a:moveTo>
                  <a:lnTo>
                    <a:pt x="37" y="14"/>
                  </a:lnTo>
                  <a:lnTo>
                    <a:pt x="33" y="6"/>
                  </a:lnTo>
                  <a:lnTo>
                    <a:pt x="27" y="2"/>
                  </a:lnTo>
                  <a:lnTo>
                    <a:pt x="19" y="0"/>
                  </a:lnTo>
                  <a:lnTo>
                    <a:pt x="12" y="2"/>
                  </a:lnTo>
                  <a:lnTo>
                    <a:pt x="6" y="6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2" y="27"/>
                  </a:lnTo>
                  <a:lnTo>
                    <a:pt x="6" y="35"/>
                  </a:lnTo>
                  <a:lnTo>
                    <a:pt x="12" y="39"/>
                  </a:lnTo>
                  <a:lnTo>
                    <a:pt x="19" y="39"/>
                  </a:lnTo>
                  <a:lnTo>
                    <a:pt x="27" y="39"/>
                  </a:lnTo>
                  <a:lnTo>
                    <a:pt x="33" y="35"/>
                  </a:lnTo>
                  <a:lnTo>
                    <a:pt x="37" y="27"/>
                  </a:lnTo>
                  <a:lnTo>
                    <a:pt x="38" y="20"/>
                  </a:lnTo>
                  <a:close/>
                  <a:moveTo>
                    <a:pt x="35" y="20"/>
                  </a:moveTo>
                  <a:lnTo>
                    <a:pt x="33" y="27"/>
                  </a:lnTo>
                  <a:lnTo>
                    <a:pt x="31" y="31"/>
                  </a:lnTo>
                  <a:lnTo>
                    <a:pt x="25" y="35"/>
                  </a:lnTo>
                  <a:lnTo>
                    <a:pt x="19" y="35"/>
                  </a:lnTo>
                  <a:lnTo>
                    <a:pt x="13" y="35"/>
                  </a:lnTo>
                  <a:lnTo>
                    <a:pt x="8" y="31"/>
                  </a:lnTo>
                  <a:lnTo>
                    <a:pt x="6" y="27"/>
                  </a:lnTo>
                  <a:lnTo>
                    <a:pt x="4" y="20"/>
                  </a:lnTo>
                  <a:lnTo>
                    <a:pt x="6" y="14"/>
                  </a:lnTo>
                  <a:lnTo>
                    <a:pt x="8" y="10"/>
                  </a:lnTo>
                  <a:lnTo>
                    <a:pt x="13" y="6"/>
                  </a:lnTo>
                  <a:lnTo>
                    <a:pt x="19" y="4"/>
                  </a:lnTo>
                  <a:lnTo>
                    <a:pt x="25" y="6"/>
                  </a:lnTo>
                  <a:lnTo>
                    <a:pt x="31" y="10"/>
                  </a:lnTo>
                  <a:lnTo>
                    <a:pt x="33" y="14"/>
                  </a:lnTo>
                  <a:lnTo>
                    <a:pt x="35" y="20"/>
                  </a:lnTo>
                  <a:close/>
                </a:path>
              </a:pathLst>
            </a:custGeom>
            <a:solidFill>
              <a:srgbClr val="F0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48" name="Freeform 695">
              <a:extLst>
                <a:ext uri="{FF2B5EF4-FFF2-40B4-BE49-F238E27FC236}">
                  <a16:creationId xmlns:a16="http://schemas.microsoft.com/office/drawing/2014/main" id="{CA954B57-A3E8-1C92-F6ED-E453459600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32" y="2832"/>
              <a:ext cx="35" cy="35"/>
            </a:xfrm>
            <a:custGeom>
              <a:avLst/>
              <a:gdLst>
                <a:gd name="T0" fmla="*/ 35 w 35"/>
                <a:gd name="T1" fmla="*/ 18 h 35"/>
                <a:gd name="T2" fmla="*/ 33 w 35"/>
                <a:gd name="T3" fmla="*/ 12 h 35"/>
                <a:gd name="T4" fmla="*/ 29 w 35"/>
                <a:gd name="T5" fmla="*/ 6 h 35"/>
                <a:gd name="T6" fmla="*/ 23 w 35"/>
                <a:gd name="T7" fmla="*/ 2 h 35"/>
                <a:gd name="T8" fmla="*/ 17 w 35"/>
                <a:gd name="T9" fmla="*/ 0 h 35"/>
                <a:gd name="T10" fmla="*/ 10 w 35"/>
                <a:gd name="T11" fmla="*/ 2 h 35"/>
                <a:gd name="T12" fmla="*/ 6 w 35"/>
                <a:gd name="T13" fmla="*/ 6 h 35"/>
                <a:gd name="T14" fmla="*/ 2 w 35"/>
                <a:gd name="T15" fmla="*/ 12 h 35"/>
                <a:gd name="T16" fmla="*/ 0 w 35"/>
                <a:gd name="T17" fmla="*/ 18 h 35"/>
                <a:gd name="T18" fmla="*/ 2 w 35"/>
                <a:gd name="T19" fmla="*/ 25 h 35"/>
                <a:gd name="T20" fmla="*/ 6 w 35"/>
                <a:gd name="T21" fmla="*/ 31 h 35"/>
                <a:gd name="T22" fmla="*/ 10 w 35"/>
                <a:gd name="T23" fmla="*/ 35 h 35"/>
                <a:gd name="T24" fmla="*/ 17 w 35"/>
                <a:gd name="T25" fmla="*/ 35 h 35"/>
                <a:gd name="T26" fmla="*/ 23 w 35"/>
                <a:gd name="T27" fmla="*/ 35 h 35"/>
                <a:gd name="T28" fmla="*/ 29 w 35"/>
                <a:gd name="T29" fmla="*/ 31 h 35"/>
                <a:gd name="T30" fmla="*/ 33 w 35"/>
                <a:gd name="T31" fmla="*/ 25 h 35"/>
                <a:gd name="T32" fmla="*/ 35 w 35"/>
                <a:gd name="T33" fmla="*/ 18 h 35"/>
                <a:gd name="T34" fmla="*/ 31 w 35"/>
                <a:gd name="T35" fmla="*/ 18 h 35"/>
                <a:gd name="T36" fmla="*/ 29 w 35"/>
                <a:gd name="T37" fmla="*/ 23 h 35"/>
                <a:gd name="T38" fmla="*/ 27 w 35"/>
                <a:gd name="T39" fmla="*/ 27 h 35"/>
                <a:gd name="T40" fmla="*/ 23 w 35"/>
                <a:gd name="T41" fmla="*/ 31 h 35"/>
                <a:gd name="T42" fmla="*/ 17 w 35"/>
                <a:gd name="T43" fmla="*/ 31 h 35"/>
                <a:gd name="T44" fmla="*/ 11 w 35"/>
                <a:gd name="T45" fmla="*/ 31 h 35"/>
                <a:gd name="T46" fmla="*/ 8 w 35"/>
                <a:gd name="T47" fmla="*/ 27 h 35"/>
                <a:gd name="T48" fmla="*/ 4 w 35"/>
                <a:gd name="T49" fmla="*/ 23 h 35"/>
                <a:gd name="T50" fmla="*/ 4 w 35"/>
                <a:gd name="T51" fmla="*/ 18 h 35"/>
                <a:gd name="T52" fmla="*/ 4 w 35"/>
                <a:gd name="T53" fmla="*/ 14 h 35"/>
                <a:gd name="T54" fmla="*/ 8 w 35"/>
                <a:gd name="T55" fmla="*/ 10 h 35"/>
                <a:gd name="T56" fmla="*/ 11 w 35"/>
                <a:gd name="T57" fmla="*/ 6 h 35"/>
                <a:gd name="T58" fmla="*/ 17 w 35"/>
                <a:gd name="T59" fmla="*/ 4 h 35"/>
                <a:gd name="T60" fmla="*/ 23 w 35"/>
                <a:gd name="T61" fmla="*/ 6 h 35"/>
                <a:gd name="T62" fmla="*/ 27 w 35"/>
                <a:gd name="T63" fmla="*/ 10 h 35"/>
                <a:gd name="T64" fmla="*/ 29 w 35"/>
                <a:gd name="T65" fmla="*/ 14 h 35"/>
                <a:gd name="T66" fmla="*/ 31 w 35"/>
                <a:gd name="T67" fmla="*/ 18 h 3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5"/>
                <a:gd name="T103" fmla="*/ 0 h 35"/>
                <a:gd name="T104" fmla="*/ 35 w 35"/>
                <a:gd name="T105" fmla="*/ 35 h 3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5" h="35">
                  <a:moveTo>
                    <a:pt x="35" y="18"/>
                  </a:moveTo>
                  <a:lnTo>
                    <a:pt x="33" y="12"/>
                  </a:lnTo>
                  <a:lnTo>
                    <a:pt x="29" y="6"/>
                  </a:lnTo>
                  <a:lnTo>
                    <a:pt x="23" y="2"/>
                  </a:lnTo>
                  <a:lnTo>
                    <a:pt x="17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2" y="25"/>
                  </a:lnTo>
                  <a:lnTo>
                    <a:pt x="6" y="31"/>
                  </a:lnTo>
                  <a:lnTo>
                    <a:pt x="10" y="35"/>
                  </a:lnTo>
                  <a:lnTo>
                    <a:pt x="17" y="35"/>
                  </a:lnTo>
                  <a:lnTo>
                    <a:pt x="23" y="35"/>
                  </a:lnTo>
                  <a:lnTo>
                    <a:pt x="29" y="31"/>
                  </a:lnTo>
                  <a:lnTo>
                    <a:pt x="33" y="25"/>
                  </a:lnTo>
                  <a:lnTo>
                    <a:pt x="35" y="18"/>
                  </a:lnTo>
                  <a:close/>
                  <a:moveTo>
                    <a:pt x="31" y="18"/>
                  </a:moveTo>
                  <a:lnTo>
                    <a:pt x="29" y="23"/>
                  </a:lnTo>
                  <a:lnTo>
                    <a:pt x="27" y="27"/>
                  </a:lnTo>
                  <a:lnTo>
                    <a:pt x="23" y="31"/>
                  </a:lnTo>
                  <a:lnTo>
                    <a:pt x="17" y="31"/>
                  </a:lnTo>
                  <a:lnTo>
                    <a:pt x="11" y="31"/>
                  </a:lnTo>
                  <a:lnTo>
                    <a:pt x="8" y="27"/>
                  </a:lnTo>
                  <a:lnTo>
                    <a:pt x="4" y="23"/>
                  </a:lnTo>
                  <a:lnTo>
                    <a:pt x="4" y="18"/>
                  </a:lnTo>
                  <a:lnTo>
                    <a:pt x="4" y="14"/>
                  </a:lnTo>
                  <a:lnTo>
                    <a:pt x="8" y="10"/>
                  </a:lnTo>
                  <a:lnTo>
                    <a:pt x="11" y="6"/>
                  </a:lnTo>
                  <a:lnTo>
                    <a:pt x="17" y="4"/>
                  </a:lnTo>
                  <a:lnTo>
                    <a:pt x="23" y="6"/>
                  </a:lnTo>
                  <a:lnTo>
                    <a:pt x="27" y="10"/>
                  </a:lnTo>
                  <a:lnTo>
                    <a:pt x="29" y="14"/>
                  </a:lnTo>
                  <a:lnTo>
                    <a:pt x="31" y="18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49" name="Freeform 696">
              <a:extLst>
                <a:ext uri="{FF2B5EF4-FFF2-40B4-BE49-F238E27FC236}">
                  <a16:creationId xmlns:a16="http://schemas.microsoft.com/office/drawing/2014/main" id="{0355B7CA-140C-EA70-9DF3-BB96E39ADE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34" y="2834"/>
              <a:ext cx="31" cy="31"/>
            </a:xfrm>
            <a:custGeom>
              <a:avLst/>
              <a:gdLst>
                <a:gd name="T0" fmla="*/ 31 w 31"/>
                <a:gd name="T1" fmla="*/ 16 h 31"/>
                <a:gd name="T2" fmla="*/ 29 w 31"/>
                <a:gd name="T3" fmla="*/ 10 h 31"/>
                <a:gd name="T4" fmla="*/ 27 w 31"/>
                <a:gd name="T5" fmla="*/ 6 h 31"/>
                <a:gd name="T6" fmla="*/ 21 w 31"/>
                <a:gd name="T7" fmla="*/ 2 h 31"/>
                <a:gd name="T8" fmla="*/ 15 w 31"/>
                <a:gd name="T9" fmla="*/ 0 h 31"/>
                <a:gd name="T10" fmla="*/ 9 w 31"/>
                <a:gd name="T11" fmla="*/ 2 h 31"/>
                <a:gd name="T12" fmla="*/ 4 w 31"/>
                <a:gd name="T13" fmla="*/ 6 h 31"/>
                <a:gd name="T14" fmla="*/ 2 w 31"/>
                <a:gd name="T15" fmla="*/ 10 h 31"/>
                <a:gd name="T16" fmla="*/ 0 w 31"/>
                <a:gd name="T17" fmla="*/ 16 h 31"/>
                <a:gd name="T18" fmla="*/ 2 w 31"/>
                <a:gd name="T19" fmla="*/ 23 h 31"/>
                <a:gd name="T20" fmla="*/ 4 w 31"/>
                <a:gd name="T21" fmla="*/ 27 h 31"/>
                <a:gd name="T22" fmla="*/ 9 w 31"/>
                <a:gd name="T23" fmla="*/ 31 h 31"/>
                <a:gd name="T24" fmla="*/ 15 w 31"/>
                <a:gd name="T25" fmla="*/ 31 h 31"/>
                <a:gd name="T26" fmla="*/ 21 w 31"/>
                <a:gd name="T27" fmla="*/ 31 h 31"/>
                <a:gd name="T28" fmla="*/ 27 w 31"/>
                <a:gd name="T29" fmla="*/ 27 h 31"/>
                <a:gd name="T30" fmla="*/ 29 w 31"/>
                <a:gd name="T31" fmla="*/ 23 h 31"/>
                <a:gd name="T32" fmla="*/ 31 w 31"/>
                <a:gd name="T33" fmla="*/ 16 h 31"/>
                <a:gd name="T34" fmla="*/ 27 w 31"/>
                <a:gd name="T35" fmla="*/ 16 h 31"/>
                <a:gd name="T36" fmla="*/ 25 w 31"/>
                <a:gd name="T37" fmla="*/ 21 h 31"/>
                <a:gd name="T38" fmla="*/ 23 w 31"/>
                <a:gd name="T39" fmla="*/ 25 h 31"/>
                <a:gd name="T40" fmla="*/ 19 w 31"/>
                <a:gd name="T41" fmla="*/ 27 h 31"/>
                <a:gd name="T42" fmla="*/ 15 w 31"/>
                <a:gd name="T43" fmla="*/ 27 h 31"/>
                <a:gd name="T44" fmla="*/ 11 w 31"/>
                <a:gd name="T45" fmla="*/ 27 h 31"/>
                <a:gd name="T46" fmla="*/ 8 w 31"/>
                <a:gd name="T47" fmla="*/ 25 h 31"/>
                <a:gd name="T48" fmla="*/ 4 w 31"/>
                <a:gd name="T49" fmla="*/ 21 h 31"/>
                <a:gd name="T50" fmla="*/ 4 w 31"/>
                <a:gd name="T51" fmla="*/ 16 h 31"/>
                <a:gd name="T52" fmla="*/ 4 w 31"/>
                <a:gd name="T53" fmla="*/ 12 h 31"/>
                <a:gd name="T54" fmla="*/ 8 w 31"/>
                <a:gd name="T55" fmla="*/ 8 h 31"/>
                <a:gd name="T56" fmla="*/ 11 w 31"/>
                <a:gd name="T57" fmla="*/ 6 h 31"/>
                <a:gd name="T58" fmla="*/ 15 w 31"/>
                <a:gd name="T59" fmla="*/ 4 h 31"/>
                <a:gd name="T60" fmla="*/ 19 w 31"/>
                <a:gd name="T61" fmla="*/ 6 h 31"/>
                <a:gd name="T62" fmla="*/ 23 w 31"/>
                <a:gd name="T63" fmla="*/ 8 h 31"/>
                <a:gd name="T64" fmla="*/ 25 w 31"/>
                <a:gd name="T65" fmla="*/ 12 h 31"/>
                <a:gd name="T66" fmla="*/ 27 w 31"/>
                <a:gd name="T67" fmla="*/ 16 h 3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1"/>
                <a:gd name="T103" fmla="*/ 0 h 31"/>
                <a:gd name="T104" fmla="*/ 31 w 31"/>
                <a:gd name="T105" fmla="*/ 31 h 3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1" h="31">
                  <a:moveTo>
                    <a:pt x="31" y="16"/>
                  </a:moveTo>
                  <a:lnTo>
                    <a:pt x="29" y="10"/>
                  </a:lnTo>
                  <a:lnTo>
                    <a:pt x="27" y="6"/>
                  </a:lnTo>
                  <a:lnTo>
                    <a:pt x="21" y="2"/>
                  </a:lnTo>
                  <a:lnTo>
                    <a:pt x="15" y="0"/>
                  </a:lnTo>
                  <a:lnTo>
                    <a:pt x="9" y="2"/>
                  </a:lnTo>
                  <a:lnTo>
                    <a:pt x="4" y="6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2" y="23"/>
                  </a:lnTo>
                  <a:lnTo>
                    <a:pt x="4" y="27"/>
                  </a:lnTo>
                  <a:lnTo>
                    <a:pt x="9" y="31"/>
                  </a:lnTo>
                  <a:lnTo>
                    <a:pt x="15" y="31"/>
                  </a:lnTo>
                  <a:lnTo>
                    <a:pt x="21" y="31"/>
                  </a:lnTo>
                  <a:lnTo>
                    <a:pt x="27" y="27"/>
                  </a:lnTo>
                  <a:lnTo>
                    <a:pt x="29" y="23"/>
                  </a:lnTo>
                  <a:lnTo>
                    <a:pt x="31" y="16"/>
                  </a:lnTo>
                  <a:close/>
                  <a:moveTo>
                    <a:pt x="27" y="16"/>
                  </a:moveTo>
                  <a:lnTo>
                    <a:pt x="25" y="21"/>
                  </a:lnTo>
                  <a:lnTo>
                    <a:pt x="23" y="25"/>
                  </a:lnTo>
                  <a:lnTo>
                    <a:pt x="19" y="27"/>
                  </a:lnTo>
                  <a:lnTo>
                    <a:pt x="15" y="27"/>
                  </a:lnTo>
                  <a:lnTo>
                    <a:pt x="11" y="27"/>
                  </a:lnTo>
                  <a:lnTo>
                    <a:pt x="8" y="25"/>
                  </a:lnTo>
                  <a:lnTo>
                    <a:pt x="4" y="21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8" y="8"/>
                  </a:lnTo>
                  <a:lnTo>
                    <a:pt x="11" y="6"/>
                  </a:lnTo>
                  <a:lnTo>
                    <a:pt x="15" y="4"/>
                  </a:lnTo>
                  <a:lnTo>
                    <a:pt x="19" y="6"/>
                  </a:lnTo>
                  <a:lnTo>
                    <a:pt x="23" y="8"/>
                  </a:lnTo>
                  <a:lnTo>
                    <a:pt x="25" y="12"/>
                  </a:lnTo>
                  <a:lnTo>
                    <a:pt x="27" y="16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50" name="Freeform 697">
              <a:extLst>
                <a:ext uri="{FF2B5EF4-FFF2-40B4-BE49-F238E27FC236}">
                  <a16:creationId xmlns:a16="http://schemas.microsoft.com/office/drawing/2014/main" id="{85F38BB3-1042-B6D8-1C96-6042478E86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36" y="2836"/>
              <a:ext cx="27" cy="27"/>
            </a:xfrm>
            <a:custGeom>
              <a:avLst/>
              <a:gdLst>
                <a:gd name="T0" fmla="*/ 27 w 27"/>
                <a:gd name="T1" fmla="*/ 14 h 27"/>
                <a:gd name="T2" fmla="*/ 25 w 27"/>
                <a:gd name="T3" fmla="*/ 10 h 27"/>
                <a:gd name="T4" fmla="*/ 23 w 27"/>
                <a:gd name="T5" fmla="*/ 6 h 27"/>
                <a:gd name="T6" fmla="*/ 19 w 27"/>
                <a:gd name="T7" fmla="*/ 2 h 27"/>
                <a:gd name="T8" fmla="*/ 13 w 27"/>
                <a:gd name="T9" fmla="*/ 0 h 27"/>
                <a:gd name="T10" fmla="*/ 7 w 27"/>
                <a:gd name="T11" fmla="*/ 2 h 27"/>
                <a:gd name="T12" fmla="*/ 4 w 27"/>
                <a:gd name="T13" fmla="*/ 6 h 27"/>
                <a:gd name="T14" fmla="*/ 0 w 27"/>
                <a:gd name="T15" fmla="*/ 10 h 27"/>
                <a:gd name="T16" fmla="*/ 0 w 27"/>
                <a:gd name="T17" fmla="*/ 14 h 27"/>
                <a:gd name="T18" fmla="*/ 0 w 27"/>
                <a:gd name="T19" fmla="*/ 19 h 27"/>
                <a:gd name="T20" fmla="*/ 4 w 27"/>
                <a:gd name="T21" fmla="*/ 23 h 27"/>
                <a:gd name="T22" fmla="*/ 7 w 27"/>
                <a:gd name="T23" fmla="*/ 27 h 27"/>
                <a:gd name="T24" fmla="*/ 13 w 27"/>
                <a:gd name="T25" fmla="*/ 27 h 27"/>
                <a:gd name="T26" fmla="*/ 19 w 27"/>
                <a:gd name="T27" fmla="*/ 27 h 27"/>
                <a:gd name="T28" fmla="*/ 23 w 27"/>
                <a:gd name="T29" fmla="*/ 23 h 27"/>
                <a:gd name="T30" fmla="*/ 25 w 27"/>
                <a:gd name="T31" fmla="*/ 19 h 27"/>
                <a:gd name="T32" fmla="*/ 27 w 27"/>
                <a:gd name="T33" fmla="*/ 14 h 27"/>
                <a:gd name="T34" fmla="*/ 23 w 27"/>
                <a:gd name="T35" fmla="*/ 14 h 27"/>
                <a:gd name="T36" fmla="*/ 23 w 27"/>
                <a:gd name="T37" fmla="*/ 17 h 27"/>
                <a:gd name="T38" fmla="*/ 19 w 27"/>
                <a:gd name="T39" fmla="*/ 21 h 27"/>
                <a:gd name="T40" fmla="*/ 17 w 27"/>
                <a:gd name="T41" fmla="*/ 23 h 27"/>
                <a:gd name="T42" fmla="*/ 13 w 27"/>
                <a:gd name="T43" fmla="*/ 23 h 27"/>
                <a:gd name="T44" fmla="*/ 9 w 27"/>
                <a:gd name="T45" fmla="*/ 23 h 27"/>
                <a:gd name="T46" fmla="*/ 6 w 27"/>
                <a:gd name="T47" fmla="*/ 21 h 27"/>
                <a:gd name="T48" fmla="*/ 4 w 27"/>
                <a:gd name="T49" fmla="*/ 17 h 27"/>
                <a:gd name="T50" fmla="*/ 4 w 27"/>
                <a:gd name="T51" fmla="*/ 14 h 27"/>
                <a:gd name="T52" fmla="*/ 4 w 27"/>
                <a:gd name="T53" fmla="*/ 12 h 27"/>
                <a:gd name="T54" fmla="*/ 6 w 27"/>
                <a:gd name="T55" fmla="*/ 8 h 27"/>
                <a:gd name="T56" fmla="*/ 9 w 27"/>
                <a:gd name="T57" fmla="*/ 6 h 27"/>
                <a:gd name="T58" fmla="*/ 13 w 27"/>
                <a:gd name="T59" fmla="*/ 4 h 27"/>
                <a:gd name="T60" fmla="*/ 17 w 27"/>
                <a:gd name="T61" fmla="*/ 6 h 27"/>
                <a:gd name="T62" fmla="*/ 19 w 27"/>
                <a:gd name="T63" fmla="*/ 8 h 27"/>
                <a:gd name="T64" fmla="*/ 23 w 27"/>
                <a:gd name="T65" fmla="*/ 12 h 27"/>
                <a:gd name="T66" fmla="*/ 23 w 27"/>
                <a:gd name="T67" fmla="*/ 14 h 2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7"/>
                <a:gd name="T103" fmla="*/ 0 h 27"/>
                <a:gd name="T104" fmla="*/ 27 w 27"/>
                <a:gd name="T105" fmla="*/ 27 h 2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7" h="27">
                  <a:moveTo>
                    <a:pt x="27" y="14"/>
                  </a:moveTo>
                  <a:lnTo>
                    <a:pt x="25" y="10"/>
                  </a:lnTo>
                  <a:lnTo>
                    <a:pt x="23" y="6"/>
                  </a:lnTo>
                  <a:lnTo>
                    <a:pt x="19" y="2"/>
                  </a:lnTo>
                  <a:lnTo>
                    <a:pt x="13" y="0"/>
                  </a:lnTo>
                  <a:lnTo>
                    <a:pt x="7" y="2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9"/>
                  </a:lnTo>
                  <a:lnTo>
                    <a:pt x="4" y="23"/>
                  </a:lnTo>
                  <a:lnTo>
                    <a:pt x="7" y="27"/>
                  </a:lnTo>
                  <a:lnTo>
                    <a:pt x="13" y="27"/>
                  </a:lnTo>
                  <a:lnTo>
                    <a:pt x="19" y="27"/>
                  </a:lnTo>
                  <a:lnTo>
                    <a:pt x="23" y="23"/>
                  </a:lnTo>
                  <a:lnTo>
                    <a:pt x="25" y="19"/>
                  </a:lnTo>
                  <a:lnTo>
                    <a:pt x="27" y="14"/>
                  </a:lnTo>
                  <a:close/>
                  <a:moveTo>
                    <a:pt x="23" y="14"/>
                  </a:moveTo>
                  <a:lnTo>
                    <a:pt x="23" y="17"/>
                  </a:lnTo>
                  <a:lnTo>
                    <a:pt x="19" y="21"/>
                  </a:lnTo>
                  <a:lnTo>
                    <a:pt x="17" y="23"/>
                  </a:lnTo>
                  <a:lnTo>
                    <a:pt x="13" y="23"/>
                  </a:lnTo>
                  <a:lnTo>
                    <a:pt x="9" y="23"/>
                  </a:lnTo>
                  <a:lnTo>
                    <a:pt x="6" y="21"/>
                  </a:lnTo>
                  <a:lnTo>
                    <a:pt x="4" y="17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6" y="8"/>
                  </a:lnTo>
                  <a:lnTo>
                    <a:pt x="9" y="6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19" y="8"/>
                  </a:lnTo>
                  <a:lnTo>
                    <a:pt x="23" y="12"/>
                  </a:lnTo>
                  <a:lnTo>
                    <a:pt x="23" y="14"/>
                  </a:lnTo>
                  <a:close/>
                </a:path>
              </a:pathLst>
            </a:custGeom>
            <a:solidFill>
              <a:srgbClr val="F5F5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51" name="Freeform 698">
              <a:extLst>
                <a:ext uri="{FF2B5EF4-FFF2-40B4-BE49-F238E27FC236}">
                  <a16:creationId xmlns:a16="http://schemas.microsoft.com/office/drawing/2014/main" id="{66908BDA-E734-8D1F-AACA-D5649ED106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38" y="2838"/>
              <a:ext cx="23" cy="23"/>
            </a:xfrm>
            <a:custGeom>
              <a:avLst/>
              <a:gdLst>
                <a:gd name="T0" fmla="*/ 23 w 23"/>
                <a:gd name="T1" fmla="*/ 12 h 23"/>
                <a:gd name="T2" fmla="*/ 21 w 23"/>
                <a:gd name="T3" fmla="*/ 8 h 23"/>
                <a:gd name="T4" fmla="*/ 19 w 23"/>
                <a:gd name="T5" fmla="*/ 4 h 23"/>
                <a:gd name="T6" fmla="*/ 15 w 23"/>
                <a:gd name="T7" fmla="*/ 2 h 23"/>
                <a:gd name="T8" fmla="*/ 11 w 23"/>
                <a:gd name="T9" fmla="*/ 0 h 23"/>
                <a:gd name="T10" fmla="*/ 7 w 23"/>
                <a:gd name="T11" fmla="*/ 2 h 23"/>
                <a:gd name="T12" fmla="*/ 4 w 23"/>
                <a:gd name="T13" fmla="*/ 4 h 23"/>
                <a:gd name="T14" fmla="*/ 0 w 23"/>
                <a:gd name="T15" fmla="*/ 8 h 23"/>
                <a:gd name="T16" fmla="*/ 0 w 23"/>
                <a:gd name="T17" fmla="*/ 12 h 23"/>
                <a:gd name="T18" fmla="*/ 0 w 23"/>
                <a:gd name="T19" fmla="*/ 17 h 23"/>
                <a:gd name="T20" fmla="*/ 4 w 23"/>
                <a:gd name="T21" fmla="*/ 21 h 23"/>
                <a:gd name="T22" fmla="*/ 7 w 23"/>
                <a:gd name="T23" fmla="*/ 23 h 23"/>
                <a:gd name="T24" fmla="*/ 11 w 23"/>
                <a:gd name="T25" fmla="*/ 23 h 23"/>
                <a:gd name="T26" fmla="*/ 15 w 23"/>
                <a:gd name="T27" fmla="*/ 23 h 23"/>
                <a:gd name="T28" fmla="*/ 19 w 23"/>
                <a:gd name="T29" fmla="*/ 21 h 23"/>
                <a:gd name="T30" fmla="*/ 21 w 23"/>
                <a:gd name="T31" fmla="*/ 17 h 23"/>
                <a:gd name="T32" fmla="*/ 23 w 23"/>
                <a:gd name="T33" fmla="*/ 12 h 23"/>
                <a:gd name="T34" fmla="*/ 19 w 23"/>
                <a:gd name="T35" fmla="*/ 12 h 23"/>
                <a:gd name="T36" fmla="*/ 19 w 23"/>
                <a:gd name="T37" fmla="*/ 15 h 23"/>
                <a:gd name="T38" fmla="*/ 17 w 23"/>
                <a:gd name="T39" fmla="*/ 17 h 23"/>
                <a:gd name="T40" fmla="*/ 15 w 23"/>
                <a:gd name="T41" fmla="*/ 19 h 23"/>
                <a:gd name="T42" fmla="*/ 11 w 23"/>
                <a:gd name="T43" fmla="*/ 19 h 23"/>
                <a:gd name="T44" fmla="*/ 7 w 23"/>
                <a:gd name="T45" fmla="*/ 19 h 23"/>
                <a:gd name="T46" fmla="*/ 5 w 23"/>
                <a:gd name="T47" fmla="*/ 17 h 23"/>
                <a:gd name="T48" fmla="*/ 4 w 23"/>
                <a:gd name="T49" fmla="*/ 15 h 23"/>
                <a:gd name="T50" fmla="*/ 4 w 23"/>
                <a:gd name="T51" fmla="*/ 12 h 23"/>
                <a:gd name="T52" fmla="*/ 4 w 23"/>
                <a:gd name="T53" fmla="*/ 10 h 23"/>
                <a:gd name="T54" fmla="*/ 5 w 23"/>
                <a:gd name="T55" fmla="*/ 8 h 23"/>
                <a:gd name="T56" fmla="*/ 7 w 23"/>
                <a:gd name="T57" fmla="*/ 6 h 23"/>
                <a:gd name="T58" fmla="*/ 11 w 23"/>
                <a:gd name="T59" fmla="*/ 4 h 23"/>
                <a:gd name="T60" fmla="*/ 15 w 23"/>
                <a:gd name="T61" fmla="*/ 6 h 23"/>
                <a:gd name="T62" fmla="*/ 17 w 23"/>
                <a:gd name="T63" fmla="*/ 8 h 23"/>
                <a:gd name="T64" fmla="*/ 19 w 23"/>
                <a:gd name="T65" fmla="*/ 10 h 23"/>
                <a:gd name="T66" fmla="*/ 19 w 23"/>
                <a:gd name="T67" fmla="*/ 12 h 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3"/>
                <a:gd name="T103" fmla="*/ 0 h 23"/>
                <a:gd name="T104" fmla="*/ 23 w 23"/>
                <a:gd name="T105" fmla="*/ 23 h 2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3" h="23">
                  <a:moveTo>
                    <a:pt x="23" y="12"/>
                  </a:moveTo>
                  <a:lnTo>
                    <a:pt x="21" y="8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7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4" y="21"/>
                  </a:lnTo>
                  <a:lnTo>
                    <a:pt x="7" y="23"/>
                  </a:lnTo>
                  <a:lnTo>
                    <a:pt x="11" y="23"/>
                  </a:lnTo>
                  <a:lnTo>
                    <a:pt x="15" y="23"/>
                  </a:lnTo>
                  <a:lnTo>
                    <a:pt x="19" y="21"/>
                  </a:lnTo>
                  <a:lnTo>
                    <a:pt x="21" y="17"/>
                  </a:lnTo>
                  <a:lnTo>
                    <a:pt x="23" y="12"/>
                  </a:lnTo>
                  <a:close/>
                  <a:moveTo>
                    <a:pt x="19" y="12"/>
                  </a:moveTo>
                  <a:lnTo>
                    <a:pt x="19" y="15"/>
                  </a:lnTo>
                  <a:lnTo>
                    <a:pt x="17" y="17"/>
                  </a:lnTo>
                  <a:lnTo>
                    <a:pt x="15" y="19"/>
                  </a:lnTo>
                  <a:lnTo>
                    <a:pt x="11" y="19"/>
                  </a:lnTo>
                  <a:lnTo>
                    <a:pt x="7" y="19"/>
                  </a:lnTo>
                  <a:lnTo>
                    <a:pt x="5" y="17"/>
                  </a:lnTo>
                  <a:lnTo>
                    <a:pt x="4" y="15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5" y="8"/>
                  </a:lnTo>
                  <a:lnTo>
                    <a:pt x="7" y="6"/>
                  </a:lnTo>
                  <a:lnTo>
                    <a:pt x="11" y="4"/>
                  </a:lnTo>
                  <a:lnTo>
                    <a:pt x="15" y="6"/>
                  </a:lnTo>
                  <a:lnTo>
                    <a:pt x="17" y="8"/>
                  </a:lnTo>
                  <a:lnTo>
                    <a:pt x="19" y="10"/>
                  </a:lnTo>
                  <a:lnTo>
                    <a:pt x="19" y="12"/>
                  </a:ln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52" name="Freeform 699">
              <a:extLst>
                <a:ext uri="{FF2B5EF4-FFF2-40B4-BE49-F238E27FC236}">
                  <a16:creationId xmlns:a16="http://schemas.microsoft.com/office/drawing/2014/main" id="{6BD03E49-651E-926E-1137-E3A17000B8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40" y="2840"/>
              <a:ext cx="19" cy="19"/>
            </a:xfrm>
            <a:custGeom>
              <a:avLst/>
              <a:gdLst>
                <a:gd name="T0" fmla="*/ 19 w 19"/>
                <a:gd name="T1" fmla="*/ 10 h 19"/>
                <a:gd name="T2" fmla="*/ 19 w 19"/>
                <a:gd name="T3" fmla="*/ 8 h 19"/>
                <a:gd name="T4" fmla="*/ 15 w 19"/>
                <a:gd name="T5" fmla="*/ 4 h 19"/>
                <a:gd name="T6" fmla="*/ 13 w 19"/>
                <a:gd name="T7" fmla="*/ 2 h 19"/>
                <a:gd name="T8" fmla="*/ 9 w 19"/>
                <a:gd name="T9" fmla="*/ 0 h 19"/>
                <a:gd name="T10" fmla="*/ 5 w 19"/>
                <a:gd name="T11" fmla="*/ 2 h 19"/>
                <a:gd name="T12" fmla="*/ 2 w 19"/>
                <a:gd name="T13" fmla="*/ 4 h 19"/>
                <a:gd name="T14" fmla="*/ 0 w 19"/>
                <a:gd name="T15" fmla="*/ 8 h 19"/>
                <a:gd name="T16" fmla="*/ 0 w 19"/>
                <a:gd name="T17" fmla="*/ 10 h 19"/>
                <a:gd name="T18" fmla="*/ 0 w 19"/>
                <a:gd name="T19" fmla="*/ 13 h 19"/>
                <a:gd name="T20" fmla="*/ 2 w 19"/>
                <a:gd name="T21" fmla="*/ 17 h 19"/>
                <a:gd name="T22" fmla="*/ 5 w 19"/>
                <a:gd name="T23" fmla="*/ 19 h 19"/>
                <a:gd name="T24" fmla="*/ 9 w 19"/>
                <a:gd name="T25" fmla="*/ 19 h 19"/>
                <a:gd name="T26" fmla="*/ 13 w 19"/>
                <a:gd name="T27" fmla="*/ 19 h 19"/>
                <a:gd name="T28" fmla="*/ 15 w 19"/>
                <a:gd name="T29" fmla="*/ 17 h 19"/>
                <a:gd name="T30" fmla="*/ 19 w 19"/>
                <a:gd name="T31" fmla="*/ 13 h 19"/>
                <a:gd name="T32" fmla="*/ 19 w 19"/>
                <a:gd name="T33" fmla="*/ 10 h 19"/>
                <a:gd name="T34" fmla="*/ 15 w 19"/>
                <a:gd name="T35" fmla="*/ 10 h 19"/>
                <a:gd name="T36" fmla="*/ 13 w 19"/>
                <a:gd name="T37" fmla="*/ 15 h 19"/>
                <a:gd name="T38" fmla="*/ 9 w 19"/>
                <a:gd name="T39" fmla="*/ 15 h 19"/>
                <a:gd name="T40" fmla="*/ 5 w 19"/>
                <a:gd name="T41" fmla="*/ 15 h 19"/>
                <a:gd name="T42" fmla="*/ 3 w 19"/>
                <a:gd name="T43" fmla="*/ 10 h 19"/>
                <a:gd name="T44" fmla="*/ 5 w 19"/>
                <a:gd name="T45" fmla="*/ 6 h 19"/>
                <a:gd name="T46" fmla="*/ 9 w 19"/>
                <a:gd name="T47" fmla="*/ 4 h 19"/>
                <a:gd name="T48" fmla="*/ 13 w 19"/>
                <a:gd name="T49" fmla="*/ 6 h 19"/>
                <a:gd name="T50" fmla="*/ 15 w 19"/>
                <a:gd name="T51" fmla="*/ 10 h 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"/>
                <a:gd name="T79" fmla="*/ 0 h 19"/>
                <a:gd name="T80" fmla="*/ 19 w 19"/>
                <a:gd name="T81" fmla="*/ 19 h 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" h="19">
                  <a:moveTo>
                    <a:pt x="19" y="10"/>
                  </a:moveTo>
                  <a:lnTo>
                    <a:pt x="19" y="8"/>
                  </a:lnTo>
                  <a:lnTo>
                    <a:pt x="15" y="4"/>
                  </a:lnTo>
                  <a:lnTo>
                    <a:pt x="13" y="2"/>
                  </a:lnTo>
                  <a:lnTo>
                    <a:pt x="9" y="0"/>
                  </a:lnTo>
                  <a:lnTo>
                    <a:pt x="5" y="2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2" y="17"/>
                  </a:lnTo>
                  <a:lnTo>
                    <a:pt x="5" y="19"/>
                  </a:lnTo>
                  <a:lnTo>
                    <a:pt x="9" y="19"/>
                  </a:lnTo>
                  <a:lnTo>
                    <a:pt x="13" y="19"/>
                  </a:lnTo>
                  <a:lnTo>
                    <a:pt x="15" y="17"/>
                  </a:lnTo>
                  <a:lnTo>
                    <a:pt x="19" y="13"/>
                  </a:lnTo>
                  <a:lnTo>
                    <a:pt x="19" y="10"/>
                  </a:lnTo>
                  <a:close/>
                  <a:moveTo>
                    <a:pt x="15" y="10"/>
                  </a:moveTo>
                  <a:lnTo>
                    <a:pt x="13" y="15"/>
                  </a:lnTo>
                  <a:lnTo>
                    <a:pt x="9" y="15"/>
                  </a:lnTo>
                  <a:lnTo>
                    <a:pt x="5" y="15"/>
                  </a:lnTo>
                  <a:lnTo>
                    <a:pt x="3" y="10"/>
                  </a:lnTo>
                  <a:lnTo>
                    <a:pt x="5" y="6"/>
                  </a:lnTo>
                  <a:lnTo>
                    <a:pt x="9" y="4"/>
                  </a:lnTo>
                  <a:lnTo>
                    <a:pt x="13" y="6"/>
                  </a:lnTo>
                  <a:lnTo>
                    <a:pt x="15" y="10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53" name="Freeform 700">
              <a:extLst>
                <a:ext uri="{FF2B5EF4-FFF2-40B4-BE49-F238E27FC236}">
                  <a16:creationId xmlns:a16="http://schemas.microsoft.com/office/drawing/2014/main" id="{058041D5-2BAD-48CE-9438-27B510A5D5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42" y="2842"/>
              <a:ext cx="15" cy="15"/>
            </a:xfrm>
            <a:custGeom>
              <a:avLst/>
              <a:gdLst>
                <a:gd name="T0" fmla="*/ 15 w 15"/>
                <a:gd name="T1" fmla="*/ 8 h 15"/>
                <a:gd name="T2" fmla="*/ 15 w 15"/>
                <a:gd name="T3" fmla="*/ 6 h 15"/>
                <a:gd name="T4" fmla="*/ 13 w 15"/>
                <a:gd name="T5" fmla="*/ 4 h 15"/>
                <a:gd name="T6" fmla="*/ 11 w 15"/>
                <a:gd name="T7" fmla="*/ 2 h 15"/>
                <a:gd name="T8" fmla="*/ 7 w 15"/>
                <a:gd name="T9" fmla="*/ 0 h 15"/>
                <a:gd name="T10" fmla="*/ 3 w 15"/>
                <a:gd name="T11" fmla="*/ 2 h 15"/>
                <a:gd name="T12" fmla="*/ 1 w 15"/>
                <a:gd name="T13" fmla="*/ 4 h 15"/>
                <a:gd name="T14" fmla="*/ 0 w 15"/>
                <a:gd name="T15" fmla="*/ 6 h 15"/>
                <a:gd name="T16" fmla="*/ 0 w 15"/>
                <a:gd name="T17" fmla="*/ 8 h 15"/>
                <a:gd name="T18" fmla="*/ 0 w 15"/>
                <a:gd name="T19" fmla="*/ 11 h 15"/>
                <a:gd name="T20" fmla="*/ 1 w 15"/>
                <a:gd name="T21" fmla="*/ 13 h 15"/>
                <a:gd name="T22" fmla="*/ 3 w 15"/>
                <a:gd name="T23" fmla="*/ 15 h 15"/>
                <a:gd name="T24" fmla="*/ 7 w 15"/>
                <a:gd name="T25" fmla="*/ 15 h 15"/>
                <a:gd name="T26" fmla="*/ 11 w 15"/>
                <a:gd name="T27" fmla="*/ 15 h 15"/>
                <a:gd name="T28" fmla="*/ 13 w 15"/>
                <a:gd name="T29" fmla="*/ 13 h 15"/>
                <a:gd name="T30" fmla="*/ 15 w 15"/>
                <a:gd name="T31" fmla="*/ 11 h 15"/>
                <a:gd name="T32" fmla="*/ 15 w 15"/>
                <a:gd name="T33" fmla="*/ 8 h 15"/>
                <a:gd name="T34" fmla="*/ 11 w 15"/>
                <a:gd name="T35" fmla="*/ 8 h 15"/>
                <a:gd name="T36" fmla="*/ 9 w 15"/>
                <a:gd name="T37" fmla="*/ 11 h 15"/>
                <a:gd name="T38" fmla="*/ 7 w 15"/>
                <a:gd name="T39" fmla="*/ 11 h 15"/>
                <a:gd name="T40" fmla="*/ 5 w 15"/>
                <a:gd name="T41" fmla="*/ 11 h 15"/>
                <a:gd name="T42" fmla="*/ 3 w 15"/>
                <a:gd name="T43" fmla="*/ 8 h 15"/>
                <a:gd name="T44" fmla="*/ 5 w 15"/>
                <a:gd name="T45" fmla="*/ 6 h 15"/>
                <a:gd name="T46" fmla="*/ 7 w 15"/>
                <a:gd name="T47" fmla="*/ 4 h 15"/>
                <a:gd name="T48" fmla="*/ 9 w 15"/>
                <a:gd name="T49" fmla="*/ 6 h 15"/>
                <a:gd name="T50" fmla="*/ 11 w 15"/>
                <a:gd name="T51" fmla="*/ 8 h 1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5"/>
                <a:gd name="T79" fmla="*/ 0 h 15"/>
                <a:gd name="T80" fmla="*/ 15 w 15"/>
                <a:gd name="T81" fmla="*/ 15 h 1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5" h="15">
                  <a:moveTo>
                    <a:pt x="15" y="8"/>
                  </a:moveTo>
                  <a:lnTo>
                    <a:pt x="15" y="6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7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3" y="15"/>
                  </a:lnTo>
                  <a:lnTo>
                    <a:pt x="7" y="15"/>
                  </a:lnTo>
                  <a:lnTo>
                    <a:pt x="11" y="15"/>
                  </a:lnTo>
                  <a:lnTo>
                    <a:pt x="13" y="13"/>
                  </a:lnTo>
                  <a:lnTo>
                    <a:pt x="15" y="11"/>
                  </a:lnTo>
                  <a:lnTo>
                    <a:pt x="15" y="8"/>
                  </a:lnTo>
                  <a:close/>
                  <a:moveTo>
                    <a:pt x="11" y="8"/>
                  </a:moveTo>
                  <a:lnTo>
                    <a:pt x="9" y="11"/>
                  </a:lnTo>
                  <a:lnTo>
                    <a:pt x="7" y="11"/>
                  </a:lnTo>
                  <a:lnTo>
                    <a:pt x="5" y="11"/>
                  </a:lnTo>
                  <a:lnTo>
                    <a:pt x="3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6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54" name="Freeform 701">
              <a:extLst>
                <a:ext uri="{FF2B5EF4-FFF2-40B4-BE49-F238E27FC236}">
                  <a16:creationId xmlns:a16="http://schemas.microsoft.com/office/drawing/2014/main" id="{17E3188A-501B-E304-5B6B-91FA37DE3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" y="2844"/>
              <a:ext cx="12" cy="11"/>
            </a:xfrm>
            <a:custGeom>
              <a:avLst/>
              <a:gdLst>
                <a:gd name="T0" fmla="*/ 12 w 12"/>
                <a:gd name="T1" fmla="*/ 6 h 11"/>
                <a:gd name="T2" fmla="*/ 10 w 12"/>
                <a:gd name="T3" fmla="*/ 2 h 11"/>
                <a:gd name="T4" fmla="*/ 6 w 12"/>
                <a:gd name="T5" fmla="*/ 0 h 11"/>
                <a:gd name="T6" fmla="*/ 2 w 12"/>
                <a:gd name="T7" fmla="*/ 2 h 11"/>
                <a:gd name="T8" fmla="*/ 0 w 12"/>
                <a:gd name="T9" fmla="*/ 6 h 11"/>
                <a:gd name="T10" fmla="*/ 2 w 12"/>
                <a:gd name="T11" fmla="*/ 11 h 11"/>
                <a:gd name="T12" fmla="*/ 6 w 12"/>
                <a:gd name="T13" fmla="*/ 11 h 11"/>
                <a:gd name="T14" fmla="*/ 10 w 12"/>
                <a:gd name="T15" fmla="*/ 11 h 11"/>
                <a:gd name="T16" fmla="*/ 12 w 12"/>
                <a:gd name="T17" fmla="*/ 6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11"/>
                <a:gd name="T29" fmla="*/ 12 w 12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11">
                  <a:moveTo>
                    <a:pt x="12" y="6"/>
                  </a:move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2" y="11"/>
                  </a:lnTo>
                  <a:lnTo>
                    <a:pt x="6" y="11"/>
                  </a:lnTo>
                  <a:lnTo>
                    <a:pt x="10" y="11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55" name="Freeform 702">
              <a:extLst>
                <a:ext uri="{FF2B5EF4-FFF2-40B4-BE49-F238E27FC236}">
                  <a16:creationId xmlns:a16="http://schemas.microsoft.com/office/drawing/2014/main" id="{BDAA2F0C-C7F0-FDB4-D797-1BDE7ECAB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5" y="2846"/>
              <a:ext cx="8" cy="7"/>
            </a:xfrm>
            <a:custGeom>
              <a:avLst/>
              <a:gdLst>
                <a:gd name="T0" fmla="*/ 8 w 8"/>
                <a:gd name="T1" fmla="*/ 4 h 7"/>
                <a:gd name="T2" fmla="*/ 6 w 8"/>
                <a:gd name="T3" fmla="*/ 2 h 7"/>
                <a:gd name="T4" fmla="*/ 4 w 8"/>
                <a:gd name="T5" fmla="*/ 0 h 7"/>
                <a:gd name="T6" fmla="*/ 2 w 8"/>
                <a:gd name="T7" fmla="*/ 2 h 7"/>
                <a:gd name="T8" fmla="*/ 0 w 8"/>
                <a:gd name="T9" fmla="*/ 4 h 7"/>
                <a:gd name="T10" fmla="*/ 2 w 8"/>
                <a:gd name="T11" fmla="*/ 7 h 7"/>
                <a:gd name="T12" fmla="*/ 4 w 8"/>
                <a:gd name="T13" fmla="*/ 7 h 7"/>
                <a:gd name="T14" fmla="*/ 6 w 8"/>
                <a:gd name="T15" fmla="*/ 7 h 7"/>
                <a:gd name="T16" fmla="*/ 8 w 8"/>
                <a:gd name="T17" fmla="*/ 4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7"/>
                <a:gd name="T29" fmla="*/ 8 w 8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7">
                  <a:moveTo>
                    <a:pt x="8" y="4"/>
                  </a:moveTo>
                  <a:lnTo>
                    <a:pt x="6" y="2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2" y="7"/>
                  </a:lnTo>
                  <a:lnTo>
                    <a:pt x="4" y="7"/>
                  </a:lnTo>
                  <a:lnTo>
                    <a:pt x="6" y="7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56" name="Freeform 703">
              <a:extLst>
                <a:ext uri="{FF2B5EF4-FFF2-40B4-BE49-F238E27FC236}">
                  <a16:creationId xmlns:a16="http://schemas.microsoft.com/office/drawing/2014/main" id="{63CCBB09-6A59-8B88-8459-124F58FE6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7" y="2848"/>
              <a:ext cx="4" cy="4"/>
            </a:xfrm>
            <a:custGeom>
              <a:avLst/>
              <a:gdLst>
                <a:gd name="T0" fmla="*/ 4 w 4"/>
                <a:gd name="T1" fmla="*/ 2 h 4"/>
                <a:gd name="T2" fmla="*/ 4 w 4"/>
                <a:gd name="T3" fmla="*/ 2 h 4"/>
                <a:gd name="T4" fmla="*/ 2 w 4"/>
                <a:gd name="T5" fmla="*/ 0 h 4"/>
                <a:gd name="T6" fmla="*/ 0 w 4"/>
                <a:gd name="T7" fmla="*/ 2 h 4"/>
                <a:gd name="T8" fmla="*/ 0 w 4"/>
                <a:gd name="T9" fmla="*/ 2 h 4"/>
                <a:gd name="T10" fmla="*/ 0 w 4"/>
                <a:gd name="T11" fmla="*/ 4 h 4"/>
                <a:gd name="T12" fmla="*/ 2 w 4"/>
                <a:gd name="T13" fmla="*/ 4 h 4"/>
                <a:gd name="T14" fmla="*/ 4 w 4"/>
                <a:gd name="T15" fmla="*/ 4 h 4"/>
                <a:gd name="T16" fmla="*/ 4 w 4"/>
                <a:gd name="T17" fmla="*/ 2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4"/>
                <a:gd name="T29" fmla="*/ 4 w 4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4">
                  <a:moveTo>
                    <a:pt x="4" y="2"/>
                  </a:moveTo>
                  <a:lnTo>
                    <a:pt x="4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57" name="Freeform 704">
              <a:extLst>
                <a:ext uri="{FF2B5EF4-FFF2-40B4-BE49-F238E27FC236}">
                  <a16:creationId xmlns:a16="http://schemas.microsoft.com/office/drawing/2014/main" id="{7AC18B13-850E-C309-4313-9B7923399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2852"/>
              <a:ext cx="9" cy="42"/>
            </a:xfrm>
            <a:custGeom>
              <a:avLst/>
              <a:gdLst>
                <a:gd name="T0" fmla="*/ 5 w 9"/>
                <a:gd name="T1" fmla="*/ 42 h 42"/>
                <a:gd name="T2" fmla="*/ 5 w 9"/>
                <a:gd name="T3" fmla="*/ 42 h 42"/>
                <a:gd name="T4" fmla="*/ 9 w 9"/>
                <a:gd name="T5" fmla="*/ 32 h 42"/>
                <a:gd name="T6" fmla="*/ 9 w 9"/>
                <a:gd name="T7" fmla="*/ 21 h 42"/>
                <a:gd name="T8" fmla="*/ 9 w 9"/>
                <a:gd name="T9" fmla="*/ 9 h 42"/>
                <a:gd name="T10" fmla="*/ 9 w 9"/>
                <a:gd name="T11" fmla="*/ 0 h 42"/>
                <a:gd name="T12" fmla="*/ 4 w 9"/>
                <a:gd name="T13" fmla="*/ 0 h 42"/>
                <a:gd name="T14" fmla="*/ 4 w 9"/>
                <a:gd name="T15" fmla="*/ 9 h 42"/>
                <a:gd name="T16" fmla="*/ 4 w 9"/>
                <a:gd name="T17" fmla="*/ 21 h 42"/>
                <a:gd name="T18" fmla="*/ 2 w 9"/>
                <a:gd name="T19" fmla="*/ 30 h 42"/>
                <a:gd name="T20" fmla="*/ 0 w 9"/>
                <a:gd name="T21" fmla="*/ 38 h 42"/>
                <a:gd name="T22" fmla="*/ 0 w 9"/>
                <a:gd name="T23" fmla="*/ 38 h 42"/>
                <a:gd name="T24" fmla="*/ 5 w 9"/>
                <a:gd name="T25" fmla="*/ 42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42"/>
                <a:gd name="T41" fmla="*/ 9 w 9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42">
                  <a:moveTo>
                    <a:pt x="5" y="42"/>
                  </a:moveTo>
                  <a:lnTo>
                    <a:pt x="5" y="42"/>
                  </a:lnTo>
                  <a:lnTo>
                    <a:pt x="9" y="32"/>
                  </a:lnTo>
                  <a:lnTo>
                    <a:pt x="9" y="21"/>
                  </a:lnTo>
                  <a:lnTo>
                    <a:pt x="9" y="9"/>
                  </a:lnTo>
                  <a:lnTo>
                    <a:pt x="9" y="0"/>
                  </a:lnTo>
                  <a:lnTo>
                    <a:pt x="4" y="0"/>
                  </a:lnTo>
                  <a:lnTo>
                    <a:pt x="4" y="9"/>
                  </a:lnTo>
                  <a:lnTo>
                    <a:pt x="4" y="21"/>
                  </a:lnTo>
                  <a:lnTo>
                    <a:pt x="2" y="30"/>
                  </a:lnTo>
                  <a:lnTo>
                    <a:pt x="0" y="38"/>
                  </a:lnTo>
                  <a:lnTo>
                    <a:pt x="5" y="4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58" name="Freeform 705">
              <a:extLst>
                <a:ext uri="{FF2B5EF4-FFF2-40B4-BE49-F238E27FC236}">
                  <a16:creationId xmlns:a16="http://schemas.microsoft.com/office/drawing/2014/main" id="{F79BDB52-9FAB-005A-2935-8923F1E09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2" y="2890"/>
              <a:ext cx="55" cy="35"/>
            </a:xfrm>
            <a:custGeom>
              <a:avLst/>
              <a:gdLst>
                <a:gd name="T0" fmla="*/ 0 w 55"/>
                <a:gd name="T1" fmla="*/ 35 h 35"/>
                <a:gd name="T2" fmla="*/ 0 w 55"/>
                <a:gd name="T3" fmla="*/ 35 h 35"/>
                <a:gd name="T4" fmla="*/ 15 w 55"/>
                <a:gd name="T5" fmla="*/ 33 h 35"/>
                <a:gd name="T6" fmla="*/ 31 w 55"/>
                <a:gd name="T7" fmla="*/ 25 h 35"/>
                <a:gd name="T8" fmla="*/ 38 w 55"/>
                <a:gd name="T9" fmla="*/ 21 h 35"/>
                <a:gd name="T10" fmla="*/ 46 w 55"/>
                <a:gd name="T11" fmla="*/ 15 h 35"/>
                <a:gd name="T12" fmla="*/ 50 w 55"/>
                <a:gd name="T13" fmla="*/ 10 h 35"/>
                <a:gd name="T14" fmla="*/ 55 w 55"/>
                <a:gd name="T15" fmla="*/ 4 h 35"/>
                <a:gd name="T16" fmla="*/ 50 w 55"/>
                <a:gd name="T17" fmla="*/ 0 h 35"/>
                <a:gd name="T18" fmla="*/ 46 w 55"/>
                <a:gd name="T19" fmla="*/ 6 h 35"/>
                <a:gd name="T20" fmla="*/ 40 w 55"/>
                <a:gd name="T21" fmla="*/ 12 h 35"/>
                <a:gd name="T22" fmla="*/ 34 w 55"/>
                <a:gd name="T23" fmla="*/ 15 h 35"/>
                <a:gd name="T24" fmla="*/ 29 w 55"/>
                <a:gd name="T25" fmla="*/ 19 h 35"/>
                <a:gd name="T26" fmla="*/ 13 w 55"/>
                <a:gd name="T27" fmla="*/ 25 h 35"/>
                <a:gd name="T28" fmla="*/ 0 w 55"/>
                <a:gd name="T29" fmla="*/ 27 h 35"/>
                <a:gd name="T30" fmla="*/ 0 w 55"/>
                <a:gd name="T31" fmla="*/ 27 h 35"/>
                <a:gd name="T32" fmla="*/ 0 w 55"/>
                <a:gd name="T33" fmla="*/ 35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"/>
                <a:gd name="T52" fmla="*/ 0 h 35"/>
                <a:gd name="T53" fmla="*/ 55 w 55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" h="35">
                  <a:moveTo>
                    <a:pt x="0" y="35"/>
                  </a:moveTo>
                  <a:lnTo>
                    <a:pt x="0" y="35"/>
                  </a:lnTo>
                  <a:lnTo>
                    <a:pt x="15" y="33"/>
                  </a:lnTo>
                  <a:lnTo>
                    <a:pt x="31" y="25"/>
                  </a:lnTo>
                  <a:lnTo>
                    <a:pt x="38" y="21"/>
                  </a:lnTo>
                  <a:lnTo>
                    <a:pt x="46" y="15"/>
                  </a:lnTo>
                  <a:lnTo>
                    <a:pt x="50" y="10"/>
                  </a:lnTo>
                  <a:lnTo>
                    <a:pt x="55" y="4"/>
                  </a:lnTo>
                  <a:lnTo>
                    <a:pt x="50" y="0"/>
                  </a:lnTo>
                  <a:lnTo>
                    <a:pt x="46" y="6"/>
                  </a:lnTo>
                  <a:lnTo>
                    <a:pt x="40" y="12"/>
                  </a:lnTo>
                  <a:lnTo>
                    <a:pt x="34" y="15"/>
                  </a:lnTo>
                  <a:lnTo>
                    <a:pt x="29" y="19"/>
                  </a:lnTo>
                  <a:lnTo>
                    <a:pt x="13" y="25"/>
                  </a:lnTo>
                  <a:lnTo>
                    <a:pt x="0" y="27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59" name="Freeform 706">
              <a:extLst>
                <a:ext uri="{FF2B5EF4-FFF2-40B4-BE49-F238E27FC236}">
                  <a16:creationId xmlns:a16="http://schemas.microsoft.com/office/drawing/2014/main" id="{BAF261B6-A3B9-53BA-B23E-62C03EAB0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0" y="2917"/>
              <a:ext cx="92" cy="44"/>
            </a:xfrm>
            <a:custGeom>
              <a:avLst/>
              <a:gdLst>
                <a:gd name="T0" fmla="*/ 0 w 92"/>
                <a:gd name="T1" fmla="*/ 40 h 44"/>
                <a:gd name="T2" fmla="*/ 0 w 92"/>
                <a:gd name="T3" fmla="*/ 40 h 44"/>
                <a:gd name="T4" fmla="*/ 7 w 92"/>
                <a:gd name="T5" fmla="*/ 42 h 44"/>
                <a:gd name="T6" fmla="*/ 13 w 92"/>
                <a:gd name="T7" fmla="*/ 44 h 44"/>
                <a:gd name="T8" fmla="*/ 19 w 92"/>
                <a:gd name="T9" fmla="*/ 42 h 44"/>
                <a:gd name="T10" fmla="*/ 27 w 92"/>
                <a:gd name="T11" fmla="*/ 40 h 44"/>
                <a:gd name="T12" fmla="*/ 38 w 92"/>
                <a:gd name="T13" fmla="*/ 37 h 44"/>
                <a:gd name="T14" fmla="*/ 50 w 92"/>
                <a:gd name="T15" fmla="*/ 29 h 44"/>
                <a:gd name="T16" fmla="*/ 61 w 92"/>
                <a:gd name="T17" fmla="*/ 21 h 44"/>
                <a:gd name="T18" fmla="*/ 73 w 92"/>
                <a:gd name="T19" fmla="*/ 15 h 44"/>
                <a:gd name="T20" fmla="*/ 82 w 92"/>
                <a:gd name="T21" fmla="*/ 10 h 44"/>
                <a:gd name="T22" fmla="*/ 92 w 92"/>
                <a:gd name="T23" fmla="*/ 8 h 44"/>
                <a:gd name="T24" fmla="*/ 92 w 92"/>
                <a:gd name="T25" fmla="*/ 0 h 44"/>
                <a:gd name="T26" fmla="*/ 80 w 92"/>
                <a:gd name="T27" fmla="*/ 4 h 44"/>
                <a:gd name="T28" fmla="*/ 69 w 92"/>
                <a:gd name="T29" fmla="*/ 10 h 44"/>
                <a:gd name="T30" fmla="*/ 57 w 92"/>
                <a:gd name="T31" fmla="*/ 15 h 44"/>
                <a:gd name="T32" fmla="*/ 46 w 92"/>
                <a:gd name="T33" fmla="*/ 23 h 44"/>
                <a:gd name="T34" fmla="*/ 34 w 92"/>
                <a:gd name="T35" fmla="*/ 31 h 44"/>
                <a:gd name="T36" fmla="*/ 25 w 92"/>
                <a:gd name="T37" fmla="*/ 35 h 44"/>
                <a:gd name="T38" fmla="*/ 19 w 92"/>
                <a:gd name="T39" fmla="*/ 37 h 44"/>
                <a:gd name="T40" fmla="*/ 13 w 92"/>
                <a:gd name="T41" fmla="*/ 37 h 44"/>
                <a:gd name="T42" fmla="*/ 7 w 92"/>
                <a:gd name="T43" fmla="*/ 37 h 44"/>
                <a:gd name="T44" fmla="*/ 2 w 92"/>
                <a:gd name="T45" fmla="*/ 35 h 44"/>
                <a:gd name="T46" fmla="*/ 2 w 92"/>
                <a:gd name="T47" fmla="*/ 35 h 44"/>
                <a:gd name="T48" fmla="*/ 0 w 92"/>
                <a:gd name="T49" fmla="*/ 40 h 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2"/>
                <a:gd name="T76" fmla="*/ 0 h 44"/>
                <a:gd name="T77" fmla="*/ 92 w 92"/>
                <a:gd name="T78" fmla="*/ 44 h 4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2" h="44">
                  <a:moveTo>
                    <a:pt x="0" y="40"/>
                  </a:moveTo>
                  <a:lnTo>
                    <a:pt x="0" y="40"/>
                  </a:lnTo>
                  <a:lnTo>
                    <a:pt x="7" y="42"/>
                  </a:lnTo>
                  <a:lnTo>
                    <a:pt x="13" y="44"/>
                  </a:lnTo>
                  <a:lnTo>
                    <a:pt x="19" y="42"/>
                  </a:lnTo>
                  <a:lnTo>
                    <a:pt x="27" y="40"/>
                  </a:lnTo>
                  <a:lnTo>
                    <a:pt x="38" y="37"/>
                  </a:lnTo>
                  <a:lnTo>
                    <a:pt x="50" y="29"/>
                  </a:lnTo>
                  <a:lnTo>
                    <a:pt x="61" y="21"/>
                  </a:lnTo>
                  <a:lnTo>
                    <a:pt x="73" y="15"/>
                  </a:lnTo>
                  <a:lnTo>
                    <a:pt x="82" y="10"/>
                  </a:lnTo>
                  <a:lnTo>
                    <a:pt x="92" y="8"/>
                  </a:lnTo>
                  <a:lnTo>
                    <a:pt x="92" y="0"/>
                  </a:lnTo>
                  <a:lnTo>
                    <a:pt x="80" y="4"/>
                  </a:lnTo>
                  <a:lnTo>
                    <a:pt x="69" y="10"/>
                  </a:lnTo>
                  <a:lnTo>
                    <a:pt x="57" y="15"/>
                  </a:lnTo>
                  <a:lnTo>
                    <a:pt x="46" y="23"/>
                  </a:lnTo>
                  <a:lnTo>
                    <a:pt x="34" y="31"/>
                  </a:lnTo>
                  <a:lnTo>
                    <a:pt x="25" y="35"/>
                  </a:lnTo>
                  <a:lnTo>
                    <a:pt x="19" y="37"/>
                  </a:lnTo>
                  <a:lnTo>
                    <a:pt x="13" y="37"/>
                  </a:lnTo>
                  <a:lnTo>
                    <a:pt x="7" y="37"/>
                  </a:lnTo>
                  <a:lnTo>
                    <a:pt x="2" y="35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60" name="Freeform 707">
              <a:extLst>
                <a:ext uri="{FF2B5EF4-FFF2-40B4-BE49-F238E27FC236}">
                  <a16:creationId xmlns:a16="http://schemas.microsoft.com/office/drawing/2014/main" id="{0D3BC376-C3C4-A659-6517-CCDA3DDF9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2948"/>
              <a:ext cx="25" cy="9"/>
            </a:xfrm>
            <a:custGeom>
              <a:avLst/>
              <a:gdLst>
                <a:gd name="T0" fmla="*/ 0 w 25"/>
                <a:gd name="T1" fmla="*/ 8 h 9"/>
                <a:gd name="T2" fmla="*/ 0 w 25"/>
                <a:gd name="T3" fmla="*/ 8 h 9"/>
                <a:gd name="T4" fmla="*/ 11 w 25"/>
                <a:gd name="T5" fmla="*/ 8 h 9"/>
                <a:gd name="T6" fmla="*/ 23 w 25"/>
                <a:gd name="T7" fmla="*/ 9 h 9"/>
                <a:gd name="T8" fmla="*/ 25 w 25"/>
                <a:gd name="T9" fmla="*/ 4 h 9"/>
                <a:gd name="T10" fmla="*/ 13 w 25"/>
                <a:gd name="T11" fmla="*/ 0 h 9"/>
                <a:gd name="T12" fmla="*/ 0 w 25"/>
                <a:gd name="T13" fmla="*/ 2 h 9"/>
                <a:gd name="T14" fmla="*/ 0 w 25"/>
                <a:gd name="T15" fmla="*/ 2 h 9"/>
                <a:gd name="T16" fmla="*/ 0 w 25"/>
                <a:gd name="T17" fmla="*/ 8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9"/>
                <a:gd name="T29" fmla="*/ 25 w 25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9">
                  <a:moveTo>
                    <a:pt x="0" y="8"/>
                  </a:moveTo>
                  <a:lnTo>
                    <a:pt x="0" y="8"/>
                  </a:lnTo>
                  <a:lnTo>
                    <a:pt x="11" y="8"/>
                  </a:lnTo>
                  <a:lnTo>
                    <a:pt x="23" y="9"/>
                  </a:lnTo>
                  <a:lnTo>
                    <a:pt x="25" y="4"/>
                  </a:lnTo>
                  <a:lnTo>
                    <a:pt x="13" y="0"/>
                  </a:lnTo>
                  <a:lnTo>
                    <a:pt x="0" y="2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61" name="Freeform 708">
              <a:extLst>
                <a:ext uri="{FF2B5EF4-FFF2-40B4-BE49-F238E27FC236}">
                  <a16:creationId xmlns:a16="http://schemas.microsoft.com/office/drawing/2014/main" id="{1757B23F-8EFB-A4E1-B824-BE84680F8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8" y="2932"/>
              <a:ext cx="39" cy="24"/>
            </a:xfrm>
            <a:custGeom>
              <a:avLst/>
              <a:gdLst>
                <a:gd name="T0" fmla="*/ 0 w 39"/>
                <a:gd name="T1" fmla="*/ 8 h 24"/>
                <a:gd name="T2" fmla="*/ 0 w 39"/>
                <a:gd name="T3" fmla="*/ 8 h 24"/>
                <a:gd name="T4" fmla="*/ 10 w 39"/>
                <a:gd name="T5" fmla="*/ 12 h 24"/>
                <a:gd name="T6" fmla="*/ 19 w 39"/>
                <a:gd name="T7" fmla="*/ 18 h 24"/>
                <a:gd name="T8" fmla="*/ 29 w 39"/>
                <a:gd name="T9" fmla="*/ 24 h 24"/>
                <a:gd name="T10" fmla="*/ 39 w 39"/>
                <a:gd name="T11" fmla="*/ 24 h 24"/>
                <a:gd name="T12" fmla="*/ 39 w 39"/>
                <a:gd name="T13" fmla="*/ 18 h 24"/>
                <a:gd name="T14" fmla="*/ 31 w 39"/>
                <a:gd name="T15" fmla="*/ 16 h 24"/>
                <a:gd name="T16" fmla="*/ 21 w 39"/>
                <a:gd name="T17" fmla="*/ 12 h 24"/>
                <a:gd name="T18" fmla="*/ 14 w 39"/>
                <a:gd name="T19" fmla="*/ 6 h 24"/>
                <a:gd name="T20" fmla="*/ 4 w 39"/>
                <a:gd name="T21" fmla="*/ 0 h 24"/>
                <a:gd name="T22" fmla="*/ 4 w 39"/>
                <a:gd name="T23" fmla="*/ 0 h 24"/>
                <a:gd name="T24" fmla="*/ 0 w 39"/>
                <a:gd name="T25" fmla="*/ 8 h 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9"/>
                <a:gd name="T40" fmla="*/ 0 h 24"/>
                <a:gd name="T41" fmla="*/ 39 w 39"/>
                <a:gd name="T42" fmla="*/ 24 h 2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9" h="24">
                  <a:moveTo>
                    <a:pt x="0" y="8"/>
                  </a:moveTo>
                  <a:lnTo>
                    <a:pt x="0" y="8"/>
                  </a:lnTo>
                  <a:lnTo>
                    <a:pt x="10" y="12"/>
                  </a:lnTo>
                  <a:lnTo>
                    <a:pt x="19" y="18"/>
                  </a:lnTo>
                  <a:lnTo>
                    <a:pt x="29" y="24"/>
                  </a:lnTo>
                  <a:lnTo>
                    <a:pt x="39" y="24"/>
                  </a:lnTo>
                  <a:lnTo>
                    <a:pt x="39" y="18"/>
                  </a:lnTo>
                  <a:lnTo>
                    <a:pt x="31" y="16"/>
                  </a:lnTo>
                  <a:lnTo>
                    <a:pt x="21" y="12"/>
                  </a:lnTo>
                  <a:lnTo>
                    <a:pt x="14" y="6"/>
                  </a:lnTo>
                  <a:lnTo>
                    <a:pt x="4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62" name="Freeform 709">
              <a:extLst>
                <a:ext uri="{FF2B5EF4-FFF2-40B4-BE49-F238E27FC236}">
                  <a16:creationId xmlns:a16="http://schemas.microsoft.com/office/drawing/2014/main" id="{47600748-E4BF-1E08-F279-F83265D0E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2930"/>
              <a:ext cx="23" cy="10"/>
            </a:xfrm>
            <a:custGeom>
              <a:avLst/>
              <a:gdLst>
                <a:gd name="T0" fmla="*/ 0 w 23"/>
                <a:gd name="T1" fmla="*/ 6 h 10"/>
                <a:gd name="T2" fmla="*/ 0 w 23"/>
                <a:gd name="T3" fmla="*/ 6 h 10"/>
                <a:gd name="T4" fmla="*/ 10 w 23"/>
                <a:gd name="T5" fmla="*/ 8 h 10"/>
                <a:gd name="T6" fmla="*/ 19 w 23"/>
                <a:gd name="T7" fmla="*/ 10 h 10"/>
                <a:gd name="T8" fmla="*/ 23 w 23"/>
                <a:gd name="T9" fmla="*/ 2 h 10"/>
                <a:gd name="T10" fmla="*/ 11 w 23"/>
                <a:gd name="T11" fmla="*/ 2 h 10"/>
                <a:gd name="T12" fmla="*/ 2 w 23"/>
                <a:gd name="T13" fmla="*/ 0 h 10"/>
                <a:gd name="T14" fmla="*/ 2 w 23"/>
                <a:gd name="T15" fmla="*/ 0 h 10"/>
                <a:gd name="T16" fmla="*/ 0 w 23"/>
                <a:gd name="T17" fmla="*/ 6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10"/>
                <a:gd name="T29" fmla="*/ 23 w 23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10">
                  <a:moveTo>
                    <a:pt x="0" y="6"/>
                  </a:moveTo>
                  <a:lnTo>
                    <a:pt x="0" y="6"/>
                  </a:lnTo>
                  <a:lnTo>
                    <a:pt x="10" y="8"/>
                  </a:lnTo>
                  <a:lnTo>
                    <a:pt x="19" y="10"/>
                  </a:lnTo>
                  <a:lnTo>
                    <a:pt x="23" y="2"/>
                  </a:lnTo>
                  <a:lnTo>
                    <a:pt x="11" y="2"/>
                  </a:lnTo>
                  <a:lnTo>
                    <a:pt x="2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63" name="Freeform 710">
              <a:extLst>
                <a:ext uri="{FF2B5EF4-FFF2-40B4-BE49-F238E27FC236}">
                  <a16:creationId xmlns:a16="http://schemas.microsoft.com/office/drawing/2014/main" id="{FE55ACFB-9861-3BA0-3CDB-E1675D925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6" y="2892"/>
              <a:ext cx="35" cy="44"/>
            </a:xfrm>
            <a:custGeom>
              <a:avLst/>
              <a:gdLst>
                <a:gd name="T0" fmla="*/ 0 w 35"/>
                <a:gd name="T1" fmla="*/ 4 h 44"/>
                <a:gd name="T2" fmla="*/ 0 w 35"/>
                <a:gd name="T3" fmla="*/ 4 h 44"/>
                <a:gd name="T4" fmla="*/ 6 w 35"/>
                <a:gd name="T5" fmla="*/ 15 h 44"/>
                <a:gd name="T6" fmla="*/ 12 w 35"/>
                <a:gd name="T7" fmla="*/ 25 h 44"/>
                <a:gd name="T8" fmla="*/ 14 w 35"/>
                <a:gd name="T9" fmla="*/ 31 h 44"/>
                <a:gd name="T10" fmla="*/ 20 w 35"/>
                <a:gd name="T11" fmla="*/ 35 h 44"/>
                <a:gd name="T12" fmla="*/ 25 w 35"/>
                <a:gd name="T13" fmla="*/ 40 h 44"/>
                <a:gd name="T14" fmla="*/ 33 w 35"/>
                <a:gd name="T15" fmla="*/ 44 h 44"/>
                <a:gd name="T16" fmla="*/ 35 w 35"/>
                <a:gd name="T17" fmla="*/ 38 h 44"/>
                <a:gd name="T18" fmla="*/ 29 w 35"/>
                <a:gd name="T19" fmla="*/ 35 h 44"/>
                <a:gd name="T20" fmla="*/ 23 w 35"/>
                <a:gd name="T21" fmla="*/ 31 h 44"/>
                <a:gd name="T22" fmla="*/ 20 w 35"/>
                <a:gd name="T23" fmla="*/ 27 h 44"/>
                <a:gd name="T24" fmla="*/ 18 w 35"/>
                <a:gd name="T25" fmla="*/ 23 h 44"/>
                <a:gd name="T26" fmla="*/ 12 w 35"/>
                <a:gd name="T27" fmla="*/ 12 h 44"/>
                <a:gd name="T28" fmla="*/ 6 w 35"/>
                <a:gd name="T29" fmla="*/ 0 h 44"/>
                <a:gd name="T30" fmla="*/ 6 w 35"/>
                <a:gd name="T31" fmla="*/ 0 h 44"/>
                <a:gd name="T32" fmla="*/ 0 w 35"/>
                <a:gd name="T33" fmla="*/ 4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44"/>
                <a:gd name="T53" fmla="*/ 35 w 35"/>
                <a:gd name="T54" fmla="*/ 44 h 4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44">
                  <a:moveTo>
                    <a:pt x="0" y="4"/>
                  </a:moveTo>
                  <a:lnTo>
                    <a:pt x="0" y="4"/>
                  </a:lnTo>
                  <a:lnTo>
                    <a:pt x="6" y="15"/>
                  </a:lnTo>
                  <a:lnTo>
                    <a:pt x="12" y="25"/>
                  </a:lnTo>
                  <a:lnTo>
                    <a:pt x="14" y="31"/>
                  </a:lnTo>
                  <a:lnTo>
                    <a:pt x="20" y="35"/>
                  </a:lnTo>
                  <a:lnTo>
                    <a:pt x="25" y="40"/>
                  </a:lnTo>
                  <a:lnTo>
                    <a:pt x="33" y="44"/>
                  </a:lnTo>
                  <a:lnTo>
                    <a:pt x="35" y="38"/>
                  </a:lnTo>
                  <a:lnTo>
                    <a:pt x="29" y="35"/>
                  </a:lnTo>
                  <a:lnTo>
                    <a:pt x="23" y="31"/>
                  </a:lnTo>
                  <a:lnTo>
                    <a:pt x="20" y="27"/>
                  </a:lnTo>
                  <a:lnTo>
                    <a:pt x="18" y="23"/>
                  </a:lnTo>
                  <a:lnTo>
                    <a:pt x="12" y="12"/>
                  </a:lnTo>
                  <a:lnTo>
                    <a:pt x="6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64" name="Freeform 711">
              <a:extLst>
                <a:ext uri="{FF2B5EF4-FFF2-40B4-BE49-F238E27FC236}">
                  <a16:creationId xmlns:a16="http://schemas.microsoft.com/office/drawing/2014/main" id="{E2BD9720-3E14-ACC4-1E83-ED14B5FDA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6" y="2853"/>
              <a:ext cx="36" cy="43"/>
            </a:xfrm>
            <a:custGeom>
              <a:avLst/>
              <a:gdLst>
                <a:gd name="T0" fmla="*/ 0 w 36"/>
                <a:gd name="T1" fmla="*/ 0 h 43"/>
                <a:gd name="T2" fmla="*/ 0 w 36"/>
                <a:gd name="T3" fmla="*/ 0 h 43"/>
                <a:gd name="T4" fmla="*/ 0 w 36"/>
                <a:gd name="T5" fmla="*/ 6 h 43"/>
                <a:gd name="T6" fmla="*/ 3 w 36"/>
                <a:gd name="T7" fmla="*/ 14 h 43"/>
                <a:gd name="T8" fmla="*/ 7 w 36"/>
                <a:gd name="T9" fmla="*/ 18 h 43"/>
                <a:gd name="T10" fmla="*/ 11 w 36"/>
                <a:gd name="T11" fmla="*/ 24 h 43"/>
                <a:gd name="T12" fmla="*/ 23 w 36"/>
                <a:gd name="T13" fmla="*/ 33 h 43"/>
                <a:gd name="T14" fmla="*/ 30 w 36"/>
                <a:gd name="T15" fmla="*/ 43 h 43"/>
                <a:gd name="T16" fmla="*/ 36 w 36"/>
                <a:gd name="T17" fmla="*/ 39 h 43"/>
                <a:gd name="T18" fmla="*/ 26 w 36"/>
                <a:gd name="T19" fmla="*/ 27 h 43"/>
                <a:gd name="T20" fmla="*/ 17 w 36"/>
                <a:gd name="T21" fmla="*/ 20 h 43"/>
                <a:gd name="T22" fmla="*/ 11 w 36"/>
                <a:gd name="T23" fmla="*/ 14 h 43"/>
                <a:gd name="T24" fmla="*/ 9 w 36"/>
                <a:gd name="T25" fmla="*/ 10 h 43"/>
                <a:gd name="T26" fmla="*/ 5 w 36"/>
                <a:gd name="T27" fmla="*/ 4 h 43"/>
                <a:gd name="T28" fmla="*/ 5 w 36"/>
                <a:gd name="T29" fmla="*/ 0 h 43"/>
                <a:gd name="T30" fmla="*/ 5 w 36"/>
                <a:gd name="T31" fmla="*/ 0 h 43"/>
                <a:gd name="T32" fmla="*/ 0 w 36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43"/>
                <a:gd name="T53" fmla="*/ 36 w 36"/>
                <a:gd name="T54" fmla="*/ 43 h 4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43"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3" y="14"/>
                  </a:lnTo>
                  <a:lnTo>
                    <a:pt x="7" y="18"/>
                  </a:lnTo>
                  <a:lnTo>
                    <a:pt x="11" y="24"/>
                  </a:lnTo>
                  <a:lnTo>
                    <a:pt x="23" y="33"/>
                  </a:lnTo>
                  <a:lnTo>
                    <a:pt x="30" y="43"/>
                  </a:lnTo>
                  <a:lnTo>
                    <a:pt x="36" y="39"/>
                  </a:lnTo>
                  <a:lnTo>
                    <a:pt x="26" y="27"/>
                  </a:lnTo>
                  <a:lnTo>
                    <a:pt x="17" y="20"/>
                  </a:lnTo>
                  <a:lnTo>
                    <a:pt x="11" y="14"/>
                  </a:lnTo>
                  <a:lnTo>
                    <a:pt x="9" y="10"/>
                  </a:lnTo>
                  <a:lnTo>
                    <a:pt x="5" y="4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65" name="Freeform 712">
              <a:extLst>
                <a:ext uri="{FF2B5EF4-FFF2-40B4-BE49-F238E27FC236}">
                  <a16:creationId xmlns:a16="http://schemas.microsoft.com/office/drawing/2014/main" id="{556D1796-CFD4-CFEB-C287-45DE67E17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6" y="2805"/>
              <a:ext cx="25" cy="48"/>
            </a:xfrm>
            <a:custGeom>
              <a:avLst/>
              <a:gdLst>
                <a:gd name="T0" fmla="*/ 19 w 25"/>
                <a:gd name="T1" fmla="*/ 0 h 48"/>
                <a:gd name="T2" fmla="*/ 19 w 25"/>
                <a:gd name="T3" fmla="*/ 0 h 48"/>
                <a:gd name="T4" fmla="*/ 13 w 25"/>
                <a:gd name="T5" fmla="*/ 12 h 48"/>
                <a:gd name="T6" fmla="*/ 7 w 25"/>
                <a:gd name="T7" fmla="*/ 23 h 48"/>
                <a:gd name="T8" fmla="*/ 2 w 25"/>
                <a:gd name="T9" fmla="*/ 37 h 48"/>
                <a:gd name="T10" fmla="*/ 0 w 25"/>
                <a:gd name="T11" fmla="*/ 48 h 48"/>
                <a:gd name="T12" fmla="*/ 5 w 25"/>
                <a:gd name="T13" fmla="*/ 48 h 48"/>
                <a:gd name="T14" fmla="*/ 7 w 25"/>
                <a:gd name="T15" fmla="*/ 39 h 48"/>
                <a:gd name="T16" fmla="*/ 13 w 25"/>
                <a:gd name="T17" fmla="*/ 27 h 48"/>
                <a:gd name="T18" fmla="*/ 19 w 25"/>
                <a:gd name="T19" fmla="*/ 16 h 48"/>
                <a:gd name="T20" fmla="*/ 25 w 25"/>
                <a:gd name="T21" fmla="*/ 4 h 48"/>
                <a:gd name="T22" fmla="*/ 25 w 25"/>
                <a:gd name="T23" fmla="*/ 4 h 48"/>
                <a:gd name="T24" fmla="*/ 19 w 25"/>
                <a:gd name="T25" fmla="*/ 0 h 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5"/>
                <a:gd name="T40" fmla="*/ 0 h 48"/>
                <a:gd name="T41" fmla="*/ 25 w 25"/>
                <a:gd name="T42" fmla="*/ 48 h 4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5" h="48">
                  <a:moveTo>
                    <a:pt x="19" y="0"/>
                  </a:moveTo>
                  <a:lnTo>
                    <a:pt x="19" y="0"/>
                  </a:lnTo>
                  <a:lnTo>
                    <a:pt x="13" y="12"/>
                  </a:lnTo>
                  <a:lnTo>
                    <a:pt x="7" y="23"/>
                  </a:lnTo>
                  <a:lnTo>
                    <a:pt x="2" y="37"/>
                  </a:lnTo>
                  <a:lnTo>
                    <a:pt x="0" y="48"/>
                  </a:lnTo>
                  <a:lnTo>
                    <a:pt x="5" y="48"/>
                  </a:lnTo>
                  <a:lnTo>
                    <a:pt x="7" y="39"/>
                  </a:lnTo>
                  <a:lnTo>
                    <a:pt x="13" y="27"/>
                  </a:lnTo>
                  <a:lnTo>
                    <a:pt x="19" y="16"/>
                  </a:lnTo>
                  <a:lnTo>
                    <a:pt x="25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66" name="Freeform 713">
              <a:extLst>
                <a:ext uri="{FF2B5EF4-FFF2-40B4-BE49-F238E27FC236}">
                  <a16:creationId xmlns:a16="http://schemas.microsoft.com/office/drawing/2014/main" id="{29F97046-AACF-D242-0640-744814B98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5" y="2790"/>
              <a:ext cx="32" cy="19"/>
            </a:xfrm>
            <a:custGeom>
              <a:avLst/>
              <a:gdLst>
                <a:gd name="T0" fmla="*/ 29 w 32"/>
                <a:gd name="T1" fmla="*/ 0 h 19"/>
                <a:gd name="T2" fmla="*/ 29 w 32"/>
                <a:gd name="T3" fmla="*/ 0 h 19"/>
                <a:gd name="T4" fmla="*/ 13 w 32"/>
                <a:gd name="T5" fmla="*/ 8 h 19"/>
                <a:gd name="T6" fmla="*/ 0 w 32"/>
                <a:gd name="T7" fmla="*/ 15 h 19"/>
                <a:gd name="T8" fmla="*/ 6 w 32"/>
                <a:gd name="T9" fmla="*/ 19 h 19"/>
                <a:gd name="T10" fmla="*/ 17 w 32"/>
                <a:gd name="T11" fmla="*/ 13 h 19"/>
                <a:gd name="T12" fmla="*/ 32 w 32"/>
                <a:gd name="T13" fmla="*/ 6 h 19"/>
                <a:gd name="T14" fmla="*/ 32 w 32"/>
                <a:gd name="T15" fmla="*/ 6 h 19"/>
                <a:gd name="T16" fmla="*/ 29 w 32"/>
                <a:gd name="T17" fmla="*/ 0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"/>
                <a:gd name="T28" fmla="*/ 0 h 19"/>
                <a:gd name="T29" fmla="*/ 32 w 32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" h="19">
                  <a:moveTo>
                    <a:pt x="29" y="0"/>
                  </a:moveTo>
                  <a:lnTo>
                    <a:pt x="29" y="0"/>
                  </a:lnTo>
                  <a:lnTo>
                    <a:pt x="13" y="8"/>
                  </a:lnTo>
                  <a:lnTo>
                    <a:pt x="0" y="15"/>
                  </a:lnTo>
                  <a:lnTo>
                    <a:pt x="6" y="19"/>
                  </a:lnTo>
                  <a:lnTo>
                    <a:pt x="17" y="13"/>
                  </a:lnTo>
                  <a:lnTo>
                    <a:pt x="32" y="6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67" name="Freeform 714">
              <a:extLst>
                <a:ext uri="{FF2B5EF4-FFF2-40B4-BE49-F238E27FC236}">
                  <a16:creationId xmlns:a16="http://schemas.microsoft.com/office/drawing/2014/main" id="{43ACAD3D-3BA3-06B8-AADF-BF07EA520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4" y="2763"/>
              <a:ext cx="53" cy="33"/>
            </a:xfrm>
            <a:custGeom>
              <a:avLst/>
              <a:gdLst>
                <a:gd name="T0" fmla="*/ 48 w 53"/>
                <a:gd name="T1" fmla="*/ 0 h 33"/>
                <a:gd name="T2" fmla="*/ 48 w 53"/>
                <a:gd name="T3" fmla="*/ 0 h 33"/>
                <a:gd name="T4" fmla="*/ 44 w 53"/>
                <a:gd name="T5" fmla="*/ 4 h 33"/>
                <a:gd name="T6" fmla="*/ 40 w 53"/>
                <a:gd name="T7" fmla="*/ 10 h 33"/>
                <a:gd name="T8" fmla="*/ 32 w 53"/>
                <a:gd name="T9" fmla="*/ 12 h 33"/>
                <a:gd name="T10" fmla="*/ 26 w 53"/>
                <a:gd name="T11" fmla="*/ 15 h 33"/>
                <a:gd name="T12" fmla="*/ 11 w 53"/>
                <a:gd name="T13" fmla="*/ 21 h 33"/>
                <a:gd name="T14" fmla="*/ 0 w 53"/>
                <a:gd name="T15" fmla="*/ 27 h 33"/>
                <a:gd name="T16" fmla="*/ 3 w 53"/>
                <a:gd name="T17" fmla="*/ 33 h 33"/>
                <a:gd name="T18" fmla="*/ 15 w 53"/>
                <a:gd name="T19" fmla="*/ 27 h 33"/>
                <a:gd name="T20" fmla="*/ 28 w 53"/>
                <a:gd name="T21" fmla="*/ 21 h 33"/>
                <a:gd name="T22" fmla="*/ 36 w 53"/>
                <a:gd name="T23" fmla="*/ 17 h 33"/>
                <a:gd name="T24" fmla="*/ 44 w 53"/>
                <a:gd name="T25" fmla="*/ 13 h 33"/>
                <a:gd name="T26" fmla="*/ 50 w 53"/>
                <a:gd name="T27" fmla="*/ 10 h 33"/>
                <a:gd name="T28" fmla="*/ 53 w 53"/>
                <a:gd name="T29" fmla="*/ 4 h 33"/>
                <a:gd name="T30" fmla="*/ 53 w 53"/>
                <a:gd name="T31" fmla="*/ 4 h 33"/>
                <a:gd name="T32" fmla="*/ 48 w 53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3"/>
                <a:gd name="T52" fmla="*/ 0 h 33"/>
                <a:gd name="T53" fmla="*/ 53 w 53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3" h="33">
                  <a:moveTo>
                    <a:pt x="48" y="0"/>
                  </a:moveTo>
                  <a:lnTo>
                    <a:pt x="48" y="0"/>
                  </a:lnTo>
                  <a:lnTo>
                    <a:pt x="44" y="4"/>
                  </a:lnTo>
                  <a:lnTo>
                    <a:pt x="40" y="10"/>
                  </a:lnTo>
                  <a:lnTo>
                    <a:pt x="32" y="12"/>
                  </a:lnTo>
                  <a:lnTo>
                    <a:pt x="26" y="15"/>
                  </a:lnTo>
                  <a:lnTo>
                    <a:pt x="11" y="21"/>
                  </a:lnTo>
                  <a:lnTo>
                    <a:pt x="0" y="27"/>
                  </a:lnTo>
                  <a:lnTo>
                    <a:pt x="3" y="33"/>
                  </a:lnTo>
                  <a:lnTo>
                    <a:pt x="15" y="27"/>
                  </a:lnTo>
                  <a:lnTo>
                    <a:pt x="28" y="21"/>
                  </a:lnTo>
                  <a:lnTo>
                    <a:pt x="36" y="17"/>
                  </a:lnTo>
                  <a:lnTo>
                    <a:pt x="44" y="13"/>
                  </a:lnTo>
                  <a:lnTo>
                    <a:pt x="50" y="10"/>
                  </a:lnTo>
                  <a:lnTo>
                    <a:pt x="53" y="4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68" name="Freeform 715">
              <a:extLst>
                <a:ext uri="{FF2B5EF4-FFF2-40B4-BE49-F238E27FC236}">
                  <a16:creationId xmlns:a16="http://schemas.microsoft.com/office/drawing/2014/main" id="{ACF1DED3-DE01-943F-EA36-319CFBF8B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2751"/>
              <a:ext cx="65" cy="16"/>
            </a:xfrm>
            <a:custGeom>
              <a:avLst/>
              <a:gdLst>
                <a:gd name="T0" fmla="*/ 65 w 65"/>
                <a:gd name="T1" fmla="*/ 4 h 16"/>
                <a:gd name="T2" fmla="*/ 65 w 65"/>
                <a:gd name="T3" fmla="*/ 4 h 16"/>
                <a:gd name="T4" fmla="*/ 46 w 65"/>
                <a:gd name="T5" fmla="*/ 2 h 16"/>
                <a:gd name="T6" fmla="*/ 27 w 65"/>
                <a:gd name="T7" fmla="*/ 0 h 16"/>
                <a:gd name="T8" fmla="*/ 19 w 65"/>
                <a:gd name="T9" fmla="*/ 0 h 16"/>
                <a:gd name="T10" fmla="*/ 11 w 65"/>
                <a:gd name="T11" fmla="*/ 2 h 16"/>
                <a:gd name="T12" fmla="*/ 3 w 65"/>
                <a:gd name="T13" fmla="*/ 6 h 16"/>
                <a:gd name="T14" fmla="*/ 0 w 65"/>
                <a:gd name="T15" fmla="*/ 12 h 16"/>
                <a:gd name="T16" fmla="*/ 5 w 65"/>
                <a:gd name="T17" fmla="*/ 16 h 16"/>
                <a:gd name="T18" fmla="*/ 9 w 65"/>
                <a:gd name="T19" fmla="*/ 12 h 16"/>
                <a:gd name="T20" fmla="*/ 13 w 65"/>
                <a:gd name="T21" fmla="*/ 8 h 16"/>
                <a:gd name="T22" fmla="*/ 19 w 65"/>
                <a:gd name="T23" fmla="*/ 8 h 16"/>
                <a:gd name="T24" fmla="*/ 27 w 65"/>
                <a:gd name="T25" fmla="*/ 6 h 16"/>
                <a:gd name="T26" fmla="*/ 46 w 65"/>
                <a:gd name="T27" fmla="*/ 8 h 16"/>
                <a:gd name="T28" fmla="*/ 65 w 65"/>
                <a:gd name="T29" fmla="*/ 10 h 16"/>
                <a:gd name="T30" fmla="*/ 65 w 65"/>
                <a:gd name="T31" fmla="*/ 10 h 16"/>
                <a:gd name="T32" fmla="*/ 65 w 65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16"/>
                <a:gd name="T53" fmla="*/ 65 w 65"/>
                <a:gd name="T54" fmla="*/ 16 h 1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16">
                  <a:moveTo>
                    <a:pt x="65" y="4"/>
                  </a:moveTo>
                  <a:lnTo>
                    <a:pt x="65" y="4"/>
                  </a:lnTo>
                  <a:lnTo>
                    <a:pt x="46" y="2"/>
                  </a:lnTo>
                  <a:lnTo>
                    <a:pt x="27" y="0"/>
                  </a:lnTo>
                  <a:lnTo>
                    <a:pt x="19" y="0"/>
                  </a:lnTo>
                  <a:lnTo>
                    <a:pt x="11" y="2"/>
                  </a:lnTo>
                  <a:lnTo>
                    <a:pt x="3" y="6"/>
                  </a:lnTo>
                  <a:lnTo>
                    <a:pt x="0" y="12"/>
                  </a:lnTo>
                  <a:lnTo>
                    <a:pt x="5" y="16"/>
                  </a:lnTo>
                  <a:lnTo>
                    <a:pt x="9" y="12"/>
                  </a:lnTo>
                  <a:lnTo>
                    <a:pt x="13" y="8"/>
                  </a:lnTo>
                  <a:lnTo>
                    <a:pt x="19" y="8"/>
                  </a:lnTo>
                  <a:lnTo>
                    <a:pt x="27" y="6"/>
                  </a:lnTo>
                  <a:lnTo>
                    <a:pt x="46" y="8"/>
                  </a:lnTo>
                  <a:lnTo>
                    <a:pt x="65" y="10"/>
                  </a:lnTo>
                  <a:lnTo>
                    <a:pt x="65" y="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69" name="Freeform 716">
              <a:extLst>
                <a:ext uri="{FF2B5EF4-FFF2-40B4-BE49-F238E27FC236}">
                  <a16:creationId xmlns:a16="http://schemas.microsoft.com/office/drawing/2014/main" id="{BDDFCA15-E02C-4C9E-67B2-4E5D729BC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2746"/>
              <a:ext cx="56" cy="15"/>
            </a:xfrm>
            <a:custGeom>
              <a:avLst/>
              <a:gdLst>
                <a:gd name="T0" fmla="*/ 56 w 56"/>
                <a:gd name="T1" fmla="*/ 3 h 15"/>
                <a:gd name="T2" fmla="*/ 56 w 56"/>
                <a:gd name="T3" fmla="*/ 3 h 15"/>
                <a:gd name="T4" fmla="*/ 50 w 56"/>
                <a:gd name="T5" fmla="*/ 0 h 15"/>
                <a:gd name="T6" fmla="*/ 42 w 56"/>
                <a:gd name="T7" fmla="*/ 0 h 15"/>
                <a:gd name="T8" fmla="*/ 34 w 56"/>
                <a:gd name="T9" fmla="*/ 0 h 15"/>
                <a:gd name="T10" fmla="*/ 29 w 56"/>
                <a:gd name="T11" fmla="*/ 2 h 15"/>
                <a:gd name="T12" fmla="*/ 13 w 56"/>
                <a:gd name="T13" fmla="*/ 7 h 15"/>
                <a:gd name="T14" fmla="*/ 0 w 56"/>
                <a:gd name="T15" fmla="*/ 9 h 15"/>
                <a:gd name="T16" fmla="*/ 0 w 56"/>
                <a:gd name="T17" fmla="*/ 15 h 15"/>
                <a:gd name="T18" fmla="*/ 15 w 56"/>
                <a:gd name="T19" fmla="*/ 13 h 15"/>
                <a:gd name="T20" fmla="*/ 31 w 56"/>
                <a:gd name="T21" fmla="*/ 7 h 15"/>
                <a:gd name="T22" fmla="*/ 36 w 56"/>
                <a:gd name="T23" fmla="*/ 5 h 15"/>
                <a:gd name="T24" fmla="*/ 42 w 56"/>
                <a:gd name="T25" fmla="*/ 5 h 15"/>
                <a:gd name="T26" fmla="*/ 46 w 56"/>
                <a:gd name="T27" fmla="*/ 5 h 15"/>
                <a:gd name="T28" fmla="*/ 50 w 56"/>
                <a:gd name="T29" fmla="*/ 9 h 15"/>
                <a:gd name="T30" fmla="*/ 50 w 56"/>
                <a:gd name="T31" fmla="*/ 9 h 15"/>
                <a:gd name="T32" fmla="*/ 56 w 56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5"/>
                <a:gd name="T53" fmla="*/ 56 w 56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5">
                  <a:moveTo>
                    <a:pt x="56" y="3"/>
                  </a:moveTo>
                  <a:lnTo>
                    <a:pt x="56" y="3"/>
                  </a:lnTo>
                  <a:lnTo>
                    <a:pt x="50" y="0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9" y="2"/>
                  </a:lnTo>
                  <a:lnTo>
                    <a:pt x="13" y="7"/>
                  </a:lnTo>
                  <a:lnTo>
                    <a:pt x="0" y="9"/>
                  </a:lnTo>
                  <a:lnTo>
                    <a:pt x="0" y="15"/>
                  </a:lnTo>
                  <a:lnTo>
                    <a:pt x="15" y="13"/>
                  </a:lnTo>
                  <a:lnTo>
                    <a:pt x="31" y="7"/>
                  </a:lnTo>
                  <a:lnTo>
                    <a:pt x="36" y="5"/>
                  </a:lnTo>
                  <a:lnTo>
                    <a:pt x="42" y="5"/>
                  </a:lnTo>
                  <a:lnTo>
                    <a:pt x="46" y="5"/>
                  </a:lnTo>
                  <a:lnTo>
                    <a:pt x="50" y="9"/>
                  </a:lnTo>
                  <a:lnTo>
                    <a:pt x="56" y="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70" name="Freeform 717">
              <a:extLst>
                <a:ext uri="{FF2B5EF4-FFF2-40B4-BE49-F238E27FC236}">
                  <a16:creationId xmlns:a16="http://schemas.microsoft.com/office/drawing/2014/main" id="{12DD459A-B09B-979A-AC0A-180FAAC7F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2749"/>
              <a:ext cx="61" cy="37"/>
            </a:xfrm>
            <a:custGeom>
              <a:avLst/>
              <a:gdLst>
                <a:gd name="T0" fmla="*/ 61 w 61"/>
                <a:gd name="T1" fmla="*/ 31 h 37"/>
                <a:gd name="T2" fmla="*/ 61 w 61"/>
                <a:gd name="T3" fmla="*/ 31 h 37"/>
                <a:gd name="T4" fmla="*/ 48 w 61"/>
                <a:gd name="T5" fmla="*/ 24 h 37"/>
                <a:gd name="T6" fmla="*/ 34 w 61"/>
                <a:gd name="T7" fmla="*/ 20 h 37"/>
                <a:gd name="T8" fmla="*/ 27 w 61"/>
                <a:gd name="T9" fmla="*/ 18 h 37"/>
                <a:gd name="T10" fmla="*/ 19 w 61"/>
                <a:gd name="T11" fmla="*/ 14 h 37"/>
                <a:gd name="T12" fmla="*/ 11 w 61"/>
                <a:gd name="T13" fmla="*/ 8 h 37"/>
                <a:gd name="T14" fmla="*/ 6 w 61"/>
                <a:gd name="T15" fmla="*/ 0 h 37"/>
                <a:gd name="T16" fmla="*/ 0 w 61"/>
                <a:gd name="T17" fmla="*/ 6 h 37"/>
                <a:gd name="T18" fmla="*/ 8 w 61"/>
                <a:gd name="T19" fmla="*/ 14 h 37"/>
                <a:gd name="T20" fmla="*/ 15 w 61"/>
                <a:gd name="T21" fmla="*/ 20 h 37"/>
                <a:gd name="T22" fmla="*/ 25 w 61"/>
                <a:gd name="T23" fmla="*/ 24 h 37"/>
                <a:gd name="T24" fmla="*/ 32 w 61"/>
                <a:gd name="T25" fmla="*/ 26 h 37"/>
                <a:gd name="T26" fmla="*/ 46 w 61"/>
                <a:gd name="T27" fmla="*/ 29 h 37"/>
                <a:gd name="T28" fmla="*/ 57 w 61"/>
                <a:gd name="T29" fmla="*/ 37 h 37"/>
                <a:gd name="T30" fmla="*/ 57 w 61"/>
                <a:gd name="T31" fmla="*/ 37 h 37"/>
                <a:gd name="T32" fmla="*/ 61 w 61"/>
                <a:gd name="T33" fmla="*/ 31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37"/>
                <a:gd name="T53" fmla="*/ 61 w 61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37">
                  <a:moveTo>
                    <a:pt x="61" y="31"/>
                  </a:moveTo>
                  <a:lnTo>
                    <a:pt x="61" y="31"/>
                  </a:lnTo>
                  <a:lnTo>
                    <a:pt x="48" y="24"/>
                  </a:lnTo>
                  <a:lnTo>
                    <a:pt x="34" y="20"/>
                  </a:lnTo>
                  <a:lnTo>
                    <a:pt x="27" y="18"/>
                  </a:lnTo>
                  <a:lnTo>
                    <a:pt x="19" y="14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6"/>
                  </a:lnTo>
                  <a:lnTo>
                    <a:pt x="8" y="14"/>
                  </a:lnTo>
                  <a:lnTo>
                    <a:pt x="15" y="20"/>
                  </a:lnTo>
                  <a:lnTo>
                    <a:pt x="25" y="24"/>
                  </a:lnTo>
                  <a:lnTo>
                    <a:pt x="32" y="26"/>
                  </a:lnTo>
                  <a:lnTo>
                    <a:pt x="46" y="29"/>
                  </a:lnTo>
                  <a:lnTo>
                    <a:pt x="57" y="37"/>
                  </a:lnTo>
                  <a:lnTo>
                    <a:pt x="61" y="3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71" name="Freeform 718">
              <a:extLst>
                <a:ext uri="{FF2B5EF4-FFF2-40B4-BE49-F238E27FC236}">
                  <a16:creationId xmlns:a16="http://schemas.microsoft.com/office/drawing/2014/main" id="{9539E7C4-B471-1549-FC6A-44EDC6BD0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4" y="2780"/>
              <a:ext cx="27" cy="72"/>
            </a:xfrm>
            <a:custGeom>
              <a:avLst/>
              <a:gdLst>
                <a:gd name="T0" fmla="*/ 27 w 27"/>
                <a:gd name="T1" fmla="*/ 72 h 72"/>
                <a:gd name="T2" fmla="*/ 27 w 27"/>
                <a:gd name="T3" fmla="*/ 72 h 72"/>
                <a:gd name="T4" fmla="*/ 27 w 27"/>
                <a:gd name="T5" fmla="*/ 52 h 72"/>
                <a:gd name="T6" fmla="*/ 25 w 27"/>
                <a:gd name="T7" fmla="*/ 33 h 72"/>
                <a:gd name="T8" fmla="*/ 23 w 27"/>
                <a:gd name="T9" fmla="*/ 25 h 72"/>
                <a:gd name="T10" fmla="*/ 20 w 27"/>
                <a:gd name="T11" fmla="*/ 16 h 72"/>
                <a:gd name="T12" fmla="*/ 14 w 27"/>
                <a:gd name="T13" fmla="*/ 8 h 72"/>
                <a:gd name="T14" fmla="*/ 4 w 27"/>
                <a:gd name="T15" fmla="*/ 0 h 72"/>
                <a:gd name="T16" fmla="*/ 0 w 27"/>
                <a:gd name="T17" fmla="*/ 6 h 72"/>
                <a:gd name="T18" fmla="*/ 8 w 27"/>
                <a:gd name="T19" fmla="*/ 12 h 72"/>
                <a:gd name="T20" fmla="*/ 14 w 27"/>
                <a:gd name="T21" fmla="*/ 20 h 72"/>
                <a:gd name="T22" fmla="*/ 18 w 27"/>
                <a:gd name="T23" fmla="*/ 27 h 72"/>
                <a:gd name="T24" fmla="*/ 20 w 27"/>
                <a:gd name="T25" fmla="*/ 35 h 72"/>
                <a:gd name="T26" fmla="*/ 22 w 27"/>
                <a:gd name="T27" fmla="*/ 52 h 72"/>
                <a:gd name="T28" fmla="*/ 22 w 27"/>
                <a:gd name="T29" fmla="*/ 72 h 72"/>
                <a:gd name="T30" fmla="*/ 22 w 27"/>
                <a:gd name="T31" fmla="*/ 72 h 72"/>
                <a:gd name="T32" fmla="*/ 27 w 27"/>
                <a:gd name="T33" fmla="*/ 72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72"/>
                <a:gd name="T53" fmla="*/ 27 w 27"/>
                <a:gd name="T54" fmla="*/ 72 h 7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72">
                  <a:moveTo>
                    <a:pt x="27" y="72"/>
                  </a:moveTo>
                  <a:lnTo>
                    <a:pt x="27" y="72"/>
                  </a:lnTo>
                  <a:lnTo>
                    <a:pt x="27" y="52"/>
                  </a:lnTo>
                  <a:lnTo>
                    <a:pt x="25" y="33"/>
                  </a:lnTo>
                  <a:lnTo>
                    <a:pt x="23" y="25"/>
                  </a:lnTo>
                  <a:lnTo>
                    <a:pt x="20" y="16"/>
                  </a:lnTo>
                  <a:lnTo>
                    <a:pt x="14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8" y="12"/>
                  </a:lnTo>
                  <a:lnTo>
                    <a:pt x="14" y="20"/>
                  </a:lnTo>
                  <a:lnTo>
                    <a:pt x="18" y="27"/>
                  </a:lnTo>
                  <a:lnTo>
                    <a:pt x="20" y="35"/>
                  </a:lnTo>
                  <a:lnTo>
                    <a:pt x="22" y="52"/>
                  </a:lnTo>
                  <a:lnTo>
                    <a:pt x="22" y="72"/>
                  </a:lnTo>
                  <a:lnTo>
                    <a:pt x="27" y="7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72" name="Rectangle 719">
              <a:extLst>
                <a:ext uri="{FF2B5EF4-FFF2-40B4-BE49-F238E27FC236}">
                  <a16:creationId xmlns:a16="http://schemas.microsoft.com/office/drawing/2014/main" id="{34E33299-5673-E60A-67E9-A5E6B93B18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6" y="2642"/>
              <a:ext cx="17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dA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20494" name="Group 720">
            <a:extLst>
              <a:ext uri="{FF2B5EF4-FFF2-40B4-BE49-F238E27FC236}">
                <a16:creationId xmlns:a16="http://schemas.microsoft.com/office/drawing/2014/main" id="{24144D54-6293-A386-DE8E-410A3F5E197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565525" y="4395788"/>
            <a:ext cx="866775" cy="641350"/>
            <a:chOff x="2607" y="1977"/>
            <a:chExt cx="546" cy="404"/>
          </a:xfrm>
        </p:grpSpPr>
        <p:sp>
          <p:nvSpPr>
            <p:cNvPr id="20570" name="AutoShape 721">
              <a:extLst>
                <a:ext uri="{FF2B5EF4-FFF2-40B4-BE49-F238E27FC236}">
                  <a16:creationId xmlns:a16="http://schemas.microsoft.com/office/drawing/2014/main" id="{14CFA520-5DD1-E4F2-1219-AB24EB878753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607" y="1977"/>
              <a:ext cx="546" cy="3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71" name="Freeform 722">
              <a:extLst>
                <a:ext uri="{FF2B5EF4-FFF2-40B4-BE49-F238E27FC236}">
                  <a16:creationId xmlns:a16="http://schemas.microsoft.com/office/drawing/2014/main" id="{86266273-116A-E150-8DC4-81D0DD3AC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2002"/>
              <a:ext cx="307" cy="243"/>
            </a:xfrm>
            <a:custGeom>
              <a:avLst/>
              <a:gdLst>
                <a:gd name="T0" fmla="*/ 0 w 307"/>
                <a:gd name="T1" fmla="*/ 6 h 243"/>
                <a:gd name="T2" fmla="*/ 302 w 307"/>
                <a:gd name="T3" fmla="*/ 243 h 243"/>
                <a:gd name="T4" fmla="*/ 307 w 307"/>
                <a:gd name="T5" fmla="*/ 235 h 243"/>
                <a:gd name="T6" fmla="*/ 6 w 307"/>
                <a:gd name="T7" fmla="*/ 0 h 243"/>
                <a:gd name="T8" fmla="*/ 0 w 307"/>
                <a:gd name="T9" fmla="*/ 6 h 2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7"/>
                <a:gd name="T16" fmla="*/ 0 h 243"/>
                <a:gd name="T17" fmla="*/ 307 w 307"/>
                <a:gd name="T18" fmla="*/ 243 h 2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7" h="243">
                  <a:moveTo>
                    <a:pt x="0" y="6"/>
                  </a:moveTo>
                  <a:lnTo>
                    <a:pt x="302" y="243"/>
                  </a:lnTo>
                  <a:lnTo>
                    <a:pt x="307" y="235"/>
                  </a:lnTo>
                  <a:lnTo>
                    <a:pt x="6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72" name="Freeform 723">
              <a:extLst>
                <a:ext uri="{FF2B5EF4-FFF2-40B4-BE49-F238E27FC236}">
                  <a16:creationId xmlns:a16="http://schemas.microsoft.com/office/drawing/2014/main" id="{EC9005B6-B348-255E-B38D-844AC6CFB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1985"/>
              <a:ext cx="61" cy="54"/>
            </a:xfrm>
            <a:custGeom>
              <a:avLst/>
              <a:gdLst>
                <a:gd name="T0" fmla="*/ 0 w 61"/>
                <a:gd name="T1" fmla="*/ 0 h 54"/>
                <a:gd name="T2" fmla="*/ 42 w 61"/>
                <a:gd name="T3" fmla="*/ 54 h 54"/>
                <a:gd name="T4" fmla="*/ 42 w 61"/>
                <a:gd name="T5" fmla="*/ 54 h 54"/>
                <a:gd name="T6" fmla="*/ 42 w 61"/>
                <a:gd name="T7" fmla="*/ 52 h 54"/>
                <a:gd name="T8" fmla="*/ 42 w 61"/>
                <a:gd name="T9" fmla="*/ 50 h 54"/>
                <a:gd name="T10" fmla="*/ 42 w 61"/>
                <a:gd name="T11" fmla="*/ 50 h 54"/>
                <a:gd name="T12" fmla="*/ 42 w 61"/>
                <a:gd name="T13" fmla="*/ 48 h 54"/>
                <a:gd name="T14" fmla="*/ 42 w 61"/>
                <a:gd name="T15" fmla="*/ 48 h 54"/>
                <a:gd name="T16" fmla="*/ 42 w 61"/>
                <a:gd name="T17" fmla="*/ 46 h 54"/>
                <a:gd name="T18" fmla="*/ 42 w 61"/>
                <a:gd name="T19" fmla="*/ 44 h 54"/>
                <a:gd name="T20" fmla="*/ 42 w 61"/>
                <a:gd name="T21" fmla="*/ 44 h 54"/>
                <a:gd name="T22" fmla="*/ 42 w 61"/>
                <a:gd name="T23" fmla="*/ 42 h 54"/>
                <a:gd name="T24" fmla="*/ 42 w 61"/>
                <a:gd name="T25" fmla="*/ 42 h 54"/>
                <a:gd name="T26" fmla="*/ 44 w 61"/>
                <a:gd name="T27" fmla="*/ 40 h 54"/>
                <a:gd name="T28" fmla="*/ 44 w 61"/>
                <a:gd name="T29" fmla="*/ 40 h 54"/>
                <a:gd name="T30" fmla="*/ 44 w 61"/>
                <a:gd name="T31" fmla="*/ 38 h 54"/>
                <a:gd name="T32" fmla="*/ 44 w 61"/>
                <a:gd name="T33" fmla="*/ 38 h 54"/>
                <a:gd name="T34" fmla="*/ 46 w 61"/>
                <a:gd name="T35" fmla="*/ 36 h 54"/>
                <a:gd name="T36" fmla="*/ 46 w 61"/>
                <a:gd name="T37" fmla="*/ 36 h 54"/>
                <a:gd name="T38" fmla="*/ 46 w 61"/>
                <a:gd name="T39" fmla="*/ 34 h 54"/>
                <a:gd name="T40" fmla="*/ 48 w 61"/>
                <a:gd name="T41" fmla="*/ 34 h 54"/>
                <a:gd name="T42" fmla="*/ 48 w 61"/>
                <a:gd name="T43" fmla="*/ 34 h 54"/>
                <a:gd name="T44" fmla="*/ 50 w 61"/>
                <a:gd name="T45" fmla="*/ 32 h 54"/>
                <a:gd name="T46" fmla="*/ 50 w 61"/>
                <a:gd name="T47" fmla="*/ 32 h 54"/>
                <a:gd name="T48" fmla="*/ 50 w 61"/>
                <a:gd name="T49" fmla="*/ 32 h 54"/>
                <a:gd name="T50" fmla="*/ 52 w 61"/>
                <a:gd name="T51" fmla="*/ 31 h 54"/>
                <a:gd name="T52" fmla="*/ 52 w 61"/>
                <a:gd name="T53" fmla="*/ 31 h 54"/>
                <a:gd name="T54" fmla="*/ 54 w 61"/>
                <a:gd name="T55" fmla="*/ 31 h 54"/>
                <a:gd name="T56" fmla="*/ 54 w 61"/>
                <a:gd name="T57" fmla="*/ 29 h 54"/>
                <a:gd name="T58" fmla="*/ 55 w 61"/>
                <a:gd name="T59" fmla="*/ 29 h 54"/>
                <a:gd name="T60" fmla="*/ 57 w 61"/>
                <a:gd name="T61" fmla="*/ 29 h 54"/>
                <a:gd name="T62" fmla="*/ 57 w 61"/>
                <a:gd name="T63" fmla="*/ 29 h 54"/>
                <a:gd name="T64" fmla="*/ 59 w 61"/>
                <a:gd name="T65" fmla="*/ 29 h 54"/>
                <a:gd name="T66" fmla="*/ 59 w 61"/>
                <a:gd name="T67" fmla="*/ 27 h 54"/>
                <a:gd name="T68" fmla="*/ 61 w 61"/>
                <a:gd name="T69" fmla="*/ 27 h 54"/>
                <a:gd name="T70" fmla="*/ 0 w 61"/>
                <a:gd name="T71" fmla="*/ 0 h 54"/>
                <a:gd name="T72" fmla="*/ 0 w 61"/>
                <a:gd name="T73" fmla="*/ 0 h 5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1"/>
                <a:gd name="T112" fmla="*/ 0 h 54"/>
                <a:gd name="T113" fmla="*/ 61 w 61"/>
                <a:gd name="T114" fmla="*/ 54 h 5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1" h="54">
                  <a:moveTo>
                    <a:pt x="0" y="0"/>
                  </a:moveTo>
                  <a:lnTo>
                    <a:pt x="42" y="54"/>
                  </a:lnTo>
                  <a:lnTo>
                    <a:pt x="42" y="52"/>
                  </a:lnTo>
                  <a:lnTo>
                    <a:pt x="42" y="50"/>
                  </a:lnTo>
                  <a:lnTo>
                    <a:pt x="42" y="48"/>
                  </a:lnTo>
                  <a:lnTo>
                    <a:pt x="42" y="46"/>
                  </a:lnTo>
                  <a:lnTo>
                    <a:pt x="42" y="44"/>
                  </a:lnTo>
                  <a:lnTo>
                    <a:pt x="42" y="42"/>
                  </a:lnTo>
                  <a:lnTo>
                    <a:pt x="44" y="40"/>
                  </a:lnTo>
                  <a:lnTo>
                    <a:pt x="44" y="38"/>
                  </a:lnTo>
                  <a:lnTo>
                    <a:pt x="46" y="36"/>
                  </a:lnTo>
                  <a:lnTo>
                    <a:pt x="46" y="34"/>
                  </a:lnTo>
                  <a:lnTo>
                    <a:pt x="48" y="34"/>
                  </a:lnTo>
                  <a:lnTo>
                    <a:pt x="50" y="32"/>
                  </a:lnTo>
                  <a:lnTo>
                    <a:pt x="52" y="31"/>
                  </a:lnTo>
                  <a:lnTo>
                    <a:pt x="54" y="31"/>
                  </a:lnTo>
                  <a:lnTo>
                    <a:pt x="54" y="29"/>
                  </a:lnTo>
                  <a:lnTo>
                    <a:pt x="55" y="29"/>
                  </a:lnTo>
                  <a:lnTo>
                    <a:pt x="57" y="29"/>
                  </a:lnTo>
                  <a:lnTo>
                    <a:pt x="59" y="29"/>
                  </a:lnTo>
                  <a:lnTo>
                    <a:pt x="59" y="27"/>
                  </a:lnTo>
                  <a:lnTo>
                    <a:pt x="61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73" name="Rectangle 724">
              <a:extLst>
                <a:ext uri="{FF2B5EF4-FFF2-40B4-BE49-F238E27FC236}">
                  <a16:creationId xmlns:a16="http://schemas.microsoft.com/office/drawing/2014/main" id="{30B4008A-A536-A724-890D-3195227CB8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6" y="2210"/>
              <a:ext cx="60" cy="6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0574" name="Freeform 725">
              <a:extLst>
                <a:ext uri="{FF2B5EF4-FFF2-40B4-BE49-F238E27FC236}">
                  <a16:creationId xmlns:a16="http://schemas.microsoft.com/office/drawing/2014/main" id="{ACBA629E-718B-F4DE-3272-E99E3D599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2204"/>
              <a:ext cx="27" cy="16"/>
            </a:xfrm>
            <a:custGeom>
              <a:avLst/>
              <a:gdLst>
                <a:gd name="T0" fmla="*/ 27 w 27"/>
                <a:gd name="T1" fmla="*/ 8 h 16"/>
                <a:gd name="T2" fmla="*/ 0 w 27"/>
                <a:gd name="T3" fmla="*/ 0 h 16"/>
                <a:gd name="T4" fmla="*/ 0 w 27"/>
                <a:gd name="T5" fmla="*/ 0 h 16"/>
                <a:gd name="T6" fmla="*/ 2 w 27"/>
                <a:gd name="T7" fmla="*/ 2 h 16"/>
                <a:gd name="T8" fmla="*/ 2 w 27"/>
                <a:gd name="T9" fmla="*/ 2 h 16"/>
                <a:gd name="T10" fmla="*/ 2 w 27"/>
                <a:gd name="T11" fmla="*/ 4 h 16"/>
                <a:gd name="T12" fmla="*/ 2 w 27"/>
                <a:gd name="T13" fmla="*/ 4 h 16"/>
                <a:gd name="T14" fmla="*/ 4 w 27"/>
                <a:gd name="T15" fmla="*/ 6 h 16"/>
                <a:gd name="T16" fmla="*/ 4 w 27"/>
                <a:gd name="T17" fmla="*/ 6 h 16"/>
                <a:gd name="T18" fmla="*/ 4 w 27"/>
                <a:gd name="T19" fmla="*/ 8 h 16"/>
                <a:gd name="T20" fmla="*/ 4 w 27"/>
                <a:gd name="T21" fmla="*/ 8 h 16"/>
                <a:gd name="T22" fmla="*/ 4 w 27"/>
                <a:gd name="T23" fmla="*/ 10 h 16"/>
                <a:gd name="T24" fmla="*/ 4 w 27"/>
                <a:gd name="T25" fmla="*/ 10 h 16"/>
                <a:gd name="T26" fmla="*/ 4 w 27"/>
                <a:gd name="T27" fmla="*/ 12 h 16"/>
                <a:gd name="T28" fmla="*/ 2 w 27"/>
                <a:gd name="T29" fmla="*/ 12 h 16"/>
                <a:gd name="T30" fmla="*/ 2 w 27"/>
                <a:gd name="T31" fmla="*/ 12 h 16"/>
                <a:gd name="T32" fmla="*/ 2 w 27"/>
                <a:gd name="T33" fmla="*/ 14 h 16"/>
                <a:gd name="T34" fmla="*/ 2 w 27"/>
                <a:gd name="T35" fmla="*/ 14 h 16"/>
                <a:gd name="T36" fmla="*/ 0 w 27"/>
                <a:gd name="T37" fmla="*/ 16 h 16"/>
                <a:gd name="T38" fmla="*/ 27 w 27"/>
                <a:gd name="T39" fmla="*/ 8 h 16"/>
                <a:gd name="T40" fmla="*/ 27 w 27"/>
                <a:gd name="T41" fmla="*/ 8 h 1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7"/>
                <a:gd name="T64" fmla="*/ 0 h 16"/>
                <a:gd name="T65" fmla="*/ 27 w 27"/>
                <a:gd name="T66" fmla="*/ 16 h 1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7" h="16">
                  <a:moveTo>
                    <a:pt x="27" y="8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0" y="16"/>
                  </a:lnTo>
                  <a:lnTo>
                    <a:pt x="27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75" name="Rectangle 726">
              <a:extLst>
                <a:ext uri="{FF2B5EF4-FFF2-40B4-BE49-F238E27FC236}">
                  <a16:creationId xmlns:a16="http://schemas.microsoft.com/office/drawing/2014/main" id="{A4FEFD0E-A7F8-17E2-2488-CE304873ED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0" y="2208"/>
              <a:ext cx="17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dP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pic>
        <p:nvPicPr>
          <p:cNvPr id="20495" name="Picture 727">
            <a:extLst>
              <a:ext uri="{FF2B5EF4-FFF2-40B4-BE49-F238E27FC236}">
                <a16:creationId xmlns:a16="http://schemas.microsoft.com/office/drawing/2014/main" id="{34F3C981-F875-BB67-4476-152A62BEAF5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60750" y="4229100"/>
            <a:ext cx="180975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496" name="Group 728">
            <a:extLst>
              <a:ext uri="{FF2B5EF4-FFF2-40B4-BE49-F238E27FC236}">
                <a16:creationId xmlns:a16="http://schemas.microsoft.com/office/drawing/2014/main" id="{B4B4D1D9-0EF7-28DF-49DB-AC11D2DF7822}"/>
              </a:ext>
            </a:extLst>
          </p:cNvPr>
          <p:cNvGrpSpPr>
            <a:grpSpLocks/>
          </p:cNvGrpSpPr>
          <p:nvPr/>
        </p:nvGrpSpPr>
        <p:grpSpPr bwMode="auto">
          <a:xfrm>
            <a:off x="420688" y="2349500"/>
            <a:ext cx="4511675" cy="2609850"/>
            <a:chOff x="272" y="1570"/>
            <a:chExt cx="2842" cy="1644"/>
          </a:xfrm>
        </p:grpSpPr>
        <p:grpSp>
          <p:nvGrpSpPr>
            <p:cNvPr id="20557" name="Group 729">
              <a:extLst>
                <a:ext uri="{FF2B5EF4-FFF2-40B4-BE49-F238E27FC236}">
                  <a16:creationId xmlns:a16="http://schemas.microsoft.com/office/drawing/2014/main" id="{F8A0021D-7A20-63B8-BD42-4A6698160E4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72" y="1570"/>
              <a:ext cx="2842" cy="1644"/>
              <a:chOff x="240" y="1587"/>
              <a:chExt cx="2842" cy="1644"/>
            </a:xfrm>
          </p:grpSpPr>
          <p:sp>
            <p:nvSpPr>
              <p:cNvPr id="20559" name="AutoShape 730">
                <a:extLst>
                  <a:ext uri="{FF2B5EF4-FFF2-40B4-BE49-F238E27FC236}">
                    <a16:creationId xmlns:a16="http://schemas.microsoft.com/office/drawing/2014/main" id="{8A4CE970-B108-1D4F-7F2B-132835750841}"/>
                  </a:ext>
                </a:extLst>
              </p:cNvPr>
              <p:cNvSpPr>
                <a:spLocks noChangeAspect="1" noChangeArrowheads="1" noTextEdit="1"/>
              </p:cNvSpPr>
              <p:nvPr/>
            </p:nvSpPr>
            <p:spPr bwMode="auto">
              <a:xfrm>
                <a:off x="240" y="1636"/>
                <a:ext cx="2842" cy="158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60" name="Rectangle 731">
                <a:extLst>
                  <a:ext uri="{FF2B5EF4-FFF2-40B4-BE49-F238E27FC236}">
                    <a16:creationId xmlns:a16="http://schemas.microsoft.com/office/drawing/2014/main" id="{FFECA32D-98E8-78E2-F2C5-AB8568C772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4" y="1757"/>
                <a:ext cx="160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0561" name="Freeform 732">
                <a:extLst>
                  <a:ext uri="{FF2B5EF4-FFF2-40B4-BE49-F238E27FC236}">
                    <a16:creationId xmlns:a16="http://schemas.microsoft.com/office/drawing/2014/main" id="{327D8F27-B68C-5F17-5D5A-40BA44884C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8" y="1742"/>
                <a:ext cx="56" cy="38"/>
              </a:xfrm>
              <a:custGeom>
                <a:avLst/>
                <a:gdLst>
                  <a:gd name="T0" fmla="*/ 56 w 56"/>
                  <a:gd name="T1" fmla="*/ 19 h 38"/>
                  <a:gd name="T2" fmla="*/ 0 w 56"/>
                  <a:gd name="T3" fmla="*/ 0 h 38"/>
                  <a:gd name="T4" fmla="*/ 0 w 56"/>
                  <a:gd name="T5" fmla="*/ 0 h 38"/>
                  <a:gd name="T6" fmla="*/ 0 w 56"/>
                  <a:gd name="T7" fmla="*/ 1 h 38"/>
                  <a:gd name="T8" fmla="*/ 2 w 56"/>
                  <a:gd name="T9" fmla="*/ 1 h 38"/>
                  <a:gd name="T10" fmla="*/ 2 w 56"/>
                  <a:gd name="T11" fmla="*/ 3 h 38"/>
                  <a:gd name="T12" fmla="*/ 2 w 56"/>
                  <a:gd name="T13" fmla="*/ 3 h 38"/>
                  <a:gd name="T14" fmla="*/ 2 w 56"/>
                  <a:gd name="T15" fmla="*/ 5 h 38"/>
                  <a:gd name="T16" fmla="*/ 4 w 56"/>
                  <a:gd name="T17" fmla="*/ 7 h 38"/>
                  <a:gd name="T18" fmla="*/ 4 w 56"/>
                  <a:gd name="T19" fmla="*/ 7 h 38"/>
                  <a:gd name="T20" fmla="*/ 4 w 56"/>
                  <a:gd name="T21" fmla="*/ 9 h 38"/>
                  <a:gd name="T22" fmla="*/ 4 w 56"/>
                  <a:gd name="T23" fmla="*/ 9 h 38"/>
                  <a:gd name="T24" fmla="*/ 6 w 56"/>
                  <a:gd name="T25" fmla="*/ 11 h 38"/>
                  <a:gd name="T26" fmla="*/ 6 w 56"/>
                  <a:gd name="T27" fmla="*/ 13 h 38"/>
                  <a:gd name="T28" fmla="*/ 6 w 56"/>
                  <a:gd name="T29" fmla="*/ 13 h 38"/>
                  <a:gd name="T30" fmla="*/ 6 w 56"/>
                  <a:gd name="T31" fmla="*/ 15 h 38"/>
                  <a:gd name="T32" fmla="*/ 6 w 56"/>
                  <a:gd name="T33" fmla="*/ 17 h 38"/>
                  <a:gd name="T34" fmla="*/ 6 w 56"/>
                  <a:gd name="T35" fmla="*/ 17 h 38"/>
                  <a:gd name="T36" fmla="*/ 6 w 56"/>
                  <a:gd name="T37" fmla="*/ 19 h 38"/>
                  <a:gd name="T38" fmla="*/ 6 w 56"/>
                  <a:gd name="T39" fmla="*/ 19 h 38"/>
                  <a:gd name="T40" fmla="*/ 6 w 56"/>
                  <a:gd name="T41" fmla="*/ 21 h 38"/>
                  <a:gd name="T42" fmla="*/ 6 w 56"/>
                  <a:gd name="T43" fmla="*/ 23 h 38"/>
                  <a:gd name="T44" fmla="*/ 6 w 56"/>
                  <a:gd name="T45" fmla="*/ 23 h 38"/>
                  <a:gd name="T46" fmla="*/ 6 w 56"/>
                  <a:gd name="T47" fmla="*/ 24 h 38"/>
                  <a:gd name="T48" fmla="*/ 6 w 56"/>
                  <a:gd name="T49" fmla="*/ 24 h 38"/>
                  <a:gd name="T50" fmla="*/ 4 w 56"/>
                  <a:gd name="T51" fmla="*/ 26 h 38"/>
                  <a:gd name="T52" fmla="*/ 4 w 56"/>
                  <a:gd name="T53" fmla="*/ 28 h 38"/>
                  <a:gd name="T54" fmla="*/ 4 w 56"/>
                  <a:gd name="T55" fmla="*/ 28 h 38"/>
                  <a:gd name="T56" fmla="*/ 4 w 56"/>
                  <a:gd name="T57" fmla="*/ 30 h 38"/>
                  <a:gd name="T58" fmla="*/ 2 w 56"/>
                  <a:gd name="T59" fmla="*/ 30 h 38"/>
                  <a:gd name="T60" fmla="*/ 2 w 56"/>
                  <a:gd name="T61" fmla="*/ 32 h 38"/>
                  <a:gd name="T62" fmla="*/ 2 w 56"/>
                  <a:gd name="T63" fmla="*/ 34 h 38"/>
                  <a:gd name="T64" fmla="*/ 2 w 56"/>
                  <a:gd name="T65" fmla="*/ 34 h 38"/>
                  <a:gd name="T66" fmla="*/ 0 w 56"/>
                  <a:gd name="T67" fmla="*/ 36 h 38"/>
                  <a:gd name="T68" fmla="*/ 0 w 56"/>
                  <a:gd name="T69" fmla="*/ 38 h 38"/>
                  <a:gd name="T70" fmla="*/ 56 w 56"/>
                  <a:gd name="T71" fmla="*/ 19 h 38"/>
                  <a:gd name="T72" fmla="*/ 56 w 56"/>
                  <a:gd name="T73" fmla="*/ 19 h 3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56"/>
                  <a:gd name="T112" fmla="*/ 0 h 38"/>
                  <a:gd name="T113" fmla="*/ 56 w 56"/>
                  <a:gd name="T114" fmla="*/ 38 h 3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56" h="38">
                    <a:moveTo>
                      <a:pt x="56" y="19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6" y="11"/>
                    </a:lnTo>
                    <a:lnTo>
                      <a:pt x="6" y="13"/>
                    </a:lnTo>
                    <a:lnTo>
                      <a:pt x="6" y="15"/>
                    </a:lnTo>
                    <a:lnTo>
                      <a:pt x="6" y="17"/>
                    </a:lnTo>
                    <a:lnTo>
                      <a:pt x="6" y="19"/>
                    </a:lnTo>
                    <a:lnTo>
                      <a:pt x="6" y="21"/>
                    </a:lnTo>
                    <a:lnTo>
                      <a:pt x="6" y="23"/>
                    </a:lnTo>
                    <a:lnTo>
                      <a:pt x="6" y="24"/>
                    </a:lnTo>
                    <a:lnTo>
                      <a:pt x="4" y="26"/>
                    </a:lnTo>
                    <a:lnTo>
                      <a:pt x="4" y="28"/>
                    </a:lnTo>
                    <a:lnTo>
                      <a:pt x="4" y="30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56" y="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62" name="Rectangle 733">
                <a:extLst>
                  <a:ext uri="{FF2B5EF4-FFF2-40B4-BE49-F238E27FC236}">
                    <a16:creationId xmlns:a16="http://schemas.microsoft.com/office/drawing/2014/main" id="{FED44C83-0E38-170F-2D3D-4D4F5D08E9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2" y="1761"/>
                <a:ext cx="6" cy="1420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0563" name="Freeform 734">
                <a:extLst>
                  <a:ext uri="{FF2B5EF4-FFF2-40B4-BE49-F238E27FC236}">
                    <a16:creationId xmlns:a16="http://schemas.microsoft.com/office/drawing/2014/main" id="{30CB31AC-B8EA-F166-A1C4-08B3482A82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" y="3152"/>
                <a:ext cx="39" cy="55"/>
              </a:xfrm>
              <a:custGeom>
                <a:avLst/>
                <a:gdLst>
                  <a:gd name="T0" fmla="*/ 19 w 39"/>
                  <a:gd name="T1" fmla="*/ 55 h 55"/>
                  <a:gd name="T2" fmla="*/ 39 w 39"/>
                  <a:gd name="T3" fmla="*/ 0 h 55"/>
                  <a:gd name="T4" fmla="*/ 39 w 39"/>
                  <a:gd name="T5" fmla="*/ 0 h 55"/>
                  <a:gd name="T6" fmla="*/ 37 w 39"/>
                  <a:gd name="T7" fmla="*/ 0 h 55"/>
                  <a:gd name="T8" fmla="*/ 37 w 39"/>
                  <a:gd name="T9" fmla="*/ 2 h 55"/>
                  <a:gd name="T10" fmla="*/ 35 w 39"/>
                  <a:gd name="T11" fmla="*/ 2 h 55"/>
                  <a:gd name="T12" fmla="*/ 35 w 39"/>
                  <a:gd name="T13" fmla="*/ 2 h 55"/>
                  <a:gd name="T14" fmla="*/ 33 w 39"/>
                  <a:gd name="T15" fmla="*/ 4 h 55"/>
                  <a:gd name="T16" fmla="*/ 31 w 39"/>
                  <a:gd name="T17" fmla="*/ 4 h 55"/>
                  <a:gd name="T18" fmla="*/ 31 w 39"/>
                  <a:gd name="T19" fmla="*/ 4 h 55"/>
                  <a:gd name="T20" fmla="*/ 29 w 39"/>
                  <a:gd name="T21" fmla="*/ 4 h 55"/>
                  <a:gd name="T22" fmla="*/ 29 w 39"/>
                  <a:gd name="T23" fmla="*/ 6 h 55"/>
                  <a:gd name="T24" fmla="*/ 27 w 39"/>
                  <a:gd name="T25" fmla="*/ 6 h 55"/>
                  <a:gd name="T26" fmla="*/ 25 w 39"/>
                  <a:gd name="T27" fmla="*/ 6 h 55"/>
                  <a:gd name="T28" fmla="*/ 25 w 39"/>
                  <a:gd name="T29" fmla="*/ 6 h 55"/>
                  <a:gd name="T30" fmla="*/ 23 w 39"/>
                  <a:gd name="T31" fmla="*/ 6 h 55"/>
                  <a:gd name="T32" fmla="*/ 23 w 39"/>
                  <a:gd name="T33" fmla="*/ 6 h 55"/>
                  <a:gd name="T34" fmla="*/ 21 w 39"/>
                  <a:gd name="T35" fmla="*/ 6 h 55"/>
                  <a:gd name="T36" fmla="*/ 19 w 39"/>
                  <a:gd name="T37" fmla="*/ 6 h 55"/>
                  <a:gd name="T38" fmla="*/ 19 w 39"/>
                  <a:gd name="T39" fmla="*/ 6 h 55"/>
                  <a:gd name="T40" fmla="*/ 17 w 39"/>
                  <a:gd name="T41" fmla="*/ 6 h 55"/>
                  <a:gd name="T42" fmla="*/ 16 w 39"/>
                  <a:gd name="T43" fmla="*/ 6 h 55"/>
                  <a:gd name="T44" fmla="*/ 16 w 39"/>
                  <a:gd name="T45" fmla="*/ 6 h 55"/>
                  <a:gd name="T46" fmla="*/ 14 w 39"/>
                  <a:gd name="T47" fmla="*/ 6 h 55"/>
                  <a:gd name="T48" fmla="*/ 14 w 39"/>
                  <a:gd name="T49" fmla="*/ 6 h 55"/>
                  <a:gd name="T50" fmla="*/ 12 w 39"/>
                  <a:gd name="T51" fmla="*/ 6 h 55"/>
                  <a:gd name="T52" fmla="*/ 10 w 39"/>
                  <a:gd name="T53" fmla="*/ 4 h 55"/>
                  <a:gd name="T54" fmla="*/ 10 w 39"/>
                  <a:gd name="T55" fmla="*/ 4 h 55"/>
                  <a:gd name="T56" fmla="*/ 8 w 39"/>
                  <a:gd name="T57" fmla="*/ 4 h 55"/>
                  <a:gd name="T58" fmla="*/ 8 w 39"/>
                  <a:gd name="T59" fmla="*/ 4 h 55"/>
                  <a:gd name="T60" fmla="*/ 6 w 39"/>
                  <a:gd name="T61" fmla="*/ 2 h 55"/>
                  <a:gd name="T62" fmla="*/ 4 w 39"/>
                  <a:gd name="T63" fmla="*/ 2 h 55"/>
                  <a:gd name="T64" fmla="*/ 4 w 39"/>
                  <a:gd name="T65" fmla="*/ 2 h 55"/>
                  <a:gd name="T66" fmla="*/ 2 w 39"/>
                  <a:gd name="T67" fmla="*/ 0 h 55"/>
                  <a:gd name="T68" fmla="*/ 0 w 39"/>
                  <a:gd name="T69" fmla="*/ 0 h 55"/>
                  <a:gd name="T70" fmla="*/ 19 w 39"/>
                  <a:gd name="T71" fmla="*/ 55 h 55"/>
                  <a:gd name="T72" fmla="*/ 19 w 39"/>
                  <a:gd name="T73" fmla="*/ 55 h 5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9"/>
                  <a:gd name="T112" fmla="*/ 0 h 55"/>
                  <a:gd name="T113" fmla="*/ 39 w 39"/>
                  <a:gd name="T114" fmla="*/ 55 h 5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9" h="55">
                    <a:moveTo>
                      <a:pt x="19" y="55"/>
                    </a:moveTo>
                    <a:lnTo>
                      <a:pt x="39" y="0"/>
                    </a:lnTo>
                    <a:lnTo>
                      <a:pt x="37" y="0"/>
                    </a:lnTo>
                    <a:lnTo>
                      <a:pt x="37" y="2"/>
                    </a:lnTo>
                    <a:lnTo>
                      <a:pt x="35" y="2"/>
                    </a:lnTo>
                    <a:lnTo>
                      <a:pt x="33" y="4"/>
                    </a:lnTo>
                    <a:lnTo>
                      <a:pt x="31" y="4"/>
                    </a:lnTo>
                    <a:lnTo>
                      <a:pt x="29" y="4"/>
                    </a:lnTo>
                    <a:lnTo>
                      <a:pt x="29" y="6"/>
                    </a:lnTo>
                    <a:lnTo>
                      <a:pt x="27" y="6"/>
                    </a:lnTo>
                    <a:lnTo>
                      <a:pt x="25" y="6"/>
                    </a:lnTo>
                    <a:lnTo>
                      <a:pt x="23" y="6"/>
                    </a:lnTo>
                    <a:lnTo>
                      <a:pt x="21" y="6"/>
                    </a:lnTo>
                    <a:lnTo>
                      <a:pt x="19" y="6"/>
                    </a:lnTo>
                    <a:lnTo>
                      <a:pt x="17" y="6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2" y="6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19" y="5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64" name="Freeform 735">
                <a:extLst>
                  <a:ext uri="{FF2B5EF4-FFF2-40B4-BE49-F238E27FC236}">
                    <a16:creationId xmlns:a16="http://schemas.microsoft.com/office/drawing/2014/main" id="{BE64C430-0D44-6D34-E59B-F382005F02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" y="1757"/>
                <a:ext cx="1143" cy="635"/>
              </a:xfrm>
              <a:custGeom>
                <a:avLst/>
                <a:gdLst>
                  <a:gd name="T0" fmla="*/ 2 w 1143"/>
                  <a:gd name="T1" fmla="*/ 635 h 635"/>
                  <a:gd name="T2" fmla="*/ 1143 w 1143"/>
                  <a:gd name="T3" fmla="*/ 4 h 635"/>
                  <a:gd name="T4" fmla="*/ 1139 w 1143"/>
                  <a:gd name="T5" fmla="*/ 0 h 635"/>
                  <a:gd name="T6" fmla="*/ 0 w 1143"/>
                  <a:gd name="T7" fmla="*/ 631 h 635"/>
                  <a:gd name="T8" fmla="*/ 2 w 1143"/>
                  <a:gd name="T9" fmla="*/ 635 h 6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43"/>
                  <a:gd name="T16" fmla="*/ 0 h 635"/>
                  <a:gd name="T17" fmla="*/ 1143 w 1143"/>
                  <a:gd name="T18" fmla="*/ 635 h 63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43" h="635">
                    <a:moveTo>
                      <a:pt x="2" y="635"/>
                    </a:moveTo>
                    <a:lnTo>
                      <a:pt x="1143" y="4"/>
                    </a:lnTo>
                    <a:lnTo>
                      <a:pt x="1139" y="0"/>
                    </a:lnTo>
                    <a:lnTo>
                      <a:pt x="0" y="631"/>
                    </a:lnTo>
                    <a:lnTo>
                      <a:pt x="2" y="63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65" name="Freeform 736">
                <a:extLst>
                  <a:ext uri="{FF2B5EF4-FFF2-40B4-BE49-F238E27FC236}">
                    <a16:creationId xmlns:a16="http://schemas.microsoft.com/office/drawing/2014/main" id="{148B0602-AF86-5C72-6DC0-72D69B4CF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" y="2359"/>
                <a:ext cx="57" cy="44"/>
              </a:xfrm>
              <a:custGeom>
                <a:avLst/>
                <a:gdLst>
                  <a:gd name="T0" fmla="*/ 0 w 57"/>
                  <a:gd name="T1" fmla="*/ 44 h 44"/>
                  <a:gd name="T2" fmla="*/ 57 w 57"/>
                  <a:gd name="T3" fmla="*/ 35 h 44"/>
                  <a:gd name="T4" fmla="*/ 57 w 57"/>
                  <a:gd name="T5" fmla="*/ 35 h 44"/>
                  <a:gd name="T6" fmla="*/ 55 w 57"/>
                  <a:gd name="T7" fmla="*/ 33 h 44"/>
                  <a:gd name="T8" fmla="*/ 55 w 57"/>
                  <a:gd name="T9" fmla="*/ 33 h 44"/>
                  <a:gd name="T10" fmla="*/ 53 w 57"/>
                  <a:gd name="T11" fmla="*/ 31 h 44"/>
                  <a:gd name="T12" fmla="*/ 53 w 57"/>
                  <a:gd name="T13" fmla="*/ 31 h 44"/>
                  <a:gd name="T14" fmla="*/ 51 w 57"/>
                  <a:gd name="T15" fmla="*/ 31 h 44"/>
                  <a:gd name="T16" fmla="*/ 51 w 57"/>
                  <a:gd name="T17" fmla="*/ 29 h 44"/>
                  <a:gd name="T18" fmla="*/ 49 w 57"/>
                  <a:gd name="T19" fmla="*/ 29 h 44"/>
                  <a:gd name="T20" fmla="*/ 49 w 57"/>
                  <a:gd name="T21" fmla="*/ 27 h 44"/>
                  <a:gd name="T22" fmla="*/ 48 w 57"/>
                  <a:gd name="T23" fmla="*/ 27 h 44"/>
                  <a:gd name="T24" fmla="*/ 48 w 57"/>
                  <a:gd name="T25" fmla="*/ 25 h 44"/>
                  <a:gd name="T26" fmla="*/ 46 w 57"/>
                  <a:gd name="T27" fmla="*/ 25 h 44"/>
                  <a:gd name="T28" fmla="*/ 46 w 57"/>
                  <a:gd name="T29" fmla="*/ 25 h 44"/>
                  <a:gd name="T30" fmla="*/ 44 w 57"/>
                  <a:gd name="T31" fmla="*/ 23 h 44"/>
                  <a:gd name="T32" fmla="*/ 44 w 57"/>
                  <a:gd name="T33" fmla="*/ 23 h 44"/>
                  <a:gd name="T34" fmla="*/ 44 w 57"/>
                  <a:gd name="T35" fmla="*/ 21 h 44"/>
                  <a:gd name="T36" fmla="*/ 42 w 57"/>
                  <a:gd name="T37" fmla="*/ 20 h 44"/>
                  <a:gd name="T38" fmla="*/ 42 w 57"/>
                  <a:gd name="T39" fmla="*/ 20 h 44"/>
                  <a:gd name="T40" fmla="*/ 42 w 57"/>
                  <a:gd name="T41" fmla="*/ 18 h 44"/>
                  <a:gd name="T42" fmla="*/ 42 w 57"/>
                  <a:gd name="T43" fmla="*/ 18 h 44"/>
                  <a:gd name="T44" fmla="*/ 40 w 57"/>
                  <a:gd name="T45" fmla="*/ 16 h 44"/>
                  <a:gd name="T46" fmla="*/ 40 w 57"/>
                  <a:gd name="T47" fmla="*/ 16 h 44"/>
                  <a:gd name="T48" fmla="*/ 40 w 57"/>
                  <a:gd name="T49" fmla="*/ 14 h 44"/>
                  <a:gd name="T50" fmla="*/ 40 w 57"/>
                  <a:gd name="T51" fmla="*/ 12 h 44"/>
                  <a:gd name="T52" fmla="*/ 40 w 57"/>
                  <a:gd name="T53" fmla="*/ 12 h 44"/>
                  <a:gd name="T54" fmla="*/ 40 w 57"/>
                  <a:gd name="T55" fmla="*/ 10 h 44"/>
                  <a:gd name="T56" fmla="*/ 40 w 57"/>
                  <a:gd name="T57" fmla="*/ 10 h 44"/>
                  <a:gd name="T58" fmla="*/ 40 w 57"/>
                  <a:gd name="T59" fmla="*/ 8 h 44"/>
                  <a:gd name="T60" fmla="*/ 38 w 57"/>
                  <a:gd name="T61" fmla="*/ 6 h 44"/>
                  <a:gd name="T62" fmla="*/ 38 w 57"/>
                  <a:gd name="T63" fmla="*/ 6 h 44"/>
                  <a:gd name="T64" fmla="*/ 38 w 57"/>
                  <a:gd name="T65" fmla="*/ 4 h 44"/>
                  <a:gd name="T66" fmla="*/ 38 w 57"/>
                  <a:gd name="T67" fmla="*/ 2 h 44"/>
                  <a:gd name="T68" fmla="*/ 38 w 57"/>
                  <a:gd name="T69" fmla="*/ 0 h 44"/>
                  <a:gd name="T70" fmla="*/ 0 w 57"/>
                  <a:gd name="T71" fmla="*/ 44 h 44"/>
                  <a:gd name="T72" fmla="*/ 0 w 57"/>
                  <a:gd name="T73" fmla="*/ 44 h 4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57"/>
                  <a:gd name="T112" fmla="*/ 0 h 44"/>
                  <a:gd name="T113" fmla="*/ 57 w 57"/>
                  <a:gd name="T114" fmla="*/ 44 h 4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57" h="44">
                    <a:moveTo>
                      <a:pt x="0" y="44"/>
                    </a:moveTo>
                    <a:lnTo>
                      <a:pt x="57" y="35"/>
                    </a:lnTo>
                    <a:lnTo>
                      <a:pt x="55" y="33"/>
                    </a:lnTo>
                    <a:lnTo>
                      <a:pt x="53" y="31"/>
                    </a:lnTo>
                    <a:lnTo>
                      <a:pt x="51" y="31"/>
                    </a:lnTo>
                    <a:lnTo>
                      <a:pt x="51" y="29"/>
                    </a:lnTo>
                    <a:lnTo>
                      <a:pt x="49" y="29"/>
                    </a:lnTo>
                    <a:lnTo>
                      <a:pt x="49" y="27"/>
                    </a:lnTo>
                    <a:lnTo>
                      <a:pt x="48" y="27"/>
                    </a:lnTo>
                    <a:lnTo>
                      <a:pt x="48" y="25"/>
                    </a:lnTo>
                    <a:lnTo>
                      <a:pt x="46" y="25"/>
                    </a:lnTo>
                    <a:lnTo>
                      <a:pt x="44" y="23"/>
                    </a:lnTo>
                    <a:lnTo>
                      <a:pt x="44" y="21"/>
                    </a:lnTo>
                    <a:lnTo>
                      <a:pt x="42" y="20"/>
                    </a:lnTo>
                    <a:lnTo>
                      <a:pt x="42" y="18"/>
                    </a:lnTo>
                    <a:lnTo>
                      <a:pt x="40" y="16"/>
                    </a:lnTo>
                    <a:lnTo>
                      <a:pt x="40" y="14"/>
                    </a:lnTo>
                    <a:lnTo>
                      <a:pt x="40" y="12"/>
                    </a:lnTo>
                    <a:lnTo>
                      <a:pt x="40" y="10"/>
                    </a:lnTo>
                    <a:lnTo>
                      <a:pt x="40" y="8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38" y="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0566" name="Rectangle 737">
                <a:extLst>
                  <a:ext uri="{FF2B5EF4-FFF2-40B4-BE49-F238E27FC236}">
                    <a16:creationId xmlns:a16="http://schemas.microsoft.com/office/drawing/2014/main" id="{0C6046B9-C3C2-F99D-DEC0-FEEA5A8D78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6" y="1620"/>
                <a:ext cx="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0567" name="Rectangle 738">
                <a:extLst>
                  <a:ext uri="{FF2B5EF4-FFF2-40B4-BE49-F238E27FC236}">
                    <a16:creationId xmlns:a16="http://schemas.microsoft.com/office/drawing/2014/main" id="{BC2C4D65-79EE-A835-59D0-D0A35399A8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" y="2214"/>
                <a:ext cx="64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 b="1" i="1">
                    <a:solidFill>
                      <a:srgbClr val="1F1A17"/>
                    </a:solidFill>
                    <a:latin typeface="Times New Roman" panose="02020603050405020304" pitchFamily="18" charset="0"/>
                  </a:rPr>
                  <a:t>y</a:t>
                </a: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0568" name="Rectangle 739">
                <a:extLst>
                  <a:ext uri="{FF2B5EF4-FFF2-40B4-BE49-F238E27FC236}">
                    <a16:creationId xmlns:a16="http://schemas.microsoft.com/office/drawing/2014/main" id="{6D057E3D-97B7-F9F6-4D27-D0727410F1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9" y="1587"/>
                <a:ext cx="72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 b="1" i="1">
                    <a:solidFill>
                      <a:srgbClr val="1F1A17"/>
                    </a:solidFill>
                    <a:latin typeface="Times New Roman" panose="02020603050405020304" pitchFamily="18" charset="0"/>
                  </a:rPr>
                  <a:t>x</a:t>
                </a: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0569" name="Rectangle 740">
                <a:extLst>
                  <a:ext uri="{FF2B5EF4-FFF2-40B4-BE49-F238E27FC236}">
                    <a16:creationId xmlns:a16="http://schemas.microsoft.com/office/drawing/2014/main" id="{EE4E4EE0-1E7A-FBCF-8B59-C5F3FAC328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5" y="3058"/>
                <a:ext cx="56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 b="1" i="1">
                    <a:solidFill>
                      <a:srgbClr val="1F1A17"/>
                    </a:solidFill>
                    <a:latin typeface="Times New Roman" panose="02020603050405020304" pitchFamily="18" charset="0"/>
                  </a:rPr>
                  <a:t>z</a:t>
                </a: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0558" name="Text Box 741">
              <a:extLst>
                <a:ext uri="{FF2B5EF4-FFF2-40B4-BE49-F238E27FC236}">
                  <a16:creationId xmlns:a16="http://schemas.microsoft.com/office/drawing/2014/main" id="{2CD952A1-8098-A4FC-782E-63060AE295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83" y="1579"/>
              <a:ext cx="13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sr-Latn-CS" altLang="en-US" sz="1800">
                  <a:latin typeface="Arial" panose="020B0604020202020204" pitchFamily="34" charset="0"/>
                </a:rPr>
                <a:t>O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8" name="Group 742">
            <a:extLst>
              <a:ext uri="{FF2B5EF4-FFF2-40B4-BE49-F238E27FC236}">
                <a16:creationId xmlns:a16="http://schemas.microsoft.com/office/drawing/2014/main" id="{5505D347-7E17-AE41-3E02-1F2F58752B9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786063" y="4270375"/>
            <a:ext cx="1879600" cy="757238"/>
            <a:chOff x="1950" y="2710"/>
            <a:chExt cx="1184" cy="477"/>
          </a:xfrm>
        </p:grpSpPr>
        <p:sp>
          <p:nvSpPr>
            <p:cNvPr id="20544" name="AutoShape 743">
              <a:extLst>
                <a:ext uri="{FF2B5EF4-FFF2-40B4-BE49-F238E27FC236}">
                  <a16:creationId xmlns:a16="http://schemas.microsoft.com/office/drawing/2014/main" id="{25DC2372-8225-6AD8-FC8E-A6FBCEC4F531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950" y="2727"/>
              <a:ext cx="1184" cy="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45" name="Rectangle 744">
              <a:extLst>
                <a:ext uri="{FF2B5EF4-FFF2-40B4-BE49-F238E27FC236}">
                  <a16:creationId xmlns:a16="http://schemas.microsoft.com/office/drawing/2014/main" id="{B5922C01-2844-3A14-2BF3-02723A888A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3" y="2831"/>
              <a:ext cx="10" cy="270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0546" name="Freeform 745">
              <a:extLst>
                <a:ext uri="{FF2B5EF4-FFF2-40B4-BE49-F238E27FC236}">
                  <a16:creationId xmlns:a16="http://schemas.microsoft.com/office/drawing/2014/main" id="{2E12B7B7-984B-634C-98FA-9CDF16A7F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2798"/>
              <a:ext cx="32" cy="66"/>
            </a:xfrm>
            <a:custGeom>
              <a:avLst/>
              <a:gdLst>
                <a:gd name="T0" fmla="*/ 15 w 32"/>
                <a:gd name="T1" fmla="*/ 0 h 66"/>
                <a:gd name="T2" fmla="*/ 0 w 32"/>
                <a:gd name="T3" fmla="*/ 66 h 66"/>
                <a:gd name="T4" fmla="*/ 0 w 32"/>
                <a:gd name="T5" fmla="*/ 66 h 66"/>
                <a:gd name="T6" fmla="*/ 0 w 32"/>
                <a:gd name="T7" fmla="*/ 64 h 66"/>
                <a:gd name="T8" fmla="*/ 2 w 32"/>
                <a:gd name="T9" fmla="*/ 64 h 66"/>
                <a:gd name="T10" fmla="*/ 2 w 32"/>
                <a:gd name="T11" fmla="*/ 64 h 66"/>
                <a:gd name="T12" fmla="*/ 3 w 32"/>
                <a:gd name="T13" fmla="*/ 62 h 66"/>
                <a:gd name="T14" fmla="*/ 3 w 32"/>
                <a:gd name="T15" fmla="*/ 62 h 66"/>
                <a:gd name="T16" fmla="*/ 5 w 32"/>
                <a:gd name="T17" fmla="*/ 62 h 66"/>
                <a:gd name="T18" fmla="*/ 5 w 32"/>
                <a:gd name="T19" fmla="*/ 60 h 66"/>
                <a:gd name="T20" fmla="*/ 7 w 32"/>
                <a:gd name="T21" fmla="*/ 60 h 66"/>
                <a:gd name="T22" fmla="*/ 7 w 32"/>
                <a:gd name="T23" fmla="*/ 60 h 66"/>
                <a:gd name="T24" fmla="*/ 9 w 32"/>
                <a:gd name="T25" fmla="*/ 60 h 66"/>
                <a:gd name="T26" fmla="*/ 9 w 32"/>
                <a:gd name="T27" fmla="*/ 60 h 66"/>
                <a:gd name="T28" fmla="*/ 11 w 32"/>
                <a:gd name="T29" fmla="*/ 58 h 66"/>
                <a:gd name="T30" fmla="*/ 13 w 32"/>
                <a:gd name="T31" fmla="*/ 58 h 66"/>
                <a:gd name="T32" fmla="*/ 13 w 32"/>
                <a:gd name="T33" fmla="*/ 58 h 66"/>
                <a:gd name="T34" fmla="*/ 15 w 32"/>
                <a:gd name="T35" fmla="*/ 58 h 66"/>
                <a:gd name="T36" fmla="*/ 15 w 32"/>
                <a:gd name="T37" fmla="*/ 58 h 66"/>
                <a:gd name="T38" fmla="*/ 17 w 32"/>
                <a:gd name="T39" fmla="*/ 58 h 66"/>
                <a:gd name="T40" fmla="*/ 17 w 32"/>
                <a:gd name="T41" fmla="*/ 58 h 66"/>
                <a:gd name="T42" fmla="*/ 19 w 32"/>
                <a:gd name="T43" fmla="*/ 58 h 66"/>
                <a:gd name="T44" fmla="*/ 19 w 32"/>
                <a:gd name="T45" fmla="*/ 58 h 66"/>
                <a:gd name="T46" fmla="*/ 21 w 32"/>
                <a:gd name="T47" fmla="*/ 60 h 66"/>
                <a:gd name="T48" fmla="*/ 21 w 32"/>
                <a:gd name="T49" fmla="*/ 60 h 66"/>
                <a:gd name="T50" fmla="*/ 23 w 32"/>
                <a:gd name="T51" fmla="*/ 60 h 66"/>
                <a:gd name="T52" fmla="*/ 25 w 32"/>
                <a:gd name="T53" fmla="*/ 60 h 66"/>
                <a:gd name="T54" fmla="*/ 25 w 32"/>
                <a:gd name="T55" fmla="*/ 60 h 66"/>
                <a:gd name="T56" fmla="*/ 27 w 32"/>
                <a:gd name="T57" fmla="*/ 62 h 66"/>
                <a:gd name="T58" fmla="*/ 27 w 32"/>
                <a:gd name="T59" fmla="*/ 62 h 66"/>
                <a:gd name="T60" fmla="*/ 28 w 32"/>
                <a:gd name="T61" fmla="*/ 62 h 66"/>
                <a:gd name="T62" fmla="*/ 28 w 32"/>
                <a:gd name="T63" fmla="*/ 64 h 66"/>
                <a:gd name="T64" fmla="*/ 30 w 32"/>
                <a:gd name="T65" fmla="*/ 64 h 66"/>
                <a:gd name="T66" fmla="*/ 30 w 32"/>
                <a:gd name="T67" fmla="*/ 64 h 66"/>
                <a:gd name="T68" fmla="*/ 32 w 32"/>
                <a:gd name="T69" fmla="*/ 66 h 66"/>
                <a:gd name="T70" fmla="*/ 15 w 32"/>
                <a:gd name="T71" fmla="*/ 0 h 66"/>
                <a:gd name="T72" fmla="*/ 15 w 32"/>
                <a:gd name="T73" fmla="*/ 0 h 6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"/>
                <a:gd name="T112" fmla="*/ 0 h 66"/>
                <a:gd name="T113" fmla="*/ 32 w 32"/>
                <a:gd name="T114" fmla="*/ 66 h 6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" h="66">
                  <a:moveTo>
                    <a:pt x="15" y="0"/>
                  </a:moveTo>
                  <a:lnTo>
                    <a:pt x="0" y="66"/>
                  </a:lnTo>
                  <a:lnTo>
                    <a:pt x="0" y="64"/>
                  </a:lnTo>
                  <a:lnTo>
                    <a:pt x="2" y="64"/>
                  </a:lnTo>
                  <a:lnTo>
                    <a:pt x="3" y="62"/>
                  </a:lnTo>
                  <a:lnTo>
                    <a:pt x="5" y="62"/>
                  </a:lnTo>
                  <a:lnTo>
                    <a:pt x="5" y="60"/>
                  </a:lnTo>
                  <a:lnTo>
                    <a:pt x="7" y="60"/>
                  </a:lnTo>
                  <a:lnTo>
                    <a:pt x="9" y="60"/>
                  </a:lnTo>
                  <a:lnTo>
                    <a:pt x="11" y="58"/>
                  </a:lnTo>
                  <a:lnTo>
                    <a:pt x="13" y="58"/>
                  </a:lnTo>
                  <a:lnTo>
                    <a:pt x="15" y="58"/>
                  </a:lnTo>
                  <a:lnTo>
                    <a:pt x="17" y="58"/>
                  </a:lnTo>
                  <a:lnTo>
                    <a:pt x="19" y="58"/>
                  </a:lnTo>
                  <a:lnTo>
                    <a:pt x="21" y="60"/>
                  </a:lnTo>
                  <a:lnTo>
                    <a:pt x="23" y="60"/>
                  </a:lnTo>
                  <a:lnTo>
                    <a:pt x="25" y="60"/>
                  </a:lnTo>
                  <a:lnTo>
                    <a:pt x="27" y="62"/>
                  </a:lnTo>
                  <a:lnTo>
                    <a:pt x="28" y="62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2" y="66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47" name="Rectangle 746">
              <a:extLst>
                <a:ext uri="{FF2B5EF4-FFF2-40B4-BE49-F238E27FC236}">
                  <a16:creationId xmlns:a16="http://schemas.microsoft.com/office/drawing/2014/main" id="{BD25B36B-B47F-15EC-61C3-FA5098B365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0" y="2789"/>
              <a:ext cx="406" cy="7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0548" name="Freeform 747">
              <a:extLst>
                <a:ext uri="{FF2B5EF4-FFF2-40B4-BE49-F238E27FC236}">
                  <a16:creationId xmlns:a16="http://schemas.microsoft.com/office/drawing/2014/main" id="{E9E78275-2A0E-C491-85A1-A77F6F6CC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2775"/>
              <a:ext cx="65" cy="35"/>
            </a:xfrm>
            <a:custGeom>
              <a:avLst/>
              <a:gdLst>
                <a:gd name="T0" fmla="*/ 0 w 65"/>
                <a:gd name="T1" fmla="*/ 17 h 35"/>
                <a:gd name="T2" fmla="*/ 65 w 65"/>
                <a:gd name="T3" fmla="*/ 35 h 35"/>
                <a:gd name="T4" fmla="*/ 65 w 65"/>
                <a:gd name="T5" fmla="*/ 35 h 35"/>
                <a:gd name="T6" fmla="*/ 63 w 65"/>
                <a:gd name="T7" fmla="*/ 33 h 35"/>
                <a:gd name="T8" fmla="*/ 63 w 65"/>
                <a:gd name="T9" fmla="*/ 31 h 35"/>
                <a:gd name="T10" fmla="*/ 63 w 65"/>
                <a:gd name="T11" fmla="*/ 31 h 35"/>
                <a:gd name="T12" fmla="*/ 61 w 65"/>
                <a:gd name="T13" fmla="*/ 29 h 35"/>
                <a:gd name="T14" fmla="*/ 61 w 65"/>
                <a:gd name="T15" fmla="*/ 29 h 35"/>
                <a:gd name="T16" fmla="*/ 61 w 65"/>
                <a:gd name="T17" fmla="*/ 27 h 35"/>
                <a:gd name="T18" fmla="*/ 59 w 65"/>
                <a:gd name="T19" fmla="*/ 27 h 35"/>
                <a:gd name="T20" fmla="*/ 59 w 65"/>
                <a:gd name="T21" fmla="*/ 25 h 35"/>
                <a:gd name="T22" fmla="*/ 59 w 65"/>
                <a:gd name="T23" fmla="*/ 25 h 35"/>
                <a:gd name="T24" fmla="*/ 59 w 65"/>
                <a:gd name="T25" fmla="*/ 23 h 35"/>
                <a:gd name="T26" fmla="*/ 59 w 65"/>
                <a:gd name="T27" fmla="*/ 23 h 35"/>
                <a:gd name="T28" fmla="*/ 58 w 65"/>
                <a:gd name="T29" fmla="*/ 21 h 35"/>
                <a:gd name="T30" fmla="*/ 58 w 65"/>
                <a:gd name="T31" fmla="*/ 21 h 35"/>
                <a:gd name="T32" fmla="*/ 58 w 65"/>
                <a:gd name="T33" fmla="*/ 19 h 35"/>
                <a:gd name="T34" fmla="*/ 58 w 65"/>
                <a:gd name="T35" fmla="*/ 17 h 35"/>
                <a:gd name="T36" fmla="*/ 58 w 65"/>
                <a:gd name="T37" fmla="*/ 17 h 35"/>
                <a:gd name="T38" fmla="*/ 58 w 65"/>
                <a:gd name="T39" fmla="*/ 16 h 35"/>
                <a:gd name="T40" fmla="*/ 58 w 65"/>
                <a:gd name="T41" fmla="*/ 16 h 35"/>
                <a:gd name="T42" fmla="*/ 58 w 65"/>
                <a:gd name="T43" fmla="*/ 14 h 35"/>
                <a:gd name="T44" fmla="*/ 58 w 65"/>
                <a:gd name="T45" fmla="*/ 14 h 35"/>
                <a:gd name="T46" fmla="*/ 59 w 65"/>
                <a:gd name="T47" fmla="*/ 12 h 35"/>
                <a:gd name="T48" fmla="*/ 59 w 65"/>
                <a:gd name="T49" fmla="*/ 12 h 35"/>
                <a:gd name="T50" fmla="*/ 59 w 65"/>
                <a:gd name="T51" fmla="*/ 10 h 35"/>
                <a:gd name="T52" fmla="*/ 59 w 65"/>
                <a:gd name="T53" fmla="*/ 10 h 35"/>
                <a:gd name="T54" fmla="*/ 59 w 65"/>
                <a:gd name="T55" fmla="*/ 8 h 35"/>
                <a:gd name="T56" fmla="*/ 61 w 65"/>
                <a:gd name="T57" fmla="*/ 8 h 35"/>
                <a:gd name="T58" fmla="*/ 61 w 65"/>
                <a:gd name="T59" fmla="*/ 6 h 35"/>
                <a:gd name="T60" fmla="*/ 61 w 65"/>
                <a:gd name="T61" fmla="*/ 4 h 35"/>
                <a:gd name="T62" fmla="*/ 63 w 65"/>
                <a:gd name="T63" fmla="*/ 4 h 35"/>
                <a:gd name="T64" fmla="*/ 63 w 65"/>
                <a:gd name="T65" fmla="*/ 2 h 35"/>
                <a:gd name="T66" fmla="*/ 63 w 65"/>
                <a:gd name="T67" fmla="*/ 2 h 35"/>
                <a:gd name="T68" fmla="*/ 65 w 65"/>
                <a:gd name="T69" fmla="*/ 0 h 35"/>
                <a:gd name="T70" fmla="*/ 0 w 65"/>
                <a:gd name="T71" fmla="*/ 17 h 35"/>
                <a:gd name="T72" fmla="*/ 0 w 65"/>
                <a:gd name="T73" fmla="*/ 17 h 3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5"/>
                <a:gd name="T112" fmla="*/ 0 h 35"/>
                <a:gd name="T113" fmla="*/ 65 w 65"/>
                <a:gd name="T114" fmla="*/ 35 h 3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5" h="35">
                  <a:moveTo>
                    <a:pt x="0" y="17"/>
                  </a:moveTo>
                  <a:lnTo>
                    <a:pt x="65" y="35"/>
                  </a:lnTo>
                  <a:lnTo>
                    <a:pt x="63" y="33"/>
                  </a:lnTo>
                  <a:lnTo>
                    <a:pt x="63" y="31"/>
                  </a:lnTo>
                  <a:lnTo>
                    <a:pt x="61" y="29"/>
                  </a:lnTo>
                  <a:lnTo>
                    <a:pt x="61" y="27"/>
                  </a:lnTo>
                  <a:lnTo>
                    <a:pt x="59" y="27"/>
                  </a:lnTo>
                  <a:lnTo>
                    <a:pt x="59" y="25"/>
                  </a:lnTo>
                  <a:lnTo>
                    <a:pt x="59" y="23"/>
                  </a:lnTo>
                  <a:lnTo>
                    <a:pt x="58" y="21"/>
                  </a:lnTo>
                  <a:lnTo>
                    <a:pt x="58" y="19"/>
                  </a:lnTo>
                  <a:lnTo>
                    <a:pt x="58" y="17"/>
                  </a:lnTo>
                  <a:lnTo>
                    <a:pt x="58" y="16"/>
                  </a:lnTo>
                  <a:lnTo>
                    <a:pt x="58" y="14"/>
                  </a:lnTo>
                  <a:lnTo>
                    <a:pt x="59" y="12"/>
                  </a:lnTo>
                  <a:lnTo>
                    <a:pt x="59" y="10"/>
                  </a:lnTo>
                  <a:lnTo>
                    <a:pt x="59" y="8"/>
                  </a:lnTo>
                  <a:lnTo>
                    <a:pt x="61" y="8"/>
                  </a:lnTo>
                  <a:lnTo>
                    <a:pt x="61" y="6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3" y="2"/>
                  </a:lnTo>
                  <a:lnTo>
                    <a:pt x="65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49" name="Freeform 748">
              <a:extLst>
                <a:ext uri="{FF2B5EF4-FFF2-40B4-BE49-F238E27FC236}">
                  <a16:creationId xmlns:a16="http://schemas.microsoft.com/office/drawing/2014/main" id="{ED9DB8E3-170F-D4EA-89A2-A7A62DBDF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" y="2806"/>
              <a:ext cx="314" cy="181"/>
            </a:xfrm>
            <a:custGeom>
              <a:avLst/>
              <a:gdLst>
                <a:gd name="T0" fmla="*/ 310 w 314"/>
                <a:gd name="T1" fmla="*/ 0 h 181"/>
                <a:gd name="T2" fmla="*/ 0 w 314"/>
                <a:gd name="T3" fmla="*/ 173 h 181"/>
                <a:gd name="T4" fmla="*/ 5 w 314"/>
                <a:gd name="T5" fmla="*/ 181 h 181"/>
                <a:gd name="T6" fmla="*/ 314 w 314"/>
                <a:gd name="T7" fmla="*/ 8 h 181"/>
                <a:gd name="T8" fmla="*/ 310 w 314"/>
                <a:gd name="T9" fmla="*/ 0 h 1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4"/>
                <a:gd name="T16" fmla="*/ 0 h 181"/>
                <a:gd name="T17" fmla="*/ 314 w 314"/>
                <a:gd name="T18" fmla="*/ 181 h 18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4" h="181">
                  <a:moveTo>
                    <a:pt x="310" y="0"/>
                  </a:moveTo>
                  <a:lnTo>
                    <a:pt x="0" y="173"/>
                  </a:lnTo>
                  <a:lnTo>
                    <a:pt x="5" y="181"/>
                  </a:lnTo>
                  <a:lnTo>
                    <a:pt x="314" y="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50" name="Freeform 749">
              <a:extLst>
                <a:ext uri="{FF2B5EF4-FFF2-40B4-BE49-F238E27FC236}">
                  <a16:creationId xmlns:a16="http://schemas.microsoft.com/office/drawing/2014/main" id="{B3F1E631-4D77-2163-EDA2-A32911911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8" y="2792"/>
              <a:ext cx="63" cy="47"/>
            </a:xfrm>
            <a:custGeom>
              <a:avLst/>
              <a:gdLst>
                <a:gd name="T0" fmla="*/ 63 w 63"/>
                <a:gd name="T1" fmla="*/ 0 h 47"/>
                <a:gd name="T2" fmla="*/ 0 w 63"/>
                <a:gd name="T3" fmla="*/ 18 h 47"/>
                <a:gd name="T4" fmla="*/ 0 w 63"/>
                <a:gd name="T5" fmla="*/ 18 h 47"/>
                <a:gd name="T6" fmla="*/ 2 w 63"/>
                <a:gd name="T7" fmla="*/ 20 h 47"/>
                <a:gd name="T8" fmla="*/ 2 w 63"/>
                <a:gd name="T9" fmla="*/ 20 h 47"/>
                <a:gd name="T10" fmla="*/ 4 w 63"/>
                <a:gd name="T11" fmla="*/ 20 h 47"/>
                <a:gd name="T12" fmla="*/ 4 w 63"/>
                <a:gd name="T13" fmla="*/ 20 h 47"/>
                <a:gd name="T14" fmla="*/ 6 w 63"/>
                <a:gd name="T15" fmla="*/ 22 h 47"/>
                <a:gd name="T16" fmla="*/ 6 w 63"/>
                <a:gd name="T17" fmla="*/ 22 h 47"/>
                <a:gd name="T18" fmla="*/ 8 w 63"/>
                <a:gd name="T19" fmla="*/ 22 h 47"/>
                <a:gd name="T20" fmla="*/ 8 w 63"/>
                <a:gd name="T21" fmla="*/ 24 h 47"/>
                <a:gd name="T22" fmla="*/ 10 w 63"/>
                <a:gd name="T23" fmla="*/ 24 h 47"/>
                <a:gd name="T24" fmla="*/ 10 w 63"/>
                <a:gd name="T25" fmla="*/ 26 h 47"/>
                <a:gd name="T26" fmla="*/ 11 w 63"/>
                <a:gd name="T27" fmla="*/ 26 h 47"/>
                <a:gd name="T28" fmla="*/ 11 w 63"/>
                <a:gd name="T29" fmla="*/ 26 h 47"/>
                <a:gd name="T30" fmla="*/ 11 w 63"/>
                <a:gd name="T31" fmla="*/ 27 h 47"/>
                <a:gd name="T32" fmla="*/ 13 w 63"/>
                <a:gd name="T33" fmla="*/ 27 h 47"/>
                <a:gd name="T34" fmla="*/ 13 w 63"/>
                <a:gd name="T35" fmla="*/ 29 h 47"/>
                <a:gd name="T36" fmla="*/ 13 w 63"/>
                <a:gd name="T37" fmla="*/ 29 h 47"/>
                <a:gd name="T38" fmla="*/ 15 w 63"/>
                <a:gd name="T39" fmla="*/ 31 h 47"/>
                <a:gd name="T40" fmla="*/ 15 w 63"/>
                <a:gd name="T41" fmla="*/ 31 h 47"/>
                <a:gd name="T42" fmla="*/ 15 w 63"/>
                <a:gd name="T43" fmla="*/ 33 h 47"/>
                <a:gd name="T44" fmla="*/ 15 w 63"/>
                <a:gd name="T45" fmla="*/ 33 h 47"/>
                <a:gd name="T46" fmla="*/ 15 w 63"/>
                <a:gd name="T47" fmla="*/ 35 h 47"/>
                <a:gd name="T48" fmla="*/ 15 w 63"/>
                <a:gd name="T49" fmla="*/ 35 h 47"/>
                <a:gd name="T50" fmla="*/ 17 w 63"/>
                <a:gd name="T51" fmla="*/ 37 h 47"/>
                <a:gd name="T52" fmla="*/ 17 w 63"/>
                <a:gd name="T53" fmla="*/ 37 h 47"/>
                <a:gd name="T54" fmla="*/ 17 w 63"/>
                <a:gd name="T55" fmla="*/ 39 h 47"/>
                <a:gd name="T56" fmla="*/ 17 w 63"/>
                <a:gd name="T57" fmla="*/ 39 h 47"/>
                <a:gd name="T58" fmla="*/ 17 w 63"/>
                <a:gd name="T59" fmla="*/ 41 h 47"/>
                <a:gd name="T60" fmla="*/ 17 w 63"/>
                <a:gd name="T61" fmla="*/ 43 h 47"/>
                <a:gd name="T62" fmla="*/ 17 w 63"/>
                <a:gd name="T63" fmla="*/ 43 h 47"/>
                <a:gd name="T64" fmla="*/ 17 w 63"/>
                <a:gd name="T65" fmla="*/ 45 h 47"/>
                <a:gd name="T66" fmla="*/ 17 w 63"/>
                <a:gd name="T67" fmla="*/ 47 h 47"/>
                <a:gd name="T68" fmla="*/ 15 w 63"/>
                <a:gd name="T69" fmla="*/ 47 h 47"/>
                <a:gd name="T70" fmla="*/ 63 w 63"/>
                <a:gd name="T71" fmla="*/ 0 h 47"/>
                <a:gd name="T72" fmla="*/ 63 w 63"/>
                <a:gd name="T73" fmla="*/ 0 h 4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3"/>
                <a:gd name="T112" fmla="*/ 0 h 47"/>
                <a:gd name="T113" fmla="*/ 63 w 63"/>
                <a:gd name="T114" fmla="*/ 47 h 4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3" h="47">
                  <a:moveTo>
                    <a:pt x="63" y="0"/>
                  </a:moveTo>
                  <a:lnTo>
                    <a:pt x="0" y="18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10" y="24"/>
                  </a:lnTo>
                  <a:lnTo>
                    <a:pt x="10" y="26"/>
                  </a:lnTo>
                  <a:lnTo>
                    <a:pt x="11" y="26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3" y="29"/>
                  </a:lnTo>
                  <a:lnTo>
                    <a:pt x="15" y="31"/>
                  </a:lnTo>
                  <a:lnTo>
                    <a:pt x="15" y="33"/>
                  </a:lnTo>
                  <a:lnTo>
                    <a:pt x="15" y="35"/>
                  </a:lnTo>
                  <a:lnTo>
                    <a:pt x="17" y="37"/>
                  </a:lnTo>
                  <a:lnTo>
                    <a:pt x="17" y="39"/>
                  </a:lnTo>
                  <a:lnTo>
                    <a:pt x="17" y="41"/>
                  </a:lnTo>
                  <a:lnTo>
                    <a:pt x="17" y="43"/>
                  </a:lnTo>
                  <a:lnTo>
                    <a:pt x="17" y="45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51" name="Rectangle 750">
              <a:extLst>
                <a:ext uri="{FF2B5EF4-FFF2-40B4-BE49-F238E27FC236}">
                  <a16:creationId xmlns:a16="http://schemas.microsoft.com/office/drawing/2014/main" id="{D32F2BF9-69AB-9C18-4709-FCE9C3B6F0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9" y="2775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0552" name="Rectangle 751">
              <a:extLst>
                <a:ext uri="{FF2B5EF4-FFF2-40B4-BE49-F238E27FC236}">
                  <a16:creationId xmlns:a16="http://schemas.microsoft.com/office/drawing/2014/main" id="{EC8A5264-1E6D-434C-9009-541E87DAB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9" y="3053"/>
              <a:ext cx="4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0553" name="Rectangle 752">
              <a:extLst>
                <a:ext uri="{FF2B5EF4-FFF2-40B4-BE49-F238E27FC236}">
                  <a16:creationId xmlns:a16="http://schemas.microsoft.com/office/drawing/2014/main" id="{6E58A879-A17B-CC09-A293-CCF591297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2" y="3037"/>
              <a:ext cx="50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0554" name="Rectangle 753">
              <a:extLst>
                <a:ext uri="{FF2B5EF4-FFF2-40B4-BE49-F238E27FC236}">
                  <a16:creationId xmlns:a16="http://schemas.microsoft.com/office/drawing/2014/main" id="{A45C0987-17FE-34AE-6822-A5FBFAFF6B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9" y="2710"/>
              <a:ext cx="17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dP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0555" name="Rectangle 754">
              <a:extLst>
                <a:ext uri="{FF2B5EF4-FFF2-40B4-BE49-F238E27FC236}">
                  <a16:creationId xmlns:a16="http://schemas.microsoft.com/office/drawing/2014/main" id="{BCFFDBD4-FF94-FA21-8E82-79B945E870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3" y="2993"/>
              <a:ext cx="17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dP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0556" name="Rectangle 755">
              <a:extLst>
                <a:ext uri="{FF2B5EF4-FFF2-40B4-BE49-F238E27FC236}">
                  <a16:creationId xmlns:a16="http://schemas.microsoft.com/office/drawing/2014/main" id="{738D7968-1201-70E6-B6DC-3BC3849E97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0" y="2964"/>
              <a:ext cx="17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dP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9" name="Group 786">
            <a:extLst>
              <a:ext uri="{FF2B5EF4-FFF2-40B4-BE49-F238E27FC236}">
                <a16:creationId xmlns:a16="http://schemas.microsoft.com/office/drawing/2014/main" id="{30D6B738-B4AF-8A5C-9896-218D3B0B6EB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400675" y="3284538"/>
            <a:ext cx="2305050" cy="434975"/>
            <a:chOff x="204" y="3609"/>
            <a:chExt cx="1452" cy="274"/>
          </a:xfrm>
        </p:grpSpPr>
        <p:sp>
          <p:nvSpPr>
            <p:cNvPr id="20535" name="AutoShape 787">
              <a:extLst>
                <a:ext uri="{FF2B5EF4-FFF2-40B4-BE49-F238E27FC236}">
                  <a16:creationId xmlns:a16="http://schemas.microsoft.com/office/drawing/2014/main" id="{0C42C41C-89A3-A860-BFD0-DABF78BC83ED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04" y="3634"/>
              <a:ext cx="1452" cy="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36" name="Rectangle 788">
              <a:extLst>
                <a:ext uri="{FF2B5EF4-FFF2-40B4-BE49-F238E27FC236}">
                  <a16:creationId xmlns:a16="http://schemas.microsoft.com/office/drawing/2014/main" id="{3BBFD280-AC9F-2E26-E83C-DF9DFC88AA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2" y="3609"/>
              <a:ext cx="121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0537" name="Rectangle 789">
              <a:extLst>
                <a:ext uri="{FF2B5EF4-FFF2-40B4-BE49-F238E27FC236}">
                  <a16:creationId xmlns:a16="http://schemas.microsoft.com/office/drawing/2014/main" id="{3E0FFC18-4509-F525-740C-6F8EFEA0B2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3609"/>
              <a:ext cx="7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g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0538" name="Rectangle 790">
              <a:extLst>
                <a:ext uri="{FF2B5EF4-FFF2-40B4-BE49-F238E27FC236}">
                  <a16:creationId xmlns:a16="http://schemas.microsoft.com/office/drawing/2014/main" id="{6D798C8B-C71F-1545-34F2-AE1F4DFFBC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2" y="3628"/>
              <a:ext cx="25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cos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0539" name="Rectangle 791">
              <a:extLst>
                <a:ext uri="{FF2B5EF4-FFF2-40B4-BE49-F238E27FC236}">
                  <a16:creationId xmlns:a16="http://schemas.microsoft.com/office/drawing/2014/main" id="{EABB7C8D-4345-EC39-F36D-F8457793EA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5" y="3628"/>
              <a:ext cx="29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zdA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0540" name="Rectangle 792">
              <a:extLst>
                <a:ext uri="{FF2B5EF4-FFF2-40B4-BE49-F238E27FC236}">
                  <a16:creationId xmlns:a16="http://schemas.microsoft.com/office/drawing/2014/main" id="{353B8964-FB4B-397E-B0FD-0F3D68B033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" y="3628"/>
              <a:ext cx="213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dP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0541" name="Rectangle 793">
              <a:extLst>
                <a:ext uri="{FF2B5EF4-FFF2-40B4-BE49-F238E27FC236}">
                  <a16:creationId xmlns:a16="http://schemas.microsoft.com/office/drawing/2014/main" id="{1C26304D-D2C6-21D0-54E8-E829A7405E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" y="3749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0542" name="Rectangle 794">
              <a:extLst>
                <a:ext uri="{FF2B5EF4-FFF2-40B4-BE49-F238E27FC236}">
                  <a16:creationId xmlns:a16="http://schemas.microsoft.com/office/drawing/2014/main" id="{7A77B6FE-73E5-ECE0-9A3B-D49C9E3808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1" y="3609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0543" name="Rectangle 795">
              <a:extLst>
                <a:ext uri="{FF2B5EF4-FFF2-40B4-BE49-F238E27FC236}">
                  <a16:creationId xmlns:a16="http://schemas.microsoft.com/office/drawing/2014/main" id="{6E95BC1F-7D66-AAF7-C240-725DFD8E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" y="3609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10" name="Group 796">
            <a:extLst>
              <a:ext uri="{FF2B5EF4-FFF2-40B4-BE49-F238E27FC236}">
                <a16:creationId xmlns:a16="http://schemas.microsoft.com/office/drawing/2014/main" id="{4F9EF91C-755F-75E3-16B1-477F7EFF315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400675" y="3970338"/>
            <a:ext cx="2314575" cy="458787"/>
            <a:chOff x="2151" y="2005"/>
            <a:chExt cx="1458" cy="289"/>
          </a:xfrm>
        </p:grpSpPr>
        <p:sp>
          <p:nvSpPr>
            <p:cNvPr id="20526" name="AutoShape 797">
              <a:extLst>
                <a:ext uri="{FF2B5EF4-FFF2-40B4-BE49-F238E27FC236}">
                  <a16:creationId xmlns:a16="http://schemas.microsoft.com/office/drawing/2014/main" id="{201296FA-36FE-8EEC-E6B6-5DC4ED5D2BD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151" y="2030"/>
              <a:ext cx="1458" cy="2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27" name="Rectangle 798">
              <a:extLst>
                <a:ext uri="{FF2B5EF4-FFF2-40B4-BE49-F238E27FC236}">
                  <a16:creationId xmlns:a16="http://schemas.microsoft.com/office/drawing/2014/main" id="{57AEBBA5-95CA-B9A2-975C-401E36CD41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5" y="2005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b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0528" name="Rectangle 799">
              <a:extLst>
                <a:ext uri="{FF2B5EF4-FFF2-40B4-BE49-F238E27FC236}">
                  <a16:creationId xmlns:a16="http://schemas.microsoft.com/office/drawing/2014/main" id="{44EE198F-0D20-97FE-D645-EE620924A4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5" y="2005"/>
              <a:ext cx="7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g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0529" name="Rectangle 800">
              <a:extLst>
                <a:ext uri="{FF2B5EF4-FFF2-40B4-BE49-F238E27FC236}">
                  <a16:creationId xmlns:a16="http://schemas.microsoft.com/office/drawing/2014/main" id="{C8AE462B-0E66-2F2E-A889-CB78497C1B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8" y="2024"/>
              <a:ext cx="25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cos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0530" name="Rectangle 801">
              <a:extLst>
                <a:ext uri="{FF2B5EF4-FFF2-40B4-BE49-F238E27FC236}">
                  <a16:creationId xmlns:a16="http://schemas.microsoft.com/office/drawing/2014/main" id="{7E795E25-EFFD-69D6-899E-89228F74E0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0" y="2024"/>
              <a:ext cx="29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zdA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0531" name="Rectangle 802">
              <a:extLst>
                <a:ext uri="{FF2B5EF4-FFF2-40B4-BE49-F238E27FC236}">
                  <a16:creationId xmlns:a16="http://schemas.microsoft.com/office/drawing/2014/main" id="{5C6D25F4-12BA-189E-5001-C8305E3977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1" y="2024"/>
              <a:ext cx="213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dP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0532" name="Rectangle 803">
              <a:extLst>
                <a:ext uri="{FF2B5EF4-FFF2-40B4-BE49-F238E27FC236}">
                  <a16:creationId xmlns:a16="http://schemas.microsoft.com/office/drawing/2014/main" id="{3DBC99FB-D08D-D996-2E99-9D6763375C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1" y="2145"/>
              <a:ext cx="50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0533" name="Rectangle 804">
              <a:extLst>
                <a:ext uri="{FF2B5EF4-FFF2-40B4-BE49-F238E27FC236}">
                  <a16:creationId xmlns:a16="http://schemas.microsoft.com/office/drawing/2014/main" id="{86E628C5-E247-FD6E-D809-C3D66B7BFB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6" y="2005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0534" name="Rectangle 805">
              <a:extLst>
                <a:ext uri="{FF2B5EF4-FFF2-40B4-BE49-F238E27FC236}">
                  <a16:creationId xmlns:a16="http://schemas.microsoft.com/office/drawing/2014/main" id="{C02AEA7E-2A16-4C06-3A2A-540BA3C5FE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8" y="2005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11" name="Group 808">
            <a:extLst>
              <a:ext uri="{FF2B5EF4-FFF2-40B4-BE49-F238E27FC236}">
                <a16:creationId xmlns:a16="http://schemas.microsoft.com/office/drawing/2014/main" id="{4A176DEF-CA99-FA26-A7EF-413AC2FE9E2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364163" y="4687888"/>
            <a:ext cx="2238375" cy="431800"/>
            <a:chOff x="3583" y="2658"/>
            <a:chExt cx="1410" cy="272"/>
          </a:xfrm>
        </p:grpSpPr>
        <p:sp>
          <p:nvSpPr>
            <p:cNvPr id="20517" name="AutoShape 807">
              <a:extLst>
                <a:ext uri="{FF2B5EF4-FFF2-40B4-BE49-F238E27FC236}">
                  <a16:creationId xmlns:a16="http://schemas.microsoft.com/office/drawing/2014/main" id="{9E27BC13-03E0-3426-7C6B-CADEE2A3829C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583" y="2682"/>
              <a:ext cx="1410" cy="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18" name="Rectangle 809">
              <a:extLst>
                <a:ext uri="{FF2B5EF4-FFF2-40B4-BE49-F238E27FC236}">
                  <a16:creationId xmlns:a16="http://schemas.microsoft.com/office/drawing/2014/main" id="{C9085FF3-E20E-B651-2B68-7DD687F9AC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9" y="2658"/>
              <a:ext cx="7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g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0519" name="Rectangle 810">
              <a:extLst>
                <a:ext uri="{FF2B5EF4-FFF2-40B4-BE49-F238E27FC236}">
                  <a16:creationId xmlns:a16="http://schemas.microsoft.com/office/drawing/2014/main" id="{F43DF213-A2B9-C59E-14B9-3C1CCC0243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2" y="2658"/>
              <a:ext cx="7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g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0520" name="Rectangle 811">
              <a:extLst>
                <a:ext uri="{FF2B5EF4-FFF2-40B4-BE49-F238E27FC236}">
                  <a16:creationId xmlns:a16="http://schemas.microsoft.com/office/drawing/2014/main" id="{F33911FA-45BC-48A4-63DC-8CD1D7EFC2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4" y="2677"/>
              <a:ext cx="25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cos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0521" name="Rectangle 812">
              <a:extLst>
                <a:ext uri="{FF2B5EF4-FFF2-40B4-BE49-F238E27FC236}">
                  <a16:creationId xmlns:a16="http://schemas.microsoft.com/office/drawing/2014/main" id="{ABADD297-0337-1309-88BD-01F17FEECF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6" y="2677"/>
              <a:ext cx="29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zdA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0522" name="Rectangle 813">
              <a:extLst>
                <a:ext uri="{FF2B5EF4-FFF2-40B4-BE49-F238E27FC236}">
                  <a16:creationId xmlns:a16="http://schemas.microsoft.com/office/drawing/2014/main" id="{7399C999-1A9F-8EC8-592C-59CA538569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2677"/>
              <a:ext cx="213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dP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0523" name="Rectangle 814">
              <a:extLst>
                <a:ext uri="{FF2B5EF4-FFF2-40B4-BE49-F238E27FC236}">
                  <a16:creationId xmlns:a16="http://schemas.microsoft.com/office/drawing/2014/main" id="{45E2C9BB-7F2E-CCFE-6DA3-B44A4EA130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" y="2796"/>
              <a:ext cx="4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0524" name="Rectangle 815">
              <a:extLst>
                <a:ext uri="{FF2B5EF4-FFF2-40B4-BE49-F238E27FC236}">
                  <a16:creationId xmlns:a16="http://schemas.microsoft.com/office/drawing/2014/main" id="{FD644030-C90D-BDE2-6D09-E25311DE0F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3" y="2658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0525" name="Rectangle 816">
              <a:extLst>
                <a:ext uri="{FF2B5EF4-FFF2-40B4-BE49-F238E27FC236}">
                  <a16:creationId xmlns:a16="http://schemas.microsoft.com/office/drawing/2014/main" id="{D7CD75EB-EFEC-23CB-16EB-E7510EBF88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5" y="2658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sp>
        <p:nvSpPr>
          <p:cNvPr id="72497" name="Text Box 817">
            <a:extLst>
              <a:ext uri="{FF2B5EF4-FFF2-40B4-BE49-F238E27FC236}">
                <a16:creationId xmlns:a16="http://schemas.microsoft.com/office/drawing/2014/main" id="{3D0957CD-9D41-1AC0-996C-361F508F23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425" y="1592263"/>
            <a:ext cx="8440738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just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sr-Latn-CS" altLang="en-US" sz="1800" b="1">
                <a:latin typeface="Arial" panose="020B0604020202020204" pitchFamily="34" charset="0"/>
              </a:rPr>
              <a:t>Ako normala ove površine gradi uglove </a:t>
            </a:r>
            <a:r>
              <a:rPr lang="sr-Latn-CS" altLang="en-US" sz="1800" b="1">
                <a:latin typeface="Arial" panose="020B0604020202020204" pitchFamily="34" charset="0"/>
                <a:sym typeface="Symbol" panose="05050102010706020507" pitchFamily="18" charset="2"/>
              </a:rPr>
              <a:t>,  i  sa  koordinatnim osama, onda je:</a:t>
            </a:r>
            <a:endParaRPr lang="en-US" altLang="en-US" sz="1800" b="1">
              <a:latin typeface="Arial" panose="020B0604020202020204" pitchFamily="34" charset="0"/>
              <a:sym typeface="Symbol" panose="05050102010706020507" pitchFamily="18" charset="2"/>
            </a:endParaRPr>
          </a:p>
        </p:txBody>
      </p:sp>
      <p:sp>
        <p:nvSpPr>
          <p:cNvPr id="72498" name="AutoShape 818">
            <a:extLst>
              <a:ext uri="{FF2B5EF4-FFF2-40B4-BE49-F238E27FC236}">
                <a16:creationId xmlns:a16="http://schemas.microsoft.com/office/drawing/2014/main" id="{BE129CBB-3926-6981-91FD-48BDE49296CF}"/>
              </a:ext>
            </a:extLst>
          </p:cNvPr>
          <p:cNvSpPr>
            <a:spLocks/>
          </p:cNvSpPr>
          <p:nvPr/>
        </p:nvSpPr>
        <p:spPr bwMode="auto">
          <a:xfrm>
            <a:off x="7678738" y="3211513"/>
            <a:ext cx="349250" cy="2017712"/>
          </a:xfrm>
          <a:prstGeom prst="rightBrace">
            <a:avLst>
              <a:gd name="adj1" fmla="val 32283"/>
              <a:gd name="adj2" fmla="val 49963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grpSp>
        <p:nvGrpSpPr>
          <p:cNvPr id="12" name="Group 841">
            <a:extLst>
              <a:ext uri="{FF2B5EF4-FFF2-40B4-BE49-F238E27FC236}">
                <a16:creationId xmlns:a16="http://schemas.microsoft.com/office/drawing/2014/main" id="{811F3B03-2392-D8B3-6A32-226B8D00665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388350" y="4113213"/>
            <a:ext cx="147638" cy="246062"/>
            <a:chOff x="5284" y="2591"/>
            <a:chExt cx="93" cy="155"/>
          </a:xfrm>
        </p:grpSpPr>
        <p:sp>
          <p:nvSpPr>
            <p:cNvPr id="20515" name="AutoShape 840">
              <a:extLst>
                <a:ext uri="{FF2B5EF4-FFF2-40B4-BE49-F238E27FC236}">
                  <a16:creationId xmlns:a16="http://schemas.microsoft.com/office/drawing/2014/main" id="{6525ED32-02AD-046D-0063-66D50CFF11C9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5284" y="2591"/>
              <a:ext cx="93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16" name="Rectangle 842">
              <a:extLst>
                <a:ext uri="{FF2B5EF4-FFF2-40B4-BE49-F238E27FC236}">
                  <a16:creationId xmlns:a16="http://schemas.microsoft.com/office/drawing/2014/main" id="{9693FE01-4D66-74D7-673D-48582BD608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2" y="2562"/>
              <a:ext cx="198" cy="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1F1A17"/>
                  </a:solidFill>
                  <a:latin typeface="Arial" panose="020B0604020202020204" pitchFamily="34" charset="0"/>
                </a:rPr>
                <a:t>1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13" name="Group 845">
            <a:extLst>
              <a:ext uri="{FF2B5EF4-FFF2-40B4-BE49-F238E27FC236}">
                <a16:creationId xmlns:a16="http://schemas.microsoft.com/office/drawing/2014/main" id="{E5296C11-AB45-7254-8A0E-0A3AC6EA84B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321675" y="4059238"/>
            <a:ext cx="365125" cy="365125"/>
            <a:chOff x="2765" y="2047"/>
            <a:chExt cx="230" cy="230"/>
          </a:xfrm>
        </p:grpSpPr>
        <p:sp>
          <p:nvSpPr>
            <p:cNvPr id="20510" name="AutoShape 844">
              <a:extLst>
                <a:ext uri="{FF2B5EF4-FFF2-40B4-BE49-F238E27FC236}">
                  <a16:creationId xmlns:a16="http://schemas.microsoft.com/office/drawing/2014/main" id="{64C5727C-B21C-FA1B-5A80-4B25597DC987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765" y="2047"/>
              <a:ext cx="230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11" name="Freeform 846">
              <a:extLst>
                <a:ext uri="{FF2B5EF4-FFF2-40B4-BE49-F238E27FC236}">
                  <a16:creationId xmlns:a16="http://schemas.microsoft.com/office/drawing/2014/main" id="{B42D3E41-69C0-54C5-7499-706C1EE4A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055"/>
              <a:ext cx="107" cy="107"/>
            </a:xfrm>
            <a:custGeom>
              <a:avLst/>
              <a:gdLst>
                <a:gd name="T0" fmla="*/ 107 w 107"/>
                <a:gd name="T1" fmla="*/ 107 h 107"/>
                <a:gd name="T2" fmla="*/ 107 w 107"/>
                <a:gd name="T3" fmla="*/ 107 h 107"/>
                <a:gd name="T4" fmla="*/ 105 w 107"/>
                <a:gd name="T5" fmla="*/ 96 h 107"/>
                <a:gd name="T6" fmla="*/ 104 w 107"/>
                <a:gd name="T7" fmla="*/ 86 h 107"/>
                <a:gd name="T8" fmla="*/ 102 w 107"/>
                <a:gd name="T9" fmla="*/ 76 h 107"/>
                <a:gd name="T10" fmla="*/ 98 w 107"/>
                <a:gd name="T11" fmla="*/ 65 h 107"/>
                <a:gd name="T12" fmla="*/ 88 w 107"/>
                <a:gd name="T13" fmla="*/ 48 h 107"/>
                <a:gd name="T14" fmla="*/ 75 w 107"/>
                <a:gd name="T15" fmla="*/ 32 h 107"/>
                <a:gd name="T16" fmla="*/ 59 w 107"/>
                <a:gd name="T17" fmla="*/ 19 h 107"/>
                <a:gd name="T18" fmla="*/ 42 w 107"/>
                <a:gd name="T19" fmla="*/ 9 h 107"/>
                <a:gd name="T20" fmla="*/ 31 w 107"/>
                <a:gd name="T21" fmla="*/ 5 h 107"/>
                <a:gd name="T22" fmla="*/ 21 w 107"/>
                <a:gd name="T23" fmla="*/ 4 h 107"/>
                <a:gd name="T24" fmla="*/ 12 w 107"/>
                <a:gd name="T25" fmla="*/ 2 h 107"/>
                <a:gd name="T26" fmla="*/ 0 w 107"/>
                <a:gd name="T27" fmla="*/ 0 h 107"/>
                <a:gd name="T28" fmla="*/ 0 w 107"/>
                <a:gd name="T29" fmla="*/ 9 h 107"/>
                <a:gd name="T30" fmla="*/ 10 w 107"/>
                <a:gd name="T31" fmla="*/ 9 h 107"/>
                <a:gd name="T32" fmla="*/ 19 w 107"/>
                <a:gd name="T33" fmla="*/ 11 h 107"/>
                <a:gd name="T34" fmla="*/ 29 w 107"/>
                <a:gd name="T35" fmla="*/ 15 h 107"/>
                <a:gd name="T36" fmla="*/ 38 w 107"/>
                <a:gd name="T37" fmla="*/ 17 h 107"/>
                <a:gd name="T38" fmla="*/ 54 w 107"/>
                <a:gd name="T39" fmla="*/ 27 h 107"/>
                <a:gd name="T40" fmla="*/ 69 w 107"/>
                <a:gd name="T41" fmla="*/ 38 h 107"/>
                <a:gd name="T42" fmla="*/ 81 w 107"/>
                <a:gd name="T43" fmla="*/ 53 h 107"/>
                <a:gd name="T44" fmla="*/ 90 w 107"/>
                <a:gd name="T45" fmla="*/ 69 h 107"/>
                <a:gd name="T46" fmla="*/ 92 w 107"/>
                <a:gd name="T47" fmla="*/ 78 h 107"/>
                <a:gd name="T48" fmla="*/ 96 w 107"/>
                <a:gd name="T49" fmla="*/ 88 h 107"/>
                <a:gd name="T50" fmla="*/ 98 w 107"/>
                <a:gd name="T51" fmla="*/ 97 h 107"/>
                <a:gd name="T52" fmla="*/ 98 w 107"/>
                <a:gd name="T53" fmla="*/ 107 h 107"/>
                <a:gd name="T54" fmla="*/ 98 w 107"/>
                <a:gd name="T55" fmla="*/ 107 h 107"/>
                <a:gd name="T56" fmla="*/ 107 w 107"/>
                <a:gd name="T57" fmla="*/ 107 h 1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07"/>
                <a:gd name="T88" fmla="*/ 0 h 107"/>
                <a:gd name="T89" fmla="*/ 107 w 107"/>
                <a:gd name="T90" fmla="*/ 107 h 1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07" h="107">
                  <a:moveTo>
                    <a:pt x="107" y="107"/>
                  </a:moveTo>
                  <a:lnTo>
                    <a:pt x="107" y="107"/>
                  </a:lnTo>
                  <a:lnTo>
                    <a:pt x="105" y="96"/>
                  </a:lnTo>
                  <a:lnTo>
                    <a:pt x="104" y="86"/>
                  </a:lnTo>
                  <a:lnTo>
                    <a:pt x="102" y="76"/>
                  </a:lnTo>
                  <a:lnTo>
                    <a:pt x="98" y="65"/>
                  </a:lnTo>
                  <a:lnTo>
                    <a:pt x="88" y="48"/>
                  </a:lnTo>
                  <a:lnTo>
                    <a:pt x="75" y="32"/>
                  </a:lnTo>
                  <a:lnTo>
                    <a:pt x="59" y="19"/>
                  </a:lnTo>
                  <a:lnTo>
                    <a:pt x="42" y="9"/>
                  </a:lnTo>
                  <a:lnTo>
                    <a:pt x="31" y="5"/>
                  </a:lnTo>
                  <a:lnTo>
                    <a:pt x="21" y="4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9"/>
                  </a:lnTo>
                  <a:lnTo>
                    <a:pt x="10" y="9"/>
                  </a:lnTo>
                  <a:lnTo>
                    <a:pt x="19" y="11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54" y="27"/>
                  </a:lnTo>
                  <a:lnTo>
                    <a:pt x="69" y="38"/>
                  </a:lnTo>
                  <a:lnTo>
                    <a:pt x="81" y="53"/>
                  </a:lnTo>
                  <a:lnTo>
                    <a:pt x="90" y="69"/>
                  </a:lnTo>
                  <a:lnTo>
                    <a:pt x="92" y="78"/>
                  </a:lnTo>
                  <a:lnTo>
                    <a:pt x="96" y="88"/>
                  </a:lnTo>
                  <a:lnTo>
                    <a:pt x="98" y="97"/>
                  </a:lnTo>
                  <a:lnTo>
                    <a:pt x="98" y="107"/>
                  </a:lnTo>
                  <a:lnTo>
                    <a:pt x="107" y="10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12" name="Freeform 847">
              <a:extLst>
                <a:ext uri="{FF2B5EF4-FFF2-40B4-BE49-F238E27FC236}">
                  <a16:creationId xmlns:a16="http://schemas.microsoft.com/office/drawing/2014/main" id="{708B8E1F-5A5E-B945-7162-DAB6F9234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162"/>
              <a:ext cx="107" cy="107"/>
            </a:xfrm>
            <a:custGeom>
              <a:avLst/>
              <a:gdLst>
                <a:gd name="T0" fmla="*/ 0 w 107"/>
                <a:gd name="T1" fmla="*/ 107 h 107"/>
                <a:gd name="T2" fmla="*/ 0 w 107"/>
                <a:gd name="T3" fmla="*/ 107 h 107"/>
                <a:gd name="T4" fmla="*/ 12 w 107"/>
                <a:gd name="T5" fmla="*/ 105 h 107"/>
                <a:gd name="T6" fmla="*/ 21 w 107"/>
                <a:gd name="T7" fmla="*/ 104 h 107"/>
                <a:gd name="T8" fmla="*/ 31 w 107"/>
                <a:gd name="T9" fmla="*/ 102 h 107"/>
                <a:gd name="T10" fmla="*/ 42 w 107"/>
                <a:gd name="T11" fmla="*/ 98 h 107"/>
                <a:gd name="T12" fmla="*/ 59 w 107"/>
                <a:gd name="T13" fmla="*/ 88 h 107"/>
                <a:gd name="T14" fmla="*/ 75 w 107"/>
                <a:gd name="T15" fmla="*/ 75 h 107"/>
                <a:gd name="T16" fmla="*/ 88 w 107"/>
                <a:gd name="T17" fmla="*/ 59 h 107"/>
                <a:gd name="T18" fmla="*/ 98 w 107"/>
                <a:gd name="T19" fmla="*/ 42 h 107"/>
                <a:gd name="T20" fmla="*/ 102 w 107"/>
                <a:gd name="T21" fmla="*/ 31 h 107"/>
                <a:gd name="T22" fmla="*/ 104 w 107"/>
                <a:gd name="T23" fmla="*/ 21 h 107"/>
                <a:gd name="T24" fmla="*/ 105 w 107"/>
                <a:gd name="T25" fmla="*/ 12 h 107"/>
                <a:gd name="T26" fmla="*/ 107 w 107"/>
                <a:gd name="T27" fmla="*/ 0 h 107"/>
                <a:gd name="T28" fmla="*/ 98 w 107"/>
                <a:gd name="T29" fmla="*/ 0 h 107"/>
                <a:gd name="T30" fmla="*/ 98 w 107"/>
                <a:gd name="T31" fmla="*/ 10 h 107"/>
                <a:gd name="T32" fmla="*/ 96 w 107"/>
                <a:gd name="T33" fmla="*/ 19 h 107"/>
                <a:gd name="T34" fmla="*/ 92 w 107"/>
                <a:gd name="T35" fmla="*/ 29 h 107"/>
                <a:gd name="T36" fmla="*/ 90 w 107"/>
                <a:gd name="T37" fmla="*/ 38 h 107"/>
                <a:gd name="T38" fmla="*/ 81 w 107"/>
                <a:gd name="T39" fmla="*/ 54 h 107"/>
                <a:gd name="T40" fmla="*/ 69 w 107"/>
                <a:gd name="T41" fmla="*/ 69 h 107"/>
                <a:gd name="T42" fmla="*/ 54 w 107"/>
                <a:gd name="T43" fmla="*/ 81 h 107"/>
                <a:gd name="T44" fmla="*/ 38 w 107"/>
                <a:gd name="T45" fmla="*/ 90 h 107"/>
                <a:gd name="T46" fmla="*/ 29 w 107"/>
                <a:gd name="T47" fmla="*/ 92 h 107"/>
                <a:gd name="T48" fmla="*/ 19 w 107"/>
                <a:gd name="T49" fmla="*/ 96 h 107"/>
                <a:gd name="T50" fmla="*/ 10 w 107"/>
                <a:gd name="T51" fmla="*/ 98 h 107"/>
                <a:gd name="T52" fmla="*/ 0 w 107"/>
                <a:gd name="T53" fmla="*/ 98 h 107"/>
                <a:gd name="T54" fmla="*/ 0 w 107"/>
                <a:gd name="T55" fmla="*/ 98 h 107"/>
                <a:gd name="T56" fmla="*/ 0 w 107"/>
                <a:gd name="T57" fmla="*/ 107 h 1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07"/>
                <a:gd name="T88" fmla="*/ 0 h 107"/>
                <a:gd name="T89" fmla="*/ 107 w 107"/>
                <a:gd name="T90" fmla="*/ 107 h 1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07" h="107">
                  <a:moveTo>
                    <a:pt x="0" y="107"/>
                  </a:moveTo>
                  <a:lnTo>
                    <a:pt x="0" y="107"/>
                  </a:lnTo>
                  <a:lnTo>
                    <a:pt x="12" y="105"/>
                  </a:lnTo>
                  <a:lnTo>
                    <a:pt x="21" y="104"/>
                  </a:lnTo>
                  <a:lnTo>
                    <a:pt x="31" y="102"/>
                  </a:lnTo>
                  <a:lnTo>
                    <a:pt x="42" y="98"/>
                  </a:lnTo>
                  <a:lnTo>
                    <a:pt x="59" y="88"/>
                  </a:lnTo>
                  <a:lnTo>
                    <a:pt x="75" y="75"/>
                  </a:lnTo>
                  <a:lnTo>
                    <a:pt x="88" y="59"/>
                  </a:lnTo>
                  <a:lnTo>
                    <a:pt x="98" y="42"/>
                  </a:lnTo>
                  <a:lnTo>
                    <a:pt x="102" y="31"/>
                  </a:lnTo>
                  <a:lnTo>
                    <a:pt x="104" y="21"/>
                  </a:lnTo>
                  <a:lnTo>
                    <a:pt x="105" y="12"/>
                  </a:lnTo>
                  <a:lnTo>
                    <a:pt x="107" y="0"/>
                  </a:lnTo>
                  <a:lnTo>
                    <a:pt x="98" y="0"/>
                  </a:lnTo>
                  <a:lnTo>
                    <a:pt x="98" y="10"/>
                  </a:lnTo>
                  <a:lnTo>
                    <a:pt x="96" y="19"/>
                  </a:lnTo>
                  <a:lnTo>
                    <a:pt x="92" y="29"/>
                  </a:lnTo>
                  <a:lnTo>
                    <a:pt x="90" y="38"/>
                  </a:lnTo>
                  <a:lnTo>
                    <a:pt x="81" y="54"/>
                  </a:lnTo>
                  <a:lnTo>
                    <a:pt x="69" y="69"/>
                  </a:lnTo>
                  <a:lnTo>
                    <a:pt x="54" y="81"/>
                  </a:lnTo>
                  <a:lnTo>
                    <a:pt x="38" y="90"/>
                  </a:lnTo>
                  <a:lnTo>
                    <a:pt x="29" y="92"/>
                  </a:lnTo>
                  <a:lnTo>
                    <a:pt x="19" y="96"/>
                  </a:lnTo>
                  <a:lnTo>
                    <a:pt x="10" y="98"/>
                  </a:lnTo>
                  <a:lnTo>
                    <a:pt x="0" y="98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13" name="Freeform 848">
              <a:extLst>
                <a:ext uri="{FF2B5EF4-FFF2-40B4-BE49-F238E27FC236}">
                  <a16:creationId xmlns:a16="http://schemas.microsoft.com/office/drawing/2014/main" id="{0C921505-8E92-D3F1-E2BD-5BFC895E3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2162"/>
              <a:ext cx="107" cy="107"/>
            </a:xfrm>
            <a:custGeom>
              <a:avLst/>
              <a:gdLst>
                <a:gd name="T0" fmla="*/ 0 w 107"/>
                <a:gd name="T1" fmla="*/ 0 h 107"/>
                <a:gd name="T2" fmla="*/ 0 w 107"/>
                <a:gd name="T3" fmla="*/ 0 h 107"/>
                <a:gd name="T4" fmla="*/ 2 w 107"/>
                <a:gd name="T5" fmla="*/ 12 h 107"/>
                <a:gd name="T6" fmla="*/ 4 w 107"/>
                <a:gd name="T7" fmla="*/ 21 h 107"/>
                <a:gd name="T8" fmla="*/ 5 w 107"/>
                <a:gd name="T9" fmla="*/ 31 h 107"/>
                <a:gd name="T10" fmla="*/ 9 w 107"/>
                <a:gd name="T11" fmla="*/ 42 h 107"/>
                <a:gd name="T12" fmla="*/ 19 w 107"/>
                <a:gd name="T13" fmla="*/ 59 h 107"/>
                <a:gd name="T14" fmla="*/ 32 w 107"/>
                <a:gd name="T15" fmla="*/ 75 h 107"/>
                <a:gd name="T16" fmla="*/ 48 w 107"/>
                <a:gd name="T17" fmla="*/ 88 h 107"/>
                <a:gd name="T18" fmla="*/ 65 w 107"/>
                <a:gd name="T19" fmla="*/ 98 h 107"/>
                <a:gd name="T20" fmla="*/ 76 w 107"/>
                <a:gd name="T21" fmla="*/ 102 h 107"/>
                <a:gd name="T22" fmla="*/ 86 w 107"/>
                <a:gd name="T23" fmla="*/ 104 h 107"/>
                <a:gd name="T24" fmla="*/ 96 w 107"/>
                <a:gd name="T25" fmla="*/ 105 h 107"/>
                <a:gd name="T26" fmla="*/ 107 w 107"/>
                <a:gd name="T27" fmla="*/ 107 h 107"/>
                <a:gd name="T28" fmla="*/ 107 w 107"/>
                <a:gd name="T29" fmla="*/ 98 h 107"/>
                <a:gd name="T30" fmla="*/ 97 w 107"/>
                <a:gd name="T31" fmla="*/ 98 h 107"/>
                <a:gd name="T32" fmla="*/ 88 w 107"/>
                <a:gd name="T33" fmla="*/ 96 h 107"/>
                <a:gd name="T34" fmla="*/ 78 w 107"/>
                <a:gd name="T35" fmla="*/ 92 h 107"/>
                <a:gd name="T36" fmla="*/ 69 w 107"/>
                <a:gd name="T37" fmla="*/ 90 h 107"/>
                <a:gd name="T38" fmla="*/ 53 w 107"/>
                <a:gd name="T39" fmla="*/ 81 h 107"/>
                <a:gd name="T40" fmla="*/ 38 w 107"/>
                <a:gd name="T41" fmla="*/ 69 h 107"/>
                <a:gd name="T42" fmla="*/ 27 w 107"/>
                <a:gd name="T43" fmla="*/ 54 h 107"/>
                <a:gd name="T44" fmla="*/ 17 w 107"/>
                <a:gd name="T45" fmla="*/ 38 h 107"/>
                <a:gd name="T46" fmla="*/ 15 w 107"/>
                <a:gd name="T47" fmla="*/ 29 h 107"/>
                <a:gd name="T48" fmla="*/ 11 w 107"/>
                <a:gd name="T49" fmla="*/ 19 h 107"/>
                <a:gd name="T50" fmla="*/ 9 w 107"/>
                <a:gd name="T51" fmla="*/ 10 h 107"/>
                <a:gd name="T52" fmla="*/ 9 w 107"/>
                <a:gd name="T53" fmla="*/ 0 h 107"/>
                <a:gd name="T54" fmla="*/ 9 w 107"/>
                <a:gd name="T55" fmla="*/ 0 h 107"/>
                <a:gd name="T56" fmla="*/ 0 w 107"/>
                <a:gd name="T57" fmla="*/ 0 h 1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07"/>
                <a:gd name="T88" fmla="*/ 0 h 107"/>
                <a:gd name="T89" fmla="*/ 107 w 107"/>
                <a:gd name="T90" fmla="*/ 107 h 1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07" h="107">
                  <a:moveTo>
                    <a:pt x="0" y="0"/>
                  </a:moveTo>
                  <a:lnTo>
                    <a:pt x="0" y="0"/>
                  </a:lnTo>
                  <a:lnTo>
                    <a:pt x="2" y="12"/>
                  </a:lnTo>
                  <a:lnTo>
                    <a:pt x="4" y="21"/>
                  </a:lnTo>
                  <a:lnTo>
                    <a:pt x="5" y="31"/>
                  </a:lnTo>
                  <a:lnTo>
                    <a:pt x="9" y="42"/>
                  </a:lnTo>
                  <a:lnTo>
                    <a:pt x="19" y="59"/>
                  </a:lnTo>
                  <a:lnTo>
                    <a:pt x="32" y="75"/>
                  </a:lnTo>
                  <a:lnTo>
                    <a:pt x="48" y="88"/>
                  </a:lnTo>
                  <a:lnTo>
                    <a:pt x="65" y="98"/>
                  </a:lnTo>
                  <a:lnTo>
                    <a:pt x="76" y="102"/>
                  </a:lnTo>
                  <a:lnTo>
                    <a:pt x="86" y="104"/>
                  </a:lnTo>
                  <a:lnTo>
                    <a:pt x="96" y="105"/>
                  </a:lnTo>
                  <a:lnTo>
                    <a:pt x="107" y="107"/>
                  </a:lnTo>
                  <a:lnTo>
                    <a:pt x="107" y="98"/>
                  </a:lnTo>
                  <a:lnTo>
                    <a:pt x="97" y="98"/>
                  </a:lnTo>
                  <a:lnTo>
                    <a:pt x="88" y="96"/>
                  </a:lnTo>
                  <a:lnTo>
                    <a:pt x="78" y="92"/>
                  </a:lnTo>
                  <a:lnTo>
                    <a:pt x="69" y="90"/>
                  </a:lnTo>
                  <a:lnTo>
                    <a:pt x="53" y="81"/>
                  </a:lnTo>
                  <a:lnTo>
                    <a:pt x="38" y="69"/>
                  </a:lnTo>
                  <a:lnTo>
                    <a:pt x="27" y="54"/>
                  </a:lnTo>
                  <a:lnTo>
                    <a:pt x="17" y="38"/>
                  </a:lnTo>
                  <a:lnTo>
                    <a:pt x="15" y="29"/>
                  </a:lnTo>
                  <a:lnTo>
                    <a:pt x="11" y="19"/>
                  </a:lnTo>
                  <a:lnTo>
                    <a:pt x="9" y="1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14" name="Freeform 849">
              <a:extLst>
                <a:ext uri="{FF2B5EF4-FFF2-40B4-BE49-F238E27FC236}">
                  <a16:creationId xmlns:a16="http://schemas.microsoft.com/office/drawing/2014/main" id="{E7FF422B-7FC5-8195-AF95-CF0F99001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2055"/>
              <a:ext cx="107" cy="107"/>
            </a:xfrm>
            <a:custGeom>
              <a:avLst/>
              <a:gdLst>
                <a:gd name="T0" fmla="*/ 107 w 107"/>
                <a:gd name="T1" fmla="*/ 0 h 107"/>
                <a:gd name="T2" fmla="*/ 107 w 107"/>
                <a:gd name="T3" fmla="*/ 0 h 107"/>
                <a:gd name="T4" fmla="*/ 96 w 107"/>
                <a:gd name="T5" fmla="*/ 2 h 107"/>
                <a:gd name="T6" fmla="*/ 86 w 107"/>
                <a:gd name="T7" fmla="*/ 4 h 107"/>
                <a:gd name="T8" fmla="*/ 76 w 107"/>
                <a:gd name="T9" fmla="*/ 5 h 107"/>
                <a:gd name="T10" fmla="*/ 65 w 107"/>
                <a:gd name="T11" fmla="*/ 9 h 107"/>
                <a:gd name="T12" fmla="*/ 48 w 107"/>
                <a:gd name="T13" fmla="*/ 19 h 107"/>
                <a:gd name="T14" fmla="*/ 32 w 107"/>
                <a:gd name="T15" fmla="*/ 32 h 107"/>
                <a:gd name="T16" fmla="*/ 19 w 107"/>
                <a:gd name="T17" fmla="*/ 48 h 107"/>
                <a:gd name="T18" fmla="*/ 9 w 107"/>
                <a:gd name="T19" fmla="*/ 65 h 107"/>
                <a:gd name="T20" fmla="*/ 5 w 107"/>
                <a:gd name="T21" fmla="*/ 76 h 107"/>
                <a:gd name="T22" fmla="*/ 4 w 107"/>
                <a:gd name="T23" fmla="*/ 86 h 107"/>
                <a:gd name="T24" fmla="*/ 2 w 107"/>
                <a:gd name="T25" fmla="*/ 96 h 107"/>
                <a:gd name="T26" fmla="*/ 0 w 107"/>
                <a:gd name="T27" fmla="*/ 107 h 107"/>
                <a:gd name="T28" fmla="*/ 9 w 107"/>
                <a:gd name="T29" fmla="*/ 107 h 107"/>
                <a:gd name="T30" fmla="*/ 9 w 107"/>
                <a:gd name="T31" fmla="*/ 97 h 107"/>
                <a:gd name="T32" fmla="*/ 11 w 107"/>
                <a:gd name="T33" fmla="*/ 88 h 107"/>
                <a:gd name="T34" fmla="*/ 15 w 107"/>
                <a:gd name="T35" fmla="*/ 78 h 107"/>
                <a:gd name="T36" fmla="*/ 17 w 107"/>
                <a:gd name="T37" fmla="*/ 69 h 107"/>
                <a:gd name="T38" fmla="*/ 27 w 107"/>
                <a:gd name="T39" fmla="*/ 53 h 107"/>
                <a:gd name="T40" fmla="*/ 38 w 107"/>
                <a:gd name="T41" fmla="*/ 38 h 107"/>
                <a:gd name="T42" fmla="*/ 53 w 107"/>
                <a:gd name="T43" fmla="*/ 27 h 107"/>
                <a:gd name="T44" fmla="*/ 69 w 107"/>
                <a:gd name="T45" fmla="*/ 17 h 107"/>
                <a:gd name="T46" fmla="*/ 78 w 107"/>
                <a:gd name="T47" fmla="*/ 15 h 107"/>
                <a:gd name="T48" fmla="*/ 88 w 107"/>
                <a:gd name="T49" fmla="*/ 11 h 107"/>
                <a:gd name="T50" fmla="*/ 97 w 107"/>
                <a:gd name="T51" fmla="*/ 9 h 107"/>
                <a:gd name="T52" fmla="*/ 107 w 107"/>
                <a:gd name="T53" fmla="*/ 9 h 107"/>
                <a:gd name="T54" fmla="*/ 107 w 107"/>
                <a:gd name="T55" fmla="*/ 9 h 107"/>
                <a:gd name="T56" fmla="*/ 107 w 107"/>
                <a:gd name="T57" fmla="*/ 0 h 1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07"/>
                <a:gd name="T88" fmla="*/ 0 h 107"/>
                <a:gd name="T89" fmla="*/ 107 w 107"/>
                <a:gd name="T90" fmla="*/ 107 h 1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07" h="107">
                  <a:moveTo>
                    <a:pt x="107" y="0"/>
                  </a:moveTo>
                  <a:lnTo>
                    <a:pt x="107" y="0"/>
                  </a:lnTo>
                  <a:lnTo>
                    <a:pt x="96" y="2"/>
                  </a:lnTo>
                  <a:lnTo>
                    <a:pt x="86" y="4"/>
                  </a:lnTo>
                  <a:lnTo>
                    <a:pt x="76" y="5"/>
                  </a:lnTo>
                  <a:lnTo>
                    <a:pt x="65" y="9"/>
                  </a:lnTo>
                  <a:lnTo>
                    <a:pt x="48" y="19"/>
                  </a:lnTo>
                  <a:lnTo>
                    <a:pt x="32" y="32"/>
                  </a:lnTo>
                  <a:lnTo>
                    <a:pt x="19" y="48"/>
                  </a:lnTo>
                  <a:lnTo>
                    <a:pt x="9" y="65"/>
                  </a:lnTo>
                  <a:lnTo>
                    <a:pt x="5" y="76"/>
                  </a:lnTo>
                  <a:lnTo>
                    <a:pt x="4" y="86"/>
                  </a:lnTo>
                  <a:lnTo>
                    <a:pt x="2" y="96"/>
                  </a:lnTo>
                  <a:lnTo>
                    <a:pt x="0" y="107"/>
                  </a:lnTo>
                  <a:lnTo>
                    <a:pt x="9" y="107"/>
                  </a:lnTo>
                  <a:lnTo>
                    <a:pt x="9" y="97"/>
                  </a:lnTo>
                  <a:lnTo>
                    <a:pt x="11" y="88"/>
                  </a:lnTo>
                  <a:lnTo>
                    <a:pt x="15" y="78"/>
                  </a:lnTo>
                  <a:lnTo>
                    <a:pt x="17" y="69"/>
                  </a:lnTo>
                  <a:lnTo>
                    <a:pt x="27" y="53"/>
                  </a:lnTo>
                  <a:lnTo>
                    <a:pt x="38" y="38"/>
                  </a:lnTo>
                  <a:lnTo>
                    <a:pt x="53" y="27"/>
                  </a:lnTo>
                  <a:lnTo>
                    <a:pt x="69" y="17"/>
                  </a:lnTo>
                  <a:lnTo>
                    <a:pt x="78" y="15"/>
                  </a:lnTo>
                  <a:lnTo>
                    <a:pt x="88" y="11"/>
                  </a:lnTo>
                  <a:lnTo>
                    <a:pt x="97" y="9"/>
                  </a:lnTo>
                  <a:lnTo>
                    <a:pt x="107" y="9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20505" name="WordArt 392">
            <a:extLst>
              <a:ext uri="{FF2B5EF4-FFF2-40B4-BE49-F238E27FC236}">
                <a16:creationId xmlns:a16="http://schemas.microsoft.com/office/drawing/2014/main" id="{96BBFAF8-3F1B-770D-5C5E-15D5D3E1069E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811213" y="690563"/>
            <a:ext cx="7461250" cy="495300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sv-SE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SILA PRITISKA NA KRIVE POVRŠINE</a:t>
            </a:r>
            <a:endParaRPr lang="en-GB" sz="2800" kern="10" spc="560">
              <a:gradFill rotWithShape="1">
                <a:gsLst>
                  <a:gs pos="0">
                    <a:srgbClr val="4D4D4D"/>
                  </a:gs>
                  <a:gs pos="50000">
                    <a:srgbClr val="B8B8B8"/>
                  </a:gs>
                  <a:gs pos="100000">
                    <a:srgbClr val="4D4D4D"/>
                  </a:gs>
                </a:gsLst>
                <a:lin ang="5400000" scaled="1"/>
              </a:gradFill>
              <a:effectLst>
                <a:outerShdw dist="45791" dir="3378596" algn="ctr" rotWithShape="0">
                  <a:srgbClr val="4D4D4D">
                    <a:alpha val="79999"/>
                  </a:srgbClr>
                </a:outerShdw>
              </a:effectLst>
              <a:latin typeface="Arial Black" panose="020B0A04020102020204" pitchFamily="34" charset="0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73900AF2-3920-6BE7-11F8-E7E7F5DE6664}"/>
              </a:ext>
            </a:extLst>
          </p:cNvPr>
          <p:cNvGrpSpPr>
            <a:grpSpLocks/>
          </p:cNvGrpSpPr>
          <p:nvPr/>
        </p:nvGrpSpPr>
        <p:grpSpPr bwMode="auto">
          <a:xfrm>
            <a:off x="2921000" y="4276725"/>
            <a:ext cx="1698625" cy="444500"/>
            <a:chOff x="2920951" y="4276725"/>
            <a:chExt cx="1698675" cy="444755"/>
          </a:xfrm>
        </p:grpSpPr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05E1FECD-FC82-A8D0-1153-CAD77767D4BA}"/>
                </a:ext>
              </a:extLst>
            </p:cNvPr>
            <p:cNvCxnSpPr>
              <a:cxnSpLocks/>
            </p:cNvCxnSpPr>
            <p:nvPr/>
          </p:nvCxnSpPr>
          <p:spPr>
            <a:xfrm>
              <a:off x="4459284" y="4276725"/>
              <a:ext cx="160342" cy="0"/>
            </a:xfrm>
            <a:prstGeom prst="line">
              <a:avLst/>
            </a:prstGeom>
            <a:ln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F3DCB109-BC64-DAC5-FAB0-035E1C22B364}"/>
                </a:ext>
              </a:extLst>
            </p:cNvPr>
            <p:cNvCxnSpPr>
              <a:cxnSpLocks/>
            </p:cNvCxnSpPr>
            <p:nvPr/>
          </p:nvCxnSpPr>
          <p:spPr>
            <a:xfrm>
              <a:off x="3781401" y="4721480"/>
              <a:ext cx="160343" cy="0"/>
            </a:xfrm>
            <a:prstGeom prst="line">
              <a:avLst/>
            </a:prstGeom>
            <a:ln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9CD56A6A-FC11-2830-03E9-47337EECEE3C}"/>
                </a:ext>
              </a:extLst>
            </p:cNvPr>
            <p:cNvCxnSpPr>
              <a:cxnSpLocks/>
            </p:cNvCxnSpPr>
            <p:nvPr/>
          </p:nvCxnSpPr>
          <p:spPr>
            <a:xfrm>
              <a:off x="2920951" y="4684947"/>
              <a:ext cx="160343" cy="0"/>
            </a:xfrm>
            <a:prstGeom prst="line">
              <a:avLst/>
            </a:prstGeom>
            <a:ln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3" presetID="27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5" dur="80"/>
                                        <p:tgtEl>
                                          <p:spTgt spid="7249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6" dur="80"/>
                                        <p:tgtEl>
                                          <p:spTgt spid="7249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" dur="80"/>
                                        <p:tgtEl>
                                          <p:spTgt spid="7249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724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8" presetID="19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4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497" grpId="0"/>
      <p:bldP spid="72498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Date Placeholder 3">
            <a:extLst>
              <a:ext uri="{FF2B5EF4-FFF2-40B4-BE49-F238E27FC236}">
                <a16:creationId xmlns:a16="http://schemas.microsoft.com/office/drawing/2014/main" id="{FB912D38-0342-A1C9-B364-40AF59879E90}"/>
              </a:ext>
            </a:extLst>
          </p:cNvPr>
          <p:cNvSpPr>
            <a:spLocks noGrp="1"/>
          </p:cNvSpPr>
          <p:nvPr>
            <p:ph type="dt" sz="quarter" idx="10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11DDB0E3-C1F3-4537-9A5B-A40B98DBA7D7}" type="datetime11">
              <a:rPr lang="en-US" altLang="en-US" sz="1200" smtClean="0">
                <a:latin typeface="Arial" panose="020B0604020202020204" pitchFamily="34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18:11:16</a:t>
            </a:fld>
            <a:endParaRPr lang="en-US" altLang="en-US" sz="1200">
              <a:latin typeface="Arial" panose="020B0604020202020204" pitchFamily="34" charset="0"/>
            </a:endParaRPr>
          </a:p>
        </p:txBody>
      </p:sp>
      <p:sp>
        <p:nvSpPr>
          <p:cNvPr id="21507" name="Slide Number Placeholder 5">
            <a:extLst>
              <a:ext uri="{FF2B5EF4-FFF2-40B4-BE49-F238E27FC236}">
                <a16:creationId xmlns:a16="http://schemas.microsoft.com/office/drawing/2014/main" id="{9937A728-F2FA-5904-9582-716483F0B46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63185163-A426-4AF1-9502-5442D45FEC77}" type="slidenum">
              <a:rPr lang="en-US" altLang="en-US" sz="1200" smtClean="0">
                <a:latin typeface="Arial" panose="020B0604020202020204" pitchFamily="34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5</a:t>
            </a:fld>
            <a:endParaRPr lang="en-US" altLang="en-US" sz="1200">
              <a:latin typeface="Arial" panose="020B0604020202020204" pitchFamily="34" charset="0"/>
            </a:endParaRPr>
          </a:p>
        </p:txBody>
      </p:sp>
      <p:sp>
        <p:nvSpPr>
          <p:cNvPr id="73279" name="AutoShape 1599">
            <a:extLst>
              <a:ext uri="{FF2B5EF4-FFF2-40B4-BE49-F238E27FC236}">
                <a16:creationId xmlns:a16="http://schemas.microsoft.com/office/drawing/2014/main" id="{8C8EB4E4-E3D3-D6A4-DF2F-27846F477E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6213" y="4329113"/>
            <a:ext cx="2124075" cy="1908175"/>
          </a:xfrm>
          <a:prstGeom prst="roundRect">
            <a:avLst>
              <a:gd name="adj" fmla="val 16667"/>
            </a:avLst>
          </a:prstGeom>
          <a:solidFill>
            <a:schemeClr val="accent2">
              <a:lumMod val="20000"/>
              <a:lumOff val="80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eaLnBrk="1" hangingPunct="1">
              <a:defRPr/>
            </a:pPr>
            <a:endParaRPr lang="en-US">
              <a:latin typeface="Arial" charset="0"/>
            </a:endParaRPr>
          </a:p>
        </p:txBody>
      </p:sp>
      <p:sp>
        <p:nvSpPr>
          <p:cNvPr id="21509" name="Line 2">
            <a:extLst>
              <a:ext uri="{FF2B5EF4-FFF2-40B4-BE49-F238E27FC236}">
                <a16:creationId xmlns:a16="http://schemas.microsoft.com/office/drawing/2014/main" id="{67511D57-7191-8446-D42B-3FD511539946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20637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21510" name="Text Box 3">
            <a:extLst>
              <a:ext uri="{FF2B5EF4-FFF2-40B4-BE49-F238E27FC236}">
                <a16:creationId xmlns:a16="http://schemas.microsoft.com/office/drawing/2014/main" id="{9BD0B04D-051A-A485-7D47-02F4526CEA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8125" y="6389688"/>
            <a:ext cx="23939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sr-Latn-CS" altLang="en-US" sz="1800" i="1">
                <a:solidFill>
                  <a:srgbClr val="000000"/>
                </a:solidFill>
                <a:latin typeface="Times New Roman" panose="02020603050405020304" pitchFamily="18" charset="0"/>
              </a:rPr>
              <a:t>dr Gordana Kastrato</a:t>
            </a:r>
            <a:r>
              <a:rPr lang="en-US" altLang="en-US" sz="1800" i="1">
                <a:solidFill>
                  <a:srgbClr val="000000"/>
                </a:solidFill>
                <a:latin typeface="Times New Roman" panose="02020603050405020304" pitchFamily="18" charset="0"/>
              </a:rPr>
              <a:t>vi</a:t>
            </a:r>
            <a:r>
              <a:rPr lang="sr-Latn-CS" altLang="en-US" sz="1800" i="1">
                <a:solidFill>
                  <a:srgbClr val="000000"/>
                </a:solidFill>
                <a:latin typeface="Times New Roman" panose="02020603050405020304" pitchFamily="18" charset="0"/>
              </a:rPr>
              <a:t>ć</a:t>
            </a:r>
            <a:endParaRPr lang="en-US" altLang="en-US" sz="1800" i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1511" name="Text Box 4">
            <a:extLst>
              <a:ext uri="{FF2B5EF4-FFF2-40B4-BE49-F238E27FC236}">
                <a16:creationId xmlns:a16="http://schemas.microsoft.com/office/drawing/2014/main" id="{97296B28-C40E-966A-CFD0-A8E0132E61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sr-Latn-CS" altLang="en-US" sz="1500" b="1">
                <a:solidFill>
                  <a:srgbClr val="000000"/>
                </a:solidFill>
                <a:latin typeface="Arial" panose="020B0604020202020204" pitchFamily="34" charset="0"/>
              </a:rPr>
              <a:t>MEHANIKA FLUIDA</a:t>
            </a:r>
            <a:endParaRPr lang="en-US" altLang="en-US" sz="1500" b="1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21512" name="Line 5">
            <a:extLst>
              <a:ext uri="{FF2B5EF4-FFF2-40B4-BE49-F238E27FC236}">
                <a16:creationId xmlns:a16="http://schemas.microsoft.com/office/drawing/2014/main" id="{409BF55F-59D8-856F-155B-E1B9EDCE1563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GB"/>
          </a:p>
        </p:txBody>
      </p:sp>
      <p:grpSp>
        <p:nvGrpSpPr>
          <p:cNvPr id="21513" name="Group 1073">
            <a:extLst>
              <a:ext uri="{FF2B5EF4-FFF2-40B4-BE49-F238E27FC236}">
                <a16:creationId xmlns:a16="http://schemas.microsoft.com/office/drawing/2014/main" id="{A14332AB-FA7A-BCCF-8F02-7827072B275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6088" y="2355850"/>
            <a:ext cx="4511675" cy="2657475"/>
            <a:chOff x="1459" y="1322"/>
            <a:chExt cx="2842" cy="1674"/>
          </a:xfrm>
        </p:grpSpPr>
        <p:sp>
          <p:nvSpPr>
            <p:cNvPr id="21578" name="AutoShape 1072">
              <a:extLst>
                <a:ext uri="{FF2B5EF4-FFF2-40B4-BE49-F238E27FC236}">
                  <a16:creationId xmlns:a16="http://schemas.microsoft.com/office/drawing/2014/main" id="{B7DE07F6-29D0-4FA6-089D-FC6EED096B79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459" y="1345"/>
              <a:ext cx="2842" cy="1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grpSp>
          <p:nvGrpSpPr>
            <p:cNvPr id="21579" name="Group 1274">
              <a:extLst>
                <a:ext uri="{FF2B5EF4-FFF2-40B4-BE49-F238E27FC236}">
                  <a16:creationId xmlns:a16="http://schemas.microsoft.com/office/drawing/2014/main" id="{5DA7369F-EA4D-E14D-9FEC-38236FC60E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69" y="1479"/>
              <a:ext cx="2794" cy="1467"/>
              <a:chOff x="1469" y="1479"/>
              <a:chExt cx="2794" cy="1467"/>
            </a:xfrm>
          </p:grpSpPr>
          <p:sp>
            <p:nvSpPr>
              <p:cNvPr id="21762" name="Rectangle 1074">
                <a:extLst>
                  <a:ext uri="{FF2B5EF4-FFF2-40B4-BE49-F238E27FC236}">
                    <a16:creationId xmlns:a16="http://schemas.microsoft.com/office/drawing/2014/main" id="{F846AC95-6373-3471-DD5F-FBD0D3A92C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3" y="1495"/>
                <a:ext cx="160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763" name="Freeform 1075">
                <a:extLst>
                  <a:ext uri="{FF2B5EF4-FFF2-40B4-BE49-F238E27FC236}">
                    <a16:creationId xmlns:a16="http://schemas.microsoft.com/office/drawing/2014/main" id="{6903D829-19AA-60D8-F0F7-591F860FE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7" y="1479"/>
                <a:ext cx="56" cy="37"/>
              </a:xfrm>
              <a:custGeom>
                <a:avLst/>
                <a:gdLst>
                  <a:gd name="T0" fmla="*/ 56 w 56"/>
                  <a:gd name="T1" fmla="*/ 18 h 37"/>
                  <a:gd name="T2" fmla="*/ 0 w 56"/>
                  <a:gd name="T3" fmla="*/ 0 h 37"/>
                  <a:gd name="T4" fmla="*/ 0 w 56"/>
                  <a:gd name="T5" fmla="*/ 0 h 37"/>
                  <a:gd name="T6" fmla="*/ 0 w 56"/>
                  <a:gd name="T7" fmla="*/ 0 h 37"/>
                  <a:gd name="T8" fmla="*/ 2 w 56"/>
                  <a:gd name="T9" fmla="*/ 2 h 37"/>
                  <a:gd name="T10" fmla="*/ 2 w 56"/>
                  <a:gd name="T11" fmla="*/ 2 h 37"/>
                  <a:gd name="T12" fmla="*/ 2 w 56"/>
                  <a:gd name="T13" fmla="*/ 4 h 37"/>
                  <a:gd name="T14" fmla="*/ 2 w 56"/>
                  <a:gd name="T15" fmla="*/ 6 h 37"/>
                  <a:gd name="T16" fmla="*/ 4 w 56"/>
                  <a:gd name="T17" fmla="*/ 6 h 37"/>
                  <a:gd name="T18" fmla="*/ 4 w 56"/>
                  <a:gd name="T19" fmla="*/ 8 h 37"/>
                  <a:gd name="T20" fmla="*/ 4 w 56"/>
                  <a:gd name="T21" fmla="*/ 10 h 37"/>
                  <a:gd name="T22" fmla="*/ 4 w 56"/>
                  <a:gd name="T23" fmla="*/ 10 h 37"/>
                  <a:gd name="T24" fmla="*/ 6 w 56"/>
                  <a:gd name="T25" fmla="*/ 12 h 37"/>
                  <a:gd name="T26" fmla="*/ 6 w 56"/>
                  <a:gd name="T27" fmla="*/ 12 h 37"/>
                  <a:gd name="T28" fmla="*/ 6 w 56"/>
                  <a:gd name="T29" fmla="*/ 14 h 37"/>
                  <a:gd name="T30" fmla="*/ 6 w 56"/>
                  <a:gd name="T31" fmla="*/ 16 h 37"/>
                  <a:gd name="T32" fmla="*/ 6 w 56"/>
                  <a:gd name="T33" fmla="*/ 16 h 37"/>
                  <a:gd name="T34" fmla="*/ 6 w 56"/>
                  <a:gd name="T35" fmla="*/ 18 h 37"/>
                  <a:gd name="T36" fmla="*/ 6 w 56"/>
                  <a:gd name="T37" fmla="*/ 18 h 37"/>
                  <a:gd name="T38" fmla="*/ 6 w 56"/>
                  <a:gd name="T39" fmla="*/ 20 h 37"/>
                  <a:gd name="T40" fmla="*/ 6 w 56"/>
                  <a:gd name="T41" fmla="*/ 22 h 37"/>
                  <a:gd name="T42" fmla="*/ 6 w 56"/>
                  <a:gd name="T43" fmla="*/ 22 h 37"/>
                  <a:gd name="T44" fmla="*/ 6 w 56"/>
                  <a:gd name="T45" fmla="*/ 23 h 37"/>
                  <a:gd name="T46" fmla="*/ 6 w 56"/>
                  <a:gd name="T47" fmla="*/ 23 h 37"/>
                  <a:gd name="T48" fmla="*/ 6 w 56"/>
                  <a:gd name="T49" fmla="*/ 25 h 37"/>
                  <a:gd name="T50" fmla="*/ 4 w 56"/>
                  <a:gd name="T51" fmla="*/ 27 h 37"/>
                  <a:gd name="T52" fmla="*/ 4 w 56"/>
                  <a:gd name="T53" fmla="*/ 27 h 37"/>
                  <a:gd name="T54" fmla="*/ 4 w 56"/>
                  <a:gd name="T55" fmla="*/ 29 h 37"/>
                  <a:gd name="T56" fmla="*/ 4 w 56"/>
                  <a:gd name="T57" fmla="*/ 31 h 37"/>
                  <a:gd name="T58" fmla="*/ 2 w 56"/>
                  <a:gd name="T59" fmla="*/ 31 h 37"/>
                  <a:gd name="T60" fmla="*/ 2 w 56"/>
                  <a:gd name="T61" fmla="*/ 33 h 37"/>
                  <a:gd name="T62" fmla="*/ 2 w 56"/>
                  <a:gd name="T63" fmla="*/ 33 h 37"/>
                  <a:gd name="T64" fmla="*/ 2 w 56"/>
                  <a:gd name="T65" fmla="*/ 35 h 37"/>
                  <a:gd name="T66" fmla="*/ 0 w 56"/>
                  <a:gd name="T67" fmla="*/ 37 h 37"/>
                  <a:gd name="T68" fmla="*/ 0 w 56"/>
                  <a:gd name="T69" fmla="*/ 37 h 37"/>
                  <a:gd name="T70" fmla="*/ 56 w 56"/>
                  <a:gd name="T71" fmla="*/ 18 h 37"/>
                  <a:gd name="T72" fmla="*/ 56 w 56"/>
                  <a:gd name="T73" fmla="*/ 18 h 3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56"/>
                  <a:gd name="T112" fmla="*/ 0 h 37"/>
                  <a:gd name="T113" fmla="*/ 56 w 56"/>
                  <a:gd name="T114" fmla="*/ 37 h 3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56" h="37">
                    <a:moveTo>
                      <a:pt x="56" y="18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6" y="12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6" y="22"/>
                    </a:lnTo>
                    <a:lnTo>
                      <a:pt x="6" y="23"/>
                    </a:lnTo>
                    <a:lnTo>
                      <a:pt x="6" y="25"/>
                    </a:lnTo>
                    <a:lnTo>
                      <a:pt x="4" y="27"/>
                    </a:lnTo>
                    <a:lnTo>
                      <a:pt x="4" y="29"/>
                    </a:lnTo>
                    <a:lnTo>
                      <a:pt x="4" y="31"/>
                    </a:lnTo>
                    <a:lnTo>
                      <a:pt x="2" y="31"/>
                    </a:lnTo>
                    <a:lnTo>
                      <a:pt x="2" y="33"/>
                    </a:lnTo>
                    <a:lnTo>
                      <a:pt x="2" y="35"/>
                    </a:lnTo>
                    <a:lnTo>
                      <a:pt x="0" y="37"/>
                    </a:lnTo>
                    <a:lnTo>
                      <a:pt x="56" y="1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64" name="Rectangle 1076">
                <a:extLst>
                  <a:ext uri="{FF2B5EF4-FFF2-40B4-BE49-F238E27FC236}">
                    <a16:creationId xmlns:a16="http://schemas.microsoft.com/office/drawing/2014/main" id="{013643F5-4FD0-7D9C-8F9C-CAA7CCBD1B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9" y="2363"/>
                <a:ext cx="30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765" name="Rectangle 1077">
                <a:extLst>
                  <a:ext uri="{FF2B5EF4-FFF2-40B4-BE49-F238E27FC236}">
                    <a16:creationId xmlns:a16="http://schemas.microsoft.com/office/drawing/2014/main" id="{FC329C86-AADF-4926-C0D1-B501825F8A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9" y="2363"/>
                <a:ext cx="30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766" name="Rectangle 1078">
                <a:extLst>
                  <a:ext uri="{FF2B5EF4-FFF2-40B4-BE49-F238E27FC236}">
                    <a16:creationId xmlns:a16="http://schemas.microsoft.com/office/drawing/2014/main" id="{1017768C-4D02-F630-F348-C763E6B4AF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7" y="2363"/>
                <a:ext cx="30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767" name="Rectangle 1079">
                <a:extLst>
                  <a:ext uri="{FF2B5EF4-FFF2-40B4-BE49-F238E27FC236}">
                    <a16:creationId xmlns:a16="http://schemas.microsoft.com/office/drawing/2014/main" id="{3D697CEF-AA31-A34E-07DF-941E75DE05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6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768" name="Rectangle 1080">
                <a:extLst>
                  <a:ext uri="{FF2B5EF4-FFF2-40B4-BE49-F238E27FC236}">
                    <a16:creationId xmlns:a16="http://schemas.microsoft.com/office/drawing/2014/main" id="{91B23529-EFFB-DC3B-AC02-161BF2DE7A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4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769" name="Rectangle 1081">
                <a:extLst>
                  <a:ext uri="{FF2B5EF4-FFF2-40B4-BE49-F238E27FC236}">
                    <a16:creationId xmlns:a16="http://schemas.microsoft.com/office/drawing/2014/main" id="{181C448F-D7A5-10F3-76F0-529E2292AF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4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770" name="Rectangle 1082">
                <a:extLst>
                  <a:ext uri="{FF2B5EF4-FFF2-40B4-BE49-F238E27FC236}">
                    <a16:creationId xmlns:a16="http://schemas.microsoft.com/office/drawing/2014/main" id="{4139F8B8-97B1-64B8-4DCF-B6C5AF516B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2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771" name="Rectangle 1083">
                <a:extLst>
                  <a:ext uri="{FF2B5EF4-FFF2-40B4-BE49-F238E27FC236}">
                    <a16:creationId xmlns:a16="http://schemas.microsoft.com/office/drawing/2014/main" id="{4F7B642D-8E96-0ADB-7337-C1961B20BB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2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772" name="Rectangle 1084">
                <a:extLst>
                  <a:ext uri="{FF2B5EF4-FFF2-40B4-BE49-F238E27FC236}">
                    <a16:creationId xmlns:a16="http://schemas.microsoft.com/office/drawing/2014/main" id="{73045B2F-319D-7775-1F97-44CB7B1A5B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0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773" name="Rectangle 1085">
                <a:extLst>
                  <a:ext uri="{FF2B5EF4-FFF2-40B4-BE49-F238E27FC236}">
                    <a16:creationId xmlns:a16="http://schemas.microsoft.com/office/drawing/2014/main" id="{180F3B90-94C1-DCFB-7361-71DF8B62E5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0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774" name="Rectangle 1086">
                <a:extLst>
                  <a:ext uri="{FF2B5EF4-FFF2-40B4-BE49-F238E27FC236}">
                    <a16:creationId xmlns:a16="http://schemas.microsoft.com/office/drawing/2014/main" id="{2D4437DB-66CE-DF62-0231-F7BF116429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8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775" name="Rectangle 1087">
                <a:extLst>
                  <a:ext uri="{FF2B5EF4-FFF2-40B4-BE49-F238E27FC236}">
                    <a16:creationId xmlns:a16="http://schemas.microsoft.com/office/drawing/2014/main" id="{A6DD051C-7DCB-2163-0954-5F4F517D0F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8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776" name="Rectangle 1088">
                <a:extLst>
                  <a:ext uri="{FF2B5EF4-FFF2-40B4-BE49-F238E27FC236}">
                    <a16:creationId xmlns:a16="http://schemas.microsoft.com/office/drawing/2014/main" id="{7CE60A1D-06DA-BA6B-5866-23C4742CFE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6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777" name="Rectangle 1089">
                <a:extLst>
                  <a:ext uri="{FF2B5EF4-FFF2-40B4-BE49-F238E27FC236}">
                    <a16:creationId xmlns:a16="http://schemas.microsoft.com/office/drawing/2014/main" id="{59A42D3F-A12A-DA7A-0AEE-207CA96317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778" name="Rectangle 1090">
                <a:extLst>
                  <a:ext uri="{FF2B5EF4-FFF2-40B4-BE49-F238E27FC236}">
                    <a16:creationId xmlns:a16="http://schemas.microsoft.com/office/drawing/2014/main" id="{E53733C6-9149-0A2D-6E23-C62B13811B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6" y="2363"/>
                <a:ext cx="28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779" name="Rectangle 1091">
                <a:extLst>
                  <a:ext uri="{FF2B5EF4-FFF2-40B4-BE49-F238E27FC236}">
                    <a16:creationId xmlns:a16="http://schemas.microsoft.com/office/drawing/2014/main" id="{462E0CC7-7D4E-B868-6526-47A0E4FCB1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4" y="2363"/>
                <a:ext cx="30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780" name="Rectangle 1092">
                <a:extLst>
                  <a:ext uri="{FF2B5EF4-FFF2-40B4-BE49-F238E27FC236}">
                    <a16:creationId xmlns:a16="http://schemas.microsoft.com/office/drawing/2014/main" id="{7B7D43EA-77EE-5825-90EE-EF467E0F7E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4" y="2363"/>
                <a:ext cx="30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781" name="Rectangle 1093">
                <a:extLst>
                  <a:ext uri="{FF2B5EF4-FFF2-40B4-BE49-F238E27FC236}">
                    <a16:creationId xmlns:a16="http://schemas.microsoft.com/office/drawing/2014/main" id="{4CF9A3A0-AB49-29A7-52F2-C9D54F54D0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2" y="2363"/>
                <a:ext cx="30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782" name="Rectangle 1094">
                <a:extLst>
                  <a:ext uri="{FF2B5EF4-FFF2-40B4-BE49-F238E27FC236}">
                    <a16:creationId xmlns:a16="http://schemas.microsoft.com/office/drawing/2014/main" id="{F9165617-344C-E595-8AE7-CE9C88B627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783" name="Rectangle 1095">
                <a:extLst>
                  <a:ext uri="{FF2B5EF4-FFF2-40B4-BE49-F238E27FC236}">
                    <a16:creationId xmlns:a16="http://schemas.microsoft.com/office/drawing/2014/main" id="{ED495E8E-30FE-EEA6-1AD9-1BBC82E970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9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784" name="Rectangle 1096">
                <a:extLst>
                  <a:ext uri="{FF2B5EF4-FFF2-40B4-BE49-F238E27FC236}">
                    <a16:creationId xmlns:a16="http://schemas.microsoft.com/office/drawing/2014/main" id="{89047EE9-3E5A-22A9-A069-6D01E6B668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9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785" name="Rectangle 1097">
                <a:extLst>
                  <a:ext uri="{FF2B5EF4-FFF2-40B4-BE49-F238E27FC236}">
                    <a16:creationId xmlns:a16="http://schemas.microsoft.com/office/drawing/2014/main" id="{18E69068-861A-1043-9BC5-68163EF147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7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786" name="Rectangle 1098">
                <a:extLst>
                  <a:ext uri="{FF2B5EF4-FFF2-40B4-BE49-F238E27FC236}">
                    <a16:creationId xmlns:a16="http://schemas.microsoft.com/office/drawing/2014/main" id="{D39D60AA-884E-E02A-8C35-ECFC323362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7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787" name="Rectangle 1099">
                <a:extLst>
                  <a:ext uri="{FF2B5EF4-FFF2-40B4-BE49-F238E27FC236}">
                    <a16:creationId xmlns:a16="http://schemas.microsoft.com/office/drawing/2014/main" id="{07248F01-5C7C-EC46-F85D-4B23649804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5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788" name="Rectangle 1100">
                <a:extLst>
                  <a:ext uri="{FF2B5EF4-FFF2-40B4-BE49-F238E27FC236}">
                    <a16:creationId xmlns:a16="http://schemas.microsoft.com/office/drawing/2014/main" id="{F91197B5-5845-2CED-77BF-8CE2592036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5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789" name="Rectangle 1101">
                <a:extLst>
                  <a:ext uri="{FF2B5EF4-FFF2-40B4-BE49-F238E27FC236}">
                    <a16:creationId xmlns:a16="http://schemas.microsoft.com/office/drawing/2014/main" id="{EC6B1984-605F-88CE-B31C-F3737C8B85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3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790" name="Rectangle 1102">
                <a:extLst>
                  <a:ext uri="{FF2B5EF4-FFF2-40B4-BE49-F238E27FC236}">
                    <a16:creationId xmlns:a16="http://schemas.microsoft.com/office/drawing/2014/main" id="{0A433016-5451-F5BB-2D9F-45050B90D3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3" y="2363"/>
                <a:ext cx="23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791" name="Line 1103">
                <a:extLst>
                  <a:ext uri="{FF2B5EF4-FFF2-40B4-BE49-F238E27FC236}">
                    <a16:creationId xmlns:a16="http://schemas.microsoft.com/office/drawing/2014/main" id="{417E902C-DDE6-7E91-6225-A0E6CC8E42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31" y="2457"/>
                <a:ext cx="111" cy="1"/>
              </a:xfrm>
              <a:prstGeom prst="line">
                <a:avLst/>
              </a:prstGeom>
              <a:noFill/>
              <a:ln w="6350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792" name="Rectangle 1104">
                <a:extLst>
                  <a:ext uri="{FF2B5EF4-FFF2-40B4-BE49-F238E27FC236}">
                    <a16:creationId xmlns:a16="http://schemas.microsoft.com/office/drawing/2014/main" id="{155F0737-1672-04E2-C93B-174271C886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2564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793" name="Rectangle 1105">
                <a:extLst>
                  <a:ext uri="{FF2B5EF4-FFF2-40B4-BE49-F238E27FC236}">
                    <a16:creationId xmlns:a16="http://schemas.microsoft.com/office/drawing/2014/main" id="{F22B1D7F-DBD5-BC1D-98BB-290FCFA262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2516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794" name="Rectangle 1106">
                <a:extLst>
                  <a:ext uri="{FF2B5EF4-FFF2-40B4-BE49-F238E27FC236}">
                    <a16:creationId xmlns:a16="http://schemas.microsoft.com/office/drawing/2014/main" id="{50E4576E-618B-3289-EA1B-09178134B5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2466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795" name="Rectangle 1107">
                <a:extLst>
                  <a:ext uri="{FF2B5EF4-FFF2-40B4-BE49-F238E27FC236}">
                    <a16:creationId xmlns:a16="http://schemas.microsoft.com/office/drawing/2014/main" id="{DD9F8014-5B12-9A58-51C6-905EF47FED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2418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796" name="Rectangle 1108">
                <a:extLst>
                  <a:ext uri="{FF2B5EF4-FFF2-40B4-BE49-F238E27FC236}">
                    <a16:creationId xmlns:a16="http://schemas.microsoft.com/office/drawing/2014/main" id="{C341631D-F873-5E4A-B109-A953993E42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2368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797" name="Rectangle 1109">
                <a:extLst>
                  <a:ext uri="{FF2B5EF4-FFF2-40B4-BE49-F238E27FC236}">
                    <a16:creationId xmlns:a16="http://schemas.microsoft.com/office/drawing/2014/main" id="{20C86CE5-0341-35C1-8A89-0BD4974194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2320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798" name="Rectangle 1110">
                <a:extLst>
                  <a:ext uri="{FF2B5EF4-FFF2-40B4-BE49-F238E27FC236}">
                    <a16:creationId xmlns:a16="http://schemas.microsoft.com/office/drawing/2014/main" id="{C055C48D-0EA1-1B6B-137F-78D53954E2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2270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799" name="Rectangle 1111">
                <a:extLst>
                  <a:ext uri="{FF2B5EF4-FFF2-40B4-BE49-F238E27FC236}">
                    <a16:creationId xmlns:a16="http://schemas.microsoft.com/office/drawing/2014/main" id="{6C22ACAE-691B-7EBD-6933-67972B548E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2222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00" name="Rectangle 1112">
                <a:extLst>
                  <a:ext uri="{FF2B5EF4-FFF2-40B4-BE49-F238E27FC236}">
                    <a16:creationId xmlns:a16="http://schemas.microsoft.com/office/drawing/2014/main" id="{B2E26D9A-AD2D-2343-2BE0-AA7FF6C244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2173"/>
                <a:ext cx="6" cy="30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01" name="Rectangle 1113">
                <a:extLst>
                  <a:ext uri="{FF2B5EF4-FFF2-40B4-BE49-F238E27FC236}">
                    <a16:creationId xmlns:a16="http://schemas.microsoft.com/office/drawing/2014/main" id="{587EF247-AD3C-F764-FD87-30452FA07B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2125"/>
                <a:ext cx="6" cy="28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02" name="Rectangle 1114">
                <a:extLst>
                  <a:ext uri="{FF2B5EF4-FFF2-40B4-BE49-F238E27FC236}">
                    <a16:creationId xmlns:a16="http://schemas.microsoft.com/office/drawing/2014/main" id="{BE47AE14-9664-947C-F05E-0F9DBFDAF6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2075"/>
                <a:ext cx="6" cy="30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03" name="Rectangle 1115">
                <a:extLst>
                  <a:ext uri="{FF2B5EF4-FFF2-40B4-BE49-F238E27FC236}">
                    <a16:creationId xmlns:a16="http://schemas.microsoft.com/office/drawing/2014/main" id="{0CBB18E7-02BA-E409-9329-EA5B0C7B8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2027"/>
                <a:ext cx="6" cy="28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04" name="Rectangle 1116">
                <a:extLst>
                  <a:ext uri="{FF2B5EF4-FFF2-40B4-BE49-F238E27FC236}">
                    <a16:creationId xmlns:a16="http://schemas.microsoft.com/office/drawing/2014/main" id="{550B3AD3-A087-7DF4-E934-10F4678CE5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1977"/>
                <a:ext cx="6" cy="30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05" name="Rectangle 1117">
                <a:extLst>
                  <a:ext uri="{FF2B5EF4-FFF2-40B4-BE49-F238E27FC236}">
                    <a16:creationId xmlns:a16="http://schemas.microsoft.com/office/drawing/2014/main" id="{1611082B-DF8E-C347-63DB-2CAC57BD5E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1927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06" name="Rectangle 1118">
                <a:extLst>
                  <a:ext uri="{FF2B5EF4-FFF2-40B4-BE49-F238E27FC236}">
                    <a16:creationId xmlns:a16="http://schemas.microsoft.com/office/drawing/2014/main" id="{E9495FB1-2358-35B4-2920-721149CCB5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1879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07" name="Rectangle 1119">
                <a:extLst>
                  <a:ext uri="{FF2B5EF4-FFF2-40B4-BE49-F238E27FC236}">
                    <a16:creationId xmlns:a16="http://schemas.microsoft.com/office/drawing/2014/main" id="{F322FB60-B510-9D47-224B-1F702A012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1829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08" name="Rectangle 1120">
                <a:extLst>
                  <a:ext uri="{FF2B5EF4-FFF2-40B4-BE49-F238E27FC236}">
                    <a16:creationId xmlns:a16="http://schemas.microsoft.com/office/drawing/2014/main" id="{E17EB88B-ADD5-ADF8-5EC8-A2EBE4178E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1781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09" name="Rectangle 1121">
                <a:extLst>
                  <a:ext uri="{FF2B5EF4-FFF2-40B4-BE49-F238E27FC236}">
                    <a16:creationId xmlns:a16="http://schemas.microsoft.com/office/drawing/2014/main" id="{0B2B9512-984C-6AA9-0D23-A7CC332978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1731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10" name="Rectangle 1122">
                <a:extLst>
                  <a:ext uri="{FF2B5EF4-FFF2-40B4-BE49-F238E27FC236}">
                    <a16:creationId xmlns:a16="http://schemas.microsoft.com/office/drawing/2014/main" id="{5F44BBC8-B101-073F-1939-1032070B37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1687"/>
                <a:ext cx="6" cy="2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11" name="Rectangle 1123">
                <a:extLst>
                  <a:ext uri="{FF2B5EF4-FFF2-40B4-BE49-F238E27FC236}">
                    <a16:creationId xmlns:a16="http://schemas.microsoft.com/office/drawing/2014/main" id="{0477483E-A7F8-05EE-43C9-4365E8F3E2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547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12" name="Rectangle 1124">
                <a:extLst>
                  <a:ext uri="{FF2B5EF4-FFF2-40B4-BE49-F238E27FC236}">
                    <a16:creationId xmlns:a16="http://schemas.microsoft.com/office/drawing/2014/main" id="{D71B7F59-D3BE-D97C-9F3A-BDCE079E9A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499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13" name="Rectangle 1125">
                <a:extLst>
                  <a:ext uri="{FF2B5EF4-FFF2-40B4-BE49-F238E27FC236}">
                    <a16:creationId xmlns:a16="http://schemas.microsoft.com/office/drawing/2014/main" id="{555DA12C-698D-EB49-2157-506294F507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449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14" name="Rectangle 1126">
                <a:extLst>
                  <a:ext uri="{FF2B5EF4-FFF2-40B4-BE49-F238E27FC236}">
                    <a16:creationId xmlns:a16="http://schemas.microsoft.com/office/drawing/2014/main" id="{C779C240-2B89-F540-58C9-71F729221A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401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15" name="Rectangle 1127">
                <a:extLst>
                  <a:ext uri="{FF2B5EF4-FFF2-40B4-BE49-F238E27FC236}">
                    <a16:creationId xmlns:a16="http://schemas.microsoft.com/office/drawing/2014/main" id="{E2B2D467-4729-C018-6747-A7966C3825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351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16" name="Rectangle 1128">
                <a:extLst>
                  <a:ext uri="{FF2B5EF4-FFF2-40B4-BE49-F238E27FC236}">
                    <a16:creationId xmlns:a16="http://schemas.microsoft.com/office/drawing/2014/main" id="{863B4690-D9AF-C3D7-D593-AACAD0707E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303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17" name="Rectangle 1129">
                <a:extLst>
                  <a:ext uri="{FF2B5EF4-FFF2-40B4-BE49-F238E27FC236}">
                    <a16:creationId xmlns:a16="http://schemas.microsoft.com/office/drawing/2014/main" id="{1C982B54-AD1D-E0BA-72DC-77818C518B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253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18" name="Rectangle 1130">
                <a:extLst>
                  <a:ext uri="{FF2B5EF4-FFF2-40B4-BE49-F238E27FC236}">
                    <a16:creationId xmlns:a16="http://schemas.microsoft.com/office/drawing/2014/main" id="{08244A94-3B09-A72E-AB1F-F9AB694CD4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205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19" name="Rectangle 1131">
                <a:extLst>
                  <a:ext uri="{FF2B5EF4-FFF2-40B4-BE49-F238E27FC236}">
                    <a16:creationId xmlns:a16="http://schemas.microsoft.com/office/drawing/2014/main" id="{BDF383E7-8B62-CFBB-7000-509AF16B4E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155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20" name="Rectangle 1132">
                <a:extLst>
                  <a:ext uri="{FF2B5EF4-FFF2-40B4-BE49-F238E27FC236}">
                    <a16:creationId xmlns:a16="http://schemas.microsoft.com/office/drawing/2014/main" id="{C1829B5B-0E8C-6BD1-9202-C6204420F2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107"/>
                <a:ext cx="6" cy="29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21" name="Rectangle 1133">
                <a:extLst>
                  <a:ext uri="{FF2B5EF4-FFF2-40B4-BE49-F238E27FC236}">
                    <a16:creationId xmlns:a16="http://schemas.microsoft.com/office/drawing/2014/main" id="{E409837B-66E9-0D30-AE3F-A9ADE17E8C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057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22" name="Rectangle 1134">
                <a:extLst>
                  <a:ext uri="{FF2B5EF4-FFF2-40B4-BE49-F238E27FC236}">
                    <a16:creationId xmlns:a16="http://schemas.microsoft.com/office/drawing/2014/main" id="{3C1EA7AD-24A2-4B8A-58D2-175810F43B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009"/>
                <a:ext cx="6" cy="29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23" name="Rectangle 1135">
                <a:extLst>
                  <a:ext uri="{FF2B5EF4-FFF2-40B4-BE49-F238E27FC236}">
                    <a16:creationId xmlns:a16="http://schemas.microsoft.com/office/drawing/2014/main" id="{BFEFBFD6-EFBB-D658-05F2-C482D26BEF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959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24" name="Rectangle 1136">
                <a:extLst>
                  <a:ext uri="{FF2B5EF4-FFF2-40B4-BE49-F238E27FC236}">
                    <a16:creationId xmlns:a16="http://schemas.microsoft.com/office/drawing/2014/main" id="{920DA494-4165-88B1-3CEC-DA6EBFC8FE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910"/>
                <a:ext cx="6" cy="30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25" name="Rectangle 1137">
                <a:extLst>
                  <a:ext uri="{FF2B5EF4-FFF2-40B4-BE49-F238E27FC236}">
                    <a16:creationId xmlns:a16="http://schemas.microsoft.com/office/drawing/2014/main" id="{26E2FC91-BAAA-0300-580A-ECCFCB91A1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862"/>
                <a:ext cx="6" cy="30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26" name="Rectangle 1138">
                <a:extLst>
                  <a:ext uri="{FF2B5EF4-FFF2-40B4-BE49-F238E27FC236}">
                    <a16:creationId xmlns:a16="http://schemas.microsoft.com/office/drawing/2014/main" id="{FE390790-6965-6117-E374-8ABE76F0DD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812"/>
                <a:ext cx="6" cy="30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27" name="Rectangle 1139">
                <a:extLst>
                  <a:ext uri="{FF2B5EF4-FFF2-40B4-BE49-F238E27FC236}">
                    <a16:creationId xmlns:a16="http://schemas.microsoft.com/office/drawing/2014/main" id="{B6F20011-B227-C388-DB08-4B52295B43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764"/>
                <a:ext cx="6" cy="30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28" name="Rectangle 1140">
                <a:extLst>
                  <a:ext uri="{FF2B5EF4-FFF2-40B4-BE49-F238E27FC236}">
                    <a16:creationId xmlns:a16="http://schemas.microsoft.com/office/drawing/2014/main" id="{082A091B-A895-404A-31B2-A78C1DA5F1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714"/>
                <a:ext cx="6" cy="30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29" name="Rectangle 1141">
                <a:extLst>
                  <a:ext uri="{FF2B5EF4-FFF2-40B4-BE49-F238E27FC236}">
                    <a16:creationId xmlns:a16="http://schemas.microsoft.com/office/drawing/2014/main" id="{00F82AC0-0367-3978-9560-A318BE5FE0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30" name="Rectangle 1142">
                <a:extLst>
                  <a:ext uri="{FF2B5EF4-FFF2-40B4-BE49-F238E27FC236}">
                    <a16:creationId xmlns:a16="http://schemas.microsoft.com/office/drawing/2014/main" id="{892C44DC-D184-4DCF-9055-A00A447583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0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31" name="Rectangle 1143">
                <a:extLst>
                  <a:ext uri="{FF2B5EF4-FFF2-40B4-BE49-F238E27FC236}">
                    <a16:creationId xmlns:a16="http://schemas.microsoft.com/office/drawing/2014/main" id="{F4E8EC31-B3B5-545E-F413-E42EE62D15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0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32" name="Rectangle 1144">
                <a:extLst>
                  <a:ext uri="{FF2B5EF4-FFF2-40B4-BE49-F238E27FC236}">
                    <a16:creationId xmlns:a16="http://schemas.microsoft.com/office/drawing/2014/main" id="{B5558CD3-5EFA-0D28-D884-99E14FF1C9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8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33" name="Rectangle 1145">
                <a:extLst>
                  <a:ext uri="{FF2B5EF4-FFF2-40B4-BE49-F238E27FC236}">
                    <a16:creationId xmlns:a16="http://schemas.microsoft.com/office/drawing/2014/main" id="{C43010D9-D021-A262-05EC-AED5B93BC7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8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34" name="Rectangle 1146">
                <a:extLst>
                  <a:ext uri="{FF2B5EF4-FFF2-40B4-BE49-F238E27FC236}">
                    <a16:creationId xmlns:a16="http://schemas.microsoft.com/office/drawing/2014/main" id="{7F549D2B-FE28-9CEC-1A29-01BE9F670B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6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35" name="Rectangle 1147">
                <a:extLst>
                  <a:ext uri="{FF2B5EF4-FFF2-40B4-BE49-F238E27FC236}">
                    <a16:creationId xmlns:a16="http://schemas.microsoft.com/office/drawing/2014/main" id="{45193F5B-9B0A-EAD0-633F-3A87F7287A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6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36" name="Rectangle 1148">
                <a:extLst>
                  <a:ext uri="{FF2B5EF4-FFF2-40B4-BE49-F238E27FC236}">
                    <a16:creationId xmlns:a16="http://schemas.microsoft.com/office/drawing/2014/main" id="{C93A89D6-43B4-3E04-A212-D84234DEB7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4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37" name="Rectangle 1149">
                <a:extLst>
                  <a:ext uri="{FF2B5EF4-FFF2-40B4-BE49-F238E27FC236}">
                    <a16:creationId xmlns:a16="http://schemas.microsoft.com/office/drawing/2014/main" id="{FBD55C04-67F5-8BCF-329E-6F71BC48B2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4" y="2486"/>
                <a:ext cx="30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38" name="Rectangle 1150">
                <a:extLst>
                  <a:ext uri="{FF2B5EF4-FFF2-40B4-BE49-F238E27FC236}">
                    <a16:creationId xmlns:a16="http://schemas.microsoft.com/office/drawing/2014/main" id="{4EA61EF5-A252-DA32-22A4-50BAEEE14F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2" y="2486"/>
                <a:ext cx="30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39" name="Rectangle 1151">
                <a:extLst>
                  <a:ext uri="{FF2B5EF4-FFF2-40B4-BE49-F238E27FC236}">
                    <a16:creationId xmlns:a16="http://schemas.microsoft.com/office/drawing/2014/main" id="{0D3BA4FA-8972-E849-97DB-A4E8EC30AC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2" y="2486"/>
                <a:ext cx="30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40" name="Rectangle 1152">
                <a:extLst>
                  <a:ext uri="{FF2B5EF4-FFF2-40B4-BE49-F238E27FC236}">
                    <a16:creationId xmlns:a16="http://schemas.microsoft.com/office/drawing/2014/main" id="{498C4B7A-A3E8-61D1-0C8E-38E0792208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0" y="2486"/>
                <a:ext cx="30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41" name="Rectangle 1153">
                <a:extLst>
                  <a:ext uri="{FF2B5EF4-FFF2-40B4-BE49-F238E27FC236}">
                    <a16:creationId xmlns:a16="http://schemas.microsoft.com/office/drawing/2014/main" id="{5C5C409E-E8CB-32AA-B598-A9E46B5359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9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42" name="Rectangle 1154">
                <a:extLst>
                  <a:ext uri="{FF2B5EF4-FFF2-40B4-BE49-F238E27FC236}">
                    <a16:creationId xmlns:a16="http://schemas.microsoft.com/office/drawing/2014/main" id="{D1BB14E4-BDCC-DD73-ED43-943451796D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7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43" name="Rectangle 1155">
                <a:extLst>
                  <a:ext uri="{FF2B5EF4-FFF2-40B4-BE49-F238E27FC236}">
                    <a16:creationId xmlns:a16="http://schemas.microsoft.com/office/drawing/2014/main" id="{EDCB26ED-5B73-9918-0838-3E781E74A3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7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44" name="Rectangle 1156">
                <a:extLst>
                  <a:ext uri="{FF2B5EF4-FFF2-40B4-BE49-F238E27FC236}">
                    <a16:creationId xmlns:a16="http://schemas.microsoft.com/office/drawing/2014/main" id="{5E51500A-D2B5-94FF-3C70-BB951DAF52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7" y="2486"/>
                <a:ext cx="29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45" name="Rectangle 1157">
                <a:extLst>
                  <a:ext uri="{FF2B5EF4-FFF2-40B4-BE49-F238E27FC236}">
                    <a16:creationId xmlns:a16="http://schemas.microsoft.com/office/drawing/2014/main" id="{DABAD244-B13E-6821-48C7-BED1947CAC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5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46" name="Rectangle 1158">
                <a:extLst>
                  <a:ext uri="{FF2B5EF4-FFF2-40B4-BE49-F238E27FC236}">
                    <a16:creationId xmlns:a16="http://schemas.microsoft.com/office/drawing/2014/main" id="{AD0C80A7-214A-7515-2AFE-47C9CBD36A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5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47" name="Rectangle 1159">
                <a:extLst>
                  <a:ext uri="{FF2B5EF4-FFF2-40B4-BE49-F238E27FC236}">
                    <a16:creationId xmlns:a16="http://schemas.microsoft.com/office/drawing/2014/main" id="{85E5649D-BE34-F092-CF88-6539684AFD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3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48" name="Rectangle 1160">
                <a:extLst>
                  <a:ext uri="{FF2B5EF4-FFF2-40B4-BE49-F238E27FC236}">
                    <a16:creationId xmlns:a16="http://schemas.microsoft.com/office/drawing/2014/main" id="{197FFA3E-F340-C99B-FE6E-BC98BF0BA9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3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49" name="Rectangle 1161">
                <a:extLst>
                  <a:ext uri="{FF2B5EF4-FFF2-40B4-BE49-F238E27FC236}">
                    <a16:creationId xmlns:a16="http://schemas.microsoft.com/office/drawing/2014/main" id="{AC2327BA-2386-C5F8-A89A-FFB1A85619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1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50" name="Rectangle 1162">
                <a:extLst>
                  <a:ext uri="{FF2B5EF4-FFF2-40B4-BE49-F238E27FC236}">
                    <a16:creationId xmlns:a16="http://schemas.microsoft.com/office/drawing/2014/main" id="{E22D0D86-44A1-0C3A-220C-BDEC9F2E56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1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51" name="Rectangle 1163">
                <a:extLst>
                  <a:ext uri="{FF2B5EF4-FFF2-40B4-BE49-F238E27FC236}">
                    <a16:creationId xmlns:a16="http://schemas.microsoft.com/office/drawing/2014/main" id="{88AD1BE5-73E6-20F0-F217-DAFD372C9D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9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52" name="Rectangle 1164">
                <a:extLst>
                  <a:ext uri="{FF2B5EF4-FFF2-40B4-BE49-F238E27FC236}">
                    <a16:creationId xmlns:a16="http://schemas.microsoft.com/office/drawing/2014/main" id="{1FDC52F7-44C4-3375-2419-25EF899810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9" y="2486"/>
                <a:ext cx="30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53" name="Rectangle 1165">
                <a:extLst>
                  <a:ext uri="{FF2B5EF4-FFF2-40B4-BE49-F238E27FC236}">
                    <a16:creationId xmlns:a16="http://schemas.microsoft.com/office/drawing/2014/main" id="{264F07E5-5186-A1E4-788D-35EA51B43C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7" y="2486"/>
                <a:ext cx="30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54" name="Rectangle 1166">
                <a:extLst>
                  <a:ext uri="{FF2B5EF4-FFF2-40B4-BE49-F238E27FC236}">
                    <a16:creationId xmlns:a16="http://schemas.microsoft.com/office/drawing/2014/main" id="{316BD10F-051D-E140-0392-D2600BBF0E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7" y="2486"/>
                <a:ext cx="30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55" name="Rectangle 1167">
                <a:extLst>
                  <a:ext uri="{FF2B5EF4-FFF2-40B4-BE49-F238E27FC236}">
                    <a16:creationId xmlns:a16="http://schemas.microsoft.com/office/drawing/2014/main" id="{A869E539-D326-C6A8-C56E-8276BB6B52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4" y="2689"/>
                <a:ext cx="30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56" name="Rectangle 1168">
                <a:extLst>
                  <a:ext uri="{FF2B5EF4-FFF2-40B4-BE49-F238E27FC236}">
                    <a16:creationId xmlns:a16="http://schemas.microsoft.com/office/drawing/2014/main" id="{D71A839F-81FA-284B-393D-7F322D2E4F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4" y="2689"/>
                <a:ext cx="30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57" name="Rectangle 1169">
                <a:extLst>
                  <a:ext uri="{FF2B5EF4-FFF2-40B4-BE49-F238E27FC236}">
                    <a16:creationId xmlns:a16="http://schemas.microsoft.com/office/drawing/2014/main" id="{5B99077E-009D-967C-3A46-9CEBFF936E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2" y="2689"/>
                <a:ext cx="30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58" name="Rectangle 1170">
                <a:extLst>
                  <a:ext uri="{FF2B5EF4-FFF2-40B4-BE49-F238E27FC236}">
                    <a16:creationId xmlns:a16="http://schemas.microsoft.com/office/drawing/2014/main" id="{F9308B84-7D27-948A-9401-82DDDFF476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2" y="2689"/>
                <a:ext cx="30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59" name="Rectangle 1171">
                <a:extLst>
                  <a:ext uri="{FF2B5EF4-FFF2-40B4-BE49-F238E27FC236}">
                    <a16:creationId xmlns:a16="http://schemas.microsoft.com/office/drawing/2014/main" id="{B499D354-F756-EA2F-21F4-3330547E64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0" y="2689"/>
                <a:ext cx="30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60" name="Rectangle 1172">
                <a:extLst>
                  <a:ext uri="{FF2B5EF4-FFF2-40B4-BE49-F238E27FC236}">
                    <a16:creationId xmlns:a16="http://schemas.microsoft.com/office/drawing/2014/main" id="{082D7C91-DCBF-F230-019E-EF678F9B19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9" y="2689"/>
                <a:ext cx="3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61" name="Rectangle 1173">
                <a:extLst>
                  <a:ext uri="{FF2B5EF4-FFF2-40B4-BE49-F238E27FC236}">
                    <a16:creationId xmlns:a16="http://schemas.microsoft.com/office/drawing/2014/main" id="{0FFE9A82-5139-C66A-6F77-6B582BE263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7" y="2689"/>
                <a:ext cx="3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62" name="Rectangle 1174">
                <a:extLst>
                  <a:ext uri="{FF2B5EF4-FFF2-40B4-BE49-F238E27FC236}">
                    <a16:creationId xmlns:a16="http://schemas.microsoft.com/office/drawing/2014/main" id="{574AA6F9-33F2-9937-F4B0-1627E5DA46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7" y="2689"/>
                <a:ext cx="3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63" name="Rectangle 1175">
                <a:extLst>
                  <a:ext uri="{FF2B5EF4-FFF2-40B4-BE49-F238E27FC236}">
                    <a16:creationId xmlns:a16="http://schemas.microsoft.com/office/drawing/2014/main" id="{C05A5B1C-24A5-0599-B9F1-95B8232DE8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7" y="2689"/>
                <a:ext cx="29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64" name="Rectangle 1176">
                <a:extLst>
                  <a:ext uri="{FF2B5EF4-FFF2-40B4-BE49-F238E27FC236}">
                    <a16:creationId xmlns:a16="http://schemas.microsoft.com/office/drawing/2014/main" id="{61A8FF66-40D9-A76C-AB53-8F0EB12DD5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5" y="2689"/>
                <a:ext cx="3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65" name="Rectangle 1177">
                <a:extLst>
                  <a:ext uri="{FF2B5EF4-FFF2-40B4-BE49-F238E27FC236}">
                    <a16:creationId xmlns:a16="http://schemas.microsoft.com/office/drawing/2014/main" id="{458437A6-8175-161A-7D2F-177EE65CBA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5" y="2689"/>
                <a:ext cx="3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66" name="Rectangle 1178">
                <a:extLst>
                  <a:ext uri="{FF2B5EF4-FFF2-40B4-BE49-F238E27FC236}">
                    <a16:creationId xmlns:a16="http://schemas.microsoft.com/office/drawing/2014/main" id="{2C705BD5-5AC4-DA93-454C-798F5D4F66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3" y="2689"/>
                <a:ext cx="3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67" name="Rectangle 1179">
                <a:extLst>
                  <a:ext uri="{FF2B5EF4-FFF2-40B4-BE49-F238E27FC236}">
                    <a16:creationId xmlns:a16="http://schemas.microsoft.com/office/drawing/2014/main" id="{EF37796E-9A21-6081-9E5D-C9626D02A1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3" y="2689"/>
                <a:ext cx="3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68" name="Rectangle 1180">
                <a:extLst>
                  <a:ext uri="{FF2B5EF4-FFF2-40B4-BE49-F238E27FC236}">
                    <a16:creationId xmlns:a16="http://schemas.microsoft.com/office/drawing/2014/main" id="{491B3961-5CE9-5DE8-1A0F-C8649BB78D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1" y="2689"/>
                <a:ext cx="3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69" name="Rectangle 1181">
                <a:extLst>
                  <a:ext uri="{FF2B5EF4-FFF2-40B4-BE49-F238E27FC236}">
                    <a16:creationId xmlns:a16="http://schemas.microsoft.com/office/drawing/2014/main" id="{7227FBB7-B9E9-65D9-B3E9-31BA26C54A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1" y="2689"/>
                <a:ext cx="30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70" name="Rectangle 1182">
                <a:extLst>
                  <a:ext uri="{FF2B5EF4-FFF2-40B4-BE49-F238E27FC236}">
                    <a16:creationId xmlns:a16="http://schemas.microsoft.com/office/drawing/2014/main" id="{8C6192DA-48C8-BD72-6CF2-CDC4276403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9" y="2689"/>
                <a:ext cx="30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71" name="Rectangle 1183">
                <a:extLst>
                  <a:ext uri="{FF2B5EF4-FFF2-40B4-BE49-F238E27FC236}">
                    <a16:creationId xmlns:a16="http://schemas.microsoft.com/office/drawing/2014/main" id="{E1E4AECB-7EAC-E29F-D9A2-DB9105DB80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2689"/>
                <a:ext cx="30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72" name="Rectangle 1184">
                <a:extLst>
                  <a:ext uri="{FF2B5EF4-FFF2-40B4-BE49-F238E27FC236}">
                    <a16:creationId xmlns:a16="http://schemas.microsoft.com/office/drawing/2014/main" id="{EE5A0249-5F19-880F-6F5D-941033E27C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7" y="2689"/>
                <a:ext cx="30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73" name="Rectangle 1185">
                <a:extLst>
                  <a:ext uri="{FF2B5EF4-FFF2-40B4-BE49-F238E27FC236}">
                    <a16:creationId xmlns:a16="http://schemas.microsoft.com/office/drawing/2014/main" id="{8514001B-0C23-7AE9-8D23-D523911EB7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7" y="2689"/>
                <a:ext cx="30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74" name="Rectangle 1186">
                <a:extLst>
                  <a:ext uri="{FF2B5EF4-FFF2-40B4-BE49-F238E27FC236}">
                    <a16:creationId xmlns:a16="http://schemas.microsoft.com/office/drawing/2014/main" id="{A9CB6D23-AA29-9A7D-05C2-B74B512CA4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4" y="2689"/>
                <a:ext cx="3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75" name="Rectangle 1187">
                <a:extLst>
                  <a:ext uri="{FF2B5EF4-FFF2-40B4-BE49-F238E27FC236}">
                    <a16:creationId xmlns:a16="http://schemas.microsoft.com/office/drawing/2014/main" id="{3D6C0F47-8F73-8C70-746A-9A03E2FAD5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4" y="2689"/>
                <a:ext cx="3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76" name="Rectangle 1188">
                <a:extLst>
                  <a:ext uri="{FF2B5EF4-FFF2-40B4-BE49-F238E27FC236}">
                    <a16:creationId xmlns:a16="http://schemas.microsoft.com/office/drawing/2014/main" id="{2C65CC5B-3357-922F-E171-5AD644C7E5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2" y="2689"/>
                <a:ext cx="3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77" name="Rectangle 1189">
                <a:extLst>
                  <a:ext uri="{FF2B5EF4-FFF2-40B4-BE49-F238E27FC236}">
                    <a16:creationId xmlns:a16="http://schemas.microsoft.com/office/drawing/2014/main" id="{1253309A-F15D-48EF-DA5C-F5344FE5A1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2" y="2689"/>
                <a:ext cx="3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78" name="Rectangle 1190">
                <a:extLst>
                  <a:ext uri="{FF2B5EF4-FFF2-40B4-BE49-F238E27FC236}">
                    <a16:creationId xmlns:a16="http://schemas.microsoft.com/office/drawing/2014/main" id="{7CFCFA8C-3F6E-9513-7DFB-2DFA3E97AA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0" y="2689"/>
                <a:ext cx="3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79" name="Rectangle 1191">
                <a:extLst>
                  <a:ext uri="{FF2B5EF4-FFF2-40B4-BE49-F238E27FC236}">
                    <a16:creationId xmlns:a16="http://schemas.microsoft.com/office/drawing/2014/main" id="{EC2AD525-9E29-2742-1E95-D636F2C109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0" y="2689"/>
                <a:ext cx="3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80" name="Rectangle 1192">
                <a:extLst>
                  <a:ext uri="{FF2B5EF4-FFF2-40B4-BE49-F238E27FC236}">
                    <a16:creationId xmlns:a16="http://schemas.microsoft.com/office/drawing/2014/main" id="{2BD9C9F3-81D6-7B95-59C8-EC3D053327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8" y="2689"/>
                <a:ext cx="3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81" name="Rectangle 1193">
                <a:extLst>
                  <a:ext uri="{FF2B5EF4-FFF2-40B4-BE49-F238E27FC236}">
                    <a16:creationId xmlns:a16="http://schemas.microsoft.com/office/drawing/2014/main" id="{D518C9FE-BD4E-D2F6-018B-39BF1C3681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8" y="2689"/>
                <a:ext cx="13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82" name="Rectangle 1194">
                <a:extLst>
                  <a:ext uri="{FF2B5EF4-FFF2-40B4-BE49-F238E27FC236}">
                    <a16:creationId xmlns:a16="http://schemas.microsoft.com/office/drawing/2014/main" id="{17CAC75E-E529-4815-5B67-B46864465E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1" y="1497"/>
                <a:ext cx="6" cy="142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1883" name="Freeform 1195">
                <a:extLst>
                  <a:ext uri="{FF2B5EF4-FFF2-40B4-BE49-F238E27FC236}">
                    <a16:creationId xmlns:a16="http://schemas.microsoft.com/office/drawing/2014/main" id="{0D6C410F-C5E8-7681-1603-EE72697EA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4" y="2891"/>
                <a:ext cx="39" cy="55"/>
              </a:xfrm>
              <a:custGeom>
                <a:avLst/>
                <a:gdLst>
                  <a:gd name="T0" fmla="*/ 19 w 39"/>
                  <a:gd name="T1" fmla="*/ 55 h 55"/>
                  <a:gd name="T2" fmla="*/ 39 w 39"/>
                  <a:gd name="T3" fmla="*/ 0 h 55"/>
                  <a:gd name="T4" fmla="*/ 39 w 39"/>
                  <a:gd name="T5" fmla="*/ 0 h 55"/>
                  <a:gd name="T6" fmla="*/ 37 w 39"/>
                  <a:gd name="T7" fmla="*/ 0 h 55"/>
                  <a:gd name="T8" fmla="*/ 37 w 39"/>
                  <a:gd name="T9" fmla="*/ 0 h 55"/>
                  <a:gd name="T10" fmla="*/ 35 w 39"/>
                  <a:gd name="T11" fmla="*/ 2 h 55"/>
                  <a:gd name="T12" fmla="*/ 35 w 39"/>
                  <a:gd name="T13" fmla="*/ 2 h 55"/>
                  <a:gd name="T14" fmla="*/ 33 w 39"/>
                  <a:gd name="T15" fmla="*/ 2 h 55"/>
                  <a:gd name="T16" fmla="*/ 31 w 39"/>
                  <a:gd name="T17" fmla="*/ 2 h 55"/>
                  <a:gd name="T18" fmla="*/ 31 w 39"/>
                  <a:gd name="T19" fmla="*/ 4 h 55"/>
                  <a:gd name="T20" fmla="*/ 29 w 39"/>
                  <a:gd name="T21" fmla="*/ 4 h 55"/>
                  <a:gd name="T22" fmla="*/ 29 w 39"/>
                  <a:gd name="T23" fmla="*/ 4 h 55"/>
                  <a:gd name="T24" fmla="*/ 27 w 39"/>
                  <a:gd name="T25" fmla="*/ 4 h 55"/>
                  <a:gd name="T26" fmla="*/ 25 w 39"/>
                  <a:gd name="T27" fmla="*/ 4 h 55"/>
                  <a:gd name="T28" fmla="*/ 25 w 39"/>
                  <a:gd name="T29" fmla="*/ 4 h 55"/>
                  <a:gd name="T30" fmla="*/ 23 w 39"/>
                  <a:gd name="T31" fmla="*/ 5 h 55"/>
                  <a:gd name="T32" fmla="*/ 23 w 39"/>
                  <a:gd name="T33" fmla="*/ 5 h 55"/>
                  <a:gd name="T34" fmla="*/ 21 w 39"/>
                  <a:gd name="T35" fmla="*/ 5 h 55"/>
                  <a:gd name="T36" fmla="*/ 19 w 39"/>
                  <a:gd name="T37" fmla="*/ 5 h 55"/>
                  <a:gd name="T38" fmla="*/ 19 w 39"/>
                  <a:gd name="T39" fmla="*/ 5 h 55"/>
                  <a:gd name="T40" fmla="*/ 17 w 39"/>
                  <a:gd name="T41" fmla="*/ 5 h 55"/>
                  <a:gd name="T42" fmla="*/ 16 w 39"/>
                  <a:gd name="T43" fmla="*/ 5 h 55"/>
                  <a:gd name="T44" fmla="*/ 16 w 39"/>
                  <a:gd name="T45" fmla="*/ 4 h 55"/>
                  <a:gd name="T46" fmla="*/ 14 w 39"/>
                  <a:gd name="T47" fmla="*/ 4 h 55"/>
                  <a:gd name="T48" fmla="*/ 14 w 39"/>
                  <a:gd name="T49" fmla="*/ 4 h 55"/>
                  <a:gd name="T50" fmla="*/ 12 w 39"/>
                  <a:gd name="T51" fmla="*/ 4 h 55"/>
                  <a:gd name="T52" fmla="*/ 10 w 39"/>
                  <a:gd name="T53" fmla="*/ 4 h 55"/>
                  <a:gd name="T54" fmla="*/ 10 w 39"/>
                  <a:gd name="T55" fmla="*/ 4 h 55"/>
                  <a:gd name="T56" fmla="*/ 8 w 39"/>
                  <a:gd name="T57" fmla="*/ 2 h 55"/>
                  <a:gd name="T58" fmla="*/ 8 w 39"/>
                  <a:gd name="T59" fmla="*/ 2 h 55"/>
                  <a:gd name="T60" fmla="*/ 6 w 39"/>
                  <a:gd name="T61" fmla="*/ 2 h 55"/>
                  <a:gd name="T62" fmla="*/ 4 w 39"/>
                  <a:gd name="T63" fmla="*/ 2 h 55"/>
                  <a:gd name="T64" fmla="*/ 4 w 39"/>
                  <a:gd name="T65" fmla="*/ 0 h 55"/>
                  <a:gd name="T66" fmla="*/ 2 w 39"/>
                  <a:gd name="T67" fmla="*/ 0 h 55"/>
                  <a:gd name="T68" fmla="*/ 0 w 39"/>
                  <a:gd name="T69" fmla="*/ 0 h 55"/>
                  <a:gd name="T70" fmla="*/ 19 w 39"/>
                  <a:gd name="T71" fmla="*/ 55 h 55"/>
                  <a:gd name="T72" fmla="*/ 19 w 39"/>
                  <a:gd name="T73" fmla="*/ 55 h 5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9"/>
                  <a:gd name="T112" fmla="*/ 0 h 55"/>
                  <a:gd name="T113" fmla="*/ 39 w 39"/>
                  <a:gd name="T114" fmla="*/ 55 h 5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9" h="55">
                    <a:moveTo>
                      <a:pt x="19" y="55"/>
                    </a:moveTo>
                    <a:lnTo>
                      <a:pt x="39" y="0"/>
                    </a:lnTo>
                    <a:lnTo>
                      <a:pt x="37" y="0"/>
                    </a:lnTo>
                    <a:lnTo>
                      <a:pt x="35" y="2"/>
                    </a:lnTo>
                    <a:lnTo>
                      <a:pt x="33" y="2"/>
                    </a:lnTo>
                    <a:lnTo>
                      <a:pt x="31" y="2"/>
                    </a:lnTo>
                    <a:lnTo>
                      <a:pt x="31" y="4"/>
                    </a:lnTo>
                    <a:lnTo>
                      <a:pt x="29" y="4"/>
                    </a:lnTo>
                    <a:lnTo>
                      <a:pt x="27" y="4"/>
                    </a:lnTo>
                    <a:lnTo>
                      <a:pt x="25" y="4"/>
                    </a:lnTo>
                    <a:lnTo>
                      <a:pt x="23" y="5"/>
                    </a:lnTo>
                    <a:lnTo>
                      <a:pt x="21" y="5"/>
                    </a:lnTo>
                    <a:lnTo>
                      <a:pt x="19" y="5"/>
                    </a:lnTo>
                    <a:lnTo>
                      <a:pt x="17" y="5"/>
                    </a:lnTo>
                    <a:lnTo>
                      <a:pt x="16" y="5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19" y="5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84" name="Freeform 1196">
                <a:extLst>
                  <a:ext uri="{FF2B5EF4-FFF2-40B4-BE49-F238E27FC236}">
                    <a16:creationId xmlns:a16="http://schemas.microsoft.com/office/drawing/2014/main" id="{F45E7044-0444-D864-32F3-C93681838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2" y="1493"/>
                <a:ext cx="1143" cy="637"/>
              </a:xfrm>
              <a:custGeom>
                <a:avLst/>
                <a:gdLst>
                  <a:gd name="T0" fmla="*/ 2 w 1143"/>
                  <a:gd name="T1" fmla="*/ 637 h 637"/>
                  <a:gd name="T2" fmla="*/ 1143 w 1143"/>
                  <a:gd name="T3" fmla="*/ 6 h 637"/>
                  <a:gd name="T4" fmla="*/ 1139 w 1143"/>
                  <a:gd name="T5" fmla="*/ 0 h 637"/>
                  <a:gd name="T6" fmla="*/ 0 w 1143"/>
                  <a:gd name="T7" fmla="*/ 632 h 637"/>
                  <a:gd name="T8" fmla="*/ 2 w 1143"/>
                  <a:gd name="T9" fmla="*/ 637 h 6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43"/>
                  <a:gd name="T16" fmla="*/ 0 h 637"/>
                  <a:gd name="T17" fmla="*/ 1143 w 1143"/>
                  <a:gd name="T18" fmla="*/ 637 h 6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43" h="637">
                    <a:moveTo>
                      <a:pt x="2" y="637"/>
                    </a:moveTo>
                    <a:lnTo>
                      <a:pt x="1143" y="6"/>
                    </a:lnTo>
                    <a:lnTo>
                      <a:pt x="1139" y="0"/>
                    </a:lnTo>
                    <a:lnTo>
                      <a:pt x="0" y="632"/>
                    </a:lnTo>
                    <a:lnTo>
                      <a:pt x="2" y="63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85" name="Freeform 1197">
                <a:extLst>
                  <a:ext uri="{FF2B5EF4-FFF2-40B4-BE49-F238E27FC236}">
                    <a16:creationId xmlns:a16="http://schemas.microsoft.com/office/drawing/2014/main" id="{F3D576CC-1A8B-5F83-2C1C-9EB3727DA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9" y="2098"/>
                <a:ext cx="57" cy="44"/>
              </a:xfrm>
              <a:custGeom>
                <a:avLst/>
                <a:gdLst>
                  <a:gd name="T0" fmla="*/ 0 w 57"/>
                  <a:gd name="T1" fmla="*/ 44 h 44"/>
                  <a:gd name="T2" fmla="*/ 57 w 57"/>
                  <a:gd name="T3" fmla="*/ 32 h 44"/>
                  <a:gd name="T4" fmla="*/ 57 w 57"/>
                  <a:gd name="T5" fmla="*/ 32 h 44"/>
                  <a:gd name="T6" fmla="*/ 55 w 57"/>
                  <a:gd name="T7" fmla="*/ 32 h 44"/>
                  <a:gd name="T8" fmla="*/ 55 w 57"/>
                  <a:gd name="T9" fmla="*/ 30 h 44"/>
                  <a:gd name="T10" fmla="*/ 53 w 57"/>
                  <a:gd name="T11" fmla="*/ 30 h 44"/>
                  <a:gd name="T12" fmla="*/ 53 w 57"/>
                  <a:gd name="T13" fmla="*/ 30 h 44"/>
                  <a:gd name="T14" fmla="*/ 51 w 57"/>
                  <a:gd name="T15" fmla="*/ 28 h 44"/>
                  <a:gd name="T16" fmla="*/ 51 w 57"/>
                  <a:gd name="T17" fmla="*/ 28 h 44"/>
                  <a:gd name="T18" fmla="*/ 49 w 57"/>
                  <a:gd name="T19" fmla="*/ 27 h 44"/>
                  <a:gd name="T20" fmla="*/ 49 w 57"/>
                  <a:gd name="T21" fmla="*/ 27 h 44"/>
                  <a:gd name="T22" fmla="*/ 48 w 57"/>
                  <a:gd name="T23" fmla="*/ 25 h 44"/>
                  <a:gd name="T24" fmla="*/ 48 w 57"/>
                  <a:gd name="T25" fmla="*/ 25 h 44"/>
                  <a:gd name="T26" fmla="*/ 46 w 57"/>
                  <a:gd name="T27" fmla="*/ 25 h 44"/>
                  <a:gd name="T28" fmla="*/ 46 w 57"/>
                  <a:gd name="T29" fmla="*/ 23 h 44"/>
                  <a:gd name="T30" fmla="*/ 44 w 57"/>
                  <a:gd name="T31" fmla="*/ 23 h 44"/>
                  <a:gd name="T32" fmla="*/ 44 w 57"/>
                  <a:gd name="T33" fmla="*/ 21 h 44"/>
                  <a:gd name="T34" fmla="*/ 44 w 57"/>
                  <a:gd name="T35" fmla="*/ 21 h 44"/>
                  <a:gd name="T36" fmla="*/ 42 w 57"/>
                  <a:gd name="T37" fmla="*/ 19 h 44"/>
                  <a:gd name="T38" fmla="*/ 42 w 57"/>
                  <a:gd name="T39" fmla="*/ 17 h 44"/>
                  <a:gd name="T40" fmla="*/ 42 w 57"/>
                  <a:gd name="T41" fmla="*/ 17 h 44"/>
                  <a:gd name="T42" fmla="*/ 42 w 57"/>
                  <a:gd name="T43" fmla="*/ 15 h 44"/>
                  <a:gd name="T44" fmla="*/ 40 w 57"/>
                  <a:gd name="T45" fmla="*/ 15 h 44"/>
                  <a:gd name="T46" fmla="*/ 40 w 57"/>
                  <a:gd name="T47" fmla="*/ 13 h 44"/>
                  <a:gd name="T48" fmla="*/ 40 w 57"/>
                  <a:gd name="T49" fmla="*/ 13 h 44"/>
                  <a:gd name="T50" fmla="*/ 40 w 57"/>
                  <a:gd name="T51" fmla="*/ 11 h 44"/>
                  <a:gd name="T52" fmla="*/ 40 w 57"/>
                  <a:gd name="T53" fmla="*/ 9 h 44"/>
                  <a:gd name="T54" fmla="*/ 40 w 57"/>
                  <a:gd name="T55" fmla="*/ 9 h 44"/>
                  <a:gd name="T56" fmla="*/ 40 w 57"/>
                  <a:gd name="T57" fmla="*/ 7 h 44"/>
                  <a:gd name="T58" fmla="*/ 40 w 57"/>
                  <a:gd name="T59" fmla="*/ 5 h 44"/>
                  <a:gd name="T60" fmla="*/ 38 w 57"/>
                  <a:gd name="T61" fmla="*/ 5 h 44"/>
                  <a:gd name="T62" fmla="*/ 38 w 57"/>
                  <a:gd name="T63" fmla="*/ 4 h 44"/>
                  <a:gd name="T64" fmla="*/ 38 w 57"/>
                  <a:gd name="T65" fmla="*/ 2 h 44"/>
                  <a:gd name="T66" fmla="*/ 38 w 57"/>
                  <a:gd name="T67" fmla="*/ 2 h 44"/>
                  <a:gd name="T68" fmla="*/ 38 w 57"/>
                  <a:gd name="T69" fmla="*/ 0 h 44"/>
                  <a:gd name="T70" fmla="*/ 0 w 57"/>
                  <a:gd name="T71" fmla="*/ 44 h 44"/>
                  <a:gd name="T72" fmla="*/ 0 w 57"/>
                  <a:gd name="T73" fmla="*/ 44 h 4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57"/>
                  <a:gd name="T112" fmla="*/ 0 h 44"/>
                  <a:gd name="T113" fmla="*/ 57 w 57"/>
                  <a:gd name="T114" fmla="*/ 44 h 4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57" h="44">
                    <a:moveTo>
                      <a:pt x="0" y="44"/>
                    </a:moveTo>
                    <a:lnTo>
                      <a:pt x="57" y="32"/>
                    </a:lnTo>
                    <a:lnTo>
                      <a:pt x="55" y="32"/>
                    </a:lnTo>
                    <a:lnTo>
                      <a:pt x="55" y="30"/>
                    </a:lnTo>
                    <a:lnTo>
                      <a:pt x="53" y="30"/>
                    </a:lnTo>
                    <a:lnTo>
                      <a:pt x="51" y="28"/>
                    </a:lnTo>
                    <a:lnTo>
                      <a:pt x="49" y="27"/>
                    </a:lnTo>
                    <a:lnTo>
                      <a:pt x="48" y="25"/>
                    </a:lnTo>
                    <a:lnTo>
                      <a:pt x="46" y="25"/>
                    </a:lnTo>
                    <a:lnTo>
                      <a:pt x="46" y="23"/>
                    </a:lnTo>
                    <a:lnTo>
                      <a:pt x="44" y="23"/>
                    </a:lnTo>
                    <a:lnTo>
                      <a:pt x="44" y="21"/>
                    </a:lnTo>
                    <a:lnTo>
                      <a:pt x="42" y="19"/>
                    </a:lnTo>
                    <a:lnTo>
                      <a:pt x="42" y="17"/>
                    </a:lnTo>
                    <a:lnTo>
                      <a:pt x="42" y="15"/>
                    </a:lnTo>
                    <a:lnTo>
                      <a:pt x="40" y="15"/>
                    </a:lnTo>
                    <a:lnTo>
                      <a:pt x="40" y="13"/>
                    </a:lnTo>
                    <a:lnTo>
                      <a:pt x="40" y="11"/>
                    </a:lnTo>
                    <a:lnTo>
                      <a:pt x="40" y="9"/>
                    </a:lnTo>
                    <a:lnTo>
                      <a:pt x="40" y="7"/>
                    </a:lnTo>
                    <a:lnTo>
                      <a:pt x="40" y="5"/>
                    </a:lnTo>
                    <a:lnTo>
                      <a:pt x="38" y="5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38" y="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86" name="Freeform 1198">
                <a:extLst>
                  <a:ext uri="{FF2B5EF4-FFF2-40B4-BE49-F238E27FC236}">
                    <a16:creationId xmlns:a16="http://schemas.microsoft.com/office/drawing/2014/main" id="{5A2E9FA1-2AAD-2ED2-AFA1-26BCA9A89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5" y="2084"/>
                <a:ext cx="1070" cy="597"/>
              </a:xfrm>
              <a:custGeom>
                <a:avLst/>
                <a:gdLst>
                  <a:gd name="T0" fmla="*/ 3 w 1070"/>
                  <a:gd name="T1" fmla="*/ 597 h 597"/>
                  <a:gd name="T2" fmla="*/ 1070 w 1070"/>
                  <a:gd name="T3" fmla="*/ 6 h 597"/>
                  <a:gd name="T4" fmla="*/ 1066 w 1070"/>
                  <a:gd name="T5" fmla="*/ 0 h 597"/>
                  <a:gd name="T6" fmla="*/ 0 w 1070"/>
                  <a:gd name="T7" fmla="*/ 592 h 597"/>
                  <a:gd name="T8" fmla="*/ 3 w 1070"/>
                  <a:gd name="T9" fmla="*/ 597 h 5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70"/>
                  <a:gd name="T16" fmla="*/ 0 h 597"/>
                  <a:gd name="T17" fmla="*/ 1070 w 1070"/>
                  <a:gd name="T18" fmla="*/ 597 h 59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70" h="597">
                    <a:moveTo>
                      <a:pt x="3" y="597"/>
                    </a:moveTo>
                    <a:lnTo>
                      <a:pt x="1070" y="6"/>
                    </a:lnTo>
                    <a:lnTo>
                      <a:pt x="1066" y="0"/>
                    </a:lnTo>
                    <a:lnTo>
                      <a:pt x="0" y="592"/>
                    </a:lnTo>
                    <a:lnTo>
                      <a:pt x="3" y="59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87" name="Freeform 1199">
                <a:extLst>
                  <a:ext uri="{FF2B5EF4-FFF2-40B4-BE49-F238E27FC236}">
                    <a16:creationId xmlns:a16="http://schemas.microsoft.com/office/drawing/2014/main" id="{0B11C491-E5F9-67A0-5F4E-49D076A3A8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2" y="2649"/>
                <a:ext cx="59" cy="44"/>
              </a:xfrm>
              <a:custGeom>
                <a:avLst/>
                <a:gdLst>
                  <a:gd name="T0" fmla="*/ 0 w 59"/>
                  <a:gd name="T1" fmla="*/ 44 h 44"/>
                  <a:gd name="T2" fmla="*/ 59 w 59"/>
                  <a:gd name="T3" fmla="*/ 32 h 44"/>
                  <a:gd name="T4" fmla="*/ 59 w 59"/>
                  <a:gd name="T5" fmla="*/ 32 h 44"/>
                  <a:gd name="T6" fmla="*/ 57 w 59"/>
                  <a:gd name="T7" fmla="*/ 32 h 44"/>
                  <a:gd name="T8" fmla="*/ 57 w 59"/>
                  <a:gd name="T9" fmla="*/ 30 h 44"/>
                  <a:gd name="T10" fmla="*/ 55 w 59"/>
                  <a:gd name="T11" fmla="*/ 30 h 44"/>
                  <a:gd name="T12" fmla="*/ 53 w 59"/>
                  <a:gd name="T13" fmla="*/ 29 h 44"/>
                  <a:gd name="T14" fmla="*/ 53 w 59"/>
                  <a:gd name="T15" fmla="*/ 29 h 44"/>
                  <a:gd name="T16" fmla="*/ 51 w 59"/>
                  <a:gd name="T17" fmla="*/ 29 h 44"/>
                  <a:gd name="T18" fmla="*/ 51 w 59"/>
                  <a:gd name="T19" fmla="*/ 27 h 44"/>
                  <a:gd name="T20" fmla="*/ 49 w 59"/>
                  <a:gd name="T21" fmla="*/ 27 h 44"/>
                  <a:gd name="T22" fmla="*/ 49 w 59"/>
                  <a:gd name="T23" fmla="*/ 25 h 44"/>
                  <a:gd name="T24" fmla="*/ 47 w 59"/>
                  <a:gd name="T25" fmla="*/ 25 h 44"/>
                  <a:gd name="T26" fmla="*/ 47 w 59"/>
                  <a:gd name="T27" fmla="*/ 23 h 44"/>
                  <a:gd name="T28" fmla="*/ 47 w 59"/>
                  <a:gd name="T29" fmla="*/ 23 h 44"/>
                  <a:gd name="T30" fmla="*/ 46 w 59"/>
                  <a:gd name="T31" fmla="*/ 21 h 44"/>
                  <a:gd name="T32" fmla="*/ 46 w 59"/>
                  <a:gd name="T33" fmla="*/ 21 h 44"/>
                  <a:gd name="T34" fmla="*/ 46 w 59"/>
                  <a:gd name="T35" fmla="*/ 19 h 44"/>
                  <a:gd name="T36" fmla="*/ 44 w 59"/>
                  <a:gd name="T37" fmla="*/ 19 h 44"/>
                  <a:gd name="T38" fmla="*/ 44 w 59"/>
                  <a:gd name="T39" fmla="*/ 17 h 44"/>
                  <a:gd name="T40" fmla="*/ 44 w 59"/>
                  <a:gd name="T41" fmla="*/ 17 h 44"/>
                  <a:gd name="T42" fmla="*/ 42 w 59"/>
                  <a:gd name="T43" fmla="*/ 15 h 44"/>
                  <a:gd name="T44" fmla="*/ 42 w 59"/>
                  <a:gd name="T45" fmla="*/ 15 h 44"/>
                  <a:gd name="T46" fmla="*/ 42 w 59"/>
                  <a:gd name="T47" fmla="*/ 13 h 44"/>
                  <a:gd name="T48" fmla="*/ 42 w 59"/>
                  <a:gd name="T49" fmla="*/ 11 h 44"/>
                  <a:gd name="T50" fmla="*/ 42 w 59"/>
                  <a:gd name="T51" fmla="*/ 11 h 44"/>
                  <a:gd name="T52" fmla="*/ 42 w 59"/>
                  <a:gd name="T53" fmla="*/ 9 h 44"/>
                  <a:gd name="T54" fmla="*/ 40 w 59"/>
                  <a:gd name="T55" fmla="*/ 9 h 44"/>
                  <a:gd name="T56" fmla="*/ 40 w 59"/>
                  <a:gd name="T57" fmla="*/ 7 h 44"/>
                  <a:gd name="T58" fmla="*/ 40 w 59"/>
                  <a:gd name="T59" fmla="*/ 6 h 44"/>
                  <a:gd name="T60" fmla="*/ 40 w 59"/>
                  <a:gd name="T61" fmla="*/ 6 h 44"/>
                  <a:gd name="T62" fmla="*/ 40 w 59"/>
                  <a:gd name="T63" fmla="*/ 4 h 44"/>
                  <a:gd name="T64" fmla="*/ 40 w 59"/>
                  <a:gd name="T65" fmla="*/ 2 h 44"/>
                  <a:gd name="T66" fmla="*/ 40 w 59"/>
                  <a:gd name="T67" fmla="*/ 0 h 44"/>
                  <a:gd name="T68" fmla="*/ 40 w 59"/>
                  <a:gd name="T69" fmla="*/ 0 h 44"/>
                  <a:gd name="T70" fmla="*/ 0 w 59"/>
                  <a:gd name="T71" fmla="*/ 44 h 44"/>
                  <a:gd name="T72" fmla="*/ 0 w 59"/>
                  <a:gd name="T73" fmla="*/ 44 h 4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59"/>
                  <a:gd name="T112" fmla="*/ 0 h 44"/>
                  <a:gd name="T113" fmla="*/ 59 w 59"/>
                  <a:gd name="T114" fmla="*/ 44 h 4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59" h="44">
                    <a:moveTo>
                      <a:pt x="0" y="44"/>
                    </a:moveTo>
                    <a:lnTo>
                      <a:pt x="59" y="32"/>
                    </a:lnTo>
                    <a:lnTo>
                      <a:pt x="57" y="32"/>
                    </a:lnTo>
                    <a:lnTo>
                      <a:pt x="57" y="30"/>
                    </a:lnTo>
                    <a:lnTo>
                      <a:pt x="55" y="30"/>
                    </a:lnTo>
                    <a:lnTo>
                      <a:pt x="53" y="29"/>
                    </a:lnTo>
                    <a:lnTo>
                      <a:pt x="51" y="29"/>
                    </a:lnTo>
                    <a:lnTo>
                      <a:pt x="51" y="27"/>
                    </a:lnTo>
                    <a:lnTo>
                      <a:pt x="49" y="27"/>
                    </a:lnTo>
                    <a:lnTo>
                      <a:pt x="49" y="25"/>
                    </a:lnTo>
                    <a:lnTo>
                      <a:pt x="47" y="25"/>
                    </a:lnTo>
                    <a:lnTo>
                      <a:pt x="47" y="23"/>
                    </a:lnTo>
                    <a:lnTo>
                      <a:pt x="46" y="21"/>
                    </a:lnTo>
                    <a:lnTo>
                      <a:pt x="46" y="19"/>
                    </a:lnTo>
                    <a:lnTo>
                      <a:pt x="44" y="19"/>
                    </a:lnTo>
                    <a:lnTo>
                      <a:pt x="44" y="17"/>
                    </a:lnTo>
                    <a:lnTo>
                      <a:pt x="42" y="15"/>
                    </a:lnTo>
                    <a:lnTo>
                      <a:pt x="42" y="13"/>
                    </a:lnTo>
                    <a:lnTo>
                      <a:pt x="42" y="11"/>
                    </a:lnTo>
                    <a:lnTo>
                      <a:pt x="42" y="9"/>
                    </a:lnTo>
                    <a:lnTo>
                      <a:pt x="40" y="9"/>
                    </a:lnTo>
                    <a:lnTo>
                      <a:pt x="40" y="7"/>
                    </a:lnTo>
                    <a:lnTo>
                      <a:pt x="40" y="6"/>
                    </a:lnTo>
                    <a:lnTo>
                      <a:pt x="40" y="4"/>
                    </a:lnTo>
                    <a:lnTo>
                      <a:pt x="40" y="2"/>
                    </a:lnTo>
                    <a:lnTo>
                      <a:pt x="40" y="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88" name="Freeform 1200">
                <a:extLst>
                  <a:ext uri="{FF2B5EF4-FFF2-40B4-BE49-F238E27FC236}">
                    <a16:creationId xmlns:a16="http://schemas.microsoft.com/office/drawing/2014/main" id="{77D838F4-B932-3D40-186C-8B6747B70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2196"/>
                <a:ext cx="28" cy="19"/>
              </a:xfrm>
              <a:custGeom>
                <a:avLst/>
                <a:gdLst>
                  <a:gd name="T0" fmla="*/ 2 w 28"/>
                  <a:gd name="T1" fmla="*/ 19 h 19"/>
                  <a:gd name="T2" fmla="*/ 0 w 28"/>
                  <a:gd name="T3" fmla="*/ 13 h 19"/>
                  <a:gd name="T4" fmla="*/ 27 w 28"/>
                  <a:gd name="T5" fmla="*/ 0 h 19"/>
                  <a:gd name="T6" fmla="*/ 28 w 28"/>
                  <a:gd name="T7" fmla="*/ 3 h 19"/>
                  <a:gd name="T8" fmla="*/ 2 w 28"/>
                  <a:gd name="T9" fmla="*/ 19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9"/>
                  <a:gd name="T17" fmla="*/ 28 w 28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9">
                    <a:moveTo>
                      <a:pt x="2" y="19"/>
                    </a:moveTo>
                    <a:lnTo>
                      <a:pt x="0" y="13"/>
                    </a:lnTo>
                    <a:lnTo>
                      <a:pt x="27" y="0"/>
                    </a:lnTo>
                    <a:lnTo>
                      <a:pt x="28" y="3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89" name="Freeform 1201">
                <a:extLst>
                  <a:ext uri="{FF2B5EF4-FFF2-40B4-BE49-F238E27FC236}">
                    <a16:creationId xmlns:a16="http://schemas.microsoft.com/office/drawing/2014/main" id="{E43321A3-7BF6-542D-1BD4-63E138B75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1" y="2219"/>
                <a:ext cx="30" cy="19"/>
              </a:xfrm>
              <a:custGeom>
                <a:avLst/>
                <a:gdLst>
                  <a:gd name="T0" fmla="*/ 3 w 30"/>
                  <a:gd name="T1" fmla="*/ 19 h 19"/>
                  <a:gd name="T2" fmla="*/ 0 w 30"/>
                  <a:gd name="T3" fmla="*/ 15 h 19"/>
                  <a:gd name="T4" fmla="*/ 26 w 30"/>
                  <a:gd name="T5" fmla="*/ 0 h 19"/>
                  <a:gd name="T6" fmla="*/ 30 w 30"/>
                  <a:gd name="T7" fmla="*/ 5 h 19"/>
                  <a:gd name="T8" fmla="*/ 3 w 30"/>
                  <a:gd name="T9" fmla="*/ 19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"/>
                  <a:gd name="T16" fmla="*/ 0 h 19"/>
                  <a:gd name="T17" fmla="*/ 30 w 30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" h="19">
                    <a:moveTo>
                      <a:pt x="3" y="19"/>
                    </a:moveTo>
                    <a:lnTo>
                      <a:pt x="0" y="15"/>
                    </a:lnTo>
                    <a:lnTo>
                      <a:pt x="26" y="0"/>
                    </a:lnTo>
                    <a:lnTo>
                      <a:pt x="30" y="5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90" name="Freeform 1202">
                <a:extLst>
                  <a:ext uri="{FF2B5EF4-FFF2-40B4-BE49-F238E27FC236}">
                    <a16:creationId xmlns:a16="http://schemas.microsoft.com/office/drawing/2014/main" id="{5993BB8D-57F0-73EC-12F2-78591FA0B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8" y="2242"/>
                <a:ext cx="29" cy="21"/>
              </a:xfrm>
              <a:custGeom>
                <a:avLst/>
                <a:gdLst>
                  <a:gd name="T0" fmla="*/ 2 w 29"/>
                  <a:gd name="T1" fmla="*/ 21 h 21"/>
                  <a:gd name="T2" fmla="*/ 0 w 29"/>
                  <a:gd name="T3" fmla="*/ 15 h 21"/>
                  <a:gd name="T4" fmla="*/ 27 w 29"/>
                  <a:gd name="T5" fmla="*/ 0 h 21"/>
                  <a:gd name="T6" fmla="*/ 29 w 29"/>
                  <a:gd name="T7" fmla="*/ 5 h 21"/>
                  <a:gd name="T8" fmla="*/ 2 w 29"/>
                  <a:gd name="T9" fmla="*/ 21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1"/>
                  <a:gd name="T17" fmla="*/ 29 w 29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1">
                    <a:moveTo>
                      <a:pt x="2" y="21"/>
                    </a:moveTo>
                    <a:lnTo>
                      <a:pt x="0" y="15"/>
                    </a:lnTo>
                    <a:lnTo>
                      <a:pt x="27" y="0"/>
                    </a:lnTo>
                    <a:lnTo>
                      <a:pt x="29" y="5"/>
                    </a:lnTo>
                    <a:lnTo>
                      <a:pt x="2" y="2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91" name="Freeform 1203">
                <a:extLst>
                  <a:ext uri="{FF2B5EF4-FFF2-40B4-BE49-F238E27FC236}">
                    <a16:creationId xmlns:a16="http://schemas.microsoft.com/office/drawing/2014/main" id="{8E903B8F-6085-E274-A4D9-00B45B9CDF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6" y="2267"/>
                <a:ext cx="29" cy="19"/>
              </a:xfrm>
              <a:custGeom>
                <a:avLst/>
                <a:gdLst>
                  <a:gd name="T0" fmla="*/ 2 w 29"/>
                  <a:gd name="T1" fmla="*/ 19 h 19"/>
                  <a:gd name="T2" fmla="*/ 0 w 29"/>
                  <a:gd name="T3" fmla="*/ 13 h 19"/>
                  <a:gd name="T4" fmla="*/ 27 w 29"/>
                  <a:gd name="T5" fmla="*/ 0 h 19"/>
                  <a:gd name="T6" fmla="*/ 29 w 29"/>
                  <a:gd name="T7" fmla="*/ 3 h 19"/>
                  <a:gd name="T8" fmla="*/ 2 w 29"/>
                  <a:gd name="T9" fmla="*/ 19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19"/>
                  <a:gd name="T17" fmla="*/ 29 w 29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19">
                    <a:moveTo>
                      <a:pt x="2" y="19"/>
                    </a:moveTo>
                    <a:lnTo>
                      <a:pt x="0" y="13"/>
                    </a:lnTo>
                    <a:lnTo>
                      <a:pt x="27" y="0"/>
                    </a:lnTo>
                    <a:lnTo>
                      <a:pt x="29" y="3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92" name="Freeform 1204">
                <a:extLst>
                  <a:ext uri="{FF2B5EF4-FFF2-40B4-BE49-F238E27FC236}">
                    <a16:creationId xmlns:a16="http://schemas.microsoft.com/office/drawing/2014/main" id="{9AE9EC2A-CF94-5469-2825-3F9B73CB4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2" y="2290"/>
                <a:ext cx="31" cy="21"/>
              </a:xfrm>
              <a:custGeom>
                <a:avLst/>
                <a:gdLst>
                  <a:gd name="T0" fmla="*/ 4 w 31"/>
                  <a:gd name="T1" fmla="*/ 21 h 21"/>
                  <a:gd name="T2" fmla="*/ 0 w 31"/>
                  <a:gd name="T3" fmla="*/ 15 h 21"/>
                  <a:gd name="T4" fmla="*/ 27 w 31"/>
                  <a:gd name="T5" fmla="*/ 0 h 21"/>
                  <a:gd name="T6" fmla="*/ 31 w 31"/>
                  <a:gd name="T7" fmla="*/ 5 h 21"/>
                  <a:gd name="T8" fmla="*/ 4 w 31"/>
                  <a:gd name="T9" fmla="*/ 21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21"/>
                  <a:gd name="T17" fmla="*/ 31 w 31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21">
                    <a:moveTo>
                      <a:pt x="4" y="21"/>
                    </a:moveTo>
                    <a:lnTo>
                      <a:pt x="0" y="15"/>
                    </a:lnTo>
                    <a:lnTo>
                      <a:pt x="27" y="0"/>
                    </a:lnTo>
                    <a:lnTo>
                      <a:pt x="31" y="5"/>
                    </a:lnTo>
                    <a:lnTo>
                      <a:pt x="4" y="2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93" name="Freeform 1205">
                <a:extLst>
                  <a:ext uri="{FF2B5EF4-FFF2-40B4-BE49-F238E27FC236}">
                    <a16:creationId xmlns:a16="http://schemas.microsoft.com/office/drawing/2014/main" id="{4428ADB4-721F-CF97-AF81-88163959D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0" y="2313"/>
                <a:ext cx="29" cy="21"/>
              </a:xfrm>
              <a:custGeom>
                <a:avLst/>
                <a:gdLst>
                  <a:gd name="T0" fmla="*/ 2 w 29"/>
                  <a:gd name="T1" fmla="*/ 21 h 21"/>
                  <a:gd name="T2" fmla="*/ 0 w 29"/>
                  <a:gd name="T3" fmla="*/ 15 h 21"/>
                  <a:gd name="T4" fmla="*/ 27 w 29"/>
                  <a:gd name="T5" fmla="*/ 0 h 21"/>
                  <a:gd name="T6" fmla="*/ 29 w 29"/>
                  <a:gd name="T7" fmla="*/ 5 h 21"/>
                  <a:gd name="T8" fmla="*/ 2 w 29"/>
                  <a:gd name="T9" fmla="*/ 21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1"/>
                  <a:gd name="T17" fmla="*/ 29 w 29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1">
                    <a:moveTo>
                      <a:pt x="2" y="21"/>
                    </a:moveTo>
                    <a:lnTo>
                      <a:pt x="0" y="15"/>
                    </a:lnTo>
                    <a:lnTo>
                      <a:pt x="27" y="0"/>
                    </a:lnTo>
                    <a:lnTo>
                      <a:pt x="29" y="5"/>
                    </a:lnTo>
                    <a:lnTo>
                      <a:pt x="2" y="2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94" name="Freeform 1206">
                <a:extLst>
                  <a:ext uri="{FF2B5EF4-FFF2-40B4-BE49-F238E27FC236}">
                    <a16:creationId xmlns:a16="http://schemas.microsoft.com/office/drawing/2014/main" id="{A57C365D-B9D6-DACE-4EF9-DE31C2116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8" y="2338"/>
                <a:ext cx="28" cy="19"/>
              </a:xfrm>
              <a:custGeom>
                <a:avLst/>
                <a:gdLst>
                  <a:gd name="T0" fmla="*/ 1 w 28"/>
                  <a:gd name="T1" fmla="*/ 19 h 19"/>
                  <a:gd name="T2" fmla="*/ 0 w 28"/>
                  <a:gd name="T3" fmla="*/ 15 h 19"/>
                  <a:gd name="T4" fmla="*/ 26 w 28"/>
                  <a:gd name="T5" fmla="*/ 0 h 19"/>
                  <a:gd name="T6" fmla="*/ 28 w 28"/>
                  <a:gd name="T7" fmla="*/ 5 h 19"/>
                  <a:gd name="T8" fmla="*/ 1 w 28"/>
                  <a:gd name="T9" fmla="*/ 19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9"/>
                  <a:gd name="T17" fmla="*/ 28 w 28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9">
                    <a:moveTo>
                      <a:pt x="1" y="19"/>
                    </a:moveTo>
                    <a:lnTo>
                      <a:pt x="0" y="15"/>
                    </a:lnTo>
                    <a:lnTo>
                      <a:pt x="26" y="0"/>
                    </a:lnTo>
                    <a:lnTo>
                      <a:pt x="28" y="5"/>
                    </a:lnTo>
                    <a:lnTo>
                      <a:pt x="1" y="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95" name="Freeform 1207">
                <a:extLst>
                  <a:ext uri="{FF2B5EF4-FFF2-40B4-BE49-F238E27FC236}">
                    <a16:creationId xmlns:a16="http://schemas.microsoft.com/office/drawing/2014/main" id="{6E900CB9-95AD-2DEE-1D2B-4B8C554CE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3" y="2361"/>
                <a:ext cx="31" cy="21"/>
              </a:xfrm>
              <a:custGeom>
                <a:avLst/>
                <a:gdLst>
                  <a:gd name="T0" fmla="*/ 4 w 31"/>
                  <a:gd name="T1" fmla="*/ 21 h 21"/>
                  <a:gd name="T2" fmla="*/ 0 w 31"/>
                  <a:gd name="T3" fmla="*/ 15 h 21"/>
                  <a:gd name="T4" fmla="*/ 27 w 31"/>
                  <a:gd name="T5" fmla="*/ 0 h 21"/>
                  <a:gd name="T6" fmla="*/ 31 w 31"/>
                  <a:gd name="T7" fmla="*/ 5 h 21"/>
                  <a:gd name="T8" fmla="*/ 4 w 31"/>
                  <a:gd name="T9" fmla="*/ 21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21"/>
                  <a:gd name="T17" fmla="*/ 31 w 31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21">
                    <a:moveTo>
                      <a:pt x="4" y="21"/>
                    </a:moveTo>
                    <a:lnTo>
                      <a:pt x="0" y="15"/>
                    </a:lnTo>
                    <a:lnTo>
                      <a:pt x="27" y="0"/>
                    </a:lnTo>
                    <a:lnTo>
                      <a:pt x="31" y="5"/>
                    </a:lnTo>
                    <a:lnTo>
                      <a:pt x="4" y="2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96" name="Freeform 1208">
                <a:extLst>
                  <a:ext uri="{FF2B5EF4-FFF2-40B4-BE49-F238E27FC236}">
                    <a16:creationId xmlns:a16="http://schemas.microsoft.com/office/drawing/2014/main" id="{DC418027-4CA4-6E20-181A-EF7E299C7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1" y="2386"/>
                <a:ext cx="29" cy="19"/>
              </a:xfrm>
              <a:custGeom>
                <a:avLst/>
                <a:gdLst>
                  <a:gd name="T0" fmla="*/ 2 w 29"/>
                  <a:gd name="T1" fmla="*/ 19 h 19"/>
                  <a:gd name="T2" fmla="*/ 0 w 29"/>
                  <a:gd name="T3" fmla="*/ 13 h 19"/>
                  <a:gd name="T4" fmla="*/ 27 w 29"/>
                  <a:gd name="T5" fmla="*/ 0 h 19"/>
                  <a:gd name="T6" fmla="*/ 29 w 29"/>
                  <a:gd name="T7" fmla="*/ 4 h 19"/>
                  <a:gd name="T8" fmla="*/ 2 w 29"/>
                  <a:gd name="T9" fmla="*/ 19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19"/>
                  <a:gd name="T17" fmla="*/ 29 w 29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19">
                    <a:moveTo>
                      <a:pt x="2" y="19"/>
                    </a:moveTo>
                    <a:lnTo>
                      <a:pt x="0" y="13"/>
                    </a:lnTo>
                    <a:lnTo>
                      <a:pt x="27" y="0"/>
                    </a:lnTo>
                    <a:lnTo>
                      <a:pt x="29" y="4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97" name="Freeform 1209">
                <a:extLst>
                  <a:ext uri="{FF2B5EF4-FFF2-40B4-BE49-F238E27FC236}">
                    <a16:creationId xmlns:a16="http://schemas.microsoft.com/office/drawing/2014/main" id="{FE908C7F-0C8F-3369-AFAF-DE020FA595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2409"/>
                <a:ext cx="29" cy="19"/>
              </a:xfrm>
              <a:custGeom>
                <a:avLst/>
                <a:gdLst>
                  <a:gd name="T0" fmla="*/ 2 w 29"/>
                  <a:gd name="T1" fmla="*/ 19 h 19"/>
                  <a:gd name="T2" fmla="*/ 0 w 29"/>
                  <a:gd name="T3" fmla="*/ 15 h 19"/>
                  <a:gd name="T4" fmla="*/ 27 w 29"/>
                  <a:gd name="T5" fmla="*/ 0 h 19"/>
                  <a:gd name="T6" fmla="*/ 29 w 29"/>
                  <a:gd name="T7" fmla="*/ 5 h 19"/>
                  <a:gd name="T8" fmla="*/ 2 w 29"/>
                  <a:gd name="T9" fmla="*/ 19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19"/>
                  <a:gd name="T17" fmla="*/ 29 w 29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19">
                    <a:moveTo>
                      <a:pt x="2" y="19"/>
                    </a:moveTo>
                    <a:lnTo>
                      <a:pt x="0" y="15"/>
                    </a:lnTo>
                    <a:lnTo>
                      <a:pt x="27" y="0"/>
                    </a:lnTo>
                    <a:lnTo>
                      <a:pt x="29" y="5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98" name="Freeform 1210">
                <a:extLst>
                  <a:ext uri="{FF2B5EF4-FFF2-40B4-BE49-F238E27FC236}">
                    <a16:creationId xmlns:a16="http://schemas.microsoft.com/office/drawing/2014/main" id="{CE8B80E4-FF41-A1D9-F287-F8975CF22E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5" y="2432"/>
                <a:ext cx="31" cy="21"/>
              </a:xfrm>
              <a:custGeom>
                <a:avLst/>
                <a:gdLst>
                  <a:gd name="T0" fmla="*/ 4 w 31"/>
                  <a:gd name="T1" fmla="*/ 21 h 21"/>
                  <a:gd name="T2" fmla="*/ 0 w 31"/>
                  <a:gd name="T3" fmla="*/ 15 h 21"/>
                  <a:gd name="T4" fmla="*/ 27 w 31"/>
                  <a:gd name="T5" fmla="*/ 0 h 21"/>
                  <a:gd name="T6" fmla="*/ 31 w 31"/>
                  <a:gd name="T7" fmla="*/ 6 h 21"/>
                  <a:gd name="T8" fmla="*/ 4 w 31"/>
                  <a:gd name="T9" fmla="*/ 21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21"/>
                  <a:gd name="T17" fmla="*/ 31 w 31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21">
                    <a:moveTo>
                      <a:pt x="4" y="21"/>
                    </a:moveTo>
                    <a:lnTo>
                      <a:pt x="0" y="15"/>
                    </a:lnTo>
                    <a:lnTo>
                      <a:pt x="27" y="0"/>
                    </a:lnTo>
                    <a:lnTo>
                      <a:pt x="31" y="6"/>
                    </a:lnTo>
                    <a:lnTo>
                      <a:pt x="4" y="2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899" name="Freeform 1211">
                <a:extLst>
                  <a:ext uri="{FF2B5EF4-FFF2-40B4-BE49-F238E27FC236}">
                    <a16:creationId xmlns:a16="http://schemas.microsoft.com/office/drawing/2014/main" id="{B4FBD075-0E98-91F4-24C4-05B42A4DA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3" y="2457"/>
                <a:ext cx="28" cy="19"/>
              </a:xfrm>
              <a:custGeom>
                <a:avLst/>
                <a:gdLst>
                  <a:gd name="T0" fmla="*/ 2 w 28"/>
                  <a:gd name="T1" fmla="*/ 19 h 19"/>
                  <a:gd name="T2" fmla="*/ 0 w 28"/>
                  <a:gd name="T3" fmla="*/ 13 h 19"/>
                  <a:gd name="T4" fmla="*/ 26 w 28"/>
                  <a:gd name="T5" fmla="*/ 0 h 19"/>
                  <a:gd name="T6" fmla="*/ 28 w 28"/>
                  <a:gd name="T7" fmla="*/ 4 h 19"/>
                  <a:gd name="T8" fmla="*/ 2 w 28"/>
                  <a:gd name="T9" fmla="*/ 19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9"/>
                  <a:gd name="T17" fmla="*/ 28 w 28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9">
                    <a:moveTo>
                      <a:pt x="2" y="19"/>
                    </a:moveTo>
                    <a:lnTo>
                      <a:pt x="0" y="13"/>
                    </a:lnTo>
                    <a:lnTo>
                      <a:pt x="26" y="0"/>
                    </a:lnTo>
                    <a:lnTo>
                      <a:pt x="28" y="4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00" name="Freeform 1212">
                <a:extLst>
                  <a:ext uri="{FF2B5EF4-FFF2-40B4-BE49-F238E27FC236}">
                    <a16:creationId xmlns:a16="http://schemas.microsoft.com/office/drawing/2014/main" id="{11748A8D-A52B-840F-9DE2-140D62A5DB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480"/>
                <a:ext cx="23" cy="15"/>
              </a:xfrm>
              <a:custGeom>
                <a:avLst/>
                <a:gdLst>
                  <a:gd name="T0" fmla="*/ 4 w 23"/>
                  <a:gd name="T1" fmla="*/ 15 h 15"/>
                  <a:gd name="T2" fmla="*/ 23 w 23"/>
                  <a:gd name="T3" fmla="*/ 6 h 15"/>
                  <a:gd name="T4" fmla="*/ 21 w 23"/>
                  <a:gd name="T5" fmla="*/ 0 h 15"/>
                  <a:gd name="T6" fmla="*/ 0 w 23"/>
                  <a:gd name="T7" fmla="*/ 11 h 15"/>
                  <a:gd name="T8" fmla="*/ 4 w 23"/>
                  <a:gd name="T9" fmla="*/ 15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15"/>
                  <a:gd name="T17" fmla="*/ 23 w 23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15">
                    <a:moveTo>
                      <a:pt x="4" y="15"/>
                    </a:moveTo>
                    <a:lnTo>
                      <a:pt x="23" y="6"/>
                    </a:lnTo>
                    <a:lnTo>
                      <a:pt x="21" y="0"/>
                    </a:lnTo>
                    <a:lnTo>
                      <a:pt x="0" y="11"/>
                    </a:lnTo>
                    <a:lnTo>
                      <a:pt x="4" y="1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01" name="Freeform 1213">
                <a:extLst>
                  <a:ext uri="{FF2B5EF4-FFF2-40B4-BE49-F238E27FC236}">
                    <a16:creationId xmlns:a16="http://schemas.microsoft.com/office/drawing/2014/main" id="{9E3CD8B2-FBEC-9959-0A16-4297A4C1C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2" y="2622"/>
                <a:ext cx="29" cy="19"/>
              </a:xfrm>
              <a:custGeom>
                <a:avLst/>
                <a:gdLst>
                  <a:gd name="T0" fmla="*/ 27 w 29"/>
                  <a:gd name="T1" fmla="*/ 0 h 19"/>
                  <a:gd name="T2" fmla="*/ 29 w 29"/>
                  <a:gd name="T3" fmla="*/ 4 h 19"/>
                  <a:gd name="T4" fmla="*/ 2 w 29"/>
                  <a:gd name="T5" fmla="*/ 19 h 19"/>
                  <a:gd name="T6" fmla="*/ 0 w 29"/>
                  <a:gd name="T7" fmla="*/ 13 h 19"/>
                  <a:gd name="T8" fmla="*/ 27 w 29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19"/>
                  <a:gd name="T17" fmla="*/ 29 w 29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19">
                    <a:moveTo>
                      <a:pt x="27" y="0"/>
                    </a:moveTo>
                    <a:lnTo>
                      <a:pt x="29" y="4"/>
                    </a:lnTo>
                    <a:lnTo>
                      <a:pt x="2" y="19"/>
                    </a:lnTo>
                    <a:lnTo>
                      <a:pt x="0" y="13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02" name="Freeform 1214">
                <a:extLst>
                  <a:ext uri="{FF2B5EF4-FFF2-40B4-BE49-F238E27FC236}">
                    <a16:creationId xmlns:a16="http://schemas.microsoft.com/office/drawing/2014/main" id="{31A7C1D1-B983-E72D-074B-2C8440CFD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5" y="2597"/>
                <a:ext cx="30" cy="21"/>
              </a:xfrm>
              <a:custGeom>
                <a:avLst/>
                <a:gdLst>
                  <a:gd name="T0" fmla="*/ 26 w 30"/>
                  <a:gd name="T1" fmla="*/ 0 h 21"/>
                  <a:gd name="T2" fmla="*/ 30 w 30"/>
                  <a:gd name="T3" fmla="*/ 6 h 21"/>
                  <a:gd name="T4" fmla="*/ 3 w 30"/>
                  <a:gd name="T5" fmla="*/ 21 h 21"/>
                  <a:gd name="T6" fmla="*/ 0 w 30"/>
                  <a:gd name="T7" fmla="*/ 15 h 21"/>
                  <a:gd name="T8" fmla="*/ 26 w 30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"/>
                  <a:gd name="T16" fmla="*/ 0 h 21"/>
                  <a:gd name="T17" fmla="*/ 30 w 30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" h="21">
                    <a:moveTo>
                      <a:pt x="26" y="0"/>
                    </a:moveTo>
                    <a:lnTo>
                      <a:pt x="30" y="6"/>
                    </a:lnTo>
                    <a:lnTo>
                      <a:pt x="3" y="21"/>
                    </a:lnTo>
                    <a:lnTo>
                      <a:pt x="0" y="15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03" name="Freeform 1215">
                <a:extLst>
                  <a:ext uri="{FF2B5EF4-FFF2-40B4-BE49-F238E27FC236}">
                    <a16:creationId xmlns:a16="http://schemas.microsoft.com/office/drawing/2014/main" id="{0A9EE762-6A7D-86B5-D9C4-F714F0CFC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2574"/>
                <a:ext cx="30" cy="19"/>
              </a:xfrm>
              <a:custGeom>
                <a:avLst/>
                <a:gdLst>
                  <a:gd name="T0" fmla="*/ 27 w 30"/>
                  <a:gd name="T1" fmla="*/ 0 h 19"/>
                  <a:gd name="T2" fmla="*/ 30 w 30"/>
                  <a:gd name="T3" fmla="*/ 6 h 19"/>
                  <a:gd name="T4" fmla="*/ 4 w 30"/>
                  <a:gd name="T5" fmla="*/ 19 h 19"/>
                  <a:gd name="T6" fmla="*/ 0 w 30"/>
                  <a:gd name="T7" fmla="*/ 15 h 19"/>
                  <a:gd name="T8" fmla="*/ 27 w 30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"/>
                  <a:gd name="T16" fmla="*/ 0 h 19"/>
                  <a:gd name="T17" fmla="*/ 30 w 30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" h="19">
                    <a:moveTo>
                      <a:pt x="27" y="0"/>
                    </a:moveTo>
                    <a:lnTo>
                      <a:pt x="30" y="6"/>
                    </a:lnTo>
                    <a:lnTo>
                      <a:pt x="4" y="19"/>
                    </a:lnTo>
                    <a:lnTo>
                      <a:pt x="0" y="15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04" name="Freeform 1216">
                <a:extLst>
                  <a:ext uri="{FF2B5EF4-FFF2-40B4-BE49-F238E27FC236}">
                    <a16:creationId xmlns:a16="http://schemas.microsoft.com/office/drawing/2014/main" id="{3DE720D9-B29E-36CB-7D14-A5FA80D54E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1" y="2549"/>
                <a:ext cx="29" cy="21"/>
              </a:xfrm>
              <a:custGeom>
                <a:avLst/>
                <a:gdLst>
                  <a:gd name="T0" fmla="*/ 27 w 29"/>
                  <a:gd name="T1" fmla="*/ 0 h 21"/>
                  <a:gd name="T2" fmla="*/ 29 w 29"/>
                  <a:gd name="T3" fmla="*/ 6 h 21"/>
                  <a:gd name="T4" fmla="*/ 2 w 29"/>
                  <a:gd name="T5" fmla="*/ 21 h 21"/>
                  <a:gd name="T6" fmla="*/ 0 w 29"/>
                  <a:gd name="T7" fmla="*/ 15 h 21"/>
                  <a:gd name="T8" fmla="*/ 27 w 29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1"/>
                  <a:gd name="T17" fmla="*/ 29 w 29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1">
                    <a:moveTo>
                      <a:pt x="27" y="0"/>
                    </a:moveTo>
                    <a:lnTo>
                      <a:pt x="29" y="6"/>
                    </a:lnTo>
                    <a:lnTo>
                      <a:pt x="2" y="21"/>
                    </a:lnTo>
                    <a:lnTo>
                      <a:pt x="0" y="15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05" name="Freeform 1217">
                <a:extLst>
                  <a:ext uri="{FF2B5EF4-FFF2-40B4-BE49-F238E27FC236}">
                    <a16:creationId xmlns:a16="http://schemas.microsoft.com/office/drawing/2014/main" id="{2F0A48BF-92C0-379D-CBE8-20108B8FAE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2526"/>
                <a:ext cx="31" cy="21"/>
              </a:xfrm>
              <a:custGeom>
                <a:avLst/>
                <a:gdLst>
                  <a:gd name="T0" fmla="*/ 27 w 31"/>
                  <a:gd name="T1" fmla="*/ 0 h 21"/>
                  <a:gd name="T2" fmla="*/ 31 w 31"/>
                  <a:gd name="T3" fmla="*/ 6 h 21"/>
                  <a:gd name="T4" fmla="*/ 4 w 31"/>
                  <a:gd name="T5" fmla="*/ 21 h 21"/>
                  <a:gd name="T6" fmla="*/ 0 w 31"/>
                  <a:gd name="T7" fmla="*/ 15 h 21"/>
                  <a:gd name="T8" fmla="*/ 27 w 31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21"/>
                  <a:gd name="T17" fmla="*/ 31 w 31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21">
                    <a:moveTo>
                      <a:pt x="27" y="0"/>
                    </a:moveTo>
                    <a:lnTo>
                      <a:pt x="31" y="6"/>
                    </a:lnTo>
                    <a:lnTo>
                      <a:pt x="4" y="21"/>
                    </a:lnTo>
                    <a:lnTo>
                      <a:pt x="0" y="15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06" name="Freeform 1218">
                <a:extLst>
                  <a:ext uri="{FF2B5EF4-FFF2-40B4-BE49-F238E27FC236}">
                    <a16:creationId xmlns:a16="http://schemas.microsoft.com/office/drawing/2014/main" id="{C342C206-1014-B393-220C-6A1DDB00E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5" y="2503"/>
                <a:ext cx="31" cy="19"/>
              </a:xfrm>
              <a:custGeom>
                <a:avLst/>
                <a:gdLst>
                  <a:gd name="T0" fmla="*/ 27 w 31"/>
                  <a:gd name="T1" fmla="*/ 0 h 19"/>
                  <a:gd name="T2" fmla="*/ 31 w 31"/>
                  <a:gd name="T3" fmla="*/ 6 h 19"/>
                  <a:gd name="T4" fmla="*/ 4 w 31"/>
                  <a:gd name="T5" fmla="*/ 19 h 19"/>
                  <a:gd name="T6" fmla="*/ 0 w 31"/>
                  <a:gd name="T7" fmla="*/ 13 h 19"/>
                  <a:gd name="T8" fmla="*/ 27 w 31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19"/>
                  <a:gd name="T17" fmla="*/ 31 w 31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19">
                    <a:moveTo>
                      <a:pt x="27" y="0"/>
                    </a:moveTo>
                    <a:lnTo>
                      <a:pt x="31" y="6"/>
                    </a:lnTo>
                    <a:lnTo>
                      <a:pt x="4" y="19"/>
                    </a:lnTo>
                    <a:lnTo>
                      <a:pt x="0" y="13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07" name="Freeform 1219">
                <a:extLst>
                  <a:ext uri="{FF2B5EF4-FFF2-40B4-BE49-F238E27FC236}">
                    <a16:creationId xmlns:a16="http://schemas.microsoft.com/office/drawing/2014/main" id="{7BA82794-0F39-D0F3-718A-B51D82E01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9" y="2478"/>
                <a:ext cx="29" cy="21"/>
              </a:xfrm>
              <a:custGeom>
                <a:avLst/>
                <a:gdLst>
                  <a:gd name="T0" fmla="*/ 27 w 29"/>
                  <a:gd name="T1" fmla="*/ 0 h 21"/>
                  <a:gd name="T2" fmla="*/ 29 w 29"/>
                  <a:gd name="T3" fmla="*/ 6 h 21"/>
                  <a:gd name="T4" fmla="*/ 2 w 29"/>
                  <a:gd name="T5" fmla="*/ 21 h 21"/>
                  <a:gd name="T6" fmla="*/ 0 w 29"/>
                  <a:gd name="T7" fmla="*/ 15 h 21"/>
                  <a:gd name="T8" fmla="*/ 27 w 29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1"/>
                  <a:gd name="T17" fmla="*/ 29 w 29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1">
                    <a:moveTo>
                      <a:pt x="27" y="0"/>
                    </a:moveTo>
                    <a:lnTo>
                      <a:pt x="29" y="6"/>
                    </a:lnTo>
                    <a:lnTo>
                      <a:pt x="2" y="21"/>
                    </a:lnTo>
                    <a:lnTo>
                      <a:pt x="0" y="15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08" name="Freeform 1220">
                <a:extLst>
                  <a:ext uri="{FF2B5EF4-FFF2-40B4-BE49-F238E27FC236}">
                    <a16:creationId xmlns:a16="http://schemas.microsoft.com/office/drawing/2014/main" id="{290EC2F3-B246-8C80-AEF1-49A4D7820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2455"/>
                <a:ext cx="30" cy="21"/>
              </a:xfrm>
              <a:custGeom>
                <a:avLst/>
                <a:gdLst>
                  <a:gd name="T0" fmla="*/ 27 w 30"/>
                  <a:gd name="T1" fmla="*/ 0 h 21"/>
                  <a:gd name="T2" fmla="*/ 30 w 30"/>
                  <a:gd name="T3" fmla="*/ 6 h 21"/>
                  <a:gd name="T4" fmla="*/ 3 w 30"/>
                  <a:gd name="T5" fmla="*/ 21 h 21"/>
                  <a:gd name="T6" fmla="*/ 0 w 30"/>
                  <a:gd name="T7" fmla="*/ 15 h 21"/>
                  <a:gd name="T8" fmla="*/ 27 w 30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"/>
                  <a:gd name="T16" fmla="*/ 0 h 21"/>
                  <a:gd name="T17" fmla="*/ 30 w 30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" h="21">
                    <a:moveTo>
                      <a:pt x="27" y="0"/>
                    </a:moveTo>
                    <a:lnTo>
                      <a:pt x="30" y="6"/>
                    </a:lnTo>
                    <a:lnTo>
                      <a:pt x="3" y="21"/>
                    </a:lnTo>
                    <a:lnTo>
                      <a:pt x="0" y="15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09" name="Freeform 1221">
                <a:extLst>
                  <a:ext uri="{FF2B5EF4-FFF2-40B4-BE49-F238E27FC236}">
                    <a16:creationId xmlns:a16="http://schemas.microsoft.com/office/drawing/2014/main" id="{67AE7416-652F-BD0B-506D-0BFCEEB7E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" y="2432"/>
                <a:ext cx="31" cy="19"/>
              </a:xfrm>
              <a:custGeom>
                <a:avLst/>
                <a:gdLst>
                  <a:gd name="T0" fmla="*/ 27 w 31"/>
                  <a:gd name="T1" fmla="*/ 0 h 19"/>
                  <a:gd name="T2" fmla="*/ 31 w 31"/>
                  <a:gd name="T3" fmla="*/ 4 h 19"/>
                  <a:gd name="T4" fmla="*/ 4 w 31"/>
                  <a:gd name="T5" fmla="*/ 19 h 19"/>
                  <a:gd name="T6" fmla="*/ 0 w 31"/>
                  <a:gd name="T7" fmla="*/ 13 h 19"/>
                  <a:gd name="T8" fmla="*/ 27 w 31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19"/>
                  <a:gd name="T17" fmla="*/ 31 w 31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19">
                    <a:moveTo>
                      <a:pt x="27" y="0"/>
                    </a:moveTo>
                    <a:lnTo>
                      <a:pt x="31" y="4"/>
                    </a:lnTo>
                    <a:lnTo>
                      <a:pt x="4" y="19"/>
                    </a:lnTo>
                    <a:lnTo>
                      <a:pt x="0" y="13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10" name="Freeform 1222">
                <a:extLst>
                  <a:ext uri="{FF2B5EF4-FFF2-40B4-BE49-F238E27FC236}">
                    <a16:creationId xmlns:a16="http://schemas.microsoft.com/office/drawing/2014/main" id="{52A3F31D-418E-1066-C07C-989B270B3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8" y="2407"/>
                <a:ext cx="29" cy="21"/>
              </a:xfrm>
              <a:custGeom>
                <a:avLst/>
                <a:gdLst>
                  <a:gd name="T0" fmla="*/ 27 w 29"/>
                  <a:gd name="T1" fmla="*/ 0 h 21"/>
                  <a:gd name="T2" fmla="*/ 29 w 29"/>
                  <a:gd name="T3" fmla="*/ 6 h 21"/>
                  <a:gd name="T4" fmla="*/ 2 w 29"/>
                  <a:gd name="T5" fmla="*/ 21 h 21"/>
                  <a:gd name="T6" fmla="*/ 0 w 29"/>
                  <a:gd name="T7" fmla="*/ 15 h 21"/>
                  <a:gd name="T8" fmla="*/ 27 w 29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1"/>
                  <a:gd name="T17" fmla="*/ 29 w 29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1">
                    <a:moveTo>
                      <a:pt x="27" y="0"/>
                    </a:moveTo>
                    <a:lnTo>
                      <a:pt x="29" y="6"/>
                    </a:lnTo>
                    <a:lnTo>
                      <a:pt x="2" y="21"/>
                    </a:lnTo>
                    <a:lnTo>
                      <a:pt x="0" y="15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11" name="Freeform 1223">
                <a:extLst>
                  <a:ext uri="{FF2B5EF4-FFF2-40B4-BE49-F238E27FC236}">
                    <a16:creationId xmlns:a16="http://schemas.microsoft.com/office/drawing/2014/main" id="{C5CEE442-66FB-59CB-BCED-968B8004C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" y="2384"/>
                <a:ext cx="31" cy="19"/>
              </a:xfrm>
              <a:custGeom>
                <a:avLst/>
                <a:gdLst>
                  <a:gd name="T0" fmla="*/ 27 w 31"/>
                  <a:gd name="T1" fmla="*/ 0 h 19"/>
                  <a:gd name="T2" fmla="*/ 31 w 31"/>
                  <a:gd name="T3" fmla="*/ 6 h 19"/>
                  <a:gd name="T4" fmla="*/ 4 w 31"/>
                  <a:gd name="T5" fmla="*/ 19 h 19"/>
                  <a:gd name="T6" fmla="*/ 0 w 31"/>
                  <a:gd name="T7" fmla="*/ 15 h 19"/>
                  <a:gd name="T8" fmla="*/ 27 w 31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19"/>
                  <a:gd name="T17" fmla="*/ 31 w 31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19">
                    <a:moveTo>
                      <a:pt x="27" y="0"/>
                    </a:moveTo>
                    <a:lnTo>
                      <a:pt x="31" y="6"/>
                    </a:lnTo>
                    <a:lnTo>
                      <a:pt x="4" y="19"/>
                    </a:lnTo>
                    <a:lnTo>
                      <a:pt x="0" y="15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12" name="Freeform 1224">
                <a:extLst>
                  <a:ext uri="{FF2B5EF4-FFF2-40B4-BE49-F238E27FC236}">
                    <a16:creationId xmlns:a16="http://schemas.microsoft.com/office/drawing/2014/main" id="{790DEBAD-8498-4563-A321-BD6C69E3D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2" y="2368"/>
                <a:ext cx="14" cy="12"/>
              </a:xfrm>
              <a:custGeom>
                <a:avLst/>
                <a:gdLst>
                  <a:gd name="T0" fmla="*/ 12 w 14"/>
                  <a:gd name="T1" fmla="*/ 0 h 12"/>
                  <a:gd name="T2" fmla="*/ 0 w 14"/>
                  <a:gd name="T3" fmla="*/ 6 h 12"/>
                  <a:gd name="T4" fmla="*/ 4 w 14"/>
                  <a:gd name="T5" fmla="*/ 12 h 12"/>
                  <a:gd name="T6" fmla="*/ 14 w 14"/>
                  <a:gd name="T7" fmla="*/ 6 h 12"/>
                  <a:gd name="T8" fmla="*/ 12 w 14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2"/>
                  <a:gd name="T17" fmla="*/ 14 w 14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2">
                    <a:moveTo>
                      <a:pt x="12" y="0"/>
                    </a:moveTo>
                    <a:lnTo>
                      <a:pt x="0" y="6"/>
                    </a:lnTo>
                    <a:lnTo>
                      <a:pt x="4" y="12"/>
                    </a:lnTo>
                    <a:lnTo>
                      <a:pt x="14" y="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13" name="Freeform 1225">
                <a:extLst>
                  <a:ext uri="{FF2B5EF4-FFF2-40B4-BE49-F238E27FC236}">
                    <a16:creationId xmlns:a16="http://schemas.microsoft.com/office/drawing/2014/main" id="{45C2C95F-B204-33AC-3771-7B58E4729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7" y="1829"/>
                <a:ext cx="460" cy="161"/>
              </a:xfrm>
              <a:custGeom>
                <a:avLst/>
                <a:gdLst>
                  <a:gd name="T0" fmla="*/ 460 w 460"/>
                  <a:gd name="T1" fmla="*/ 6 h 161"/>
                  <a:gd name="T2" fmla="*/ 455 w 460"/>
                  <a:gd name="T3" fmla="*/ 4 h 161"/>
                  <a:gd name="T4" fmla="*/ 434 w 460"/>
                  <a:gd name="T5" fmla="*/ 19 h 161"/>
                  <a:gd name="T6" fmla="*/ 412 w 460"/>
                  <a:gd name="T7" fmla="*/ 34 h 161"/>
                  <a:gd name="T8" fmla="*/ 389 w 460"/>
                  <a:gd name="T9" fmla="*/ 48 h 161"/>
                  <a:gd name="T10" fmla="*/ 366 w 460"/>
                  <a:gd name="T11" fmla="*/ 63 h 161"/>
                  <a:gd name="T12" fmla="*/ 340 w 460"/>
                  <a:gd name="T13" fmla="*/ 75 h 161"/>
                  <a:gd name="T14" fmla="*/ 313 w 460"/>
                  <a:gd name="T15" fmla="*/ 88 h 161"/>
                  <a:gd name="T16" fmla="*/ 284 w 460"/>
                  <a:gd name="T17" fmla="*/ 100 h 161"/>
                  <a:gd name="T18" fmla="*/ 255 w 460"/>
                  <a:gd name="T19" fmla="*/ 109 h 161"/>
                  <a:gd name="T20" fmla="*/ 224 w 460"/>
                  <a:gd name="T21" fmla="*/ 119 h 161"/>
                  <a:gd name="T22" fmla="*/ 194 w 460"/>
                  <a:gd name="T23" fmla="*/ 127 h 161"/>
                  <a:gd name="T24" fmla="*/ 161 w 460"/>
                  <a:gd name="T25" fmla="*/ 134 h 161"/>
                  <a:gd name="T26" fmla="*/ 130 w 460"/>
                  <a:gd name="T27" fmla="*/ 140 h 161"/>
                  <a:gd name="T28" fmla="*/ 98 w 460"/>
                  <a:gd name="T29" fmla="*/ 146 h 161"/>
                  <a:gd name="T30" fmla="*/ 65 w 460"/>
                  <a:gd name="T31" fmla="*/ 150 h 161"/>
                  <a:gd name="T32" fmla="*/ 33 w 460"/>
                  <a:gd name="T33" fmla="*/ 152 h 161"/>
                  <a:gd name="T34" fmla="*/ 0 w 460"/>
                  <a:gd name="T35" fmla="*/ 152 h 161"/>
                  <a:gd name="T36" fmla="*/ 0 w 460"/>
                  <a:gd name="T37" fmla="*/ 161 h 161"/>
                  <a:gd name="T38" fmla="*/ 33 w 460"/>
                  <a:gd name="T39" fmla="*/ 161 h 161"/>
                  <a:gd name="T40" fmla="*/ 65 w 460"/>
                  <a:gd name="T41" fmla="*/ 157 h 161"/>
                  <a:gd name="T42" fmla="*/ 98 w 460"/>
                  <a:gd name="T43" fmla="*/ 155 h 161"/>
                  <a:gd name="T44" fmla="*/ 130 w 460"/>
                  <a:gd name="T45" fmla="*/ 150 h 161"/>
                  <a:gd name="T46" fmla="*/ 163 w 460"/>
                  <a:gd name="T47" fmla="*/ 144 h 161"/>
                  <a:gd name="T48" fmla="*/ 196 w 460"/>
                  <a:gd name="T49" fmla="*/ 136 h 161"/>
                  <a:gd name="T50" fmla="*/ 226 w 460"/>
                  <a:gd name="T51" fmla="*/ 129 h 161"/>
                  <a:gd name="T52" fmla="*/ 257 w 460"/>
                  <a:gd name="T53" fmla="*/ 119 h 161"/>
                  <a:gd name="T54" fmla="*/ 288 w 460"/>
                  <a:gd name="T55" fmla="*/ 107 h 161"/>
                  <a:gd name="T56" fmla="*/ 317 w 460"/>
                  <a:gd name="T57" fmla="*/ 96 h 161"/>
                  <a:gd name="T58" fmla="*/ 343 w 460"/>
                  <a:gd name="T59" fmla="*/ 84 h 161"/>
                  <a:gd name="T60" fmla="*/ 370 w 460"/>
                  <a:gd name="T61" fmla="*/ 71 h 161"/>
                  <a:gd name="T62" fmla="*/ 395 w 460"/>
                  <a:gd name="T63" fmla="*/ 56 h 161"/>
                  <a:gd name="T64" fmla="*/ 418 w 460"/>
                  <a:gd name="T65" fmla="*/ 42 h 161"/>
                  <a:gd name="T66" fmla="*/ 439 w 460"/>
                  <a:gd name="T67" fmla="*/ 27 h 161"/>
                  <a:gd name="T68" fmla="*/ 460 w 460"/>
                  <a:gd name="T69" fmla="*/ 11 h 161"/>
                  <a:gd name="T70" fmla="*/ 453 w 460"/>
                  <a:gd name="T71" fmla="*/ 9 h 161"/>
                  <a:gd name="T72" fmla="*/ 460 w 460"/>
                  <a:gd name="T73" fmla="*/ 6 h 161"/>
                  <a:gd name="T74" fmla="*/ 459 w 460"/>
                  <a:gd name="T75" fmla="*/ 0 h 161"/>
                  <a:gd name="T76" fmla="*/ 455 w 460"/>
                  <a:gd name="T77" fmla="*/ 4 h 161"/>
                  <a:gd name="T78" fmla="*/ 460 w 460"/>
                  <a:gd name="T79" fmla="*/ 6 h 16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60"/>
                  <a:gd name="T121" fmla="*/ 0 h 161"/>
                  <a:gd name="T122" fmla="*/ 460 w 460"/>
                  <a:gd name="T123" fmla="*/ 161 h 16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60" h="161">
                    <a:moveTo>
                      <a:pt x="460" y="6"/>
                    </a:moveTo>
                    <a:lnTo>
                      <a:pt x="455" y="4"/>
                    </a:lnTo>
                    <a:lnTo>
                      <a:pt x="434" y="19"/>
                    </a:lnTo>
                    <a:lnTo>
                      <a:pt x="412" y="34"/>
                    </a:lnTo>
                    <a:lnTo>
                      <a:pt x="389" y="48"/>
                    </a:lnTo>
                    <a:lnTo>
                      <a:pt x="366" y="63"/>
                    </a:lnTo>
                    <a:lnTo>
                      <a:pt x="340" y="75"/>
                    </a:lnTo>
                    <a:lnTo>
                      <a:pt x="313" y="88"/>
                    </a:lnTo>
                    <a:lnTo>
                      <a:pt x="284" y="100"/>
                    </a:lnTo>
                    <a:lnTo>
                      <a:pt x="255" y="109"/>
                    </a:lnTo>
                    <a:lnTo>
                      <a:pt x="224" y="119"/>
                    </a:lnTo>
                    <a:lnTo>
                      <a:pt x="194" y="127"/>
                    </a:lnTo>
                    <a:lnTo>
                      <a:pt x="161" y="134"/>
                    </a:lnTo>
                    <a:lnTo>
                      <a:pt x="130" y="140"/>
                    </a:lnTo>
                    <a:lnTo>
                      <a:pt x="98" y="146"/>
                    </a:lnTo>
                    <a:lnTo>
                      <a:pt x="65" y="150"/>
                    </a:lnTo>
                    <a:lnTo>
                      <a:pt x="33" y="152"/>
                    </a:lnTo>
                    <a:lnTo>
                      <a:pt x="0" y="152"/>
                    </a:lnTo>
                    <a:lnTo>
                      <a:pt x="0" y="161"/>
                    </a:lnTo>
                    <a:lnTo>
                      <a:pt x="33" y="161"/>
                    </a:lnTo>
                    <a:lnTo>
                      <a:pt x="65" y="157"/>
                    </a:lnTo>
                    <a:lnTo>
                      <a:pt x="98" y="155"/>
                    </a:lnTo>
                    <a:lnTo>
                      <a:pt x="130" y="150"/>
                    </a:lnTo>
                    <a:lnTo>
                      <a:pt x="163" y="144"/>
                    </a:lnTo>
                    <a:lnTo>
                      <a:pt x="196" y="136"/>
                    </a:lnTo>
                    <a:lnTo>
                      <a:pt x="226" y="129"/>
                    </a:lnTo>
                    <a:lnTo>
                      <a:pt x="257" y="119"/>
                    </a:lnTo>
                    <a:lnTo>
                      <a:pt x="288" y="107"/>
                    </a:lnTo>
                    <a:lnTo>
                      <a:pt x="317" y="96"/>
                    </a:lnTo>
                    <a:lnTo>
                      <a:pt x="343" y="84"/>
                    </a:lnTo>
                    <a:lnTo>
                      <a:pt x="370" y="71"/>
                    </a:lnTo>
                    <a:lnTo>
                      <a:pt x="395" y="56"/>
                    </a:lnTo>
                    <a:lnTo>
                      <a:pt x="418" y="42"/>
                    </a:lnTo>
                    <a:lnTo>
                      <a:pt x="439" y="27"/>
                    </a:lnTo>
                    <a:lnTo>
                      <a:pt x="460" y="11"/>
                    </a:lnTo>
                    <a:lnTo>
                      <a:pt x="453" y="9"/>
                    </a:lnTo>
                    <a:lnTo>
                      <a:pt x="460" y="6"/>
                    </a:lnTo>
                    <a:lnTo>
                      <a:pt x="459" y="0"/>
                    </a:lnTo>
                    <a:lnTo>
                      <a:pt x="455" y="4"/>
                    </a:lnTo>
                    <a:lnTo>
                      <a:pt x="460" y="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14" name="Freeform 1226">
                <a:extLst>
                  <a:ext uri="{FF2B5EF4-FFF2-40B4-BE49-F238E27FC236}">
                    <a16:creationId xmlns:a16="http://schemas.microsoft.com/office/drawing/2014/main" id="{112A46B9-60B1-2A78-2BA6-CD1878897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0" y="1835"/>
                <a:ext cx="153" cy="816"/>
              </a:xfrm>
              <a:custGeom>
                <a:avLst/>
                <a:gdLst>
                  <a:gd name="T0" fmla="*/ 134 w 153"/>
                  <a:gd name="T1" fmla="*/ 816 h 816"/>
                  <a:gd name="T2" fmla="*/ 136 w 153"/>
                  <a:gd name="T3" fmla="*/ 814 h 816"/>
                  <a:gd name="T4" fmla="*/ 144 w 153"/>
                  <a:gd name="T5" fmla="*/ 772 h 816"/>
                  <a:gd name="T6" fmla="*/ 149 w 153"/>
                  <a:gd name="T7" fmla="*/ 729 h 816"/>
                  <a:gd name="T8" fmla="*/ 151 w 153"/>
                  <a:gd name="T9" fmla="*/ 687 h 816"/>
                  <a:gd name="T10" fmla="*/ 153 w 153"/>
                  <a:gd name="T11" fmla="*/ 643 h 816"/>
                  <a:gd name="T12" fmla="*/ 151 w 153"/>
                  <a:gd name="T13" fmla="*/ 599 h 816"/>
                  <a:gd name="T14" fmla="*/ 149 w 153"/>
                  <a:gd name="T15" fmla="*/ 553 h 816"/>
                  <a:gd name="T16" fmla="*/ 144 w 153"/>
                  <a:gd name="T17" fmla="*/ 505 h 816"/>
                  <a:gd name="T18" fmla="*/ 136 w 153"/>
                  <a:gd name="T19" fmla="*/ 457 h 816"/>
                  <a:gd name="T20" fmla="*/ 128 w 153"/>
                  <a:gd name="T21" fmla="*/ 407 h 816"/>
                  <a:gd name="T22" fmla="*/ 117 w 153"/>
                  <a:gd name="T23" fmla="*/ 355 h 816"/>
                  <a:gd name="T24" fmla="*/ 103 w 153"/>
                  <a:gd name="T25" fmla="*/ 301 h 816"/>
                  <a:gd name="T26" fmla="*/ 88 w 153"/>
                  <a:gd name="T27" fmla="*/ 245 h 816"/>
                  <a:gd name="T28" fmla="*/ 71 w 153"/>
                  <a:gd name="T29" fmla="*/ 188 h 816"/>
                  <a:gd name="T30" fmla="*/ 52 w 153"/>
                  <a:gd name="T31" fmla="*/ 128 h 816"/>
                  <a:gd name="T32" fmla="*/ 30 w 153"/>
                  <a:gd name="T33" fmla="*/ 65 h 816"/>
                  <a:gd name="T34" fmla="*/ 7 w 153"/>
                  <a:gd name="T35" fmla="*/ 0 h 816"/>
                  <a:gd name="T36" fmla="*/ 0 w 153"/>
                  <a:gd name="T37" fmla="*/ 3 h 816"/>
                  <a:gd name="T38" fmla="*/ 23 w 153"/>
                  <a:gd name="T39" fmla="*/ 69 h 816"/>
                  <a:gd name="T40" fmla="*/ 44 w 153"/>
                  <a:gd name="T41" fmla="*/ 130 h 816"/>
                  <a:gd name="T42" fmla="*/ 63 w 153"/>
                  <a:gd name="T43" fmla="*/ 190 h 816"/>
                  <a:gd name="T44" fmla="*/ 80 w 153"/>
                  <a:gd name="T45" fmla="*/ 247 h 816"/>
                  <a:gd name="T46" fmla="*/ 94 w 153"/>
                  <a:gd name="T47" fmla="*/ 303 h 816"/>
                  <a:gd name="T48" fmla="*/ 107 w 153"/>
                  <a:gd name="T49" fmla="*/ 357 h 816"/>
                  <a:gd name="T50" fmla="*/ 119 w 153"/>
                  <a:gd name="T51" fmla="*/ 409 h 816"/>
                  <a:gd name="T52" fmla="*/ 128 w 153"/>
                  <a:gd name="T53" fmla="*/ 459 h 816"/>
                  <a:gd name="T54" fmla="*/ 134 w 153"/>
                  <a:gd name="T55" fmla="*/ 507 h 816"/>
                  <a:gd name="T56" fmla="*/ 140 w 153"/>
                  <a:gd name="T57" fmla="*/ 553 h 816"/>
                  <a:gd name="T58" fmla="*/ 142 w 153"/>
                  <a:gd name="T59" fmla="*/ 599 h 816"/>
                  <a:gd name="T60" fmla="*/ 144 w 153"/>
                  <a:gd name="T61" fmla="*/ 643 h 816"/>
                  <a:gd name="T62" fmla="*/ 142 w 153"/>
                  <a:gd name="T63" fmla="*/ 685 h 816"/>
                  <a:gd name="T64" fmla="*/ 140 w 153"/>
                  <a:gd name="T65" fmla="*/ 729 h 816"/>
                  <a:gd name="T66" fmla="*/ 134 w 153"/>
                  <a:gd name="T67" fmla="*/ 770 h 816"/>
                  <a:gd name="T68" fmla="*/ 128 w 153"/>
                  <a:gd name="T69" fmla="*/ 812 h 816"/>
                  <a:gd name="T70" fmla="*/ 130 w 153"/>
                  <a:gd name="T71" fmla="*/ 810 h 816"/>
                  <a:gd name="T72" fmla="*/ 134 w 153"/>
                  <a:gd name="T73" fmla="*/ 816 h 81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53"/>
                  <a:gd name="T112" fmla="*/ 0 h 816"/>
                  <a:gd name="T113" fmla="*/ 153 w 153"/>
                  <a:gd name="T114" fmla="*/ 816 h 81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53" h="816">
                    <a:moveTo>
                      <a:pt x="134" y="816"/>
                    </a:moveTo>
                    <a:lnTo>
                      <a:pt x="136" y="814"/>
                    </a:lnTo>
                    <a:lnTo>
                      <a:pt x="144" y="772"/>
                    </a:lnTo>
                    <a:lnTo>
                      <a:pt x="149" y="729"/>
                    </a:lnTo>
                    <a:lnTo>
                      <a:pt x="151" y="687"/>
                    </a:lnTo>
                    <a:lnTo>
                      <a:pt x="153" y="643"/>
                    </a:lnTo>
                    <a:lnTo>
                      <a:pt x="151" y="599"/>
                    </a:lnTo>
                    <a:lnTo>
                      <a:pt x="149" y="553"/>
                    </a:lnTo>
                    <a:lnTo>
                      <a:pt x="144" y="505"/>
                    </a:lnTo>
                    <a:lnTo>
                      <a:pt x="136" y="457"/>
                    </a:lnTo>
                    <a:lnTo>
                      <a:pt x="128" y="407"/>
                    </a:lnTo>
                    <a:lnTo>
                      <a:pt x="117" y="355"/>
                    </a:lnTo>
                    <a:lnTo>
                      <a:pt x="103" y="301"/>
                    </a:lnTo>
                    <a:lnTo>
                      <a:pt x="88" y="245"/>
                    </a:lnTo>
                    <a:lnTo>
                      <a:pt x="71" y="188"/>
                    </a:lnTo>
                    <a:lnTo>
                      <a:pt x="52" y="128"/>
                    </a:lnTo>
                    <a:lnTo>
                      <a:pt x="30" y="65"/>
                    </a:lnTo>
                    <a:lnTo>
                      <a:pt x="7" y="0"/>
                    </a:lnTo>
                    <a:lnTo>
                      <a:pt x="0" y="3"/>
                    </a:lnTo>
                    <a:lnTo>
                      <a:pt x="23" y="69"/>
                    </a:lnTo>
                    <a:lnTo>
                      <a:pt x="44" y="130"/>
                    </a:lnTo>
                    <a:lnTo>
                      <a:pt x="63" y="190"/>
                    </a:lnTo>
                    <a:lnTo>
                      <a:pt x="80" y="247"/>
                    </a:lnTo>
                    <a:lnTo>
                      <a:pt x="94" y="303"/>
                    </a:lnTo>
                    <a:lnTo>
                      <a:pt x="107" y="357"/>
                    </a:lnTo>
                    <a:lnTo>
                      <a:pt x="119" y="409"/>
                    </a:lnTo>
                    <a:lnTo>
                      <a:pt x="128" y="459"/>
                    </a:lnTo>
                    <a:lnTo>
                      <a:pt x="134" y="507"/>
                    </a:lnTo>
                    <a:lnTo>
                      <a:pt x="140" y="553"/>
                    </a:lnTo>
                    <a:lnTo>
                      <a:pt x="142" y="599"/>
                    </a:lnTo>
                    <a:lnTo>
                      <a:pt x="144" y="643"/>
                    </a:lnTo>
                    <a:lnTo>
                      <a:pt x="142" y="685"/>
                    </a:lnTo>
                    <a:lnTo>
                      <a:pt x="140" y="729"/>
                    </a:lnTo>
                    <a:lnTo>
                      <a:pt x="134" y="770"/>
                    </a:lnTo>
                    <a:lnTo>
                      <a:pt x="128" y="812"/>
                    </a:lnTo>
                    <a:lnTo>
                      <a:pt x="130" y="810"/>
                    </a:lnTo>
                    <a:lnTo>
                      <a:pt x="134" y="81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15" name="Freeform 1227">
                <a:extLst>
                  <a:ext uri="{FF2B5EF4-FFF2-40B4-BE49-F238E27FC236}">
                    <a16:creationId xmlns:a16="http://schemas.microsoft.com/office/drawing/2014/main" id="{2CFDD523-0157-174D-56FB-EC935A7CFD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2645"/>
                <a:ext cx="838" cy="129"/>
              </a:xfrm>
              <a:custGeom>
                <a:avLst/>
                <a:gdLst>
                  <a:gd name="T0" fmla="*/ 3 w 838"/>
                  <a:gd name="T1" fmla="*/ 42 h 129"/>
                  <a:gd name="T2" fmla="*/ 3 w 838"/>
                  <a:gd name="T3" fmla="*/ 50 h 129"/>
                  <a:gd name="T4" fmla="*/ 17 w 838"/>
                  <a:gd name="T5" fmla="*/ 59 h 129"/>
                  <a:gd name="T6" fmla="*/ 32 w 838"/>
                  <a:gd name="T7" fmla="*/ 69 h 129"/>
                  <a:gd name="T8" fmla="*/ 49 w 838"/>
                  <a:gd name="T9" fmla="*/ 79 h 129"/>
                  <a:gd name="T10" fmla="*/ 69 w 838"/>
                  <a:gd name="T11" fmla="*/ 86 h 129"/>
                  <a:gd name="T12" fmla="*/ 90 w 838"/>
                  <a:gd name="T13" fmla="*/ 94 h 129"/>
                  <a:gd name="T14" fmla="*/ 113 w 838"/>
                  <a:gd name="T15" fmla="*/ 100 h 129"/>
                  <a:gd name="T16" fmla="*/ 136 w 838"/>
                  <a:gd name="T17" fmla="*/ 106 h 129"/>
                  <a:gd name="T18" fmla="*/ 161 w 838"/>
                  <a:gd name="T19" fmla="*/ 111 h 129"/>
                  <a:gd name="T20" fmla="*/ 214 w 838"/>
                  <a:gd name="T21" fmla="*/ 119 h 129"/>
                  <a:gd name="T22" fmla="*/ 272 w 838"/>
                  <a:gd name="T23" fmla="*/ 125 h 129"/>
                  <a:gd name="T24" fmla="*/ 331 w 838"/>
                  <a:gd name="T25" fmla="*/ 129 h 129"/>
                  <a:gd name="T26" fmla="*/ 393 w 838"/>
                  <a:gd name="T27" fmla="*/ 127 h 129"/>
                  <a:gd name="T28" fmla="*/ 456 w 838"/>
                  <a:gd name="T29" fmla="*/ 123 h 129"/>
                  <a:gd name="T30" fmla="*/ 520 w 838"/>
                  <a:gd name="T31" fmla="*/ 117 h 129"/>
                  <a:gd name="T32" fmla="*/ 581 w 838"/>
                  <a:gd name="T33" fmla="*/ 107 h 129"/>
                  <a:gd name="T34" fmla="*/ 640 w 838"/>
                  <a:gd name="T35" fmla="*/ 94 h 129"/>
                  <a:gd name="T36" fmla="*/ 669 w 838"/>
                  <a:gd name="T37" fmla="*/ 86 h 129"/>
                  <a:gd name="T38" fmla="*/ 696 w 838"/>
                  <a:gd name="T39" fmla="*/ 77 h 129"/>
                  <a:gd name="T40" fmla="*/ 723 w 838"/>
                  <a:gd name="T41" fmla="*/ 67 h 129"/>
                  <a:gd name="T42" fmla="*/ 750 w 838"/>
                  <a:gd name="T43" fmla="*/ 58 h 129"/>
                  <a:gd name="T44" fmla="*/ 773 w 838"/>
                  <a:gd name="T45" fmla="*/ 46 h 129"/>
                  <a:gd name="T46" fmla="*/ 798 w 838"/>
                  <a:gd name="T47" fmla="*/ 34 h 129"/>
                  <a:gd name="T48" fmla="*/ 819 w 838"/>
                  <a:gd name="T49" fmla="*/ 21 h 129"/>
                  <a:gd name="T50" fmla="*/ 838 w 838"/>
                  <a:gd name="T51" fmla="*/ 6 h 129"/>
                  <a:gd name="T52" fmla="*/ 834 w 838"/>
                  <a:gd name="T53" fmla="*/ 0 h 129"/>
                  <a:gd name="T54" fmla="*/ 813 w 838"/>
                  <a:gd name="T55" fmla="*/ 13 h 129"/>
                  <a:gd name="T56" fmla="*/ 792 w 838"/>
                  <a:gd name="T57" fmla="*/ 25 h 129"/>
                  <a:gd name="T58" fmla="*/ 769 w 838"/>
                  <a:gd name="T59" fmla="*/ 38 h 129"/>
                  <a:gd name="T60" fmla="*/ 746 w 838"/>
                  <a:gd name="T61" fmla="*/ 50 h 129"/>
                  <a:gd name="T62" fmla="*/ 721 w 838"/>
                  <a:gd name="T63" fmla="*/ 59 h 129"/>
                  <a:gd name="T64" fmla="*/ 694 w 838"/>
                  <a:gd name="T65" fmla="*/ 69 h 129"/>
                  <a:gd name="T66" fmla="*/ 665 w 838"/>
                  <a:gd name="T67" fmla="*/ 77 h 129"/>
                  <a:gd name="T68" fmla="*/ 639 w 838"/>
                  <a:gd name="T69" fmla="*/ 84 h 129"/>
                  <a:gd name="T70" fmla="*/ 579 w 838"/>
                  <a:gd name="T71" fmla="*/ 98 h 129"/>
                  <a:gd name="T72" fmla="*/ 518 w 838"/>
                  <a:gd name="T73" fmla="*/ 107 h 129"/>
                  <a:gd name="T74" fmla="*/ 456 w 838"/>
                  <a:gd name="T75" fmla="*/ 115 h 129"/>
                  <a:gd name="T76" fmla="*/ 393 w 838"/>
                  <a:gd name="T77" fmla="*/ 119 h 129"/>
                  <a:gd name="T78" fmla="*/ 331 w 838"/>
                  <a:gd name="T79" fmla="*/ 119 h 129"/>
                  <a:gd name="T80" fmla="*/ 272 w 838"/>
                  <a:gd name="T81" fmla="*/ 117 h 129"/>
                  <a:gd name="T82" fmla="*/ 216 w 838"/>
                  <a:gd name="T83" fmla="*/ 111 h 129"/>
                  <a:gd name="T84" fmla="*/ 163 w 838"/>
                  <a:gd name="T85" fmla="*/ 102 h 129"/>
                  <a:gd name="T86" fmla="*/ 138 w 838"/>
                  <a:gd name="T87" fmla="*/ 98 h 129"/>
                  <a:gd name="T88" fmla="*/ 115 w 838"/>
                  <a:gd name="T89" fmla="*/ 92 h 129"/>
                  <a:gd name="T90" fmla="*/ 94 w 838"/>
                  <a:gd name="T91" fmla="*/ 84 h 129"/>
                  <a:gd name="T92" fmla="*/ 72 w 838"/>
                  <a:gd name="T93" fmla="*/ 77 h 129"/>
                  <a:gd name="T94" fmla="*/ 53 w 838"/>
                  <a:gd name="T95" fmla="*/ 69 h 129"/>
                  <a:gd name="T96" fmla="*/ 36 w 838"/>
                  <a:gd name="T97" fmla="*/ 61 h 129"/>
                  <a:gd name="T98" fmla="*/ 23 w 838"/>
                  <a:gd name="T99" fmla="*/ 52 h 129"/>
                  <a:gd name="T100" fmla="*/ 9 w 838"/>
                  <a:gd name="T101" fmla="*/ 42 h 129"/>
                  <a:gd name="T102" fmla="*/ 9 w 838"/>
                  <a:gd name="T103" fmla="*/ 50 h 129"/>
                  <a:gd name="T104" fmla="*/ 3 w 838"/>
                  <a:gd name="T105" fmla="*/ 42 h 129"/>
                  <a:gd name="T106" fmla="*/ 0 w 838"/>
                  <a:gd name="T107" fmla="*/ 46 h 129"/>
                  <a:gd name="T108" fmla="*/ 3 w 838"/>
                  <a:gd name="T109" fmla="*/ 50 h 129"/>
                  <a:gd name="T110" fmla="*/ 3 w 838"/>
                  <a:gd name="T111" fmla="*/ 42 h 12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838"/>
                  <a:gd name="T169" fmla="*/ 0 h 129"/>
                  <a:gd name="T170" fmla="*/ 838 w 838"/>
                  <a:gd name="T171" fmla="*/ 129 h 12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838" h="129">
                    <a:moveTo>
                      <a:pt x="3" y="42"/>
                    </a:moveTo>
                    <a:lnTo>
                      <a:pt x="3" y="50"/>
                    </a:lnTo>
                    <a:lnTo>
                      <a:pt x="17" y="59"/>
                    </a:lnTo>
                    <a:lnTo>
                      <a:pt x="32" y="69"/>
                    </a:lnTo>
                    <a:lnTo>
                      <a:pt x="49" y="79"/>
                    </a:lnTo>
                    <a:lnTo>
                      <a:pt x="69" y="86"/>
                    </a:lnTo>
                    <a:lnTo>
                      <a:pt x="90" y="94"/>
                    </a:lnTo>
                    <a:lnTo>
                      <a:pt x="113" y="100"/>
                    </a:lnTo>
                    <a:lnTo>
                      <a:pt x="136" y="106"/>
                    </a:lnTo>
                    <a:lnTo>
                      <a:pt x="161" y="111"/>
                    </a:lnTo>
                    <a:lnTo>
                      <a:pt x="214" y="119"/>
                    </a:lnTo>
                    <a:lnTo>
                      <a:pt x="272" y="125"/>
                    </a:lnTo>
                    <a:lnTo>
                      <a:pt x="331" y="129"/>
                    </a:lnTo>
                    <a:lnTo>
                      <a:pt x="393" y="127"/>
                    </a:lnTo>
                    <a:lnTo>
                      <a:pt x="456" y="123"/>
                    </a:lnTo>
                    <a:lnTo>
                      <a:pt x="520" y="117"/>
                    </a:lnTo>
                    <a:lnTo>
                      <a:pt x="581" y="107"/>
                    </a:lnTo>
                    <a:lnTo>
                      <a:pt x="640" y="94"/>
                    </a:lnTo>
                    <a:lnTo>
                      <a:pt x="669" y="86"/>
                    </a:lnTo>
                    <a:lnTo>
                      <a:pt x="696" y="77"/>
                    </a:lnTo>
                    <a:lnTo>
                      <a:pt x="723" y="67"/>
                    </a:lnTo>
                    <a:lnTo>
                      <a:pt x="750" y="58"/>
                    </a:lnTo>
                    <a:lnTo>
                      <a:pt x="773" y="46"/>
                    </a:lnTo>
                    <a:lnTo>
                      <a:pt x="798" y="34"/>
                    </a:lnTo>
                    <a:lnTo>
                      <a:pt x="819" y="21"/>
                    </a:lnTo>
                    <a:lnTo>
                      <a:pt x="838" y="6"/>
                    </a:lnTo>
                    <a:lnTo>
                      <a:pt x="834" y="0"/>
                    </a:lnTo>
                    <a:lnTo>
                      <a:pt x="813" y="13"/>
                    </a:lnTo>
                    <a:lnTo>
                      <a:pt x="792" y="25"/>
                    </a:lnTo>
                    <a:lnTo>
                      <a:pt x="769" y="38"/>
                    </a:lnTo>
                    <a:lnTo>
                      <a:pt x="746" y="50"/>
                    </a:lnTo>
                    <a:lnTo>
                      <a:pt x="721" y="59"/>
                    </a:lnTo>
                    <a:lnTo>
                      <a:pt x="694" y="69"/>
                    </a:lnTo>
                    <a:lnTo>
                      <a:pt x="665" y="77"/>
                    </a:lnTo>
                    <a:lnTo>
                      <a:pt x="639" y="84"/>
                    </a:lnTo>
                    <a:lnTo>
                      <a:pt x="579" y="98"/>
                    </a:lnTo>
                    <a:lnTo>
                      <a:pt x="518" y="107"/>
                    </a:lnTo>
                    <a:lnTo>
                      <a:pt x="456" y="115"/>
                    </a:lnTo>
                    <a:lnTo>
                      <a:pt x="393" y="119"/>
                    </a:lnTo>
                    <a:lnTo>
                      <a:pt x="331" y="119"/>
                    </a:lnTo>
                    <a:lnTo>
                      <a:pt x="272" y="117"/>
                    </a:lnTo>
                    <a:lnTo>
                      <a:pt x="216" y="111"/>
                    </a:lnTo>
                    <a:lnTo>
                      <a:pt x="163" y="102"/>
                    </a:lnTo>
                    <a:lnTo>
                      <a:pt x="138" y="98"/>
                    </a:lnTo>
                    <a:lnTo>
                      <a:pt x="115" y="92"/>
                    </a:lnTo>
                    <a:lnTo>
                      <a:pt x="94" y="84"/>
                    </a:lnTo>
                    <a:lnTo>
                      <a:pt x="72" y="77"/>
                    </a:lnTo>
                    <a:lnTo>
                      <a:pt x="53" y="69"/>
                    </a:lnTo>
                    <a:lnTo>
                      <a:pt x="36" y="61"/>
                    </a:lnTo>
                    <a:lnTo>
                      <a:pt x="23" y="52"/>
                    </a:lnTo>
                    <a:lnTo>
                      <a:pt x="9" y="42"/>
                    </a:lnTo>
                    <a:lnTo>
                      <a:pt x="9" y="50"/>
                    </a:lnTo>
                    <a:lnTo>
                      <a:pt x="3" y="42"/>
                    </a:lnTo>
                    <a:lnTo>
                      <a:pt x="0" y="46"/>
                    </a:lnTo>
                    <a:lnTo>
                      <a:pt x="3" y="50"/>
                    </a:lnTo>
                    <a:lnTo>
                      <a:pt x="3" y="4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16" name="Freeform 1228">
                <a:extLst>
                  <a:ext uri="{FF2B5EF4-FFF2-40B4-BE49-F238E27FC236}">
                    <a16:creationId xmlns:a16="http://schemas.microsoft.com/office/drawing/2014/main" id="{B794C1A6-E18A-A6F7-07A3-2DBF4C62ED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9" y="1981"/>
                <a:ext cx="254" cy="714"/>
              </a:xfrm>
              <a:custGeom>
                <a:avLst/>
                <a:gdLst>
                  <a:gd name="T0" fmla="*/ 248 w 254"/>
                  <a:gd name="T1" fmla="*/ 0 h 714"/>
                  <a:gd name="T2" fmla="*/ 244 w 254"/>
                  <a:gd name="T3" fmla="*/ 5 h 714"/>
                  <a:gd name="T4" fmla="*/ 244 w 254"/>
                  <a:gd name="T5" fmla="*/ 65 h 714"/>
                  <a:gd name="T6" fmla="*/ 244 w 254"/>
                  <a:gd name="T7" fmla="*/ 122 h 714"/>
                  <a:gd name="T8" fmla="*/ 242 w 254"/>
                  <a:gd name="T9" fmla="*/ 176 h 714"/>
                  <a:gd name="T10" fmla="*/ 238 w 254"/>
                  <a:gd name="T11" fmla="*/ 228 h 714"/>
                  <a:gd name="T12" fmla="*/ 233 w 254"/>
                  <a:gd name="T13" fmla="*/ 276 h 714"/>
                  <a:gd name="T14" fmla="*/ 225 w 254"/>
                  <a:gd name="T15" fmla="*/ 322 h 714"/>
                  <a:gd name="T16" fmla="*/ 215 w 254"/>
                  <a:gd name="T17" fmla="*/ 366 h 714"/>
                  <a:gd name="T18" fmla="*/ 202 w 254"/>
                  <a:gd name="T19" fmla="*/ 407 h 714"/>
                  <a:gd name="T20" fmla="*/ 188 w 254"/>
                  <a:gd name="T21" fmla="*/ 447 h 714"/>
                  <a:gd name="T22" fmla="*/ 171 w 254"/>
                  <a:gd name="T23" fmla="*/ 487 h 714"/>
                  <a:gd name="T24" fmla="*/ 150 w 254"/>
                  <a:gd name="T25" fmla="*/ 524 h 714"/>
                  <a:gd name="T26" fmla="*/ 127 w 254"/>
                  <a:gd name="T27" fmla="*/ 562 h 714"/>
                  <a:gd name="T28" fmla="*/ 100 w 254"/>
                  <a:gd name="T29" fmla="*/ 599 h 714"/>
                  <a:gd name="T30" fmla="*/ 71 w 254"/>
                  <a:gd name="T31" fmla="*/ 633 h 714"/>
                  <a:gd name="T32" fmla="*/ 37 w 254"/>
                  <a:gd name="T33" fmla="*/ 670 h 714"/>
                  <a:gd name="T34" fmla="*/ 0 w 254"/>
                  <a:gd name="T35" fmla="*/ 706 h 714"/>
                  <a:gd name="T36" fmla="*/ 6 w 254"/>
                  <a:gd name="T37" fmla="*/ 714 h 714"/>
                  <a:gd name="T38" fmla="*/ 43 w 254"/>
                  <a:gd name="T39" fmla="*/ 675 h 714"/>
                  <a:gd name="T40" fmla="*/ 77 w 254"/>
                  <a:gd name="T41" fmla="*/ 639 h 714"/>
                  <a:gd name="T42" fmla="*/ 108 w 254"/>
                  <a:gd name="T43" fmla="*/ 602 h 714"/>
                  <a:gd name="T44" fmla="*/ 135 w 254"/>
                  <a:gd name="T45" fmla="*/ 566 h 714"/>
                  <a:gd name="T46" fmla="*/ 158 w 254"/>
                  <a:gd name="T47" fmla="*/ 529 h 714"/>
                  <a:gd name="T48" fmla="*/ 179 w 254"/>
                  <a:gd name="T49" fmla="*/ 491 h 714"/>
                  <a:gd name="T50" fmla="*/ 196 w 254"/>
                  <a:gd name="T51" fmla="*/ 451 h 714"/>
                  <a:gd name="T52" fmla="*/ 211 w 254"/>
                  <a:gd name="T53" fmla="*/ 410 h 714"/>
                  <a:gd name="T54" fmla="*/ 223 w 254"/>
                  <a:gd name="T55" fmla="*/ 368 h 714"/>
                  <a:gd name="T56" fmla="*/ 233 w 254"/>
                  <a:gd name="T57" fmla="*/ 324 h 714"/>
                  <a:gd name="T58" fmla="*/ 240 w 254"/>
                  <a:gd name="T59" fmla="*/ 276 h 714"/>
                  <a:gd name="T60" fmla="*/ 246 w 254"/>
                  <a:gd name="T61" fmla="*/ 228 h 714"/>
                  <a:gd name="T62" fmla="*/ 250 w 254"/>
                  <a:gd name="T63" fmla="*/ 176 h 714"/>
                  <a:gd name="T64" fmla="*/ 252 w 254"/>
                  <a:gd name="T65" fmla="*/ 122 h 714"/>
                  <a:gd name="T66" fmla="*/ 254 w 254"/>
                  <a:gd name="T67" fmla="*/ 65 h 714"/>
                  <a:gd name="T68" fmla="*/ 254 w 254"/>
                  <a:gd name="T69" fmla="*/ 5 h 714"/>
                  <a:gd name="T70" fmla="*/ 248 w 254"/>
                  <a:gd name="T71" fmla="*/ 9 h 714"/>
                  <a:gd name="T72" fmla="*/ 248 w 254"/>
                  <a:gd name="T73" fmla="*/ 0 h 714"/>
                  <a:gd name="T74" fmla="*/ 244 w 254"/>
                  <a:gd name="T75" fmla="*/ 0 h 714"/>
                  <a:gd name="T76" fmla="*/ 244 w 254"/>
                  <a:gd name="T77" fmla="*/ 5 h 714"/>
                  <a:gd name="T78" fmla="*/ 248 w 254"/>
                  <a:gd name="T79" fmla="*/ 0 h 71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54"/>
                  <a:gd name="T121" fmla="*/ 0 h 714"/>
                  <a:gd name="T122" fmla="*/ 254 w 254"/>
                  <a:gd name="T123" fmla="*/ 714 h 71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54" h="714">
                    <a:moveTo>
                      <a:pt x="248" y="0"/>
                    </a:moveTo>
                    <a:lnTo>
                      <a:pt x="244" y="5"/>
                    </a:lnTo>
                    <a:lnTo>
                      <a:pt x="244" y="65"/>
                    </a:lnTo>
                    <a:lnTo>
                      <a:pt x="244" y="122"/>
                    </a:lnTo>
                    <a:lnTo>
                      <a:pt x="242" y="176"/>
                    </a:lnTo>
                    <a:lnTo>
                      <a:pt x="238" y="228"/>
                    </a:lnTo>
                    <a:lnTo>
                      <a:pt x="233" y="276"/>
                    </a:lnTo>
                    <a:lnTo>
                      <a:pt x="225" y="322"/>
                    </a:lnTo>
                    <a:lnTo>
                      <a:pt x="215" y="366"/>
                    </a:lnTo>
                    <a:lnTo>
                      <a:pt x="202" y="407"/>
                    </a:lnTo>
                    <a:lnTo>
                      <a:pt x="188" y="447"/>
                    </a:lnTo>
                    <a:lnTo>
                      <a:pt x="171" y="487"/>
                    </a:lnTo>
                    <a:lnTo>
                      <a:pt x="150" y="524"/>
                    </a:lnTo>
                    <a:lnTo>
                      <a:pt x="127" y="562"/>
                    </a:lnTo>
                    <a:lnTo>
                      <a:pt x="100" y="599"/>
                    </a:lnTo>
                    <a:lnTo>
                      <a:pt x="71" y="633"/>
                    </a:lnTo>
                    <a:lnTo>
                      <a:pt x="37" y="670"/>
                    </a:lnTo>
                    <a:lnTo>
                      <a:pt x="0" y="706"/>
                    </a:lnTo>
                    <a:lnTo>
                      <a:pt x="6" y="714"/>
                    </a:lnTo>
                    <a:lnTo>
                      <a:pt x="43" y="675"/>
                    </a:lnTo>
                    <a:lnTo>
                      <a:pt x="77" y="639"/>
                    </a:lnTo>
                    <a:lnTo>
                      <a:pt x="108" y="602"/>
                    </a:lnTo>
                    <a:lnTo>
                      <a:pt x="135" y="566"/>
                    </a:lnTo>
                    <a:lnTo>
                      <a:pt x="158" y="529"/>
                    </a:lnTo>
                    <a:lnTo>
                      <a:pt x="179" y="491"/>
                    </a:lnTo>
                    <a:lnTo>
                      <a:pt x="196" y="451"/>
                    </a:lnTo>
                    <a:lnTo>
                      <a:pt x="211" y="410"/>
                    </a:lnTo>
                    <a:lnTo>
                      <a:pt x="223" y="368"/>
                    </a:lnTo>
                    <a:lnTo>
                      <a:pt x="233" y="324"/>
                    </a:lnTo>
                    <a:lnTo>
                      <a:pt x="240" y="276"/>
                    </a:lnTo>
                    <a:lnTo>
                      <a:pt x="246" y="228"/>
                    </a:lnTo>
                    <a:lnTo>
                      <a:pt x="250" y="176"/>
                    </a:lnTo>
                    <a:lnTo>
                      <a:pt x="252" y="122"/>
                    </a:lnTo>
                    <a:lnTo>
                      <a:pt x="254" y="65"/>
                    </a:lnTo>
                    <a:lnTo>
                      <a:pt x="254" y="5"/>
                    </a:lnTo>
                    <a:lnTo>
                      <a:pt x="248" y="9"/>
                    </a:lnTo>
                    <a:lnTo>
                      <a:pt x="248" y="0"/>
                    </a:lnTo>
                    <a:lnTo>
                      <a:pt x="244" y="0"/>
                    </a:lnTo>
                    <a:lnTo>
                      <a:pt x="244" y="5"/>
                    </a:lnTo>
                    <a:lnTo>
                      <a:pt x="248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17" name="Freeform 1229">
                <a:extLst>
                  <a:ext uri="{FF2B5EF4-FFF2-40B4-BE49-F238E27FC236}">
                    <a16:creationId xmlns:a16="http://schemas.microsoft.com/office/drawing/2014/main" id="{9FF1CBA4-DFF2-3A8A-D49B-0FB98F175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2" y="2017"/>
                <a:ext cx="534" cy="223"/>
              </a:xfrm>
              <a:custGeom>
                <a:avLst/>
                <a:gdLst>
                  <a:gd name="T0" fmla="*/ 534 w 534"/>
                  <a:gd name="T1" fmla="*/ 8 h 223"/>
                  <a:gd name="T2" fmla="*/ 526 w 534"/>
                  <a:gd name="T3" fmla="*/ 6 h 223"/>
                  <a:gd name="T4" fmla="*/ 503 w 534"/>
                  <a:gd name="T5" fmla="*/ 38 h 223"/>
                  <a:gd name="T6" fmla="*/ 478 w 534"/>
                  <a:gd name="T7" fmla="*/ 67 h 223"/>
                  <a:gd name="T8" fmla="*/ 453 w 534"/>
                  <a:gd name="T9" fmla="*/ 92 h 223"/>
                  <a:gd name="T10" fmla="*/ 428 w 534"/>
                  <a:gd name="T11" fmla="*/ 117 h 223"/>
                  <a:gd name="T12" fmla="*/ 402 w 534"/>
                  <a:gd name="T13" fmla="*/ 138 h 223"/>
                  <a:gd name="T14" fmla="*/ 375 w 534"/>
                  <a:gd name="T15" fmla="*/ 156 h 223"/>
                  <a:gd name="T16" fmla="*/ 346 w 534"/>
                  <a:gd name="T17" fmla="*/ 171 h 223"/>
                  <a:gd name="T18" fmla="*/ 317 w 534"/>
                  <a:gd name="T19" fmla="*/ 184 h 223"/>
                  <a:gd name="T20" fmla="*/ 285 w 534"/>
                  <a:gd name="T21" fmla="*/ 196 h 223"/>
                  <a:gd name="T22" fmla="*/ 252 w 534"/>
                  <a:gd name="T23" fmla="*/ 204 h 223"/>
                  <a:gd name="T24" fmla="*/ 215 w 534"/>
                  <a:gd name="T25" fmla="*/ 209 h 223"/>
                  <a:gd name="T26" fmla="*/ 177 w 534"/>
                  <a:gd name="T27" fmla="*/ 213 h 223"/>
                  <a:gd name="T28" fmla="*/ 137 w 534"/>
                  <a:gd name="T29" fmla="*/ 213 h 223"/>
                  <a:gd name="T30" fmla="*/ 95 w 534"/>
                  <a:gd name="T31" fmla="*/ 211 h 223"/>
                  <a:gd name="T32" fmla="*/ 50 w 534"/>
                  <a:gd name="T33" fmla="*/ 207 h 223"/>
                  <a:gd name="T34" fmla="*/ 0 w 534"/>
                  <a:gd name="T35" fmla="*/ 200 h 223"/>
                  <a:gd name="T36" fmla="*/ 0 w 534"/>
                  <a:gd name="T37" fmla="*/ 209 h 223"/>
                  <a:gd name="T38" fmla="*/ 48 w 534"/>
                  <a:gd name="T39" fmla="*/ 217 h 223"/>
                  <a:gd name="T40" fmla="*/ 95 w 534"/>
                  <a:gd name="T41" fmla="*/ 221 h 223"/>
                  <a:gd name="T42" fmla="*/ 137 w 534"/>
                  <a:gd name="T43" fmla="*/ 223 h 223"/>
                  <a:gd name="T44" fmla="*/ 179 w 534"/>
                  <a:gd name="T45" fmla="*/ 223 h 223"/>
                  <a:gd name="T46" fmla="*/ 217 w 534"/>
                  <a:gd name="T47" fmla="*/ 219 h 223"/>
                  <a:gd name="T48" fmla="*/ 252 w 534"/>
                  <a:gd name="T49" fmla="*/ 213 h 223"/>
                  <a:gd name="T50" fmla="*/ 286 w 534"/>
                  <a:gd name="T51" fmla="*/ 205 h 223"/>
                  <a:gd name="T52" fmla="*/ 319 w 534"/>
                  <a:gd name="T53" fmla="*/ 194 h 223"/>
                  <a:gd name="T54" fmla="*/ 350 w 534"/>
                  <a:gd name="T55" fmla="*/ 181 h 223"/>
                  <a:gd name="T56" fmla="*/ 380 w 534"/>
                  <a:gd name="T57" fmla="*/ 163 h 223"/>
                  <a:gd name="T58" fmla="*/ 407 w 534"/>
                  <a:gd name="T59" fmla="*/ 144 h 223"/>
                  <a:gd name="T60" fmla="*/ 434 w 534"/>
                  <a:gd name="T61" fmla="*/ 123 h 223"/>
                  <a:gd name="T62" fmla="*/ 461 w 534"/>
                  <a:gd name="T63" fmla="*/ 100 h 223"/>
                  <a:gd name="T64" fmla="*/ 486 w 534"/>
                  <a:gd name="T65" fmla="*/ 73 h 223"/>
                  <a:gd name="T66" fmla="*/ 509 w 534"/>
                  <a:gd name="T67" fmla="*/ 44 h 223"/>
                  <a:gd name="T68" fmla="*/ 534 w 534"/>
                  <a:gd name="T69" fmla="*/ 12 h 223"/>
                  <a:gd name="T70" fmla="*/ 526 w 534"/>
                  <a:gd name="T71" fmla="*/ 10 h 223"/>
                  <a:gd name="T72" fmla="*/ 534 w 534"/>
                  <a:gd name="T73" fmla="*/ 8 h 223"/>
                  <a:gd name="T74" fmla="*/ 532 w 534"/>
                  <a:gd name="T75" fmla="*/ 0 h 223"/>
                  <a:gd name="T76" fmla="*/ 526 w 534"/>
                  <a:gd name="T77" fmla="*/ 6 h 223"/>
                  <a:gd name="T78" fmla="*/ 534 w 534"/>
                  <a:gd name="T79" fmla="*/ 8 h 22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534"/>
                  <a:gd name="T121" fmla="*/ 0 h 223"/>
                  <a:gd name="T122" fmla="*/ 534 w 534"/>
                  <a:gd name="T123" fmla="*/ 223 h 223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534" h="223">
                    <a:moveTo>
                      <a:pt x="534" y="8"/>
                    </a:moveTo>
                    <a:lnTo>
                      <a:pt x="526" y="6"/>
                    </a:lnTo>
                    <a:lnTo>
                      <a:pt x="503" y="38"/>
                    </a:lnTo>
                    <a:lnTo>
                      <a:pt x="478" y="67"/>
                    </a:lnTo>
                    <a:lnTo>
                      <a:pt x="453" y="92"/>
                    </a:lnTo>
                    <a:lnTo>
                      <a:pt x="428" y="117"/>
                    </a:lnTo>
                    <a:lnTo>
                      <a:pt x="402" y="138"/>
                    </a:lnTo>
                    <a:lnTo>
                      <a:pt x="375" y="156"/>
                    </a:lnTo>
                    <a:lnTo>
                      <a:pt x="346" y="171"/>
                    </a:lnTo>
                    <a:lnTo>
                      <a:pt x="317" y="184"/>
                    </a:lnTo>
                    <a:lnTo>
                      <a:pt x="285" y="196"/>
                    </a:lnTo>
                    <a:lnTo>
                      <a:pt x="252" y="204"/>
                    </a:lnTo>
                    <a:lnTo>
                      <a:pt x="215" y="209"/>
                    </a:lnTo>
                    <a:lnTo>
                      <a:pt x="177" y="213"/>
                    </a:lnTo>
                    <a:lnTo>
                      <a:pt x="137" y="213"/>
                    </a:lnTo>
                    <a:lnTo>
                      <a:pt x="95" y="211"/>
                    </a:lnTo>
                    <a:lnTo>
                      <a:pt x="50" y="207"/>
                    </a:lnTo>
                    <a:lnTo>
                      <a:pt x="0" y="200"/>
                    </a:lnTo>
                    <a:lnTo>
                      <a:pt x="0" y="209"/>
                    </a:lnTo>
                    <a:lnTo>
                      <a:pt x="48" y="217"/>
                    </a:lnTo>
                    <a:lnTo>
                      <a:pt x="95" y="221"/>
                    </a:lnTo>
                    <a:lnTo>
                      <a:pt x="137" y="223"/>
                    </a:lnTo>
                    <a:lnTo>
                      <a:pt x="179" y="223"/>
                    </a:lnTo>
                    <a:lnTo>
                      <a:pt x="217" y="219"/>
                    </a:lnTo>
                    <a:lnTo>
                      <a:pt x="252" y="213"/>
                    </a:lnTo>
                    <a:lnTo>
                      <a:pt x="286" y="205"/>
                    </a:lnTo>
                    <a:lnTo>
                      <a:pt x="319" y="194"/>
                    </a:lnTo>
                    <a:lnTo>
                      <a:pt x="350" y="181"/>
                    </a:lnTo>
                    <a:lnTo>
                      <a:pt x="380" y="163"/>
                    </a:lnTo>
                    <a:lnTo>
                      <a:pt x="407" y="144"/>
                    </a:lnTo>
                    <a:lnTo>
                      <a:pt x="434" y="123"/>
                    </a:lnTo>
                    <a:lnTo>
                      <a:pt x="461" y="100"/>
                    </a:lnTo>
                    <a:lnTo>
                      <a:pt x="486" y="73"/>
                    </a:lnTo>
                    <a:lnTo>
                      <a:pt x="509" y="44"/>
                    </a:lnTo>
                    <a:lnTo>
                      <a:pt x="534" y="12"/>
                    </a:lnTo>
                    <a:lnTo>
                      <a:pt x="526" y="10"/>
                    </a:lnTo>
                    <a:lnTo>
                      <a:pt x="534" y="8"/>
                    </a:lnTo>
                    <a:lnTo>
                      <a:pt x="532" y="0"/>
                    </a:lnTo>
                    <a:lnTo>
                      <a:pt x="526" y="6"/>
                    </a:lnTo>
                    <a:lnTo>
                      <a:pt x="534" y="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18" name="Freeform 1230">
                <a:extLst>
                  <a:ext uri="{FF2B5EF4-FFF2-40B4-BE49-F238E27FC236}">
                    <a16:creationId xmlns:a16="http://schemas.microsoft.com/office/drawing/2014/main" id="{23522D83-78AC-8335-6B22-74D5CE719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" y="2025"/>
                <a:ext cx="83" cy="687"/>
              </a:xfrm>
              <a:custGeom>
                <a:avLst/>
                <a:gdLst>
                  <a:gd name="T0" fmla="*/ 33 w 83"/>
                  <a:gd name="T1" fmla="*/ 687 h 687"/>
                  <a:gd name="T2" fmla="*/ 35 w 83"/>
                  <a:gd name="T3" fmla="*/ 685 h 687"/>
                  <a:gd name="T4" fmla="*/ 46 w 83"/>
                  <a:gd name="T5" fmla="*/ 653 h 687"/>
                  <a:gd name="T6" fmla="*/ 56 w 83"/>
                  <a:gd name="T7" fmla="*/ 618 h 687"/>
                  <a:gd name="T8" fmla="*/ 66 w 83"/>
                  <a:gd name="T9" fmla="*/ 582 h 687"/>
                  <a:gd name="T10" fmla="*/ 71 w 83"/>
                  <a:gd name="T11" fmla="*/ 543 h 687"/>
                  <a:gd name="T12" fmla="*/ 77 w 83"/>
                  <a:gd name="T13" fmla="*/ 505 h 687"/>
                  <a:gd name="T14" fmla="*/ 81 w 83"/>
                  <a:gd name="T15" fmla="*/ 464 h 687"/>
                  <a:gd name="T16" fmla="*/ 83 w 83"/>
                  <a:gd name="T17" fmla="*/ 424 h 687"/>
                  <a:gd name="T18" fmla="*/ 83 w 83"/>
                  <a:gd name="T19" fmla="*/ 382 h 687"/>
                  <a:gd name="T20" fmla="*/ 81 w 83"/>
                  <a:gd name="T21" fmla="*/ 338 h 687"/>
                  <a:gd name="T22" fmla="*/ 77 w 83"/>
                  <a:gd name="T23" fmla="*/ 293 h 687"/>
                  <a:gd name="T24" fmla="*/ 71 w 83"/>
                  <a:gd name="T25" fmla="*/ 247 h 687"/>
                  <a:gd name="T26" fmla="*/ 64 w 83"/>
                  <a:gd name="T27" fmla="*/ 199 h 687"/>
                  <a:gd name="T28" fmla="*/ 54 w 83"/>
                  <a:gd name="T29" fmla="*/ 151 h 687"/>
                  <a:gd name="T30" fmla="*/ 41 w 83"/>
                  <a:gd name="T31" fmla="*/ 101 h 687"/>
                  <a:gd name="T32" fmla="*/ 25 w 83"/>
                  <a:gd name="T33" fmla="*/ 52 h 687"/>
                  <a:gd name="T34" fmla="*/ 8 w 83"/>
                  <a:gd name="T35" fmla="*/ 0 h 687"/>
                  <a:gd name="T36" fmla="*/ 0 w 83"/>
                  <a:gd name="T37" fmla="*/ 2 h 687"/>
                  <a:gd name="T38" fmla="*/ 18 w 83"/>
                  <a:gd name="T39" fmla="*/ 53 h 687"/>
                  <a:gd name="T40" fmla="*/ 33 w 83"/>
                  <a:gd name="T41" fmla="*/ 103 h 687"/>
                  <a:gd name="T42" fmla="*/ 44 w 83"/>
                  <a:gd name="T43" fmla="*/ 153 h 687"/>
                  <a:gd name="T44" fmla="*/ 56 w 83"/>
                  <a:gd name="T45" fmla="*/ 201 h 687"/>
                  <a:gd name="T46" fmla="*/ 64 w 83"/>
                  <a:gd name="T47" fmla="*/ 249 h 687"/>
                  <a:gd name="T48" fmla="*/ 69 w 83"/>
                  <a:gd name="T49" fmla="*/ 293 h 687"/>
                  <a:gd name="T50" fmla="*/ 73 w 83"/>
                  <a:gd name="T51" fmla="*/ 338 h 687"/>
                  <a:gd name="T52" fmla="*/ 75 w 83"/>
                  <a:gd name="T53" fmla="*/ 382 h 687"/>
                  <a:gd name="T54" fmla="*/ 75 w 83"/>
                  <a:gd name="T55" fmla="*/ 424 h 687"/>
                  <a:gd name="T56" fmla="*/ 73 w 83"/>
                  <a:gd name="T57" fmla="*/ 464 h 687"/>
                  <a:gd name="T58" fmla="*/ 69 w 83"/>
                  <a:gd name="T59" fmla="*/ 505 h 687"/>
                  <a:gd name="T60" fmla="*/ 64 w 83"/>
                  <a:gd name="T61" fmla="*/ 543 h 687"/>
                  <a:gd name="T62" fmla="*/ 56 w 83"/>
                  <a:gd name="T63" fmla="*/ 580 h 687"/>
                  <a:gd name="T64" fmla="*/ 48 w 83"/>
                  <a:gd name="T65" fmla="*/ 614 h 687"/>
                  <a:gd name="T66" fmla="*/ 37 w 83"/>
                  <a:gd name="T67" fmla="*/ 649 h 687"/>
                  <a:gd name="T68" fmla="*/ 25 w 83"/>
                  <a:gd name="T69" fmla="*/ 681 h 687"/>
                  <a:gd name="T70" fmla="*/ 27 w 83"/>
                  <a:gd name="T71" fmla="*/ 679 h 687"/>
                  <a:gd name="T72" fmla="*/ 33 w 83"/>
                  <a:gd name="T73" fmla="*/ 687 h 68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83"/>
                  <a:gd name="T112" fmla="*/ 0 h 687"/>
                  <a:gd name="T113" fmla="*/ 83 w 83"/>
                  <a:gd name="T114" fmla="*/ 687 h 68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83" h="687">
                    <a:moveTo>
                      <a:pt x="33" y="687"/>
                    </a:moveTo>
                    <a:lnTo>
                      <a:pt x="35" y="685"/>
                    </a:lnTo>
                    <a:lnTo>
                      <a:pt x="46" y="653"/>
                    </a:lnTo>
                    <a:lnTo>
                      <a:pt x="56" y="618"/>
                    </a:lnTo>
                    <a:lnTo>
                      <a:pt x="66" y="582"/>
                    </a:lnTo>
                    <a:lnTo>
                      <a:pt x="71" y="543"/>
                    </a:lnTo>
                    <a:lnTo>
                      <a:pt x="77" y="505"/>
                    </a:lnTo>
                    <a:lnTo>
                      <a:pt x="81" y="464"/>
                    </a:lnTo>
                    <a:lnTo>
                      <a:pt x="83" y="424"/>
                    </a:lnTo>
                    <a:lnTo>
                      <a:pt x="83" y="382"/>
                    </a:lnTo>
                    <a:lnTo>
                      <a:pt x="81" y="338"/>
                    </a:lnTo>
                    <a:lnTo>
                      <a:pt x="77" y="293"/>
                    </a:lnTo>
                    <a:lnTo>
                      <a:pt x="71" y="247"/>
                    </a:lnTo>
                    <a:lnTo>
                      <a:pt x="64" y="199"/>
                    </a:lnTo>
                    <a:lnTo>
                      <a:pt x="54" y="151"/>
                    </a:lnTo>
                    <a:lnTo>
                      <a:pt x="41" y="101"/>
                    </a:lnTo>
                    <a:lnTo>
                      <a:pt x="25" y="52"/>
                    </a:lnTo>
                    <a:lnTo>
                      <a:pt x="8" y="0"/>
                    </a:lnTo>
                    <a:lnTo>
                      <a:pt x="0" y="2"/>
                    </a:lnTo>
                    <a:lnTo>
                      <a:pt x="18" y="53"/>
                    </a:lnTo>
                    <a:lnTo>
                      <a:pt x="33" y="103"/>
                    </a:lnTo>
                    <a:lnTo>
                      <a:pt x="44" y="153"/>
                    </a:lnTo>
                    <a:lnTo>
                      <a:pt x="56" y="201"/>
                    </a:lnTo>
                    <a:lnTo>
                      <a:pt x="64" y="249"/>
                    </a:lnTo>
                    <a:lnTo>
                      <a:pt x="69" y="293"/>
                    </a:lnTo>
                    <a:lnTo>
                      <a:pt x="73" y="338"/>
                    </a:lnTo>
                    <a:lnTo>
                      <a:pt x="75" y="382"/>
                    </a:lnTo>
                    <a:lnTo>
                      <a:pt x="75" y="424"/>
                    </a:lnTo>
                    <a:lnTo>
                      <a:pt x="73" y="464"/>
                    </a:lnTo>
                    <a:lnTo>
                      <a:pt x="69" y="505"/>
                    </a:lnTo>
                    <a:lnTo>
                      <a:pt x="64" y="543"/>
                    </a:lnTo>
                    <a:lnTo>
                      <a:pt x="56" y="580"/>
                    </a:lnTo>
                    <a:lnTo>
                      <a:pt x="48" y="614"/>
                    </a:lnTo>
                    <a:lnTo>
                      <a:pt x="37" y="649"/>
                    </a:lnTo>
                    <a:lnTo>
                      <a:pt x="25" y="681"/>
                    </a:lnTo>
                    <a:lnTo>
                      <a:pt x="27" y="679"/>
                    </a:lnTo>
                    <a:lnTo>
                      <a:pt x="33" y="68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19" name="Freeform 1231">
                <a:extLst>
                  <a:ext uri="{FF2B5EF4-FFF2-40B4-BE49-F238E27FC236}">
                    <a16:creationId xmlns:a16="http://schemas.microsoft.com/office/drawing/2014/main" id="{F7D51BB5-CE84-71AB-461E-F5CBD5FF5A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3" y="2704"/>
                <a:ext cx="658" cy="104"/>
              </a:xfrm>
              <a:custGeom>
                <a:avLst/>
                <a:gdLst>
                  <a:gd name="T0" fmla="*/ 2 w 658"/>
                  <a:gd name="T1" fmla="*/ 37 h 104"/>
                  <a:gd name="T2" fmla="*/ 2 w 658"/>
                  <a:gd name="T3" fmla="*/ 43 h 104"/>
                  <a:gd name="T4" fmla="*/ 13 w 658"/>
                  <a:gd name="T5" fmla="*/ 50 h 104"/>
                  <a:gd name="T6" fmla="*/ 25 w 658"/>
                  <a:gd name="T7" fmla="*/ 58 h 104"/>
                  <a:gd name="T8" fmla="*/ 40 w 658"/>
                  <a:gd name="T9" fmla="*/ 64 h 104"/>
                  <a:gd name="T10" fmla="*/ 55 w 658"/>
                  <a:gd name="T11" fmla="*/ 71 h 104"/>
                  <a:gd name="T12" fmla="*/ 88 w 658"/>
                  <a:gd name="T13" fmla="*/ 81 h 104"/>
                  <a:gd name="T14" fmla="*/ 126 w 658"/>
                  <a:gd name="T15" fmla="*/ 91 h 104"/>
                  <a:gd name="T16" fmla="*/ 169 w 658"/>
                  <a:gd name="T17" fmla="*/ 96 h 104"/>
                  <a:gd name="T18" fmla="*/ 213 w 658"/>
                  <a:gd name="T19" fmla="*/ 102 h 104"/>
                  <a:gd name="T20" fmla="*/ 261 w 658"/>
                  <a:gd name="T21" fmla="*/ 104 h 104"/>
                  <a:gd name="T22" fmla="*/ 309 w 658"/>
                  <a:gd name="T23" fmla="*/ 102 h 104"/>
                  <a:gd name="T24" fmla="*/ 359 w 658"/>
                  <a:gd name="T25" fmla="*/ 100 h 104"/>
                  <a:gd name="T26" fmla="*/ 407 w 658"/>
                  <a:gd name="T27" fmla="*/ 95 h 104"/>
                  <a:gd name="T28" fmla="*/ 455 w 658"/>
                  <a:gd name="T29" fmla="*/ 87 h 104"/>
                  <a:gd name="T30" fmla="*/ 502 w 658"/>
                  <a:gd name="T31" fmla="*/ 77 h 104"/>
                  <a:gd name="T32" fmla="*/ 547 w 658"/>
                  <a:gd name="T33" fmla="*/ 64 h 104"/>
                  <a:gd name="T34" fmla="*/ 587 w 658"/>
                  <a:gd name="T35" fmla="*/ 48 h 104"/>
                  <a:gd name="T36" fmla="*/ 606 w 658"/>
                  <a:gd name="T37" fmla="*/ 39 h 104"/>
                  <a:gd name="T38" fmla="*/ 625 w 658"/>
                  <a:gd name="T39" fmla="*/ 29 h 104"/>
                  <a:gd name="T40" fmla="*/ 643 w 658"/>
                  <a:gd name="T41" fmla="*/ 20 h 104"/>
                  <a:gd name="T42" fmla="*/ 658 w 658"/>
                  <a:gd name="T43" fmla="*/ 8 h 104"/>
                  <a:gd name="T44" fmla="*/ 652 w 658"/>
                  <a:gd name="T45" fmla="*/ 0 h 104"/>
                  <a:gd name="T46" fmla="*/ 637 w 658"/>
                  <a:gd name="T47" fmla="*/ 12 h 104"/>
                  <a:gd name="T48" fmla="*/ 620 w 658"/>
                  <a:gd name="T49" fmla="*/ 22 h 104"/>
                  <a:gd name="T50" fmla="*/ 602 w 658"/>
                  <a:gd name="T51" fmla="*/ 31 h 104"/>
                  <a:gd name="T52" fmla="*/ 583 w 658"/>
                  <a:gd name="T53" fmla="*/ 41 h 104"/>
                  <a:gd name="T54" fmla="*/ 543 w 658"/>
                  <a:gd name="T55" fmla="*/ 56 h 104"/>
                  <a:gd name="T56" fmla="*/ 499 w 658"/>
                  <a:gd name="T57" fmla="*/ 68 h 104"/>
                  <a:gd name="T58" fmla="*/ 453 w 658"/>
                  <a:gd name="T59" fmla="*/ 79 h 104"/>
                  <a:gd name="T60" fmla="*/ 407 w 658"/>
                  <a:gd name="T61" fmla="*/ 87 h 104"/>
                  <a:gd name="T62" fmla="*/ 357 w 658"/>
                  <a:gd name="T63" fmla="*/ 91 h 104"/>
                  <a:gd name="T64" fmla="*/ 309 w 658"/>
                  <a:gd name="T65" fmla="*/ 95 h 104"/>
                  <a:gd name="T66" fmla="*/ 261 w 658"/>
                  <a:gd name="T67" fmla="*/ 95 h 104"/>
                  <a:gd name="T68" fmla="*/ 215 w 658"/>
                  <a:gd name="T69" fmla="*/ 93 h 104"/>
                  <a:gd name="T70" fmla="*/ 170 w 658"/>
                  <a:gd name="T71" fmla="*/ 89 h 104"/>
                  <a:gd name="T72" fmla="*/ 128 w 658"/>
                  <a:gd name="T73" fmla="*/ 81 h 104"/>
                  <a:gd name="T74" fmla="*/ 90 w 658"/>
                  <a:gd name="T75" fmla="*/ 73 h 104"/>
                  <a:gd name="T76" fmla="*/ 57 w 658"/>
                  <a:gd name="T77" fmla="*/ 62 h 104"/>
                  <a:gd name="T78" fmla="*/ 44 w 658"/>
                  <a:gd name="T79" fmla="*/ 56 h 104"/>
                  <a:gd name="T80" fmla="*/ 30 w 658"/>
                  <a:gd name="T81" fmla="*/ 50 h 104"/>
                  <a:gd name="T82" fmla="*/ 19 w 658"/>
                  <a:gd name="T83" fmla="*/ 43 h 104"/>
                  <a:gd name="T84" fmla="*/ 7 w 658"/>
                  <a:gd name="T85" fmla="*/ 35 h 104"/>
                  <a:gd name="T86" fmla="*/ 9 w 658"/>
                  <a:gd name="T87" fmla="*/ 41 h 104"/>
                  <a:gd name="T88" fmla="*/ 2 w 658"/>
                  <a:gd name="T89" fmla="*/ 37 h 104"/>
                  <a:gd name="T90" fmla="*/ 0 w 658"/>
                  <a:gd name="T91" fmla="*/ 39 h 104"/>
                  <a:gd name="T92" fmla="*/ 2 w 658"/>
                  <a:gd name="T93" fmla="*/ 43 h 104"/>
                  <a:gd name="T94" fmla="*/ 2 w 658"/>
                  <a:gd name="T95" fmla="*/ 37 h 10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58"/>
                  <a:gd name="T145" fmla="*/ 0 h 104"/>
                  <a:gd name="T146" fmla="*/ 658 w 658"/>
                  <a:gd name="T147" fmla="*/ 104 h 10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58" h="104">
                    <a:moveTo>
                      <a:pt x="2" y="37"/>
                    </a:moveTo>
                    <a:lnTo>
                      <a:pt x="2" y="43"/>
                    </a:lnTo>
                    <a:lnTo>
                      <a:pt x="13" y="50"/>
                    </a:lnTo>
                    <a:lnTo>
                      <a:pt x="25" y="58"/>
                    </a:lnTo>
                    <a:lnTo>
                      <a:pt x="40" y="64"/>
                    </a:lnTo>
                    <a:lnTo>
                      <a:pt x="55" y="71"/>
                    </a:lnTo>
                    <a:lnTo>
                      <a:pt x="88" y="81"/>
                    </a:lnTo>
                    <a:lnTo>
                      <a:pt x="126" y="91"/>
                    </a:lnTo>
                    <a:lnTo>
                      <a:pt x="169" y="96"/>
                    </a:lnTo>
                    <a:lnTo>
                      <a:pt x="213" y="102"/>
                    </a:lnTo>
                    <a:lnTo>
                      <a:pt x="261" y="104"/>
                    </a:lnTo>
                    <a:lnTo>
                      <a:pt x="309" y="102"/>
                    </a:lnTo>
                    <a:lnTo>
                      <a:pt x="359" y="100"/>
                    </a:lnTo>
                    <a:lnTo>
                      <a:pt x="407" y="95"/>
                    </a:lnTo>
                    <a:lnTo>
                      <a:pt x="455" y="87"/>
                    </a:lnTo>
                    <a:lnTo>
                      <a:pt x="502" y="77"/>
                    </a:lnTo>
                    <a:lnTo>
                      <a:pt x="547" y="64"/>
                    </a:lnTo>
                    <a:lnTo>
                      <a:pt x="587" y="48"/>
                    </a:lnTo>
                    <a:lnTo>
                      <a:pt x="606" y="39"/>
                    </a:lnTo>
                    <a:lnTo>
                      <a:pt x="625" y="29"/>
                    </a:lnTo>
                    <a:lnTo>
                      <a:pt x="643" y="20"/>
                    </a:lnTo>
                    <a:lnTo>
                      <a:pt x="658" y="8"/>
                    </a:lnTo>
                    <a:lnTo>
                      <a:pt x="652" y="0"/>
                    </a:lnTo>
                    <a:lnTo>
                      <a:pt x="637" y="12"/>
                    </a:lnTo>
                    <a:lnTo>
                      <a:pt x="620" y="22"/>
                    </a:lnTo>
                    <a:lnTo>
                      <a:pt x="602" y="31"/>
                    </a:lnTo>
                    <a:lnTo>
                      <a:pt x="583" y="41"/>
                    </a:lnTo>
                    <a:lnTo>
                      <a:pt x="543" y="56"/>
                    </a:lnTo>
                    <a:lnTo>
                      <a:pt x="499" y="68"/>
                    </a:lnTo>
                    <a:lnTo>
                      <a:pt x="453" y="79"/>
                    </a:lnTo>
                    <a:lnTo>
                      <a:pt x="407" y="87"/>
                    </a:lnTo>
                    <a:lnTo>
                      <a:pt x="357" y="91"/>
                    </a:lnTo>
                    <a:lnTo>
                      <a:pt x="309" y="95"/>
                    </a:lnTo>
                    <a:lnTo>
                      <a:pt x="261" y="95"/>
                    </a:lnTo>
                    <a:lnTo>
                      <a:pt x="215" y="93"/>
                    </a:lnTo>
                    <a:lnTo>
                      <a:pt x="170" y="89"/>
                    </a:lnTo>
                    <a:lnTo>
                      <a:pt x="128" y="81"/>
                    </a:lnTo>
                    <a:lnTo>
                      <a:pt x="90" y="73"/>
                    </a:lnTo>
                    <a:lnTo>
                      <a:pt x="57" y="62"/>
                    </a:lnTo>
                    <a:lnTo>
                      <a:pt x="44" y="56"/>
                    </a:lnTo>
                    <a:lnTo>
                      <a:pt x="30" y="50"/>
                    </a:lnTo>
                    <a:lnTo>
                      <a:pt x="19" y="43"/>
                    </a:lnTo>
                    <a:lnTo>
                      <a:pt x="7" y="35"/>
                    </a:lnTo>
                    <a:lnTo>
                      <a:pt x="9" y="41"/>
                    </a:lnTo>
                    <a:lnTo>
                      <a:pt x="2" y="37"/>
                    </a:lnTo>
                    <a:lnTo>
                      <a:pt x="0" y="39"/>
                    </a:lnTo>
                    <a:lnTo>
                      <a:pt x="2" y="43"/>
                    </a:lnTo>
                    <a:lnTo>
                      <a:pt x="2" y="3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20" name="Freeform 1232">
                <a:extLst>
                  <a:ext uri="{FF2B5EF4-FFF2-40B4-BE49-F238E27FC236}">
                    <a16:creationId xmlns:a16="http://schemas.microsoft.com/office/drawing/2014/main" id="{C1ABD706-2CE6-5684-23AC-2709C9DD8A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5" y="2217"/>
                <a:ext cx="103" cy="528"/>
              </a:xfrm>
              <a:custGeom>
                <a:avLst/>
                <a:gdLst>
                  <a:gd name="T0" fmla="*/ 97 w 103"/>
                  <a:gd name="T1" fmla="*/ 0 h 528"/>
                  <a:gd name="T2" fmla="*/ 94 w 103"/>
                  <a:gd name="T3" fmla="*/ 5 h 528"/>
                  <a:gd name="T4" fmla="*/ 94 w 103"/>
                  <a:gd name="T5" fmla="*/ 92 h 528"/>
                  <a:gd name="T6" fmla="*/ 94 w 103"/>
                  <a:gd name="T7" fmla="*/ 165 h 528"/>
                  <a:gd name="T8" fmla="*/ 94 w 103"/>
                  <a:gd name="T9" fmla="*/ 196 h 528"/>
                  <a:gd name="T10" fmla="*/ 92 w 103"/>
                  <a:gd name="T11" fmla="*/ 226 h 528"/>
                  <a:gd name="T12" fmla="*/ 90 w 103"/>
                  <a:gd name="T13" fmla="*/ 255 h 528"/>
                  <a:gd name="T14" fmla="*/ 86 w 103"/>
                  <a:gd name="T15" fmla="*/ 282 h 528"/>
                  <a:gd name="T16" fmla="*/ 82 w 103"/>
                  <a:gd name="T17" fmla="*/ 311 h 528"/>
                  <a:gd name="T18" fmla="*/ 76 w 103"/>
                  <a:gd name="T19" fmla="*/ 338 h 528"/>
                  <a:gd name="T20" fmla="*/ 69 w 103"/>
                  <a:gd name="T21" fmla="*/ 365 h 528"/>
                  <a:gd name="T22" fmla="*/ 59 w 103"/>
                  <a:gd name="T23" fmla="*/ 391 h 528"/>
                  <a:gd name="T24" fmla="*/ 48 w 103"/>
                  <a:gd name="T25" fmla="*/ 422 h 528"/>
                  <a:gd name="T26" fmla="*/ 34 w 103"/>
                  <a:gd name="T27" fmla="*/ 453 h 528"/>
                  <a:gd name="T28" fmla="*/ 19 w 103"/>
                  <a:gd name="T29" fmla="*/ 487 h 528"/>
                  <a:gd name="T30" fmla="*/ 0 w 103"/>
                  <a:gd name="T31" fmla="*/ 524 h 528"/>
                  <a:gd name="T32" fmla="*/ 7 w 103"/>
                  <a:gd name="T33" fmla="*/ 528 h 528"/>
                  <a:gd name="T34" fmla="*/ 26 w 103"/>
                  <a:gd name="T35" fmla="*/ 491 h 528"/>
                  <a:gd name="T36" fmla="*/ 42 w 103"/>
                  <a:gd name="T37" fmla="*/ 457 h 528"/>
                  <a:gd name="T38" fmla="*/ 57 w 103"/>
                  <a:gd name="T39" fmla="*/ 426 h 528"/>
                  <a:gd name="T40" fmla="*/ 69 w 103"/>
                  <a:gd name="T41" fmla="*/ 395 h 528"/>
                  <a:gd name="T42" fmla="*/ 78 w 103"/>
                  <a:gd name="T43" fmla="*/ 366 h 528"/>
                  <a:gd name="T44" fmla="*/ 86 w 103"/>
                  <a:gd name="T45" fmla="*/ 340 h 528"/>
                  <a:gd name="T46" fmla="*/ 92 w 103"/>
                  <a:gd name="T47" fmla="*/ 311 h 528"/>
                  <a:gd name="T48" fmla="*/ 96 w 103"/>
                  <a:gd name="T49" fmla="*/ 284 h 528"/>
                  <a:gd name="T50" fmla="*/ 99 w 103"/>
                  <a:gd name="T51" fmla="*/ 257 h 528"/>
                  <a:gd name="T52" fmla="*/ 101 w 103"/>
                  <a:gd name="T53" fmla="*/ 226 h 528"/>
                  <a:gd name="T54" fmla="*/ 103 w 103"/>
                  <a:gd name="T55" fmla="*/ 196 h 528"/>
                  <a:gd name="T56" fmla="*/ 103 w 103"/>
                  <a:gd name="T57" fmla="*/ 165 h 528"/>
                  <a:gd name="T58" fmla="*/ 103 w 103"/>
                  <a:gd name="T59" fmla="*/ 92 h 528"/>
                  <a:gd name="T60" fmla="*/ 101 w 103"/>
                  <a:gd name="T61" fmla="*/ 5 h 528"/>
                  <a:gd name="T62" fmla="*/ 97 w 103"/>
                  <a:gd name="T63" fmla="*/ 9 h 528"/>
                  <a:gd name="T64" fmla="*/ 97 w 103"/>
                  <a:gd name="T65" fmla="*/ 0 h 528"/>
                  <a:gd name="T66" fmla="*/ 94 w 103"/>
                  <a:gd name="T67" fmla="*/ 0 h 528"/>
                  <a:gd name="T68" fmla="*/ 94 w 103"/>
                  <a:gd name="T69" fmla="*/ 5 h 528"/>
                  <a:gd name="T70" fmla="*/ 97 w 103"/>
                  <a:gd name="T71" fmla="*/ 0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03"/>
                  <a:gd name="T109" fmla="*/ 0 h 528"/>
                  <a:gd name="T110" fmla="*/ 103 w 103"/>
                  <a:gd name="T111" fmla="*/ 528 h 52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03" h="528">
                    <a:moveTo>
                      <a:pt x="97" y="0"/>
                    </a:moveTo>
                    <a:lnTo>
                      <a:pt x="94" y="5"/>
                    </a:lnTo>
                    <a:lnTo>
                      <a:pt x="94" y="92"/>
                    </a:lnTo>
                    <a:lnTo>
                      <a:pt x="94" y="165"/>
                    </a:lnTo>
                    <a:lnTo>
                      <a:pt x="94" y="196"/>
                    </a:lnTo>
                    <a:lnTo>
                      <a:pt x="92" y="226"/>
                    </a:lnTo>
                    <a:lnTo>
                      <a:pt x="90" y="255"/>
                    </a:lnTo>
                    <a:lnTo>
                      <a:pt x="86" y="282"/>
                    </a:lnTo>
                    <a:lnTo>
                      <a:pt x="82" y="311"/>
                    </a:lnTo>
                    <a:lnTo>
                      <a:pt x="76" y="338"/>
                    </a:lnTo>
                    <a:lnTo>
                      <a:pt x="69" y="365"/>
                    </a:lnTo>
                    <a:lnTo>
                      <a:pt x="59" y="391"/>
                    </a:lnTo>
                    <a:lnTo>
                      <a:pt x="48" y="422"/>
                    </a:lnTo>
                    <a:lnTo>
                      <a:pt x="34" y="453"/>
                    </a:lnTo>
                    <a:lnTo>
                      <a:pt x="19" y="487"/>
                    </a:lnTo>
                    <a:lnTo>
                      <a:pt x="0" y="524"/>
                    </a:lnTo>
                    <a:lnTo>
                      <a:pt x="7" y="528"/>
                    </a:lnTo>
                    <a:lnTo>
                      <a:pt x="26" y="491"/>
                    </a:lnTo>
                    <a:lnTo>
                      <a:pt x="42" y="457"/>
                    </a:lnTo>
                    <a:lnTo>
                      <a:pt x="57" y="426"/>
                    </a:lnTo>
                    <a:lnTo>
                      <a:pt x="69" y="395"/>
                    </a:lnTo>
                    <a:lnTo>
                      <a:pt x="78" y="366"/>
                    </a:lnTo>
                    <a:lnTo>
                      <a:pt x="86" y="340"/>
                    </a:lnTo>
                    <a:lnTo>
                      <a:pt x="92" y="311"/>
                    </a:lnTo>
                    <a:lnTo>
                      <a:pt x="96" y="284"/>
                    </a:lnTo>
                    <a:lnTo>
                      <a:pt x="99" y="257"/>
                    </a:lnTo>
                    <a:lnTo>
                      <a:pt x="101" y="226"/>
                    </a:lnTo>
                    <a:lnTo>
                      <a:pt x="103" y="196"/>
                    </a:lnTo>
                    <a:lnTo>
                      <a:pt x="103" y="165"/>
                    </a:lnTo>
                    <a:lnTo>
                      <a:pt x="103" y="92"/>
                    </a:lnTo>
                    <a:lnTo>
                      <a:pt x="101" y="5"/>
                    </a:lnTo>
                    <a:lnTo>
                      <a:pt x="97" y="9"/>
                    </a:lnTo>
                    <a:lnTo>
                      <a:pt x="97" y="0"/>
                    </a:lnTo>
                    <a:lnTo>
                      <a:pt x="94" y="0"/>
                    </a:lnTo>
                    <a:lnTo>
                      <a:pt x="94" y="5"/>
                    </a:lnTo>
                    <a:lnTo>
                      <a:pt x="97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21" name="Freeform 1233">
                <a:extLst>
                  <a:ext uri="{FF2B5EF4-FFF2-40B4-BE49-F238E27FC236}">
                    <a16:creationId xmlns:a16="http://schemas.microsoft.com/office/drawing/2014/main" id="{1C73E101-E1B9-7757-725D-5390DF0F6B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0" y="2365"/>
                <a:ext cx="4" cy="3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0 h 3"/>
                  <a:gd name="T4" fmla="*/ 0 w 4"/>
                  <a:gd name="T5" fmla="*/ 1 h 3"/>
                  <a:gd name="T6" fmla="*/ 0 w 4"/>
                  <a:gd name="T7" fmla="*/ 3 h 3"/>
                  <a:gd name="T8" fmla="*/ 2 w 4"/>
                  <a:gd name="T9" fmla="*/ 3 h 3"/>
                  <a:gd name="T10" fmla="*/ 4 w 4"/>
                  <a:gd name="T11" fmla="*/ 3 h 3"/>
                  <a:gd name="T12" fmla="*/ 4 w 4"/>
                  <a:gd name="T13" fmla="*/ 1 h 3"/>
                  <a:gd name="T14" fmla="*/ 4 w 4"/>
                  <a:gd name="T15" fmla="*/ 0 h 3"/>
                  <a:gd name="T16" fmla="*/ 2 w 4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3"/>
                  <a:gd name="T29" fmla="*/ 4 w 4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22" name="Freeform 1234">
                <a:extLst>
                  <a:ext uri="{FF2B5EF4-FFF2-40B4-BE49-F238E27FC236}">
                    <a16:creationId xmlns:a16="http://schemas.microsoft.com/office/drawing/2014/main" id="{B7B7A06D-6867-A21A-3BA7-C76504B0F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6" y="2361"/>
                <a:ext cx="10" cy="7"/>
              </a:xfrm>
              <a:custGeom>
                <a:avLst/>
                <a:gdLst>
                  <a:gd name="T0" fmla="*/ 10 w 10"/>
                  <a:gd name="T1" fmla="*/ 5 h 7"/>
                  <a:gd name="T2" fmla="*/ 10 w 10"/>
                  <a:gd name="T3" fmla="*/ 5 h 7"/>
                  <a:gd name="T4" fmla="*/ 8 w 10"/>
                  <a:gd name="T5" fmla="*/ 7 h 7"/>
                  <a:gd name="T6" fmla="*/ 6 w 10"/>
                  <a:gd name="T7" fmla="*/ 7 h 7"/>
                  <a:gd name="T8" fmla="*/ 6 w 10"/>
                  <a:gd name="T9" fmla="*/ 0 h 7"/>
                  <a:gd name="T10" fmla="*/ 2 w 10"/>
                  <a:gd name="T11" fmla="*/ 2 h 7"/>
                  <a:gd name="T12" fmla="*/ 0 w 10"/>
                  <a:gd name="T13" fmla="*/ 5 h 7"/>
                  <a:gd name="T14" fmla="*/ 0 w 10"/>
                  <a:gd name="T15" fmla="*/ 5 h 7"/>
                  <a:gd name="T16" fmla="*/ 10 w 10"/>
                  <a:gd name="T17" fmla="*/ 5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7"/>
                  <a:gd name="T29" fmla="*/ 10 w 10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7">
                    <a:moveTo>
                      <a:pt x="10" y="5"/>
                    </a:moveTo>
                    <a:lnTo>
                      <a:pt x="10" y="5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23" name="Freeform 1235">
                <a:extLst>
                  <a:ext uri="{FF2B5EF4-FFF2-40B4-BE49-F238E27FC236}">
                    <a16:creationId xmlns:a16="http://schemas.microsoft.com/office/drawing/2014/main" id="{14CF7EDB-2083-36F4-C06F-B28DBEE2CD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6" y="2365"/>
                <a:ext cx="10" cy="9"/>
              </a:xfrm>
              <a:custGeom>
                <a:avLst/>
                <a:gdLst>
                  <a:gd name="T0" fmla="*/ 6 w 10"/>
                  <a:gd name="T1" fmla="*/ 0 h 9"/>
                  <a:gd name="T2" fmla="*/ 6 w 10"/>
                  <a:gd name="T3" fmla="*/ 0 h 9"/>
                  <a:gd name="T4" fmla="*/ 8 w 10"/>
                  <a:gd name="T5" fmla="*/ 0 h 9"/>
                  <a:gd name="T6" fmla="*/ 10 w 10"/>
                  <a:gd name="T7" fmla="*/ 1 h 9"/>
                  <a:gd name="T8" fmla="*/ 0 w 10"/>
                  <a:gd name="T9" fmla="*/ 1 h 9"/>
                  <a:gd name="T10" fmla="*/ 2 w 10"/>
                  <a:gd name="T11" fmla="*/ 5 h 9"/>
                  <a:gd name="T12" fmla="*/ 6 w 10"/>
                  <a:gd name="T13" fmla="*/ 9 h 9"/>
                  <a:gd name="T14" fmla="*/ 6 w 10"/>
                  <a:gd name="T15" fmla="*/ 9 h 9"/>
                  <a:gd name="T16" fmla="*/ 6 w 10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9"/>
                  <a:gd name="T29" fmla="*/ 10 w 10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9">
                    <a:moveTo>
                      <a:pt x="6" y="0"/>
                    </a:move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6" y="9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24" name="Freeform 1236">
                <a:extLst>
                  <a:ext uri="{FF2B5EF4-FFF2-40B4-BE49-F238E27FC236}">
                    <a16:creationId xmlns:a16="http://schemas.microsoft.com/office/drawing/2014/main" id="{FF78D9C0-D816-00E5-3D94-9D7A527818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0" y="2365"/>
                <a:ext cx="8" cy="9"/>
              </a:xfrm>
              <a:custGeom>
                <a:avLst/>
                <a:gdLst>
                  <a:gd name="T0" fmla="*/ 0 w 8"/>
                  <a:gd name="T1" fmla="*/ 1 h 9"/>
                  <a:gd name="T2" fmla="*/ 0 w 8"/>
                  <a:gd name="T3" fmla="*/ 1 h 9"/>
                  <a:gd name="T4" fmla="*/ 0 w 8"/>
                  <a:gd name="T5" fmla="*/ 0 h 9"/>
                  <a:gd name="T6" fmla="*/ 2 w 8"/>
                  <a:gd name="T7" fmla="*/ 0 h 9"/>
                  <a:gd name="T8" fmla="*/ 2 w 8"/>
                  <a:gd name="T9" fmla="*/ 9 h 9"/>
                  <a:gd name="T10" fmla="*/ 8 w 8"/>
                  <a:gd name="T11" fmla="*/ 5 h 9"/>
                  <a:gd name="T12" fmla="*/ 8 w 8"/>
                  <a:gd name="T13" fmla="*/ 1 h 9"/>
                  <a:gd name="T14" fmla="*/ 8 w 8"/>
                  <a:gd name="T15" fmla="*/ 1 h 9"/>
                  <a:gd name="T16" fmla="*/ 0 w 8"/>
                  <a:gd name="T17" fmla="*/ 1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9"/>
                  <a:gd name="T29" fmla="*/ 8 w 8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9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9"/>
                    </a:lnTo>
                    <a:lnTo>
                      <a:pt x="8" y="5"/>
                    </a:lnTo>
                    <a:lnTo>
                      <a:pt x="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25" name="Freeform 1237">
                <a:extLst>
                  <a:ext uri="{FF2B5EF4-FFF2-40B4-BE49-F238E27FC236}">
                    <a16:creationId xmlns:a16="http://schemas.microsoft.com/office/drawing/2014/main" id="{390451F4-63B1-E21E-C94F-823939F7C7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0" y="2361"/>
                <a:ext cx="8" cy="7"/>
              </a:xfrm>
              <a:custGeom>
                <a:avLst/>
                <a:gdLst>
                  <a:gd name="T0" fmla="*/ 2 w 8"/>
                  <a:gd name="T1" fmla="*/ 7 h 7"/>
                  <a:gd name="T2" fmla="*/ 2 w 8"/>
                  <a:gd name="T3" fmla="*/ 7 h 7"/>
                  <a:gd name="T4" fmla="*/ 0 w 8"/>
                  <a:gd name="T5" fmla="*/ 7 h 7"/>
                  <a:gd name="T6" fmla="*/ 0 w 8"/>
                  <a:gd name="T7" fmla="*/ 5 h 7"/>
                  <a:gd name="T8" fmla="*/ 8 w 8"/>
                  <a:gd name="T9" fmla="*/ 5 h 7"/>
                  <a:gd name="T10" fmla="*/ 8 w 8"/>
                  <a:gd name="T11" fmla="*/ 2 h 7"/>
                  <a:gd name="T12" fmla="*/ 2 w 8"/>
                  <a:gd name="T13" fmla="*/ 0 h 7"/>
                  <a:gd name="T14" fmla="*/ 2 w 8"/>
                  <a:gd name="T15" fmla="*/ 0 h 7"/>
                  <a:gd name="T16" fmla="*/ 2 w 8"/>
                  <a:gd name="T17" fmla="*/ 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7"/>
                  <a:gd name="T29" fmla="*/ 8 w 8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7">
                    <a:moveTo>
                      <a:pt x="2" y="7"/>
                    </a:move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8" y="5"/>
                    </a:lnTo>
                    <a:lnTo>
                      <a:pt x="8" y="2"/>
                    </a:lnTo>
                    <a:lnTo>
                      <a:pt x="2" y="0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26" name="Freeform 1238">
                <a:extLst>
                  <a:ext uri="{FF2B5EF4-FFF2-40B4-BE49-F238E27FC236}">
                    <a16:creationId xmlns:a16="http://schemas.microsoft.com/office/drawing/2014/main" id="{AD097AF2-104B-38CB-FC74-AC87FAAC4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2086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0 h 4"/>
                  <a:gd name="T4" fmla="*/ 0 w 4"/>
                  <a:gd name="T5" fmla="*/ 2 h 4"/>
                  <a:gd name="T6" fmla="*/ 2 w 4"/>
                  <a:gd name="T7" fmla="*/ 4 h 4"/>
                  <a:gd name="T8" fmla="*/ 2 w 4"/>
                  <a:gd name="T9" fmla="*/ 4 h 4"/>
                  <a:gd name="T10" fmla="*/ 4 w 4"/>
                  <a:gd name="T11" fmla="*/ 4 h 4"/>
                  <a:gd name="T12" fmla="*/ 4 w 4"/>
                  <a:gd name="T13" fmla="*/ 2 h 4"/>
                  <a:gd name="T14" fmla="*/ 4 w 4"/>
                  <a:gd name="T15" fmla="*/ 0 h 4"/>
                  <a:gd name="T16" fmla="*/ 2 w 4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27" name="Freeform 1239">
                <a:extLst>
                  <a:ext uri="{FF2B5EF4-FFF2-40B4-BE49-F238E27FC236}">
                    <a16:creationId xmlns:a16="http://schemas.microsoft.com/office/drawing/2014/main" id="{28FC7722-2A70-AC6F-F506-AEA8F3D198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2082"/>
                <a:ext cx="9" cy="8"/>
              </a:xfrm>
              <a:custGeom>
                <a:avLst/>
                <a:gdLst>
                  <a:gd name="T0" fmla="*/ 9 w 9"/>
                  <a:gd name="T1" fmla="*/ 6 h 8"/>
                  <a:gd name="T2" fmla="*/ 9 w 9"/>
                  <a:gd name="T3" fmla="*/ 6 h 8"/>
                  <a:gd name="T4" fmla="*/ 7 w 9"/>
                  <a:gd name="T5" fmla="*/ 8 h 8"/>
                  <a:gd name="T6" fmla="*/ 5 w 9"/>
                  <a:gd name="T7" fmla="*/ 8 h 8"/>
                  <a:gd name="T8" fmla="*/ 5 w 9"/>
                  <a:gd name="T9" fmla="*/ 0 h 8"/>
                  <a:gd name="T10" fmla="*/ 2 w 9"/>
                  <a:gd name="T11" fmla="*/ 2 h 8"/>
                  <a:gd name="T12" fmla="*/ 0 w 9"/>
                  <a:gd name="T13" fmla="*/ 6 h 8"/>
                  <a:gd name="T14" fmla="*/ 0 w 9"/>
                  <a:gd name="T15" fmla="*/ 6 h 8"/>
                  <a:gd name="T16" fmla="*/ 9 w 9"/>
                  <a:gd name="T17" fmla="*/ 6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8"/>
                  <a:gd name="T29" fmla="*/ 9 w 9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8">
                    <a:moveTo>
                      <a:pt x="9" y="6"/>
                    </a:moveTo>
                    <a:lnTo>
                      <a:pt x="9" y="6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9" y="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28" name="Freeform 1240">
                <a:extLst>
                  <a:ext uri="{FF2B5EF4-FFF2-40B4-BE49-F238E27FC236}">
                    <a16:creationId xmlns:a16="http://schemas.microsoft.com/office/drawing/2014/main" id="{93B2FA0D-E249-FF01-17D7-7086CB7454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2086"/>
                <a:ext cx="9" cy="10"/>
              </a:xfrm>
              <a:custGeom>
                <a:avLst/>
                <a:gdLst>
                  <a:gd name="T0" fmla="*/ 5 w 9"/>
                  <a:gd name="T1" fmla="*/ 0 h 10"/>
                  <a:gd name="T2" fmla="*/ 5 w 9"/>
                  <a:gd name="T3" fmla="*/ 0 h 10"/>
                  <a:gd name="T4" fmla="*/ 7 w 9"/>
                  <a:gd name="T5" fmla="*/ 0 h 10"/>
                  <a:gd name="T6" fmla="*/ 9 w 9"/>
                  <a:gd name="T7" fmla="*/ 2 h 10"/>
                  <a:gd name="T8" fmla="*/ 0 w 9"/>
                  <a:gd name="T9" fmla="*/ 2 h 10"/>
                  <a:gd name="T10" fmla="*/ 2 w 9"/>
                  <a:gd name="T11" fmla="*/ 6 h 10"/>
                  <a:gd name="T12" fmla="*/ 5 w 9"/>
                  <a:gd name="T13" fmla="*/ 10 h 10"/>
                  <a:gd name="T14" fmla="*/ 5 w 9"/>
                  <a:gd name="T15" fmla="*/ 10 h 10"/>
                  <a:gd name="T16" fmla="*/ 5 w 9"/>
                  <a:gd name="T17" fmla="*/ 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0"/>
                  <a:gd name="T29" fmla="*/ 9 w 9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0">
                    <a:moveTo>
                      <a:pt x="5" y="0"/>
                    </a:moveTo>
                    <a:lnTo>
                      <a:pt x="5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0" y="2"/>
                    </a:lnTo>
                    <a:lnTo>
                      <a:pt x="2" y="6"/>
                    </a:lnTo>
                    <a:lnTo>
                      <a:pt x="5" y="1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29" name="Freeform 1241">
                <a:extLst>
                  <a:ext uri="{FF2B5EF4-FFF2-40B4-BE49-F238E27FC236}">
                    <a16:creationId xmlns:a16="http://schemas.microsoft.com/office/drawing/2014/main" id="{635A4FBB-1733-5F4F-4E19-6562C55A97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2086"/>
                <a:ext cx="8" cy="10"/>
              </a:xfrm>
              <a:custGeom>
                <a:avLst/>
                <a:gdLst>
                  <a:gd name="T0" fmla="*/ 0 w 8"/>
                  <a:gd name="T1" fmla="*/ 2 h 10"/>
                  <a:gd name="T2" fmla="*/ 0 w 8"/>
                  <a:gd name="T3" fmla="*/ 2 h 10"/>
                  <a:gd name="T4" fmla="*/ 0 w 8"/>
                  <a:gd name="T5" fmla="*/ 0 h 10"/>
                  <a:gd name="T6" fmla="*/ 2 w 8"/>
                  <a:gd name="T7" fmla="*/ 0 h 10"/>
                  <a:gd name="T8" fmla="*/ 2 w 8"/>
                  <a:gd name="T9" fmla="*/ 10 h 10"/>
                  <a:gd name="T10" fmla="*/ 8 w 8"/>
                  <a:gd name="T11" fmla="*/ 6 h 10"/>
                  <a:gd name="T12" fmla="*/ 8 w 8"/>
                  <a:gd name="T13" fmla="*/ 2 h 10"/>
                  <a:gd name="T14" fmla="*/ 8 w 8"/>
                  <a:gd name="T15" fmla="*/ 2 h 10"/>
                  <a:gd name="T16" fmla="*/ 0 w 8"/>
                  <a:gd name="T17" fmla="*/ 2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0"/>
                  <a:gd name="T29" fmla="*/ 8 w 8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0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10"/>
                    </a:lnTo>
                    <a:lnTo>
                      <a:pt x="8" y="6"/>
                    </a:lnTo>
                    <a:lnTo>
                      <a:pt x="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30" name="Freeform 1242">
                <a:extLst>
                  <a:ext uri="{FF2B5EF4-FFF2-40B4-BE49-F238E27FC236}">
                    <a16:creationId xmlns:a16="http://schemas.microsoft.com/office/drawing/2014/main" id="{8656B2AB-162A-5F30-BEE4-C4D6134BF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2082"/>
                <a:ext cx="8" cy="8"/>
              </a:xfrm>
              <a:custGeom>
                <a:avLst/>
                <a:gdLst>
                  <a:gd name="T0" fmla="*/ 2 w 8"/>
                  <a:gd name="T1" fmla="*/ 8 h 8"/>
                  <a:gd name="T2" fmla="*/ 2 w 8"/>
                  <a:gd name="T3" fmla="*/ 8 h 8"/>
                  <a:gd name="T4" fmla="*/ 0 w 8"/>
                  <a:gd name="T5" fmla="*/ 8 h 8"/>
                  <a:gd name="T6" fmla="*/ 0 w 8"/>
                  <a:gd name="T7" fmla="*/ 6 h 8"/>
                  <a:gd name="T8" fmla="*/ 8 w 8"/>
                  <a:gd name="T9" fmla="*/ 6 h 8"/>
                  <a:gd name="T10" fmla="*/ 8 w 8"/>
                  <a:gd name="T11" fmla="*/ 2 h 8"/>
                  <a:gd name="T12" fmla="*/ 2 w 8"/>
                  <a:gd name="T13" fmla="*/ 0 h 8"/>
                  <a:gd name="T14" fmla="*/ 2 w 8"/>
                  <a:gd name="T15" fmla="*/ 0 h 8"/>
                  <a:gd name="T16" fmla="*/ 2 w 8"/>
                  <a:gd name="T17" fmla="*/ 8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"/>
                  <a:gd name="T29" fmla="*/ 8 w 8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">
                    <a:moveTo>
                      <a:pt x="2" y="8"/>
                    </a:moveTo>
                    <a:lnTo>
                      <a:pt x="2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8" y="6"/>
                    </a:lnTo>
                    <a:lnTo>
                      <a:pt x="8" y="2"/>
                    </a:lnTo>
                    <a:lnTo>
                      <a:pt x="2" y="0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31" name="Freeform 1243">
                <a:extLst>
                  <a:ext uri="{FF2B5EF4-FFF2-40B4-BE49-F238E27FC236}">
                    <a16:creationId xmlns:a16="http://schemas.microsoft.com/office/drawing/2014/main" id="{A41ED406-54C5-8EF8-89AC-0A9815152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1495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0 h 4"/>
                  <a:gd name="T4" fmla="*/ 0 w 4"/>
                  <a:gd name="T5" fmla="*/ 2 h 4"/>
                  <a:gd name="T6" fmla="*/ 2 w 4"/>
                  <a:gd name="T7" fmla="*/ 4 h 4"/>
                  <a:gd name="T8" fmla="*/ 2 w 4"/>
                  <a:gd name="T9" fmla="*/ 4 h 4"/>
                  <a:gd name="T10" fmla="*/ 4 w 4"/>
                  <a:gd name="T11" fmla="*/ 4 h 4"/>
                  <a:gd name="T12" fmla="*/ 4 w 4"/>
                  <a:gd name="T13" fmla="*/ 2 h 4"/>
                  <a:gd name="T14" fmla="*/ 4 w 4"/>
                  <a:gd name="T15" fmla="*/ 0 h 4"/>
                  <a:gd name="T16" fmla="*/ 2 w 4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32" name="Freeform 1244">
                <a:extLst>
                  <a:ext uri="{FF2B5EF4-FFF2-40B4-BE49-F238E27FC236}">
                    <a16:creationId xmlns:a16="http://schemas.microsoft.com/office/drawing/2014/main" id="{BEDF60FB-0C01-EEF4-D180-E16BA5EB0D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1491"/>
                <a:ext cx="9" cy="8"/>
              </a:xfrm>
              <a:custGeom>
                <a:avLst/>
                <a:gdLst>
                  <a:gd name="T0" fmla="*/ 9 w 9"/>
                  <a:gd name="T1" fmla="*/ 6 h 8"/>
                  <a:gd name="T2" fmla="*/ 9 w 9"/>
                  <a:gd name="T3" fmla="*/ 6 h 8"/>
                  <a:gd name="T4" fmla="*/ 9 w 9"/>
                  <a:gd name="T5" fmla="*/ 8 h 8"/>
                  <a:gd name="T6" fmla="*/ 5 w 9"/>
                  <a:gd name="T7" fmla="*/ 8 h 8"/>
                  <a:gd name="T8" fmla="*/ 5 w 9"/>
                  <a:gd name="T9" fmla="*/ 0 h 8"/>
                  <a:gd name="T10" fmla="*/ 2 w 9"/>
                  <a:gd name="T11" fmla="*/ 2 h 8"/>
                  <a:gd name="T12" fmla="*/ 0 w 9"/>
                  <a:gd name="T13" fmla="*/ 6 h 8"/>
                  <a:gd name="T14" fmla="*/ 0 w 9"/>
                  <a:gd name="T15" fmla="*/ 6 h 8"/>
                  <a:gd name="T16" fmla="*/ 9 w 9"/>
                  <a:gd name="T17" fmla="*/ 6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8"/>
                  <a:gd name="T29" fmla="*/ 9 w 9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8">
                    <a:moveTo>
                      <a:pt x="9" y="6"/>
                    </a:moveTo>
                    <a:lnTo>
                      <a:pt x="9" y="6"/>
                    </a:lnTo>
                    <a:lnTo>
                      <a:pt x="9" y="8"/>
                    </a:lnTo>
                    <a:lnTo>
                      <a:pt x="5" y="8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9" y="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33" name="Freeform 1245">
                <a:extLst>
                  <a:ext uri="{FF2B5EF4-FFF2-40B4-BE49-F238E27FC236}">
                    <a16:creationId xmlns:a16="http://schemas.microsoft.com/office/drawing/2014/main" id="{229A6EC7-0352-818D-D17C-09F186A45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1495"/>
                <a:ext cx="9" cy="9"/>
              </a:xfrm>
              <a:custGeom>
                <a:avLst/>
                <a:gdLst>
                  <a:gd name="T0" fmla="*/ 5 w 9"/>
                  <a:gd name="T1" fmla="*/ 0 h 9"/>
                  <a:gd name="T2" fmla="*/ 5 w 9"/>
                  <a:gd name="T3" fmla="*/ 0 h 9"/>
                  <a:gd name="T4" fmla="*/ 9 w 9"/>
                  <a:gd name="T5" fmla="*/ 0 h 9"/>
                  <a:gd name="T6" fmla="*/ 9 w 9"/>
                  <a:gd name="T7" fmla="*/ 2 h 9"/>
                  <a:gd name="T8" fmla="*/ 0 w 9"/>
                  <a:gd name="T9" fmla="*/ 2 h 9"/>
                  <a:gd name="T10" fmla="*/ 2 w 9"/>
                  <a:gd name="T11" fmla="*/ 6 h 9"/>
                  <a:gd name="T12" fmla="*/ 5 w 9"/>
                  <a:gd name="T13" fmla="*/ 9 h 9"/>
                  <a:gd name="T14" fmla="*/ 5 w 9"/>
                  <a:gd name="T15" fmla="*/ 9 h 9"/>
                  <a:gd name="T16" fmla="*/ 5 w 9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9"/>
                  <a:gd name="T29" fmla="*/ 9 w 9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9">
                    <a:moveTo>
                      <a:pt x="5" y="0"/>
                    </a:moveTo>
                    <a:lnTo>
                      <a:pt x="5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0" y="2"/>
                    </a:lnTo>
                    <a:lnTo>
                      <a:pt x="2" y="6"/>
                    </a:lnTo>
                    <a:lnTo>
                      <a:pt x="5" y="9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34" name="Freeform 1246">
                <a:extLst>
                  <a:ext uri="{FF2B5EF4-FFF2-40B4-BE49-F238E27FC236}">
                    <a16:creationId xmlns:a16="http://schemas.microsoft.com/office/drawing/2014/main" id="{A009CA5B-E8C7-2E0B-3A13-5D719CEA3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1495"/>
                <a:ext cx="10" cy="9"/>
              </a:xfrm>
              <a:custGeom>
                <a:avLst/>
                <a:gdLst>
                  <a:gd name="T0" fmla="*/ 0 w 10"/>
                  <a:gd name="T1" fmla="*/ 2 h 9"/>
                  <a:gd name="T2" fmla="*/ 0 w 10"/>
                  <a:gd name="T3" fmla="*/ 2 h 9"/>
                  <a:gd name="T4" fmla="*/ 0 w 10"/>
                  <a:gd name="T5" fmla="*/ 0 h 9"/>
                  <a:gd name="T6" fmla="*/ 2 w 10"/>
                  <a:gd name="T7" fmla="*/ 0 h 9"/>
                  <a:gd name="T8" fmla="*/ 2 w 10"/>
                  <a:gd name="T9" fmla="*/ 9 h 9"/>
                  <a:gd name="T10" fmla="*/ 8 w 10"/>
                  <a:gd name="T11" fmla="*/ 6 h 9"/>
                  <a:gd name="T12" fmla="*/ 10 w 10"/>
                  <a:gd name="T13" fmla="*/ 2 h 9"/>
                  <a:gd name="T14" fmla="*/ 10 w 10"/>
                  <a:gd name="T15" fmla="*/ 2 h 9"/>
                  <a:gd name="T16" fmla="*/ 0 w 10"/>
                  <a:gd name="T17" fmla="*/ 2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9"/>
                  <a:gd name="T29" fmla="*/ 10 w 10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9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9"/>
                    </a:lnTo>
                    <a:lnTo>
                      <a:pt x="8" y="6"/>
                    </a:lnTo>
                    <a:lnTo>
                      <a:pt x="1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35" name="Freeform 1247">
                <a:extLst>
                  <a:ext uri="{FF2B5EF4-FFF2-40B4-BE49-F238E27FC236}">
                    <a16:creationId xmlns:a16="http://schemas.microsoft.com/office/drawing/2014/main" id="{7B4940AB-6444-D362-C51E-88576FDC5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1491"/>
                <a:ext cx="10" cy="8"/>
              </a:xfrm>
              <a:custGeom>
                <a:avLst/>
                <a:gdLst>
                  <a:gd name="T0" fmla="*/ 2 w 10"/>
                  <a:gd name="T1" fmla="*/ 8 h 8"/>
                  <a:gd name="T2" fmla="*/ 2 w 10"/>
                  <a:gd name="T3" fmla="*/ 8 h 8"/>
                  <a:gd name="T4" fmla="*/ 0 w 10"/>
                  <a:gd name="T5" fmla="*/ 8 h 8"/>
                  <a:gd name="T6" fmla="*/ 0 w 10"/>
                  <a:gd name="T7" fmla="*/ 6 h 8"/>
                  <a:gd name="T8" fmla="*/ 10 w 10"/>
                  <a:gd name="T9" fmla="*/ 6 h 8"/>
                  <a:gd name="T10" fmla="*/ 8 w 10"/>
                  <a:gd name="T11" fmla="*/ 2 h 8"/>
                  <a:gd name="T12" fmla="*/ 2 w 10"/>
                  <a:gd name="T13" fmla="*/ 0 h 8"/>
                  <a:gd name="T14" fmla="*/ 2 w 10"/>
                  <a:gd name="T15" fmla="*/ 0 h 8"/>
                  <a:gd name="T16" fmla="*/ 2 w 10"/>
                  <a:gd name="T17" fmla="*/ 8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8"/>
                  <a:gd name="T29" fmla="*/ 10 w 10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8">
                    <a:moveTo>
                      <a:pt x="2" y="8"/>
                    </a:moveTo>
                    <a:lnTo>
                      <a:pt x="2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0" y="6"/>
                    </a:lnTo>
                    <a:lnTo>
                      <a:pt x="8" y="2"/>
                    </a:lnTo>
                    <a:lnTo>
                      <a:pt x="2" y="0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36" name="Freeform 1248">
                <a:extLst>
                  <a:ext uri="{FF2B5EF4-FFF2-40B4-BE49-F238E27FC236}">
                    <a16:creationId xmlns:a16="http://schemas.microsoft.com/office/drawing/2014/main" id="{7DBA7DE6-463D-DF07-74FC-30869E118A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2363"/>
                <a:ext cx="4" cy="5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2 h 5"/>
                  <a:gd name="T4" fmla="*/ 0 w 4"/>
                  <a:gd name="T5" fmla="*/ 2 h 5"/>
                  <a:gd name="T6" fmla="*/ 0 w 4"/>
                  <a:gd name="T7" fmla="*/ 3 h 5"/>
                  <a:gd name="T8" fmla="*/ 2 w 4"/>
                  <a:gd name="T9" fmla="*/ 5 h 5"/>
                  <a:gd name="T10" fmla="*/ 4 w 4"/>
                  <a:gd name="T11" fmla="*/ 3 h 5"/>
                  <a:gd name="T12" fmla="*/ 4 w 4"/>
                  <a:gd name="T13" fmla="*/ 2 h 5"/>
                  <a:gd name="T14" fmla="*/ 4 w 4"/>
                  <a:gd name="T15" fmla="*/ 2 h 5"/>
                  <a:gd name="T16" fmla="*/ 2 w 4"/>
                  <a:gd name="T17" fmla="*/ 0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5"/>
                  <a:gd name="T29" fmla="*/ 4 w 4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5">
                    <a:moveTo>
                      <a:pt x="2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37" name="Freeform 1249">
                <a:extLst>
                  <a:ext uri="{FF2B5EF4-FFF2-40B4-BE49-F238E27FC236}">
                    <a16:creationId xmlns:a16="http://schemas.microsoft.com/office/drawing/2014/main" id="{821298EB-967E-4993-3249-9DD950D5F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5" y="2359"/>
                <a:ext cx="8" cy="9"/>
              </a:xfrm>
              <a:custGeom>
                <a:avLst/>
                <a:gdLst>
                  <a:gd name="T0" fmla="*/ 8 w 8"/>
                  <a:gd name="T1" fmla="*/ 6 h 9"/>
                  <a:gd name="T2" fmla="*/ 8 w 8"/>
                  <a:gd name="T3" fmla="*/ 6 h 9"/>
                  <a:gd name="T4" fmla="*/ 8 w 8"/>
                  <a:gd name="T5" fmla="*/ 7 h 9"/>
                  <a:gd name="T6" fmla="*/ 6 w 8"/>
                  <a:gd name="T7" fmla="*/ 9 h 9"/>
                  <a:gd name="T8" fmla="*/ 6 w 8"/>
                  <a:gd name="T9" fmla="*/ 0 h 9"/>
                  <a:gd name="T10" fmla="*/ 0 w 8"/>
                  <a:gd name="T11" fmla="*/ 2 h 9"/>
                  <a:gd name="T12" fmla="*/ 0 w 8"/>
                  <a:gd name="T13" fmla="*/ 6 h 9"/>
                  <a:gd name="T14" fmla="*/ 0 w 8"/>
                  <a:gd name="T15" fmla="*/ 6 h 9"/>
                  <a:gd name="T16" fmla="*/ 8 w 8"/>
                  <a:gd name="T17" fmla="*/ 6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9"/>
                  <a:gd name="T29" fmla="*/ 8 w 8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9">
                    <a:moveTo>
                      <a:pt x="8" y="6"/>
                    </a:moveTo>
                    <a:lnTo>
                      <a:pt x="8" y="6"/>
                    </a:lnTo>
                    <a:lnTo>
                      <a:pt x="8" y="7"/>
                    </a:lnTo>
                    <a:lnTo>
                      <a:pt x="6" y="9"/>
                    </a:lnTo>
                    <a:lnTo>
                      <a:pt x="6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8" y="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38" name="Freeform 1250">
                <a:extLst>
                  <a:ext uri="{FF2B5EF4-FFF2-40B4-BE49-F238E27FC236}">
                    <a16:creationId xmlns:a16="http://schemas.microsoft.com/office/drawing/2014/main" id="{FCF55DA1-33CA-007A-A7EB-29990E978F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5" y="2363"/>
                <a:ext cx="8" cy="9"/>
              </a:xfrm>
              <a:custGeom>
                <a:avLst/>
                <a:gdLst>
                  <a:gd name="T0" fmla="*/ 6 w 8"/>
                  <a:gd name="T1" fmla="*/ 0 h 9"/>
                  <a:gd name="T2" fmla="*/ 6 w 8"/>
                  <a:gd name="T3" fmla="*/ 0 h 9"/>
                  <a:gd name="T4" fmla="*/ 8 w 8"/>
                  <a:gd name="T5" fmla="*/ 2 h 9"/>
                  <a:gd name="T6" fmla="*/ 8 w 8"/>
                  <a:gd name="T7" fmla="*/ 2 h 9"/>
                  <a:gd name="T8" fmla="*/ 0 w 8"/>
                  <a:gd name="T9" fmla="*/ 2 h 9"/>
                  <a:gd name="T10" fmla="*/ 0 w 8"/>
                  <a:gd name="T11" fmla="*/ 7 h 9"/>
                  <a:gd name="T12" fmla="*/ 6 w 8"/>
                  <a:gd name="T13" fmla="*/ 9 h 9"/>
                  <a:gd name="T14" fmla="*/ 6 w 8"/>
                  <a:gd name="T15" fmla="*/ 9 h 9"/>
                  <a:gd name="T16" fmla="*/ 6 w 8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9"/>
                  <a:gd name="T29" fmla="*/ 8 w 8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9">
                    <a:moveTo>
                      <a:pt x="6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6" y="9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39" name="Freeform 1251">
                <a:extLst>
                  <a:ext uri="{FF2B5EF4-FFF2-40B4-BE49-F238E27FC236}">
                    <a16:creationId xmlns:a16="http://schemas.microsoft.com/office/drawing/2014/main" id="{22C9BACC-A7F4-55B4-8A13-7988645CC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2363"/>
                <a:ext cx="9" cy="9"/>
              </a:xfrm>
              <a:custGeom>
                <a:avLst/>
                <a:gdLst>
                  <a:gd name="T0" fmla="*/ 0 w 9"/>
                  <a:gd name="T1" fmla="*/ 2 h 9"/>
                  <a:gd name="T2" fmla="*/ 0 w 9"/>
                  <a:gd name="T3" fmla="*/ 2 h 9"/>
                  <a:gd name="T4" fmla="*/ 2 w 9"/>
                  <a:gd name="T5" fmla="*/ 2 h 9"/>
                  <a:gd name="T6" fmla="*/ 4 w 9"/>
                  <a:gd name="T7" fmla="*/ 0 h 9"/>
                  <a:gd name="T8" fmla="*/ 4 w 9"/>
                  <a:gd name="T9" fmla="*/ 9 h 9"/>
                  <a:gd name="T10" fmla="*/ 7 w 9"/>
                  <a:gd name="T11" fmla="*/ 7 h 9"/>
                  <a:gd name="T12" fmla="*/ 9 w 9"/>
                  <a:gd name="T13" fmla="*/ 2 h 9"/>
                  <a:gd name="T14" fmla="*/ 9 w 9"/>
                  <a:gd name="T15" fmla="*/ 2 h 9"/>
                  <a:gd name="T16" fmla="*/ 0 w 9"/>
                  <a:gd name="T17" fmla="*/ 2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9"/>
                  <a:gd name="T29" fmla="*/ 9 w 9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9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9"/>
                    </a:lnTo>
                    <a:lnTo>
                      <a:pt x="7" y="7"/>
                    </a:lnTo>
                    <a:lnTo>
                      <a:pt x="9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40" name="Freeform 1252">
                <a:extLst>
                  <a:ext uri="{FF2B5EF4-FFF2-40B4-BE49-F238E27FC236}">
                    <a16:creationId xmlns:a16="http://schemas.microsoft.com/office/drawing/2014/main" id="{603468E9-5777-C248-2CF2-42AC033303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2359"/>
                <a:ext cx="9" cy="9"/>
              </a:xfrm>
              <a:custGeom>
                <a:avLst/>
                <a:gdLst>
                  <a:gd name="T0" fmla="*/ 4 w 9"/>
                  <a:gd name="T1" fmla="*/ 9 h 9"/>
                  <a:gd name="T2" fmla="*/ 4 w 9"/>
                  <a:gd name="T3" fmla="*/ 9 h 9"/>
                  <a:gd name="T4" fmla="*/ 2 w 9"/>
                  <a:gd name="T5" fmla="*/ 7 h 9"/>
                  <a:gd name="T6" fmla="*/ 0 w 9"/>
                  <a:gd name="T7" fmla="*/ 6 h 9"/>
                  <a:gd name="T8" fmla="*/ 9 w 9"/>
                  <a:gd name="T9" fmla="*/ 6 h 9"/>
                  <a:gd name="T10" fmla="*/ 7 w 9"/>
                  <a:gd name="T11" fmla="*/ 2 h 9"/>
                  <a:gd name="T12" fmla="*/ 4 w 9"/>
                  <a:gd name="T13" fmla="*/ 0 h 9"/>
                  <a:gd name="T14" fmla="*/ 4 w 9"/>
                  <a:gd name="T15" fmla="*/ 0 h 9"/>
                  <a:gd name="T16" fmla="*/ 4 w 9"/>
                  <a:gd name="T17" fmla="*/ 9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9"/>
                  <a:gd name="T29" fmla="*/ 9 w 9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9">
                    <a:moveTo>
                      <a:pt x="4" y="9"/>
                    </a:moveTo>
                    <a:lnTo>
                      <a:pt x="4" y="9"/>
                    </a:lnTo>
                    <a:lnTo>
                      <a:pt x="2" y="7"/>
                    </a:lnTo>
                    <a:lnTo>
                      <a:pt x="0" y="6"/>
                    </a:lnTo>
                    <a:lnTo>
                      <a:pt x="9" y="6"/>
                    </a:lnTo>
                    <a:lnTo>
                      <a:pt x="7" y="2"/>
                    </a:lnTo>
                    <a:lnTo>
                      <a:pt x="4" y="0"/>
                    </a:lnTo>
                    <a:lnTo>
                      <a:pt x="4" y="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41" name="Freeform 1253">
                <a:extLst>
                  <a:ext uri="{FF2B5EF4-FFF2-40B4-BE49-F238E27FC236}">
                    <a16:creationId xmlns:a16="http://schemas.microsoft.com/office/drawing/2014/main" id="{23F51F37-97BA-F0F7-4ED3-87F22061FC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2455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0 h 4"/>
                  <a:gd name="T4" fmla="*/ 0 w 4"/>
                  <a:gd name="T5" fmla="*/ 2 h 4"/>
                  <a:gd name="T6" fmla="*/ 0 w 4"/>
                  <a:gd name="T7" fmla="*/ 2 h 4"/>
                  <a:gd name="T8" fmla="*/ 2 w 4"/>
                  <a:gd name="T9" fmla="*/ 4 h 4"/>
                  <a:gd name="T10" fmla="*/ 4 w 4"/>
                  <a:gd name="T11" fmla="*/ 2 h 4"/>
                  <a:gd name="T12" fmla="*/ 4 w 4"/>
                  <a:gd name="T13" fmla="*/ 2 h 4"/>
                  <a:gd name="T14" fmla="*/ 4 w 4"/>
                  <a:gd name="T15" fmla="*/ 0 h 4"/>
                  <a:gd name="T16" fmla="*/ 2 w 4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42" name="Freeform 1254">
                <a:extLst>
                  <a:ext uri="{FF2B5EF4-FFF2-40B4-BE49-F238E27FC236}">
                    <a16:creationId xmlns:a16="http://schemas.microsoft.com/office/drawing/2014/main" id="{B7117A7E-94BB-FE5D-2AA7-3220A604EE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5" y="2449"/>
                <a:ext cx="8" cy="10"/>
              </a:xfrm>
              <a:custGeom>
                <a:avLst/>
                <a:gdLst>
                  <a:gd name="T0" fmla="*/ 8 w 8"/>
                  <a:gd name="T1" fmla="*/ 8 h 10"/>
                  <a:gd name="T2" fmla="*/ 8 w 8"/>
                  <a:gd name="T3" fmla="*/ 8 h 10"/>
                  <a:gd name="T4" fmla="*/ 8 w 8"/>
                  <a:gd name="T5" fmla="*/ 8 h 10"/>
                  <a:gd name="T6" fmla="*/ 6 w 8"/>
                  <a:gd name="T7" fmla="*/ 10 h 10"/>
                  <a:gd name="T8" fmla="*/ 6 w 8"/>
                  <a:gd name="T9" fmla="*/ 0 h 10"/>
                  <a:gd name="T10" fmla="*/ 0 w 8"/>
                  <a:gd name="T11" fmla="*/ 2 h 10"/>
                  <a:gd name="T12" fmla="*/ 0 w 8"/>
                  <a:gd name="T13" fmla="*/ 8 h 10"/>
                  <a:gd name="T14" fmla="*/ 0 w 8"/>
                  <a:gd name="T15" fmla="*/ 8 h 10"/>
                  <a:gd name="T16" fmla="*/ 8 w 8"/>
                  <a:gd name="T17" fmla="*/ 8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0"/>
                  <a:gd name="T29" fmla="*/ 8 w 8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0">
                    <a:moveTo>
                      <a:pt x="8" y="8"/>
                    </a:moveTo>
                    <a:lnTo>
                      <a:pt x="8" y="8"/>
                    </a:lnTo>
                    <a:lnTo>
                      <a:pt x="6" y="10"/>
                    </a:lnTo>
                    <a:lnTo>
                      <a:pt x="6" y="0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43" name="Freeform 1255">
                <a:extLst>
                  <a:ext uri="{FF2B5EF4-FFF2-40B4-BE49-F238E27FC236}">
                    <a16:creationId xmlns:a16="http://schemas.microsoft.com/office/drawing/2014/main" id="{2DBD00FC-518C-13B7-FD94-6EDC54437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5" y="2453"/>
                <a:ext cx="8" cy="9"/>
              </a:xfrm>
              <a:custGeom>
                <a:avLst/>
                <a:gdLst>
                  <a:gd name="T0" fmla="*/ 6 w 8"/>
                  <a:gd name="T1" fmla="*/ 0 h 9"/>
                  <a:gd name="T2" fmla="*/ 6 w 8"/>
                  <a:gd name="T3" fmla="*/ 0 h 9"/>
                  <a:gd name="T4" fmla="*/ 8 w 8"/>
                  <a:gd name="T5" fmla="*/ 2 h 9"/>
                  <a:gd name="T6" fmla="*/ 8 w 8"/>
                  <a:gd name="T7" fmla="*/ 4 h 9"/>
                  <a:gd name="T8" fmla="*/ 0 w 8"/>
                  <a:gd name="T9" fmla="*/ 4 h 9"/>
                  <a:gd name="T10" fmla="*/ 0 w 8"/>
                  <a:gd name="T11" fmla="*/ 8 h 9"/>
                  <a:gd name="T12" fmla="*/ 6 w 8"/>
                  <a:gd name="T13" fmla="*/ 9 h 9"/>
                  <a:gd name="T14" fmla="*/ 6 w 8"/>
                  <a:gd name="T15" fmla="*/ 9 h 9"/>
                  <a:gd name="T16" fmla="*/ 6 w 8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9"/>
                  <a:gd name="T29" fmla="*/ 8 w 8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9">
                    <a:moveTo>
                      <a:pt x="6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6" y="9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44" name="Freeform 1256">
                <a:extLst>
                  <a:ext uri="{FF2B5EF4-FFF2-40B4-BE49-F238E27FC236}">
                    <a16:creationId xmlns:a16="http://schemas.microsoft.com/office/drawing/2014/main" id="{8334377B-8D98-891C-0E35-E8055C77D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2453"/>
                <a:ext cx="9" cy="9"/>
              </a:xfrm>
              <a:custGeom>
                <a:avLst/>
                <a:gdLst>
                  <a:gd name="T0" fmla="*/ 0 w 9"/>
                  <a:gd name="T1" fmla="*/ 4 h 9"/>
                  <a:gd name="T2" fmla="*/ 0 w 9"/>
                  <a:gd name="T3" fmla="*/ 4 h 9"/>
                  <a:gd name="T4" fmla="*/ 2 w 9"/>
                  <a:gd name="T5" fmla="*/ 2 h 9"/>
                  <a:gd name="T6" fmla="*/ 4 w 9"/>
                  <a:gd name="T7" fmla="*/ 0 h 9"/>
                  <a:gd name="T8" fmla="*/ 4 w 9"/>
                  <a:gd name="T9" fmla="*/ 9 h 9"/>
                  <a:gd name="T10" fmla="*/ 7 w 9"/>
                  <a:gd name="T11" fmla="*/ 8 h 9"/>
                  <a:gd name="T12" fmla="*/ 9 w 9"/>
                  <a:gd name="T13" fmla="*/ 4 h 9"/>
                  <a:gd name="T14" fmla="*/ 9 w 9"/>
                  <a:gd name="T15" fmla="*/ 4 h 9"/>
                  <a:gd name="T16" fmla="*/ 0 w 9"/>
                  <a:gd name="T17" fmla="*/ 4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9"/>
                  <a:gd name="T29" fmla="*/ 9 w 9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9">
                    <a:moveTo>
                      <a:pt x="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9"/>
                    </a:lnTo>
                    <a:lnTo>
                      <a:pt x="7" y="8"/>
                    </a:lnTo>
                    <a:lnTo>
                      <a:pt x="9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45" name="Freeform 1257">
                <a:extLst>
                  <a:ext uri="{FF2B5EF4-FFF2-40B4-BE49-F238E27FC236}">
                    <a16:creationId xmlns:a16="http://schemas.microsoft.com/office/drawing/2014/main" id="{1534F400-4CD7-2048-5C2A-DC3A7393D9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2449"/>
                <a:ext cx="9" cy="10"/>
              </a:xfrm>
              <a:custGeom>
                <a:avLst/>
                <a:gdLst>
                  <a:gd name="T0" fmla="*/ 4 w 9"/>
                  <a:gd name="T1" fmla="*/ 10 h 10"/>
                  <a:gd name="T2" fmla="*/ 4 w 9"/>
                  <a:gd name="T3" fmla="*/ 10 h 10"/>
                  <a:gd name="T4" fmla="*/ 2 w 9"/>
                  <a:gd name="T5" fmla="*/ 8 h 10"/>
                  <a:gd name="T6" fmla="*/ 0 w 9"/>
                  <a:gd name="T7" fmla="*/ 8 h 10"/>
                  <a:gd name="T8" fmla="*/ 9 w 9"/>
                  <a:gd name="T9" fmla="*/ 8 h 10"/>
                  <a:gd name="T10" fmla="*/ 7 w 9"/>
                  <a:gd name="T11" fmla="*/ 2 h 10"/>
                  <a:gd name="T12" fmla="*/ 4 w 9"/>
                  <a:gd name="T13" fmla="*/ 0 h 10"/>
                  <a:gd name="T14" fmla="*/ 4 w 9"/>
                  <a:gd name="T15" fmla="*/ 0 h 10"/>
                  <a:gd name="T16" fmla="*/ 4 w 9"/>
                  <a:gd name="T17" fmla="*/ 1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0"/>
                  <a:gd name="T29" fmla="*/ 9 w 9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0">
                    <a:moveTo>
                      <a:pt x="4" y="10"/>
                    </a:moveTo>
                    <a:lnTo>
                      <a:pt x="4" y="10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9" y="8"/>
                    </a:lnTo>
                    <a:lnTo>
                      <a:pt x="7" y="2"/>
                    </a:lnTo>
                    <a:lnTo>
                      <a:pt x="4" y="0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46" name="Freeform 1258">
                <a:extLst>
                  <a:ext uri="{FF2B5EF4-FFF2-40B4-BE49-F238E27FC236}">
                    <a16:creationId xmlns:a16="http://schemas.microsoft.com/office/drawing/2014/main" id="{47FE14C8-BB6D-F9D7-9CAC-49B8BA76AD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2582"/>
                <a:ext cx="2" cy="15"/>
              </a:xfrm>
              <a:custGeom>
                <a:avLst/>
                <a:gdLst>
                  <a:gd name="T0" fmla="*/ 2 w 2"/>
                  <a:gd name="T1" fmla="*/ 15 h 15"/>
                  <a:gd name="T2" fmla="*/ 2 w 2"/>
                  <a:gd name="T3" fmla="*/ 11 h 15"/>
                  <a:gd name="T4" fmla="*/ 0 w 2"/>
                  <a:gd name="T5" fmla="*/ 7 h 15"/>
                  <a:gd name="T6" fmla="*/ 2 w 2"/>
                  <a:gd name="T7" fmla="*/ 3 h 15"/>
                  <a:gd name="T8" fmla="*/ 2 w 2"/>
                  <a:gd name="T9" fmla="*/ 0 h 15"/>
                  <a:gd name="T10" fmla="*/ 2 w 2"/>
                  <a:gd name="T11" fmla="*/ 1 h 15"/>
                  <a:gd name="T12" fmla="*/ 2 w 2"/>
                  <a:gd name="T13" fmla="*/ 3 h 15"/>
                  <a:gd name="T14" fmla="*/ 2 w 2"/>
                  <a:gd name="T15" fmla="*/ 9 h 15"/>
                  <a:gd name="T16" fmla="*/ 2 w 2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15"/>
                  <a:gd name="T29" fmla="*/ 2 w 2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15">
                    <a:moveTo>
                      <a:pt x="2" y="15"/>
                    </a:moveTo>
                    <a:lnTo>
                      <a:pt x="2" y="11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9"/>
                    </a:lnTo>
                    <a:lnTo>
                      <a:pt x="2" y="15"/>
                    </a:lnTo>
                    <a:close/>
                  </a:path>
                </a:pathLst>
              </a:custGeom>
              <a:solidFill>
                <a:srgbClr val="91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47" name="Freeform 1259">
                <a:extLst>
                  <a:ext uri="{FF2B5EF4-FFF2-40B4-BE49-F238E27FC236}">
                    <a16:creationId xmlns:a16="http://schemas.microsoft.com/office/drawing/2014/main" id="{6D765801-B913-35E2-65C1-DC0B08F3CB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2574"/>
                <a:ext cx="4" cy="27"/>
              </a:xfrm>
              <a:custGeom>
                <a:avLst/>
                <a:gdLst>
                  <a:gd name="T0" fmla="*/ 4 w 4"/>
                  <a:gd name="T1" fmla="*/ 27 h 27"/>
                  <a:gd name="T2" fmla="*/ 2 w 4"/>
                  <a:gd name="T3" fmla="*/ 21 h 27"/>
                  <a:gd name="T4" fmla="*/ 0 w 4"/>
                  <a:gd name="T5" fmla="*/ 15 h 27"/>
                  <a:gd name="T6" fmla="*/ 2 w 4"/>
                  <a:gd name="T7" fmla="*/ 8 h 27"/>
                  <a:gd name="T8" fmla="*/ 4 w 4"/>
                  <a:gd name="T9" fmla="*/ 0 h 27"/>
                  <a:gd name="T10" fmla="*/ 4 w 4"/>
                  <a:gd name="T11" fmla="*/ 6 h 27"/>
                  <a:gd name="T12" fmla="*/ 4 w 4"/>
                  <a:gd name="T13" fmla="*/ 11 h 27"/>
                  <a:gd name="T14" fmla="*/ 4 w 4"/>
                  <a:gd name="T15" fmla="*/ 19 h 27"/>
                  <a:gd name="T16" fmla="*/ 4 w 4"/>
                  <a:gd name="T17" fmla="*/ 27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27"/>
                  <a:gd name="T29" fmla="*/ 4 w 4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27">
                    <a:moveTo>
                      <a:pt x="4" y="27"/>
                    </a:moveTo>
                    <a:lnTo>
                      <a:pt x="2" y="21"/>
                    </a:lnTo>
                    <a:lnTo>
                      <a:pt x="0" y="15"/>
                    </a:lnTo>
                    <a:lnTo>
                      <a:pt x="2" y="8"/>
                    </a:lnTo>
                    <a:lnTo>
                      <a:pt x="4" y="0"/>
                    </a:lnTo>
                    <a:lnTo>
                      <a:pt x="4" y="6"/>
                    </a:lnTo>
                    <a:lnTo>
                      <a:pt x="4" y="11"/>
                    </a:lnTo>
                    <a:lnTo>
                      <a:pt x="4" y="19"/>
                    </a:lnTo>
                    <a:lnTo>
                      <a:pt x="4" y="27"/>
                    </a:lnTo>
                    <a:close/>
                  </a:path>
                </a:pathLst>
              </a:custGeom>
              <a:solidFill>
                <a:srgbClr val="939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48" name="Freeform 1260">
                <a:extLst>
                  <a:ext uri="{FF2B5EF4-FFF2-40B4-BE49-F238E27FC236}">
                    <a16:creationId xmlns:a16="http://schemas.microsoft.com/office/drawing/2014/main" id="{6F853546-ED5D-4334-B1DD-64CD7BF3B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2" y="2568"/>
                <a:ext cx="4" cy="35"/>
              </a:xfrm>
              <a:custGeom>
                <a:avLst/>
                <a:gdLst>
                  <a:gd name="T0" fmla="*/ 0 w 4"/>
                  <a:gd name="T1" fmla="*/ 14 h 35"/>
                  <a:gd name="T2" fmla="*/ 0 w 4"/>
                  <a:gd name="T3" fmla="*/ 15 h 35"/>
                  <a:gd name="T4" fmla="*/ 0 w 4"/>
                  <a:gd name="T5" fmla="*/ 17 h 35"/>
                  <a:gd name="T6" fmla="*/ 0 w 4"/>
                  <a:gd name="T7" fmla="*/ 23 h 35"/>
                  <a:gd name="T8" fmla="*/ 0 w 4"/>
                  <a:gd name="T9" fmla="*/ 29 h 35"/>
                  <a:gd name="T10" fmla="*/ 2 w 4"/>
                  <a:gd name="T11" fmla="*/ 31 h 35"/>
                  <a:gd name="T12" fmla="*/ 4 w 4"/>
                  <a:gd name="T13" fmla="*/ 35 h 35"/>
                  <a:gd name="T14" fmla="*/ 4 w 4"/>
                  <a:gd name="T15" fmla="*/ 27 h 35"/>
                  <a:gd name="T16" fmla="*/ 4 w 4"/>
                  <a:gd name="T17" fmla="*/ 17 h 35"/>
                  <a:gd name="T18" fmla="*/ 4 w 4"/>
                  <a:gd name="T19" fmla="*/ 10 h 35"/>
                  <a:gd name="T20" fmla="*/ 4 w 4"/>
                  <a:gd name="T21" fmla="*/ 0 h 35"/>
                  <a:gd name="T22" fmla="*/ 2 w 4"/>
                  <a:gd name="T23" fmla="*/ 8 h 35"/>
                  <a:gd name="T24" fmla="*/ 0 w 4"/>
                  <a:gd name="T25" fmla="*/ 14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"/>
                  <a:gd name="T40" fmla="*/ 0 h 35"/>
                  <a:gd name="T41" fmla="*/ 4 w 4"/>
                  <a:gd name="T42" fmla="*/ 35 h 3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" h="35">
                    <a:moveTo>
                      <a:pt x="0" y="14"/>
                    </a:moveTo>
                    <a:lnTo>
                      <a:pt x="0" y="15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2" y="31"/>
                    </a:lnTo>
                    <a:lnTo>
                      <a:pt x="4" y="35"/>
                    </a:lnTo>
                    <a:lnTo>
                      <a:pt x="4" y="27"/>
                    </a:lnTo>
                    <a:lnTo>
                      <a:pt x="4" y="17"/>
                    </a:lnTo>
                    <a:lnTo>
                      <a:pt x="4" y="10"/>
                    </a:lnTo>
                    <a:lnTo>
                      <a:pt x="4" y="0"/>
                    </a:lnTo>
                    <a:lnTo>
                      <a:pt x="2" y="8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9493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49" name="Freeform 1261">
                <a:extLst>
                  <a:ext uri="{FF2B5EF4-FFF2-40B4-BE49-F238E27FC236}">
                    <a16:creationId xmlns:a16="http://schemas.microsoft.com/office/drawing/2014/main" id="{AE00095D-6BA1-24E5-86C3-49C72EDAF5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4" y="2562"/>
                <a:ext cx="6" cy="45"/>
              </a:xfrm>
              <a:custGeom>
                <a:avLst/>
                <a:gdLst>
                  <a:gd name="T0" fmla="*/ 0 w 6"/>
                  <a:gd name="T1" fmla="*/ 12 h 45"/>
                  <a:gd name="T2" fmla="*/ 0 w 6"/>
                  <a:gd name="T3" fmla="*/ 18 h 45"/>
                  <a:gd name="T4" fmla="*/ 0 w 6"/>
                  <a:gd name="T5" fmla="*/ 23 h 45"/>
                  <a:gd name="T6" fmla="*/ 0 w 6"/>
                  <a:gd name="T7" fmla="*/ 31 h 45"/>
                  <a:gd name="T8" fmla="*/ 0 w 6"/>
                  <a:gd name="T9" fmla="*/ 39 h 45"/>
                  <a:gd name="T10" fmla="*/ 2 w 6"/>
                  <a:gd name="T11" fmla="*/ 41 h 45"/>
                  <a:gd name="T12" fmla="*/ 6 w 6"/>
                  <a:gd name="T13" fmla="*/ 45 h 45"/>
                  <a:gd name="T14" fmla="*/ 4 w 6"/>
                  <a:gd name="T15" fmla="*/ 35 h 45"/>
                  <a:gd name="T16" fmla="*/ 4 w 6"/>
                  <a:gd name="T17" fmla="*/ 23 h 45"/>
                  <a:gd name="T18" fmla="*/ 4 w 6"/>
                  <a:gd name="T19" fmla="*/ 12 h 45"/>
                  <a:gd name="T20" fmla="*/ 6 w 6"/>
                  <a:gd name="T21" fmla="*/ 0 h 45"/>
                  <a:gd name="T22" fmla="*/ 2 w 6"/>
                  <a:gd name="T23" fmla="*/ 6 h 45"/>
                  <a:gd name="T24" fmla="*/ 0 w 6"/>
                  <a:gd name="T25" fmla="*/ 12 h 4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"/>
                  <a:gd name="T40" fmla="*/ 0 h 45"/>
                  <a:gd name="T41" fmla="*/ 6 w 6"/>
                  <a:gd name="T42" fmla="*/ 45 h 4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" h="45">
                    <a:moveTo>
                      <a:pt x="0" y="12"/>
                    </a:moveTo>
                    <a:lnTo>
                      <a:pt x="0" y="18"/>
                    </a:lnTo>
                    <a:lnTo>
                      <a:pt x="0" y="23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2" y="41"/>
                    </a:lnTo>
                    <a:lnTo>
                      <a:pt x="6" y="45"/>
                    </a:lnTo>
                    <a:lnTo>
                      <a:pt x="4" y="35"/>
                    </a:lnTo>
                    <a:lnTo>
                      <a:pt x="4" y="23"/>
                    </a:lnTo>
                    <a:lnTo>
                      <a:pt x="4" y="12"/>
                    </a:lnTo>
                    <a:lnTo>
                      <a:pt x="6" y="0"/>
                    </a:lnTo>
                    <a:lnTo>
                      <a:pt x="2" y="6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9594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50" name="Freeform 1262">
                <a:extLst>
                  <a:ext uri="{FF2B5EF4-FFF2-40B4-BE49-F238E27FC236}">
                    <a16:creationId xmlns:a16="http://schemas.microsoft.com/office/drawing/2014/main" id="{3C5D5FEA-A1BB-1400-4EB1-68B1E5073B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36" y="2539"/>
                <a:ext cx="284" cy="69"/>
              </a:xfrm>
              <a:custGeom>
                <a:avLst/>
                <a:gdLst>
                  <a:gd name="T0" fmla="*/ 0 w 284"/>
                  <a:gd name="T1" fmla="*/ 29 h 69"/>
                  <a:gd name="T2" fmla="*/ 0 w 284"/>
                  <a:gd name="T3" fmla="*/ 39 h 69"/>
                  <a:gd name="T4" fmla="*/ 0 w 284"/>
                  <a:gd name="T5" fmla="*/ 46 h 69"/>
                  <a:gd name="T6" fmla="*/ 0 w 284"/>
                  <a:gd name="T7" fmla="*/ 56 h 69"/>
                  <a:gd name="T8" fmla="*/ 0 w 284"/>
                  <a:gd name="T9" fmla="*/ 64 h 69"/>
                  <a:gd name="T10" fmla="*/ 4 w 284"/>
                  <a:gd name="T11" fmla="*/ 68 h 69"/>
                  <a:gd name="T12" fmla="*/ 6 w 284"/>
                  <a:gd name="T13" fmla="*/ 69 h 69"/>
                  <a:gd name="T14" fmla="*/ 4 w 284"/>
                  <a:gd name="T15" fmla="*/ 58 h 69"/>
                  <a:gd name="T16" fmla="*/ 4 w 284"/>
                  <a:gd name="T17" fmla="*/ 46 h 69"/>
                  <a:gd name="T18" fmla="*/ 4 w 284"/>
                  <a:gd name="T19" fmla="*/ 33 h 69"/>
                  <a:gd name="T20" fmla="*/ 6 w 284"/>
                  <a:gd name="T21" fmla="*/ 19 h 69"/>
                  <a:gd name="T22" fmla="*/ 4 w 284"/>
                  <a:gd name="T23" fmla="*/ 23 h 69"/>
                  <a:gd name="T24" fmla="*/ 0 w 284"/>
                  <a:gd name="T25" fmla="*/ 29 h 69"/>
                  <a:gd name="T26" fmla="*/ 280 w 284"/>
                  <a:gd name="T27" fmla="*/ 0 h 69"/>
                  <a:gd name="T28" fmla="*/ 284 w 284"/>
                  <a:gd name="T29" fmla="*/ 6 h 69"/>
                  <a:gd name="T30" fmla="*/ 284 w 284"/>
                  <a:gd name="T31" fmla="*/ 12 h 69"/>
                  <a:gd name="T32" fmla="*/ 282 w 284"/>
                  <a:gd name="T33" fmla="*/ 6 h 69"/>
                  <a:gd name="T34" fmla="*/ 280 w 284"/>
                  <a:gd name="T35" fmla="*/ 0 h 6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84"/>
                  <a:gd name="T55" fmla="*/ 0 h 69"/>
                  <a:gd name="T56" fmla="*/ 284 w 284"/>
                  <a:gd name="T57" fmla="*/ 69 h 6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84" h="69">
                    <a:moveTo>
                      <a:pt x="0" y="29"/>
                    </a:moveTo>
                    <a:lnTo>
                      <a:pt x="0" y="39"/>
                    </a:lnTo>
                    <a:lnTo>
                      <a:pt x="0" y="46"/>
                    </a:lnTo>
                    <a:lnTo>
                      <a:pt x="0" y="56"/>
                    </a:lnTo>
                    <a:lnTo>
                      <a:pt x="0" y="64"/>
                    </a:lnTo>
                    <a:lnTo>
                      <a:pt x="4" y="68"/>
                    </a:lnTo>
                    <a:lnTo>
                      <a:pt x="6" y="69"/>
                    </a:lnTo>
                    <a:lnTo>
                      <a:pt x="4" y="58"/>
                    </a:lnTo>
                    <a:lnTo>
                      <a:pt x="4" y="46"/>
                    </a:lnTo>
                    <a:lnTo>
                      <a:pt x="4" y="33"/>
                    </a:lnTo>
                    <a:lnTo>
                      <a:pt x="6" y="19"/>
                    </a:lnTo>
                    <a:lnTo>
                      <a:pt x="4" y="23"/>
                    </a:lnTo>
                    <a:lnTo>
                      <a:pt x="0" y="29"/>
                    </a:lnTo>
                    <a:close/>
                    <a:moveTo>
                      <a:pt x="280" y="0"/>
                    </a:moveTo>
                    <a:lnTo>
                      <a:pt x="284" y="6"/>
                    </a:lnTo>
                    <a:lnTo>
                      <a:pt x="284" y="12"/>
                    </a:lnTo>
                    <a:lnTo>
                      <a:pt x="282" y="6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rgbClr val="96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51" name="Freeform 1263">
                <a:extLst>
                  <a:ext uri="{FF2B5EF4-FFF2-40B4-BE49-F238E27FC236}">
                    <a16:creationId xmlns:a16="http://schemas.microsoft.com/office/drawing/2014/main" id="{FB28C591-DDF7-32DE-1B4D-E45DB7108A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38" y="2530"/>
                <a:ext cx="284" cy="101"/>
              </a:xfrm>
              <a:custGeom>
                <a:avLst/>
                <a:gdLst>
                  <a:gd name="T0" fmla="*/ 2 w 284"/>
                  <a:gd name="T1" fmla="*/ 32 h 101"/>
                  <a:gd name="T2" fmla="*/ 0 w 284"/>
                  <a:gd name="T3" fmla="*/ 44 h 101"/>
                  <a:gd name="T4" fmla="*/ 0 w 284"/>
                  <a:gd name="T5" fmla="*/ 55 h 101"/>
                  <a:gd name="T6" fmla="*/ 0 w 284"/>
                  <a:gd name="T7" fmla="*/ 67 h 101"/>
                  <a:gd name="T8" fmla="*/ 2 w 284"/>
                  <a:gd name="T9" fmla="*/ 77 h 101"/>
                  <a:gd name="T10" fmla="*/ 4 w 284"/>
                  <a:gd name="T11" fmla="*/ 78 h 101"/>
                  <a:gd name="T12" fmla="*/ 6 w 284"/>
                  <a:gd name="T13" fmla="*/ 80 h 101"/>
                  <a:gd name="T14" fmla="*/ 4 w 284"/>
                  <a:gd name="T15" fmla="*/ 69 h 101"/>
                  <a:gd name="T16" fmla="*/ 4 w 284"/>
                  <a:gd name="T17" fmla="*/ 55 h 101"/>
                  <a:gd name="T18" fmla="*/ 4 w 284"/>
                  <a:gd name="T19" fmla="*/ 38 h 101"/>
                  <a:gd name="T20" fmla="*/ 8 w 284"/>
                  <a:gd name="T21" fmla="*/ 23 h 101"/>
                  <a:gd name="T22" fmla="*/ 4 w 284"/>
                  <a:gd name="T23" fmla="*/ 27 h 101"/>
                  <a:gd name="T24" fmla="*/ 2 w 284"/>
                  <a:gd name="T25" fmla="*/ 32 h 101"/>
                  <a:gd name="T26" fmla="*/ 284 w 284"/>
                  <a:gd name="T27" fmla="*/ 75 h 101"/>
                  <a:gd name="T28" fmla="*/ 282 w 284"/>
                  <a:gd name="T29" fmla="*/ 88 h 101"/>
                  <a:gd name="T30" fmla="*/ 280 w 284"/>
                  <a:gd name="T31" fmla="*/ 98 h 101"/>
                  <a:gd name="T32" fmla="*/ 278 w 284"/>
                  <a:gd name="T33" fmla="*/ 100 h 101"/>
                  <a:gd name="T34" fmla="*/ 278 w 284"/>
                  <a:gd name="T35" fmla="*/ 101 h 101"/>
                  <a:gd name="T36" fmla="*/ 282 w 284"/>
                  <a:gd name="T37" fmla="*/ 88 h 101"/>
                  <a:gd name="T38" fmla="*/ 284 w 284"/>
                  <a:gd name="T39" fmla="*/ 75 h 101"/>
                  <a:gd name="T40" fmla="*/ 272 w 284"/>
                  <a:gd name="T41" fmla="*/ 0 h 101"/>
                  <a:gd name="T42" fmla="*/ 278 w 284"/>
                  <a:gd name="T43" fmla="*/ 7 h 101"/>
                  <a:gd name="T44" fmla="*/ 282 w 284"/>
                  <a:gd name="T45" fmla="*/ 17 h 101"/>
                  <a:gd name="T46" fmla="*/ 284 w 284"/>
                  <a:gd name="T47" fmla="*/ 28 h 101"/>
                  <a:gd name="T48" fmla="*/ 284 w 284"/>
                  <a:gd name="T49" fmla="*/ 38 h 101"/>
                  <a:gd name="T50" fmla="*/ 280 w 284"/>
                  <a:gd name="T51" fmla="*/ 19 h 101"/>
                  <a:gd name="T52" fmla="*/ 272 w 284"/>
                  <a:gd name="T53" fmla="*/ 0 h 10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284"/>
                  <a:gd name="T82" fmla="*/ 0 h 101"/>
                  <a:gd name="T83" fmla="*/ 284 w 284"/>
                  <a:gd name="T84" fmla="*/ 101 h 10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284" h="101">
                    <a:moveTo>
                      <a:pt x="2" y="32"/>
                    </a:moveTo>
                    <a:lnTo>
                      <a:pt x="0" y="44"/>
                    </a:lnTo>
                    <a:lnTo>
                      <a:pt x="0" y="55"/>
                    </a:lnTo>
                    <a:lnTo>
                      <a:pt x="0" y="67"/>
                    </a:lnTo>
                    <a:lnTo>
                      <a:pt x="2" y="77"/>
                    </a:lnTo>
                    <a:lnTo>
                      <a:pt x="4" y="78"/>
                    </a:lnTo>
                    <a:lnTo>
                      <a:pt x="6" y="80"/>
                    </a:lnTo>
                    <a:lnTo>
                      <a:pt x="4" y="69"/>
                    </a:lnTo>
                    <a:lnTo>
                      <a:pt x="4" y="55"/>
                    </a:lnTo>
                    <a:lnTo>
                      <a:pt x="4" y="38"/>
                    </a:lnTo>
                    <a:lnTo>
                      <a:pt x="8" y="23"/>
                    </a:lnTo>
                    <a:lnTo>
                      <a:pt x="4" y="27"/>
                    </a:lnTo>
                    <a:lnTo>
                      <a:pt x="2" y="32"/>
                    </a:lnTo>
                    <a:close/>
                    <a:moveTo>
                      <a:pt x="284" y="75"/>
                    </a:moveTo>
                    <a:lnTo>
                      <a:pt x="282" y="88"/>
                    </a:lnTo>
                    <a:lnTo>
                      <a:pt x="280" y="98"/>
                    </a:lnTo>
                    <a:lnTo>
                      <a:pt x="278" y="100"/>
                    </a:lnTo>
                    <a:lnTo>
                      <a:pt x="278" y="101"/>
                    </a:lnTo>
                    <a:lnTo>
                      <a:pt x="282" y="88"/>
                    </a:lnTo>
                    <a:lnTo>
                      <a:pt x="284" y="75"/>
                    </a:lnTo>
                    <a:close/>
                    <a:moveTo>
                      <a:pt x="272" y="0"/>
                    </a:moveTo>
                    <a:lnTo>
                      <a:pt x="278" y="7"/>
                    </a:lnTo>
                    <a:lnTo>
                      <a:pt x="282" y="17"/>
                    </a:lnTo>
                    <a:lnTo>
                      <a:pt x="284" y="28"/>
                    </a:lnTo>
                    <a:lnTo>
                      <a:pt x="284" y="38"/>
                    </a:lnTo>
                    <a:lnTo>
                      <a:pt x="280" y="19"/>
                    </a:lnTo>
                    <a:lnTo>
                      <a:pt x="272" y="0"/>
                    </a:lnTo>
                    <a:close/>
                  </a:path>
                </a:pathLst>
              </a:cu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52" name="Freeform 1264">
                <a:extLst>
                  <a:ext uri="{FF2B5EF4-FFF2-40B4-BE49-F238E27FC236}">
                    <a16:creationId xmlns:a16="http://schemas.microsoft.com/office/drawing/2014/main" id="{6F172A27-CB00-C420-237E-BA837CAEFD8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40" y="2524"/>
                <a:ext cx="282" cy="111"/>
              </a:xfrm>
              <a:custGeom>
                <a:avLst/>
                <a:gdLst>
                  <a:gd name="T0" fmla="*/ 280 w 282"/>
                  <a:gd name="T1" fmla="*/ 27 h 111"/>
                  <a:gd name="T2" fmla="*/ 278 w 282"/>
                  <a:gd name="T3" fmla="*/ 21 h 111"/>
                  <a:gd name="T4" fmla="*/ 276 w 282"/>
                  <a:gd name="T5" fmla="*/ 15 h 111"/>
                  <a:gd name="T6" fmla="*/ 272 w 282"/>
                  <a:gd name="T7" fmla="*/ 8 h 111"/>
                  <a:gd name="T8" fmla="*/ 267 w 282"/>
                  <a:gd name="T9" fmla="*/ 0 h 111"/>
                  <a:gd name="T10" fmla="*/ 272 w 282"/>
                  <a:gd name="T11" fmla="*/ 13 h 111"/>
                  <a:gd name="T12" fmla="*/ 276 w 282"/>
                  <a:gd name="T13" fmla="*/ 29 h 111"/>
                  <a:gd name="T14" fmla="*/ 280 w 282"/>
                  <a:gd name="T15" fmla="*/ 46 h 111"/>
                  <a:gd name="T16" fmla="*/ 280 w 282"/>
                  <a:gd name="T17" fmla="*/ 61 h 111"/>
                  <a:gd name="T18" fmla="*/ 280 w 282"/>
                  <a:gd name="T19" fmla="*/ 75 h 111"/>
                  <a:gd name="T20" fmla="*/ 278 w 282"/>
                  <a:gd name="T21" fmla="*/ 88 h 111"/>
                  <a:gd name="T22" fmla="*/ 276 w 282"/>
                  <a:gd name="T23" fmla="*/ 100 h 111"/>
                  <a:gd name="T24" fmla="*/ 272 w 282"/>
                  <a:gd name="T25" fmla="*/ 111 h 111"/>
                  <a:gd name="T26" fmla="*/ 274 w 282"/>
                  <a:gd name="T27" fmla="*/ 107 h 111"/>
                  <a:gd name="T28" fmla="*/ 278 w 282"/>
                  <a:gd name="T29" fmla="*/ 104 h 111"/>
                  <a:gd name="T30" fmla="*/ 280 w 282"/>
                  <a:gd name="T31" fmla="*/ 94 h 111"/>
                  <a:gd name="T32" fmla="*/ 282 w 282"/>
                  <a:gd name="T33" fmla="*/ 84 h 111"/>
                  <a:gd name="T34" fmla="*/ 282 w 282"/>
                  <a:gd name="T35" fmla="*/ 73 h 111"/>
                  <a:gd name="T36" fmla="*/ 282 w 282"/>
                  <a:gd name="T37" fmla="*/ 63 h 111"/>
                  <a:gd name="T38" fmla="*/ 282 w 282"/>
                  <a:gd name="T39" fmla="*/ 44 h 111"/>
                  <a:gd name="T40" fmla="*/ 280 w 282"/>
                  <a:gd name="T41" fmla="*/ 27 h 111"/>
                  <a:gd name="T42" fmla="*/ 2 w 282"/>
                  <a:gd name="T43" fmla="*/ 34 h 111"/>
                  <a:gd name="T44" fmla="*/ 0 w 282"/>
                  <a:gd name="T45" fmla="*/ 48 h 111"/>
                  <a:gd name="T46" fmla="*/ 0 w 282"/>
                  <a:gd name="T47" fmla="*/ 61 h 111"/>
                  <a:gd name="T48" fmla="*/ 0 w 282"/>
                  <a:gd name="T49" fmla="*/ 73 h 111"/>
                  <a:gd name="T50" fmla="*/ 2 w 282"/>
                  <a:gd name="T51" fmla="*/ 84 h 111"/>
                  <a:gd name="T52" fmla="*/ 4 w 282"/>
                  <a:gd name="T53" fmla="*/ 86 h 111"/>
                  <a:gd name="T54" fmla="*/ 6 w 282"/>
                  <a:gd name="T55" fmla="*/ 88 h 111"/>
                  <a:gd name="T56" fmla="*/ 4 w 282"/>
                  <a:gd name="T57" fmla="*/ 75 h 111"/>
                  <a:gd name="T58" fmla="*/ 4 w 282"/>
                  <a:gd name="T59" fmla="*/ 61 h 111"/>
                  <a:gd name="T60" fmla="*/ 6 w 282"/>
                  <a:gd name="T61" fmla="*/ 42 h 111"/>
                  <a:gd name="T62" fmla="*/ 9 w 282"/>
                  <a:gd name="T63" fmla="*/ 21 h 111"/>
                  <a:gd name="T64" fmla="*/ 6 w 282"/>
                  <a:gd name="T65" fmla="*/ 27 h 111"/>
                  <a:gd name="T66" fmla="*/ 2 w 282"/>
                  <a:gd name="T67" fmla="*/ 34 h 11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82"/>
                  <a:gd name="T103" fmla="*/ 0 h 111"/>
                  <a:gd name="T104" fmla="*/ 282 w 282"/>
                  <a:gd name="T105" fmla="*/ 111 h 11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82" h="111">
                    <a:moveTo>
                      <a:pt x="280" y="27"/>
                    </a:moveTo>
                    <a:lnTo>
                      <a:pt x="278" y="21"/>
                    </a:lnTo>
                    <a:lnTo>
                      <a:pt x="276" y="15"/>
                    </a:lnTo>
                    <a:lnTo>
                      <a:pt x="272" y="8"/>
                    </a:lnTo>
                    <a:lnTo>
                      <a:pt x="267" y="0"/>
                    </a:lnTo>
                    <a:lnTo>
                      <a:pt x="272" y="13"/>
                    </a:lnTo>
                    <a:lnTo>
                      <a:pt x="276" y="29"/>
                    </a:lnTo>
                    <a:lnTo>
                      <a:pt x="280" y="46"/>
                    </a:lnTo>
                    <a:lnTo>
                      <a:pt x="280" y="61"/>
                    </a:lnTo>
                    <a:lnTo>
                      <a:pt x="280" y="75"/>
                    </a:lnTo>
                    <a:lnTo>
                      <a:pt x="278" y="88"/>
                    </a:lnTo>
                    <a:lnTo>
                      <a:pt x="276" y="100"/>
                    </a:lnTo>
                    <a:lnTo>
                      <a:pt x="272" y="111"/>
                    </a:lnTo>
                    <a:lnTo>
                      <a:pt x="274" y="107"/>
                    </a:lnTo>
                    <a:lnTo>
                      <a:pt x="278" y="104"/>
                    </a:lnTo>
                    <a:lnTo>
                      <a:pt x="280" y="94"/>
                    </a:lnTo>
                    <a:lnTo>
                      <a:pt x="282" y="84"/>
                    </a:lnTo>
                    <a:lnTo>
                      <a:pt x="282" y="73"/>
                    </a:lnTo>
                    <a:lnTo>
                      <a:pt x="282" y="63"/>
                    </a:lnTo>
                    <a:lnTo>
                      <a:pt x="282" y="44"/>
                    </a:lnTo>
                    <a:lnTo>
                      <a:pt x="280" y="27"/>
                    </a:lnTo>
                    <a:close/>
                    <a:moveTo>
                      <a:pt x="2" y="34"/>
                    </a:moveTo>
                    <a:lnTo>
                      <a:pt x="0" y="48"/>
                    </a:lnTo>
                    <a:lnTo>
                      <a:pt x="0" y="61"/>
                    </a:lnTo>
                    <a:lnTo>
                      <a:pt x="0" y="73"/>
                    </a:lnTo>
                    <a:lnTo>
                      <a:pt x="2" y="84"/>
                    </a:lnTo>
                    <a:lnTo>
                      <a:pt x="4" y="86"/>
                    </a:lnTo>
                    <a:lnTo>
                      <a:pt x="6" y="88"/>
                    </a:lnTo>
                    <a:lnTo>
                      <a:pt x="4" y="75"/>
                    </a:lnTo>
                    <a:lnTo>
                      <a:pt x="4" y="61"/>
                    </a:lnTo>
                    <a:lnTo>
                      <a:pt x="6" y="42"/>
                    </a:lnTo>
                    <a:lnTo>
                      <a:pt x="9" y="21"/>
                    </a:lnTo>
                    <a:lnTo>
                      <a:pt x="6" y="27"/>
                    </a:lnTo>
                    <a:lnTo>
                      <a:pt x="2" y="34"/>
                    </a:lnTo>
                    <a:close/>
                  </a:path>
                </a:pathLst>
              </a:custGeom>
              <a:solidFill>
                <a:srgbClr val="9897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53" name="Freeform 1265">
                <a:extLst>
                  <a:ext uri="{FF2B5EF4-FFF2-40B4-BE49-F238E27FC236}">
                    <a16:creationId xmlns:a16="http://schemas.microsoft.com/office/drawing/2014/main" id="{505DF763-3B09-A009-36E1-BF54889200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42" y="2520"/>
                <a:ext cx="280" cy="119"/>
              </a:xfrm>
              <a:custGeom>
                <a:avLst/>
                <a:gdLst>
                  <a:gd name="T0" fmla="*/ 280 w 280"/>
                  <a:gd name="T1" fmla="*/ 48 h 119"/>
                  <a:gd name="T2" fmla="*/ 276 w 280"/>
                  <a:gd name="T3" fmla="*/ 29 h 119"/>
                  <a:gd name="T4" fmla="*/ 268 w 280"/>
                  <a:gd name="T5" fmla="*/ 10 h 119"/>
                  <a:gd name="T6" fmla="*/ 265 w 280"/>
                  <a:gd name="T7" fmla="*/ 4 h 119"/>
                  <a:gd name="T8" fmla="*/ 259 w 280"/>
                  <a:gd name="T9" fmla="*/ 0 h 119"/>
                  <a:gd name="T10" fmla="*/ 266 w 280"/>
                  <a:gd name="T11" fmla="*/ 15 h 119"/>
                  <a:gd name="T12" fmla="*/ 272 w 280"/>
                  <a:gd name="T13" fmla="*/ 31 h 119"/>
                  <a:gd name="T14" fmla="*/ 276 w 280"/>
                  <a:gd name="T15" fmla="*/ 48 h 119"/>
                  <a:gd name="T16" fmla="*/ 276 w 280"/>
                  <a:gd name="T17" fmla="*/ 65 h 119"/>
                  <a:gd name="T18" fmla="*/ 276 w 280"/>
                  <a:gd name="T19" fmla="*/ 81 h 119"/>
                  <a:gd name="T20" fmla="*/ 274 w 280"/>
                  <a:gd name="T21" fmla="*/ 94 h 119"/>
                  <a:gd name="T22" fmla="*/ 270 w 280"/>
                  <a:gd name="T23" fmla="*/ 106 h 119"/>
                  <a:gd name="T24" fmla="*/ 266 w 280"/>
                  <a:gd name="T25" fmla="*/ 119 h 119"/>
                  <a:gd name="T26" fmla="*/ 270 w 280"/>
                  <a:gd name="T27" fmla="*/ 115 h 119"/>
                  <a:gd name="T28" fmla="*/ 274 w 280"/>
                  <a:gd name="T29" fmla="*/ 111 h 119"/>
                  <a:gd name="T30" fmla="*/ 278 w 280"/>
                  <a:gd name="T31" fmla="*/ 98 h 119"/>
                  <a:gd name="T32" fmla="*/ 280 w 280"/>
                  <a:gd name="T33" fmla="*/ 85 h 119"/>
                  <a:gd name="T34" fmla="*/ 280 w 280"/>
                  <a:gd name="T35" fmla="*/ 75 h 119"/>
                  <a:gd name="T36" fmla="*/ 280 w 280"/>
                  <a:gd name="T37" fmla="*/ 67 h 119"/>
                  <a:gd name="T38" fmla="*/ 280 w 280"/>
                  <a:gd name="T39" fmla="*/ 58 h 119"/>
                  <a:gd name="T40" fmla="*/ 280 w 280"/>
                  <a:gd name="T41" fmla="*/ 48 h 119"/>
                  <a:gd name="T42" fmla="*/ 4 w 280"/>
                  <a:gd name="T43" fmla="*/ 33 h 119"/>
                  <a:gd name="T44" fmla="*/ 0 w 280"/>
                  <a:gd name="T45" fmla="*/ 48 h 119"/>
                  <a:gd name="T46" fmla="*/ 0 w 280"/>
                  <a:gd name="T47" fmla="*/ 65 h 119"/>
                  <a:gd name="T48" fmla="*/ 0 w 280"/>
                  <a:gd name="T49" fmla="*/ 79 h 119"/>
                  <a:gd name="T50" fmla="*/ 2 w 280"/>
                  <a:gd name="T51" fmla="*/ 90 h 119"/>
                  <a:gd name="T52" fmla="*/ 4 w 280"/>
                  <a:gd name="T53" fmla="*/ 92 h 119"/>
                  <a:gd name="T54" fmla="*/ 5 w 280"/>
                  <a:gd name="T55" fmla="*/ 94 h 119"/>
                  <a:gd name="T56" fmla="*/ 4 w 280"/>
                  <a:gd name="T57" fmla="*/ 81 h 119"/>
                  <a:gd name="T58" fmla="*/ 4 w 280"/>
                  <a:gd name="T59" fmla="*/ 65 h 119"/>
                  <a:gd name="T60" fmla="*/ 4 w 280"/>
                  <a:gd name="T61" fmla="*/ 54 h 119"/>
                  <a:gd name="T62" fmla="*/ 5 w 280"/>
                  <a:gd name="T63" fmla="*/ 42 h 119"/>
                  <a:gd name="T64" fmla="*/ 7 w 280"/>
                  <a:gd name="T65" fmla="*/ 31 h 119"/>
                  <a:gd name="T66" fmla="*/ 11 w 280"/>
                  <a:gd name="T67" fmla="*/ 21 h 119"/>
                  <a:gd name="T68" fmla="*/ 9 w 280"/>
                  <a:gd name="T69" fmla="*/ 21 h 119"/>
                  <a:gd name="T70" fmla="*/ 9 w 280"/>
                  <a:gd name="T71" fmla="*/ 23 h 119"/>
                  <a:gd name="T72" fmla="*/ 5 w 280"/>
                  <a:gd name="T73" fmla="*/ 27 h 119"/>
                  <a:gd name="T74" fmla="*/ 4 w 280"/>
                  <a:gd name="T75" fmla="*/ 33 h 11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80"/>
                  <a:gd name="T115" fmla="*/ 0 h 119"/>
                  <a:gd name="T116" fmla="*/ 280 w 280"/>
                  <a:gd name="T117" fmla="*/ 119 h 11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80" h="119">
                    <a:moveTo>
                      <a:pt x="280" y="48"/>
                    </a:moveTo>
                    <a:lnTo>
                      <a:pt x="276" y="29"/>
                    </a:lnTo>
                    <a:lnTo>
                      <a:pt x="268" y="10"/>
                    </a:lnTo>
                    <a:lnTo>
                      <a:pt x="265" y="4"/>
                    </a:lnTo>
                    <a:lnTo>
                      <a:pt x="259" y="0"/>
                    </a:lnTo>
                    <a:lnTo>
                      <a:pt x="266" y="15"/>
                    </a:lnTo>
                    <a:lnTo>
                      <a:pt x="272" y="31"/>
                    </a:lnTo>
                    <a:lnTo>
                      <a:pt x="276" y="48"/>
                    </a:lnTo>
                    <a:lnTo>
                      <a:pt x="276" y="65"/>
                    </a:lnTo>
                    <a:lnTo>
                      <a:pt x="276" y="81"/>
                    </a:lnTo>
                    <a:lnTo>
                      <a:pt x="274" y="94"/>
                    </a:lnTo>
                    <a:lnTo>
                      <a:pt x="270" y="106"/>
                    </a:lnTo>
                    <a:lnTo>
                      <a:pt x="266" y="119"/>
                    </a:lnTo>
                    <a:lnTo>
                      <a:pt x="270" y="115"/>
                    </a:lnTo>
                    <a:lnTo>
                      <a:pt x="274" y="111"/>
                    </a:lnTo>
                    <a:lnTo>
                      <a:pt x="278" y="98"/>
                    </a:lnTo>
                    <a:lnTo>
                      <a:pt x="280" y="85"/>
                    </a:lnTo>
                    <a:lnTo>
                      <a:pt x="280" y="75"/>
                    </a:lnTo>
                    <a:lnTo>
                      <a:pt x="280" y="67"/>
                    </a:lnTo>
                    <a:lnTo>
                      <a:pt x="280" y="58"/>
                    </a:lnTo>
                    <a:lnTo>
                      <a:pt x="280" y="48"/>
                    </a:lnTo>
                    <a:close/>
                    <a:moveTo>
                      <a:pt x="4" y="33"/>
                    </a:moveTo>
                    <a:lnTo>
                      <a:pt x="0" y="48"/>
                    </a:lnTo>
                    <a:lnTo>
                      <a:pt x="0" y="65"/>
                    </a:lnTo>
                    <a:lnTo>
                      <a:pt x="0" y="79"/>
                    </a:lnTo>
                    <a:lnTo>
                      <a:pt x="2" y="90"/>
                    </a:lnTo>
                    <a:lnTo>
                      <a:pt x="4" y="92"/>
                    </a:lnTo>
                    <a:lnTo>
                      <a:pt x="5" y="94"/>
                    </a:lnTo>
                    <a:lnTo>
                      <a:pt x="4" y="81"/>
                    </a:lnTo>
                    <a:lnTo>
                      <a:pt x="4" y="65"/>
                    </a:lnTo>
                    <a:lnTo>
                      <a:pt x="4" y="54"/>
                    </a:lnTo>
                    <a:lnTo>
                      <a:pt x="5" y="42"/>
                    </a:lnTo>
                    <a:lnTo>
                      <a:pt x="7" y="31"/>
                    </a:lnTo>
                    <a:lnTo>
                      <a:pt x="11" y="21"/>
                    </a:lnTo>
                    <a:lnTo>
                      <a:pt x="9" y="21"/>
                    </a:lnTo>
                    <a:lnTo>
                      <a:pt x="9" y="23"/>
                    </a:lnTo>
                    <a:lnTo>
                      <a:pt x="5" y="27"/>
                    </a:lnTo>
                    <a:lnTo>
                      <a:pt x="4" y="33"/>
                    </a:lnTo>
                    <a:close/>
                  </a:path>
                </a:pathLst>
              </a:cu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54" name="Freeform 1266">
                <a:extLst>
                  <a:ext uri="{FF2B5EF4-FFF2-40B4-BE49-F238E27FC236}">
                    <a16:creationId xmlns:a16="http://schemas.microsoft.com/office/drawing/2014/main" id="{C205E940-EACF-6F29-8BE9-03F2119C094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44" y="2516"/>
                <a:ext cx="276" cy="125"/>
              </a:xfrm>
              <a:custGeom>
                <a:avLst/>
                <a:gdLst>
                  <a:gd name="T0" fmla="*/ 276 w 276"/>
                  <a:gd name="T1" fmla="*/ 69 h 125"/>
                  <a:gd name="T2" fmla="*/ 276 w 276"/>
                  <a:gd name="T3" fmla="*/ 54 h 125"/>
                  <a:gd name="T4" fmla="*/ 272 w 276"/>
                  <a:gd name="T5" fmla="*/ 37 h 125"/>
                  <a:gd name="T6" fmla="*/ 268 w 276"/>
                  <a:gd name="T7" fmla="*/ 21 h 125"/>
                  <a:gd name="T8" fmla="*/ 263 w 276"/>
                  <a:gd name="T9" fmla="*/ 8 h 125"/>
                  <a:gd name="T10" fmla="*/ 259 w 276"/>
                  <a:gd name="T11" fmla="*/ 4 h 125"/>
                  <a:gd name="T12" fmla="*/ 257 w 276"/>
                  <a:gd name="T13" fmla="*/ 2 h 125"/>
                  <a:gd name="T14" fmla="*/ 255 w 276"/>
                  <a:gd name="T15" fmla="*/ 0 h 125"/>
                  <a:gd name="T16" fmla="*/ 253 w 276"/>
                  <a:gd name="T17" fmla="*/ 0 h 125"/>
                  <a:gd name="T18" fmla="*/ 263 w 276"/>
                  <a:gd name="T19" fmla="*/ 16 h 125"/>
                  <a:gd name="T20" fmla="*/ 268 w 276"/>
                  <a:gd name="T21" fmla="*/ 33 h 125"/>
                  <a:gd name="T22" fmla="*/ 272 w 276"/>
                  <a:gd name="T23" fmla="*/ 52 h 125"/>
                  <a:gd name="T24" fmla="*/ 272 w 276"/>
                  <a:gd name="T25" fmla="*/ 69 h 125"/>
                  <a:gd name="T26" fmla="*/ 272 w 276"/>
                  <a:gd name="T27" fmla="*/ 85 h 125"/>
                  <a:gd name="T28" fmla="*/ 270 w 276"/>
                  <a:gd name="T29" fmla="*/ 98 h 125"/>
                  <a:gd name="T30" fmla="*/ 266 w 276"/>
                  <a:gd name="T31" fmla="*/ 112 h 125"/>
                  <a:gd name="T32" fmla="*/ 261 w 276"/>
                  <a:gd name="T33" fmla="*/ 125 h 125"/>
                  <a:gd name="T34" fmla="*/ 264 w 276"/>
                  <a:gd name="T35" fmla="*/ 123 h 125"/>
                  <a:gd name="T36" fmla="*/ 268 w 276"/>
                  <a:gd name="T37" fmla="*/ 119 h 125"/>
                  <a:gd name="T38" fmla="*/ 272 w 276"/>
                  <a:gd name="T39" fmla="*/ 108 h 125"/>
                  <a:gd name="T40" fmla="*/ 274 w 276"/>
                  <a:gd name="T41" fmla="*/ 96 h 125"/>
                  <a:gd name="T42" fmla="*/ 276 w 276"/>
                  <a:gd name="T43" fmla="*/ 83 h 125"/>
                  <a:gd name="T44" fmla="*/ 276 w 276"/>
                  <a:gd name="T45" fmla="*/ 69 h 125"/>
                  <a:gd name="T46" fmla="*/ 5 w 276"/>
                  <a:gd name="T47" fmla="*/ 29 h 125"/>
                  <a:gd name="T48" fmla="*/ 2 w 276"/>
                  <a:gd name="T49" fmla="*/ 50 h 125"/>
                  <a:gd name="T50" fmla="*/ 0 w 276"/>
                  <a:gd name="T51" fmla="*/ 69 h 125"/>
                  <a:gd name="T52" fmla="*/ 0 w 276"/>
                  <a:gd name="T53" fmla="*/ 83 h 125"/>
                  <a:gd name="T54" fmla="*/ 2 w 276"/>
                  <a:gd name="T55" fmla="*/ 96 h 125"/>
                  <a:gd name="T56" fmla="*/ 3 w 276"/>
                  <a:gd name="T57" fmla="*/ 98 h 125"/>
                  <a:gd name="T58" fmla="*/ 7 w 276"/>
                  <a:gd name="T59" fmla="*/ 100 h 125"/>
                  <a:gd name="T60" fmla="*/ 3 w 276"/>
                  <a:gd name="T61" fmla="*/ 85 h 125"/>
                  <a:gd name="T62" fmla="*/ 3 w 276"/>
                  <a:gd name="T63" fmla="*/ 69 h 125"/>
                  <a:gd name="T64" fmla="*/ 3 w 276"/>
                  <a:gd name="T65" fmla="*/ 58 h 125"/>
                  <a:gd name="T66" fmla="*/ 5 w 276"/>
                  <a:gd name="T67" fmla="*/ 46 h 125"/>
                  <a:gd name="T68" fmla="*/ 7 w 276"/>
                  <a:gd name="T69" fmla="*/ 33 h 125"/>
                  <a:gd name="T70" fmla="*/ 11 w 276"/>
                  <a:gd name="T71" fmla="*/ 23 h 125"/>
                  <a:gd name="T72" fmla="*/ 9 w 276"/>
                  <a:gd name="T73" fmla="*/ 25 h 125"/>
                  <a:gd name="T74" fmla="*/ 7 w 276"/>
                  <a:gd name="T75" fmla="*/ 27 h 125"/>
                  <a:gd name="T76" fmla="*/ 5 w 276"/>
                  <a:gd name="T77" fmla="*/ 29 h 125"/>
                  <a:gd name="T78" fmla="*/ 5 w 276"/>
                  <a:gd name="T79" fmla="*/ 29 h 12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76"/>
                  <a:gd name="T121" fmla="*/ 0 h 125"/>
                  <a:gd name="T122" fmla="*/ 276 w 276"/>
                  <a:gd name="T123" fmla="*/ 125 h 12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76" h="125">
                    <a:moveTo>
                      <a:pt x="276" y="69"/>
                    </a:moveTo>
                    <a:lnTo>
                      <a:pt x="276" y="54"/>
                    </a:lnTo>
                    <a:lnTo>
                      <a:pt x="272" y="37"/>
                    </a:lnTo>
                    <a:lnTo>
                      <a:pt x="268" y="21"/>
                    </a:lnTo>
                    <a:lnTo>
                      <a:pt x="263" y="8"/>
                    </a:lnTo>
                    <a:lnTo>
                      <a:pt x="259" y="4"/>
                    </a:lnTo>
                    <a:lnTo>
                      <a:pt x="257" y="2"/>
                    </a:lnTo>
                    <a:lnTo>
                      <a:pt x="255" y="0"/>
                    </a:lnTo>
                    <a:lnTo>
                      <a:pt x="253" y="0"/>
                    </a:lnTo>
                    <a:lnTo>
                      <a:pt x="263" y="16"/>
                    </a:lnTo>
                    <a:lnTo>
                      <a:pt x="268" y="33"/>
                    </a:lnTo>
                    <a:lnTo>
                      <a:pt x="272" y="52"/>
                    </a:lnTo>
                    <a:lnTo>
                      <a:pt x="272" y="69"/>
                    </a:lnTo>
                    <a:lnTo>
                      <a:pt x="272" y="85"/>
                    </a:lnTo>
                    <a:lnTo>
                      <a:pt x="270" y="98"/>
                    </a:lnTo>
                    <a:lnTo>
                      <a:pt x="266" y="112"/>
                    </a:lnTo>
                    <a:lnTo>
                      <a:pt x="261" y="125"/>
                    </a:lnTo>
                    <a:lnTo>
                      <a:pt x="264" y="123"/>
                    </a:lnTo>
                    <a:lnTo>
                      <a:pt x="268" y="119"/>
                    </a:lnTo>
                    <a:lnTo>
                      <a:pt x="272" y="108"/>
                    </a:lnTo>
                    <a:lnTo>
                      <a:pt x="274" y="96"/>
                    </a:lnTo>
                    <a:lnTo>
                      <a:pt x="276" y="83"/>
                    </a:lnTo>
                    <a:lnTo>
                      <a:pt x="276" y="69"/>
                    </a:lnTo>
                    <a:close/>
                    <a:moveTo>
                      <a:pt x="5" y="29"/>
                    </a:moveTo>
                    <a:lnTo>
                      <a:pt x="2" y="50"/>
                    </a:lnTo>
                    <a:lnTo>
                      <a:pt x="0" y="69"/>
                    </a:lnTo>
                    <a:lnTo>
                      <a:pt x="0" y="83"/>
                    </a:lnTo>
                    <a:lnTo>
                      <a:pt x="2" y="96"/>
                    </a:lnTo>
                    <a:lnTo>
                      <a:pt x="3" y="98"/>
                    </a:lnTo>
                    <a:lnTo>
                      <a:pt x="7" y="100"/>
                    </a:lnTo>
                    <a:lnTo>
                      <a:pt x="3" y="85"/>
                    </a:lnTo>
                    <a:lnTo>
                      <a:pt x="3" y="69"/>
                    </a:lnTo>
                    <a:lnTo>
                      <a:pt x="3" y="58"/>
                    </a:lnTo>
                    <a:lnTo>
                      <a:pt x="5" y="46"/>
                    </a:lnTo>
                    <a:lnTo>
                      <a:pt x="7" y="33"/>
                    </a:lnTo>
                    <a:lnTo>
                      <a:pt x="11" y="23"/>
                    </a:lnTo>
                    <a:lnTo>
                      <a:pt x="9" y="25"/>
                    </a:lnTo>
                    <a:lnTo>
                      <a:pt x="7" y="27"/>
                    </a:lnTo>
                    <a:lnTo>
                      <a:pt x="5" y="29"/>
                    </a:lnTo>
                    <a:close/>
                  </a:path>
                </a:pathLst>
              </a:custGeom>
              <a:solidFill>
                <a:srgbClr val="9A9A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55" name="Freeform 1267">
                <a:extLst>
                  <a:ext uri="{FF2B5EF4-FFF2-40B4-BE49-F238E27FC236}">
                    <a16:creationId xmlns:a16="http://schemas.microsoft.com/office/drawing/2014/main" id="{E709FD69-B36C-3AE4-473F-3D8DCC5451E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46" y="2514"/>
                <a:ext cx="272" cy="131"/>
              </a:xfrm>
              <a:custGeom>
                <a:avLst/>
                <a:gdLst>
                  <a:gd name="T0" fmla="*/ 272 w 272"/>
                  <a:gd name="T1" fmla="*/ 71 h 131"/>
                  <a:gd name="T2" fmla="*/ 272 w 272"/>
                  <a:gd name="T3" fmla="*/ 54 h 131"/>
                  <a:gd name="T4" fmla="*/ 268 w 272"/>
                  <a:gd name="T5" fmla="*/ 37 h 131"/>
                  <a:gd name="T6" fmla="*/ 262 w 272"/>
                  <a:gd name="T7" fmla="*/ 21 h 131"/>
                  <a:gd name="T8" fmla="*/ 255 w 272"/>
                  <a:gd name="T9" fmla="*/ 6 h 131"/>
                  <a:gd name="T10" fmla="*/ 255 w 272"/>
                  <a:gd name="T11" fmla="*/ 4 h 131"/>
                  <a:gd name="T12" fmla="*/ 255 w 272"/>
                  <a:gd name="T13" fmla="*/ 4 h 131"/>
                  <a:gd name="T14" fmla="*/ 251 w 272"/>
                  <a:gd name="T15" fmla="*/ 2 h 131"/>
                  <a:gd name="T16" fmla="*/ 247 w 272"/>
                  <a:gd name="T17" fmla="*/ 0 h 131"/>
                  <a:gd name="T18" fmla="*/ 257 w 272"/>
                  <a:gd name="T19" fmla="*/ 16 h 131"/>
                  <a:gd name="T20" fmla="*/ 264 w 272"/>
                  <a:gd name="T21" fmla="*/ 33 h 131"/>
                  <a:gd name="T22" fmla="*/ 268 w 272"/>
                  <a:gd name="T23" fmla="*/ 52 h 131"/>
                  <a:gd name="T24" fmla="*/ 268 w 272"/>
                  <a:gd name="T25" fmla="*/ 71 h 131"/>
                  <a:gd name="T26" fmla="*/ 268 w 272"/>
                  <a:gd name="T27" fmla="*/ 87 h 131"/>
                  <a:gd name="T28" fmla="*/ 266 w 272"/>
                  <a:gd name="T29" fmla="*/ 102 h 131"/>
                  <a:gd name="T30" fmla="*/ 261 w 272"/>
                  <a:gd name="T31" fmla="*/ 117 h 131"/>
                  <a:gd name="T32" fmla="*/ 257 w 272"/>
                  <a:gd name="T33" fmla="*/ 131 h 131"/>
                  <a:gd name="T34" fmla="*/ 259 w 272"/>
                  <a:gd name="T35" fmla="*/ 127 h 131"/>
                  <a:gd name="T36" fmla="*/ 262 w 272"/>
                  <a:gd name="T37" fmla="*/ 125 h 131"/>
                  <a:gd name="T38" fmla="*/ 266 w 272"/>
                  <a:gd name="T39" fmla="*/ 112 h 131"/>
                  <a:gd name="T40" fmla="*/ 270 w 272"/>
                  <a:gd name="T41" fmla="*/ 100 h 131"/>
                  <a:gd name="T42" fmla="*/ 272 w 272"/>
                  <a:gd name="T43" fmla="*/ 87 h 131"/>
                  <a:gd name="T44" fmla="*/ 272 w 272"/>
                  <a:gd name="T45" fmla="*/ 71 h 131"/>
                  <a:gd name="T46" fmla="*/ 7 w 272"/>
                  <a:gd name="T47" fmla="*/ 27 h 131"/>
                  <a:gd name="T48" fmla="*/ 3 w 272"/>
                  <a:gd name="T49" fmla="*/ 37 h 131"/>
                  <a:gd name="T50" fmla="*/ 1 w 272"/>
                  <a:gd name="T51" fmla="*/ 48 h 131"/>
                  <a:gd name="T52" fmla="*/ 0 w 272"/>
                  <a:gd name="T53" fmla="*/ 60 h 131"/>
                  <a:gd name="T54" fmla="*/ 0 w 272"/>
                  <a:gd name="T55" fmla="*/ 71 h 131"/>
                  <a:gd name="T56" fmla="*/ 0 w 272"/>
                  <a:gd name="T57" fmla="*/ 87 h 131"/>
                  <a:gd name="T58" fmla="*/ 1 w 272"/>
                  <a:gd name="T59" fmla="*/ 100 h 131"/>
                  <a:gd name="T60" fmla="*/ 5 w 272"/>
                  <a:gd name="T61" fmla="*/ 102 h 131"/>
                  <a:gd name="T62" fmla="*/ 7 w 272"/>
                  <a:gd name="T63" fmla="*/ 104 h 131"/>
                  <a:gd name="T64" fmla="*/ 3 w 272"/>
                  <a:gd name="T65" fmla="*/ 89 h 131"/>
                  <a:gd name="T66" fmla="*/ 3 w 272"/>
                  <a:gd name="T67" fmla="*/ 71 h 131"/>
                  <a:gd name="T68" fmla="*/ 3 w 272"/>
                  <a:gd name="T69" fmla="*/ 60 h 131"/>
                  <a:gd name="T70" fmla="*/ 5 w 272"/>
                  <a:gd name="T71" fmla="*/ 46 h 131"/>
                  <a:gd name="T72" fmla="*/ 9 w 272"/>
                  <a:gd name="T73" fmla="*/ 35 h 131"/>
                  <a:gd name="T74" fmla="*/ 13 w 272"/>
                  <a:gd name="T75" fmla="*/ 23 h 131"/>
                  <a:gd name="T76" fmla="*/ 9 w 272"/>
                  <a:gd name="T77" fmla="*/ 25 h 131"/>
                  <a:gd name="T78" fmla="*/ 7 w 272"/>
                  <a:gd name="T79" fmla="*/ 27 h 13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72"/>
                  <a:gd name="T121" fmla="*/ 0 h 131"/>
                  <a:gd name="T122" fmla="*/ 272 w 272"/>
                  <a:gd name="T123" fmla="*/ 131 h 13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72" h="131">
                    <a:moveTo>
                      <a:pt x="272" y="71"/>
                    </a:moveTo>
                    <a:lnTo>
                      <a:pt x="272" y="54"/>
                    </a:lnTo>
                    <a:lnTo>
                      <a:pt x="268" y="37"/>
                    </a:lnTo>
                    <a:lnTo>
                      <a:pt x="262" y="21"/>
                    </a:lnTo>
                    <a:lnTo>
                      <a:pt x="255" y="6"/>
                    </a:lnTo>
                    <a:lnTo>
                      <a:pt x="255" y="4"/>
                    </a:lnTo>
                    <a:lnTo>
                      <a:pt x="251" y="2"/>
                    </a:lnTo>
                    <a:lnTo>
                      <a:pt x="247" y="0"/>
                    </a:lnTo>
                    <a:lnTo>
                      <a:pt x="257" y="16"/>
                    </a:lnTo>
                    <a:lnTo>
                      <a:pt x="264" y="33"/>
                    </a:lnTo>
                    <a:lnTo>
                      <a:pt x="268" y="52"/>
                    </a:lnTo>
                    <a:lnTo>
                      <a:pt x="268" y="71"/>
                    </a:lnTo>
                    <a:lnTo>
                      <a:pt x="268" y="87"/>
                    </a:lnTo>
                    <a:lnTo>
                      <a:pt x="266" y="102"/>
                    </a:lnTo>
                    <a:lnTo>
                      <a:pt x="261" y="117"/>
                    </a:lnTo>
                    <a:lnTo>
                      <a:pt x="257" y="131"/>
                    </a:lnTo>
                    <a:lnTo>
                      <a:pt x="259" y="127"/>
                    </a:lnTo>
                    <a:lnTo>
                      <a:pt x="262" y="125"/>
                    </a:lnTo>
                    <a:lnTo>
                      <a:pt x="266" y="112"/>
                    </a:lnTo>
                    <a:lnTo>
                      <a:pt x="270" y="100"/>
                    </a:lnTo>
                    <a:lnTo>
                      <a:pt x="272" y="87"/>
                    </a:lnTo>
                    <a:lnTo>
                      <a:pt x="272" y="71"/>
                    </a:lnTo>
                    <a:close/>
                    <a:moveTo>
                      <a:pt x="7" y="27"/>
                    </a:moveTo>
                    <a:lnTo>
                      <a:pt x="3" y="37"/>
                    </a:lnTo>
                    <a:lnTo>
                      <a:pt x="1" y="48"/>
                    </a:lnTo>
                    <a:lnTo>
                      <a:pt x="0" y="60"/>
                    </a:lnTo>
                    <a:lnTo>
                      <a:pt x="0" y="71"/>
                    </a:lnTo>
                    <a:lnTo>
                      <a:pt x="0" y="87"/>
                    </a:lnTo>
                    <a:lnTo>
                      <a:pt x="1" y="100"/>
                    </a:lnTo>
                    <a:lnTo>
                      <a:pt x="5" y="102"/>
                    </a:lnTo>
                    <a:lnTo>
                      <a:pt x="7" y="104"/>
                    </a:lnTo>
                    <a:lnTo>
                      <a:pt x="3" y="89"/>
                    </a:lnTo>
                    <a:lnTo>
                      <a:pt x="3" y="71"/>
                    </a:lnTo>
                    <a:lnTo>
                      <a:pt x="3" y="60"/>
                    </a:lnTo>
                    <a:lnTo>
                      <a:pt x="5" y="46"/>
                    </a:lnTo>
                    <a:lnTo>
                      <a:pt x="9" y="35"/>
                    </a:lnTo>
                    <a:lnTo>
                      <a:pt x="13" y="23"/>
                    </a:lnTo>
                    <a:lnTo>
                      <a:pt x="9" y="25"/>
                    </a:lnTo>
                    <a:lnTo>
                      <a:pt x="7" y="27"/>
                    </a:lnTo>
                    <a:close/>
                  </a:path>
                </a:pathLst>
              </a:cu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56" name="Freeform 1268">
                <a:extLst>
                  <a:ext uri="{FF2B5EF4-FFF2-40B4-BE49-F238E27FC236}">
                    <a16:creationId xmlns:a16="http://schemas.microsoft.com/office/drawing/2014/main" id="{3DD509F9-E5B5-8ADB-FED4-3DD31596E83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47" y="2512"/>
                <a:ext cx="269" cy="135"/>
              </a:xfrm>
              <a:custGeom>
                <a:avLst/>
                <a:gdLst>
                  <a:gd name="T0" fmla="*/ 269 w 269"/>
                  <a:gd name="T1" fmla="*/ 73 h 135"/>
                  <a:gd name="T2" fmla="*/ 269 w 269"/>
                  <a:gd name="T3" fmla="*/ 56 h 135"/>
                  <a:gd name="T4" fmla="*/ 265 w 269"/>
                  <a:gd name="T5" fmla="*/ 37 h 135"/>
                  <a:gd name="T6" fmla="*/ 260 w 269"/>
                  <a:gd name="T7" fmla="*/ 20 h 135"/>
                  <a:gd name="T8" fmla="*/ 250 w 269"/>
                  <a:gd name="T9" fmla="*/ 4 h 135"/>
                  <a:gd name="T10" fmla="*/ 248 w 269"/>
                  <a:gd name="T11" fmla="*/ 2 h 135"/>
                  <a:gd name="T12" fmla="*/ 244 w 269"/>
                  <a:gd name="T13" fmla="*/ 0 h 135"/>
                  <a:gd name="T14" fmla="*/ 254 w 269"/>
                  <a:gd name="T15" fmla="*/ 18 h 135"/>
                  <a:gd name="T16" fmla="*/ 260 w 269"/>
                  <a:gd name="T17" fmla="*/ 35 h 135"/>
                  <a:gd name="T18" fmla="*/ 265 w 269"/>
                  <a:gd name="T19" fmla="*/ 54 h 135"/>
                  <a:gd name="T20" fmla="*/ 265 w 269"/>
                  <a:gd name="T21" fmla="*/ 73 h 135"/>
                  <a:gd name="T22" fmla="*/ 265 w 269"/>
                  <a:gd name="T23" fmla="*/ 91 h 135"/>
                  <a:gd name="T24" fmla="*/ 261 w 269"/>
                  <a:gd name="T25" fmla="*/ 106 h 135"/>
                  <a:gd name="T26" fmla="*/ 258 w 269"/>
                  <a:gd name="T27" fmla="*/ 119 h 135"/>
                  <a:gd name="T28" fmla="*/ 252 w 269"/>
                  <a:gd name="T29" fmla="*/ 135 h 135"/>
                  <a:gd name="T30" fmla="*/ 256 w 269"/>
                  <a:gd name="T31" fmla="*/ 133 h 135"/>
                  <a:gd name="T32" fmla="*/ 258 w 269"/>
                  <a:gd name="T33" fmla="*/ 129 h 135"/>
                  <a:gd name="T34" fmla="*/ 263 w 269"/>
                  <a:gd name="T35" fmla="*/ 116 h 135"/>
                  <a:gd name="T36" fmla="*/ 267 w 269"/>
                  <a:gd name="T37" fmla="*/ 102 h 135"/>
                  <a:gd name="T38" fmla="*/ 269 w 269"/>
                  <a:gd name="T39" fmla="*/ 89 h 135"/>
                  <a:gd name="T40" fmla="*/ 269 w 269"/>
                  <a:gd name="T41" fmla="*/ 73 h 135"/>
                  <a:gd name="T42" fmla="*/ 8 w 269"/>
                  <a:gd name="T43" fmla="*/ 27 h 135"/>
                  <a:gd name="T44" fmla="*/ 4 w 269"/>
                  <a:gd name="T45" fmla="*/ 37 h 135"/>
                  <a:gd name="T46" fmla="*/ 2 w 269"/>
                  <a:gd name="T47" fmla="*/ 50 h 135"/>
                  <a:gd name="T48" fmla="*/ 0 w 269"/>
                  <a:gd name="T49" fmla="*/ 62 h 135"/>
                  <a:gd name="T50" fmla="*/ 0 w 269"/>
                  <a:gd name="T51" fmla="*/ 73 h 135"/>
                  <a:gd name="T52" fmla="*/ 0 w 269"/>
                  <a:gd name="T53" fmla="*/ 89 h 135"/>
                  <a:gd name="T54" fmla="*/ 4 w 269"/>
                  <a:gd name="T55" fmla="*/ 104 h 135"/>
                  <a:gd name="T56" fmla="*/ 6 w 269"/>
                  <a:gd name="T57" fmla="*/ 108 h 135"/>
                  <a:gd name="T58" fmla="*/ 8 w 269"/>
                  <a:gd name="T59" fmla="*/ 110 h 135"/>
                  <a:gd name="T60" fmla="*/ 6 w 269"/>
                  <a:gd name="T61" fmla="*/ 93 h 135"/>
                  <a:gd name="T62" fmla="*/ 4 w 269"/>
                  <a:gd name="T63" fmla="*/ 73 h 135"/>
                  <a:gd name="T64" fmla="*/ 4 w 269"/>
                  <a:gd name="T65" fmla="*/ 62 h 135"/>
                  <a:gd name="T66" fmla="*/ 6 w 269"/>
                  <a:gd name="T67" fmla="*/ 48 h 135"/>
                  <a:gd name="T68" fmla="*/ 10 w 269"/>
                  <a:gd name="T69" fmla="*/ 37 h 135"/>
                  <a:gd name="T70" fmla="*/ 14 w 269"/>
                  <a:gd name="T71" fmla="*/ 23 h 135"/>
                  <a:gd name="T72" fmla="*/ 12 w 269"/>
                  <a:gd name="T73" fmla="*/ 25 h 135"/>
                  <a:gd name="T74" fmla="*/ 8 w 269"/>
                  <a:gd name="T75" fmla="*/ 27 h 13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69"/>
                  <a:gd name="T115" fmla="*/ 0 h 135"/>
                  <a:gd name="T116" fmla="*/ 269 w 269"/>
                  <a:gd name="T117" fmla="*/ 135 h 13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69" h="135">
                    <a:moveTo>
                      <a:pt x="269" y="73"/>
                    </a:moveTo>
                    <a:lnTo>
                      <a:pt x="269" y="56"/>
                    </a:lnTo>
                    <a:lnTo>
                      <a:pt x="265" y="37"/>
                    </a:lnTo>
                    <a:lnTo>
                      <a:pt x="260" y="20"/>
                    </a:lnTo>
                    <a:lnTo>
                      <a:pt x="250" y="4"/>
                    </a:lnTo>
                    <a:lnTo>
                      <a:pt x="248" y="2"/>
                    </a:lnTo>
                    <a:lnTo>
                      <a:pt x="244" y="0"/>
                    </a:lnTo>
                    <a:lnTo>
                      <a:pt x="254" y="18"/>
                    </a:lnTo>
                    <a:lnTo>
                      <a:pt x="260" y="35"/>
                    </a:lnTo>
                    <a:lnTo>
                      <a:pt x="265" y="54"/>
                    </a:lnTo>
                    <a:lnTo>
                      <a:pt x="265" y="73"/>
                    </a:lnTo>
                    <a:lnTo>
                      <a:pt x="265" y="91"/>
                    </a:lnTo>
                    <a:lnTo>
                      <a:pt x="261" y="106"/>
                    </a:lnTo>
                    <a:lnTo>
                      <a:pt x="258" y="119"/>
                    </a:lnTo>
                    <a:lnTo>
                      <a:pt x="252" y="135"/>
                    </a:lnTo>
                    <a:lnTo>
                      <a:pt x="256" y="133"/>
                    </a:lnTo>
                    <a:lnTo>
                      <a:pt x="258" y="129"/>
                    </a:lnTo>
                    <a:lnTo>
                      <a:pt x="263" y="116"/>
                    </a:lnTo>
                    <a:lnTo>
                      <a:pt x="267" y="102"/>
                    </a:lnTo>
                    <a:lnTo>
                      <a:pt x="269" y="89"/>
                    </a:lnTo>
                    <a:lnTo>
                      <a:pt x="269" y="73"/>
                    </a:lnTo>
                    <a:close/>
                    <a:moveTo>
                      <a:pt x="8" y="27"/>
                    </a:moveTo>
                    <a:lnTo>
                      <a:pt x="4" y="37"/>
                    </a:lnTo>
                    <a:lnTo>
                      <a:pt x="2" y="50"/>
                    </a:lnTo>
                    <a:lnTo>
                      <a:pt x="0" y="62"/>
                    </a:lnTo>
                    <a:lnTo>
                      <a:pt x="0" y="73"/>
                    </a:lnTo>
                    <a:lnTo>
                      <a:pt x="0" y="89"/>
                    </a:lnTo>
                    <a:lnTo>
                      <a:pt x="4" y="104"/>
                    </a:lnTo>
                    <a:lnTo>
                      <a:pt x="6" y="108"/>
                    </a:lnTo>
                    <a:lnTo>
                      <a:pt x="8" y="110"/>
                    </a:lnTo>
                    <a:lnTo>
                      <a:pt x="6" y="93"/>
                    </a:lnTo>
                    <a:lnTo>
                      <a:pt x="4" y="73"/>
                    </a:lnTo>
                    <a:lnTo>
                      <a:pt x="4" y="62"/>
                    </a:lnTo>
                    <a:lnTo>
                      <a:pt x="6" y="48"/>
                    </a:lnTo>
                    <a:lnTo>
                      <a:pt x="10" y="37"/>
                    </a:lnTo>
                    <a:lnTo>
                      <a:pt x="14" y="23"/>
                    </a:lnTo>
                    <a:lnTo>
                      <a:pt x="12" y="25"/>
                    </a:lnTo>
                    <a:lnTo>
                      <a:pt x="8" y="27"/>
                    </a:lnTo>
                    <a:close/>
                  </a:path>
                </a:pathLst>
              </a:custGeom>
              <a:solidFill>
                <a:srgbClr val="9D9C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57" name="Freeform 1269">
                <a:extLst>
                  <a:ext uri="{FF2B5EF4-FFF2-40B4-BE49-F238E27FC236}">
                    <a16:creationId xmlns:a16="http://schemas.microsoft.com/office/drawing/2014/main" id="{1BD8894E-C102-4481-40BA-1947436B12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49" y="2510"/>
                <a:ext cx="265" cy="139"/>
              </a:xfrm>
              <a:custGeom>
                <a:avLst/>
                <a:gdLst>
                  <a:gd name="T0" fmla="*/ 265 w 265"/>
                  <a:gd name="T1" fmla="*/ 75 h 139"/>
                  <a:gd name="T2" fmla="*/ 265 w 265"/>
                  <a:gd name="T3" fmla="*/ 56 h 139"/>
                  <a:gd name="T4" fmla="*/ 261 w 265"/>
                  <a:gd name="T5" fmla="*/ 37 h 139"/>
                  <a:gd name="T6" fmla="*/ 254 w 265"/>
                  <a:gd name="T7" fmla="*/ 20 h 139"/>
                  <a:gd name="T8" fmla="*/ 244 w 265"/>
                  <a:gd name="T9" fmla="*/ 4 h 139"/>
                  <a:gd name="T10" fmla="*/ 242 w 265"/>
                  <a:gd name="T11" fmla="*/ 2 h 139"/>
                  <a:gd name="T12" fmla="*/ 238 w 265"/>
                  <a:gd name="T13" fmla="*/ 0 h 139"/>
                  <a:gd name="T14" fmla="*/ 248 w 265"/>
                  <a:gd name="T15" fmla="*/ 18 h 139"/>
                  <a:gd name="T16" fmla="*/ 256 w 265"/>
                  <a:gd name="T17" fmla="*/ 37 h 139"/>
                  <a:gd name="T18" fmla="*/ 261 w 265"/>
                  <a:gd name="T19" fmla="*/ 56 h 139"/>
                  <a:gd name="T20" fmla="*/ 261 w 265"/>
                  <a:gd name="T21" fmla="*/ 75 h 139"/>
                  <a:gd name="T22" fmla="*/ 261 w 265"/>
                  <a:gd name="T23" fmla="*/ 93 h 139"/>
                  <a:gd name="T24" fmla="*/ 258 w 265"/>
                  <a:gd name="T25" fmla="*/ 108 h 139"/>
                  <a:gd name="T26" fmla="*/ 254 w 265"/>
                  <a:gd name="T27" fmla="*/ 123 h 139"/>
                  <a:gd name="T28" fmla="*/ 246 w 265"/>
                  <a:gd name="T29" fmla="*/ 139 h 139"/>
                  <a:gd name="T30" fmla="*/ 250 w 265"/>
                  <a:gd name="T31" fmla="*/ 137 h 139"/>
                  <a:gd name="T32" fmla="*/ 254 w 265"/>
                  <a:gd name="T33" fmla="*/ 135 h 139"/>
                  <a:gd name="T34" fmla="*/ 258 w 265"/>
                  <a:gd name="T35" fmla="*/ 121 h 139"/>
                  <a:gd name="T36" fmla="*/ 263 w 265"/>
                  <a:gd name="T37" fmla="*/ 106 h 139"/>
                  <a:gd name="T38" fmla="*/ 265 w 265"/>
                  <a:gd name="T39" fmla="*/ 91 h 139"/>
                  <a:gd name="T40" fmla="*/ 265 w 265"/>
                  <a:gd name="T41" fmla="*/ 75 h 139"/>
                  <a:gd name="T42" fmla="*/ 10 w 265"/>
                  <a:gd name="T43" fmla="*/ 27 h 139"/>
                  <a:gd name="T44" fmla="*/ 6 w 265"/>
                  <a:gd name="T45" fmla="*/ 39 h 139"/>
                  <a:gd name="T46" fmla="*/ 2 w 265"/>
                  <a:gd name="T47" fmla="*/ 50 h 139"/>
                  <a:gd name="T48" fmla="*/ 0 w 265"/>
                  <a:gd name="T49" fmla="*/ 64 h 139"/>
                  <a:gd name="T50" fmla="*/ 0 w 265"/>
                  <a:gd name="T51" fmla="*/ 75 h 139"/>
                  <a:gd name="T52" fmla="*/ 0 w 265"/>
                  <a:gd name="T53" fmla="*/ 93 h 139"/>
                  <a:gd name="T54" fmla="*/ 4 w 265"/>
                  <a:gd name="T55" fmla="*/ 108 h 139"/>
                  <a:gd name="T56" fmla="*/ 8 w 265"/>
                  <a:gd name="T57" fmla="*/ 112 h 139"/>
                  <a:gd name="T58" fmla="*/ 10 w 265"/>
                  <a:gd name="T59" fmla="*/ 116 h 139"/>
                  <a:gd name="T60" fmla="*/ 6 w 265"/>
                  <a:gd name="T61" fmla="*/ 97 h 139"/>
                  <a:gd name="T62" fmla="*/ 4 w 265"/>
                  <a:gd name="T63" fmla="*/ 75 h 139"/>
                  <a:gd name="T64" fmla="*/ 4 w 265"/>
                  <a:gd name="T65" fmla="*/ 62 h 139"/>
                  <a:gd name="T66" fmla="*/ 6 w 265"/>
                  <a:gd name="T67" fmla="*/ 50 h 139"/>
                  <a:gd name="T68" fmla="*/ 10 w 265"/>
                  <a:gd name="T69" fmla="*/ 37 h 139"/>
                  <a:gd name="T70" fmla="*/ 14 w 265"/>
                  <a:gd name="T71" fmla="*/ 25 h 139"/>
                  <a:gd name="T72" fmla="*/ 12 w 265"/>
                  <a:gd name="T73" fmla="*/ 25 h 139"/>
                  <a:gd name="T74" fmla="*/ 10 w 265"/>
                  <a:gd name="T75" fmla="*/ 27 h 13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65"/>
                  <a:gd name="T115" fmla="*/ 0 h 139"/>
                  <a:gd name="T116" fmla="*/ 265 w 265"/>
                  <a:gd name="T117" fmla="*/ 139 h 13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65" h="139">
                    <a:moveTo>
                      <a:pt x="265" y="75"/>
                    </a:moveTo>
                    <a:lnTo>
                      <a:pt x="265" y="56"/>
                    </a:lnTo>
                    <a:lnTo>
                      <a:pt x="261" y="37"/>
                    </a:lnTo>
                    <a:lnTo>
                      <a:pt x="254" y="20"/>
                    </a:lnTo>
                    <a:lnTo>
                      <a:pt x="244" y="4"/>
                    </a:lnTo>
                    <a:lnTo>
                      <a:pt x="242" y="2"/>
                    </a:lnTo>
                    <a:lnTo>
                      <a:pt x="238" y="0"/>
                    </a:lnTo>
                    <a:lnTo>
                      <a:pt x="248" y="18"/>
                    </a:lnTo>
                    <a:lnTo>
                      <a:pt x="256" y="37"/>
                    </a:lnTo>
                    <a:lnTo>
                      <a:pt x="261" y="56"/>
                    </a:lnTo>
                    <a:lnTo>
                      <a:pt x="261" y="75"/>
                    </a:lnTo>
                    <a:lnTo>
                      <a:pt x="261" y="93"/>
                    </a:lnTo>
                    <a:lnTo>
                      <a:pt x="258" y="108"/>
                    </a:lnTo>
                    <a:lnTo>
                      <a:pt x="254" y="123"/>
                    </a:lnTo>
                    <a:lnTo>
                      <a:pt x="246" y="139"/>
                    </a:lnTo>
                    <a:lnTo>
                      <a:pt x="250" y="137"/>
                    </a:lnTo>
                    <a:lnTo>
                      <a:pt x="254" y="135"/>
                    </a:lnTo>
                    <a:lnTo>
                      <a:pt x="258" y="121"/>
                    </a:lnTo>
                    <a:lnTo>
                      <a:pt x="263" y="106"/>
                    </a:lnTo>
                    <a:lnTo>
                      <a:pt x="265" y="91"/>
                    </a:lnTo>
                    <a:lnTo>
                      <a:pt x="265" y="75"/>
                    </a:lnTo>
                    <a:close/>
                    <a:moveTo>
                      <a:pt x="10" y="27"/>
                    </a:moveTo>
                    <a:lnTo>
                      <a:pt x="6" y="39"/>
                    </a:lnTo>
                    <a:lnTo>
                      <a:pt x="2" y="50"/>
                    </a:lnTo>
                    <a:lnTo>
                      <a:pt x="0" y="64"/>
                    </a:lnTo>
                    <a:lnTo>
                      <a:pt x="0" y="75"/>
                    </a:lnTo>
                    <a:lnTo>
                      <a:pt x="0" y="93"/>
                    </a:lnTo>
                    <a:lnTo>
                      <a:pt x="4" y="108"/>
                    </a:lnTo>
                    <a:lnTo>
                      <a:pt x="8" y="112"/>
                    </a:lnTo>
                    <a:lnTo>
                      <a:pt x="10" y="116"/>
                    </a:lnTo>
                    <a:lnTo>
                      <a:pt x="6" y="97"/>
                    </a:lnTo>
                    <a:lnTo>
                      <a:pt x="4" y="75"/>
                    </a:lnTo>
                    <a:lnTo>
                      <a:pt x="4" y="62"/>
                    </a:lnTo>
                    <a:lnTo>
                      <a:pt x="6" y="50"/>
                    </a:lnTo>
                    <a:lnTo>
                      <a:pt x="10" y="37"/>
                    </a:lnTo>
                    <a:lnTo>
                      <a:pt x="14" y="25"/>
                    </a:lnTo>
                    <a:lnTo>
                      <a:pt x="12" y="25"/>
                    </a:lnTo>
                    <a:lnTo>
                      <a:pt x="10" y="27"/>
                    </a:lnTo>
                    <a:close/>
                  </a:path>
                </a:pathLst>
              </a:custGeom>
              <a:solidFill>
                <a:srgbClr val="9E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58" name="Freeform 1270">
                <a:extLst>
                  <a:ext uri="{FF2B5EF4-FFF2-40B4-BE49-F238E27FC236}">
                    <a16:creationId xmlns:a16="http://schemas.microsoft.com/office/drawing/2014/main" id="{444D4209-B7D9-F4C2-794C-4F07E40CED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51" y="2510"/>
                <a:ext cx="261" cy="139"/>
              </a:xfrm>
              <a:custGeom>
                <a:avLst/>
                <a:gdLst>
                  <a:gd name="T0" fmla="*/ 261 w 261"/>
                  <a:gd name="T1" fmla="*/ 75 h 139"/>
                  <a:gd name="T2" fmla="*/ 261 w 261"/>
                  <a:gd name="T3" fmla="*/ 56 h 139"/>
                  <a:gd name="T4" fmla="*/ 256 w 261"/>
                  <a:gd name="T5" fmla="*/ 37 h 139"/>
                  <a:gd name="T6" fmla="*/ 250 w 261"/>
                  <a:gd name="T7" fmla="*/ 20 h 139"/>
                  <a:gd name="T8" fmla="*/ 240 w 261"/>
                  <a:gd name="T9" fmla="*/ 2 h 139"/>
                  <a:gd name="T10" fmla="*/ 236 w 261"/>
                  <a:gd name="T11" fmla="*/ 2 h 139"/>
                  <a:gd name="T12" fmla="*/ 233 w 261"/>
                  <a:gd name="T13" fmla="*/ 0 h 139"/>
                  <a:gd name="T14" fmla="*/ 244 w 261"/>
                  <a:gd name="T15" fmla="*/ 18 h 139"/>
                  <a:gd name="T16" fmla="*/ 252 w 261"/>
                  <a:gd name="T17" fmla="*/ 35 h 139"/>
                  <a:gd name="T18" fmla="*/ 257 w 261"/>
                  <a:gd name="T19" fmla="*/ 56 h 139"/>
                  <a:gd name="T20" fmla="*/ 257 w 261"/>
                  <a:gd name="T21" fmla="*/ 75 h 139"/>
                  <a:gd name="T22" fmla="*/ 257 w 261"/>
                  <a:gd name="T23" fmla="*/ 93 h 139"/>
                  <a:gd name="T24" fmla="*/ 254 w 261"/>
                  <a:gd name="T25" fmla="*/ 110 h 139"/>
                  <a:gd name="T26" fmla="*/ 248 w 261"/>
                  <a:gd name="T27" fmla="*/ 125 h 139"/>
                  <a:gd name="T28" fmla="*/ 242 w 261"/>
                  <a:gd name="T29" fmla="*/ 139 h 139"/>
                  <a:gd name="T30" fmla="*/ 244 w 261"/>
                  <a:gd name="T31" fmla="*/ 139 h 139"/>
                  <a:gd name="T32" fmla="*/ 248 w 261"/>
                  <a:gd name="T33" fmla="*/ 137 h 139"/>
                  <a:gd name="T34" fmla="*/ 254 w 261"/>
                  <a:gd name="T35" fmla="*/ 121 h 139"/>
                  <a:gd name="T36" fmla="*/ 257 w 261"/>
                  <a:gd name="T37" fmla="*/ 108 h 139"/>
                  <a:gd name="T38" fmla="*/ 261 w 261"/>
                  <a:gd name="T39" fmla="*/ 93 h 139"/>
                  <a:gd name="T40" fmla="*/ 261 w 261"/>
                  <a:gd name="T41" fmla="*/ 75 h 139"/>
                  <a:gd name="T42" fmla="*/ 10 w 261"/>
                  <a:gd name="T43" fmla="*/ 25 h 139"/>
                  <a:gd name="T44" fmla="*/ 6 w 261"/>
                  <a:gd name="T45" fmla="*/ 39 h 139"/>
                  <a:gd name="T46" fmla="*/ 2 w 261"/>
                  <a:gd name="T47" fmla="*/ 50 h 139"/>
                  <a:gd name="T48" fmla="*/ 0 w 261"/>
                  <a:gd name="T49" fmla="*/ 64 h 139"/>
                  <a:gd name="T50" fmla="*/ 0 w 261"/>
                  <a:gd name="T51" fmla="*/ 75 h 139"/>
                  <a:gd name="T52" fmla="*/ 2 w 261"/>
                  <a:gd name="T53" fmla="*/ 95 h 139"/>
                  <a:gd name="T54" fmla="*/ 4 w 261"/>
                  <a:gd name="T55" fmla="*/ 112 h 139"/>
                  <a:gd name="T56" fmla="*/ 8 w 261"/>
                  <a:gd name="T57" fmla="*/ 116 h 139"/>
                  <a:gd name="T58" fmla="*/ 12 w 261"/>
                  <a:gd name="T59" fmla="*/ 120 h 139"/>
                  <a:gd name="T60" fmla="*/ 12 w 261"/>
                  <a:gd name="T61" fmla="*/ 120 h 139"/>
                  <a:gd name="T62" fmla="*/ 12 w 261"/>
                  <a:gd name="T63" fmla="*/ 120 h 139"/>
                  <a:gd name="T64" fmla="*/ 8 w 261"/>
                  <a:gd name="T65" fmla="*/ 110 h 139"/>
                  <a:gd name="T66" fmla="*/ 6 w 261"/>
                  <a:gd name="T67" fmla="*/ 98 h 139"/>
                  <a:gd name="T68" fmla="*/ 4 w 261"/>
                  <a:gd name="T69" fmla="*/ 87 h 139"/>
                  <a:gd name="T70" fmla="*/ 4 w 261"/>
                  <a:gd name="T71" fmla="*/ 75 h 139"/>
                  <a:gd name="T72" fmla="*/ 4 w 261"/>
                  <a:gd name="T73" fmla="*/ 62 h 139"/>
                  <a:gd name="T74" fmla="*/ 6 w 261"/>
                  <a:gd name="T75" fmla="*/ 48 h 139"/>
                  <a:gd name="T76" fmla="*/ 10 w 261"/>
                  <a:gd name="T77" fmla="*/ 37 h 139"/>
                  <a:gd name="T78" fmla="*/ 16 w 261"/>
                  <a:gd name="T79" fmla="*/ 25 h 139"/>
                  <a:gd name="T80" fmla="*/ 12 w 261"/>
                  <a:gd name="T81" fmla="*/ 25 h 139"/>
                  <a:gd name="T82" fmla="*/ 10 w 261"/>
                  <a:gd name="T83" fmla="*/ 25 h 13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61"/>
                  <a:gd name="T127" fmla="*/ 0 h 139"/>
                  <a:gd name="T128" fmla="*/ 261 w 261"/>
                  <a:gd name="T129" fmla="*/ 139 h 139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61" h="139">
                    <a:moveTo>
                      <a:pt x="261" y="75"/>
                    </a:moveTo>
                    <a:lnTo>
                      <a:pt x="261" y="56"/>
                    </a:lnTo>
                    <a:lnTo>
                      <a:pt x="256" y="37"/>
                    </a:lnTo>
                    <a:lnTo>
                      <a:pt x="250" y="20"/>
                    </a:lnTo>
                    <a:lnTo>
                      <a:pt x="240" y="2"/>
                    </a:lnTo>
                    <a:lnTo>
                      <a:pt x="236" y="2"/>
                    </a:lnTo>
                    <a:lnTo>
                      <a:pt x="233" y="0"/>
                    </a:lnTo>
                    <a:lnTo>
                      <a:pt x="244" y="18"/>
                    </a:lnTo>
                    <a:lnTo>
                      <a:pt x="252" y="35"/>
                    </a:lnTo>
                    <a:lnTo>
                      <a:pt x="257" y="56"/>
                    </a:lnTo>
                    <a:lnTo>
                      <a:pt x="257" y="75"/>
                    </a:lnTo>
                    <a:lnTo>
                      <a:pt x="257" y="93"/>
                    </a:lnTo>
                    <a:lnTo>
                      <a:pt x="254" y="110"/>
                    </a:lnTo>
                    <a:lnTo>
                      <a:pt x="248" y="125"/>
                    </a:lnTo>
                    <a:lnTo>
                      <a:pt x="242" y="139"/>
                    </a:lnTo>
                    <a:lnTo>
                      <a:pt x="244" y="139"/>
                    </a:lnTo>
                    <a:lnTo>
                      <a:pt x="248" y="137"/>
                    </a:lnTo>
                    <a:lnTo>
                      <a:pt x="254" y="121"/>
                    </a:lnTo>
                    <a:lnTo>
                      <a:pt x="257" y="108"/>
                    </a:lnTo>
                    <a:lnTo>
                      <a:pt x="261" y="93"/>
                    </a:lnTo>
                    <a:lnTo>
                      <a:pt x="261" y="75"/>
                    </a:lnTo>
                    <a:close/>
                    <a:moveTo>
                      <a:pt x="10" y="25"/>
                    </a:moveTo>
                    <a:lnTo>
                      <a:pt x="6" y="39"/>
                    </a:lnTo>
                    <a:lnTo>
                      <a:pt x="2" y="50"/>
                    </a:lnTo>
                    <a:lnTo>
                      <a:pt x="0" y="64"/>
                    </a:lnTo>
                    <a:lnTo>
                      <a:pt x="0" y="75"/>
                    </a:lnTo>
                    <a:lnTo>
                      <a:pt x="2" y="95"/>
                    </a:lnTo>
                    <a:lnTo>
                      <a:pt x="4" y="112"/>
                    </a:lnTo>
                    <a:lnTo>
                      <a:pt x="8" y="116"/>
                    </a:lnTo>
                    <a:lnTo>
                      <a:pt x="12" y="120"/>
                    </a:lnTo>
                    <a:lnTo>
                      <a:pt x="8" y="110"/>
                    </a:lnTo>
                    <a:lnTo>
                      <a:pt x="6" y="98"/>
                    </a:lnTo>
                    <a:lnTo>
                      <a:pt x="4" y="87"/>
                    </a:lnTo>
                    <a:lnTo>
                      <a:pt x="4" y="75"/>
                    </a:lnTo>
                    <a:lnTo>
                      <a:pt x="4" y="62"/>
                    </a:lnTo>
                    <a:lnTo>
                      <a:pt x="6" y="48"/>
                    </a:lnTo>
                    <a:lnTo>
                      <a:pt x="10" y="37"/>
                    </a:lnTo>
                    <a:lnTo>
                      <a:pt x="16" y="25"/>
                    </a:lnTo>
                    <a:lnTo>
                      <a:pt x="12" y="25"/>
                    </a:lnTo>
                    <a:lnTo>
                      <a:pt x="10" y="25"/>
                    </a:lnTo>
                    <a:close/>
                  </a:path>
                </a:pathLst>
              </a:custGeom>
              <a:solidFill>
                <a:srgbClr val="9F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59" name="Freeform 1271">
                <a:extLst>
                  <a:ext uri="{FF2B5EF4-FFF2-40B4-BE49-F238E27FC236}">
                    <a16:creationId xmlns:a16="http://schemas.microsoft.com/office/drawing/2014/main" id="{40E503F2-7E31-D106-2A4F-4862CBBDE2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53" y="2510"/>
                <a:ext cx="257" cy="154"/>
              </a:xfrm>
              <a:custGeom>
                <a:avLst/>
                <a:gdLst>
                  <a:gd name="T0" fmla="*/ 257 w 257"/>
                  <a:gd name="T1" fmla="*/ 75 h 154"/>
                  <a:gd name="T2" fmla="*/ 257 w 257"/>
                  <a:gd name="T3" fmla="*/ 56 h 154"/>
                  <a:gd name="T4" fmla="*/ 252 w 257"/>
                  <a:gd name="T5" fmla="*/ 37 h 154"/>
                  <a:gd name="T6" fmla="*/ 244 w 257"/>
                  <a:gd name="T7" fmla="*/ 18 h 154"/>
                  <a:gd name="T8" fmla="*/ 234 w 257"/>
                  <a:gd name="T9" fmla="*/ 0 h 154"/>
                  <a:gd name="T10" fmla="*/ 231 w 257"/>
                  <a:gd name="T11" fmla="*/ 0 h 154"/>
                  <a:gd name="T12" fmla="*/ 229 w 257"/>
                  <a:gd name="T13" fmla="*/ 0 h 154"/>
                  <a:gd name="T14" fmla="*/ 240 w 257"/>
                  <a:gd name="T15" fmla="*/ 16 h 154"/>
                  <a:gd name="T16" fmla="*/ 248 w 257"/>
                  <a:gd name="T17" fmla="*/ 35 h 154"/>
                  <a:gd name="T18" fmla="*/ 254 w 257"/>
                  <a:gd name="T19" fmla="*/ 54 h 154"/>
                  <a:gd name="T20" fmla="*/ 254 w 257"/>
                  <a:gd name="T21" fmla="*/ 75 h 154"/>
                  <a:gd name="T22" fmla="*/ 254 w 257"/>
                  <a:gd name="T23" fmla="*/ 93 h 154"/>
                  <a:gd name="T24" fmla="*/ 250 w 257"/>
                  <a:gd name="T25" fmla="*/ 110 h 154"/>
                  <a:gd name="T26" fmla="*/ 244 w 257"/>
                  <a:gd name="T27" fmla="*/ 125 h 154"/>
                  <a:gd name="T28" fmla="*/ 236 w 257"/>
                  <a:gd name="T29" fmla="*/ 141 h 154"/>
                  <a:gd name="T30" fmla="*/ 240 w 257"/>
                  <a:gd name="T31" fmla="*/ 139 h 154"/>
                  <a:gd name="T32" fmla="*/ 242 w 257"/>
                  <a:gd name="T33" fmla="*/ 139 h 154"/>
                  <a:gd name="T34" fmla="*/ 250 w 257"/>
                  <a:gd name="T35" fmla="*/ 123 h 154"/>
                  <a:gd name="T36" fmla="*/ 254 w 257"/>
                  <a:gd name="T37" fmla="*/ 108 h 154"/>
                  <a:gd name="T38" fmla="*/ 257 w 257"/>
                  <a:gd name="T39" fmla="*/ 93 h 154"/>
                  <a:gd name="T40" fmla="*/ 257 w 257"/>
                  <a:gd name="T41" fmla="*/ 75 h 154"/>
                  <a:gd name="T42" fmla="*/ 10 w 257"/>
                  <a:gd name="T43" fmla="*/ 25 h 154"/>
                  <a:gd name="T44" fmla="*/ 6 w 257"/>
                  <a:gd name="T45" fmla="*/ 37 h 154"/>
                  <a:gd name="T46" fmla="*/ 2 w 257"/>
                  <a:gd name="T47" fmla="*/ 50 h 154"/>
                  <a:gd name="T48" fmla="*/ 0 w 257"/>
                  <a:gd name="T49" fmla="*/ 62 h 154"/>
                  <a:gd name="T50" fmla="*/ 0 w 257"/>
                  <a:gd name="T51" fmla="*/ 75 h 154"/>
                  <a:gd name="T52" fmla="*/ 2 w 257"/>
                  <a:gd name="T53" fmla="*/ 97 h 154"/>
                  <a:gd name="T54" fmla="*/ 6 w 257"/>
                  <a:gd name="T55" fmla="*/ 116 h 154"/>
                  <a:gd name="T56" fmla="*/ 8 w 257"/>
                  <a:gd name="T57" fmla="*/ 118 h 154"/>
                  <a:gd name="T58" fmla="*/ 10 w 257"/>
                  <a:gd name="T59" fmla="*/ 120 h 154"/>
                  <a:gd name="T60" fmla="*/ 16 w 257"/>
                  <a:gd name="T61" fmla="*/ 129 h 154"/>
                  <a:gd name="T62" fmla="*/ 19 w 257"/>
                  <a:gd name="T63" fmla="*/ 139 h 154"/>
                  <a:gd name="T64" fmla="*/ 23 w 257"/>
                  <a:gd name="T65" fmla="*/ 146 h 154"/>
                  <a:gd name="T66" fmla="*/ 31 w 257"/>
                  <a:gd name="T67" fmla="*/ 154 h 154"/>
                  <a:gd name="T68" fmla="*/ 19 w 257"/>
                  <a:gd name="T69" fmla="*/ 137 h 154"/>
                  <a:gd name="T70" fmla="*/ 12 w 257"/>
                  <a:gd name="T71" fmla="*/ 118 h 154"/>
                  <a:gd name="T72" fmla="*/ 6 w 257"/>
                  <a:gd name="T73" fmla="*/ 98 h 154"/>
                  <a:gd name="T74" fmla="*/ 4 w 257"/>
                  <a:gd name="T75" fmla="*/ 75 h 154"/>
                  <a:gd name="T76" fmla="*/ 4 w 257"/>
                  <a:gd name="T77" fmla="*/ 62 h 154"/>
                  <a:gd name="T78" fmla="*/ 6 w 257"/>
                  <a:gd name="T79" fmla="*/ 48 h 154"/>
                  <a:gd name="T80" fmla="*/ 10 w 257"/>
                  <a:gd name="T81" fmla="*/ 37 h 154"/>
                  <a:gd name="T82" fmla="*/ 16 w 257"/>
                  <a:gd name="T83" fmla="*/ 24 h 154"/>
                  <a:gd name="T84" fmla="*/ 14 w 257"/>
                  <a:gd name="T85" fmla="*/ 25 h 154"/>
                  <a:gd name="T86" fmla="*/ 10 w 257"/>
                  <a:gd name="T87" fmla="*/ 25 h 15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57"/>
                  <a:gd name="T133" fmla="*/ 0 h 154"/>
                  <a:gd name="T134" fmla="*/ 257 w 257"/>
                  <a:gd name="T135" fmla="*/ 154 h 15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57" h="154">
                    <a:moveTo>
                      <a:pt x="257" y="75"/>
                    </a:moveTo>
                    <a:lnTo>
                      <a:pt x="257" y="56"/>
                    </a:lnTo>
                    <a:lnTo>
                      <a:pt x="252" y="37"/>
                    </a:lnTo>
                    <a:lnTo>
                      <a:pt x="244" y="18"/>
                    </a:lnTo>
                    <a:lnTo>
                      <a:pt x="234" y="0"/>
                    </a:lnTo>
                    <a:lnTo>
                      <a:pt x="231" y="0"/>
                    </a:lnTo>
                    <a:lnTo>
                      <a:pt x="229" y="0"/>
                    </a:lnTo>
                    <a:lnTo>
                      <a:pt x="240" y="16"/>
                    </a:lnTo>
                    <a:lnTo>
                      <a:pt x="248" y="35"/>
                    </a:lnTo>
                    <a:lnTo>
                      <a:pt x="254" y="54"/>
                    </a:lnTo>
                    <a:lnTo>
                      <a:pt x="254" y="75"/>
                    </a:lnTo>
                    <a:lnTo>
                      <a:pt x="254" y="93"/>
                    </a:lnTo>
                    <a:lnTo>
                      <a:pt x="250" y="110"/>
                    </a:lnTo>
                    <a:lnTo>
                      <a:pt x="244" y="125"/>
                    </a:lnTo>
                    <a:lnTo>
                      <a:pt x="236" y="141"/>
                    </a:lnTo>
                    <a:lnTo>
                      <a:pt x="240" y="139"/>
                    </a:lnTo>
                    <a:lnTo>
                      <a:pt x="242" y="139"/>
                    </a:lnTo>
                    <a:lnTo>
                      <a:pt x="250" y="123"/>
                    </a:lnTo>
                    <a:lnTo>
                      <a:pt x="254" y="108"/>
                    </a:lnTo>
                    <a:lnTo>
                      <a:pt x="257" y="93"/>
                    </a:lnTo>
                    <a:lnTo>
                      <a:pt x="257" y="75"/>
                    </a:lnTo>
                    <a:close/>
                    <a:moveTo>
                      <a:pt x="10" y="25"/>
                    </a:moveTo>
                    <a:lnTo>
                      <a:pt x="6" y="37"/>
                    </a:lnTo>
                    <a:lnTo>
                      <a:pt x="2" y="50"/>
                    </a:lnTo>
                    <a:lnTo>
                      <a:pt x="0" y="62"/>
                    </a:lnTo>
                    <a:lnTo>
                      <a:pt x="0" y="75"/>
                    </a:lnTo>
                    <a:lnTo>
                      <a:pt x="2" y="97"/>
                    </a:lnTo>
                    <a:lnTo>
                      <a:pt x="6" y="116"/>
                    </a:lnTo>
                    <a:lnTo>
                      <a:pt x="8" y="118"/>
                    </a:lnTo>
                    <a:lnTo>
                      <a:pt x="10" y="120"/>
                    </a:lnTo>
                    <a:lnTo>
                      <a:pt x="16" y="129"/>
                    </a:lnTo>
                    <a:lnTo>
                      <a:pt x="19" y="139"/>
                    </a:lnTo>
                    <a:lnTo>
                      <a:pt x="23" y="146"/>
                    </a:lnTo>
                    <a:lnTo>
                      <a:pt x="31" y="154"/>
                    </a:lnTo>
                    <a:lnTo>
                      <a:pt x="19" y="137"/>
                    </a:lnTo>
                    <a:lnTo>
                      <a:pt x="12" y="118"/>
                    </a:lnTo>
                    <a:lnTo>
                      <a:pt x="6" y="98"/>
                    </a:lnTo>
                    <a:lnTo>
                      <a:pt x="4" y="75"/>
                    </a:lnTo>
                    <a:lnTo>
                      <a:pt x="4" y="62"/>
                    </a:lnTo>
                    <a:lnTo>
                      <a:pt x="6" y="48"/>
                    </a:lnTo>
                    <a:lnTo>
                      <a:pt x="10" y="37"/>
                    </a:lnTo>
                    <a:lnTo>
                      <a:pt x="16" y="24"/>
                    </a:lnTo>
                    <a:lnTo>
                      <a:pt x="14" y="25"/>
                    </a:lnTo>
                    <a:lnTo>
                      <a:pt x="10" y="25"/>
                    </a:lnTo>
                    <a:close/>
                  </a:path>
                </a:pathLst>
              </a:custGeom>
              <a:solidFill>
                <a:srgbClr val="A0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60" name="Freeform 1272">
                <a:extLst>
                  <a:ext uri="{FF2B5EF4-FFF2-40B4-BE49-F238E27FC236}">
                    <a16:creationId xmlns:a16="http://schemas.microsoft.com/office/drawing/2014/main" id="{9A0C4C82-17FE-0880-56A9-C2F626B18A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55" y="2509"/>
                <a:ext cx="253" cy="159"/>
              </a:xfrm>
              <a:custGeom>
                <a:avLst/>
                <a:gdLst>
                  <a:gd name="T0" fmla="*/ 253 w 253"/>
                  <a:gd name="T1" fmla="*/ 76 h 159"/>
                  <a:gd name="T2" fmla="*/ 253 w 253"/>
                  <a:gd name="T3" fmla="*/ 57 h 159"/>
                  <a:gd name="T4" fmla="*/ 248 w 253"/>
                  <a:gd name="T5" fmla="*/ 36 h 159"/>
                  <a:gd name="T6" fmla="*/ 240 w 253"/>
                  <a:gd name="T7" fmla="*/ 19 h 159"/>
                  <a:gd name="T8" fmla="*/ 229 w 253"/>
                  <a:gd name="T9" fmla="*/ 1 h 159"/>
                  <a:gd name="T10" fmla="*/ 227 w 253"/>
                  <a:gd name="T11" fmla="*/ 1 h 159"/>
                  <a:gd name="T12" fmla="*/ 223 w 253"/>
                  <a:gd name="T13" fmla="*/ 0 h 159"/>
                  <a:gd name="T14" fmla="*/ 234 w 253"/>
                  <a:gd name="T15" fmla="*/ 17 h 159"/>
                  <a:gd name="T16" fmla="*/ 244 w 253"/>
                  <a:gd name="T17" fmla="*/ 36 h 159"/>
                  <a:gd name="T18" fmla="*/ 248 w 253"/>
                  <a:gd name="T19" fmla="*/ 55 h 159"/>
                  <a:gd name="T20" fmla="*/ 250 w 253"/>
                  <a:gd name="T21" fmla="*/ 76 h 159"/>
                  <a:gd name="T22" fmla="*/ 250 w 253"/>
                  <a:gd name="T23" fmla="*/ 96 h 159"/>
                  <a:gd name="T24" fmla="*/ 246 w 253"/>
                  <a:gd name="T25" fmla="*/ 113 h 159"/>
                  <a:gd name="T26" fmla="*/ 240 w 253"/>
                  <a:gd name="T27" fmla="*/ 128 h 159"/>
                  <a:gd name="T28" fmla="*/ 230 w 253"/>
                  <a:gd name="T29" fmla="*/ 144 h 159"/>
                  <a:gd name="T30" fmla="*/ 234 w 253"/>
                  <a:gd name="T31" fmla="*/ 142 h 159"/>
                  <a:gd name="T32" fmla="*/ 238 w 253"/>
                  <a:gd name="T33" fmla="*/ 140 h 159"/>
                  <a:gd name="T34" fmla="*/ 244 w 253"/>
                  <a:gd name="T35" fmla="*/ 126 h 159"/>
                  <a:gd name="T36" fmla="*/ 250 w 253"/>
                  <a:gd name="T37" fmla="*/ 111 h 159"/>
                  <a:gd name="T38" fmla="*/ 253 w 253"/>
                  <a:gd name="T39" fmla="*/ 94 h 159"/>
                  <a:gd name="T40" fmla="*/ 253 w 253"/>
                  <a:gd name="T41" fmla="*/ 76 h 159"/>
                  <a:gd name="T42" fmla="*/ 12 w 253"/>
                  <a:gd name="T43" fmla="*/ 26 h 159"/>
                  <a:gd name="T44" fmla="*/ 6 w 253"/>
                  <a:gd name="T45" fmla="*/ 38 h 159"/>
                  <a:gd name="T46" fmla="*/ 2 w 253"/>
                  <a:gd name="T47" fmla="*/ 49 h 159"/>
                  <a:gd name="T48" fmla="*/ 0 w 253"/>
                  <a:gd name="T49" fmla="*/ 63 h 159"/>
                  <a:gd name="T50" fmla="*/ 0 w 253"/>
                  <a:gd name="T51" fmla="*/ 76 h 159"/>
                  <a:gd name="T52" fmla="*/ 0 w 253"/>
                  <a:gd name="T53" fmla="*/ 88 h 159"/>
                  <a:gd name="T54" fmla="*/ 2 w 253"/>
                  <a:gd name="T55" fmla="*/ 99 h 159"/>
                  <a:gd name="T56" fmla="*/ 4 w 253"/>
                  <a:gd name="T57" fmla="*/ 111 h 159"/>
                  <a:gd name="T58" fmla="*/ 8 w 253"/>
                  <a:gd name="T59" fmla="*/ 121 h 159"/>
                  <a:gd name="T60" fmla="*/ 14 w 253"/>
                  <a:gd name="T61" fmla="*/ 132 h 159"/>
                  <a:gd name="T62" fmla="*/ 17 w 253"/>
                  <a:gd name="T63" fmla="*/ 142 h 159"/>
                  <a:gd name="T64" fmla="*/ 25 w 253"/>
                  <a:gd name="T65" fmla="*/ 151 h 159"/>
                  <a:gd name="T66" fmla="*/ 35 w 253"/>
                  <a:gd name="T67" fmla="*/ 159 h 159"/>
                  <a:gd name="T68" fmla="*/ 27 w 253"/>
                  <a:gd name="T69" fmla="*/ 149 h 159"/>
                  <a:gd name="T70" fmla="*/ 21 w 253"/>
                  <a:gd name="T71" fmla="*/ 142 h 159"/>
                  <a:gd name="T72" fmla="*/ 17 w 253"/>
                  <a:gd name="T73" fmla="*/ 132 h 159"/>
                  <a:gd name="T74" fmla="*/ 12 w 253"/>
                  <a:gd name="T75" fmla="*/ 121 h 159"/>
                  <a:gd name="T76" fmla="*/ 8 w 253"/>
                  <a:gd name="T77" fmla="*/ 111 h 159"/>
                  <a:gd name="T78" fmla="*/ 6 w 253"/>
                  <a:gd name="T79" fmla="*/ 99 h 159"/>
                  <a:gd name="T80" fmla="*/ 4 w 253"/>
                  <a:gd name="T81" fmla="*/ 88 h 159"/>
                  <a:gd name="T82" fmla="*/ 4 w 253"/>
                  <a:gd name="T83" fmla="*/ 76 h 159"/>
                  <a:gd name="T84" fmla="*/ 4 w 253"/>
                  <a:gd name="T85" fmla="*/ 63 h 159"/>
                  <a:gd name="T86" fmla="*/ 8 w 253"/>
                  <a:gd name="T87" fmla="*/ 49 h 159"/>
                  <a:gd name="T88" fmla="*/ 10 w 253"/>
                  <a:gd name="T89" fmla="*/ 36 h 159"/>
                  <a:gd name="T90" fmla="*/ 16 w 253"/>
                  <a:gd name="T91" fmla="*/ 25 h 159"/>
                  <a:gd name="T92" fmla="*/ 14 w 253"/>
                  <a:gd name="T93" fmla="*/ 25 h 159"/>
                  <a:gd name="T94" fmla="*/ 12 w 253"/>
                  <a:gd name="T95" fmla="*/ 26 h 15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53"/>
                  <a:gd name="T145" fmla="*/ 0 h 159"/>
                  <a:gd name="T146" fmla="*/ 253 w 253"/>
                  <a:gd name="T147" fmla="*/ 159 h 15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53" h="159">
                    <a:moveTo>
                      <a:pt x="253" y="76"/>
                    </a:moveTo>
                    <a:lnTo>
                      <a:pt x="253" y="57"/>
                    </a:lnTo>
                    <a:lnTo>
                      <a:pt x="248" y="36"/>
                    </a:lnTo>
                    <a:lnTo>
                      <a:pt x="240" y="19"/>
                    </a:lnTo>
                    <a:lnTo>
                      <a:pt x="229" y="1"/>
                    </a:lnTo>
                    <a:lnTo>
                      <a:pt x="227" y="1"/>
                    </a:lnTo>
                    <a:lnTo>
                      <a:pt x="223" y="0"/>
                    </a:lnTo>
                    <a:lnTo>
                      <a:pt x="234" y="17"/>
                    </a:lnTo>
                    <a:lnTo>
                      <a:pt x="244" y="36"/>
                    </a:lnTo>
                    <a:lnTo>
                      <a:pt x="248" y="55"/>
                    </a:lnTo>
                    <a:lnTo>
                      <a:pt x="250" y="76"/>
                    </a:lnTo>
                    <a:lnTo>
                      <a:pt x="250" y="96"/>
                    </a:lnTo>
                    <a:lnTo>
                      <a:pt x="246" y="113"/>
                    </a:lnTo>
                    <a:lnTo>
                      <a:pt x="240" y="128"/>
                    </a:lnTo>
                    <a:lnTo>
                      <a:pt x="230" y="144"/>
                    </a:lnTo>
                    <a:lnTo>
                      <a:pt x="234" y="142"/>
                    </a:lnTo>
                    <a:lnTo>
                      <a:pt x="238" y="140"/>
                    </a:lnTo>
                    <a:lnTo>
                      <a:pt x="244" y="126"/>
                    </a:lnTo>
                    <a:lnTo>
                      <a:pt x="250" y="111"/>
                    </a:lnTo>
                    <a:lnTo>
                      <a:pt x="253" y="94"/>
                    </a:lnTo>
                    <a:lnTo>
                      <a:pt x="253" y="76"/>
                    </a:lnTo>
                    <a:close/>
                    <a:moveTo>
                      <a:pt x="12" y="26"/>
                    </a:moveTo>
                    <a:lnTo>
                      <a:pt x="6" y="38"/>
                    </a:lnTo>
                    <a:lnTo>
                      <a:pt x="2" y="49"/>
                    </a:lnTo>
                    <a:lnTo>
                      <a:pt x="0" y="63"/>
                    </a:lnTo>
                    <a:lnTo>
                      <a:pt x="0" y="76"/>
                    </a:lnTo>
                    <a:lnTo>
                      <a:pt x="0" y="88"/>
                    </a:lnTo>
                    <a:lnTo>
                      <a:pt x="2" y="99"/>
                    </a:lnTo>
                    <a:lnTo>
                      <a:pt x="4" y="111"/>
                    </a:lnTo>
                    <a:lnTo>
                      <a:pt x="8" y="121"/>
                    </a:lnTo>
                    <a:lnTo>
                      <a:pt x="14" y="132"/>
                    </a:lnTo>
                    <a:lnTo>
                      <a:pt x="17" y="142"/>
                    </a:lnTo>
                    <a:lnTo>
                      <a:pt x="25" y="151"/>
                    </a:lnTo>
                    <a:lnTo>
                      <a:pt x="35" y="159"/>
                    </a:lnTo>
                    <a:lnTo>
                      <a:pt x="27" y="149"/>
                    </a:lnTo>
                    <a:lnTo>
                      <a:pt x="21" y="142"/>
                    </a:lnTo>
                    <a:lnTo>
                      <a:pt x="17" y="132"/>
                    </a:lnTo>
                    <a:lnTo>
                      <a:pt x="12" y="121"/>
                    </a:lnTo>
                    <a:lnTo>
                      <a:pt x="8" y="111"/>
                    </a:lnTo>
                    <a:lnTo>
                      <a:pt x="6" y="99"/>
                    </a:lnTo>
                    <a:lnTo>
                      <a:pt x="4" y="88"/>
                    </a:lnTo>
                    <a:lnTo>
                      <a:pt x="4" y="76"/>
                    </a:lnTo>
                    <a:lnTo>
                      <a:pt x="4" y="63"/>
                    </a:lnTo>
                    <a:lnTo>
                      <a:pt x="8" y="49"/>
                    </a:lnTo>
                    <a:lnTo>
                      <a:pt x="10" y="36"/>
                    </a:lnTo>
                    <a:lnTo>
                      <a:pt x="16" y="25"/>
                    </a:lnTo>
                    <a:lnTo>
                      <a:pt x="14" y="25"/>
                    </a:lnTo>
                    <a:lnTo>
                      <a:pt x="12" y="26"/>
                    </a:lnTo>
                    <a:close/>
                  </a:path>
                </a:pathLst>
              </a:cu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1961" name="Freeform 1273">
                <a:extLst>
                  <a:ext uri="{FF2B5EF4-FFF2-40B4-BE49-F238E27FC236}">
                    <a16:creationId xmlns:a16="http://schemas.microsoft.com/office/drawing/2014/main" id="{FC03206C-AC79-A34C-B508-77CE508039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57" y="2509"/>
                <a:ext cx="250" cy="161"/>
              </a:xfrm>
              <a:custGeom>
                <a:avLst/>
                <a:gdLst>
                  <a:gd name="T0" fmla="*/ 250 w 250"/>
                  <a:gd name="T1" fmla="*/ 76 h 161"/>
                  <a:gd name="T2" fmla="*/ 250 w 250"/>
                  <a:gd name="T3" fmla="*/ 55 h 161"/>
                  <a:gd name="T4" fmla="*/ 244 w 250"/>
                  <a:gd name="T5" fmla="*/ 36 h 161"/>
                  <a:gd name="T6" fmla="*/ 236 w 250"/>
                  <a:gd name="T7" fmla="*/ 17 h 161"/>
                  <a:gd name="T8" fmla="*/ 225 w 250"/>
                  <a:gd name="T9" fmla="*/ 1 h 161"/>
                  <a:gd name="T10" fmla="*/ 221 w 250"/>
                  <a:gd name="T11" fmla="*/ 0 h 161"/>
                  <a:gd name="T12" fmla="*/ 219 w 250"/>
                  <a:gd name="T13" fmla="*/ 0 h 161"/>
                  <a:gd name="T14" fmla="*/ 230 w 250"/>
                  <a:gd name="T15" fmla="*/ 15 h 161"/>
                  <a:gd name="T16" fmla="*/ 238 w 250"/>
                  <a:gd name="T17" fmla="*/ 34 h 161"/>
                  <a:gd name="T18" fmla="*/ 242 w 250"/>
                  <a:gd name="T19" fmla="*/ 46 h 161"/>
                  <a:gd name="T20" fmla="*/ 244 w 250"/>
                  <a:gd name="T21" fmla="*/ 55 h 161"/>
                  <a:gd name="T22" fmla="*/ 246 w 250"/>
                  <a:gd name="T23" fmla="*/ 67 h 161"/>
                  <a:gd name="T24" fmla="*/ 246 w 250"/>
                  <a:gd name="T25" fmla="*/ 76 h 161"/>
                  <a:gd name="T26" fmla="*/ 246 w 250"/>
                  <a:gd name="T27" fmla="*/ 96 h 161"/>
                  <a:gd name="T28" fmla="*/ 242 w 250"/>
                  <a:gd name="T29" fmla="*/ 113 h 161"/>
                  <a:gd name="T30" fmla="*/ 234 w 250"/>
                  <a:gd name="T31" fmla="*/ 130 h 161"/>
                  <a:gd name="T32" fmla="*/ 227 w 250"/>
                  <a:gd name="T33" fmla="*/ 144 h 161"/>
                  <a:gd name="T34" fmla="*/ 228 w 250"/>
                  <a:gd name="T35" fmla="*/ 144 h 161"/>
                  <a:gd name="T36" fmla="*/ 232 w 250"/>
                  <a:gd name="T37" fmla="*/ 142 h 161"/>
                  <a:gd name="T38" fmla="*/ 240 w 250"/>
                  <a:gd name="T39" fmla="*/ 126 h 161"/>
                  <a:gd name="T40" fmla="*/ 246 w 250"/>
                  <a:gd name="T41" fmla="*/ 111 h 161"/>
                  <a:gd name="T42" fmla="*/ 250 w 250"/>
                  <a:gd name="T43" fmla="*/ 94 h 161"/>
                  <a:gd name="T44" fmla="*/ 250 w 250"/>
                  <a:gd name="T45" fmla="*/ 76 h 161"/>
                  <a:gd name="T46" fmla="*/ 12 w 250"/>
                  <a:gd name="T47" fmla="*/ 25 h 161"/>
                  <a:gd name="T48" fmla="*/ 6 w 250"/>
                  <a:gd name="T49" fmla="*/ 38 h 161"/>
                  <a:gd name="T50" fmla="*/ 2 w 250"/>
                  <a:gd name="T51" fmla="*/ 49 h 161"/>
                  <a:gd name="T52" fmla="*/ 0 w 250"/>
                  <a:gd name="T53" fmla="*/ 63 h 161"/>
                  <a:gd name="T54" fmla="*/ 0 w 250"/>
                  <a:gd name="T55" fmla="*/ 76 h 161"/>
                  <a:gd name="T56" fmla="*/ 2 w 250"/>
                  <a:gd name="T57" fmla="*/ 99 h 161"/>
                  <a:gd name="T58" fmla="*/ 8 w 250"/>
                  <a:gd name="T59" fmla="*/ 119 h 161"/>
                  <a:gd name="T60" fmla="*/ 15 w 250"/>
                  <a:gd name="T61" fmla="*/ 138 h 161"/>
                  <a:gd name="T62" fmla="*/ 27 w 250"/>
                  <a:gd name="T63" fmla="*/ 155 h 161"/>
                  <a:gd name="T64" fmla="*/ 31 w 250"/>
                  <a:gd name="T65" fmla="*/ 157 h 161"/>
                  <a:gd name="T66" fmla="*/ 37 w 250"/>
                  <a:gd name="T67" fmla="*/ 161 h 161"/>
                  <a:gd name="T68" fmla="*/ 37 w 250"/>
                  <a:gd name="T69" fmla="*/ 161 h 161"/>
                  <a:gd name="T70" fmla="*/ 38 w 250"/>
                  <a:gd name="T71" fmla="*/ 161 h 161"/>
                  <a:gd name="T72" fmla="*/ 31 w 250"/>
                  <a:gd name="T73" fmla="*/ 153 h 161"/>
                  <a:gd name="T74" fmla="*/ 23 w 250"/>
                  <a:gd name="T75" fmla="*/ 144 h 161"/>
                  <a:gd name="T76" fmla="*/ 17 w 250"/>
                  <a:gd name="T77" fmla="*/ 134 h 161"/>
                  <a:gd name="T78" fmla="*/ 14 w 250"/>
                  <a:gd name="T79" fmla="*/ 122 h 161"/>
                  <a:gd name="T80" fmla="*/ 10 w 250"/>
                  <a:gd name="T81" fmla="*/ 113 h 161"/>
                  <a:gd name="T82" fmla="*/ 6 w 250"/>
                  <a:gd name="T83" fmla="*/ 101 h 161"/>
                  <a:gd name="T84" fmla="*/ 4 w 250"/>
                  <a:gd name="T85" fmla="*/ 90 h 161"/>
                  <a:gd name="T86" fmla="*/ 4 w 250"/>
                  <a:gd name="T87" fmla="*/ 76 h 161"/>
                  <a:gd name="T88" fmla="*/ 4 w 250"/>
                  <a:gd name="T89" fmla="*/ 63 h 161"/>
                  <a:gd name="T90" fmla="*/ 8 w 250"/>
                  <a:gd name="T91" fmla="*/ 49 h 161"/>
                  <a:gd name="T92" fmla="*/ 12 w 250"/>
                  <a:gd name="T93" fmla="*/ 36 h 161"/>
                  <a:gd name="T94" fmla="*/ 17 w 250"/>
                  <a:gd name="T95" fmla="*/ 23 h 161"/>
                  <a:gd name="T96" fmla="*/ 14 w 250"/>
                  <a:gd name="T97" fmla="*/ 25 h 161"/>
                  <a:gd name="T98" fmla="*/ 12 w 250"/>
                  <a:gd name="T99" fmla="*/ 25 h 16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50"/>
                  <a:gd name="T151" fmla="*/ 0 h 161"/>
                  <a:gd name="T152" fmla="*/ 250 w 250"/>
                  <a:gd name="T153" fmla="*/ 161 h 16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50" h="161">
                    <a:moveTo>
                      <a:pt x="250" y="76"/>
                    </a:moveTo>
                    <a:lnTo>
                      <a:pt x="250" y="55"/>
                    </a:lnTo>
                    <a:lnTo>
                      <a:pt x="244" y="36"/>
                    </a:lnTo>
                    <a:lnTo>
                      <a:pt x="236" y="17"/>
                    </a:lnTo>
                    <a:lnTo>
                      <a:pt x="225" y="1"/>
                    </a:lnTo>
                    <a:lnTo>
                      <a:pt x="221" y="0"/>
                    </a:lnTo>
                    <a:lnTo>
                      <a:pt x="219" y="0"/>
                    </a:lnTo>
                    <a:lnTo>
                      <a:pt x="230" y="15"/>
                    </a:lnTo>
                    <a:lnTo>
                      <a:pt x="238" y="34"/>
                    </a:lnTo>
                    <a:lnTo>
                      <a:pt x="242" y="46"/>
                    </a:lnTo>
                    <a:lnTo>
                      <a:pt x="244" y="55"/>
                    </a:lnTo>
                    <a:lnTo>
                      <a:pt x="246" y="67"/>
                    </a:lnTo>
                    <a:lnTo>
                      <a:pt x="246" y="76"/>
                    </a:lnTo>
                    <a:lnTo>
                      <a:pt x="246" y="96"/>
                    </a:lnTo>
                    <a:lnTo>
                      <a:pt x="242" y="113"/>
                    </a:lnTo>
                    <a:lnTo>
                      <a:pt x="234" y="130"/>
                    </a:lnTo>
                    <a:lnTo>
                      <a:pt x="227" y="144"/>
                    </a:lnTo>
                    <a:lnTo>
                      <a:pt x="228" y="144"/>
                    </a:lnTo>
                    <a:lnTo>
                      <a:pt x="232" y="142"/>
                    </a:lnTo>
                    <a:lnTo>
                      <a:pt x="240" y="126"/>
                    </a:lnTo>
                    <a:lnTo>
                      <a:pt x="246" y="111"/>
                    </a:lnTo>
                    <a:lnTo>
                      <a:pt x="250" y="94"/>
                    </a:lnTo>
                    <a:lnTo>
                      <a:pt x="250" y="76"/>
                    </a:lnTo>
                    <a:close/>
                    <a:moveTo>
                      <a:pt x="12" y="25"/>
                    </a:moveTo>
                    <a:lnTo>
                      <a:pt x="6" y="38"/>
                    </a:lnTo>
                    <a:lnTo>
                      <a:pt x="2" y="49"/>
                    </a:lnTo>
                    <a:lnTo>
                      <a:pt x="0" y="63"/>
                    </a:lnTo>
                    <a:lnTo>
                      <a:pt x="0" y="76"/>
                    </a:lnTo>
                    <a:lnTo>
                      <a:pt x="2" y="99"/>
                    </a:lnTo>
                    <a:lnTo>
                      <a:pt x="8" y="119"/>
                    </a:lnTo>
                    <a:lnTo>
                      <a:pt x="15" y="138"/>
                    </a:lnTo>
                    <a:lnTo>
                      <a:pt x="27" y="155"/>
                    </a:lnTo>
                    <a:lnTo>
                      <a:pt x="31" y="157"/>
                    </a:lnTo>
                    <a:lnTo>
                      <a:pt x="37" y="161"/>
                    </a:lnTo>
                    <a:lnTo>
                      <a:pt x="38" y="161"/>
                    </a:lnTo>
                    <a:lnTo>
                      <a:pt x="31" y="153"/>
                    </a:lnTo>
                    <a:lnTo>
                      <a:pt x="23" y="144"/>
                    </a:lnTo>
                    <a:lnTo>
                      <a:pt x="17" y="134"/>
                    </a:lnTo>
                    <a:lnTo>
                      <a:pt x="14" y="122"/>
                    </a:lnTo>
                    <a:lnTo>
                      <a:pt x="10" y="113"/>
                    </a:lnTo>
                    <a:lnTo>
                      <a:pt x="6" y="101"/>
                    </a:lnTo>
                    <a:lnTo>
                      <a:pt x="4" y="90"/>
                    </a:lnTo>
                    <a:lnTo>
                      <a:pt x="4" y="76"/>
                    </a:lnTo>
                    <a:lnTo>
                      <a:pt x="4" y="63"/>
                    </a:lnTo>
                    <a:lnTo>
                      <a:pt x="8" y="49"/>
                    </a:lnTo>
                    <a:lnTo>
                      <a:pt x="12" y="36"/>
                    </a:lnTo>
                    <a:lnTo>
                      <a:pt x="17" y="23"/>
                    </a:lnTo>
                    <a:lnTo>
                      <a:pt x="14" y="25"/>
                    </a:lnTo>
                    <a:lnTo>
                      <a:pt x="12" y="25"/>
                    </a:lnTo>
                    <a:close/>
                  </a:path>
                </a:pathLst>
              </a:custGeom>
              <a:solidFill>
                <a:srgbClr val="A2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</p:grpSp>
        <p:sp>
          <p:nvSpPr>
            <p:cNvPr id="21580" name="Freeform 1275">
              <a:extLst>
                <a:ext uri="{FF2B5EF4-FFF2-40B4-BE49-F238E27FC236}">
                  <a16:creationId xmlns:a16="http://schemas.microsoft.com/office/drawing/2014/main" id="{81E10BA8-121E-5F9D-4512-2BE0685F80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59" y="2507"/>
              <a:ext cx="246" cy="165"/>
            </a:xfrm>
            <a:custGeom>
              <a:avLst/>
              <a:gdLst>
                <a:gd name="T0" fmla="*/ 246 w 246"/>
                <a:gd name="T1" fmla="*/ 78 h 165"/>
                <a:gd name="T2" fmla="*/ 244 w 246"/>
                <a:gd name="T3" fmla="*/ 57 h 165"/>
                <a:gd name="T4" fmla="*/ 240 w 246"/>
                <a:gd name="T5" fmla="*/ 38 h 165"/>
                <a:gd name="T6" fmla="*/ 230 w 246"/>
                <a:gd name="T7" fmla="*/ 19 h 165"/>
                <a:gd name="T8" fmla="*/ 219 w 246"/>
                <a:gd name="T9" fmla="*/ 2 h 165"/>
                <a:gd name="T10" fmla="*/ 215 w 246"/>
                <a:gd name="T11" fmla="*/ 2 h 165"/>
                <a:gd name="T12" fmla="*/ 213 w 246"/>
                <a:gd name="T13" fmla="*/ 0 h 165"/>
                <a:gd name="T14" fmla="*/ 225 w 246"/>
                <a:gd name="T15" fmla="*/ 17 h 165"/>
                <a:gd name="T16" fmla="*/ 234 w 246"/>
                <a:gd name="T17" fmla="*/ 36 h 165"/>
                <a:gd name="T18" fmla="*/ 238 w 246"/>
                <a:gd name="T19" fmla="*/ 46 h 165"/>
                <a:gd name="T20" fmla="*/ 240 w 246"/>
                <a:gd name="T21" fmla="*/ 57 h 165"/>
                <a:gd name="T22" fmla="*/ 242 w 246"/>
                <a:gd name="T23" fmla="*/ 67 h 165"/>
                <a:gd name="T24" fmla="*/ 242 w 246"/>
                <a:gd name="T25" fmla="*/ 78 h 165"/>
                <a:gd name="T26" fmla="*/ 242 w 246"/>
                <a:gd name="T27" fmla="*/ 98 h 165"/>
                <a:gd name="T28" fmla="*/ 236 w 246"/>
                <a:gd name="T29" fmla="*/ 115 h 165"/>
                <a:gd name="T30" fmla="*/ 230 w 246"/>
                <a:gd name="T31" fmla="*/ 132 h 165"/>
                <a:gd name="T32" fmla="*/ 221 w 246"/>
                <a:gd name="T33" fmla="*/ 148 h 165"/>
                <a:gd name="T34" fmla="*/ 225 w 246"/>
                <a:gd name="T35" fmla="*/ 146 h 165"/>
                <a:gd name="T36" fmla="*/ 226 w 246"/>
                <a:gd name="T37" fmla="*/ 146 h 165"/>
                <a:gd name="T38" fmla="*/ 236 w 246"/>
                <a:gd name="T39" fmla="*/ 130 h 165"/>
                <a:gd name="T40" fmla="*/ 242 w 246"/>
                <a:gd name="T41" fmla="*/ 115 h 165"/>
                <a:gd name="T42" fmla="*/ 246 w 246"/>
                <a:gd name="T43" fmla="*/ 98 h 165"/>
                <a:gd name="T44" fmla="*/ 246 w 246"/>
                <a:gd name="T45" fmla="*/ 78 h 165"/>
                <a:gd name="T46" fmla="*/ 12 w 246"/>
                <a:gd name="T47" fmla="*/ 27 h 165"/>
                <a:gd name="T48" fmla="*/ 6 w 246"/>
                <a:gd name="T49" fmla="*/ 38 h 165"/>
                <a:gd name="T50" fmla="*/ 4 w 246"/>
                <a:gd name="T51" fmla="*/ 51 h 165"/>
                <a:gd name="T52" fmla="*/ 0 w 246"/>
                <a:gd name="T53" fmla="*/ 65 h 165"/>
                <a:gd name="T54" fmla="*/ 0 w 246"/>
                <a:gd name="T55" fmla="*/ 78 h 165"/>
                <a:gd name="T56" fmla="*/ 0 w 246"/>
                <a:gd name="T57" fmla="*/ 90 h 165"/>
                <a:gd name="T58" fmla="*/ 2 w 246"/>
                <a:gd name="T59" fmla="*/ 101 h 165"/>
                <a:gd name="T60" fmla="*/ 4 w 246"/>
                <a:gd name="T61" fmla="*/ 113 h 165"/>
                <a:gd name="T62" fmla="*/ 8 w 246"/>
                <a:gd name="T63" fmla="*/ 123 h 165"/>
                <a:gd name="T64" fmla="*/ 13 w 246"/>
                <a:gd name="T65" fmla="*/ 134 h 165"/>
                <a:gd name="T66" fmla="*/ 17 w 246"/>
                <a:gd name="T67" fmla="*/ 144 h 165"/>
                <a:gd name="T68" fmla="*/ 23 w 246"/>
                <a:gd name="T69" fmla="*/ 151 h 165"/>
                <a:gd name="T70" fmla="*/ 31 w 246"/>
                <a:gd name="T71" fmla="*/ 161 h 165"/>
                <a:gd name="T72" fmla="*/ 33 w 246"/>
                <a:gd name="T73" fmla="*/ 161 h 165"/>
                <a:gd name="T74" fmla="*/ 35 w 246"/>
                <a:gd name="T75" fmla="*/ 163 h 165"/>
                <a:gd name="T76" fmla="*/ 36 w 246"/>
                <a:gd name="T77" fmla="*/ 163 h 165"/>
                <a:gd name="T78" fmla="*/ 38 w 246"/>
                <a:gd name="T79" fmla="*/ 165 h 165"/>
                <a:gd name="T80" fmla="*/ 31 w 246"/>
                <a:gd name="T81" fmla="*/ 155 h 165"/>
                <a:gd name="T82" fmla="*/ 25 w 246"/>
                <a:gd name="T83" fmla="*/ 146 h 165"/>
                <a:gd name="T84" fmla="*/ 19 w 246"/>
                <a:gd name="T85" fmla="*/ 136 h 165"/>
                <a:gd name="T86" fmla="*/ 13 w 246"/>
                <a:gd name="T87" fmla="*/ 126 h 165"/>
                <a:gd name="T88" fmla="*/ 10 w 246"/>
                <a:gd name="T89" fmla="*/ 115 h 165"/>
                <a:gd name="T90" fmla="*/ 6 w 246"/>
                <a:gd name="T91" fmla="*/ 103 h 165"/>
                <a:gd name="T92" fmla="*/ 4 w 246"/>
                <a:gd name="T93" fmla="*/ 92 h 165"/>
                <a:gd name="T94" fmla="*/ 4 w 246"/>
                <a:gd name="T95" fmla="*/ 78 h 165"/>
                <a:gd name="T96" fmla="*/ 4 w 246"/>
                <a:gd name="T97" fmla="*/ 65 h 165"/>
                <a:gd name="T98" fmla="*/ 8 w 246"/>
                <a:gd name="T99" fmla="*/ 50 h 165"/>
                <a:gd name="T100" fmla="*/ 12 w 246"/>
                <a:gd name="T101" fmla="*/ 36 h 165"/>
                <a:gd name="T102" fmla="*/ 17 w 246"/>
                <a:gd name="T103" fmla="*/ 23 h 165"/>
                <a:gd name="T104" fmla="*/ 15 w 246"/>
                <a:gd name="T105" fmla="*/ 25 h 165"/>
                <a:gd name="T106" fmla="*/ 12 w 246"/>
                <a:gd name="T107" fmla="*/ 27 h 16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46"/>
                <a:gd name="T163" fmla="*/ 0 h 165"/>
                <a:gd name="T164" fmla="*/ 246 w 246"/>
                <a:gd name="T165" fmla="*/ 165 h 16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46" h="165">
                  <a:moveTo>
                    <a:pt x="246" y="78"/>
                  </a:moveTo>
                  <a:lnTo>
                    <a:pt x="244" y="57"/>
                  </a:lnTo>
                  <a:lnTo>
                    <a:pt x="240" y="38"/>
                  </a:lnTo>
                  <a:lnTo>
                    <a:pt x="230" y="19"/>
                  </a:lnTo>
                  <a:lnTo>
                    <a:pt x="219" y="2"/>
                  </a:lnTo>
                  <a:lnTo>
                    <a:pt x="215" y="2"/>
                  </a:lnTo>
                  <a:lnTo>
                    <a:pt x="213" y="0"/>
                  </a:lnTo>
                  <a:lnTo>
                    <a:pt x="225" y="17"/>
                  </a:lnTo>
                  <a:lnTo>
                    <a:pt x="234" y="36"/>
                  </a:lnTo>
                  <a:lnTo>
                    <a:pt x="238" y="46"/>
                  </a:lnTo>
                  <a:lnTo>
                    <a:pt x="240" y="57"/>
                  </a:lnTo>
                  <a:lnTo>
                    <a:pt x="242" y="67"/>
                  </a:lnTo>
                  <a:lnTo>
                    <a:pt x="242" y="78"/>
                  </a:lnTo>
                  <a:lnTo>
                    <a:pt x="242" y="98"/>
                  </a:lnTo>
                  <a:lnTo>
                    <a:pt x="236" y="115"/>
                  </a:lnTo>
                  <a:lnTo>
                    <a:pt x="230" y="132"/>
                  </a:lnTo>
                  <a:lnTo>
                    <a:pt x="221" y="148"/>
                  </a:lnTo>
                  <a:lnTo>
                    <a:pt x="225" y="146"/>
                  </a:lnTo>
                  <a:lnTo>
                    <a:pt x="226" y="146"/>
                  </a:lnTo>
                  <a:lnTo>
                    <a:pt x="236" y="130"/>
                  </a:lnTo>
                  <a:lnTo>
                    <a:pt x="242" y="115"/>
                  </a:lnTo>
                  <a:lnTo>
                    <a:pt x="246" y="98"/>
                  </a:lnTo>
                  <a:lnTo>
                    <a:pt x="246" y="78"/>
                  </a:lnTo>
                  <a:close/>
                  <a:moveTo>
                    <a:pt x="12" y="27"/>
                  </a:moveTo>
                  <a:lnTo>
                    <a:pt x="6" y="38"/>
                  </a:lnTo>
                  <a:lnTo>
                    <a:pt x="4" y="51"/>
                  </a:lnTo>
                  <a:lnTo>
                    <a:pt x="0" y="65"/>
                  </a:lnTo>
                  <a:lnTo>
                    <a:pt x="0" y="78"/>
                  </a:lnTo>
                  <a:lnTo>
                    <a:pt x="0" y="90"/>
                  </a:lnTo>
                  <a:lnTo>
                    <a:pt x="2" y="101"/>
                  </a:lnTo>
                  <a:lnTo>
                    <a:pt x="4" y="113"/>
                  </a:lnTo>
                  <a:lnTo>
                    <a:pt x="8" y="123"/>
                  </a:lnTo>
                  <a:lnTo>
                    <a:pt x="13" y="134"/>
                  </a:lnTo>
                  <a:lnTo>
                    <a:pt x="17" y="144"/>
                  </a:lnTo>
                  <a:lnTo>
                    <a:pt x="23" y="151"/>
                  </a:lnTo>
                  <a:lnTo>
                    <a:pt x="31" y="161"/>
                  </a:lnTo>
                  <a:lnTo>
                    <a:pt x="33" y="161"/>
                  </a:lnTo>
                  <a:lnTo>
                    <a:pt x="35" y="163"/>
                  </a:lnTo>
                  <a:lnTo>
                    <a:pt x="36" y="163"/>
                  </a:lnTo>
                  <a:lnTo>
                    <a:pt x="38" y="165"/>
                  </a:lnTo>
                  <a:lnTo>
                    <a:pt x="31" y="155"/>
                  </a:lnTo>
                  <a:lnTo>
                    <a:pt x="25" y="146"/>
                  </a:lnTo>
                  <a:lnTo>
                    <a:pt x="19" y="136"/>
                  </a:lnTo>
                  <a:lnTo>
                    <a:pt x="13" y="126"/>
                  </a:lnTo>
                  <a:lnTo>
                    <a:pt x="10" y="115"/>
                  </a:lnTo>
                  <a:lnTo>
                    <a:pt x="6" y="103"/>
                  </a:lnTo>
                  <a:lnTo>
                    <a:pt x="4" y="92"/>
                  </a:lnTo>
                  <a:lnTo>
                    <a:pt x="4" y="78"/>
                  </a:lnTo>
                  <a:lnTo>
                    <a:pt x="4" y="65"/>
                  </a:lnTo>
                  <a:lnTo>
                    <a:pt x="8" y="50"/>
                  </a:lnTo>
                  <a:lnTo>
                    <a:pt x="12" y="36"/>
                  </a:lnTo>
                  <a:lnTo>
                    <a:pt x="17" y="23"/>
                  </a:lnTo>
                  <a:lnTo>
                    <a:pt x="15" y="25"/>
                  </a:lnTo>
                  <a:lnTo>
                    <a:pt x="12" y="27"/>
                  </a:lnTo>
                  <a:close/>
                </a:path>
              </a:pathLst>
            </a:custGeom>
            <a:solidFill>
              <a:srgbClr val="A3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81" name="Freeform 1276">
              <a:extLst>
                <a:ext uri="{FF2B5EF4-FFF2-40B4-BE49-F238E27FC236}">
                  <a16:creationId xmlns:a16="http://schemas.microsoft.com/office/drawing/2014/main" id="{B76211EB-040E-B50E-F4D9-6474B36411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61" y="2505"/>
              <a:ext cx="242" cy="167"/>
            </a:xfrm>
            <a:custGeom>
              <a:avLst/>
              <a:gdLst>
                <a:gd name="T0" fmla="*/ 242 w 242"/>
                <a:gd name="T1" fmla="*/ 80 h 167"/>
                <a:gd name="T2" fmla="*/ 242 w 242"/>
                <a:gd name="T3" fmla="*/ 71 h 167"/>
                <a:gd name="T4" fmla="*/ 240 w 242"/>
                <a:gd name="T5" fmla="*/ 59 h 167"/>
                <a:gd name="T6" fmla="*/ 238 w 242"/>
                <a:gd name="T7" fmla="*/ 50 h 167"/>
                <a:gd name="T8" fmla="*/ 234 w 242"/>
                <a:gd name="T9" fmla="*/ 38 h 167"/>
                <a:gd name="T10" fmla="*/ 226 w 242"/>
                <a:gd name="T11" fmla="*/ 19 h 167"/>
                <a:gd name="T12" fmla="*/ 215 w 242"/>
                <a:gd name="T13" fmla="*/ 4 h 167"/>
                <a:gd name="T14" fmla="*/ 211 w 242"/>
                <a:gd name="T15" fmla="*/ 2 h 167"/>
                <a:gd name="T16" fmla="*/ 207 w 242"/>
                <a:gd name="T17" fmla="*/ 0 h 167"/>
                <a:gd name="T18" fmla="*/ 213 w 242"/>
                <a:gd name="T19" fmla="*/ 9 h 167"/>
                <a:gd name="T20" fmla="*/ 221 w 242"/>
                <a:gd name="T21" fmla="*/ 17 h 167"/>
                <a:gd name="T22" fmla="*/ 226 w 242"/>
                <a:gd name="T23" fmla="*/ 27 h 167"/>
                <a:gd name="T24" fmla="*/ 230 w 242"/>
                <a:gd name="T25" fmla="*/ 36 h 167"/>
                <a:gd name="T26" fmla="*/ 234 w 242"/>
                <a:gd name="T27" fmla="*/ 48 h 167"/>
                <a:gd name="T28" fmla="*/ 236 w 242"/>
                <a:gd name="T29" fmla="*/ 57 h 167"/>
                <a:gd name="T30" fmla="*/ 238 w 242"/>
                <a:gd name="T31" fmla="*/ 69 h 167"/>
                <a:gd name="T32" fmla="*/ 238 w 242"/>
                <a:gd name="T33" fmla="*/ 80 h 167"/>
                <a:gd name="T34" fmla="*/ 238 w 242"/>
                <a:gd name="T35" fmla="*/ 100 h 167"/>
                <a:gd name="T36" fmla="*/ 232 w 242"/>
                <a:gd name="T37" fmla="*/ 119 h 167"/>
                <a:gd name="T38" fmla="*/ 226 w 242"/>
                <a:gd name="T39" fmla="*/ 134 h 167"/>
                <a:gd name="T40" fmla="*/ 217 w 242"/>
                <a:gd name="T41" fmla="*/ 150 h 167"/>
                <a:gd name="T42" fmla="*/ 219 w 242"/>
                <a:gd name="T43" fmla="*/ 150 h 167"/>
                <a:gd name="T44" fmla="*/ 223 w 242"/>
                <a:gd name="T45" fmla="*/ 148 h 167"/>
                <a:gd name="T46" fmla="*/ 230 w 242"/>
                <a:gd name="T47" fmla="*/ 134 h 167"/>
                <a:gd name="T48" fmla="*/ 238 w 242"/>
                <a:gd name="T49" fmla="*/ 117 h 167"/>
                <a:gd name="T50" fmla="*/ 242 w 242"/>
                <a:gd name="T51" fmla="*/ 100 h 167"/>
                <a:gd name="T52" fmla="*/ 242 w 242"/>
                <a:gd name="T53" fmla="*/ 80 h 167"/>
                <a:gd name="T54" fmla="*/ 13 w 242"/>
                <a:gd name="T55" fmla="*/ 27 h 167"/>
                <a:gd name="T56" fmla="*/ 8 w 242"/>
                <a:gd name="T57" fmla="*/ 40 h 167"/>
                <a:gd name="T58" fmla="*/ 4 w 242"/>
                <a:gd name="T59" fmla="*/ 53 h 167"/>
                <a:gd name="T60" fmla="*/ 0 w 242"/>
                <a:gd name="T61" fmla="*/ 67 h 167"/>
                <a:gd name="T62" fmla="*/ 0 w 242"/>
                <a:gd name="T63" fmla="*/ 80 h 167"/>
                <a:gd name="T64" fmla="*/ 0 w 242"/>
                <a:gd name="T65" fmla="*/ 94 h 167"/>
                <a:gd name="T66" fmla="*/ 2 w 242"/>
                <a:gd name="T67" fmla="*/ 105 h 167"/>
                <a:gd name="T68" fmla="*/ 6 w 242"/>
                <a:gd name="T69" fmla="*/ 117 h 167"/>
                <a:gd name="T70" fmla="*/ 10 w 242"/>
                <a:gd name="T71" fmla="*/ 126 h 167"/>
                <a:gd name="T72" fmla="*/ 13 w 242"/>
                <a:gd name="T73" fmla="*/ 138 h 167"/>
                <a:gd name="T74" fmla="*/ 19 w 242"/>
                <a:gd name="T75" fmla="*/ 148 h 167"/>
                <a:gd name="T76" fmla="*/ 27 w 242"/>
                <a:gd name="T77" fmla="*/ 157 h 167"/>
                <a:gd name="T78" fmla="*/ 34 w 242"/>
                <a:gd name="T79" fmla="*/ 165 h 167"/>
                <a:gd name="T80" fmla="*/ 36 w 242"/>
                <a:gd name="T81" fmla="*/ 167 h 167"/>
                <a:gd name="T82" fmla="*/ 40 w 242"/>
                <a:gd name="T83" fmla="*/ 167 h 167"/>
                <a:gd name="T84" fmla="*/ 33 w 242"/>
                <a:gd name="T85" fmla="*/ 157 h 167"/>
                <a:gd name="T86" fmla="*/ 25 w 242"/>
                <a:gd name="T87" fmla="*/ 148 h 167"/>
                <a:gd name="T88" fmla="*/ 19 w 242"/>
                <a:gd name="T89" fmla="*/ 138 h 167"/>
                <a:gd name="T90" fmla="*/ 13 w 242"/>
                <a:gd name="T91" fmla="*/ 128 h 167"/>
                <a:gd name="T92" fmla="*/ 10 w 242"/>
                <a:gd name="T93" fmla="*/ 117 h 167"/>
                <a:gd name="T94" fmla="*/ 6 w 242"/>
                <a:gd name="T95" fmla="*/ 105 h 167"/>
                <a:gd name="T96" fmla="*/ 4 w 242"/>
                <a:gd name="T97" fmla="*/ 94 h 167"/>
                <a:gd name="T98" fmla="*/ 4 w 242"/>
                <a:gd name="T99" fmla="*/ 80 h 167"/>
                <a:gd name="T100" fmla="*/ 4 w 242"/>
                <a:gd name="T101" fmla="*/ 65 h 167"/>
                <a:gd name="T102" fmla="*/ 8 w 242"/>
                <a:gd name="T103" fmla="*/ 50 h 167"/>
                <a:gd name="T104" fmla="*/ 13 w 242"/>
                <a:gd name="T105" fmla="*/ 36 h 167"/>
                <a:gd name="T106" fmla="*/ 19 w 242"/>
                <a:gd name="T107" fmla="*/ 23 h 167"/>
                <a:gd name="T108" fmla="*/ 19 w 242"/>
                <a:gd name="T109" fmla="*/ 23 h 167"/>
                <a:gd name="T110" fmla="*/ 17 w 242"/>
                <a:gd name="T111" fmla="*/ 25 h 167"/>
                <a:gd name="T112" fmla="*/ 15 w 242"/>
                <a:gd name="T113" fmla="*/ 25 h 167"/>
                <a:gd name="T114" fmla="*/ 13 w 242"/>
                <a:gd name="T115" fmla="*/ 27 h 16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42"/>
                <a:gd name="T175" fmla="*/ 0 h 167"/>
                <a:gd name="T176" fmla="*/ 242 w 242"/>
                <a:gd name="T177" fmla="*/ 167 h 16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42" h="167">
                  <a:moveTo>
                    <a:pt x="242" y="80"/>
                  </a:moveTo>
                  <a:lnTo>
                    <a:pt x="242" y="71"/>
                  </a:lnTo>
                  <a:lnTo>
                    <a:pt x="240" y="59"/>
                  </a:lnTo>
                  <a:lnTo>
                    <a:pt x="238" y="50"/>
                  </a:lnTo>
                  <a:lnTo>
                    <a:pt x="234" y="38"/>
                  </a:lnTo>
                  <a:lnTo>
                    <a:pt x="226" y="19"/>
                  </a:lnTo>
                  <a:lnTo>
                    <a:pt x="215" y="4"/>
                  </a:lnTo>
                  <a:lnTo>
                    <a:pt x="211" y="2"/>
                  </a:lnTo>
                  <a:lnTo>
                    <a:pt x="207" y="0"/>
                  </a:lnTo>
                  <a:lnTo>
                    <a:pt x="213" y="9"/>
                  </a:lnTo>
                  <a:lnTo>
                    <a:pt x="221" y="17"/>
                  </a:lnTo>
                  <a:lnTo>
                    <a:pt x="226" y="27"/>
                  </a:lnTo>
                  <a:lnTo>
                    <a:pt x="230" y="36"/>
                  </a:lnTo>
                  <a:lnTo>
                    <a:pt x="234" y="48"/>
                  </a:lnTo>
                  <a:lnTo>
                    <a:pt x="236" y="57"/>
                  </a:lnTo>
                  <a:lnTo>
                    <a:pt x="238" y="69"/>
                  </a:lnTo>
                  <a:lnTo>
                    <a:pt x="238" y="80"/>
                  </a:lnTo>
                  <a:lnTo>
                    <a:pt x="238" y="100"/>
                  </a:lnTo>
                  <a:lnTo>
                    <a:pt x="232" y="119"/>
                  </a:lnTo>
                  <a:lnTo>
                    <a:pt x="226" y="134"/>
                  </a:lnTo>
                  <a:lnTo>
                    <a:pt x="217" y="150"/>
                  </a:lnTo>
                  <a:lnTo>
                    <a:pt x="219" y="150"/>
                  </a:lnTo>
                  <a:lnTo>
                    <a:pt x="223" y="148"/>
                  </a:lnTo>
                  <a:lnTo>
                    <a:pt x="230" y="134"/>
                  </a:lnTo>
                  <a:lnTo>
                    <a:pt x="238" y="117"/>
                  </a:lnTo>
                  <a:lnTo>
                    <a:pt x="242" y="100"/>
                  </a:lnTo>
                  <a:lnTo>
                    <a:pt x="242" y="80"/>
                  </a:lnTo>
                  <a:close/>
                  <a:moveTo>
                    <a:pt x="13" y="27"/>
                  </a:moveTo>
                  <a:lnTo>
                    <a:pt x="8" y="40"/>
                  </a:lnTo>
                  <a:lnTo>
                    <a:pt x="4" y="53"/>
                  </a:lnTo>
                  <a:lnTo>
                    <a:pt x="0" y="67"/>
                  </a:lnTo>
                  <a:lnTo>
                    <a:pt x="0" y="80"/>
                  </a:lnTo>
                  <a:lnTo>
                    <a:pt x="0" y="94"/>
                  </a:lnTo>
                  <a:lnTo>
                    <a:pt x="2" y="105"/>
                  </a:lnTo>
                  <a:lnTo>
                    <a:pt x="6" y="117"/>
                  </a:lnTo>
                  <a:lnTo>
                    <a:pt x="10" y="126"/>
                  </a:lnTo>
                  <a:lnTo>
                    <a:pt x="13" y="138"/>
                  </a:lnTo>
                  <a:lnTo>
                    <a:pt x="19" y="148"/>
                  </a:lnTo>
                  <a:lnTo>
                    <a:pt x="27" y="157"/>
                  </a:lnTo>
                  <a:lnTo>
                    <a:pt x="34" y="165"/>
                  </a:lnTo>
                  <a:lnTo>
                    <a:pt x="36" y="167"/>
                  </a:lnTo>
                  <a:lnTo>
                    <a:pt x="40" y="167"/>
                  </a:lnTo>
                  <a:lnTo>
                    <a:pt x="33" y="157"/>
                  </a:lnTo>
                  <a:lnTo>
                    <a:pt x="25" y="148"/>
                  </a:lnTo>
                  <a:lnTo>
                    <a:pt x="19" y="138"/>
                  </a:lnTo>
                  <a:lnTo>
                    <a:pt x="13" y="128"/>
                  </a:lnTo>
                  <a:lnTo>
                    <a:pt x="10" y="117"/>
                  </a:lnTo>
                  <a:lnTo>
                    <a:pt x="6" y="105"/>
                  </a:lnTo>
                  <a:lnTo>
                    <a:pt x="4" y="94"/>
                  </a:lnTo>
                  <a:lnTo>
                    <a:pt x="4" y="80"/>
                  </a:lnTo>
                  <a:lnTo>
                    <a:pt x="4" y="65"/>
                  </a:lnTo>
                  <a:lnTo>
                    <a:pt x="8" y="50"/>
                  </a:lnTo>
                  <a:lnTo>
                    <a:pt x="13" y="36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5" y="25"/>
                  </a:lnTo>
                  <a:lnTo>
                    <a:pt x="13" y="27"/>
                  </a:lnTo>
                  <a:close/>
                </a:path>
              </a:pathLst>
            </a:custGeom>
            <a:solidFill>
              <a:srgbClr val="A4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82" name="Freeform 1277">
              <a:extLst>
                <a:ext uri="{FF2B5EF4-FFF2-40B4-BE49-F238E27FC236}">
                  <a16:creationId xmlns:a16="http://schemas.microsoft.com/office/drawing/2014/main" id="{D517BF9B-8401-A837-6619-F4E1593501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63" y="2486"/>
              <a:ext cx="238" cy="186"/>
            </a:xfrm>
            <a:custGeom>
              <a:avLst/>
              <a:gdLst>
                <a:gd name="T0" fmla="*/ 238 w 238"/>
                <a:gd name="T1" fmla="*/ 99 h 186"/>
                <a:gd name="T2" fmla="*/ 238 w 238"/>
                <a:gd name="T3" fmla="*/ 88 h 186"/>
                <a:gd name="T4" fmla="*/ 236 w 238"/>
                <a:gd name="T5" fmla="*/ 78 h 186"/>
                <a:gd name="T6" fmla="*/ 234 w 238"/>
                <a:gd name="T7" fmla="*/ 67 h 186"/>
                <a:gd name="T8" fmla="*/ 230 w 238"/>
                <a:gd name="T9" fmla="*/ 57 h 186"/>
                <a:gd name="T10" fmla="*/ 221 w 238"/>
                <a:gd name="T11" fmla="*/ 38 h 186"/>
                <a:gd name="T12" fmla="*/ 209 w 238"/>
                <a:gd name="T13" fmla="*/ 21 h 186"/>
                <a:gd name="T14" fmla="*/ 205 w 238"/>
                <a:gd name="T15" fmla="*/ 19 h 186"/>
                <a:gd name="T16" fmla="*/ 199 w 238"/>
                <a:gd name="T17" fmla="*/ 17 h 186"/>
                <a:gd name="T18" fmla="*/ 207 w 238"/>
                <a:gd name="T19" fmla="*/ 26 h 186"/>
                <a:gd name="T20" fmla="*/ 215 w 238"/>
                <a:gd name="T21" fmla="*/ 34 h 186"/>
                <a:gd name="T22" fmla="*/ 221 w 238"/>
                <a:gd name="T23" fmla="*/ 44 h 186"/>
                <a:gd name="T24" fmla="*/ 226 w 238"/>
                <a:gd name="T25" fmla="*/ 55 h 186"/>
                <a:gd name="T26" fmla="*/ 230 w 238"/>
                <a:gd name="T27" fmla="*/ 65 h 186"/>
                <a:gd name="T28" fmla="*/ 232 w 238"/>
                <a:gd name="T29" fmla="*/ 76 h 186"/>
                <a:gd name="T30" fmla="*/ 234 w 238"/>
                <a:gd name="T31" fmla="*/ 88 h 186"/>
                <a:gd name="T32" fmla="*/ 234 w 238"/>
                <a:gd name="T33" fmla="*/ 99 h 186"/>
                <a:gd name="T34" fmla="*/ 234 w 238"/>
                <a:gd name="T35" fmla="*/ 119 h 186"/>
                <a:gd name="T36" fmla="*/ 228 w 238"/>
                <a:gd name="T37" fmla="*/ 138 h 186"/>
                <a:gd name="T38" fmla="*/ 221 w 238"/>
                <a:gd name="T39" fmla="*/ 155 h 186"/>
                <a:gd name="T40" fmla="*/ 211 w 238"/>
                <a:gd name="T41" fmla="*/ 170 h 186"/>
                <a:gd name="T42" fmla="*/ 215 w 238"/>
                <a:gd name="T43" fmla="*/ 169 h 186"/>
                <a:gd name="T44" fmla="*/ 217 w 238"/>
                <a:gd name="T45" fmla="*/ 169 h 186"/>
                <a:gd name="T46" fmla="*/ 226 w 238"/>
                <a:gd name="T47" fmla="*/ 153 h 186"/>
                <a:gd name="T48" fmla="*/ 232 w 238"/>
                <a:gd name="T49" fmla="*/ 136 h 186"/>
                <a:gd name="T50" fmla="*/ 238 w 238"/>
                <a:gd name="T51" fmla="*/ 119 h 186"/>
                <a:gd name="T52" fmla="*/ 238 w 238"/>
                <a:gd name="T53" fmla="*/ 99 h 186"/>
                <a:gd name="T54" fmla="*/ 13 w 238"/>
                <a:gd name="T55" fmla="*/ 44 h 186"/>
                <a:gd name="T56" fmla="*/ 8 w 238"/>
                <a:gd name="T57" fmla="*/ 57 h 186"/>
                <a:gd name="T58" fmla="*/ 4 w 238"/>
                <a:gd name="T59" fmla="*/ 71 h 186"/>
                <a:gd name="T60" fmla="*/ 0 w 238"/>
                <a:gd name="T61" fmla="*/ 86 h 186"/>
                <a:gd name="T62" fmla="*/ 0 w 238"/>
                <a:gd name="T63" fmla="*/ 99 h 186"/>
                <a:gd name="T64" fmla="*/ 0 w 238"/>
                <a:gd name="T65" fmla="*/ 113 h 186"/>
                <a:gd name="T66" fmla="*/ 2 w 238"/>
                <a:gd name="T67" fmla="*/ 124 h 186"/>
                <a:gd name="T68" fmla="*/ 6 w 238"/>
                <a:gd name="T69" fmla="*/ 136 h 186"/>
                <a:gd name="T70" fmla="*/ 9 w 238"/>
                <a:gd name="T71" fmla="*/ 147 h 186"/>
                <a:gd name="T72" fmla="*/ 15 w 238"/>
                <a:gd name="T73" fmla="*/ 157 h 186"/>
                <a:gd name="T74" fmla="*/ 21 w 238"/>
                <a:gd name="T75" fmla="*/ 167 h 186"/>
                <a:gd name="T76" fmla="*/ 27 w 238"/>
                <a:gd name="T77" fmla="*/ 176 h 186"/>
                <a:gd name="T78" fmla="*/ 34 w 238"/>
                <a:gd name="T79" fmla="*/ 186 h 186"/>
                <a:gd name="T80" fmla="*/ 38 w 238"/>
                <a:gd name="T81" fmla="*/ 186 h 186"/>
                <a:gd name="T82" fmla="*/ 40 w 238"/>
                <a:gd name="T83" fmla="*/ 184 h 186"/>
                <a:gd name="T84" fmla="*/ 32 w 238"/>
                <a:gd name="T85" fmla="*/ 176 h 186"/>
                <a:gd name="T86" fmla="*/ 25 w 238"/>
                <a:gd name="T87" fmla="*/ 167 h 186"/>
                <a:gd name="T88" fmla="*/ 19 w 238"/>
                <a:gd name="T89" fmla="*/ 157 h 186"/>
                <a:gd name="T90" fmla="*/ 13 w 238"/>
                <a:gd name="T91" fmla="*/ 147 h 186"/>
                <a:gd name="T92" fmla="*/ 9 w 238"/>
                <a:gd name="T93" fmla="*/ 136 h 186"/>
                <a:gd name="T94" fmla="*/ 6 w 238"/>
                <a:gd name="T95" fmla="*/ 124 h 186"/>
                <a:gd name="T96" fmla="*/ 4 w 238"/>
                <a:gd name="T97" fmla="*/ 113 h 186"/>
                <a:gd name="T98" fmla="*/ 4 w 238"/>
                <a:gd name="T99" fmla="*/ 99 h 186"/>
                <a:gd name="T100" fmla="*/ 6 w 238"/>
                <a:gd name="T101" fmla="*/ 84 h 186"/>
                <a:gd name="T102" fmla="*/ 8 w 238"/>
                <a:gd name="T103" fmla="*/ 69 h 186"/>
                <a:gd name="T104" fmla="*/ 13 w 238"/>
                <a:gd name="T105" fmla="*/ 53 h 186"/>
                <a:gd name="T106" fmla="*/ 21 w 238"/>
                <a:gd name="T107" fmla="*/ 40 h 186"/>
                <a:gd name="T108" fmla="*/ 19 w 238"/>
                <a:gd name="T109" fmla="*/ 42 h 186"/>
                <a:gd name="T110" fmla="*/ 15 w 238"/>
                <a:gd name="T111" fmla="*/ 44 h 186"/>
                <a:gd name="T112" fmla="*/ 15 w 238"/>
                <a:gd name="T113" fmla="*/ 44 h 186"/>
                <a:gd name="T114" fmla="*/ 13 w 238"/>
                <a:gd name="T115" fmla="*/ 44 h 186"/>
                <a:gd name="T116" fmla="*/ 174 w 238"/>
                <a:gd name="T117" fmla="*/ 0 h 186"/>
                <a:gd name="T118" fmla="*/ 176 w 238"/>
                <a:gd name="T119" fmla="*/ 0 h 186"/>
                <a:gd name="T120" fmla="*/ 176 w 238"/>
                <a:gd name="T121" fmla="*/ 0 h 186"/>
                <a:gd name="T122" fmla="*/ 176 w 238"/>
                <a:gd name="T123" fmla="*/ 0 h 186"/>
                <a:gd name="T124" fmla="*/ 174 w 238"/>
                <a:gd name="T125" fmla="*/ 0 h 18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38"/>
                <a:gd name="T190" fmla="*/ 0 h 186"/>
                <a:gd name="T191" fmla="*/ 238 w 238"/>
                <a:gd name="T192" fmla="*/ 186 h 18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38" h="186">
                  <a:moveTo>
                    <a:pt x="238" y="99"/>
                  </a:moveTo>
                  <a:lnTo>
                    <a:pt x="238" y="88"/>
                  </a:lnTo>
                  <a:lnTo>
                    <a:pt x="236" y="78"/>
                  </a:lnTo>
                  <a:lnTo>
                    <a:pt x="234" y="67"/>
                  </a:lnTo>
                  <a:lnTo>
                    <a:pt x="230" y="57"/>
                  </a:lnTo>
                  <a:lnTo>
                    <a:pt x="221" y="38"/>
                  </a:lnTo>
                  <a:lnTo>
                    <a:pt x="209" y="21"/>
                  </a:lnTo>
                  <a:lnTo>
                    <a:pt x="205" y="19"/>
                  </a:lnTo>
                  <a:lnTo>
                    <a:pt x="199" y="17"/>
                  </a:lnTo>
                  <a:lnTo>
                    <a:pt x="207" y="26"/>
                  </a:lnTo>
                  <a:lnTo>
                    <a:pt x="215" y="34"/>
                  </a:lnTo>
                  <a:lnTo>
                    <a:pt x="221" y="44"/>
                  </a:lnTo>
                  <a:lnTo>
                    <a:pt x="226" y="55"/>
                  </a:lnTo>
                  <a:lnTo>
                    <a:pt x="230" y="65"/>
                  </a:lnTo>
                  <a:lnTo>
                    <a:pt x="232" y="76"/>
                  </a:lnTo>
                  <a:lnTo>
                    <a:pt x="234" y="88"/>
                  </a:lnTo>
                  <a:lnTo>
                    <a:pt x="234" y="99"/>
                  </a:lnTo>
                  <a:lnTo>
                    <a:pt x="234" y="119"/>
                  </a:lnTo>
                  <a:lnTo>
                    <a:pt x="228" y="138"/>
                  </a:lnTo>
                  <a:lnTo>
                    <a:pt x="221" y="155"/>
                  </a:lnTo>
                  <a:lnTo>
                    <a:pt x="211" y="170"/>
                  </a:lnTo>
                  <a:lnTo>
                    <a:pt x="215" y="169"/>
                  </a:lnTo>
                  <a:lnTo>
                    <a:pt x="217" y="169"/>
                  </a:lnTo>
                  <a:lnTo>
                    <a:pt x="226" y="153"/>
                  </a:lnTo>
                  <a:lnTo>
                    <a:pt x="232" y="136"/>
                  </a:lnTo>
                  <a:lnTo>
                    <a:pt x="238" y="119"/>
                  </a:lnTo>
                  <a:lnTo>
                    <a:pt x="238" y="99"/>
                  </a:lnTo>
                  <a:close/>
                  <a:moveTo>
                    <a:pt x="13" y="44"/>
                  </a:moveTo>
                  <a:lnTo>
                    <a:pt x="8" y="57"/>
                  </a:lnTo>
                  <a:lnTo>
                    <a:pt x="4" y="71"/>
                  </a:lnTo>
                  <a:lnTo>
                    <a:pt x="0" y="86"/>
                  </a:lnTo>
                  <a:lnTo>
                    <a:pt x="0" y="99"/>
                  </a:lnTo>
                  <a:lnTo>
                    <a:pt x="0" y="113"/>
                  </a:lnTo>
                  <a:lnTo>
                    <a:pt x="2" y="124"/>
                  </a:lnTo>
                  <a:lnTo>
                    <a:pt x="6" y="136"/>
                  </a:lnTo>
                  <a:lnTo>
                    <a:pt x="9" y="147"/>
                  </a:lnTo>
                  <a:lnTo>
                    <a:pt x="15" y="157"/>
                  </a:lnTo>
                  <a:lnTo>
                    <a:pt x="21" y="167"/>
                  </a:lnTo>
                  <a:lnTo>
                    <a:pt x="27" y="176"/>
                  </a:lnTo>
                  <a:lnTo>
                    <a:pt x="34" y="186"/>
                  </a:lnTo>
                  <a:lnTo>
                    <a:pt x="38" y="186"/>
                  </a:lnTo>
                  <a:lnTo>
                    <a:pt x="40" y="184"/>
                  </a:lnTo>
                  <a:lnTo>
                    <a:pt x="32" y="176"/>
                  </a:lnTo>
                  <a:lnTo>
                    <a:pt x="25" y="167"/>
                  </a:lnTo>
                  <a:lnTo>
                    <a:pt x="19" y="157"/>
                  </a:lnTo>
                  <a:lnTo>
                    <a:pt x="13" y="147"/>
                  </a:lnTo>
                  <a:lnTo>
                    <a:pt x="9" y="136"/>
                  </a:lnTo>
                  <a:lnTo>
                    <a:pt x="6" y="124"/>
                  </a:lnTo>
                  <a:lnTo>
                    <a:pt x="4" y="113"/>
                  </a:lnTo>
                  <a:lnTo>
                    <a:pt x="4" y="99"/>
                  </a:lnTo>
                  <a:lnTo>
                    <a:pt x="6" y="84"/>
                  </a:lnTo>
                  <a:lnTo>
                    <a:pt x="8" y="69"/>
                  </a:lnTo>
                  <a:lnTo>
                    <a:pt x="13" y="53"/>
                  </a:lnTo>
                  <a:lnTo>
                    <a:pt x="21" y="40"/>
                  </a:lnTo>
                  <a:lnTo>
                    <a:pt x="19" y="42"/>
                  </a:lnTo>
                  <a:lnTo>
                    <a:pt x="15" y="44"/>
                  </a:lnTo>
                  <a:lnTo>
                    <a:pt x="13" y="44"/>
                  </a:lnTo>
                  <a:close/>
                  <a:moveTo>
                    <a:pt x="174" y="0"/>
                  </a:moveTo>
                  <a:lnTo>
                    <a:pt x="176" y="0"/>
                  </a:lnTo>
                  <a:lnTo>
                    <a:pt x="174" y="0"/>
                  </a:lnTo>
                  <a:close/>
                </a:path>
              </a:pathLst>
            </a:custGeom>
            <a:solidFill>
              <a:srgbClr val="A6A5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83" name="Freeform 1278">
              <a:extLst>
                <a:ext uri="{FF2B5EF4-FFF2-40B4-BE49-F238E27FC236}">
                  <a16:creationId xmlns:a16="http://schemas.microsoft.com/office/drawing/2014/main" id="{1BB1FF2A-90A4-5C27-BC5C-21540980DF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65" y="2484"/>
              <a:ext cx="234" cy="188"/>
            </a:xfrm>
            <a:custGeom>
              <a:avLst/>
              <a:gdLst>
                <a:gd name="T0" fmla="*/ 234 w 234"/>
                <a:gd name="T1" fmla="*/ 90 h 188"/>
                <a:gd name="T2" fmla="*/ 230 w 234"/>
                <a:gd name="T3" fmla="*/ 69 h 188"/>
                <a:gd name="T4" fmla="*/ 222 w 234"/>
                <a:gd name="T5" fmla="*/ 48 h 188"/>
                <a:gd name="T6" fmla="*/ 209 w 234"/>
                <a:gd name="T7" fmla="*/ 30 h 188"/>
                <a:gd name="T8" fmla="*/ 197 w 234"/>
                <a:gd name="T9" fmla="*/ 19 h 188"/>
                <a:gd name="T10" fmla="*/ 201 w 234"/>
                <a:gd name="T11" fmla="*/ 25 h 188"/>
                <a:gd name="T12" fmla="*/ 215 w 234"/>
                <a:gd name="T13" fmla="*/ 44 h 188"/>
                <a:gd name="T14" fmla="*/ 224 w 234"/>
                <a:gd name="T15" fmla="*/ 65 h 188"/>
                <a:gd name="T16" fmla="*/ 230 w 234"/>
                <a:gd name="T17" fmla="*/ 90 h 188"/>
                <a:gd name="T18" fmla="*/ 230 w 234"/>
                <a:gd name="T19" fmla="*/ 121 h 188"/>
                <a:gd name="T20" fmla="*/ 217 w 234"/>
                <a:gd name="T21" fmla="*/ 157 h 188"/>
                <a:gd name="T22" fmla="*/ 209 w 234"/>
                <a:gd name="T23" fmla="*/ 172 h 188"/>
                <a:gd name="T24" fmla="*/ 222 w 234"/>
                <a:gd name="T25" fmla="*/ 155 h 188"/>
                <a:gd name="T26" fmla="*/ 234 w 234"/>
                <a:gd name="T27" fmla="*/ 121 h 188"/>
                <a:gd name="T28" fmla="*/ 15 w 234"/>
                <a:gd name="T29" fmla="*/ 44 h 188"/>
                <a:gd name="T30" fmla="*/ 4 w 234"/>
                <a:gd name="T31" fmla="*/ 71 h 188"/>
                <a:gd name="T32" fmla="*/ 0 w 234"/>
                <a:gd name="T33" fmla="*/ 101 h 188"/>
                <a:gd name="T34" fmla="*/ 2 w 234"/>
                <a:gd name="T35" fmla="*/ 126 h 188"/>
                <a:gd name="T36" fmla="*/ 9 w 234"/>
                <a:gd name="T37" fmla="*/ 149 h 188"/>
                <a:gd name="T38" fmla="*/ 21 w 234"/>
                <a:gd name="T39" fmla="*/ 169 h 188"/>
                <a:gd name="T40" fmla="*/ 36 w 234"/>
                <a:gd name="T41" fmla="*/ 188 h 188"/>
                <a:gd name="T42" fmla="*/ 42 w 234"/>
                <a:gd name="T43" fmla="*/ 186 h 188"/>
                <a:gd name="T44" fmla="*/ 25 w 234"/>
                <a:gd name="T45" fmla="*/ 169 h 188"/>
                <a:gd name="T46" fmla="*/ 13 w 234"/>
                <a:gd name="T47" fmla="*/ 149 h 188"/>
                <a:gd name="T48" fmla="*/ 6 w 234"/>
                <a:gd name="T49" fmla="*/ 126 h 188"/>
                <a:gd name="T50" fmla="*/ 4 w 234"/>
                <a:gd name="T51" fmla="*/ 101 h 188"/>
                <a:gd name="T52" fmla="*/ 7 w 234"/>
                <a:gd name="T53" fmla="*/ 69 h 188"/>
                <a:gd name="T54" fmla="*/ 21 w 234"/>
                <a:gd name="T55" fmla="*/ 40 h 188"/>
                <a:gd name="T56" fmla="*/ 15 w 234"/>
                <a:gd name="T57" fmla="*/ 44 h 188"/>
                <a:gd name="T58" fmla="*/ 172 w 234"/>
                <a:gd name="T59" fmla="*/ 2 h 188"/>
                <a:gd name="T60" fmla="*/ 180 w 234"/>
                <a:gd name="T61" fmla="*/ 5 h 188"/>
                <a:gd name="T62" fmla="*/ 174 w 234"/>
                <a:gd name="T63" fmla="*/ 3 h 18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34"/>
                <a:gd name="T97" fmla="*/ 0 h 188"/>
                <a:gd name="T98" fmla="*/ 234 w 234"/>
                <a:gd name="T99" fmla="*/ 188 h 18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34" h="188">
                  <a:moveTo>
                    <a:pt x="234" y="101"/>
                  </a:moveTo>
                  <a:lnTo>
                    <a:pt x="234" y="90"/>
                  </a:lnTo>
                  <a:lnTo>
                    <a:pt x="232" y="78"/>
                  </a:lnTo>
                  <a:lnTo>
                    <a:pt x="230" y="69"/>
                  </a:lnTo>
                  <a:lnTo>
                    <a:pt x="226" y="57"/>
                  </a:lnTo>
                  <a:lnTo>
                    <a:pt x="222" y="48"/>
                  </a:lnTo>
                  <a:lnTo>
                    <a:pt x="217" y="38"/>
                  </a:lnTo>
                  <a:lnTo>
                    <a:pt x="209" y="30"/>
                  </a:lnTo>
                  <a:lnTo>
                    <a:pt x="203" y="21"/>
                  </a:lnTo>
                  <a:lnTo>
                    <a:pt x="197" y="19"/>
                  </a:lnTo>
                  <a:lnTo>
                    <a:pt x="192" y="17"/>
                  </a:lnTo>
                  <a:lnTo>
                    <a:pt x="201" y="25"/>
                  </a:lnTo>
                  <a:lnTo>
                    <a:pt x="209" y="34"/>
                  </a:lnTo>
                  <a:lnTo>
                    <a:pt x="215" y="44"/>
                  </a:lnTo>
                  <a:lnTo>
                    <a:pt x="220" y="53"/>
                  </a:lnTo>
                  <a:lnTo>
                    <a:pt x="224" y="65"/>
                  </a:lnTo>
                  <a:lnTo>
                    <a:pt x="228" y="76"/>
                  </a:lnTo>
                  <a:lnTo>
                    <a:pt x="230" y="90"/>
                  </a:lnTo>
                  <a:lnTo>
                    <a:pt x="230" y="101"/>
                  </a:lnTo>
                  <a:lnTo>
                    <a:pt x="230" y="121"/>
                  </a:lnTo>
                  <a:lnTo>
                    <a:pt x="224" y="140"/>
                  </a:lnTo>
                  <a:lnTo>
                    <a:pt x="217" y="157"/>
                  </a:lnTo>
                  <a:lnTo>
                    <a:pt x="207" y="172"/>
                  </a:lnTo>
                  <a:lnTo>
                    <a:pt x="209" y="172"/>
                  </a:lnTo>
                  <a:lnTo>
                    <a:pt x="213" y="171"/>
                  </a:lnTo>
                  <a:lnTo>
                    <a:pt x="222" y="155"/>
                  </a:lnTo>
                  <a:lnTo>
                    <a:pt x="228" y="140"/>
                  </a:lnTo>
                  <a:lnTo>
                    <a:pt x="234" y="121"/>
                  </a:lnTo>
                  <a:lnTo>
                    <a:pt x="234" y="101"/>
                  </a:lnTo>
                  <a:close/>
                  <a:moveTo>
                    <a:pt x="15" y="44"/>
                  </a:moveTo>
                  <a:lnTo>
                    <a:pt x="9" y="57"/>
                  </a:lnTo>
                  <a:lnTo>
                    <a:pt x="4" y="71"/>
                  </a:lnTo>
                  <a:lnTo>
                    <a:pt x="0" y="86"/>
                  </a:lnTo>
                  <a:lnTo>
                    <a:pt x="0" y="101"/>
                  </a:lnTo>
                  <a:lnTo>
                    <a:pt x="0" y="115"/>
                  </a:lnTo>
                  <a:lnTo>
                    <a:pt x="2" y="126"/>
                  </a:lnTo>
                  <a:lnTo>
                    <a:pt x="6" y="138"/>
                  </a:lnTo>
                  <a:lnTo>
                    <a:pt x="9" y="149"/>
                  </a:lnTo>
                  <a:lnTo>
                    <a:pt x="15" y="159"/>
                  </a:lnTo>
                  <a:lnTo>
                    <a:pt x="21" y="169"/>
                  </a:lnTo>
                  <a:lnTo>
                    <a:pt x="29" y="178"/>
                  </a:lnTo>
                  <a:lnTo>
                    <a:pt x="36" y="188"/>
                  </a:lnTo>
                  <a:lnTo>
                    <a:pt x="38" y="186"/>
                  </a:lnTo>
                  <a:lnTo>
                    <a:pt x="42" y="186"/>
                  </a:lnTo>
                  <a:lnTo>
                    <a:pt x="32" y="178"/>
                  </a:lnTo>
                  <a:lnTo>
                    <a:pt x="25" y="169"/>
                  </a:lnTo>
                  <a:lnTo>
                    <a:pt x="19" y="159"/>
                  </a:lnTo>
                  <a:lnTo>
                    <a:pt x="13" y="149"/>
                  </a:lnTo>
                  <a:lnTo>
                    <a:pt x="9" y="138"/>
                  </a:lnTo>
                  <a:lnTo>
                    <a:pt x="6" y="126"/>
                  </a:lnTo>
                  <a:lnTo>
                    <a:pt x="4" y="115"/>
                  </a:lnTo>
                  <a:lnTo>
                    <a:pt x="4" y="101"/>
                  </a:lnTo>
                  <a:lnTo>
                    <a:pt x="6" y="86"/>
                  </a:lnTo>
                  <a:lnTo>
                    <a:pt x="7" y="69"/>
                  </a:lnTo>
                  <a:lnTo>
                    <a:pt x="13" y="53"/>
                  </a:lnTo>
                  <a:lnTo>
                    <a:pt x="21" y="40"/>
                  </a:lnTo>
                  <a:lnTo>
                    <a:pt x="19" y="42"/>
                  </a:lnTo>
                  <a:lnTo>
                    <a:pt x="15" y="44"/>
                  </a:lnTo>
                  <a:close/>
                  <a:moveTo>
                    <a:pt x="167" y="0"/>
                  </a:moveTo>
                  <a:lnTo>
                    <a:pt x="172" y="2"/>
                  </a:lnTo>
                  <a:lnTo>
                    <a:pt x="178" y="3"/>
                  </a:lnTo>
                  <a:lnTo>
                    <a:pt x="180" y="5"/>
                  </a:lnTo>
                  <a:lnTo>
                    <a:pt x="180" y="7"/>
                  </a:lnTo>
                  <a:lnTo>
                    <a:pt x="174" y="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rgbClr val="A6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84" name="Freeform 1279">
              <a:extLst>
                <a:ext uri="{FF2B5EF4-FFF2-40B4-BE49-F238E27FC236}">
                  <a16:creationId xmlns:a16="http://schemas.microsoft.com/office/drawing/2014/main" id="{1C746F1D-14A0-C9BC-EA32-56CB4CD25A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67" y="2484"/>
              <a:ext cx="230" cy="186"/>
            </a:xfrm>
            <a:custGeom>
              <a:avLst/>
              <a:gdLst>
                <a:gd name="T0" fmla="*/ 230 w 230"/>
                <a:gd name="T1" fmla="*/ 90 h 186"/>
                <a:gd name="T2" fmla="*/ 226 w 230"/>
                <a:gd name="T3" fmla="*/ 67 h 186"/>
                <a:gd name="T4" fmla="*/ 217 w 230"/>
                <a:gd name="T5" fmla="*/ 46 h 186"/>
                <a:gd name="T6" fmla="*/ 203 w 230"/>
                <a:gd name="T7" fmla="*/ 28 h 186"/>
                <a:gd name="T8" fmla="*/ 186 w 230"/>
                <a:gd name="T9" fmla="*/ 13 h 186"/>
                <a:gd name="T10" fmla="*/ 174 w 230"/>
                <a:gd name="T11" fmla="*/ 3 h 186"/>
                <a:gd name="T12" fmla="*/ 172 w 230"/>
                <a:gd name="T13" fmla="*/ 2 h 186"/>
                <a:gd name="T14" fmla="*/ 167 w 230"/>
                <a:gd name="T15" fmla="*/ 0 h 186"/>
                <a:gd name="T16" fmla="*/ 174 w 230"/>
                <a:gd name="T17" fmla="*/ 7 h 186"/>
                <a:gd name="T18" fmla="*/ 199 w 230"/>
                <a:gd name="T19" fmla="*/ 28 h 186"/>
                <a:gd name="T20" fmla="*/ 217 w 230"/>
                <a:gd name="T21" fmla="*/ 55 h 186"/>
                <a:gd name="T22" fmla="*/ 226 w 230"/>
                <a:gd name="T23" fmla="*/ 86 h 186"/>
                <a:gd name="T24" fmla="*/ 226 w 230"/>
                <a:gd name="T25" fmla="*/ 123 h 186"/>
                <a:gd name="T26" fmla="*/ 213 w 230"/>
                <a:gd name="T27" fmla="*/ 157 h 186"/>
                <a:gd name="T28" fmla="*/ 205 w 230"/>
                <a:gd name="T29" fmla="*/ 172 h 186"/>
                <a:gd name="T30" fmla="*/ 217 w 230"/>
                <a:gd name="T31" fmla="*/ 157 h 186"/>
                <a:gd name="T32" fmla="*/ 230 w 230"/>
                <a:gd name="T33" fmla="*/ 121 h 186"/>
                <a:gd name="T34" fmla="*/ 17 w 230"/>
                <a:gd name="T35" fmla="*/ 42 h 186"/>
                <a:gd name="T36" fmla="*/ 4 w 230"/>
                <a:gd name="T37" fmla="*/ 71 h 186"/>
                <a:gd name="T38" fmla="*/ 0 w 230"/>
                <a:gd name="T39" fmla="*/ 101 h 186"/>
                <a:gd name="T40" fmla="*/ 2 w 230"/>
                <a:gd name="T41" fmla="*/ 126 h 186"/>
                <a:gd name="T42" fmla="*/ 9 w 230"/>
                <a:gd name="T43" fmla="*/ 149 h 186"/>
                <a:gd name="T44" fmla="*/ 21 w 230"/>
                <a:gd name="T45" fmla="*/ 169 h 186"/>
                <a:gd name="T46" fmla="*/ 36 w 230"/>
                <a:gd name="T47" fmla="*/ 186 h 186"/>
                <a:gd name="T48" fmla="*/ 42 w 230"/>
                <a:gd name="T49" fmla="*/ 186 h 186"/>
                <a:gd name="T50" fmla="*/ 27 w 230"/>
                <a:gd name="T51" fmla="*/ 171 h 186"/>
                <a:gd name="T52" fmla="*/ 13 w 230"/>
                <a:gd name="T53" fmla="*/ 149 h 186"/>
                <a:gd name="T54" fmla="*/ 5 w 230"/>
                <a:gd name="T55" fmla="*/ 126 h 186"/>
                <a:gd name="T56" fmla="*/ 4 w 230"/>
                <a:gd name="T57" fmla="*/ 101 h 186"/>
                <a:gd name="T58" fmla="*/ 9 w 230"/>
                <a:gd name="T59" fmla="*/ 69 h 186"/>
                <a:gd name="T60" fmla="*/ 23 w 230"/>
                <a:gd name="T61" fmla="*/ 38 h 186"/>
                <a:gd name="T62" fmla="*/ 17 w 230"/>
                <a:gd name="T63" fmla="*/ 42 h 18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30"/>
                <a:gd name="T97" fmla="*/ 0 h 186"/>
                <a:gd name="T98" fmla="*/ 230 w 230"/>
                <a:gd name="T99" fmla="*/ 186 h 18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30" h="186">
                  <a:moveTo>
                    <a:pt x="230" y="101"/>
                  </a:moveTo>
                  <a:lnTo>
                    <a:pt x="230" y="90"/>
                  </a:lnTo>
                  <a:lnTo>
                    <a:pt x="228" y="78"/>
                  </a:lnTo>
                  <a:lnTo>
                    <a:pt x="226" y="67"/>
                  </a:lnTo>
                  <a:lnTo>
                    <a:pt x="222" y="57"/>
                  </a:lnTo>
                  <a:lnTo>
                    <a:pt x="217" y="46"/>
                  </a:lnTo>
                  <a:lnTo>
                    <a:pt x="211" y="36"/>
                  </a:lnTo>
                  <a:lnTo>
                    <a:pt x="203" y="28"/>
                  </a:lnTo>
                  <a:lnTo>
                    <a:pt x="195" y="19"/>
                  </a:lnTo>
                  <a:lnTo>
                    <a:pt x="186" y="13"/>
                  </a:lnTo>
                  <a:lnTo>
                    <a:pt x="176" y="3"/>
                  </a:lnTo>
                  <a:lnTo>
                    <a:pt x="174" y="3"/>
                  </a:lnTo>
                  <a:lnTo>
                    <a:pt x="172" y="2"/>
                  </a:lnTo>
                  <a:lnTo>
                    <a:pt x="170" y="2"/>
                  </a:lnTo>
                  <a:lnTo>
                    <a:pt x="167" y="0"/>
                  </a:lnTo>
                  <a:lnTo>
                    <a:pt x="161" y="0"/>
                  </a:lnTo>
                  <a:lnTo>
                    <a:pt x="174" y="7"/>
                  </a:lnTo>
                  <a:lnTo>
                    <a:pt x="188" y="17"/>
                  </a:lnTo>
                  <a:lnTo>
                    <a:pt x="199" y="28"/>
                  </a:lnTo>
                  <a:lnTo>
                    <a:pt x="209" y="40"/>
                  </a:lnTo>
                  <a:lnTo>
                    <a:pt x="217" y="55"/>
                  </a:lnTo>
                  <a:lnTo>
                    <a:pt x="222" y="69"/>
                  </a:lnTo>
                  <a:lnTo>
                    <a:pt x="226" y="86"/>
                  </a:lnTo>
                  <a:lnTo>
                    <a:pt x="226" y="101"/>
                  </a:lnTo>
                  <a:lnTo>
                    <a:pt x="226" y="123"/>
                  </a:lnTo>
                  <a:lnTo>
                    <a:pt x="220" y="140"/>
                  </a:lnTo>
                  <a:lnTo>
                    <a:pt x="213" y="157"/>
                  </a:lnTo>
                  <a:lnTo>
                    <a:pt x="201" y="172"/>
                  </a:lnTo>
                  <a:lnTo>
                    <a:pt x="205" y="172"/>
                  </a:lnTo>
                  <a:lnTo>
                    <a:pt x="207" y="172"/>
                  </a:lnTo>
                  <a:lnTo>
                    <a:pt x="217" y="157"/>
                  </a:lnTo>
                  <a:lnTo>
                    <a:pt x="224" y="140"/>
                  </a:lnTo>
                  <a:lnTo>
                    <a:pt x="230" y="121"/>
                  </a:lnTo>
                  <a:lnTo>
                    <a:pt x="230" y="101"/>
                  </a:lnTo>
                  <a:close/>
                  <a:moveTo>
                    <a:pt x="17" y="42"/>
                  </a:moveTo>
                  <a:lnTo>
                    <a:pt x="9" y="55"/>
                  </a:lnTo>
                  <a:lnTo>
                    <a:pt x="4" y="71"/>
                  </a:lnTo>
                  <a:lnTo>
                    <a:pt x="2" y="86"/>
                  </a:lnTo>
                  <a:lnTo>
                    <a:pt x="0" y="101"/>
                  </a:lnTo>
                  <a:lnTo>
                    <a:pt x="0" y="115"/>
                  </a:lnTo>
                  <a:lnTo>
                    <a:pt x="2" y="126"/>
                  </a:lnTo>
                  <a:lnTo>
                    <a:pt x="5" y="138"/>
                  </a:lnTo>
                  <a:lnTo>
                    <a:pt x="9" y="149"/>
                  </a:lnTo>
                  <a:lnTo>
                    <a:pt x="15" y="159"/>
                  </a:lnTo>
                  <a:lnTo>
                    <a:pt x="21" y="169"/>
                  </a:lnTo>
                  <a:lnTo>
                    <a:pt x="28" y="178"/>
                  </a:lnTo>
                  <a:lnTo>
                    <a:pt x="36" y="186"/>
                  </a:lnTo>
                  <a:lnTo>
                    <a:pt x="40" y="186"/>
                  </a:lnTo>
                  <a:lnTo>
                    <a:pt x="42" y="186"/>
                  </a:lnTo>
                  <a:lnTo>
                    <a:pt x="34" y="178"/>
                  </a:lnTo>
                  <a:lnTo>
                    <a:pt x="27" y="171"/>
                  </a:lnTo>
                  <a:lnTo>
                    <a:pt x="19" y="159"/>
                  </a:lnTo>
                  <a:lnTo>
                    <a:pt x="13" y="149"/>
                  </a:lnTo>
                  <a:lnTo>
                    <a:pt x="9" y="138"/>
                  </a:lnTo>
                  <a:lnTo>
                    <a:pt x="5" y="126"/>
                  </a:lnTo>
                  <a:lnTo>
                    <a:pt x="4" y="115"/>
                  </a:lnTo>
                  <a:lnTo>
                    <a:pt x="4" y="101"/>
                  </a:lnTo>
                  <a:lnTo>
                    <a:pt x="5" y="84"/>
                  </a:lnTo>
                  <a:lnTo>
                    <a:pt x="9" y="69"/>
                  </a:lnTo>
                  <a:lnTo>
                    <a:pt x="15" y="53"/>
                  </a:lnTo>
                  <a:lnTo>
                    <a:pt x="23" y="38"/>
                  </a:lnTo>
                  <a:lnTo>
                    <a:pt x="19" y="40"/>
                  </a:lnTo>
                  <a:lnTo>
                    <a:pt x="17" y="42"/>
                  </a:lnTo>
                  <a:close/>
                </a:path>
              </a:pathLst>
            </a:custGeom>
            <a:solidFill>
              <a:srgbClr val="A7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85" name="Freeform 1280">
              <a:extLst>
                <a:ext uri="{FF2B5EF4-FFF2-40B4-BE49-F238E27FC236}">
                  <a16:creationId xmlns:a16="http://schemas.microsoft.com/office/drawing/2014/main" id="{F7E21B6A-BB39-F6CA-9126-C60661CE80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69" y="2484"/>
              <a:ext cx="226" cy="188"/>
            </a:xfrm>
            <a:custGeom>
              <a:avLst/>
              <a:gdLst>
                <a:gd name="T0" fmla="*/ 226 w 226"/>
                <a:gd name="T1" fmla="*/ 90 h 188"/>
                <a:gd name="T2" fmla="*/ 220 w 226"/>
                <a:gd name="T3" fmla="*/ 65 h 188"/>
                <a:gd name="T4" fmla="*/ 211 w 226"/>
                <a:gd name="T5" fmla="*/ 44 h 188"/>
                <a:gd name="T6" fmla="*/ 197 w 226"/>
                <a:gd name="T7" fmla="*/ 25 h 188"/>
                <a:gd name="T8" fmla="*/ 182 w 226"/>
                <a:gd name="T9" fmla="*/ 13 h 188"/>
                <a:gd name="T10" fmla="*/ 170 w 226"/>
                <a:gd name="T11" fmla="*/ 3 h 188"/>
                <a:gd name="T12" fmla="*/ 159 w 226"/>
                <a:gd name="T13" fmla="*/ 0 h 188"/>
                <a:gd name="T14" fmla="*/ 170 w 226"/>
                <a:gd name="T15" fmla="*/ 7 h 188"/>
                <a:gd name="T16" fmla="*/ 193 w 226"/>
                <a:gd name="T17" fmla="*/ 28 h 188"/>
                <a:gd name="T18" fmla="*/ 213 w 226"/>
                <a:gd name="T19" fmla="*/ 53 h 188"/>
                <a:gd name="T20" fmla="*/ 222 w 226"/>
                <a:gd name="T21" fmla="*/ 86 h 188"/>
                <a:gd name="T22" fmla="*/ 220 w 226"/>
                <a:gd name="T23" fmla="*/ 123 h 188"/>
                <a:gd name="T24" fmla="*/ 209 w 226"/>
                <a:gd name="T25" fmla="*/ 157 h 188"/>
                <a:gd name="T26" fmla="*/ 199 w 226"/>
                <a:gd name="T27" fmla="*/ 172 h 188"/>
                <a:gd name="T28" fmla="*/ 213 w 226"/>
                <a:gd name="T29" fmla="*/ 157 h 188"/>
                <a:gd name="T30" fmla="*/ 226 w 226"/>
                <a:gd name="T31" fmla="*/ 121 h 188"/>
                <a:gd name="T32" fmla="*/ 17 w 226"/>
                <a:gd name="T33" fmla="*/ 40 h 188"/>
                <a:gd name="T34" fmla="*/ 3 w 226"/>
                <a:gd name="T35" fmla="*/ 69 h 188"/>
                <a:gd name="T36" fmla="*/ 0 w 226"/>
                <a:gd name="T37" fmla="*/ 101 h 188"/>
                <a:gd name="T38" fmla="*/ 2 w 226"/>
                <a:gd name="T39" fmla="*/ 126 h 188"/>
                <a:gd name="T40" fmla="*/ 9 w 226"/>
                <a:gd name="T41" fmla="*/ 149 h 188"/>
                <a:gd name="T42" fmla="*/ 21 w 226"/>
                <a:gd name="T43" fmla="*/ 169 h 188"/>
                <a:gd name="T44" fmla="*/ 38 w 226"/>
                <a:gd name="T45" fmla="*/ 186 h 188"/>
                <a:gd name="T46" fmla="*/ 44 w 226"/>
                <a:gd name="T47" fmla="*/ 188 h 188"/>
                <a:gd name="T48" fmla="*/ 46 w 226"/>
                <a:gd name="T49" fmla="*/ 188 h 188"/>
                <a:gd name="T50" fmla="*/ 28 w 226"/>
                <a:gd name="T51" fmla="*/ 172 h 188"/>
                <a:gd name="T52" fmla="*/ 15 w 226"/>
                <a:gd name="T53" fmla="*/ 151 h 188"/>
                <a:gd name="T54" fmla="*/ 7 w 226"/>
                <a:gd name="T55" fmla="*/ 128 h 188"/>
                <a:gd name="T56" fmla="*/ 3 w 226"/>
                <a:gd name="T57" fmla="*/ 101 h 188"/>
                <a:gd name="T58" fmla="*/ 9 w 226"/>
                <a:gd name="T59" fmla="*/ 67 h 188"/>
                <a:gd name="T60" fmla="*/ 25 w 226"/>
                <a:gd name="T61" fmla="*/ 38 h 188"/>
                <a:gd name="T62" fmla="*/ 17 w 226"/>
                <a:gd name="T63" fmla="*/ 40 h 18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6"/>
                <a:gd name="T97" fmla="*/ 0 h 188"/>
                <a:gd name="T98" fmla="*/ 226 w 226"/>
                <a:gd name="T99" fmla="*/ 188 h 18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6" h="188">
                  <a:moveTo>
                    <a:pt x="226" y="101"/>
                  </a:moveTo>
                  <a:lnTo>
                    <a:pt x="226" y="90"/>
                  </a:lnTo>
                  <a:lnTo>
                    <a:pt x="224" y="76"/>
                  </a:lnTo>
                  <a:lnTo>
                    <a:pt x="220" y="65"/>
                  </a:lnTo>
                  <a:lnTo>
                    <a:pt x="216" y="53"/>
                  </a:lnTo>
                  <a:lnTo>
                    <a:pt x="211" y="44"/>
                  </a:lnTo>
                  <a:lnTo>
                    <a:pt x="205" y="34"/>
                  </a:lnTo>
                  <a:lnTo>
                    <a:pt x="197" y="25"/>
                  </a:lnTo>
                  <a:lnTo>
                    <a:pt x="188" y="17"/>
                  </a:lnTo>
                  <a:lnTo>
                    <a:pt x="182" y="13"/>
                  </a:lnTo>
                  <a:lnTo>
                    <a:pt x="176" y="7"/>
                  </a:lnTo>
                  <a:lnTo>
                    <a:pt x="170" y="3"/>
                  </a:lnTo>
                  <a:lnTo>
                    <a:pt x="163" y="0"/>
                  </a:lnTo>
                  <a:lnTo>
                    <a:pt x="159" y="0"/>
                  </a:lnTo>
                  <a:lnTo>
                    <a:pt x="155" y="2"/>
                  </a:lnTo>
                  <a:lnTo>
                    <a:pt x="170" y="7"/>
                  </a:lnTo>
                  <a:lnTo>
                    <a:pt x="184" y="17"/>
                  </a:lnTo>
                  <a:lnTo>
                    <a:pt x="193" y="28"/>
                  </a:lnTo>
                  <a:lnTo>
                    <a:pt x="205" y="40"/>
                  </a:lnTo>
                  <a:lnTo>
                    <a:pt x="213" y="53"/>
                  </a:lnTo>
                  <a:lnTo>
                    <a:pt x="218" y="69"/>
                  </a:lnTo>
                  <a:lnTo>
                    <a:pt x="222" y="86"/>
                  </a:lnTo>
                  <a:lnTo>
                    <a:pt x="222" y="101"/>
                  </a:lnTo>
                  <a:lnTo>
                    <a:pt x="220" y="123"/>
                  </a:lnTo>
                  <a:lnTo>
                    <a:pt x="216" y="140"/>
                  </a:lnTo>
                  <a:lnTo>
                    <a:pt x="209" y="157"/>
                  </a:lnTo>
                  <a:lnTo>
                    <a:pt x="197" y="172"/>
                  </a:lnTo>
                  <a:lnTo>
                    <a:pt x="199" y="172"/>
                  </a:lnTo>
                  <a:lnTo>
                    <a:pt x="203" y="172"/>
                  </a:lnTo>
                  <a:lnTo>
                    <a:pt x="213" y="157"/>
                  </a:lnTo>
                  <a:lnTo>
                    <a:pt x="220" y="140"/>
                  </a:lnTo>
                  <a:lnTo>
                    <a:pt x="226" y="121"/>
                  </a:lnTo>
                  <a:lnTo>
                    <a:pt x="226" y="101"/>
                  </a:lnTo>
                  <a:close/>
                  <a:moveTo>
                    <a:pt x="17" y="40"/>
                  </a:moveTo>
                  <a:lnTo>
                    <a:pt x="9" y="53"/>
                  </a:lnTo>
                  <a:lnTo>
                    <a:pt x="3" y="69"/>
                  </a:lnTo>
                  <a:lnTo>
                    <a:pt x="2" y="86"/>
                  </a:lnTo>
                  <a:lnTo>
                    <a:pt x="0" y="101"/>
                  </a:lnTo>
                  <a:lnTo>
                    <a:pt x="0" y="115"/>
                  </a:lnTo>
                  <a:lnTo>
                    <a:pt x="2" y="126"/>
                  </a:lnTo>
                  <a:lnTo>
                    <a:pt x="5" y="138"/>
                  </a:lnTo>
                  <a:lnTo>
                    <a:pt x="9" y="149"/>
                  </a:lnTo>
                  <a:lnTo>
                    <a:pt x="15" y="159"/>
                  </a:lnTo>
                  <a:lnTo>
                    <a:pt x="21" y="169"/>
                  </a:lnTo>
                  <a:lnTo>
                    <a:pt x="28" y="178"/>
                  </a:lnTo>
                  <a:lnTo>
                    <a:pt x="38" y="186"/>
                  </a:lnTo>
                  <a:lnTo>
                    <a:pt x="40" y="186"/>
                  </a:lnTo>
                  <a:lnTo>
                    <a:pt x="44" y="188"/>
                  </a:lnTo>
                  <a:lnTo>
                    <a:pt x="46" y="188"/>
                  </a:lnTo>
                  <a:lnTo>
                    <a:pt x="36" y="180"/>
                  </a:lnTo>
                  <a:lnTo>
                    <a:pt x="28" y="172"/>
                  </a:lnTo>
                  <a:lnTo>
                    <a:pt x="21" y="161"/>
                  </a:lnTo>
                  <a:lnTo>
                    <a:pt x="15" y="151"/>
                  </a:lnTo>
                  <a:lnTo>
                    <a:pt x="9" y="140"/>
                  </a:lnTo>
                  <a:lnTo>
                    <a:pt x="7" y="128"/>
                  </a:lnTo>
                  <a:lnTo>
                    <a:pt x="3" y="115"/>
                  </a:lnTo>
                  <a:lnTo>
                    <a:pt x="3" y="101"/>
                  </a:lnTo>
                  <a:lnTo>
                    <a:pt x="5" y="84"/>
                  </a:lnTo>
                  <a:lnTo>
                    <a:pt x="9" y="67"/>
                  </a:lnTo>
                  <a:lnTo>
                    <a:pt x="15" y="51"/>
                  </a:lnTo>
                  <a:lnTo>
                    <a:pt x="25" y="38"/>
                  </a:lnTo>
                  <a:lnTo>
                    <a:pt x="21" y="38"/>
                  </a:lnTo>
                  <a:lnTo>
                    <a:pt x="17" y="40"/>
                  </a:lnTo>
                  <a:close/>
                </a:path>
              </a:pathLst>
            </a:custGeom>
            <a:solidFill>
              <a:srgbClr val="A8A8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86" name="Freeform 1281">
              <a:extLst>
                <a:ext uri="{FF2B5EF4-FFF2-40B4-BE49-F238E27FC236}">
                  <a16:creationId xmlns:a16="http://schemas.microsoft.com/office/drawing/2014/main" id="{64E6CE92-384D-2850-5C5C-032155C898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71" y="2484"/>
              <a:ext cx="222" cy="203"/>
            </a:xfrm>
            <a:custGeom>
              <a:avLst/>
              <a:gdLst>
                <a:gd name="T0" fmla="*/ 222 w 222"/>
                <a:gd name="T1" fmla="*/ 101 h 203"/>
                <a:gd name="T2" fmla="*/ 222 w 222"/>
                <a:gd name="T3" fmla="*/ 86 h 203"/>
                <a:gd name="T4" fmla="*/ 218 w 222"/>
                <a:gd name="T5" fmla="*/ 69 h 203"/>
                <a:gd name="T6" fmla="*/ 213 w 222"/>
                <a:gd name="T7" fmla="*/ 55 h 203"/>
                <a:gd name="T8" fmla="*/ 205 w 222"/>
                <a:gd name="T9" fmla="*/ 40 h 203"/>
                <a:gd name="T10" fmla="*/ 195 w 222"/>
                <a:gd name="T11" fmla="*/ 28 h 203"/>
                <a:gd name="T12" fmla="*/ 184 w 222"/>
                <a:gd name="T13" fmla="*/ 17 h 203"/>
                <a:gd name="T14" fmla="*/ 170 w 222"/>
                <a:gd name="T15" fmla="*/ 7 h 203"/>
                <a:gd name="T16" fmla="*/ 157 w 222"/>
                <a:gd name="T17" fmla="*/ 0 h 203"/>
                <a:gd name="T18" fmla="*/ 153 w 222"/>
                <a:gd name="T19" fmla="*/ 2 h 203"/>
                <a:gd name="T20" fmla="*/ 151 w 222"/>
                <a:gd name="T21" fmla="*/ 2 h 203"/>
                <a:gd name="T22" fmla="*/ 165 w 222"/>
                <a:gd name="T23" fmla="*/ 9 h 203"/>
                <a:gd name="T24" fmla="*/ 178 w 222"/>
                <a:gd name="T25" fmla="*/ 17 h 203"/>
                <a:gd name="T26" fmla="*/ 189 w 222"/>
                <a:gd name="T27" fmla="*/ 28 h 203"/>
                <a:gd name="T28" fmla="*/ 199 w 222"/>
                <a:gd name="T29" fmla="*/ 40 h 203"/>
                <a:gd name="T30" fmla="*/ 209 w 222"/>
                <a:gd name="T31" fmla="*/ 53 h 203"/>
                <a:gd name="T32" fmla="*/ 214 w 222"/>
                <a:gd name="T33" fmla="*/ 69 h 203"/>
                <a:gd name="T34" fmla="*/ 218 w 222"/>
                <a:gd name="T35" fmla="*/ 86 h 203"/>
                <a:gd name="T36" fmla="*/ 218 w 222"/>
                <a:gd name="T37" fmla="*/ 101 h 203"/>
                <a:gd name="T38" fmla="*/ 216 w 222"/>
                <a:gd name="T39" fmla="*/ 123 h 203"/>
                <a:gd name="T40" fmla="*/ 213 w 222"/>
                <a:gd name="T41" fmla="*/ 140 h 203"/>
                <a:gd name="T42" fmla="*/ 203 w 222"/>
                <a:gd name="T43" fmla="*/ 157 h 203"/>
                <a:gd name="T44" fmla="*/ 191 w 222"/>
                <a:gd name="T45" fmla="*/ 172 h 203"/>
                <a:gd name="T46" fmla="*/ 193 w 222"/>
                <a:gd name="T47" fmla="*/ 172 h 203"/>
                <a:gd name="T48" fmla="*/ 195 w 222"/>
                <a:gd name="T49" fmla="*/ 172 h 203"/>
                <a:gd name="T50" fmla="*/ 197 w 222"/>
                <a:gd name="T51" fmla="*/ 172 h 203"/>
                <a:gd name="T52" fmla="*/ 197 w 222"/>
                <a:gd name="T53" fmla="*/ 172 h 203"/>
                <a:gd name="T54" fmla="*/ 209 w 222"/>
                <a:gd name="T55" fmla="*/ 157 h 203"/>
                <a:gd name="T56" fmla="*/ 216 w 222"/>
                <a:gd name="T57" fmla="*/ 140 h 203"/>
                <a:gd name="T58" fmla="*/ 222 w 222"/>
                <a:gd name="T59" fmla="*/ 123 h 203"/>
                <a:gd name="T60" fmla="*/ 222 w 222"/>
                <a:gd name="T61" fmla="*/ 101 h 203"/>
                <a:gd name="T62" fmla="*/ 19 w 222"/>
                <a:gd name="T63" fmla="*/ 38 h 203"/>
                <a:gd name="T64" fmla="*/ 11 w 222"/>
                <a:gd name="T65" fmla="*/ 53 h 203"/>
                <a:gd name="T66" fmla="*/ 5 w 222"/>
                <a:gd name="T67" fmla="*/ 69 h 203"/>
                <a:gd name="T68" fmla="*/ 1 w 222"/>
                <a:gd name="T69" fmla="*/ 84 h 203"/>
                <a:gd name="T70" fmla="*/ 0 w 222"/>
                <a:gd name="T71" fmla="*/ 101 h 203"/>
                <a:gd name="T72" fmla="*/ 0 w 222"/>
                <a:gd name="T73" fmla="*/ 115 h 203"/>
                <a:gd name="T74" fmla="*/ 1 w 222"/>
                <a:gd name="T75" fmla="*/ 126 h 203"/>
                <a:gd name="T76" fmla="*/ 5 w 222"/>
                <a:gd name="T77" fmla="*/ 138 h 203"/>
                <a:gd name="T78" fmla="*/ 9 w 222"/>
                <a:gd name="T79" fmla="*/ 149 h 203"/>
                <a:gd name="T80" fmla="*/ 15 w 222"/>
                <a:gd name="T81" fmla="*/ 159 h 203"/>
                <a:gd name="T82" fmla="*/ 23 w 222"/>
                <a:gd name="T83" fmla="*/ 171 h 203"/>
                <a:gd name="T84" fmla="*/ 30 w 222"/>
                <a:gd name="T85" fmla="*/ 178 h 203"/>
                <a:gd name="T86" fmla="*/ 38 w 222"/>
                <a:gd name="T87" fmla="*/ 186 h 203"/>
                <a:gd name="T88" fmla="*/ 40 w 222"/>
                <a:gd name="T89" fmla="*/ 188 h 203"/>
                <a:gd name="T90" fmla="*/ 42 w 222"/>
                <a:gd name="T91" fmla="*/ 188 h 203"/>
                <a:gd name="T92" fmla="*/ 59 w 222"/>
                <a:gd name="T93" fmla="*/ 197 h 203"/>
                <a:gd name="T94" fmla="*/ 76 w 222"/>
                <a:gd name="T95" fmla="*/ 203 h 203"/>
                <a:gd name="T96" fmla="*/ 61 w 222"/>
                <a:gd name="T97" fmla="*/ 197 h 203"/>
                <a:gd name="T98" fmla="*/ 47 w 222"/>
                <a:gd name="T99" fmla="*/ 188 h 203"/>
                <a:gd name="T100" fmla="*/ 34 w 222"/>
                <a:gd name="T101" fmla="*/ 178 h 203"/>
                <a:gd name="T102" fmla="*/ 24 w 222"/>
                <a:gd name="T103" fmla="*/ 165 h 203"/>
                <a:gd name="T104" fmla="*/ 15 w 222"/>
                <a:gd name="T105" fmla="*/ 151 h 203"/>
                <a:gd name="T106" fmla="*/ 9 w 222"/>
                <a:gd name="T107" fmla="*/ 136 h 203"/>
                <a:gd name="T108" fmla="*/ 5 w 222"/>
                <a:gd name="T109" fmla="*/ 119 h 203"/>
                <a:gd name="T110" fmla="*/ 3 w 222"/>
                <a:gd name="T111" fmla="*/ 101 h 203"/>
                <a:gd name="T112" fmla="*/ 5 w 222"/>
                <a:gd name="T113" fmla="*/ 84 h 203"/>
                <a:gd name="T114" fmla="*/ 9 w 222"/>
                <a:gd name="T115" fmla="*/ 67 h 203"/>
                <a:gd name="T116" fmla="*/ 17 w 222"/>
                <a:gd name="T117" fmla="*/ 50 h 203"/>
                <a:gd name="T118" fmla="*/ 26 w 222"/>
                <a:gd name="T119" fmla="*/ 36 h 203"/>
                <a:gd name="T120" fmla="*/ 23 w 222"/>
                <a:gd name="T121" fmla="*/ 38 h 203"/>
                <a:gd name="T122" fmla="*/ 19 w 222"/>
                <a:gd name="T123" fmla="*/ 38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22"/>
                <a:gd name="T187" fmla="*/ 0 h 203"/>
                <a:gd name="T188" fmla="*/ 222 w 222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22" h="203">
                  <a:moveTo>
                    <a:pt x="222" y="101"/>
                  </a:moveTo>
                  <a:lnTo>
                    <a:pt x="222" y="86"/>
                  </a:lnTo>
                  <a:lnTo>
                    <a:pt x="218" y="69"/>
                  </a:lnTo>
                  <a:lnTo>
                    <a:pt x="213" y="55"/>
                  </a:lnTo>
                  <a:lnTo>
                    <a:pt x="205" y="40"/>
                  </a:lnTo>
                  <a:lnTo>
                    <a:pt x="195" y="28"/>
                  </a:lnTo>
                  <a:lnTo>
                    <a:pt x="184" y="17"/>
                  </a:lnTo>
                  <a:lnTo>
                    <a:pt x="170" y="7"/>
                  </a:lnTo>
                  <a:lnTo>
                    <a:pt x="157" y="0"/>
                  </a:lnTo>
                  <a:lnTo>
                    <a:pt x="153" y="2"/>
                  </a:lnTo>
                  <a:lnTo>
                    <a:pt x="151" y="2"/>
                  </a:lnTo>
                  <a:lnTo>
                    <a:pt x="165" y="9"/>
                  </a:lnTo>
                  <a:lnTo>
                    <a:pt x="178" y="17"/>
                  </a:lnTo>
                  <a:lnTo>
                    <a:pt x="189" y="28"/>
                  </a:lnTo>
                  <a:lnTo>
                    <a:pt x="199" y="40"/>
                  </a:lnTo>
                  <a:lnTo>
                    <a:pt x="209" y="53"/>
                  </a:lnTo>
                  <a:lnTo>
                    <a:pt x="214" y="69"/>
                  </a:lnTo>
                  <a:lnTo>
                    <a:pt x="218" y="86"/>
                  </a:lnTo>
                  <a:lnTo>
                    <a:pt x="218" y="101"/>
                  </a:lnTo>
                  <a:lnTo>
                    <a:pt x="216" y="123"/>
                  </a:lnTo>
                  <a:lnTo>
                    <a:pt x="213" y="140"/>
                  </a:lnTo>
                  <a:lnTo>
                    <a:pt x="203" y="157"/>
                  </a:lnTo>
                  <a:lnTo>
                    <a:pt x="191" y="172"/>
                  </a:lnTo>
                  <a:lnTo>
                    <a:pt x="193" y="172"/>
                  </a:lnTo>
                  <a:lnTo>
                    <a:pt x="195" y="172"/>
                  </a:lnTo>
                  <a:lnTo>
                    <a:pt x="197" y="172"/>
                  </a:lnTo>
                  <a:lnTo>
                    <a:pt x="209" y="157"/>
                  </a:lnTo>
                  <a:lnTo>
                    <a:pt x="216" y="140"/>
                  </a:lnTo>
                  <a:lnTo>
                    <a:pt x="222" y="123"/>
                  </a:lnTo>
                  <a:lnTo>
                    <a:pt x="222" y="101"/>
                  </a:lnTo>
                  <a:close/>
                  <a:moveTo>
                    <a:pt x="19" y="38"/>
                  </a:moveTo>
                  <a:lnTo>
                    <a:pt x="11" y="53"/>
                  </a:lnTo>
                  <a:lnTo>
                    <a:pt x="5" y="69"/>
                  </a:lnTo>
                  <a:lnTo>
                    <a:pt x="1" y="84"/>
                  </a:lnTo>
                  <a:lnTo>
                    <a:pt x="0" y="101"/>
                  </a:lnTo>
                  <a:lnTo>
                    <a:pt x="0" y="115"/>
                  </a:lnTo>
                  <a:lnTo>
                    <a:pt x="1" y="126"/>
                  </a:lnTo>
                  <a:lnTo>
                    <a:pt x="5" y="138"/>
                  </a:lnTo>
                  <a:lnTo>
                    <a:pt x="9" y="149"/>
                  </a:lnTo>
                  <a:lnTo>
                    <a:pt x="15" y="159"/>
                  </a:lnTo>
                  <a:lnTo>
                    <a:pt x="23" y="171"/>
                  </a:lnTo>
                  <a:lnTo>
                    <a:pt x="30" y="178"/>
                  </a:lnTo>
                  <a:lnTo>
                    <a:pt x="38" y="186"/>
                  </a:lnTo>
                  <a:lnTo>
                    <a:pt x="40" y="188"/>
                  </a:lnTo>
                  <a:lnTo>
                    <a:pt x="42" y="188"/>
                  </a:lnTo>
                  <a:lnTo>
                    <a:pt x="59" y="197"/>
                  </a:lnTo>
                  <a:lnTo>
                    <a:pt x="76" y="203"/>
                  </a:lnTo>
                  <a:lnTo>
                    <a:pt x="61" y="197"/>
                  </a:lnTo>
                  <a:lnTo>
                    <a:pt x="47" y="188"/>
                  </a:lnTo>
                  <a:lnTo>
                    <a:pt x="34" y="178"/>
                  </a:lnTo>
                  <a:lnTo>
                    <a:pt x="24" y="165"/>
                  </a:lnTo>
                  <a:lnTo>
                    <a:pt x="15" y="151"/>
                  </a:lnTo>
                  <a:lnTo>
                    <a:pt x="9" y="136"/>
                  </a:lnTo>
                  <a:lnTo>
                    <a:pt x="5" y="119"/>
                  </a:lnTo>
                  <a:lnTo>
                    <a:pt x="3" y="101"/>
                  </a:lnTo>
                  <a:lnTo>
                    <a:pt x="5" y="84"/>
                  </a:lnTo>
                  <a:lnTo>
                    <a:pt x="9" y="67"/>
                  </a:lnTo>
                  <a:lnTo>
                    <a:pt x="17" y="50"/>
                  </a:lnTo>
                  <a:lnTo>
                    <a:pt x="26" y="36"/>
                  </a:lnTo>
                  <a:lnTo>
                    <a:pt x="23" y="38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A9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87" name="Freeform 1282">
              <a:extLst>
                <a:ext uri="{FF2B5EF4-FFF2-40B4-BE49-F238E27FC236}">
                  <a16:creationId xmlns:a16="http://schemas.microsoft.com/office/drawing/2014/main" id="{D2505D3F-6C80-7B77-0A31-13009BC772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72" y="2486"/>
              <a:ext cx="219" cy="207"/>
            </a:xfrm>
            <a:custGeom>
              <a:avLst/>
              <a:gdLst>
                <a:gd name="T0" fmla="*/ 219 w 219"/>
                <a:gd name="T1" fmla="*/ 84 h 207"/>
                <a:gd name="T2" fmla="*/ 210 w 219"/>
                <a:gd name="T3" fmla="*/ 51 h 207"/>
                <a:gd name="T4" fmla="*/ 190 w 219"/>
                <a:gd name="T5" fmla="*/ 26 h 207"/>
                <a:gd name="T6" fmla="*/ 167 w 219"/>
                <a:gd name="T7" fmla="*/ 5 h 207"/>
                <a:gd name="T8" fmla="*/ 150 w 219"/>
                <a:gd name="T9" fmla="*/ 0 h 207"/>
                <a:gd name="T10" fmla="*/ 162 w 219"/>
                <a:gd name="T11" fmla="*/ 7 h 207"/>
                <a:gd name="T12" fmla="*/ 187 w 219"/>
                <a:gd name="T13" fmla="*/ 26 h 207"/>
                <a:gd name="T14" fmla="*/ 206 w 219"/>
                <a:gd name="T15" fmla="*/ 53 h 207"/>
                <a:gd name="T16" fmla="*/ 215 w 219"/>
                <a:gd name="T17" fmla="*/ 84 h 207"/>
                <a:gd name="T18" fmla="*/ 213 w 219"/>
                <a:gd name="T19" fmla="*/ 121 h 207"/>
                <a:gd name="T20" fmla="*/ 200 w 219"/>
                <a:gd name="T21" fmla="*/ 157 h 207"/>
                <a:gd name="T22" fmla="*/ 190 w 219"/>
                <a:gd name="T23" fmla="*/ 170 h 207"/>
                <a:gd name="T24" fmla="*/ 194 w 219"/>
                <a:gd name="T25" fmla="*/ 170 h 207"/>
                <a:gd name="T26" fmla="*/ 206 w 219"/>
                <a:gd name="T27" fmla="*/ 155 h 207"/>
                <a:gd name="T28" fmla="*/ 217 w 219"/>
                <a:gd name="T29" fmla="*/ 121 h 207"/>
                <a:gd name="T30" fmla="*/ 22 w 219"/>
                <a:gd name="T31" fmla="*/ 36 h 207"/>
                <a:gd name="T32" fmla="*/ 6 w 219"/>
                <a:gd name="T33" fmla="*/ 65 h 207"/>
                <a:gd name="T34" fmla="*/ 0 w 219"/>
                <a:gd name="T35" fmla="*/ 99 h 207"/>
                <a:gd name="T36" fmla="*/ 4 w 219"/>
                <a:gd name="T37" fmla="*/ 126 h 207"/>
                <a:gd name="T38" fmla="*/ 12 w 219"/>
                <a:gd name="T39" fmla="*/ 149 h 207"/>
                <a:gd name="T40" fmla="*/ 25 w 219"/>
                <a:gd name="T41" fmla="*/ 170 h 207"/>
                <a:gd name="T42" fmla="*/ 43 w 219"/>
                <a:gd name="T43" fmla="*/ 186 h 207"/>
                <a:gd name="T44" fmla="*/ 60 w 219"/>
                <a:gd name="T45" fmla="*/ 197 h 207"/>
                <a:gd name="T46" fmla="*/ 77 w 219"/>
                <a:gd name="T47" fmla="*/ 201 h 207"/>
                <a:gd name="T48" fmla="*/ 79 w 219"/>
                <a:gd name="T49" fmla="*/ 201 h 207"/>
                <a:gd name="T50" fmla="*/ 48 w 219"/>
                <a:gd name="T51" fmla="*/ 188 h 207"/>
                <a:gd name="T52" fmla="*/ 25 w 219"/>
                <a:gd name="T53" fmla="*/ 165 h 207"/>
                <a:gd name="T54" fmla="*/ 10 w 219"/>
                <a:gd name="T55" fmla="*/ 134 h 207"/>
                <a:gd name="T56" fmla="*/ 4 w 219"/>
                <a:gd name="T57" fmla="*/ 99 h 207"/>
                <a:gd name="T58" fmla="*/ 10 w 219"/>
                <a:gd name="T59" fmla="*/ 63 h 207"/>
                <a:gd name="T60" fmla="*/ 29 w 219"/>
                <a:gd name="T61" fmla="*/ 32 h 207"/>
                <a:gd name="T62" fmla="*/ 22 w 219"/>
                <a:gd name="T63" fmla="*/ 36 h 207"/>
                <a:gd name="T64" fmla="*/ 116 w 219"/>
                <a:gd name="T65" fmla="*/ 207 h 207"/>
                <a:gd name="T66" fmla="*/ 110 w 219"/>
                <a:gd name="T67" fmla="*/ 207 h 207"/>
                <a:gd name="T68" fmla="*/ 117 w 219"/>
                <a:gd name="T69" fmla="*/ 205 h 20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9"/>
                <a:gd name="T106" fmla="*/ 0 h 207"/>
                <a:gd name="T107" fmla="*/ 219 w 219"/>
                <a:gd name="T108" fmla="*/ 207 h 20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9" h="207">
                  <a:moveTo>
                    <a:pt x="219" y="99"/>
                  </a:moveTo>
                  <a:lnTo>
                    <a:pt x="219" y="84"/>
                  </a:lnTo>
                  <a:lnTo>
                    <a:pt x="215" y="67"/>
                  </a:lnTo>
                  <a:lnTo>
                    <a:pt x="210" y="51"/>
                  </a:lnTo>
                  <a:lnTo>
                    <a:pt x="202" y="38"/>
                  </a:lnTo>
                  <a:lnTo>
                    <a:pt x="190" y="26"/>
                  </a:lnTo>
                  <a:lnTo>
                    <a:pt x="181" y="15"/>
                  </a:lnTo>
                  <a:lnTo>
                    <a:pt x="167" y="5"/>
                  </a:lnTo>
                  <a:lnTo>
                    <a:pt x="152" y="0"/>
                  </a:lnTo>
                  <a:lnTo>
                    <a:pt x="150" y="0"/>
                  </a:lnTo>
                  <a:lnTo>
                    <a:pt x="146" y="1"/>
                  </a:lnTo>
                  <a:lnTo>
                    <a:pt x="162" y="7"/>
                  </a:lnTo>
                  <a:lnTo>
                    <a:pt x="175" y="17"/>
                  </a:lnTo>
                  <a:lnTo>
                    <a:pt x="187" y="26"/>
                  </a:lnTo>
                  <a:lnTo>
                    <a:pt x="196" y="38"/>
                  </a:lnTo>
                  <a:lnTo>
                    <a:pt x="206" y="53"/>
                  </a:lnTo>
                  <a:lnTo>
                    <a:pt x="212" y="67"/>
                  </a:lnTo>
                  <a:lnTo>
                    <a:pt x="215" y="84"/>
                  </a:lnTo>
                  <a:lnTo>
                    <a:pt x="215" y="99"/>
                  </a:lnTo>
                  <a:lnTo>
                    <a:pt x="213" y="121"/>
                  </a:lnTo>
                  <a:lnTo>
                    <a:pt x="210" y="140"/>
                  </a:lnTo>
                  <a:lnTo>
                    <a:pt x="200" y="157"/>
                  </a:lnTo>
                  <a:lnTo>
                    <a:pt x="188" y="172"/>
                  </a:lnTo>
                  <a:lnTo>
                    <a:pt x="190" y="170"/>
                  </a:lnTo>
                  <a:lnTo>
                    <a:pt x="194" y="170"/>
                  </a:lnTo>
                  <a:lnTo>
                    <a:pt x="206" y="155"/>
                  </a:lnTo>
                  <a:lnTo>
                    <a:pt x="213" y="138"/>
                  </a:lnTo>
                  <a:lnTo>
                    <a:pt x="217" y="121"/>
                  </a:lnTo>
                  <a:lnTo>
                    <a:pt x="219" y="99"/>
                  </a:lnTo>
                  <a:close/>
                  <a:moveTo>
                    <a:pt x="22" y="36"/>
                  </a:moveTo>
                  <a:lnTo>
                    <a:pt x="12" y="49"/>
                  </a:lnTo>
                  <a:lnTo>
                    <a:pt x="6" y="65"/>
                  </a:lnTo>
                  <a:lnTo>
                    <a:pt x="2" y="82"/>
                  </a:lnTo>
                  <a:lnTo>
                    <a:pt x="0" y="99"/>
                  </a:lnTo>
                  <a:lnTo>
                    <a:pt x="0" y="113"/>
                  </a:lnTo>
                  <a:lnTo>
                    <a:pt x="4" y="126"/>
                  </a:lnTo>
                  <a:lnTo>
                    <a:pt x="6" y="138"/>
                  </a:lnTo>
                  <a:lnTo>
                    <a:pt x="12" y="149"/>
                  </a:lnTo>
                  <a:lnTo>
                    <a:pt x="18" y="159"/>
                  </a:lnTo>
                  <a:lnTo>
                    <a:pt x="25" y="170"/>
                  </a:lnTo>
                  <a:lnTo>
                    <a:pt x="33" y="178"/>
                  </a:lnTo>
                  <a:lnTo>
                    <a:pt x="43" y="186"/>
                  </a:lnTo>
                  <a:lnTo>
                    <a:pt x="50" y="192"/>
                  </a:lnTo>
                  <a:lnTo>
                    <a:pt x="60" y="197"/>
                  </a:lnTo>
                  <a:lnTo>
                    <a:pt x="70" y="201"/>
                  </a:lnTo>
                  <a:lnTo>
                    <a:pt x="77" y="201"/>
                  </a:lnTo>
                  <a:lnTo>
                    <a:pt x="79" y="201"/>
                  </a:lnTo>
                  <a:lnTo>
                    <a:pt x="64" y="195"/>
                  </a:lnTo>
                  <a:lnTo>
                    <a:pt x="48" y="188"/>
                  </a:lnTo>
                  <a:lnTo>
                    <a:pt x="37" y="176"/>
                  </a:lnTo>
                  <a:lnTo>
                    <a:pt x="25" y="165"/>
                  </a:lnTo>
                  <a:lnTo>
                    <a:pt x="16" y="149"/>
                  </a:lnTo>
                  <a:lnTo>
                    <a:pt x="10" y="134"/>
                  </a:lnTo>
                  <a:lnTo>
                    <a:pt x="6" y="117"/>
                  </a:lnTo>
                  <a:lnTo>
                    <a:pt x="4" y="99"/>
                  </a:lnTo>
                  <a:lnTo>
                    <a:pt x="6" y="82"/>
                  </a:lnTo>
                  <a:lnTo>
                    <a:pt x="10" y="63"/>
                  </a:lnTo>
                  <a:lnTo>
                    <a:pt x="18" y="48"/>
                  </a:lnTo>
                  <a:lnTo>
                    <a:pt x="29" y="32"/>
                  </a:lnTo>
                  <a:lnTo>
                    <a:pt x="25" y="34"/>
                  </a:lnTo>
                  <a:lnTo>
                    <a:pt x="22" y="36"/>
                  </a:lnTo>
                  <a:close/>
                  <a:moveTo>
                    <a:pt x="125" y="205"/>
                  </a:moveTo>
                  <a:lnTo>
                    <a:pt x="116" y="207"/>
                  </a:lnTo>
                  <a:lnTo>
                    <a:pt x="108" y="205"/>
                  </a:lnTo>
                  <a:lnTo>
                    <a:pt x="110" y="207"/>
                  </a:lnTo>
                  <a:lnTo>
                    <a:pt x="117" y="205"/>
                  </a:lnTo>
                  <a:lnTo>
                    <a:pt x="125" y="205"/>
                  </a:lnTo>
                  <a:close/>
                </a:path>
              </a:pathLst>
            </a:custGeom>
            <a:solidFill>
              <a:srgbClr val="ABA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88" name="Freeform 1283">
              <a:extLst>
                <a:ext uri="{FF2B5EF4-FFF2-40B4-BE49-F238E27FC236}">
                  <a16:creationId xmlns:a16="http://schemas.microsoft.com/office/drawing/2014/main" id="{0EDCC6D9-09E8-2498-04AD-739698F8B9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74" y="2486"/>
              <a:ext cx="215" cy="207"/>
            </a:xfrm>
            <a:custGeom>
              <a:avLst/>
              <a:gdLst>
                <a:gd name="T0" fmla="*/ 215 w 215"/>
                <a:gd name="T1" fmla="*/ 84 h 207"/>
                <a:gd name="T2" fmla="*/ 206 w 215"/>
                <a:gd name="T3" fmla="*/ 51 h 207"/>
                <a:gd name="T4" fmla="*/ 186 w 215"/>
                <a:gd name="T5" fmla="*/ 26 h 207"/>
                <a:gd name="T6" fmla="*/ 162 w 215"/>
                <a:gd name="T7" fmla="*/ 7 h 207"/>
                <a:gd name="T8" fmla="*/ 144 w 215"/>
                <a:gd name="T9" fmla="*/ 1 h 207"/>
                <a:gd name="T10" fmla="*/ 156 w 215"/>
                <a:gd name="T11" fmla="*/ 7 h 207"/>
                <a:gd name="T12" fmla="*/ 183 w 215"/>
                <a:gd name="T13" fmla="*/ 26 h 207"/>
                <a:gd name="T14" fmla="*/ 200 w 215"/>
                <a:gd name="T15" fmla="*/ 53 h 207"/>
                <a:gd name="T16" fmla="*/ 211 w 215"/>
                <a:gd name="T17" fmla="*/ 84 h 207"/>
                <a:gd name="T18" fmla="*/ 211 w 215"/>
                <a:gd name="T19" fmla="*/ 111 h 207"/>
                <a:gd name="T20" fmla="*/ 208 w 215"/>
                <a:gd name="T21" fmla="*/ 130 h 207"/>
                <a:gd name="T22" fmla="*/ 194 w 215"/>
                <a:gd name="T23" fmla="*/ 157 h 207"/>
                <a:gd name="T24" fmla="*/ 186 w 215"/>
                <a:gd name="T25" fmla="*/ 172 h 207"/>
                <a:gd name="T26" fmla="*/ 200 w 215"/>
                <a:gd name="T27" fmla="*/ 155 h 207"/>
                <a:gd name="T28" fmla="*/ 213 w 215"/>
                <a:gd name="T29" fmla="*/ 121 h 207"/>
                <a:gd name="T30" fmla="*/ 23 w 215"/>
                <a:gd name="T31" fmla="*/ 34 h 207"/>
                <a:gd name="T32" fmla="*/ 6 w 215"/>
                <a:gd name="T33" fmla="*/ 65 h 207"/>
                <a:gd name="T34" fmla="*/ 0 w 215"/>
                <a:gd name="T35" fmla="*/ 99 h 207"/>
                <a:gd name="T36" fmla="*/ 6 w 215"/>
                <a:gd name="T37" fmla="*/ 134 h 207"/>
                <a:gd name="T38" fmla="*/ 21 w 215"/>
                <a:gd name="T39" fmla="*/ 163 h 207"/>
                <a:gd name="T40" fmla="*/ 44 w 215"/>
                <a:gd name="T41" fmla="*/ 186 h 207"/>
                <a:gd name="T42" fmla="*/ 73 w 215"/>
                <a:gd name="T43" fmla="*/ 201 h 207"/>
                <a:gd name="T44" fmla="*/ 75 w 215"/>
                <a:gd name="T45" fmla="*/ 201 h 207"/>
                <a:gd name="T46" fmla="*/ 83 w 215"/>
                <a:gd name="T47" fmla="*/ 201 h 207"/>
                <a:gd name="T48" fmla="*/ 52 w 215"/>
                <a:gd name="T49" fmla="*/ 188 h 207"/>
                <a:gd name="T50" fmla="*/ 27 w 215"/>
                <a:gd name="T51" fmla="*/ 165 h 207"/>
                <a:gd name="T52" fmla="*/ 10 w 215"/>
                <a:gd name="T53" fmla="*/ 134 h 207"/>
                <a:gd name="T54" fmla="*/ 4 w 215"/>
                <a:gd name="T55" fmla="*/ 99 h 207"/>
                <a:gd name="T56" fmla="*/ 12 w 215"/>
                <a:gd name="T57" fmla="*/ 63 h 207"/>
                <a:gd name="T58" fmla="*/ 31 w 215"/>
                <a:gd name="T59" fmla="*/ 30 h 207"/>
                <a:gd name="T60" fmla="*/ 23 w 215"/>
                <a:gd name="T61" fmla="*/ 34 h 207"/>
                <a:gd name="T62" fmla="*/ 125 w 215"/>
                <a:gd name="T63" fmla="*/ 205 h 207"/>
                <a:gd name="T64" fmla="*/ 108 w 215"/>
                <a:gd name="T65" fmla="*/ 207 h 207"/>
                <a:gd name="T66" fmla="*/ 100 w 215"/>
                <a:gd name="T67" fmla="*/ 203 h 207"/>
                <a:gd name="T68" fmla="*/ 104 w 215"/>
                <a:gd name="T69" fmla="*/ 203 h 207"/>
                <a:gd name="T70" fmla="*/ 121 w 215"/>
                <a:gd name="T71" fmla="*/ 203 h 207"/>
                <a:gd name="T72" fmla="*/ 58 w 215"/>
                <a:gd name="T73" fmla="*/ 9 h 207"/>
                <a:gd name="T74" fmla="*/ 66 w 215"/>
                <a:gd name="T75" fmla="*/ 5 h 207"/>
                <a:gd name="T76" fmla="*/ 58 w 215"/>
                <a:gd name="T77" fmla="*/ 9 h 2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15"/>
                <a:gd name="T118" fmla="*/ 0 h 207"/>
                <a:gd name="T119" fmla="*/ 215 w 215"/>
                <a:gd name="T120" fmla="*/ 207 h 2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15" h="207">
                  <a:moveTo>
                    <a:pt x="215" y="99"/>
                  </a:moveTo>
                  <a:lnTo>
                    <a:pt x="215" y="84"/>
                  </a:lnTo>
                  <a:lnTo>
                    <a:pt x="211" y="67"/>
                  </a:lnTo>
                  <a:lnTo>
                    <a:pt x="206" y="51"/>
                  </a:lnTo>
                  <a:lnTo>
                    <a:pt x="196" y="38"/>
                  </a:lnTo>
                  <a:lnTo>
                    <a:pt x="186" y="26"/>
                  </a:lnTo>
                  <a:lnTo>
                    <a:pt x="175" y="15"/>
                  </a:lnTo>
                  <a:lnTo>
                    <a:pt x="162" y="7"/>
                  </a:lnTo>
                  <a:lnTo>
                    <a:pt x="148" y="0"/>
                  </a:lnTo>
                  <a:lnTo>
                    <a:pt x="144" y="1"/>
                  </a:lnTo>
                  <a:lnTo>
                    <a:pt x="142" y="1"/>
                  </a:lnTo>
                  <a:lnTo>
                    <a:pt x="156" y="7"/>
                  </a:lnTo>
                  <a:lnTo>
                    <a:pt x="169" y="17"/>
                  </a:lnTo>
                  <a:lnTo>
                    <a:pt x="183" y="26"/>
                  </a:lnTo>
                  <a:lnTo>
                    <a:pt x="192" y="38"/>
                  </a:lnTo>
                  <a:lnTo>
                    <a:pt x="200" y="53"/>
                  </a:lnTo>
                  <a:lnTo>
                    <a:pt x="208" y="67"/>
                  </a:lnTo>
                  <a:lnTo>
                    <a:pt x="211" y="84"/>
                  </a:lnTo>
                  <a:lnTo>
                    <a:pt x="211" y="99"/>
                  </a:lnTo>
                  <a:lnTo>
                    <a:pt x="211" y="111"/>
                  </a:lnTo>
                  <a:lnTo>
                    <a:pt x="210" y="121"/>
                  </a:lnTo>
                  <a:lnTo>
                    <a:pt x="208" y="130"/>
                  </a:lnTo>
                  <a:lnTo>
                    <a:pt x="204" y="140"/>
                  </a:lnTo>
                  <a:lnTo>
                    <a:pt x="194" y="157"/>
                  </a:lnTo>
                  <a:lnTo>
                    <a:pt x="183" y="172"/>
                  </a:lnTo>
                  <a:lnTo>
                    <a:pt x="186" y="172"/>
                  </a:lnTo>
                  <a:lnTo>
                    <a:pt x="188" y="170"/>
                  </a:lnTo>
                  <a:lnTo>
                    <a:pt x="200" y="155"/>
                  </a:lnTo>
                  <a:lnTo>
                    <a:pt x="210" y="138"/>
                  </a:lnTo>
                  <a:lnTo>
                    <a:pt x="213" y="121"/>
                  </a:lnTo>
                  <a:lnTo>
                    <a:pt x="215" y="99"/>
                  </a:lnTo>
                  <a:close/>
                  <a:moveTo>
                    <a:pt x="23" y="34"/>
                  </a:moveTo>
                  <a:lnTo>
                    <a:pt x="14" y="48"/>
                  </a:lnTo>
                  <a:lnTo>
                    <a:pt x="6" y="65"/>
                  </a:lnTo>
                  <a:lnTo>
                    <a:pt x="2" y="82"/>
                  </a:lnTo>
                  <a:lnTo>
                    <a:pt x="0" y="99"/>
                  </a:lnTo>
                  <a:lnTo>
                    <a:pt x="2" y="117"/>
                  </a:lnTo>
                  <a:lnTo>
                    <a:pt x="6" y="134"/>
                  </a:lnTo>
                  <a:lnTo>
                    <a:pt x="12" y="149"/>
                  </a:lnTo>
                  <a:lnTo>
                    <a:pt x="21" y="163"/>
                  </a:lnTo>
                  <a:lnTo>
                    <a:pt x="31" y="176"/>
                  </a:lnTo>
                  <a:lnTo>
                    <a:pt x="44" y="186"/>
                  </a:lnTo>
                  <a:lnTo>
                    <a:pt x="58" y="195"/>
                  </a:lnTo>
                  <a:lnTo>
                    <a:pt x="73" y="201"/>
                  </a:lnTo>
                  <a:lnTo>
                    <a:pt x="75" y="201"/>
                  </a:lnTo>
                  <a:lnTo>
                    <a:pt x="79" y="201"/>
                  </a:lnTo>
                  <a:lnTo>
                    <a:pt x="83" y="201"/>
                  </a:lnTo>
                  <a:lnTo>
                    <a:pt x="68" y="195"/>
                  </a:lnTo>
                  <a:lnTo>
                    <a:pt x="52" y="188"/>
                  </a:lnTo>
                  <a:lnTo>
                    <a:pt x="39" y="176"/>
                  </a:lnTo>
                  <a:lnTo>
                    <a:pt x="27" y="165"/>
                  </a:lnTo>
                  <a:lnTo>
                    <a:pt x="18" y="151"/>
                  </a:lnTo>
                  <a:lnTo>
                    <a:pt x="10" y="134"/>
                  </a:lnTo>
                  <a:lnTo>
                    <a:pt x="6" y="119"/>
                  </a:lnTo>
                  <a:lnTo>
                    <a:pt x="4" y="99"/>
                  </a:lnTo>
                  <a:lnTo>
                    <a:pt x="6" y="80"/>
                  </a:lnTo>
                  <a:lnTo>
                    <a:pt x="12" y="63"/>
                  </a:lnTo>
                  <a:lnTo>
                    <a:pt x="20" y="46"/>
                  </a:lnTo>
                  <a:lnTo>
                    <a:pt x="31" y="30"/>
                  </a:lnTo>
                  <a:lnTo>
                    <a:pt x="27" y="32"/>
                  </a:lnTo>
                  <a:lnTo>
                    <a:pt x="23" y="34"/>
                  </a:lnTo>
                  <a:close/>
                  <a:moveTo>
                    <a:pt x="133" y="201"/>
                  </a:moveTo>
                  <a:lnTo>
                    <a:pt x="125" y="205"/>
                  </a:lnTo>
                  <a:lnTo>
                    <a:pt x="117" y="207"/>
                  </a:lnTo>
                  <a:lnTo>
                    <a:pt x="108" y="207"/>
                  </a:lnTo>
                  <a:lnTo>
                    <a:pt x="100" y="205"/>
                  </a:lnTo>
                  <a:lnTo>
                    <a:pt x="100" y="203"/>
                  </a:lnTo>
                  <a:lnTo>
                    <a:pt x="98" y="203"/>
                  </a:lnTo>
                  <a:lnTo>
                    <a:pt x="104" y="203"/>
                  </a:lnTo>
                  <a:lnTo>
                    <a:pt x="108" y="205"/>
                  </a:lnTo>
                  <a:lnTo>
                    <a:pt x="121" y="203"/>
                  </a:lnTo>
                  <a:lnTo>
                    <a:pt x="133" y="201"/>
                  </a:lnTo>
                  <a:close/>
                  <a:moveTo>
                    <a:pt x="58" y="9"/>
                  </a:moveTo>
                  <a:lnTo>
                    <a:pt x="62" y="7"/>
                  </a:lnTo>
                  <a:lnTo>
                    <a:pt x="66" y="5"/>
                  </a:lnTo>
                  <a:lnTo>
                    <a:pt x="62" y="7"/>
                  </a:lnTo>
                  <a:lnTo>
                    <a:pt x="58" y="9"/>
                  </a:lnTo>
                  <a:close/>
                </a:path>
              </a:pathLst>
            </a:custGeom>
            <a:solidFill>
              <a:srgbClr val="ABA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89" name="Freeform 1284">
              <a:extLst>
                <a:ext uri="{FF2B5EF4-FFF2-40B4-BE49-F238E27FC236}">
                  <a16:creationId xmlns:a16="http://schemas.microsoft.com/office/drawing/2014/main" id="{D201854D-E9A5-E4EC-925C-F5890FC89F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76" y="2487"/>
              <a:ext cx="211" cy="206"/>
            </a:xfrm>
            <a:custGeom>
              <a:avLst/>
              <a:gdLst>
                <a:gd name="T0" fmla="*/ 211 w 211"/>
                <a:gd name="T1" fmla="*/ 83 h 206"/>
                <a:gd name="T2" fmla="*/ 202 w 211"/>
                <a:gd name="T3" fmla="*/ 52 h 206"/>
                <a:gd name="T4" fmla="*/ 183 w 211"/>
                <a:gd name="T5" fmla="*/ 25 h 206"/>
                <a:gd name="T6" fmla="*/ 158 w 211"/>
                <a:gd name="T7" fmla="*/ 6 h 206"/>
                <a:gd name="T8" fmla="*/ 140 w 211"/>
                <a:gd name="T9" fmla="*/ 0 h 206"/>
                <a:gd name="T10" fmla="*/ 152 w 211"/>
                <a:gd name="T11" fmla="*/ 8 h 206"/>
                <a:gd name="T12" fmla="*/ 177 w 211"/>
                <a:gd name="T13" fmla="*/ 25 h 206"/>
                <a:gd name="T14" fmla="*/ 196 w 211"/>
                <a:gd name="T15" fmla="*/ 52 h 206"/>
                <a:gd name="T16" fmla="*/ 208 w 211"/>
                <a:gd name="T17" fmla="*/ 83 h 206"/>
                <a:gd name="T18" fmla="*/ 208 w 211"/>
                <a:gd name="T19" fmla="*/ 110 h 206"/>
                <a:gd name="T20" fmla="*/ 204 w 211"/>
                <a:gd name="T21" fmla="*/ 131 h 206"/>
                <a:gd name="T22" fmla="*/ 196 w 211"/>
                <a:gd name="T23" fmla="*/ 148 h 206"/>
                <a:gd name="T24" fmla="*/ 183 w 211"/>
                <a:gd name="T25" fmla="*/ 166 h 206"/>
                <a:gd name="T26" fmla="*/ 181 w 211"/>
                <a:gd name="T27" fmla="*/ 171 h 206"/>
                <a:gd name="T28" fmla="*/ 196 w 211"/>
                <a:gd name="T29" fmla="*/ 156 h 206"/>
                <a:gd name="T30" fmla="*/ 209 w 211"/>
                <a:gd name="T31" fmla="*/ 120 h 206"/>
                <a:gd name="T32" fmla="*/ 25 w 211"/>
                <a:gd name="T33" fmla="*/ 31 h 206"/>
                <a:gd name="T34" fmla="*/ 6 w 211"/>
                <a:gd name="T35" fmla="*/ 62 h 206"/>
                <a:gd name="T36" fmla="*/ 0 w 211"/>
                <a:gd name="T37" fmla="*/ 98 h 206"/>
                <a:gd name="T38" fmla="*/ 6 w 211"/>
                <a:gd name="T39" fmla="*/ 133 h 206"/>
                <a:gd name="T40" fmla="*/ 21 w 211"/>
                <a:gd name="T41" fmla="*/ 164 h 206"/>
                <a:gd name="T42" fmla="*/ 44 w 211"/>
                <a:gd name="T43" fmla="*/ 187 h 206"/>
                <a:gd name="T44" fmla="*/ 75 w 211"/>
                <a:gd name="T45" fmla="*/ 200 h 206"/>
                <a:gd name="T46" fmla="*/ 98 w 211"/>
                <a:gd name="T47" fmla="*/ 204 h 206"/>
                <a:gd name="T48" fmla="*/ 104 w 211"/>
                <a:gd name="T49" fmla="*/ 204 h 206"/>
                <a:gd name="T50" fmla="*/ 106 w 211"/>
                <a:gd name="T51" fmla="*/ 206 h 206"/>
                <a:gd name="T52" fmla="*/ 121 w 211"/>
                <a:gd name="T53" fmla="*/ 204 h 206"/>
                <a:gd name="T54" fmla="*/ 138 w 211"/>
                <a:gd name="T55" fmla="*/ 196 h 206"/>
                <a:gd name="T56" fmla="*/ 106 w 211"/>
                <a:gd name="T57" fmla="*/ 200 h 206"/>
                <a:gd name="T58" fmla="*/ 85 w 211"/>
                <a:gd name="T59" fmla="*/ 198 h 206"/>
                <a:gd name="T60" fmla="*/ 66 w 211"/>
                <a:gd name="T61" fmla="*/ 192 h 206"/>
                <a:gd name="T62" fmla="*/ 35 w 211"/>
                <a:gd name="T63" fmla="*/ 171 h 206"/>
                <a:gd name="T64" fmla="*/ 12 w 211"/>
                <a:gd name="T65" fmla="*/ 139 h 206"/>
                <a:gd name="T66" fmla="*/ 6 w 211"/>
                <a:gd name="T67" fmla="*/ 120 h 206"/>
                <a:gd name="T68" fmla="*/ 4 w 211"/>
                <a:gd name="T69" fmla="*/ 98 h 206"/>
                <a:gd name="T70" fmla="*/ 6 w 211"/>
                <a:gd name="T71" fmla="*/ 79 h 206"/>
                <a:gd name="T72" fmla="*/ 12 w 211"/>
                <a:gd name="T73" fmla="*/ 60 h 206"/>
                <a:gd name="T74" fmla="*/ 33 w 211"/>
                <a:gd name="T75" fmla="*/ 27 h 206"/>
                <a:gd name="T76" fmla="*/ 25 w 211"/>
                <a:gd name="T77" fmla="*/ 31 h 206"/>
                <a:gd name="T78" fmla="*/ 56 w 211"/>
                <a:gd name="T79" fmla="*/ 8 h 206"/>
                <a:gd name="T80" fmla="*/ 66 w 211"/>
                <a:gd name="T81" fmla="*/ 4 h 206"/>
                <a:gd name="T82" fmla="*/ 62 w 211"/>
                <a:gd name="T83" fmla="*/ 8 h 2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11"/>
                <a:gd name="T127" fmla="*/ 0 h 206"/>
                <a:gd name="T128" fmla="*/ 211 w 211"/>
                <a:gd name="T129" fmla="*/ 206 h 20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11" h="206">
                  <a:moveTo>
                    <a:pt x="211" y="98"/>
                  </a:moveTo>
                  <a:lnTo>
                    <a:pt x="211" y="83"/>
                  </a:lnTo>
                  <a:lnTo>
                    <a:pt x="208" y="66"/>
                  </a:lnTo>
                  <a:lnTo>
                    <a:pt x="202" y="52"/>
                  </a:lnTo>
                  <a:lnTo>
                    <a:pt x="192" y="37"/>
                  </a:lnTo>
                  <a:lnTo>
                    <a:pt x="183" y="25"/>
                  </a:lnTo>
                  <a:lnTo>
                    <a:pt x="171" y="16"/>
                  </a:lnTo>
                  <a:lnTo>
                    <a:pt x="158" y="6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7" y="2"/>
                  </a:lnTo>
                  <a:lnTo>
                    <a:pt x="152" y="8"/>
                  </a:lnTo>
                  <a:lnTo>
                    <a:pt x="165" y="16"/>
                  </a:lnTo>
                  <a:lnTo>
                    <a:pt x="177" y="25"/>
                  </a:lnTo>
                  <a:lnTo>
                    <a:pt x="188" y="39"/>
                  </a:lnTo>
                  <a:lnTo>
                    <a:pt x="196" y="52"/>
                  </a:lnTo>
                  <a:lnTo>
                    <a:pt x="204" y="66"/>
                  </a:lnTo>
                  <a:lnTo>
                    <a:pt x="208" y="83"/>
                  </a:lnTo>
                  <a:lnTo>
                    <a:pt x="208" y="98"/>
                  </a:lnTo>
                  <a:lnTo>
                    <a:pt x="208" y="110"/>
                  </a:lnTo>
                  <a:lnTo>
                    <a:pt x="206" y="120"/>
                  </a:lnTo>
                  <a:lnTo>
                    <a:pt x="204" y="131"/>
                  </a:lnTo>
                  <a:lnTo>
                    <a:pt x="200" y="141"/>
                  </a:lnTo>
                  <a:lnTo>
                    <a:pt x="196" y="148"/>
                  </a:lnTo>
                  <a:lnTo>
                    <a:pt x="190" y="158"/>
                  </a:lnTo>
                  <a:lnTo>
                    <a:pt x="183" y="166"/>
                  </a:lnTo>
                  <a:lnTo>
                    <a:pt x="177" y="173"/>
                  </a:lnTo>
                  <a:lnTo>
                    <a:pt x="181" y="171"/>
                  </a:lnTo>
                  <a:lnTo>
                    <a:pt x="184" y="171"/>
                  </a:lnTo>
                  <a:lnTo>
                    <a:pt x="196" y="156"/>
                  </a:lnTo>
                  <a:lnTo>
                    <a:pt x="206" y="139"/>
                  </a:lnTo>
                  <a:lnTo>
                    <a:pt x="209" y="120"/>
                  </a:lnTo>
                  <a:lnTo>
                    <a:pt x="211" y="98"/>
                  </a:lnTo>
                  <a:close/>
                  <a:moveTo>
                    <a:pt x="25" y="31"/>
                  </a:moveTo>
                  <a:lnTo>
                    <a:pt x="14" y="47"/>
                  </a:lnTo>
                  <a:lnTo>
                    <a:pt x="6" y="62"/>
                  </a:lnTo>
                  <a:lnTo>
                    <a:pt x="2" y="81"/>
                  </a:lnTo>
                  <a:lnTo>
                    <a:pt x="0" y="98"/>
                  </a:lnTo>
                  <a:lnTo>
                    <a:pt x="2" y="116"/>
                  </a:lnTo>
                  <a:lnTo>
                    <a:pt x="6" y="133"/>
                  </a:lnTo>
                  <a:lnTo>
                    <a:pt x="12" y="148"/>
                  </a:lnTo>
                  <a:lnTo>
                    <a:pt x="21" y="164"/>
                  </a:lnTo>
                  <a:lnTo>
                    <a:pt x="33" y="175"/>
                  </a:lnTo>
                  <a:lnTo>
                    <a:pt x="44" y="187"/>
                  </a:lnTo>
                  <a:lnTo>
                    <a:pt x="60" y="194"/>
                  </a:lnTo>
                  <a:lnTo>
                    <a:pt x="75" y="200"/>
                  </a:lnTo>
                  <a:lnTo>
                    <a:pt x="87" y="200"/>
                  </a:lnTo>
                  <a:lnTo>
                    <a:pt x="98" y="204"/>
                  </a:lnTo>
                  <a:lnTo>
                    <a:pt x="102" y="204"/>
                  </a:lnTo>
                  <a:lnTo>
                    <a:pt x="104" y="204"/>
                  </a:lnTo>
                  <a:lnTo>
                    <a:pt x="106" y="206"/>
                  </a:lnTo>
                  <a:lnTo>
                    <a:pt x="113" y="204"/>
                  </a:lnTo>
                  <a:lnTo>
                    <a:pt x="121" y="204"/>
                  </a:lnTo>
                  <a:lnTo>
                    <a:pt x="129" y="200"/>
                  </a:lnTo>
                  <a:lnTo>
                    <a:pt x="138" y="196"/>
                  </a:lnTo>
                  <a:lnTo>
                    <a:pt x="123" y="200"/>
                  </a:lnTo>
                  <a:lnTo>
                    <a:pt x="106" y="200"/>
                  </a:lnTo>
                  <a:lnTo>
                    <a:pt x="96" y="200"/>
                  </a:lnTo>
                  <a:lnTo>
                    <a:pt x="85" y="198"/>
                  </a:lnTo>
                  <a:lnTo>
                    <a:pt x="75" y="196"/>
                  </a:lnTo>
                  <a:lnTo>
                    <a:pt x="66" y="192"/>
                  </a:lnTo>
                  <a:lnTo>
                    <a:pt x="48" y="183"/>
                  </a:lnTo>
                  <a:lnTo>
                    <a:pt x="35" y="171"/>
                  </a:lnTo>
                  <a:lnTo>
                    <a:pt x="21" y="156"/>
                  </a:lnTo>
                  <a:lnTo>
                    <a:pt x="12" y="139"/>
                  </a:lnTo>
                  <a:lnTo>
                    <a:pt x="8" y="129"/>
                  </a:lnTo>
                  <a:lnTo>
                    <a:pt x="6" y="120"/>
                  </a:lnTo>
                  <a:lnTo>
                    <a:pt x="4" y="110"/>
                  </a:lnTo>
                  <a:lnTo>
                    <a:pt x="4" y="98"/>
                  </a:lnTo>
                  <a:lnTo>
                    <a:pt x="4" y="89"/>
                  </a:lnTo>
                  <a:lnTo>
                    <a:pt x="6" y="79"/>
                  </a:lnTo>
                  <a:lnTo>
                    <a:pt x="8" y="70"/>
                  </a:lnTo>
                  <a:lnTo>
                    <a:pt x="12" y="60"/>
                  </a:lnTo>
                  <a:lnTo>
                    <a:pt x="21" y="43"/>
                  </a:lnTo>
                  <a:lnTo>
                    <a:pt x="33" y="27"/>
                  </a:lnTo>
                  <a:lnTo>
                    <a:pt x="29" y="29"/>
                  </a:lnTo>
                  <a:lnTo>
                    <a:pt x="25" y="31"/>
                  </a:lnTo>
                  <a:close/>
                  <a:moveTo>
                    <a:pt x="52" y="12"/>
                  </a:moveTo>
                  <a:lnTo>
                    <a:pt x="56" y="8"/>
                  </a:lnTo>
                  <a:lnTo>
                    <a:pt x="60" y="6"/>
                  </a:lnTo>
                  <a:lnTo>
                    <a:pt x="66" y="4"/>
                  </a:lnTo>
                  <a:lnTo>
                    <a:pt x="71" y="2"/>
                  </a:lnTo>
                  <a:lnTo>
                    <a:pt x="62" y="8"/>
                  </a:lnTo>
                  <a:lnTo>
                    <a:pt x="52" y="12"/>
                  </a:lnTo>
                  <a:close/>
                </a:path>
              </a:pathLst>
            </a:custGeom>
            <a:solidFill>
              <a:srgbClr val="AC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90" name="Freeform 1285">
              <a:extLst>
                <a:ext uri="{FF2B5EF4-FFF2-40B4-BE49-F238E27FC236}">
                  <a16:creationId xmlns:a16="http://schemas.microsoft.com/office/drawing/2014/main" id="{9ABB613D-EEB2-97E3-EA3D-7B001EE9F3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78" y="2487"/>
              <a:ext cx="207" cy="204"/>
            </a:xfrm>
            <a:custGeom>
              <a:avLst/>
              <a:gdLst>
                <a:gd name="T0" fmla="*/ 207 w 207"/>
                <a:gd name="T1" fmla="*/ 83 h 204"/>
                <a:gd name="T2" fmla="*/ 196 w 207"/>
                <a:gd name="T3" fmla="*/ 52 h 204"/>
                <a:gd name="T4" fmla="*/ 179 w 207"/>
                <a:gd name="T5" fmla="*/ 25 h 204"/>
                <a:gd name="T6" fmla="*/ 152 w 207"/>
                <a:gd name="T7" fmla="*/ 6 h 204"/>
                <a:gd name="T8" fmla="*/ 135 w 207"/>
                <a:gd name="T9" fmla="*/ 2 h 204"/>
                <a:gd name="T10" fmla="*/ 146 w 207"/>
                <a:gd name="T11" fmla="*/ 8 h 204"/>
                <a:gd name="T12" fmla="*/ 173 w 207"/>
                <a:gd name="T13" fmla="*/ 25 h 204"/>
                <a:gd name="T14" fmla="*/ 192 w 207"/>
                <a:gd name="T15" fmla="*/ 52 h 204"/>
                <a:gd name="T16" fmla="*/ 204 w 207"/>
                <a:gd name="T17" fmla="*/ 83 h 204"/>
                <a:gd name="T18" fmla="*/ 204 w 207"/>
                <a:gd name="T19" fmla="*/ 110 h 204"/>
                <a:gd name="T20" fmla="*/ 198 w 207"/>
                <a:gd name="T21" fmla="*/ 133 h 204"/>
                <a:gd name="T22" fmla="*/ 190 w 207"/>
                <a:gd name="T23" fmla="*/ 152 h 204"/>
                <a:gd name="T24" fmla="*/ 177 w 207"/>
                <a:gd name="T25" fmla="*/ 169 h 204"/>
                <a:gd name="T26" fmla="*/ 173 w 207"/>
                <a:gd name="T27" fmla="*/ 173 h 204"/>
                <a:gd name="T28" fmla="*/ 190 w 207"/>
                <a:gd name="T29" fmla="*/ 156 h 204"/>
                <a:gd name="T30" fmla="*/ 204 w 207"/>
                <a:gd name="T31" fmla="*/ 129 h 204"/>
                <a:gd name="T32" fmla="*/ 207 w 207"/>
                <a:gd name="T33" fmla="*/ 110 h 204"/>
                <a:gd name="T34" fmla="*/ 62 w 207"/>
                <a:gd name="T35" fmla="*/ 4 h 204"/>
                <a:gd name="T36" fmla="*/ 54 w 207"/>
                <a:gd name="T37" fmla="*/ 8 h 204"/>
                <a:gd name="T38" fmla="*/ 50 w 207"/>
                <a:gd name="T39" fmla="*/ 14 h 204"/>
                <a:gd name="T40" fmla="*/ 48 w 207"/>
                <a:gd name="T41" fmla="*/ 16 h 204"/>
                <a:gd name="T42" fmla="*/ 75 w 207"/>
                <a:gd name="T43" fmla="*/ 2 h 204"/>
                <a:gd name="T44" fmla="*/ 62 w 207"/>
                <a:gd name="T45" fmla="*/ 4 h 204"/>
                <a:gd name="T46" fmla="*/ 16 w 207"/>
                <a:gd name="T47" fmla="*/ 45 h 204"/>
                <a:gd name="T48" fmla="*/ 2 w 207"/>
                <a:gd name="T49" fmla="*/ 79 h 204"/>
                <a:gd name="T50" fmla="*/ 2 w 207"/>
                <a:gd name="T51" fmla="*/ 118 h 204"/>
                <a:gd name="T52" fmla="*/ 14 w 207"/>
                <a:gd name="T53" fmla="*/ 150 h 204"/>
                <a:gd name="T54" fmla="*/ 35 w 207"/>
                <a:gd name="T55" fmla="*/ 175 h 204"/>
                <a:gd name="T56" fmla="*/ 64 w 207"/>
                <a:gd name="T57" fmla="*/ 194 h 204"/>
                <a:gd name="T58" fmla="*/ 87 w 207"/>
                <a:gd name="T59" fmla="*/ 200 h 204"/>
                <a:gd name="T60" fmla="*/ 100 w 207"/>
                <a:gd name="T61" fmla="*/ 202 h 204"/>
                <a:gd name="T62" fmla="*/ 117 w 207"/>
                <a:gd name="T63" fmla="*/ 202 h 204"/>
                <a:gd name="T64" fmla="*/ 136 w 207"/>
                <a:gd name="T65" fmla="*/ 196 h 204"/>
                <a:gd name="T66" fmla="*/ 136 w 207"/>
                <a:gd name="T67" fmla="*/ 194 h 204"/>
                <a:gd name="T68" fmla="*/ 115 w 207"/>
                <a:gd name="T69" fmla="*/ 198 h 204"/>
                <a:gd name="T70" fmla="*/ 94 w 207"/>
                <a:gd name="T71" fmla="*/ 198 h 204"/>
                <a:gd name="T72" fmla="*/ 75 w 207"/>
                <a:gd name="T73" fmla="*/ 194 h 204"/>
                <a:gd name="T74" fmla="*/ 48 w 207"/>
                <a:gd name="T75" fmla="*/ 183 h 204"/>
                <a:gd name="T76" fmla="*/ 21 w 207"/>
                <a:gd name="T77" fmla="*/ 154 h 204"/>
                <a:gd name="T78" fmla="*/ 8 w 207"/>
                <a:gd name="T79" fmla="*/ 129 h 204"/>
                <a:gd name="T80" fmla="*/ 4 w 207"/>
                <a:gd name="T81" fmla="*/ 110 h 204"/>
                <a:gd name="T82" fmla="*/ 4 w 207"/>
                <a:gd name="T83" fmla="*/ 89 h 204"/>
                <a:gd name="T84" fmla="*/ 10 w 207"/>
                <a:gd name="T85" fmla="*/ 68 h 204"/>
                <a:gd name="T86" fmla="*/ 17 w 207"/>
                <a:gd name="T87" fmla="*/ 48 h 204"/>
                <a:gd name="T88" fmla="*/ 29 w 207"/>
                <a:gd name="T89" fmla="*/ 33 h 204"/>
                <a:gd name="T90" fmla="*/ 31 w 207"/>
                <a:gd name="T91" fmla="*/ 27 h 20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07"/>
                <a:gd name="T139" fmla="*/ 0 h 204"/>
                <a:gd name="T140" fmla="*/ 207 w 207"/>
                <a:gd name="T141" fmla="*/ 204 h 20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07" h="204">
                  <a:moveTo>
                    <a:pt x="207" y="98"/>
                  </a:moveTo>
                  <a:lnTo>
                    <a:pt x="207" y="83"/>
                  </a:lnTo>
                  <a:lnTo>
                    <a:pt x="204" y="66"/>
                  </a:lnTo>
                  <a:lnTo>
                    <a:pt x="196" y="52"/>
                  </a:lnTo>
                  <a:lnTo>
                    <a:pt x="188" y="37"/>
                  </a:lnTo>
                  <a:lnTo>
                    <a:pt x="179" y="25"/>
                  </a:lnTo>
                  <a:lnTo>
                    <a:pt x="165" y="16"/>
                  </a:lnTo>
                  <a:lnTo>
                    <a:pt x="152" y="6"/>
                  </a:lnTo>
                  <a:lnTo>
                    <a:pt x="138" y="0"/>
                  </a:lnTo>
                  <a:lnTo>
                    <a:pt x="135" y="2"/>
                  </a:lnTo>
                  <a:lnTo>
                    <a:pt x="131" y="2"/>
                  </a:lnTo>
                  <a:lnTo>
                    <a:pt x="146" y="8"/>
                  </a:lnTo>
                  <a:lnTo>
                    <a:pt x="161" y="16"/>
                  </a:lnTo>
                  <a:lnTo>
                    <a:pt x="173" y="25"/>
                  </a:lnTo>
                  <a:lnTo>
                    <a:pt x="184" y="39"/>
                  </a:lnTo>
                  <a:lnTo>
                    <a:pt x="192" y="52"/>
                  </a:lnTo>
                  <a:lnTo>
                    <a:pt x="200" y="66"/>
                  </a:lnTo>
                  <a:lnTo>
                    <a:pt x="204" y="83"/>
                  </a:lnTo>
                  <a:lnTo>
                    <a:pt x="204" y="98"/>
                  </a:lnTo>
                  <a:lnTo>
                    <a:pt x="204" y="110"/>
                  </a:lnTo>
                  <a:lnTo>
                    <a:pt x="202" y="121"/>
                  </a:lnTo>
                  <a:lnTo>
                    <a:pt x="198" y="133"/>
                  </a:lnTo>
                  <a:lnTo>
                    <a:pt x="194" y="143"/>
                  </a:lnTo>
                  <a:lnTo>
                    <a:pt x="190" y="152"/>
                  </a:lnTo>
                  <a:lnTo>
                    <a:pt x="182" y="160"/>
                  </a:lnTo>
                  <a:lnTo>
                    <a:pt x="177" y="169"/>
                  </a:lnTo>
                  <a:lnTo>
                    <a:pt x="169" y="175"/>
                  </a:lnTo>
                  <a:lnTo>
                    <a:pt x="173" y="173"/>
                  </a:lnTo>
                  <a:lnTo>
                    <a:pt x="179" y="171"/>
                  </a:lnTo>
                  <a:lnTo>
                    <a:pt x="190" y="156"/>
                  </a:lnTo>
                  <a:lnTo>
                    <a:pt x="200" y="139"/>
                  </a:lnTo>
                  <a:lnTo>
                    <a:pt x="204" y="129"/>
                  </a:lnTo>
                  <a:lnTo>
                    <a:pt x="206" y="120"/>
                  </a:lnTo>
                  <a:lnTo>
                    <a:pt x="207" y="110"/>
                  </a:lnTo>
                  <a:lnTo>
                    <a:pt x="207" y="98"/>
                  </a:lnTo>
                  <a:close/>
                  <a:moveTo>
                    <a:pt x="62" y="4"/>
                  </a:moveTo>
                  <a:lnTo>
                    <a:pt x="58" y="6"/>
                  </a:lnTo>
                  <a:lnTo>
                    <a:pt x="54" y="8"/>
                  </a:lnTo>
                  <a:lnTo>
                    <a:pt x="52" y="10"/>
                  </a:lnTo>
                  <a:lnTo>
                    <a:pt x="50" y="14"/>
                  </a:lnTo>
                  <a:lnTo>
                    <a:pt x="48" y="16"/>
                  </a:lnTo>
                  <a:lnTo>
                    <a:pt x="60" y="8"/>
                  </a:lnTo>
                  <a:lnTo>
                    <a:pt x="75" y="2"/>
                  </a:lnTo>
                  <a:lnTo>
                    <a:pt x="67" y="2"/>
                  </a:lnTo>
                  <a:lnTo>
                    <a:pt x="62" y="4"/>
                  </a:lnTo>
                  <a:close/>
                  <a:moveTo>
                    <a:pt x="27" y="29"/>
                  </a:moveTo>
                  <a:lnTo>
                    <a:pt x="16" y="45"/>
                  </a:lnTo>
                  <a:lnTo>
                    <a:pt x="8" y="62"/>
                  </a:lnTo>
                  <a:lnTo>
                    <a:pt x="2" y="79"/>
                  </a:lnTo>
                  <a:lnTo>
                    <a:pt x="0" y="98"/>
                  </a:lnTo>
                  <a:lnTo>
                    <a:pt x="2" y="118"/>
                  </a:lnTo>
                  <a:lnTo>
                    <a:pt x="6" y="133"/>
                  </a:lnTo>
                  <a:lnTo>
                    <a:pt x="14" y="150"/>
                  </a:lnTo>
                  <a:lnTo>
                    <a:pt x="23" y="164"/>
                  </a:lnTo>
                  <a:lnTo>
                    <a:pt x="35" y="175"/>
                  </a:lnTo>
                  <a:lnTo>
                    <a:pt x="48" y="187"/>
                  </a:lnTo>
                  <a:lnTo>
                    <a:pt x="64" y="194"/>
                  </a:lnTo>
                  <a:lnTo>
                    <a:pt x="79" y="200"/>
                  </a:lnTo>
                  <a:lnTo>
                    <a:pt x="87" y="200"/>
                  </a:lnTo>
                  <a:lnTo>
                    <a:pt x="94" y="202"/>
                  </a:lnTo>
                  <a:lnTo>
                    <a:pt x="100" y="202"/>
                  </a:lnTo>
                  <a:lnTo>
                    <a:pt x="104" y="204"/>
                  </a:lnTo>
                  <a:lnTo>
                    <a:pt x="117" y="202"/>
                  </a:lnTo>
                  <a:lnTo>
                    <a:pt x="129" y="200"/>
                  </a:lnTo>
                  <a:lnTo>
                    <a:pt x="136" y="196"/>
                  </a:lnTo>
                  <a:lnTo>
                    <a:pt x="146" y="191"/>
                  </a:lnTo>
                  <a:lnTo>
                    <a:pt x="136" y="194"/>
                  </a:lnTo>
                  <a:lnTo>
                    <a:pt x="125" y="196"/>
                  </a:lnTo>
                  <a:lnTo>
                    <a:pt x="115" y="198"/>
                  </a:lnTo>
                  <a:lnTo>
                    <a:pt x="104" y="198"/>
                  </a:lnTo>
                  <a:lnTo>
                    <a:pt x="94" y="198"/>
                  </a:lnTo>
                  <a:lnTo>
                    <a:pt x="85" y="196"/>
                  </a:lnTo>
                  <a:lnTo>
                    <a:pt x="75" y="194"/>
                  </a:lnTo>
                  <a:lnTo>
                    <a:pt x="65" y="191"/>
                  </a:lnTo>
                  <a:lnTo>
                    <a:pt x="48" y="183"/>
                  </a:lnTo>
                  <a:lnTo>
                    <a:pt x="33" y="169"/>
                  </a:lnTo>
                  <a:lnTo>
                    <a:pt x="21" y="154"/>
                  </a:lnTo>
                  <a:lnTo>
                    <a:pt x="12" y="139"/>
                  </a:lnTo>
                  <a:lnTo>
                    <a:pt x="8" y="129"/>
                  </a:lnTo>
                  <a:lnTo>
                    <a:pt x="6" y="120"/>
                  </a:lnTo>
                  <a:lnTo>
                    <a:pt x="4" y="110"/>
                  </a:lnTo>
                  <a:lnTo>
                    <a:pt x="4" y="98"/>
                  </a:lnTo>
                  <a:lnTo>
                    <a:pt x="4" y="89"/>
                  </a:lnTo>
                  <a:lnTo>
                    <a:pt x="6" y="77"/>
                  </a:lnTo>
                  <a:lnTo>
                    <a:pt x="10" y="68"/>
                  </a:lnTo>
                  <a:lnTo>
                    <a:pt x="14" y="58"/>
                  </a:lnTo>
                  <a:lnTo>
                    <a:pt x="17" y="48"/>
                  </a:lnTo>
                  <a:lnTo>
                    <a:pt x="23" y="41"/>
                  </a:lnTo>
                  <a:lnTo>
                    <a:pt x="29" y="33"/>
                  </a:lnTo>
                  <a:lnTo>
                    <a:pt x="37" y="25"/>
                  </a:lnTo>
                  <a:lnTo>
                    <a:pt x="31" y="27"/>
                  </a:lnTo>
                  <a:lnTo>
                    <a:pt x="27" y="29"/>
                  </a:lnTo>
                  <a:close/>
                </a:path>
              </a:pathLst>
            </a:custGeom>
            <a:solidFill>
              <a:srgbClr val="AE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91" name="Freeform 1286">
              <a:extLst>
                <a:ext uri="{FF2B5EF4-FFF2-40B4-BE49-F238E27FC236}">
                  <a16:creationId xmlns:a16="http://schemas.microsoft.com/office/drawing/2014/main" id="{5AD56671-422F-590F-2AD0-7F76AA009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0" y="2489"/>
              <a:ext cx="204" cy="198"/>
            </a:xfrm>
            <a:custGeom>
              <a:avLst/>
              <a:gdLst>
                <a:gd name="T0" fmla="*/ 204 w 204"/>
                <a:gd name="T1" fmla="*/ 81 h 198"/>
                <a:gd name="T2" fmla="*/ 192 w 204"/>
                <a:gd name="T3" fmla="*/ 50 h 198"/>
                <a:gd name="T4" fmla="*/ 173 w 204"/>
                <a:gd name="T5" fmla="*/ 23 h 198"/>
                <a:gd name="T6" fmla="*/ 148 w 204"/>
                <a:gd name="T7" fmla="*/ 6 h 198"/>
                <a:gd name="T8" fmla="*/ 129 w 204"/>
                <a:gd name="T9" fmla="*/ 0 h 198"/>
                <a:gd name="T10" fmla="*/ 142 w 204"/>
                <a:gd name="T11" fmla="*/ 6 h 198"/>
                <a:gd name="T12" fmla="*/ 169 w 204"/>
                <a:gd name="T13" fmla="*/ 25 h 198"/>
                <a:gd name="T14" fmla="*/ 188 w 204"/>
                <a:gd name="T15" fmla="*/ 50 h 198"/>
                <a:gd name="T16" fmla="*/ 200 w 204"/>
                <a:gd name="T17" fmla="*/ 81 h 198"/>
                <a:gd name="T18" fmla="*/ 200 w 204"/>
                <a:gd name="T19" fmla="*/ 108 h 198"/>
                <a:gd name="T20" fmla="*/ 196 w 204"/>
                <a:gd name="T21" fmla="*/ 127 h 198"/>
                <a:gd name="T22" fmla="*/ 184 w 204"/>
                <a:gd name="T23" fmla="*/ 152 h 198"/>
                <a:gd name="T24" fmla="*/ 157 w 204"/>
                <a:gd name="T25" fmla="*/ 179 h 198"/>
                <a:gd name="T26" fmla="*/ 131 w 204"/>
                <a:gd name="T27" fmla="*/ 190 h 198"/>
                <a:gd name="T28" fmla="*/ 111 w 204"/>
                <a:gd name="T29" fmla="*/ 194 h 198"/>
                <a:gd name="T30" fmla="*/ 92 w 204"/>
                <a:gd name="T31" fmla="*/ 194 h 198"/>
                <a:gd name="T32" fmla="*/ 73 w 204"/>
                <a:gd name="T33" fmla="*/ 190 h 198"/>
                <a:gd name="T34" fmla="*/ 48 w 204"/>
                <a:gd name="T35" fmla="*/ 179 h 198"/>
                <a:gd name="T36" fmla="*/ 21 w 204"/>
                <a:gd name="T37" fmla="*/ 152 h 198"/>
                <a:gd name="T38" fmla="*/ 8 w 204"/>
                <a:gd name="T39" fmla="*/ 127 h 198"/>
                <a:gd name="T40" fmla="*/ 4 w 204"/>
                <a:gd name="T41" fmla="*/ 108 h 198"/>
                <a:gd name="T42" fmla="*/ 6 w 204"/>
                <a:gd name="T43" fmla="*/ 81 h 198"/>
                <a:gd name="T44" fmla="*/ 15 w 204"/>
                <a:gd name="T45" fmla="*/ 48 h 198"/>
                <a:gd name="T46" fmla="*/ 37 w 204"/>
                <a:gd name="T47" fmla="*/ 23 h 198"/>
                <a:gd name="T48" fmla="*/ 63 w 204"/>
                <a:gd name="T49" fmla="*/ 6 h 198"/>
                <a:gd name="T50" fmla="*/ 73 w 204"/>
                <a:gd name="T51" fmla="*/ 0 h 198"/>
                <a:gd name="T52" fmla="*/ 58 w 204"/>
                <a:gd name="T53" fmla="*/ 6 h 198"/>
                <a:gd name="T54" fmla="*/ 48 w 204"/>
                <a:gd name="T55" fmla="*/ 10 h 198"/>
                <a:gd name="T56" fmla="*/ 44 w 204"/>
                <a:gd name="T57" fmla="*/ 16 h 198"/>
                <a:gd name="T58" fmla="*/ 35 w 204"/>
                <a:gd name="T59" fmla="*/ 23 h 198"/>
                <a:gd name="T60" fmla="*/ 17 w 204"/>
                <a:gd name="T61" fmla="*/ 41 h 198"/>
                <a:gd name="T62" fmla="*/ 4 w 204"/>
                <a:gd name="T63" fmla="*/ 68 h 198"/>
                <a:gd name="T64" fmla="*/ 0 w 204"/>
                <a:gd name="T65" fmla="*/ 87 h 198"/>
                <a:gd name="T66" fmla="*/ 0 w 204"/>
                <a:gd name="T67" fmla="*/ 108 h 198"/>
                <a:gd name="T68" fmla="*/ 4 w 204"/>
                <a:gd name="T69" fmla="*/ 127 h 198"/>
                <a:gd name="T70" fmla="*/ 17 w 204"/>
                <a:gd name="T71" fmla="*/ 154 h 198"/>
                <a:gd name="T72" fmla="*/ 44 w 204"/>
                <a:gd name="T73" fmla="*/ 181 h 198"/>
                <a:gd name="T74" fmla="*/ 71 w 204"/>
                <a:gd name="T75" fmla="*/ 194 h 198"/>
                <a:gd name="T76" fmla="*/ 92 w 204"/>
                <a:gd name="T77" fmla="*/ 198 h 198"/>
                <a:gd name="T78" fmla="*/ 119 w 204"/>
                <a:gd name="T79" fmla="*/ 198 h 198"/>
                <a:gd name="T80" fmla="*/ 154 w 204"/>
                <a:gd name="T81" fmla="*/ 181 h 198"/>
                <a:gd name="T82" fmla="*/ 179 w 204"/>
                <a:gd name="T83" fmla="*/ 164 h 198"/>
                <a:gd name="T84" fmla="*/ 192 w 204"/>
                <a:gd name="T85" fmla="*/ 146 h 198"/>
                <a:gd name="T86" fmla="*/ 200 w 204"/>
                <a:gd name="T87" fmla="*/ 129 h 198"/>
                <a:gd name="T88" fmla="*/ 204 w 204"/>
                <a:gd name="T89" fmla="*/ 108 h 19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4"/>
                <a:gd name="T136" fmla="*/ 0 h 198"/>
                <a:gd name="T137" fmla="*/ 204 w 204"/>
                <a:gd name="T138" fmla="*/ 198 h 19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4" h="198">
                  <a:moveTo>
                    <a:pt x="204" y="96"/>
                  </a:moveTo>
                  <a:lnTo>
                    <a:pt x="204" y="81"/>
                  </a:lnTo>
                  <a:lnTo>
                    <a:pt x="200" y="64"/>
                  </a:lnTo>
                  <a:lnTo>
                    <a:pt x="192" y="50"/>
                  </a:lnTo>
                  <a:lnTo>
                    <a:pt x="184" y="37"/>
                  </a:lnTo>
                  <a:lnTo>
                    <a:pt x="173" y="23"/>
                  </a:lnTo>
                  <a:lnTo>
                    <a:pt x="161" y="14"/>
                  </a:lnTo>
                  <a:lnTo>
                    <a:pt x="148" y="6"/>
                  </a:lnTo>
                  <a:lnTo>
                    <a:pt x="133" y="0"/>
                  </a:lnTo>
                  <a:lnTo>
                    <a:pt x="129" y="0"/>
                  </a:lnTo>
                  <a:lnTo>
                    <a:pt x="127" y="2"/>
                  </a:lnTo>
                  <a:lnTo>
                    <a:pt x="142" y="6"/>
                  </a:lnTo>
                  <a:lnTo>
                    <a:pt x="156" y="14"/>
                  </a:lnTo>
                  <a:lnTo>
                    <a:pt x="169" y="25"/>
                  </a:lnTo>
                  <a:lnTo>
                    <a:pt x="179" y="37"/>
                  </a:lnTo>
                  <a:lnTo>
                    <a:pt x="188" y="50"/>
                  </a:lnTo>
                  <a:lnTo>
                    <a:pt x="194" y="64"/>
                  </a:lnTo>
                  <a:lnTo>
                    <a:pt x="200" y="81"/>
                  </a:lnTo>
                  <a:lnTo>
                    <a:pt x="200" y="96"/>
                  </a:lnTo>
                  <a:lnTo>
                    <a:pt x="200" y="108"/>
                  </a:lnTo>
                  <a:lnTo>
                    <a:pt x="198" y="118"/>
                  </a:lnTo>
                  <a:lnTo>
                    <a:pt x="196" y="127"/>
                  </a:lnTo>
                  <a:lnTo>
                    <a:pt x="192" y="135"/>
                  </a:lnTo>
                  <a:lnTo>
                    <a:pt x="184" y="152"/>
                  </a:lnTo>
                  <a:lnTo>
                    <a:pt x="171" y="167"/>
                  </a:lnTo>
                  <a:lnTo>
                    <a:pt x="157" y="179"/>
                  </a:lnTo>
                  <a:lnTo>
                    <a:pt x="140" y="187"/>
                  </a:lnTo>
                  <a:lnTo>
                    <a:pt x="131" y="190"/>
                  </a:lnTo>
                  <a:lnTo>
                    <a:pt x="123" y="192"/>
                  </a:lnTo>
                  <a:lnTo>
                    <a:pt x="111" y="194"/>
                  </a:lnTo>
                  <a:lnTo>
                    <a:pt x="102" y="194"/>
                  </a:lnTo>
                  <a:lnTo>
                    <a:pt x="92" y="194"/>
                  </a:lnTo>
                  <a:lnTo>
                    <a:pt x="83" y="192"/>
                  </a:lnTo>
                  <a:lnTo>
                    <a:pt x="73" y="190"/>
                  </a:lnTo>
                  <a:lnTo>
                    <a:pt x="63" y="187"/>
                  </a:lnTo>
                  <a:lnTo>
                    <a:pt x="48" y="179"/>
                  </a:lnTo>
                  <a:lnTo>
                    <a:pt x="33" y="167"/>
                  </a:lnTo>
                  <a:lnTo>
                    <a:pt x="21" y="152"/>
                  </a:lnTo>
                  <a:lnTo>
                    <a:pt x="12" y="135"/>
                  </a:lnTo>
                  <a:lnTo>
                    <a:pt x="8" y="127"/>
                  </a:lnTo>
                  <a:lnTo>
                    <a:pt x="6" y="118"/>
                  </a:lnTo>
                  <a:lnTo>
                    <a:pt x="4" y="108"/>
                  </a:lnTo>
                  <a:lnTo>
                    <a:pt x="4" y="96"/>
                  </a:lnTo>
                  <a:lnTo>
                    <a:pt x="6" y="81"/>
                  </a:lnTo>
                  <a:lnTo>
                    <a:pt x="10" y="64"/>
                  </a:lnTo>
                  <a:lnTo>
                    <a:pt x="15" y="48"/>
                  </a:lnTo>
                  <a:lnTo>
                    <a:pt x="25" y="35"/>
                  </a:lnTo>
                  <a:lnTo>
                    <a:pt x="37" y="23"/>
                  </a:lnTo>
                  <a:lnTo>
                    <a:pt x="48" y="14"/>
                  </a:lnTo>
                  <a:lnTo>
                    <a:pt x="63" y="6"/>
                  </a:lnTo>
                  <a:lnTo>
                    <a:pt x="79" y="2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58" y="6"/>
                  </a:lnTo>
                  <a:lnTo>
                    <a:pt x="48" y="10"/>
                  </a:lnTo>
                  <a:lnTo>
                    <a:pt x="48" y="12"/>
                  </a:lnTo>
                  <a:lnTo>
                    <a:pt x="44" y="16"/>
                  </a:lnTo>
                  <a:lnTo>
                    <a:pt x="40" y="20"/>
                  </a:lnTo>
                  <a:lnTo>
                    <a:pt x="35" y="23"/>
                  </a:lnTo>
                  <a:lnTo>
                    <a:pt x="29" y="25"/>
                  </a:lnTo>
                  <a:lnTo>
                    <a:pt x="17" y="41"/>
                  </a:lnTo>
                  <a:lnTo>
                    <a:pt x="8" y="58"/>
                  </a:lnTo>
                  <a:lnTo>
                    <a:pt x="4" y="68"/>
                  </a:lnTo>
                  <a:lnTo>
                    <a:pt x="2" y="77"/>
                  </a:lnTo>
                  <a:lnTo>
                    <a:pt x="0" y="87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2" y="118"/>
                  </a:lnTo>
                  <a:lnTo>
                    <a:pt x="4" y="127"/>
                  </a:lnTo>
                  <a:lnTo>
                    <a:pt x="8" y="137"/>
                  </a:lnTo>
                  <a:lnTo>
                    <a:pt x="17" y="154"/>
                  </a:lnTo>
                  <a:lnTo>
                    <a:pt x="31" y="169"/>
                  </a:lnTo>
                  <a:lnTo>
                    <a:pt x="44" y="181"/>
                  </a:lnTo>
                  <a:lnTo>
                    <a:pt x="62" y="190"/>
                  </a:lnTo>
                  <a:lnTo>
                    <a:pt x="71" y="194"/>
                  </a:lnTo>
                  <a:lnTo>
                    <a:pt x="81" y="196"/>
                  </a:lnTo>
                  <a:lnTo>
                    <a:pt x="92" y="198"/>
                  </a:lnTo>
                  <a:lnTo>
                    <a:pt x="102" y="198"/>
                  </a:lnTo>
                  <a:lnTo>
                    <a:pt x="119" y="198"/>
                  </a:lnTo>
                  <a:lnTo>
                    <a:pt x="134" y="194"/>
                  </a:lnTo>
                  <a:lnTo>
                    <a:pt x="154" y="181"/>
                  </a:lnTo>
                  <a:lnTo>
                    <a:pt x="173" y="171"/>
                  </a:lnTo>
                  <a:lnTo>
                    <a:pt x="179" y="164"/>
                  </a:lnTo>
                  <a:lnTo>
                    <a:pt x="186" y="156"/>
                  </a:lnTo>
                  <a:lnTo>
                    <a:pt x="192" y="146"/>
                  </a:lnTo>
                  <a:lnTo>
                    <a:pt x="196" y="139"/>
                  </a:lnTo>
                  <a:lnTo>
                    <a:pt x="200" y="129"/>
                  </a:lnTo>
                  <a:lnTo>
                    <a:pt x="202" y="118"/>
                  </a:lnTo>
                  <a:lnTo>
                    <a:pt x="204" y="108"/>
                  </a:lnTo>
                  <a:lnTo>
                    <a:pt x="204" y="96"/>
                  </a:lnTo>
                  <a:close/>
                </a:path>
              </a:pathLst>
            </a:custGeom>
            <a:solidFill>
              <a:srgbClr val="AF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92" name="Freeform 1287">
              <a:extLst>
                <a:ext uri="{FF2B5EF4-FFF2-40B4-BE49-F238E27FC236}">
                  <a16:creationId xmlns:a16="http://schemas.microsoft.com/office/drawing/2014/main" id="{E483A1A7-FF82-4DC5-46AF-1C16AEACE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2" y="2489"/>
              <a:ext cx="200" cy="196"/>
            </a:xfrm>
            <a:custGeom>
              <a:avLst/>
              <a:gdLst>
                <a:gd name="T0" fmla="*/ 200 w 200"/>
                <a:gd name="T1" fmla="*/ 81 h 196"/>
                <a:gd name="T2" fmla="*/ 188 w 200"/>
                <a:gd name="T3" fmla="*/ 50 h 196"/>
                <a:gd name="T4" fmla="*/ 169 w 200"/>
                <a:gd name="T5" fmla="*/ 23 h 196"/>
                <a:gd name="T6" fmla="*/ 142 w 200"/>
                <a:gd name="T7" fmla="*/ 6 h 196"/>
                <a:gd name="T8" fmla="*/ 125 w 200"/>
                <a:gd name="T9" fmla="*/ 2 h 196"/>
                <a:gd name="T10" fmla="*/ 136 w 200"/>
                <a:gd name="T11" fmla="*/ 8 h 196"/>
                <a:gd name="T12" fmla="*/ 163 w 200"/>
                <a:gd name="T13" fmla="*/ 25 h 196"/>
                <a:gd name="T14" fmla="*/ 184 w 200"/>
                <a:gd name="T15" fmla="*/ 50 h 196"/>
                <a:gd name="T16" fmla="*/ 196 w 200"/>
                <a:gd name="T17" fmla="*/ 81 h 196"/>
                <a:gd name="T18" fmla="*/ 196 w 200"/>
                <a:gd name="T19" fmla="*/ 106 h 196"/>
                <a:gd name="T20" fmla="*/ 192 w 200"/>
                <a:gd name="T21" fmla="*/ 125 h 196"/>
                <a:gd name="T22" fmla="*/ 180 w 200"/>
                <a:gd name="T23" fmla="*/ 150 h 196"/>
                <a:gd name="T24" fmla="*/ 154 w 200"/>
                <a:gd name="T25" fmla="*/ 177 h 196"/>
                <a:gd name="T26" fmla="*/ 129 w 200"/>
                <a:gd name="T27" fmla="*/ 189 h 196"/>
                <a:gd name="T28" fmla="*/ 109 w 200"/>
                <a:gd name="T29" fmla="*/ 192 h 196"/>
                <a:gd name="T30" fmla="*/ 90 w 200"/>
                <a:gd name="T31" fmla="*/ 192 h 196"/>
                <a:gd name="T32" fmla="*/ 71 w 200"/>
                <a:gd name="T33" fmla="*/ 189 h 196"/>
                <a:gd name="T34" fmla="*/ 46 w 200"/>
                <a:gd name="T35" fmla="*/ 177 h 196"/>
                <a:gd name="T36" fmla="*/ 21 w 200"/>
                <a:gd name="T37" fmla="*/ 150 h 196"/>
                <a:gd name="T38" fmla="*/ 8 w 200"/>
                <a:gd name="T39" fmla="*/ 125 h 196"/>
                <a:gd name="T40" fmla="*/ 4 w 200"/>
                <a:gd name="T41" fmla="*/ 106 h 196"/>
                <a:gd name="T42" fmla="*/ 6 w 200"/>
                <a:gd name="T43" fmla="*/ 79 h 196"/>
                <a:gd name="T44" fmla="*/ 17 w 200"/>
                <a:gd name="T45" fmla="*/ 48 h 196"/>
                <a:gd name="T46" fmla="*/ 38 w 200"/>
                <a:gd name="T47" fmla="*/ 23 h 196"/>
                <a:gd name="T48" fmla="*/ 67 w 200"/>
                <a:gd name="T49" fmla="*/ 6 h 196"/>
                <a:gd name="T50" fmla="*/ 77 w 200"/>
                <a:gd name="T51" fmla="*/ 2 h 196"/>
                <a:gd name="T52" fmla="*/ 56 w 200"/>
                <a:gd name="T53" fmla="*/ 6 h 196"/>
                <a:gd name="T54" fmla="*/ 38 w 200"/>
                <a:gd name="T55" fmla="*/ 20 h 196"/>
                <a:gd name="T56" fmla="*/ 25 w 200"/>
                <a:gd name="T57" fmla="*/ 31 h 196"/>
                <a:gd name="T58" fmla="*/ 13 w 200"/>
                <a:gd name="T59" fmla="*/ 46 h 196"/>
                <a:gd name="T60" fmla="*/ 6 w 200"/>
                <a:gd name="T61" fmla="*/ 66 h 196"/>
                <a:gd name="T62" fmla="*/ 0 w 200"/>
                <a:gd name="T63" fmla="*/ 87 h 196"/>
                <a:gd name="T64" fmla="*/ 0 w 200"/>
                <a:gd name="T65" fmla="*/ 108 h 196"/>
                <a:gd name="T66" fmla="*/ 4 w 200"/>
                <a:gd name="T67" fmla="*/ 127 h 196"/>
                <a:gd name="T68" fmla="*/ 17 w 200"/>
                <a:gd name="T69" fmla="*/ 152 h 196"/>
                <a:gd name="T70" fmla="*/ 44 w 200"/>
                <a:gd name="T71" fmla="*/ 181 h 196"/>
                <a:gd name="T72" fmla="*/ 71 w 200"/>
                <a:gd name="T73" fmla="*/ 192 h 196"/>
                <a:gd name="T74" fmla="*/ 90 w 200"/>
                <a:gd name="T75" fmla="*/ 196 h 196"/>
                <a:gd name="T76" fmla="*/ 111 w 200"/>
                <a:gd name="T77" fmla="*/ 196 h 196"/>
                <a:gd name="T78" fmla="*/ 132 w 200"/>
                <a:gd name="T79" fmla="*/ 192 h 196"/>
                <a:gd name="T80" fmla="*/ 154 w 200"/>
                <a:gd name="T81" fmla="*/ 181 h 196"/>
                <a:gd name="T82" fmla="*/ 173 w 200"/>
                <a:gd name="T83" fmla="*/ 167 h 196"/>
                <a:gd name="T84" fmla="*/ 186 w 200"/>
                <a:gd name="T85" fmla="*/ 150 h 196"/>
                <a:gd name="T86" fmla="*/ 194 w 200"/>
                <a:gd name="T87" fmla="*/ 131 h 196"/>
                <a:gd name="T88" fmla="*/ 200 w 200"/>
                <a:gd name="T89" fmla="*/ 108 h 19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0"/>
                <a:gd name="T136" fmla="*/ 0 h 196"/>
                <a:gd name="T137" fmla="*/ 200 w 200"/>
                <a:gd name="T138" fmla="*/ 196 h 19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0" h="196">
                  <a:moveTo>
                    <a:pt x="200" y="96"/>
                  </a:moveTo>
                  <a:lnTo>
                    <a:pt x="200" y="81"/>
                  </a:lnTo>
                  <a:lnTo>
                    <a:pt x="196" y="64"/>
                  </a:lnTo>
                  <a:lnTo>
                    <a:pt x="188" y="50"/>
                  </a:lnTo>
                  <a:lnTo>
                    <a:pt x="180" y="37"/>
                  </a:lnTo>
                  <a:lnTo>
                    <a:pt x="169" y="23"/>
                  </a:lnTo>
                  <a:lnTo>
                    <a:pt x="157" y="14"/>
                  </a:lnTo>
                  <a:lnTo>
                    <a:pt x="142" y="6"/>
                  </a:lnTo>
                  <a:lnTo>
                    <a:pt x="127" y="0"/>
                  </a:lnTo>
                  <a:lnTo>
                    <a:pt x="125" y="2"/>
                  </a:lnTo>
                  <a:lnTo>
                    <a:pt x="121" y="2"/>
                  </a:lnTo>
                  <a:lnTo>
                    <a:pt x="136" y="8"/>
                  </a:lnTo>
                  <a:lnTo>
                    <a:pt x="152" y="16"/>
                  </a:lnTo>
                  <a:lnTo>
                    <a:pt x="163" y="25"/>
                  </a:lnTo>
                  <a:lnTo>
                    <a:pt x="175" y="37"/>
                  </a:lnTo>
                  <a:lnTo>
                    <a:pt x="184" y="50"/>
                  </a:lnTo>
                  <a:lnTo>
                    <a:pt x="190" y="64"/>
                  </a:lnTo>
                  <a:lnTo>
                    <a:pt x="196" y="81"/>
                  </a:lnTo>
                  <a:lnTo>
                    <a:pt x="196" y="96"/>
                  </a:lnTo>
                  <a:lnTo>
                    <a:pt x="196" y="106"/>
                  </a:lnTo>
                  <a:lnTo>
                    <a:pt x="194" y="116"/>
                  </a:lnTo>
                  <a:lnTo>
                    <a:pt x="192" y="125"/>
                  </a:lnTo>
                  <a:lnTo>
                    <a:pt x="188" y="135"/>
                  </a:lnTo>
                  <a:lnTo>
                    <a:pt x="180" y="150"/>
                  </a:lnTo>
                  <a:lnTo>
                    <a:pt x="169" y="166"/>
                  </a:lnTo>
                  <a:lnTo>
                    <a:pt x="154" y="177"/>
                  </a:lnTo>
                  <a:lnTo>
                    <a:pt x="138" y="187"/>
                  </a:lnTo>
                  <a:lnTo>
                    <a:pt x="129" y="189"/>
                  </a:lnTo>
                  <a:lnTo>
                    <a:pt x="119" y="190"/>
                  </a:lnTo>
                  <a:lnTo>
                    <a:pt x="109" y="192"/>
                  </a:lnTo>
                  <a:lnTo>
                    <a:pt x="100" y="192"/>
                  </a:lnTo>
                  <a:lnTo>
                    <a:pt x="90" y="192"/>
                  </a:lnTo>
                  <a:lnTo>
                    <a:pt x="81" y="190"/>
                  </a:lnTo>
                  <a:lnTo>
                    <a:pt x="71" y="189"/>
                  </a:lnTo>
                  <a:lnTo>
                    <a:pt x="63" y="187"/>
                  </a:lnTo>
                  <a:lnTo>
                    <a:pt x="46" y="177"/>
                  </a:lnTo>
                  <a:lnTo>
                    <a:pt x="33" y="166"/>
                  </a:lnTo>
                  <a:lnTo>
                    <a:pt x="21" y="150"/>
                  </a:lnTo>
                  <a:lnTo>
                    <a:pt x="12" y="135"/>
                  </a:lnTo>
                  <a:lnTo>
                    <a:pt x="8" y="125"/>
                  </a:lnTo>
                  <a:lnTo>
                    <a:pt x="6" y="116"/>
                  </a:lnTo>
                  <a:lnTo>
                    <a:pt x="4" y="106"/>
                  </a:lnTo>
                  <a:lnTo>
                    <a:pt x="4" y="96"/>
                  </a:lnTo>
                  <a:lnTo>
                    <a:pt x="6" y="79"/>
                  </a:lnTo>
                  <a:lnTo>
                    <a:pt x="10" y="64"/>
                  </a:lnTo>
                  <a:lnTo>
                    <a:pt x="17" y="48"/>
                  </a:lnTo>
                  <a:lnTo>
                    <a:pt x="27" y="35"/>
                  </a:lnTo>
                  <a:lnTo>
                    <a:pt x="38" y="23"/>
                  </a:lnTo>
                  <a:lnTo>
                    <a:pt x="52" y="14"/>
                  </a:lnTo>
                  <a:lnTo>
                    <a:pt x="67" y="6"/>
                  </a:lnTo>
                  <a:lnTo>
                    <a:pt x="83" y="2"/>
                  </a:lnTo>
                  <a:lnTo>
                    <a:pt x="77" y="2"/>
                  </a:lnTo>
                  <a:lnTo>
                    <a:pt x="71" y="0"/>
                  </a:lnTo>
                  <a:lnTo>
                    <a:pt x="56" y="6"/>
                  </a:lnTo>
                  <a:lnTo>
                    <a:pt x="44" y="14"/>
                  </a:lnTo>
                  <a:lnTo>
                    <a:pt x="38" y="20"/>
                  </a:lnTo>
                  <a:lnTo>
                    <a:pt x="33" y="23"/>
                  </a:lnTo>
                  <a:lnTo>
                    <a:pt x="25" y="31"/>
                  </a:lnTo>
                  <a:lnTo>
                    <a:pt x="19" y="39"/>
                  </a:lnTo>
                  <a:lnTo>
                    <a:pt x="13" y="46"/>
                  </a:lnTo>
                  <a:lnTo>
                    <a:pt x="10" y="56"/>
                  </a:lnTo>
                  <a:lnTo>
                    <a:pt x="6" y="66"/>
                  </a:lnTo>
                  <a:lnTo>
                    <a:pt x="2" y="75"/>
                  </a:lnTo>
                  <a:lnTo>
                    <a:pt x="0" y="87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2" y="118"/>
                  </a:lnTo>
                  <a:lnTo>
                    <a:pt x="4" y="127"/>
                  </a:lnTo>
                  <a:lnTo>
                    <a:pt x="8" y="137"/>
                  </a:lnTo>
                  <a:lnTo>
                    <a:pt x="17" y="152"/>
                  </a:lnTo>
                  <a:lnTo>
                    <a:pt x="29" y="167"/>
                  </a:lnTo>
                  <a:lnTo>
                    <a:pt x="44" y="181"/>
                  </a:lnTo>
                  <a:lnTo>
                    <a:pt x="61" y="189"/>
                  </a:lnTo>
                  <a:lnTo>
                    <a:pt x="71" y="192"/>
                  </a:lnTo>
                  <a:lnTo>
                    <a:pt x="81" y="194"/>
                  </a:lnTo>
                  <a:lnTo>
                    <a:pt x="90" y="196"/>
                  </a:lnTo>
                  <a:lnTo>
                    <a:pt x="100" y="196"/>
                  </a:lnTo>
                  <a:lnTo>
                    <a:pt x="111" y="196"/>
                  </a:lnTo>
                  <a:lnTo>
                    <a:pt x="121" y="194"/>
                  </a:lnTo>
                  <a:lnTo>
                    <a:pt x="132" y="192"/>
                  </a:lnTo>
                  <a:lnTo>
                    <a:pt x="142" y="189"/>
                  </a:lnTo>
                  <a:lnTo>
                    <a:pt x="154" y="181"/>
                  </a:lnTo>
                  <a:lnTo>
                    <a:pt x="165" y="173"/>
                  </a:lnTo>
                  <a:lnTo>
                    <a:pt x="173" y="167"/>
                  </a:lnTo>
                  <a:lnTo>
                    <a:pt x="178" y="158"/>
                  </a:lnTo>
                  <a:lnTo>
                    <a:pt x="186" y="150"/>
                  </a:lnTo>
                  <a:lnTo>
                    <a:pt x="190" y="141"/>
                  </a:lnTo>
                  <a:lnTo>
                    <a:pt x="194" y="131"/>
                  </a:lnTo>
                  <a:lnTo>
                    <a:pt x="198" y="119"/>
                  </a:lnTo>
                  <a:lnTo>
                    <a:pt x="200" y="108"/>
                  </a:lnTo>
                  <a:lnTo>
                    <a:pt x="200" y="96"/>
                  </a:lnTo>
                  <a:close/>
                </a:path>
              </a:pathLst>
            </a:custGeom>
            <a:solidFill>
              <a:srgbClr val="B0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93" name="Freeform 1288">
              <a:extLst>
                <a:ext uri="{FF2B5EF4-FFF2-40B4-BE49-F238E27FC236}">
                  <a16:creationId xmlns:a16="http://schemas.microsoft.com/office/drawing/2014/main" id="{7832D5A2-EAD3-C3D8-52CE-C9D3D5FDC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" y="2491"/>
              <a:ext cx="196" cy="192"/>
            </a:xfrm>
            <a:custGeom>
              <a:avLst/>
              <a:gdLst>
                <a:gd name="T0" fmla="*/ 196 w 196"/>
                <a:gd name="T1" fmla="*/ 79 h 192"/>
                <a:gd name="T2" fmla="*/ 184 w 196"/>
                <a:gd name="T3" fmla="*/ 48 h 192"/>
                <a:gd name="T4" fmla="*/ 165 w 196"/>
                <a:gd name="T5" fmla="*/ 23 h 192"/>
                <a:gd name="T6" fmla="*/ 138 w 196"/>
                <a:gd name="T7" fmla="*/ 4 h 192"/>
                <a:gd name="T8" fmla="*/ 119 w 196"/>
                <a:gd name="T9" fmla="*/ 0 h 192"/>
                <a:gd name="T10" fmla="*/ 130 w 196"/>
                <a:gd name="T11" fmla="*/ 6 h 192"/>
                <a:gd name="T12" fmla="*/ 159 w 196"/>
                <a:gd name="T13" fmla="*/ 23 h 192"/>
                <a:gd name="T14" fmla="*/ 180 w 196"/>
                <a:gd name="T15" fmla="*/ 46 h 192"/>
                <a:gd name="T16" fmla="*/ 192 w 196"/>
                <a:gd name="T17" fmla="*/ 77 h 192"/>
                <a:gd name="T18" fmla="*/ 190 w 196"/>
                <a:gd name="T19" fmla="*/ 114 h 192"/>
                <a:gd name="T20" fmla="*/ 176 w 196"/>
                <a:gd name="T21" fmla="*/ 148 h 192"/>
                <a:gd name="T22" fmla="*/ 152 w 196"/>
                <a:gd name="T23" fmla="*/ 173 h 192"/>
                <a:gd name="T24" fmla="*/ 117 w 196"/>
                <a:gd name="T25" fmla="*/ 187 h 192"/>
                <a:gd name="T26" fmla="*/ 79 w 196"/>
                <a:gd name="T27" fmla="*/ 187 h 192"/>
                <a:gd name="T28" fmla="*/ 46 w 196"/>
                <a:gd name="T29" fmla="*/ 173 h 192"/>
                <a:gd name="T30" fmla="*/ 19 w 196"/>
                <a:gd name="T31" fmla="*/ 148 h 192"/>
                <a:gd name="T32" fmla="*/ 6 w 196"/>
                <a:gd name="T33" fmla="*/ 114 h 192"/>
                <a:gd name="T34" fmla="*/ 6 w 196"/>
                <a:gd name="T35" fmla="*/ 77 h 192"/>
                <a:gd name="T36" fmla="*/ 17 w 196"/>
                <a:gd name="T37" fmla="*/ 44 h 192"/>
                <a:gd name="T38" fmla="*/ 40 w 196"/>
                <a:gd name="T39" fmla="*/ 19 h 192"/>
                <a:gd name="T40" fmla="*/ 71 w 196"/>
                <a:gd name="T41" fmla="*/ 4 h 192"/>
                <a:gd name="T42" fmla="*/ 82 w 196"/>
                <a:gd name="T43" fmla="*/ 0 h 192"/>
                <a:gd name="T44" fmla="*/ 59 w 196"/>
                <a:gd name="T45" fmla="*/ 4 h 192"/>
                <a:gd name="T46" fmla="*/ 33 w 196"/>
                <a:gd name="T47" fmla="*/ 21 h 192"/>
                <a:gd name="T48" fmla="*/ 11 w 196"/>
                <a:gd name="T49" fmla="*/ 46 h 192"/>
                <a:gd name="T50" fmla="*/ 2 w 196"/>
                <a:gd name="T51" fmla="*/ 79 h 192"/>
                <a:gd name="T52" fmla="*/ 0 w 196"/>
                <a:gd name="T53" fmla="*/ 106 h 192"/>
                <a:gd name="T54" fmla="*/ 4 w 196"/>
                <a:gd name="T55" fmla="*/ 125 h 192"/>
                <a:gd name="T56" fmla="*/ 17 w 196"/>
                <a:gd name="T57" fmla="*/ 150 h 192"/>
                <a:gd name="T58" fmla="*/ 44 w 196"/>
                <a:gd name="T59" fmla="*/ 177 h 192"/>
                <a:gd name="T60" fmla="*/ 69 w 196"/>
                <a:gd name="T61" fmla="*/ 188 h 192"/>
                <a:gd name="T62" fmla="*/ 88 w 196"/>
                <a:gd name="T63" fmla="*/ 192 h 192"/>
                <a:gd name="T64" fmla="*/ 107 w 196"/>
                <a:gd name="T65" fmla="*/ 192 h 192"/>
                <a:gd name="T66" fmla="*/ 127 w 196"/>
                <a:gd name="T67" fmla="*/ 188 h 192"/>
                <a:gd name="T68" fmla="*/ 153 w 196"/>
                <a:gd name="T69" fmla="*/ 177 h 192"/>
                <a:gd name="T70" fmla="*/ 180 w 196"/>
                <a:gd name="T71" fmla="*/ 150 h 192"/>
                <a:gd name="T72" fmla="*/ 192 w 196"/>
                <a:gd name="T73" fmla="*/ 125 h 192"/>
                <a:gd name="T74" fmla="*/ 196 w 196"/>
                <a:gd name="T75" fmla="*/ 106 h 19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6"/>
                <a:gd name="T115" fmla="*/ 0 h 192"/>
                <a:gd name="T116" fmla="*/ 196 w 196"/>
                <a:gd name="T117" fmla="*/ 192 h 19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6" h="192">
                  <a:moveTo>
                    <a:pt x="196" y="94"/>
                  </a:moveTo>
                  <a:lnTo>
                    <a:pt x="196" y="79"/>
                  </a:lnTo>
                  <a:lnTo>
                    <a:pt x="190" y="62"/>
                  </a:lnTo>
                  <a:lnTo>
                    <a:pt x="184" y="48"/>
                  </a:lnTo>
                  <a:lnTo>
                    <a:pt x="175" y="35"/>
                  </a:lnTo>
                  <a:lnTo>
                    <a:pt x="165" y="23"/>
                  </a:lnTo>
                  <a:lnTo>
                    <a:pt x="152" y="12"/>
                  </a:lnTo>
                  <a:lnTo>
                    <a:pt x="138" y="4"/>
                  </a:lnTo>
                  <a:lnTo>
                    <a:pt x="123" y="0"/>
                  </a:lnTo>
                  <a:lnTo>
                    <a:pt x="119" y="0"/>
                  </a:lnTo>
                  <a:lnTo>
                    <a:pt x="113" y="2"/>
                  </a:lnTo>
                  <a:lnTo>
                    <a:pt x="130" y="6"/>
                  </a:lnTo>
                  <a:lnTo>
                    <a:pt x="146" y="14"/>
                  </a:lnTo>
                  <a:lnTo>
                    <a:pt x="159" y="23"/>
                  </a:lnTo>
                  <a:lnTo>
                    <a:pt x="171" y="33"/>
                  </a:lnTo>
                  <a:lnTo>
                    <a:pt x="180" y="46"/>
                  </a:lnTo>
                  <a:lnTo>
                    <a:pt x="186" y="62"/>
                  </a:lnTo>
                  <a:lnTo>
                    <a:pt x="192" y="77"/>
                  </a:lnTo>
                  <a:lnTo>
                    <a:pt x="192" y="94"/>
                  </a:lnTo>
                  <a:lnTo>
                    <a:pt x="190" y="114"/>
                  </a:lnTo>
                  <a:lnTo>
                    <a:pt x="186" y="131"/>
                  </a:lnTo>
                  <a:lnTo>
                    <a:pt x="176" y="148"/>
                  </a:lnTo>
                  <a:lnTo>
                    <a:pt x="165" y="162"/>
                  </a:lnTo>
                  <a:lnTo>
                    <a:pt x="152" y="173"/>
                  </a:lnTo>
                  <a:lnTo>
                    <a:pt x="134" y="183"/>
                  </a:lnTo>
                  <a:lnTo>
                    <a:pt x="117" y="187"/>
                  </a:lnTo>
                  <a:lnTo>
                    <a:pt x="98" y="188"/>
                  </a:lnTo>
                  <a:lnTo>
                    <a:pt x="79" y="187"/>
                  </a:lnTo>
                  <a:lnTo>
                    <a:pt x="61" y="183"/>
                  </a:lnTo>
                  <a:lnTo>
                    <a:pt x="46" y="173"/>
                  </a:lnTo>
                  <a:lnTo>
                    <a:pt x="31" y="162"/>
                  </a:lnTo>
                  <a:lnTo>
                    <a:pt x="19" y="148"/>
                  </a:lnTo>
                  <a:lnTo>
                    <a:pt x="11" y="131"/>
                  </a:lnTo>
                  <a:lnTo>
                    <a:pt x="6" y="114"/>
                  </a:lnTo>
                  <a:lnTo>
                    <a:pt x="4" y="94"/>
                  </a:lnTo>
                  <a:lnTo>
                    <a:pt x="6" y="77"/>
                  </a:lnTo>
                  <a:lnTo>
                    <a:pt x="10" y="60"/>
                  </a:lnTo>
                  <a:lnTo>
                    <a:pt x="17" y="44"/>
                  </a:lnTo>
                  <a:lnTo>
                    <a:pt x="29" y="31"/>
                  </a:lnTo>
                  <a:lnTo>
                    <a:pt x="40" y="19"/>
                  </a:lnTo>
                  <a:lnTo>
                    <a:pt x="56" y="10"/>
                  </a:lnTo>
                  <a:lnTo>
                    <a:pt x="71" y="4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5" y="0"/>
                  </a:lnTo>
                  <a:lnTo>
                    <a:pt x="59" y="4"/>
                  </a:lnTo>
                  <a:lnTo>
                    <a:pt x="44" y="12"/>
                  </a:lnTo>
                  <a:lnTo>
                    <a:pt x="33" y="21"/>
                  </a:lnTo>
                  <a:lnTo>
                    <a:pt x="21" y="33"/>
                  </a:lnTo>
                  <a:lnTo>
                    <a:pt x="11" y="46"/>
                  </a:lnTo>
                  <a:lnTo>
                    <a:pt x="6" y="62"/>
                  </a:lnTo>
                  <a:lnTo>
                    <a:pt x="2" y="79"/>
                  </a:lnTo>
                  <a:lnTo>
                    <a:pt x="0" y="94"/>
                  </a:lnTo>
                  <a:lnTo>
                    <a:pt x="0" y="106"/>
                  </a:lnTo>
                  <a:lnTo>
                    <a:pt x="2" y="116"/>
                  </a:lnTo>
                  <a:lnTo>
                    <a:pt x="4" y="125"/>
                  </a:lnTo>
                  <a:lnTo>
                    <a:pt x="8" y="133"/>
                  </a:lnTo>
                  <a:lnTo>
                    <a:pt x="17" y="150"/>
                  </a:lnTo>
                  <a:lnTo>
                    <a:pt x="29" y="165"/>
                  </a:lnTo>
                  <a:lnTo>
                    <a:pt x="44" y="177"/>
                  </a:lnTo>
                  <a:lnTo>
                    <a:pt x="59" y="185"/>
                  </a:lnTo>
                  <a:lnTo>
                    <a:pt x="69" y="188"/>
                  </a:lnTo>
                  <a:lnTo>
                    <a:pt x="79" y="190"/>
                  </a:lnTo>
                  <a:lnTo>
                    <a:pt x="88" y="192"/>
                  </a:lnTo>
                  <a:lnTo>
                    <a:pt x="98" y="192"/>
                  </a:lnTo>
                  <a:lnTo>
                    <a:pt x="107" y="192"/>
                  </a:lnTo>
                  <a:lnTo>
                    <a:pt x="119" y="190"/>
                  </a:lnTo>
                  <a:lnTo>
                    <a:pt x="127" y="188"/>
                  </a:lnTo>
                  <a:lnTo>
                    <a:pt x="136" y="185"/>
                  </a:lnTo>
                  <a:lnTo>
                    <a:pt x="153" y="177"/>
                  </a:lnTo>
                  <a:lnTo>
                    <a:pt x="167" y="165"/>
                  </a:lnTo>
                  <a:lnTo>
                    <a:pt x="180" y="150"/>
                  </a:lnTo>
                  <a:lnTo>
                    <a:pt x="188" y="133"/>
                  </a:lnTo>
                  <a:lnTo>
                    <a:pt x="192" y="125"/>
                  </a:lnTo>
                  <a:lnTo>
                    <a:pt x="194" y="116"/>
                  </a:lnTo>
                  <a:lnTo>
                    <a:pt x="196" y="106"/>
                  </a:lnTo>
                  <a:lnTo>
                    <a:pt x="196" y="94"/>
                  </a:lnTo>
                  <a:close/>
                </a:path>
              </a:pathLst>
            </a:custGeom>
            <a:solidFill>
              <a:srgbClr val="B2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94" name="Freeform 1289">
              <a:extLst>
                <a:ext uri="{FF2B5EF4-FFF2-40B4-BE49-F238E27FC236}">
                  <a16:creationId xmlns:a16="http://schemas.microsoft.com/office/drawing/2014/main" id="{08598188-2C71-EE80-8BEB-52F99CEF65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86" y="2491"/>
              <a:ext cx="192" cy="190"/>
            </a:xfrm>
            <a:custGeom>
              <a:avLst/>
              <a:gdLst>
                <a:gd name="T0" fmla="*/ 192 w 192"/>
                <a:gd name="T1" fmla="*/ 79 h 190"/>
                <a:gd name="T2" fmla="*/ 180 w 192"/>
                <a:gd name="T3" fmla="*/ 48 h 190"/>
                <a:gd name="T4" fmla="*/ 159 w 192"/>
                <a:gd name="T5" fmla="*/ 23 h 190"/>
                <a:gd name="T6" fmla="*/ 132 w 192"/>
                <a:gd name="T7" fmla="*/ 6 h 190"/>
                <a:gd name="T8" fmla="*/ 111 w 192"/>
                <a:gd name="T9" fmla="*/ 2 h 190"/>
                <a:gd name="T10" fmla="*/ 92 w 192"/>
                <a:gd name="T11" fmla="*/ 2 h 190"/>
                <a:gd name="T12" fmla="*/ 63 w 192"/>
                <a:gd name="T13" fmla="*/ 4 h 190"/>
                <a:gd name="T14" fmla="*/ 34 w 192"/>
                <a:gd name="T15" fmla="*/ 21 h 190"/>
                <a:gd name="T16" fmla="*/ 13 w 192"/>
                <a:gd name="T17" fmla="*/ 46 h 190"/>
                <a:gd name="T18" fmla="*/ 2 w 192"/>
                <a:gd name="T19" fmla="*/ 77 h 190"/>
                <a:gd name="T20" fmla="*/ 0 w 192"/>
                <a:gd name="T21" fmla="*/ 104 h 190"/>
                <a:gd name="T22" fmla="*/ 4 w 192"/>
                <a:gd name="T23" fmla="*/ 123 h 190"/>
                <a:gd name="T24" fmla="*/ 17 w 192"/>
                <a:gd name="T25" fmla="*/ 148 h 190"/>
                <a:gd name="T26" fmla="*/ 42 w 192"/>
                <a:gd name="T27" fmla="*/ 175 h 190"/>
                <a:gd name="T28" fmla="*/ 67 w 192"/>
                <a:gd name="T29" fmla="*/ 187 h 190"/>
                <a:gd name="T30" fmla="*/ 86 w 192"/>
                <a:gd name="T31" fmla="*/ 190 h 190"/>
                <a:gd name="T32" fmla="*/ 105 w 192"/>
                <a:gd name="T33" fmla="*/ 190 h 190"/>
                <a:gd name="T34" fmla="*/ 125 w 192"/>
                <a:gd name="T35" fmla="*/ 187 h 190"/>
                <a:gd name="T36" fmla="*/ 150 w 192"/>
                <a:gd name="T37" fmla="*/ 175 h 190"/>
                <a:gd name="T38" fmla="*/ 176 w 192"/>
                <a:gd name="T39" fmla="*/ 148 h 190"/>
                <a:gd name="T40" fmla="*/ 188 w 192"/>
                <a:gd name="T41" fmla="*/ 123 h 190"/>
                <a:gd name="T42" fmla="*/ 192 w 192"/>
                <a:gd name="T43" fmla="*/ 104 h 190"/>
                <a:gd name="T44" fmla="*/ 188 w 192"/>
                <a:gd name="T45" fmla="*/ 94 h 190"/>
                <a:gd name="T46" fmla="*/ 182 w 192"/>
                <a:gd name="T47" fmla="*/ 131 h 190"/>
                <a:gd name="T48" fmla="*/ 161 w 192"/>
                <a:gd name="T49" fmla="*/ 160 h 190"/>
                <a:gd name="T50" fmla="*/ 132 w 192"/>
                <a:gd name="T51" fmla="*/ 181 h 190"/>
                <a:gd name="T52" fmla="*/ 96 w 192"/>
                <a:gd name="T53" fmla="*/ 187 h 190"/>
                <a:gd name="T54" fmla="*/ 59 w 192"/>
                <a:gd name="T55" fmla="*/ 181 h 190"/>
                <a:gd name="T56" fmla="*/ 31 w 192"/>
                <a:gd name="T57" fmla="*/ 160 h 190"/>
                <a:gd name="T58" fmla="*/ 11 w 192"/>
                <a:gd name="T59" fmla="*/ 131 h 190"/>
                <a:gd name="T60" fmla="*/ 4 w 192"/>
                <a:gd name="T61" fmla="*/ 94 h 190"/>
                <a:gd name="T62" fmla="*/ 11 w 192"/>
                <a:gd name="T63" fmla="*/ 60 h 190"/>
                <a:gd name="T64" fmla="*/ 31 w 192"/>
                <a:gd name="T65" fmla="*/ 29 h 190"/>
                <a:gd name="T66" fmla="*/ 59 w 192"/>
                <a:gd name="T67" fmla="*/ 10 h 190"/>
                <a:gd name="T68" fmla="*/ 96 w 192"/>
                <a:gd name="T69" fmla="*/ 2 h 190"/>
                <a:gd name="T70" fmla="*/ 132 w 192"/>
                <a:gd name="T71" fmla="*/ 10 h 190"/>
                <a:gd name="T72" fmla="*/ 161 w 192"/>
                <a:gd name="T73" fmla="*/ 29 h 190"/>
                <a:gd name="T74" fmla="*/ 182 w 192"/>
                <a:gd name="T75" fmla="*/ 60 h 190"/>
                <a:gd name="T76" fmla="*/ 188 w 192"/>
                <a:gd name="T77" fmla="*/ 94 h 19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92"/>
                <a:gd name="T118" fmla="*/ 0 h 190"/>
                <a:gd name="T119" fmla="*/ 192 w 192"/>
                <a:gd name="T120" fmla="*/ 190 h 19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92" h="190">
                  <a:moveTo>
                    <a:pt x="192" y="94"/>
                  </a:moveTo>
                  <a:lnTo>
                    <a:pt x="192" y="79"/>
                  </a:lnTo>
                  <a:lnTo>
                    <a:pt x="186" y="62"/>
                  </a:lnTo>
                  <a:lnTo>
                    <a:pt x="180" y="48"/>
                  </a:lnTo>
                  <a:lnTo>
                    <a:pt x="171" y="35"/>
                  </a:lnTo>
                  <a:lnTo>
                    <a:pt x="159" y="23"/>
                  </a:lnTo>
                  <a:lnTo>
                    <a:pt x="148" y="14"/>
                  </a:lnTo>
                  <a:lnTo>
                    <a:pt x="132" y="6"/>
                  </a:lnTo>
                  <a:lnTo>
                    <a:pt x="117" y="0"/>
                  </a:lnTo>
                  <a:lnTo>
                    <a:pt x="111" y="2"/>
                  </a:lnTo>
                  <a:lnTo>
                    <a:pt x="103" y="2"/>
                  </a:lnTo>
                  <a:lnTo>
                    <a:pt x="92" y="2"/>
                  </a:lnTo>
                  <a:lnTo>
                    <a:pt x="79" y="0"/>
                  </a:lnTo>
                  <a:lnTo>
                    <a:pt x="63" y="4"/>
                  </a:lnTo>
                  <a:lnTo>
                    <a:pt x="48" y="12"/>
                  </a:lnTo>
                  <a:lnTo>
                    <a:pt x="34" y="21"/>
                  </a:lnTo>
                  <a:lnTo>
                    <a:pt x="23" y="33"/>
                  </a:lnTo>
                  <a:lnTo>
                    <a:pt x="13" y="46"/>
                  </a:lnTo>
                  <a:lnTo>
                    <a:pt x="6" y="62"/>
                  </a:lnTo>
                  <a:lnTo>
                    <a:pt x="2" y="77"/>
                  </a:lnTo>
                  <a:lnTo>
                    <a:pt x="0" y="94"/>
                  </a:lnTo>
                  <a:lnTo>
                    <a:pt x="0" y="104"/>
                  </a:lnTo>
                  <a:lnTo>
                    <a:pt x="2" y="114"/>
                  </a:lnTo>
                  <a:lnTo>
                    <a:pt x="4" y="123"/>
                  </a:lnTo>
                  <a:lnTo>
                    <a:pt x="8" y="133"/>
                  </a:lnTo>
                  <a:lnTo>
                    <a:pt x="17" y="148"/>
                  </a:lnTo>
                  <a:lnTo>
                    <a:pt x="29" y="164"/>
                  </a:lnTo>
                  <a:lnTo>
                    <a:pt x="42" y="175"/>
                  </a:lnTo>
                  <a:lnTo>
                    <a:pt x="59" y="185"/>
                  </a:lnTo>
                  <a:lnTo>
                    <a:pt x="67" y="187"/>
                  </a:lnTo>
                  <a:lnTo>
                    <a:pt x="77" y="188"/>
                  </a:lnTo>
                  <a:lnTo>
                    <a:pt x="86" y="190"/>
                  </a:lnTo>
                  <a:lnTo>
                    <a:pt x="96" y="190"/>
                  </a:lnTo>
                  <a:lnTo>
                    <a:pt x="105" y="190"/>
                  </a:lnTo>
                  <a:lnTo>
                    <a:pt x="115" y="188"/>
                  </a:lnTo>
                  <a:lnTo>
                    <a:pt x="125" y="187"/>
                  </a:lnTo>
                  <a:lnTo>
                    <a:pt x="134" y="185"/>
                  </a:lnTo>
                  <a:lnTo>
                    <a:pt x="150" y="175"/>
                  </a:lnTo>
                  <a:lnTo>
                    <a:pt x="165" y="164"/>
                  </a:lnTo>
                  <a:lnTo>
                    <a:pt x="176" y="148"/>
                  </a:lnTo>
                  <a:lnTo>
                    <a:pt x="184" y="133"/>
                  </a:lnTo>
                  <a:lnTo>
                    <a:pt x="188" y="123"/>
                  </a:lnTo>
                  <a:lnTo>
                    <a:pt x="190" y="114"/>
                  </a:lnTo>
                  <a:lnTo>
                    <a:pt x="192" y="104"/>
                  </a:lnTo>
                  <a:lnTo>
                    <a:pt x="192" y="94"/>
                  </a:lnTo>
                  <a:close/>
                  <a:moveTo>
                    <a:pt x="188" y="94"/>
                  </a:moveTo>
                  <a:lnTo>
                    <a:pt x="186" y="114"/>
                  </a:lnTo>
                  <a:lnTo>
                    <a:pt x="182" y="131"/>
                  </a:lnTo>
                  <a:lnTo>
                    <a:pt x="173" y="146"/>
                  </a:lnTo>
                  <a:lnTo>
                    <a:pt x="161" y="160"/>
                  </a:lnTo>
                  <a:lnTo>
                    <a:pt x="148" y="171"/>
                  </a:lnTo>
                  <a:lnTo>
                    <a:pt x="132" y="181"/>
                  </a:lnTo>
                  <a:lnTo>
                    <a:pt x="115" y="187"/>
                  </a:lnTo>
                  <a:lnTo>
                    <a:pt x="96" y="187"/>
                  </a:lnTo>
                  <a:lnTo>
                    <a:pt x="77" y="187"/>
                  </a:lnTo>
                  <a:lnTo>
                    <a:pt x="59" y="181"/>
                  </a:lnTo>
                  <a:lnTo>
                    <a:pt x="44" y="171"/>
                  </a:lnTo>
                  <a:lnTo>
                    <a:pt x="31" y="160"/>
                  </a:lnTo>
                  <a:lnTo>
                    <a:pt x="19" y="146"/>
                  </a:lnTo>
                  <a:lnTo>
                    <a:pt x="11" y="131"/>
                  </a:lnTo>
                  <a:lnTo>
                    <a:pt x="6" y="114"/>
                  </a:lnTo>
                  <a:lnTo>
                    <a:pt x="4" y="94"/>
                  </a:lnTo>
                  <a:lnTo>
                    <a:pt x="6" y="77"/>
                  </a:lnTo>
                  <a:lnTo>
                    <a:pt x="11" y="60"/>
                  </a:lnTo>
                  <a:lnTo>
                    <a:pt x="19" y="43"/>
                  </a:lnTo>
                  <a:lnTo>
                    <a:pt x="31" y="29"/>
                  </a:lnTo>
                  <a:lnTo>
                    <a:pt x="44" y="18"/>
                  </a:lnTo>
                  <a:lnTo>
                    <a:pt x="59" y="10"/>
                  </a:lnTo>
                  <a:lnTo>
                    <a:pt x="77" y="4"/>
                  </a:lnTo>
                  <a:lnTo>
                    <a:pt x="96" y="2"/>
                  </a:lnTo>
                  <a:lnTo>
                    <a:pt x="115" y="4"/>
                  </a:lnTo>
                  <a:lnTo>
                    <a:pt x="132" y="10"/>
                  </a:lnTo>
                  <a:lnTo>
                    <a:pt x="148" y="18"/>
                  </a:lnTo>
                  <a:lnTo>
                    <a:pt x="161" y="29"/>
                  </a:lnTo>
                  <a:lnTo>
                    <a:pt x="173" y="43"/>
                  </a:lnTo>
                  <a:lnTo>
                    <a:pt x="182" y="60"/>
                  </a:lnTo>
                  <a:lnTo>
                    <a:pt x="186" y="77"/>
                  </a:lnTo>
                  <a:lnTo>
                    <a:pt x="188" y="94"/>
                  </a:lnTo>
                  <a:close/>
                </a:path>
              </a:pathLst>
            </a:custGeom>
            <a:solidFill>
              <a:srgbClr val="B3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95" name="Freeform 1290">
              <a:extLst>
                <a:ext uri="{FF2B5EF4-FFF2-40B4-BE49-F238E27FC236}">
                  <a16:creationId xmlns:a16="http://schemas.microsoft.com/office/drawing/2014/main" id="{D6F3D7D8-ACFC-9D7D-520E-9C2EAF4DB2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88" y="2491"/>
              <a:ext cx="188" cy="188"/>
            </a:xfrm>
            <a:custGeom>
              <a:avLst/>
              <a:gdLst>
                <a:gd name="T0" fmla="*/ 188 w 188"/>
                <a:gd name="T1" fmla="*/ 77 h 188"/>
                <a:gd name="T2" fmla="*/ 176 w 188"/>
                <a:gd name="T3" fmla="*/ 46 h 188"/>
                <a:gd name="T4" fmla="*/ 155 w 188"/>
                <a:gd name="T5" fmla="*/ 23 h 188"/>
                <a:gd name="T6" fmla="*/ 126 w 188"/>
                <a:gd name="T7" fmla="*/ 6 h 188"/>
                <a:gd name="T8" fmla="*/ 105 w 188"/>
                <a:gd name="T9" fmla="*/ 2 h 188"/>
                <a:gd name="T10" fmla="*/ 94 w 188"/>
                <a:gd name="T11" fmla="*/ 2 h 188"/>
                <a:gd name="T12" fmla="*/ 67 w 188"/>
                <a:gd name="T13" fmla="*/ 4 h 188"/>
                <a:gd name="T14" fmla="*/ 36 w 188"/>
                <a:gd name="T15" fmla="*/ 19 h 188"/>
                <a:gd name="T16" fmla="*/ 13 w 188"/>
                <a:gd name="T17" fmla="*/ 44 h 188"/>
                <a:gd name="T18" fmla="*/ 2 w 188"/>
                <a:gd name="T19" fmla="*/ 77 h 188"/>
                <a:gd name="T20" fmla="*/ 2 w 188"/>
                <a:gd name="T21" fmla="*/ 114 h 188"/>
                <a:gd name="T22" fmla="*/ 15 w 188"/>
                <a:gd name="T23" fmla="*/ 148 h 188"/>
                <a:gd name="T24" fmla="*/ 42 w 188"/>
                <a:gd name="T25" fmla="*/ 173 h 188"/>
                <a:gd name="T26" fmla="*/ 75 w 188"/>
                <a:gd name="T27" fmla="*/ 187 h 188"/>
                <a:gd name="T28" fmla="*/ 113 w 188"/>
                <a:gd name="T29" fmla="*/ 187 h 188"/>
                <a:gd name="T30" fmla="*/ 148 w 188"/>
                <a:gd name="T31" fmla="*/ 173 h 188"/>
                <a:gd name="T32" fmla="*/ 172 w 188"/>
                <a:gd name="T33" fmla="*/ 148 h 188"/>
                <a:gd name="T34" fmla="*/ 186 w 188"/>
                <a:gd name="T35" fmla="*/ 114 h 188"/>
                <a:gd name="T36" fmla="*/ 184 w 188"/>
                <a:gd name="T37" fmla="*/ 94 h 188"/>
                <a:gd name="T38" fmla="*/ 178 w 188"/>
                <a:gd name="T39" fmla="*/ 131 h 188"/>
                <a:gd name="T40" fmla="*/ 159 w 188"/>
                <a:gd name="T41" fmla="*/ 160 h 188"/>
                <a:gd name="T42" fmla="*/ 130 w 188"/>
                <a:gd name="T43" fmla="*/ 179 h 188"/>
                <a:gd name="T44" fmla="*/ 94 w 188"/>
                <a:gd name="T45" fmla="*/ 185 h 188"/>
                <a:gd name="T46" fmla="*/ 59 w 188"/>
                <a:gd name="T47" fmla="*/ 179 h 188"/>
                <a:gd name="T48" fmla="*/ 30 w 188"/>
                <a:gd name="T49" fmla="*/ 160 h 188"/>
                <a:gd name="T50" fmla="*/ 11 w 188"/>
                <a:gd name="T51" fmla="*/ 131 h 188"/>
                <a:gd name="T52" fmla="*/ 4 w 188"/>
                <a:gd name="T53" fmla="*/ 94 h 188"/>
                <a:gd name="T54" fmla="*/ 11 w 188"/>
                <a:gd name="T55" fmla="*/ 60 h 188"/>
                <a:gd name="T56" fmla="*/ 30 w 188"/>
                <a:gd name="T57" fmla="*/ 31 h 188"/>
                <a:gd name="T58" fmla="*/ 59 w 188"/>
                <a:gd name="T59" fmla="*/ 12 h 188"/>
                <a:gd name="T60" fmla="*/ 94 w 188"/>
                <a:gd name="T61" fmla="*/ 4 h 188"/>
                <a:gd name="T62" fmla="*/ 130 w 188"/>
                <a:gd name="T63" fmla="*/ 12 h 188"/>
                <a:gd name="T64" fmla="*/ 159 w 188"/>
                <a:gd name="T65" fmla="*/ 31 h 188"/>
                <a:gd name="T66" fmla="*/ 178 w 188"/>
                <a:gd name="T67" fmla="*/ 60 h 188"/>
                <a:gd name="T68" fmla="*/ 184 w 188"/>
                <a:gd name="T69" fmla="*/ 94 h 18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88"/>
                <a:gd name="T106" fmla="*/ 0 h 188"/>
                <a:gd name="T107" fmla="*/ 188 w 188"/>
                <a:gd name="T108" fmla="*/ 188 h 18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88" h="188">
                  <a:moveTo>
                    <a:pt x="188" y="94"/>
                  </a:moveTo>
                  <a:lnTo>
                    <a:pt x="188" y="77"/>
                  </a:lnTo>
                  <a:lnTo>
                    <a:pt x="182" y="62"/>
                  </a:lnTo>
                  <a:lnTo>
                    <a:pt x="176" y="46"/>
                  </a:lnTo>
                  <a:lnTo>
                    <a:pt x="167" y="33"/>
                  </a:lnTo>
                  <a:lnTo>
                    <a:pt x="155" y="23"/>
                  </a:lnTo>
                  <a:lnTo>
                    <a:pt x="142" y="14"/>
                  </a:lnTo>
                  <a:lnTo>
                    <a:pt x="126" y="6"/>
                  </a:lnTo>
                  <a:lnTo>
                    <a:pt x="109" y="2"/>
                  </a:lnTo>
                  <a:lnTo>
                    <a:pt x="105" y="2"/>
                  </a:lnTo>
                  <a:lnTo>
                    <a:pt x="101" y="2"/>
                  </a:lnTo>
                  <a:lnTo>
                    <a:pt x="94" y="2"/>
                  </a:lnTo>
                  <a:lnTo>
                    <a:pt x="84" y="0"/>
                  </a:lnTo>
                  <a:lnTo>
                    <a:pt x="67" y="4"/>
                  </a:lnTo>
                  <a:lnTo>
                    <a:pt x="52" y="10"/>
                  </a:lnTo>
                  <a:lnTo>
                    <a:pt x="36" y="19"/>
                  </a:lnTo>
                  <a:lnTo>
                    <a:pt x="25" y="31"/>
                  </a:lnTo>
                  <a:lnTo>
                    <a:pt x="13" y="44"/>
                  </a:lnTo>
                  <a:lnTo>
                    <a:pt x="6" y="60"/>
                  </a:lnTo>
                  <a:lnTo>
                    <a:pt x="2" y="77"/>
                  </a:lnTo>
                  <a:lnTo>
                    <a:pt x="0" y="94"/>
                  </a:lnTo>
                  <a:lnTo>
                    <a:pt x="2" y="114"/>
                  </a:lnTo>
                  <a:lnTo>
                    <a:pt x="7" y="131"/>
                  </a:lnTo>
                  <a:lnTo>
                    <a:pt x="15" y="148"/>
                  </a:lnTo>
                  <a:lnTo>
                    <a:pt x="27" y="162"/>
                  </a:lnTo>
                  <a:lnTo>
                    <a:pt x="42" y="173"/>
                  </a:lnTo>
                  <a:lnTo>
                    <a:pt x="57" y="183"/>
                  </a:lnTo>
                  <a:lnTo>
                    <a:pt x="75" y="187"/>
                  </a:lnTo>
                  <a:lnTo>
                    <a:pt x="94" y="188"/>
                  </a:lnTo>
                  <a:lnTo>
                    <a:pt x="113" y="187"/>
                  </a:lnTo>
                  <a:lnTo>
                    <a:pt x="130" y="183"/>
                  </a:lnTo>
                  <a:lnTo>
                    <a:pt x="148" y="173"/>
                  </a:lnTo>
                  <a:lnTo>
                    <a:pt x="161" y="162"/>
                  </a:lnTo>
                  <a:lnTo>
                    <a:pt x="172" y="148"/>
                  </a:lnTo>
                  <a:lnTo>
                    <a:pt x="182" y="131"/>
                  </a:lnTo>
                  <a:lnTo>
                    <a:pt x="186" y="114"/>
                  </a:lnTo>
                  <a:lnTo>
                    <a:pt x="188" y="94"/>
                  </a:lnTo>
                  <a:close/>
                  <a:moveTo>
                    <a:pt x="184" y="94"/>
                  </a:moveTo>
                  <a:lnTo>
                    <a:pt x="182" y="114"/>
                  </a:lnTo>
                  <a:lnTo>
                    <a:pt x="178" y="131"/>
                  </a:lnTo>
                  <a:lnTo>
                    <a:pt x="169" y="146"/>
                  </a:lnTo>
                  <a:lnTo>
                    <a:pt x="159" y="160"/>
                  </a:lnTo>
                  <a:lnTo>
                    <a:pt x="146" y="169"/>
                  </a:lnTo>
                  <a:lnTo>
                    <a:pt x="130" y="179"/>
                  </a:lnTo>
                  <a:lnTo>
                    <a:pt x="113" y="185"/>
                  </a:lnTo>
                  <a:lnTo>
                    <a:pt x="94" y="185"/>
                  </a:lnTo>
                  <a:lnTo>
                    <a:pt x="77" y="185"/>
                  </a:lnTo>
                  <a:lnTo>
                    <a:pt x="59" y="179"/>
                  </a:lnTo>
                  <a:lnTo>
                    <a:pt x="44" y="169"/>
                  </a:lnTo>
                  <a:lnTo>
                    <a:pt x="30" y="160"/>
                  </a:lnTo>
                  <a:lnTo>
                    <a:pt x="19" y="146"/>
                  </a:lnTo>
                  <a:lnTo>
                    <a:pt x="11" y="131"/>
                  </a:lnTo>
                  <a:lnTo>
                    <a:pt x="6" y="114"/>
                  </a:lnTo>
                  <a:lnTo>
                    <a:pt x="4" y="94"/>
                  </a:lnTo>
                  <a:lnTo>
                    <a:pt x="6" y="77"/>
                  </a:lnTo>
                  <a:lnTo>
                    <a:pt x="11" y="60"/>
                  </a:lnTo>
                  <a:lnTo>
                    <a:pt x="19" y="44"/>
                  </a:lnTo>
                  <a:lnTo>
                    <a:pt x="30" y="31"/>
                  </a:lnTo>
                  <a:lnTo>
                    <a:pt x="44" y="19"/>
                  </a:lnTo>
                  <a:lnTo>
                    <a:pt x="59" y="12"/>
                  </a:lnTo>
                  <a:lnTo>
                    <a:pt x="77" y="6"/>
                  </a:lnTo>
                  <a:lnTo>
                    <a:pt x="94" y="4"/>
                  </a:lnTo>
                  <a:lnTo>
                    <a:pt x="113" y="6"/>
                  </a:lnTo>
                  <a:lnTo>
                    <a:pt x="130" y="12"/>
                  </a:lnTo>
                  <a:lnTo>
                    <a:pt x="146" y="19"/>
                  </a:lnTo>
                  <a:lnTo>
                    <a:pt x="159" y="31"/>
                  </a:lnTo>
                  <a:lnTo>
                    <a:pt x="169" y="44"/>
                  </a:lnTo>
                  <a:lnTo>
                    <a:pt x="178" y="60"/>
                  </a:lnTo>
                  <a:lnTo>
                    <a:pt x="182" y="77"/>
                  </a:lnTo>
                  <a:lnTo>
                    <a:pt x="184" y="94"/>
                  </a:lnTo>
                  <a:close/>
                </a:path>
              </a:pathLst>
            </a:custGeom>
            <a:solidFill>
              <a:srgbClr val="B4B4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96" name="Freeform 1291">
              <a:extLst>
                <a:ext uri="{FF2B5EF4-FFF2-40B4-BE49-F238E27FC236}">
                  <a16:creationId xmlns:a16="http://schemas.microsoft.com/office/drawing/2014/main" id="{EE8C3911-B944-0A3E-D417-7845A115D4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90" y="2493"/>
              <a:ext cx="184" cy="185"/>
            </a:xfrm>
            <a:custGeom>
              <a:avLst/>
              <a:gdLst>
                <a:gd name="T0" fmla="*/ 182 w 184"/>
                <a:gd name="T1" fmla="*/ 75 h 185"/>
                <a:gd name="T2" fmla="*/ 169 w 184"/>
                <a:gd name="T3" fmla="*/ 41 h 185"/>
                <a:gd name="T4" fmla="*/ 144 w 184"/>
                <a:gd name="T5" fmla="*/ 16 h 185"/>
                <a:gd name="T6" fmla="*/ 111 w 184"/>
                <a:gd name="T7" fmla="*/ 2 h 185"/>
                <a:gd name="T8" fmla="*/ 73 w 184"/>
                <a:gd name="T9" fmla="*/ 2 h 185"/>
                <a:gd name="T10" fmla="*/ 40 w 184"/>
                <a:gd name="T11" fmla="*/ 16 h 185"/>
                <a:gd name="T12" fmla="*/ 15 w 184"/>
                <a:gd name="T13" fmla="*/ 41 h 185"/>
                <a:gd name="T14" fmla="*/ 2 w 184"/>
                <a:gd name="T15" fmla="*/ 75 h 185"/>
                <a:gd name="T16" fmla="*/ 2 w 184"/>
                <a:gd name="T17" fmla="*/ 112 h 185"/>
                <a:gd name="T18" fmla="*/ 15 w 184"/>
                <a:gd name="T19" fmla="*/ 144 h 185"/>
                <a:gd name="T20" fmla="*/ 40 w 184"/>
                <a:gd name="T21" fmla="*/ 169 h 185"/>
                <a:gd name="T22" fmla="*/ 73 w 184"/>
                <a:gd name="T23" fmla="*/ 185 h 185"/>
                <a:gd name="T24" fmla="*/ 111 w 184"/>
                <a:gd name="T25" fmla="*/ 185 h 185"/>
                <a:gd name="T26" fmla="*/ 144 w 184"/>
                <a:gd name="T27" fmla="*/ 169 h 185"/>
                <a:gd name="T28" fmla="*/ 169 w 184"/>
                <a:gd name="T29" fmla="*/ 144 h 185"/>
                <a:gd name="T30" fmla="*/ 182 w 184"/>
                <a:gd name="T31" fmla="*/ 112 h 185"/>
                <a:gd name="T32" fmla="*/ 180 w 184"/>
                <a:gd name="T33" fmla="*/ 92 h 185"/>
                <a:gd name="T34" fmla="*/ 174 w 184"/>
                <a:gd name="T35" fmla="*/ 127 h 185"/>
                <a:gd name="T36" fmla="*/ 155 w 184"/>
                <a:gd name="T37" fmla="*/ 156 h 185"/>
                <a:gd name="T38" fmla="*/ 126 w 184"/>
                <a:gd name="T39" fmla="*/ 175 h 185"/>
                <a:gd name="T40" fmla="*/ 92 w 184"/>
                <a:gd name="T41" fmla="*/ 181 h 185"/>
                <a:gd name="T42" fmla="*/ 57 w 184"/>
                <a:gd name="T43" fmla="*/ 175 h 185"/>
                <a:gd name="T44" fmla="*/ 30 w 184"/>
                <a:gd name="T45" fmla="*/ 156 h 185"/>
                <a:gd name="T46" fmla="*/ 11 w 184"/>
                <a:gd name="T47" fmla="*/ 127 h 185"/>
                <a:gd name="T48" fmla="*/ 4 w 184"/>
                <a:gd name="T49" fmla="*/ 92 h 185"/>
                <a:gd name="T50" fmla="*/ 11 w 184"/>
                <a:gd name="T51" fmla="*/ 58 h 185"/>
                <a:gd name="T52" fmla="*/ 30 w 184"/>
                <a:gd name="T53" fmla="*/ 31 h 185"/>
                <a:gd name="T54" fmla="*/ 57 w 184"/>
                <a:gd name="T55" fmla="*/ 12 h 185"/>
                <a:gd name="T56" fmla="*/ 92 w 184"/>
                <a:gd name="T57" fmla="*/ 4 h 185"/>
                <a:gd name="T58" fmla="*/ 126 w 184"/>
                <a:gd name="T59" fmla="*/ 12 h 185"/>
                <a:gd name="T60" fmla="*/ 155 w 184"/>
                <a:gd name="T61" fmla="*/ 31 h 185"/>
                <a:gd name="T62" fmla="*/ 174 w 184"/>
                <a:gd name="T63" fmla="*/ 58 h 185"/>
                <a:gd name="T64" fmla="*/ 180 w 184"/>
                <a:gd name="T65" fmla="*/ 92 h 1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4"/>
                <a:gd name="T100" fmla="*/ 0 h 185"/>
                <a:gd name="T101" fmla="*/ 184 w 184"/>
                <a:gd name="T102" fmla="*/ 185 h 18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4" h="185">
                  <a:moveTo>
                    <a:pt x="184" y="92"/>
                  </a:moveTo>
                  <a:lnTo>
                    <a:pt x="182" y="75"/>
                  </a:lnTo>
                  <a:lnTo>
                    <a:pt x="178" y="58"/>
                  </a:lnTo>
                  <a:lnTo>
                    <a:pt x="169" y="41"/>
                  </a:lnTo>
                  <a:lnTo>
                    <a:pt x="157" y="27"/>
                  </a:lnTo>
                  <a:lnTo>
                    <a:pt x="144" y="16"/>
                  </a:lnTo>
                  <a:lnTo>
                    <a:pt x="128" y="8"/>
                  </a:lnTo>
                  <a:lnTo>
                    <a:pt x="111" y="2"/>
                  </a:lnTo>
                  <a:lnTo>
                    <a:pt x="92" y="0"/>
                  </a:lnTo>
                  <a:lnTo>
                    <a:pt x="73" y="2"/>
                  </a:lnTo>
                  <a:lnTo>
                    <a:pt x="55" y="8"/>
                  </a:lnTo>
                  <a:lnTo>
                    <a:pt x="40" y="16"/>
                  </a:lnTo>
                  <a:lnTo>
                    <a:pt x="27" y="27"/>
                  </a:lnTo>
                  <a:lnTo>
                    <a:pt x="15" y="41"/>
                  </a:lnTo>
                  <a:lnTo>
                    <a:pt x="7" y="58"/>
                  </a:lnTo>
                  <a:lnTo>
                    <a:pt x="2" y="75"/>
                  </a:lnTo>
                  <a:lnTo>
                    <a:pt x="0" y="92"/>
                  </a:lnTo>
                  <a:lnTo>
                    <a:pt x="2" y="112"/>
                  </a:lnTo>
                  <a:lnTo>
                    <a:pt x="7" y="129"/>
                  </a:lnTo>
                  <a:lnTo>
                    <a:pt x="15" y="144"/>
                  </a:lnTo>
                  <a:lnTo>
                    <a:pt x="27" y="158"/>
                  </a:lnTo>
                  <a:lnTo>
                    <a:pt x="40" y="169"/>
                  </a:lnTo>
                  <a:lnTo>
                    <a:pt x="55" y="179"/>
                  </a:lnTo>
                  <a:lnTo>
                    <a:pt x="73" y="185"/>
                  </a:lnTo>
                  <a:lnTo>
                    <a:pt x="92" y="185"/>
                  </a:lnTo>
                  <a:lnTo>
                    <a:pt x="111" y="185"/>
                  </a:lnTo>
                  <a:lnTo>
                    <a:pt x="128" y="179"/>
                  </a:lnTo>
                  <a:lnTo>
                    <a:pt x="144" y="169"/>
                  </a:lnTo>
                  <a:lnTo>
                    <a:pt x="157" y="158"/>
                  </a:lnTo>
                  <a:lnTo>
                    <a:pt x="169" y="144"/>
                  </a:lnTo>
                  <a:lnTo>
                    <a:pt x="178" y="129"/>
                  </a:lnTo>
                  <a:lnTo>
                    <a:pt x="182" y="112"/>
                  </a:lnTo>
                  <a:lnTo>
                    <a:pt x="184" y="92"/>
                  </a:lnTo>
                  <a:close/>
                  <a:moveTo>
                    <a:pt x="180" y="92"/>
                  </a:moveTo>
                  <a:lnTo>
                    <a:pt x="178" y="112"/>
                  </a:lnTo>
                  <a:lnTo>
                    <a:pt x="174" y="127"/>
                  </a:lnTo>
                  <a:lnTo>
                    <a:pt x="165" y="142"/>
                  </a:lnTo>
                  <a:lnTo>
                    <a:pt x="155" y="156"/>
                  </a:lnTo>
                  <a:lnTo>
                    <a:pt x="142" y="167"/>
                  </a:lnTo>
                  <a:lnTo>
                    <a:pt x="126" y="175"/>
                  </a:lnTo>
                  <a:lnTo>
                    <a:pt x="109" y="181"/>
                  </a:lnTo>
                  <a:lnTo>
                    <a:pt x="92" y="181"/>
                  </a:lnTo>
                  <a:lnTo>
                    <a:pt x="75" y="181"/>
                  </a:lnTo>
                  <a:lnTo>
                    <a:pt x="57" y="175"/>
                  </a:lnTo>
                  <a:lnTo>
                    <a:pt x="42" y="167"/>
                  </a:lnTo>
                  <a:lnTo>
                    <a:pt x="30" y="156"/>
                  </a:lnTo>
                  <a:lnTo>
                    <a:pt x="19" y="142"/>
                  </a:lnTo>
                  <a:lnTo>
                    <a:pt x="11" y="127"/>
                  </a:lnTo>
                  <a:lnTo>
                    <a:pt x="5" y="112"/>
                  </a:lnTo>
                  <a:lnTo>
                    <a:pt x="4" y="92"/>
                  </a:lnTo>
                  <a:lnTo>
                    <a:pt x="5" y="75"/>
                  </a:lnTo>
                  <a:lnTo>
                    <a:pt x="11" y="58"/>
                  </a:lnTo>
                  <a:lnTo>
                    <a:pt x="19" y="44"/>
                  </a:lnTo>
                  <a:lnTo>
                    <a:pt x="30" y="31"/>
                  </a:lnTo>
                  <a:lnTo>
                    <a:pt x="42" y="19"/>
                  </a:lnTo>
                  <a:lnTo>
                    <a:pt x="57" y="12"/>
                  </a:lnTo>
                  <a:lnTo>
                    <a:pt x="75" y="6"/>
                  </a:lnTo>
                  <a:lnTo>
                    <a:pt x="92" y="4"/>
                  </a:lnTo>
                  <a:lnTo>
                    <a:pt x="109" y="6"/>
                  </a:lnTo>
                  <a:lnTo>
                    <a:pt x="126" y="12"/>
                  </a:lnTo>
                  <a:lnTo>
                    <a:pt x="142" y="19"/>
                  </a:lnTo>
                  <a:lnTo>
                    <a:pt x="155" y="31"/>
                  </a:lnTo>
                  <a:lnTo>
                    <a:pt x="165" y="44"/>
                  </a:lnTo>
                  <a:lnTo>
                    <a:pt x="174" y="58"/>
                  </a:lnTo>
                  <a:lnTo>
                    <a:pt x="178" y="75"/>
                  </a:lnTo>
                  <a:lnTo>
                    <a:pt x="180" y="92"/>
                  </a:lnTo>
                  <a:close/>
                </a:path>
              </a:pathLst>
            </a:custGeom>
            <a:solidFill>
              <a:srgbClr val="B6B6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97" name="Freeform 1292">
              <a:extLst>
                <a:ext uri="{FF2B5EF4-FFF2-40B4-BE49-F238E27FC236}">
                  <a16:creationId xmlns:a16="http://schemas.microsoft.com/office/drawing/2014/main" id="{C0B84516-2E66-6D75-BA81-EA2AC8CC18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92" y="2495"/>
              <a:ext cx="180" cy="181"/>
            </a:xfrm>
            <a:custGeom>
              <a:avLst/>
              <a:gdLst>
                <a:gd name="T0" fmla="*/ 178 w 180"/>
                <a:gd name="T1" fmla="*/ 73 h 181"/>
                <a:gd name="T2" fmla="*/ 165 w 180"/>
                <a:gd name="T3" fmla="*/ 40 h 181"/>
                <a:gd name="T4" fmla="*/ 142 w 180"/>
                <a:gd name="T5" fmla="*/ 15 h 181"/>
                <a:gd name="T6" fmla="*/ 109 w 180"/>
                <a:gd name="T7" fmla="*/ 2 h 181"/>
                <a:gd name="T8" fmla="*/ 73 w 180"/>
                <a:gd name="T9" fmla="*/ 2 h 181"/>
                <a:gd name="T10" fmla="*/ 40 w 180"/>
                <a:gd name="T11" fmla="*/ 15 h 181"/>
                <a:gd name="T12" fmla="*/ 15 w 180"/>
                <a:gd name="T13" fmla="*/ 40 h 181"/>
                <a:gd name="T14" fmla="*/ 2 w 180"/>
                <a:gd name="T15" fmla="*/ 73 h 181"/>
                <a:gd name="T16" fmla="*/ 2 w 180"/>
                <a:gd name="T17" fmla="*/ 110 h 181"/>
                <a:gd name="T18" fmla="*/ 15 w 180"/>
                <a:gd name="T19" fmla="*/ 142 h 181"/>
                <a:gd name="T20" fmla="*/ 40 w 180"/>
                <a:gd name="T21" fmla="*/ 165 h 181"/>
                <a:gd name="T22" fmla="*/ 73 w 180"/>
                <a:gd name="T23" fmla="*/ 181 h 181"/>
                <a:gd name="T24" fmla="*/ 109 w 180"/>
                <a:gd name="T25" fmla="*/ 181 h 181"/>
                <a:gd name="T26" fmla="*/ 142 w 180"/>
                <a:gd name="T27" fmla="*/ 165 h 181"/>
                <a:gd name="T28" fmla="*/ 165 w 180"/>
                <a:gd name="T29" fmla="*/ 142 h 181"/>
                <a:gd name="T30" fmla="*/ 178 w 180"/>
                <a:gd name="T31" fmla="*/ 110 h 181"/>
                <a:gd name="T32" fmla="*/ 176 w 180"/>
                <a:gd name="T33" fmla="*/ 90 h 181"/>
                <a:gd name="T34" fmla="*/ 170 w 180"/>
                <a:gd name="T35" fmla="*/ 125 h 181"/>
                <a:gd name="T36" fmla="*/ 151 w 180"/>
                <a:gd name="T37" fmla="*/ 152 h 181"/>
                <a:gd name="T38" fmla="*/ 124 w 180"/>
                <a:gd name="T39" fmla="*/ 171 h 181"/>
                <a:gd name="T40" fmla="*/ 90 w 180"/>
                <a:gd name="T41" fmla="*/ 177 h 181"/>
                <a:gd name="T42" fmla="*/ 57 w 180"/>
                <a:gd name="T43" fmla="*/ 171 h 181"/>
                <a:gd name="T44" fmla="*/ 28 w 180"/>
                <a:gd name="T45" fmla="*/ 152 h 181"/>
                <a:gd name="T46" fmla="*/ 11 w 180"/>
                <a:gd name="T47" fmla="*/ 125 h 181"/>
                <a:gd name="T48" fmla="*/ 3 w 180"/>
                <a:gd name="T49" fmla="*/ 90 h 181"/>
                <a:gd name="T50" fmla="*/ 11 w 180"/>
                <a:gd name="T51" fmla="*/ 58 h 181"/>
                <a:gd name="T52" fmla="*/ 28 w 180"/>
                <a:gd name="T53" fmla="*/ 29 h 181"/>
                <a:gd name="T54" fmla="*/ 57 w 180"/>
                <a:gd name="T55" fmla="*/ 12 h 181"/>
                <a:gd name="T56" fmla="*/ 90 w 180"/>
                <a:gd name="T57" fmla="*/ 4 h 181"/>
                <a:gd name="T58" fmla="*/ 124 w 180"/>
                <a:gd name="T59" fmla="*/ 12 h 181"/>
                <a:gd name="T60" fmla="*/ 151 w 180"/>
                <a:gd name="T61" fmla="*/ 29 h 181"/>
                <a:gd name="T62" fmla="*/ 170 w 180"/>
                <a:gd name="T63" fmla="*/ 58 h 181"/>
                <a:gd name="T64" fmla="*/ 176 w 180"/>
                <a:gd name="T65" fmla="*/ 90 h 18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0"/>
                <a:gd name="T100" fmla="*/ 0 h 181"/>
                <a:gd name="T101" fmla="*/ 180 w 180"/>
                <a:gd name="T102" fmla="*/ 181 h 18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0" h="181">
                  <a:moveTo>
                    <a:pt x="180" y="90"/>
                  </a:moveTo>
                  <a:lnTo>
                    <a:pt x="178" y="73"/>
                  </a:lnTo>
                  <a:lnTo>
                    <a:pt x="174" y="56"/>
                  </a:lnTo>
                  <a:lnTo>
                    <a:pt x="165" y="40"/>
                  </a:lnTo>
                  <a:lnTo>
                    <a:pt x="155" y="27"/>
                  </a:lnTo>
                  <a:lnTo>
                    <a:pt x="142" y="15"/>
                  </a:lnTo>
                  <a:lnTo>
                    <a:pt x="126" y="8"/>
                  </a:lnTo>
                  <a:lnTo>
                    <a:pt x="109" y="2"/>
                  </a:lnTo>
                  <a:lnTo>
                    <a:pt x="90" y="0"/>
                  </a:lnTo>
                  <a:lnTo>
                    <a:pt x="73" y="2"/>
                  </a:lnTo>
                  <a:lnTo>
                    <a:pt x="55" y="8"/>
                  </a:lnTo>
                  <a:lnTo>
                    <a:pt x="40" y="15"/>
                  </a:lnTo>
                  <a:lnTo>
                    <a:pt x="26" y="27"/>
                  </a:lnTo>
                  <a:lnTo>
                    <a:pt x="15" y="40"/>
                  </a:lnTo>
                  <a:lnTo>
                    <a:pt x="7" y="56"/>
                  </a:lnTo>
                  <a:lnTo>
                    <a:pt x="2" y="73"/>
                  </a:lnTo>
                  <a:lnTo>
                    <a:pt x="0" y="90"/>
                  </a:lnTo>
                  <a:lnTo>
                    <a:pt x="2" y="110"/>
                  </a:lnTo>
                  <a:lnTo>
                    <a:pt x="7" y="127"/>
                  </a:lnTo>
                  <a:lnTo>
                    <a:pt x="15" y="142"/>
                  </a:lnTo>
                  <a:lnTo>
                    <a:pt x="26" y="156"/>
                  </a:lnTo>
                  <a:lnTo>
                    <a:pt x="40" y="165"/>
                  </a:lnTo>
                  <a:lnTo>
                    <a:pt x="55" y="175"/>
                  </a:lnTo>
                  <a:lnTo>
                    <a:pt x="73" y="181"/>
                  </a:lnTo>
                  <a:lnTo>
                    <a:pt x="90" y="181"/>
                  </a:lnTo>
                  <a:lnTo>
                    <a:pt x="109" y="181"/>
                  </a:lnTo>
                  <a:lnTo>
                    <a:pt x="126" y="175"/>
                  </a:lnTo>
                  <a:lnTo>
                    <a:pt x="142" y="165"/>
                  </a:lnTo>
                  <a:lnTo>
                    <a:pt x="155" y="156"/>
                  </a:lnTo>
                  <a:lnTo>
                    <a:pt x="165" y="142"/>
                  </a:lnTo>
                  <a:lnTo>
                    <a:pt x="174" y="127"/>
                  </a:lnTo>
                  <a:lnTo>
                    <a:pt x="178" y="110"/>
                  </a:lnTo>
                  <a:lnTo>
                    <a:pt x="180" y="90"/>
                  </a:lnTo>
                  <a:close/>
                  <a:moveTo>
                    <a:pt x="176" y="90"/>
                  </a:moveTo>
                  <a:lnTo>
                    <a:pt x="174" y="108"/>
                  </a:lnTo>
                  <a:lnTo>
                    <a:pt x="170" y="125"/>
                  </a:lnTo>
                  <a:lnTo>
                    <a:pt x="163" y="140"/>
                  </a:lnTo>
                  <a:lnTo>
                    <a:pt x="151" y="152"/>
                  </a:lnTo>
                  <a:lnTo>
                    <a:pt x="138" y="163"/>
                  </a:lnTo>
                  <a:lnTo>
                    <a:pt x="124" y="171"/>
                  </a:lnTo>
                  <a:lnTo>
                    <a:pt x="107" y="177"/>
                  </a:lnTo>
                  <a:lnTo>
                    <a:pt x="90" y="177"/>
                  </a:lnTo>
                  <a:lnTo>
                    <a:pt x="73" y="177"/>
                  </a:lnTo>
                  <a:lnTo>
                    <a:pt x="57" y="171"/>
                  </a:lnTo>
                  <a:lnTo>
                    <a:pt x="42" y="163"/>
                  </a:lnTo>
                  <a:lnTo>
                    <a:pt x="28" y="152"/>
                  </a:lnTo>
                  <a:lnTo>
                    <a:pt x="19" y="140"/>
                  </a:lnTo>
                  <a:lnTo>
                    <a:pt x="11" y="125"/>
                  </a:lnTo>
                  <a:lnTo>
                    <a:pt x="5" y="108"/>
                  </a:lnTo>
                  <a:lnTo>
                    <a:pt x="3" y="90"/>
                  </a:lnTo>
                  <a:lnTo>
                    <a:pt x="5" y="73"/>
                  </a:lnTo>
                  <a:lnTo>
                    <a:pt x="11" y="58"/>
                  </a:lnTo>
                  <a:lnTo>
                    <a:pt x="19" y="42"/>
                  </a:lnTo>
                  <a:lnTo>
                    <a:pt x="28" y="29"/>
                  </a:lnTo>
                  <a:lnTo>
                    <a:pt x="42" y="19"/>
                  </a:lnTo>
                  <a:lnTo>
                    <a:pt x="57" y="12"/>
                  </a:lnTo>
                  <a:lnTo>
                    <a:pt x="73" y="6"/>
                  </a:lnTo>
                  <a:lnTo>
                    <a:pt x="90" y="4"/>
                  </a:lnTo>
                  <a:lnTo>
                    <a:pt x="107" y="6"/>
                  </a:lnTo>
                  <a:lnTo>
                    <a:pt x="124" y="12"/>
                  </a:lnTo>
                  <a:lnTo>
                    <a:pt x="138" y="19"/>
                  </a:lnTo>
                  <a:lnTo>
                    <a:pt x="151" y="29"/>
                  </a:lnTo>
                  <a:lnTo>
                    <a:pt x="163" y="42"/>
                  </a:lnTo>
                  <a:lnTo>
                    <a:pt x="170" y="58"/>
                  </a:lnTo>
                  <a:lnTo>
                    <a:pt x="174" y="73"/>
                  </a:lnTo>
                  <a:lnTo>
                    <a:pt x="176" y="90"/>
                  </a:lnTo>
                  <a:close/>
                </a:path>
              </a:pathLst>
            </a:custGeom>
            <a:solidFill>
              <a:srgbClr val="B7B7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98" name="Freeform 1293">
              <a:extLst>
                <a:ext uri="{FF2B5EF4-FFF2-40B4-BE49-F238E27FC236}">
                  <a16:creationId xmlns:a16="http://schemas.microsoft.com/office/drawing/2014/main" id="{A0CAEC42-5BEA-6925-C78B-3006549689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94" y="2497"/>
              <a:ext cx="176" cy="177"/>
            </a:xfrm>
            <a:custGeom>
              <a:avLst/>
              <a:gdLst>
                <a:gd name="T0" fmla="*/ 174 w 176"/>
                <a:gd name="T1" fmla="*/ 71 h 177"/>
                <a:gd name="T2" fmla="*/ 161 w 176"/>
                <a:gd name="T3" fmla="*/ 40 h 177"/>
                <a:gd name="T4" fmla="*/ 138 w 176"/>
                <a:gd name="T5" fmla="*/ 15 h 177"/>
                <a:gd name="T6" fmla="*/ 105 w 176"/>
                <a:gd name="T7" fmla="*/ 2 h 177"/>
                <a:gd name="T8" fmla="*/ 71 w 176"/>
                <a:gd name="T9" fmla="*/ 2 h 177"/>
                <a:gd name="T10" fmla="*/ 38 w 176"/>
                <a:gd name="T11" fmla="*/ 15 h 177"/>
                <a:gd name="T12" fmla="*/ 15 w 176"/>
                <a:gd name="T13" fmla="*/ 40 h 177"/>
                <a:gd name="T14" fmla="*/ 1 w 176"/>
                <a:gd name="T15" fmla="*/ 71 h 177"/>
                <a:gd name="T16" fmla="*/ 1 w 176"/>
                <a:gd name="T17" fmla="*/ 108 h 177"/>
                <a:gd name="T18" fmla="*/ 15 w 176"/>
                <a:gd name="T19" fmla="*/ 138 h 177"/>
                <a:gd name="T20" fmla="*/ 38 w 176"/>
                <a:gd name="T21" fmla="*/ 163 h 177"/>
                <a:gd name="T22" fmla="*/ 71 w 176"/>
                <a:gd name="T23" fmla="*/ 177 h 177"/>
                <a:gd name="T24" fmla="*/ 105 w 176"/>
                <a:gd name="T25" fmla="*/ 177 h 177"/>
                <a:gd name="T26" fmla="*/ 138 w 176"/>
                <a:gd name="T27" fmla="*/ 163 h 177"/>
                <a:gd name="T28" fmla="*/ 161 w 176"/>
                <a:gd name="T29" fmla="*/ 138 h 177"/>
                <a:gd name="T30" fmla="*/ 174 w 176"/>
                <a:gd name="T31" fmla="*/ 108 h 177"/>
                <a:gd name="T32" fmla="*/ 172 w 176"/>
                <a:gd name="T33" fmla="*/ 88 h 177"/>
                <a:gd name="T34" fmla="*/ 166 w 176"/>
                <a:gd name="T35" fmla="*/ 123 h 177"/>
                <a:gd name="T36" fmla="*/ 147 w 176"/>
                <a:gd name="T37" fmla="*/ 150 h 177"/>
                <a:gd name="T38" fmla="*/ 120 w 176"/>
                <a:gd name="T39" fmla="*/ 167 h 177"/>
                <a:gd name="T40" fmla="*/ 88 w 176"/>
                <a:gd name="T41" fmla="*/ 173 h 177"/>
                <a:gd name="T42" fmla="*/ 55 w 176"/>
                <a:gd name="T43" fmla="*/ 167 h 177"/>
                <a:gd name="T44" fmla="*/ 28 w 176"/>
                <a:gd name="T45" fmla="*/ 150 h 177"/>
                <a:gd name="T46" fmla="*/ 9 w 176"/>
                <a:gd name="T47" fmla="*/ 123 h 177"/>
                <a:gd name="T48" fmla="*/ 3 w 176"/>
                <a:gd name="T49" fmla="*/ 88 h 177"/>
                <a:gd name="T50" fmla="*/ 9 w 176"/>
                <a:gd name="T51" fmla="*/ 56 h 177"/>
                <a:gd name="T52" fmla="*/ 28 w 176"/>
                <a:gd name="T53" fmla="*/ 29 h 177"/>
                <a:gd name="T54" fmla="*/ 55 w 176"/>
                <a:gd name="T55" fmla="*/ 12 h 177"/>
                <a:gd name="T56" fmla="*/ 88 w 176"/>
                <a:gd name="T57" fmla="*/ 4 h 177"/>
                <a:gd name="T58" fmla="*/ 120 w 176"/>
                <a:gd name="T59" fmla="*/ 12 h 177"/>
                <a:gd name="T60" fmla="*/ 147 w 176"/>
                <a:gd name="T61" fmla="*/ 29 h 177"/>
                <a:gd name="T62" fmla="*/ 166 w 176"/>
                <a:gd name="T63" fmla="*/ 56 h 177"/>
                <a:gd name="T64" fmla="*/ 172 w 176"/>
                <a:gd name="T65" fmla="*/ 88 h 1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6"/>
                <a:gd name="T100" fmla="*/ 0 h 177"/>
                <a:gd name="T101" fmla="*/ 176 w 176"/>
                <a:gd name="T102" fmla="*/ 177 h 1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6" h="177">
                  <a:moveTo>
                    <a:pt x="176" y="88"/>
                  </a:moveTo>
                  <a:lnTo>
                    <a:pt x="174" y="71"/>
                  </a:lnTo>
                  <a:lnTo>
                    <a:pt x="170" y="54"/>
                  </a:lnTo>
                  <a:lnTo>
                    <a:pt x="161" y="40"/>
                  </a:lnTo>
                  <a:lnTo>
                    <a:pt x="151" y="27"/>
                  </a:lnTo>
                  <a:lnTo>
                    <a:pt x="138" y="15"/>
                  </a:lnTo>
                  <a:lnTo>
                    <a:pt x="122" y="8"/>
                  </a:lnTo>
                  <a:lnTo>
                    <a:pt x="105" y="2"/>
                  </a:lnTo>
                  <a:lnTo>
                    <a:pt x="88" y="0"/>
                  </a:lnTo>
                  <a:lnTo>
                    <a:pt x="71" y="2"/>
                  </a:lnTo>
                  <a:lnTo>
                    <a:pt x="53" y="8"/>
                  </a:lnTo>
                  <a:lnTo>
                    <a:pt x="38" y="15"/>
                  </a:lnTo>
                  <a:lnTo>
                    <a:pt x="26" y="27"/>
                  </a:lnTo>
                  <a:lnTo>
                    <a:pt x="15" y="40"/>
                  </a:lnTo>
                  <a:lnTo>
                    <a:pt x="7" y="54"/>
                  </a:lnTo>
                  <a:lnTo>
                    <a:pt x="1" y="71"/>
                  </a:lnTo>
                  <a:lnTo>
                    <a:pt x="0" y="88"/>
                  </a:lnTo>
                  <a:lnTo>
                    <a:pt x="1" y="108"/>
                  </a:lnTo>
                  <a:lnTo>
                    <a:pt x="7" y="123"/>
                  </a:lnTo>
                  <a:lnTo>
                    <a:pt x="15" y="138"/>
                  </a:lnTo>
                  <a:lnTo>
                    <a:pt x="26" y="152"/>
                  </a:lnTo>
                  <a:lnTo>
                    <a:pt x="38" y="163"/>
                  </a:lnTo>
                  <a:lnTo>
                    <a:pt x="53" y="171"/>
                  </a:lnTo>
                  <a:lnTo>
                    <a:pt x="71" y="177"/>
                  </a:lnTo>
                  <a:lnTo>
                    <a:pt x="88" y="177"/>
                  </a:lnTo>
                  <a:lnTo>
                    <a:pt x="105" y="177"/>
                  </a:lnTo>
                  <a:lnTo>
                    <a:pt x="122" y="171"/>
                  </a:lnTo>
                  <a:lnTo>
                    <a:pt x="138" y="163"/>
                  </a:lnTo>
                  <a:lnTo>
                    <a:pt x="151" y="152"/>
                  </a:lnTo>
                  <a:lnTo>
                    <a:pt x="161" y="138"/>
                  </a:lnTo>
                  <a:lnTo>
                    <a:pt x="170" y="123"/>
                  </a:lnTo>
                  <a:lnTo>
                    <a:pt x="174" y="108"/>
                  </a:lnTo>
                  <a:lnTo>
                    <a:pt x="176" y="88"/>
                  </a:lnTo>
                  <a:close/>
                  <a:moveTo>
                    <a:pt x="172" y="88"/>
                  </a:moveTo>
                  <a:lnTo>
                    <a:pt x="170" y="106"/>
                  </a:lnTo>
                  <a:lnTo>
                    <a:pt x="166" y="123"/>
                  </a:lnTo>
                  <a:lnTo>
                    <a:pt x="159" y="136"/>
                  </a:lnTo>
                  <a:lnTo>
                    <a:pt x="147" y="150"/>
                  </a:lnTo>
                  <a:lnTo>
                    <a:pt x="136" y="159"/>
                  </a:lnTo>
                  <a:lnTo>
                    <a:pt x="120" y="167"/>
                  </a:lnTo>
                  <a:lnTo>
                    <a:pt x="105" y="173"/>
                  </a:lnTo>
                  <a:lnTo>
                    <a:pt x="88" y="173"/>
                  </a:lnTo>
                  <a:lnTo>
                    <a:pt x="71" y="173"/>
                  </a:lnTo>
                  <a:lnTo>
                    <a:pt x="55" y="167"/>
                  </a:lnTo>
                  <a:lnTo>
                    <a:pt x="40" y="159"/>
                  </a:lnTo>
                  <a:lnTo>
                    <a:pt x="28" y="150"/>
                  </a:lnTo>
                  <a:lnTo>
                    <a:pt x="19" y="136"/>
                  </a:lnTo>
                  <a:lnTo>
                    <a:pt x="9" y="123"/>
                  </a:lnTo>
                  <a:lnTo>
                    <a:pt x="5" y="106"/>
                  </a:lnTo>
                  <a:lnTo>
                    <a:pt x="3" y="88"/>
                  </a:lnTo>
                  <a:lnTo>
                    <a:pt x="5" y="71"/>
                  </a:lnTo>
                  <a:lnTo>
                    <a:pt x="9" y="56"/>
                  </a:lnTo>
                  <a:lnTo>
                    <a:pt x="19" y="42"/>
                  </a:lnTo>
                  <a:lnTo>
                    <a:pt x="28" y="29"/>
                  </a:lnTo>
                  <a:lnTo>
                    <a:pt x="40" y="19"/>
                  </a:lnTo>
                  <a:lnTo>
                    <a:pt x="55" y="12"/>
                  </a:lnTo>
                  <a:lnTo>
                    <a:pt x="71" y="6"/>
                  </a:lnTo>
                  <a:lnTo>
                    <a:pt x="88" y="4"/>
                  </a:lnTo>
                  <a:lnTo>
                    <a:pt x="105" y="6"/>
                  </a:lnTo>
                  <a:lnTo>
                    <a:pt x="120" y="12"/>
                  </a:lnTo>
                  <a:lnTo>
                    <a:pt x="136" y="19"/>
                  </a:lnTo>
                  <a:lnTo>
                    <a:pt x="147" y="29"/>
                  </a:lnTo>
                  <a:lnTo>
                    <a:pt x="159" y="42"/>
                  </a:lnTo>
                  <a:lnTo>
                    <a:pt x="166" y="56"/>
                  </a:lnTo>
                  <a:lnTo>
                    <a:pt x="170" y="71"/>
                  </a:lnTo>
                  <a:lnTo>
                    <a:pt x="172" y="88"/>
                  </a:lnTo>
                  <a:close/>
                </a:path>
              </a:pathLst>
            </a:custGeom>
            <a:solidFill>
              <a:srgbClr val="B8B8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99" name="Freeform 1294">
              <a:extLst>
                <a:ext uri="{FF2B5EF4-FFF2-40B4-BE49-F238E27FC236}">
                  <a16:creationId xmlns:a16="http://schemas.microsoft.com/office/drawing/2014/main" id="{592B87D7-8232-8729-F906-CAF5614563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95" y="2499"/>
              <a:ext cx="173" cy="173"/>
            </a:xfrm>
            <a:custGeom>
              <a:avLst/>
              <a:gdLst>
                <a:gd name="T0" fmla="*/ 171 w 173"/>
                <a:gd name="T1" fmla="*/ 69 h 173"/>
                <a:gd name="T2" fmla="*/ 160 w 173"/>
                <a:gd name="T3" fmla="*/ 38 h 173"/>
                <a:gd name="T4" fmla="*/ 135 w 173"/>
                <a:gd name="T5" fmla="*/ 15 h 173"/>
                <a:gd name="T6" fmla="*/ 104 w 173"/>
                <a:gd name="T7" fmla="*/ 2 h 173"/>
                <a:gd name="T8" fmla="*/ 70 w 173"/>
                <a:gd name="T9" fmla="*/ 2 h 173"/>
                <a:gd name="T10" fmla="*/ 39 w 173"/>
                <a:gd name="T11" fmla="*/ 15 h 173"/>
                <a:gd name="T12" fmla="*/ 16 w 173"/>
                <a:gd name="T13" fmla="*/ 38 h 173"/>
                <a:gd name="T14" fmla="*/ 2 w 173"/>
                <a:gd name="T15" fmla="*/ 69 h 173"/>
                <a:gd name="T16" fmla="*/ 2 w 173"/>
                <a:gd name="T17" fmla="*/ 104 h 173"/>
                <a:gd name="T18" fmla="*/ 16 w 173"/>
                <a:gd name="T19" fmla="*/ 136 h 173"/>
                <a:gd name="T20" fmla="*/ 39 w 173"/>
                <a:gd name="T21" fmla="*/ 159 h 173"/>
                <a:gd name="T22" fmla="*/ 70 w 173"/>
                <a:gd name="T23" fmla="*/ 173 h 173"/>
                <a:gd name="T24" fmla="*/ 104 w 173"/>
                <a:gd name="T25" fmla="*/ 173 h 173"/>
                <a:gd name="T26" fmla="*/ 135 w 173"/>
                <a:gd name="T27" fmla="*/ 159 h 173"/>
                <a:gd name="T28" fmla="*/ 160 w 173"/>
                <a:gd name="T29" fmla="*/ 136 h 173"/>
                <a:gd name="T30" fmla="*/ 171 w 173"/>
                <a:gd name="T31" fmla="*/ 104 h 173"/>
                <a:gd name="T32" fmla="*/ 169 w 173"/>
                <a:gd name="T33" fmla="*/ 86 h 173"/>
                <a:gd name="T34" fmla="*/ 164 w 173"/>
                <a:gd name="T35" fmla="*/ 119 h 173"/>
                <a:gd name="T36" fmla="*/ 146 w 173"/>
                <a:gd name="T37" fmla="*/ 146 h 173"/>
                <a:gd name="T38" fmla="*/ 119 w 173"/>
                <a:gd name="T39" fmla="*/ 163 h 173"/>
                <a:gd name="T40" fmla="*/ 87 w 173"/>
                <a:gd name="T41" fmla="*/ 169 h 173"/>
                <a:gd name="T42" fmla="*/ 54 w 173"/>
                <a:gd name="T43" fmla="*/ 163 h 173"/>
                <a:gd name="T44" fmla="*/ 29 w 173"/>
                <a:gd name="T45" fmla="*/ 146 h 173"/>
                <a:gd name="T46" fmla="*/ 10 w 173"/>
                <a:gd name="T47" fmla="*/ 119 h 173"/>
                <a:gd name="T48" fmla="*/ 4 w 173"/>
                <a:gd name="T49" fmla="*/ 86 h 173"/>
                <a:gd name="T50" fmla="*/ 10 w 173"/>
                <a:gd name="T51" fmla="*/ 56 h 173"/>
                <a:gd name="T52" fmla="*/ 29 w 173"/>
                <a:gd name="T53" fmla="*/ 29 h 173"/>
                <a:gd name="T54" fmla="*/ 54 w 173"/>
                <a:gd name="T55" fmla="*/ 11 h 173"/>
                <a:gd name="T56" fmla="*/ 87 w 173"/>
                <a:gd name="T57" fmla="*/ 4 h 173"/>
                <a:gd name="T58" fmla="*/ 119 w 173"/>
                <a:gd name="T59" fmla="*/ 11 h 173"/>
                <a:gd name="T60" fmla="*/ 146 w 173"/>
                <a:gd name="T61" fmla="*/ 29 h 173"/>
                <a:gd name="T62" fmla="*/ 164 w 173"/>
                <a:gd name="T63" fmla="*/ 56 h 173"/>
                <a:gd name="T64" fmla="*/ 169 w 173"/>
                <a:gd name="T65" fmla="*/ 86 h 1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3"/>
                <a:gd name="T100" fmla="*/ 0 h 173"/>
                <a:gd name="T101" fmla="*/ 173 w 173"/>
                <a:gd name="T102" fmla="*/ 173 h 17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3" h="173">
                  <a:moveTo>
                    <a:pt x="173" y="86"/>
                  </a:moveTo>
                  <a:lnTo>
                    <a:pt x="171" y="69"/>
                  </a:lnTo>
                  <a:lnTo>
                    <a:pt x="167" y="54"/>
                  </a:lnTo>
                  <a:lnTo>
                    <a:pt x="160" y="38"/>
                  </a:lnTo>
                  <a:lnTo>
                    <a:pt x="148" y="25"/>
                  </a:lnTo>
                  <a:lnTo>
                    <a:pt x="135" y="15"/>
                  </a:lnTo>
                  <a:lnTo>
                    <a:pt x="121" y="8"/>
                  </a:lnTo>
                  <a:lnTo>
                    <a:pt x="104" y="2"/>
                  </a:lnTo>
                  <a:lnTo>
                    <a:pt x="87" y="0"/>
                  </a:lnTo>
                  <a:lnTo>
                    <a:pt x="70" y="2"/>
                  </a:lnTo>
                  <a:lnTo>
                    <a:pt x="54" y="8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6" y="38"/>
                  </a:lnTo>
                  <a:lnTo>
                    <a:pt x="8" y="54"/>
                  </a:lnTo>
                  <a:lnTo>
                    <a:pt x="2" y="69"/>
                  </a:lnTo>
                  <a:lnTo>
                    <a:pt x="0" y="86"/>
                  </a:lnTo>
                  <a:lnTo>
                    <a:pt x="2" y="104"/>
                  </a:lnTo>
                  <a:lnTo>
                    <a:pt x="8" y="121"/>
                  </a:lnTo>
                  <a:lnTo>
                    <a:pt x="16" y="136"/>
                  </a:lnTo>
                  <a:lnTo>
                    <a:pt x="25" y="148"/>
                  </a:lnTo>
                  <a:lnTo>
                    <a:pt x="39" y="159"/>
                  </a:lnTo>
                  <a:lnTo>
                    <a:pt x="54" y="167"/>
                  </a:lnTo>
                  <a:lnTo>
                    <a:pt x="70" y="173"/>
                  </a:lnTo>
                  <a:lnTo>
                    <a:pt x="87" y="173"/>
                  </a:lnTo>
                  <a:lnTo>
                    <a:pt x="104" y="173"/>
                  </a:lnTo>
                  <a:lnTo>
                    <a:pt x="121" y="167"/>
                  </a:lnTo>
                  <a:lnTo>
                    <a:pt x="135" y="159"/>
                  </a:lnTo>
                  <a:lnTo>
                    <a:pt x="148" y="148"/>
                  </a:lnTo>
                  <a:lnTo>
                    <a:pt x="160" y="136"/>
                  </a:lnTo>
                  <a:lnTo>
                    <a:pt x="167" y="121"/>
                  </a:lnTo>
                  <a:lnTo>
                    <a:pt x="171" y="104"/>
                  </a:lnTo>
                  <a:lnTo>
                    <a:pt x="173" y="86"/>
                  </a:lnTo>
                  <a:close/>
                  <a:moveTo>
                    <a:pt x="169" y="86"/>
                  </a:moveTo>
                  <a:lnTo>
                    <a:pt x="167" y="104"/>
                  </a:lnTo>
                  <a:lnTo>
                    <a:pt x="164" y="119"/>
                  </a:lnTo>
                  <a:lnTo>
                    <a:pt x="156" y="132"/>
                  </a:lnTo>
                  <a:lnTo>
                    <a:pt x="146" y="146"/>
                  </a:lnTo>
                  <a:lnTo>
                    <a:pt x="133" y="156"/>
                  </a:lnTo>
                  <a:lnTo>
                    <a:pt x="119" y="163"/>
                  </a:lnTo>
                  <a:lnTo>
                    <a:pt x="104" y="169"/>
                  </a:lnTo>
                  <a:lnTo>
                    <a:pt x="87" y="169"/>
                  </a:lnTo>
                  <a:lnTo>
                    <a:pt x="70" y="169"/>
                  </a:lnTo>
                  <a:lnTo>
                    <a:pt x="54" y="163"/>
                  </a:lnTo>
                  <a:lnTo>
                    <a:pt x="41" y="156"/>
                  </a:lnTo>
                  <a:lnTo>
                    <a:pt x="29" y="146"/>
                  </a:lnTo>
                  <a:lnTo>
                    <a:pt x="18" y="132"/>
                  </a:lnTo>
                  <a:lnTo>
                    <a:pt x="10" y="119"/>
                  </a:lnTo>
                  <a:lnTo>
                    <a:pt x="6" y="104"/>
                  </a:lnTo>
                  <a:lnTo>
                    <a:pt x="4" y="86"/>
                  </a:lnTo>
                  <a:lnTo>
                    <a:pt x="6" y="71"/>
                  </a:lnTo>
                  <a:lnTo>
                    <a:pt x="10" y="56"/>
                  </a:lnTo>
                  <a:lnTo>
                    <a:pt x="18" y="40"/>
                  </a:lnTo>
                  <a:lnTo>
                    <a:pt x="29" y="29"/>
                  </a:lnTo>
                  <a:lnTo>
                    <a:pt x="41" y="19"/>
                  </a:lnTo>
                  <a:lnTo>
                    <a:pt x="54" y="11"/>
                  </a:lnTo>
                  <a:lnTo>
                    <a:pt x="70" y="6"/>
                  </a:lnTo>
                  <a:lnTo>
                    <a:pt x="87" y="4"/>
                  </a:lnTo>
                  <a:lnTo>
                    <a:pt x="104" y="6"/>
                  </a:lnTo>
                  <a:lnTo>
                    <a:pt x="119" y="11"/>
                  </a:lnTo>
                  <a:lnTo>
                    <a:pt x="133" y="19"/>
                  </a:lnTo>
                  <a:lnTo>
                    <a:pt x="146" y="29"/>
                  </a:lnTo>
                  <a:lnTo>
                    <a:pt x="156" y="40"/>
                  </a:lnTo>
                  <a:lnTo>
                    <a:pt x="164" y="56"/>
                  </a:lnTo>
                  <a:lnTo>
                    <a:pt x="167" y="71"/>
                  </a:lnTo>
                  <a:lnTo>
                    <a:pt x="169" y="86"/>
                  </a:lnTo>
                  <a:close/>
                </a:path>
              </a:pathLst>
            </a:custGeom>
            <a:solidFill>
              <a:srgbClr val="BAB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00" name="Freeform 1295">
              <a:extLst>
                <a:ext uri="{FF2B5EF4-FFF2-40B4-BE49-F238E27FC236}">
                  <a16:creationId xmlns:a16="http://schemas.microsoft.com/office/drawing/2014/main" id="{F1AE60E7-639E-5BF3-8CC6-CB42035EE3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97" y="2501"/>
              <a:ext cx="169" cy="169"/>
            </a:xfrm>
            <a:custGeom>
              <a:avLst/>
              <a:gdLst>
                <a:gd name="T0" fmla="*/ 167 w 169"/>
                <a:gd name="T1" fmla="*/ 67 h 169"/>
                <a:gd name="T2" fmla="*/ 156 w 169"/>
                <a:gd name="T3" fmla="*/ 38 h 169"/>
                <a:gd name="T4" fmla="*/ 133 w 169"/>
                <a:gd name="T5" fmla="*/ 15 h 169"/>
                <a:gd name="T6" fmla="*/ 102 w 169"/>
                <a:gd name="T7" fmla="*/ 2 h 169"/>
                <a:gd name="T8" fmla="*/ 68 w 169"/>
                <a:gd name="T9" fmla="*/ 2 h 169"/>
                <a:gd name="T10" fmla="*/ 37 w 169"/>
                <a:gd name="T11" fmla="*/ 15 h 169"/>
                <a:gd name="T12" fmla="*/ 16 w 169"/>
                <a:gd name="T13" fmla="*/ 38 h 169"/>
                <a:gd name="T14" fmla="*/ 2 w 169"/>
                <a:gd name="T15" fmla="*/ 67 h 169"/>
                <a:gd name="T16" fmla="*/ 2 w 169"/>
                <a:gd name="T17" fmla="*/ 102 h 169"/>
                <a:gd name="T18" fmla="*/ 16 w 169"/>
                <a:gd name="T19" fmla="*/ 132 h 169"/>
                <a:gd name="T20" fmla="*/ 37 w 169"/>
                <a:gd name="T21" fmla="*/ 155 h 169"/>
                <a:gd name="T22" fmla="*/ 68 w 169"/>
                <a:gd name="T23" fmla="*/ 169 h 169"/>
                <a:gd name="T24" fmla="*/ 102 w 169"/>
                <a:gd name="T25" fmla="*/ 169 h 169"/>
                <a:gd name="T26" fmla="*/ 133 w 169"/>
                <a:gd name="T27" fmla="*/ 155 h 169"/>
                <a:gd name="T28" fmla="*/ 156 w 169"/>
                <a:gd name="T29" fmla="*/ 132 h 169"/>
                <a:gd name="T30" fmla="*/ 167 w 169"/>
                <a:gd name="T31" fmla="*/ 102 h 169"/>
                <a:gd name="T32" fmla="*/ 165 w 169"/>
                <a:gd name="T33" fmla="*/ 84 h 169"/>
                <a:gd name="T34" fmla="*/ 160 w 169"/>
                <a:gd name="T35" fmla="*/ 117 h 169"/>
                <a:gd name="T36" fmla="*/ 142 w 169"/>
                <a:gd name="T37" fmla="*/ 142 h 169"/>
                <a:gd name="T38" fmla="*/ 117 w 169"/>
                <a:gd name="T39" fmla="*/ 159 h 169"/>
                <a:gd name="T40" fmla="*/ 85 w 169"/>
                <a:gd name="T41" fmla="*/ 165 h 169"/>
                <a:gd name="T42" fmla="*/ 54 w 169"/>
                <a:gd name="T43" fmla="*/ 159 h 169"/>
                <a:gd name="T44" fmla="*/ 27 w 169"/>
                <a:gd name="T45" fmla="*/ 142 h 169"/>
                <a:gd name="T46" fmla="*/ 10 w 169"/>
                <a:gd name="T47" fmla="*/ 117 h 169"/>
                <a:gd name="T48" fmla="*/ 4 w 169"/>
                <a:gd name="T49" fmla="*/ 84 h 169"/>
                <a:gd name="T50" fmla="*/ 10 w 169"/>
                <a:gd name="T51" fmla="*/ 54 h 169"/>
                <a:gd name="T52" fmla="*/ 27 w 169"/>
                <a:gd name="T53" fmla="*/ 29 h 169"/>
                <a:gd name="T54" fmla="*/ 54 w 169"/>
                <a:gd name="T55" fmla="*/ 11 h 169"/>
                <a:gd name="T56" fmla="*/ 85 w 169"/>
                <a:gd name="T57" fmla="*/ 4 h 169"/>
                <a:gd name="T58" fmla="*/ 117 w 169"/>
                <a:gd name="T59" fmla="*/ 11 h 169"/>
                <a:gd name="T60" fmla="*/ 142 w 169"/>
                <a:gd name="T61" fmla="*/ 29 h 169"/>
                <a:gd name="T62" fmla="*/ 160 w 169"/>
                <a:gd name="T63" fmla="*/ 54 h 169"/>
                <a:gd name="T64" fmla="*/ 165 w 169"/>
                <a:gd name="T65" fmla="*/ 84 h 16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69"/>
                <a:gd name="T100" fmla="*/ 0 h 169"/>
                <a:gd name="T101" fmla="*/ 169 w 169"/>
                <a:gd name="T102" fmla="*/ 169 h 16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69" h="169">
                  <a:moveTo>
                    <a:pt x="169" y="84"/>
                  </a:moveTo>
                  <a:lnTo>
                    <a:pt x="167" y="67"/>
                  </a:lnTo>
                  <a:lnTo>
                    <a:pt x="163" y="52"/>
                  </a:lnTo>
                  <a:lnTo>
                    <a:pt x="156" y="38"/>
                  </a:lnTo>
                  <a:lnTo>
                    <a:pt x="144" y="25"/>
                  </a:lnTo>
                  <a:lnTo>
                    <a:pt x="133" y="15"/>
                  </a:lnTo>
                  <a:lnTo>
                    <a:pt x="117" y="8"/>
                  </a:lnTo>
                  <a:lnTo>
                    <a:pt x="102" y="2"/>
                  </a:lnTo>
                  <a:lnTo>
                    <a:pt x="85" y="0"/>
                  </a:lnTo>
                  <a:lnTo>
                    <a:pt x="68" y="2"/>
                  </a:lnTo>
                  <a:lnTo>
                    <a:pt x="52" y="8"/>
                  </a:lnTo>
                  <a:lnTo>
                    <a:pt x="37" y="15"/>
                  </a:lnTo>
                  <a:lnTo>
                    <a:pt x="25" y="25"/>
                  </a:lnTo>
                  <a:lnTo>
                    <a:pt x="16" y="38"/>
                  </a:lnTo>
                  <a:lnTo>
                    <a:pt x="6" y="52"/>
                  </a:lnTo>
                  <a:lnTo>
                    <a:pt x="2" y="67"/>
                  </a:lnTo>
                  <a:lnTo>
                    <a:pt x="0" y="84"/>
                  </a:lnTo>
                  <a:lnTo>
                    <a:pt x="2" y="102"/>
                  </a:lnTo>
                  <a:lnTo>
                    <a:pt x="6" y="119"/>
                  </a:lnTo>
                  <a:lnTo>
                    <a:pt x="16" y="132"/>
                  </a:lnTo>
                  <a:lnTo>
                    <a:pt x="25" y="146"/>
                  </a:lnTo>
                  <a:lnTo>
                    <a:pt x="37" y="155"/>
                  </a:lnTo>
                  <a:lnTo>
                    <a:pt x="52" y="163"/>
                  </a:lnTo>
                  <a:lnTo>
                    <a:pt x="68" y="169"/>
                  </a:lnTo>
                  <a:lnTo>
                    <a:pt x="85" y="169"/>
                  </a:lnTo>
                  <a:lnTo>
                    <a:pt x="102" y="169"/>
                  </a:lnTo>
                  <a:lnTo>
                    <a:pt x="117" y="163"/>
                  </a:lnTo>
                  <a:lnTo>
                    <a:pt x="133" y="155"/>
                  </a:lnTo>
                  <a:lnTo>
                    <a:pt x="144" y="146"/>
                  </a:lnTo>
                  <a:lnTo>
                    <a:pt x="156" y="132"/>
                  </a:lnTo>
                  <a:lnTo>
                    <a:pt x="163" y="119"/>
                  </a:lnTo>
                  <a:lnTo>
                    <a:pt x="167" y="102"/>
                  </a:lnTo>
                  <a:lnTo>
                    <a:pt x="169" y="84"/>
                  </a:lnTo>
                  <a:close/>
                  <a:moveTo>
                    <a:pt x="165" y="84"/>
                  </a:moveTo>
                  <a:lnTo>
                    <a:pt x="163" y="102"/>
                  </a:lnTo>
                  <a:lnTo>
                    <a:pt x="160" y="117"/>
                  </a:lnTo>
                  <a:lnTo>
                    <a:pt x="152" y="130"/>
                  </a:lnTo>
                  <a:lnTo>
                    <a:pt x="142" y="142"/>
                  </a:lnTo>
                  <a:lnTo>
                    <a:pt x="131" y="152"/>
                  </a:lnTo>
                  <a:lnTo>
                    <a:pt x="117" y="159"/>
                  </a:lnTo>
                  <a:lnTo>
                    <a:pt x="102" y="165"/>
                  </a:lnTo>
                  <a:lnTo>
                    <a:pt x="85" y="165"/>
                  </a:lnTo>
                  <a:lnTo>
                    <a:pt x="69" y="165"/>
                  </a:lnTo>
                  <a:lnTo>
                    <a:pt x="54" y="159"/>
                  </a:lnTo>
                  <a:lnTo>
                    <a:pt x="41" y="152"/>
                  </a:lnTo>
                  <a:lnTo>
                    <a:pt x="27" y="142"/>
                  </a:lnTo>
                  <a:lnTo>
                    <a:pt x="18" y="130"/>
                  </a:lnTo>
                  <a:lnTo>
                    <a:pt x="10" y="117"/>
                  </a:lnTo>
                  <a:lnTo>
                    <a:pt x="6" y="102"/>
                  </a:lnTo>
                  <a:lnTo>
                    <a:pt x="4" y="84"/>
                  </a:lnTo>
                  <a:lnTo>
                    <a:pt x="6" y="69"/>
                  </a:lnTo>
                  <a:lnTo>
                    <a:pt x="10" y="54"/>
                  </a:lnTo>
                  <a:lnTo>
                    <a:pt x="18" y="40"/>
                  </a:lnTo>
                  <a:lnTo>
                    <a:pt x="27" y="29"/>
                  </a:lnTo>
                  <a:lnTo>
                    <a:pt x="41" y="17"/>
                  </a:lnTo>
                  <a:lnTo>
                    <a:pt x="54" y="11"/>
                  </a:lnTo>
                  <a:lnTo>
                    <a:pt x="69" y="6"/>
                  </a:lnTo>
                  <a:lnTo>
                    <a:pt x="85" y="4"/>
                  </a:lnTo>
                  <a:lnTo>
                    <a:pt x="102" y="6"/>
                  </a:lnTo>
                  <a:lnTo>
                    <a:pt x="117" y="11"/>
                  </a:lnTo>
                  <a:lnTo>
                    <a:pt x="131" y="17"/>
                  </a:lnTo>
                  <a:lnTo>
                    <a:pt x="142" y="29"/>
                  </a:lnTo>
                  <a:lnTo>
                    <a:pt x="152" y="40"/>
                  </a:lnTo>
                  <a:lnTo>
                    <a:pt x="160" y="54"/>
                  </a:lnTo>
                  <a:lnTo>
                    <a:pt x="163" y="69"/>
                  </a:lnTo>
                  <a:lnTo>
                    <a:pt x="165" y="84"/>
                  </a:lnTo>
                  <a:close/>
                </a:path>
              </a:pathLst>
            </a:custGeom>
            <a:solidFill>
              <a:srgbClr val="BBB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01" name="Freeform 1296">
              <a:extLst>
                <a:ext uri="{FF2B5EF4-FFF2-40B4-BE49-F238E27FC236}">
                  <a16:creationId xmlns:a16="http://schemas.microsoft.com/office/drawing/2014/main" id="{F8DFFC47-6CF1-462D-BDC7-7CA9C53339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99" y="2503"/>
              <a:ext cx="165" cy="165"/>
            </a:xfrm>
            <a:custGeom>
              <a:avLst/>
              <a:gdLst>
                <a:gd name="T0" fmla="*/ 163 w 165"/>
                <a:gd name="T1" fmla="*/ 67 h 165"/>
                <a:gd name="T2" fmla="*/ 152 w 165"/>
                <a:gd name="T3" fmla="*/ 36 h 165"/>
                <a:gd name="T4" fmla="*/ 129 w 165"/>
                <a:gd name="T5" fmla="*/ 15 h 165"/>
                <a:gd name="T6" fmla="*/ 100 w 165"/>
                <a:gd name="T7" fmla="*/ 2 h 165"/>
                <a:gd name="T8" fmla="*/ 66 w 165"/>
                <a:gd name="T9" fmla="*/ 2 h 165"/>
                <a:gd name="T10" fmla="*/ 37 w 165"/>
                <a:gd name="T11" fmla="*/ 15 h 165"/>
                <a:gd name="T12" fmla="*/ 14 w 165"/>
                <a:gd name="T13" fmla="*/ 36 h 165"/>
                <a:gd name="T14" fmla="*/ 2 w 165"/>
                <a:gd name="T15" fmla="*/ 67 h 165"/>
                <a:gd name="T16" fmla="*/ 2 w 165"/>
                <a:gd name="T17" fmla="*/ 100 h 165"/>
                <a:gd name="T18" fmla="*/ 14 w 165"/>
                <a:gd name="T19" fmla="*/ 128 h 165"/>
                <a:gd name="T20" fmla="*/ 37 w 165"/>
                <a:gd name="T21" fmla="*/ 152 h 165"/>
                <a:gd name="T22" fmla="*/ 66 w 165"/>
                <a:gd name="T23" fmla="*/ 165 h 165"/>
                <a:gd name="T24" fmla="*/ 100 w 165"/>
                <a:gd name="T25" fmla="*/ 165 h 165"/>
                <a:gd name="T26" fmla="*/ 129 w 165"/>
                <a:gd name="T27" fmla="*/ 152 h 165"/>
                <a:gd name="T28" fmla="*/ 152 w 165"/>
                <a:gd name="T29" fmla="*/ 128 h 165"/>
                <a:gd name="T30" fmla="*/ 163 w 165"/>
                <a:gd name="T31" fmla="*/ 100 h 165"/>
                <a:gd name="T32" fmla="*/ 161 w 165"/>
                <a:gd name="T33" fmla="*/ 82 h 165"/>
                <a:gd name="T34" fmla="*/ 156 w 165"/>
                <a:gd name="T35" fmla="*/ 113 h 165"/>
                <a:gd name="T36" fmla="*/ 138 w 165"/>
                <a:gd name="T37" fmla="*/ 138 h 165"/>
                <a:gd name="T38" fmla="*/ 114 w 165"/>
                <a:gd name="T39" fmla="*/ 155 h 165"/>
                <a:gd name="T40" fmla="*/ 83 w 165"/>
                <a:gd name="T41" fmla="*/ 161 h 165"/>
                <a:gd name="T42" fmla="*/ 52 w 165"/>
                <a:gd name="T43" fmla="*/ 155 h 165"/>
                <a:gd name="T44" fmla="*/ 27 w 165"/>
                <a:gd name="T45" fmla="*/ 138 h 165"/>
                <a:gd name="T46" fmla="*/ 10 w 165"/>
                <a:gd name="T47" fmla="*/ 113 h 165"/>
                <a:gd name="T48" fmla="*/ 4 w 165"/>
                <a:gd name="T49" fmla="*/ 82 h 165"/>
                <a:gd name="T50" fmla="*/ 10 w 165"/>
                <a:gd name="T51" fmla="*/ 52 h 165"/>
                <a:gd name="T52" fmla="*/ 27 w 165"/>
                <a:gd name="T53" fmla="*/ 27 h 165"/>
                <a:gd name="T54" fmla="*/ 52 w 165"/>
                <a:gd name="T55" fmla="*/ 9 h 165"/>
                <a:gd name="T56" fmla="*/ 83 w 165"/>
                <a:gd name="T57" fmla="*/ 4 h 165"/>
                <a:gd name="T58" fmla="*/ 114 w 165"/>
                <a:gd name="T59" fmla="*/ 9 h 165"/>
                <a:gd name="T60" fmla="*/ 138 w 165"/>
                <a:gd name="T61" fmla="*/ 27 h 165"/>
                <a:gd name="T62" fmla="*/ 156 w 165"/>
                <a:gd name="T63" fmla="*/ 52 h 165"/>
                <a:gd name="T64" fmla="*/ 161 w 165"/>
                <a:gd name="T65" fmla="*/ 82 h 16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65"/>
                <a:gd name="T100" fmla="*/ 0 h 165"/>
                <a:gd name="T101" fmla="*/ 165 w 165"/>
                <a:gd name="T102" fmla="*/ 165 h 16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65" h="165">
                  <a:moveTo>
                    <a:pt x="165" y="82"/>
                  </a:moveTo>
                  <a:lnTo>
                    <a:pt x="163" y="67"/>
                  </a:lnTo>
                  <a:lnTo>
                    <a:pt x="160" y="52"/>
                  </a:lnTo>
                  <a:lnTo>
                    <a:pt x="152" y="36"/>
                  </a:lnTo>
                  <a:lnTo>
                    <a:pt x="142" y="25"/>
                  </a:lnTo>
                  <a:lnTo>
                    <a:pt x="129" y="15"/>
                  </a:lnTo>
                  <a:lnTo>
                    <a:pt x="115" y="7"/>
                  </a:lnTo>
                  <a:lnTo>
                    <a:pt x="100" y="2"/>
                  </a:lnTo>
                  <a:lnTo>
                    <a:pt x="83" y="0"/>
                  </a:lnTo>
                  <a:lnTo>
                    <a:pt x="66" y="2"/>
                  </a:lnTo>
                  <a:lnTo>
                    <a:pt x="50" y="7"/>
                  </a:lnTo>
                  <a:lnTo>
                    <a:pt x="37" y="15"/>
                  </a:lnTo>
                  <a:lnTo>
                    <a:pt x="25" y="25"/>
                  </a:lnTo>
                  <a:lnTo>
                    <a:pt x="14" y="36"/>
                  </a:lnTo>
                  <a:lnTo>
                    <a:pt x="6" y="52"/>
                  </a:lnTo>
                  <a:lnTo>
                    <a:pt x="2" y="67"/>
                  </a:lnTo>
                  <a:lnTo>
                    <a:pt x="0" y="82"/>
                  </a:lnTo>
                  <a:lnTo>
                    <a:pt x="2" y="100"/>
                  </a:lnTo>
                  <a:lnTo>
                    <a:pt x="6" y="115"/>
                  </a:lnTo>
                  <a:lnTo>
                    <a:pt x="14" y="128"/>
                  </a:lnTo>
                  <a:lnTo>
                    <a:pt x="25" y="142"/>
                  </a:lnTo>
                  <a:lnTo>
                    <a:pt x="37" y="152"/>
                  </a:lnTo>
                  <a:lnTo>
                    <a:pt x="50" y="159"/>
                  </a:lnTo>
                  <a:lnTo>
                    <a:pt x="66" y="165"/>
                  </a:lnTo>
                  <a:lnTo>
                    <a:pt x="83" y="165"/>
                  </a:lnTo>
                  <a:lnTo>
                    <a:pt x="100" y="165"/>
                  </a:lnTo>
                  <a:lnTo>
                    <a:pt x="115" y="159"/>
                  </a:lnTo>
                  <a:lnTo>
                    <a:pt x="129" y="152"/>
                  </a:lnTo>
                  <a:lnTo>
                    <a:pt x="142" y="142"/>
                  </a:lnTo>
                  <a:lnTo>
                    <a:pt x="152" y="128"/>
                  </a:lnTo>
                  <a:lnTo>
                    <a:pt x="160" y="115"/>
                  </a:lnTo>
                  <a:lnTo>
                    <a:pt x="163" y="100"/>
                  </a:lnTo>
                  <a:lnTo>
                    <a:pt x="165" y="82"/>
                  </a:lnTo>
                  <a:close/>
                  <a:moveTo>
                    <a:pt x="161" y="82"/>
                  </a:moveTo>
                  <a:lnTo>
                    <a:pt x="161" y="100"/>
                  </a:lnTo>
                  <a:lnTo>
                    <a:pt x="156" y="113"/>
                  </a:lnTo>
                  <a:lnTo>
                    <a:pt x="148" y="127"/>
                  </a:lnTo>
                  <a:lnTo>
                    <a:pt x="138" y="138"/>
                  </a:lnTo>
                  <a:lnTo>
                    <a:pt x="127" y="148"/>
                  </a:lnTo>
                  <a:lnTo>
                    <a:pt x="114" y="155"/>
                  </a:lnTo>
                  <a:lnTo>
                    <a:pt x="98" y="161"/>
                  </a:lnTo>
                  <a:lnTo>
                    <a:pt x="83" y="161"/>
                  </a:lnTo>
                  <a:lnTo>
                    <a:pt x="67" y="161"/>
                  </a:lnTo>
                  <a:lnTo>
                    <a:pt x="52" y="155"/>
                  </a:lnTo>
                  <a:lnTo>
                    <a:pt x="39" y="148"/>
                  </a:lnTo>
                  <a:lnTo>
                    <a:pt x="27" y="138"/>
                  </a:lnTo>
                  <a:lnTo>
                    <a:pt x="18" y="127"/>
                  </a:lnTo>
                  <a:lnTo>
                    <a:pt x="10" y="113"/>
                  </a:lnTo>
                  <a:lnTo>
                    <a:pt x="6" y="100"/>
                  </a:lnTo>
                  <a:lnTo>
                    <a:pt x="4" y="82"/>
                  </a:lnTo>
                  <a:lnTo>
                    <a:pt x="6" y="67"/>
                  </a:lnTo>
                  <a:lnTo>
                    <a:pt x="10" y="52"/>
                  </a:lnTo>
                  <a:lnTo>
                    <a:pt x="18" y="38"/>
                  </a:lnTo>
                  <a:lnTo>
                    <a:pt x="27" y="27"/>
                  </a:lnTo>
                  <a:lnTo>
                    <a:pt x="39" y="17"/>
                  </a:lnTo>
                  <a:lnTo>
                    <a:pt x="52" y="9"/>
                  </a:lnTo>
                  <a:lnTo>
                    <a:pt x="67" y="6"/>
                  </a:lnTo>
                  <a:lnTo>
                    <a:pt x="83" y="4"/>
                  </a:lnTo>
                  <a:lnTo>
                    <a:pt x="98" y="6"/>
                  </a:lnTo>
                  <a:lnTo>
                    <a:pt x="114" y="9"/>
                  </a:lnTo>
                  <a:lnTo>
                    <a:pt x="127" y="17"/>
                  </a:lnTo>
                  <a:lnTo>
                    <a:pt x="138" y="27"/>
                  </a:lnTo>
                  <a:lnTo>
                    <a:pt x="148" y="38"/>
                  </a:lnTo>
                  <a:lnTo>
                    <a:pt x="156" y="52"/>
                  </a:lnTo>
                  <a:lnTo>
                    <a:pt x="161" y="67"/>
                  </a:lnTo>
                  <a:lnTo>
                    <a:pt x="161" y="82"/>
                  </a:lnTo>
                  <a:close/>
                </a:path>
              </a:pathLst>
            </a:custGeom>
            <a:solidFill>
              <a:srgbClr val="BDB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02" name="Freeform 1297">
              <a:extLst>
                <a:ext uri="{FF2B5EF4-FFF2-40B4-BE49-F238E27FC236}">
                  <a16:creationId xmlns:a16="http://schemas.microsoft.com/office/drawing/2014/main" id="{01BE68E4-D4EF-CB31-0D28-EE70A10CFD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01" y="2505"/>
              <a:ext cx="161" cy="161"/>
            </a:xfrm>
            <a:custGeom>
              <a:avLst/>
              <a:gdLst>
                <a:gd name="T0" fmla="*/ 159 w 161"/>
                <a:gd name="T1" fmla="*/ 65 h 161"/>
                <a:gd name="T2" fmla="*/ 148 w 161"/>
                <a:gd name="T3" fmla="*/ 36 h 161"/>
                <a:gd name="T4" fmla="*/ 127 w 161"/>
                <a:gd name="T5" fmla="*/ 13 h 161"/>
                <a:gd name="T6" fmla="*/ 98 w 161"/>
                <a:gd name="T7" fmla="*/ 2 h 161"/>
                <a:gd name="T8" fmla="*/ 65 w 161"/>
                <a:gd name="T9" fmla="*/ 2 h 161"/>
                <a:gd name="T10" fmla="*/ 37 w 161"/>
                <a:gd name="T11" fmla="*/ 13 h 161"/>
                <a:gd name="T12" fmla="*/ 14 w 161"/>
                <a:gd name="T13" fmla="*/ 36 h 161"/>
                <a:gd name="T14" fmla="*/ 2 w 161"/>
                <a:gd name="T15" fmla="*/ 65 h 161"/>
                <a:gd name="T16" fmla="*/ 2 w 161"/>
                <a:gd name="T17" fmla="*/ 98 h 161"/>
                <a:gd name="T18" fmla="*/ 14 w 161"/>
                <a:gd name="T19" fmla="*/ 126 h 161"/>
                <a:gd name="T20" fmla="*/ 37 w 161"/>
                <a:gd name="T21" fmla="*/ 148 h 161"/>
                <a:gd name="T22" fmla="*/ 65 w 161"/>
                <a:gd name="T23" fmla="*/ 161 h 161"/>
                <a:gd name="T24" fmla="*/ 98 w 161"/>
                <a:gd name="T25" fmla="*/ 161 h 161"/>
                <a:gd name="T26" fmla="*/ 127 w 161"/>
                <a:gd name="T27" fmla="*/ 148 h 161"/>
                <a:gd name="T28" fmla="*/ 148 w 161"/>
                <a:gd name="T29" fmla="*/ 126 h 161"/>
                <a:gd name="T30" fmla="*/ 159 w 161"/>
                <a:gd name="T31" fmla="*/ 98 h 161"/>
                <a:gd name="T32" fmla="*/ 158 w 161"/>
                <a:gd name="T33" fmla="*/ 80 h 161"/>
                <a:gd name="T34" fmla="*/ 152 w 161"/>
                <a:gd name="T35" fmla="*/ 111 h 161"/>
                <a:gd name="T36" fmla="*/ 136 w 161"/>
                <a:gd name="T37" fmla="*/ 136 h 161"/>
                <a:gd name="T38" fmla="*/ 112 w 161"/>
                <a:gd name="T39" fmla="*/ 151 h 161"/>
                <a:gd name="T40" fmla="*/ 81 w 161"/>
                <a:gd name="T41" fmla="*/ 157 h 161"/>
                <a:gd name="T42" fmla="*/ 52 w 161"/>
                <a:gd name="T43" fmla="*/ 151 h 161"/>
                <a:gd name="T44" fmla="*/ 27 w 161"/>
                <a:gd name="T45" fmla="*/ 136 h 161"/>
                <a:gd name="T46" fmla="*/ 10 w 161"/>
                <a:gd name="T47" fmla="*/ 111 h 161"/>
                <a:gd name="T48" fmla="*/ 4 w 161"/>
                <a:gd name="T49" fmla="*/ 80 h 161"/>
                <a:gd name="T50" fmla="*/ 10 w 161"/>
                <a:gd name="T51" fmla="*/ 52 h 161"/>
                <a:gd name="T52" fmla="*/ 27 w 161"/>
                <a:gd name="T53" fmla="*/ 27 h 161"/>
                <a:gd name="T54" fmla="*/ 52 w 161"/>
                <a:gd name="T55" fmla="*/ 9 h 161"/>
                <a:gd name="T56" fmla="*/ 81 w 161"/>
                <a:gd name="T57" fmla="*/ 4 h 161"/>
                <a:gd name="T58" fmla="*/ 112 w 161"/>
                <a:gd name="T59" fmla="*/ 9 h 161"/>
                <a:gd name="T60" fmla="*/ 136 w 161"/>
                <a:gd name="T61" fmla="*/ 27 h 161"/>
                <a:gd name="T62" fmla="*/ 152 w 161"/>
                <a:gd name="T63" fmla="*/ 52 h 161"/>
                <a:gd name="T64" fmla="*/ 158 w 161"/>
                <a:gd name="T65" fmla="*/ 80 h 16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61"/>
                <a:gd name="T100" fmla="*/ 0 h 161"/>
                <a:gd name="T101" fmla="*/ 161 w 161"/>
                <a:gd name="T102" fmla="*/ 161 h 16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61" h="161">
                  <a:moveTo>
                    <a:pt x="161" y="80"/>
                  </a:moveTo>
                  <a:lnTo>
                    <a:pt x="159" y="65"/>
                  </a:lnTo>
                  <a:lnTo>
                    <a:pt x="156" y="50"/>
                  </a:lnTo>
                  <a:lnTo>
                    <a:pt x="148" y="36"/>
                  </a:lnTo>
                  <a:lnTo>
                    <a:pt x="138" y="25"/>
                  </a:lnTo>
                  <a:lnTo>
                    <a:pt x="127" y="13"/>
                  </a:lnTo>
                  <a:lnTo>
                    <a:pt x="113" y="7"/>
                  </a:lnTo>
                  <a:lnTo>
                    <a:pt x="98" y="2"/>
                  </a:lnTo>
                  <a:lnTo>
                    <a:pt x="81" y="0"/>
                  </a:lnTo>
                  <a:lnTo>
                    <a:pt x="65" y="2"/>
                  </a:lnTo>
                  <a:lnTo>
                    <a:pt x="50" y="7"/>
                  </a:lnTo>
                  <a:lnTo>
                    <a:pt x="37" y="13"/>
                  </a:lnTo>
                  <a:lnTo>
                    <a:pt x="23" y="25"/>
                  </a:lnTo>
                  <a:lnTo>
                    <a:pt x="14" y="36"/>
                  </a:lnTo>
                  <a:lnTo>
                    <a:pt x="6" y="50"/>
                  </a:lnTo>
                  <a:lnTo>
                    <a:pt x="2" y="65"/>
                  </a:lnTo>
                  <a:lnTo>
                    <a:pt x="0" y="80"/>
                  </a:lnTo>
                  <a:lnTo>
                    <a:pt x="2" y="98"/>
                  </a:lnTo>
                  <a:lnTo>
                    <a:pt x="6" y="113"/>
                  </a:lnTo>
                  <a:lnTo>
                    <a:pt x="14" y="126"/>
                  </a:lnTo>
                  <a:lnTo>
                    <a:pt x="23" y="138"/>
                  </a:lnTo>
                  <a:lnTo>
                    <a:pt x="37" y="148"/>
                  </a:lnTo>
                  <a:lnTo>
                    <a:pt x="50" y="155"/>
                  </a:lnTo>
                  <a:lnTo>
                    <a:pt x="65" y="161"/>
                  </a:lnTo>
                  <a:lnTo>
                    <a:pt x="81" y="161"/>
                  </a:lnTo>
                  <a:lnTo>
                    <a:pt x="98" y="161"/>
                  </a:lnTo>
                  <a:lnTo>
                    <a:pt x="113" y="155"/>
                  </a:lnTo>
                  <a:lnTo>
                    <a:pt x="127" y="148"/>
                  </a:lnTo>
                  <a:lnTo>
                    <a:pt x="138" y="138"/>
                  </a:lnTo>
                  <a:lnTo>
                    <a:pt x="148" y="126"/>
                  </a:lnTo>
                  <a:lnTo>
                    <a:pt x="156" y="113"/>
                  </a:lnTo>
                  <a:lnTo>
                    <a:pt x="159" y="98"/>
                  </a:lnTo>
                  <a:lnTo>
                    <a:pt x="161" y="80"/>
                  </a:lnTo>
                  <a:close/>
                  <a:moveTo>
                    <a:pt x="158" y="80"/>
                  </a:moveTo>
                  <a:lnTo>
                    <a:pt x="158" y="96"/>
                  </a:lnTo>
                  <a:lnTo>
                    <a:pt x="152" y="111"/>
                  </a:lnTo>
                  <a:lnTo>
                    <a:pt x="144" y="125"/>
                  </a:lnTo>
                  <a:lnTo>
                    <a:pt x="136" y="136"/>
                  </a:lnTo>
                  <a:lnTo>
                    <a:pt x="125" y="146"/>
                  </a:lnTo>
                  <a:lnTo>
                    <a:pt x="112" y="151"/>
                  </a:lnTo>
                  <a:lnTo>
                    <a:pt x="96" y="157"/>
                  </a:lnTo>
                  <a:lnTo>
                    <a:pt x="81" y="157"/>
                  </a:lnTo>
                  <a:lnTo>
                    <a:pt x="65" y="157"/>
                  </a:lnTo>
                  <a:lnTo>
                    <a:pt x="52" y="151"/>
                  </a:lnTo>
                  <a:lnTo>
                    <a:pt x="39" y="146"/>
                  </a:lnTo>
                  <a:lnTo>
                    <a:pt x="27" y="136"/>
                  </a:lnTo>
                  <a:lnTo>
                    <a:pt x="17" y="125"/>
                  </a:lnTo>
                  <a:lnTo>
                    <a:pt x="10" y="111"/>
                  </a:lnTo>
                  <a:lnTo>
                    <a:pt x="6" y="96"/>
                  </a:lnTo>
                  <a:lnTo>
                    <a:pt x="4" y="80"/>
                  </a:lnTo>
                  <a:lnTo>
                    <a:pt x="6" y="65"/>
                  </a:lnTo>
                  <a:lnTo>
                    <a:pt x="10" y="52"/>
                  </a:lnTo>
                  <a:lnTo>
                    <a:pt x="17" y="38"/>
                  </a:lnTo>
                  <a:lnTo>
                    <a:pt x="27" y="27"/>
                  </a:lnTo>
                  <a:lnTo>
                    <a:pt x="39" y="17"/>
                  </a:lnTo>
                  <a:lnTo>
                    <a:pt x="52" y="9"/>
                  </a:lnTo>
                  <a:lnTo>
                    <a:pt x="65" y="5"/>
                  </a:lnTo>
                  <a:lnTo>
                    <a:pt x="81" y="4"/>
                  </a:lnTo>
                  <a:lnTo>
                    <a:pt x="96" y="5"/>
                  </a:lnTo>
                  <a:lnTo>
                    <a:pt x="112" y="9"/>
                  </a:lnTo>
                  <a:lnTo>
                    <a:pt x="125" y="17"/>
                  </a:lnTo>
                  <a:lnTo>
                    <a:pt x="136" y="27"/>
                  </a:lnTo>
                  <a:lnTo>
                    <a:pt x="144" y="38"/>
                  </a:lnTo>
                  <a:lnTo>
                    <a:pt x="152" y="52"/>
                  </a:lnTo>
                  <a:lnTo>
                    <a:pt x="158" y="65"/>
                  </a:lnTo>
                  <a:lnTo>
                    <a:pt x="158" y="80"/>
                  </a:lnTo>
                  <a:close/>
                </a:path>
              </a:pathLst>
            </a:custGeom>
            <a:solidFill>
              <a:srgbClr val="BEBE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03" name="Freeform 1298">
              <a:extLst>
                <a:ext uri="{FF2B5EF4-FFF2-40B4-BE49-F238E27FC236}">
                  <a16:creationId xmlns:a16="http://schemas.microsoft.com/office/drawing/2014/main" id="{D0A3EBB6-FB9C-048A-7703-F44EB9163F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03" y="2507"/>
              <a:ext cx="157" cy="157"/>
            </a:xfrm>
            <a:custGeom>
              <a:avLst/>
              <a:gdLst>
                <a:gd name="T0" fmla="*/ 157 w 157"/>
                <a:gd name="T1" fmla="*/ 63 h 157"/>
                <a:gd name="T2" fmla="*/ 144 w 157"/>
                <a:gd name="T3" fmla="*/ 34 h 157"/>
                <a:gd name="T4" fmla="*/ 123 w 157"/>
                <a:gd name="T5" fmla="*/ 13 h 157"/>
                <a:gd name="T6" fmla="*/ 94 w 157"/>
                <a:gd name="T7" fmla="*/ 2 h 157"/>
                <a:gd name="T8" fmla="*/ 63 w 157"/>
                <a:gd name="T9" fmla="*/ 2 h 157"/>
                <a:gd name="T10" fmla="*/ 35 w 157"/>
                <a:gd name="T11" fmla="*/ 13 h 157"/>
                <a:gd name="T12" fmla="*/ 14 w 157"/>
                <a:gd name="T13" fmla="*/ 34 h 157"/>
                <a:gd name="T14" fmla="*/ 2 w 157"/>
                <a:gd name="T15" fmla="*/ 63 h 157"/>
                <a:gd name="T16" fmla="*/ 2 w 157"/>
                <a:gd name="T17" fmla="*/ 96 h 157"/>
                <a:gd name="T18" fmla="*/ 14 w 157"/>
                <a:gd name="T19" fmla="*/ 123 h 157"/>
                <a:gd name="T20" fmla="*/ 35 w 157"/>
                <a:gd name="T21" fmla="*/ 144 h 157"/>
                <a:gd name="T22" fmla="*/ 63 w 157"/>
                <a:gd name="T23" fmla="*/ 157 h 157"/>
                <a:gd name="T24" fmla="*/ 94 w 157"/>
                <a:gd name="T25" fmla="*/ 157 h 157"/>
                <a:gd name="T26" fmla="*/ 123 w 157"/>
                <a:gd name="T27" fmla="*/ 144 h 157"/>
                <a:gd name="T28" fmla="*/ 144 w 157"/>
                <a:gd name="T29" fmla="*/ 123 h 157"/>
                <a:gd name="T30" fmla="*/ 157 w 157"/>
                <a:gd name="T31" fmla="*/ 96 h 157"/>
                <a:gd name="T32" fmla="*/ 154 w 157"/>
                <a:gd name="T33" fmla="*/ 78 h 157"/>
                <a:gd name="T34" fmla="*/ 148 w 157"/>
                <a:gd name="T35" fmla="*/ 109 h 157"/>
                <a:gd name="T36" fmla="*/ 133 w 157"/>
                <a:gd name="T37" fmla="*/ 132 h 157"/>
                <a:gd name="T38" fmla="*/ 108 w 157"/>
                <a:gd name="T39" fmla="*/ 148 h 157"/>
                <a:gd name="T40" fmla="*/ 79 w 157"/>
                <a:gd name="T41" fmla="*/ 153 h 157"/>
                <a:gd name="T42" fmla="*/ 50 w 157"/>
                <a:gd name="T43" fmla="*/ 148 h 157"/>
                <a:gd name="T44" fmla="*/ 27 w 157"/>
                <a:gd name="T45" fmla="*/ 132 h 157"/>
                <a:gd name="T46" fmla="*/ 10 w 157"/>
                <a:gd name="T47" fmla="*/ 109 h 157"/>
                <a:gd name="T48" fmla="*/ 4 w 157"/>
                <a:gd name="T49" fmla="*/ 78 h 157"/>
                <a:gd name="T50" fmla="*/ 10 w 157"/>
                <a:gd name="T51" fmla="*/ 50 h 157"/>
                <a:gd name="T52" fmla="*/ 27 w 157"/>
                <a:gd name="T53" fmla="*/ 27 h 157"/>
                <a:gd name="T54" fmla="*/ 50 w 157"/>
                <a:gd name="T55" fmla="*/ 9 h 157"/>
                <a:gd name="T56" fmla="*/ 79 w 157"/>
                <a:gd name="T57" fmla="*/ 3 h 157"/>
                <a:gd name="T58" fmla="*/ 108 w 157"/>
                <a:gd name="T59" fmla="*/ 9 h 157"/>
                <a:gd name="T60" fmla="*/ 133 w 157"/>
                <a:gd name="T61" fmla="*/ 27 h 157"/>
                <a:gd name="T62" fmla="*/ 148 w 157"/>
                <a:gd name="T63" fmla="*/ 50 h 157"/>
                <a:gd name="T64" fmla="*/ 154 w 157"/>
                <a:gd name="T65" fmla="*/ 78 h 15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7"/>
                <a:gd name="T100" fmla="*/ 0 h 157"/>
                <a:gd name="T101" fmla="*/ 157 w 157"/>
                <a:gd name="T102" fmla="*/ 157 h 15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7" h="157">
                  <a:moveTo>
                    <a:pt x="157" y="78"/>
                  </a:moveTo>
                  <a:lnTo>
                    <a:pt x="157" y="63"/>
                  </a:lnTo>
                  <a:lnTo>
                    <a:pt x="152" y="48"/>
                  </a:lnTo>
                  <a:lnTo>
                    <a:pt x="144" y="34"/>
                  </a:lnTo>
                  <a:lnTo>
                    <a:pt x="134" y="23"/>
                  </a:lnTo>
                  <a:lnTo>
                    <a:pt x="123" y="13"/>
                  </a:lnTo>
                  <a:lnTo>
                    <a:pt x="110" y="5"/>
                  </a:lnTo>
                  <a:lnTo>
                    <a:pt x="94" y="2"/>
                  </a:lnTo>
                  <a:lnTo>
                    <a:pt x="79" y="0"/>
                  </a:lnTo>
                  <a:lnTo>
                    <a:pt x="63" y="2"/>
                  </a:lnTo>
                  <a:lnTo>
                    <a:pt x="48" y="5"/>
                  </a:lnTo>
                  <a:lnTo>
                    <a:pt x="35" y="13"/>
                  </a:lnTo>
                  <a:lnTo>
                    <a:pt x="23" y="23"/>
                  </a:lnTo>
                  <a:lnTo>
                    <a:pt x="14" y="34"/>
                  </a:lnTo>
                  <a:lnTo>
                    <a:pt x="6" y="48"/>
                  </a:lnTo>
                  <a:lnTo>
                    <a:pt x="2" y="63"/>
                  </a:lnTo>
                  <a:lnTo>
                    <a:pt x="0" y="78"/>
                  </a:lnTo>
                  <a:lnTo>
                    <a:pt x="2" y="96"/>
                  </a:lnTo>
                  <a:lnTo>
                    <a:pt x="6" y="109"/>
                  </a:lnTo>
                  <a:lnTo>
                    <a:pt x="14" y="123"/>
                  </a:lnTo>
                  <a:lnTo>
                    <a:pt x="23" y="134"/>
                  </a:lnTo>
                  <a:lnTo>
                    <a:pt x="35" y="144"/>
                  </a:lnTo>
                  <a:lnTo>
                    <a:pt x="48" y="151"/>
                  </a:lnTo>
                  <a:lnTo>
                    <a:pt x="63" y="157"/>
                  </a:lnTo>
                  <a:lnTo>
                    <a:pt x="79" y="157"/>
                  </a:lnTo>
                  <a:lnTo>
                    <a:pt x="94" y="157"/>
                  </a:lnTo>
                  <a:lnTo>
                    <a:pt x="110" y="151"/>
                  </a:lnTo>
                  <a:lnTo>
                    <a:pt x="123" y="144"/>
                  </a:lnTo>
                  <a:lnTo>
                    <a:pt x="134" y="134"/>
                  </a:lnTo>
                  <a:lnTo>
                    <a:pt x="144" y="123"/>
                  </a:lnTo>
                  <a:lnTo>
                    <a:pt x="152" y="109"/>
                  </a:lnTo>
                  <a:lnTo>
                    <a:pt x="157" y="96"/>
                  </a:lnTo>
                  <a:lnTo>
                    <a:pt x="157" y="78"/>
                  </a:lnTo>
                  <a:close/>
                  <a:moveTo>
                    <a:pt x="154" y="78"/>
                  </a:moveTo>
                  <a:lnTo>
                    <a:pt x="154" y="94"/>
                  </a:lnTo>
                  <a:lnTo>
                    <a:pt x="148" y="109"/>
                  </a:lnTo>
                  <a:lnTo>
                    <a:pt x="142" y="121"/>
                  </a:lnTo>
                  <a:lnTo>
                    <a:pt x="133" y="132"/>
                  </a:lnTo>
                  <a:lnTo>
                    <a:pt x="121" y="142"/>
                  </a:lnTo>
                  <a:lnTo>
                    <a:pt x="108" y="148"/>
                  </a:lnTo>
                  <a:lnTo>
                    <a:pt x="94" y="153"/>
                  </a:lnTo>
                  <a:lnTo>
                    <a:pt x="79" y="153"/>
                  </a:lnTo>
                  <a:lnTo>
                    <a:pt x="63" y="153"/>
                  </a:lnTo>
                  <a:lnTo>
                    <a:pt x="50" y="148"/>
                  </a:lnTo>
                  <a:lnTo>
                    <a:pt x="37" y="142"/>
                  </a:lnTo>
                  <a:lnTo>
                    <a:pt x="27" y="132"/>
                  </a:lnTo>
                  <a:lnTo>
                    <a:pt x="17" y="121"/>
                  </a:lnTo>
                  <a:lnTo>
                    <a:pt x="10" y="109"/>
                  </a:lnTo>
                  <a:lnTo>
                    <a:pt x="6" y="94"/>
                  </a:lnTo>
                  <a:lnTo>
                    <a:pt x="4" y="78"/>
                  </a:lnTo>
                  <a:lnTo>
                    <a:pt x="6" y="63"/>
                  </a:lnTo>
                  <a:lnTo>
                    <a:pt x="10" y="50"/>
                  </a:lnTo>
                  <a:lnTo>
                    <a:pt x="17" y="36"/>
                  </a:lnTo>
                  <a:lnTo>
                    <a:pt x="27" y="27"/>
                  </a:lnTo>
                  <a:lnTo>
                    <a:pt x="37" y="17"/>
                  </a:lnTo>
                  <a:lnTo>
                    <a:pt x="50" y="9"/>
                  </a:lnTo>
                  <a:lnTo>
                    <a:pt x="63" y="5"/>
                  </a:lnTo>
                  <a:lnTo>
                    <a:pt x="79" y="3"/>
                  </a:lnTo>
                  <a:lnTo>
                    <a:pt x="94" y="5"/>
                  </a:lnTo>
                  <a:lnTo>
                    <a:pt x="108" y="9"/>
                  </a:lnTo>
                  <a:lnTo>
                    <a:pt x="121" y="17"/>
                  </a:lnTo>
                  <a:lnTo>
                    <a:pt x="133" y="27"/>
                  </a:lnTo>
                  <a:lnTo>
                    <a:pt x="142" y="36"/>
                  </a:lnTo>
                  <a:lnTo>
                    <a:pt x="148" y="50"/>
                  </a:lnTo>
                  <a:lnTo>
                    <a:pt x="154" y="63"/>
                  </a:lnTo>
                  <a:lnTo>
                    <a:pt x="154" y="78"/>
                  </a:lnTo>
                  <a:close/>
                </a:path>
              </a:pathLst>
            </a:custGeom>
            <a:solidFill>
              <a:srgbClr val="BFBF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04" name="Freeform 1299">
              <a:extLst>
                <a:ext uri="{FF2B5EF4-FFF2-40B4-BE49-F238E27FC236}">
                  <a16:creationId xmlns:a16="http://schemas.microsoft.com/office/drawing/2014/main" id="{5526ED5F-0ADA-DB45-73F8-A244537BC0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05" y="2509"/>
              <a:ext cx="154" cy="153"/>
            </a:xfrm>
            <a:custGeom>
              <a:avLst/>
              <a:gdLst>
                <a:gd name="T0" fmla="*/ 154 w 154"/>
                <a:gd name="T1" fmla="*/ 61 h 153"/>
                <a:gd name="T2" fmla="*/ 140 w 154"/>
                <a:gd name="T3" fmla="*/ 34 h 153"/>
                <a:gd name="T4" fmla="*/ 121 w 154"/>
                <a:gd name="T5" fmla="*/ 13 h 153"/>
                <a:gd name="T6" fmla="*/ 92 w 154"/>
                <a:gd name="T7" fmla="*/ 1 h 153"/>
                <a:gd name="T8" fmla="*/ 61 w 154"/>
                <a:gd name="T9" fmla="*/ 1 h 153"/>
                <a:gd name="T10" fmla="*/ 35 w 154"/>
                <a:gd name="T11" fmla="*/ 13 h 153"/>
                <a:gd name="T12" fmla="*/ 13 w 154"/>
                <a:gd name="T13" fmla="*/ 34 h 153"/>
                <a:gd name="T14" fmla="*/ 2 w 154"/>
                <a:gd name="T15" fmla="*/ 61 h 153"/>
                <a:gd name="T16" fmla="*/ 2 w 154"/>
                <a:gd name="T17" fmla="*/ 92 h 153"/>
                <a:gd name="T18" fmla="*/ 13 w 154"/>
                <a:gd name="T19" fmla="*/ 121 h 153"/>
                <a:gd name="T20" fmla="*/ 35 w 154"/>
                <a:gd name="T21" fmla="*/ 142 h 153"/>
                <a:gd name="T22" fmla="*/ 61 w 154"/>
                <a:gd name="T23" fmla="*/ 153 h 153"/>
                <a:gd name="T24" fmla="*/ 92 w 154"/>
                <a:gd name="T25" fmla="*/ 153 h 153"/>
                <a:gd name="T26" fmla="*/ 121 w 154"/>
                <a:gd name="T27" fmla="*/ 142 h 153"/>
                <a:gd name="T28" fmla="*/ 140 w 154"/>
                <a:gd name="T29" fmla="*/ 121 h 153"/>
                <a:gd name="T30" fmla="*/ 154 w 154"/>
                <a:gd name="T31" fmla="*/ 92 h 153"/>
                <a:gd name="T32" fmla="*/ 150 w 154"/>
                <a:gd name="T33" fmla="*/ 76 h 153"/>
                <a:gd name="T34" fmla="*/ 144 w 154"/>
                <a:gd name="T35" fmla="*/ 105 h 153"/>
                <a:gd name="T36" fmla="*/ 129 w 154"/>
                <a:gd name="T37" fmla="*/ 128 h 153"/>
                <a:gd name="T38" fmla="*/ 106 w 154"/>
                <a:gd name="T39" fmla="*/ 144 h 153"/>
                <a:gd name="T40" fmla="*/ 77 w 154"/>
                <a:gd name="T41" fmla="*/ 149 h 153"/>
                <a:gd name="T42" fmla="*/ 48 w 154"/>
                <a:gd name="T43" fmla="*/ 144 h 153"/>
                <a:gd name="T44" fmla="*/ 25 w 154"/>
                <a:gd name="T45" fmla="*/ 128 h 153"/>
                <a:gd name="T46" fmla="*/ 10 w 154"/>
                <a:gd name="T47" fmla="*/ 105 h 153"/>
                <a:gd name="T48" fmla="*/ 4 w 154"/>
                <a:gd name="T49" fmla="*/ 76 h 153"/>
                <a:gd name="T50" fmla="*/ 10 w 154"/>
                <a:gd name="T51" fmla="*/ 48 h 153"/>
                <a:gd name="T52" fmla="*/ 25 w 154"/>
                <a:gd name="T53" fmla="*/ 25 h 153"/>
                <a:gd name="T54" fmla="*/ 48 w 154"/>
                <a:gd name="T55" fmla="*/ 9 h 153"/>
                <a:gd name="T56" fmla="*/ 77 w 154"/>
                <a:gd name="T57" fmla="*/ 3 h 153"/>
                <a:gd name="T58" fmla="*/ 106 w 154"/>
                <a:gd name="T59" fmla="*/ 9 h 153"/>
                <a:gd name="T60" fmla="*/ 129 w 154"/>
                <a:gd name="T61" fmla="*/ 25 h 153"/>
                <a:gd name="T62" fmla="*/ 144 w 154"/>
                <a:gd name="T63" fmla="*/ 48 h 153"/>
                <a:gd name="T64" fmla="*/ 150 w 154"/>
                <a:gd name="T65" fmla="*/ 76 h 1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4"/>
                <a:gd name="T100" fmla="*/ 0 h 153"/>
                <a:gd name="T101" fmla="*/ 154 w 154"/>
                <a:gd name="T102" fmla="*/ 153 h 1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4" h="153">
                  <a:moveTo>
                    <a:pt x="154" y="76"/>
                  </a:moveTo>
                  <a:lnTo>
                    <a:pt x="154" y="61"/>
                  </a:lnTo>
                  <a:lnTo>
                    <a:pt x="148" y="48"/>
                  </a:lnTo>
                  <a:lnTo>
                    <a:pt x="140" y="34"/>
                  </a:lnTo>
                  <a:lnTo>
                    <a:pt x="132" y="23"/>
                  </a:lnTo>
                  <a:lnTo>
                    <a:pt x="121" y="13"/>
                  </a:lnTo>
                  <a:lnTo>
                    <a:pt x="108" y="5"/>
                  </a:lnTo>
                  <a:lnTo>
                    <a:pt x="92" y="1"/>
                  </a:lnTo>
                  <a:lnTo>
                    <a:pt x="77" y="0"/>
                  </a:lnTo>
                  <a:lnTo>
                    <a:pt x="61" y="1"/>
                  </a:lnTo>
                  <a:lnTo>
                    <a:pt x="48" y="5"/>
                  </a:lnTo>
                  <a:lnTo>
                    <a:pt x="35" y="13"/>
                  </a:lnTo>
                  <a:lnTo>
                    <a:pt x="23" y="23"/>
                  </a:lnTo>
                  <a:lnTo>
                    <a:pt x="13" y="34"/>
                  </a:lnTo>
                  <a:lnTo>
                    <a:pt x="6" y="48"/>
                  </a:lnTo>
                  <a:lnTo>
                    <a:pt x="2" y="61"/>
                  </a:lnTo>
                  <a:lnTo>
                    <a:pt x="0" y="76"/>
                  </a:lnTo>
                  <a:lnTo>
                    <a:pt x="2" y="92"/>
                  </a:lnTo>
                  <a:lnTo>
                    <a:pt x="6" y="107"/>
                  </a:lnTo>
                  <a:lnTo>
                    <a:pt x="13" y="121"/>
                  </a:lnTo>
                  <a:lnTo>
                    <a:pt x="23" y="132"/>
                  </a:lnTo>
                  <a:lnTo>
                    <a:pt x="35" y="142"/>
                  </a:lnTo>
                  <a:lnTo>
                    <a:pt x="48" y="147"/>
                  </a:lnTo>
                  <a:lnTo>
                    <a:pt x="61" y="153"/>
                  </a:lnTo>
                  <a:lnTo>
                    <a:pt x="77" y="153"/>
                  </a:lnTo>
                  <a:lnTo>
                    <a:pt x="92" y="153"/>
                  </a:lnTo>
                  <a:lnTo>
                    <a:pt x="108" y="147"/>
                  </a:lnTo>
                  <a:lnTo>
                    <a:pt x="121" y="142"/>
                  </a:lnTo>
                  <a:lnTo>
                    <a:pt x="132" y="132"/>
                  </a:lnTo>
                  <a:lnTo>
                    <a:pt x="140" y="121"/>
                  </a:lnTo>
                  <a:lnTo>
                    <a:pt x="148" y="107"/>
                  </a:lnTo>
                  <a:lnTo>
                    <a:pt x="154" y="92"/>
                  </a:lnTo>
                  <a:lnTo>
                    <a:pt x="154" y="76"/>
                  </a:lnTo>
                  <a:close/>
                  <a:moveTo>
                    <a:pt x="150" y="76"/>
                  </a:moveTo>
                  <a:lnTo>
                    <a:pt x="150" y="92"/>
                  </a:lnTo>
                  <a:lnTo>
                    <a:pt x="144" y="105"/>
                  </a:lnTo>
                  <a:lnTo>
                    <a:pt x="138" y="119"/>
                  </a:lnTo>
                  <a:lnTo>
                    <a:pt x="129" y="128"/>
                  </a:lnTo>
                  <a:lnTo>
                    <a:pt x="119" y="138"/>
                  </a:lnTo>
                  <a:lnTo>
                    <a:pt x="106" y="144"/>
                  </a:lnTo>
                  <a:lnTo>
                    <a:pt x="92" y="149"/>
                  </a:lnTo>
                  <a:lnTo>
                    <a:pt x="77" y="149"/>
                  </a:lnTo>
                  <a:lnTo>
                    <a:pt x="61" y="149"/>
                  </a:lnTo>
                  <a:lnTo>
                    <a:pt x="48" y="144"/>
                  </a:lnTo>
                  <a:lnTo>
                    <a:pt x="37" y="138"/>
                  </a:lnTo>
                  <a:lnTo>
                    <a:pt x="25" y="128"/>
                  </a:lnTo>
                  <a:lnTo>
                    <a:pt x="17" y="119"/>
                  </a:lnTo>
                  <a:lnTo>
                    <a:pt x="10" y="105"/>
                  </a:lnTo>
                  <a:lnTo>
                    <a:pt x="6" y="92"/>
                  </a:lnTo>
                  <a:lnTo>
                    <a:pt x="4" y="76"/>
                  </a:lnTo>
                  <a:lnTo>
                    <a:pt x="6" y="63"/>
                  </a:lnTo>
                  <a:lnTo>
                    <a:pt x="10" y="48"/>
                  </a:lnTo>
                  <a:lnTo>
                    <a:pt x="17" y="36"/>
                  </a:lnTo>
                  <a:lnTo>
                    <a:pt x="25" y="25"/>
                  </a:lnTo>
                  <a:lnTo>
                    <a:pt x="37" y="17"/>
                  </a:lnTo>
                  <a:lnTo>
                    <a:pt x="48" y="9"/>
                  </a:lnTo>
                  <a:lnTo>
                    <a:pt x="61" y="5"/>
                  </a:lnTo>
                  <a:lnTo>
                    <a:pt x="77" y="3"/>
                  </a:lnTo>
                  <a:lnTo>
                    <a:pt x="92" y="5"/>
                  </a:lnTo>
                  <a:lnTo>
                    <a:pt x="106" y="9"/>
                  </a:lnTo>
                  <a:lnTo>
                    <a:pt x="119" y="17"/>
                  </a:lnTo>
                  <a:lnTo>
                    <a:pt x="129" y="25"/>
                  </a:lnTo>
                  <a:lnTo>
                    <a:pt x="138" y="36"/>
                  </a:lnTo>
                  <a:lnTo>
                    <a:pt x="144" y="48"/>
                  </a:lnTo>
                  <a:lnTo>
                    <a:pt x="150" y="63"/>
                  </a:lnTo>
                  <a:lnTo>
                    <a:pt x="150" y="76"/>
                  </a:lnTo>
                  <a:close/>
                </a:path>
              </a:pathLst>
            </a:custGeom>
            <a:solidFill>
              <a:srgbClr val="C1C1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05" name="Freeform 1300">
              <a:extLst>
                <a:ext uri="{FF2B5EF4-FFF2-40B4-BE49-F238E27FC236}">
                  <a16:creationId xmlns:a16="http://schemas.microsoft.com/office/drawing/2014/main" id="{F04E8367-3488-A7C3-F267-A95FB3EB37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07" y="2510"/>
              <a:ext cx="150" cy="150"/>
            </a:xfrm>
            <a:custGeom>
              <a:avLst/>
              <a:gdLst>
                <a:gd name="T0" fmla="*/ 150 w 150"/>
                <a:gd name="T1" fmla="*/ 60 h 150"/>
                <a:gd name="T2" fmla="*/ 138 w 150"/>
                <a:gd name="T3" fmla="*/ 33 h 150"/>
                <a:gd name="T4" fmla="*/ 117 w 150"/>
                <a:gd name="T5" fmla="*/ 14 h 150"/>
                <a:gd name="T6" fmla="*/ 90 w 150"/>
                <a:gd name="T7" fmla="*/ 2 h 150"/>
                <a:gd name="T8" fmla="*/ 59 w 150"/>
                <a:gd name="T9" fmla="*/ 2 h 150"/>
                <a:gd name="T10" fmla="*/ 33 w 150"/>
                <a:gd name="T11" fmla="*/ 14 h 150"/>
                <a:gd name="T12" fmla="*/ 13 w 150"/>
                <a:gd name="T13" fmla="*/ 33 h 150"/>
                <a:gd name="T14" fmla="*/ 2 w 150"/>
                <a:gd name="T15" fmla="*/ 60 h 150"/>
                <a:gd name="T16" fmla="*/ 2 w 150"/>
                <a:gd name="T17" fmla="*/ 91 h 150"/>
                <a:gd name="T18" fmla="*/ 13 w 150"/>
                <a:gd name="T19" fmla="*/ 118 h 150"/>
                <a:gd name="T20" fmla="*/ 33 w 150"/>
                <a:gd name="T21" fmla="*/ 139 h 150"/>
                <a:gd name="T22" fmla="*/ 59 w 150"/>
                <a:gd name="T23" fmla="*/ 150 h 150"/>
                <a:gd name="T24" fmla="*/ 90 w 150"/>
                <a:gd name="T25" fmla="*/ 150 h 150"/>
                <a:gd name="T26" fmla="*/ 117 w 150"/>
                <a:gd name="T27" fmla="*/ 139 h 150"/>
                <a:gd name="T28" fmla="*/ 138 w 150"/>
                <a:gd name="T29" fmla="*/ 118 h 150"/>
                <a:gd name="T30" fmla="*/ 150 w 150"/>
                <a:gd name="T31" fmla="*/ 91 h 150"/>
                <a:gd name="T32" fmla="*/ 146 w 150"/>
                <a:gd name="T33" fmla="*/ 75 h 150"/>
                <a:gd name="T34" fmla="*/ 140 w 150"/>
                <a:gd name="T35" fmla="*/ 104 h 150"/>
                <a:gd name="T36" fmla="*/ 125 w 150"/>
                <a:gd name="T37" fmla="*/ 127 h 150"/>
                <a:gd name="T38" fmla="*/ 104 w 150"/>
                <a:gd name="T39" fmla="*/ 143 h 150"/>
                <a:gd name="T40" fmla="*/ 75 w 150"/>
                <a:gd name="T41" fmla="*/ 146 h 150"/>
                <a:gd name="T42" fmla="*/ 48 w 150"/>
                <a:gd name="T43" fmla="*/ 143 h 150"/>
                <a:gd name="T44" fmla="*/ 25 w 150"/>
                <a:gd name="T45" fmla="*/ 127 h 150"/>
                <a:gd name="T46" fmla="*/ 10 w 150"/>
                <a:gd name="T47" fmla="*/ 104 h 150"/>
                <a:gd name="T48" fmla="*/ 4 w 150"/>
                <a:gd name="T49" fmla="*/ 75 h 150"/>
                <a:gd name="T50" fmla="*/ 10 w 150"/>
                <a:gd name="T51" fmla="*/ 48 h 150"/>
                <a:gd name="T52" fmla="*/ 25 w 150"/>
                <a:gd name="T53" fmla="*/ 25 h 150"/>
                <a:gd name="T54" fmla="*/ 48 w 150"/>
                <a:gd name="T55" fmla="*/ 10 h 150"/>
                <a:gd name="T56" fmla="*/ 75 w 150"/>
                <a:gd name="T57" fmla="*/ 4 h 150"/>
                <a:gd name="T58" fmla="*/ 104 w 150"/>
                <a:gd name="T59" fmla="*/ 10 h 150"/>
                <a:gd name="T60" fmla="*/ 125 w 150"/>
                <a:gd name="T61" fmla="*/ 25 h 150"/>
                <a:gd name="T62" fmla="*/ 140 w 150"/>
                <a:gd name="T63" fmla="*/ 48 h 150"/>
                <a:gd name="T64" fmla="*/ 146 w 150"/>
                <a:gd name="T65" fmla="*/ 75 h 1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0"/>
                <a:gd name="T100" fmla="*/ 0 h 150"/>
                <a:gd name="T101" fmla="*/ 150 w 150"/>
                <a:gd name="T102" fmla="*/ 150 h 15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0" h="150">
                  <a:moveTo>
                    <a:pt x="150" y="75"/>
                  </a:moveTo>
                  <a:lnTo>
                    <a:pt x="150" y="60"/>
                  </a:lnTo>
                  <a:lnTo>
                    <a:pt x="144" y="47"/>
                  </a:lnTo>
                  <a:lnTo>
                    <a:pt x="138" y="33"/>
                  </a:lnTo>
                  <a:lnTo>
                    <a:pt x="129" y="24"/>
                  </a:lnTo>
                  <a:lnTo>
                    <a:pt x="117" y="14"/>
                  </a:lnTo>
                  <a:lnTo>
                    <a:pt x="104" y="6"/>
                  </a:lnTo>
                  <a:lnTo>
                    <a:pt x="90" y="2"/>
                  </a:lnTo>
                  <a:lnTo>
                    <a:pt x="75" y="0"/>
                  </a:lnTo>
                  <a:lnTo>
                    <a:pt x="59" y="2"/>
                  </a:lnTo>
                  <a:lnTo>
                    <a:pt x="46" y="6"/>
                  </a:lnTo>
                  <a:lnTo>
                    <a:pt x="33" y="14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6" y="47"/>
                  </a:lnTo>
                  <a:lnTo>
                    <a:pt x="2" y="60"/>
                  </a:lnTo>
                  <a:lnTo>
                    <a:pt x="0" y="75"/>
                  </a:lnTo>
                  <a:lnTo>
                    <a:pt x="2" y="91"/>
                  </a:lnTo>
                  <a:lnTo>
                    <a:pt x="6" y="106"/>
                  </a:lnTo>
                  <a:lnTo>
                    <a:pt x="13" y="118"/>
                  </a:lnTo>
                  <a:lnTo>
                    <a:pt x="23" y="129"/>
                  </a:lnTo>
                  <a:lnTo>
                    <a:pt x="33" y="139"/>
                  </a:lnTo>
                  <a:lnTo>
                    <a:pt x="46" y="145"/>
                  </a:lnTo>
                  <a:lnTo>
                    <a:pt x="59" y="150"/>
                  </a:lnTo>
                  <a:lnTo>
                    <a:pt x="75" y="150"/>
                  </a:lnTo>
                  <a:lnTo>
                    <a:pt x="90" y="150"/>
                  </a:lnTo>
                  <a:lnTo>
                    <a:pt x="104" y="145"/>
                  </a:lnTo>
                  <a:lnTo>
                    <a:pt x="117" y="139"/>
                  </a:lnTo>
                  <a:lnTo>
                    <a:pt x="129" y="129"/>
                  </a:lnTo>
                  <a:lnTo>
                    <a:pt x="138" y="118"/>
                  </a:lnTo>
                  <a:lnTo>
                    <a:pt x="144" y="106"/>
                  </a:lnTo>
                  <a:lnTo>
                    <a:pt x="150" y="91"/>
                  </a:lnTo>
                  <a:lnTo>
                    <a:pt x="150" y="75"/>
                  </a:lnTo>
                  <a:close/>
                  <a:moveTo>
                    <a:pt x="146" y="75"/>
                  </a:moveTo>
                  <a:lnTo>
                    <a:pt x="146" y="91"/>
                  </a:lnTo>
                  <a:lnTo>
                    <a:pt x="140" y="104"/>
                  </a:lnTo>
                  <a:lnTo>
                    <a:pt x="134" y="116"/>
                  </a:lnTo>
                  <a:lnTo>
                    <a:pt x="125" y="127"/>
                  </a:lnTo>
                  <a:lnTo>
                    <a:pt x="115" y="135"/>
                  </a:lnTo>
                  <a:lnTo>
                    <a:pt x="104" y="143"/>
                  </a:lnTo>
                  <a:lnTo>
                    <a:pt x="90" y="146"/>
                  </a:lnTo>
                  <a:lnTo>
                    <a:pt x="75" y="146"/>
                  </a:lnTo>
                  <a:lnTo>
                    <a:pt x="61" y="146"/>
                  </a:lnTo>
                  <a:lnTo>
                    <a:pt x="48" y="143"/>
                  </a:lnTo>
                  <a:lnTo>
                    <a:pt x="35" y="135"/>
                  </a:lnTo>
                  <a:lnTo>
                    <a:pt x="25" y="127"/>
                  </a:lnTo>
                  <a:lnTo>
                    <a:pt x="15" y="116"/>
                  </a:lnTo>
                  <a:lnTo>
                    <a:pt x="10" y="104"/>
                  </a:lnTo>
                  <a:lnTo>
                    <a:pt x="6" y="91"/>
                  </a:lnTo>
                  <a:lnTo>
                    <a:pt x="4" y="75"/>
                  </a:lnTo>
                  <a:lnTo>
                    <a:pt x="6" y="62"/>
                  </a:lnTo>
                  <a:lnTo>
                    <a:pt x="10" y="48"/>
                  </a:lnTo>
                  <a:lnTo>
                    <a:pt x="15" y="37"/>
                  </a:lnTo>
                  <a:lnTo>
                    <a:pt x="25" y="25"/>
                  </a:lnTo>
                  <a:lnTo>
                    <a:pt x="35" y="18"/>
                  </a:lnTo>
                  <a:lnTo>
                    <a:pt x="48" y="10"/>
                  </a:lnTo>
                  <a:lnTo>
                    <a:pt x="61" y="6"/>
                  </a:lnTo>
                  <a:lnTo>
                    <a:pt x="75" y="4"/>
                  </a:lnTo>
                  <a:lnTo>
                    <a:pt x="90" y="6"/>
                  </a:lnTo>
                  <a:lnTo>
                    <a:pt x="104" y="10"/>
                  </a:lnTo>
                  <a:lnTo>
                    <a:pt x="115" y="18"/>
                  </a:lnTo>
                  <a:lnTo>
                    <a:pt x="125" y="25"/>
                  </a:lnTo>
                  <a:lnTo>
                    <a:pt x="134" y="37"/>
                  </a:lnTo>
                  <a:lnTo>
                    <a:pt x="140" y="48"/>
                  </a:lnTo>
                  <a:lnTo>
                    <a:pt x="146" y="62"/>
                  </a:lnTo>
                  <a:lnTo>
                    <a:pt x="146" y="75"/>
                  </a:lnTo>
                  <a:close/>
                </a:path>
              </a:pathLst>
            </a:custGeom>
            <a:solidFill>
              <a:srgbClr val="C2C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06" name="Freeform 1301">
              <a:extLst>
                <a:ext uri="{FF2B5EF4-FFF2-40B4-BE49-F238E27FC236}">
                  <a16:creationId xmlns:a16="http://schemas.microsoft.com/office/drawing/2014/main" id="{1DA5B3DE-EA6E-FE77-C7C1-725DEB7BE9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09" y="2512"/>
              <a:ext cx="146" cy="146"/>
            </a:xfrm>
            <a:custGeom>
              <a:avLst/>
              <a:gdLst>
                <a:gd name="T0" fmla="*/ 146 w 146"/>
                <a:gd name="T1" fmla="*/ 60 h 146"/>
                <a:gd name="T2" fmla="*/ 134 w 146"/>
                <a:gd name="T3" fmla="*/ 33 h 146"/>
                <a:gd name="T4" fmla="*/ 115 w 146"/>
                <a:gd name="T5" fmla="*/ 14 h 146"/>
                <a:gd name="T6" fmla="*/ 88 w 146"/>
                <a:gd name="T7" fmla="*/ 2 h 146"/>
                <a:gd name="T8" fmla="*/ 57 w 146"/>
                <a:gd name="T9" fmla="*/ 2 h 146"/>
                <a:gd name="T10" fmla="*/ 33 w 146"/>
                <a:gd name="T11" fmla="*/ 14 h 146"/>
                <a:gd name="T12" fmla="*/ 13 w 146"/>
                <a:gd name="T13" fmla="*/ 33 h 146"/>
                <a:gd name="T14" fmla="*/ 2 w 146"/>
                <a:gd name="T15" fmla="*/ 60 h 146"/>
                <a:gd name="T16" fmla="*/ 2 w 146"/>
                <a:gd name="T17" fmla="*/ 89 h 146"/>
                <a:gd name="T18" fmla="*/ 13 w 146"/>
                <a:gd name="T19" fmla="*/ 116 h 146"/>
                <a:gd name="T20" fmla="*/ 33 w 146"/>
                <a:gd name="T21" fmla="*/ 135 h 146"/>
                <a:gd name="T22" fmla="*/ 57 w 146"/>
                <a:gd name="T23" fmla="*/ 146 h 146"/>
                <a:gd name="T24" fmla="*/ 88 w 146"/>
                <a:gd name="T25" fmla="*/ 146 h 146"/>
                <a:gd name="T26" fmla="*/ 115 w 146"/>
                <a:gd name="T27" fmla="*/ 135 h 146"/>
                <a:gd name="T28" fmla="*/ 134 w 146"/>
                <a:gd name="T29" fmla="*/ 116 h 146"/>
                <a:gd name="T30" fmla="*/ 146 w 146"/>
                <a:gd name="T31" fmla="*/ 89 h 146"/>
                <a:gd name="T32" fmla="*/ 142 w 146"/>
                <a:gd name="T33" fmla="*/ 73 h 146"/>
                <a:gd name="T34" fmla="*/ 136 w 146"/>
                <a:gd name="T35" fmla="*/ 100 h 146"/>
                <a:gd name="T36" fmla="*/ 123 w 146"/>
                <a:gd name="T37" fmla="*/ 123 h 146"/>
                <a:gd name="T38" fmla="*/ 100 w 146"/>
                <a:gd name="T39" fmla="*/ 139 h 146"/>
                <a:gd name="T40" fmla="*/ 73 w 146"/>
                <a:gd name="T41" fmla="*/ 143 h 146"/>
                <a:gd name="T42" fmla="*/ 46 w 146"/>
                <a:gd name="T43" fmla="*/ 139 h 146"/>
                <a:gd name="T44" fmla="*/ 25 w 146"/>
                <a:gd name="T45" fmla="*/ 123 h 146"/>
                <a:gd name="T46" fmla="*/ 9 w 146"/>
                <a:gd name="T47" fmla="*/ 100 h 146"/>
                <a:gd name="T48" fmla="*/ 4 w 146"/>
                <a:gd name="T49" fmla="*/ 73 h 146"/>
                <a:gd name="T50" fmla="*/ 9 w 146"/>
                <a:gd name="T51" fmla="*/ 46 h 146"/>
                <a:gd name="T52" fmla="*/ 25 w 146"/>
                <a:gd name="T53" fmla="*/ 25 h 146"/>
                <a:gd name="T54" fmla="*/ 46 w 146"/>
                <a:gd name="T55" fmla="*/ 10 h 146"/>
                <a:gd name="T56" fmla="*/ 73 w 146"/>
                <a:gd name="T57" fmla="*/ 4 h 146"/>
                <a:gd name="T58" fmla="*/ 100 w 146"/>
                <a:gd name="T59" fmla="*/ 10 h 146"/>
                <a:gd name="T60" fmla="*/ 123 w 146"/>
                <a:gd name="T61" fmla="*/ 25 h 146"/>
                <a:gd name="T62" fmla="*/ 136 w 146"/>
                <a:gd name="T63" fmla="*/ 46 h 146"/>
                <a:gd name="T64" fmla="*/ 142 w 146"/>
                <a:gd name="T65" fmla="*/ 73 h 14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6"/>
                <a:gd name="T100" fmla="*/ 0 h 146"/>
                <a:gd name="T101" fmla="*/ 146 w 146"/>
                <a:gd name="T102" fmla="*/ 146 h 14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6" h="146">
                  <a:moveTo>
                    <a:pt x="146" y="73"/>
                  </a:moveTo>
                  <a:lnTo>
                    <a:pt x="146" y="60"/>
                  </a:lnTo>
                  <a:lnTo>
                    <a:pt x="140" y="45"/>
                  </a:lnTo>
                  <a:lnTo>
                    <a:pt x="134" y="33"/>
                  </a:lnTo>
                  <a:lnTo>
                    <a:pt x="125" y="22"/>
                  </a:lnTo>
                  <a:lnTo>
                    <a:pt x="115" y="14"/>
                  </a:lnTo>
                  <a:lnTo>
                    <a:pt x="102" y="6"/>
                  </a:lnTo>
                  <a:lnTo>
                    <a:pt x="88" y="2"/>
                  </a:lnTo>
                  <a:lnTo>
                    <a:pt x="73" y="0"/>
                  </a:lnTo>
                  <a:lnTo>
                    <a:pt x="57" y="2"/>
                  </a:lnTo>
                  <a:lnTo>
                    <a:pt x="44" y="6"/>
                  </a:lnTo>
                  <a:lnTo>
                    <a:pt x="33" y="14"/>
                  </a:lnTo>
                  <a:lnTo>
                    <a:pt x="21" y="22"/>
                  </a:lnTo>
                  <a:lnTo>
                    <a:pt x="13" y="33"/>
                  </a:lnTo>
                  <a:lnTo>
                    <a:pt x="6" y="45"/>
                  </a:lnTo>
                  <a:lnTo>
                    <a:pt x="2" y="60"/>
                  </a:lnTo>
                  <a:lnTo>
                    <a:pt x="0" y="73"/>
                  </a:lnTo>
                  <a:lnTo>
                    <a:pt x="2" y="89"/>
                  </a:lnTo>
                  <a:lnTo>
                    <a:pt x="6" y="102"/>
                  </a:lnTo>
                  <a:lnTo>
                    <a:pt x="13" y="116"/>
                  </a:lnTo>
                  <a:lnTo>
                    <a:pt x="21" y="125"/>
                  </a:lnTo>
                  <a:lnTo>
                    <a:pt x="33" y="135"/>
                  </a:lnTo>
                  <a:lnTo>
                    <a:pt x="44" y="141"/>
                  </a:lnTo>
                  <a:lnTo>
                    <a:pt x="57" y="146"/>
                  </a:lnTo>
                  <a:lnTo>
                    <a:pt x="73" y="146"/>
                  </a:lnTo>
                  <a:lnTo>
                    <a:pt x="88" y="146"/>
                  </a:lnTo>
                  <a:lnTo>
                    <a:pt x="102" y="141"/>
                  </a:lnTo>
                  <a:lnTo>
                    <a:pt x="115" y="135"/>
                  </a:lnTo>
                  <a:lnTo>
                    <a:pt x="125" y="125"/>
                  </a:lnTo>
                  <a:lnTo>
                    <a:pt x="134" y="116"/>
                  </a:lnTo>
                  <a:lnTo>
                    <a:pt x="140" y="102"/>
                  </a:lnTo>
                  <a:lnTo>
                    <a:pt x="146" y="89"/>
                  </a:lnTo>
                  <a:lnTo>
                    <a:pt x="146" y="73"/>
                  </a:lnTo>
                  <a:close/>
                  <a:moveTo>
                    <a:pt x="142" y="73"/>
                  </a:moveTo>
                  <a:lnTo>
                    <a:pt x="142" y="89"/>
                  </a:lnTo>
                  <a:lnTo>
                    <a:pt x="136" y="100"/>
                  </a:lnTo>
                  <a:lnTo>
                    <a:pt x="130" y="114"/>
                  </a:lnTo>
                  <a:lnTo>
                    <a:pt x="123" y="123"/>
                  </a:lnTo>
                  <a:lnTo>
                    <a:pt x="111" y="131"/>
                  </a:lnTo>
                  <a:lnTo>
                    <a:pt x="100" y="139"/>
                  </a:lnTo>
                  <a:lnTo>
                    <a:pt x="86" y="143"/>
                  </a:lnTo>
                  <a:lnTo>
                    <a:pt x="73" y="143"/>
                  </a:lnTo>
                  <a:lnTo>
                    <a:pt x="59" y="143"/>
                  </a:lnTo>
                  <a:lnTo>
                    <a:pt x="46" y="139"/>
                  </a:lnTo>
                  <a:lnTo>
                    <a:pt x="34" y="131"/>
                  </a:lnTo>
                  <a:lnTo>
                    <a:pt x="25" y="123"/>
                  </a:lnTo>
                  <a:lnTo>
                    <a:pt x="15" y="114"/>
                  </a:lnTo>
                  <a:lnTo>
                    <a:pt x="9" y="100"/>
                  </a:lnTo>
                  <a:lnTo>
                    <a:pt x="6" y="89"/>
                  </a:lnTo>
                  <a:lnTo>
                    <a:pt x="4" y="73"/>
                  </a:lnTo>
                  <a:lnTo>
                    <a:pt x="6" y="60"/>
                  </a:lnTo>
                  <a:lnTo>
                    <a:pt x="9" y="46"/>
                  </a:lnTo>
                  <a:lnTo>
                    <a:pt x="15" y="35"/>
                  </a:lnTo>
                  <a:lnTo>
                    <a:pt x="25" y="25"/>
                  </a:lnTo>
                  <a:lnTo>
                    <a:pt x="34" y="16"/>
                  </a:lnTo>
                  <a:lnTo>
                    <a:pt x="46" y="10"/>
                  </a:lnTo>
                  <a:lnTo>
                    <a:pt x="59" y="6"/>
                  </a:lnTo>
                  <a:lnTo>
                    <a:pt x="73" y="4"/>
                  </a:lnTo>
                  <a:lnTo>
                    <a:pt x="86" y="6"/>
                  </a:lnTo>
                  <a:lnTo>
                    <a:pt x="100" y="10"/>
                  </a:lnTo>
                  <a:lnTo>
                    <a:pt x="111" y="16"/>
                  </a:lnTo>
                  <a:lnTo>
                    <a:pt x="123" y="25"/>
                  </a:lnTo>
                  <a:lnTo>
                    <a:pt x="130" y="35"/>
                  </a:lnTo>
                  <a:lnTo>
                    <a:pt x="136" y="46"/>
                  </a:lnTo>
                  <a:lnTo>
                    <a:pt x="142" y="60"/>
                  </a:lnTo>
                  <a:lnTo>
                    <a:pt x="142" y="73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07" name="Freeform 1302">
              <a:extLst>
                <a:ext uri="{FF2B5EF4-FFF2-40B4-BE49-F238E27FC236}">
                  <a16:creationId xmlns:a16="http://schemas.microsoft.com/office/drawing/2014/main" id="{EB82E526-0935-2951-2AC6-9D888EAFC5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11" y="2514"/>
              <a:ext cx="142" cy="142"/>
            </a:xfrm>
            <a:custGeom>
              <a:avLst/>
              <a:gdLst>
                <a:gd name="T0" fmla="*/ 142 w 142"/>
                <a:gd name="T1" fmla="*/ 58 h 142"/>
                <a:gd name="T2" fmla="*/ 130 w 142"/>
                <a:gd name="T3" fmla="*/ 33 h 142"/>
                <a:gd name="T4" fmla="*/ 111 w 142"/>
                <a:gd name="T5" fmla="*/ 14 h 142"/>
                <a:gd name="T6" fmla="*/ 86 w 142"/>
                <a:gd name="T7" fmla="*/ 2 h 142"/>
                <a:gd name="T8" fmla="*/ 57 w 142"/>
                <a:gd name="T9" fmla="*/ 2 h 142"/>
                <a:gd name="T10" fmla="*/ 31 w 142"/>
                <a:gd name="T11" fmla="*/ 14 h 142"/>
                <a:gd name="T12" fmla="*/ 11 w 142"/>
                <a:gd name="T13" fmla="*/ 33 h 142"/>
                <a:gd name="T14" fmla="*/ 2 w 142"/>
                <a:gd name="T15" fmla="*/ 58 h 142"/>
                <a:gd name="T16" fmla="*/ 2 w 142"/>
                <a:gd name="T17" fmla="*/ 87 h 142"/>
                <a:gd name="T18" fmla="*/ 11 w 142"/>
                <a:gd name="T19" fmla="*/ 112 h 142"/>
                <a:gd name="T20" fmla="*/ 31 w 142"/>
                <a:gd name="T21" fmla="*/ 131 h 142"/>
                <a:gd name="T22" fmla="*/ 57 w 142"/>
                <a:gd name="T23" fmla="*/ 142 h 142"/>
                <a:gd name="T24" fmla="*/ 86 w 142"/>
                <a:gd name="T25" fmla="*/ 142 h 142"/>
                <a:gd name="T26" fmla="*/ 111 w 142"/>
                <a:gd name="T27" fmla="*/ 131 h 142"/>
                <a:gd name="T28" fmla="*/ 130 w 142"/>
                <a:gd name="T29" fmla="*/ 112 h 142"/>
                <a:gd name="T30" fmla="*/ 142 w 142"/>
                <a:gd name="T31" fmla="*/ 87 h 142"/>
                <a:gd name="T32" fmla="*/ 138 w 142"/>
                <a:gd name="T33" fmla="*/ 71 h 142"/>
                <a:gd name="T34" fmla="*/ 134 w 142"/>
                <a:gd name="T35" fmla="*/ 98 h 142"/>
                <a:gd name="T36" fmla="*/ 119 w 142"/>
                <a:gd name="T37" fmla="*/ 119 h 142"/>
                <a:gd name="T38" fmla="*/ 98 w 142"/>
                <a:gd name="T39" fmla="*/ 135 h 142"/>
                <a:gd name="T40" fmla="*/ 71 w 142"/>
                <a:gd name="T41" fmla="*/ 139 h 142"/>
                <a:gd name="T42" fmla="*/ 46 w 142"/>
                <a:gd name="T43" fmla="*/ 135 h 142"/>
                <a:gd name="T44" fmla="*/ 23 w 142"/>
                <a:gd name="T45" fmla="*/ 119 h 142"/>
                <a:gd name="T46" fmla="*/ 9 w 142"/>
                <a:gd name="T47" fmla="*/ 98 h 142"/>
                <a:gd name="T48" fmla="*/ 4 w 142"/>
                <a:gd name="T49" fmla="*/ 71 h 142"/>
                <a:gd name="T50" fmla="*/ 9 w 142"/>
                <a:gd name="T51" fmla="*/ 46 h 142"/>
                <a:gd name="T52" fmla="*/ 23 w 142"/>
                <a:gd name="T53" fmla="*/ 23 h 142"/>
                <a:gd name="T54" fmla="*/ 46 w 142"/>
                <a:gd name="T55" fmla="*/ 10 h 142"/>
                <a:gd name="T56" fmla="*/ 71 w 142"/>
                <a:gd name="T57" fmla="*/ 4 h 142"/>
                <a:gd name="T58" fmla="*/ 98 w 142"/>
                <a:gd name="T59" fmla="*/ 10 h 142"/>
                <a:gd name="T60" fmla="*/ 119 w 142"/>
                <a:gd name="T61" fmla="*/ 23 h 142"/>
                <a:gd name="T62" fmla="*/ 134 w 142"/>
                <a:gd name="T63" fmla="*/ 46 h 142"/>
                <a:gd name="T64" fmla="*/ 138 w 142"/>
                <a:gd name="T65" fmla="*/ 71 h 1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2"/>
                <a:gd name="T100" fmla="*/ 0 h 142"/>
                <a:gd name="T101" fmla="*/ 142 w 142"/>
                <a:gd name="T102" fmla="*/ 142 h 1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2" h="142">
                  <a:moveTo>
                    <a:pt x="142" y="71"/>
                  </a:moveTo>
                  <a:lnTo>
                    <a:pt x="142" y="58"/>
                  </a:lnTo>
                  <a:lnTo>
                    <a:pt x="136" y="44"/>
                  </a:lnTo>
                  <a:lnTo>
                    <a:pt x="130" y="33"/>
                  </a:lnTo>
                  <a:lnTo>
                    <a:pt x="121" y="21"/>
                  </a:lnTo>
                  <a:lnTo>
                    <a:pt x="111" y="14"/>
                  </a:lnTo>
                  <a:lnTo>
                    <a:pt x="100" y="6"/>
                  </a:lnTo>
                  <a:lnTo>
                    <a:pt x="86" y="2"/>
                  </a:lnTo>
                  <a:lnTo>
                    <a:pt x="71" y="0"/>
                  </a:lnTo>
                  <a:lnTo>
                    <a:pt x="57" y="2"/>
                  </a:lnTo>
                  <a:lnTo>
                    <a:pt x="44" y="6"/>
                  </a:lnTo>
                  <a:lnTo>
                    <a:pt x="31" y="14"/>
                  </a:lnTo>
                  <a:lnTo>
                    <a:pt x="21" y="21"/>
                  </a:lnTo>
                  <a:lnTo>
                    <a:pt x="11" y="33"/>
                  </a:lnTo>
                  <a:lnTo>
                    <a:pt x="6" y="44"/>
                  </a:lnTo>
                  <a:lnTo>
                    <a:pt x="2" y="58"/>
                  </a:lnTo>
                  <a:lnTo>
                    <a:pt x="0" y="71"/>
                  </a:lnTo>
                  <a:lnTo>
                    <a:pt x="2" y="87"/>
                  </a:lnTo>
                  <a:lnTo>
                    <a:pt x="6" y="100"/>
                  </a:lnTo>
                  <a:lnTo>
                    <a:pt x="11" y="112"/>
                  </a:lnTo>
                  <a:lnTo>
                    <a:pt x="21" y="123"/>
                  </a:lnTo>
                  <a:lnTo>
                    <a:pt x="31" y="131"/>
                  </a:lnTo>
                  <a:lnTo>
                    <a:pt x="44" y="139"/>
                  </a:lnTo>
                  <a:lnTo>
                    <a:pt x="57" y="142"/>
                  </a:lnTo>
                  <a:lnTo>
                    <a:pt x="71" y="142"/>
                  </a:lnTo>
                  <a:lnTo>
                    <a:pt x="86" y="142"/>
                  </a:lnTo>
                  <a:lnTo>
                    <a:pt x="100" y="139"/>
                  </a:lnTo>
                  <a:lnTo>
                    <a:pt x="111" y="131"/>
                  </a:lnTo>
                  <a:lnTo>
                    <a:pt x="121" y="123"/>
                  </a:lnTo>
                  <a:lnTo>
                    <a:pt x="130" y="112"/>
                  </a:lnTo>
                  <a:lnTo>
                    <a:pt x="136" y="100"/>
                  </a:lnTo>
                  <a:lnTo>
                    <a:pt x="142" y="87"/>
                  </a:lnTo>
                  <a:lnTo>
                    <a:pt x="142" y="71"/>
                  </a:lnTo>
                  <a:close/>
                  <a:moveTo>
                    <a:pt x="138" y="71"/>
                  </a:moveTo>
                  <a:lnTo>
                    <a:pt x="138" y="85"/>
                  </a:lnTo>
                  <a:lnTo>
                    <a:pt x="134" y="98"/>
                  </a:lnTo>
                  <a:lnTo>
                    <a:pt x="126" y="110"/>
                  </a:lnTo>
                  <a:lnTo>
                    <a:pt x="119" y="119"/>
                  </a:lnTo>
                  <a:lnTo>
                    <a:pt x="109" y="127"/>
                  </a:lnTo>
                  <a:lnTo>
                    <a:pt x="98" y="135"/>
                  </a:lnTo>
                  <a:lnTo>
                    <a:pt x="84" y="139"/>
                  </a:lnTo>
                  <a:lnTo>
                    <a:pt x="71" y="139"/>
                  </a:lnTo>
                  <a:lnTo>
                    <a:pt x="57" y="139"/>
                  </a:lnTo>
                  <a:lnTo>
                    <a:pt x="46" y="135"/>
                  </a:lnTo>
                  <a:lnTo>
                    <a:pt x="34" y="127"/>
                  </a:lnTo>
                  <a:lnTo>
                    <a:pt x="23" y="119"/>
                  </a:lnTo>
                  <a:lnTo>
                    <a:pt x="15" y="110"/>
                  </a:lnTo>
                  <a:lnTo>
                    <a:pt x="9" y="98"/>
                  </a:lnTo>
                  <a:lnTo>
                    <a:pt x="6" y="85"/>
                  </a:lnTo>
                  <a:lnTo>
                    <a:pt x="4" y="71"/>
                  </a:lnTo>
                  <a:lnTo>
                    <a:pt x="6" y="58"/>
                  </a:lnTo>
                  <a:lnTo>
                    <a:pt x="9" y="46"/>
                  </a:lnTo>
                  <a:lnTo>
                    <a:pt x="15" y="35"/>
                  </a:lnTo>
                  <a:lnTo>
                    <a:pt x="23" y="23"/>
                  </a:lnTo>
                  <a:lnTo>
                    <a:pt x="34" y="16"/>
                  </a:lnTo>
                  <a:lnTo>
                    <a:pt x="46" y="10"/>
                  </a:lnTo>
                  <a:lnTo>
                    <a:pt x="57" y="6"/>
                  </a:lnTo>
                  <a:lnTo>
                    <a:pt x="71" y="4"/>
                  </a:lnTo>
                  <a:lnTo>
                    <a:pt x="84" y="6"/>
                  </a:lnTo>
                  <a:lnTo>
                    <a:pt x="98" y="10"/>
                  </a:lnTo>
                  <a:lnTo>
                    <a:pt x="109" y="16"/>
                  </a:lnTo>
                  <a:lnTo>
                    <a:pt x="119" y="23"/>
                  </a:lnTo>
                  <a:lnTo>
                    <a:pt x="126" y="35"/>
                  </a:lnTo>
                  <a:lnTo>
                    <a:pt x="134" y="46"/>
                  </a:lnTo>
                  <a:lnTo>
                    <a:pt x="138" y="58"/>
                  </a:lnTo>
                  <a:lnTo>
                    <a:pt x="138" y="71"/>
                  </a:lnTo>
                  <a:close/>
                </a:path>
              </a:pathLst>
            </a:custGeom>
            <a:solidFill>
              <a:srgbClr val="C5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08" name="Freeform 1303">
              <a:extLst>
                <a:ext uri="{FF2B5EF4-FFF2-40B4-BE49-F238E27FC236}">
                  <a16:creationId xmlns:a16="http://schemas.microsoft.com/office/drawing/2014/main" id="{D770DA42-C9CE-F8D7-8F03-B7CFFEEDCA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13" y="2516"/>
              <a:ext cx="138" cy="139"/>
            </a:xfrm>
            <a:custGeom>
              <a:avLst/>
              <a:gdLst>
                <a:gd name="T0" fmla="*/ 138 w 138"/>
                <a:gd name="T1" fmla="*/ 56 h 139"/>
                <a:gd name="T2" fmla="*/ 126 w 138"/>
                <a:gd name="T3" fmla="*/ 31 h 139"/>
                <a:gd name="T4" fmla="*/ 107 w 138"/>
                <a:gd name="T5" fmla="*/ 12 h 139"/>
                <a:gd name="T6" fmla="*/ 82 w 138"/>
                <a:gd name="T7" fmla="*/ 2 h 139"/>
                <a:gd name="T8" fmla="*/ 55 w 138"/>
                <a:gd name="T9" fmla="*/ 2 h 139"/>
                <a:gd name="T10" fmla="*/ 30 w 138"/>
                <a:gd name="T11" fmla="*/ 12 h 139"/>
                <a:gd name="T12" fmla="*/ 11 w 138"/>
                <a:gd name="T13" fmla="*/ 31 h 139"/>
                <a:gd name="T14" fmla="*/ 2 w 138"/>
                <a:gd name="T15" fmla="*/ 56 h 139"/>
                <a:gd name="T16" fmla="*/ 2 w 138"/>
                <a:gd name="T17" fmla="*/ 85 h 139"/>
                <a:gd name="T18" fmla="*/ 11 w 138"/>
                <a:gd name="T19" fmla="*/ 110 h 139"/>
                <a:gd name="T20" fmla="*/ 30 w 138"/>
                <a:gd name="T21" fmla="*/ 127 h 139"/>
                <a:gd name="T22" fmla="*/ 55 w 138"/>
                <a:gd name="T23" fmla="*/ 139 h 139"/>
                <a:gd name="T24" fmla="*/ 82 w 138"/>
                <a:gd name="T25" fmla="*/ 139 h 139"/>
                <a:gd name="T26" fmla="*/ 107 w 138"/>
                <a:gd name="T27" fmla="*/ 127 h 139"/>
                <a:gd name="T28" fmla="*/ 126 w 138"/>
                <a:gd name="T29" fmla="*/ 110 h 139"/>
                <a:gd name="T30" fmla="*/ 138 w 138"/>
                <a:gd name="T31" fmla="*/ 85 h 139"/>
                <a:gd name="T32" fmla="*/ 134 w 138"/>
                <a:gd name="T33" fmla="*/ 69 h 139"/>
                <a:gd name="T34" fmla="*/ 130 w 138"/>
                <a:gd name="T35" fmla="*/ 96 h 139"/>
                <a:gd name="T36" fmla="*/ 115 w 138"/>
                <a:gd name="T37" fmla="*/ 115 h 139"/>
                <a:gd name="T38" fmla="*/ 94 w 138"/>
                <a:gd name="T39" fmla="*/ 131 h 139"/>
                <a:gd name="T40" fmla="*/ 69 w 138"/>
                <a:gd name="T41" fmla="*/ 135 h 139"/>
                <a:gd name="T42" fmla="*/ 44 w 138"/>
                <a:gd name="T43" fmla="*/ 131 h 139"/>
                <a:gd name="T44" fmla="*/ 23 w 138"/>
                <a:gd name="T45" fmla="*/ 115 h 139"/>
                <a:gd name="T46" fmla="*/ 9 w 138"/>
                <a:gd name="T47" fmla="*/ 96 h 139"/>
                <a:gd name="T48" fmla="*/ 4 w 138"/>
                <a:gd name="T49" fmla="*/ 69 h 139"/>
                <a:gd name="T50" fmla="*/ 9 w 138"/>
                <a:gd name="T51" fmla="*/ 44 h 139"/>
                <a:gd name="T52" fmla="*/ 23 w 138"/>
                <a:gd name="T53" fmla="*/ 23 h 139"/>
                <a:gd name="T54" fmla="*/ 44 w 138"/>
                <a:gd name="T55" fmla="*/ 10 h 139"/>
                <a:gd name="T56" fmla="*/ 69 w 138"/>
                <a:gd name="T57" fmla="*/ 4 h 139"/>
                <a:gd name="T58" fmla="*/ 94 w 138"/>
                <a:gd name="T59" fmla="*/ 10 h 139"/>
                <a:gd name="T60" fmla="*/ 115 w 138"/>
                <a:gd name="T61" fmla="*/ 23 h 139"/>
                <a:gd name="T62" fmla="*/ 130 w 138"/>
                <a:gd name="T63" fmla="*/ 44 h 139"/>
                <a:gd name="T64" fmla="*/ 134 w 138"/>
                <a:gd name="T65" fmla="*/ 69 h 1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8"/>
                <a:gd name="T100" fmla="*/ 0 h 139"/>
                <a:gd name="T101" fmla="*/ 138 w 138"/>
                <a:gd name="T102" fmla="*/ 139 h 1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8" h="139">
                  <a:moveTo>
                    <a:pt x="138" y="69"/>
                  </a:moveTo>
                  <a:lnTo>
                    <a:pt x="138" y="56"/>
                  </a:lnTo>
                  <a:lnTo>
                    <a:pt x="132" y="42"/>
                  </a:lnTo>
                  <a:lnTo>
                    <a:pt x="126" y="31"/>
                  </a:lnTo>
                  <a:lnTo>
                    <a:pt x="119" y="21"/>
                  </a:lnTo>
                  <a:lnTo>
                    <a:pt x="107" y="12"/>
                  </a:lnTo>
                  <a:lnTo>
                    <a:pt x="96" y="6"/>
                  </a:lnTo>
                  <a:lnTo>
                    <a:pt x="82" y="2"/>
                  </a:lnTo>
                  <a:lnTo>
                    <a:pt x="69" y="0"/>
                  </a:lnTo>
                  <a:lnTo>
                    <a:pt x="55" y="2"/>
                  </a:lnTo>
                  <a:lnTo>
                    <a:pt x="42" y="6"/>
                  </a:lnTo>
                  <a:lnTo>
                    <a:pt x="30" y="12"/>
                  </a:lnTo>
                  <a:lnTo>
                    <a:pt x="21" y="21"/>
                  </a:lnTo>
                  <a:lnTo>
                    <a:pt x="11" y="31"/>
                  </a:lnTo>
                  <a:lnTo>
                    <a:pt x="5" y="42"/>
                  </a:lnTo>
                  <a:lnTo>
                    <a:pt x="2" y="56"/>
                  </a:lnTo>
                  <a:lnTo>
                    <a:pt x="0" y="69"/>
                  </a:lnTo>
                  <a:lnTo>
                    <a:pt x="2" y="85"/>
                  </a:lnTo>
                  <a:lnTo>
                    <a:pt x="5" y="96"/>
                  </a:lnTo>
                  <a:lnTo>
                    <a:pt x="11" y="110"/>
                  </a:lnTo>
                  <a:lnTo>
                    <a:pt x="21" y="119"/>
                  </a:lnTo>
                  <a:lnTo>
                    <a:pt x="30" y="127"/>
                  </a:lnTo>
                  <a:lnTo>
                    <a:pt x="42" y="135"/>
                  </a:lnTo>
                  <a:lnTo>
                    <a:pt x="55" y="139"/>
                  </a:lnTo>
                  <a:lnTo>
                    <a:pt x="69" y="139"/>
                  </a:lnTo>
                  <a:lnTo>
                    <a:pt x="82" y="139"/>
                  </a:lnTo>
                  <a:lnTo>
                    <a:pt x="96" y="135"/>
                  </a:lnTo>
                  <a:lnTo>
                    <a:pt x="107" y="127"/>
                  </a:lnTo>
                  <a:lnTo>
                    <a:pt x="119" y="119"/>
                  </a:lnTo>
                  <a:lnTo>
                    <a:pt x="126" y="110"/>
                  </a:lnTo>
                  <a:lnTo>
                    <a:pt x="132" y="96"/>
                  </a:lnTo>
                  <a:lnTo>
                    <a:pt x="138" y="85"/>
                  </a:lnTo>
                  <a:lnTo>
                    <a:pt x="138" y="69"/>
                  </a:lnTo>
                  <a:close/>
                  <a:moveTo>
                    <a:pt x="134" y="69"/>
                  </a:moveTo>
                  <a:lnTo>
                    <a:pt x="134" y="83"/>
                  </a:lnTo>
                  <a:lnTo>
                    <a:pt x="130" y="96"/>
                  </a:lnTo>
                  <a:lnTo>
                    <a:pt x="123" y="106"/>
                  </a:lnTo>
                  <a:lnTo>
                    <a:pt x="115" y="115"/>
                  </a:lnTo>
                  <a:lnTo>
                    <a:pt x="105" y="125"/>
                  </a:lnTo>
                  <a:lnTo>
                    <a:pt x="94" y="131"/>
                  </a:lnTo>
                  <a:lnTo>
                    <a:pt x="82" y="135"/>
                  </a:lnTo>
                  <a:lnTo>
                    <a:pt x="69" y="135"/>
                  </a:lnTo>
                  <a:lnTo>
                    <a:pt x="55" y="135"/>
                  </a:lnTo>
                  <a:lnTo>
                    <a:pt x="44" y="131"/>
                  </a:lnTo>
                  <a:lnTo>
                    <a:pt x="32" y="125"/>
                  </a:lnTo>
                  <a:lnTo>
                    <a:pt x="23" y="115"/>
                  </a:lnTo>
                  <a:lnTo>
                    <a:pt x="15" y="106"/>
                  </a:lnTo>
                  <a:lnTo>
                    <a:pt x="9" y="96"/>
                  </a:lnTo>
                  <a:lnTo>
                    <a:pt x="5" y="83"/>
                  </a:lnTo>
                  <a:lnTo>
                    <a:pt x="4" y="69"/>
                  </a:lnTo>
                  <a:lnTo>
                    <a:pt x="5" y="56"/>
                  </a:lnTo>
                  <a:lnTo>
                    <a:pt x="9" y="44"/>
                  </a:lnTo>
                  <a:lnTo>
                    <a:pt x="15" y="33"/>
                  </a:lnTo>
                  <a:lnTo>
                    <a:pt x="23" y="23"/>
                  </a:lnTo>
                  <a:lnTo>
                    <a:pt x="32" y="16"/>
                  </a:lnTo>
                  <a:lnTo>
                    <a:pt x="44" y="10"/>
                  </a:lnTo>
                  <a:lnTo>
                    <a:pt x="55" y="6"/>
                  </a:lnTo>
                  <a:lnTo>
                    <a:pt x="69" y="4"/>
                  </a:lnTo>
                  <a:lnTo>
                    <a:pt x="82" y="6"/>
                  </a:lnTo>
                  <a:lnTo>
                    <a:pt x="94" y="10"/>
                  </a:lnTo>
                  <a:lnTo>
                    <a:pt x="105" y="16"/>
                  </a:lnTo>
                  <a:lnTo>
                    <a:pt x="115" y="23"/>
                  </a:lnTo>
                  <a:lnTo>
                    <a:pt x="123" y="33"/>
                  </a:lnTo>
                  <a:lnTo>
                    <a:pt x="130" y="44"/>
                  </a:lnTo>
                  <a:lnTo>
                    <a:pt x="134" y="56"/>
                  </a:lnTo>
                  <a:lnTo>
                    <a:pt x="134" y="69"/>
                  </a:lnTo>
                  <a:close/>
                </a:path>
              </a:pathLst>
            </a:custGeom>
            <a:solidFill>
              <a:srgbClr val="C6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09" name="Freeform 1304">
              <a:extLst>
                <a:ext uri="{FF2B5EF4-FFF2-40B4-BE49-F238E27FC236}">
                  <a16:creationId xmlns:a16="http://schemas.microsoft.com/office/drawing/2014/main" id="{2692CCA0-3FD5-5317-77CF-ECEC42CA9E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15" y="2518"/>
              <a:ext cx="134" cy="135"/>
            </a:xfrm>
            <a:custGeom>
              <a:avLst/>
              <a:gdLst>
                <a:gd name="T0" fmla="*/ 134 w 134"/>
                <a:gd name="T1" fmla="*/ 54 h 135"/>
                <a:gd name="T2" fmla="*/ 122 w 134"/>
                <a:gd name="T3" fmla="*/ 31 h 135"/>
                <a:gd name="T4" fmla="*/ 105 w 134"/>
                <a:gd name="T5" fmla="*/ 12 h 135"/>
                <a:gd name="T6" fmla="*/ 80 w 134"/>
                <a:gd name="T7" fmla="*/ 2 h 135"/>
                <a:gd name="T8" fmla="*/ 53 w 134"/>
                <a:gd name="T9" fmla="*/ 2 h 135"/>
                <a:gd name="T10" fmla="*/ 30 w 134"/>
                <a:gd name="T11" fmla="*/ 12 h 135"/>
                <a:gd name="T12" fmla="*/ 11 w 134"/>
                <a:gd name="T13" fmla="*/ 31 h 135"/>
                <a:gd name="T14" fmla="*/ 2 w 134"/>
                <a:gd name="T15" fmla="*/ 54 h 135"/>
                <a:gd name="T16" fmla="*/ 2 w 134"/>
                <a:gd name="T17" fmla="*/ 81 h 135"/>
                <a:gd name="T18" fmla="*/ 11 w 134"/>
                <a:gd name="T19" fmla="*/ 106 h 135"/>
                <a:gd name="T20" fmla="*/ 30 w 134"/>
                <a:gd name="T21" fmla="*/ 123 h 135"/>
                <a:gd name="T22" fmla="*/ 53 w 134"/>
                <a:gd name="T23" fmla="*/ 135 h 135"/>
                <a:gd name="T24" fmla="*/ 80 w 134"/>
                <a:gd name="T25" fmla="*/ 135 h 135"/>
                <a:gd name="T26" fmla="*/ 105 w 134"/>
                <a:gd name="T27" fmla="*/ 123 h 135"/>
                <a:gd name="T28" fmla="*/ 122 w 134"/>
                <a:gd name="T29" fmla="*/ 106 h 135"/>
                <a:gd name="T30" fmla="*/ 134 w 134"/>
                <a:gd name="T31" fmla="*/ 81 h 135"/>
                <a:gd name="T32" fmla="*/ 130 w 134"/>
                <a:gd name="T33" fmla="*/ 67 h 135"/>
                <a:gd name="T34" fmla="*/ 126 w 134"/>
                <a:gd name="T35" fmla="*/ 92 h 135"/>
                <a:gd name="T36" fmla="*/ 113 w 134"/>
                <a:gd name="T37" fmla="*/ 113 h 135"/>
                <a:gd name="T38" fmla="*/ 92 w 134"/>
                <a:gd name="T39" fmla="*/ 127 h 135"/>
                <a:gd name="T40" fmla="*/ 67 w 134"/>
                <a:gd name="T41" fmla="*/ 131 h 135"/>
                <a:gd name="T42" fmla="*/ 42 w 134"/>
                <a:gd name="T43" fmla="*/ 127 h 135"/>
                <a:gd name="T44" fmla="*/ 23 w 134"/>
                <a:gd name="T45" fmla="*/ 113 h 135"/>
                <a:gd name="T46" fmla="*/ 9 w 134"/>
                <a:gd name="T47" fmla="*/ 92 h 135"/>
                <a:gd name="T48" fmla="*/ 3 w 134"/>
                <a:gd name="T49" fmla="*/ 67 h 135"/>
                <a:gd name="T50" fmla="*/ 9 w 134"/>
                <a:gd name="T51" fmla="*/ 42 h 135"/>
                <a:gd name="T52" fmla="*/ 23 w 134"/>
                <a:gd name="T53" fmla="*/ 23 h 135"/>
                <a:gd name="T54" fmla="*/ 42 w 134"/>
                <a:gd name="T55" fmla="*/ 10 h 135"/>
                <a:gd name="T56" fmla="*/ 67 w 134"/>
                <a:gd name="T57" fmla="*/ 4 h 135"/>
                <a:gd name="T58" fmla="*/ 92 w 134"/>
                <a:gd name="T59" fmla="*/ 10 h 135"/>
                <a:gd name="T60" fmla="*/ 113 w 134"/>
                <a:gd name="T61" fmla="*/ 23 h 135"/>
                <a:gd name="T62" fmla="*/ 126 w 134"/>
                <a:gd name="T63" fmla="*/ 42 h 135"/>
                <a:gd name="T64" fmla="*/ 130 w 134"/>
                <a:gd name="T65" fmla="*/ 67 h 13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4"/>
                <a:gd name="T100" fmla="*/ 0 h 135"/>
                <a:gd name="T101" fmla="*/ 134 w 134"/>
                <a:gd name="T102" fmla="*/ 135 h 13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4" h="135">
                  <a:moveTo>
                    <a:pt x="134" y="67"/>
                  </a:moveTo>
                  <a:lnTo>
                    <a:pt x="134" y="54"/>
                  </a:lnTo>
                  <a:lnTo>
                    <a:pt x="130" y="42"/>
                  </a:lnTo>
                  <a:lnTo>
                    <a:pt x="122" y="31"/>
                  </a:lnTo>
                  <a:lnTo>
                    <a:pt x="115" y="21"/>
                  </a:lnTo>
                  <a:lnTo>
                    <a:pt x="105" y="12"/>
                  </a:lnTo>
                  <a:lnTo>
                    <a:pt x="94" y="6"/>
                  </a:lnTo>
                  <a:lnTo>
                    <a:pt x="80" y="2"/>
                  </a:lnTo>
                  <a:lnTo>
                    <a:pt x="67" y="0"/>
                  </a:lnTo>
                  <a:lnTo>
                    <a:pt x="53" y="2"/>
                  </a:lnTo>
                  <a:lnTo>
                    <a:pt x="42" y="6"/>
                  </a:lnTo>
                  <a:lnTo>
                    <a:pt x="30" y="12"/>
                  </a:lnTo>
                  <a:lnTo>
                    <a:pt x="19" y="21"/>
                  </a:lnTo>
                  <a:lnTo>
                    <a:pt x="11" y="31"/>
                  </a:lnTo>
                  <a:lnTo>
                    <a:pt x="5" y="42"/>
                  </a:lnTo>
                  <a:lnTo>
                    <a:pt x="2" y="54"/>
                  </a:lnTo>
                  <a:lnTo>
                    <a:pt x="0" y="67"/>
                  </a:lnTo>
                  <a:lnTo>
                    <a:pt x="2" y="81"/>
                  </a:lnTo>
                  <a:lnTo>
                    <a:pt x="5" y="94"/>
                  </a:lnTo>
                  <a:lnTo>
                    <a:pt x="11" y="106"/>
                  </a:lnTo>
                  <a:lnTo>
                    <a:pt x="19" y="115"/>
                  </a:lnTo>
                  <a:lnTo>
                    <a:pt x="30" y="123"/>
                  </a:lnTo>
                  <a:lnTo>
                    <a:pt x="42" y="131"/>
                  </a:lnTo>
                  <a:lnTo>
                    <a:pt x="53" y="135"/>
                  </a:lnTo>
                  <a:lnTo>
                    <a:pt x="67" y="135"/>
                  </a:lnTo>
                  <a:lnTo>
                    <a:pt x="80" y="135"/>
                  </a:lnTo>
                  <a:lnTo>
                    <a:pt x="94" y="131"/>
                  </a:lnTo>
                  <a:lnTo>
                    <a:pt x="105" y="123"/>
                  </a:lnTo>
                  <a:lnTo>
                    <a:pt x="115" y="115"/>
                  </a:lnTo>
                  <a:lnTo>
                    <a:pt x="122" y="106"/>
                  </a:lnTo>
                  <a:lnTo>
                    <a:pt x="130" y="94"/>
                  </a:lnTo>
                  <a:lnTo>
                    <a:pt x="134" y="81"/>
                  </a:lnTo>
                  <a:lnTo>
                    <a:pt x="134" y="67"/>
                  </a:lnTo>
                  <a:close/>
                  <a:moveTo>
                    <a:pt x="130" y="67"/>
                  </a:moveTo>
                  <a:lnTo>
                    <a:pt x="130" y="81"/>
                  </a:lnTo>
                  <a:lnTo>
                    <a:pt x="126" y="92"/>
                  </a:lnTo>
                  <a:lnTo>
                    <a:pt x="121" y="104"/>
                  </a:lnTo>
                  <a:lnTo>
                    <a:pt x="113" y="113"/>
                  </a:lnTo>
                  <a:lnTo>
                    <a:pt x="103" y="121"/>
                  </a:lnTo>
                  <a:lnTo>
                    <a:pt x="92" y="127"/>
                  </a:lnTo>
                  <a:lnTo>
                    <a:pt x="80" y="131"/>
                  </a:lnTo>
                  <a:lnTo>
                    <a:pt x="67" y="131"/>
                  </a:lnTo>
                  <a:lnTo>
                    <a:pt x="55" y="131"/>
                  </a:lnTo>
                  <a:lnTo>
                    <a:pt x="42" y="127"/>
                  </a:lnTo>
                  <a:lnTo>
                    <a:pt x="32" y="121"/>
                  </a:lnTo>
                  <a:lnTo>
                    <a:pt x="23" y="113"/>
                  </a:lnTo>
                  <a:lnTo>
                    <a:pt x="15" y="104"/>
                  </a:lnTo>
                  <a:lnTo>
                    <a:pt x="9" y="92"/>
                  </a:lnTo>
                  <a:lnTo>
                    <a:pt x="5" y="81"/>
                  </a:lnTo>
                  <a:lnTo>
                    <a:pt x="3" y="67"/>
                  </a:lnTo>
                  <a:lnTo>
                    <a:pt x="5" y="56"/>
                  </a:lnTo>
                  <a:lnTo>
                    <a:pt x="9" y="42"/>
                  </a:lnTo>
                  <a:lnTo>
                    <a:pt x="15" y="33"/>
                  </a:lnTo>
                  <a:lnTo>
                    <a:pt x="23" y="23"/>
                  </a:lnTo>
                  <a:lnTo>
                    <a:pt x="32" y="16"/>
                  </a:lnTo>
                  <a:lnTo>
                    <a:pt x="42" y="10"/>
                  </a:lnTo>
                  <a:lnTo>
                    <a:pt x="55" y="6"/>
                  </a:lnTo>
                  <a:lnTo>
                    <a:pt x="67" y="4"/>
                  </a:lnTo>
                  <a:lnTo>
                    <a:pt x="80" y="6"/>
                  </a:lnTo>
                  <a:lnTo>
                    <a:pt x="92" y="10"/>
                  </a:lnTo>
                  <a:lnTo>
                    <a:pt x="103" y="16"/>
                  </a:lnTo>
                  <a:lnTo>
                    <a:pt x="113" y="23"/>
                  </a:lnTo>
                  <a:lnTo>
                    <a:pt x="121" y="33"/>
                  </a:lnTo>
                  <a:lnTo>
                    <a:pt x="126" y="42"/>
                  </a:lnTo>
                  <a:lnTo>
                    <a:pt x="130" y="56"/>
                  </a:lnTo>
                  <a:lnTo>
                    <a:pt x="130" y="67"/>
                  </a:lnTo>
                  <a:close/>
                </a:path>
              </a:pathLst>
            </a:custGeom>
            <a:solidFill>
              <a:srgbClr val="C7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10" name="Freeform 1305">
              <a:extLst>
                <a:ext uri="{FF2B5EF4-FFF2-40B4-BE49-F238E27FC236}">
                  <a16:creationId xmlns:a16="http://schemas.microsoft.com/office/drawing/2014/main" id="{798F7938-1D3F-E599-EAD2-0BF91159FD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17" y="2520"/>
              <a:ext cx="130" cy="131"/>
            </a:xfrm>
            <a:custGeom>
              <a:avLst/>
              <a:gdLst>
                <a:gd name="T0" fmla="*/ 130 w 130"/>
                <a:gd name="T1" fmla="*/ 52 h 131"/>
                <a:gd name="T2" fmla="*/ 119 w 130"/>
                <a:gd name="T3" fmla="*/ 29 h 131"/>
                <a:gd name="T4" fmla="*/ 101 w 130"/>
                <a:gd name="T5" fmla="*/ 12 h 131"/>
                <a:gd name="T6" fmla="*/ 78 w 130"/>
                <a:gd name="T7" fmla="*/ 2 h 131"/>
                <a:gd name="T8" fmla="*/ 51 w 130"/>
                <a:gd name="T9" fmla="*/ 2 h 131"/>
                <a:gd name="T10" fmla="*/ 28 w 130"/>
                <a:gd name="T11" fmla="*/ 12 h 131"/>
                <a:gd name="T12" fmla="*/ 11 w 130"/>
                <a:gd name="T13" fmla="*/ 29 h 131"/>
                <a:gd name="T14" fmla="*/ 1 w 130"/>
                <a:gd name="T15" fmla="*/ 52 h 131"/>
                <a:gd name="T16" fmla="*/ 1 w 130"/>
                <a:gd name="T17" fmla="*/ 79 h 131"/>
                <a:gd name="T18" fmla="*/ 11 w 130"/>
                <a:gd name="T19" fmla="*/ 102 h 131"/>
                <a:gd name="T20" fmla="*/ 28 w 130"/>
                <a:gd name="T21" fmla="*/ 121 h 131"/>
                <a:gd name="T22" fmla="*/ 51 w 130"/>
                <a:gd name="T23" fmla="*/ 131 h 131"/>
                <a:gd name="T24" fmla="*/ 78 w 130"/>
                <a:gd name="T25" fmla="*/ 131 h 131"/>
                <a:gd name="T26" fmla="*/ 101 w 130"/>
                <a:gd name="T27" fmla="*/ 121 h 131"/>
                <a:gd name="T28" fmla="*/ 119 w 130"/>
                <a:gd name="T29" fmla="*/ 102 h 131"/>
                <a:gd name="T30" fmla="*/ 130 w 130"/>
                <a:gd name="T31" fmla="*/ 79 h 131"/>
                <a:gd name="T32" fmla="*/ 126 w 130"/>
                <a:gd name="T33" fmla="*/ 65 h 131"/>
                <a:gd name="T34" fmla="*/ 122 w 130"/>
                <a:gd name="T35" fmla="*/ 90 h 131"/>
                <a:gd name="T36" fmla="*/ 109 w 130"/>
                <a:gd name="T37" fmla="*/ 110 h 131"/>
                <a:gd name="T38" fmla="*/ 90 w 130"/>
                <a:gd name="T39" fmla="*/ 123 h 131"/>
                <a:gd name="T40" fmla="*/ 65 w 130"/>
                <a:gd name="T41" fmla="*/ 127 h 131"/>
                <a:gd name="T42" fmla="*/ 42 w 130"/>
                <a:gd name="T43" fmla="*/ 123 h 131"/>
                <a:gd name="T44" fmla="*/ 21 w 130"/>
                <a:gd name="T45" fmla="*/ 110 h 131"/>
                <a:gd name="T46" fmla="*/ 9 w 130"/>
                <a:gd name="T47" fmla="*/ 90 h 131"/>
                <a:gd name="T48" fmla="*/ 3 w 130"/>
                <a:gd name="T49" fmla="*/ 65 h 131"/>
                <a:gd name="T50" fmla="*/ 9 w 130"/>
                <a:gd name="T51" fmla="*/ 42 h 131"/>
                <a:gd name="T52" fmla="*/ 21 w 130"/>
                <a:gd name="T53" fmla="*/ 23 h 131"/>
                <a:gd name="T54" fmla="*/ 42 w 130"/>
                <a:gd name="T55" fmla="*/ 10 h 131"/>
                <a:gd name="T56" fmla="*/ 65 w 130"/>
                <a:gd name="T57" fmla="*/ 4 h 131"/>
                <a:gd name="T58" fmla="*/ 90 w 130"/>
                <a:gd name="T59" fmla="*/ 10 h 131"/>
                <a:gd name="T60" fmla="*/ 109 w 130"/>
                <a:gd name="T61" fmla="*/ 23 h 131"/>
                <a:gd name="T62" fmla="*/ 122 w 130"/>
                <a:gd name="T63" fmla="*/ 42 h 131"/>
                <a:gd name="T64" fmla="*/ 126 w 130"/>
                <a:gd name="T65" fmla="*/ 65 h 13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0"/>
                <a:gd name="T100" fmla="*/ 0 h 131"/>
                <a:gd name="T101" fmla="*/ 130 w 130"/>
                <a:gd name="T102" fmla="*/ 131 h 13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0" h="131">
                  <a:moveTo>
                    <a:pt x="130" y="65"/>
                  </a:moveTo>
                  <a:lnTo>
                    <a:pt x="130" y="52"/>
                  </a:lnTo>
                  <a:lnTo>
                    <a:pt x="126" y="40"/>
                  </a:lnTo>
                  <a:lnTo>
                    <a:pt x="119" y="29"/>
                  </a:lnTo>
                  <a:lnTo>
                    <a:pt x="111" y="19"/>
                  </a:lnTo>
                  <a:lnTo>
                    <a:pt x="101" y="12"/>
                  </a:lnTo>
                  <a:lnTo>
                    <a:pt x="90" y="6"/>
                  </a:lnTo>
                  <a:lnTo>
                    <a:pt x="78" y="2"/>
                  </a:lnTo>
                  <a:lnTo>
                    <a:pt x="65" y="0"/>
                  </a:lnTo>
                  <a:lnTo>
                    <a:pt x="51" y="2"/>
                  </a:lnTo>
                  <a:lnTo>
                    <a:pt x="40" y="6"/>
                  </a:lnTo>
                  <a:lnTo>
                    <a:pt x="28" y="12"/>
                  </a:lnTo>
                  <a:lnTo>
                    <a:pt x="19" y="19"/>
                  </a:lnTo>
                  <a:lnTo>
                    <a:pt x="11" y="29"/>
                  </a:lnTo>
                  <a:lnTo>
                    <a:pt x="5" y="40"/>
                  </a:lnTo>
                  <a:lnTo>
                    <a:pt x="1" y="52"/>
                  </a:lnTo>
                  <a:lnTo>
                    <a:pt x="0" y="65"/>
                  </a:lnTo>
                  <a:lnTo>
                    <a:pt x="1" y="79"/>
                  </a:lnTo>
                  <a:lnTo>
                    <a:pt x="5" y="92"/>
                  </a:lnTo>
                  <a:lnTo>
                    <a:pt x="11" y="102"/>
                  </a:lnTo>
                  <a:lnTo>
                    <a:pt x="19" y="111"/>
                  </a:lnTo>
                  <a:lnTo>
                    <a:pt x="28" y="121"/>
                  </a:lnTo>
                  <a:lnTo>
                    <a:pt x="40" y="127"/>
                  </a:lnTo>
                  <a:lnTo>
                    <a:pt x="51" y="131"/>
                  </a:lnTo>
                  <a:lnTo>
                    <a:pt x="65" y="131"/>
                  </a:lnTo>
                  <a:lnTo>
                    <a:pt x="78" y="131"/>
                  </a:lnTo>
                  <a:lnTo>
                    <a:pt x="90" y="127"/>
                  </a:lnTo>
                  <a:lnTo>
                    <a:pt x="101" y="121"/>
                  </a:lnTo>
                  <a:lnTo>
                    <a:pt x="111" y="111"/>
                  </a:lnTo>
                  <a:lnTo>
                    <a:pt x="119" y="102"/>
                  </a:lnTo>
                  <a:lnTo>
                    <a:pt x="126" y="92"/>
                  </a:lnTo>
                  <a:lnTo>
                    <a:pt x="130" y="79"/>
                  </a:lnTo>
                  <a:lnTo>
                    <a:pt x="130" y="65"/>
                  </a:lnTo>
                  <a:close/>
                  <a:moveTo>
                    <a:pt x="126" y="65"/>
                  </a:moveTo>
                  <a:lnTo>
                    <a:pt x="126" y="79"/>
                  </a:lnTo>
                  <a:lnTo>
                    <a:pt x="122" y="90"/>
                  </a:lnTo>
                  <a:lnTo>
                    <a:pt x="117" y="100"/>
                  </a:lnTo>
                  <a:lnTo>
                    <a:pt x="109" y="110"/>
                  </a:lnTo>
                  <a:lnTo>
                    <a:pt x="99" y="117"/>
                  </a:lnTo>
                  <a:lnTo>
                    <a:pt x="90" y="123"/>
                  </a:lnTo>
                  <a:lnTo>
                    <a:pt x="78" y="127"/>
                  </a:lnTo>
                  <a:lnTo>
                    <a:pt x="65" y="127"/>
                  </a:lnTo>
                  <a:lnTo>
                    <a:pt x="53" y="127"/>
                  </a:lnTo>
                  <a:lnTo>
                    <a:pt x="42" y="123"/>
                  </a:lnTo>
                  <a:lnTo>
                    <a:pt x="30" y="117"/>
                  </a:lnTo>
                  <a:lnTo>
                    <a:pt x="21" y="110"/>
                  </a:lnTo>
                  <a:lnTo>
                    <a:pt x="15" y="100"/>
                  </a:lnTo>
                  <a:lnTo>
                    <a:pt x="9" y="90"/>
                  </a:lnTo>
                  <a:lnTo>
                    <a:pt x="5" y="79"/>
                  </a:lnTo>
                  <a:lnTo>
                    <a:pt x="3" y="65"/>
                  </a:lnTo>
                  <a:lnTo>
                    <a:pt x="5" y="54"/>
                  </a:lnTo>
                  <a:lnTo>
                    <a:pt x="9" y="42"/>
                  </a:lnTo>
                  <a:lnTo>
                    <a:pt x="15" y="31"/>
                  </a:lnTo>
                  <a:lnTo>
                    <a:pt x="21" y="23"/>
                  </a:lnTo>
                  <a:lnTo>
                    <a:pt x="30" y="15"/>
                  </a:lnTo>
                  <a:lnTo>
                    <a:pt x="42" y="10"/>
                  </a:lnTo>
                  <a:lnTo>
                    <a:pt x="53" y="6"/>
                  </a:lnTo>
                  <a:lnTo>
                    <a:pt x="65" y="4"/>
                  </a:lnTo>
                  <a:lnTo>
                    <a:pt x="78" y="6"/>
                  </a:lnTo>
                  <a:lnTo>
                    <a:pt x="90" y="10"/>
                  </a:lnTo>
                  <a:lnTo>
                    <a:pt x="99" y="15"/>
                  </a:lnTo>
                  <a:lnTo>
                    <a:pt x="109" y="23"/>
                  </a:lnTo>
                  <a:lnTo>
                    <a:pt x="117" y="31"/>
                  </a:lnTo>
                  <a:lnTo>
                    <a:pt x="122" y="42"/>
                  </a:lnTo>
                  <a:lnTo>
                    <a:pt x="126" y="54"/>
                  </a:lnTo>
                  <a:lnTo>
                    <a:pt x="126" y="65"/>
                  </a:lnTo>
                  <a:close/>
                </a:path>
              </a:pathLst>
            </a:custGeom>
            <a:solidFill>
              <a:srgbClr val="C9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11" name="Freeform 1306">
              <a:extLst>
                <a:ext uri="{FF2B5EF4-FFF2-40B4-BE49-F238E27FC236}">
                  <a16:creationId xmlns:a16="http://schemas.microsoft.com/office/drawing/2014/main" id="{A68E2E96-56C7-4FFB-FBE1-EC28F8E1DD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18" y="2522"/>
              <a:ext cx="127" cy="127"/>
            </a:xfrm>
            <a:custGeom>
              <a:avLst/>
              <a:gdLst>
                <a:gd name="T0" fmla="*/ 127 w 127"/>
                <a:gd name="T1" fmla="*/ 52 h 127"/>
                <a:gd name="T2" fmla="*/ 118 w 127"/>
                <a:gd name="T3" fmla="*/ 29 h 127"/>
                <a:gd name="T4" fmla="*/ 100 w 127"/>
                <a:gd name="T5" fmla="*/ 12 h 127"/>
                <a:gd name="T6" fmla="*/ 77 w 127"/>
                <a:gd name="T7" fmla="*/ 2 h 127"/>
                <a:gd name="T8" fmla="*/ 52 w 127"/>
                <a:gd name="T9" fmla="*/ 2 h 127"/>
                <a:gd name="T10" fmla="*/ 29 w 127"/>
                <a:gd name="T11" fmla="*/ 12 h 127"/>
                <a:gd name="T12" fmla="*/ 12 w 127"/>
                <a:gd name="T13" fmla="*/ 29 h 127"/>
                <a:gd name="T14" fmla="*/ 2 w 127"/>
                <a:gd name="T15" fmla="*/ 52 h 127"/>
                <a:gd name="T16" fmla="*/ 2 w 127"/>
                <a:gd name="T17" fmla="*/ 77 h 127"/>
                <a:gd name="T18" fmla="*/ 12 w 127"/>
                <a:gd name="T19" fmla="*/ 100 h 127"/>
                <a:gd name="T20" fmla="*/ 29 w 127"/>
                <a:gd name="T21" fmla="*/ 117 h 127"/>
                <a:gd name="T22" fmla="*/ 52 w 127"/>
                <a:gd name="T23" fmla="*/ 127 h 127"/>
                <a:gd name="T24" fmla="*/ 77 w 127"/>
                <a:gd name="T25" fmla="*/ 127 h 127"/>
                <a:gd name="T26" fmla="*/ 100 w 127"/>
                <a:gd name="T27" fmla="*/ 117 h 127"/>
                <a:gd name="T28" fmla="*/ 118 w 127"/>
                <a:gd name="T29" fmla="*/ 100 h 127"/>
                <a:gd name="T30" fmla="*/ 127 w 127"/>
                <a:gd name="T31" fmla="*/ 77 h 127"/>
                <a:gd name="T32" fmla="*/ 123 w 127"/>
                <a:gd name="T33" fmla="*/ 63 h 127"/>
                <a:gd name="T34" fmla="*/ 119 w 127"/>
                <a:gd name="T35" fmla="*/ 86 h 127"/>
                <a:gd name="T36" fmla="*/ 106 w 127"/>
                <a:gd name="T37" fmla="*/ 106 h 127"/>
                <a:gd name="T38" fmla="*/ 87 w 127"/>
                <a:gd name="T39" fmla="*/ 119 h 127"/>
                <a:gd name="T40" fmla="*/ 64 w 127"/>
                <a:gd name="T41" fmla="*/ 123 h 127"/>
                <a:gd name="T42" fmla="*/ 41 w 127"/>
                <a:gd name="T43" fmla="*/ 119 h 127"/>
                <a:gd name="T44" fmla="*/ 22 w 127"/>
                <a:gd name="T45" fmla="*/ 106 h 127"/>
                <a:gd name="T46" fmla="*/ 10 w 127"/>
                <a:gd name="T47" fmla="*/ 86 h 127"/>
                <a:gd name="T48" fmla="*/ 4 w 127"/>
                <a:gd name="T49" fmla="*/ 63 h 127"/>
                <a:gd name="T50" fmla="*/ 10 w 127"/>
                <a:gd name="T51" fmla="*/ 40 h 127"/>
                <a:gd name="T52" fmla="*/ 22 w 127"/>
                <a:gd name="T53" fmla="*/ 21 h 127"/>
                <a:gd name="T54" fmla="*/ 41 w 127"/>
                <a:gd name="T55" fmla="*/ 10 h 127"/>
                <a:gd name="T56" fmla="*/ 64 w 127"/>
                <a:gd name="T57" fmla="*/ 4 h 127"/>
                <a:gd name="T58" fmla="*/ 87 w 127"/>
                <a:gd name="T59" fmla="*/ 10 h 127"/>
                <a:gd name="T60" fmla="*/ 106 w 127"/>
                <a:gd name="T61" fmla="*/ 21 h 127"/>
                <a:gd name="T62" fmla="*/ 119 w 127"/>
                <a:gd name="T63" fmla="*/ 40 h 127"/>
                <a:gd name="T64" fmla="*/ 123 w 127"/>
                <a:gd name="T65" fmla="*/ 63 h 1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27"/>
                <a:gd name="T100" fmla="*/ 0 h 127"/>
                <a:gd name="T101" fmla="*/ 127 w 127"/>
                <a:gd name="T102" fmla="*/ 127 h 12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27" h="127">
                  <a:moveTo>
                    <a:pt x="127" y="63"/>
                  </a:moveTo>
                  <a:lnTo>
                    <a:pt x="127" y="52"/>
                  </a:lnTo>
                  <a:lnTo>
                    <a:pt x="123" y="38"/>
                  </a:lnTo>
                  <a:lnTo>
                    <a:pt x="118" y="29"/>
                  </a:lnTo>
                  <a:lnTo>
                    <a:pt x="110" y="19"/>
                  </a:lnTo>
                  <a:lnTo>
                    <a:pt x="100" y="12"/>
                  </a:lnTo>
                  <a:lnTo>
                    <a:pt x="89" y="6"/>
                  </a:lnTo>
                  <a:lnTo>
                    <a:pt x="77" y="2"/>
                  </a:lnTo>
                  <a:lnTo>
                    <a:pt x="64" y="0"/>
                  </a:lnTo>
                  <a:lnTo>
                    <a:pt x="52" y="2"/>
                  </a:lnTo>
                  <a:lnTo>
                    <a:pt x="39" y="6"/>
                  </a:lnTo>
                  <a:lnTo>
                    <a:pt x="29" y="12"/>
                  </a:lnTo>
                  <a:lnTo>
                    <a:pt x="20" y="19"/>
                  </a:lnTo>
                  <a:lnTo>
                    <a:pt x="12" y="29"/>
                  </a:lnTo>
                  <a:lnTo>
                    <a:pt x="6" y="38"/>
                  </a:lnTo>
                  <a:lnTo>
                    <a:pt x="2" y="52"/>
                  </a:lnTo>
                  <a:lnTo>
                    <a:pt x="0" y="63"/>
                  </a:lnTo>
                  <a:lnTo>
                    <a:pt x="2" y="77"/>
                  </a:lnTo>
                  <a:lnTo>
                    <a:pt x="6" y="88"/>
                  </a:lnTo>
                  <a:lnTo>
                    <a:pt x="12" y="100"/>
                  </a:lnTo>
                  <a:lnTo>
                    <a:pt x="20" y="109"/>
                  </a:lnTo>
                  <a:lnTo>
                    <a:pt x="29" y="117"/>
                  </a:lnTo>
                  <a:lnTo>
                    <a:pt x="39" y="123"/>
                  </a:lnTo>
                  <a:lnTo>
                    <a:pt x="52" y="127"/>
                  </a:lnTo>
                  <a:lnTo>
                    <a:pt x="64" y="127"/>
                  </a:lnTo>
                  <a:lnTo>
                    <a:pt x="77" y="127"/>
                  </a:lnTo>
                  <a:lnTo>
                    <a:pt x="89" y="123"/>
                  </a:lnTo>
                  <a:lnTo>
                    <a:pt x="100" y="117"/>
                  </a:lnTo>
                  <a:lnTo>
                    <a:pt x="110" y="109"/>
                  </a:lnTo>
                  <a:lnTo>
                    <a:pt x="118" y="100"/>
                  </a:lnTo>
                  <a:lnTo>
                    <a:pt x="123" y="88"/>
                  </a:lnTo>
                  <a:lnTo>
                    <a:pt x="127" y="77"/>
                  </a:lnTo>
                  <a:lnTo>
                    <a:pt x="127" y="63"/>
                  </a:lnTo>
                  <a:close/>
                  <a:moveTo>
                    <a:pt x="123" y="63"/>
                  </a:moveTo>
                  <a:lnTo>
                    <a:pt x="123" y="77"/>
                  </a:lnTo>
                  <a:lnTo>
                    <a:pt x="119" y="86"/>
                  </a:lnTo>
                  <a:lnTo>
                    <a:pt x="114" y="98"/>
                  </a:lnTo>
                  <a:lnTo>
                    <a:pt x="106" y="106"/>
                  </a:lnTo>
                  <a:lnTo>
                    <a:pt x="98" y="113"/>
                  </a:lnTo>
                  <a:lnTo>
                    <a:pt x="87" y="119"/>
                  </a:lnTo>
                  <a:lnTo>
                    <a:pt x="75" y="123"/>
                  </a:lnTo>
                  <a:lnTo>
                    <a:pt x="64" y="123"/>
                  </a:lnTo>
                  <a:lnTo>
                    <a:pt x="52" y="123"/>
                  </a:lnTo>
                  <a:lnTo>
                    <a:pt x="41" y="119"/>
                  </a:lnTo>
                  <a:lnTo>
                    <a:pt x="31" y="113"/>
                  </a:lnTo>
                  <a:lnTo>
                    <a:pt x="22" y="106"/>
                  </a:lnTo>
                  <a:lnTo>
                    <a:pt x="14" y="98"/>
                  </a:lnTo>
                  <a:lnTo>
                    <a:pt x="10" y="86"/>
                  </a:lnTo>
                  <a:lnTo>
                    <a:pt x="6" y="77"/>
                  </a:lnTo>
                  <a:lnTo>
                    <a:pt x="4" y="63"/>
                  </a:lnTo>
                  <a:lnTo>
                    <a:pt x="6" y="52"/>
                  </a:lnTo>
                  <a:lnTo>
                    <a:pt x="10" y="40"/>
                  </a:lnTo>
                  <a:lnTo>
                    <a:pt x="14" y="31"/>
                  </a:lnTo>
                  <a:lnTo>
                    <a:pt x="22" y="21"/>
                  </a:lnTo>
                  <a:lnTo>
                    <a:pt x="31" y="15"/>
                  </a:lnTo>
                  <a:lnTo>
                    <a:pt x="41" y="10"/>
                  </a:lnTo>
                  <a:lnTo>
                    <a:pt x="52" y="6"/>
                  </a:lnTo>
                  <a:lnTo>
                    <a:pt x="64" y="4"/>
                  </a:lnTo>
                  <a:lnTo>
                    <a:pt x="75" y="6"/>
                  </a:lnTo>
                  <a:lnTo>
                    <a:pt x="87" y="10"/>
                  </a:lnTo>
                  <a:lnTo>
                    <a:pt x="98" y="15"/>
                  </a:lnTo>
                  <a:lnTo>
                    <a:pt x="106" y="21"/>
                  </a:lnTo>
                  <a:lnTo>
                    <a:pt x="114" y="31"/>
                  </a:lnTo>
                  <a:lnTo>
                    <a:pt x="119" y="40"/>
                  </a:lnTo>
                  <a:lnTo>
                    <a:pt x="123" y="52"/>
                  </a:lnTo>
                  <a:lnTo>
                    <a:pt x="123" y="63"/>
                  </a:lnTo>
                  <a:close/>
                </a:path>
              </a:pathLst>
            </a:custGeom>
            <a:solidFill>
              <a:srgbClr val="CA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12" name="Freeform 1307">
              <a:extLst>
                <a:ext uri="{FF2B5EF4-FFF2-40B4-BE49-F238E27FC236}">
                  <a16:creationId xmlns:a16="http://schemas.microsoft.com/office/drawing/2014/main" id="{404925A6-643C-A5E8-161C-1C08319526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20" y="2524"/>
              <a:ext cx="123" cy="123"/>
            </a:xfrm>
            <a:custGeom>
              <a:avLst/>
              <a:gdLst>
                <a:gd name="T0" fmla="*/ 123 w 123"/>
                <a:gd name="T1" fmla="*/ 50 h 123"/>
                <a:gd name="T2" fmla="*/ 114 w 123"/>
                <a:gd name="T3" fmla="*/ 27 h 123"/>
                <a:gd name="T4" fmla="*/ 96 w 123"/>
                <a:gd name="T5" fmla="*/ 11 h 123"/>
                <a:gd name="T6" fmla="*/ 75 w 123"/>
                <a:gd name="T7" fmla="*/ 2 h 123"/>
                <a:gd name="T8" fmla="*/ 50 w 123"/>
                <a:gd name="T9" fmla="*/ 2 h 123"/>
                <a:gd name="T10" fmla="*/ 27 w 123"/>
                <a:gd name="T11" fmla="*/ 11 h 123"/>
                <a:gd name="T12" fmla="*/ 12 w 123"/>
                <a:gd name="T13" fmla="*/ 27 h 123"/>
                <a:gd name="T14" fmla="*/ 2 w 123"/>
                <a:gd name="T15" fmla="*/ 50 h 123"/>
                <a:gd name="T16" fmla="*/ 2 w 123"/>
                <a:gd name="T17" fmla="*/ 75 h 123"/>
                <a:gd name="T18" fmla="*/ 12 w 123"/>
                <a:gd name="T19" fmla="*/ 96 h 123"/>
                <a:gd name="T20" fmla="*/ 27 w 123"/>
                <a:gd name="T21" fmla="*/ 113 h 123"/>
                <a:gd name="T22" fmla="*/ 50 w 123"/>
                <a:gd name="T23" fmla="*/ 123 h 123"/>
                <a:gd name="T24" fmla="*/ 75 w 123"/>
                <a:gd name="T25" fmla="*/ 123 h 123"/>
                <a:gd name="T26" fmla="*/ 96 w 123"/>
                <a:gd name="T27" fmla="*/ 113 h 123"/>
                <a:gd name="T28" fmla="*/ 114 w 123"/>
                <a:gd name="T29" fmla="*/ 96 h 123"/>
                <a:gd name="T30" fmla="*/ 123 w 123"/>
                <a:gd name="T31" fmla="*/ 75 h 123"/>
                <a:gd name="T32" fmla="*/ 119 w 123"/>
                <a:gd name="T33" fmla="*/ 61 h 123"/>
                <a:gd name="T34" fmla="*/ 116 w 123"/>
                <a:gd name="T35" fmla="*/ 84 h 123"/>
                <a:gd name="T36" fmla="*/ 102 w 123"/>
                <a:gd name="T37" fmla="*/ 104 h 123"/>
                <a:gd name="T38" fmla="*/ 85 w 123"/>
                <a:gd name="T39" fmla="*/ 115 h 123"/>
                <a:gd name="T40" fmla="*/ 62 w 123"/>
                <a:gd name="T41" fmla="*/ 119 h 123"/>
                <a:gd name="T42" fmla="*/ 39 w 123"/>
                <a:gd name="T43" fmla="*/ 115 h 123"/>
                <a:gd name="T44" fmla="*/ 22 w 123"/>
                <a:gd name="T45" fmla="*/ 104 h 123"/>
                <a:gd name="T46" fmla="*/ 8 w 123"/>
                <a:gd name="T47" fmla="*/ 84 h 123"/>
                <a:gd name="T48" fmla="*/ 4 w 123"/>
                <a:gd name="T49" fmla="*/ 61 h 123"/>
                <a:gd name="T50" fmla="*/ 8 w 123"/>
                <a:gd name="T51" fmla="*/ 40 h 123"/>
                <a:gd name="T52" fmla="*/ 22 w 123"/>
                <a:gd name="T53" fmla="*/ 21 h 123"/>
                <a:gd name="T54" fmla="*/ 39 w 123"/>
                <a:gd name="T55" fmla="*/ 10 h 123"/>
                <a:gd name="T56" fmla="*/ 62 w 123"/>
                <a:gd name="T57" fmla="*/ 4 h 123"/>
                <a:gd name="T58" fmla="*/ 85 w 123"/>
                <a:gd name="T59" fmla="*/ 10 h 123"/>
                <a:gd name="T60" fmla="*/ 102 w 123"/>
                <a:gd name="T61" fmla="*/ 21 h 123"/>
                <a:gd name="T62" fmla="*/ 116 w 123"/>
                <a:gd name="T63" fmla="*/ 40 h 123"/>
                <a:gd name="T64" fmla="*/ 119 w 123"/>
                <a:gd name="T65" fmla="*/ 61 h 12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23"/>
                <a:gd name="T100" fmla="*/ 0 h 123"/>
                <a:gd name="T101" fmla="*/ 123 w 123"/>
                <a:gd name="T102" fmla="*/ 123 h 12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23" h="123">
                  <a:moveTo>
                    <a:pt x="123" y="61"/>
                  </a:moveTo>
                  <a:lnTo>
                    <a:pt x="123" y="50"/>
                  </a:lnTo>
                  <a:lnTo>
                    <a:pt x="119" y="38"/>
                  </a:lnTo>
                  <a:lnTo>
                    <a:pt x="114" y="27"/>
                  </a:lnTo>
                  <a:lnTo>
                    <a:pt x="106" y="19"/>
                  </a:lnTo>
                  <a:lnTo>
                    <a:pt x="96" y="11"/>
                  </a:lnTo>
                  <a:lnTo>
                    <a:pt x="87" y="6"/>
                  </a:lnTo>
                  <a:lnTo>
                    <a:pt x="75" y="2"/>
                  </a:lnTo>
                  <a:lnTo>
                    <a:pt x="62" y="0"/>
                  </a:lnTo>
                  <a:lnTo>
                    <a:pt x="50" y="2"/>
                  </a:lnTo>
                  <a:lnTo>
                    <a:pt x="39" y="6"/>
                  </a:lnTo>
                  <a:lnTo>
                    <a:pt x="27" y="11"/>
                  </a:lnTo>
                  <a:lnTo>
                    <a:pt x="18" y="19"/>
                  </a:lnTo>
                  <a:lnTo>
                    <a:pt x="12" y="27"/>
                  </a:lnTo>
                  <a:lnTo>
                    <a:pt x="6" y="38"/>
                  </a:lnTo>
                  <a:lnTo>
                    <a:pt x="2" y="50"/>
                  </a:lnTo>
                  <a:lnTo>
                    <a:pt x="0" y="61"/>
                  </a:lnTo>
                  <a:lnTo>
                    <a:pt x="2" y="75"/>
                  </a:lnTo>
                  <a:lnTo>
                    <a:pt x="6" y="86"/>
                  </a:lnTo>
                  <a:lnTo>
                    <a:pt x="12" y="96"/>
                  </a:lnTo>
                  <a:lnTo>
                    <a:pt x="18" y="106"/>
                  </a:lnTo>
                  <a:lnTo>
                    <a:pt x="27" y="113"/>
                  </a:lnTo>
                  <a:lnTo>
                    <a:pt x="39" y="119"/>
                  </a:lnTo>
                  <a:lnTo>
                    <a:pt x="50" y="123"/>
                  </a:lnTo>
                  <a:lnTo>
                    <a:pt x="62" y="123"/>
                  </a:lnTo>
                  <a:lnTo>
                    <a:pt x="75" y="123"/>
                  </a:lnTo>
                  <a:lnTo>
                    <a:pt x="87" y="119"/>
                  </a:lnTo>
                  <a:lnTo>
                    <a:pt x="96" y="113"/>
                  </a:lnTo>
                  <a:lnTo>
                    <a:pt x="106" y="106"/>
                  </a:lnTo>
                  <a:lnTo>
                    <a:pt x="114" y="96"/>
                  </a:lnTo>
                  <a:lnTo>
                    <a:pt x="119" y="86"/>
                  </a:lnTo>
                  <a:lnTo>
                    <a:pt x="123" y="75"/>
                  </a:lnTo>
                  <a:lnTo>
                    <a:pt x="123" y="61"/>
                  </a:lnTo>
                  <a:close/>
                  <a:moveTo>
                    <a:pt x="119" y="61"/>
                  </a:moveTo>
                  <a:lnTo>
                    <a:pt x="119" y="73"/>
                  </a:lnTo>
                  <a:lnTo>
                    <a:pt x="116" y="84"/>
                  </a:lnTo>
                  <a:lnTo>
                    <a:pt x="110" y="94"/>
                  </a:lnTo>
                  <a:lnTo>
                    <a:pt x="102" y="104"/>
                  </a:lnTo>
                  <a:lnTo>
                    <a:pt x="94" y="109"/>
                  </a:lnTo>
                  <a:lnTo>
                    <a:pt x="85" y="115"/>
                  </a:lnTo>
                  <a:lnTo>
                    <a:pt x="73" y="119"/>
                  </a:lnTo>
                  <a:lnTo>
                    <a:pt x="62" y="119"/>
                  </a:lnTo>
                  <a:lnTo>
                    <a:pt x="50" y="119"/>
                  </a:lnTo>
                  <a:lnTo>
                    <a:pt x="39" y="115"/>
                  </a:lnTo>
                  <a:lnTo>
                    <a:pt x="29" y="109"/>
                  </a:lnTo>
                  <a:lnTo>
                    <a:pt x="22" y="104"/>
                  </a:lnTo>
                  <a:lnTo>
                    <a:pt x="14" y="94"/>
                  </a:lnTo>
                  <a:lnTo>
                    <a:pt x="8" y="84"/>
                  </a:lnTo>
                  <a:lnTo>
                    <a:pt x="6" y="73"/>
                  </a:lnTo>
                  <a:lnTo>
                    <a:pt x="4" y="61"/>
                  </a:lnTo>
                  <a:lnTo>
                    <a:pt x="6" y="50"/>
                  </a:lnTo>
                  <a:lnTo>
                    <a:pt x="8" y="40"/>
                  </a:lnTo>
                  <a:lnTo>
                    <a:pt x="14" y="31"/>
                  </a:lnTo>
                  <a:lnTo>
                    <a:pt x="22" y="21"/>
                  </a:lnTo>
                  <a:lnTo>
                    <a:pt x="29" y="13"/>
                  </a:lnTo>
                  <a:lnTo>
                    <a:pt x="39" y="10"/>
                  </a:lnTo>
                  <a:lnTo>
                    <a:pt x="50" y="6"/>
                  </a:lnTo>
                  <a:lnTo>
                    <a:pt x="62" y="4"/>
                  </a:lnTo>
                  <a:lnTo>
                    <a:pt x="73" y="6"/>
                  </a:lnTo>
                  <a:lnTo>
                    <a:pt x="85" y="10"/>
                  </a:lnTo>
                  <a:lnTo>
                    <a:pt x="94" y="13"/>
                  </a:lnTo>
                  <a:lnTo>
                    <a:pt x="102" y="21"/>
                  </a:lnTo>
                  <a:lnTo>
                    <a:pt x="110" y="31"/>
                  </a:lnTo>
                  <a:lnTo>
                    <a:pt x="116" y="40"/>
                  </a:lnTo>
                  <a:lnTo>
                    <a:pt x="119" y="50"/>
                  </a:lnTo>
                  <a:lnTo>
                    <a:pt x="119" y="61"/>
                  </a:lnTo>
                  <a:close/>
                </a:path>
              </a:pathLst>
            </a:custGeom>
            <a:solidFill>
              <a:srgbClr val="CB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13" name="Freeform 1308">
              <a:extLst>
                <a:ext uri="{FF2B5EF4-FFF2-40B4-BE49-F238E27FC236}">
                  <a16:creationId xmlns:a16="http://schemas.microsoft.com/office/drawing/2014/main" id="{AFE8532F-F87F-1D9D-8C86-DCF4073EC4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22" y="2526"/>
              <a:ext cx="119" cy="119"/>
            </a:xfrm>
            <a:custGeom>
              <a:avLst/>
              <a:gdLst>
                <a:gd name="T0" fmla="*/ 119 w 119"/>
                <a:gd name="T1" fmla="*/ 48 h 119"/>
                <a:gd name="T2" fmla="*/ 110 w 119"/>
                <a:gd name="T3" fmla="*/ 27 h 119"/>
                <a:gd name="T4" fmla="*/ 94 w 119"/>
                <a:gd name="T5" fmla="*/ 11 h 119"/>
                <a:gd name="T6" fmla="*/ 71 w 119"/>
                <a:gd name="T7" fmla="*/ 2 h 119"/>
                <a:gd name="T8" fmla="*/ 48 w 119"/>
                <a:gd name="T9" fmla="*/ 2 h 119"/>
                <a:gd name="T10" fmla="*/ 27 w 119"/>
                <a:gd name="T11" fmla="*/ 11 h 119"/>
                <a:gd name="T12" fmla="*/ 10 w 119"/>
                <a:gd name="T13" fmla="*/ 27 h 119"/>
                <a:gd name="T14" fmla="*/ 2 w 119"/>
                <a:gd name="T15" fmla="*/ 48 h 119"/>
                <a:gd name="T16" fmla="*/ 2 w 119"/>
                <a:gd name="T17" fmla="*/ 73 h 119"/>
                <a:gd name="T18" fmla="*/ 10 w 119"/>
                <a:gd name="T19" fmla="*/ 94 h 119"/>
                <a:gd name="T20" fmla="*/ 27 w 119"/>
                <a:gd name="T21" fmla="*/ 109 h 119"/>
                <a:gd name="T22" fmla="*/ 48 w 119"/>
                <a:gd name="T23" fmla="*/ 119 h 119"/>
                <a:gd name="T24" fmla="*/ 71 w 119"/>
                <a:gd name="T25" fmla="*/ 119 h 119"/>
                <a:gd name="T26" fmla="*/ 94 w 119"/>
                <a:gd name="T27" fmla="*/ 109 h 119"/>
                <a:gd name="T28" fmla="*/ 110 w 119"/>
                <a:gd name="T29" fmla="*/ 94 h 119"/>
                <a:gd name="T30" fmla="*/ 119 w 119"/>
                <a:gd name="T31" fmla="*/ 73 h 119"/>
                <a:gd name="T32" fmla="*/ 115 w 119"/>
                <a:gd name="T33" fmla="*/ 59 h 119"/>
                <a:gd name="T34" fmla="*/ 112 w 119"/>
                <a:gd name="T35" fmla="*/ 82 h 119"/>
                <a:gd name="T36" fmla="*/ 100 w 119"/>
                <a:gd name="T37" fmla="*/ 100 h 119"/>
                <a:gd name="T38" fmla="*/ 83 w 119"/>
                <a:gd name="T39" fmla="*/ 111 h 119"/>
                <a:gd name="T40" fmla="*/ 60 w 119"/>
                <a:gd name="T41" fmla="*/ 115 h 119"/>
                <a:gd name="T42" fmla="*/ 39 w 119"/>
                <a:gd name="T43" fmla="*/ 111 h 119"/>
                <a:gd name="T44" fmla="*/ 21 w 119"/>
                <a:gd name="T45" fmla="*/ 100 h 119"/>
                <a:gd name="T46" fmla="*/ 8 w 119"/>
                <a:gd name="T47" fmla="*/ 82 h 119"/>
                <a:gd name="T48" fmla="*/ 4 w 119"/>
                <a:gd name="T49" fmla="*/ 59 h 119"/>
                <a:gd name="T50" fmla="*/ 8 w 119"/>
                <a:gd name="T51" fmla="*/ 38 h 119"/>
                <a:gd name="T52" fmla="*/ 21 w 119"/>
                <a:gd name="T53" fmla="*/ 21 h 119"/>
                <a:gd name="T54" fmla="*/ 39 w 119"/>
                <a:gd name="T55" fmla="*/ 9 h 119"/>
                <a:gd name="T56" fmla="*/ 60 w 119"/>
                <a:gd name="T57" fmla="*/ 4 h 119"/>
                <a:gd name="T58" fmla="*/ 83 w 119"/>
                <a:gd name="T59" fmla="*/ 9 h 119"/>
                <a:gd name="T60" fmla="*/ 100 w 119"/>
                <a:gd name="T61" fmla="*/ 21 h 119"/>
                <a:gd name="T62" fmla="*/ 112 w 119"/>
                <a:gd name="T63" fmla="*/ 38 h 119"/>
                <a:gd name="T64" fmla="*/ 115 w 119"/>
                <a:gd name="T65" fmla="*/ 59 h 1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9"/>
                <a:gd name="T100" fmla="*/ 0 h 119"/>
                <a:gd name="T101" fmla="*/ 119 w 119"/>
                <a:gd name="T102" fmla="*/ 119 h 11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9" h="119">
                  <a:moveTo>
                    <a:pt x="119" y="59"/>
                  </a:moveTo>
                  <a:lnTo>
                    <a:pt x="119" y="48"/>
                  </a:lnTo>
                  <a:lnTo>
                    <a:pt x="115" y="36"/>
                  </a:lnTo>
                  <a:lnTo>
                    <a:pt x="110" y="27"/>
                  </a:lnTo>
                  <a:lnTo>
                    <a:pt x="102" y="17"/>
                  </a:lnTo>
                  <a:lnTo>
                    <a:pt x="94" y="11"/>
                  </a:lnTo>
                  <a:lnTo>
                    <a:pt x="83" y="6"/>
                  </a:lnTo>
                  <a:lnTo>
                    <a:pt x="71" y="2"/>
                  </a:lnTo>
                  <a:lnTo>
                    <a:pt x="60" y="0"/>
                  </a:lnTo>
                  <a:lnTo>
                    <a:pt x="48" y="2"/>
                  </a:lnTo>
                  <a:lnTo>
                    <a:pt x="37" y="6"/>
                  </a:lnTo>
                  <a:lnTo>
                    <a:pt x="27" y="11"/>
                  </a:lnTo>
                  <a:lnTo>
                    <a:pt x="18" y="17"/>
                  </a:lnTo>
                  <a:lnTo>
                    <a:pt x="10" y="27"/>
                  </a:lnTo>
                  <a:lnTo>
                    <a:pt x="6" y="36"/>
                  </a:lnTo>
                  <a:lnTo>
                    <a:pt x="2" y="48"/>
                  </a:lnTo>
                  <a:lnTo>
                    <a:pt x="0" y="59"/>
                  </a:lnTo>
                  <a:lnTo>
                    <a:pt x="2" y="73"/>
                  </a:lnTo>
                  <a:lnTo>
                    <a:pt x="6" y="82"/>
                  </a:lnTo>
                  <a:lnTo>
                    <a:pt x="10" y="94"/>
                  </a:lnTo>
                  <a:lnTo>
                    <a:pt x="18" y="102"/>
                  </a:lnTo>
                  <a:lnTo>
                    <a:pt x="27" y="109"/>
                  </a:lnTo>
                  <a:lnTo>
                    <a:pt x="37" y="115"/>
                  </a:lnTo>
                  <a:lnTo>
                    <a:pt x="48" y="119"/>
                  </a:lnTo>
                  <a:lnTo>
                    <a:pt x="60" y="119"/>
                  </a:lnTo>
                  <a:lnTo>
                    <a:pt x="71" y="119"/>
                  </a:lnTo>
                  <a:lnTo>
                    <a:pt x="83" y="115"/>
                  </a:lnTo>
                  <a:lnTo>
                    <a:pt x="94" y="109"/>
                  </a:lnTo>
                  <a:lnTo>
                    <a:pt x="102" y="102"/>
                  </a:lnTo>
                  <a:lnTo>
                    <a:pt x="110" y="94"/>
                  </a:lnTo>
                  <a:lnTo>
                    <a:pt x="115" y="82"/>
                  </a:lnTo>
                  <a:lnTo>
                    <a:pt x="119" y="73"/>
                  </a:lnTo>
                  <a:lnTo>
                    <a:pt x="119" y="59"/>
                  </a:lnTo>
                  <a:close/>
                  <a:moveTo>
                    <a:pt x="115" y="59"/>
                  </a:moveTo>
                  <a:lnTo>
                    <a:pt x="115" y="71"/>
                  </a:lnTo>
                  <a:lnTo>
                    <a:pt x="112" y="82"/>
                  </a:lnTo>
                  <a:lnTo>
                    <a:pt x="106" y="92"/>
                  </a:lnTo>
                  <a:lnTo>
                    <a:pt x="100" y="100"/>
                  </a:lnTo>
                  <a:lnTo>
                    <a:pt x="91" y="105"/>
                  </a:lnTo>
                  <a:lnTo>
                    <a:pt x="83" y="111"/>
                  </a:lnTo>
                  <a:lnTo>
                    <a:pt x="71" y="115"/>
                  </a:lnTo>
                  <a:lnTo>
                    <a:pt x="60" y="115"/>
                  </a:lnTo>
                  <a:lnTo>
                    <a:pt x="48" y="115"/>
                  </a:lnTo>
                  <a:lnTo>
                    <a:pt x="39" y="111"/>
                  </a:lnTo>
                  <a:lnTo>
                    <a:pt x="29" y="105"/>
                  </a:lnTo>
                  <a:lnTo>
                    <a:pt x="21" y="100"/>
                  </a:lnTo>
                  <a:lnTo>
                    <a:pt x="14" y="92"/>
                  </a:lnTo>
                  <a:lnTo>
                    <a:pt x="8" y="82"/>
                  </a:lnTo>
                  <a:lnTo>
                    <a:pt x="6" y="71"/>
                  </a:lnTo>
                  <a:lnTo>
                    <a:pt x="4" y="59"/>
                  </a:lnTo>
                  <a:lnTo>
                    <a:pt x="6" y="48"/>
                  </a:lnTo>
                  <a:lnTo>
                    <a:pt x="8" y="38"/>
                  </a:lnTo>
                  <a:lnTo>
                    <a:pt x="14" y="29"/>
                  </a:lnTo>
                  <a:lnTo>
                    <a:pt x="21" y="21"/>
                  </a:lnTo>
                  <a:lnTo>
                    <a:pt x="29" y="13"/>
                  </a:lnTo>
                  <a:lnTo>
                    <a:pt x="39" y="9"/>
                  </a:lnTo>
                  <a:lnTo>
                    <a:pt x="48" y="6"/>
                  </a:lnTo>
                  <a:lnTo>
                    <a:pt x="60" y="4"/>
                  </a:lnTo>
                  <a:lnTo>
                    <a:pt x="71" y="6"/>
                  </a:lnTo>
                  <a:lnTo>
                    <a:pt x="83" y="9"/>
                  </a:lnTo>
                  <a:lnTo>
                    <a:pt x="91" y="13"/>
                  </a:lnTo>
                  <a:lnTo>
                    <a:pt x="100" y="21"/>
                  </a:lnTo>
                  <a:lnTo>
                    <a:pt x="106" y="29"/>
                  </a:lnTo>
                  <a:lnTo>
                    <a:pt x="112" y="38"/>
                  </a:lnTo>
                  <a:lnTo>
                    <a:pt x="115" y="48"/>
                  </a:lnTo>
                  <a:lnTo>
                    <a:pt x="115" y="59"/>
                  </a:lnTo>
                  <a:close/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14" name="Freeform 1309">
              <a:extLst>
                <a:ext uri="{FF2B5EF4-FFF2-40B4-BE49-F238E27FC236}">
                  <a16:creationId xmlns:a16="http://schemas.microsoft.com/office/drawing/2014/main" id="{50E6F1F3-7D18-7C97-6E1B-FA59AC28AE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24" y="2528"/>
              <a:ext cx="115" cy="115"/>
            </a:xfrm>
            <a:custGeom>
              <a:avLst/>
              <a:gdLst>
                <a:gd name="T0" fmla="*/ 115 w 115"/>
                <a:gd name="T1" fmla="*/ 46 h 115"/>
                <a:gd name="T2" fmla="*/ 106 w 115"/>
                <a:gd name="T3" fmla="*/ 27 h 115"/>
                <a:gd name="T4" fmla="*/ 90 w 115"/>
                <a:gd name="T5" fmla="*/ 9 h 115"/>
                <a:gd name="T6" fmla="*/ 69 w 115"/>
                <a:gd name="T7" fmla="*/ 2 h 115"/>
                <a:gd name="T8" fmla="*/ 46 w 115"/>
                <a:gd name="T9" fmla="*/ 2 h 115"/>
                <a:gd name="T10" fmla="*/ 25 w 115"/>
                <a:gd name="T11" fmla="*/ 9 h 115"/>
                <a:gd name="T12" fmla="*/ 10 w 115"/>
                <a:gd name="T13" fmla="*/ 27 h 115"/>
                <a:gd name="T14" fmla="*/ 2 w 115"/>
                <a:gd name="T15" fmla="*/ 46 h 115"/>
                <a:gd name="T16" fmla="*/ 2 w 115"/>
                <a:gd name="T17" fmla="*/ 69 h 115"/>
                <a:gd name="T18" fmla="*/ 10 w 115"/>
                <a:gd name="T19" fmla="*/ 90 h 115"/>
                <a:gd name="T20" fmla="*/ 25 w 115"/>
                <a:gd name="T21" fmla="*/ 105 h 115"/>
                <a:gd name="T22" fmla="*/ 46 w 115"/>
                <a:gd name="T23" fmla="*/ 115 h 115"/>
                <a:gd name="T24" fmla="*/ 69 w 115"/>
                <a:gd name="T25" fmla="*/ 115 h 115"/>
                <a:gd name="T26" fmla="*/ 90 w 115"/>
                <a:gd name="T27" fmla="*/ 105 h 115"/>
                <a:gd name="T28" fmla="*/ 106 w 115"/>
                <a:gd name="T29" fmla="*/ 90 h 115"/>
                <a:gd name="T30" fmla="*/ 115 w 115"/>
                <a:gd name="T31" fmla="*/ 69 h 115"/>
                <a:gd name="T32" fmla="*/ 112 w 115"/>
                <a:gd name="T33" fmla="*/ 57 h 115"/>
                <a:gd name="T34" fmla="*/ 108 w 115"/>
                <a:gd name="T35" fmla="*/ 79 h 115"/>
                <a:gd name="T36" fmla="*/ 96 w 115"/>
                <a:gd name="T37" fmla="*/ 96 h 115"/>
                <a:gd name="T38" fmla="*/ 79 w 115"/>
                <a:gd name="T39" fmla="*/ 107 h 115"/>
                <a:gd name="T40" fmla="*/ 58 w 115"/>
                <a:gd name="T41" fmla="*/ 111 h 115"/>
                <a:gd name="T42" fmla="*/ 37 w 115"/>
                <a:gd name="T43" fmla="*/ 107 h 115"/>
                <a:gd name="T44" fmla="*/ 19 w 115"/>
                <a:gd name="T45" fmla="*/ 96 h 115"/>
                <a:gd name="T46" fmla="*/ 8 w 115"/>
                <a:gd name="T47" fmla="*/ 79 h 115"/>
                <a:gd name="T48" fmla="*/ 4 w 115"/>
                <a:gd name="T49" fmla="*/ 57 h 115"/>
                <a:gd name="T50" fmla="*/ 8 w 115"/>
                <a:gd name="T51" fmla="*/ 36 h 115"/>
                <a:gd name="T52" fmla="*/ 19 w 115"/>
                <a:gd name="T53" fmla="*/ 19 h 115"/>
                <a:gd name="T54" fmla="*/ 37 w 115"/>
                <a:gd name="T55" fmla="*/ 7 h 115"/>
                <a:gd name="T56" fmla="*/ 58 w 115"/>
                <a:gd name="T57" fmla="*/ 4 h 115"/>
                <a:gd name="T58" fmla="*/ 79 w 115"/>
                <a:gd name="T59" fmla="*/ 7 h 115"/>
                <a:gd name="T60" fmla="*/ 96 w 115"/>
                <a:gd name="T61" fmla="*/ 19 h 115"/>
                <a:gd name="T62" fmla="*/ 108 w 115"/>
                <a:gd name="T63" fmla="*/ 36 h 115"/>
                <a:gd name="T64" fmla="*/ 112 w 115"/>
                <a:gd name="T65" fmla="*/ 57 h 11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5"/>
                <a:gd name="T100" fmla="*/ 0 h 115"/>
                <a:gd name="T101" fmla="*/ 115 w 115"/>
                <a:gd name="T102" fmla="*/ 115 h 11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5" h="115">
                  <a:moveTo>
                    <a:pt x="115" y="57"/>
                  </a:moveTo>
                  <a:lnTo>
                    <a:pt x="115" y="46"/>
                  </a:lnTo>
                  <a:lnTo>
                    <a:pt x="112" y="36"/>
                  </a:lnTo>
                  <a:lnTo>
                    <a:pt x="106" y="27"/>
                  </a:lnTo>
                  <a:lnTo>
                    <a:pt x="98" y="17"/>
                  </a:lnTo>
                  <a:lnTo>
                    <a:pt x="90" y="9"/>
                  </a:lnTo>
                  <a:lnTo>
                    <a:pt x="81" y="6"/>
                  </a:lnTo>
                  <a:lnTo>
                    <a:pt x="69" y="2"/>
                  </a:lnTo>
                  <a:lnTo>
                    <a:pt x="58" y="0"/>
                  </a:lnTo>
                  <a:lnTo>
                    <a:pt x="46" y="2"/>
                  </a:lnTo>
                  <a:lnTo>
                    <a:pt x="35" y="6"/>
                  </a:lnTo>
                  <a:lnTo>
                    <a:pt x="25" y="9"/>
                  </a:lnTo>
                  <a:lnTo>
                    <a:pt x="18" y="17"/>
                  </a:lnTo>
                  <a:lnTo>
                    <a:pt x="10" y="27"/>
                  </a:lnTo>
                  <a:lnTo>
                    <a:pt x="4" y="36"/>
                  </a:lnTo>
                  <a:lnTo>
                    <a:pt x="2" y="46"/>
                  </a:lnTo>
                  <a:lnTo>
                    <a:pt x="0" y="57"/>
                  </a:lnTo>
                  <a:lnTo>
                    <a:pt x="2" y="69"/>
                  </a:lnTo>
                  <a:lnTo>
                    <a:pt x="4" y="80"/>
                  </a:lnTo>
                  <a:lnTo>
                    <a:pt x="10" y="90"/>
                  </a:lnTo>
                  <a:lnTo>
                    <a:pt x="18" y="100"/>
                  </a:lnTo>
                  <a:lnTo>
                    <a:pt x="25" y="105"/>
                  </a:lnTo>
                  <a:lnTo>
                    <a:pt x="35" y="111"/>
                  </a:lnTo>
                  <a:lnTo>
                    <a:pt x="46" y="115"/>
                  </a:lnTo>
                  <a:lnTo>
                    <a:pt x="58" y="115"/>
                  </a:lnTo>
                  <a:lnTo>
                    <a:pt x="69" y="115"/>
                  </a:lnTo>
                  <a:lnTo>
                    <a:pt x="81" y="111"/>
                  </a:lnTo>
                  <a:lnTo>
                    <a:pt x="90" y="105"/>
                  </a:lnTo>
                  <a:lnTo>
                    <a:pt x="98" y="100"/>
                  </a:lnTo>
                  <a:lnTo>
                    <a:pt x="106" y="90"/>
                  </a:lnTo>
                  <a:lnTo>
                    <a:pt x="112" y="80"/>
                  </a:lnTo>
                  <a:lnTo>
                    <a:pt x="115" y="69"/>
                  </a:lnTo>
                  <a:lnTo>
                    <a:pt x="115" y="57"/>
                  </a:lnTo>
                  <a:close/>
                  <a:moveTo>
                    <a:pt x="112" y="57"/>
                  </a:moveTo>
                  <a:lnTo>
                    <a:pt x="112" y="69"/>
                  </a:lnTo>
                  <a:lnTo>
                    <a:pt x="108" y="79"/>
                  </a:lnTo>
                  <a:lnTo>
                    <a:pt x="102" y="88"/>
                  </a:lnTo>
                  <a:lnTo>
                    <a:pt x="96" y="96"/>
                  </a:lnTo>
                  <a:lnTo>
                    <a:pt x="89" y="103"/>
                  </a:lnTo>
                  <a:lnTo>
                    <a:pt x="79" y="107"/>
                  </a:lnTo>
                  <a:lnTo>
                    <a:pt x="69" y="111"/>
                  </a:lnTo>
                  <a:lnTo>
                    <a:pt x="58" y="111"/>
                  </a:lnTo>
                  <a:lnTo>
                    <a:pt x="48" y="111"/>
                  </a:lnTo>
                  <a:lnTo>
                    <a:pt x="37" y="107"/>
                  </a:lnTo>
                  <a:lnTo>
                    <a:pt x="27" y="103"/>
                  </a:lnTo>
                  <a:lnTo>
                    <a:pt x="19" y="96"/>
                  </a:lnTo>
                  <a:lnTo>
                    <a:pt x="14" y="88"/>
                  </a:lnTo>
                  <a:lnTo>
                    <a:pt x="8" y="79"/>
                  </a:lnTo>
                  <a:lnTo>
                    <a:pt x="6" y="69"/>
                  </a:lnTo>
                  <a:lnTo>
                    <a:pt x="4" y="57"/>
                  </a:lnTo>
                  <a:lnTo>
                    <a:pt x="6" y="48"/>
                  </a:lnTo>
                  <a:lnTo>
                    <a:pt x="8" y="36"/>
                  </a:lnTo>
                  <a:lnTo>
                    <a:pt x="14" y="29"/>
                  </a:lnTo>
                  <a:lnTo>
                    <a:pt x="19" y="19"/>
                  </a:lnTo>
                  <a:lnTo>
                    <a:pt x="27" y="13"/>
                  </a:lnTo>
                  <a:lnTo>
                    <a:pt x="37" y="7"/>
                  </a:lnTo>
                  <a:lnTo>
                    <a:pt x="48" y="6"/>
                  </a:lnTo>
                  <a:lnTo>
                    <a:pt x="58" y="4"/>
                  </a:lnTo>
                  <a:lnTo>
                    <a:pt x="69" y="6"/>
                  </a:lnTo>
                  <a:lnTo>
                    <a:pt x="79" y="7"/>
                  </a:lnTo>
                  <a:lnTo>
                    <a:pt x="89" y="13"/>
                  </a:lnTo>
                  <a:lnTo>
                    <a:pt x="96" y="19"/>
                  </a:lnTo>
                  <a:lnTo>
                    <a:pt x="102" y="29"/>
                  </a:lnTo>
                  <a:lnTo>
                    <a:pt x="108" y="36"/>
                  </a:lnTo>
                  <a:lnTo>
                    <a:pt x="112" y="48"/>
                  </a:lnTo>
                  <a:lnTo>
                    <a:pt x="112" y="57"/>
                  </a:lnTo>
                  <a:close/>
                </a:path>
              </a:pathLst>
            </a:custGeom>
            <a:solidFill>
              <a:srgbClr val="CDCD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15" name="Freeform 1310">
              <a:extLst>
                <a:ext uri="{FF2B5EF4-FFF2-40B4-BE49-F238E27FC236}">
                  <a16:creationId xmlns:a16="http://schemas.microsoft.com/office/drawing/2014/main" id="{5D6E2FF3-E5FE-D72B-CC5C-B0A2DED2F5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26" y="2530"/>
              <a:ext cx="111" cy="111"/>
            </a:xfrm>
            <a:custGeom>
              <a:avLst/>
              <a:gdLst>
                <a:gd name="T0" fmla="*/ 111 w 111"/>
                <a:gd name="T1" fmla="*/ 44 h 111"/>
                <a:gd name="T2" fmla="*/ 102 w 111"/>
                <a:gd name="T3" fmla="*/ 25 h 111"/>
                <a:gd name="T4" fmla="*/ 87 w 111"/>
                <a:gd name="T5" fmla="*/ 9 h 111"/>
                <a:gd name="T6" fmla="*/ 67 w 111"/>
                <a:gd name="T7" fmla="*/ 2 h 111"/>
                <a:gd name="T8" fmla="*/ 44 w 111"/>
                <a:gd name="T9" fmla="*/ 2 h 111"/>
                <a:gd name="T10" fmla="*/ 25 w 111"/>
                <a:gd name="T11" fmla="*/ 9 h 111"/>
                <a:gd name="T12" fmla="*/ 10 w 111"/>
                <a:gd name="T13" fmla="*/ 25 h 111"/>
                <a:gd name="T14" fmla="*/ 2 w 111"/>
                <a:gd name="T15" fmla="*/ 44 h 111"/>
                <a:gd name="T16" fmla="*/ 2 w 111"/>
                <a:gd name="T17" fmla="*/ 67 h 111"/>
                <a:gd name="T18" fmla="*/ 10 w 111"/>
                <a:gd name="T19" fmla="*/ 88 h 111"/>
                <a:gd name="T20" fmla="*/ 25 w 111"/>
                <a:gd name="T21" fmla="*/ 101 h 111"/>
                <a:gd name="T22" fmla="*/ 44 w 111"/>
                <a:gd name="T23" fmla="*/ 111 h 111"/>
                <a:gd name="T24" fmla="*/ 67 w 111"/>
                <a:gd name="T25" fmla="*/ 111 h 111"/>
                <a:gd name="T26" fmla="*/ 87 w 111"/>
                <a:gd name="T27" fmla="*/ 101 h 111"/>
                <a:gd name="T28" fmla="*/ 102 w 111"/>
                <a:gd name="T29" fmla="*/ 88 h 111"/>
                <a:gd name="T30" fmla="*/ 111 w 111"/>
                <a:gd name="T31" fmla="*/ 67 h 111"/>
                <a:gd name="T32" fmla="*/ 108 w 111"/>
                <a:gd name="T33" fmla="*/ 55 h 111"/>
                <a:gd name="T34" fmla="*/ 104 w 111"/>
                <a:gd name="T35" fmla="*/ 77 h 111"/>
                <a:gd name="T36" fmla="*/ 92 w 111"/>
                <a:gd name="T37" fmla="*/ 92 h 111"/>
                <a:gd name="T38" fmla="*/ 77 w 111"/>
                <a:gd name="T39" fmla="*/ 103 h 111"/>
                <a:gd name="T40" fmla="*/ 56 w 111"/>
                <a:gd name="T41" fmla="*/ 107 h 111"/>
                <a:gd name="T42" fmla="*/ 37 w 111"/>
                <a:gd name="T43" fmla="*/ 103 h 111"/>
                <a:gd name="T44" fmla="*/ 19 w 111"/>
                <a:gd name="T45" fmla="*/ 92 h 111"/>
                <a:gd name="T46" fmla="*/ 8 w 111"/>
                <a:gd name="T47" fmla="*/ 77 h 111"/>
                <a:gd name="T48" fmla="*/ 4 w 111"/>
                <a:gd name="T49" fmla="*/ 55 h 111"/>
                <a:gd name="T50" fmla="*/ 8 w 111"/>
                <a:gd name="T51" fmla="*/ 36 h 111"/>
                <a:gd name="T52" fmla="*/ 19 w 111"/>
                <a:gd name="T53" fmla="*/ 19 h 111"/>
                <a:gd name="T54" fmla="*/ 37 w 111"/>
                <a:gd name="T55" fmla="*/ 7 h 111"/>
                <a:gd name="T56" fmla="*/ 56 w 111"/>
                <a:gd name="T57" fmla="*/ 4 h 111"/>
                <a:gd name="T58" fmla="*/ 77 w 111"/>
                <a:gd name="T59" fmla="*/ 7 h 111"/>
                <a:gd name="T60" fmla="*/ 92 w 111"/>
                <a:gd name="T61" fmla="*/ 19 h 111"/>
                <a:gd name="T62" fmla="*/ 104 w 111"/>
                <a:gd name="T63" fmla="*/ 36 h 111"/>
                <a:gd name="T64" fmla="*/ 108 w 111"/>
                <a:gd name="T65" fmla="*/ 55 h 11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1"/>
                <a:gd name="T100" fmla="*/ 0 h 111"/>
                <a:gd name="T101" fmla="*/ 111 w 111"/>
                <a:gd name="T102" fmla="*/ 111 h 11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1" h="111">
                  <a:moveTo>
                    <a:pt x="111" y="55"/>
                  </a:moveTo>
                  <a:lnTo>
                    <a:pt x="111" y="44"/>
                  </a:lnTo>
                  <a:lnTo>
                    <a:pt x="108" y="34"/>
                  </a:lnTo>
                  <a:lnTo>
                    <a:pt x="102" y="25"/>
                  </a:lnTo>
                  <a:lnTo>
                    <a:pt x="96" y="17"/>
                  </a:lnTo>
                  <a:lnTo>
                    <a:pt x="87" y="9"/>
                  </a:lnTo>
                  <a:lnTo>
                    <a:pt x="79" y="5"/>
                  </a:lnTo>
                  <a:lnTo>
                    <a:pt x="67" y="2"/>
                  </a:lnTo>
                  <a:lnTo>
                    <a:pt x="56" y="0"/>
                  </a:lnTo>
                  <a:lnTo>
                    <a:pt x="44" y="2"/>
                  </a:lnTo>
                  <a:lnTo>
                    <a:pt x="35" y="5"/>
                  </a:lnTo>
                  <a:lnTo>
                    <a:pt x="25" y="9"/>
                  </a:lnTo>
                  <a:lnTo>
                    <a:pt x="17" y="17"/>
                  </a:lnTo>
                  <a:lnTo>
                    <a:pt x="10" y="25"/>
                  </a:lnTo>
                  <a:lnTo>
                    <a:pt x="4" y="34"/>
                  </a:lnTo>
                  <a:lnTo>
                    <a:pt x="2" y="44"/>
                  </a:lnTo>
                  <a:lnTo>
                    <a:pt x="0" y="55"/>
                  </a:lnTo>
                  <a:lnTo>
                    <a:pt x="2" y="67"/>
                  </a:lnTo>
                  <a:lnTo>
                    <a:pt x="4" y="78"/>
                  </a:lnTo>
                  <a:lnTo>
                    <a:pt x="10" y="88"/>
                  </a:lnTo>
                  <a:lnTo>
                    <a:pt x="17" y="96"/>
                  </a:lnTo>
                  <a:lnTo>
                    <a:pt x="25" y="101"/>
                  </a:lnTo>
                  <a:lnTo>
                    <a:pt x="35" y="107"/>
                  </a:lnTo>
                  <a:lnTo>
                    <a:pt x="44" y="111"/>
                  </a:lnTo>
                  <a:lnTo>
                    <a:pt x="56" y="111"/>
                  </a:lnTo>
                  <a:lnTo>
                    <a:pt x="67" y="111"/>
                  </a:lnTo>
                  <a:lnTo>
                    <a:pt x="79" y="107"/>
                  </a:lnTo>
                  <a:lnTo>
                    <a:pt x="87" y="101"/>
                  </a:lnTo>
                  <a:lnTo>
                    <a:pt x="96" y="96"/>
                  </a:lnTo>
                  <a:lnTo>
                    <a:pt x="102" y="88"/>
                  </a:lnTo>
                  <a:lnTo>
                    <a:pt x="108" y="78"/>
                  </a:lnTo>
                  <a:lnTo>
                    <a:pt x="111" y="67"/>
                  </a:lnTo>
                  <a:lnTo>
                    <a:pt x="111" y="55"/>
                  </a:lnTo>
                  <a:close/>
                  <a:moveTo>
                    <a:pt x="108" y="55"/>
                  </a:moveTo>
                  <a:lnTo>
                    <a:pt x="108" y="67"/>
                  </a:lnTo>
                  <a:lnTo>
                    <a:pt x="104" y="77"/>
                  </a:lnTo>
                  <a:lnTo>
                    <a:pt x="100" y="84"/>
                  </a:lnTo>
                  <a:lnTo>
                    <a:pt x="92" y="92"/>
                  </a:lnTo>
                  <a:lnTo>
                    <a:pt x="85" y="100"/>
                  </a:lnTo>
                  <a:lnTo>
                    <a:pt x="77" y="103"/>
                  </a:lnTo>
                  <a:lnTo>
                    <a:pt x="67" y="107"/>
                  </a:lnTo>
                  <a:lnTo>
                    <a:pt x="56" y="107"/>
                  </a:lnTo>
                  <a:lnTo>
                    <a:pt x="46" y="107"/>
                  </a:lnTo>
                  <a:lnTo>
                    <a:pt x="37" y="103"/>
                  </a:lnTo>
                  <a:lnTo>
                    <a:pt x="27" y="100"/>
                  </a:lnTo>
                  <a:lnTo>
                    <a:pt x="19" y="92"/>
                  </a:lnTo>
                  <a:lnTo>
                    <a:pt x="14" y="84"/>
                  </a:lnTo>
                  <a:lnTo>
                    <a:pt x="8" y="77"/>
                  </a:lnTo>
                  <a:lnTo>
                    <a:pt x="6" y="67"/>
                  </a:lnTo>
                  <a:lnTo>
                    <a:pt x="4" y="55"/>
                  </a:lnTo>
                  <a:lnTo>
                    <a:pt x="6" y="46"/>
                  </a:lnTo>
                  <a:lnTo>
                    <a:pt x="8" y="36"/>
                  </a:lnTo>
                  <a:lnTo>
                    <a:pt x="14" y="27"/>
                  </a:lnTo>
                  <a:lnTo>
                    <a:pt x="19" y="19"/>
                  </a:lnTo>
                  <a:lnTo>
                    <a:pt x="27" y="13"/>
                  </a:lnTo>
                  <a:lnTo>
                    <a:pt x="37" y="7"/>
                  </a:lnTo>
                  <a:lnTo>
                    <a:pt x="46" y="5"/>
                  </a:lnTo>
                  <a:lnTo>
                    <a:pt x="56" y="4"/>
                  </a:lnTo>
                  <a:lnTo>
                    <a:pt x="67" y="5"/>
                  </a:lnTo>
                  <a:lnTo>
                    <a:pt x="77" y="7"/>
                  </a:lnTo>
                  <a:lnTo>
                    <a:pt x="85" y="13"/>
                  </a:lnTo>
                  <a:lnTo>
                    <a:pt x="92" y="19"/>
                  </a:lnTo>
                  <a:lnTo>
                    <a:pt x="100" y="27"/>
                  </a:lnTo>
                  <a:lnTo>
                    <a:pt x="104" y="36"/>
                  </a:lnTo>
                  <a:lnTo>
                    <a:pt x="108" y="46"/>
                  </a:lnTo>
                  <a:lnTo>
                    <a:pt x="108" y="55"/>
                  </a:lnTo>
                  <a:close/>
                </a:path>
              </a:pathLst>
            </a:custGeom>
            <a:solidFill>
              <a:srgbClr val="CF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16" name="Freeform 1311">
              <a:extLst>
                <a:ext uri="{FF2B5EF4-FFF2-40B4-BE49-F238E27FC236}">
                  <a16:creationId xmlns:a16="http://schemas.microsoft.com/office/drawing/2014/main" id="{4A79F14C-C941-F3B3-90C5-8F1D29D076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28" y="2532"/>
              <a:ext cx="108" cy="107"/>
            </a:xfrm>
            <a:custGeom>
              <a:avLst/>
              <a:gdLst>
                <a:gd name="T0" fmla="*/ 108 w 108"/>
                <a:gd name="T1" fmla="*/ 44 h 107"/>
                <a:gd name="T2" fmla="*/ 98 w 108"/>
                <a:gd name="T3" fmla="*/ 25 h 107"/>
                <a:gd name="T4" fmla="*/ 85 w 108"/>
                <a:gd name="T5" fmla="*/ 9 h 107"/>
                <a:gd name="T6" fmla="*/ 65 w 108"/>
                <a:gd name="T7" fmla="*/ 2 h 107"/>
                <a:gd name="T8" fmla="*/ 44 w 108"/>
                <a:gd name="T9" fmla="*/ 2 h 107"/>
                <a:gd name="T10" fmla="*/ 23 w 108"/>
                <a:gd name="T11" fmla="*/ 9 h 107"/>
                <a:gd name="T12" fmla="*/ 10 w 108"/>
                <a:gd name="T13" fmla="*/ 25 h 107"/>
                <a:gd name="T14" fmla="*/ 2 w 108"/>
                <a:gd name="T15" fmla="*/ 44 h 107"/>
                <a:gd name="T16" fmla="*/ 2 w 108"/>
                <a:gd name="T17" fmla="*/ 65 h 107"/>
                <a:gd name="T18" fmla="*/ 10 w 108"/>
                <a:gd name="T19" fmla="*/ 84 h 107"/>
                <a:gd name="T20" fmla="*/ 23 w 108"/>
                <a:gd name="T21" fmla="*/ 99 h 107"/>
                <a:gd name="T22" fmla="*/ 44 w 108"/>
                <a:gd name="T23" fmla="*/ 107 h 107"/>
                <a:gd name="T24" fmla="*/ 65 w 108"/>
                <a:gd name="T25" fmla="*/ 107 h 107"/>
                <a:gd name="T26" fmla="*/ 85 w 108"/>
                <a:gd name="T27" fmla="*/ 99 h 107"/>
                <a:gd name="T28" fmla="*/ 98 w 108"/>
                <a:gd name="T29" fmla="*/ 84 h 107"/>
                <a:gd name="T30" fmla="*/ 108 w 108"/>
                <a:gd name="T31" fmla="*/ 65 h 107"/>
                <a:gd name="T32" fmla="*/ 104 w 108"/>
                <a:gd name="T33" fmla="*/ 53 h 107"/>
                <a:gd name="T34" fmla="*/ 100 w 108"/>
                <a:gd name="T35" fmla="*/ 73 h 107"/>
                <a:gd name="T36" fmla="*/ 90 w 108"/>
                <a:gd name="T37" fmla="*/ 90 h 107"/>
                <a:gd name="T38" fmla="*/ 73 w 108"/>
                <a:gd name="T39" fmla="*/ 99 h 107"/>
                <a:gd name="T40" fmla="*/ 54 w 108"/>
                <a:gd name="T41" fmla="*/ 103 h 107"/>
                <a:gd name="T42" fmla="*/ 35 w 108"/>
                <a:gd name="T43" fmla="*/ 99 h 107"/>
                <a:gd name="T44" fmla="*/ 19 w 108"/>
                <a:gd name="T45" fmla="*/ 90 h 107"/>
                <a:gd name="T46" fmla="*/ 8 w 108"/>
                <a:gd name="T47" fmla="*/ 73 h 107"/>
                <a:gd name="T48" fmla="*/ 4 w 108"/>
                <a:gd name="T49" fmla="*/ 53 h 107"/>
                <a:gd name="T50" fmla="*/ 8 w 108"/>
                <a:gd name="T51" fmla="*/ 34 h 107"/>
                <a:gd name="T52" fmla="*/ 19 w 108"/>
                <a:gd name="T53" fmla="*/ 19 h 107"/>
                <a:gd name="T54" fmla="*/ 35 w 108"/>
                <a:gd name="T55" fmla="*/ 7 h 107"/>
                <a:gd name="T56" fmla="*/ 54 w 108"/>
                <a:gd name="T57" fmla="*/ 3 h 107"/>
                <a:gd name="T58" fmla="*/ 73 w 108"/>
                <a:gd name="T59" fmla="*/ 7 h 107"/>
                <a:gd name="T60" fmla="*/ 90 w 108"/>
                <a:gd name="T61" fmla="*/ 19 h 107"/>
                <a:gd name="T62" fmla="*/ 100 w 108"/>
                <a:gd name="T63" fmla="*/ 34 h 107"/>
                <a:gd name="T64" fmla="*/ 104 w 108"/>
                <a:gd name="T65" fmla="*/ 53 h 10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8"/>
                <a:gd name="T100" fmla="*/ 0 h 107"/>
                <a:gd name="T101" fmla="*/ 108 w 108"/>
                <a:gd name="T102" fmla="*/ 107 h 10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8" h="107">
                  <a:moveTo>
                    <a:pt x="108" y="53"/>
                  </a:moveTo>
                  <a:lnTo>
                    <a:pt x="108" y="44"/>
                  </a:lnTo>
                  <a:lnTo>
                    <a:pt x="104" y="32"/>
                  </a:lnTo>
                  <a:lnTo>
                    <a:pt x="98" y="25"/>
                  </a:lnTo>
                  <a:lnTo>
                    <a:pt x="92" y="15"/>
                  </a:lnTo>
                  <a:lnTo>
                    <a:pt x="85" y="9"/>
                  </a:lnTo>
                  <a:lnTo>
                    <a:pt x="75" y="3"/>
                  </a:lnTo>
                  <a:lnTo>
                    <a:pt x="65" y="2"/>
                  </a:lnTo>
                  <a:lnTo>
                    <a:pt x="54" y="0"/>
                  </a:lnTo>
                  <a:lnTo>
                    <a:pt x="44" y="2"/>
                  </a:lnTo>
                  <a:lnTo>
                    <a:pt x="33" y="3"/>
                  </a:lnTo>
                  <a:lnTo>
                    <a:pt x="23" y="9"/>
                  </a:lnTo>
                  <a:lnTo>
                    <a:pt x="15" y="15"/>
                  </a:lnTo>
                  <a:lnTo>
                    <a:pt x="10" y="25"/>
                  </a:lnTo>
                  <a:lnTo>
                    <a:pt x="4" y="32"/>
                  </a:lnTo>
                  <a:lnTo>
                    <a:pt x="2" y="44"/>
                  </a:lnTo>
                  <a:lnTo>
                    <a:pt x="0" y="53"/>
                  </a:lnTo>
                  <a:lnTo>
                    <a:pt x="2" y="65"/>
                  </a:lnTo>
                  <a:lnTo>
                    <a:pt x="4" y="75"/>
                  </a:lnTo>
                  <a:lnTo>
                    <a:pt x="10" y="84"/>
                  </a:lnTo>
                  <a:lnTo>
                    <a:pt x="15" y="92"/>
                  </a:lnTo>
                  <a:lnTo>
                    <a:pt x="23" y="99"/>
                  </a:lnTo>
                  <a:lnTo>
                    <a:pt x="33" y="103"/>
                  </a:lnTo>
                  <a:lnTo>
                    <a:pt x="44" y="107"/>
                  </a:lnTo>
                  <a:lnTo>
                    <a:pt x="54" y="107"/>
                  </a:lnTo>
                  <a:lnTo>
                    <a:pt x="65" y="107"/>
                  </a:lnTo>
                  <a:lnTo>
                    <a:pt x="75" y="103"/>
                  </a:lnTo>
                  <a:lnTo>
                    <a:pt x="85" y="99"/>
                  </a:lnTo>
                  <a:lnTo>
                    <a:pt x="92" y="92"/>
                  </a:lnTo>
                  <a:lnTo>
                    <a:pt x="98" y="84"/>
                  </a:lnTo>
                  <a:lnTo>
                    <a:pt x="104" y="75"/>
                  </a:lnTo>
                  <a:lnTo>
                    <a:pt x="108" y="65"/>
                  </a:lnTo>
                  <a:lnTo>
                    <a:pt x="108" y="53"/>
                  </a:lnTo>
                  <a:close/>
                  <a:moveTo>
                    <a:pt x="104" y="53"/>
                  </a:moveTo>
                  <a:lnTo>
                    <a:pt x="104" y="65"/>
                  </a:lnTo>
                  <a:lnTo>
                    <a:pt x="100" y="73"/>
                  </a:lnTo>
                  <a:lnTo>
                    <a:pt x="96" y="82"/>
                  </a:lnTo>
                  <a:lnTo>
                    <a:pt x="90" y="90"/>
                  </a:lnTo>
                  <a:lnTo>
                    <a:pt x="83" y="96"/>
                  </a:lnTo>
                  <a:lnTo>
                    <a:pt x="73" y="99"/>
                  </a:lnTo>
                  <a:lnTo>
                    <a:pt x="63" y="103"/>
                  </a:lnTo>
                  <a:lnTo>
                    <a:pt x="54" y="103"/>
                  </a:lnTo>
                  <a:lnTo>
                    <a:pt x="44" y="103"/>
                  </a:lnTo>
                  <a:lnTo>
                    <a:pt x="35" y="99"/>
                  </a:lnTo>
                  <a:lnTo>
                    <a:pt x="27" y="96"/>
                  </a:lnTo>
                  <a:lnTo>
                    <a:pt x="19" y="90"/>
                  </a:lnTo>
                  <a:lnTo>
                    <a:pt x="14" y="82"/>
                  </a:lnTo>
                  <a:lnTo>
                    <a:pt x="8" y="73"/>
                  </a:lnTo>
                  <a:lnTo>
                    <a:pt x="6" y="65"/>
                  </a:lnTo>
                  <a:lnTo>
                    <a:pt x="4" y="53"/>
                  </a:lnTo>
                  <a:lnTo>
                    <a:pt x="6" y="44"/>
                  </a:lnTo>
                  <a:lnTo>
                    <a:pt x="8" y="34"/>
                  </a:lnTo>
                  <a:lnTo>
                    <a:pt x="14" y="26"/>
                  </a:lnTo>
                  <a:lnTo>
                    <a:pt x="19" y="19"/>
                  </a:lnTo>
                  <a:lnTo>
                    <a:pt x="27" y="13"/>
                  </a:lnTo>
                  <a:lnTo>
                    <a:pt x="35" y="7"/>
                  </a:lnTo>
                  <a:lnTo>
                    <a:pt x="44" y="5"/>
                  </a:lnTo>
                  <a:lnTo>
                    <a:pt x="54" y="3"/>
                  </a:lnTo>
                  <a:lnTo>
                    <a:pt x="63" y="5"/>
                  </a:lnTo>
                  <a:lnTo>
                    <a:pt x="73" y="7"/>
                  </a:lnTo>
                  <a:lnTo>
                    <a:pt x="83" y="13"/>
                  </a:lnTo>
                  <a:lnTo>
                    <a:pt x="90" y="19"/>
                  </a:lnTo>
                  <a:lnTo>
                    <a:pt x="96" y="26"/>
                  </a:lnTo>
                  <a:lnTo>
                    <a:pt x="100" y="34"/>
                  </a:lnTo>
                  <a:lnTo>
                    <a:pt x="104" y="44"/>
                  </a:lnTo>
                  <a:lnTo>
                    <a:pt x="104" y="53"/>
                  </a:lnTo>
                  <a:close/>
                </a:path>
              </a:pathLst>
            </a:custGeom>
            <a:solidFill>
              <a:srgbClr val="D0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17" name="Freeform 1312">
              <a:extLst>
                <a:ext uri="{FF2B5EF4-FFF2-40B4-BE49-F238E27FC236}">
                  <a16:creationId xmlns:a16="http://schemas.microsoft.com/office/drawing/2014/main" id="{F0CCA8D4-CF1F-193E-5B87-306760D0DF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30" y="2534"/>
              <a:ext cx="104" cy="103"/>
            </a:xfrm>
            <a:custGeom>
              <a:avLst/>
              <a:gdLst>
                <a:gd name="T0" fmla="*/ 104 w 104"/>
                <a:gd name="T1" fmla="*/ 42 h 103"/>
                <a:gd name="T2" fmla="*/ 96 w 104"/>
                <a:gd name="T3" fmla="*/ 23 h 103"/>
                <a:gd name="T4" fmla="*/ 81 w 104"/>
                <a:gd name="T5" fmla="*/ 9 h 103"/>
                <a:gd name="T6" fmla="*/ 63 w 104"/>
                <a:gd name="T7" fmla="*/ 1 h 103"/>
                <a:gd name="T8" fmla="*/ 42 w 104"/>
                <a:gd name="T9" fmla="*/ 1 h 103"/>
                <a:gd name="T10" fmla="*/ 23 w 104"/>
                <a:gd name="T11" fmla="*/ 9 h 103"/>
                <a:gd name="T12" fmla="*/ 10 w 104"/>
                <a:gd name="T13" fmla="*/ 23 h 103"/>
                <a:gd name="T14" fmla="*/ 2 w 104"/>
                <a:gd name="T15" fmla="*/ 42 h 103"/>
                <a:gd name="T16" fmla="*/ 2 w 104"/>
                <a:gd name="T17" fmla="*/ 63 h 103"/>
                <a:gd name="T18" fmla="*/ 10 w 104"/>
                <a:gd name="T19" fmla="*/ 80 h 103"/>
                <a:gd name="T20" fmla="*/ 23 w 104"/>
                <a:gd name="T21" fmla="*/ 96 h 103"/>
                <a:gd name="T22" fmla="*/ 42 w 104"/>
                <a:gd name="T23" fmla="*/ 103 h 103"/>
                <a:gd name="T24" fmla="*/ 63 w 104"/>
                <a:gd name="T25" fmla="*/ 103 h 103"/>
                <a:gd name="T26" fmla="*/ 81 w 104"/>
                <a:gd name="T27" fmla="*/ 96 h 103"/>
                <a:gd name="T28" fmla="*/ 96 w 104"/>
                <a:gd name="T29" fmla="*/ 80 h 103"/>
                <a:gd name="T30" fmla="*/ 104 w 104"/>
                <a:gd name="T31" fmla="*/ 63 h 103"/>
                <a:gd name="T32" fmla="*/ 100 w 104"/>
                <a:gd name="T33" fmla="*/ 51 h 103"/>
                <a:gd name="T34" fmla="*/ 96 w 104"/>
                <a:gd name="T35" fmla="*/ 71 h 103"/>
                <a:gd name="T36" fmla="*/ 86 w 104"/>
                <a:gd name="T37" fmla="*/ 86 h 103"/>
                <a:gd name="T38" fmla="*/ 71 w 104"/>
                <a:gd name="T39" fmla="*/ 96 h 103"/>
                <a:gd name="T40" fmla="*/ 52 w 104"/>
                <a:gd name="T41" fmla="*/ 99 h 103"/>
                <a:gd name="T42" fmla="*/ 33 w 104"/>
                <a:gd name="T43" fmla="*/ 96 h 103"/>
                <a:gd name="T44" fmla="*/ 17 w 104"/>
                <a:gd name="T45" fmla="*/ 86 h 103"/>
                <a:gd name="T46" fmla="*/ 8 w 104"/>
                <a:gd name="T47" fmla="*/ 71 h 103"/>
                <a:gd name="T48" fmla="*/ 4 w 104"/>
                <a:gd name="T49" fmla="*/ 51 h 103"/>
                <a:gd name="T50" fmla="*/ 8 w 104"/>
                <a:gd name="T51" fmla="*/ 34 h 103"/>
                <a:gd name="T52" fmla="*/ 17 w 104"/>
                <a:gd name="T53" fmla="*/ 19 h 103"/>
                <a:gd name="T54" fmla="*/ 33 w 104"/>
                <a:gd name="T55" fmla="*/ 7 h 103"/>
                <a:gd name="T56" fmla="*/ 52 w 104"/>
                <a:gd name="T57" fmla="*/ 3 h 103"/>
                <a:gd name="T58" fmla="*/ 71 w 104"/>
                <a:gd name="T59" fmla="*/ 7 h 103"/>
                <a:gd name="T60" fmla="*/ 86 w 104"/>
                <a:gd name="T61" fmla="*/ 19 h 103"/>
                <a:gd name="T62" fmla="*/ 96 w 104"/>
                <a:gd name="T63" fmla="*/ 34 h 103"/>
                <a:gd name="T64" fmla="*/ 100 w 104"/>
                <a:gd name="T65" fmla="*/ 51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4"/>
                <a:gd name="T100" fmla="*/ 0 h 103"/>
                <a:gd name="T101" fmla="*/ 104 w 104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4" h="103">
                  <a:moveTo>
                    <a:pt x="104" y="51"/>
                  </a:moveTo>
                  <a:lnTo>
                    <a:pt x="104" y="42"/>
                  </a:lnTo>
                  <a:lnTo>
                    <a:pt x="100" y="32"/>
                  </a:lnTo>
                  <a:lnTo>
                    <a:pt x="96" y="23"/>
                  </a:lnTo>
                  <a:lnTo>
                    <a:pt x="88" y="15"/>
                  </a:lnTo>
                  <a:lnTo>
                    <a:pt x="81" y="9"/>
                  </a:lnTo>
                  <a:lnTo>
                    <a:pt x="73" y="3"/>
                  </a:lnTo>
                  <a:lnTo>
                    <a:pt x="63" y="1"/>
                  </a:lnTo>
                  <a:lnTo>
                    <a:pt x="52" y="0"/>
                  </a:lnTo>
                  <a:lnTo>
                    <a:pt x="42" y="1"/>
                  </a:lnTo>
                  <a:lnTo>
                    <a:pt x="33" y="3"/>
                  </a:lnTo>
                  <a:lnTo>
                    <a:pt x="23" y="9"/>
                  </a:lnTo>
                  <a:lnTo>
                    <a:pt x="15" y="15"/>
                  </a:lnTo>
                  <a:lnTo>
                    <a:pt x="10" y="23"/>
                  </a:lnTo>
                  <a:lnTo>
                    <a:pt x="4" y="32"/>
                  </a:lnTo>
                  <a:lnTo>
                    <a:pt x="2" y="42"/>
                  </a:lnTo>
                  <a:lnTo>
                    <a:pt x="0" y="51"/>
                  </a:lnTo>
                  <a:lnTo>
                    <a:pt x="2" y="63"/>
                  </a:lnTo>
                  <a:lnTo>
                    <a:pt x="4" y="73"/>
                  </a:lnTo>
                  <a:lnTo>
                    <a:pt x="10" y="80"/>
                  </a:lnTo>
                  <a:lnTo>
                    <a:pt x="15" y="88"/>
                  </a:lnTo>
                  <a:lnTo>
                    <a:pt x="23" y="96"/>
                  </a:lnTo>
                  <a:lnTo>
                    <a:pt x="33" y="99"/>
                  </a:lnTo>
                  <a:lnTo>
                    <a:pt x="42" y="103"/>
                  </a:lnTo>
                  <a:lnTo>
                    <a:pt x="52" y="103"/>
                  </a:lnTo>
                  <a:lnTo>
                    <a:pt x="63" y="103"/>
                  </a:lnTo>
                  <a:lnTo>
                    <a:pt x="73" y="99"/>
                  </a:lnTo>
                  <a:lnTo>
                    <a:pt x="81" y="96"/>
                  </a:lnTo>
                  <a:lnTo>
                    <a:pt x="88" y="88"/>
                  </a:lnTo>
                  <a:lnTo>
                    <a:pt x="96" y="80"/>
                  </a:lnTo>
                  <a:lnTo>
                    <a:pt x="100" y="73"/>
                  </a:lnTo>
                  <a:lnTo>
                    <a:pt x="104" y="63"/>
                  </a:lnTo>
                  <a:lnTo>
                    <a:pt x="104" y="51"/>
                  </a:lnTo>
                  <a:close/>
                  <a:moveTo>
                    <a:pt x="100" y="51"/>
                  </a:moveTo>
                  <a:lnTo>
                    <a:pt x="100" y="61"/>
                  </a:lnTo>
                  <a:lnTo>
                    <a:pt x="96" y="71"/>
                  </a:lnTo>
                  <a:lnTo>
                    <a:pt x="92" y="78"/>
                  </a:lnTo>
                  <a:lnTo>
                    <a:pt x="86" y="86"/>
                  </a:lnTo>
                  <a:lnTo>
                    <a:pt x="79" y="92"/>
                  </a:lnTo>
                  <a:lnTo>
                    <a:pt x="71" y="96"/>
                  </a:lnTo>
                  <a:lnTo>
                    <a:pt x="61" y="99"/>
                  </a:lnTo>
                  <a:lnTo>
                    <a:pt x="52" y="99"/>
                  </a:lnTo>
                  <a:lnTo>
                    <a:pt x="42" y="99"/>
                  </a:lnTo>
                  <a:lnTo>
                    <a:pt x="33" y="96"/>
                  </a:lnTo>
                  <a:lnTo>
                    <a:pt x="25" y="92"/>
                  </a:lnTo>
                  <a:lnTo>
                    <a:pt x="17" y="86"/>
                  </a:lnTo>
                  <a:lnTo>
                    <a:pt x="12" y="78"/>
                  </a:lnTo>
                  <a:lnTo>
                    <a:pt x="8" y="71"/>
                  </a:lnTo>
                  <a:lnTo>
                    <a:pt x="6" y="61"/>
                  </a:lnTo>
                  <a:lnTo>
                    <a:pt x="4" y="51"/>
                  </a:lnTo>
                  <a:lnTo>
                    <a:pt x="6" y="42"/>
                  </a:lnTo>
                  <a:lnTo>
                    <a:pt x="8" y="34"/>
                  </a:lnTo>
                  <a:lnTo>
                    <a:pt x="12" y="24"/>
                  </a:lnTo>
                  <a:lnTo>
                    <a:pt x="17" y="19"/>
                  </a:lnTo>
                  <a:lnTo>
                    <a:pt x="25" y="13"/>
                  </a:lnTo>
                  <a:lnTo>
                    <a:pt x="33" y="7"/>
                  </a:lnTo>
                  <a:lnTo>
                    <a:pt x="42" y="5"/>
                  </a:lnTo>
                  <a:lnTo>
                    <a:pt x="52" y="3"/>
                  </a:lnTo>
                  <a:lnTo>
                    <a:pt x="61" y="5"/>
                  </a:lnTo>
                  <a:lnTo>
                    <a:pt x="71" y="7"/>
                  </a:lnTo>
                  <a:lnTo>
                    <a:pt x="79" y="13"/>
                  </a:lnTo>
                  <a:lnTo>
                    <a:pt x="86" y="19"/>
                  </a:lnTo>
                  <a:lnTo>
                    <a:pt x="92" y="24"/>
                  </a:lnTo>
                  <a:lnTo>
                    <a:pt x="96" y="34"/>
                  </a:lnTo>
                  <a:lnTo>
                    <a:pt x="100" y="42"/>
                  </a:lnTo>
                  <a:lnTo>
                    <a:pt x="100" y="51"/>
                  </a:lnTo>
                  <a:close/>
                </a:path>
              </a:pathLst>
            </a:custGeom>
            <a:solidFill>
              <a:srgbClr val="D1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18" name="Freeform 1313">
              <a:extLst>
                <a:ext uri="{FF2B5EF4-FFF2-40B4-BE49-F238E27FC236}">
                  <a16:creationId xmlns:a16="http://schemas.microsoft.com/office/drawing/2014/main" id="{A699B19D-D509-EF5C-F5BE-907C254806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32" y="2535"/>
              <a:ext cx="100" cy="100"/>
            </a:xfrm>
            <a:custGeom>
              <a:avLst/>
              <a:gdLst>
                <a:gd name="T0" fmla="*/ 100 w 100"/>
                <a:gd name="T1" fmla="*/ 41 h 100"/>
                <a:gd name="T2" fmla="*/ 92 w 100"/>
                <a:gd name="T3" fmla="*/ 23 h 100"/>
                <a:gd name="T4" fmla="*/ 79 w 100"/>
                <a:gd name="T5" fmla="*/ 10 h 100"/>
                <a:gd name="T6" fmla="*/ 59 w 100"/>
                <a:gd name="T7" fmla="*/ 2 h 100"/>
                <a:gd name="T8" fmla="*/ 40 w 100"/>
                <a:gd name="T9" fmla="*/ 2 h 100"/>
                <a:gd name="T10" fmla="*/ 23 w 100"/>
                <a:gd name="T11" fmla="*/ 10 h 100"/>
                <a:gd name="T12" fmla="*/ 10 w 100"/>
                <a:gd name="T13" fmla="*/ 23 h 100"/>
                <a:gd name="T14" fmla="*/ 2 w 100"/>
                <a:gd name="T15" fmla="*/ 41 h 100"/>
                <a:gd name="T16" fmla="*/ 2 w 100"/>
                <a:gd name="T17" fmla="*/ 62 h 100"/>
                <a:gd name="T18" fmla="*/ 10 w 100"/>
                <a:gd name="T19" fmla="*/ 79 h 100"/>
                <a:gd name="T20" fmla="*/ 23 w 100"/>
                <a:gd name="T21" fmla="*/ 93 h 100"/>
                <a:gd name="T22" fmla="*/ 40 w 100"/>
                <a:gd name="T23" fmla="*/ 100 h 100"/>
                <a:gd name="T24" fmla="*/ 59 w 100"/>
                <a:gd name="T25" fmla="*/ 100 h 100"/>
                <a:gd name="T26" fmla="*/ 79 w 100"/>
                <a:gd name="T27" fmla="*/ 93 h 100"/>
                <a:gd name="T28" fmla="*/ 92 w 100"/>
                <a:gd name="T29" fmla="*/ 79 h 100"/>
                <a:gd name="T30" fmla="*/ 100 w 100"/>
                <a:gd name="T31" fmla="*/ 62 h 100"/>
                <a:gd name="T32" fmla="*/ 96 w 100"/>
                <a:gd name="T33" fmla="*/ 50 h 100"/>
                <a:gd name="T34" fmla="*/ 92 w 100"/>
                <a:gd name="T35" fmla="*/ 70 h 100"/>
                <a:gd name="T36" fmla="*/ 82 w 100"/>
                <a:gd name="T37" fmla="*/ 83 h 100"/>
                <a:gd name="T38" fmla="*/ 69 w 100"/>
                <a:gd name="T39" fmla="*/ 95 h 100"/>
                <a:gd name="T40" fmla="*/ 50 w 100"/>
                <a:gd name="T41" fmla="*/ 96 h 100"/>
                <a:gd name="T42" fmla="*/ 33 w 100"/>
                <a:gd name="T43" fmla="*/ 95 h 100"/>
                <a:gd name="T44" fmla="*/ 17 w 100"/>
                <a:gd name="T45" fmla="*/ 83 h 100"/>
                <a:gd name="T46" fmla="*/ 8 w 100"/>
                <a:gd name="T47" fmla="*/ 70 h 100"/>
                <a:gd name="T48" fmla="*/ 4 w 100"/>
                <a:gd name="T49" fmla="*/ 50 h 100"/>
                <a:gd name="T50" fmla="*/ 8 w 100"/>
                <a:gd name="T51" fmla="*/ 33 h 100"/>
                <a:gd name="T52" fmla="*/ 17 w 100"/>
                <a:gd name="T53" fmla="*/ 18 h 100"/>
                <a:gd name="T54" fmla="*/ 33 w 100"/>
                <a:gd name="T55" fmla="*/ 8 h 100"/>
                <a:gd name="T56" fmla="*/ 50 w 100"/>
                <a:gd name="T57" fmla="*/ 4 h 100"/>
                <a:gd name="T58" fmla="*/ 69 w 100"/>
                <a:gd name="T59" fmla="*/ 8 h 100"/>
                <a:gd name="T60" fmla="*/ 82 w 100"/>
                <a:gd name="T61" fmla="*/ 18 h 100"/>
                <a:gd name="T62" fmla="*/ 92 w 100"/>
                <a:gd name="T63" fmla="*/ 33 h 100"/>
                <a:gd name="T64" fmla="*/ 96 w 100"/>
                <a:gd name="T65" fmla="*/ 50 h 10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0"/>
                <a:gd name="T100" fmla="*/ 0 h 100"/>
                <a:gd name="T101" fmla="*/ 100 w 100"/>
                <a:gd name="T102" fmla="*/ 100 h 10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0" h="100">
                  <a:moveTo>
                    <a:pt x="100" y="50"/>
                  </a:moveTo>
                  <a:lnTo>
                    <a:pt x="100" y="41"/>
                  </a:lnTo>
                  <a:lnTo>
                    <a:pt x="96" y="31"/>
                  </a:lnTo>
                  <a:lnTo>
                    <a:pt x="92" y="23"/>
                  </a:lnTo>
                  <a:lnTo>
                    <a:pt x="86" y="16"/>
                  </a:lnTo>
                  <a:lnTo>
                    <a:pt x="79" y="10"/>
                  </a:lnTo>
                  <a:lnTo>
                    <a:pt x="69" y="4"/>
                  </a:lnTo>
                  <a:lnTo>
                    <a:pt x="59" y="2"/>
                  </a:lnTo>
                  <a:lnTo>
                    <a:pt x="50" y="0"/>
                  </a:lnTo>
                  <a:lnTo>
                    <a:pt x="40" y="2"/>
                  </a:lnTo>
                  <a:lnTo>
                    <a:pt x="31" y="4"/>
                  </a:lnTo>
                  <a:lnTo>
                    <a:pt x="23" y="10"/>
                  </a:lnTo>
                  <a:lnTo>
                    <a:pt x="15" y="16"/>
                  </a:lnTo>
                  <a:lnTo>
                    <a:pt x="10" y="23"/>
                  </a:lnTo>
                  <a:lnTo>
                    <a:pt x="4" y="31"/>
                  </a:lnTo>
                  <a:lnTo>
                    <a:pt x="2" y="41"/>
                  </a:lnTo>
                  <a:lnTo>
                    <a:pt x="0" y="50"/>
                  </a:lnTo>
                  <a:lnTo>
                    <a:pt x="2" y="62"/>
                  </a:lnTo>
                  <a:lnTo>
                    <a:pt x="4" y="70"/>
                  </a:lnTo>
                  <a:lnTo>
                    <a:pt x="10" y="79"/>
                  </a:lnTo>
                  <a:lnTo>
                    <a:pt x="15" y="87"/>
                  </a:lnTo>
                  <a:lnTo>
                    <a:pt x="23" y="93"/>
                  </a:lnTo>
                  <a:lnTo>
                    <a:pt x="31" y="96"/>
                  </a:lnTo>
                  <a:lnTo>
                    <a:pt x="40" y="100"/>
                  </a:lnTo>
                  <a:lnTo>
                    <a:pt x="50" y="100"/>
                  </a:lnTo>
                  <a:lnTo>
                    <a:pt x="59" y="100"/>
                  </a:lnTo>
                  <a:lnTo>
                    <a:pt x="69" y="96"/>
                  </a:lnTo>
                  <a:lnTo>
                    <a:pt x="79" y="93"/>
                  </a:lnTo>
                  <a:lnTo>
                    <a:pt x="86" y="87"/>
                  </a:lnTo>
                  <a:lnTo>
                    <a:pt x="92" y="79"/>
                  </a:lnTo>
                  <a:lnTo>
                    <a:pt x="96" y="70"/>
                  </a:lnTo>
                  <a:lnTo>
                    <a:pt x="100" y="62"/>
                  </a:lnTo>
                  <a:lnTo>
                    <a:pt x="100" y="50"/>
                  </a:lnTo>
                  <a:close/>
                  <a:moveTo>
                    <a:pt x="96" y="50"/>
                  </a:moveTo>
                  <a:lnTo>
                    <a:pt x="96" y="60"/>
                  </a:lnTo>
                  <a:lnTo>
                    <a:pt x="92" y="70"/>
                  </a:lnTo>
                  <a:lnTo>
                    <a:pt x="88" y="77"/>
                  </a:lnTo>
                  <a:lnTo>
                    <a:pt x="82" y="83"/>
                  </a:lnTo>
                  <a:lnTo>
                    <a:pt x="77" y="89"/>
                  </a:lnTo>
                  <a:lnTo>
                    <a:pt x="69" y="95"/>
                  </a:lnTo>
                  <a:lnTo>
                    <a:pt x="59" y="96"/>
                  </a:lnTo>
                  <a:lnTo>
                    <a:pt x="50" y="96"/>
                  </a:lnTo>
                  <a:lnTo>
                    <a:pt x="40" y="96"/>
                  </a:lnTo>
                  <a:lnTo>
                    <a:pt x="33" y="95"/>
                  </a:lnTo>
                  <a:lnTo>
                    <a:pt x="25" y="89"/>
                  </a:lnTo>
                  <a:lnTo>
                    <a:pt x="17" y="83"/>
                  </a:lnTo>
                  <a:lnTo>
                    <a:pt x="11" y="77"/>
                  </a:lnTo>
                  <a:lnTo>
                    <a:pt x="8" y="70"/>
                  </a:lnTo>
                  <a:lnTo>
                    <a:pt x="6" y="60"/>
                  </a:lnTo>
                  <a:lnTo>
                    <a:pt x="4" y="50"/>
                  </a:lnTo>
                  <a:lnTo>
                    <a:pt x="6" y="41"/>
                  </a:lnTo>
                  <a:lnTo>
                    <a:pt x="8" y="33"/>
                  </a:lnTo>
                  <a:lnTo>
                    <a:pt x="11" y="25"/>
                  </a:lnTo>
                  <a:lnTo>
                    <a:pt x="17" y="18"/>
                  </a:lnTo>
                  <a:lnTo>
                    <a:pt x="25" y="12"/>
                  </a:lnTo>
                  <a:lnTo>
                    <a:pt x="33" y="8"/>
                  </a:lnTo>
                  <a:lnTo>
                    <a:pt x="40" y="6"/>
                  </a:lnTo>
                  <a:lnTo>
                    <a:pt x="50" y="4"/>
                  </a:lnTo>
                  <a:lnTo>
                    <a:pt x="59" y="6"/>
                  </a:lnTo>
                  <a:lnTo>
                    <a:pt x="69" y="8"/>
                  </a:lnTo>
                  <a:lnTo>
                    <a:pt x="77" y="12"/>
                  </a:lnTo>
                  <a:lnTo>
                    <a:pt x="82" y="18"/>
                  </a:lnTo>
                  <a:lnTo>
                    <a:pt x="88" y="25"/>
                  </a:lnTo>
                  <a:lnTo>
                    <a:pt x="92" y="33"/>
                  </a:lnTo>
                  <a:lnTo>
                    <a:pt x="96" y="41"/>
                  </a:lnTo>
                  <a:lnTo>
                    <a:pt x="96" y="50"/>
                  </a:lnTo>
                  <a:close/>
                </a:path>
              </a:pathLst>
            </a:custGeom>
            <a:solidFill>
              <a:srgbClr val="D4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19" name="Freeform 1314">
              <a:extLst>
                <a:ext uri="{FF2B5EF4-FFF2-40B4-BE49-F238E27FC236}">
                  <a16:creationId xmlns:a16="http://schemas.microsoft.com/office/drawing/2014/main" id="{DDC34C40-4758-BF3B-693B-8B410F642D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34" y="2537"/>
              <a:ext cx="96" cy="96"/>
            </a:xfrm>
            <a:custGeom>
              <a:avLst/>
              <a:gdLst>
                <a:gd name="T0" fmla="*/ 96 w 96"/>
                <a:gd name="T1" fmla="*/ 39 h 96"/>
                <a:gd name="T2" fmla="*/ 88 w 96"/>
                <a:gd name="T3" fmla="*/ 21 h 96"/>
                <a:gd name="T4" fmla="*/ 75 w 96"/>
                <a:gd name="T5" fmla="*/ 10 h 96"/>
                <a:gd name="T6" fmla="*/ 57 w 96"/>
                <a:gd name="T7" fmla="*/ 2 h 96"/>
                <a:gd name="T8" fmla="*/ 38 w 96"/>
                <a:gd name="T9" fmla="*/ 2 h 96"/>
                <a:gd name="T10" fmla="*/ 21 w 96"/>
                <a:gd name="T11" fmla="*/ 10 h 96"/>
                <a:gd name="T12" fmla="*/ 8 w 96"/>
                <a:gd name="T13" fmla="*/ 21 h 96"/>
                <a:gd name="T14" fmla="*/ 2 w 96"/>
                <a:gd name="T15" fmla="*/ 39 h 96"/>
                <a:gd name="T16" fmla="*/ 2 w 96"/>
                <a:gd name="T17" fmla="*/ 58 h 96"/>
                <a:gd name="T18" fmla="*/ 8 w 96"/>
                <a:gd name="T19" fmla="*/ 75 h 96"/>
                <a:gd name="T20" fmla="*/ 21 w 96"/>
                <a:gd name="T21" fmla="*/ 89 h 96"/>
                <a:gd name="T22" fmla="*/ 38 w 96"/>
                <a:gd name="T23" fmla="*/ 96 h 96"/>
                <a:gd name="T24" fmla="*/ 57 w 96"/>
                <a:gd name="T25" fmla="*/ 96 h 96"/>
                <a:gd name="T26" fmla="*/ 75 w 96"/>
                <a:gd name="T27" fmla="*/ 89 h 96"/>
                <a:gd name="T28" fmla="*/ 88 w 96"/>
                <a:gd name="T29" fmla="*/ 75 h 96"/>
                <a:gd name="T30" fmla="*/ 96 w 96"/>
                <a:gd name="T31" fmla="*/ 58 h 96"/>
                <a:gd name="T32" fmla="*/ 92 w 96"/>
                <a:gd name="T33" fmla="*/ 48 h 96"/>
                <a:gd name="T34" fmla="*/ 88 w 96"/>
                <a:gd name="T35" fmla="*/ 66 h 96"/>
                <a:gd name="T36" fmla="*/ 80 w 96"/>
                <a:gd name="T37" fmla="*/ 81 h 96"/>
                <a:gd name="T38" fmla="*/ 65 w 96"/>
                <a:gd name="T39" fmla="*/ 91 h 96"/>
                <a:gd name="T40" fmla="*/ 48 w 96"/>
                <a:gd name="T41" fmla="*/ 93 h 96"/>
                <a:gd name="T42" fmla="*/ 31 w 96"/>
                <a:gd name="T43" fmla="*/ 91 h 96"/>
                <a:gd name="T44" fmla="*/ 17 w 96"/>
                <a:gd name="T45" fmla="*/ 81 h 96"/>
                <a:gd name="T46" fmla="*/ 8 w 96"/>
                <a:gd name="T47" fmla="*/ 66 h 96"/>
                <a:gd name="T48" fmla="*/ 4 w 96"/>
                <a:gd name="T49" fmla="*/ 48 h 96"/>
                <a:gd name="T50" fmla="*/ 8 w 96"/>
                <a:gd name="T51" fmla="*/ 31 h 96"/>
                <a:gd name="T52" fmla="*/ 17 w 96"/>
                <a:gd name="T53" fmla="*/ 18 h 96"/>
                <a:gd name="T54" fmla="*/ 31 w 96"/>
                <a:gd name="T55" fmla="*/ 8 h 96"/>
                <a:gd name="T56" fmla="*/ 48 w 96"/>
                <a:gd name="T57" fmla="*/ 4 h 96"/>
                <a:gd name="T58" fmla="*/ 65 w 96"/>
                <a:gd name="T59" fmla="*/ 8 h 96"/>
                <a:gd name="T60" fmla="*/ 80 w 96"/>
                <a:gd name="T61" fmla="*/ 18 h 96"/>
                <a:gd name="T62" fmla="*/ 88 w 96"/>
                <a:gd name="T63" fmla="*/ 31 h 96"/>
                <a:gd name="T64" fmla="*/ 92 w 96"/>
                <a:gd name="T65" fmla="*/ 48 h 9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6"/>
                <a:gd name="T100" fmla="*/ 0 h 96"/>
                <a:gd name="T101" fmla="*/ 96 w 96"/>
                <a:gd name="T102" fmla="*/ 96 h 9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6" h="96">
                  <a:moveTo>
                    <a:pt x="96" y="48"/>
                  </a:moveTo>
                  <a:lnTo>
                    <a:pt x="96" y="39"/>
                  </a:lnTo>
                  <a:lnTo>
                    <a:pt x="92" y="31"/>
                  </a:lnTo>
                  <a:lnTo>
                    <a:pt x="88" y="21"/>
                  </a:lnTo>
                  <a:lnTo>
                    <a:pt x="82" y="16"/>
                  </a:lnTo>
                  <a:lnTo>
                    <a:pt x="75" y="10"/>
                  </a:lnTo>
                  <a:lnTo>
                    <a:pt x="67" y="4"/>
                  </a:lnTo>
                  <a:lnTo>
                    <a:pt x="57" y="2"/>
                  </a:lnTo>
                  <a:lnTo>
                    <a:pt x="48" y="0"/>
                  </a:lnTo>
                  <a:lnTo>
                    <a:pt x="38" y="2"/>
                  </a:lnTo>
                  <a:lnTo>
                    <a:pt x="29" y="4"/>
                  </a:lnTo>
                  <a:lnTo>
                    <a:pt x="21" y="10"/>
                  </a:lnTo>
                  <a:lnTo>
                    <a:pt x="13" y="16"/>
                  </a:lnTo>
                  <a:lnTo>
                    <a:pt x="8" y="21"/>
                  </a:lnTo>
                  <a:lnTo>
                    <a:pt x="4" y="31"/>
                  </a:lnTo>
                  <a:lnTo>
                    <a:pt x="2" y="39"/>
                  </a:lnTo>
                  <a:lnTo>
                    <a:pt x="0" y="48"/>
                  </a:lnTo>
                  <a:lnTo>
                    <a:pt x="2" y="58"/>
                  </a:lnTo>
                  <a:lnTo>
                    <a:pt x="4" y="68"/>
                  </a:lnTo>
                  <a:lnTo>
                    <a:pt x="8" y="75"/>
                  </a:lnTo>
                  <a:lnTo>
                    <a:pt x="13" y="83"/>
                  </a:lnTo>
                  <a:lnTo>
                    <a:pt x="21" y="89"/>
                  </a:lnTo>
                  <a:lnTo>
                    <a:pt x="29" y="93"/>
                  </a:lnTo>
                  <a:lnTo>
                    <a:pt x="38" y="96"/>
                  </a:lnTo>
                  <a:lnTo>
                    <a:pt x="48" y="96"/>
                  </a:lnTo>
                  <a:lnTo>
                    <a:pt x="57" y="96"/>
                  </a:lnTo>
                  <a:lnTo>
                    <a:pt x="67" y="93"/>
                  </a:lnTo>
                  <a:lnTo>
                    <a:pt x="75" y="89"/>
                  </a:lnTo>
                  <a:lnTo>
                    <a:pt x="82" y="83"/>
                  </a:lnTo>
                  <a:lnTo>
                    <a:pt x="88" y="75"/>
                  </a:lnTo>
                  <a:lnTo>
                    <a:pt x="92" y="68"/>
                  </a:lnTo>
                  <a:lnTo>
                    <a:pt x="96" y="58"/>
                  </a:lnTo>
                  <a:lnTo>
                    <a:pt x="96" y="48"/>
                  </a:lnTo>
                  <a:close/>
                  <a:moveTo>
                    <a:pt x="92" y="48"/>
                  </a:moveTo>
                  <a:lnTo>
                    <a:pt x="92" y="58"/>
                  </a:lnTo>
                  <a:lnTo>
                    <a:pt x="88" y="66"/>
                  </a:lnTo>
                  <a:lnTo>
                    <a:pt x="84" y="73"/>
                  </a:lnTo>
                  <a:lnTo>
                    <a:pt x="80" y="81"/>
                  </a:lnTo>
                  <a:lnTo>
                    <a:pt x="73" y="85"/>
                  </a:lnTo>
                  <a:lnTo>
                    <a:pt x="65" y="91"/>
                  </a:lnTo>
                  <a:lnTo>
                    <a:pt x="57" y="93"/>
                  </a:lnTo>
                  <a:lnTo>
                    <a:pt x="48" y="93"/>
                  </a:lnTo>
                  <a:lnTo>
                    <a:pt x="40" y="93"/>
                  </a:lnTo>
                  <a:lnTo>
                    <a:pt x="31" y="91"/>
                  </a:lnTo>
                  <a:lnTo>
                    <a:pt x="23" y="85"/>
                  </a:lnTo>
                  <a:lnTo>
                    <a:pt x="17" y="81"/>
                  </a:lnTo>
                  <a:lnTo>
                    <a:pt x="11" y="73"/>
                  </a:lnTo>
                  <a:lnTo>
                    <a:pt x="8" y="66"/>
                  </a:lnTo>
                  <a:lnTo>
                    <a:pt x="6" y="58"/>
                  </a:lnTo>
                  <a:lnTo>
                    <a:pt x="4" y="48"/>
                  </a:lnTo>
                  <a:lnTo>
                    <a:pt x="6" y="41"/>
                  </a:lnTo>
                  <a:lnTo>
                    <a:pt x="8" y="31"/>
                  </a:lnTo>
                  <a:lnTo>
                    <a:pt x="11" y="23"/>
                  </a:lnTo>
                  <a:lnTo>
                    <a:pt x="17" y="18"/>
                  </a:lnTo>
                  <a:lnTo>
                    <a:pt x="23" y="12"/>
                  </a:lnTo>
                  <a:lnTo>
                    <a:pt x="31" y="8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7" y="6"/>
                  </a:lnTo>
                  <a:lnTo>
                    <a:pt x="65" y="8"/>
                  </a:lnTo>
                  <a:lnTo>
                    <a:pt x="73" y="12"/>
                  </a:lnTo>
                  <a:lnTo>
                    <a:pt x="80" y="18"/>
                  </a:lnTo>
                  <a:lnTo>
                    <a:pt x="84" y="23"/>
                  </a:lnTo>
                  <a:lnTo>
                    <a:pt x="88" y="31"/>
                  </a:lnTo>
                  <a:lnTo>
                    <a:pt x="92" y="41"/>
                  </a:lnTo>
                  <a:lnTo>
                    <a:pt x="92" y="48"/>
                  </a:lnTo>
                  <a:close/>
                </a:path>
              </a:pathLst>
            </a:custGeom>
            <a:solidFill>
              <a:srgbClr val="D5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20" name="Freeform 1315">
              <a:extLst>
                <a:ext uri="{FF2B5EF4-FFF2-40B4-BE49-F238E27FC236}">
                  <a16:creationId xmlns:a16="http://schemas.microsoft.com/office/drawing/2014/main" id="{EBD1F307-C906-5881-F463-3322701688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36" y="2539"/>
              <a:ext cx="92" cy="92"/>
            </a:xfrm>
            <a:custGeom>
              <a:avLst/>
              <a:gdLst>
                <a:gd name="T0" fmla="*/ 92 w 92"/>
                <a:gd name="T1" fmla="*/ 37 h 92"/>
                <a:gd name="T2" fmla="*/ 84 w 92"/>
                <a:gd name="T3" fmla="*/ 21 h 92"/>
                <a:gd name="T4" fmla="*/ 73 w 92"/>
                <a:gd name="T5" fmla="*/ 8 h 92"/>
                <a:gd name="T6" fmla="*/ 55 w 92"/>
                <a:gd name="T7" fmla="*/ 2 h 92"/>
                <a:gd name="T8" fmla="*/ 36 w 92"/>
                <a:gd name="T9" fmla="*/ 2 h 92"/>
                <a:gd name="T10" fmla="*/ 21 w 92"/>
                <a:gd name="T11" fmla="*/ 8 h 92"/>
                <a:gd name="T12" fmla="*/ 7 w 92"/>
                <a:gd name="T13" fmla="*/ 21 h 92"/>
                <a:gd name="T14" fmla="*/ 2 w 92"/>
                <a:gd name="T15" fmla="*/ 37 h 92"/>
                <a:gd name="T16" fmla="*/ 2 w 92"/>
                <a:gd name="T17" fmla="*/ 56 h 92"/>
                <a:gd name="T18" fmla="*/ 7 w 92"/>
                <a:gd name="T19" fmla="*/ 73 h 92"/>
                <a:gd name="T20" fmla="*/ 21 w 92"/>
                <a:gd name="T21" fmla="*/ 85 h 92"/>
                <a:gd name="T22" fmla="*/ 36 w 92"/>
                <a:gd name="T23" fmla="*/ 92 h 92"/>
                <a:gd name="T24" fmla="*/ 55 w 92"/>
                <a:gd name="T25" fmla="*/ 92 h 92"/>
                <a:gd name="T26" fmla="*/ 73 w 92"/>
                <a:gd name="T27" fmla="*/ 85 h 92"/>
                <a:gd name="T28" fmla="*/ 84 w 92"/>
                <a:gd name="T29" fmla="*/ 73 h 92"/>
                <a:gd name="T30" fmla="*/ 92 w 92"/>
                <a:gd name="T31" fmla="*/ 56 h 92"/>
                <a:gd name="T32" fmla="*/ 88 w 92"/>
                <a:gd name="T33" fmla="*/ 46 h 92"/>
                <a:gd name="T34" fmla="*/ 86 w 92"/>
                <a:gd name="T35" fmla="*/ 64 h 92"/>
                <a:gd name="T36" fmla="*/ 77 w 92"/>
                <a:gd name="T37" fmla="*/ 77 h 92"/>
                <a:gd name="T38" fmla="*/ 63 w 92"/>
                <a:gd name="T39" fmla="*/ 87 h 92"/>
                <a:gd name="T40" fmla="*/ 46 w 92"/>
                <a:gd name="T41" fmla="*/ 89 h 92"/>
                <a:gd name="T42" fmla="*/ 30 w 92"/>
                <a:gd name="T43" fmla="*/ 87 h 92"/>
                <a:gd name="T44" fmla="*/ 17 w 92"/>
                <a:gd name="T45" fmla="*/ 77 h 92"/>
                <a:gd name="T46" fmla="*/ 7 w 92"/>
                <a:gd name="T47" fmla="*/ 64 h 92"/>
                <a:gd name="T48" fmla="*/ 4 w 92"/>
                <a:gd name="T49" fmla="*/ 46 h 92"/>
                <a:gd name="T50" fmla="*/ 7 w 92"/>
                <a:gd name="T51" fmla="*/ 31 h 92"/>
                <a:gd name="T52" fmla="*/ 17 w 92"/>
                <a:gd name="T53" fmla="*/ 18 h 92"/>
                <a:gd name="T54" fmla="*/ 30 w 92"/>
                <a:gd name="T55" fmla="*/ 8 h 92"/>
                <a:gd name="T56" fmla="*/ 46 w 92"/>
                <a:gd name="T57" fmla="*/ 4 h 92"/>
                <a:gd name="T58" fmla="*/ 63 w 92"/>
                <a:gd name="T59" fmla="*/ 8 h 92"/>
                <a:gd name="T60" fmla="*/ 77 w 92"/>
                <a:gd name="T61" fmla="*/ 18 h 92"/>
                <a:gd name="T62" fmla="*/ 86 w 92"/>
                <a:gd name="T63" fmla="*/ 31 h 92"/>
                <a:gd name="T64" fmla="*/ 88 w 92"/>
                <a:gd name="T65" fmla="*/ 46 h 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2"/>
                <a:gd name="T100" fmla="*/ 0 h 92"/>
                <a:gd name="T101" fmla="*/ 92 w 92"/>
                <a:gd name="T102" fmla="*/ 92 h 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2" h="92">
                  <a:moveTo>
                    <a:pt x="92" y="46"/>
                  </a:moveTo>
                  <a:lnTo>
                    <a:pt x="92" y="37"/>
                  </a:lnTo>
                  <a:lnTo>
                    <a:pt x="88" y="29"/>
                  </a:lnTo>
                  <a:lnTo>
                    <a:pt x="84" y="21"/>
                  </a:lnTo>
                  <a:lnTo>
                    <a:pt x="78" y="14"/>
                  </a:lnTo>
                  <a:lnTo>
                    <a:pt x="73" y="8"/>
                  </a:lnTo>
                  <a:lnTo>
                    <a:pt x="65" y="4"/>
                  </a:lnTo>
                  <a:lnTo>
                    <a:pt x="55" y="2"/>
                  </a:lnTo>
                  <a:lnTo>
                    <a:pt x="46" y="0"/>
                  </a:lnTo>
                  <a:lnTo>
                    <a:pt x="36" y="2"/>
                  </a:lnTo>
                  <a:lnTo>
                    <a:pt x="29" y="4"/>
                  </a:lnTo>
                  <a:lnTo>
                    <a:pt x="21" y="8"/>
                  </a:lnTo>
                  <a:lnTo>
                    <a:pt x="13" y="14"/>
                  </a:lnTo>
                  <a:lnTo>
                    <a:pt x="7" y="21"/>
                  </a:lnTo>
                  <a:lnTo>
                    <a:pt x="4" y="29"/>
                  </a:lnTo>
                  <a:lnTo>
                    <a:pt x="2" y="37"/>
                  </a:lnTo>
                  <a:lnTo>
                    <a:pt x="0" y="46"/>
                  </a:lnTo>
                  <a:lnTo>
                    <a:pt x="2" y="56"/>
                  </a:lnTo>
                  <a:lnTo>
                    <a:pt x="4" y="66"/>
                  </a:lnTo>
                  <a:lnTo>
                    <a:pt x="7" y="73"/>
                  </a:lnTo>
                  <a:lnTo>
                    <a:pt x="13" y="79"/>
                  </a:lnTo>
                  <a:lnTo>
                    <a:pt x="21" y="85"/>
                  </a:lnTo>
                  <a:lnTo>
                    <a:pt x="29" y="91"/>
                  </a:lnTo>
                  <a:lnTo>
                    <a:pt x="36" y="92"/>
                  </a:lnTo>
                  <a:lnTo>
                    <a:pt x="46" y="92"/>
                  </a:lnTo>
                  <a:lnTo>
                    <a:pt x="55" y="92"/>
                  </a:lnTo>
                  <a:lnTo>
                    <a:pt x="65" y="91"/>
                  </a:lnTo>
                  <a:lnTo>
                    <a:pt x="73" y="85"/>
                  </a:lnTo>
                  <a:lnTo>
                    <a:pt x="78" y="79"/>
                  </a:lnTo>
                  <a:lnTo>
                    <a:pt x="84" y="73"/>
                  </a:lnTo>
                  <a:lnTo>
                    <a:pt x="88" y="66"/>
                  </a:lnTo>
                  <a:lnTo>
                    <a:pt x="92" y="56"/>
                  </a:lnTo>
                  <a:lnTo>
                    <a:pt x="92" y="46"/>
                  </a:lnTo>
                  <a:close/>
                  <a:moveTo>
                    <a:pt x="88" y="46"/>
                  </a:moveTo>
                  <a:lnTo>
                    <a:pt x="88" y="56"/>
                  </a:lnTo>
                  <a:lnTo>
                    <a:pt x="86" y="64"/>
                  </a:lnTo>
                  <a:lnTo>
                    <a:pt x="80" y="71"/>
                  </a:lnTo>
                  <a:lnTo>
                    <a:pt x="77" y="77"/>
                  </a:lnTo>
                  <a:lnTo>
                    <a:pt x="71" y="83"/>
                  </a:lnTo>
                  <a:lnTo>
                    <a:pt x="63" y="87"/>
                  </a:lnTo>
                  <a:lnTo>
                    <a:pt x="55" y="89"/>
                  </a:lnTo>
                  <a:lnTo>
                    <a:pt x="46" y="89"/>
                  </a:lnTo>
                  <a:lnTo>
                    <a:pt x="38" y="89"/>
                  </a:lnTo>
                  <a:lnTo>
                    <a:pt x="30" y="87"/>
                  </a:lnTo>
                  <a:lnTo>
                    <a:pt x="23" y="83"/>
                  </a:lnTo>
                  <a:lnTo>
                    <a:pt x="17" y="77"/>
                  </a:lnTo>
                  <a:lnTo>
                    <a:pt x="11" y="71"/>
                  </a:lnTo>
                  <a:lnTo>
                    <a:pt x="7" y="64"/>
                  </a:lnTo>
                  <a:lnTo>
                    <a:pt x="6" y="56"/>
                  </a:lnTo>
                  <a:lnTo>
                    <a:pt x="4" y="46"/>
                  </a:lnTo>
                  <a:lnTo>
                    <a:pt x="6" y="39"/>
                  </a:lnTo>
                  <a:lnTo>
                    <a:pt x="7" y="31"/>
                  </a:lnTo>
                  <a:lnTo>
                    <a:pt x="11" y="23"/>
                  </a:lnTo>
                  <a:lnTo>
                    <a:pt x="17" y="18"/>
                  </a:lnTo>
                  <a:lnTo>
                    <a:pt x="23" y="12"/>
                  </a:lnTo>
                  <a:lnTo>
                    <a:pt x="30" y="8"/>
                  </a:lnTo>
                  <a:lnTo>
                    <a:pt x="38" y="6"/>
                  </a:lnTo>
                  <a:lnTo>
                    <a:pt x="46" y="4"/>
                  </a:lnTo>
                  <a:lnTo>
                    <a:pt x="55" y="6"/>
                  </a:lnTo>
                  <a:lnTo>
                    <a:pt x="63" y="8"/>
                  </a:lnTo>
                  <a:lnTo>
                    <a:pt x="71" y="12"/>
                  </a:lnTo>
                  <a:lnTo>
                    <a:pt x="77" y="18"/>
                  </a:lnTo>
                  <a:lnTo>
                    <a:pt x="80" y="23"/>
                  </a:lnTo>
                  <a:lnTo>
                    <a:pt x="86" y="31"/>
                  </a:lnTo>
                  <a:lnTo>
                    <a:pt x="88" y="39"/>
                  </a:lnTo>
                  <a:lnTo>
                    <a:pt x="88" y="46"/>
                  </a:lnTo>
                  <a:close/>
                </a:path>
              </a:pathLst>
            </a:custGeom>
            <a:solidFill>
              <a:srgbClr val="D7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21" name="Freeform 1316">
              <a:extLst>
                <a:ext uri="{FF2B5EF4-FFF2-40B4-BE49-F238E27FC236}">
                  <a16:creationId xmlns:a16="http://schemas.microsoft.com/office/drawing/2014/main" id="{445D074D-6CA1-A4E9-1AA0-2F4C0EBF29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38" y="2541"/>
              <a:ext cx="88" cy="89"/>
            </a:xfrm>
            <a:custGeom>
              <a:avLst/>
              <a:gdLst>
                <a:gd name="T0" fmla="*/ 88 w 88"/>
                <a:gd name="T1" fmla="*/ 37 h 89"/>
                <a:gd name="T2" fmla="*/ 80 w 88"/>
                <a:gd name="T3" fmla="*/ 19 h 89"/>
                <a:gd name="T4" fmla="*/ 69 w 88"/>
                <a:gd name="T5" fmla="*/ 8 h 89"/>
                <a:gd name="T6" fmla="*/ 53 w 88"/>
                <a:gd name="T7" fmla="*/ 2 h 89"/>
                <a:gd name="T8" fmla="*/ 36 w 88"/>
                <a:gd name="T9" fmla="*/ 2 h 89"/>
                <a:gd name="T10" fmla="*/ 19 w 88"/>
                <a:gd name="T11" fmla="*/ 8 h 89"/>
                <a:gd name="T12" fmla="*/ 7 w 88"/>
                <a:gd name="T13" fmla="*/ 19 h 89"/>
                <a:gd name="T14" fmla="*/ 2 w 88"/>
                <a:gd name="T15" fmla="*/ 37 h 89"/>
                <a:gd name="T16" fmla="*/ 2 w 88"/>
                <a:gd name="T17" fmla="*/ 54 h 89"/>
                <a:gd name="T18" fmla="*/ 7 w 88"/>
                <a:gd name="T19" fmla="*/ 69 h 89"/>
                <a:gd name="T20" fmla="*/ 19 w 88"/>
                <a:gd name="T21" fmla="*/ 81 h 89"/>
                <a:gd name="T22" fmla="*/ 36 w 88"/>
                <a:gd name="T23" fmla="*/ 89 h 89"/>
                <a:gd name="T24" fmla="*/ 53 w 88"/>
                <a:gd name="T25" fmla="*/ 89 h 89"/>
                <a:gd name="T26" fmla="*/ 69 w 88"/>
                <a:gd name="T27" fmla="*/ 81 h 89"/>
                <a:gd name="T28" fmla="*/ 80 w 88"/>
                <a:gd name="T29" fmla="*/ 69 h 89"/>
                <a:gd name="T30" fmla="*/ 88 w 88"/>
                <a:gd name="T31" fmla="*/ 54 h 89"/>
                <a:gd name="T32" fmla="*/ 84 w 88"/>
                <a:gd name="T33" fmla="*/ 44 h 89"/>
                <a:gd name="T34" fmla="*/ 82 w 88"/>
                <a:gd name="T35" fmla="*/ 62 h 89"/>
                <a:gd name="T36" fmla="*/ 73 w 88"/>
                <a:gd name="T37" fmla="*/ 73 h 89"/>
                <a:gd name="T38" fmla="*/ 59 w 88"/>
                <a:gd name="T39" fmla="*/ 83 h 89"/>
                <a:gd name="T40" fmla="*/ 44 w 88"/>
                <a:gd name="T41" fmla="*/ 85 h 89"/>
                <a:gd name="T42" fmla="*/ 28 w 88"/>
                <a:gd name="T43" fmla="*/ 83 h 89"/>
                <a:gd name="T44" fmla="*/ 15 w 88"/>
                <a:gd name="T45" fmla="*/ 73 h 89"/>
                <a:gd name="T46" fmla="*/ 7 w 88"/>
                <a:gd name="T47" fmla="*/ 62 h 89"/>
                <a:gd name="T48" fmla="*/ 4 w 88"/>
                <a:gd name="T49" fmla="*/ 44 h 89"/>
                <a:gd name="T50" fmla="*/ 7 w 88"/>
                <a:gd name="T51" fmla="*/ 29 h 89"/>
                <a:gd name="T52" fmla="*/ 15 w 88"/>
                <a:gd name="T53" fmla="*/ 16 h 89"/>
                <a:gd name="T54" fmla="*/ 28 w 88"/>
                <a:gd name="T55" fmla="*/ 8 h 89"/>
                <a:gd name="T56" fmla="*/ 44 w 88"/>
                <a:gd name="T57" fmla="*/ 4 h 89"/>
                <a:gd name="T58" fmla="*/ 59 w 88"/>
                <a:gd name="T59" fmla="*/ 8 h 89"/>
                <a:gd name="T60" fmla="*/ 73 w 88"/>
                <a:gd name="T61" fmla="*/ 16 h 89"/>
                <a:gd name="T62" fmla="*/ 82 w 88"/>
                <a:gd name="T63" fmla="*/ 29 h 89"/>
                <a:gd name="T64" fmla="*/ 84 w 88"/>
                <a:gd name="T65" fmla="*/ 44 h 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8"/>
                <a:gd name="T100" fmla="*/ 0 h 89"/>
                <a:gd name="T101" fmla="*/ 88 w 88"/>
                <a:gd name="T102" fmla="*/ 89 h 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8" h="89">
                  <a:moveTo>
                    <a:pt x="88" y="44"/>
                  </a:moveTo>
                  <a:lnTo>
                    <a:pt x="88" y="37"/>
                  </a:lnTo>
                  <a:lnTo>
                    <a:pt x="84" y="27"/>
                  </a:lnTo>
                  <a:lnTo>
                    <a:pt x="80" y="19"/>
                  </a:lnTo>
                  <a:lnTo>
                    <a:pt x="76" y="14"/>
                  </a:lnTo>
                  <a:lnTo>
                    <a:pt x="69" y="8"/>
                  </a:lnTo>
                  <a:lnTo>
                    <a:pt x="61" y="4"/>
                  </a:lnTo>
                  <a:lnTo>
                    <a:pt x="53" y="2"/>
                  </a:lnTo>
                  <a:lnTo>
                    <a:pt x="44" y="0"/>
                  </a:lnTo>
                  <a:lnTo>
                    <a:pt x="36" y="2"/>
                  </a:lnTo>
                  <a:lnTo>
                    <a:pt x="27" y="4"/>
                  </a:lnTo>
                  <a:lnTo>
                    <a:pt x="19" y="8"/>
                  </a:lnTo>
                  <a:lnTo>
                    <a:pt x="13" y="14"/>
                  </a:lnTo>
                  <a:lnTo>
                    <a:pt x="7" y="19"/>
                  </a:lnTo>
                  <a:lnTo>
                    <a:pt x="4" y="27"/>
                  </a:lnTo>
                  <a:lnTo>
                    <a:pt x="2" y="37"/>
                  </a:lnTo>
                  <a:lnTo>
                    <a:pt x="0" y="44"/>
                  </a:lnTo>
                  <a:lnTo>
                    <a:pt x="2" y="54"/>
                  </a:lnTo>
                  <a:lnTo>
                    <a:pt x="4" y="62"/>
                  </a:lnTo>
                  <a:lnTo>
                    <a:pt x="7" y="69"/>
                  </a:lnTo>
                  <a:lnTo>
                    <a:pt x="13" y="77"/>
                  </a:lnTo>
                  <a:lnTo>
                    <a:pt x="19" y="81"/>
                  </a:lnTo>
                  <a:lnTo>
                    <a:pt x="27" y="87"/>
                  </a:lnTo>
                  <a:lnTo>
                    <a:pt x="36" y="89"/>
                  </a:lnTo>
                  <a:lnTo>
                    <a:pt x="44" y="89"/>
                  </a:lnTo>
                  <a:lnTo>
                    <a:pt x="53" y="89"/>
                  </a:lnTo>
                  <a:lnTo>
                    <a:pt x="61" y="87"/>
                  </a:lnTo>
                  <a:lnTo>
                    <a:pt x="69" y="81"/>
                  </a:lnTo>
                  <a:lnTo>
                    <a:pt x="76" y="77"/>
                  </a:lnTo>
                  <a:lnTo>
                    <a:pt x="80" y="69"/>
                  </a:lnTo>
                  <a:lnTo>
                    <a:pt x="84" y="62"/>
                  </a:lnTo>
                  <a:lnTo>
                    <a:pt x="88" y="54"/>
                  </a:lnTo>
                  <a:lnTo>
                    <a:pt x="88" y="44"/>
                  </a:lnTo>
                  <a:close/>
                  <a:moveTo>
                    <a:pt x="84" y="44"/>
                  </a:moveTo>
                  <a:lnTo>
                    <a:pt x="84" y="54"/>
                  </a:lnTo>
                  <a:lnTo>
                    <a:pt x="82" y="62"/>
                  </a:lnTo>
                  <a:lnTo>
                    <a:pt x="78" y="67"/>
                  </a:lnTo>
                  <a:lnTo>
                    <a:pt x="73" y="73"/>
                  </a:lnTo>
                  <a:lnTo>
                    <a:pt x="67" y="79"/>
                  </a:lnTo>
                  <a:lnTo>
                    <a:pt x="59" y="83"/>
                  </a:lnTo>
                  <a:lnTo>
                    <a:pt x="51" y="85"/>
                  </a:lnTo>
                  <a:lnTo>
                    <a:pt x="44" y="85"/>
                  </a:lnTo>
                  <a:lnTo>
                    <a:pt x="36" y="85"/>
                  </a:lnTo>
                  <a:lnTo>
                    <a:pt x="28" y="83"/>
                  </a:lnTo>
                  <a:lnTo>
                    <a:pt x="21" y="79"/>
                  </a:lnTo>
                  <a:lnTo>
                    <a:pt x="15" y="73"/>
                  </a:lnTo>
                  <a:lnTo>
                    <a:pt x="11" y="67"/>
                  </a:lnTo>
                  <a:lnTo>
                    <a:pt x="7" y="62"/>
                  </a:lnTo>
                  <a:lnTo>
                    <a:pt x="5" y="54"/>
                  </a:lnTo>
                  <a:lnTo>
                    <a:pt x="4" y="44"/>
                  </a:lnTo>
                  <a:lnTo>
                    <a:pt x="5" y="37"/>
                  </a:lnTo>
                  <a:lnTo>
                    <a:pt x="7" y="29"/>
                  </a:lnTo>
                  <a:lnTo>
                    <a:pt x="11" y="23"/>
                  </a:lnTo>
                  <a:lnTo>
                    <a:pt x="15" y="16"/>
                  </a:lnTo>
                  <a:lnTo>
                    <a:pt x="21" y="12"/>
                  </a:lnTo>
                  <a:lnTo>
                    <a:pt x="28" y="8"/>
                  </a:lnTo>
                  <a:lnTo>
                    <a:pt x="36" y="6"/>
                  </a:lnTo>
                  <a:lnTo>
                    <a:pt x="44" y="4"/>
                  </a:lnTo>
                  <a:lnTo>
                    <a:pt x="51" y="6"/>
                  </a:lnTo>
                  <a:lnTo>
                    <a:pt x="59" y="8"/>
                  </a:lnTo>
                  <a:lnTo>
                    <a:pt x="67" y="12"/>
                  </a:lnTo>
                  <a:lnTo>
                    <a:pt x="73" y="16"/>
                  </a:lnTo>
                  <a:lnTo>
                    <a:pt x="78" y="23"/>
                  </a:lnTo>
                  <a:lnTo>
                    <a:pt x="82" y="29"/>
                  </a:lnTo>
                  <a:lnTo>
                    <a:pt x="84" y="37"/>
                  </a:lnTo>
                  <a:lnTo>
                    <a:pt x="84" y="44"/>
                  </a:lnTo>
                  <a:close/>
                </a:path>
              </a:pathLst>
            </a:custGeom>
            <a:solidFill>
              <a:srgbClr val="DA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22" name="Freeform 1317">
              <a:extLst>
                <a:ext uri="{FF2B5EF4-FFF2-40B4-BE49-F238E27FC236}">
                  <a16:creationId xmlns:a16="http://schemas.microsoft.com/office/drawing/2014/main" id="{5F85BB0A-8266-A3F0-9830-E2377AFABD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40" y="2543"/>
              <a:ext cx="84" cy="85"/>
            </a:xfrm>
            <a:custGeom>
              <a:avLst/>
              <a:gdLst>
                <a:gd name="T0" fmla="*/ 84 w 84"/>
                <a:gd name="T1" fmla="*/ 35 h 85"/>
                <a:gd name="T2" fmla="*/ 76 w 84"/>
                <a:gd name="T3" fmla="*/ 19 h 85"/>
                <a:gd name="T4" fmla="*/ 67 w 84"/>
                <a:gd name="T5" fmla="*/ 8 h 85"/>
                <a:gd name="T6" fmla="*/ 51 w 84"/>
                <a:gd name="T7" fmla="*/ 2 h 85"/>
                <a:gd name="T8" fmla="*/ 34 w 84"/>
                <a:gd name="T9" fmla="*/ 2 h 85"/>
                <a:gd name="T10" fmla="*/ 19 w 84"/>
                <a:gd name="T11" fmla="*/ 8 h 85"/>
                <a:gd name="T12" fmla="*/ 7 w 84"/>
                <a:gd name="T13" fmla="*/ 19 h 85"/>
                <a:gd name="T14" fmla="*/ 2 w 84"/>
                <a:gd name="T15" fmla="*/ 35 h 85"/>
                <a:gd name="T16" fmla="*/ 2 w 84"/>
                <a:gd name="T17" fmla="*/ 52 h 85"/>
                <a:gd name="T18" fmla="*/ 7 w 84"/>
                <a:gd name="T19" fmla="*/ 67 h 85"/>
                <a:gd name="T20" fmla="*/ 19 w 84"/>
                <a:gd name="T21" fmla="*/ 79 h 85"/>
                <a:gd name="T22" fmla="*/ 34 w 84"/>
                <a:gd name="T23" fmla="*/ 85 h 85"/>
                <a:gd name="T24" fmla="*/ 51 w 84"/>
                <a:gd name="T25" fmla="*/ 85 h 85"/>
                <a:gd name="T26" fmla="*/ 67 w 84"/>
                <a:gd name="T27" fmla="*/ 79 h 85"/>
                <a:gd name="T28" fmla="*/ 76 w 84"/>
                <a:gd name="T29" fmla="*/ 67 h 85"/>
                <a:gd name="T30" fmla="*/ 84 w 84"/>
                <a:gd name="T31" fmla="*/ 52 h 85"/>
                <a:gd name="T32" fmla="*/ 80 w 84"/>
                <a:gd name="T33" fmla="*/ 42 h 85"/>
                <a:gd name="T34" fmla="*/ 78 w 84"/>
                <a:gd name="T35" fmla="*/ 58 h 85"/>
                <a:gd name="T36" fmla="*/ 69 w 84"/>
                <a:gd name="T37" fmla="*/ 71 h 85"/>
                <a:gd name="T38" fmla="*/ 57 w 84"/>
                <a:gd name="T39" fmla="*/ 79 h 85"/>
                <a:gd name="T40" fmla="*/ 42 w 84"/>
                <a:gd name="T41" fmla="*/ 81 h 85"/>
                <a:gd name="T42" fmla="*/ 26 w 84"/>
                <a:gd name="T43" fmla="*/ 79 h 85"/>
                <a:gd name="T44" fmla="*/ 15 w 84"/>
                <a:gd name="T45" fmla="*/ 71 h 85"/>
                <a:gd name="T46" fmla="*/ 7 w 84"/>
                <a:gd name="T47" fmla="*/ 58 h 85"/>
                <a:gd name="T48" fmla="*/ 3 w 84"/>
                <a:gd name="T49" fmla="*/ 42 h 85"/>
                <a:gd name="T50" fmla="*/ 7 w 84"/>
                <a:gd name="T51" fmla="*/ 29 h 85"/>
                <a:gd name="T52" fmla="*/ 15 w 84"/>
                <a:gd name="T53" fmla="*/ 15 h 85"/>
                <a:gd name="T54" fmla="*/ 26 w 84"/>
                <a:gd name="T55" fmla="*/ 8 h 85"/>
                <a:gd name="T56" fmla="*/ 42 w 84"/>
                <a:gd name="T57" fmla="*/ 4 h 85"/>
                <a:gd name="T58" fmla="*/ 57 w 84"/>
                <a:gd name="T59" fmla="*/ 8 h 85"/>
                <a:gd name="T60" fmla="*/ 69 w 84"/>
                <a:gd name="T61" fmla="*/ 15 h 85"/>
                <a:gd name="T62" fmla="*/ 78 w 84"/>
                <a:gd name="T63" fmla="*/ 29 h 85"/>
                <a:gd name="T64" fmla="*/ 80 w 84"/>
                <a:gd name="T65" fmla="*/ 42 h 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4"/>
                <a:gd name="T100" fmla="*/ 0 h 85"/>
                <a:gd name="T101" fmla="*/ 84 w 84"/>
                <a:gd name="T102" fmla="*/ 85 h 8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4" h="85">
                  <a:moveTo>
                    <a:pt x="84" y="42"/>
                  </a:moveTo>
                  <a:lnTo>
                    <a:pt x="84" y="35"/>
                  </a:lnTo>
                  <a:lnTo>
                    <a:pt x="82" y="27"/>
                  </a:lnTo>
                  <a:lnTo>
                    <a:pt x="76" y="19"/>
                  </a:lnTo>
                  <a:lnTo>
                    <a:pt x="73" y="14"/>
                  </a:lnTo>
                  <a:lnTo>
                    <a:pt x="67" y="8"/>
                  </a:lnTo>
                  <a:lnTo>
                    <a:pt x="59" y="4"/>
                  </a:lnTo>
                  <a:lnTo>
                    <a:pt x="51" y="2"/>
                  </a:lnTo>
                  <a:lnTo>
                    <a:pt x="42" y="0"/>
                  </a:lnTo>
                  <a:lnTo>
                    <a:pt x="34" y="2"/>
                  </a:lnTo>
                  <a:lnTo>
                    <a:pt x="26" y="4"/>
                  </a:lnTo>
                  <a:lnTo>
                    <a:pt x="19" y="8"/>
                  </a:lnTo>
                  <a:lnTo>
                    <a:pt x="13" y="14"/>
                  </a:lnTo>
                  <a:lnTo>
                    <a:pt x="7" y="19"/>
                  </a:lnTo>
                  <a:lnTo>
                    <a:pt x="3" y="27"/>
                  </a:lnTo>
                  <a:lnTo>
                    <a:pt x="2" y="35"/>
                  </a:lnTo>
                  <a:lnTo>
                    <a:pt x="0" y="42"/>
                  </a:lnTo>
                  <a:lnTo>
                    <a:pt x="2" y="52"/>
                  </a:lnTo>
                  <a:lnTo>
                    <a:pt x="3" y="60"/>
                  </a:lnTo>
                  <a:lnTo>
                    <a:pt x="7" y="67"/>
                  </a:lnTo>
                  <a:lnTo>
                    <a:pt x="13" y="73"/>
                  </a:lnTo>
                  <a:lnTo>
                    <a:pt x="19" y="79"/>
                  </a:lnTo>
                  <a:lnTo>
                    <a:pt x="26" y="83"/>
                  </a:lnTo>
                  <a:lnTo>
                    <a:pt x="34" y="85"/>
                  </a:lnTo>
                  <a:lnTo>
                    <a:pt x="42" y="85"/>
                  </a:lnTo>
                  <a:lnTo>
                    <a:pt x="51" y="85"/>
                  </a:lnTo>
                  <a:lnTo>
                    <a:pt x="59" y="83"/>
                  </a:lnTo>
                  <a:lnTo>
                    <a:pt x="67" y="79"/>
                  </a:lnTo>
                  <a:lnTo>
                    <a:pt x="73" y="73"/>
                  </a:lnTo>
                  <a:lnTo>
                    <a:pt x="76" y="67"/>
                  </a:lnTo>
                  <a:lnTo>
                    <a:pt x="82" y="60"/>
                  </a:lnTo>
                  <a:lnTo>
                    <a:pt x="84" y="52"/>
                  </a:lnTo>
                  <a:lnTo>
                    <a:pt x="84" y="42"/>
                  </a:lnTo>
                  <a:close/>
                  <a:moveTo>
                    <a:pt x="80" y="42"/>
                  </a:moveTo>
                  <a:lnTo>
                    <a:pt x="80" y="50"/>
                  </a:lnTo>
                  <a:lnTo>
                    <a:pt x="78" y="58"/>
                  </a:lnTo>
                  <a:lnTo>
                    <a:pt x="74" y="65"/>
                  </a:lnTo>
                  <a:lnTo>
                    <a:pt x="69" y="71"/>
                  </a:lnTo>
                  <a:lnTo>
                    <a:pt x="63" y="75"/>
                  </a:lnTo>
                  <a:lnTo>
                    <a:pt x="57" y="79"/>
                  </a:lnTo>
                  <a:lnTo>
                    <a:pt x="49" y="81"/>
                  </a:lnTo>
                  <a:lnTo>
                    <a:pt x="42" y="81"/>
                  </a:lnTo>
                  <a:lnTo>
                    <a:pt x="34" y="81"/>
                  </a:lnTo>
                  <a:lnTo>
                    <a:pt x="26" y="79"/>
                  </a:lnTo>
                  <a:lnTo>
                    <a:pt x="21" y="75"/>
                  </a:lnTo>
                  <a:lnTo>
                    <a:pt x="15" y="71"/>
                  </a:lnTo>
                  <a:lnTo>
                    <a:pt x="11" y="65"/>
                  </a:lnTo>
                  <a:lnTo>
                    <a:pt x="7" y="58"/>
                  </a:lnTo>
                  <a:lnTo>
                    <a:pt x="5" y="50"/>
                  </a:lnTo>
                  <a:lnTo>
                    <a:pt x="3" y="42"/>
                  </a:lnTo>
                  <a:lnTo>
                    <a:pt x="5" y="35"/>
                  </a:lnTo>
                  <a:lnTo>
                    <a:pt x="7" y="29"/>
                  </a:lnTo>
                  <a:lnTo>
                    <a:pt x="11" y="21"/>
                  </a:lnTo>
                  <a:lnTo>
                    <a:pt x="15" y="15"/>
                  </a:lnTo>
                  <a:lnTo>
                    <a:pt x="21" y="12"/>
                  </a:lnTo>
                  <a:lnTo>
                    <a:pt x="26" y="8"/>
                  </a:lnTo>
                  <a:lnTo>
                    <a:pt x="34" y="6"/>
                  </a:lnTo>
                  <a:lnTo>
                    <a:pt x="42" y="4"/>
                  </a:lnTo>
                  <a:lnTo>
                    <a:pt x="49" y="6"/>
                  </a:lnTo>
                  <a:lnTo>
                    <a:pt x="57" y="8"/>
                  </a:lnTo>
                  <a:lnTo>
                    <a:pt x="63" y="12"/>
                  </a:lnTo>
                  <a:lnTo>
                    <a:pt x="69" y="15"/>
                  </a:lnTo>
                  <a:lnTo>
                    <a:pt x="74" y="21"/>
                  </a:lnTo>
                  <a:lnTo>
                    <a:pt x="78" y="29"/>
                  </a:lnTo>
                  <a:lnTo>
                    <a:pt x="80" y="35"/>
                  </a:lnTo>
                  <a:lnTo>
                    <a:pt x="80" y="42"/>
                  </a:lnTo>
                  <a:close/>
                </a:path>
              </a:pathLst>
            </a:custGeom>
            <a:solidFill>
              <a:srgbClr val="DBDB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23" name="Freeform 1318">
              <a:extLst>
                <a:ext uri="{FF2B5EF4-FFF2-40B4-BE49-F238E27FC236}">
                  <a16:creationId xmlns:a16="http://schemas.microsoft.com/office/drawing/2014/main" id="{B945088C-FD67-ED5B-DD52-8A48A9DC07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42" y="2545"/>
              <a:ext cx="80" cy="81"/>
            </a:xfrm>
            <a:custGeom>
              <a:avLst/>
              <a:gdLst>
                <a:gd name="T0" fmla="*/ 80 w 80"/>
                <a:gd name="T1" fmla="*/ 33 h 81"/>
                <a:gd name="T2" fmla="*/ 74 w 80"/>
                <a:gd name="T3" fmla="*/ 19 h 81"/>
                <a:gd name="T4" fmla="*/ 63 w 80"/>
                <a:gd name="T5" fmla="*/ 8 h 81"/>
                <a:gd name="T6" fmla="*/ 47 w 80"/>
                <a:gd name="T7" fmla="*/ 2 h 81"/>
                <a:gd name="T8" fmla="*/ 32 w 80"/>
                <a:gd name="T9" fmla="*/ 2 h 81"/>
                <a:gd name="T10" fmla="*/ 17 w 80"/>
                <a:gd name="T11" fmla="*/ 8 h 81"/>
                <a:gd name="T12" fmla="*/ 7 w 80"/>
                <a:gd name="T13" fmla="*/ 19 h 81"/>
                <a:gd name="T14" fmla="*/ 1 w 80"/>
                <a:gd name="T15" fmla="*/ 33 h 81"/>
                <a:gd name="T16" fmla="*/ 1 w 80"/>
                <a:gd name="T17" fmla="*/ 50 h 81"/>
                <a:gd name="T18" fmla="*/ 7 w 80"/>
                <a:gd name="T19" fmla="*/ 63 h 81"/>
                <a:gd name="T20" fmla="*/ 17 w 80"/>
                <a:gd name="T21" fmla="*/ 75 h 81"/>
                <a:gd name="T22" fmla="*/ 32 w 80"/>
                <a:gd name="T23" fmla="*/ 81 h 81"/>
                <a:gd name="T24" fmla="*/ 47 w 80"/>
                <a:gd name="T25" fmla="*/ 81 h 81"/>
                <a:gd name="T26" fmla="*/ 63 w 80"/>
                <a:gd name="T27" fmla="*/ 75 h 81"/>
                <a:gd name="T28" fmla="*/ 74 w 80"/>
                <a:gd name="T29" fmla="*/ 63 h 81"/>
                <a:gd name="T30" fmla="*/ 80 w 80"/>
                <a:gd name="T31" fmla="*/ 50 h 81"/>
                <a:gd name="T32" fmla="*/ 76 w 80"/>
                <a:gd name="T33" fmla="*/ 40 h 81"/>
                <a:gd name="T34" fmla="*/ 74 w 80"/>
                <a:gd name="T35" fmla="*/ 56 h 81"/>
                <a:gd name="T36" fmla="*/ 67 w 80"/>
                <a:gd name="T37" fmla="*/ 67 h 81"/>
                <a:gd name="T38" fmla="*/ 55 w 80"/>
                <a:gd name="T39" fmla="*/ 75 h 81"/>
                <a:gd name="T40" fmla="*/ 40 w 80"/>
                <a:gd name="T41" fmla="*/ 77 h 81"/>
                <a:gd name="T42" fmla="*/ 26 w 80"/>
                <a:gd name="T43" fmla="*/ 75 h 81"/>
                <a:gd name="T44" fmla="*/ 15 w 80"/>
                <a:gd name="T45" fmla="*/ 67 h 81"/>
                <a:gd name="T46" fmla="*/ 7 w 80"/>
                <a:gd name="T47" fmla="*/ 56 h 81"/>
                <a:gd name="T48" fmla="*/ 3 w 80"/>
                <a:gd name="T49" fmla="*/ 40 h 81"/>
                <a:gd name="T50" fmla="*/ 7 w 80"/>
                <a:gd name="T51" fmla="*/ 27 h 81"/>
                <a:gd name="T52" fmla="*/ 15 w 80"/>
                <a:gd name="T53" fmla="*/ 15 h 81"/>
                <a:gd name="T54" fmla="*/ 26 w 80"/>
                <a:gd name="T55" fmla="*/ 8 h 81"/>
                <a:gd name="T56" fmla="*/ 40 w 80"/>
                <a:gd name="T57" fmla="*/ 4 h 81"/>
                <a:gd name="T58" fmla="*/ 55 w 80"/>
                <a:gd name="T59" fmla="*/ 8 h 81"/>
                <a:gd name="T60" fmla="*/ 67 w 80"/>
                <a:gd name="T61" fmla="*/ 15 h 81"/>
                <a:gd name="T62" fmla="*/ 74 w 80"/>
                <a:gd name="T63" fmla="*/ 27 h 81"/>
                <a:gd name="T64" fmla="*/ 76 w 80"/>
                <a:gd name="T65" fmla="*/ 40 h 8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0"/>
                <a:gd name="T100" fmla="*/ 0 h 81"/>
                <a:gd name="T101" fmla="*/ 80 w 80"/>
                <a:gd name="T102" fmla="*/ 81 h 8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0" h="81">
                  <a:moveTo>
                    <a:pt x="80" y="40"/>
                  </a:moveTo>
                  <a:lnTo>
                    <a:pt x="80" y="33"/>
                  </a:lnTo>
                  <a:lnTo>
                    <a:pt x="78" y="25"/>
                  </a:lnTo>
                  <a:lnTo>
                    <a:pt x="74" y="19"/>
                  </a:lnTo>
                  <a:lnTo>
                    <a:pt x="69" y="12"/>
                  </a:lnTo>
                  <a:lnTo>
                    <a:pt x="63" y="8"/>
                  </a:lnTo>
                  <a:lnTo>
                    <a:pt x="55" y="4"/>
                  </a:lnTo>
                  <a:lnTo>
                    <a:pt x="47" y="2"/>
                  </a:lnTo>
                  <a:lnTo>
                    <a:pt x="40" y="0"/>
                  </a:lnTo>
                  <a:lnTo>
                    <a:pt x="32" y="2"/>
                  </a:lnTo>
                  <a:lnTo>
                    <a:pt x="24" y="4"/>
                  </a:lnTo>
                  <a:lnTo>
                    <a:pt x="17" y="8"/>
                  </a:lnTo>
                  <a:lnTo>
                    <a:pt x="11" y="12"/>
                  </a:lnTo>
                  <a:lnTo>
                    <a:pt x="7" y="19"/>
                  </a:lnTo>
                  <a:lnTo>
                    <a:pt x="3" y="25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1" y="50"/>
                  </a:lnTo>
                  <a:lnTo>
                    <a:pt x="3" y="58"/>
                  </a:lnTo>
                  <a:lnTo>
                    <a:pt x="7" y="63"/>
                  </a:lnTo>
                  <a:lnTo>
                    <a:pt x="11" y="69"/>
                  </a:lnTo>
                  <a:lnTo>
                    <a:pt x="17" y="75"/>
                  </a:lnTo>
                  <a:lnTo>
                    <a:pt x="24" y="79"/>
                  </a:lnTo>
                  <a:lnTo>
                    <a:pt x="32" y="81"/>
                  </a:lnTo>
                  <a:lnTo>
                    <a:pt x="40" y="81"/>
                  </a:lnTo>
                  <a:lnTo>
                    <a:pt x="47" y="81"/>
                  </a:lnTo>
                  <a:lnTo>
                    <a:pt x="55" y="79"/>
                  </a:lnTo>
                  <a:lnTo>
                    <a:pt x="63" y="75"/>
                  </a:lnTo>
                  <a:lnTo>
                    <a:pt x="69" y="69"/>
                  </a:lnTo>
                  <a:lnTo>
                    <a:pt x="74" y="63"/>
                  </a:lnTo>
                  <a:lnTo>
                    <a:pt x="78" y="58"/>
                  </a:lnTo>
                  <a:lnTo>
                    <a:pt x="80" y="50"/>
                  </a:lnTo>
                  <a:lnTo>
                    <a:pt x="80" y="40"/>
                  </a:lnTo>
                  <a:close/>
                  <a:moveTo>
                    <a:pt x="76" y="40"/>
                  </a:moveTo>
                  <a:lnTo>
                    <a:pt x="76" y="48"/>
                  </a:lnTo>
                  <a:lnTo>
                    <a:pt x="74" y="56"/>
                  </a:lnTo>
                  <a:lnTo>
                    <a:pt x="71" y="62"/>
                  </a:lnTo>
                  <a:lnTo>
                    <a:pt x="67" y="67"/>
                  </a:lnTo>
                  <a:lnTo>
                    <a:pt x="61" y="71"/>
                  </a:lnTo>
                  <a:lnTo>
                    <a:pt x="55" y="75"/>
                  </a:lnTo>
                  <a:lnTo>
                    <a:pt x="47" y="77"/>
                  </a:lnTo>
                  <a:lnTo>
                    <a:pt x="40" y="77"/>
                  </a:lnTo>
                  <a:lnTo>
                    <a:pt x="32" y="77"/>
                  </a:lnTo>
                  <a:lnTo>
                    <a:pt x="26" y="75"/>
                  </a:lnTo>
                  <a:lnTo>
                    <a:pt x="21" y="71"/>
                  </a:lnTo>
                  <a:lnTo>
                    <a:pt x="15" y="67"/>
                  </a:lnTo>
                  <a:lnTo>
                    <a:pt x="9" y="62"/>
                  </a:lnTo>
                  <a:lnTo>
                    <a:pt x="7" y="56"/>
                  </a:lnTo>
                  <a:lnTo>
                    <a:pt x="5" y="48"/>
                  </a:lnTo>
                  <a:lnTo>
                    <a:pt x="3" y="40"/>
                  </a:lnTo>
                  <a:lnTo>
                    <a:pt x="5" y="33"/>
                  </a:lnTo>
                  <a:lnTo>
                    <a:pt x="7" y="27"/>
                  </a:lnTo>
                  <a:lnTo>
                    <a:pt x="9" y="21"/>
                  </a:lnTo>
                  <a:lnTo>
                    <a:pt x="15" y="15"/>
                  </a:lnTo>
                  <a:lnTo>
                    <a:pt x="21" y="12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40" y="4"/>
                  </a:lnTo>
                  <a:lnTo>
                    <a:pt x="47" y="6"/>
                  </a:lnTo>
                  <a:lnTo>
                    <a:pt x="55" y="8"/>
                  </a:lnTo>
                  <a:lnTo>
                    <a:pt x="61" y="12"/>
                  </a:lnTo>
                  <a:lnTo>
                    <a:pt x="67" y="15"/>
                  </a:lnTo>
                  <a:lnTo>
                    <a:pt x="71" y="21"/>
                  </a:lnTo>
                  <a:lnTo>
                    <a:pt x="74" y="27"/>
                  </a:lnTo>
                  <a:lnTo>
                    <a:pt x="76" y="33"/>
                  </a:lnTo>
                  <a:lnTo>
                    <a:pt x="76" y="40"/>
                  </a:ln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24" name="Freeform 1319">
              <a:extLst>
                <a:ext uri="{FF2B5EF4-FFF2-40B4-BE49-F238E27FC236}">
                  <a16:creationId xmlns:a16="http://schemas.microsoft.com/office/drawing/2014/main" id="{7E02C02C-F9A4-A29E-6ABD-9FEB1E6F0F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43" y="2547"/>
              <a:ext cx="77" cy="77"/>
            </a:xfrm>
            <a:custGeom>
              <a:avLst/>
              <a:gdLst>
                <a:gd name="T0" fmla="*/ 77 w 77"/>
                <a:gd name="T1" fmla="*/ 31 h 77"/>
                <a:gd name="T2" fmla="*/ 71 w 77"/>
                <a:gd name="T3" fmla="*/ 17 h 77"/>
                <a:gd name="T4" fmla="*/ 60 w 77"/>
                <a:gd name="T5" fmla="*/ 8 h 77"/>
                <a:gd name="T6" fmla="*/ 46 w 77"/>
                <a:gd name="T7" fmla="*/ 2 h 77"/>
                <a:gd name="T8" fmla="*/ 31 w 77"/>
                <a:gd name="T9" fmla="*/ 2 h 77"/>
                <a:gd name="T10" fmla="*/ 18 w 77"/>
                <a:gd name="T11" fmla="*/ 8 h 77"/>
                <a:gd name="T12" fmla="*/ 8 w 77"/>
                <a:gd name="T13" fmla="*/ 17 h 77"/>
                <a:gd name="T14" fmla="*/ 2 w 77"/>
                <a:gd name="T15" fmla="*/ 31 h 77"/>
                <a:gd name="T16" fmla="*/ 2 w 77"/>
                <a:gd name="T17" fmla="*/ 46 h 77"/>
                <a:gd name="T18" fmla="*/ 8 w 77"/>
                <a:gd name="T19" fmla="*/ 61 h 77"/>
                <a:gd name="T20" fmla="*/ 18 w 77"/>
                <a:gd name="T21" fmla="*/ 71 h 77"/>
                <a:gd name="T22" fmla="*/ 31 w 77"/>
                <a:gd name="T23" fmla="*/ 77 h 77"/>
                <a:gd name="T24" fmla="*/ 46 w 77"/>
                <a:gd name="T25" fmla="*/ 77 h 77"/>
                <a:gd name="T26" fmla="*/ 60 w 77"/>
                <a:gd name="T27" fmla="*/ 71 h 77"/>
                <a:gd name="T28" fmla="*/ 71 w 77"/>
                <a:gd name="T29" fmla="*/ 61 h 77"/>
                <a:gd name="T30" fmla="*/ 77 w 77"/>
                <a:gd name="T31" fmla="*/ 46 h 77"/>
                <a:gd name="T32" fmla="*/ 73 w 77"/>
                <a:gd name="T33" fmla="*/ 38 h 77"/>
                <a:gd name="T34" fmla="*/ 71 w 77"/>
                <a:gd name="T35" fmla="*/ 52 h 77"/>
                <a:gd name="T36" fmla="*/ 64 w 77"/>
                <a:gd name="T37" fmla="*/ 63 h 77"/>
                <a:gd name="T38" fmla="*/ 52 w 77"/>
                <a:gd name="T39" fmla="*/ 71 h 77"/>
                <a:gd name="T40" fmla="*/ 39 w 77"/>
                <a:gd name="T41" fmla="*/ 73 h 77"/>
                <a:gd name="T42" fmla="*/ 25 w 77"/>
                <a:gd name="T43" fmla="*/ 71 h 77"/>
                <a:gd name="T44" fmla="*/ 14 w 77"/>
                <a:gd name="T45" fmla="*/ 63 h 77"/>
                <a:gd name="T46" fmla="*/ 8 w 77"/>
                <a:gd name="T47" fmla="*/ 52 h 77"/>
                <a:gd name="T48" fmla="*/ 4 w 77"/>
                <a:gd name="T49" fmla="*/ 38 h 77"/>
                <a:gd name="T50" fmla="*/ 8 w 77"/>
                <a:gd name="T51" fmla="*/ 25 h 77"/>
                <a:gd name="T52" fmla="*/ 14 w 77"/>
                <a:gd name="T53" fmla="*/ 15 h 77"/>
                <a:gd name="T54" fmla="*/ 25 w 77"/>
                <a:gd name="T55" fmla="*/ 8 h 77"/>
                <a:gd name="T56" fmla="*/ 39 w 77"/>
                <a:gd name="T57" fmla="*/ 4 h 77"/>
                <a:gd name="T58" fmla="*/ 52 w 77"/>
                <a:gd name="T59" fmla="*/ 8 h 77"/>
                <a:gd name="T60" fmla="*/ 64 w 77"/>
                <a:gd name="T61" fmla="*/ 15 h 77"/>
                <a:gd name="T62" fmla="*/ 71 w 77"/>
                <a:gd name="T63" fmla="*/ 25 h 77"/>
                <a:gd name="T64" fmla="*/ 73 w 77"/>
                <a:gd name="T65" fmla="*/ 38 h 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7"/>
                <a:gd name="T100" fmla="*/ 0 h 77"/>
                <a:gd name="T101" fmla="*/ 77 w 77"/>
                <a:gd name="T102" fmla="*/ 77 h 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7" h="77">
                  <a:moveTo>
                    <a:pt x="77" y="38"/>
                  </a:moveTo>
                  <a:lnTo>
                    <a:pt x="77" y="31"/>
                  </a:lnTo>
                  <a:lnTo>
                    <a:pt x="75" y="25"/>
                  </a:lnTo>
                  <a:lnTo>
                    <a:pt x="71" y="17"/>
                  </a:lnTo>
                  <a:lnTo>
                    <a:pt x="66" y="11"/>
                  </a:lnTo>
                  <a:lnTo>
                    <a:pt x="60" y="8"/>
                  </a:lnTo>
                  <a:lnTo>
                    <a:pt x="54" y="4"/>
                  </a:lnTo>
                  <a:lnTo>
                    <a:pt x="46" y="2"/>
                  </a:lnTo>
                  <a:lnTo>
                    <a:pt x="39" y="0"/>
                  </a:lnTo>
                  <a:lnTo>
                    <a:pt x="31" y="2"/>
                  </a:lnTo>
                  <a:lnTo>
                    <a:pt x="23" y="4"/>
                  </a:lnTo>
                  <a:lnTo>
                    <a:pt x="18" y="8"/>
                  </a:lnTo>
                  <a:lnTo>
                    <a:pt x="12" y="11"/>
                  </a:lnTo>
                  <a:lnTo>
                    <a:pt x="8" y="17"/>
                  </a:lnTo>
                  <a:lnTo>
                    <a:pt x="4" y="25"/>
                  </a:lnTo>
                  <a:lnTo>
                    <a:pt x="2" y="31"/>
                  </a:lnTo>
                  <a:lnTo>
                    <a:pt x="0" y="38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8" y="61"/>
                  </a:lnTo>
                  <a:lnTo>
                    <a:pt x="12" y="67"/>
                  </a:lnTo>
                  <a:lnTo>
                    <a:pt x="18" y="71"/>
                  </a:lnTo>
                  <a:lnTo>
                    <a:pt x="23" y="75"/>
                  </a:lnTo>
                  <a:lnTo>
                    <a:pt x="31" y="77"/>
                  </a:lnTo>
                  <a:lnTo>
                    <a:pt x="39" y="77"/>
                  </a:lnTo>
                  <a:lnTo>
                    <a:pt x="46" y="77"/>
                  </a:lnTo>
                  <a:lnTo>
                    <a:pt x="54" y="75"/>
                  </a:lnTo>
                  <a:lnTo>
                    <a:pt x="60" y="71"/>
                  </a:lnTo>
                  <a:lnTo>
                    <a:pt x="66" y="67"/>
                  </a:lnTo>
                  <a:lnTo>
                    <a:pt x="71" y="61"/>
                  </a:lnTo>
                  <a:lnTo>
                    <a:pt x="75" y="54"/>
                  </a:lnTo>
                  <a:lnTo>
                    <a:pt x="77" y="46"/>
                  </a:lnTo>
                  <a:lnTo>
                    <a:pt x="77" y="38"/>
                  </a:lnTo>
                  <a:close/>
                  <a:moveTo>
                    <a:pt x="73" y="38"/>
                  </a:moveTo>
                  <a:lnTo>
                    <a:pt x="73" y="46"/>
                  </a:lnTo>
                  <a:lnTo>
                    <a:pt x="71" y="52"/>
                  </a:lnTo>
                  <a:lnTo>
                    <a:pt x="68" y="58"/>
                  </a:lnTo>
                  <a:lnTo>
                    <a:pt x="64" y="63"/>
                  </a:lnTo>
                  <a:lnTo>
                    <a:pt x="58" y="67"/>
                  </a:lnTo>
                  <a:lnTo>
                    <a:pt x="52" y="71"/>
                  </a:lnTo>
                  <a:lnTo>
                    <a:pt x="46" y="73"/>
                  </a:lnTo>
                  <a:lnTo>
                    <a:pt x="39" y="73"/>
                  </a:lnTo>
                  <a:lnTo>
                    <a:pt x="33" y="73"/>
                  </a:lnTo>
                  <a:lnTo>
                    <a:pt x="25" y="71"/>
                  </a:lnTo>
                  <a:lnTo>
                    <a:pt x="20" y="67"/>
                  </a:lnTo>
                  <a:lnTo>
                    <a:pt x="14" y="63"/>
                  </a:lnTo>
                  <a:lnTo>
                    <a:pt x="10" y="58"/>
                  </a:lnTo>
                  <a:lnTo>
                    <a:pt x="8" y="52"/>
                  </a:lnTo>
                  <a:lnTo>
                    <a:pt x="4" y="46"/>
                  </a:lnTo>
                  <a:lnTo>
                    <a:pt x="4" y="38"/>
                  </a:lnTo>
                  <a:lnTo>
                    <a:pt x="4" y="33"/>
                  </a:lnTo>
                  <a:lnTo>
                    <a:pt x="8" y="25"/>
                  </a:lnTo>
                  <a:lnTo>
                    <a:pt x="10" y="19"/>
                  </a:lnTo>
                  <a:lnTo>
                    <a:pt x="14" y="15"/>
                  </a:lnTo>
                  <a:lnTo>
                    <a:pt x="20" y="10"/>
                  </a:lnTo>
                  <a:lnTo>
                    <a:pt x="25" y="8"/>
                  </a:lnTo>
                  <a:lnTo>
                    <a:pt x="33" y="6"/>
                  </a:lnTo>
                  <a:lnTo>
                    <a:pt x="39" y="4"/>
                  </a:lnTo>
                  <a:lnTo>
                    <a:pt x="46" y="6"/>
                  </a:lnTo>
                  <a:lnTo>
                    <a:pt x="52" y="8"/>
                  </a:lnTo>
                  <a:lnTo>
                    <a:pt x="58" y="10"/>
                  </a:lnTo>
                  <a:lnTo>
                    <a:pt x="64" y="15"/>
                  </a:lnTo>
                  <a:lnTo>
                    <a:pt x="68" y="19"/>
                  </a:lnTo>
                  <a:lnTo>
                    <a:pt x="71" y="25"/>
                  </a:lnTo>
                  <a:lnTo>
                    <a:pt x="73" y="33"/>
                  </a:lnTo>
                  <a:lnTo>
                    <a:pt x="73" y="38"/>
                  </a:lnTo>
                  <a:close/>
                </a:path>
              </a:pathLst>
            </a:custGeom>
            <a:solidFill>
              <a:srgbClr val="DF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25" name="Freeform 1320">
              <a:extLst>
                <a:ext uri="{FF2B5EF4-FFF2-40B4-BE49-F238E27FC236}">
                  <a16:creationId xmlns:a16="http://schemas.microsoft.com/office/drawing/2014/main" id="{D3B144A6-BA96-3036-F71D-27EDC0DDF8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45" y="2549"/>
              <a:ext cx="73" cy="73"/>
            </a:xfrm>
            <a:custGeom>
              <a:avLst/>
              <a:gdLst>
                <a:gd name="T0" fmla="*/ 73 w 73"/>
                <a:gd name="T1" fmla="*/ 29 h 73"/>
                <a:gd name="T2" fmla="*/ 68 w 73"/>
                <a:gd name="T3" fmla="*/ 17 h 73"/>
                <a:gd name="T4" fmla="*/ 58 w 73"/>
                <a:gd name="T5" fmla="*/ 8 h 73"/>
                <a:gd name="T6" fmla="*/ 44 w 73"/>
                <a:gd name="T7" fmla="*/ 2 h 73"/>
                <a:gd name="T8" fmla="*/ 29 w 73"/>
                <a:gd name="T9" fmla="*/ 2 h 73"/>
                <a:gd name="T10" fmla="*/ 18 w 73"/>
                <a:gd name="T11" fmla="*/ 8 h 73"/>
                <a:gd name="T12" fmla="*/ 6 w 73"/>
                <a:gd name="T13" fmla="*/ 17 h 73"/>
                <a:gd name="T14" fmla="*/ 2 w 73"/>
                <a:gd name="T15" fmla="*/ 29 h 73"/>
                <a:gd name="T16" fmla="*/ 2 w 73"/>
                <a:gd name="T17" fmla="*/ 44 h 73"/>
                <a:gd name="T18" fmla="*/ 6 w 73"/>
                <a:gd name="T19" fmla="*/ 58 h 73"/>
                <a:gd name="T20" fmla="*/ 18 w 73"/>
                <a:gd name="T21" fmla="*/ 67 h 73"/>
                <a:gd name="T22" fmla="*/ 29 w 73"/>
                <a:gd name="T23" fmla="*/ 73 h 73"/>
                <a:gd name="T24" fmla="*/ 44 w 73"/>
                <a:gd name="T25" fmla="*/ 73 h 73"/>
                <a:gd name="T26" fmla="*/ 58 w 73"/>
                <a:gd name="T27" fmla="*/ 67 h 73"/>
                <a:gd name="T28" fmla="*/ 68 w 73"/>
                <a:gd name="T29" fmla="*/ 58 h 73"/>
                <a:gd name="T30" fmla="*/ 73 w 73"/>
                <a:gd name="T31" fmla="*/ 44 h 73"/>
                <a:gd name="T32" fmla="*/ 69 w 73"/>
                <a:gd name="T33" fmla="*/ 36 h 73"/>
                <a:gd name="T34" fmla="*/ 68 w 73"/>
                <a:gd name="T35" fmla="*/ 50 h 73"/>
                <a:gd name="T36" fmla="*/ 60 w 73"/>
                <a:gd name="T37" fmla="*/ 59 h 73"/>
                <a:gd name="T38" fmla="*/ 50 w 73"/>
                <a:gd name="T39" fmla="*/ 67 h 73"/>
                <a:gd name="T40" fmla="*/ 37 w 73"/>
                <a:gd name="T41" fmla="*/ 69 h 73"/>
                <a:gd name="T42" fmla="*/ 25 w 73"/>
                <a:gd name="T43" fmla="*/ 67 h 73"/>
                <a:gd name="T44" fmla="*/ 14 w 73"/>
                <a:gd name="T45" fmla="*/ 59 h 73"/>
                <a:gd name="T46" fmla="*/ 6 w 73"/>
                <a:gd name="T47" fmla="*/ 50 h 73"/>
                <a:gd name="T48" fmla="*/ 4 w 73"/>
                <a:gd name="T49" fmla="*/ 36 h 73"/>
                <a:gd name="T50" fmla="*/ 6 w 73"/>
                <a:gd name="T51" fmla="*/ 25 h 73"/>
                <a:gd name="T52" fmla="*/ 14 w 73"/>
                <a:gd name="T53" fmla="*/ 13 h 73"/>
                <a:gd name="T54" fmla="*/ 25 w 73"/>
                <a:gd name="T55" fmla="*/ 8 h 73"/>
                <a:gd name="T56" fmla="*/ 37 w 73"/>
                <a:gd name="T57" fmla="*/ 4 h 73"/>
                <a:gd name="T58" fmla="*/ 50 w 73"/>
                <a:gd name="T59" fmla="*/ 8 h 73"/>
                <a:gd name="T60" fmla="*/ 60 w 73"/>
                <a:gd name="T61" fmla="*/ 13 h 73"/>
                <a:gd name="T62" fmla="*/ 68 w 73"/>
                <a:gd name="T63" fmla="*/ 25 h 73"/>
                <a:gd name="T64" fmla="*/ 69 w 73"/>
                <a:gd name="T65" fmla="*/ 36 h 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3"/>
                <a:gd name="T100" fmla="*/ 0 h 73"/>
                <a:gd name="T101" fmla="*/ 73 w 73"/>
                <a:gd name="T102" fmla="*/ 73 h 7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3" h="73">
                  <a:moveTo>
                    <a:pt x="73" y="36"/>
                  </a:moveTo>
                  <a:lnTo>
                    <a:pt x="73" y="29"/>
                  </a:lnTo>
                  <a:lnTo>
                    <a:pt x="71" y="23"/>
                  </a:lnTo>
                  <a:lnTo>
                    <a:pt x="68" y="17"/>
                  </a:lnTo>
                  <a:lnTo>
                    <a:pt x="64" y="11"/>
                  </a:lnTo>
                  <a:lnTo>
                    <a:pt x="58" y="8"/>
                  </a:lnTo>
                  <a:lnTo>
                    <a:pt x="52" y="4"/>
                  </a:lnTo>
                  <a:lnTo>
                    <a:pt x="44" y="2"/>
                  </a:lnTo>
                  <a:lnTo>
                    <a:pt x="37" y="0"/>
                  </a:lnTo>
                  <a:lnTo>
                    <a:pt x="29" y="2"/>
                  </a:lnTo>
                  <a:lnTo>
                    <a:pt x="23" y="4"/>
                  </a:lnTo>
                  <a:lnTo>
                    <a:pt x="18" y="8"/>
                  </a:lnTo>
                  <a:lnTo>
                    <a:pt x="12" y="11"/>
                  </a:lnTo>
                  <a:lnTo>
                    <a:pt x="6" y="17"/>
                  </a:lnTo>
                  <a:lnTo>
                    <a:pt x="4" y="23"/>
                  </a:lnTo>
                  <a:lnTo>
                    <a:pt x="2" y="29"/>
                  </a:lnTo>
                  <a:lnTo>
                    <a:pt x="0" y="36"/>
                  </a:lnTo>
                  <a:lnTo>
                    <a:pt x="2" y="44"/>
                  </a:lnTo>
                  <a:lnTo>
                    <a:pt x="4" y="52"/>
                  </a:lnTo>
                  <a:lnTo>
                    <a:pt x="6" y="58"/>
                  </a:lnTo>
                  <a:lnTo>
                    <a:pt x="12" y="63"/>
                  </a:lnTo>
                  <a:lnTo>
                    <a:pt x="18" y="67"/>
                  </a:lnTo>
                  <a:lnTo>
                    <a:pt x="23" y="71"/>
                  </a:lnTo>
                  <a:lnTo>
                    <a:pt x="29" y="73"/>
                  </a:lnTo>
                  <a:lnTo>
                    <a:pt x="37" y="73"/>
                  </a:lnTo>
                  <a:lnTo>
                    <a:pt x="44" y="73"/>
                  </a:lnTo>
                  <a:lnTo>
                    <a:pt x="52" y="71"/>
                  </a:lnTo>
                  <a:lnTo>
                    <a:pt x="58" y="67"/>
                  </a:lnTo>
                  <a:lnTo>
                    <a:pt x="64" y="63"/>
                  </a:lnTo>
                  <a:lnTo>
                    <a:pt x="68" y="58"/>
                  </a:lnTo>
                  <a:lnTo>
                    <a:pt x="71" y="52"/>
                  </a:lnTo>
                  <a:lnTo>
                    <a:pt x="73" y="44"/>
                  </a:lnTo>
                  <a:lnTo>
                    <a:pt x="73" y="36"/>
                  </a:lnTo>
                  <a:close/>
                  <a:moveTo>
                    <a:pt x="69" y="36"/>
                  </a:moveTo>
                  <a:lnTo>
                    <a:pt x="69" y="44"/>
                  </a:lnTo>
                  <a:lnTo>
                    <a:pt x="68" y="50"/>
                  </a:lnTo>
                  <a:lnTo>
                    <a:pt x="64" y="56"/>
                  </a:lnTo>
                  <a:lnTo>
                    <a:pt x="60" y="59"/>
                  </a:lnTo>
                  <a:lnTo>
                    <a:pt x="56" y="63"/>
                  </a:lnTo>
                  <a:lnTo>
                    <a:pt x="50" y="67"/>
                  </a:lnTo>
                  <a:lnTo>
                    <a:pt x="44" y="69"/>
                  </a:lnTo>
                  <a:lnTo>
                    <a:pt x="37" y="69"/>
                  </a:lnTo>
                  <a:lnTo>
                    <a:pt x="31" y="69"/>
                  </a:lnTo>
                  <a:lnTo>
                    <a:pt x="25" y="67"/>
                  </a:lnTo>
                  <a:lnTo>
                    <a:pt x="20" y="63"/>
                  </a:lnTo>
                  <a:lnTo>
                    <a:pt x="14" y="59"/>
                  </a:lnTo>
                  <a:lnTo>
                    <a:pt x="10" y="56"/>
                  </a:lnTo>
                  <a:lnTo>
                    <a:pt x="6" y="50"/>
                  </a:lnTo>
                  <a:lnTo>
                    <a:pt x="4" y="44"/>
                  </a:lnTo>
                  <a:lnTo>
                    <a:pt x="4" y="36"/>
                  </a:lnTo>
                  <a:lnTo>
                    <a:pt x="4" y="31"/>
                  </a:lnTo>
                  <a:lnTo>
                    <a:pt x="6" y="25"/>
                  </a:lnTo>
                  <a:lnTo>
                    <a:pt x="10" y="19"/>
                  </a:lnTo>
                  <a:lnTo>
                    <a:pt x="14" y="13"/>
                  </a:lnTo>
                  <a:lnTo>
                    <a:pt x="20" y="9"/>
                  </a:lnTo>
                  <a:lnTo>
                    <a:pt x="25" y="8"/>
                  </a:lnTo>
                  <a:lnTo>
                    <a:pt x="31" y="6"/>
                  </a:lnTo>
                  <a:lnTo>
                    <a:pt x="37" y="4"/>
                  </a:lnTo>
                  <a:lnTo>
                    <a:pt x="44" y="6"/>
                  </a:lnTo>
                  <a:lnTo>
                    <a:pt x="50" y="8"/>
                  </a:lnTo>
                  <a:lnTo>
                    <a:pt x="56" y="9"/>
                  </a:lnTo>
                  <a:lnTo>
                    <a:pt x="60" y="13"/>
                  </a:lnTo>
                  <a:lnTo>
                    <a:pt x="64" y="19"/>
                  </a:lnTo>
                  <a:lnTo>
                    <a:pt x="68" y="25"/>
                  </a:lnTo>
                  <a:lnTo>
                    <a:pt x="69" y="31"/>
                  </a:lnTo>
                  <a:lnTo>
                    <a:pt x="69" y="36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26" name="Freeform 1321">
              <a:extLst>
                <a:ext uri="{FF2B5EF4-FFF2-40B4-BE49-F238E27FC236}">
                  <a16:creationId xmlns:a16="http://schemas.microsoft.com/office/drawing/2014/main" id="{803BBCE4-D928-1D0E-7D43-D67FD999D9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47" y="2551"/>
              <a:ext cx="69" cy="69"/>
            </a:xfrm>
            <a:custGeom>
              <a:avLst/>
              <a:gdLst>
                <a:gd name="T0" fmla="*/ 69 w 69"/>
                <a:gd name="T1" fmla="*/ 29 h 69"/>
                <a:gd name="T2" fmla="*/ 64 w 69"/>
                <a:gd name="T3" fmla="*/ 15 h 69"/>
                <a:gd name="T4" fmla="*/ 54 w 69"/>
                <a:gd name="T5" fmla="*/ 6 h 69"/>
                <a:gd name="T6" fmla="*/ 42 w 69"/>
                <a:gd name="T7" fmla="*/ 2 h 69"/>
                <a:gd name="T8" fmla="*/ 29 w 69"/>
                <a:gd name="T9" fmla="*/ 2 h 69"/>
                <a:gd name="T10" fmla="*/ 16 w 69"/>
                <a:gd name="T11" fmla="*/ 6 h 69"/>
                <a:gd name="T12" fmla="*/ 6 w 69"/>
                <a:gd name="T13" fmla="*/ 15 h 69"/>
                <a:gd name="T14" fmla="*/ 0 w 69"/>
                <a:gd name="T15" fmla="*/ 29 h 69"/>
                <a:gd name="T16" fmla="*/ 0 w 69"/>
                <a:gd name="T17" fmla="*/ 42 h 69"/>
                <a:gd name="T18" fmla="*/ 6 w 69"/>
                <a:gd name="T19" fmla="*/ 54 h 69"/>
                <a:gd name="T20" fmla="*/ 16 w 69"/>
                <a:gd name="T21" fmla="*/ 63 h 69"/>
                <a:gd name="T22" fmla="*/ 29 w 69"/>
                <a:gd name="T23" fmla="*/ 69 h 69"/>
                <a:gd name="T24" fmla="*/ 42 w 69"/>
                <a:gd name="T25" fmla="*/ 69 h 69"/>
                <a:gd name="T26" fmla="*/ 54 w 69"/>
                <a:gd name="T27" fmla="*/ 63 h 69"/>
                <a:gd name="T28" fmla="*/ 64 w 69"/>
                <a:gd name="T29" fmla="*/ 54 h 69"/>
                <a:gd name="T30" fmla="*/ 69 w 69"/>
                <a:gd name="T31" fmla="*/ 42 h 69"/>
                <a:gd name="T32" fmla="*/ 66 w 69"/>
                <a:gd name="T33" fmla="*/ 34 h 69"/>
                <a:gd name="T34" fmla="*/ 64 w 69"/>
                <a:gd name="T35" fmla="*/ 48 h 69"/>
                <a:gd name="T36" fmla="*/ 58 w 69"/>
                <a:gd name="T37" fmla="*/ 57 h 69"/>
                <a:gd name="T38" fmla="*/ 46 w 69"/>
                <a:gd name="T39" fmla="*/ 63 h 69"/>
                <a:gd name="T40" fmla="*/ 35 w 69"/>
                <a:gd name="T41" fmla="*/ 65 h 69"/>
                <a:gd name="T42" fmla="*/ 23 w 69"/>
                <a:gd name="T43" fmla="*/ 63 h 69"/>
                <a:gd name="T44" fmla="*/ 14 w 69"/>
                <a:gd name="T45" fmla="*/ 57 h 69"/>
                <a:gd name="T46" fmla="*/ 6 w 69"/>
                <a:gd name="T47" fmla="*/ 48 h 69"/>
                <a:gd name="T48" fmla="*/ 4 w 69"/>
                <a:gd name="T49" fmla="*/ 34 h 69"/>
                <a:gd name="T50" fmla="*/ 6 w 69"/>
                <a:gd name="T51" fmla="*/ 23 h 69"/>
                <a:gd name="T52" fmla="*/ 14 w 69"/>
                <a:gd name="T53" fmla="*/ 13 h 69"/>
                <a:gd name="T54" fmla="*/ 23 w 69"/>
                <a:gd name="T55" fmla="*/ 7 h 69"/>
                <a:gd name="T56" fmla="*/ 35 w 69"/>
                <a:gd name="T57" fmla="*/ 4 h 69"/>
                <a:gd name="T58" fmla="*/ 46 w 69"/>
                <a:gd name="T59" fmla="*/ 7 h 69"/>
                <a:gd name="T60" fmla="*/ 58 w 69"/>
                <a:gd name="T61" fmla="*/ 13 h 69"/>
                <a:gd name="T62" fmla="*/ 64 w 69"/>
                <a:gd name="T63" fmla="*/ 23 h 69"/>
                <a:gd name="T64" fmla="*/ 66 w 69"/>
                <a:gd name="T65" fmla="*/ 34 h 6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69"/>
                <a:gd name="T101" fmla="*/ 69 w 69"/>
                <a:gd name="T102" fmla="*/ 69 h 6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69">
                  <a:moveTo>
                    <a:pt x="69" y="34"/>
                  </a:moveTo>
                  <a:lnTo>
                    <a:pt x="69" y="29"/>
                  </a:lnTo>
                  <a:lnTo>
                    <a:pt x="67" y="21"/>
                  </a:lnTo>
                  <a:lnTo>
                    <a:pt x="64" y="15"/>
                  </a:lnTo>
                  <a:lnTo>
                    <a:pt x="60" y="11"/>
                  </a:lnTo>
                  <a:lnTo>
                    <a:pt x="54" y="6"/>
                  </a:lnTo>
                  <a:lnTo>
                    <a:pt x="48" y="4"/>
                  </a:lnTo>
                  <a:lnTo>
                    <a:pt x="42" y="2"/>
                  </a:lnTo>
                  <a:lnTo>
                    <a:pt x="35" y="0"/>
                  </a:lnTo>
                  <a:lnTo>
                    <a:pt x="29" y="2"/>
                  </a:lnTo>
                  <a:lnTo>
                    <a:pt x="21" y="4"/>
                  </a:lnTo>
                  <a:lnTo>
                    <a:pt x="16" y="6"/>
                  </a:lnTo>
                  <a:lnTo>
                    <a:pt x="10" y="11"/>
                  </a:lnTo>
                  <a:lnTo>
                    <a:pt x="6" y="15"/>
                  </a:lnTo>
                  <a:lnTo>
                    <a:pt x="4" y="21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0" y="42"/>
                  </a:lnTo>
                  <a:lnTo>
                    <a:pt x="4" y="48"/>
                  </a:lnTo>
                  <a:lnTo>
                    <a:pt x="6" y="54"/>
                  </a:lnTo>
                  <a:lnTo>
                    <a:pt x="10" y="59"/>
                  </a:lnTo>
                  <a:lnTo>
                    <a:pt x="16" y="63"/>
                  </a:lnTo>
                  <a:lnTo>
                    <a:pt x="21" y="67"/>
                  </a:lnTo>
                  <a:lnTo>
                    <a:pt x="29" y="69"/>
                  </a:lnTo>
                  <a:lnTo>
                    <a:pt x="35" y="69"/>
                  </a:lnTo>
                  <a:lnTo>
                    <a:pt x="42" y="69"/>
                  </a:lnTo>
                  <a:lnTo>
                    <a:pt x="48" y="67"/>
                  </a:lnTo>
                  <a:lnTo>
                    <a:pt x="54" y="63"/>
                  </a:lnTo>
                  <a:lnTo>
                    <a:pt x="60" y="59"/>
                  </a:lnTo>
                  <a:lnTo>
                    <a:pt x="64" y="54"/>
                  </a:lnTo>
                  <a:lnTo>
                    <a:pt x="67" y="48"/>
                  </a:lnTo>
                  <a:lnTo>
                    <a:pt x="69" y="42"/>
                  </a:lnTo>
                  <a:lnTo>
                    <a:pt x="69" y="34"/>
                  </a:lnTo>
                  <a:close/>
                  <a:moveTo>
                    <a:pt x="66" y="34"/>
                  </a:moveTo>
                  <a:lnTo>
                    <a:pt x="66" y="42"/>
                  </a:lnTo>
                  <a:lnTo>
                    <a:pt x="64" y="48"/>
                  </a:lnTo>
                  <a:lnTo>
                    <a:pt x="62" y="52"/>
                  </a:lnTo>
                  <a:lnTo>
                    <a:pt x="58" y="57"/>
                  </a:lnTo>
                  <a:lnTo>
                    <a:pt x="52" y="61"/>
                  </a:lnTo>
                  <a:lnTo>
                    <a:pt x="46" y="63"/>
                  </a:lnTo>
                  <a:lnTo>
                    <a:pt x="41" y="65"/>
                  </a:lnTo>
                  <a:lnTo>
                    <a:pt x="35" y="65"/>
                  </a:lnTo>
                  <a:lnTo>
                    <a:pt x="29" y="65"/>
                  </a:lnTo>
                  <a:lnTo>
                    <a:pt x="23" y="63"/>
                  </a:lnTo>
                  <a:lnTo>
                    <a:pt x="18" y="61"/>
                  </a:lnTo>
                  <a:lnTo>
                    <a:pt x="14" y="57"/>
                  </a:lnTo>
                  <a:lnTo>
                    <a:pt x="10" y="52"/>
                  </a:lnTo>
                  <a:lnTo>
                    <a:pt x="6" y="48"/>
                  </a:lnTo>
                  <a:lnTo>
                    <a:pt x="4" y="42"/>
                  </a:lnTo>
                  <a:lnTo>
                    <a:pt x="4" y="34"/>
                  </a:lnTo>
                  <a:lnTo>
                    <a:pt x="4" y="29"/>
                  </a:lnTo>
                  <a:lnTo>
                    <a:pt x="6" y="23"/>
                  </a:lnTo>
                  <a:lnTo>
                    <a:pt x="10" y="17"/>
                  </a:lnTo>
                  <a:lnTo>
                    <a:pt x="14" y="13"/>
                  </a:lnTo>
                  <a:lnTo>
                    <a:pt x="18" y="9"/>
                  </a:lnTo>
                  <a:lnTo>
                    <a:pt x="23" y="7"/>
                  </a:lnTo>
                  <a:lnTo>
                    <a:pt x="29" y="6"/>
                  </a:lnTo>
                  <a:lnTo>
                    <a:pt x="35" y="4"/>
                  </a:lnTo>
                  <a:lnTo>
                    <a:pt x="41" y="6"/>
                  </a:lnTo>
                  <a:lnTo>
                    <a:pt x="46" y="7"/>
                  </a:lnTo>
                  <a:lnTo>
                    <a:pt x="52" y="9"/>
                  </a:lnTo>
                  <a:lnTo>
                    <a:pt x="58" y="13"/>
                  </a:lnTo>
                  <a:lnTo>
                    <a:pt x="62" y="17"/>
                  </a:lnTo>
                  <a:lnTo>
                    <a:pt x="64" y="23"/>
                  </a:lnTo>
                  <a:lnTo>
                    <a:pt x="66" y="29"/>
                  </a:lnTo>
                  <a:lnTo>
                    <a:pt x="66" y="34"/>
                  </a:lnTo>
                  <a:close/>
                </a:path>
              </a:pathLst>
            </a:custGeom>
            <a:solidFill>
              <a:srgbClr val="E2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27" name="Freeform 1322">
              <a:extLst>
                <a:ext uri="{FF2B5EF4-FFF2-40B4-BE49-F238E27FC236}">
                  <a16:creationId xmlns:a16="http://schemas.microsoft.com/office/drawing/2014/main" id="{7C96F02B-8169-4612-71A7-0ECB24B24E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49" y="2553"/>
              <a:ext cx="65" cy="65"/>
            </a:xfrm>
            <a:custGeom>
              <a:avLst/>
              <a:gdLst>
                <a:gd name="T0" fmla="*/ 65 w 65"/>
                <a:gd name="T1" fmla="*/ 27 h 65"/>
                <a:gd name="T2" fmla="*/ 60 w 65"/>
                <a:gd name="T3" fmla="*/ 15 h 65"/>
                <a:gd name="T4" fmla="*/ 52 w 65"/>
                <a:gd name="T5" fmla="*/ 5 h 65"/>
                <a:gd name="T6" fmla="*/ 40 w 65"/>
                <a:gd name="T7" fmla="*/ 2 h 65"/>
                <a:gd name="T8" fmla="*/ 27 w 65"/>
                <a:gd name="T9" fmla="*/ 2 h 65"/>
                <a:gd name="T10" fmla="*/ 16 w 65"/>
                <a:gd name="T11" fmla="*/ 5 h 65"/>
                <a:gd name="T12" fmla="*/ 6 w 65"/>
                <a:gd name="T13" fmla="*/ 15 h 65"/>
                <a:gd name="T14" fmla="*/ 0 w 65"/>
                <a:gd name="T15" fmla="*/ 27 h 65"/>
                <a:gd name="T16" fmla="*/ 0 w 65"/>
                <a:gd name="T17" fmla="*/ 40 h 65"/>
                <a:gd name="T18" fmla="*/ 6 w 65"/>
                <a:gd name="T19" fmla="*/ 52 h 65"/>
                <a:gd name="T20" fmla="*/ 16 w 65"/>
                <a:gd name="T21" fmla="*/ 59 h 65"/>
                <a:gd name="T22" fmla="*/ 27 w 65"/>
                <a:gd name="T23" fmla="*/ 65 h 65"/>
                <a:gd name="T24" fmla="*/ 40 w 65"/>
                <a:gd name="T25" fmla="*/ 65 h 65"/>
                <a:gd name="T26" fmla="*/ 52 w 65"/>
                <a:gd name="T27" fmla="*/ 59 h 65"/>
                <a:gd name="T28" fmla="*/ 60 w 65"/>
                <a:gd name="T29" fmla="*/ 52 h 65"/>
                <a:gd name="T30" fmla="*/ 65 w 65"/>
                <a:gd name="T31" fmla="*/ 40 h 65"/>
                <a:gd name="T32" fmla="*/ 62 w 65"/>
                <a:gd name="T33" fmla="*/ 32 h 65"/>
                <a:gd name="T34" fmla="*/ 60 w 65"/>
                <a:gd name="T35" fmla="*/ 44 h 65"/>
                <a:gd name="T36" fmla="*/ 54 w 65"/>
                <a:gd name="T37" fmla="*/ 54 h 65"/>
                <a:gd name="T38" fmla="*/ 44 w 65"/>
                <a:gd name="T39" fmla="*/ 59 h 65"/>
                <a:gd name="T40" fmla="*/ 33 w 65"/>
                <a:gd name="T41" fmla="*/ 61 h 65"/>
                <a:gd name="T42" fmla="*/ 21 w 65"/>
                <a:gd name="T43" fmla="*/ 59 h 65"/>
                <a:gd name="T44" fmla="*/ 14 w 65"/>
                <a:gd name="T45" fmla="*/ 54 h 65"/>
                <a:gd name="T46" fmla="*/ 6 w 65"/>
                <a:gd name="T47" fmla="*/ 44 h 65"/>
                <a:gd name="T48" fmla="*/ 4 w 65"/>
                <a:gd name="T49" fmla="*/ 32 h 65"/>
                <a:gd name="T50" fmla="*/ 6 w 65"/>
                <a:gd name="T51" fmla="*/ 21 h 65"/>
                <a:gd name="T52" fmla="*/ 14 w 65"/>
                <a:gd name="T53" fmla="*/ 13 h 65"/>
                <a:gd name="T54" fmla="*/ 21 w 65"/>
                <a:gd name="T55" fmla="*/ 5 h 65"/>
                <a:gd name="T56" fmla="*/ 33 w 65"/>
                <a:gd name="T57" fmla="*/ 4 h 65"/>
                <a:gd name="T58" fmla="*/ 44 w 65"/>
                <a:gd name="T59" fmla="*/ 5 h 65"/>
                <a:gd name="T60" fmla="*/ 54 w 65"/>
                <a:gd name="T61" fmla="*/ 13 h 65"/>
                <a:gd name="T62" fmla="*/ 60 w 65"/>
                <a:gd name="T63" fmla="*/ 21 h 65"/>
                <a:gd name="T64" fmla="*/ 62 w 65"/>
                <a:gd name="T65" fmla="*/ 32 h 6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5"/>
                <a:gd name="T100" fmla="*/ 0 h 65"/>
                <a:gd name="T101" fmla="*/ 65 w 65"/>
                <a:gd name="T102" fmla="*/ 65 h 6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5" h="65">
                  <a:moveTo>
                    <a:pt x="65" y="32"/>
                  </a:moveTo>
                  <a:lnTo>
                    <a:pt x="65" y="27"/>
                  </a:lnTo>
                  <a:lnTo>
                    <a:pt x="64" y="21"/>
                  </a:lnTo>
                  <a:lnTo>
                    <a:pt x="60" y="15"/>
                  </a:lnTo>
                  <a:lnTo>
                    <a:pt x="56" y="9"/>
                  </a:lnTo>
                  <a:lnTo>
                    <a:pt x="52" y="5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3" y="0"/>
                  </a:lnTo>
                  <a:lnTo>
                    <a:pt x="27" y="2"/>
                  </a:lnTo>
                  <a:lnTo>
                    <a:pt x="21" y="4"/>
                  </a:lnTo>
                  <a:lnTo>
                    <a:pt x="16" y="5"/>
                  </a:lnTo>
                  <a:lnTo>
                    <a:pt x="10" y="9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2" y="46"/>
                  </a:lnTo>
                  <a:lnTo>
                    <a:pt x="6" y="52"/>
                  </a:lnTo>
                  <a:lnTo>
                    <a:pt x="10" y="55"/>
                  </a:lnTo>
                  <a:lnTo>
                    <a:pt x="16" y="59"/>
                  </a:lnTo>
                  <a:lnTo>
                    <a:pt x="21" y="63"/>
                  </a:lnTo>
                  <a:lnTo>
                    <a:pt x="27" y="65"/>
                  </a:lnTo>
                  <a:lnTo>
                    <a:pt x="33" y="65"/>
                  </a:lnTo>
                  <a:lnTo>
                    <a:pt x="40" y="65"/>
                  </a:lnTo>
                  <a:lnTo>
                    <a:pt x="46" y="63"/>
                  </a:lnTo>
                  <a:lnTo>
                    <a:pt x="52" y="59"/>
                  </a:lnTo>
                  <a:lnTo>
                    <a:pt x="56" y="55"/>
                  </a:lnTo>
                  <a:lnTo>
                    <a:pt x="60" y="52"/>
                  </a:lnTo>
                  <a:lnTo>
                    <a:pt x="64" y="46"/>
                  </a:lnTo>
                  <a:lnTo>
                    <a:pt x="65" y="40"/>
                  </a:lnTo>
                  <a:lnTo>
                    <a:pt x="65" y="32"/>
                  </a:lnTo>
                  <a:close/>
                  <a:moveTo>
                    <a:pt x="62" y="32"/>
                  </a:moveTo>
                  <a:lnTo>
                    <a:pt x="62" y="38"/>
                  </a:lnTo>
                  <a:lnTo>
                    <a:pt x="60" y="44"/>
                  </a:lnTo>
                  <a:lnTo>
                    <a:pt x="58" y="50"/>
                  </a:lnTo>
                  <a:lnTo>
                    <a:pt x="54" y="54"/>
                  </a:lnTo>
                  <a:lnTo>
                    <a:pt x="50" y="57"/>
                  </a:lnTo>
                  <a:lnTo>
                    <a:pt x="44" y="59"/>
                  </a:lnTo>
                  <a:lnTo>
                    <a:pt x="39" y="61"/>
                  </a:lnTo>
                  <a:lnTo>
                    <a:pt x="33" y="61"/>
                  </a:lnTo>
                  <a:lnTo>
                    <a:pt x="27" y="61"/>
                  </a:lnTo>
                  <a:lnTo>
                    <a:pt x="21" y="59"/>
                  </a:lnTo>
                  <a:lnTo>
                    <a:pt x="17" y="57"/>
                  </a:lnTo>
                  <a:lnTo>
                    <a:pt x="14" y="54"/>
                  </a:lnTo>
                  <a:lnTo>
                    <a:pt x="10" y="50"/>
                  </a:lnTo>
                  <a:lnTo>
                    <a:pt x="6" y="44"/>
                  </a:lnTo>
                  <a:lnTo>
                    <a:pt x="4" y="38"/>
                  </a:lnTo>
                  <a:lnTo>
                    <a:pt x="4" y="32"/>
                  </a:lnTo>
                  <a:lnTo>
                    <a:pt x="4" y="27"/>
                  </a:lnTo>
                  <a:lnTo>
                    <a:pt x="6" y="21"/>
                  </a:lnTo>
                  <a:lnTo>
                    <a:pt x="10" y="17"/>
                  </a:lnTo>
                  <a:lnTo>
                    <a:pt x="14" y="13"/>
                  </a:lnTo>
                  <a:lnTo>
                    <a:pt x="17" y="9"/>
                  </a:lnTo>
                  <a:lnTo>
                    <a:pt x="21" y="5"/>
                  </a:lnTo>
                  <a:lnTo>
                    <a:pt x="27" y="5"/>
                  </a:lnTo>
                  <a:lnTo>
                    <a:pt x="33" y="4"/>
                  </a:lnTo>
                  <a:lnTo>
                    <a:pt x="39" y="5"/>
                  </a:lnTo>
                  <a:lnTo>
                    <a:pt x="44" y="5"/>
                  </a:lnTo>
                  <a:lnTo>
                    <a:pt x="50" y="9"/>
                  </a:lnTo>
                  <a:lnTo>
                    <a:pt x="54" y="13"/>
                  </a:lnTo>
                  <a:lnTo>
                    <a:pt x="58" y="17"/>
                  </a:lnTo>
                  <a:lnTo>
                    <a:pt x="60" y="21"/>
                  </a:lnTo>
                  <a:lnTo>
                    <a:pt x="62" y="27"/>
                  </a:lnTo>
                  <a:lnTo>
                    <a:pt x="62" y="32"/>
                  </a:lnTo>
                  <a:close/>
                </a:path>
              </a:pathLst>
            </a:cu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28" name="Freeform 1323">
              <a:extLst>
                <a:ext uri="{FF2B5EF4-FFF2-40B4-BE49-F238E27FC236}">
                  <a16:creationId xmlns:a16="http://schemas.microsoft.com/office/drawing/2014/main" id="{2262BC6B-7E92-8130-D8F2-3A74BBDD26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51" y="2555"/>
              <a:ext cx="62" cy="61"/>
            </a:xfrm>
            <a:custGeom>
              <a:avLst/>
              <a:gdLst>
                <a:gd name="T0" fmla="*/ 62 w 62"/>
                <a:gd name="T1" fmla="*/ 25 h 61"/>
                <a:gd name="T2" fmla="*/ 58 w 62"/>
                <a:gd name="T3" fmla="*/ 13 h 61"/>
                <a:gd name="T4" fmla="*/ 48 w 62"/>
                <a:gd name="T5" fmla="*/ 5 h 61"/>
                <a:gd name="T6" fmla="*/ 37 w 62"/>
                <a:gd name="T7" fmla="*/ 2 h 61"/>
                <a:gd name="T8" fmla="*/ 25 w 62"/>
                <a:gd name="T9" fmla="*/ 2 h 61"/>
                <a:gd name="T10" fmla="*/ 14 w 62"/>
                <a:gd name="T11" fmla="*/ 5 h 61"/>
                <a:gd name="T12" fmla="*/ 6 w 62"/>
                <a:gd name="T13" fmla="*/ 13 h 61"/>
                <a:gd name="T14" fmla="*/ 0 w 62"/>
                <a:gd name="T15" fmla="*/ 25 h 61"/>
                <a:gd name="T16" fmla="*/ 0 w 62"/>
                <a:gd name="T17" fmla="*/ 38 h 61"/>
                <a:gd name="T18" fmla="*/ 6 w 62"/>
                <a:gd name="T19" fmla="*/ 48 h 61"/>
                <a:gd name="T20" fmla="*/ 14 w 62"/>
                <a:gd name="T21" fmla="*/ 57 h 61"/>
                <a:gd name="T22" fmla="*/ 25 w 62"/>
                <a:gd name="T23" fmla="*/ 61 h 61"/>
                <a:gd name="T24" fmla="*/ 37 w 62"/>
                <a:gd name="T25" fmla="*/ 61 h 61"/>
                <a:gd name="T26" fmla="*/ 48 w 62"/>
                <a:gd name="T27" fmla="*/ 57 h 61"/>
                <a:gd name="T28" fmla="*/ 58 w 62"/>
                <a:gd name="T29" fmla="*/ 48 h 61"/>
                <a:gd name="T30" fmla="*/ 62 w 62"/>
                <a:gd name="T31" fmla="*/ 38 h 61"/>
                <a:gd name="T32" fmla="*/ 58 w 62"/>
                <a:gd name="T33" fmla="*/ 30 h 61"/>
                <a:gd name="T34" fmla="*/ 56 w 62"/>
                <a:gd name="T35" fmla="*/ 42 h 61"/>
                <a:gd name="T36" fmla="*/ 50 w 62"/>
                <a:gd name="T37" fmla="*/ 50 h 61"/>
                <a:gd name="T38" fmla="*/ 42 w 62"/>
                <a:gd name="T39" fmla="*/ 55 h 61"/>
                <a:gd name="T40" fmla="*/ 31 w 62"/>
                <a:gd name="T41" fmla="*/ 57 h 61"/>
                <a:gd name="T42" fmla="*/ 21 w 62"/>
                <a:gd name="T43" fmla="*/ 55 h 61"/>
                <a:gd name="T44" fmla="*/ 12 w 62"/>
                <a:gd name="T45" fmla="*/ 50 h 61"/>
                <a:gd name="T46" fmla="*/ 6 w 62"/>
                <a:gd name="T47" fmla="*/ 42 h 61"/>
                <a:gd name="T48" fmla="*/ 4 w 62"/>
                <a:gd name="T49" fmla="*/ 30 h 61"/>
                <a:gd name="T50" fmla="*/ 6 w 62"/>
                <a:gd name="T51" fmla="*/ 21 h 61"/>
                <a:gd name="T52" fmla="*/ 12 w 62"/>
                <a:gd name="T53" fmla="*/ 11 h 61"/>
                <a:gd name="T54" fmla="*/ 21 w 62"/>
                <a:gd name="T55" fmla="*/ 5 h 61"/>
                <a:gd name="T56" fmla="*/ 31 w 62"/>
                <a:gd name="T57" fmla="*/ 3 h 61"/>
                <a:gd name="T58" fmla="*/ 42 w 62"/>
                <a:gd name="T59" fmla="*/ 5 h 61"/>
                <a:gd name="T60" fmla="*/ 50 w 62"/>
                <a:gd name="T61" fmla="*/ 11 h 61"/>
                <a:gd name="T62" fmla="*/ 56 w 62"/>
                <a:gd name="T63" fmla="*/ 21 h 61"/>
                <a:gd name="T64" fmla="*/ 58 w 62"/>
                <a:gd name="T65" fmla="*/ 30 h 6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2"/>
                <a:gd name="T100" fmla="*/ 0 h 61"/>
                <a:gd name="T101" fmla="*/ 62 w 62"/>
                <a:gd name="T102" fmla="*/ 61 h 6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2" h="61">
                  <a:moveTo>
                    <a:pt x="62" y="30"/>
                  </a:moveTo>
                  <a:lnTo>
                    <a:pt x="62" y="25"/>
                  </a:lnTo>
                  <a:lnTo>
                    <a:pt x="60" y="19"/>
                  </a:lnTo>
                  <a:lnTo>
                    <a:pt x="58" y="13"/>
                  </a:lnTo>
                  <a:lnTo>
                    <a:pt x="54" y="9"/>
                  </a:lnTo>
                  <a:lnTo>
                    <a:pt x="48" y="5"/>
                  </a:lnTo>
                  <a:lnTo>
                    <a:pt x="42" y="3"/>
                  </a:lnTo>
                  <a:lnTo>
                    <a:pt x="37" y="2"/>
                  </a:lnTo>
                  <a:lnTo>
                    <a:pt x="31" y="0"/>
                  </a:lnTo>
                  <a:lnTo>
                    <a:pt x="25" y="2"/>
                  </a:lnTo>
                  <a:lnTo>
                    <a:pt x="19" y="3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6" y="13"/>
                  </a:lnTo>
                  <a:lnTo>
                    <a:pt x="2" y="19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6" y="48"/>
                  </a:lnTo>
                  <a:lnTo>
                    <a:pt x="10" y="53"/>
                  </a:lnTo>
                  <a:lnTo>
                    <a:pt x="14" y="57"/>
                  </a:lnTo>
                  <a:lnTo>
                    <a:pt x="19" y="59"/>
                  </a:lnTo>
                  <a:lnTo>
                    <a:pt x="25" y="61"/>
                  </a:lnTo>
                  <a:lnTo>
                    <a:pt x="31" y="61"/>
                  </a:lnTo>
                  <a:lnTo>
                    <a:pt x="37" y="61"/>
                  </a:lnTo>
                  <a:lnTo>
                    <a:pt x="42" y="59"/>
                  </a:lnTo>
                  <a:lnTo>
                    <a:pt x="48" y="57"/>
                  </a:lnTo>
                  <a:lnTo>
                    <a:pt x="54" y="53"/>
                  </a:lnTo>
                  <a:lnTo>
                    <a:pt x="58" y="48"/>
                  </a:lnTo>
                  <a:lnTo>
                    <a:pt x="60" y="44"/>
                  </a:lnTo>
                  <a:lnTo>
                    <a:pt x="62" y="38"/>
                  </a:lnTo>
                  <a:lnTo>
                    <a:pt x="62" y="30"/>
                  </a:lnTo>
                  <a:close/>
                  <a:moveTo>
                    <a:pt x="58" y="30"/>
                  </a:moveTo>
                  <a:lnTo>
                    <a:pt x="58" y="36"/>
                  </a:lnTo>
                  <a:lnTo>
                    <a:pt x="56" y="42"/>
                  </a:lnTo>
                  <a:lnTo>
                    <a:pt x="54" y="46"/>
                  </a:lnTo>
                  <a:lnTo>
                    <a:pt x="50" y="50"/>
                  </a:lnTo>
                  <a:lnTo>
                    <a:pt x="46" y="53"/>
                  </a:lnTo>
                  <a:lnTo>
                    <a:pt x="42" y="55"/>
                  </a:lnTo>
                  <a:lnTo>
                    <a:pt x="37" y="57"/>
                  </a:lnTo>
                  <a:lnTo>
                    <a:pt x="31" y="57"/>
                  </a:lnTo>
                  <a:lnTo>
                    <a:pt x="25" y="57"/>
                  </a:lnTo>
                  <a:lnTo>
                    <a:pt x="21" y="55"/>
                  </a:lnTo>
                  <a:lnTo>
                    <a:pt x="15" y="53"/>
                  </a:lnTo>
                  <a:lnTo>
                    <a:pt x="12" y="50"/>
                  </a:lnTo>
                  <a:lnTo>
                    <a:pt x="10" y="46"/>
                  </a:lnTo>
                  <a:lnTo>
                    <a:pt x="6" y="42"/>
                  </a:lnTo>
                  <a:lnTo>
                    <a:pt x="4" y="36"/>
                  </a:lnTo>
                  <a:lnTo>
                    <a:pt x="4" y="30"/>
                  </a:lnTo>
                  <a:lnTo>
                    <a:pt x="4" y="25"/>
                  </a:lnTo>
                  <a:lnTo>
                    <a:pt x="6" y="21"/>
                  </a:lnTo>
                  <a:lnTo>
                    <a:pt x="10" y="15"/>
                  </a:lnTo>
                  <a:lnTo>
                    <a:pt x="12" y="11"/>
                  </a:lnTo>
                  <a:lnTo>
                    <a:pt x="15" y="9"/>
                  </a:lnTo>
                  <a:lnTo>
                    <a:pt x="21" y="5"/>
                  </a:lnTo>
                  <a:lnTo>
                    <a:pt x="25" y="5"/>
                  </a:lnTo>
                  <a:lnTo>
                    <a:pt x="31" y="3"/>
                  </a:lnTo>
                  <a:lnTo>
                    <a:pt x="37" y="5"/>
                  </a:lnTo>
                  <a:lnTo>
                    <a:pt x="42" y="5"/>
                  </a:lnTo>
                  <a:lnTo>
                    <a:pt x="46" y="9"/>
                  </a:lnTo>
                  <a:lnTo>
                    <a:pt x="50" y="11"/>
                  </a:lnTo>
                  <a:lnTo>
                    <a:pt x="54" y="15"/>
                  </a:lnTo>
                  <a:lnTo>
                    <a:pt x="56" y="21"/>
                  </a:lnTo>
                  <a:lnTo>
                    <a:pt x="58" y="25"/>
                  </a:lnTo>
                  <a:lnTo>
                    <a:pt x="58" y="30"/>
                  </a:lnTo>
                  <a:close/>
                </a:path>
              </a:pathLst>
            </a:cu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29" name="Freeform 1324">
              <a:extLst>
                <a:ext uri="{FF2B5EF4-FFF2-40B4-BE49-F238E27FC236}">
                  <a16:creationId xmlns:a16="http://schemas.microsoft.com/office/drawing/2014/main" id="{6E6B4E74-0448-FF21-89BC-49144047F1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53" y="2557"/>
              <a:ext cx="58" cy="57"/>
            </a:xfrm>
            <a:custGeom>
              <a:avLst/>
              <a:gdLst>
                <a:gd name="T0" fmla="*/ 58 w 58"/>
                <a:gd name="T1" fmla="*/ 28 h 57"/>
                <a:gd name="T2" fmla="*/ 58 w 58"/>
                <a:gd name="T3" fmla="*/ 23 h 57"/>
                <a:gd name="T4" fmla="*/ 56 w 58"/>
                <a:gd name="T5" fmla="*/ 17 h 57"/>
                <a:gd name="T6" fmla="*/ 54 w 58"/>
                <a:gd name="T7" fmla="*/ 13 h 57"/>
                <a:gd name="T8" fmla="*/ 50 w 58"/>
                <a:gd name="T9" fmla="*/ 9 h 57"/>
                <a:gd name="T10" fmla="*/ 46 w 58"/>
                <a:gd name="T11" fmla="*/ 5 h 57"/>
                <a:gd name="T12" fmla="*/ 40 w 58"/>
                <a:gd name="T13" fmla="*/ 1 h 57"/>
                <a:gd name="T14" fmla="*/ 35 w 58"/>
                <a:gd name="T15" fmla="*/ 1 h 57"/>
                <a:gd name="T16" fmla="*/ 29 w 58"/>
                <a:gd name="T17" fmla="*/ 0 h 57"/>
                <a:gd name="T18" fmla="*/ 23 w 58"/>
                <a:gd name="T19" fmla="*/ 1 h 57"/>
                <a:gd name="T20" fmla="*/ 17 w 58"/>
                <a:gd name="T21" fmla="*/ 1 h 57"/>
                <a:gd name="T22" fmla="*/ 13 w 58"/>
                <a:gd name="T23" fmla="*/ 5 h 57"/>
                <a:gd name="T24" fmla="*/ 10 w 58"/>
                <a:gd name="T25" fmla="*/ 9 h 57"/>
                <a:gd name="T26" fmla="*/ 6 w 58"/>
                <a:gd name="T27" fmla="*/ 13 h 57"/>
                <a:gd name="T28" fmla="*/ 2 w 58"/>
                <a:gd name="T29" fmla="*/ 17 h 57"/>
                <a:gd name="T30" fmla="*/ 0 w 58"/>
                <a:gd name="T31" fmla="*/ 23 h 57"/>
                <a:gd name="T32" fmla="*/ 0 w 58"/>
                <a:gd name="T33" fmla="*/ 28 h 57"/>
                <a:gd name="T34" fmla="*/ 0 w 58"/>
                <a:gd name="T35" fmla="*/ 34 h 57"/>
                <a:gd name="T36" fmla="*/ 2 w 58"/>
                <a:gd name="T37" fmla="*/ 40 h 57"/>
                <a:gd name="T38" fmla="*/ 6 w 58"/>
                <a:gd name="T39" fmla="*/ 46 h 57"/>
                <a:gd name="T40" fmla="*/ 10 w 58"/>
                <a:gd name="T41" fmla="*/ 50 h 57"/>
                <a:gd name="T42" fmla="*/ 13 w 58"/>
                <a:gd name="T43" fmla="*/ 53 h 57"/>
                <a:gd name="T44" fmla="*/ 17 w 58"/>
                <a:gd name="T45" fmla="*/ 55 h 57"/>
                <a:gd name="T46" fmla="*/ 23 w 58"/>
                <a:gd name="T47" fmla="*/ 57 h 57"/>
                <a:gd name="T48" fmla="*/ 29 w 58"/>
                <a:gd name="T49" fmla="*/ 57 h 57"/>
                <a:gd name="T50" fmla="*/ 35 w 58"/>
                <a:gd name="T51" fmla="*/ 57 h 57"/>
                <a:gd name="T52" fmla="*/ 40 w 58"/>
                <a:gd name="T53" fmla="*/ 55 h 57"/>
                <a:gd name="T54" fmla="*/ 46 w 58"/>
                <a:gd name="T55" fmla="*/ 53 h 57"/>
                <a:gd name="T56" fmla="*/ 50 w 58"/>
                <a:gd name="T57" fmla="*/ 50 h 57"/>
                <a:gd name="T58" fmla="*/ 54 w 58"/>
                <a:gd name="T59" fmla="*/ 46 h 57"/>
                <a:gd name="T60" fmla="*/ 56 w 58"/>
                <a:gd name="T61" fmla="*/ 40 h 57"/>
                <a:gd name="T62" fmla="*/ 58 w 58"/>
                <a:gd name="T63" fmla="*/ 34 h 57"/>
                <a:gd name="T64" fmla="*/ 58 w 58"/>
                <a:gd name="T65" fmla="*/ 28 h 57"/>
                <a:gd name="T66" fmla="*/ 54 w 58"/>
                <a:gd name="T67" fmla="*/ 28 h 57"/>
                <a:gd name="T68" fmla="*/ 52 w 58"/>
                <a:gd name="T69" fmla="*/ 38 h 57"/>
                <a:gd name="T70" fmla="*/ 46 w 58"/>
                <a:gd name="T71" fmla="*/ 48 h 57"/>
                <a:gd name="T72" fmla="*/ 38 w 58"/>
                <a:gd name="T73" fmla="*/ 51 h 57"/>
                <a:gd name="T74" fmla="*/ 29 w 58"/>
                <a:gd name="T75" fmla="*/ 53 h 57"/>
                <a:gd name="T76" fmla="*/ 19 w 58"/>
                <a:gd name="T77" fmla="*/ 51 h 57"/>
                <a:gd name="T78" fmla="*/ 12 w 58"/>
                <a:gd name="T79" fmla="*/ 48 h 57"/>
                <a:gd name="T80" fmla="*/ 6 w 58"/>
                <a:gd name="T81" fmla="*/ 38 h 57"/>
                <a:gd name="T82" fmla="*/ 4 w 58"/>
                <a:gd name="T83" fmla="*/ 28 h 57"/>
                <a:gd name="T84" fmla="*/ 6 w 58"/>
                <a:gd name="T85" fmla="*/ 19 h 57"/>
                <a:gd name="T86" fmla="*/ 12 w 58"/>
                <a:gd name="T87" fmla="*/ 11 h 57"/>
                <a:gd name="T88" fmla="*/ 19 w 58"/>
                <a:gd name="T89" fmla="*/ 5 h 57"/>
                <a:gd name="T90" fmla="*/ 29 w 58"/>
                <a:gd name="T91" fmla="*/ 3 h 57"/>
                <a:gd name="T92" fmla="*/ 38 w 58"/>
                <a:gd name="T93" fmla="*/ 5 h 57"/>
                <a:gd name="T94" fmla="*/ 46 w 58"/>
                <a:gd name="T95" fmla="*/ 11 h 57"/>
                <a:gd name="T96" fmla="*/ 52 w 58"/>
                <a:gd name="T97" fmla="*/ 19 h 57"/>
                <a:gd name="T98" fmla="*/ 54 w 58"/>
                <a:gd name="T99" fmla="*/ 28 h 5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8"/>
                <a:gd name="T151" fmla="*/ 0 h 57"/>
                <a:gd name="T152" fmla="*/ 58 w 58"/>
                <a:gd name="T153" fmla="*/ 57 h 5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8" h="57">
                  <a:moveTo>
                    <a:pt x="58" y="28"/>
                  </a:moveTo>
                  <a:lnTo>
                    <a:pt x="58" y="23"/>
                  </a:lnTo>
                  <a:lnTo>
                    <a:pt x="56" y="17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1"/>
                  </a:lnTo>
                  <a:lnTo>
                    <a:pt x="35" y="1"/>
                  </a:lnTo>
                  <a:lnTo>
                    <a:pt x="29" y="0"/>
                  </a:lnTo>
                  <a:lnTo>
                    <a:pt x="23" y="1"/>
                  </a:lnTo>
                  <a:lnTo>
                    <a:pt x="17" y="1"/>
                  </a:lnTo>
                  <a:lnTo>
                    <a:pt x="13" y="5"/>
                  </a:lnTo>
                  <a:lnTo>
                    <a:pt x="10" y="9"/>
                  </a:lnTo>
                  <a:lnTo>
                    <a:pt x="6" y="13"/>
                  </a:lnTo>
                  <a:lnTo>
                    <a:pt x="2" y="17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3" y="53"/>
                  </a:lnTo>
                  <a:lnTo>
                    <a:pt x="17" y="55"/>
                  </a:lnTo>
                  <a:lnTo>
                    <a:pt x="23" y="57"/>
                  </a:lnTo>
                  <a:lnTo>
                    <a:pt x="29" y="57"/>
                  </a:lnTo>
                  <a:lnTo>
                    <a:pt x="35" y="57"/>
                  </a:lnTo>
                  <a:lnTo>
                    <a:pt x="40" y="55"/>
                  </a:lnTo>
                  <a:lnTo>
                    <a:pt x="46" y="53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0"/>
                  </a:lnTo>
                  <a:lnTo>
                    <a:pt x="58" y="34"/>
                  </a:lnTo>
                  <a:lnTo>
                    <a:pt x="58" y="28"/>
                  </a:lnTo>
                  <a:close/>
                  <a:moveTo>
                    <a:pt x="54" y="28"/>
                  </a:moveTo>
                  <a:lnTo>
                    <a:pt x="52" y="38"/>
                  </a:lnTo>
                  <a:lnTo>
                    <a:pt x="46" y="48"/>
                  </a:lnTo>
                  <a:lnTo>
                    <a:pt x="38" y="51"/>
                  </a:lnTo>
                  <a:lnTo>
                    <a:pt x="29" y="53"/>
                  </a:lnTo>
                  <a:lnTo>
                    <a:pt x="19" y="51"/>
                  </a:lnTo>
                  <a:lnTo>
                    <a:pt x="12" y="48"/>
                  </a:lnTo>
                  <a:lnTo>
                    <a:pt x="6" y="38"/>
                  </a:lnTo>
                  <a:lnTo>
                    <a:pt x="4" y="28"/>
                  </a:lnTo>
                  <a:lnTo>
                    <a:pt x="6" y="19"/>
                  </a:lnTo>
                  <a:lnTo>
                    <a:pt x="12" y="11"/>
                  </a:lnTo>
                  <a:lnTo>
                    <a:pt x="19" y="5"/>
                  </a:lnTo>
                  <a:lnTo>
                    <a:pt x="29" y="3"/>
                  </a:lnTo>
                  <a:lnTo>
                    <a:pt x="38" y="5"/>
                  </a:lnTo>
                  <a:lnTo>
                    <a:pt x="46" y="11"/>
                  </a:lnTo>
                  <a:lnTo>
                    <a:pt x="52" y="19"/>
                  </a:lnTo>
                  <a:lnTo>
                    <a:pt x="54" y="28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30" name="Freeform 1325">
              <a:extLst>
                <a:ext uri="{FF2B5EF4-FFF2-40B4-BE49-F238E27FC236}">
                  <a16:creationId xmlns:a16="http://schemas.microsoft.com/office/drawing/2014/main" id="{B1858F42-8552-F700-D3BA-FE6DE2053E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55" y="2558"/>
              <a:ext cx="54" cy="54"/>
            </a:xfrm>
            <a:custGeom>
              <a:avLst/>
              <a:gdLst>
                <a:gd name="T0" fmla="*/ 54 w 54"/>
                <a:gd name="T1" fmla="*/ 27 h 54"/>
                <a:gd name="T2" fmla="*/ 54 w 54"/>
                <a:gd name="T3" fmla="*/ 22 h 54"/>
                <a:gd name="T4" fmla="*/ 52 w 54"/>
                <a:gd name="T5" fmla="*/ 18 h 54"/>
                <a:gd name="T6" fmla="*/ 50 w 54"/>
                <a:gd name="T7" fmla="*/ 12 h 54"/>
                <a:gd name="T8" fmla="*/ 46 w 54"/>
                <a:gd name="T9" fmla="*/ 8 h 54"/>
                <a:gd name="T10" fmla="*/ 42 w 54"/>
                <a:gd name="T11" fmla="*/ 6 h 54"/>
                <a:gd name="T12" fmla="*/ 38 w 54"/>
                <a:gd name="T13" fmla="*/ 2 h 54"/>
                <a:gd name="T14" fmla="*/ 33 w 54"/>
                <a:gd name="T15" fmla="*/ 2 h 54"/>
                <a:gd name="T16" fmla="*/ 27 w 54"/>
                <a:gd name="T17" fmla="*/ 0 h 54"/>
                <a:gd name="T18" fmla="*/ 21 w 54"/>
                <a:gd name="T19" fmla="*/ 2 h 54"/>
                <a:gd name="T20" fmla="*/ 17 w 54"/>
                <a:gd name="T21" fmla="*/ 2 h 54"/>
                <a:gd name="T22" fmla="*/ 11 w 54"/>
                <a:gd name="T23" fmla="*/ 6 h 54"/>
                <a:gd name="T24" fmla="*/ 8 w 54"/>
                <a:gd name="T25" fmla="*/ 8 h 54"/>
                <a:gd name="T26" fmla="*/ 6 w 54"/>
                <a:gd name="T27" fmla="*/ 12 h 54"/>
                <a:gd name="T28" fmla="*/ 2 w 54"/>
                <a:gd name="T29" fmla="*/ 18 h 54"/>
                <a:gd name="T30" fmla="*/ 0 w 54"/>
                <a:gd name="T31" fmla="*/ 22 h 54"/>
                <a:gd name="T32" fmla="*/ 0 w 54"/>
                <a:gd name="T33" fmla="*/ 27 h 54"/>
                <a:gd name="T34" fmla="*/ 0 w 54"/>
                <a:gd name="T35" fmla="*/ 33 h 54"/>
                <a:gd name="T36" fmla="*/ 2 w 54"/>
                <a:gd name="T37" fmla="*/ 39 h 54"/>
                <a:gd name="T38" fmla="*/ 6 w 54"/>
                <a:gd name="T39" fmla="*/ 43 h 54"/>
                <a:gd name="T40" fmla="*/ 8 w 54"/>
                <a:gd name="T41" fmla="*/ 47 h 54"/>
                <a:gd name="T42" fmla="*/ 11 w 54"/>
                <a:gd name="T43" fmla="*/ 50 h 54"/>
                <a:gd name="T44" fmla="*/ 17 w 54"/>
                <a:gd name="T45" fmla="*/ 52 h 54"/>
                <a:gd name="T46" fmla="*/ 21 w 54"/>
                <a:gd name="T47" fmla="*/ 54 h 54"/>
                <a:gd name="T48" fmla="*/ 27 w 54"/>
                <a:gd name="T49" fmla="*/ 54 h 54"/>
                <a:gd name="T50" fmla="*/ 33 w 54"/>
                <a:gd name="T51" fmla="*/ 54 h 54"/>
                <a:gd name="T52" fmla="*/ 38 w 54"/>
                <a:gd name="T53" fmla="*/ 52 h 54"/>
                <a:gd name="T54" fmla="*/ 42 w 54"/>
                <a:gd name="T55" fmla="*/ 50 h 54"/>
                <a:gd name="T56" fmla="*/ 46 w 54"/>
                <a:gd name="T57" fmla="*/ 47 h 54"/>
                <a:gd name="T58" fmla="*/ 50 w 54"/>
                <a:gd name="T59" fmla="*/ 43 h 54"/>
                <a:gd name="T60" fmla="*/ 52 w 54"/>
                <a:gd name="T61" fmla="*/ 39 h 54"/>
                <a:gd name="T62" fmla="*/ 54 w 54"/>
                <a:gd name="T63" fmla="*/ 33 h 54"/>
                <a:gd name="T64" fmla="*/ 54 w 54"/>
                <a:gd name="T65" fmla="*/ 27 h 54"/>
                <a:gd name="T66" fmla="*/ 50 w 54"/>
                <a:gd name="T67" fmla="*/ 27 h 54"/>
                <a:gd name="T68" fmla="*/ 48 w 54"/>
                <a:gd name="T69" fmla="*/ 37 h 54"/>
                <a:gd name="T70" fmla="*/ 44 w 54"/>
                <a:gd name="T71" fmla="*/ 45 h 54"/>
                <a:gd name="T72" fmla="*/ 36 w 54"/>
                <a:gd name="T73" fmla="*/ 49 h 54"/>
                <a:gd name="T74" fmla="*/ 27 w 54"/>
                <a:gd name="T75" fmla="*/ 50 h 54"/>
                <a:gd name="T76" fmla="*/ 17 w 54"/>
                <a:gd name="T77" fmla="*/ 49 h 54"/>
                <a:gd name="T78" fmla="*/ 11 w 54"/>
                <a:gd name="T79" fmla="*/ 45 h 54"/>
                <a:gd name="T80" fmla="*/ 6 w 54"/>
                <a:gd name="T81" fmla="*/ 37 h 54"/>
                <a:gd name="T82" fmla="*/ 4 w 54"/>
                <a:gd name="T83" fmla="*/ 27 h 54"/>
                <a:gd name="T84" fmla="*/ 6 w 54"/>
                <a:gd name="T85" fmla="*/ 20 h 54"/>
                <a:gd name="T86" fmla="*/ 11 w 54"/>
                <a:gd name="T87" fmla="*/ 12 h 54"/>
                <a:gd name="T88" fmla="*/ 17 w 54"/>
                <a:gd name="T89" fmla="*/ 6 h 54"/>
                <a:gd name="T90" fmla="*/ 27 w 54"/>
                <a:gd name="T91" fmla="*/ 4 h 54"/>
                <a:gd name="T92" fmla="*/ 36 w 54"/>
                <a:gd name="T93" fmla="*/ 6 h 54"/>
                <a:gd name="T94" fmla="*/ 44 w 54"/>
                <a:gd name="T95" fmla="*/ 12 h 54"/>
                <a:gd name="T96" fmla="*/ 48 w 54"/>
                <a:gd name="T97" fmla="*/ 20 h 54"/>
                <a:gd name="T98" fmla="*/ 50 w 54"/>
                <a:gd name="T99" fmla="*/ 27 h 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4"/>
                <a:gd name="T151" fmla="*/ 0 h 54"/>
                <a:gd name="T152" fmla="*/ 54 w 54"/>
                <a:gd name="T153" fmla="*/ 54 h 5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4" h="54">
                  <a:moveTo>
                    <a:pt x="54" y="27"/>
                  </a:moveTo>
                  <a:lnTo>
                    <a:pt x="54" y="22"/>
                  </a:lnTo>
                  <a:lnTo>
                    <a:pt x="52" y="18"/>
                  </a:lnTo>
                  <a:lnTo>
                    <a:pt x="50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2"/>
                  </a:lnTo>
                  <a:lnTo>
                    <a:pt x="33" y="2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2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2" y="39"/>
                  </a:lnTo>
                  <a:lnTo>
                    <a:pt x="6" y="43"/>
                  </a:lnTo>
                  <a:lnTo>
                    <a:pt x="8" y="47"/>
                  </a:lnTo>
                  <a:lnTo>
                    <a:pt x="11" y="50"/>
                  </a:lnTo>
                  <a:lnTo>
                    <a:pt x="17" y="52"/>
                  </a:lnTo>
                  <a:lnTo>
                    <a:pt x="21" y="54"/>
                  </a:lnTo>
                  <a:lnTo>
                    <a:pt x="27" y="54"/>
                  </a:lnTo>
                  <a:lnTo>
                    <a:pt x="33" y="54"/>
                  </a:lnTo>
                  <a:lnTo>
                    <a:pt x="38" y="52"/>
                  </a:lnTo>
                  <a:lnTo>
                    <a:pt x="42" y="50"/>
                  </a:lnTo>
                  <a:lnTo>
                    <a:pt x="46" y="47"/>
                  </a:lnTo>
                  <a:lnTo>
                    <a:pt x="50" y="43"/>
                  </a:lnTo>
                  <a:lnTo>
                    <a:pt x="52" y="39"/>
                  </a:lnTo>
                  <a:lnTo>
                    <a:pt x="54" y="33"/>
                  </a:lnTo>
                  <a:lnTo>
                    <a:pt x="54" y="27"/>
                  </a:lnTo>
                  <a:close/>
                  <a:moveTo>
                    <a:pt x="50" y="27"/>
                  </a:moveTo>
                  <a:lnTo>
                    <a:pt x="48" y="37"/>
                  </a:lnTo>
                  <a:lnTo>
                    <a:pt x="44" y="45"/>
                  </a:lnTo>
                  <a:lnTo>
                    <a:pt x="36" y="49"/>
                  </a:lnTo>
                  <a:lnTo>
                    <a:pt x="27" y="50"/>
                  </a:lnTo>
                  <a:lnTo>
                    <a:pt x="17" y="49"/>
                  </a:lnTo>
                  <a:lnTo>
                    <a:pt x="11" y="45"/>
                  </a:lnTo>
                  <a:lnTo>
                    <a:pt x="6" y="37"/>
                  </a:lnTo>
                  <a:lnTo>
                    <a:pt x="4" y="27"/>
                  </a:lnTo>
                  <a:lnTo>
                    <a:pt x="6" y="20"/>
                  </a:lnTo>
                  <a:lnTo>
                    <a:pt x="11" y="12"/>
                  </a:lnTo>
                  <a:lnTo>
                    <a:pt x="17" y="6"/>
                  </a:lnTo>
                  <a:lnTo>
                    <a:pt x="27" y="4"/>
                  </a:lnTo>
                  <a:lnTo>
                    <a:pt x="36" y="6"/>
                  </a:lnTo>
                  <a:lnTo>
                    <a:pt x="44" y="12"/>
                  </a:lnTo>
                  <a:lnTo>
                    <a:pt x="48" y="20"/>
                  </a:lnTo>
                  <a:lnTo>
                    <a:pt x="50" y="27"/>
                  </a:lnTo>
                  <a:close/>
                </a:path>
              </a:pathLst>
            </a:custGeom>
            <a:solidFill>
              <a:srgbClr val="E9E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31" name="Freeform 1326">
              <a:extLst>
                <a:ext uri="{FF2B5EF4-FFF2-40B4-BE49-F238E27FC236}">
                  <a16:creationId xmlns:a16="http://schemas.microsoft.com/office/drawing/2014/main" id="{6031AEF1-725B-1AE1-DE33-83BEE77E9B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57" y="2560"/>
              <a:ext cx="50" cy="50"/>
            </a:xfrm>
            <a:custGeom>
              <a:avLst/>
              <a:gdLst>
                <a:gd name="T0" fmla="*/ 50 w 50"/>
                <a:gd name="T1" fmla="*/ 25 h 50"/>
                <a:gd name="T2" fmla="*/ 48 w 50"/>
                <a:gd name="T3" fmla="*/ 16 h 50"/>
                <a:gd name="T4" fmla="*/ 42 w 50"/>
                <a:gd name="T5" fmla="*/ 8 h 50"/>
                <a:gd name="T6" fmla="*/ 34 w 50"/>
                <a:gd name="T7" fmla="*/ 2 h 50"/>
                <a:gd name="T8" fmla="*/ 25 w 50"/>
                <a:gd name="T9" fmla="*/ 0 h 50"/>
                <a:gd name="T10" fmla="*/ 15 w 50"/>
                <a:gd name="T11" fmla="*/ 2 h 50"/>
                <a:gd name="T12" fmla="*/ 8 w 50"/>
                <a:gd name="T13" fmla="*/ 8 h 50"/>
                <a:gd name="T14" fmla="*/ 2 w 50"/>
                <a:gd name="T15" fmla="*/ 16 h 50"/>
                <a:gd name="T16" fmla="*/ 0 w 50"/>
                <a:gd name="T17" fmla="*/ 25 h 50"/>
                <a:gd name="T18" fmla="*/ 2 w 50"/>
                <a:gd name="T19" fmla="*/ 35 h 50"/>
                <a:gd name="T20" fmla="*/ 8 w 50"/>
                <a:gd name="T21" fmla="*/ 45 h 50"/>
                <a:gd name="T22" fmla="*/ 15 w 50"/>
                <a:gd name="T23" fmla="*/ 48 h 50"/>
                <a:gd name="T24" fmla="*/ 25 w 50"/>
                <a:gd name="T25" fmla="*/ 50 h 50"/>
                <a:gd name="T26" fmla="*/ 34 w 50"/>
                <a:gd name="T27" fmla="*/ 48 h 50"/>
                <a:gd name="T28" fmla="*/ 42 w 50"/>
                <a:gd name="T29" fmla="*/ 45 h 50"/>
                <a:gd name="T30" fmla="*/ 48 w 50"/>
                <a:gd name="T31" fmla="*/ 35 h 50"/>
                <a:gd name="T32" fmla="*/ 50 w 50"/>
                <a:gd name="T33" fmla="*/ 25 h 50"/>
                <a:gd name="T34" fmla="*/ 46 w 50"/>
                <a:gd name="T35" fmla="*/ 25 h 50"/>
                <a:gd name="T36" fmla="*/ 44 w 50"/>
                <a:gd name="T37" fmla="*/ 35 h 50"/>
                <a:gd name="T38" fmla="*/ 40 w 50"/>
                <a:gd name="T39" fmla="*/ 41 h 50"/>
                <a:gd name="T40" fmla="*/ 32 w 50"/>
                <a:gd name="T41" fmla="*/ 45 h 50"/>
                <a:gd name="T42" fmla="*/ 25 w 50"/>
                <a:gd name="T43" fmla="*/ 47 h 50"/>
                <a:gd name="T44" fmla="*/ 17 w 50"/>
                <a:gd name="T45" fmla="*/ 45 h 50"/>
                <a:gd name="T46" fmla="*/ 9 w 50"/>
                <a:gd name="T47" fmla="*/ 41 h 50"/>
                <a:gd name="T48" fmla="*/ 6 w 50"/>
                <a:gd name="T49" fmla="*/ 35 h 50"/>
                <a:gd name="T50" fmla="*/ 4 w 50"/>
                <a:gd name="T51" fmla="*/ 25 h 50"/>
                <a:gd name="T52" fmla="*/ 6 w 50"/>
                <a:gd name="T53" fmla="*/ 18 h 50"/>
                <a:gd name="T54" fmla="*/ 9 w 50"/>
                <a:gd name="T55" fmla="*/ 12 h 50"/>
                <a:gd name="T56" fmla="*/ 17 w 50"/>
                <a:gd name="T57" fmla="*/ 6 h 50"/>
                <a:gd name="T58" fmla="*/ 25 w 50"/>
                <a:gd name="T59" fmla="*/ 4 h 50"/>
                <a:gd name="T60" fmla="*/ 32 w 50"/>
                <a:gd name="T61" fmla="*/ 6 h 50"/>
                <a:gd name="T62" fmla="*/ 40 w 50"/>
                <a:gd name="T63" fmla="*/ 12 h 50"/>
                <a:gd name="T64" fmla="*/ 44 w 50"/>
                <a:gd name="T65" fmla="*/ 18 h 50"/>
                <a:gd name="T66" fmla="*/ 46 w 50"/>
                <a:gd name="T67" fmla="*/ 25 h 5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0"/>
                <a:gd name="T103" fmla="*/ 0 h 50"/>
                <a:gd name="T104" fmla="*/ 50 w 50"/>
                <a:gd name="T105" fmla="*/ 50 h 5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0" h="50">
                  <a:moveTo>
                    <a:pt x="50" y="25"/>
                  </a:moveTo>
                  <a:lnTo>
                    <a:pt x="48" y="16"/>
                  </a:lnTo>
                  <a:lnTo>
                    <a:pt x="42" y="8"/>
                  </a:lnTo>
                  <a:lnTo>
                    <a:pt x="34" y="2"/>
                  </a:lnTo>
                  <a:lnTo>
                    <a:pt x="25" y="0"/>
                  </a:lnTo>
                  <a:lnTo>
                    <a:pt x="15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5"/>
                  </a:lnTo>
                  <a:lnTo>
                    <a:pt x="2" y="35"/>
                  </a:lnTo>
                  <a:lnTo>
                    <a:pt x="8" y="45"/>
                  </a:lnTo>
                  <a:lnTo>
                    <a:pt x="15" y="48"/>
                  </a:lnTo>
                  <a:lnTo>
                    <a:pt x="25" y="50"/>
                  </a:lnTo>
                  <a:lnTo>
                    <a:pt x="34" y="48"/>
                  </a:lnTo>
                  <a:lnTo>
                    <a:pt x="42" y="45"/>
                  </a:lnTo>
                  <a:lnTo>
                    <a:pt x="48" y="35"/>
                  </a:lnTo>
                  <a:lnTo>
                    <a:pt x="50" y="25"/>
                  </a:lnTo>
                  <a:close/>
                  <a:moveTo>
                    <a:pt x="46" y="25"/>
                  </a:moveTo>
                  <a:lnTo>
                    <a:pt x="44" y="35"/>
                  </a:lnTo>
                  <a:lnTo>
                    <a:pt x="40" y="41"/>
                  </a:lnTo>
                  <a:lnTo>
                    <a:pt x="32" y="45"/>
                  </a:lnTo>
                  <a:lnTo>
                    <a:pt x="25" y="47"/>
                  </a:lnTo>
                  <a:lnTo>
                    <a:pt x="17" y="45"/>
                  </a:lnTo>
                  <a:lnTo>
                    <a:pt x="9" y="41"/>
                  </a:lnTo>
                  <a:lnTo>
                    <a:pt x="6" y="35"/>
                  </a:lnTo>
                  <a:lnTo>
                    <a:pt x="4" y="25"/>
                  </a:lnTo>
                  <a:lnTo>
                    <a:pt x="6" y="18"/>
                  </a:lnTo>
                  <a:lnTo>
                    <a:pt x="9" y="12"/>
                  </a:lnTo>
                  <a:lnTo>
                    <a:pt x="17" y="6"/>
                  </a:lnTo>
                  <a:lnTo>
                    <a:pt x="25" y="4"/>
                  </a:lnTo>
                  <a:lnTo>
                    <a:pt x="32" y="6"/>
                  </a:lnTo>
                  <a:lnTo>
                    <a:pt x="40" y="12"/>
                  </a:lnTo>
                  <a:lnTo>
                    <a:pt x="44" y="18"/>
                  </a:lnTo>
                  <a:lnTo>
                    <a:pt x="46" y="25"/>
                  </a:lnTo>
                  <a:close/>
                </a:path>
              </a:pathLst>
            </a:custGeom>
            <a:solidFill>
              <a:srgbClr val="EBE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32" name="Freeform 1327">
              <a:extLst>
                <a:ext uri="{FF2B5EF4-FFF2-40B4-BE49-F238E27FC236}">
                  <a16:creationId xmlns:a16="http://schemas.microsoft.com/office/drawing/2014/main" id="{B08DACF5-2DFC-BE7B-25A7-9438650782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59" y="2562"/>
              <a:ext cx="46" cy="46"/>
            </a:xfrm>
            <a:custGeom>
              <a:avLst/>
              <a:gdLst>
                <a:gd name="T0" fmla="*/ 46 w 46"/>
                <a:gd name="T1" fmla="*/ 23 h 46"/>
                <a:gd name="T2" fmla="*/ 44 w 46"/>
                <a:gd name="T3" fmla="*/ 16 h 46"/>
                <a:gd name="T4" fmla="*/ 40 w 46"/>
                <a:gd name="T5" fmla="*/ 8 h 46"/>
                <a:gd name="T6" fmla="*/ 32 w 46"/>
                <a:gd name="T7" fmla="*/ 2 h 46"/>
                <a:gd name="T8" fmla="*/ 23 w 46"/>
                <a:gd name="T9" fmla="*/ 0 h 46"/>
                <a:gd name="T10" fmla="*/ 13 w 46"/>
                <a:gd name="T11" fmla="*/ 2 h 46"/>
                <a:gd name="T12" fmla="*/ 7 w 46"/>
                <a:gd name="T13" fmla="*/ 8 h 46"/>
                <a:gd name="T14" fmla="*/ 2 w 46"/>
                <a:gd name="T15" fmla="*/ 16 h 46"/>
                <a:gd name="T16" fmla="*/ 0 w 46"/>
                <a:gd name="T17" fmla="*/ 23 h 46"/>
                <a:gd name="T18" fmla="*/ 2 w 46"/>
                <a:gd name="T19" fmla="*/ 33 h 46"/>
                <a:gd name="T20" fmla="*/ 7 w 46"/>
                <a:gd name="T21" fmla="*/ 41 h 46"/>
                <a:gd name="T22" fmla="*/ 13 w 46"/>
                <a:gd name="T23" fmla="*/ 45 h 46"/>
                <a:gd name="T24" fmla="*/ 23 w 46"/>
                <a:gd name="T25" fmla="*/ 46 h 46"/>
                <a:gd name="T26" fmla="*/ 32 w 46"/>
                <a:gd name="T27" fmla="*/ 45 h 46"/>
                <a:gd name="T28" fmla="*/ 40 w 46"/>
                <a:gd name="T29" fmla="*/ 41 h 46"/>
                <a:gd name="T30" fmla="*/ 44 w 46"/>
                <a:gd name="T31" fmla="*/ 33 h 46"/>
                <a:gd name="T32" fmla="*/ 46 w 46"/>
                <a:gd name="T33" fmla="*/ 23 h 46"/>
                <a:gd name="T34" fmla="*/ 42 w 46"/>
                <a:gd name="T35" fmla="*/ 23 h 46"/>
                <a:gd name="T36" fmla="*/ 40 w 46"/>
                <a:gd name="T37" fmla="*/ 31 h 46"/>
                <a:gd name="T38" fmla="*/ 36 w 46"/>
                <a:gd name="T39" fmla="*/ 37 h 46"/>
                <a:gd name="T40" fmla="*/ 30 w 46"/>
                <a:gd name="T41" fmla="*/ 43 h 46"/>
                <a:gd name="T42" fmla="*/ 23 w 46"/>
                <a:gd name="T43" fmla="*/ 43 h 46"/>
                <a:gd name="T44" fmla="*/ 15 w 46"/>
                <a:gd name="T45" fmla="*/ 43 h 46"/>
                <a:gd name="T46" fmla="*/ 9 w 46"/>
                <a:gd name="T47" fmla="*/ 37 h 46"/>
                <a:gd name="T48" fmla="*/ 6 w 46"/>
                <a:gd name="T49" fmla="*/ 31 h 46"/>
                <a:gd name="T50" fmla="*/ 4 w 46"/>
                <a:gd name="T51" fmla="*/ 23 h 46"/>
                <a:gd name="T52" fmla="*/ 6 w 46"/>
                <a:gd name="T53" fmla="*/ 16 h 46"/>
                <a:gd name="T54" fmla="*/ 9 w 46"/>
                <a:gd name="T55" fmla="*/ 10 h 46"/>
                <a:gd name="T56" fmla="*/ 15 w 46"/>
                <a:gd name="T57" fmla="*/ 6 h 46"/>
                <a:gd name="T58" fmla="*/ 23 w 46"/>
                <a:gd name="T59" fmla="*/ 4 h 46"/>
                <a:gd name="T60" fmla="*/ 30 w 46"/>
                <a:gd name="T61" fmla="*/ 6 h 46"/>
                <a:gd name="T62" fmla="*/ 36 w 46"/>
                <a:gd name="T63" fmla="*/ 10 h 46"/>
                <a:gd name="T64" fmla="*/ 40 w 46"/>
                <a:gd name="T65" fmla="*/ 16 h 46"/>
                <a:gd name="T66" fmla="*/ 42 w 46"/>
                <a:gd name="T67" fmla="*/ 23 h 4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6"/>
                <a:gd name="T103" fmla="*/ 0 h 46"/>
                <a:gd name="T104" fmla="*/ 46 w 46"/>
                <a:gd name="T105" fmla="*/ 46 h 4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6" h="46">
                  <a:moveTo>
                    <a:pt x="46" y="23"/>
                  </a:moveTo>
                  <a:lnTo>
                    <a:pt x="44" y="16"/>
                  </a:lnTo>
                  <a:lnTo>
                    <a:pt x="40" y="8"/>
                  </a:lnTo>
                  <a:lnTo>
                    <a:pt x="32" y="2"/>
                  </a:lnTo>
                  <a:lnTo>
                    <a:pt x="23" y="0"/>
                  </a:lnTo>
                  <a:lnTo>
                    <a:pt x="13" y="2"/>
                  </a:lnTo>
                  <a:lnTo>
                    <a:pt x="7" y="8"/>
                  </a:lnTo>
                  <a:lnTo>
                    <a:pt x="2" y="16"/>
                  </a:lnTo>
                  <a:lnTo>
                    <a:pt x="0" y="23"/>
                  </a:lnTo>
                  <a:lnTo>
                    <a:pt x="2" y="33"/>
                  </a:lnTo>
                  <a:lnTo>
                    <a:pt x="7" y="41"/>
                  </a:lnTo>
                  <a:lnTo>
                    <a:pt x="13" y="45"/>
                  </a:lnTo>
                  <a:lnTo>
                    <a:pt x="23" y="46"/>
                  </a:lnTo>
                  <a:lnTo>
                    <a:pt x="32" y="45"/>
                  </a:lnTo>
                  <a:lnTo>
                    <a:pt x="40" y="41"/>
                  </a:lnTo>
                  <a:lnTo>
                    <a:pt x="44" y="33"/>
                  </a:lnTo>
                  <a:lnTo>
                    <a:pt x="46" y="23"/>
                  </a:lnTo>
                  <a:close/>
                  <a:moveTo>
                    <a:pt x="42" y="23"/>
                  </a:moveTo>
                  <a:lnTo>
                    <a:pt x="40" y="31"/>
                  </a:lnTo>
                  <a:lnTo>
                    <a:pt x="36" y="37"/>
                  </a:lnTo>
                  <a:lnTo>
                    <a:pt x="30" y="43"/>
                  </a:lnTo>
                  <a:lnTo>
                    <a:pt x="23" y="43"/>
                  </a:lnTo>
                  <a:lnTo>
                    <a:pt x="15" y="43"/>
                  </a:lnTo>
                  <a:lnTo>
                    <a:pt x="9" y="37"/>
                  </a:lnTo>
                  <a:lnTo>
                    <a:pt x="6" y="31"/>
                  </a:lnTo>
                  <a:lnTo>
                    <a:pt x="4" y="23"/>
                  </a:lnTo>
                  <a:lnTo>
                    <a:pt x="6" y="16"/>
                  </a:lnTo>
                  <a:lnTo>
                    <a:pt x="9" y="10"/>
                  </a:lnTo>
                  <a:lnTo>
                    <a:pt x="15" y="6"/>
                  </a:lnTo>
                  <a:lnTo>
                    <a:pt x="23" y="4"/>
                  </a:lnTo>
                  <a:lnTo>
                    <a:pt x="30" y="6"/>
                  </a:lnTo>
                  <a:lnTo>
                    <a:pt x="36" y="10"/>
                  </a:lnTo>
                  <a:lnTo>
                    <a:pt x="40" y="1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33" name="Freeform 1328">
              <a:extLst>
                <a:ext uri="{FF2B5EF4-FFF2-40B4-BE49-F238E27FC236}">
                  <a16:creationId xmlns:a16="http://schemas.microsoft.com/office/drawing/2014/main" id="{96E966CF-2F54-0AA9-1CB3-7B7360FFDA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61" y="2564"/>
              <a:ext cx="42" cy="43"/>
            </a:xfrm>
            <a:custGeom>
              <a:avLst/>
              <a:gdLst>
                <a:gd name="T0" fmla="*/ 42 w 42"/>
                <a:gd name="T1" fmla="*/ 21 h 43"/>
                <a:gd name="T2" fmla="*/ 40 w 42"/>
                <a:gd name="T3" fmla="*/ 14 h 43"/>
                <a:gd name="T4" fmla="*/ 36 w 42"/>
                <a:gd name="T5" fmla="*/ 8 h 43"/>
                <a:gd name="T6" fmla="*/ 28 w 42"/>
                <a:gd name="T7" fmla="*/ 2 h 43"/>
                <a:gd name="T8" fmla="*/ 21 w 42"/>
                <a:gd name="T9" fmla="*/ 0 h 43"/>
                <a:gd name="T10" fmla="*/ 13 w 42"/>
                <a:gd name="T11" fmla="*/ 2 h 43"/>
                <a:gd name="T12" fmla="*/ 5 w 42"/>
                <a:gd name="T13" fmla="*/ 8 h 43"/>
                <a:gd name="T14" fmla="*/ 2 w 42"/>
                <a:gd name="T15" fmla="*/ 14 h 43"/>
                <a:gd name="T16" fmla="*/ 0 w 42"/>
                <a:gd name="T17" fmla="*/ 21 h 43"/>
                <a:gd name="T18" fmla="*/ 2 w 42"/>
                <a:gd name="T19" fmla="*/ 31 h 43"/>
                <a:gd name="T20" fmla="*/ 5 w 42"/>
                <a:gd name="T21" fmla="*/ 37 h 43"/>
                <a:gd name="T22" fmla="*/ 13 w 42"/>
                <a:gd name="T23" fmla="*/ 41 h 43"/>
                <a:gd name="T24" fmla="*/ 21 w 42"/>
                <a:gd name="T25" fmla="*/ 43 h 43"/>
                <a:gd name="T26" fmla="*/ 28 w 42"/>
                <a:gd name="T27" fmla="*/ 41 h 43"/>
                <a:gd name="T28" fmla="*/ 36 w 42"/>
                <a:gd name="T29" fmla="*/ 37 h 43"/>
                <a:gd name="T30" fmla="*/ 40 w 42"/>
                <a:gd name="T31" fmla="*/ 31 h 43"/>
                <a:gd name="T32" fmla="*/ 42 w 42"/>
                <a:gd name="T33" fmla="*/ 21 h 43"/>
                <a:gd name="T34" fmla="*/ 38 w 42"/>
                <a:gd name="T35" fmla="*/ 21 h 43"/>
                <a:gd name="T36" fmla="*/ 38 w 42"/>
                <a:gd name="T37" fmla="*/ 29 h 43"/>
                <a:gd name="T38" fmla="*/ 34 w 42"/>
                <a:gd name="T39" fmla="*/ 35 h 43"/>
                <a:gd name="T40" fmla="*/ 28 w 42"/>
                <a:gd name="T41" fmla="*/ 39 h 43"/>
                <a:gd name="T42" fmla="*/ 21 w 42"/>
                <a:gd name="T43" fmla="*/ 39 h 43"/>
                <a:gd name="T44" fmla="*/ 15 w 42"/>
                <a:gd name="T45" fmla="*/ 39 h 43"/>
                <a:gd name="T46" fmla="*/ 9 w 42"/>
                <a:gd name="T47" fmla="*/ 35 h 43"/>
                <a:gd name="T48" fmla="*/ 5 w 42"/>
                <a:gd name="T49" fmla="*/ 29 h 43"/>
                <a:gd name="T50" fmla="*/ 4 w 42"/>
                <a:gd name="T51" fmla="*/ 21 h 43"/>
                <a:gd name="T52" fmla="*/ 5 w 42"/>
                <a:gd name="T53" fmla="*/ 16 h 43"/>
                <a:gd name="T54" fmla="*/ 9 w 42"/>
                <a:gd name="T55" fmla="*/ 10 h 43"/>
                <a:gd name="T56" fmla="*/ 15 w 42"/>
                <a:gd name="T57" fmla="*/ 6 h 43"/>
                <a:gd name="T58" fmla="*/ 21 w 42"/>
                <a:gd name="T59" fmla="*/ 4 h 43"/>
                <a:gd name="T60" fmla="*/ 28 w 42"/>
                <a:gd name="T61" fmla="*/ 6 h 43"/>
                <a:gd name="T62" fmla="*/ 34 w 42"/>
                <a:gd name="T63" fmla="*/ 10 h 43"/>
                <a:gd name="T64" fmla="*/ 38 w 42"/>
                <a:gd name="T65" fmla="*/ 16 h 43"/>
                <a:gd name="T66" fmla="*/ 38 w 42"/>
                <a:gd name="T67" fmla="*/ 21 h 4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2"/>
                <a:gd name="T103" fmla="*/ 0 h 43"/>
                <a:gd name="T104" fmla="*/ 42 w 42"/>
                <a:gd name="T105" fmla="*/ 43 h 4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2" h="43">
                  <a:moveTo>
                    <a:pt x="42" y="21"/>
                  </a:moveTo>
                  <a:lnTo>
                    <a:pt x="40" y="14"/>
                  </a:lnTo>
                  <a:lnTo>
                    <a:pt x="36" y="8"/>
                  </a:lnTo>
                  <a:lnTo>
                    <a:pt x="28" y="2"/>
                  </a:lnTo>
                  <a:lnTo>
                    <a:pt x="21" y="0"/>
                  </a:lnTo>
                  <a:lnTo>
                    <a:pt x="13" y="2"/>
                  </a:lnTo>
                  <a:lnTo>
                    <a:pt x="5" y="8"/>
                  </a:lnTo>
                  <a:lnTo>
                    <a:pt x="2" y="14"/>
                  </a:lnTo>
                  <a:lnTo>
                    <a:pt x="0" y="21"/>
                  </a:lnTo>
                  <a:lnTo>
                    <a:pt x="2" y="31"/>
                  </a:lnTo>
                  <a:lnTo>
                    <a:pt x="5" y="37"/>
                  </a:lnTo>
                  <a:lnTo>
                    <a:pt x="13" y="41"/>
                  </a:lnTo>
                  <a:lnTo>
                    <a:pt x="21" y="43"/>
                  </a:lnTo>
                  <a:lnTo>
                    <a:pt x="28" y="41"/>
                  </a:lnTo>
                  <a:lnTo>
                    <a:pt x="36" y="37"/>
                  </a:lnTo>
                  <a:lnTo>
                    <a:pt x="40" y="31"/>
                  </a:lnTo>
                  <a:lnTo>
                    <a:pt x="42" y="21"/>
                  </a:lnTo>
                  <a:close/>
                  <a:moveTo>
                    <a:pt x="38" y="21"/>
                  </a:moveTo>
                  <a:lnTo>
                    <a:pt x="38" y="29"/>
                  </a:lnTo>
                  <a:lnTo>
                    <a:pt x="34" y="35"/>
                  </a:lnTo>
                  <a:lnTo>
                    <a:pt x="28" y="39"/>
                  </a:lnTo>
                  <a:lnTo>
                    <a:pt x="21" y="39"/>
                  </a:lnTo>
                  <a:lnTo>
                    <a:pt x="15" y="39"/>
                  </a:lnTo>
                  <a:lnTo>
                    <a:pt x="9" y="35"/>
                  </a:lnTo>
                  <a:lnTo>
                    <a:pt x="5" y="29"/>
                  </a:lnTo>
                  <a:lnTo>
                    <a:pt x="4" y="21"/>
                  </a:lnTo>
                  <a:lnTo>
                    <a:pt x="5" y="16"/>
                  </a:lnTo>
                  <a:lnTo>
                    <a:pt x="9" y="10"/>
                  </a:lnTo>
                  <a:lnTo>
                    <a:pt x="15" y="6"/>
                  </a:lnTo>
                  <a:lnTo>
                    <a:pt x="21" y="4"/>
                  </a:lnTo>
                  <a:lnTo>
                    <a:pt x="28" y="6"/>
                  </a:lnTo>
                  <a:lnTo>
                    <a:pt x="34" y="10"/>
                  </a:lnTo>
                  <a:lnTo>
                    <a:pt x="38" y="16"/>
                  </a:lnTo>
                  <a:lnTo>
                    <a:pt x="38" y="21"/>
                  </a:lnTo>
                  <a:close/>
                </a:path>
              </a:pathLst>
            </a:custGeom>
            <a:solidFill>
              <a:srgbClr val="EFE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34" name="Freeform 1329">
              <a:extLst>
                <a:ext uri="{FF2B5EF4-FFF2-40B4-BE49-F238E27FC236}">
                  <a16:creationId xmlns:a16="http://schemas.microsoft.com/office/drawing/2014/main" id="{22411340-8F1B-0354-08A3-9B9BA3A972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63" y="2566"/>
              <a:ext cx="38" cy="39"/>
            </a:xfrm>
            <a:custGeom>
              <a:avLst/>
              <a:gdLst>
                <a:gd name="T0" fmla="*/ 38 w 38"/>
                <a:gd name="T1" fmla="*/ 19 h 39"/>
                <a:gd name="T2" fmla="*/ 36 w 38"/>
                <a:gd name="T3" fmla="*/ 12 h 39"/>
                <a:gd name="T4" fmla="*/ 32 w 38"/>
                <a:gd name="T5" fmla="*/ 6 h 39"/>
                <a:gd name="T6" fmla="*/ 26 w 38"/>
                <a:gd name="T7" fmla="*/ 2 h 39"/>
                <a:gd name="T8" fmla="*/ 19 w 38"/>
                <a:gd name="T9" fmla="*/ 0 h 39"/>
                <a:gd name="T10" fmla="*/ 11 w 38"/>
                <a:gd name="T11" fmla="*/ 2 h 39"/>
                <a:gd name="T12" fmla="*/ 5 w 38"/>
                <a:gd name="T13" fmla="*/ 6 h 39"/>
                <a:gd name="T14" fmla="*/ 2 w 38"/>
                <a:gd name="T15" fmla="*/ 12 h 39"/>
                <a:gd name="T16" fmla="*/ 0 w 38"/>
                <a:gd name="T17" fmla="*/ 19 h 39"/>
                <a:gd name="T18" fmla="*/ 2 w 38"/>
                <a:gd name="T19" fmla="*/ 27 h 39"/>
                <a:gd name="T20" fmla="*/ 5 w 38"/>
                <a:gd name="T21" fmla="*/ 33 h 39"/>
                <a:gd name="T22" fmla="*/ 11 w 38"/>
                <a:gd name="T23" fmla="*/ 39 h 39"/>
                <a:gd name="T24" fmla="*/ 19 w 38"/>
                <a:gd name="T25" fmla="*/ 39 h 39"/>
                <a:gd name="T26" fmla="*/ 26 w 38"/>
                <a:gd name="T27" fmla="*/ 39 h 39"/>
                <a:gd name="T28" fmla="*/ 32 w 38"/>
                <a:gd name="T29" fmla="*/ 33 h 39"/>
                <a:gd name="T30" fmla="*/ 36 w 38"/>
                <a:gd name="T31" fmla="*/ 27 h 39"/>
                <a:gd name="T32" fmla="*/ 38 w 38"/>
                <a:gd name="T33" fmla="*/ 19 h 39"/>
                <a:gd name="T34" fmla="*/ 34 w 38"/>
                <a:gd name="T35" fmla="*/ 19 h 39"/>
                <a:gd name="T36" fmla="*/ 34 w 38"/>
                <a:gd name="T37" fmla="*/ 25 h 39"/>
                <a:gd name="T38" fmla="*/ 30 w 38"/>
                <a:gd name="T39" fmla="*/ 31 h 39"/>
                <a:gd name="T40" fmla="*/ 25 w 38"/>
                <a:gd name="T41" fmla="*/ 35 h 39"/>
                <a:gd name="T42" fmla="*/ 19 w 38"/>
                <a:gd name="T43" fmla="*/ 35 h 39"/>
                <a:gd name="T44" fmla="*/ 13 w 38"/>
                <a:gd name="T45" fmla="*/ 35 h 39"/>
                <a:gd name="T46" fmla="*/ 9 w 38"/>
                <a:gd name="T47" fmla="*/ 31 h 39"/>
                <a:gd name="T48" fmla="*/ 5 w 38"/>
                <a:gd name="T49" fmla="*/ 25 h 39"/>
                <a:gd name="T50" fmla="*/ 3 w 38"/>
                <a:gd name="T51" fmla="*/ 19 h 39"/>
                <a:gd name="T52" fmla="*/ 5 w 38"/>
                <a:gd name="T53" fmla="*/ 14 h 39"/>
                <a:gd name="T54" fmla="*/ 9 w 38"/>
                <a:gd name="T55" fmla="*/ 10 h 39"/>
                <a:gd name="T56" fmla="*/ 13 w 38"/>
                <a:gd name="T57" fmla="*/ 6 h 39"/>
                <a:gd name="T58" fmla="*/ 19 w 38"/>
                <a:gd name="T59" fmla="*/ 4 h 39"/>
                <a:gd name="T60" fmla="*/ 25 w 38"/>
                <a:gd name="T61" fmla="*/ 6 h 39"/>
                <a:gd name="T62" fmla="*/ 30 w 38"/>
                <a:gd name="T63" fmla="*/ 10 h 39"/>
                <a:gd name="T64" fmla="*/ 34 w 38"/>
                <a:gd name="T65" fmla="*/ 14 h 39"/>
                <a:gd name="T66" fmla="*/ 34 w 38"/>
                <a:gd name="T67" fmla="*/ 19 h 3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8"/>
                <a:gd name="T103" fmla="*/ 0 h 39"/>
                <a:gd name="T104" fmla="*/ 38 w 38"/>
                <a:gd name="T105" fmla="*/ 39 h 3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8" h="39">
                  <a:moveTo>
                    <a:pt x="38" y="19"/>
                  </a:moveTo>
                  <a:lnTo>
                    <a:pt x="36" y="12"/>
                  </a:lnTo>
                  <a:lnTo>
                    <a:pt x="32" y="6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1" y="2"/>
                  </a:lnTo>
                  <a:lnTo>
                    <a:pt x="5" y="6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7"/>
                  </a:lnTo>
                  <a:lnTo>
                    <a:pt x="5" y="33"/>
                  </a:lnTo>
                  <a:lnTo>
                    <a:pt x="11" y="39"/>
                  </a:lnTo>
                  <a:lnTo>
                    <a:pt x="19" y="39"/>
                  </a:lnTo>
                  <a:lnTo>
                    <a:pt x="26" y="39"/>
                  </a:lnTo>
                  <a:lnTo>
                    <a:pt x="32" y="33"/>
                  </a:lnTo>
                  <a:lnTo>
                    <a:pt x="36" y="27"/>
                  </a:lnTo>
                  <a:lnTo>
                    <a:pt x="38" y="19"/>
                  </a:lnTo>
                  <a:close/>
                  <a:moveTo>
                    <a:pt x="34" y="19"/>
                  </a:moveTo>
                  <a:lnTo>
                    <a:pt x="34" y="25"/>
                  </a:lnTo>
                  <a:lnTo>
                    <a:pt x="30" y="31"/>
                  </a:lnTo>
                  <a:lnTo>
                    <a:pt x="25" y="35"/>
                  </a:lnTo>
                  <a:lnTo>
                    <a:pt x="19" y="35"/>
                  </a:lnTo>
                  <a:lnTo>
                    <a:pt x="13" y="35"/>
                  </a:lnTo>
                  <a:lnTo>
                    <a:pt x="9" y="31"/>
                  </a:lnTo>
                  <a:lnTo>
                    <a:pt x="5" y="25"/>
                  </a:lnTo>
                  <a:lnTo>
                    <a:pt x="3" y="19"/>
                  </a:lnTo>
                  <a:lnTo>
                    <a:pt x="5" y="14"/>
                  </a:lnTo>
                  <a:lnTo>
                    <a:pt x="9" y="10"/>
                  </a:lnTo>
                  <a:lnTo>
                    <a:pt x="13" y="6"/>
                  </a:lnTo>
                  <a:lnTo>
                    <a:pt x="19" y="4"/>
                  </a:lnTo>
                  <a:lnTo>
                    <a:pt x="25" y="6"/>
                  </a:lnTo>
                  <a:lnTo>
                    <a:pt x="30" y="10"/>
                  </a:lnTo>
                  <a:lnTo>
                    <a:pt x="34" y="14"/>
                  </a:lnTo>
                  <a:lnTo>
                    <a:pt x="34" y="19"/>
                  </a:lnTo>
                  <a:close/>
                </a:path>
              </a:pathLst>
            </a:custGeom>
            <a:solidFill>
              <a:srgbClr val="F0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35" name="Freeform 1330">
              <a:extLst>
                <a:ext uri="{FF2B5EF4-FFF2-40B4-BE49-F238E27FC236}">
                  <a16:creationId xmlns:a16="http://schemas.microsoft.com/office/drawing/2014/main" id="{9C01A99B-C59A-2441-D371-A8763FC13D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65" y="2568"/>
              <a:ext cx="34" cy="35"/>
            </a:xfrm>
            <a:custGeom>
              <a:avLst/>
              <a:gdLst>
                <a:gd name="T0" fmla="*/ 34 w 34"/>
                <a:gd name="T1" fmla="*/ 17 h 35"/>
                <a:gd name="T2" fmla="*/ 34 w 34"/>
                <a:gd name="T3" fmla="*/ 12 h 35"/>
                <a:gd name="T4" fmla="*/ 30 w 34"/>
                <a:gd name="T5" fmla="*/ 6 h 35"/>
                <a:gd name="T6" fmla="*/ 24 w 34"/>
                <a:gd name="T7" fmla="*/ 2 h 35"/>
                <a:gd name="T8" fmla="*/ 17 w 34"/>
                <a:gd name="T9" fmla="*/ 0 h 35"/>
                <a:gd name="T10" fmla="*/ 11 w 34"/>
                <a:gd name="T11" fmla="*/ 2 h 35"/>
                <a:gd name="T12" fmla="*/ 5 w 34"/>
                <a:gd name="T13" fmla="*/ 6 h 35"/>
                <a:gd name="T14" fmla="*/ 1 w 34"/>
                <a:gd name="T15" fmla="*/ 12 h 35"/>
                <a:gd name="T16" fmla="*/ 0 w 34"/>
                <a:gd name="T17" fmla="*/ 17 h 35"/>
                <a:gd name="T18" fmla="*/ 1 w 34"/>
                <a:gd name="T19" fmla="*/ 25 h 35"/>
                <a:gd name="T20" fmla="*/ 5 w 34"/>
                <a:gd name="T21" fmla="*/ 31 h 35"/>
                <a:gd name="T22" fmla="*/ 11 w 34"/>
                <a:gd name="T23" fmla="*/ 35 h 35"/>
                <a:gd name="T24" fmla="*/ 17 w 34"/>
                <a:gd name="T25" fmla="*/ 35 h 35"/>
                <a:gd name="T26" fmla="*/ 24 w 34"/>
                <a:gd name="T27" fmla="*/ 35 h 35"/>
                <a:gd name="T28" fmla="*/ 30 w 34"/>
                <a:gd name="T29" fmla="*/ 31 h 35"/>
                <a:gd name="T30" fmla="*/ 34 w 34"/>
                <a:gd name="T31" fmla="*/ 25 h 35"/>
                <a:gd name="T32" fmla="*/ 34 w 34"/>
                <a:gd name="T33" fmla="*/ 17 h 35"/>
                <a:gd name="T34" fmla="*/ 30 w 34"/>
                <a:gd name="T35" fmla="*/ 17 h 35"/>
                <a:gd name="T36" fmla="*/ 30 w 34"/>
                <a:gd name="T37" fmla="*/ 23 h 35"/>
                <a:gd name="T38" fmla="*/ 26 w 34"/>
                <a:gd name="T39" fmla="*/ 27 h 35"/>
                <a:gd name="T40" fmla="*/ 23 w 34"/>
                <a:gd name="T41" fmla="*/ 31 h 35"/>
                <a:gd name="T42" fmla="*/ 17 w 34"/>
                <a:gd name="T43" fmla="*/ 31 h 35"/>
                <a:gd name="T44" fmla="*/ 11 w 34"/>
                <a:gd name="T45" fmla="*/ 31 h 35"/>
                <a:gd name="T46" fmla="*/ 7 w 34"/>
                <a:gd name="T47" fmla="*/ 27 h 35"/>
                <a:gd name="T48" fmla="*/ 5 w 34"/>
                <a:gd name="T49" fmla="*/ 23 h 35"/>
                <a:gd name="T50" fmla="*/ 3 w 34"/>
                <a:gd name="T51" fmla="*/ 17 h 35"/>
                <a:gd name="T52" fmla="*/ 5 w 34"/>
                <a:gd name="T53" fmla="*/ 14 h 35"/>
                <a:gd name="T54" fmla="*/ 7 w 34"/>
                <a:gd name="T55" fmla="*/ 8 h 35"/>
                <a:gd name="T56" fmla="*/ 11 w 34"/>
                <a:gd name="T57" fmla="*/ 6 h 35"/>
                <a:gd name="T58" fmla="*/ 17 w 34"/>
                <a:gd name="T59" fmla="*/ 4 h 35"/>
                <a:gd name="T60" fmla="*/ 23 w 34"/>
                <a:gd name="T61" fmla="*/ 6 h 35"/>
                <a:gd name="T62" fmla="*/ 26 w 34"/>
                <a:gd name="T63" fmla="*/ 8 h 35"/>
                <a:gd name="T64" fmla="*/ 30 w 34"/>
                <a:gd name="T65" fmla="*/ 14 h 35"/>
                <a:gd name="T66" fmla="*/ 30 w 34"/>
                <a:gd name="T67" fmla="*/ 17 h 3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4"/>
                <a:gd name="T103" fmla="*/ 0 h 35"/>
                <a:gd name="T104" fmla="*/ 34 w 34"/>
                <a:gd name="T105" fmla="*/ 35 h 3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4" h="35">
                  <a:moveTo>
                    <a:pt x="34" y="17"/>
                  </a:moveTo>
                  <a:lnTo>
                    <a:pt x="34" y="12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6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1"/>
                  </a:lnTo>
                  <a:lnTo>
                    <a:pt x="11" y="35"/>
                  </a:lnTo>
                  <a:lnTo>
                    <a:pt x="17" y="35"/>
                  </a:lnTo>
                  <a:lnTo>
                    <a:pt x="24" y="35"/>
                  </a:lnTo>
                  <a:lnTo>
                    <a:pt x="30" y="31"/>
                  </a:lnTo>
                  <a:lnTo>
                    <a:pt x="34" y="25"/>
                  </a:lnTo>
                  <a:lnTo>
                    <a:pt x="34" y="17"/>
                  </a:lnTo>
                  <a:close/>
                  <a:moveTo>
                    <a:pt x="30" y="17"/>
                  </a:moveTo>
                  <a:lnTo>
                    <a:pt x="30" y="23"/>
                  </a:lnTo>
                  <a:lnTo>
                    <a:pt x="26" y="27"/>
                  </a:lnTo>
                  <a:lnTo>
                    <a:pt x="23" y="31"/>
                  </a:lnTo>
                  <a:lnTo>
                    <a:pt x="17" y="31"/>
                  </a:lnTo>
                  <a:lnTo>
                    <a:pt x="11" y="31"/>
                  </a:lnTo>
                  <a:lnTo>
                    <a:pt x="7" y="27"/>
                  </a:lnTo>
                  <a:lnTo>
                    <a:pt x="5" y="23"/>
                  </a:lnTo>
                  <a:lnTo>
                    <a:pt x="3" y="17"/>
                  </a:lnTo>
                  <a:lnTo>
                    <a:pt x="5" y="14"/>
                  </a:lnTo>
                  <a:lnTo>
                    <a:pt x="7" y="8"/>
                  </a:lnTo>
                  <a:lnTo>
                    <a:pt x="11" y="6"/>
                  </a:lnTo>
                  <a:lnTo>
                    <a:pt x="17" y="4"/>
                  </a:lnTo>
                  <a:lnTo>
                    <a:pt x="23" y="6"/>
                  </a:lnTo>
                  <a:lnTo>
                    <a:pt x="26" y="8"/>
                  </a:lnTo>
                  <a:lnTo>
                    <a:pt x="30" y="14"/>
                  </a:lnTo>
                  <a:lnTo>
                    <a:pt x="30" y="17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36" name="Freeform 1331">
              <a:extLst>
                <a:ext uri="{FF2B5EF4-FFF2-40B4-BE49-F238E27FC236}">
                  <a16:creationId xmlns:a16="http://schemas.microsoft.com/office/drawing/2014/main" id="{E4761CE1-F98C-2DA6-9BB9-3829963D29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66" y="2570"/>
              <a:ext cx="31" cy="31"/>
            </a:xfrm>
            <a:custGeom>
              <a:avLst/>
              <a:gdLst>
                <a:gd name="T0" fmla="*/ 31 w 31"/>
                <a:gd name="T1" fmla="*/ 15 h 31"/>
                <a:gd name="T2" fmla="*/ 31 w 31"/>
                <a:gd name="T3" fmla="*/ 10 h 31"/>
                <a:gd name="T4" fmla="*/ 27 w 31"/>
                <a:gd name="T5" fmla="*/ 6 h 31"/>
                <a:gd name="T6" fmla="*/ 22 w 31"/>
                <a:gd name="T7" fmla="*/ 2 h 31"/>
                <a:gd name="T8" fmla="*/ 16 w 31"/>
                <a:gd name="T9" fmla="*/ 0 h 31"/>
                <a:gd name="T10" fmla="*/ 10 w 31"/>
                <a:gd name="T11" fmla="*/ 2 h 31"/>
                <a:gd name="T12" fmla="*/ 6 w 31"/>
                <a:gd name="T13" fmla="*/ 6 h 31"/>
                <a:gd name="T14" fmla="*/ 2 w 31"/>
                <a:gd name="T15" fmla="*/ 10 h 31"/>
                <a:gd name="T16" fmla="*/ 0 w 31"/>
                <a:gd name="T17" fmla="*/ 15 h 31"/>
                <a:gd name="T18" fmla="*/ 2 w 31"/>
                <a:gd name="T19" fmla="*/ 21 h 31"/>
                <a:gd name="T20" fmla="*/ 6 w 31"/>
                <a:gd name="T21" fmla="*/ 27 h 31"/>
                <a:gd name="T22" fmla="*/ 10 w 31"/>
                <a:gd name="T23" fmla="*/ 31 h 31"/>
                <a:gd name="T24" fmla="*/ 16 w 31"/>
                <a:gd name="T25" fmla="*/ 31 h 31"/>
                <a:gd name="T26" fmla="*/ 22 w 31"/>
                <a:gd name="T27" fmla="*/ 31 h 31"/>
                <a:gd name="T28" fmla="*/ 27 w 31"/>
                <a:gd name="T29" fmla="*/ 27 h 31"/>
                <a:gd name="T30" fmla="*/ 31 w 31"/>
                <a:gd name="T31" fmla="*/ 21 h 31"/>
                <a:gd name="T32" fmla="*/ 31 w 31"/>
                <a:gd name="T33" fmla="*/ 15 h 31"/>
                <a:gd name="T34" fmla="*/ 27 w 31"/>
                <a:gd name="T35" fmla="*/ 15 h 31"/>
                <a:gd name="T36" fmla="*/ 27 w 31"/>
                <a:gd name="T37" fmla="*/ 21 h 31"/>
                <a:gd name="T38" fmla="*/ 23 w 31"/>
                <a:gd name="T39" fmla="*/ 25 h 31"/>
                <a:gd name="T40" fmla="*/ 22 w 31"/>
                <a:gd name="T41" fmla="*/ 27 h 31"/>
                <a:gd name="T42" fmla="*/ 16 w 31"/>
                <a:gd name="T43" fmla="*/ 27 h 31"/>
                <a:gd name="T44" fmla="*/ 12 w 31"/>
                <a:gd name="T45" fmla="*/ 27 h 31"/>
                <a:gd name="T46" fmla="*/ 8 w 31"/>
                <a:gd name="T47" fmla="*/ 25 h 31"/>
                <a:gd name="T48" fmla="*/ 6 w 31"/>
                <a:gd name="T49" fmla="*/ 21 h 31"/>
                <a:gd name="T50" fmla="*/ 4 w 31"/>
                <a:gd name="T51" fmla="*/ 15 h 31"/>
                <a:gd name="T52" fmla="*/ 6 w 31"/>
                <a:gd name="T53" fmla="*/ 12 h 31"/>
                <a:gd name="T54" fmla="*/ 8 w 31"/>
                <a:gd name="T55" fmla="*/ 8 h 31"/>
                <a:gd name="T56" fmla="*/ 12 w 31"/>
                <a:gd name="T57" fmla="*/ 6 h 31"/>
                <a:gd name="T58" fmla="*/ 16 w 31"/>
                <a:gd name="T59" fmla="*/ 4 h 31"/>
                <a:gd name="T60" fmla="*/ 22 w 31"/>
                <a:gd name="T61" fmla="*/ 6 h 31"/>
                <a:gd name="T62" fmla="*/ 23 w 31"/>
                <a:gd name="T63" fmla="*/ 8 h 31"/>
                <a:gd name="T64" fmla="*/ 27 w 31"/>
                <a:gd name="T65" fmla="*/ 12 h 31"/>
                <a:gd name="T66" fmla="*/ 27 w 31"/>
                <a:gd name="T67" fmla="*/ 15 h 3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1"/>
                <a:gd name="T103" fmla="*/ 0 h 31"/>
                <a:gd name="T104" fmla="*/ 31 w 31"/>
                <a:gd name="T105" fmla="*/ 31 h 3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1" h="31">
                  <a:moveTo>
                    <a:pt x="31" y="15"/>
                  </a:moveTo>
                  <a:lnTo>
                    <a:pt x="31" y="10"/>
                  </a:lnTo>
                  <a:lnTo>
                    <a:pt x="27" y="6"/>
                  </a:lnTo>
                  <a:lnTo>
                    <a:pt x="22" y="2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5"/>
                  </a:lnTo>
                  <a:lnTo>
                    <a:pt x="2" y="21"/>
                  </a:lnTo>
                  <a:lnTo>
                    <a:pt x="6" y="27"/>
                  </a:lnTo>
                  <a:lnTo>
                    <a:pt x="10" y="31"/>
                  </a:lnTo>
                  <a:lnTo>
                    <a:pt x="16" y="31"/>
                  </a:lnTo>
                  <a:lnTo>
                    <a:pt x="22" y="31"/>
                  </a:lnTo>
                  <a:lnTo>
                    <a:pt x="27" y="27"/>
                  </a:lnTo>
                  <a:lnTo>
                    <a:pt x="31" y="21"/>
                  </a:lnTo>
                  <a:lnTo>
                    <a:pt x="31" y="15"/>
                  </a:lnTo>
                  <a:close/>
                  <a:moveTo>
                    <a:pt x="27" y="15"/>
                  </a:moveTo>
                  <a:lnTo>
                    <a:pt x="27" y="21"/>
                  </a:lnTo>
                  <a:lnTo>
                    <a:pt x="23" y="25"/>
                  </a:lnTo>
                  <a:lnTo>
                    <a:pt x="22" y="27"/>
                  </a:lnTo>
                  <a:lnTo>
                    <a:pt x="16" y="27"/>
                  </a:lnTo>
                  <a:lnTo>
                    <a:pt x="12" y="27"/>
                  </a:lnTo>
                  <a:lnTo>
                    <a:pt x="8" y="25"/>
                  </a:lnTo>
                  <a:lnTo>
                    <a:pt x="6" y="21"/>
                  </a:lnTo>
                  <a:lnTo>
                    <a:pt x="4" y="15"/>
                  </a:lnTo>
                  <a:lnTo>
                    <a:pt x="6" y="12"/>
                  </a:lnTo>
                  <a:lnTo>
                    <a:pt x="8" y="8"/>
                  </a:lnTo>
                  <a:lnTo>
                    <a:pt x="12" y="6"/>
                  </a:lnTo>
                  <a:lnTo>
                    <a:pt x="16" y="4"/>
                  </a:lnTo>
                  <a:lnTo>
                    <a:pt x="22" y="6"/>
                  </a:lnTo>
                  <a:lnTo>
                    <a:pt x="23" y="8"/>
                  </a:lnTo>
                  <a:lnTo>
                    <a:pt x="27" y="12"/>
                  </a:lnTo>
                  <a:lnTo>
                    <a:pt x="27" y="15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37" name="Freeform 1332">
              <a:extLst>
                <a:ext uri="{FF2B5EF4-FFF2-40B4-BE49-F238E27FC236}">
                  <a16:creationId xmlns:a16="http://schemas.microsoft.com/office/drawing/2014/main" id="{7AD4FFB0-133B-E6C6-4AD0-12AAB36004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68" y="2572"/>
              <a:ext cx="27" cy="27"/>
            </a:xfrm>
            <a:custGeom>
              <a:avLst/>
              <a:gdLst>
                <a:gd name="T0" fmla="*/ 27 w 27"/>
                <a:gd name="T1" fmla="*/ 13 h 27"/>
                <a:gd name="T2" fmla="*/ 27 w 27"/>
                <a:gd name="T3" fmla="*/ 10 h 27"/>
                <a:gd name="T4" fmla="*/ 23 w 27"/>
                <a:gd name="T5" fmla="*/ 4 h 27"/>
                <a:gd name="T6" fmla="*/ 20 w 27"/>
                <a:gd name="T7" fmla="*/ 2 h 27"/>
                <a:gd name="T8" fmla="*/ 14 w 27"/>
                <a:gd name="T9" fmla="*/ 0 h 27"/>
                <a:gd name="T10" fmla="*/ 8 w 27"/>
                <a:gd name="T11" fmla="*/ 2 h 27"/>
                <a:gd name="T12" fmla="*/ 4 w 27"/>
                <a:gd name="T13" fmla="*/ 4 h 27"/>
                <a:gd name="T14" fmla="*/ 2 w 27"/>
                <a:gd name="T15" fmla="*/ 10 h 27"/>
                <a:gd name="T16" fmla="*/ 0 w 27"/>
                <a:gd name="T17" fmla="*/ 13 h 27"/>
                <a:gd name="T18" fmla="*/ 2 w 27"/>
                <a:gd name="T19" fmla="*/ 19 h 27"/>
                <a:gd name="T20" fmla="*/ 4 w 27"/>
                <a:gd name="T21" fmla="*/ 23 h 27"/>
                <a:gd name="T22" fmla="*/ 8 w 27"/>
                <a:gd name="T23" fmla="*/ 27 h 27"/>
                <a:gd name="T24" fmla="*/ 14 w 27"/>
                <a:gd name="T25" fmla="*/ 27 h 27"/>
                <a:gd name="T26" fmla="*/ 20 w 27"/>
                <a:gd name="T27" fmla="*/ 27 h 27"/>
                <a:gd name="T28" fmla="*/ 23 w 27"/>
                <a:gd name="T29" fmla="*/ 23 h 27"/>
                <a:gd name="T30" fmla="*/ 27 w 27"/>
                <a:gd name="T31" fmla="*/ 19 h 27"/>
                <a:gd name="T32" fmla="*/ 27 w 27"/>
                <a:gd name="T33" fmla="*/ 13 h 27"/>
                <a:gd name="T34" fmla="*/ 23 w 27"/>
                <a:gd name="T35" fmla="*/ 13 h 27"/>
                <a:gd name="T36" fmla="*/ 23 w 27"/>
                <a:gd name="T37" fmla="*/ 17 h 27"/>
                <a:gd name="T38" fmla="*/ 21 w 27"/>
                <a:gd name="T39" fmla="*/ 21 h 27"/>
                <a:gd name="T40" fmla="*/ 18 w 27"/>
                <a:gd name="T41" fmla="*/ 23 h 27"/>
                <a:gd name="T42" fmla="*/ 14 w 27"/>
                <a:gd name="T43" fmla="*/ 23 h 27"/>
                <a:gd name="T44" fmla="*/ 10 w 27"/>
                <a:gd name="T45" fmla="*/ 23 h 27"/>
                <a:gd name="T46" fmla="*/ 8 w 27"/>
                <a:gd name="T47" fmla="*/ 21 h 27"/>
                <a:gd name="T48" fmla="*/ 6 w 27"/>
                <a:gd name="T49" fmla="*/ 17 h 27"/>
                <a:gd name="T50" fmla="*/ 4 w 27"/>
                <a:gd name="T51" fmla="*/ 13 h 27"/>
                <a:gd name="T52" fmla="*/ 6 w 27"/>
                <a:gd name="T53" fmla="*/ 10 h 27"/>
                <a:gd name="T54" fmla="*/ 8 w 27"/>
                <a:gd name="T55" fmla="*/ 8 h 27"/>
                <a:gd name="T56" fmla="*/ 10 w 27"/>
                <a:gd name="T57" fmla="*/ 6 h 27"/>
                <a:gd name="T58" fmla="*/ 14 w 27"/>
                <a:gd name="T59" fmla="*/ 4 h 27"/>
                <a:gd name="T60" fmla="*/ 18 w 27"/>
                <a:gd name="T61" fmla="*/ 6 h 27"/>
                <a:gd name="T62" fmla="*/ 21 w 27"/>
                <a:gd name="T63" fmla="*/ 8 h 27"/>
                <a:gd name="T64" fmla="*/ 23 w 27"/>
                <a:gd name="T65" fmla="*/ 10 h 27"/>
                <a:gd name="T66" fmla="*/ 23 w 27"/>
                <a:gd name="T67" fmla="*/ 13 h 2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7"/>
                <a:gd name="T103" fmla="*/ 0 h 27"/>
                <a:gd name="T104" fmla="*/ 27 w 27"/>
                <a:gd name="T105" fmla="*/ 27 h 2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7" h="27">
                  <a:moveTo>
                    <a:pt x="27" y="13"/>
                  </a:moveTo>
                  <a:lnTo>
                    <a:pt x="27" y="10"/>
                  </a:lnTo>
                  <a:lnTo>
                    <a:pt x="23" y="4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4" y="23"/>
                  </a:lnTo>
                  <a:lnTo>
                    <a:pt x="8" y="27"/>
                  </a:lnTo>
                  <a:lnTo>
                    <a:pt x="14" y="27"/>
                  </a:lnTo>
                  <a:lnTo>
                    <a:pt x="20" y="27"/>
                  </a:lnTo>
                  <a:lnTo>
                    <a:pt x="23" y="23"/>
                  </a:lnTo>
                  <a:lnTo>
                    <a:pt x="27" y="19"/>
                  </a:lnTo>
                  <a:lnTo>
                    <a:pt x="27" y="13"/>
                  </a:lnTo>
                  <a:close/>
                  <a:moveTo>
                    <a:pt x="23" y="13"/>
                  </a:moveTo>
                  <a:lnTo>
                    <a:pt x="23" y="17"/>
                  </a:lnTo>
                  <a:lnTo>
                    <a:pt x="21" y="21"/>
                  </a:lnTo>
                  <a:lnTo>
                    <a:pt x="18" y="23"/>
                  </a:lnTo>
                  <a:lnTo>
                    <a:pt x="14" y="23"/>
                  </a:lnTo>
                  <a:lnTo>
                    <a:pt x="10" y="23"/>
                  </a:lnTo>
                  <a:lnTo>
                    <a:pt x="8" y="21"/>
                  </a:lnTo>
                  <a:lnTo>
                    <a:pt x="6" y="17"/>
                  </a:lnTo>
                  <a:lnTo>
                    <a:pt x="4" y="13"/>
                  </a:lnTo>
                  <a:lnTo>
                    <a:pt x="6" y="10"/>
                  </a:lnTo>
                  <a:lnTo>
                    <a:pt x="8" y="8"/>
                  </a:lnTo>
                  <a:lnTo>
                    <a:pt x="10" y="6"/>
                  </a:lnTo>
                  <a:lnTo>
                    <a:pt x="14" y="4"/>
                  </a:lnTo>
                  <a:lnTo>
                    <a:pt x="18" y="6"/>
                  </a:lnTo>
                  <a:lnTo>
                    <a:pt x="21" y="8"/>
                  </a:lnTo>
                  <a:lnTo>
                    <a:pt x="23" y="10"/>
                  </a:lnTo>
                  <a:lnTo>
                    <a:pt x="23" y="13"/>
                  </a:lnTo>
                  <a:close/>
                </a:path>
              </a:pathLst>
            </a:custGeom>
            <a:solidFill>
              <a:srgbClr val="F5F5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38" name="Freeform 1333">
              <a:extLst>
                <a:ext uri="{FF2B5EF4-FFF2-40B4-BE49-F238E27FC236}">
                  <a16:creationId xmlns:a16="http://schemas.microsoft.com/office/drawing/2014/main" id="{4D27E0A7-7A19-159A-0CDF-AC7E0058C3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70" y="2574"/>
              <a:ext cx="23" cy="23"/>
            </a:xfrm>
            <a:custGeom>
              <a:avLst/>
              <a:gdLst>
                <a:gd name="T0" fmla="*/ 23 w 23"/>
                <a:gd name="T1" fmla="*/ 11 h 23"/>
                <a:gd name="T2" fmla="*/ 23 w 23"/>
                <a:gd name="T3" fmla="*/ 8 h 23"/>
                <a:gd name="T4" fmla="*/ 19 w 23"/>
                <a:gd name="T5" fmla="*/ 4 h 23"/>
                <a:gd name="T6" fmla="*/ 18 w 23"/>
                <a:gd name="T7" fmla="*/ 2 h 23"/>
                <a:gd name="T8" fmla="*/ 12 w 23"/>
                <a:gd name="T9" fmla="*/ 0 h 23"/>
                <a:gd name="T10" fmla="*/ 8 w 23"/>
                <a:gd name="T11" fmla="*/ 2 h 23"/>
                <a:gd name="T12" fmla="*/ 4 w 23"/>
                <a:gd name="T13" fmla="*/ 4 h 23"/>
                <a:gd name="T14" fmla="*/ 2 w 23"/>
                <a:gd name="T15" fmla="*/ 8 h 23"/>
                <a:gd name="T16" fmla="*/ 0 w 23"/>
                <a:gd name="T17" fmla="*/ 11 h 23"/>
                <a:gd name="T18" fmla="*/ 2 w 23"/>
                <a:gd name="T19" fmla="*/ 17 h 23"/>
                <a:gd name="T20" fmla="*/ 4 w 23"/>
                <a:gd name="T21" fmla="*/ 21 h 23"/>
                <a:gd name="T22" fmla="*/ 8 w 23"/>
                <a:gd name="T23" fmla="*/ 23 h 23"/>
                <a:gd name="T24" fmla="*/ 12 w 23"/>
                <a:gd name="T25" fmla="*/ 23 h 23"/>
                <a:gd name="T26" fmla="*/ 18 w 23"/>
                <a:gd name="T27" fmla="*/ 23 h 23"/>
                <a:gd name="T28" fmla="*/ 19 w 23"/>
                <a:gd name="T29" fmla="*/ 21 h 23"/>
                <a:gd name="T30" fmla="*/ 23 w 23"/>
                <a:gd name="T31" fmla="*/ 17 h 23"/>
                <a:gd name="T32" fmla="*/ 23 w 23"/>
                <a:gd name="T33" fmla="*/ 11 h 23"/>
                <a:gd name="T34" fmla="*/ 19 w 23"/>
                <a:gd name="T35" fmla="*/ 11 h 23"/>
                <a:gd name="T36" fmla="*/ 19 w 23"/>
                <a:gd name="T37" fmla="*/ 15 h 23"/>
                <a:gd name="T38" fmla="*/ 18 w 23"/>
                <a:gd name="T39" fmla="*/ 17 h 23"/>
                <a:gd name="T40" fmla="*/ 16 w 23"/>
                <a:gd name="T41" fmla="*/ 19 h 23"/>
                <a:gd name="T42" fmla="*/ 12 w 23"/>
                <a:gd name="T43" fmla="*/ 19 h 23"/>
                <a:gd name="T44" fmla="*/ 10 w 23"/>
                <a:gd name="T45" fmla="*/ 19 h 23"/>
                <a:gd name="T46" fmla="*/ 6 w 23"/>
                <a:gd name="T47" fmla="*/ 17 h 23"/>
                <a:gd name="T48" fmla="*/ 4 w 23"/>
                <a:gd name="T49" fmla="*/ 15 h 23"/>
                <a:gd name="T50" fmla="*/ 4 w 23"/>
                <a:gd name="T51" fmla="*/ 11 h 23"/>
                <a:gd name="T52" fmla="*/ 4 w 23"/>
                <a:gd name="T53" fmla="*/ 9 h 23"/>
                <a:gd name="T54" fmla="*/ 6 w 23"/>
                <a:gd name="T55" fmla="*/ 6 h 23"/>
                <a:gd name="T56" fmla="*/ 10 w 23"/>
                <a:gd name="T57" fmla="*/ 6 h 23"/>
                <a:gd name="T58" fmla="*/ 12 w 23"/>
                <a:gd name="T59" fmla="*/ 4 h 23"/>
                <a:gd name="T60" fmla="*/ 16 w 23"/>
                <a:gd name="T61" fmla="*/ 6 h 23"/>
                <a:gd name="T62" fmla="*/ 18 w 23"/>
                <a:gd name="T63" fmla="*/ 6 h 23"/>
                <a:gd name="T64" fmla="*/ 19 w 23"/>
                <a:gd name="T65" fmla="*/ 9 h 23"/>
                <a:gd name="T66" fmla="*/ 19 w 23"/>
                <a:gd name="T67" fmla="*/ 11 h 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3"/>
                <a:gd name="T103" fmla="*/ 0 h 23"/>
                <a:gd name="T104" fmla="*/ 23 w 23"/>
                <a:gd name="T105" fmla="*/ 23 h 2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3" h="23">
                  <a:moveTo>
                    <a:pt x="23" y="11"/>
                  </a:moveTo>
                  <a:lnTo>
                    <a:pt x="23" y="8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1"/>
                  </a:lnTo>
                  <a:lnTo>
                    <a:pt x="2" y="17"/>
                  </a:lnTo>
                  <a:lnTo>
                    <a:pt x="4" y="21"/>
                  </a:lnTo>
                  <a:lnTo>
                    <a:pt x="8" y="23"/>
                  </a:lnTo>
                  <a:lnTo>
                    <a:pt x="12" y="23"/>
                  </a:lnTo>
                  <a:lnTo>
                    <a:pt x="18" y="23"/>
                  </a:lnTo>
                  <a:lnTo>
                    <a:pt x="19" y="21"/>
                  </a:lnTo>
                  <a:lnTo>
                    <a:pt x="23" y="17"/>
                  </a:lnTo>
                  <a:lnTo>
                    <a:pt x="23" y="11"/>
                  </a:lnTo>
                  <a:close/>
                  <a:moveTo>
                    <a:pt x="19" y="11"/>
                  </a:moveTo>
                  <a:lnTo>
                    <a:pt x="19" y="15"/>
                  </a:lnTo>
                  <a:lnTo>
                    <a:pt x="18" y="17"/>
                  </a:lnTo>
                  <a:lnTo>
                    <a:pt x="16" y="19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6" y="17"/>
                  </a:lnTo>
                  <a:lnTo>
                    <a:pt x="4" y="15"/>
                  </a:lnTo>
                  <a:lnTo>
                    <a:pt x="4" y="11"/>
                  </a:lnTo>
                  <a:lnTo>
                    <a:pt x="4" y="9"/>
                  </a:lnTo>
                  <a:lnTo>
                    <a:pt x="6" y="6"/>
                  </a:lnTo>
                  <a:lnTo>
                    <a:pt x="10" y="6"/>
                  </a:lnTo>
                  <a:lnTo>
                    <a:pt x="12" y="4"/>
                  </a:lnTo>
                  <a:lnTo>
                    <a:pt x="16" y="6"/>
                  </a:lnTo>
                  <a:lnTo>
                    <a:pt x="18" y="6"/>
                  </a:lnTo>
                  <a:lnTo>
                    <a:pt x="19" y="9"/>
                  </a:lnTo>
                  <a:lnTo>
                    <a:pt x="19" y="11"/>
                  </a:ln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39" name="Freeform 1334">
              <a:extLst>
                <a:ext uri="{FF2B5EF4-FFF2-40B4-BE49-F238E27FC236}">
                  <a16:creationId xmlns:a16="http://schemas.microsoft.com/office/drawing/2014/main" id="{03B8B8FC-CA6E-0167-0FFA-C75B9E3D0D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72" y="2576"/>
              <a:ext cx="19" cy="19"/>
            </a:xfrm>
            <a:custGeom>
              <a:avLst/>
              <a:gdLst>
                <a:gd name="T0" fmla="*/ 19 w 19"/>
                <a:gd name="T1" fmla="*/ 9 h 19"/>
                <a:gd name="T2" fmla="*/ 19 w 19"/>
                <a:gd name="T3" fmla="*/ 6 h 19"/>
                <a:gd name="T4" fmla="*/ 17 w 19"/>
                <a:gd name="T5" fmla="*/ 4 h 19"/>
                <a:gd name="T6" fmla="*/ 14 w 19"/>
                <a:gd name="T7" fmla="*/ 2 h 19"/>
                <a:gd name="T8" fmla="*/ 10 w 19"/>
                <a:gd name="T9" fmla="*/ 0 h 19"/>
                <a:gd name="T10" fmla="*/ 6 w 19"/>
                <a:gd name="T11" fmla="*/ 2 h 19"/>
                <a:gd name="T12" fmla="*/ 4 w 19"/>
                <a:gd name="T13" fmla="*/ 4 h 19"/>
                <a:gd name="T14" fmla="*/ 2 w 19"/>
                <a:gd name="T15" fmla="*/ 6 h 19"/>
                <a:gd name="T16" fmla="*/ 0 w 19"/>
                <a:gd name="T17" fmla="*/ 9 h 19"/>
                <a:gd name="T18" fmla="*/ 2 w 19"/>
                <a:gd name="T19" fmla="*/ 13 h 19"/>
                <a:gd name="T20" fmla="*/ 4 w 19"/>
                <a:gd name="T21" fmla="*/ 17 h 19"/>
                <a:gd name="T22" fmla="*/ 6 w 19"/>
                <a:gd name="T23" fmla="*/ 19 h 19"/>
                <a:gd name="T24" fmla="*/ 10 w 19"/>
                <a:gd name="T25" fmla="*/ 19 h 19"/>
                <a:gd name="T26" fmla="*/ 14 w 19"/>
                <a:gd name="T27" fmla="*/ 19 h 19"/>
                <a:gd name="T28" fmla="*/ 17 w 19"/>
                <a:gd name="T29" fmla="*/ 17 h 19"/>
                <a:gd name="T30" fmla="*/ 19 w 19"/>
                <a:gd name="T31" fmla="*/ 13 h 19"/>
                <a:gd name="T32" fmla="*/ 19 w 19"/>
                <a:gd name="T33" fmla="*/ 9 h 19"/>
                <a:gd name="T34" fmla="*/ 16 w 19"/>
                <a:gd name="T35" fmla="*/ 9 h 19"/>
                <a:gd name="T36" fmla="*/ 14 w 19"/>
                <a:gd name="T37" fmla="*/ 13 h 19"/>
                <a:gd name="T38" fmla="*/ 10 w 19"/>
                <a:gd name="T39" fmla="*/ 15 h 19"/>
                <a:gd name="T40" fmla="*/ 6 w 19"/>
                <a:gd name="T41" fmla="*/ 13 h 19"/>
                <a:gd name="T42" fmla="*/ 4 w 19"/>
                <a:gd name="T43" fmla="*/ 9 h 19"/>
                <a:gd name="T44" fmla="*/ 6 w 19"/>
                <a:gd name="T45" fmla="*/ 6 h 19"/>
                <a:gd name="T46" fmla="*/ 10 w 19"/>
                <a:gd name="T47" fmla="*/ 4 h 19"/>
                <a:gd name="T48" fmla="*/ 14 w 19"/>
                <a:gd name="T49" fmla="*/ 6 h 19"/>
                <a:gd name="T50" fmla="*/ 16 w 19"/>
                <a:gd name="T51" fmla="*/ 9 h 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"/>
                <a:gd name="T79" fmla="*/ 0 h 19"/>
                <a:gd name="T80" fmla="*/ 19 w 19"/>
                <a:gd name="T81" fmla="*/ 19 h 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" h="19">
                  <a:moveTo>
                    <a:pt x="19" y="9"/>
                  </a:moveTo>
                  <a:lnTo>
                    <a:pt x="19" y="6"/>
                  </a:lnTo>
                  <a:lnTo>
                    <a:pt x="17" y="4"/>
                  </a:lnTo>
                  <a:lnTo>
                    <a:pt x="14" y="2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9"/>
                  </a:lnTo>
                  <a:lnTo>
                    <a:pt x="2" y="13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10" y="19"/>
                  </a:lnTo>
                  <a:lnTo>
                    <a:pt x="14" y="19"/>
                  </a:lnTo>
                  <a:lnTo>
                    <a:pt x="17" y="17"/>
                  </a:lnTo>
                  <a:lnTo>
                    <a:pt x="19" y="13"/>
                  </a:lnTo>
                  <a:lnTo>
                    <a:pt x="19" y="9"/>
                  </a:lnTo>
                  <a:close/>
                  <a:moveTo>
                    <a:pt x="16" y="9"/>
                  </a:moveTo>
                  <a:lnTo>
                    <a:pt x="14" y="13"/>
                  </a:lnTo>
                  <a:lnTo>
                    <a:pt x="10" y="15"/>
                  </a:lnTo>
                  <a:lnTo>
                    <a:pt x="6" y="13"/>
                  </a:lnTo>
                  <a:lnTo>
                    <a:pt x="4" y="9"/>
                  </a:lnTo>
                  <a:lnTo>
                    <a:pt x="6" y="6"/>
                  </a:lnTo>
                  <a:lnTo>
                    <a:pt x="10" y="4"/>
                  </a:lnTo>
                  <a:lnTo>
                    <a:pt x="14" y="6"/>
                  </a:lnTo>
                  <a:lnTo>
                    <a:pt x="16" y="9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40" name="Freeform 1335">
              <a:extLst>
                <a:ext uri="{FF2B5EF4-FFF2-40B4-BE49-F238E27FC236}">
                  <a16:creationId xmlns:a16="http://schemas.microsoft.com/office/drawing/2014/main" id="{E24C5D8D-CF33-D442-FE69-41E2631F04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74" y="2578"/>
              <a:ext cx="15" cy="15"/>
            </a:xfrm>
            <a:custGeom>
              <a:avLst/>
              <a:gdLst>
                <a:gd name="T0" fmla="*/ 15 w 15"/>
                <a:gd name="T1" fmla="*/ 7 h 15"/>
                <a:gd name="T2" fmla="*/ 15 w 15"/>
                <a:gd name="T3" fmla="*/ 5 h 15"/>
                <a:gd name="T4" fmla="*/ 14 w 15"/>
                <a:gd name="T5" fmla="*/ 2 h 15"/>
                <a:gd name="T6" fmla="*/ 12 w 15"/>
                <a:gd name="T7" fmla="*/ 2 h 15"/>
                <a:gd name="T8" fmla="*/ 8 w 15"/>
                <a:gd name="T9" fmla="*/ 0 h 15"/>
                <a:gd name="T10" fmla="*/ 6 w 15"/>
                <a:gd name="T11" fmla="*/ 2 h 15"/>
                <a:gd name="T12" fmla="*/ 2 w 15"/>
                <a:gd name="T13" fmla="*/ 2 h 15"/>
                <a:gd name="T14" fmla="*/ 0 w 15"/>
                <a:gd name="T15" fmla="*/ 5 h 15"/>
                <a:gd name="T16" fmla="*/ 0 w 15"/>
                <a:gd name="T17" fmla="*/ 7 h 15"/>
                <a:gd name="T18" fmla="*/ 0 w 15"/>
                <a:gd name="T19" fmla="*/ 11 h 15"/>
                <a:gd name="T20" fmla="*/ 2 w 15"/>
                <a:gd name="T21" fmla="*/ 13 h 15"/>
                <a:gd name="T22" fmla="*/ 6 w 15"/>
                <a:gd name="T23" fmla="*/ 15 h 15"/>
                <a:gd name="T24" fmla="*/ 8 w 15"/>
                <a:gd name="T25" fmla="*/ 15 h 15"/>
                <a:gd name="T26" fmla="*/ 12 w 15"/>
                <a:gd name="T27" fmla="*/ 15 h 15"/>
                <a:gd name="T28" fmla="*/ 14 w 15"/>
                <a:gd name="T29" fmla="*/ 13 h 15"/>
                <a:gd name="T30" fmla="*/ 15 w 15"/>
                <a:gd name="T31" fmla="*/ 11 h 15"/>
                <a:gd name="T32" fmla="*/ 15 w 15"/>
                <a:gd name="T33" fmla="*/ 7 h 15"/>
                <a:gd name="T34" fmla="*/ 12 w 15"/>
                <a:gd name="T35" fmla="*/ 7 h 15"/>
                <a:gd name="T36" fmla="*/ 12 w 15"/>
                <a:gd name="T37" fmla="*/ 11 h 15"/>
                <a:gd name="T38" fmla="*/ 8 w 15"/>
                <a:gd name="T39" fmla="*/ 11 h 15"/>
                <a:gd name="T40" fmla="*/ 6 w 15"/>
                <a:gd name="T41" fmla="*/ 11 h 15"/>
                <a:gd name="T42" fmla="*/ 4 w 15"/>
                <a:gd name="T43" fmla="*/ 7 h 15"/>
                <a:gd name="T44" fmla="*/ 6 w 15"/>
                <a:gd name="T45" fmla="*/ 5 h 15"/>
                <a:gd name="T46" fmla="*/ 8 w 15"/>
                <a:gd name="T47" fmla="*/ 4 h 15"/>
                <a:gd name="T48" fmla="*/ 12 w 15"/>
                <a:gd name="T49" fmla="*/ 5 h 15"/>
                <a:gd name="T50" fmla="*/ 12 w 15"/>
                <a:gd name="T51" fmla="*/ 7 h 1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5"/>
                <a:gd name="T79" fmla="*/ 0 h 15"/>
                <a:gd name="T80" fmla="*/ 15 w 15"/>
                <a:gd name="T81" fmla="*/ 15 h 1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5" h="15">
                  <a:moveTo>
                    <a:pt x="15" y="7"/>
                  </a:moveTo>
                  <a:lnTo>
                    <a:pt x="15" y="5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8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12" y="15"/>
                  </a:lnTo>
                  <a:lnTo>
                    <a:pt x="14" y="13"/>
                  </a:lnTo>
                  <a:lnTo>
                    <a:pt x="15" y="11"/>
                  </a:lnTo>
                  <a:lnTo>
                    <a:pt x="15" y="7"/>
                  </a:lnTo>
                  <a:close/>
                  <a:moveTo>
                    <a:pt x="12" y="7"/>
                  </a:moveTo>
                  <a:lnTo>
                    <a:pt x="12" y="11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4" y="7"/>
                  </a:lnTo>
                  <a:lnTo>
                    <a:pt x="6" y="5"/>
                  </a:lnTo>
                  <a:lnTo>
                    <a:pt x="8" y="4"/>
                  </a:lnTo>
                  <a:lnTo>
                    <a:pt x="12" y="5"/>
                  </a:lnTo>
                  <a:lnTo>
                    <a:pt x="12" y="7"/>
                  </a:lnTo>
                  <a:close/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41" name="Freeform 1336">
              <a:extLst>
                <a:ext uri="{FF2B5EF4-FFF2-40B4-BE49-F238E27FC236}">
                  <a16:creationId xmlns:a16="http://schemas.microsoft.com/office/drawing/2014/main" id="{56F45C35-1477-A50E-313D-A85A66160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580"/>
              <a:ext cx="12" cy="11"/>
            </a:xfrm>
            <a:custGeom>
              <a:avLst/>
              <a:gdLst>
                <a:gd name="T0" fmla="*/ 12 w 12"/>
                <a:gd name="T1" fmla="*/ 5 h 11"/>
                <a:gd name="T2" fmla="*/ 10 w 12"/>
                <a:gd name="T3" fmla="*/ 2 h 11"/>
                <a:gd name="T4" fmla="*/ 6 w 12"/>
                <a:gd name="T5" fmla="*/ 0 h 11"/>
                <a:gd name="T6" fmla="*/ 2 w 12"/>
                <a:gd name="T7" fmla="*/ 2 h 11"/>
                <a:gd name="T8" fmla="*/ 0 w 12"/>
                <a:gd name="T9" fmla="*/ 5 h 11"/>
                <a:gd name="T10" fmla="*/ 2 w 12"/>
                <a:gd name="T11" fmla="*/ 9 h 11"/>
                <a:gd name="T12" fmla="*/ 6 w 12"/>
                <a:gd name="T13" fmla="*/ 11 h 11"/>
                <a:gd name="T14" fmla="*/ 10 w 12"/>
                <a:gd name="T15" fmla="*/ 9 h 11"/>
                <a:gd name="T16" fmla="*/ 12 w 12"/>
                <a:gd name="T17" fmla="*/ 5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11"/>
                <a:gd name="T29" fmla="*/ 12 w 12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11">
                  <a:moveTo>
                    <a:pt x="12" y="5"/>
                  </a:move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2" y="9"/>
                  </a:lnTo>
                  <a:lnTo>
                    <a:pt x="6" y="11"/>
                  </a:lnTo>
                  <a:lnTo>
                    <a:pt x="10" y="9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42" name="Freeform 1337">
              <a:extLst>
                <a:ext uri="{FF2B5EF4-FFF2-40B4-BE49-F238E27FC236}">
                  <a16:creationId xmlns:a16="http://schemas.microsoft.com/office/drawing/2014/main" id="{26F2EDAA-8268-63F2-95E7-A09497B40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" y="2582"/>
              <a:ext cx="8" cy="7"/>
            </a:xfrm>
            <a:custGeom>
              <a:avLst/>
              <a:gdLst>
                <a:gd name="T0" fmla="*/ 8 w 8"/>
                <a:gd name="T1" fmla="*/ 3 h 7"/>
                <a:gd name="T2" fmla="*/ 8 w 8"/>
                <a:gd name="T3" fmla="*/ 1 h 7"/>
                <a:gd name="T4" fmla="*/ 4 w 8"/>
                <a:gd name="T5" fmla="*/ 0 h 7"/>
                <a:gd name="T6" fmla="*/ 2 w 8"/>
                <a:gd name="T7" fmla="*/ 1 h 7"/>
                <a:gd name="T8" fmla="*/ 0 w 8"/>
                <a:gd name="T9" fmla="*/ 3 h 7"/>
                <a:gd name="T10" fmla="*/ 2 w 8"/>
                <a:gd name="T11" fmla="*/ 7 h 7"/>
                <a:gd name="T12" fmla="*/ 4 w 8"/>
                <a:gd name="T13" fmla="*/ 7 h 7"/>
                <a:gd name="T14" fmla="*/ 8 w 8"/>
                <a:gd name="T15" fmla="*/ 7 h 7"/>
                <a:gd name="T16" fmla="*/ 8 w 8"/>
                <a:gd name="T17" fmla="*/ 3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7"/>
                <a:gd name="T29" fmla="*/ 8 w 8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7">
                  <a:moveTo>
                    <a:pt x="8" y="3"/>
                  </a:moveTo>
                  <a:lnTo>
                    <a:pt x="8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2" y="7"/>
                  </a:lnTo>
                  <a:lnTo>
                    <a:pt x="4" y="7"/>
                  </a:lnTo>
                  <a:lnTo>
                    <a:pt x="8" y="7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43" name="Freeform 1338">
              <a:extLst>
                <a:ext uri="{FF2B5EF4-FFF2-40B4-BE49-F238E27FC236}">
                  <a16:creationId xmlns:a16="http://schemas.microsoft.com/office/drawing/2014/main" id="{D0469997-7D54-6B9C-03E1-44A38BEC4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2583"/>
              <a:ext cx="4" cy="4"/>
            </a:xfrm>
            <a:custGeom>
              <a:avLst/>
              <a:gdLst>
                <a:gd name="T0" fmla="*/ 4 w 4"/>
                <a:gd name="T1" fmla="*/ 2 h 4"/>
                <a:gd name="T2" fmla="*/ 4 w 4"/>
                <a:gd name="T3" fmla="*/ 2 h 4"/>
                <a:gd name="T4" fmla="*/ 2 w 4"/>
                <a:gd name="T5" fmla="*/ 0 h 4"/>
                <a:gd name="T6" fmla="*/ 0 w 4"/>
                <a:gd name="T7" fmla="*/ 2 h 4"/>
                <a:gd name="T8" fmla="*/ 0 w 4"/>
                <a:gd name="T9" fmla="*/ 2 h 4"/>
                <a:gd name="T10" fmla="*/ 0 w 4"/>
                <a:gd name="T11" fmla="*/ 4 h 4"/>
                <a:gd name="T12" fmla="*/ 2 w 4"/>
                <a:gd name="T13" fmla="*/ 4 h 4"/>
                <a:gd name="T14" fmla="*/ 4 w 4"/>
                <a:gd name="T15" fmla="*/ 4 h 4"/>
                <a:gd name="T16" fmla="*/ 4 w 4"/>
                <a:gd name="T17" fmla="*/ 2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4"/>
                <a:gd name="T29" fmla="*/ 4 w 4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4">
                  <a:moveTo>
                    <a:pt x="4" y="2"/>
                  </a:moveTo>
                  <a:lnTo>
                    <a:pt x="4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44" name="Freeform 1339">
              <a:extLst>
                <a:ext uri="{FF2B5EF4-FFF2-40B4-BE49-F238E27FC236}">
                  <a16:creationId xmlns:a16="http://schemas.microsoft.com/office/drawing/2014/main" id="{E31D2A9B-A179-D685-432C-5F8282C66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4" y="2587"/>
              <a:ext cx="12" cy="43"/>
            </a:xfrm>
            <a:custGeom>
              <a:avLst/>
              <a:gdLst>
                <a:gd name="T0" fmla="*/ 6 w 12"/>
                <a:gd name="T1" fmla="*/ 43 h 43"/>
                <a:gd name="T2" fmla="*/ 6 w 12"/>
                <a:gd name="T3" fmla="*/ 43 h 43"/>
                <a:gd name="T4" fmla="*/ 10 w 12"/>
                <a:gd name="T5" fmla="*/ 33 h 43"/>
                <a:gd name="T6" fmla="*/ 12 w 12"/>
                <a:gd name="T7" fmla="*/ 21 h 43"/>
                <a:gd name="T8" fmla="*/ 10 w 12"/>
                <a:gd name="T9" fmla="*/ 10 h 43"/>
                <a:gd name="T10" fmla="*/ 10 w 12"/>
                <a:gd name="T11" fmla="*/ 0 h 43"/>
                <a:gd name="T12" fmla="*/ 4 w 12"/>
                <a:gd name="T13" fmla="*/ 0 h 43"/>
                <a:gd name="T14" fmla="*/ 4 w 12"/>
                <a:gd name="T15" fmla="*/ 10 h 43"/>
                <a:gd name="T16" fmla="*/ 4 w 12"/>
                <a:gd name="T17" fmla="*/ 21 h 43"/>
                <a:gd name="T18" fmla="*/ 4 w 12"/>
                <a:gd name="T19" fmla="*/ 31 h 43"/>
                <a:gd name="T20" fmla="*/ 0 w 12"/>
                <a:gd name="T21" fmla="*/ 39 h 43"/>
                <a:gd name="T22" fmla="*/ 0 w 12"/>
                <a:gd name="T23" fmla="*/ 39 h 43"/>
                <a:gd name="T24" fmla="*/ 6 w 12"/>
                <a:gd name="T25" fmla="*/ 43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43"/>
                <a:gd name="T41" fmla="*/ 12 w 12"/>
                <a:gd name="T42" fmla="*/ 43 h 4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43">
                  <a:moveTo>
                    <a:pt x="6" y="43"/>
                  </a:moveTo>
                  <a:lnTo>
                    <a:pt x="6" y="43"/>
                  </a:lnTo>
                  <a:lnTo>
                    <a:pt x="10" y="33"/>
                  </a:lnTo>
                  <a:lnTo>
                    <a:pt x="12" y="21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4" y="0"/>
                  </a:lnTo>
                  <a:lnTo>
                    <a:pt x="4" y="10"/>
                  </a:lnTo>
                  <a:lnTo>
                    <a:pt x="4" y="21"/>
                  </a:lnTo>
                  <a:lnTo>
                    <a:pt x="4" y="31"/>
                  </a:lnTo>
                  <a:lnTo>
                    <a:pt x="0" y="39"/>
                  </a:lnTo>
                  <a:lnTo>
                    <a:pt x="6" y="4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45" name="Freeform 1340">
              <a:extLst>
                <a:ext uri="{FF2B5EF4-FFF2-40B4-BE49-F238E27FC236}">
                  <a16:creationId xmlns:a16="http://schemas.microsoft.com/office/drawing/2014/main" id="{1293D58A-2DF7-5DD6-5466-E51F2C4A2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6" y="2626"/>
              <a:ext cx="54" cy="34"/>
            </a:xfrm>
            <a:custGeom>
              <a:avLst/>
              <a:gdLst>
                <a:gd name="T0" fmla="*/ 0 w 54"/>
                <a:gd name="T1" fmla="*/ 34 h 34"/>
                <a:gd name="T2" fmla="*/ 0 w 54"/>
                <a:gd name="T3" fmla="*/ 34 h 34"/>
                <a:gd name="T4" fmla="*/ 16 w 54"/>
                <a:gd name="T5" fmla="*/ 32 h 34"/>
                <a:gd name="T6" fmla="*/ 31 w 54"/>
                <a:gd name="T7" fmla="*/ 25 h 34"/>
                <a:gd name="T8" fmla="*/ 37 w 54"/>
                <a:gd name="T9" fmla="*/ 21 h 34"/>
                <a:gd name="T10" fmla="*/ 44 w 54"/>
                <a:gd name="T11" fmla="*/ 15 h 34"/>
                <a:gd name="T12" fmla="*/ 50 w 54"/>
                <a:gd name="T13" fmla="*/ 9 h 34"/>
                <a:gd name="T14" fmla="*/ 54 w 54"/>
                <a:gd name="T15" fmla="*/ 4 h 34"/>
                <a:gd name="T16" fmla="*/ 48 w 54"/>
                <a:gd name="T17" fmla="*/ 0 h 34"/>
                <a:gd name="T18" fmla="*/ 44 w 54"/>
                <a:gd name="T19" fmla="*/ 5 h 34"/>
                <a:gd name="T20" fmla="*/ 39 w 54"/>
                <a:gd name="T21" fmla="*/ 11 h 34"/>
                <a:gd name="T22" fmla="*/ 33 w 54"/>
                <a:gd name="T23" fmla="*/ 15 h 34"/>
                <a:gd name="T24" fmla="*/ 27 w 54"/>
                <a:gd name="T25" fmla="*/ 19 h 34"/>
                <a:gd name="T26" fmla="*/ 14 w 54"/>
                <a:gd name="T27" fmla="*/ 25 h 34"/>
                <a:gd name="T28" fmla="*/ 0 w 54"/>
                <a:gd name="T29" fmla="*/ 27 h 34"/>
                <a:gd name="T30" fmla="*/ 0 w 54"/>
                <a:gd name="T31" fmla="*/ 27 h 34"/>
                <a:gd name="T32" fmla="*/ 0 w 54"/>
                <a:gd name="T33" fmla="*/ 34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34"/>
                <a:gd name="T53" fmla="*/ 54 w 54"/>
                <a:gd name="T54" fmla="*/ 34 h 3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34">
                  <a:moveTo>
                    <a:pt x="0" y="34"/>
                  </a:moveTo>
                  <a:lnTo>
                    <a:pt x="0" y="34"/>
                  </a:lnTo>
                  <a:lnTo>
                    <a:pt x="16" y="32"/>
                  </a:lnTo>
                  <a:lnTo>
                    <a:pt x="31" y="25"/>
                  </a:lnTo>
                  <a:lnTo>
                    <a:pt x="37" y="21"/>
                  </a:lnTo>
                  <a:lnTo>
                    <a:pt x="44" y="15"/>
                  </a:lnTo>
                  <a:lnTo>
                    <a:pt x="50" y="9"/>
                  </a:lnTo>
                  <a:lnTo>
                    <a:pt x="54" y="4"/>
                  </a:lnTo>
                  <a:lnTo>
                    <a:pt x="48" y="0"/>
                  </a:lnTo>
                  <a:lnTo>
                    <a:pt x="44" y="5"/>
                  </a:lnTo>
                  <a:lnTo>
                    <a:pt x="39" y="11"/>
                  </a:lnTo>
                  <a:lnTo>
                    <a:pt x="33" y="15"/>
                  </a:lnTo>
                  <a:lnTo>
                    <a:pt x="27" y="19"/>
                  </a:lnTo>
                  <a:lnTo>
                    <a:pt x="14" y="25"/>
                  </a:lnTo>
                  <a:lnTo>
                    <a:pt x="0" y="27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46" name="Freeform 1341">
              <a:extLst>
                <a:ext uri="{FF2B5EF4-FFF2-40B4-BE49-F238E27FC236}">
                  <a16:creationId xmlns:a16="http://schemas.microsoft.com/office/drawing/2014/main" id="{577D8193-F226-501A-C1F6-261AB92F0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2653"/>
              <a:ext cx="94" cy="44"/>
            </a:xfrm>
            <a:custGeom>
              <a:avLst/>
              <a:gdLst>
                <a:gd name="T0" fmla="*/ 0 w 94"/>
                <a:gd name="T1" fmla="*/ 40 h 44"/>
                <a:gd name="T2" fmla="*/ 0 w 94"/>
                <a:gd name="T3" fmla="*/ 40 h 44"/>
                <a:gd name="T4" fmla="*/ 8 w 94"/>
                <a:gd name="T5" fmla="*/ 42 h 44"/>
                <a:gd name="T6" fmla="*/ 14 w 94"/>
                <a:gd name="T7" fmla="*/ 44 h 44"/>
                <a:gd name="T8" fmla="*/ 21 w 94"/>
                <a:gd name="T9" fmla="*/ 42 h 44"/>
                <a:gd name="T10" fmla="*/ 27 w 94"/>
                <a:gd name="T11" fmla="*/ 40 h 44"/>
                <a:gd name="T12" fmla="*/ 39 w 94"/>
                <a:gd name="T13" fmla="*/ 36 h 44"/>
                <a:gd name="T14" fmla="*/ 50 w 94"/>
                <a:gd name="T15" fmla="*/ 28 h 44"/>
                <a:gd name="T16" fmla="*/ 62 w 94"/>
                <a:gd name="T17" fmla="*/ 21 h 44"/>
                <a:gd name="T18" fmla="*/ 73 w 94"/>
                <a:gd name="T19" fmla="*/ 15 h 44"/>
                <a:gd name="T20" fmla="*/ 83 w 94"/>
                <a:gd name="T21" fmla="*/ 9 h 44"/>
                <a:gd name="T22" fmla="*/ 94 w 94"/>
                <a:gd name="T23" fmla="*/ 7 h 44"/>
                <a:gd name="T24" fmla="*/ 94 w 94"/>
                <a:gd name="T25" fmla="*/ 0 h 44"/>
                <a:gd name="T26" fmla="*/ 81 w 94"/>
                <a:gd name="T27" fmla="*/ 3 h 44"/>
                <a:gd name="T28" fmla="*/ 69 w 94"/>
                <a:gd name="T29" fmla="*/ 9 h 44"/>
                <a:gd name="T30" fmla="*/ 58 w 94"/>
                <a:gd name="T31" fmla="*/ 15 h 44"/>
                <a:gd name="T32" fmla="*/ 46 w 94"/>
                <a:gd name="T33" fmla="*/ 23 h 44"/>
                <a:gd name="T34" fmla="*/ 37 w 94"/>
                <a:gd name="T35" fmla="*/ 30 h 44"/>
                <a:gd name="T36" fmla="*/ 25 w 94"/>
                <a:gd name="T37" fmla="*/ 34 h 44"/>
                <a:gd name="T38" fmla="*/ 19 w 94"/>
                <a:gd name="T39" fmla="*/ 36 h 44"/>
                <a:gd name="T40" fmla="*/ 14 w 94"/>
                <a:gd name="T41" fmla="*/ 36 h 44"/>
                <a:gd name="T42" fmla="*/ 10 w 94"/>
                <a:gd name="T43" fmla="*/ 36 h 44"/>
                <a:gd name="T44" fmla="*/ 4 w 94"/>
                <a:gd name="T45" fmla="*/ 34 h 44"/>
                <a:gd name="T46" fmla="*/ 4 w 94"/>
                <a:gd name="T47" fmla="*/ 34 h 44"/>
                <a:gd name="T48" fmla="*/ 0 w 94"/>
                <a:gd name="T49" fmla="*/ 40 h 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4"/>
                <a:gd name="T76" fmla="*/ 0 h 44"/>
                <a:gd name="T77" fmla="*/ 94 w 94"/>
                <a:gd name="T78" fmla="*/ 44 h 4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4" h="44">
                  <a:moveTo>
                    <a:pt x="0" y="40"/>
                  </a:moveTo>
                  <a:lnTo>
                    <a:pt x="0" y="40"/>
                  </a:lnTo>
                  <a:lnTo>
                    <a:pt x="8" y="42"/>
                  </a:lnTo>
                  <a:lnTo>
                    <a:pt x="14" y="44"/>
                  </a:lnTo>
                  <a:lnTo>
                    <a:pt x="21" y="42"/>
                  </a:lnTo>
                  <a:lnTo>
                    <a:pt x="27" y="40"/>
                  </a:lnTo>
                  <a:lnTo>
                    <a:pt x="39" y="36"/>
                  </a:lnTo>
                  <a:lnTo>
                    <a:pt x="50" y="28"/>
                  </a:lnTo>
                  <a:lnTo>
                    <a:pt x="62" y="21"/>
                  </a:lnTo>
                  <a:lnTo>
                    <a:pt x="73" y="15"/>
                  </a:lnTo>
                  <a:lnTo>
                    <a:pt x="83" y="9"/>
                  </a:lnTo>
                  <a:lnTo>
                    <a:pt x="94" y="7"/>
                  </a:lnTo>
                  <a:lnTo>
                    <a:pt x="94" y="0"/>
                  </a:lnTo>
                  <a:lnTo>
                    <a:pt x="81" y="3"/>
                  </a:lnTo>
                  <a:lnTo>
                    <a:pt x="69" y="9"/>
                  </a:lnTo>
                  <a:lnTo>
                    <a:pt x="58" y="15"/>
                  </a:lnTo>
                  <a:lnTo>
                    <a:pt x="46" y="23"/>
                  </a:lnTo>
                  <a:lnTo>
                    <a:pt x="37" y="30"/>
                  </a:lnTo>
                  <a:lnTo>
                    <a:pt x="25" y="34"/>
                  </a:lnTo>
                  <a:lnTo>
                    <a:pt x="19" y="36"/>
                  </a:lnTo>
                  <a:lnTo>
                    <a:pt x="14" y="36"/>
                  </a:lnTo>
                  <a:lnTo>
                    <a:pt x="10" y="36"/>
                  </a:lnTo>
                  <a:lnTo>
                    <a:pt x="4" y="34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47" name="Freeform 1342">
              <a:extLst>
                <a:ext uri="{FF2B5EF4-FFF2-40B4-BE49-F238E27FC236}">
                  <a16:creationId xmlns:a16="http://schemas.microsoft.com/office/drawing/2014/main" id="{26597ACE-CDE5-8349-F52C-513C7609B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" y="2683"/>
              <a:ext cx="27" cy="10"/>
            </a:xfrm>
            <a:custGeom>
              <a:avLst/>
              <a:gdLst>
                <a:gd name="T0" fmla="*/ 2 w 27"/>
                <a:gd name="T1" fmla="*/ 8 h 10"/>
                <a:gd name="T2" fmla="*/ 2 w 27"/>
                <a:gd name="T3" fmla="*/ 8 h 10"/>
                <a:gd name="T4" fmla="*/ 14 w 27"/>
                <a:gd name="T5" fmla="*/ 8 h 10"/>
                <a:gd name="T6" fmla="*/ 23 w 27"/>
                <a:gd name="T7" fmla="*/ 10 h 10"/>
                <a:gd name="T8" fmla="*/ 27 w 27"/>
                <a:gd name="T9" fmla="*/ 4 h 10"/>
                <a:gd name="T10" fmla="*/ 14 w 27"/>
                <a:gd name="T11" fmla="*/ 0 h 10"/>
                <a:gd name="T12" fmla="*/ 0 w 27"/>
                <a:gd name="T13" fmla="*/ 2 h 10"/>
                <a:gd name="T14" fmla="*/ 0 w 27"/>
                <a:gd name="T15" fmla="*/ 2 h 10"/>
                <a:gd name="T16" fmla="*/ 2 w 27"/>
                <a:gd name="T17" fmla="*/ 8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7"/>
                <a:gd name="T28" fmla="*/ 0 h 10"/>
                <a:gd name="T29" fmla="*/ 27 w 27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7" h="10">
                  <a:moveTo>
                    <a:pt x="2" y="8"/>
                  </a:moveTo>
                  <a:lnTo>
                    <a:pt x="2" y="8"/>
                  </a:lnTo>
                  <a:lnTo>
                    <a:pt x="14" y="8"/>
                  </a:lnTo>
                  <a:lnTo>
                    <a:pt x="23" y="10"/>
                  </a:lnTo>
                  <a:lnTo>
                    <a:pt x="27" y="4"/>
                  </a:lnTo>
                  <a:lnTo>
                    <a:pt x="14" y="0"/>
                  </a:lnTo>
                  <a:lnTo>
                    <a:pt x="0" y="2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48" name="Freeform 1343">
              <a:extLst>
                <a:ext uri="{FF2B5EF4-FFF2-40B4-BE49-F238E27FC236}">
                  <a16:creationId xmlns:a16="http://schemas.microsoft.com/office/drawing/2014/main" id="{320FE056-51D8-EE36-B7F1-A5B9270E9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2668"/>
              <a:ext cx="38" cy="23"/>
            </a:xfrm>
            <a:custGeom>
              <a:avLst/>
              <a:gdLst>
                <a:gd name="T0" fmla="*/ 0 w 38"/>
                <a:gd name="T1" fmla="*/ 8 h 23"/>
                <a:gd name="T2" fmla="*/ 0 w 38"/>
                <a:gd name="T3" fmla="*/ 8 h 23"/>
                <a:gd name="T4" fmla="*/ 7 w 38"/>
                <a:gd name="T5" fmla="*/ 11 h 23"/>
                <a:gd name="T6" fmla="*/ 17 w 38"/>
                <a:gd name="T7" fmla="*/ 17 h 23"/>
                <a:gd name="T8" fmla="*/ 27 w 38"/>
                <a:gd name="T9" fmla="*/ 23 h 23"/>
                <a:gd name="T10" fmla="*/ 38 w 38"/>
                <a:gd name="T11" fmla="*/ 23 h 23"/>
                <a:gd name="T12" fmla="*/ 36 w 38"/>
                <a:gd name="T13" fmla="*/ 17 h 23"/>
                <a:gd name="T14" fmla="*/ 29 w 38"/>
                <a:gd name="T15" fmla="*/ 15 h 23"/>
                <a:gd name="T16" fmla="*/ 21 w 38"/>
                <a:gd name="T17" fmla="*/ 11 h 23"/>
                <a:gd name="T18" fmla="*/ 11 w 38"/>
                <a:gd name="T19" fmla="*/ 6 h 23"/>
                <a:gd name="T20" fmla="*/ 2 w 38"/>
                <a:gd name="T21" fmla="*/ 0 h 23"/>
                <a:gd name="T22" fmla="*/ 2 w 38"/>
                <a:gd name="T23" fmla="*/ 0 h 23"/>
                <a:gd name="T24" fmla="*/ 0 w 38"/>
                <a:gd name="T25" fmla="*/ 8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23"/>
                <a:gd name="T41" fmla="*/ 38 w 38"/>
                <a:gd name="T42" fmla="*/ 23 h 2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23">
                  <a:moveTo>
                    <a:pt x="0" y="8"/>
                  </a:moveTo>
                  <a:lnTo>
                    <a:pt x="0" y="8"/>
                  </a:lnTo>
                  <a:lnTo>
                    <a:pt x="7" y="11"/>
                  </a:lnTo>
                  <a:lnTo>
                    <a:pt x="17" y="17"/>
                  </a:lnTo>
                  <a:lnTo>
                    <a:pt x="27" y="23"/>
                  </a:lnTo>
                  <a:lnTo>
                    <a:pt x="38" y="23"/>
                  </a:lnTo>
                  <a:lnTo>
                    <a:pt x="36" y="17"/>
                  </a:lnTo>
                  <a:lnTo>
                    <a:pt x="29" y="15"/>
                  </a:lnTo>
                  <a:lnTo>
                    <a:pt x="21" y="11"/>
                  </a:lnTo>
                  <a:lnTo>
                    <a:pt x="11" y="6"/>
                  </a:lnTo>
                  <a:lnTo>
                    <a:pt x="2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49" name="Freeform 1344">
              <a:extLst>
                <a:ext uri="{FF2B5EF4-FFF2-40B4-BE49-F238E27FC236}">
                  <a16:creationId xmlns:a16="http://schemas.microsoft.com/office/drawing/2014/main" id="{61F8FE55-53D9-15F4-CA60-70809CE3A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2666"/>
              <a:ext cx="23" cy="10"/>
            </a:xfrm>
            <a:custGeom>
              <a:avLst/>
              <a:gdLst>
                <a:gd name="T0" fmla="*/ 0 w 23"/>
                <a:gd name="T1" fmla="*/ 6 h 10"/>
                <a:gd name="T2" fmla="*/ 0 w 23"/>
                <a:gd name="T3" fmla="*/ 6 h 10"/>
                <a:gd name="T4" fmla="*/ 9 w 23"/>
                <a:gd name="T5" fmla="*/ 8 h 10"/>
                <a:gd name="T6" fmla="*/ 21 w 23"/>
                <a:gd name="T7" fmla="*/ 10 h 10"/>
                <a:gd name="T8" fmla="*/ 23 w 23"/>
                <a:gd name="T9" fmla="*/ 2 h 10"/>
                <a:gd name="T10" fmla="*/ 11 w 23"/>
                <a:gd name="T11" fmla="*/ 2 h 10"/>
                <a:gd name="T12" fmla="*/ 2 w 23"/>
                <a:gd name="T13" fmla="*/ 0 h 10"/>
                <a:gd name="T14" fmla="*/ 2 w 23"/>
                <a:gd name="T15" fmla="*/ 0 h 10"/>
                <a:gd name="T16" fmla="*/ 0 w 23"/>
                <a:gd name="T17" fmla="*/ 6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10"/>
                <a:gd name="T29" fmla="*/ 23 w 23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10">
                  <a:moveTo>
                    <a:pt x="0" y="6"/>
                  </a:moveTo>
                  <a:lnTo>
                    <a:pt x="0" y="6"/>
                  </a:lnTo>
                  <a:lnTo>
                    <a:pt x="9" y="8"/>
                  </a:lnTo>
                  <a:lnTo>
                    <a:pt x="21" y="10"/>
                  </a:lnTo>
                  <a:lnTo>
                    <a:pt x="23" y="2"/>
                  </a:lnTo>
                  <a:lnTo>
                    <a:pt x="11" y="2"/>
                  </a:lnTo>
                  <a:lnTo>
                    <a:pt x="2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50" name="Freeform 1345">
              <a:extLst>
                <a:ext uri="{FF2B5EF4-FFF2-40B4-BE49-F238E27FC236}">
                  <a16:creationId xmlns:a16="http://schemas.microsoft.com/office/drawing/2014/main" id="{45D726AC-E464-B3A5-9FE3-7AEFE3C2D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" y="2628"/>
              <a:ext cx="35" cy="44"/>
            </a:xfrm>
            <a:custGeom>
              <a:avLst/>
              <a:gdLst>
                <a:gd name="T0" fmla="*/ 0 w 35"/>
                <a:gd name="T1" fmla="*/ 3 h 44"/>
                <a:gd name="T2" fmla="*/ 0 w 35"/>
                <a:gd name="T3" fmla="*/ 3 h 44"/>
                <a:gd name="T4" fmla="*/ 6 w 35"/>
                <a:gd name="T5" fmla="*/ 15 h 44"/>
                <a:gd name="T6" fmla="*/ 12 w 35"/>
                <a:gd name="T7" fmla="*/ 25 h 44"/>
                <a:gd name="T8" fmla="*/ 15 w 35"/>
                <a:gd name="T9" fmla="*/ 30 h 44"/>
                <a:gd name="T10" fmla="*/ 19 w 35"/>
                <a:gd name="T11" fmla="*/ 34 h 44"/>
                <a:gd name="T12" fmla="*/ 25 w 35"/>
                <a:gd name="T13" fmla="*/ 40 h 44"/>
                <a:gd name="T14" fmla="*/ 33 w 35"/>
                <a:gd name="T15" fmla="*/ 44 h 44"/>
                <a:gd name="T16" fmla="*/ 35 w 35"/>
                <a:gd name="T17" fmla="*/ 38 h 44"/>
                <a:gd name="T18" fmla="*/ 29 w 35"/>
                <a:gd name="T19" fmla="*/ 34 h 44"/>
                <a:gd name="T20" fmla="*/ 23 w 35"/>
                <a:gd name="T21" fmla="*/ 30 h 44"/>
                <a:gd name="T22" fmla="*/ 19 w 35"/>
                <a:gd name="T23" fmla="*/ 27 h 44"/>
                <a:gd name="T24" fmla="*/ 17 w 35"/>
                <a:gd name="T25" fmla="*/ 23 h 44"/>
                <a:gd name="T26" fmla="*/ 13 w 35"/>
                <a:gd name="T27" fmla="*/ 11 h 44"/>
                <a:gd name="T28" fmla="*/ 6 w 35"/>
                <a:gd name="T29" fmla="*/ 0 h 44"/>
                <a:gd name="T30" fmla="*/ 6 w 35"/>
                <a:gd name="T31" fmla="*/ 0 h 44"/>
                <a:gd name="T32" fmla="*/ 0 w 35"/>
                <a:gd name="T33" fmla="*/ 3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44"/>
                <a:gd name="T53" fmla="*/ 35 w 35"/>
                <a:gd name="T54" fmla="*/ 44 h 4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44">
                  <a:moveTo>
                    <a:pt x="0" y="3"/>
                  </a:moveTo>
                  <a:lnTo>
                    <a:pt x="0" y="3"/>
                  </a:lnTo>
                  <a:lnTo>
                    <a:pt x="6" y="15"/>
                  </a:lnTo>
                  <a:lnTo>
                    <a:pt x="12" y="25"/>
                  </a:lnTo>
                  <a:lnTo>
                    <a:pt x="15" y="30"/>
                  </a:lnTo>
                  <a:lnTo>
                    <a:pt x="19" y="34"/>
                  </a:lnTo>
                  <a:lnTo>
                    <a:pt x="25" y="40"/>
                  </a:lnTo>
                  <a:lnTo>
                    <a:pt x="33" y="44"/>
                  </a:lnTo>
                  <a:lnTo>
                    <a:pt x="35" y="38"/>
                  </a:lnTo>
                  <a:lnTo>
                    <a:pt x="29" y="34"/>
                  </a:lnTo>
                  <a:lnTo>
                    <a:pt x="23" y="30"/>
                  </a:lnTo>
                  <a:lnTo>
                    <a:pt x="19" y="27"/>
                  </a:lnTo>
                  <a:lnTo>
                    <a:pt x="17" y="23"/>
                  </a:lnTo>
                  <a:lnTo>
                    <a:pt x="13" y="11"/>
                  </a:lnTo>
                  <a:lnTo>
                    <a:pt x="6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51" name="Freeform 1346">
              <a:extLst>
                <a:ext uri="{FF2B5EF4-FFF2-40B4-BE49-F238E27FC236}">
                  <a16:creationId xmlns:a16="http://schemas.microsoft.com/office/drawing/2014/main" id="{F782A098-7333-3C29-0F99-5EC7F881B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2589"/>
              <a:ext cx="37" cy="42"/>
            </a:xfrm>
            <a:custGeom>
              <a:avLst/>
              <a:gdLst>
                <a:gd name="T0" fmla="*/ 0 w 37"/>
                <a:gd name="T1" fmla="*/ 0 h 42"/>
                <a:gd name="T2" fmla="*/ 0 w 37"/>
                <a:gd name="T3" fmla="*/ 0 h 42"/>
                <a:gd name="T4" fmla="*/ 0 w 37"/>
                <a:gd name="T5" fmla="*/ 6 h 42"/>
                <a:gd name="T6" fmla="*/ 4 w 37"/>
                <a:gd name="T7" fmla="*/ 14 h 42"/>
                <a:gd name="T8" fmla="*/ 8 w 37"/>
                <a:gd name="T9" fmla="*/ 18 h 42"/>
                <a:gd name="T10" fmla="*/ 14 w 37"/>
                <a:gd name="T11" fmla="*/ 23 h 42"/>
                <a:gd name="T12" fmla="*/ 23 w 37"/>
                <a:gd name="T13" fmla="*/ 33 h 42"/>
                <a:gd name="T14" fmla="*/ 31 w 37"/>
                <a:gd name="T15" fmla="*/ 42 h 42"/>
                <a:gd name="T16" fmla="*/ 37 w 37"/>
                <a:gd name="T17" fmla="*/ 39 h 42"/>
                <a:gd name="T18" fmla="*/ 27 w 37"/>
                <a:gd name="T19" fmla="*/ 27 h 42"/>
                <a:gd name="T20" fmla="*/ 18 w 37"/>
                <a:gd name="T21" fmla="*/ 18 h 42"/>
                <a:gd name="T22" fmla="*/ 14 w 37"/>
                <a:gd name="T23" fmla="*/ 14 h 42"/>
                <a:gd name="T24" fmla="*/ 10 w 37"/>
                <a:gd name="T25" fmla="*/ 10 h 42"/>
                <a:gd name="T26" fmla="*/ 8 w 37"/>
                <a:gd name="T27" fmla="*/ 4 h 42"/>
                <a:gd name="T28" fmla="*/ 6 w 37"/>
                <a:gd name="T29" fmla="*/ 0 h 42"/>
                <a:gd name="T30" fmla="*/ 6 w 37"/>
                <a:gd name="T31" fmla="*/ 0 h 42"/>
                <a:gd name="T32" fmla="*/ 0 w 37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42"/>
                <a:gd name="T53" fmla="*/ 37 w 37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42"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4" y="14"/>
                  </a:lnTo>
                  <a:lnTo>
                    <a:pt x="8" y="18"/>
                  </a:lnTo>
                  <a:lnTo>
                    <a:pt x="14" y="23"/>
                  </a:lnTo>
                  <a:lnTo>
                    <a:pt x="23" y="33"/>
                  </a:lnTo>
                  <a:lnTo>
                    <a:pt x="31" y="42"/>
                  </a:lnTo>
                  <a:lnTo>
                    <a:pt x="37" y="39"/>
                  </a:lnTo>
                  <a:lnTo>
                    <a:pt x="27" y="27"/>
                  </a:lnTo>
                  <a:lnTo>
                    <a:pt x="18" y="18"/>
                  </a:lnTo>
                  <a:lnTo>
                    <a:pt x="14" y="14"/>
                  </a:lnTo>
                  <a:lnTo>
                    <a:pt x="10" y="10"/>
                  </a:lnTo>
                  <a:lnTo>
                    <a:pt x="8" y="4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52" name="Freeform 1347">
              <a:extLst>
                <a:ext uri="{FF2B5EF4-FFF2-40B4-BE49-F238E27FC236}">
                  <a16:creationId xmlns:a16="http://schemas.microsoft.com/office/drawing/2014/main" id="{E5759E9E-0AC9-8F77-1BD3-60F5FBD8D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2541"/>
              <a:ext cx="25" cy="48"/>
            </a:xfrm>
            <a:custGeom>
              <a:avLst/>
              <a:gdLst>
                <a:gd name="T0" fmla="*/ 19 w 25"/>
                <a:gd name="T1" fmla="*/ 0 h 48"/>
                <a:gd name="T2" fmla="*/ 19 w 25"/>
                <a:gd name="T3" fmla="*/ 0 h 48"/>
                <a:gd name="T4" fmla="*/ 14 w 25"/>
                <a:gd name="T5" fmla="*/ 12 h 48"/>
                <a:gd name="T6" fmla="*/ 8 w 25"/>
                <a:gd name="T7" fmla="*/ 23 h 48"/>
                <a:gd name="T8" fmla="*/ 2 w 25"/>
                <a:gd name="T9" fmla="*/ 35 h 48"/>
                <a:gd name="T10" fmla="*/ 0 w 25"/>
                <a:gd name="T11" fmla="*/ 48 h 48"/>
                <a:gd name="T12" fmla="*/ 6 w 25"/>
                <a:gd name="T13" fmla="*/ 48 h 48"/>
                <a:gd name="T14" fmla="*/ 8 w 25"/>
                <a:gd name="T15" fmla="*/ 37 h 48"/>
                <a:gd name="T16" fmla="*/ 14 w 25"/>
                <a:gd name="T17" fmla="*/ 25 h 48"/>
                <a:gd name="T18" fmla="*/ 19 w 25"/>
                <a:gd name="T19" fmla="*/ 14 h 48"/>
                <a:gd name="T20" fmla="*/ 25 w 25"/>
                <a:gd name="T21" fmla="*/ 4 h 48"/>
                <a:gd name="T22" fmla="*/ 25 w 25"/>
                <a:gd name="T23" fmla="*/ 4 h 48"/>
                <a:gd name="T24" fmla="*/ 19 w 25"/>
                <a:gd name="T25" fmla="*/ 0 h 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5"/>
                <a:gd name="T40" fmla="*/ 0 h 48"/>
                <a:gd name="T41" fmla="*/ 25 w 25"/>
                <a:gd name="T42" fmla="*/ 48 h 4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5" h="48">
                  <a:moveTo>
                    <a:pt x="19" y="0"/>
                  </a:moveTo>
                  <a:lnTo>
                    <a:pt x="19" y="0"/>
                  </a:lnTo>
                  <a:lnTo>
                    <a:pt x="14" y="12"/>
                  </a:lnTo>
                  <a:lnTo>
                    <a:pt x="8" y="23"/>
                  </a:lnTo>
                  <a:lnTo>
                    <a:pt x="2" y="35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8" y="37"/>
                  </a:lnTo>
                  <a:lnTo>
                    <a:pt x="14" y="25"/>
                  </a:lnTo>
                  <a:lnTo>
                    <a:pt x="19" y="14"/>
                  </a:lnTo>
                  <a:lnTo>
                    <a:pt x="25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53" name="Freeform 1348">
              <a:extLst>
                <a:ext uri="{FF2B5EF4-FFF2-40B4-BE49-F238E27FC236}">
                  <a16:creationId xmlns:a16="http://schemas.microsoft.com/office/drawing/2014/main" id="{EB11F169-5E4A-C4C7-B871-BF6C8DD1F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2526"/>
              <a:ext cx="35" cy="19"/>
            </a:xfrm>
            <a:custGeom>
              <a:avLst/>
              <a:gdLst>
                <a:gd name="T0" fmla="*/ 29 w 35"/>
                <a:gd name="T1" fmla="*/ 0 h 19"/>
                <a:gd name="T2" fmla="*/ 29 w 35"/>
                <a:gd name="T3" fmla="*/ 0 h 19"/>
                <a:gd name="T4" fmla="*/ 16 w 35"/>
                <a:gd name="T5" fmla="*/ 6 h 19"/>
                <a:gd name="T6" fmla="*/ 0 w 35"/>
                <a:gd name="T7" fmla="*/ 15 h 19"/>
                <a:gd name="T8" fmla="*/ 6 w 35"/>
                <a:gd name="T9" fmla="*/ 19 h 19"/>
                <a:gd name="T10" fmla="*/ 18 w 35"/>
                <a:gd name="T11" fmla="*/ 11 h 19"/>
                <a:gd name="T12" fmla="*/ 35 w 35"/>
                <a:gd name="T13" fmla="*/ 6 h 19"/>
                <a:gd name="T14" fmla="*/ 35 w 35"/>
                <a:gd name="T15" fmla="*/ 6 h 19"/>
                <a:gd name="T16" fmla="*/ 29 w 35"/>
                <a:gd name="T17" fmla="*/ 0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19"/>
                <a:gd name="T29" fmla="*/ 35 w 35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19">
                  <a:moveTo>
                    <a:pt x="29" y="0"/>
                  </a:moveTo>
                  <a:lnTo>
                    <a:pt x="29" y="0"/>
                  </a:lnTo>
                  <a:lnTo>
                    <a:pt x="16" y="6"/>
                  </a:lnTo>
                  <a:lnTo>
                    <a:pt x="0" y="15"/>
                  </a:lnTo>
                  <a:lnTo>
                    <a:pt x="6" y="19"/>
                  </a:lnTo>
                  <a:lnTo>
                    <a:pt x="18" y="11"/>
                  </a:lnTo>
                  <a:lnTo>
                    <a:pt x="35" y="6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54" name="Freeform 1349">
              <a:extLst>
                <a:ext uri="{FF2B5EF4-FFF2-40B4-BE49-F238E27FC236}">
                  <a16:creationId xmlns:a16="http://schemas.microsoft.com/office/drawing/2014/main" id="{26C8798B-D940-6B4B-7277-E624B3933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6" y="2499"/>
              <a:ext cx="54" cy="33"/>
            </a:xfrm>
            <a:custGeom>
              <a:avLst/>
              <a:gdLst>
                <a:gd name="T0" fmla="*/ 48 w 54"/>
                <a:gd name="T1" fmla="*/ 0 h 33"/>
                <a:gd name="T2" fmla="*/ 48 w 54"/>
                <a:gd name="T3" fmla="*/ 0 h 33"/>
                <a:gd name="T4" fmla="*/ 44 w 54"/>
                <a:gd name="T5" fmla="*/ 4 h 33"/>
                <a:gd name="T6" fmla="*/ 41 w 54"/>
                <a:gd name="T7" fmla="*/ 8 h 33"/>
                <a:gd name="T8" fmla="*/ 35 w 54"/>
                <a:gd name="T9" fmla="*/ 11 h 33"/>
                <a:gd name="T10" fmla="*/ 27 w 54"/>
                <a:gd name="T11" fmla="*/ 15 h 33"/>
                <a:gd name="T12" fmla="*/ 14 w 54"/>
                <a:gd name="T13" fmla="*/ 21 h 33"/>
                <a:gd name="T14" fmla="*/ 0 w 54"/>
                <a:gd name="T15" fmla="*/ 27 h 33"/>
                <a:gd name="T16" fmla="*/ 6 w 54"/>
                <a:gd name="T17" fmla="*/ 33 h 33"/>
                <a:gd name="T18" fmla="*/ 16 w 54"/>
                <a:gd name="T19" fmla="*/ 27 h 33"/>
                <a:gd name="T20" fmla="*/ 29 w 54"/>
                <a:gd name="T21" fmla="*/ 21 h 33"/>
                <a:gd name="T22" fmla="*/ 37 w 54"/>
                <a:gd name="T23" fmla="*/ 17 h 33"/>
                <a:gd name="T24" fmla="*/ 44 w 54"/>
                <a:gd name="T25" fmla="*/ 13 h 33"/>
                <a:gd name="T26" fmla="*/ 50 w 54"/>
                <a:gd name="T27" fmla="*/ 10 h 33"/>
                <a:gd name="T28" fmla="*/ 54 w 54"/>
                <a:gd name="T29" fmla="*/ 2 h 33"/>
                <a:gd name="T30" fmla="*/ 54 w 54"/>
                <a:gd name="T31" fmla="*/ 2 h 33"/>
                <a:gd name="T32" fmla="*/ 48 w 54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33"/>
                <a:gd name="T53" fmla="*/ 54 w 54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33">
                  <a:moveTo>
                    <a:pt x="48" y="0"/>
                  </a:moveTo>
                  <a:lnTo>
                    <a:pt x="48" y="0"/>
                  </a:lnTo>
                  <a:lnTo>
                    <a:pt x="44" y="4"/>
                  </a:lnTo>
                  <a:lnTo>
                    <a:pt x="41" y="8"/>
                  </a:lnTo>
                  <a:lnTo>
                    <a:pt x="35" y="11"/>
                  </a:lnTo>
                  <a:lnTo>
                    <a:pt x="27" y="15"/>
                  </a:lnTo>
                  <a:lnTo>
                    <a:pt x="14" y="21"/>
                  </a:lnTo>
                  <a:lnTo>
                    <a:pt x="0" y="27"/>
                  </a:lnTo>
                  <a:lnTo>
                    <a:pt x="6" y="33"/>
                  </a:lnTo>
                  <a:lnTo>
                    <a:pt x="16" y="27"/>
                  </a:lnTo>
                  <a:lnTo>
                    <a:pt x="29" y="21"/>
                  </a:lnTo>
                  <a:lnTo>
                    <a:pt x="37" y="17"/>
                  </a:lnTo>
                  <a:lnTo>
                    <a:pt x="44" y="13"/>
                  </a:lnTo>
                  <a:lnTo>
                    <a:pt x="50" y="10"/>
                  </a:lnTo>
                  <a:lnTo>
                    <a:pt x="54" y="2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55" name="Freeform 1350">
              <a:extLst>
                <a:ext uri="{FF2B5EF4-FFF2-40B4-BE49-F238E27FC236}">
                  <a16:creationId xmlns:a16="http://schemas.microsoft.com/office/drawing/2014/main" id="{2E823F2B-FBCF-CEC6-3EEF-9DE881989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" y="2487"/>
              <a:ext cx="65" cy="14"/>
            </a:xfrm>
            <a:custGeom>
              <a:avLst/>
              <a:gdLst>
                <a:gd name="T0" fmla="*/ 65 w 65"/>
                <a:gd name="T1" fmla="*/ 2 h 14"/>
                <a:gd name="T2" fmla="*/ 65 w 65"/>
                <a:gd name="T3" fmla="*/ 2 h 14"/>
                <a:gd name="T4" fmla="*/ 46 w 65"/>
                <a:gd name="T5" fmla="*/ 0 h 14"/>
                <a:gd name="T6" fmla="*/ 27 w 65"/>
                <a:gd name="T7" fmla="*/ 0 h 14"/>
                <a:gd name="T8" fmla="*/ 19 w 65"/>
                <a:gd name="T9" fmla="*/ 0 h 14"/>
                <a:gd name="T10" fmla="*/ 12 w 65"/>
                <a:gd name="T11" fmla="*/ 2 h 14"/>
                <a:gd name="T12" fmla="*/ 6 w 65"/>
                <a:gd name="T13" fmla="*/ 6 h 14"/>
                <a:gd name="T14" fmla="*/ 0 w 65"/>
                <a:gd name="T15" fmla="*/ 12 h 14"/>
                <a:gd name="T16" fmla="*/ 6 w 65"/>
                <a:gd name="T17" fmla="*/ 14 h 14"/>
                <a:gd name="T18" fmla="*/ 10 w 65"/>
                <a:gd name="T19" fmla="*/ 10 h 14"/>
                <a:gd name="T20" fmla="*/ 14 w 65"/>
                <a:gd name="T21" fmla="*/ 8 h 14"/>
                <a:gd name="T22" fmla="*/ 19 w 65"/>
                <a:gd name="T23" fmla="*/ 6 h 14"/>
                <a:gd name="T24" fmla="*/ 27 w 65"/>
                <a:gd name="T25" fmla="*/ 6 h 14"/>
                <a:gd name="T26" fmla="*/ 46 w 65"/>
                <a:gd name="T27" fmla="*/ 8 h 14"/>
                <a:gd name="T28" fmla="*/ 65 w 65"/>
                <a:gd name="T29" fmla="*/ 10 h 14"/>
                <a:gd name="T30" fmla="*/ 65 w 65"/>
                <a:gd name="T31" fmla="*/ 10 h 14"/>
                <a:gd name="T32" fmla="*/ 65 w 65"/>
                <a:gd name="T33" fmla="*/ 2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14"/>
                <a:gd name="T53" fmla="*/ 65 w 65"/>
                <a:gd name="T54" fmla="*/ 14 h 1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14">
                  <a:moveTo>
                    <a:pt x="65" y="2"/>
                  </a:moveTo>
                  <a:lnTo>
                    <a:pt x="65" y="2"/>
                  </a:lnTo>
                  <a:lnTo>
                    <a:pt x="46" y="0"/>
                  </a:lnTo>
                  <a:lnTo>
                    <a:pt x="27" y="0"/>
                  </a:lnTo>
                  <a:lnTo>
                    <a:pt x="19" y="0"/>
                  </a:lnTo>
                  <a:lnTo>
                    <a:pt x="12" y="2"/>
                  </a:lnTo>
                  <a:lnTo>
                    <a:pt x="6" y="6"/>
                  </a:lnTo>
                  <a:lnTo>
                    <a:pt x="0" y="12"/>
                  </a:lnTo>
                  <a:lnTo>
                    <a:pt x="6" y="14"/>
                  </a:lnTo>
                  <a:lnTo>
                    <a:pt x="10" y="10"/>
                  </a:lnTo>
                  <a:lnTo>
                    <a:pt x="14" y="8"/>
                  </a:lnTo>
                  <a:lnTo>
                    <a:pt x="19" y="6"/>
                  </a:lnTo>
                  <a:lnTo>
                    <a:pt x="27" y="6"/>
                  </a:lnTo>
                  <a:lnTo>
                    <a:pt x="46" y="8"/>
                  </a:lnTo>
                  <a:lnTo>
                    <a:pt x="65" y="10"/>
                  </a:lnTo>
                  <a:lnTo>
                    <a:pt x="65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56" name="Freeform 1351">
              <a:extLst>
                <a:ext uri="{FF2B5EF4-FFF2-40B4-BE49-F238E27FC236}">
                  <a16:creationId xmlns:a16="http://schemas.microsoft.com/office/drawing/2014/main" id="{2014CD38-CC38-C8C0-5A92-3B7257136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" y="2480"/>
              <a:ext cx="56" cy="17"/>
            </a:xfrm>
            <a:custGeom>
              <a:avLst/>
              <a:gdLst>
                <a:gd name="T0" fmla="*/ 56 w 56"/>
                <a:gd name="T1" fmla="*/ 6 h 17"/>
                <a:gd name="T2" fmla="*/ 56 w 56"/>
                <a:gd name="T3" fmla="*/ 6 h 17"/>
                <a:gd name="T4" fmla="*/ 50 w 56"/>
                <a:gd name="T5" fmla="*/ 2 h 17"/>
                <a:gd name="T6" fmla="*/ 43 w 56"/>
                <a:gd name="T7" fmla="*/ 0 h 17"/>
                <a:gd name="T8" fmla="*/ 37 w 56"/>
                <a:gd name="T9" fmla="*/ 2 h 17"/>
                <a:gd name="T10" fmla="*/ 29 w 56"/>
                <a:gd name="T11" fmla="*/ 4 h 17"/>
                <a:gd name="T12" fmla="*/ 14 w 56"/>
                <a:gd name="T13" fmla="*/ 7 h 17"/>
                <a:gd name="T14" fmla="*/ 0 w 56"/>
                <a:gd name="T15" fmla="*/ 9 h 17"/>
                <a:gd name="T16" fmla="*/ 0 w 56"/>
                <a:gd name="T17" fmla="*/ 17 h 17"/>
                <a:gd name="T18" fmla="*/ 16 w 56"/>
                <a:gd name="T19" fmla="*/ 15 h 17"/>
                <a:gd name="T20" fmla="*/ 31 w 56"/>
                <a:gd name="T21" fmla="*/ 9 h 17"/>
                <a:gd name="T22" fmla="*/ 37 w 56"/>
                <a:gd name="T23" fmla="*/ 7 h 17"/>
                <a:gd name="T24" fmla="*/ 43 w 56"/>
                <a:gd name="T25" fmla="*/ 7 h 17"/>
                <a:gd name="T26" fmla="*/ 47 w 56"/>
                <a:gd name="T27" fmla="*/ 7 h 17"/>
                <a:gd name="T28" fmla="*/ 50 w 56"/>
                <a:gd name="T29" fmla="*/ 9 h 17"/>
                <a:gd name="T30" fmla="*/ 50 w 56"/>
                <a:gd name="T31" fmla="*/ 9 h 17"/>
                <a:gd name="T32" fmla="*/ 56 w 56"/>
                <a:gd name="T33" fmla="*/ 6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7"/>
                <a:gd name="T53" fmla="*/ 56 w 56"/>
                <a:gd name="T54" fmla="*/ 17 h 1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7">
                  <a:moveTo>
                    <a:pt x="56" y="6"/>
                  </a:moveTo>
                  <a:lnTo>
                    <a:pt x="56" y="6"/>
                  </a:lnTo>
                  <a:lnTo>
                    <a:pt x="50" y="2"/>
                  </a:lnTo>
                  <a:lnTo>
                    <a:pt x="43" y="0"/>
                  </a:lnTo>
                  <a:lnTo>
                    <a:pt x="37" y="2"/>
                  </a:lnTo>
                  <a:lnTo>
                    <a:pt x="29" y="4"/>
                  </a:lnTo>
                  <a:lnTo>
                    <a:pt x="14" y="7"/>
                  </a:lnTo>
                  <a:lnTo>
                    <a:pt x="0" y="9"/>
                  </a:lnTo>
                  <a:lnTo>
                    <a:pt x="0" y="17"/>
                  </a:lnTo>
                  <a:lnTo>
                    <a:pt x="16" y="15"/>
                  </a:lnTo>
                  <a:lnTo>
                    <a:pt x="31" y="9"/>
                  </a:lnTo>
                  <a:lnTo>
                    <a:pt x="37" y="7"/>
                  </a:lnTo>
                  <a:lnTo>
                    <a:pt x="43" y="7"/>
                  </a:lnTo>
                  <a:lnTo>
                    <a:pt x="47" y="7"/>
                  </a:lnTo>
                  <a:lnTo>
                    <a:pt x="50" y="9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57" name="Freeform 1352">
              <a:extLst>
                <a:ext uri="{FF2B5EF4-FFF2-40B4-BE49-F238E27FC236}">
                  <a16:creationId xmlns:a16="http://schemas.microsoft.com/office/drawing/2014/main" id="{A41AD128-1B97-2DA0-DB5A-2D37944C8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2486"/>
              <a:ext cx="64" cy="34"/>
            </a:xfrm>
            <a:custGeom>
              <a:avLst/>
              <a:gdLst>
                <a:gd name="T0" fmla="*/ 64 w 64"/>
                <a:gd name="T1" fmla="*/ 30 h 34"/>
                <a:gd name="T2" fmla="*/ 64 w 64"/>
                <a:gd name="T3" fmla="*/ 30 h 34"/>
                <a:gd name="T4" fmla="*/ 50 w 64"/>
                <a:gd name="T5" fmla="*/ 23 h 34"/>
                <a:gd name="T6" fmla="*/ 35 w 64"/>
                <a:gd name="T7" fmla="*/ 19 h 34"/>
                <a:gd name="T8" fmla="*/ 27 w 64"/>
                <a:gd name="T9" fmla="*/ 15 h 34"/>
                <a:gd name="T10" fmla="*/ 21 w 64"/>
                <a:gd name="T11" fmla="*/ 13 h 34"/>
                <a:gd name="T12" fmla="*/ 14 w 64"/>
                <a:gd name="T13" fmla="*/ 7 h 34"/>
                <a:gd name="T14" fmla="*/ 6 w 64"/>
                <a:gd name="T15" fmla="*/ 0 h 34"/>
                <a:gd name="T16" fmla="*/ 0 w 64"/>
                <a:gd name="T17" fmla="*/ 3 h 34"/>
                <a:gd name="T18" fmla="*/ 8 w 64"/>
                <a:gd name="T19" fmla="*/ 13 h 34"/>
                <a:gd name="T20" fmla="*/ 18 w 64"/>
                <a:gd name="T21" fmla="*/ 19 h 34"/>
                <a:gd name="T22" fmla="*/ 25 w 64"/>
                <a:gd name="T23" fmla="*/ 23 h 34"/>
                <a:gd name="T24" fmla="*/ 33 w 64"/>
                <a:gd name="T25" fmla="*/ 24 h 34"/>
                <a:gd name="T26" fmla="*/ 46 w 64"/>
                <a:gd name="T27" fmla="*/ 28 h 34"/>
                <a:gd name="T28" fmla="*/ 60 w 64"/>
                <a:gd name="T29" fmla="*/ 34 h 34"/>
                <a:gd name="T30" fmla="*/ 60 w 64"/>
                <a:gd name="T31" fmla="*/ 34 h 34"/>
                <a:gd name="T32" fmla="*/ 64 w 64"/>
                <a:gd name="T33" fmla="*/ 30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34"/>
                <a:gd name="T53" fmla="*/ 64 w 64"/>
                <a:gd name="T54" fmla="*/ 34 h 3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34">
                  <a:moveTo>
                    <a:pt x="64" y="30"/>
                  </a:moveTo>
                  <a:lnTo>
                    <a:pt x="64" y="30"/>
                  </a:lnTo>
                  <a:lnTo>
                    <a:pt x="50" y="23"/>
                  </a:lnTo>
                  <a:lnTo>
                    <a:pt x="35" y="19"/>
                  </a:lnTo>
                  <a:lnTo>
                    <a:pt x="27" y="15"/>
                  </a:lnTo>
                  <a:lnTo>
                    <a:pt x="21" y="13"/>
                  </a:lnTo>
                  <a:lnTo>
                    <a:pt x="14" y="7"/>
                  </a:lnTo>
                  <a:lnTo>
                    <a:pt x="6" y="0"/>
                  </a:lnTo>
                  <a:lnTo>
                    <a:pt x="0" y="3"/>
                  </a:lnTo>
                  <a:lnTo>
                    <a:pt x="8" y="13"/>
                  </a:lnTo>
                  <a:lnTo>
                    <a:pt x="18" y="19"/>
                  </a:lnTo>
                  <a:lnTo>
                    <a:pt x="25" y="23"/>
                  </a:lnTo>
                  <a:lnTo>
                    <a:pt x="33" y="24"/>
                  </a:lnTo>
                  <a:lnTo>
                    <a:pt x="46" y="28"/>
                  </a:lnTo>
                  <a:lnTo>
                    <a:pt x="60" y="34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58" name="Freeform 1353">
              <a:extLst>
                <a:ext uri="{FF2B5EF4-FFF2-40B4-BE49-F238E27FC236}">
                  <a16:creationId xmlns:a16="http://schemas.microsoft.com/office/drawing/2014/main" id="{32D3E53E-E867-2213-5E37-B33DE7AA9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9" y="2516"/>
              <a:ext cx="27" cy="71"/>
            </a:xfrm>
            <a:custGeom>
              <a:avLst/>
              <a:gdLst>
                <a:gd name="T0" fmla="*/ 25 w 27"/>
                <a:gd name="T1" fmla="*/ 71 h 71"/>
                <a:gd name="T2" fmla="*/ 25 w 27"/>
                <a:gd name="T3" fmla="*/ 71 h 71"/>
                <a:gd name="T4" fmla="*/ 27 w 27"/>
                <a:gd name="T5" fmla="*/ 50 h 71"/>
                <a:gd name="T6" fmla="*/ 25 w 27"/>
                <a:gd name="T7" fmla="*/ 33 h 71"/>
                <a:gd name="T8" fmla="*/ 21 w 27"/>
                <a:gd name="T9" fmla="*/ 23 h 71"/>
                <a:gd name="T10" fmla="*/ 17 w 27"/>
                <a:gd name="T11" fmla="*/ 16 h 71"/>
                <a:gd name="T12" fmla="*/ 11 w 27"/>
                <a:gd name="T13" fmla="*/ 8 h 71"/>
                <a:gd name="T14" fmla="*/ 4 w 27"/>
                <a:gd name="T15" fmla="*/ 0 h 71"/>
                <a:gd name="T16" fmla="*/ 0 w 27"/>
                <a:gd name="T17" fmla="*/ 4 h 71"/>
                <a:gd name="T18" fmla="*/ 6 w 27"/>
                <a:gd name="T19" fmla="*/ 12 h 71"/>
                <a:gd name="T20" fmla="*/ 11 w 27"/>
                <a:gd name="T21" fmla="*/ 19 h 71"/>
                <a:gd name="T22" fmla="*/ 15 w 27"/>
                <a:gd name="T23" fmla="*/ 27 h 71"/>
                <a:gd name="T24" fmla="*/ 17 w 27"/>
                <a:gd name="T25" fmla="*/ 35 h 71"/>
                <a:gd name="T26" fmla="*/ 19 w 27"/>
                <a:gd name="T27" fmla="*/ 52 h 71"/>
                <a:gd name="T28" fmla="*/ 19 w 27"/>
                <a:gd name="T29" fmla="*/ 71 h 71"/>
                <a:gd name="T30" fmla="*/ 19 w 27"/>
                <a:gd name="T31" fmla="*/ 71 h 71"/>
                <a:gd name="T32" fmla="*/ 25 w 27"/>
                <a:gd name="T33" fmla="*/ 71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71"/>
                <a:gd name="T53" fmla="*/ 27 w 27"/>
                <a:gd name="T54" fmla="*/ 71 h 7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71">
                  <a:moveTo>
                    <a:pt x="25" y="71"/>
                  </a:moveTo>
                  <a:lnTo>
                    <a:pt x="25" y="71"/>
                  </a:lnTo>
                  <a:lnTo>
                    <a:pt x="27" y="50"/>
                  </a:lnTo>
                  <a:lnTo>
                    <a:pt x="25" y="33"/>
                  </a:lnTo>
                  <a:lnTo>
                    <a:pt x="21" y="23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4" y="0"/>
                  </a:lnTo>
                  <a:lnTo>
                    <a:pt x="0" y="4"/>
                  </a:lnTo>
                  <a:lnTo>
                    <a:pt x="6" y="12"/>
                  </a:lnTo>
                  <a:lnTo>
                    <a:pt x="11" y="19"/>
                  </a:lnTo>
                  <a:lnTo>
                    <a:pt x="15" y="27"/>
                  </a:lnTo>
                  <a:lnTo>
                    <a:pt x="17" y="35"/>
                  </a:lnTo>
                  <a:lnTo>
                    <a:pt x="19" y="52"/>
                  </a:lnTo>
                  <a:lnTo>
                    <a:pt x="19" y="71"/>
                  </a:lnTo>
                  <a:lnTo>
                    <a:pt x="25" y="7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59" name="Freeform 1354">
              <a:extLst>
                <a:ext uri="{FF2B5EF4-FFF2-40B4-BE49-F238E27FC236}">
                  <a16:creationId xmlns:a16="http://schemas.microsoft.com/office/drawing/2014/main" id="{D7983227-8E07-6E8C-25FC-E7303A32E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1696"/>
              <a:ext cx="10" cy="27"/>
            </a:xfrm>
            <a:custGeom>
              <a:avLst/>
              <a:gdLst>
                <a:gd name="T0" fmla="*/ 4 w 10"/>
                <a:gd name="T1" fmla="*/ 27 h 27"/>
                <a:gd name="T2" fmla="*/ 4 w 10"/>
                <a:gd name="T3" fmla="*/ 27 h 27"/>
                <a:gd name="T4" fmla="*/ 8 w 10"/>
                <a:gd name="T5" fmla="*/ 21 h 27"/>
                <a:gd name="T6" fmla="*/ 10 w 10"/>
                <a:gd name="T7" fmla="*/ 14 h 27"/>
                <a:gd name="T8" fmla="*/ 10 w 10"/>
                <a:gd name="T9" fmla="*/ 6 h 27"/>
                <a:gd name="T10" fmla="*/ 10 w 10"/>
                <a:gd name="T11" fmla="*/ 0 h 27"/>
                <a:gd name="T12" fmla="*/ 2 w 10"/>
                <a:gd name="T13" fmla="*/ 0 h 27"/>
                <a:gd name="T14" fmla="*/ 2 w 10"/>
                <a:gd name="T15" fmla="*/ 6 h 27"/>
                <a:gd name="T16" fmla="*/ 2 w 10"/>
                <a:gd name="T17" fmla="*/ 14 h 27"/>
                <a:gd name="T18" fmla="*/ 2 w 10"/>
                <a:gd name="T19" fmla="*/ 20 h 27"/>
                <a:gd name="T20" fmla="*/ 0 w 10"/>
                <a:gd name="T21" fmla="*/ 23 h 27"/>
                <a:gd name="T22" fmla="*/ 0 w 10"/>
                <a:gd name="T23" fmla="*/ 23 h 27"/>
                <a:gd name="T24" fmla="*/ 4 w 10"/>
                <a:gd name="T25" fmla="*/ 27 h 2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"/>
                <a:gd name="T40" fmla="*/ 0 h 27"/>
                <a:gd name="T41" fmla="*/ 10 w 10"/>
                <a:gd name="T42" fmla="*/ 27 h 2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" h="27">
                  <a:moveTo>
                    <a:pt x="4" y="27"/>
                  </a:moveTo>
                  <a:lnTo>
                    <a:pt x="4" y="27"/>
                  </a:lnTo>
                  <a:lnTo>
                    <a:pt x="8" y="21"/>
                  </a:lnTo>
                  <a:lnTo>
                    <a:pt x="10" y="14"/>
                  </a:lnTo>
                  <a:lnTo>
                    <a:pt x="10" y="6"/>
                  </a:lnTo>
                  <a:lnTo>
                    <a:pt x="10" y="0"/>
                  </a:lnTo>
                  <a:lnTo>
                    <a:pt x="2" y="0"/>
                  </a:lnTo>
                  <a:lnTo>
                    <a:pt x="2" y="6"/>
                  </a:lnTo>
                  <a:lnTo>
                    <a:pt x="2" y="14"/>
                  </a:lnTo>
                  <a:lnTo>
                    <a:pt x="2" y="20"/>
                  </a:lnTo>
                  <a:lnTo>
                    <a:pt x="0" y="23"/>
                  </a:lnTo>
                  <a:lnTo>
                    <a:pt x="4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60" name="Freeform 1355">
              <a:extLst>
                <a:ext uri="{FF2B5EF4-FFF2-40B4-BE49-F238E27FC236}">
                  <a16:creationId xmlns:a16="http://schemas.microsoft.com/office/drawing/2014/main" id="{67234DEA-70CE-E0E5-04F4-12CE334D9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" y="1719"/>
              <a:ext cx="54" cy="23"/>
            </a:xfrm>
            <a:custGeom>
              <a:avLst/>
              <a:gdLst>
                <a:gd name="T0" fmla="*/ 0 w 54"/>
                <a:gd name="T1" fmla="*/ 23 h 23"/>
                <a:gd name="T2" fmla="*/ 0 w 54"/>
                <a:gd name="T3" fmla="*/ 23 h 23"/>
                <a:gd name="T4" fmla="*/ 16 w 54"/>
                <a:gd name="T5" fmla="*/ 22 h 23"/>
                <a:gd name="T6" fmla="*/ 31 w 54"/>
                <a:gd name="T7" fmla="*/ 18 h 23"/>
                <a:gd name="T8" fmla="*/ 45 w 54"/>
                <a:gd name="T9" fmla="*/ 12 h 23"/>
                <a:gd name="T10" fmla="*/ 54 w 54"/>
                <a:gd name="T11" fmla="*/ 4 h 23"/>
                <a:gd name="T12" fmla="*/ 50 w 54"/>
                <a:gd name="T13" fmla="*/ 0 h 23"/>
                <a:gd name="T14" fmla="*/ 41 w 54"/>
                <a:gd name="T15" fmla="*/ 6 h 23"/>
                <a:gd name="T16" fmla="*/ 27 w 54"/>
                <a:gd name="T17" fmla="*/ 12 h 23"/>
                <a:gd name="T18" fmla="*/ 14 w 54"/>
                <a:gd name="T19" fmla="*/ 16 h 23"/>
                <a:gd name="T20" fmla="*/ 0 w 54"/>
                <a:gd name="T21" fmla="*/ 18 h 23"/>
                <a:gd name="T22" fmla="*/ 0 w 54"/>
                <a:gd name="T23" fmla="*/ 18 h 23"/>
                <a:gd name="T24" fmla="*/ 0 w 54"/>
                <a:gd name="T25" fmla="*/ 23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4"/>
                <a:gd name="T40" fmla="*/ 0 h 23"/>
                <a:gd name="T41" fmla="*/ 54 w 54"/>
                <a:gd name="T42" fmla="*/ 23 h 2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4" h="23">
                  <a:moveTo>
                    <a:pt x="0" y="23"/>
                  </a:moveTo>
                  <a:lnTo>
                    <a:pt x="0" y="23"/>
                  </a:lnTo>
                  <a:lnTo>
                    <a:pt x="16" y="22"/>
                  </a:lnTo>
                  <a:lnTo>
                    <a:pt x="31" y="18"/>
                  </a:lnTo>
                  <a:lnTo>
                    <a:pt x="45" y="12"/>
                  </a:lnTo>
                  <a:lnTo>
                    <a:pt x="54" y="4"/>
                  </a:lnTo>
                  <a:lnTo>
                    <a:pt x="50" y="0"/>
                  </a:lnTo>
                  <a:lnTo>
                    <a:pt x="41" y="6"/>
                  </a:lnTo>
                  <a:lnTo>
                    <a:pt x="27" y="12"/>
                  </a:lnTo>
                  <a:lnTo>
                    <a:pt x="14" y="16"/>
                  </a:lnTo>
                  <a:lnTo>
                    <a:pt x="0" y="18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61" name="Freeform 1356">
              <a:extLst>
                <a:ext uri="{FF2B5EF4-FFF2-40B4-BE49-F238E27FC236}">
                  <a16:creationId xmlns:a16="http://schemas.microsoft.com/office/drawing/2014/main" id="{1034AEA0-B783-704C-9BC9-7ED222AF7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" y="1737"/>
              <a:ext cx="92" cy="29"/>
            </a:xfrm>
            <a:custGeom>
              <a:avLst/>
              <a:gdLst>
                <a:gd name="T0" fmla="*/ 0 w 92"/>
                <a:gd name="T1" fmla="*/ 27 h 29"/>
                <a:gd name="T2" fmla="*/ 0 w 92"/>
                <a:gd name="T3" fmla="*/ 27 h 29"/>
                <a:gd name="T4" fmla="*/ 12 w 92"/>
                <a:gd name="T5" fmla="*/ 29 h 29"/>
                <a:gd name="T6" fmla="*/ 25 w 92"/>
                <a:gd name="T7" fmla="*/ 27 h 29"/>
                <a:gd name="T8" fmla="*/ 37 w 92"/>
                <a:gd name="T9" fmla="*/ 23 h 29"/>
                <a:gd name="T10" fmla="*/ 48 w 92"/>
                <a:gd name="T11" fmla="*/ 19 h 29"/>
                <a:gd name="T12" fmla="*/ 60 w 92"/>
                <a:gd name="T13" fmla="*/ 15 h 29"/>
                <a:gd name="T14" fmla="*/ 71 w 92"/>
                <a:gd name="T15" fmla="*/ 11 h 29"/>
                <a:gd name="T16" fmla="*/ 81 w 92"/>
                <a:gd name="T17" fmla="*/ 7 h 29"/>
                <a:gd name="T18" fmla="*/ 92 w 92"/>
                <a:gd name="T19" fmla="*/ 5 h 29"/>
                <a:gd name="T20" fmla="*/ 92 w 92"/>
                <a:gd name="T21" fmla="*/ 0 h 29"/>
                <a:gd name="T22" fmla="*/ 81 w 92"/>
                <a:gd name="T23" fmla="*/ 0 h 29"/>
                <a:gd name="T24" fmla="*/ 69 w 92"/>
                <a:gd name="T25" fmla="*/ 4 h 29"/>
                <a:gd name="T26" fmla="*/ 58 w 92"/>
                <a:gd name="T27" fmla="*/ 7 h 29"/>
                <a:gd name="T28" fmla="*/ 46 w 92"/>
                <a:gd name="T29" fmla="*/ 13 h 29"/>
                <a:gd name="T30" fmla="*/ 35 w 92"/>
                <a:gd name="T31" fmla="*/ 17 h 29"/>
                <a:gd name="T32" fmla="*/ 23 w 92"/>
                <a:gd name="T33" fmla="*/ 19 h 29"/>
                <a:gd name="T34" fmla="*/ 14 w 92"/>
                <a:gd name="T35" fmla="*/ 21 h 29"/>
                <a:gd name="T36" fmla="*/ 2 w 92"/>
                <a:gd name="T37" fmla="*/ 19 h 29"/>
                <a:gd name="T38" fmla="*/ 2 w 92"/>
                <a:gd name="T39" fmla="*/ 19 h 29"/>
                <a:gd name="T40" fmla="*/ 0 w 92"/>
                <a:gd name="T41" fmla="*/ 27 h 2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2"/>
                <a:gd name="T64" fmla="*/ 0 h 29"/>
                <a:gd name="T65" fmla="*/ 92 w 92"/>
                <a:gd name="T66" fmla="*/ 29 h 2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2" h="29">
                  <a:moveTo>
                    <a:pt x="0" y="27"/>
                  </a:moveTo>
                  <a:lnTo>
                    <a:pt x="0" y="27"/>
                  </a:lnTo>
                  <a:lnTo>
                    <a:pt x="12" y="29"/>
                  </a:lnTo>
                  <a:lnTo>
                    <a:pt x="25" y="27"/>
                  </a:lnTo>
                  <a:lnTo>
                    <a:pt x="37" y="23"/>
                  </a:lnTo>
                  <a:lnTo>
                    <a:pt x="48" y="19"/>
                  </a:lnTo>
                  <a:lnTo>
                    <a:pt x="60" y="15"/>
                  </a:lnTo>
                  <a:lnTo>
                    <a:pt x="71" y="11"/>
                  </a:lnTo>
                  <a:lnTo>
                    <a:pt x="81" y="7"/>
                  </a:lnTo>
                  <a:lnTo>
                    <a:pt x="92" y="5"/>
                  </a:lnTo>
                  <a:lnTo>
                    <a:pt x="92" y="0"/>
                  </a:lnTo>
                  <a:lnTo>
                    <a:pt x="81" y="0"/>
                  </a:lnTo>
                  <a:lnTo>
                    <a:pt x="69" y="4"/>
                  </a:lnTo>
                  <a:lnTo>
                    <a:pt x="58" y="7"/>
                  </a:lnTo>
                  <a:lnTo>
                    <a:pt x="46" y="13"/>
                  </a:lnTo>
                  <a:lnTo>
                    <a:pt x="35" y="17"/>
                  </a:lnTo>
                  <a:lnTo>
                    <a:pt x="23" y="19"/>
                  </a:lnTo>
                  <a:lnTo>
                    <a:pt x="14" y="21"/>
                  </a:lnTo>
                  <a:lnTo>
                    <a:pt x="2" y="19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62" name="Freeform 1357">
              <a:extLst>
                <a:ext uri="{FF2B5EF4-FFF2-40B4-BE49-F238E27FC236}">
                  <a16:creationId xmlns:a16="http://schemas.microsoft.com/office/drawing/2014/main" id="{453B8879-4442-D9FA-F0D5-FA1DF6512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" y="1754"/>
              <a:ext cx="27" cy="10"/>
            </a:xfrm>
            <a:custGeom>
              <a:avLst/>
              <a:gdLst>
                <a:gd name="T0" fmla="*/ 2 w 27"/>
                <a:gd name="T1" fmla="*/ 8 h 10"/>
                <a:gd name="T2" fmla="*/ 2 w 27"/>
                <a:gd name="T3" fmla="*/ 8 h 10"/>
                <a:gd name="T4" fmla="*/ 14 w 27"/>
                <a:gd name="T5" fmla="*/ 8 h 10"/>
                <a:gd name="T6" fmla="*/ 25 w 27"/>
                <a:gd name="T7" fmla="*/ 10 h 10"/>
                <a:gd name="T8" fmla="*/ 27 w 27"/>
                <a:gd name="T9" fmla="*/ 2 h 10"/>
                <a:gd name="T10" fmla="*/ 14 w 27"/>
                <a:gd name="T11" fmla="*/ 0 h 10"/>
                <a:gd name="T12" fmla="*/ 0 w 27"/>
                <a:gd name="T13" fmla="*/ 2 h 10"/>
                <a:gd name="T14" fmla="*/ 0 w 27"/>
                <a:gd name="T15" fmla="*/ 2 h 10"/>
                <a:gd name="T16" fmla="*/ 2 w 27"/>
                <a:gd name="T17" fmla="*/ 8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7"/>
                <a:gd name="T28" fmla="*/ 0 h 10"/>
                <a:gd name="T29" fmla="*/ 27 w 27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7" h="10">
                  <a:moveTo>
                    <a:pt x="2" y="8"/>
                  </a:moveTo>
                  <a:lnTo>
                    <a:pt x="2" y="8"/>
                  </a:lnTo>
                  <a:lnTo>
                    <a:pt x="14" y="8"/>
                  </a:lnTo>
                  <a:lnTo>
                    <a:pt x="25" y="10"/>
                  </a:lnTo>
                  <a:lnTo>
                    <a:pt x="27" y="2"/>
                  </a:lnTo>
                  <a:lnTo>
                    <a:pt x="14" y="0"/>
                  </a:lnTo>
                  <a:lnTo>
                    <a:pt x="0" y="2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63" name="Freeform 1358">
              <a:extLst>
                <a:ext uri="{FF2B5EF4-FFF2-40B4-BE49-F238E27FC236}">
                  <a16:creationId xmlns:a16="http://schemas.microsoft.com/office/drawing/2014/main" id="{1C577147-E399-82CE-A109-CE71A849C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9" y="1746"/>
              <a:ext cx="38" cy="16"/>
            </a:xfrm>
            <a:custGeom>
              <a:avLst/>
              <a:gdLst>
                <a:gd name="T0" fmla="*/ 0 w 38"/>
                <a:gd name="T1" fmla="*/ 6 h 16"/>
                <a:gd name="T2" fmla="*/ 0 w 38"/>
                <a:gd name="T3" fmla="*/ 6 h 16"/>
                <a:gd name="T4" fmla="*/ 19 w 38"/>
                <a:gd name="T5" fmla="*/ 12 h 16"/>
                <a:gd name="T6" fmla="*/ 38 w 38"/>
                <a:gd name="T7" fmla="*/ 16 h 16"/>
                <a:gd name="T8" fmla="*/ 36 w 38"/>
                <a:gd name="T9" fmla="*/ 10 h 16"/>
                <a:gd name="T10" fmla="*/ 19 w 38"/>
                <a:gd name="T11" fmla="*/ 6 h 16"/>
                <a:gd name="T12" fmla="*/ 2 w 38"/>
                <a:gd name="T13" fmla="*/ 0 h 16"/>
                <a:gd name="T14" fmla="*/ 2 w 38"/>
                <a:gd name="T15" fmla="*/ 0 h 16"/>
                <a:gd name="T16" fmla="*/ 0 w 38"/>
                <a:gd name="T17" fmla="*/ 6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16"/>
                <a:gd name="T29" fmla="*/ 38 w 38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16">
                  <a:moveTo>
                    <a:pt x="0" y="6"/>
                  </a:moveTo>
                  <a:lnTo>
                    <a:pt x="0" y="6"/>
                  </a:lnTo>
                  <a:lnTo>
                    <a:pt x="19" y="12"/>
                  </a:lnTo>
                  <a:lnTo>
                    <a:pt x="38" y="16"/>
                  </a:lnTo>
                  <a:lnTo>
                    <a:pt x="36" y="10"/>
                  </a:lnTo>
                  <a:lnTo>
                    <a:pt x="19" y="6"/>
                  </a:lnTo>
                  <a:lnTo>
                    <a:pt x="2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64" name="Freeform 1359">
              <a:extLst>
                <a:ext uri="{FF2B5EF4-FFF2-40B4-BE49-F238E27FC236}">
                  <a16:creationId xmlns:a16="http://schemas.microsoft.com/office/drawing/2014/main" id="{9EF70ACF-6CD8-3556-6D7F-F644F8CDF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8" y="1744"/>
              <a:ext cx="23" cy="8"/>
            </a:xfrm>
            <a:custGeom>
              <a:avLst/>
              <a:gdLst>
                <a:gd name="T0" fmla="*/ 0 w 23"/>
                <a:gd name="T1" fmla="*/ 6 h 8"/>
                <a:gd name="T2" fmla="*/ 0 w 23"/>
                <a:gd name="T3" fmla="*/ 6 h 8"/>
                <a:gd name="T4" fmla="*/ 11 w 23"/>
                <a:gd name="T5" fmla="*/ 8 h 8"/>
                <a:gd name="T6" fmla="*/ 21 w 23"/>
                <a:gd name="T7" fmla="*/ 8 h 8"/>
                <a:gd name="T8" fmla="*/ 23 w 23"/>
                <a:gd name="T9" fmla="*/ 2 h 8"/>
                <a:gd name="T10" fmla="*/ 11 w 23"/>
                <a:gd name="T11" fmla="*/ 0 h 8"/>
                <a:gd name="T12" fmla="*/ 2 w 23"/>
                <a:gd name="T13" fmla="*/ 0 h 8"/>
                <a:gd name="T14" fmla="*/ 2 w 23"/>
                <a:gd name="T15" fmla="*/ 0 h 8"/>
                <a:gd name="T16" fmla="*/ 0 w 23"/>
                <a:gd name="T17" fmla="*/ 6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8"/>
                <a:gd name="T29" fmla="*/ 23 w 23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8">
                  <a:moveTo>
                    <a:pt x="0" y="6"/>
                  </a:moveTo>
                  <a:lnTo>
                    <a:pt x="0" y="6"/>
                  </a:lnTo>
                  <a:lnTo>
                    <a:pt x="11" y="8"/>
                  </a:lnTo>
                  <a:lnTo>
                    <a:pt x="21" y="8"/>
                  </a:lnTo>
                  <a:lnTo>
                    <a:pt x="23" y="2"/>
                  </a:lnTo>
                  <a:lnTo>
                    <a:pt x="11" y="0"/>
                  </a:lnTo>
                  <a:lnTo>
                    <a:pt x="2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65" name="Freeform 1360">
              <a:extLst>
                <a:ext uri="{FF2B5EF4-FFF2-40B4-BE49-F238E27FC236}">
                  <a16:creationId xmlns:a16="http://schemas.microsoft.com/office/drawing/2014/main" id="{5C5C9BF8-011B-5E95-9618-D4C38DD09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1719"/>
              <a:ext cx="33" cy="31"/>
            </a:xfrm>
            <a:custGeom>
              <a:avLst/>
              <a:gdLst>
                <a:gd name="T0" fmla="*/ 0 w 33"/>
                <a:gd name="T1" fmla="*/ 6 h 31"/>
                <a:gd name="T2" fmla="*/ 0 w 33"/>
                <a:gd name="T3" fmla="*/ 6 h 31"/>
                <a:gd name="T4" fmla="*/ 6 w 33"/>
                <a:gd name="T5" fmla="*/ 14 h 31"/>
                <a:gd name="T6" fmla="*/ 10 w 33"/>
                <a:gd name="T7" fmla="*/ 20 h 31"/>
                <a:gd name="T8" fmla="*/ 17 w 33"/>
                <a:gd name="T9" fmla="*/ 25 h 31"/>
                <a:gd name="T10" fmla="*/ 31 w 33"/>
                <a:gd name="T11" fmla="*/ 31 h 31"/>
                <a:gd name="T12" fmla="*/ 33 w 33"/>
                <a:gd name="T13" fmla="*/ 25 h 31"/>
                <a:gd name="T14" fmla="*/ 21 w 33"/>
                <a:gd name="T15" fmla="*/ 20 h 31"/>
                <a:gd name="T16" fmla="*/ 15 w 33"/>
                <a:gd name="T17" fmla="*/ 14 h 31"/>
                <a:gd name="T18" fmla="*/ 12 w 33"/>
                <a:gd name="T19" fmla="*/ 8 h 31"/>
                <a:gd name="T20" fmla="*/ 4 w 33"/>
                <a:gd name="T21" fmla="*/ 0 h 31"/>
                <a:gd name="T22" fmla="*/ 4 w 33"/>
                <a:gd name="T23" fmla="*/ 0 h 31"/>
                <a:gd name="T24" fmla="*/ 0 w 33"/>
                <a:gd name="T25" fmla="*/ 6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3"/>
                <a:gd name="T40" fmla="*/ 0 h 31"/>
                <a:gd name="T41" fmla="*/ 33 w 33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3" h="31">
                  <a:moveTo>
                    <a:pt x="0" y="6"/>
                  </a:moveTo>
                  <a:lnTo>
                    <a:pt x="0" y="6"/>
                  </a:lnTo>
                  <a:lnTo>
                    <a:pt x="6" y="14"/>
                  </a:lnTo>
                  <a:lnTo>
                    <a:pt x="10" y="20"/>
                  </a:lnTo>
                  <a:lnTo>
                    <a:pt x="17" y="25"/>
                  </a:lnTo>
                  <a:lnTo>
                    <a:pt x="31" y="31"/>
                  </a:lnTo>
                  <a:lnTo>
                    <a:pt x="33" y="25"/>
                  </a:lnTo>
                  <a:lnTo>
                    <a:pt x="21" y="20"/>
                  </a:lnTo>
                  <a:lnTo>
                    <a:pt x="15" y="14"/>
                  </a:lnTo>
                  <a:lnTo>
                    <a:pt x="12" y="8"/>
                  </a:lnTo>
                  <a:lnTo>
                    <a:pt x="4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66" name="Freeform 1361">
              <a:extLst>
                <a:ext uri="{FF2B5EF4-FFF2-40B4-BE49-F238E27FC236}">
                  <a16:creationId xmlns:a16="http://schemas.microsoft.com/office/drawing/2014/main" id="{3BB753D7-58C6-7452-6850-3FC9DEB05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4" y="1696"/>
              <a:ext cx="37" cy="29"/>
            </a:xfrm>
            <a:custGeom>
              <a:avLst/>
              <a:gdLst>
                <a:gd name="T0" fmla="*/ 0 w 37"/>
                <a:gd name="T1" fmla="*/ 0 h 29"/>
                <a:gd name="T2" fmla="*/ 0 w 37"/>
                <a:gd name="T3" fmla="*/ 0 h 29"/>
                <a:gd name="T4" fmla="*/ 0 w 37"/>
                <a:gd name="T5" fmla="*/ 6 h 29"/>
                <a:gd name="T6" fmla="*/ 4 w 37"/>
                <a:gd name="T7" fmla="*/ 10 h 29"/>
                <a:gd name="T8" fmla="*/ 8 w 37"/>
                <a:gd name="T9" fmla="*/ 14 h 29"/>
                <a:gd name="T10" fmla="*/ 14 w 37"/>
                <a:gd name="T11" fmla="*/ 18 h 29"/>
                <a:gd name="T12" fmla="*/ 23 w 37"/>
                <a:gd name="T13" fmla="*/ 23 h 29"/>
                <a:gd name="T14" fmla="*/ 33 w 37"/>
                <a:gd name="T15" fmla="*/ 29 h 29"/>
                <a:gd name="T16" fmla="*/ 37 w 37"/>
                <a:gd name="T17" fmla="*/ 23 h 29"/>
                <a:gd name="T18" fmla="*/ 27 w 37"/>
                <a:gd name="T19" fmla="*/ 18 h 29"/>
                <a:gd name="T20" fmla="*/ 18 w 37"/>
                <a:gd name="T21" fmla="*/ 12 h 29"/>
                <a:gd name="T22" fmla="*/ 12 w 37"/>
                <a:gd name="T23" fmla="*/ 8 h 29"/>
                <a:gd name="T24" fmla="*/ 10 w 37"/>
                <a:gd name="T25" fmla="*/ 6 h 29"/>
                <a:gd name="T26" fmla="*/ 8 w 37"/>
                <a:gd name="T27" fmla="*/ 4 h 29"/>
                <a:gd name="T28" fmla="*/ 6 w 37"/>
                <a:gd name="T29" fmla="*/ 2 h 29"/>
                <a:gd name="T30" fmla="*/ 6 w 37"/>
                <a:gd name="T31" fmla="*/ 2 h 29"/>
                <a:gd name="T32" fmla="*/ 0 w 37"/>
                <a:gd name="T33" fmla="*/ 0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29"/>
                <a:gd name="T53" fmla="*/ 37 w 37"/>
                <a:gd name="T54" fmla="*/ 29 h 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29"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4" y="10"/>
                  </a:lnTo>
                  <a:lnTo>
                    <a:pt x="8" y="14"/>
                  </a:lnTo>
                  <a:lnTo>
                    <a:pt x="14" y="18"/>
                  </a:lnTo>
                  <a:lnTo>
                    <a:pt x="23" y="23"/>
                  </a:lnTo>
                  <a:lnTo>
                    <a:pt x="33" y="29"/>
                  </a:lnTo>
                  <a:lnTo>
                    <a:pt x="37" y="23"/>
                  </a:lnTo>
                  <a:lnTo>
                    <a:pt x="27" y="18"/>
                  </a:lnTo>
                  <a:lnTo>
                    <a:pt x="18" y="12"/>
                  </a:lnTo>
                  <a:lnTo>
                    <a:pt x="12" y="8"/>
                  </a:lnTo>
                  <a:lnTo>
                    <a:pt x="10" y="6"/>
                  </a:lnTo>
                  <a:lnTo>
                    <a:pt x="8" y="4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67" name="Freeform 1362">
              <a:extLst>
                <a:ext uri="{FF2B5EF4-FFF2-40B4-BE49-F238E27FC236}">
                  <a16:creationId xmlns:a16="http://schemas.microsoft.com/office/drawing/2014/main" id="{6F8698E7-F1C6-5BD2-63F3-84A1E45C0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4" y="1668"/>
              <a:ext cx="25" cy="30"/>
            </a:xfrm>
            <a:custGeom>
              <a:avLst/>
              <a:gdLst>
                <a:gd name="T0" fmla="*/ 22 w 25"/>
                <a:gd name="T1" fmla="*/ 0 h 30"/>
                <a:gd name="T2" fmla="*/ 22 w 25"/>
                <a:gd name="T3" fmla="*/ 0 h 30"/>
                <a:gd name="T4" fmla="*/ 14 w 25"/>
                <a:gd name="T5" fmla="*/ 5 h 30"/>
                <a:gd name="T6" fmla="*/ 8 w 25"/>
                <a:gd name="T7" fmla="*/ 13 h 30"/>
                <a:gd name="T8" fmla="*/ 2 w 25"/>
                <a:gd name="T9" fmla="*/ 21 h 30"/>
                <a:gd name="T10" fmla="*/ 0 w 25"/>
                <a:gd name="T11" fmla="*/ 28 h 30"/>
                <a:gd name="T12" fmla="*/ 6 w 25"/>
                <a:gd name="T13" fmla="*/ 30 h 30"/>
                <a:gd name="T14" fmla="*/ 8 w 25"/>
                <a:gd name="T15" fmla="*/ 25 h 30"/>
                <a:gd name="T16" fmla="*/ 14 w 25"/>
                <a:gd name="T17" fmla="*/ 17 h 30"/>
                <a:gd name="T18" fmla="*/ 20 w 25"/>
                <a:gd name="T19" fmla="*/ 11 h 30"/>
                <a:gd name="T20" fmla="*/ 25 w 25"/>
                <a:gd name="T21" fmla="*/ 3 h 30"/>
                <a:gd name="T22" fmla="*/ 25 w 25"/>
                <a:gd name="T23" fmla="*/ 3 h 30"/>
                <a:gd name="T24" fmla="*/ 22 w 25"/>
                <a:gd name="T25" fmla="*/ 0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5"/>
                <a:gd name="T40" fmla="*/ 0 h 30"/>
                <a:gd name="T41" fmla="*/ 25 w 25"/>
                <a:gd name="T42" fmla="*/ 30 h 3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5" h="30">
                  <a:moveTo>
                    <a:pt x="22" y="0"/>
                  </a:moveTo>
                  <a:lnTo>
                    <a:pt x="22" y="0"/>
                  </a:lnTo>
                  <a:lnTo>
                    <a:pt x="14" y="5"/>
                  </a:lnTo>
                  <a:lnTo>
                    <a:pt x="8" y="13"/>
                  </a:lnTo>
                  <a:lnTo>
                    <a:pt x="2" y="21"/>
                  </a:lnTo>
                  <a:lnTo>
                    <a:pt x="0" y="28"/>
                  </a:lnTo>
                  <a:lnTo>
                    <a:pt x="6" y="30"/>
                  </a:lnTo>
                  <a:lnTo>
                    <a:pt x="8" y="25"/>
                  </a:lnTo>
                  <a:lnTo>
                    <a:pt x="14" y="17"/>
                  </a:lnTo>
                  <a:lnTo>
                    <a:pt x="20" y="11"/>
                  </a:lnTo>
                  <a:lnTo>
                    <a:pt x="25" y="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68" name="Freeform 1363">
              <a:extLst>
                <a:ext uri="{FF2B5EF4-FFF2-40B4-BE49-F238E27FC236}">
                  <a16:creationId xmlns:a16="http://schemas.microsoft.com/office/drawing/2014/main" id="{B5CEE23A-10E1-02BE-6419-EA061AAA9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" y="1658"/>
              <a:ext cx="30" cy="13"/>
            </a:xfrm>
            <a:custGeom>
              <a:avLst/>
              <a:gdLst>
                <a:gd name="T0" fmla="*/ 28 w 30"/>
                <a:gd name="T1" fmla="*/ 0 h 13"/>
                <a:gd name="T2" fmla="*/ 28 w 30"/>
                <a:gd name="T3" fmla="*/ 0 h 13"/>
                <a:gd name="T4" fmla="*/ 13 w 30"/>
                <a:gd name="T5" fmla="*/ 4 h 13"/>
                <a:gd name="T6" fmla="*/ 0 w 30"/>
                <a:gd name="T7" fmla="*/ 10 h 13"/>
                <a:gd name="T8" fmla="*/ 3 w 30"/>
                <a:gd name="T9" fmla="*/ 13 h 13"/>
                <a:gd name="T10" fmla="*/ 15 w 30"/>
                <a:gd name="T11" fmla="*/ 10 h 13"/>
                <a:gd name="T12" fmla="*/ 30 w 30"/>
                <a:gd name="T13" fmla="*/ 6 h 13"/>
                <a:gd name="T14" fmla="*/ 30 w 30"/>
                <a:gd name="T15" fmla="*/ 6 h 13"/>
                <a:gd name="T16" fmla="*/ 28 w 30"/>
                <a:gd name="T17" fmla="*/ 0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0"/>
                <a:gd name="T28" fmla="*/ 0 h 13"/>
                <a:gd name="T29" fmla="*/ 30 w 30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0" h="13">
                  <a:moveTo>
                    <a:pt x="28" y="0"/>
                  </a:moveTo>
                  <a:lnTo>
                    <a:pt x="28" y="0"/>
                  </a:lnTo>
                  <a:lnTo>
                    <a:pt x="13" y="4"/>
                  </a:lnTo>
                  <a:lnTo>
                    <a:pt x="0" y="10"/>
                  </a:lnTo>
                  <a:lnTo>
                    <a:pt x="3" y="13"/>
                  </a:lnTo>
                  <a:lnTo>
                    <a:pt x="15" y="10"/>
                  </a:lnTo>
                  <a:lnTo>
                    <a:pt x="30" y="6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69" name="Freeform 1364">
              <a:extLst>
                <a:ext uri="{FF2B5EF4-FFF2-40B4-BE49-F238E27FC236}">
                  <a16:creationId xmlns:a16="http://schemas.microsoft.com/office/drawing/2014/main" id="{9326530E-6C6E-EF1B-B85E-B26F10CB3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4" y="1641"/>
              <a:ext cx="52" cy="23"/>
            </a:xfrm>
            <a:custGeom>
              <a:avLst/>
              <a:gdLst>
                <a:gd name="T0" fmla="*/ 46 w 52"/>
                <a:gd name="T1" fmla="*/ 0 h 23"/>
                <a:gd name="T2" fmla="*/ 46 w 52"/>
                <a:gd name="T3" fmla="*/ 0 h 23"/>
                <a:gd name="T4" fmla="*/ 25 w 52"/>
                <a:gd name="T5" fmla="*/ 9 h 23"/>
                <a:gd name="T6" fmla="*/ 0 w 52"/>
                <a:gd name="T7" fmla="*/ 17 h 23"/>
                <a:gd name="T8" fmla="*/ 2 w 52"/>
                <a:gd name="T9" fmla="*/ 23 h 23"/>
                <a:gd name="T10" fmla="*/ 29 w 52"/>
                <a:gd name="T11" fmla="*/ 15 h 23"/>
                <a:gd name="T12" fmla="*/ 52 w 52"/>
                <a:gd name="T13" fmla="*/ 4 h 23"/>
                <a:gd name="T14" fmla="*/ 52 w 52"/>
                <a:gd name="T15" fmla="*/ 4 h 23"/>
                <a:gd name="T16" fmla="*/ 46 w 52"/>
                <a:gd name="T17" fmla="*/ 0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2"/>
                <a:gd name="T28" fmla="*/ 0 h 23"/>
                <a:gd name="T29" fmla="*/ 52 w 52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2" h="23">
                  <a:moveTo>
                    <a:pt x="46" y="0"/>
                  </a:moveTo>
                  <a:lnTo>
                    <a:pt x="46" y="0"/>
                  </a:lnTo>
                  <a:lnTo>
                    <a:pt x="25" y="9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29" y="15"/>
                  </a:lnTo>
                  <a:lnTo>
                    <a:pt x="52" y="4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70" name="Freeform 1365">
              <a:extLst>
                <a:ext uri="{FF2B5EF4-FFF2-40B4-BE49-F238E27FC236}">
                  <a16:creationId xmlns:a16="http://schemas.microsoft.com/office/drawing/2014/main" id="{661F65E8-5710-319A-06F6-C35EBFA86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" y="1633"/>
              <a:ext cx="68" cy="12"/>
            </a:xfrm>
            <a:custGeom>
              <a:avLst/>
              <a:gdLst>
                <a:gd name="T0" fmla="*/ 68 w 68"/>
                <a:gd name="T1" fmla="*/ 2 h 12"/>
                <a:gd name="T2" fmla="*/ 68 w 68"/>
                <a:gd name="T3" fmla="*/ 2 h 12"/>
                <a:gd name="T4" fmla="*/ 46 w 68"/>
                <a:gd name="T5" fmla="*/ 2 h 12"/>
                <a:gd name="T6" fmla="*/ 29 w 68"/>
                <a:gd name="T7" fmla="*/ 0 h 12"/>
                <a:gd name="T8" fmla="*/ 20 w 68"/>
                <a:gd name="T9" fmla="*/ 0 h 12"/>
                <a:gd name="T10" fmla="*/ 12 w 68"/>
                <a:gd name="T11" fmla="*/ 2 h 12"/>
                <a:gd name="T12" fmla="*/ 6 w 68"/>
                <a:gd name="T13" fmla="*/ 4 h 12"/>
                <a:gd name="T14" fmla="*/ 0 w 68"/>
                <a:gd name="T15" fmla="*/ 8 h 12"/>
                <a:gd name="T16" fmla="*/ 6 w 68"/>
                <a:gd name="T17" fmla="*/ 12 h 12"/>
                <a:gd name="T18" fmla="*/ 10 w 68"/>
                <a:gd name="T19" fmla="*/ 10 h 12"/>
                <a:gd name="T20" fmla="*/ 14 w 68"/>
                <a:gd name="T21" fmla="*/ 8 h 12"/>
                <a:gd name="T22" fmla="*/ 22 w 68"/>
                <a:gd name="T23" fmla="*/ 8 h 12"/>
                <a:gd name="T24" fmla="*/ 27 w 68"/>
                <a:gd name="T25" fmla="*/ 8 h 12"/>
                <a:gd name="T26" fmla="*/ 46 w 68"/>
                <a:gd name="T27" fmla="*/ 8 h 12"/>
                <a:gd name="T28" fmla="*/ 66 w 68"/>
                <a:gd name="T29" fmla="*/ 10 h 12"/>
                <a:gd name="T30" fmla="*/ 66 w 68"/>
                <a:gd name="T31" fmla="*/ 10 h 12"/>
                <a:gd name="T32" fmla="*/ 68 w 68"/>
                <a:gd name="T33" fmla="*/ 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2"/>
                <a:gd name="T53" fmla="*/ 68 w 6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2">
                  <a:moveTo>
                    <a:pt x="68" y="2"/>
                  </a:moveTo>
                  <a:lnTo>
                    <a:pt x="68" y="2"/>
                  </a:lnTo>
                  <a:lnTo>
                    <a:pt x="46" y="2"/>
                  </a:lnTo>
                  <a:lnTo>
                    <a:pt x="29" y="0"/>
                  </a:lnTo>
                  <a:lnTo>
                    <a:pt x="20" y="0"/>
                  </a:lnTo>
                  <a:lnTo>
                    <a:pt x="12" y="2"/>
                  </a:lnTo>
                  <a:lnTo>
                    <a:pt x="6" y="4"/>
                  </a:lnTo>
                  <a:lnTo>
                    <a:pt x="0" y="8"/>
                  </a:lnTo>
                  <a:lnTo>
                    <a:pt x="6" y="12"/>
                  </a:lnTo>
                  <a:lnTo>
                    <a:pt x="10" y="10"/>
                  </a:lnTo>
                  <a:lnTo>
                    <a:pt x="14" y="8"/>
                  </a:lnTo>
                  <a:lnTo>
                    <a:pt x="22" y="8"/>
                  </a:lnTo>
                  <a:lnTo>
                    <a:pt x="27" y="8"/>
                  </a:lnTo>
                  <a:lnTo>
                    <a:pt x="46" y="8"/>
                  </a:lnTo>
                  <a:lnTo>
                    <a:pt x="66" y="10"/>
                  </a:lnTo>
                  <a:lnTo>
                    <a:pt x="68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71" name="Freeform 1366">
              <a:extLst>
                <a:ext uri="{FF2B5EF4-FFF2-40B4-BE49-F238E27FC236}">
                  <a16:creationId xmlns:a16="http://schemas.microsoft.com/office/drawing/2014/main" id="{672C502F-4A6B-77C1-367E-2492525BC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6" y="1629"/>
              <a:ext cx="55" cy="14"/>
            </a:xfrm>
            <a:custGeom>
              <a:avLst/>
              <a:gdLst>
                <a:gd name="T0" fmla="*/ 55 w 55"/>
                <a:gd name="T1" fmla="*/ 4 h 14"/>
                <a:gd name="T2" fmla="*/ 55 w 55"/>
                <a:gd name="T3" fmla="*/ 4 h 14"/>
                <a:gd name="T4" fmla="*/ 50 w 55"/>
                <a:gd name="T5" fmla="*/ 0 h 14"/>
                <a:gd name="T6" fmla="*/ 42 w 55"/>
                <a:gd name="T7" fmla="*/ 0 h 14"/>
                <a:gd name="T8" fmla="*/ 36 w 55"/>
                <a:gd name="T9" fmla="*/ 0 h 14"/>
                <a:gd name="T10" fmla="*/ 28 w 55"/>
                <a:gd name="T11" fmla="*/ 2 h 14"/>
                <a:gd name="T12" fmla="*/ 15 w 55"/>
                <a:gd name="T13" fmla="*/ 6 h 14"/>
                <a:gd name="T14" fmla="*/ 2 w 55"/>
                <a:gd name="T15" fmla="*/ 6 h 14"/>
                <a:gd name="T16" fmla="*/ 0 w 55"/>
                <a:gd name="T17" fmla="*/ 14 h 14"/>
                <a:gd name="T18" fmla="*/ 15 w 55"/>
                <a:gd name="T19" fmla="*/ 12 h 14"/>
                <a:gd name="T20" fmla="*/ 30 w 55"/>
                <a:gd name="T21" fmla="*/ 8 h 14"/>
                <a:gd name="T22" fmla="*/ 36 w 55"/>
                <a:gd name="T23" fmla="*/ 8 h 14"/>
                <a:gd name="T24" fmla="*/ 42 w 55"/>
                <a:gd name="T25" fmla="*/ 8 h 14"/>
                <a:gd name="T26" fmla="*/ 48 w 55"/>
                <a:gd name="T27" fmla="*/ 8 h 14"/>
                <a:gd name="T28" fmla="*/ 51 w 55"/>
                <a:gd name="T29" fmla="*/ 10 h 14"/>
                <a:gd name="T30" fmla="*/ 51 w 55"/>
                <a:gd name="T31" fmla="*/ 10 h 14"/>
                <a:gd name="T32" fmla="*/ 55 w 55"/>
                <a:gd name="T33" fmla="*/ 4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"/>
                <a:gd name="T52" fmla="*/ 0 h 14"/>
                <a:gd name="T53" fmla="*/ 55 w 55"/>
                <a:gd name="T54" fmla="*/ 14 h 1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" h="14">
                  <a:moveTo>
                    <a:pt x="55" y="4"/>
                  </a:moveTo>
                  <a:lnTo>
                    <a:pt x="55" y="4"/>
                  </a:lnTo>
                  <a:lnTo>
                    <a:pt x="50" y="0"/>
                  </a:lnTo>
                  <a:lnTo>
                    <a:pt x="42" y="0"/>
                  </a:lnTo>
                  <a:lnTo>
                    <a:pt x="36" y="0"/>
                  </a:lnTo>
                  <a:lnTo>
                    <a:pt x="28" y="2"/>
                  </a:lnTo>
                  <a:lnTo>
                    <a:pt x="15" y="6"/>
                  </a:lnTo>
                  <a:lnTo>
                    <a:pt x="2" y="6"/>
                  </a:lnTo>
                  <a:lnTo>
                    <a:pt x="0" y="14"/>
                  </a:lnTo>
                  <a:lnTo>
                    <a:pt x="15" y="12"/>
                  </a:lnTo>
                  <a:lnTo>
                    <a:pt x="30" y="8"/>
                  </a:lnTo>
                  <a:lnTo>
                    <a:pt x="36" y="8"/>
                  </a:lnTo>
                  <a:lnTo>
                    <a:pt x="42" y="8"/>
                  </a:lnTo>
                  <a:lnTo>
                    <a:pt x="48" y="8"/>
                  </a:lnTo>
                  <a:lnTo>
                    <a:pt x="51" y="10"/>
                  </a:lnTo>
                  <a:lnTo>
                    <a:pt x="55" y="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72" name="Freeform 1367">
              <a:extLst>
                <a:ext uri="{FF2B5EF4-FFF2-40B4-BE49-F238E27FC236}">
                  <a16:creationId xmlns:a16="http://schemas.microsoft.com/office/drawing/2014/main" id="{9AC554C1-A938-1810-6588-C8D08726E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7" y="1633"/>
              <a:ext cx="62" cy="23"/>
            </a:xfrm>
            <a:custGeom>
              <a:avLst/>
              <a:gdLst>
                <a:gd name="T0" fmla="*/ 62 w 62"/>
                <a:gd name="T1" fmla="*/ 17 h 23"/>
                <a:gd name="T2" fmla="*/ 62 w 62"/>
                <a:gd name="T3" fmla="*/ 17 h 23"/>
                <a:gd name="T4" fmla="*/ 48 w 62"/>
                <a:gd name="T5" fmla="*/ 13 h 23"/>
                <a:gd name="T6" fmla="*/ 33 w 62"/>
                <a:gd name="T7" fmla="*/ 12 h 23"/>
                <a:gd name="T8" fmla="*/ 18 w 62"/>
                <a:gd name="T9" fmla="*/ 8 h 23"/>
                <a:gd name="T10" fmla="*/ 4 w 62"/>
                <a:gd name="T11" fmla="*/ 0 h 23"/>
                <a:gd name="T12" fmla="*/ 0 w 62"/>
                <a:gd name="T13" fmla="*/ 6 h 23"/>
                <a:gd name="T14" fmla="*/ 16 w 62"/>
                <a:gd name="T15" fmla="*/ 13 h 23"/>
                <a:gd name="T16" fmla="*/ 31 w 62"/>
                <a:gd name="T17" fmla="*/ 17 h 23"/>
                <a:gd name="T18" fmla="*/ 47 w 62"/>
                <a:gd name="T19" fmla="*/ 19 h 23"/>
                <a:gd name="T20" fmla="*/ 58 w 62"/>
                <a:gd name="T21" fmla="*/ 23 h 23"/>
                <a:gd name="T22" fmla="*/ 58 w 62"/>
                <a:gd name="T23" fmla="*/ 23 h 23"/>
                <a:gd name="T24" fmla="*/ 62 w 62"/>
                <a:gd name="T25" fmla="*/ 17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2"/>
                <a:gd name="T40" fmla="*/ 0 h 23"/>
                <a:gd name="T41" fmla="*/ 62 w 62"/>
                <a:gd name="T42" fmla="*/ 23 h 2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2" h="23">
                  <a:moveTo>
                    <a:pt x="62" y="17"/>
                  </a:moveTo>
                  <a:lnTo>
                    <a:pt x="62" y="17"/>
                  </a:lnTo>
                  <a:lnTo>
                    <a:pt x="48" y="13"/>
                  </a:lnTo>
                  <a:lnTo>
                    <a:pt x="33" y="12"/>
                  </a:lnTo>
                  <a:lnTo>
                    <a:pt x="18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6" y="13"/>
                  </a:lnTo>
                  <a:lnTo>
                    <a:pt x="31" y="17"/>
                  </a:lnTo>
                  <a:lnTo>
                    <a:pt x="47" y="19"/>
                  </a:lnTo>
                  <a:lnTo>
                    <a:pt x="58" y="23"/>
                  </a:lnTo>
                  <a:lnTo>
                    <a:pt x="62" y="1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73" name="Freeform 1368">
              <a:extLst>
                <a:ext uri="{FF2B5EF4-FFF2-40B4-BE49-F238E27FC236}">
                  <a16:creationId xmlns:a16="http://schemas.microsoft.com/office/drawing/2014/main" id="{F01A5D98-938C-E08E-91DE-3A9FD9870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" y="1650"/>
              <a:ext cx="27" cy="46"/>
            </a:xfrm>
            <a:custGeom>
              <a:avLst/>
              <a:gdLst>
                <a:gd name="T0" fmla="*/ 27 w 27"/>
                <a:gd name="T1" fmla="*/ 46 h 46"/>
                <a:gd name="T2" fmla="*/ 27 w 27"/>
                <a:gd name="T3" fmla="*/ 46 h 46"/>
                <a:gd name="T4" fmla="*/ 27 w 27"/>
                <a:gd name="T5" fmla="*/ 35 h 46"/>
                <a:gd name="T6" fmla="*/ 25 w 27"/>
                <a:gd name="T7" fmla="*/ 23 h 46"/>
                <a:gd name="T8" fmla="*/ 21 w 27"/>
                <a:gd name="T9" fmla="*/ 16 h 46"/>
                <a:gd name="T10" fmla="*/ 17 w 27"/>
                <a:gd name="T11" fmla="*/ 12 h 46"/>
                <a:gd name="T12" fmla="*/ 12 w 27"/>
                <a:gd name="T13" fmla="*/ 6 h 46"/>
                <a:gd name="T14" fmla="*/ 4 w 27"/>
                <a:gd name="T15" fmla="*/ 0 h 46"/>
                <a:gd name="T16" fmla="*/ 0 w 27"/>
                <a:gd name="T17" fmla="*/ 6 h 46"/>
                <a:gd name="T18" fmla="*/ 8 w 27"/>
                <a:gd name="T19" fmla="*/ 12 h 46"/>
                <a:gd name="T20" fmla="*/ 13 w 27"/>
                <a:gd name="T21" fmla="*/ 16 h 46"/>
                <a:gd name="T22" fmla="*/ 15 w 27"/>
                <a:gd name="T23" fmla="*/ 19 h 46"/>
                <a:gd name="T24" fmla="*/ 19 w 27"/>
                <a:gd name="T25" fmla="*/ 23 h 46"/>
                <a:gd name="T26" fmla="*/ 19 w 27"/>
                <a:gd name="T27" fmla="*/ 35 h 46"/>
                <a:gd name="T28" fmla="*/ 19 w 27"/>
                <a:gd name="T29" fmla="*/ 46 h 46"/>
                <a:gd name="T30" fmla="*/ 19 w 27"/>
                <a:gd name="T31" fmla="*/ 46 h 46"/>
                <a:gd name="T32" fmla="*/ 27 w 27"/>
                <a:gd name="T33" fmla="*/ 46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46"/>
                <a:gd name="T53" fmla="*/ 27 w 27"/>
                <a:gd name="T54" fmla="*/ 46 h 4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46">
                  <a:moveTo>
                    <a:pt x="27" y="46"/>
                  </a:moveTo>
                  <a:lnTo>
                    <a:pt x="27" y="46"/>
                  </a:lnTo>
                  <a:lnTo>
                    <a:pt x="27" y="35"/>
                  </a:lnTo>
                  <a:lnTo>
                    <a:pt x="25" y="23"/>
                  </a:lnTo>
                  <a:lnTo>
                    <a:pt x="21" y="16"/>
                  </a:lnTo>
                  <a:lnTo>
                    <a:pt x="17" y="12"/>
                  </a:lnTo>
                  <a:lnTo>
                    <a:pt x="12" y="6"/>
                  </a:lnTo>
                  <a:lnTo>
                    <a:pt x="4" y="0"/>
                  </a:lnTo>
                  <a:lnTo>
                    <a:pt x="0" y="6"/>
                  </a:lnTo>
                  <a:lnTo>
                    <a:pt x="8" y="12"/>
                  </a:lnTo>
                  <a:lnTo>
                    <a:pt x="13" y="16"/>
                  </a:lnTo>
                  <a:lnTo>
                    <a:pt x="15" y="19"/>
                  </a:lnTo>
                  <a:lnTo>
                    <a:pt x="19" y="23"/>
                  </a:lnTo>
                  <a:lnTo>
                    <a:pt x="19" y="35"/>
                  </a:lnTo>
                  <a:lnTo>
                    <a:pt x="19" y="46"/>
                  </a:lnTo>
                  <a:lnTo>
                    <a:pt x="27" y="4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74" name="Freeform 1369">
              <a:extLst>
                <a:ext uri="{FF2B5EF4-FFF2-40B4-BE49-F238E27FC236}">
                  <a16:creationId xmlns:a16="http://schemas.microsoft.com/office/drawing/2014/main" id="{3064A80C-7CD8-90ED-66B9-764FBCDD7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" y="2370"/>
              <a:ext cx="40" cy="10"/>
            </a:xfrm>
            <a:custGeom>
              <a:avLst/>
              <a:gdLst>
                <a:gd name="T0" fmla="*/ 0 w 40"/>
                <a:gd name="T1" fmla="*/ 6 h 10"/>
                <a:gd name="T2" fmla="*/ 0 w 40"/>
                <a:gd name="T3" fmla="*/ 6 h 10"/>
                <a:gd name="T4" fmla="*/ 19 w 40"/>
                <a:gd name="T5" fmla="*/ 10 h 10"/>
                <a:gd name="T6" fmla="*/ 40 w 40"/>
                <a:gd name="T7" fmla="*/ 10 h 10"/>
                <a:gd name="T8" fmla="*/ 40 w 40"/>
                <a:gd name="T9" fmla="*/ 2 h 10"/>
                <a:gd name="T10" fmla="*/ 19 w 40"/>
                <a:gd name="T11" fmla="*/ 2 h 10"/>
                <a:gd name="T12" fmla="*/ 1 w 40"/>
                <a:gd name="T13" fmla="*/ 0 h 10"/>
                <a:gd name="T14" fmla="*/ 1 w 40"/>
                <a:gd name="T15" fmla="*/ 0 h 10"/>
                <a:gd name="T16" fmla="*/ 0 w 40"/>
                <a:gd name="T17" fmla="*/ 6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0"/>
                <a:gd name="T28" fmla="*/ 0 h 10"/>
                <a:gd name="T29" fmla="*/ 40 w 40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0" h="10">
                  <a:moveTo>
                    <a:pt x="0" y="6"/>
                  </a:moveTo>
                  <a:lnTo>
                    <a:pt x="0" y="6"/>
                  </a:lnTo>
                  <a:lnTo>
                    <a:pt x="19" y="10"/>
                  </a:lnTo>
                  <a:lnTo>
                    <a:pt x="40" y="10"/>
                  </a:lnTo>
                  <a:lnTo>
                    <a:pt x="40" y="2"/>
                  </a:lnTo>
                  <a:lnTo>
                    <a:pt x="19" y="2"/>
                  </a:lnTo>
                  <a:lnTo>
                    <a:pt x="1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75" name="Freeform 1370">
              <a:extLst>
                <a:ext uri="{FF2B5EF4-FFF2-40B4-BE49-F238E27FC236}">
                  <a16:creationId xmlns:a16="http://schemas.microsoft.com/office/drawing/2014/main" id="{82109190-47BA-33EB-151C-BDBF905B5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" y="2332"/>
              <a:ext cx="32" cy="44"/>
            </a:xfrm>
            <a:custGeom>
              <a:avLst/>
              <a:gdLst>
                <a:gd name="T0" fmla="*/ 0 w 32"/>
                <a:gd name="T1" fmla="*/ 0 h 44"/>
                <a:gd name="T2" fmla="*/ 0 w 32"/>
                <a:gd name="T3" fmla="*/ 0 h 44"/>
                <a:gd name="T4" fmla="*/ 4 w 32"/>
                <a:gd name="T5" fmla="*/ 11 h 44"/>
                <a:gd name="T6" fmla="*/ 9 w 32"/>
                <a:gd name="T7" fmla="*/ 25 h 44"/>
                <a:gd name="T8" fmla="*/ 17 w 32"/>
                <a:gd name="T9" fmla="*/ 34 h 44"/>
                <a:gd name="T10" fmla="*/ 31 w 32"/>
                <a:gd name="T11" fmla="*/ 44 h 44"/>
                <a:gd name="T12" fmla="*/ 32 w 32"/>
                <a:gd name="T13" fmla="*/ 38 h 44"/>
                <a:gd name="T14" fmla="*/ 23 w 32"/>
                <a:gd name="T15" fmla="*/ 31 h 44"/>
                <a:gd name="T16" fmla="*/ 15 w 32"/>
                <a:gd name="T17" fmla="*/ 21 h 44"/>
                <a:gd name="T18" fmla="*/ 9 w 32"/>
                <a:gd name="T19" fmla="*/ 10 h 44"/>
                <a:gd name="T20" fmla="*/ 8 w 32"/>
                <a:gd name="T21" fmla="*/ 0 h 44"/>
                <a:gd name="T22" fmla="*/ 8 w 32"/>
                <a:gd name="T23" fmla="*/ 0 h 44"/>
                <a:gd name="T24" fmla="*/ 0 w 32"/>
                <a:gd name="T25" fmla="*/ 0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2"/>
                <a:gd name="T40" fmla="*/ 0 h 44"/>
                <a:gd name="T41" fmla="*/ 32 w 32"/>
                <a:gd name="T42" fmla="*/ 44 h 4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2" h="44">
                  <a:moveTo>
                    <a:pt x="0" y="0"/>
                  </a:moveTo>
                  <a:lnTo>
                    <a:pt x="0" y="0"/>
                  </a:lnTo>
                  <a:lnTo>
                    <a:pt x="4" y="11"/>
                  </a:lnTo>
                  <a:lnTo>
                    <a:pt x="9" y="25"/>
                  </a:lnTo>
                  <a:lnTo>
                    <a:pt x="17" y="34"/>
                  </a:lnTo>
                  <a:lnTo>
                    <a:pt x="31" y="44"/>
                  </a:lnTo>
                  <a:lnTo>
                    <a:pt x="32" y="38"/>
                  </a:lnTo>
                  <a:lnTo>
                    <a:pt x="23" y="31"/>
                  </a:lnTo>
                  <a:lnTo>
                    <a:pt x="15" y="21"/>
                  </a:lnTo>
                  <a:lnTo>
                    <a:pt x="9" y="1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76" name="Freeform 1371">
              <a:extLst>
                <a:ext uri="{FF2B5EF4-FFF2-40B4-BE49-F238E27FC236}">
                  <a16:creationId xmlns:a16="http://schemas.microsoft.com/office/drawing/2014/main" id="{A31F2D5A-E614-544C-3DB5-37285681D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2257"/>
              <a:ext cx="41" cy="75"/>
            </a:xfrm>
            <a:custGeom>
              <a:avLst/>
              <a:gdLst>
                <a:gd name="T0" fmla="*/ 4 w 41"/>
                <a:gd name="T1" fmla="*/ 0 h 75"/>
                <a:gd name="T2" fmla="*/ 4 w 41"/>
                <a:gd name="T3" fmla="*/ 0 h 75"/>
                <a:gd name="T4" fmla="*/ 2 w 41"/>
                <a:gd name="T5" fmla="*/ 6 h 75"/>
                <a:gd name="T6" fmla="*/ 0 w 41"/>
                <a:gd name="T7" fmla="*/ 12 h 75"/>
                <a:gd name="T8" fmla="*/ 2 w 41"/>
                <a:gd name="T9" fmla="*/ 17 h 75"/>
                <a:gd name="T10" fmla="*/ 2 w 41"/>
                <a:gd name="T11" fmla="*/ 23 h 75"/>
                <a:gd name="T12" fmla="*/ 8 w 41"/>
                <a:gd name="T13" fmla="*/ 33 h 75"/>
                <a:gd name="T14" fmla="*/ 14 w 41"/>
                <a:gd name="T15" fmla="*/ 40 h 75"/>
                <a:gd name="T16" fmla="*/ 21 w 41"/>
                <a:gd name="T17" fmla="*/ 50 h 75"/>
                <a:gd name="T18" fmla="*/ 27 w 41"/>
                <a:gd name="T19" fmla="*/ 60 h 75"/>
                <a:gd name="T20" fmla="*/ 33 w 41"/>
                <a:gd name="T21" fmla="*/ 67 h 75"/>
                <a:gd name="T22" fmla="*/ 33 w 41"/>
                <a:gd name="T23" fmla="*/ 75 h 75"/>
                <a:gd name="T24" fmla="*/ 41 w 41"/>
                <a:gd name="T25" fmla="*/ 75 h 75"/>
                <a:gd name="T26" fmla="*/ 39 w 41"/>
                <a:gd name="T27" fmla="*/ 65 h 75"/>
                <a:gd name="T28" fmla="*/ 33 w 41"/>
                <a:gd name="T29" fmla="*/ 56 h 75"/>
                <a:gd name="T30" fmla="*/ 27 w 41"/>
                <a:gd name="T31" fmla="*/ 46 h 75"/>
                <a:gd name="T32" fmla="*/ 19 w 41"/>
                <a:gd name="T33" fmla="*/ 37 h 75"/>
                <a:gd name="T34" fmla="*/ 14 w 41"/>
                <a:gd name="T35" fmla="*/ 29 h 75"/>
                <a:gd name="T36" fmla="*/ 10 w 41"/>
                <a:gd name="T37" fmla="*/ 19 h 75"/>
                <a:gd name="T38" fmla="*/ 8 w 41"/>
                <a:gd name="T39" fmla="*/ 15 h 75"/>
                <a:gd name="T40" fmla="*/ 8 w 41"/>
                <a:gd name="T41" fmla="*/ 12 h 75"/>
                <a:gd name="T42" fmla="*/ 8 w 41"/>
                <a:gd name="T43" fmla="*/ 8 h 75"/>
                <a:gd name="T44" fmla="*/ 10 w 41"/>
                <a:gd name="T45" fmla="*/ 4 h 75"/>
                <a:gd name="T46" fmla="*/ 10 w 41"/>
                <a:gd name="T47" fmla="*/ 4 h 75"/>
                <a:gd name="T48" fmla="*/ 4 w 41"/>
                <a:gd name="T49" fmla="*/ 0 h 7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1"/>
                <a:gd name="T76" fmla="*/ 0 h 75"/>
                <a:gd name="T77" fmla="*/ 41 w 41"/>
                <a:gd name="T78" fmla="*/ 75 h 7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1" h="75">
                  <a:moveTo>
                    <a:pt x="4" y="0"/>
                  </a:moveTo>
                  <a:lnTo>
                    <a:pt x="4" y="0"/>
                  </a:lnTo>
                  <a:lnTo>
                    <a:pt x="2" y="6"/>
                  </a:lnTo>
                  <a:lnTo>
                    <a:pt x="0" y="12"/>
                  </a:lnTo>
                  <a:lnTo>
                    <a:pt x="2" y="17"/>
                  </a:lnTo>
                  <a:lnTo>
                    <a:pt x="2" y="23"/>
                  </a:lnTo>
                  <a:lnTo>
                    <a:pt x="8" y="33"/>
                  </a:lnTo>
                  <a:lnTo>
                    <a:pt x="14" y="40"/>
                  </a:lnTo>
                  <a:lnTo>
                    <a:pt x="21" y="50"/>
                  </a:lnTo>
                  <a:lnTo>
                    <a:pt x="27" y="60"/>
                  </a:lnTo>
                  <a:lnTo>
                    <a:pt x="33" y="67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39" y="65"/>
                  </a:lnTo>
                  <a:lnTo>
                    <a:pt x="33" y="56"/>
                  </a:lnTo>
                  <a:lnTo>
                    <a:pt x="27" y="46"/>
                  </a:lnTo>
                  <a:lnTo>
                    <a:pt x="19" y="37"/>
                  </a:lnTo>
                  <a:lnTo>
                    <a:pt x="14" y="29"/>
                  </a:lnTo>
                  <a:lnTo>
                    <a:pt x="10" y="19"/>
                  </a:lnTo>
                  <a:lnTo>
                    <a:pt x="8" y="15"/>
                  </a:lnTo>
                  <a:lnTo>
                    <a:pt x="8" y="12"/>
                  </a:lnTo>
                  <a:lnTo>
                    <a:pt x="8" y="8"/>
                  </a:lnTo>
                  <a:lnTo>
                    <a:pt x="1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77" name="Freeform 1372">
              <a:extLst>
                <a:ext uri="{FF2B5EF4-FFF2-40B4-BE49-F238E27FC236}">
                  <a16:creationId xmlns:a16="http://schemas.microsoft.com/office/drawing/2014/main" id="{5904CF7D-88FB-7937-3C16-65AF4D6E4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2240"/>
              <a:ext cx="10" cy="21"/>
            </a:xfrm>
            <a:custGeom>
              <a:avLst/>
              <a:gdLst>
                <a:gd name="T0" fmla="*/ 2 w 10"/>
                <a:gd name="T1" fmla="*/ 2 h 21"/>
                <a:gd name="T2" fmla="*/ 2 w 10"/>
                <a:gd name="T3" fmla="*/ 2 h 21"/>
                <a:gd name="T4" fmla="*/ 2 w 10"/>
                <a:gd name="T5" fmla="*/ 9 h 21"/>
                <a:gd name="T6" fmla="*/ 0 w 10"/>
                <a:gd name="T7" fmla="*/ 17 h 21"/>
                <a:gd name="T8" fmla="*/ 6 w 10"/>
                <a:gd name="T9" fmla="*/ 21 h 21"/>
                <a:gd name="T10" fmla="*/ 10 w 10"/>
                <a:gd name="T11" fmla="*/ 11 h 21"/>
                <a:gd name="T12" fmla="*/ 10 w 10"/>
                <a:gd name="T13" fmla="*/ 0 h 21"/>
                <a:gd name="T14" fmla="*/ 10 w 10"/>
                <a:gd name="T15" fmla="*/ 0 h 21"/>
                <a:gd name="T16" fmla="*/ 2 w 10"/>
                <a:gd name="T17" fmla="*/ 2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21"/>
                <a:gd name="T29" fmla="*/ 10 w 10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21">
                  <a:moveTo>
                    <a:pt x="2" y="2"/>
                  </a:moveTo>
                  <a:lnTo>
                    <a:pt x="2" y="2"/>
                  </a:lnTo>
                  <a:lnTo>
                    <a:pt x="2" y="9"/>
                  </a:lnTo>
                  <a:lnTo>
                    <a:pt x="0" y="17"/>
                  </a:lnTo>
                  <a:lnTo>
                    <a:pt x="6" y="21"/>
                  </a:lnTo>
                  <a:lnTo>
                    <a:pt x="10" y="11"/>
                  </a:lnTo>
                  <a:lnTo>
                    <a:pt x="1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78" name="Freeform 1373">
              <a:extLst>
                <a:ext uri="{FF2B5EF4-FFF2-40B4-BE49-F238E27FC236}">
                  <a16:creationId xmlns:a16="http://schemas.microsoft.com/office/drawing/2014/main" id="{E40FE337-891A-1329-5377-6680FE848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2211"/>
              <a:ext cx="23" cy="31"/>
            </a:xfrm>
            <a:custGeom>
              <a:avLst/>
              <a:gdLst>
                <a:gd name="T0" fmla="*/ 17 w 23"/>
                <a:gd name="T1" fmla="*/ 0 h 31"/>
                <a:gd name="T2" fmla="*/ 17 w 23"/>
                <a:gd name="T3" fmla="*/ 0 h 31"/>
                <a:gd name="T4" fmla="*/ 13 w 23"/>
                <a:gd name="T5" fmla="*/ 6 h 31"/>
                <a:gd name="T6" fmla="*/ 8 w 23"/>
                <a:gd name="T7" fmla="*/ 13 h 31"/>
                <a:gd name="T8" fmla="*/ 2 w 23"/>
                <a:gd name="T9" fmla="*/ 21 h 31"/>
                <a:gd name="T10" fmla="*/ 0 w 23"/>
                <a:gd name="T11" fmla="*/ 31 h 31"/>
                <a:gd name="T12" fmla="*/ 8 w 23"/>
                <a:gd name="T13" fmla="*/ 29 h 31"/>
                <a:gd name="T14" fmla="*/ 8 w 23"/>
                <a:gd name="T15" fmla="*/ 23 h 31"/>
                <a:gd name="T16" fmla="*/ 11 w 23"/>
                <a:gd name="T17" fmla="*/ 17 h 31"/>
                <a:gd name="T18" fmla="*/ 17 w 23"/>
                <a:gd name="T19" fmla="*/ 10 h 31"/>
                <a:gd name="T20" fmla="*/ 23 w 23"/>
                <a:gd name="T21" fmla="*/ 4 h 31"/>
                <a:gd name="T22" fmla="*/ 23 w 23"/>
                <a:gd name="T23" fmla="*/ 4 h 31"/>
                <a:gd name="T24" fmla="*/ 17 w 23"/>
                <a:gd name="T25" fmla="*/ 0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"/>
                <a:gd name="T40" fmla="*/ 0 h 31"/>
                <a:gd name="T41" fmla="*/ 23 w 23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" h="31">
                  <a:moveTo>
                    <a:pt x="17" y="0"/>
                  </a:moveTo>
                  <a:lnTo>
                    <a:pt x="17" y="0"/>
                  </a:lnTo>
                  <a:lnTo>
                    <a:pt x="13" y="6"/>
                  </a:lnTo>
                  <a:lnTo>
                    <a:pt x="8" y="13"/>
                  </a:lnTo>
                  <a:lnTo>
                    <a:pt x="2" y="21"/>
                  </a:lnTo>
                  <a:lnTo>
                    <a:pt x="0" y="31"/>
                  </a:lnTo>
                  <a:lnTo>
                    <a:pt x="8" y="29"/>
                  </a:lnTo>
                  <a:lnTo>
                    <a:pt x="8" y="23"/>
                  </a:lnTo>
                  <a:lnTo>
                    <a:pt x="11" y="17"/>
                  </a:lnTo>
                  <a:lnTo>
                    <a:pt x="17" y="10"/>
                  </a:lnTo>
                  <a:lnTo>
                    <a:pt x="23" y="4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79" name="Freeform 1374">
              <a:extLst>
                <a:ext uri="{FF2B5EF4-FFF2-40B4-BE49-F238E27FC236}">
                  <a16:creationId xmlns:a16="http://schemas.microsoft.com/office/drawing/2014/main" id="{57314C24-482D-DD09-6BF4-0BAFBA988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" y="2194"/>
              <a:ext cx="10" cy="21"/>
            </a:xfrm>
            <a:custGeom>
              <a:avLst/>
              <a:gdLst>
                <a:gd name="T0" fmla="*/ 4 w 10"/>
                <a:gd name="T1" fmla="*/ 0 h 21"/>
                <a:gd name="T2" fmla="*/ 4 w 10"/>
                <a:gd name="T3" fmla="*/ 0 h 21"/>
                <a:gd name="T4" fmla="*/ 2 w 10"/>
                <a:gd name="T5" fmla="*/ 9 h 21"/>
                <a:gd name="T6" fmla="*/ 0 w 10"/>
                <a:gd name="T7" fmla="*/ 17 h 21"/>
                <a:gd name="T8" fmla="*/ 6 w 10"/>
                <a:gd name="T9" fmla="*/ 21 h 21"/>
                <a:gd name="T10" fmla="*/ 8 w 10"/>
                <a:gd name="T11" fmla="*/ 11 h 21"/>
                <a:gd name="T12" fmla="*/ 10 w 10"/>
                <a:gd name="T13" fmla="*/ 4 h 21"/>
                <a:gd name="T14" fmla="*/ 10 w 10"/>
                <a:gd name="T15" fmla="*/ 4 h 21"/>
                <a:gd name="T16" fmla="*/ 4 w 10"/>
                <a:gd name="T17" fmla="*/ 0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21"/>
                <a:gd name="T29" fmla="*/ 10 w 10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21">
                  <a:moveTo>
                    <a:pt x="4" y="0"/>
                  </a:moveTo>
                  <a:lnTo>
                    <a:pt x="4" y="0"/>
                  </a:lnTo>
                  <a:lnTo>
                    <a:pt x="2" y="9"/>
                  </a:lnTo>
                  <a:lnTo>
                    <a:pt x="0" y="17"/>
                  </a:lnTo>
                  <a:lnTo>
                    <a:pt x="6" y="21"/>
                  </a:lnTo>
                  <a:lnTo>
                    <a:pt x="8" y="11"/>
                  </a:lnTo>
                  <a:lnTo>
                    <a:pt x="1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80" name="Freeform 1375">
              <a:extLst>
                <a:ext uri="{FF2B5EF4-FFF2-40B4-BE49-F238E27FC236}">
                  <a16:creationId xmlns:a16="http://schemas.microsoft.com/office/drawing/2014/main" id="{41BBDA4B-F73B-6A2B-A66D-A66F9E3B8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2171"/>
              <a:ext cx="44" cy="27"/>
            </a:xfrm>
            <a:custGeom>
              <a:avLst/>
              <a:gdLst>
                <a:gd name="T0" fmla="*/ 40 w 44"/>
                <a:gd name="T1" fmla="*/ 0 h 27"/>
                <a:gd name="T2" fmla="*/ 40 w 44"/>
                <a:gd name="T3" fmla="*/ 0 h 27"/>
                <a:gd name="T4" fmla="*/ 29 w 44"/>
                <a:gd name="T5" fmla="*/ 3 h 27"/>
                <a:gd name="T6" fmla="*/ 19 w 44"/>
                <a:gd name="T7" fmla="*/ 7 h 27"/>
                <a:gd name="T8" fmla="*/ 10 w 44"/>
                <a:gd name="T9" fmla="*/ 13 h 27"/>
                <a:gd name="T10" fmla="*/ 0 w 44"/>
                <a:gd name="T11" fmla="*/ 23 h 27"/>
                <a:gd name="T12" fmla="*/ 6 w 44"/>
                <a:gd name="T13" fmla="*/ 27 h 27"/>
                <a:gd name="T14" fmla="*/ 14 w 44"/>
                <a:gd name="T15" fmla="*/ 19 h 27"/>
                <a:gd name="T16" fmla="*/ 21 w 44"/>
                <a:gd name="T17" fmla="*/ 13 h 27"/>
                <a:gd name="T18" fmla="*/ 31 w 44"/>
                <a:gd name="T19" fmla="*/ 11 h 27"/>
                <a:gd name="T20" fmla="*/ 44 w 44"/>
                <a:gd name="T21" fmla="*/ 5 h 27"/>
                <a:gd name="T22" fmla="*/ 44 w 44"/>
                <a:gd name="T23" fmla="*/ 5 h 27"/>
                <a:gd name="T24" fmla="*/ 40 w 44"/>
                <a:gd name="T25" fmla="*/ 0 h 2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"/>
                <a:gd name="T40" fmla="*/ 0 h 27"/>
                <a:gd name="T41" fmla="*/ 44 w 44"/>
                <a:gd name="T42" fmla="*/ 27 h 2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" h="27">
                  <a:moveTo>
                    <a:pt x="40" y="0"/>
                  </a:moveTo>
                  <a:lnTo>
                    <a:pt x="40" y="0"/>
                  </a:lnTo>
                  <a:lnTo>
                    <a:pt x="29" y="3"/>
                  </a:lnTo>
                  <a:lnTo>
                    <a:pt x="19" y="7"/>
                  </a:lnTo>
                  <a:lnTo>
                    <a:pt x="10" y="13"/>
                  </a:lnTo>
                  <a:lnTo>
                    <a:pt x="0" y="23"/>
                  </a:lnTo>
                  <a:lnTo>
                    <a:pt x="6" y="27"/>
                  </a:lnTo>
                  <a:lnTo>
                    <a:pt x="14" y="19"/>
                  </a:lnTo>
                  <a:lnTo>
                    <a:pt x="21" y="13"/>
                  </a:lnTo>
                  <a:lnTo>
                    <a:pt x="31" y="11"/>
                  </a:lnTo>
                  <a:lnTo>
                    <a:pt x="44" y="5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81" name="Freeform 1376">
              <a:extLst>
                <a:ext uri="{FF2B5EF4-FFF2-40B4-BE49-F238E27FC236}">
                  <a16:creationId xmlns:a16="http://schemas.microsoft.com/office/drawing/2014/main" id="{D2C62C8F-652C-405C-26D1-83AC74E38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3" y="2148"/>
              <a:ext cx="43" cy="28"/>
            </a:xfrm>
            <a:custGeom>
              <a:avLst/>
              <a:gdLst>
                <a:gd name="T0" fmla="*/ 43 w 43"/>
                <a:gd name="T1" fmla="*/ 0 h 28"/>
                <a:gd name="T2" fmla="*/ 43 w 43"/>
                <a:gd name="T3" fmla="*/ 0 h 28"/>
                <a:gd name="T4" fmla="*/ 35 w 43"/>
                <a:gd name="T5" fmla="*/ 0 h 28"/>
                <a:gd name="T6" fmla="*/ 29 w 43"/>
                <a:gd name="T7" fmla="*/ 2 h 28"/>
                <a:gd name="T8" fmla="*/ 23 w 43"/>
                <a:gd name="T9" fmla="*/ 5 h 28"/>
                <a:gd name="T10" fmla="*/ 20 w 43"/>
                <a:gd name="T11" fmla="*/ 9 h 28"/>
                <a:gd name="T12" fmla="*/ 10 w 43"/>
                <a:gd name="T13" fmla="*/ 17 h 28"/>
                <a:gd name="T14" fmla="*/ 0 w 43"/>
                <a:gd name="T15" fmla="*/ 23 h 28"/>
                <a:gd name="T16" fmla="*/ 4 w 43"/>
                <a:gd name="T17" fmla="*/ 28 h 28"/>
                <a:gd name="T18" fmla="*/ 14 w 43"/>
                <a:gd name="T19" fmla="*/ 23 h 28"/>
                <a:gd name="T20" fmla="*/ 23 w 43"/>
                <a:gd name="T21" fmla="*/ 15 h 28"/>
                <a:gd name="T22" fmla="*/ 27 w 43"/>
                <a:gd name="T23" fmla="*/ 11 h 28"/>
                <a:gd name="T24" fmla="*/ 33 w 43"/>
                <a:gd name="T25" fmla="*/ 7 h 28"/>
                <a:gd name="T26" fmla="*/ 37 w 43"/>
                <a:gd name="T27" fmla="*/ 7 h 28"/>
                <a:gd name="T28" fmla="*/ 43 w 43"/>
                <a:gd name="T29" fmla="*/ 5 h 28"/>
                <a:gd name="T30" fmla="*/ 43 w 43"/>
                <a:gd name="T31" fmla="*/ 5 h 28"/>
                <a:gd name="T32" fmla="*/ 43 w 43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3"/>
                <a:gd name="T52" fmla="*/ 0 h 28"/>
                <a:gd name="T53" fmla="*/ 43 w 43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3" h="28">
                  <a:moveTo>
                    <a:pt x="43" y="0"/>
                  </a:moveTo>
                  <a:lnTo>
                    <a:pt x="43" y="0"/>
                  </a:lnTo>
                  <a:lnTo>
                    <a:pt x="35" y="0"/>
                  </a:lnTo>
                  <a:lnTo>
                    <a:pt x="29" y="2"/>
                  </a:lnTo>
                  <a:lnTo>
                    <a:pt x="23" y="5"/>
                  </a:lnTo>
                  <a:lnTo>
                    <a:pt x="20" y="9"/>
                  </a:lnTo>
                  <a:lnTo>
                    <a:pt x="10" y="17"/>
                  </a:lnTo>
                  <a:lnTo>
                    <a:pt x="0" y="23"/>
                  </a:lnTo>
                  <a:lnTo>
                    <a:pt x="4" y="28"/>
                  </a:lnTo>
                  <a:lnTo>
                    <a:pt x="14" y="23"/>
                  </a:lnTo>
                  <a:lnTo>
                    <a:pt x="23" y="15"/>
                  </a:lnTo>
                  <a:lnTo>
                    <a:pt x="27" y="11"/>
                  </a:lnTo>
                  <a:lnTo>
                    <a:pt x="33" y="7"/>
                  </a:lnTo>
                  <a:lnTo>
                    <a:pt x="37" y="7"/>
                  </a:lnTo>
                  <a:lnTo>
                    <a:pt x="43" y="5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82" name="Freeform 1377">
              <a:extLst>
                <a:ext uri="{FF2B5EF4-FFF2-40B4-BE49-F238E27FC236}">
                  <a16:creationId xmlns:a16="http://schemas.microsoft.com/office/drawing/2014/main" id="{37755861-41AF-576B-A675-073420E9E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" y="2148"/>
              <a:ext cx="44" cy="23"/>
            </a:xfrm>
            <a:custGeom>
              <a:avLst/>
              <a:gdLst>
                <a:gd name="T0" fmla="*/ 44 w 44"/>
                <a:gd name="T1" fmla="*/ 17 h 23"/>
                <a:gd name="T2" fmla="*/ 44 w 44"/>
                <a:gd name="T3" fmla="*/ 17 h 23"/>
                <a:gd name="T4" fmla="*/ 34 w 44"/>
                <a:gd name="T5" fmla="*/ 11 h 23"/>
                <a:gd name="T6" fmla="*/ 23 w 44"/>
                <a:gd name="T7" fmla="*/ 5 h 23"/>
                <a:gd name="T8" fmla="*/ 11 w 44"/>
                <a:gd name="T9" fmla="*/ 2 h 23"/>
                <a:gd name="T10" fmla="*/ 0 w 44"/>
                <a:gd name="T11" fmla="*/ 0 h 23"/>
                <a:gd name="T12" fmla="*/ 0 w 44"/>
                <a:gd name="T13" fmla="*/ 5 h 23"/>
                <a:gd name="T14" fmla="*/ 9 w 44"/>
                <a:gd name="T15" fmla="*/ 7 h 23"/>
                <a:gd name="T16" fmla="*/ 21 w 44"/>
                <a:gd name="T17" fmla="*/ 13 h 23"/>
                <a:gd name="T18" fmla="*/ 32 w 44"/>
                <a:gd name="T19" fmla="*/ 17 h 23"/>
                <a:gd name="T20" fmla="*/ 42 w 44"/>
                <a:gd name="T21" fmla="*/ 23 h 23"/>
                <a:gd name="T22" fmla="*/ 42 w 44"/>
                <a:gd name="T23" fmla="*/ 23 h 23"/>
                <a:gd name="T24" fmla="*/ 44 w 44"/>
                <a:gd name="T25" fmla="*/ 17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"/>
                <a:gd name="T40" fmla="*/ 0 h 23"/>
                <a:gd name="T41" fmla="*/ 44 w 44"/>
                <a:gd name="T42" fmla="*/ 23 h 2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" h="23">
                  <a:moveTo>
                    <a:pt x="44" y="17"/>
                  </a:moveTo>
                  <a:lnTo>
                    <a:pt x="44" y="17"/>
                  </a:lnTo>
                  <a:lnTo>
                    <a:pt x="34" y="11"/>
                  </a:lnTo>
                  <a:lnTo>
                    <a:pt x="23" y="5"/>
                  </a:lnTo>
                  <a:lnTo>
                    <a:pt x="11" y="2"/>
                  </a:lnTo>
                  <a:lnTo>
                    <a:pt x="0" y="0"/>
                  </a:lnTo>
                  <a:lnTo>
                    <a:pt x="0" y="5"/>
                  </a:lnTo>
                  <a:lnTo>
                    <a:pt x="9" y="7"/>
                  </a:lnTo>
                  <a:lnTo>
                    <a:pt x="21" y="13"/>
                  </a:lnTo>
                  <a:lnTo>
                    <a:pt x="32" y="17"/>
                  </a:lnTo>
                  <a:lnTo>
                    <a:pt x="42" y="23"/>
                  </a:lnTo>
                  <a:lnTo>
                    <a:pt x="44" y="1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83" name="Freeform 1378">
              <a:extLst>
                <a:ext uri="{FF2B5EF4-FFF2-40B4-BE49-F238E27FC236}">
                  <a16:creationId xmlns:a16="http://schemas.microsoft.com/office/drawing/2014/main" id="{9C96D962-6329-E599-FE18-9D390A1D0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" y="2165"/>
              <a:ext cx="17" cy="27"/>
            </a:xfrm>
            <a:custGeom>
              <a:avLst/>
              <a:gdLst>
                <a:gd name="T0" fmla="*/ 17 w 17"/>
                <a:gd name="T1" fmla="*/ 23 h 27"/>
                <a:gd name="T2" fmla="*/ 17 w 17"/>
                <a:gd name="T3" fmla="*/ 23 h 27"/>
                <a:gd name="T4" fmla="*/ 11 w 17"/>
                <a:gd name="T5" fmla="*/ 11 h 27"/>
                <a:gd name="T6" fmla="*/ 2 w 17"/>
                <a:gd name="T7" fmla="*/ 0 h 27"/>
                <a:gd name="T8" fmla="*/ 0 w 17"/>
                <a:gd name="T9" fmla="*/ 6 h 27"/>
                <a:gd name="T10" fmla="*/ 6 w 17"/>
                <a:gd name="T11" fmla="*/ 13 h 27"/>
                <a:gd name="T12" fmla="*/ 11 w 17"/>
                <a:gd name="T13" fmla="*/ 27 h 27"/>
                <a:gd name="T14" fmla="*/ 11 w 17"/>
                <a:gd name="T15" fmla="*/ 27 h 27"/>
                <a:gd name="T16" fmla="*/ 17 w 17"/>
                <a:gd name="T17" fmla="*/ 23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27"/>
                <a:gd name="T29" fmla="*/ 17 w 17"/>
                <a:gd name="T30" fmla="*/ 27 h 2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27">
                  <a:moveTo>
                    <a:pt x="17" y="23"/>
                  </a:moveTo>
                  <a:lnTo>
                    <a:pt x="17" y="23"/>
                  </a:lnTo>
                  <a:lnTo>
                    <a:pt x="11" y="11"/>
                  </a:lnTo>
                  <a:lnTo>
                    <a:pt x="2" y="0"/>
                  </a:lnTo>
                  <a:lnTo>
                    <a:pt x="0" y="6"/>
                  </a:lnTo>
                  <a:lnTo>
                    <a:pt x="6" y="13"/>
                  </a:lnTo>
                  <a:lnTo>
                    <a:pt x="11" y="27"/>
                  </a:lnTo>
                  <a:lnTo>
                    <a:pt x="17" y="2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84" name="Freeform 1379">
              <a:extLst>
                <a:ext uri="{FF2B5EF4-FFF2-40B4-BE49-F238E27FC236}">
                  <a16:creationId xmlns:a16="http://schemas.microsoft.com/office/drawing/2014/main" id="{2B856791-058A-6F2A-DCC5-17E32E1B0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9" y="2188"/>
              <a:ext cx="31" cy="44"/>
            </a:xfrm>
            <a:custGeom>
              <a:avLst/>
              <a:gdLst>
                <a:gd name="T0" fmla="*/ 31 w 31"/>
                <a:gd name="T1" fmla="*/ 36 h 44"/>
                <a:gd name="T2" fmla="*/ 31 w 31"/>
                <a:gd name="T3" fmla="*/ 36 h 44"/>
                <a:gd name="T4" fmla="*/ 27 w 31"/>
                <a:gd name="T5" fmla="*/ 34 h 44"/>
                <a:gd name="T6" fmla="*/ 23 w 31"/>
                <a:gd name="T7" fmla="*/ 31 h 44"/>
                <a:gd name="T8" fmla="*/ 20 w 31"/>
                <a:gd name="T9" fmla="*/ 25 h 44"/>
                <a:gd name="T10" fmla="*/ 18 w 31"/>
                <a:gd name="T11" fmla="*/ 21 h 44"/>
                <a:gd name="T12" fmla="*/ 12 w 31"/>
                <a:gd name="T13" fmla="*/ 10 h 44"/>
                <a:gd name="T14" fmla="*/ 6 w 31"/>
                <a:gd name="T15" fmla="*/ 0 h 44"/>
                <a:gd name="T16" fmla="*/ 0 w 31"/>
                <a:gd name="T17" fmla="*/ 4 h 44"/>
                <a:gd name="T18" fmla="*/ 6 w 31"/>
                <a:gd name="T19" fmla="*/ 11 h 44"/>
                <a:gd name="T20" fmla="*/ 12 w 31"/>
                <a:gd name="T21" fmla="*/ 23 h 44"/>
                <a:gd name="T22" fmla="*/ 14 w 31"/>
                <a:gd name="T23" fmla="*/ 29 h 44"/>
                <a:gd name="T24" fmla="*/ 18 w 31"/>
                <a:gd name="T25" fmla="*/ 34 h 44"/>
                <a:gd name="T26" fmla="*/ 23 w 31"/>
                <a:gd name="T27" fmla="*/ 40 h 44"/>
                <a:gd name="T28" fmla="*/ 29 w 31"/>
                <a:gd name="T29" fmla="*/ 44 h 44"/>
                <a:gd name="T30" fmla="*/ 29 w 31"/>
                <a:gd name="T31" fmla="*/ 44 h 44"/>
                <a:gd name="T32" fmla="*/ 31 w 31"/>
                <a:gd name="T33" fmla="*/ 36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1"/>
                <a:gd name="T52" fmla="*/ 0 h 44"/>
                <a:gd name="T53" fmla="*/ 31 w 31"/>
                <a:gd name="T54" fmla="*/ 44 h 4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1" h="44">
                  <a:moveTo>
                    <a:pt x="31" y="36"/>
                  </a:moveTo>
                  <a:lnTo>
                    <a:pt x="31" y="36"/>
                  </a:lnTo>
                  <a:lnTo>
                    <a:pt x="27" y="34"/>
                  </a:lnTo>
                  <a:lnTo>
                    <a:pt x="23" y="31"/>
                  </a:lnTo>
                  <a:lnTo>
                    <a:pt x="20" y="25"/>
                  </a:lnTo>
                  <a:lnTo>
                    <a:pt x="18" y="21"/>
                  </a:lnTo>
                  <a:lnTo>
                    <a:pt x="12" y="10"/>
                  </a:lnTo>
                  <a:lnTo>
                    <a:pt x="6" y="0"/>
                  </a:lnTo>
                  <a:lnTo>
                    <a:pt x="0" y="4"/>
                  </a:lnTo>
                  <a:lnTo>
                    <a:pt x="6" y="11"/>
                  </a:lnTo>
                  <a:lnTo>
                    <a:pt x="12" y="23"/>
                  </a:lnTo>
                  <a:lnTo>
                    <a:pt x="14" y="29"/>
                  </a:lnTo>
                  <a:lnTo>
                    <a:pt x="18" y="34"/>
                  </a:lnTo>
                  <a:lnTo>
                    <a:pt x="23" y="40"/>
                  </a:lnTo>
                  <a:lnTo>
                    <a:pt x="29" y="44"/>
                  </a:lnTo>
                  <a:lnTo>
                    <a:pt x="31" y="3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85" name="Freeform 1380">
              <a:extLst>
                <a:ext uri="{FF2B5EF4-FFF2-40B4-BE49-F238E27FC236}">
                  <a16:creationId xmlns:a16="http://schemas.microsoft.com/office/drawing/2014/main" id="{F43E7B83-AAC8-58CD-BF6C-51374DE98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" y="2224"/>
              <a:ext cx="14" cy="54"/>
            </a:xfrm>
            <a:custGeom>
              <a:avLst/>
              <a:gdLst>
                <a:gd name="T0" fmla="*/ 10 w 14"/>
                <a:gd name="T1" fmla="*/ 54 h 54"/>
                <a:gd name="T2" fmla="*/ 10 w 14"/>
                <a:gd name="T3" fmla="*/ 54 h 54"/>
                <a:gd name="T4" fmla="*/ 12 w 14"/>
                <a:gd name="T5" fmla="*/ 39 h 54"/>
                <a:gd name="T6" fmla="*/ 14 w 14"/>
                <a:gd name="T7" fmla="*/ 23 h 54"/>
                <a:gd name="T8" fmla="*/ 14 w 14"/>
                <a:gd name="T9" fmla="*/ 18 h 54"/>
                <a:gd name="T10" fmla="*/ 12 w 14"/>
                <a:gd name="T11" fmla="*/ 10 h 54"/>
                <a:gd name="T12" fmla="*/ 8 w 14"/>
                <a:gd name="T13" fmla="*/ 4 h 54"/>
                <a:gd name="T14" fmla="*/ 2 w 14"/>
                <a:gd name="T15" fmla="*/ 0 h 54"/>
                <a:gd name="T16" fmla="*/ 0 w 14"/>
                <a:gd name="T17" fmla="*/ 8 h 54"/>
                <a:gd name="T18" fmla="*/ 4 w 14"/>
                <a:gd name="T19" fmla="*/ 10 h 54"/>
                <a:gd name="T20" fmla="*/ 6 w 14"/>
                <a:gd name="T21" fmla="*/ 14 h 54"/>
                <a:gd name="T22" fmla="*/ 6 w 14"/>
                <a:gd name="T23" fmla="*/ 18 h 54"/>
                <a:gd name="T24" fmla="*/ 6 w 14"/>
                <a:gd name="T25" fmla="*/ 23 h 54"/>
                <a:gd name="T26" fmla="*/ 4 w 14"/>
                <a:gd name="T27" fmla="*/ 37 h 54"/>
                <a:gd name="T28" fmla="*/ 2 w 14"/>
                <a:gd name="T29" fmla="*/ 52 h 54"/>
                <a:gd name="T30" fmla="*/ 2 w 14"/>
                <a:gd name="T31" fmla="*/ 52 h 54"/>
                <a:gd name="T32" fmla="*/ 10 w 14"/>
                <a:gd name="T33" fmla="*/ 54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"/>
                <a:gd name="T52" fmla="*/ 0 h 54"/>
                <a:gd name="T53" fmla="*/ 14 w 14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" h="54">
                  <a:moveTo>
                    <a:pt x="10" y="54"/>
                  </a:moveTo>
                  <a:lnTo>
                    <a:pt x="10" y="54"/>
                  </a:lnTo>
                  <a:lnTo>
                    <a:pt x="12" y="39"/>
                  </a:lnTo>
                  <a:lnTo>
                    <a:pt x="14" y="23"/>
                  </a:lnTo>
                  <a:lnTo>
                    <a:pt x="14" y="18"/>
                  </a:lnTo>
                  <a:lnTo>
                    <a:pt x="12" y="10"/>
                  </a:lnTo>
                  <a:lnTo>
                    <a:pt x="8" y="4"/>
                  </a:lnTo>
                  <a:lnTo>
                    <a:pt x="2" y="0"/>
                  </a:lnTo>
                  <a:lnTo>
                    <a:pt x="0" y="8"/>
                  </a:lnTo>
                  <a:lnTo>
                    <a:pt x="4" y="10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3"/>
                  </a:lnTo>
                  <a:lnTo>
                    <a:pt x="4" y="37"/>
                  </a:lnTo>
                  <a:lnTo>
                    <a:pt x="2" y="52"/>
                  </a:lnTo>
                  <a:lnTo>
                    <a:pt x="10" y="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86" name="Freeform 1381">
              <a:extLst>
                <a:ext uri="{FF2B5EF4-FFF2-40B4-BE49-F238E27FC236}">
                  <a16:creationId xmlns:a16="http://schemas.microsoft.com/office/drawing/2014/main" id="{01F99B15-F39F-86E6-BE17-613A1B318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0" y="2276"/>
              <a:ext cx="15" cy="44"/>
            </a:xfrm>
            <a:custGeom>
              <a:avLst/>
              <a:gdLst>
                <a:gd name="T0" fmla="*/ 10 w 15"/>
                <a:gd name="T1" fmla="*/ 44 h 44"/>
                <a:gd name="T2" fmla="*/ 10 w 15"/>
                <a:gd name="T3" fmla="*/ 44 h 44"/>
                <a:gd name="T4" fmla="*/ 13 w 15"/>
                <a:gd name="T5" fmla="*/ 41 h 44"/>
                <a:gd name="T6" fmla="*/ 15 w 15"/>
                <a:gd name="T7" fmla="*/ 35 h 44"/>
                <a:gd name="T8" fmla="*/ 15 w 15"/>
                <a:gd name="T9" fmla="*/ 29 h 44"/>
                <a:gd name="T10" fmla="*/ 13 w 15"/>
                <a:gd name="T11" fmla="*/ 23 h 44"/>
                <a:gd name="T12" fmla="*/ 8 w 15"/>
                <a:gd name="T13" fmla="*/ 12 h 44"/>
                <a:gd name="T14" fmla="*/ 8 w 15"/>
                <a:gd name="T15" fmla="*/ 2 h 44"/>
                <a:gd name="T16" fmla="*/ 0 w 15"/>
                <a:gd name="T17" fmla="*/ 0 h 44"/>
                <a:gd name="T18" fmla="*/ 2 w 15"/>
                <a:gd name="T19" fmla="*/ 14 h 44"/>
                <a:gd name="T20" fmla="*/ 6 w 15"/>
                <a:gd name="T21" fmla="*/ 25 h 44"/>
                <a:gd name="T22" fmla="*/ 8 w 15"/>
                <a:gd name="T23" fmla="*/ 29 h 44"/>
                <a:gd name="T24" fmla="*/ 8 w 15"/>
                <a:gd name="T25" fmla="*/ 35 h 44"/>
                <a:gd name="T26" fmla="*/ 8 w 15"/>
                <a:gd name="T27" fmla="*/ 37 h 44"/>
                <a:gd name="T28" fmla="*/ 6 w 15"/>
                <a:gd name="T29" fmla="*/ 39 h 44"/>
                <a:gd name="T30" fmla="*/ 6 w 15"/>
                <a:gd name="T31" fmla="*/ 39 h 44"/>
                <a:gd name="T32" fmla="*/ 10 w 15"/>
                <a:gd name="T33" fmla="*/ 44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"/>
                <a:gd name="T52" fmla="*/ 0 h 44"/>
                <a:gd name="T53" fmla="*/ 15 w 15"/>
                <a:gd name="T54" fmla="*/ 44 h 4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" h="44">
                  <a:moveTo>
                    <a:pt x="10" y="44"/>
                  </a:moveTo>
                  <a:lnTo>
                    <a:pt x="10" y="44"/>
                  </a:lnTo>
                  <a:lnTo>
                    <a:pt x="13" y="41"/>
                  </a:lnTo>
                  <a:lnTo>
                    <a:pt x="15" y="35"/>
                  </a:lnTo>
                  <a:lnTo>
                    <a:pt x="15" y="29"/>
                  </a:lnTo>
                  <a:lnTo>
                    <a:pt x="13" y="23"/>
                  </a:lnTo>
                  <a:lnTo>
                    <a:pt x="8" y="12"/>
                  </a:lnTo>
                  <a:lnTo>
                    <a:pt x="8" y="2"/>
                  </a:lnTo>
                  <a:lnTo>
                    <a:pt x="0" y="0"/>
                  </a:lnTo>
                  <a:lnTo>
                    <a:pt x="2" y="14"/>
                  </a:lnTo>
                  <a:lnTo>
                    <a:pt x="6" y="25"/>
                  </a:lnTo>
                  <a:lnTo>
                    <a:pt x="8" y="29"/>
                  </a:lnTo>
                  <a:lnTo>
                    <a:pt x="8" y="35"/>
                  </a:lnTo>
                  <a:lnTo>
                    <a:pt x="8" y="37"/>
                  </a:lnTo>
                  <a:lnTo>
                    <a:pt x="6" y="39"/>
                  </a:lnTo>
                  <a:lnTo>
                    <a:pt x="10" y="4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87" name="Freeform 1382">
              <a:extLst>
                <a:ext uri="{FF2B5EF4-FFF2-40B4-BE49-F238E27FC236}">
                  <a16:creationId xmlns:a16="http://schemas.microsoft.com/office/drawing/2014/main" id="{A54C33BF-D58E-AF27-DD1F-B527F63AE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5" y="2315"/>
              <a:ext cx="35" cy="50"/>
            </a:xfrm>
            <a:custGeom>
              <a:avLst/>
              <a:gdLst>
                <a:gd name="T0" fmla="*/ 4 w 35"/>
                <a:gd name="T1" fmla="*/ 50 h 50"/>
                <a:gd name="T2" fmla="*/ 4 w 35"/>
                <a:gd name="T3" fmla="*/ 50 h 50"/>
                <a:gd name="T4" fmla="*/ 12 w 35"/>
                <a:gd name="T5" fmla="*/ 38 h 50"/>
                <a:gd name="T6" fmla="*/ 15 w 35"/>
                <a:gd name="T7" fmla="*/ 28 h 50"/>
                <a:gd name="T8" fmla="*/ 19 w 35"/>
                <a:gd name="T9" fmla="*/ 23 h 50"/>
                <a:gd name="T10" fmla="*/ 23 w 35"/>
                <a:gd name="T11" fmla="*/ 17 h 50"/>
                <a:gd name="T12" fmla="*/ 27 w 35"/>
                <a:gd name="T13" fmla="*/ 11 h 50"/>
                <a:gd name="T14" fmla="*/ 35 w 35"/>
                <a:gd name="T15" fmla="*/ 5 h 50"/>
                <a:gd name="T16" fmla="*/ 31 w 35"/>
                <a:gd name="T17" fmla="*/ 0 h 50"/>
                <a:gd name="T18" fmla="*/ 23 w 35"/>
                <a:gd name="T19" fmla="*/ 5 h 50"/>
                <a:gd name="T20" fmla="*/ 17 w 35"/>
                <a:gd name="T21" fmla="*/ 13 h 50"/>
                <a:gd name="T22" fmla="*/ 14 w 35"/>
                <a:gd name="T23" fmla="*/ 19 h 50"/>
                <a:gd name="T24" fmla="*/ 10 w 35"/>
                <a:gd name="T25" fmla="*/ 25 h 50"/>
                <a:gd name="T26" fmla="*/ 6 w 35"/>
                <a:gd name="T27" fmla="*/ 36 h 50"/>
                <a:gd name="T28" fmla="*/ 0 w 35"/>
                <a:gd name="T29" fmla="*/ 44 h 50"/>
                <a:gd name="T30" fmla="*/ 0 w 35"/>
                <a:gd name="T31" fmla="*/ 44 h 50"/>
                <a:gd name="T32" fmla="*/ 4 w 35"/>
                <a:gd name="T33" fmla="*/ 5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50"/>
                <a:gd name="T53" fmla="*/ 35 w 35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50">
                  <a:moveTo>
                    <a:pt x="4" y="50"/>
                  </a:moveTo>
                  <a:lnTo>
                    <a:pt x="4" y="50"/>
                  </a:lnTo>
                  <a:lnTo>
                    <a:pt x="12" y="38"/>
                  </a:lnTo>
                  <a:lnTo>
                    <a:pt x="15" y="28"/>
                  </a:lnTo>
                  <a:lnTo>
                    <a:pt x="19" y="23"/>
                  </a:lnTo>
                  <a:lnTo>
                    <a:pt x="23" y="17"/>
                  </a:lnTo>
                  <a:lnTo>
                    <a:pt x="27" y="11"/>
                  </a:lnTo>
                  <a:lnTo>
                    <a:pt x="35" y="5"/>
                  </a:lnTo>
                  <a:lnTo>
                    <a:pt x="31" y="0"/>
                  </a:lnTo>
                  <a:lnTo>
                    <a:pt x="23" y="5"/>
                  </a:lnTo>
                  <a:lnTo>
                    <a:pt x="17" y="13"/>
                  </a:lnTo>
                  <a:lnTo>
                    <a:pt x="14" y="19"/>
                  </a:lnTo>
                  <a:lnTo>
                    <a:pt x="10" y="25"/>
                  </a:lnTo>
                  <a:lnTo>
                    <a:pt x="6" y="36"/>
                  </a:lnTo>
                  <a:lnTo>
                    <a:pt x="0" y="44"/>
                  </a:lnTo>
                  <a:lnTo>
                    <a:pt x="4" y="5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88" name="Freeform 1383">
              <a:extLst>
                <a:ext uri="{FF2B5EF4-FFF2-40B4-BE49-F238E27FC236}">
                  <a16:creationId xmlns:a16="http://schemas.microsoft.com/office/drawing/2014/main" id="{724C8119-FD22-0CC8-07F5-6EDE6DE4C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0" y="2359"/>
              <a:ext cx="69" cy="23"/>
            </a:xfrm>
            <a:custGeom>
              <a:avLst/>
              <a:gdLst>
                <a:gd name="T0" fmla="*/ 0 w 69"/>
                <a:gd name="T1" fmla="*/ 21 h 23"/>
                <a:gd name="T2" fmla="*/ 0 w 69"/>
                <a:gd name="T3" fmla="*/ 21 h 23"/>
                <a:gd name="T4" fmla="*/ 19 w 69"/>
                <a:gd name="T5" fmla="*/ 23 h 23"/>
                <a:gd name="T6" fmla="*/ 36 w 69"/>
                <a:gd name="T7" fmla="*/ 21 h 23"/>
                <a:gd name="T8" fmla="*/ 44 w 69"/>
                <a:gd name="T9" fmla="*/ 19 h 23"/>
                <a:gd name="T10" fmla="*/ 54 w 69"/>
                <a:gd name="T11" fmla="*/ 17 h 23"/>
                <a:gd name="T12" fmla="*/ 61 w 69"/>
                <a:gd name="T13" fmla="*/ 11 h 23"/>
                <a:gd name="T14" fmla="*/ 69 w 69"/>
                <a:gd name="T15" fmla="*/ 6 h 23"/>
                <a:gd name="T16" fmla="*/ 65 w 69"/>
                <a:gd name="T17" fmla="*/ 0 h 23"/>
                <a:gd name="T18" fmla="*/ 57 w 69"/>
                <a:gd name="T19" fmla="*/ 6 h 23"/>
                <a:gd name="T20" fmla="*/ 50 w 69"/>
                <a:gd name="T21" fmla="*/ 9 h 23"/>
                <a:gd name="T22" fmla="*/ 44 w 69"/>
                <a:gd name="T23" fmla="*/ 13 h 23"/>
                <a:gd name="T24" fmla="*/ 36 w 69"/>
                <a:gd name="T25" fmla="*/ 15 h 23"/>
                <a:gd name="T26" fmla="*/ 19 w 69"/>
                <a:gd name="T27" fmla="*/ 15 h 23"/>
                <a:gd name="T28" fmla="*/ 0 w 69"/>
                <a:gd name="T29" fmla="*/ 13 h 23"/>
                <a:gd name="T30" fmla="*/ 0 w 69"/>
                <a:gd name="T31" fmla="*/ 13 h 23"/>
                <a:gd name="T32" fmla="*/ 0 w 69"/>
                <a:gd name="T33" fmla="*/ 2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9"/>
                <a:gd name="T52" fmla="*/ 0 h 23"/>
                <a:gd name="T53" fmla="*/ 69 w 69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9" h="23">
                  <a:moveTo>
                    <a:pt x="0" y="21"/>
                  </a:moveTo>
                  <a:lnTo>
                    <a:pt x="0" y="21"/>
                  </a:lnTo>
                  <a:lnTo>
                    <a:pt x="19" y="23"/>
                  </a:lnTo>
                  <a:lnTo>
                    <a:pt x="36" y="21"/>
                  </a:lnTo>
                  <a:lnTo>
                    <a:pt x="44" y="19"/>
                  </a:lnTo>
                  <a:lnTo>
                    <a:pt x="54" y="17"/>
                  </a:lnTo>
                  <a:lnTo>
                    <a:pt x="61" y="11"/>
                  </a:lnTo>
                  <a:lnTo>
                    <a:pt x="69" y="6"/>
                  </a:lnTo>
                  <a:lnTo>
                    <a:pt x="65" y="0"/>
                  </a:lnTo>
                  <a:lnTo>
                    <a:pt x="57" y="6"/>
                  </a:lnTo>
                  <a:lnTo>
                    <a:pt x="50" y="9"/>
                  </a:lnTo>
                  <a:lnTo>
                    <a:pt x="44" y="13"/>
                  </a:lnTo>
                  <a:lnTo>
                    <a:pt x="36" y="15"/>
                  </a:lnTo>
                  <a:lnTo>
                    <a:pt x="19" y="15"/>
                  </a:lnTo>
                  <a:lnTo>
                    <a:pt x="0" y="1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89" name="Freeform 1384">
              <a:extLst>
                <a:ext uri="{FF2B5EF4-FFF2-40B4-BE49-F238E27FC236}">
                  <a16:creationId xmlns:a16="http://schemas.microsoft.com/office/drawing/2014/main" id="{8A6324DC-FC88-2531-BEFB-11814F72E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1" y="2487"/>
              <a:ext cx="38" cy="10"/>
            </a:xfrm>
            <a:custGeom>
              <a:avLst/>
              <a:gdLst>
                <a:gd name="T0" fmla="*/ 38 w 38"/>
                <a:gd name="T1" fmla="*/ 4 h 10"/>
                <a:gd name="T2" fmla="*/ 38 w 38"/>
                <a:gd name="T3" fmla="*/ 4 h 10"/>
                <a:gd name="T4" fmla="*/ 19 w 38"/>
                <a:gd name="T5" fmla="*/ 0 h 10"/>
                <a:gd name="T6" fmla="*/ 0 w 38"/>
                <a:gd name="T7" fmla="*/ 0 h 10"/>
                <a:gd name="T8" fmla="*/ 0 w 38"/>
                <a:gd name="T9" fmla="*/ 6 h 10"/>
                <a:gd name="T10" fmla="*/ 19 w 38"/>
                <a:gd name="T11" fmla="*/ 6 h 10"/>
                <a:gd name="T12" fmla="*/ 37 w 38"/>
                <a:gd name="T13" fmla="*/ 10 h 10"/>
                <a:gd name="T14" fmla="*/ 37 w 38"/>
                <a:gd name="T15" fmla="*/ 10 h 10"/>
                <a:gd name="T16" fmla="*/ 38 w 38"/>
                <a:gd name="T17" fmla="*/ 4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10"/>
                <a:gd name="T29" fmla="*/ 38 w 38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10">
                  <a:moveTo>
                    <a:pt x="38" y="4"/>
                  </a:moveTo>
                  <a:lnTo>
                    <a:pt x="38" y="4"/>
                  </a:lnTo>
                  <a:lnTo>
                    <a:pt x="19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9" y="6"/>
                  </a:lnTo>
                  <a:lnTo>
                    <a:pt x="37" y="10"/>
                  </a:lnTo>
                  <a:lnTo>
                    <a:pt x="38" y="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90" name="Freeform 1385">
              <a:extLst>
                <a:ext uri="{FF2B5EF4-FFF2-40B4-BE49-F238E27FC236}">
                  <a16:creationId xmlns:a16="http://schemas.microsoft.com/office/drawing/2014/main" id="{F9811882-EB39-4632-DB0C-655E9B10C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" y="2491"/>
              <a:ext cx="28" cy="41"/>
            </a:xfrm>
            <a:custGeom>
              <a:avLst/>
              <a:gdLst>
                <a:gd name="T0" fmla="*/ 28 w 28"/>
                <a:gd name="T1" fmla="*/ 41 h 41"/>
                <a:gd name="T2" fmla="*/ 28 w 28"/>
                <a:gd name="T3" fmla="*/ 41 h 41"/>
                <a:gd name="T4" fmla="*/ 26 w 28"/>
                <a:gd name="T5" fmla="*/ 29 h 41"/>
                <a:gd name="T6" fmla="*/ 21 w 28"/>
                <a:gd name="T7" fmla="*/ 18 h 41"/>
                <a:gd name="T8" fmla="*/ 13 w 28"/>
                <a:gd name="T9" fmla="*/ 8 h 41"/>
                <a:gd name="T10" fmla="*/ 1 w 28"/>
                <a:gd name="T11" fmla="*/ 0 h 41"/>
                <a:gd name="T12" fmla="*/ 0 w 28"/>
                <a:gd name="T13" fmla="*/ 6 h 41"/>
                <a:gd name="T14" fmla="*/ 9 w 28"/>
                <a:gd name="T15" fmla="*/ 12 h 41"/>
                <a:gd name="T16" fmla="*/ 15 w 28"/>
                <a:gd name="T17" fmla="*/ 21 h 41"/>
                <a:gd name="T18" fmla="*/ 21 w 28"/>
                <a:gd name="T19" fmla="*/ 31 h 41"/>
                <a:gd name="T20" fmla="*/ 23 w 28"/>
                <a:gd name="T21" fmla="*/ 41 h 41"/>
                <a:gd name="T22" fmla="*/ 23 w 28"/>
                <a:gd name="T23" fmla="*/ 41 h 41"/>
                <a:gd name="T24" fmla="*/ 28 w 28"/>
                <a:gd name="T25" fmla="*/ 41 h 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8"/>
                <a:gd name="T40" fmla="*/ 0 h 41"/>
                <a:gd name="T41" fmla="*/ 28 w 28"/>
                <a:gd name="T42" fmla="*/ 41 h 4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8" h="41">
                  <a:moveTo>
                    <a:pt x="28" y="41"/>
                  </a:moveTo>
                  <a:lnTo>
                    <a:pt x="28" y="41"/>
                  </a:lnTo>
                  <a:lnTo>
                    <a:pt x="26" y="29"/>
                  </a:lnTo>
                  <a:lnTo>
                    <a:pt x="21" y="18"/>
                  </a:lnTo>
                  <a:lnTo>
                    <a:pt x="13" y="8"/>
                  </a:lnTo>
                  <a:lnTo>
                    <a:pt x="1" y="0"/>
                  </a:lnTo>
                  <a:lnTo>
                    <a:pt x="0" y="6"/>
                  </a:lnTo>
                  <a:lnTo>
                    <a:pt x="9" y="12"/>
                  </a:lnTo>
                  <a:lnTo>
                    <a:pt x="15" y="21"/>
                  </a:lnTo>
                  <a:lnTo>
                    <a:pt x="21" y="31"/>
                  </a:lnTo>
                  <a:lnTo>
                    <a:pt x="23" y="41"/>
                  </a:lnTo>
                  <a:lnTo>
                    <a:pt x="28" y="4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91" name="Freeform 1386">
              <a:extLst>
                <a:ext uri="{FF2B5EF4-FFF2-40B4-BE49-F238E27FC236}">
                  <a16:creationId xmlns:a16="http://schemas.microsoft.com/office/drawing/2014/main" id="{AE1385E7-C6C5-D839-4DA7-8A5353000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1" y="2532"/>
              <a:ext cx="34" cy="65"/>
            </a:xfrm>
            <a:custGeom>
              <a:avLst/>
              <a:gdLst>
                <a:gd name="T0" fmla="*/ 32 w 34"/>
                <a:gd name="T1" fmla="*/ 65 h 65"/>
                <a:gd name="T2" fmla="*/ 32 w 34"/>
                <a:gd name="T3" fmla="*/ 65 h 65"/>
                <a:gd name="T4" fmla="*/ 34 w 34"/>
                <a:gd name="T5" fmla="*/ 55 h 65"/>
                <a:gd name="T6" fmla="*/ 34 w 34"/>
                <a:gd name="T7" fmla="*/ 46 h 65"/>
                <a:gd name="T8" fmla="*/ 28 w 34"/>
                <a:gd name="T9" fmla="*/ 38 h 65"/>
                <a:gd name="T10" fmla="*/ 23 w 34"/>
                <a:gd name="T11" fmla="*/ 28 h 65"/>
                <a:gd name="T12" fmla="*/ 17 w 34"/>
                <a:gd name="T13" fmla="*/ 21 h 65"/>
                <a:gd name="T14" fmla="*/ 11 w 34"/>
                <a:gd name="T15" fmla="*/ 13 h 65"/>
                <a:gd name="T16" fmla="*/ 7 w 34"/>
                <a:gd name="T17" fmla="*/ 5 h 65"/>
                <a:gd name="T18" fmla="*/ 5 w 34"/>
                <a:gd name="T19" fmla="*/ 0 h 65"/>
                <a:gd name="T20" fmla="*/ 0 w 34"/>
                <a:gd name="T21" fmla="*/ 0 h 65"/>
                <a:gd name="T22" fmla="*/ 1 w 34"/>
                <a:gd name="T23" fmla="*/ 7 h 65"/>
                <a:gd name="T24" fmla="*/ 5 w 34"/>
                <a:gd name="T25" fmla="*/ 17 h 65"/>
                <a:gd name="T26" fmla="*/ 11 w 34"/>
                <a:gd name="T27" fmla="*/ 25 h 65"/>
                <a:gd name="T28" fmla="*/ 19 w 34"/>
                <a:gd name="T29" fmla="*/ 32 h 65"/>
                <a:gd name="T30" fmla="*/ 23 w 34"/>
                <a:gd name="T31" fmla="*/ 40 h 65"/>
                <a:gd name="T32" fmla="*/ 26 w 34"/>
                <a:gd name="T33" fmla="*/ 48 h 65"/>
                <a:gd name="T34" fmla="*/ 28 w 34"/>
                <a:gd name="T35" fmla="*/ 55 h 65"/>
                <a:gd name="T36" fmla="*/ 26 w 34"/>
                <a:gd name="T37" fmla="*/ 63 h 65"/>
                <a:gd name="T38" fmla="*/ 26 w 34"/>
                <a:gd name="T39" fmla="*/ 63 h 65"/>
                <a:gd name="T40" fmla="*/ 32 w 34"/>
                <a:gd name="T41" fmla="*/ 65 h 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4"/>
                <a:gd name="T64" fmla="*/ 0 h 65"/>
                <a:gd name="T65" fmla="*/ 34 w 34"/>
                <a:gd name="T66" fmla="*/ 65 h 6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4" h="65">
                  <a:moveTo>
                    <a:pt x="32" y="65"/>
                  </a:moveTo>
                  <a:lnTo>
                    <a:pt x="32" y="65"/>
                  </a:lnTo>
                  <a:lnTo>
                    <a:pt x="34" y="55"/>
                  </a:lnTo>
                  <a:lnTo>
                    <a:pt x="34" y="46"/>
                  </a:lnTo>
                  <a:lnTo>
                    <a:pt x="28" y="38"/>
                  </a:lnTo>
                  <a:lnTo>
                    <a:pt x="23" y="28"/>
                  </a:lnTo>
                  <a:lnTo>
                    <a:pt x="17" y="21"/>
                  </a:lnTo>
                  <a:lnTo>
                    <a:pt x="11" y="1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1" y="7"/>
                  </a:lnTo>
                  <a:lnTo>
                    <a:pt x="5" y="17"/>
                  </a:lnTo>
                  <a:lnTo>
                    <a:pt x="11" y="25"/>
                  </a:lnTo>
                  <a:lnTo>
                    <a:pt x="19" y="32"/>
                  </a:lnTo>
                  <a:lnTo>
                    <a:pt x="23" y="40"/>
                  </a:lnTo>
                  <a:lnTo>
                    <a:pt x="26" y="48"/>
                  </a:lnTo>
                  <a:lnTo>
                    <a:pt x="28" y="55"/>
                  </a:lnTo>
                  <a:lnTo>
                    <a:pt x="26" y="63"/>
                  </a:lnTo>
                  <a:lnTo>
                    <a:pt x="32" y="6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92" name="Freeform 1387">
              <a:extLst>
                <a:ext uri="{FF2B5EF4-FFF2-40B4-BE49-F238E27FC236}">
                  <a16:creationId xmlns:a16="http://schemas.microsoft.com/office/drawing/2014/main" id="{94739F23-BF1C-9B66-1180-7A9C0006D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4" y="2595"/>
              <a:ext cx="9" cy="19"/>
            </a:xfrm>
            <a:custGeom>
              <a:avLst/>
              <a:gdLst>
                <a:gd name="T0" fmla="*/ 5 w 9"/>
                <a:gd name="T1" fmla="*/ 17 h 19"/>
                <a:gd name="T2" fmla="*/ 5 w 9"/>
                <a:gd name="T3" fmla="*/ 17 h 19"/>
                <a:gd name="T4" fmla="*/ 5 w 9"/>
                <a:gd name="T5" fmla="*/ 10 h 19"/>
                <a:gd name="T6" fmla="*/ 9 w 9"/>
                <a:gd name="T7" fmla="*/ 2 h 19"/>
                <a:gd name="T8" fmla="*/ 3 w 9"/>
                <a:gd name="T9" fmla="*/ 0 h 19"/>
                <a:gd name="T10" fmla="*/ 0 w 9"/>
                <a:gd name="T11" fmla="*/ 10 h 19"/>
                <a:gd name="T12" fmla="*/ 0 w 9"/>
                <a:gd name="T13" fmla="*/ 19 h 19"/>
                <a:gd name="T14" fmla="*/ 0 w 9"/>
                <a:gd name="T15" fmla="*/ 19 h 19"/>
                <a:gd name="T16" fmla="*/ 5 w 9"/>
                <a:gd name="T17" fmla="*/ 17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19"/>
                <a:gd name="T29" fmla="*/ 9 w 9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19">
                  <a:moveTo>
                    <a:pt x="5" y="17"/>
                  </a:moveTo>
                  <a:lnTo>
                    <a:pt x="5" y="17"/>
                  </a:lnTo>
                  <a:lnTo>
                    <a:pt x="5" y="10"/>
                  </a:lnTo>
                  <a:lnTo>
                    <a:pt x="9" y="2"/>
                  </a:lnTo>
                  <a:lnTo>
                    <a:pt x="3" y="0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5" y="1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93" name="Freeform 1388">
              <a:extLst>
                <a:ext uri="{FF2B5EF4-FFF2-40B4-BE49-F238E27FC236}">
                  <a16:creationId xmlns:a16="http://schemas.microsoft.com/office/drawing/2014/main" id="{99E5154A-67B5-93AB-04BA-D13BDFA09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2612"/>
              <a:ext cx="21" cy="27"/>
            </a:xfrm>
            <a:custGeom>
              <a:avLst/>
              <a:gdLst>
                <a:gd name="T0" fmla="*/ 6 w 21"/>
                <a:gd name="T1" fmla="*/ 27 h 27"/>
                <a:gd name="T2" fmla="*/ 6 w 21"/>
                <a:gd name="T3" fmla="*/ 27 h 27"/>
                <a:gd name="T4" fmla="*/ 10 w 21"/>
                <a:gd name="T5" fmla="*/ 21 h 27"/>
                <a:gd name="T6" fmla="*/ 16 w 21"/>
                <a:gd name="T7" fmla="*/ 16 h 27"/>
                <a:gd name="T8" fmla="*/ 21 w 21"/>
                <a:gd name="T9" fmla="*/ 8 h 27"/>
                <a:gd name="T10" fmla="*/ 21 w 21"/>
                <a:gd name="T11" fmla="*/ 0 h 27"/>
                <a:gd name="T12" fmla="*/ 16 w 21"/>
                <a:gd name="T13" fmla="*/ 2 h 27"/>
                <a:gd name="T14" fmla="*/ 16 w 21"/>
                <a:gd name="T15" fmla="*/ 6 h 27"/>
                <a:gd name="T16" fmla="*/ 10 w 21"/>
                <a:gd name="T17" fmla="*/ 12 h 27"/>
                <a:gd name="T18" fmla="*/ 6 w 21"/>
                <a:gd name="T19" fmla="*/ 18 h 27"/>
                <a:gd name="T20" fmla="*/ 0 w 21"/>
                <a:gd name="T21" fmla="*/ 25 h 27"/>
                <a:gd name="T22" fmla="*/ 0 w 21"/>
                <a:gd name="T23" fmla="*/ 25 h 27"/>
                <a:gd name="T24" fmla="*/ 6 w 21"/>
                <a:gd name="T25" fmla="*/ 27 h 2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"/>
                <a:gd name="T40" fmla="*/ 0 h 27"/>
                <a:gd name="T41" fmla="*/ 21 w 21"/>
                <a:gd name="T42" fmla="*/ 27 h 2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" h="27">
                  <a:moveTo>
                    <a:pt x="6" y="27"/>
                  </a:moveTo>
                  <a:lnTo>
                    <a:pt x="6" y="27"/>
                  </a:lnTo>
                  <a:lnTo>
                    <a:pt x="10" y="21"/>
                  </a:lnTo>
                  <a:lnTo>
                    <a:pt x="16" y="16"/>
                  </a:lnTo>
                  <a:lnTo>
                    <a:pt x="21" y="8"/>
                  </a:lnTo>
                  <a:lnTo>
                    <a:pt x="21" y="0"/>
                  </a:lnTo>
                  <a:lnTo>
                    <a:pt x="16" y="2"/>
                  </a:lnTo>
                  <a:lnTo>
                    <a:pt x="16" y="6"/>
                  </a:lnTo>
                  <a:lnTo>
                    <a:pt x="10" y="12"/>
                  </a:lnTo>
                  <a:lnTo>
                    <a:pt x="6" y="18"/>
                  </a:lnTo>
                  <a:lnTo>
                    <a:pt x="0" y="25"/>
                  </a:lnTo>
                  <a:lnTo>
                    <a:pt x="6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94" name="Freeform 1389">
              <a:extLst>
                <a:ext uri="{FF2B5EF4-FFF2-40B4-BE49-F238E27FC236}">
                  <a16:creationId xmlns:a16="http://schemas.microsoft.com/office/drawing/2014/main" id="{EED3C64F-1626-A457-C9BF-EE29BB68E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" y="2637"/>
              <a:ext cx="10" cy="18"/>
            </a:xfrm>
            <a:custGeom>
              <a:avLst/>
              <a:gdLst>
                <a:gd name="T0" fmla="*/ 6 w 10"/>
                <a:gd name="T1" fmla="*/ 18 h 18"/>
                <a:gd name="T2" fmla="*/ 6 w 10"/>
                <a:gd name="T3" fmla="*/ 18 h 18"/>
                <a:gd name="T4" fmla="*/ 8 w 10"/>
                <a:gd name="T5" fmla="*/ 10 h 18"/>
                <a:gd name="T6" fmla="*/ 10 w 10"/>
                <a:gd name="T7" fmla="*/ 2 h 18"/>
                <a:gd name="T8" fmla="*/ 4 w 10"/>
                <a:gd name="T9" fmla="*/ 0 h 18"/>
                <a:gd name="T10" fmla="*/ 2 w 10"/>
                <a:gd name="T11" fmla="*/ 8 h 18"/>
                <a:gd name="T12" fmla="*/ 0 w 10"/>
                <a:gd name="T13" fmla="*/ 14 h 18"/>
                <a:gd name="T14" fmla="*/ 0 w 10"/>
                <a:gd name="T15" fmla="*/ 14 h 18"/>
                <a:gd name="T16" fmla="*/ 6 w 10"/>
                <a:gd name="T17" fmla="*/ 18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18"/>
                <a:gd name="T29" fmla="*/ 10 w 10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18">
                  <a:moveTo>
                    <a:pt x="6" y="18"/>
                  </a:moveTo>
                  <a:lnTo>
                    <a:pt x="6" y="18"/>
                  </a:lnTo>
                  <a:lnTo>
                    <a:pt x="8" y="10"/>
                  </a:lnTo>
                  <a:lnTo>
                    <a:pt x="10" y="2"/>
                  </a:lnTo>
                  <a:lnTo>
                    <a:pt x="4" y="0"/>
                  </a:lnTo>
                  <a:lnTo>
                    <a:pt x="2" y="8"/>
                  </a:lnTo>
                  <a:lnTo>
                    <a:pt x="0" y="14"/>
                  </a:lnTo>
                  <a:lnTo>
                    <a:pt x="6" y="1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95" name="Freeform 1390">
              <a:extLst>
                <a:ext uri="{FF2B5EF4-FFF2-40B4-BE49-F238E27FC236}">
                  <a16:creationId xmlns:a16="http://schemas.microsoft.com/office/drawing/2014/main" id="{5F2A5544-FAE6-30E3-C723-F74C267D7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0" y="2651"/>
              <a:ext cx="40" cy="25"/>
            </a:xfrm>
            <a:custGeom>
              <a:avLst/>
              <a:gdLst>
                <a:gd name="T0" fmla="*/ 2 w 40"/>
                <a:gd name="T1" fmla="*/ 25 h 25"/>
                <a:gd name="T2" fmla="*/ 2 w 40"/>
                <a:gd name="T3" fmla="*/ 25 h 25"/>
                <a:gd name="T4" fmla="*/ 13 w 40"/>
                <a:gd name="T5" fmla="*/ 21 h 25"/>
                <a:gd name="T6" fmla="*/ 23 w 40"/>
                <a:gd name="T7" fmla="*/ 17 h 25"/>
                <a:gd name="T8" fmla="*/ 32 w 40"/>
                <a:gd name="T9" fmla="*/ 13 h 25"/>
                <a:gd name="T10" fmla="*/ 40 w 40"/>
                <a:gd name="T11" fmla="*/ 4 h 25"/>
                <a:gd name="T12" fmla="*/ 34 w 40"/>
                <a:gd name="T13" fmla="*/ 0 h 25"/>
                <a:gd name="T14" fmla="*/ 27 w 40"/>
                <a:gd name="T15" fmla="*/ 7 h 25"/>
                <a:gd name="T16" fmla="*/ 19 w 40"/>
                <a:gd name="T17" fmla="*/ 11 h 25"/>
                <a:gd name="T18" fmla="*/ 11 w 40"/>
                <a:gd name="T19" fmla="*/ 15 h 25"/>
                <a:gd name="T20" fmla="*/ 0 w 40"/>
                <a:gd name="T21" fmla="*/ 19 h 25"/>
                <a:gd name="T22" fmla="*/ 0 w 40"/>
                <a:gd name="T23" fmla="*/ 19 h 25"/>
                <a:gd name="T24" fmla="*/ 2 w 40"/>
                <a:gd name="T25" fmla="*/ 25 h 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0"/>
                <a:gd name="T40" fmla="*/ 0 h 25"/>
                <a:gd name="T41" fmla="*/ 40 w 40"/>
                <a:gd name="T42" fmla="*/ 25 h 2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0" h="25">
                  <a:moveTo>
                    <a:pt x="2" y="25"/>
                  </a:moveTo>
                  <a:lnTo>
                    <a:pt x="2" y="25"/>
                  </a:lnTo>
                  <a:lnTo>
                    <a:pt x="13" y="21"/>
                  </a:lnTo>
                  <a:lnTo>
                    <a:pt x="23" y="17"/>
                  </a:lnTo>
                  <a:lnTo>
                    <a:pt x="32" y="13"/>
                  </a:lnTo>
                  <a:lnTo>
                    <a:pt x="40" y="4"/>
                  </a:lnTo>
                  <a:lnTo>
                    <a:pt x="34" y="0"/>
                  </a:lnTo>
                  <a:lnTo>
                    <a:pt x="27" y="7"/>
                  </a:lnTo>
                  <a:lnTo>
                    <a:pt x="19" y="11"/>
                  </a:lnTo>
                  <a:lnTo>
                    <a:pt x="11" y="15"/>
                  </a:lnTo>
                  <a:lnTo>
                    <a:pt x="0" y="19"/>
                  </a:lnTo>
                  <a:lnTo>
                    <a:pt x="2" y="2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96" name="Freeform 1391">
              <a:extLst>
                <a:ext uri="{FF2B5EF4-FFF2-40B4-BE49-F238E27FC236}">
                  <a16:creationId xmlns:a16="http://schemas.microsoft.com/office/drawing/2014/main" id="{6E405256-3D9C-B5CF-06CF-27953FBA5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" y="2670"/>
              <a:ext cx="41" cy="27"/>
            </a:xfrm>
            <a:custGeom>
              <a:avLst/>
              <a:gdLst>
                <a:gd name="T0" fmla="*/ 0 w 41"/>
                <a:gd name="T1" fmla="*/ 27 h 27"/>
                <a:gd name="T2" fmla="*/ 0 w 41"/>
                <a:gd name="T3" fmla="*/ 27 h 27"/>
                <a:gd name="T4" fmla="*/ 8 w 41"/>
                <a:gd name="T5" fmla="*/ 27 h 27"/>
                <a:gd name="T6" fmla="*/ 14 w 41"/>
                <a:gd name="T7" fmla="*/ 25 h 27"/>
                <a:gd name="T8" fmla="*/ 18 w 41"/>
                <a:gd name="T9" fmla="*/ 21 h 27"/>
                <a:gd name="T10" fmla="*/ 23 w 41"/>
                <a:gd name="T11" fmla="*/ 19 h 27"/>
                <a:gd name="T12" fmla="*/ 31 w 41"/>
                <a:gd name="T13" fmla="*/ 11 h 27"/>
                <a:gd name="T14" fmla="*/ 41 w 41"/>
                <a:gd name="T15" fmla="*/ 6 h 27"/>
                <a:gd name="T16" fmla="*/ 39 w 41"/>
                <a:gd name="T17" fmla="*/ 0 h 27"/>
                <a:gd name="T18" fmla="*/ 27 w 41"/>
                <a:gd name="T19" fmla="*/ 6 h 27"/>
                <a:gd name="T20" fmla="*/ 20 w 41"/>
                <a:gd name="T21" fmla="*/ 13 h 27"/>
                <a:gd name="T22" fmla="*/ 14 w 41"/>
                <a:gd name="T23" fmla="*/ 15 h 27"/>
                <a:gd name="T24" fmla="*/ 10 w 41"/>
                <a:gd name="T25" fmla="*/ 19 h 27"/>
                <a:gd name="T26" fmla="*/ 6 w 41"/>
                <a:gd name="T27" fmla="*/ 19 h 27"/>
                <a:gd name="T28" fmla="*/ 2 w 41"/>
                <a:gd name="T29" fmla="*/ 19 h 27"/>
                <a:gd name="T30" fmla="*/ 2 w 41"/>
                <a:gd name="T31" fmla="*/ 19 h 27"/>
                <a:gd name="T32" fmla="*/ 0 w 41"/>
                <a:gd name="T33" fmla="*/ 27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1"/>
                <a:gd name="T52" fmla="*/ 0 h 27"/>
                <a:gd name="T53" fmla="*/ 41 w 41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1" h="27">
                  <a:moveTo>
                    <a:pt x="0" y="27"/>
                  </a:moveTo>
                  <a:lnTo>
                    <a:pt x="0" y="27"/>
                  </a:lnTo>
                  <a:lnTo>
                    <a:pt x="8" y="27"/>
                  </a:lnTo>
                  <a:lnTo>
                    <a:pt x="14" y="25"/>
                  </a:lnTo>
                  <a:lnTo>
                    <a:pt x="18" y="21"/>
                  </a:lnTo>
                  <a:lnTo>
                    <a:pt x="23" y="19"/>
                  </a:lnTo>
                  <a:lnTo>
                    <a:pt x="31" y="11"/>
                  </a:lnTo>
                  <a:lnTo>
                    <a:pt x="41" y="6"/>
                  </a:lnTo>
                  <a:lnTo>
                    <a:pt x="39" y="0"/>
                  </a:lnTo>
                  <a:lnTo>
                    <a:pt x="27" y="6"/>
                  </a:lnTo>
                  <a:lnTo>
                    <a:pt x="20" y="13"/>
                  </a:lnTo>
                  <a:lnTo>
                    <a:pt x="14" y="15"/>
                  </a:lnTo>
                  <a:lnTo>
                    <a:pt x="10" y="19"/>
                  </a:lnTo>
                  <a:lnTo>
                    <a:pt x="6" y="19"/>
                  </a:lnTo>
                  <a:lnTo>
                    <a:pt x="2" y="19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97" name="Freeform 1392">
              <a:extLst>
                <a:ext uri="{FF2B5EF4-FFF2-40B4-BE49-F238E27FC236}">
                  <a16:creationId xmlns:a16="http://schemas.microsoft.com/office/drawing/2014/main" id="{450361AF-C12C-8817-C092-2640D6FE6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2676"/>
              <a:ext cx="42" cy="21"/>
            </a:xfrm>
            <a:custGeom>
              <a:avLst/>
              <a:gdLst>
                <a:gd name="T0" fmla="*/ 0 w 42"/>
                <a:gd name="T1" fmla="*/ 5 h 21"/>
                <a:gd name="T2" fmla="*/ 0 w 42"/>
                <a:gd name="T3" fmla="*/ 5 h 21"/>
                <a:gd name="T4" fmla="*/ 8 w 42"/>
                <a:gd name="T5" fmla="*/ 9 h 21"/>
                <a:gd name="T6" fmla="*/ 19 w 42"/>
                <a:gd name="T7" fmla="*/ 15 h 21"/>
                <a:gd name="T8" fmla="*/ 31 w 42"/>
                <a:gd name="T9" fmla="*/ 19 h 21"/>
                <a:gd name="T10" fmla="*/ 40 w 42"/>
                <a:gd name="T11" fmla="*/ 21 h 21"/>
                <a:gd name="T12" fmla="*/ 42 w 42"/>
                <a:gd name="T13" fmla="*/ 13 h 21"/>
                <a:gd name="T14" fmla="*/ 33 w 42"/>
                <a:gd name="T15" fmla="*/ 13 h 21"/>
                <a:gd name="T16" fmla="*/ 21 w 42"/>
                <a:gd name="T17" fmla="*/ 9 h 21"/>
                <a:gd name="T18" fmla="*/ 12 w 42"/>
                <a:gd name="T19" fmla="*/ 3 h 21"/>
                <a:gd name="T20" fmla="*/ 2 w 42"/>
                <a:gd name="T21" fmla="*/ 0 h 21"/>
                <a:gd name="T22" fmla="*/ 2 w 42"/>
                <a:gd name="T23" fmla="*/ 0 h 21"/>
                <a:gd name="T24" fmla="*/ 0 w 42"/>
                <a:gd name="T25" fmla="*/ 5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2"/>
                <a:gd name="T40" fmla="*/ 0 h 21"/>
                <a:gd name="T41" fmla="*/ 42 w 42"/>
                <a:gd name="T42" fmla="*/ 21 h 2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2" h="21">
                  <a:moveTo>
                    <a:pt x="0" y="5"/>
                  </a:moveTo>
                  <a:lnTo>
                    <a:pt x="0" y="5"/>
                  </a:lnTo>
                  <a:lnTo>
                    <a:pt x="8" y="9"/>
                  </a:lnTo>
                  <a:lnTo>
                    <a:pt x="19" y="15"/>
                  </a:lnTo>
                  <a:lnTo>
                    <a:pt x="31" y="19"/>
                  </a:lnTo>
                  <a:lnTo>
                    <a:pt x="40" y="21"/>
                  </a:lnTo>
                  <a:lnTo>
                    <a:pt x="42" y="13"/>
                  </a:lnTo>
                  <a:lnTo>
                    <a:pt x="33" y="13"/>
                  </a:lnTo>
                  <a:lnTo>
                    <a:pt x="21" y="9"/>
                  </a:lnTo>
                  <a:lnTo>
                    <a:pt x="12" y="3"/>
                  </a:lnTo>
                  <a:lnTo>
                    <a:pt x="2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98" name="Freeform 1393">
              <a:extLst>
                <a:ext uri="{FF2B5EF4-FFF2-40B4-BE49-F238E27FC236}">
                  <a16:creationId xmlns:a16="http://schemas.microsoft.com/office/drawing/2014/main" id="{242EFBED-B595-80E8-6AF0-B5A038B2C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8" y="2656"/>
              <a:ext cx="15" cy="25"/>
            </a:xfrm>
            <a:custGeom>
              <a:avLst/>
              <a:gdLst>
                <a:gd name="T0" fmla="*/ 0 w 15"/>
                <a:gd name="T1" fmla="*/ 4 h 25"/>
                <a:gd name="T2" fmla="*/ 0 w 15"/>
                <a:gd name="T3" fmla="*/ 4 h 25"/>
                <a:gd name="T4" fmla="*/ 4 w 15"/>
                <a:gd name="T5" fmla="*/ 14 h 25"/>
                <a:gd name="T6" fmla="*/ 13 w 15"/>
                <a:gd name="T7" fmla="*/ 25 h 25"/>
                <a:gd name="T8" fmla="*/ 15 w 15"/>
                <a:gd name="T9" fmla="*/ 20 h 25"/>
                <a:gd name="T10" fmla="*/ 9 w 15"/>
                <a:gd name="T11" fmla="*/ 12 h 25"/>
                <a:gd name="T12" fmla="*/ 4 w 15"/>
                <a:gd name="T13" fmla="*/ 0 h 25"/>
                <a:gd name="T14" fmla="*/ 4 w 15"/>
                <a:gd name="T15" fmla="*/ 0 h 25"/>
                <a:gd name="T16" fmla="*/ 0 w 15"/>
                <a:gd name="T17" fmla="*/ 4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25"/>
                <a:gd name="T29" fmla="*/ 15 w 15"/>
                <a:gd name="T30" fmla="*/ 25 h 2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25">
                  <a:moveTo>
                    <a:pt x="0" y="4"/>
                  </a:moveTo>
                  <a:lnTo>
                    <a:pt x="0" y="4"/>
                  </a:lnTo>
                  <a:lnTo>
                    <a:pt x="4" y="14"/>
                  </a:lnTo>
                  <a:lnTo>
                    <a:pt x="13" y="25"/>
                  </a:lnTo>
                  <a:lnTo>
                    <a:pt x="15" y="20"/>
                  </a:lnTo>
                  <a:lnTo>
                    <a:pt x="9" y="12"/>
                  </a:lnTo>
                  <a:lnTo>
                    <a:pt x="4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99" name="Freeform 1394">
              <a:extLst>
                <a:ext uri="{FF2B5EF4-FFF2-40B4-BE49-F238E27FC236}">
                  <a16:creationId xmlns:a16="http://schemas.microsoft.com/office/drawing/2014/main" id="{07C07D1B-C608-8D20-EC86-A12609A31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5" y="2620"/>
              <a:ext cx="27" cy="40"/>
            </a:xfrm>
            <a:custGeom>
              <a:avLst/>
              <a:gdLst>
                <a:gd name="T0" fmla="*/ 0 w 27"/>
                <a:gd name="T1" fmla="*/ 6 h 40"/>
                <a:gd name="T2" fmla="*/ 0 w 27"/>
                <a:gd name="T3" fmla="*/ 6 h 40"/>
                <a:gd name="T4" fmla="*/ 4 w 27"/>
                <a:gd name="T5" fmla="*/ 10 h 40"/>
                <a:gd name="T6" fmla="*/ 7 w 27"/>
                <a:gd name="T7" fmla="*/ 11 h 40"/>
                <a:gd name="T8" fmla="*/ 9 w 27"/>
                <a:gd name="T9" fmla="*/ 17 h 40"/>
                <a:gd name="T10" fmla="*/ 11 w 27"/>
                <a:gd name="T11" fmla="*/ 21 h 40"/>
                <a:gd name="T12" fmla="*/ 17 w 27"/>
                <a:gd name="T13" fmla="*/ 31 h 40"/>
                <a:gd name="T14" fmla="*/ 23 w 27"/>
                <a:gd name="T15" fmla="*/ 40 h 40"/>
                <a:gd name="T16" fmla="*/ 27 w 27"/>
                <a:gd name="T17" fmla="*/ 36 h 40"/>
                <a:gd name="T18" fmla="*/ 23 w 27"/>
                <a:gd name="T19" fmla="*/ 29 h 40"/>
                <a:gd name="T20" fmla="*/ 17 w 27"/>
                <a:gd name="T21" fmla="*/ 19 h 40"/>
                <a:gd name="T22" fmla="*/ 15 w 27"/>
                <a:gd name="T23" fmla="*/ 13 h 40"/>
                <a:gd name="T24" fmla="*/ 11 w 27"/>
                <a:gd name="T25" fmla="*/ 8 h 40"/>
                <a:gd name="T26" fmla="*/ 7 w 27"/>
                <a:gd name="T27" fmla="*/ 4 h 40"/>
                <a:gd name="T28" fmla="*/ 2 w 27"/>
                <a:gd name="T29" fmla="*/ 0 h 40"/>
                <a:gd name="T30" fmla="*/ 2 w 27"/>
                <a:gd name="T31" fmla="*/ 0 h 40"/>
                <a:gd name="T32" fmla="*/ 0 w 27"/>
                <a:gd name="T33" fmla="*/ 6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40"/>
                <a:gd name="T53" fmla="*/ 27 w 27"/>
                <a:gd name="T54" fmla="*/ 40 h 4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40">
                  <a:moveTo>
                    <a:pt x="0" y="6"/>
                  </a:moveTo>
                  <a:lnTo>
                    <a:pt x="0" y="6"/>
                  </a:lnTo>
                  <a:lnTo>
                    <a:pt x="4" y="10"/>
                  </a:lnTo>
                  <a:lnTo>
                    <a:pt x="7" y="11"/>
                  </a:lnTo>
                  <a:lnTo>
                    <a:pt x="9" y="17"/>
                  </a:lnTo>
                  <a:lnTo>
                    <a:pt x="11" y="21"/>
                  </a:lnTo>
                  <a:lnTo>
                    <a:pt x="17" y="31"/>
                  </a:lnTo>
                  <a:lnTo>
                    <a:pt x="23" y="40"/>
                  </a:lnTo>
                  <a:lnTo>
                    <a:pt x="27" y="36"/>
                  </a:lnTo>
                  <a:lnTo>
                    <a:pt x="23" y="29"/>
                  </a:lnTo>
                  <a:lnTo>
                    <a:pt x="17" y="19"/>
                  </a:lnTo>
                  <a:lnTo>
                    <a:pt x="15" y="13"/>
                  </a:lnTo>
                  <a:lnTo>
                    <a:pt x="11" y="8"/>
                  </a:lnTo>
                  <a:lnTo>
                    <a:pt x="7" y="4"/>
                  </a:lnTo>
                  <a:lnTo>
                    <a:pt x="2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700" name="Freeform 1395">
              <a:extLst>
                <a:ext uri="{FF2B5EF4-FFF2-40B4-BE49-F238E27FC236}">
                  <a16:creationId xmlns:a16="http://schemas.microsoft.com/office/drawing/2014/main" id="{104CF243-35AB-EA7D-D9DE-8DCC0DE16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3" y="2580"/>
              <a:ext cx="14" cy="46"/>
            </a:xfrm>
            <a:custGeom>
              <a:avLst/>
              <a:gdLst>
                <a:gd name="T0" fmla="*/ 6 w 14"/>
                <a:gd name="T1" fmla="*/ 0 h 46"/>
                <a:gd name="T2" fmla="*/ 6 w 14"/>
                <a:gd name="T3" fmla="*/ 0 h 46"/>
                <a:gd name="T4" fmla="*/ 4 w 14"/>
                <a:gd name="T5" fmla="*/ 13 h 46"/>
                <a:gd name="T6" fmla="*/ 0 w 14"/>
                <a:gd name="T7" fmla="*/ 27 h 46"/>
                <a:gd name="T8" fmla="*/ 0 w 14"/>
                <a:gd name="T9" fmla="*/ 32 h 46"/>
                <a:gd name="T10" fmla="*/ 2 w 14"/>
                <a:gd name="T11" fmla="*/ 38 h 46"/>
                <a:gd name="T12" fmla="*/ 6 w 14"/>
                <a:gd name="T13" fmla="*/ 44 h 46"/>
                <a:gd name="T14" fmla="*/ 12 w 14"/>
                <a:gd name="T15" fmla="*/ 46 h 46"/>
                <a:gd name="T16" fmla="*/ 14 w 14"/>
                <a:gd name="T17" fmla="*/ 40 h 46"/>
                <a:gd name="T18" fmla="*/ 10 w 14"/>
                <a:gd name="T19" fmla="*/ 38 h 46"/>
                <a:gd name="T20" fmla="*/ 8 w 14"/>
                <a:gd name="T21" fmla="*/ 34 h 46"/>
                <a:gd name="T22" fmla="*/ 8 w 14"/>
                <a:gd name="T23" fmla="*/ 30 h 46"/>
                <a:gd name="T24" fmla="*/ 8 w 14"/>
                <a:gd name="T25" fmla="*/ 27 h 46"/>
                <a:gd name="T26" fmla="*/ 10 w 14"/>
                <a:gd name="T27" fmla="*/ 13 h 46"/>
                <a:gd name="T28" fmla="*/ 12 w 14"/>
                <a:gd name="T29" fmla="*/ 0 h 46"/>
                <a:gd name="T30" fmla="*/ 12 w 14"/>
                <a:gd name="T31" fmla="*/ 0 h 46"/>
                <a:gd name="T32" fmla="*/ 6 w 14"/>
                <a:gd name="T33" fmla="*/ 0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"/>
                <a:gd name="T52" fmla="*/ 0 h 46"/>
                <a:gd name="T53" fmla="*/ 14 w 14"/>
                <a:gd name="T54" fmla="*/ 46 h 4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" h="46">
                  <a:moveTo>
                    <a:pt x="6" y="0"/>
                  </a:moveTo>
                  <a:lnTo>
                    <a:pt x="6" y="0"/>
                  </a:lnTo>
                  <a:lnTo>
                    <a:pt x="4" y="13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2" y="38"/>
                  </a:lnTo>
                  <a:lnTo>
                    <a:pt x="6" y="44"/>
                  </a:lnTo>
                  <a:lnTo>
                    <a:pt x="12" y="46"/>
                  </a:lnTo>
                  <a:lnTo>
                    <a:pt x="14" y="40"/>
                  </a:lnTo>
                  <a:lnTo>
                    <a:pt x="10" y="38"/>
                  </a:lnTo>
                  <a:lnTo>
                    <a:pt x="8" y="34"/>
                  </a:lnTo>
                  <a:lnTo>
                    <a:pt x="8" y="30"/>
                  </a:lnTo>
                  <a:lnTo>
                    <a:pt x="8" y="27"/>
                  </a:lnTo>
                  <a:lnTo>
                    <a:pt x="10" y="13"/>
                  </a:lnTo>
                  <a:lnTo>
                    <a:pt x="12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701" name="Freeform 1396">
              <a:extLst>
                <a:ext uri="{FF2B5EF4-FFF2-40B4-BE49-F238E27FC236}">
                  <a16:creationId xmlns:a16="http://schemas.microsoft.com/office/drawing/2014/main" id="{5D74E50A-A78D-AABD-F207-54EA0E076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1" y="2539"/>
              <a:ext cx="14" cy="41"/>
            </a:xfrm>
            <a:custGeom>
              <a:avLst/>
              <a:gdLst>
                <a:gd name="T0" fmla="*/ 6 w 14"/>
                <a:gd name="T1" fmla="*/ 0 h 41"/>
                <a:gd name="T2" fmla="*/ 6 w 14"/>
                <a:gd name="T3" fmla="*/ 0 h 41"/>
                <a:gd name="T4" fmla="*/ 2 w 14"/>
                <a:gd name="T5" fmla="*/ 4 h 41"/>
                <a:gd name="T6" fmla="*/ 0 w 14"/>
                <a:gd name="T7" fmla="*/ 10 h 41"/>
                <a:gd name="T8" fmla="*/ 0 w 14"/>
                <a:gd name="T9" fmla="*/ 16 h 41"/>
                <a:gd name="T10" fmla="*/ 2 w 14"/>
                <a:gd name="T11" fmla="*/ 21 h 41"/>
                <a:gd name="T12" fmla="*/ 6 w 14"/>
                <a:gd name="T13" fmla="*/ 31 h 41"/>
                <a:gd name="T14" fmla="*/ 8 w 14"/>
                <a:gd name="T15" fmla="*/ 41 h 41"/>
                <a:gd name="T16" fmla="*/ 14 w 14"/>
                <a:gd name="T17" fmla="*/ 41 h 41"/>
                <a:gd name="T18" fmla="*/ 14 w 14"/>
                <a:gd name="T19" fmla="*/ 29 h 41"/>
                <a:gd name="T20" fmla="*/ 8 w 14"/>
                <a:gd name="T21" fmla="*/ 19 h 41"/>
                <a:gd name="T22" fmla="*/ 8 w 14"/>
                <a:gd name="T23" fmla="*/ 14 h 41"/>
                <a:gd name="T24" fmla="*/ 8 w 14"/>
                <a:gd name="T25" fmla="*/ 12 h 41"/>
                <a:gd name="T26" fmla="*/ 8 w 14"/>
                <a:gd name="T27" fmla="*/ 8 h 41"/>
                <a:gd name="T28" fmla="*/ 10 w 14"/>
                <a:gd name="T29" fmla="*/ 6 h 41"/>
                <a:gd name="T30" fmla="*/ 10 w 14"/>
                <a:gd name="T31" fmla="*/ 6 h 41"/>
                <a:gd name="T32" fmla="*/ 6 w 14"/>
                <a:gd name="T33" fmla="*/ 0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"/>
                <a:gd name="T52" fmla="*/ 0 h 41"/>
                <a:gd name="T53" fmla="*/ 14 w 14"/>
                <a:gd name="T54" fmla="*/ 41 h 4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" h="41">
                  <a:moveTo>
                    <a:pt x="6" y="0"/>
                  </a:moveTo>
                  <a:lnTo>
                    <a:pt x="6" y="0"/>
                  </a:lnTo>
                  <a:lnTo>
                    <a:pt x="2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21"/>
                  </a:lnTo>
                  <a:lnTo>
                    <a:pt x="6" y="31"/>
                  </a:lnTo>
                  <a:lnTo>
                    <a:pt x="8" y="41"/>
                  </a:lnTo>
                  <a:lnTo>
                    <a:pt x="14" y="41"/>
                  </a:lnTo>
                  <a:lnTo>
                    <a:pt x="14" y="29"/>
                  </a:lnTo>
                  <a:lnTo>
                    <a:pt x="8" y="19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8" y="8"/>
                  </a:lnTo>
                  <a:lnTo>
                    <a:pt x="10" y="6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702" name="Freeform 1397">
              <a:extLst>
                <a:ext uri="{FF2B5EF4-FFF2-40B4-BE49-F238E27FC236}">
                  <a16:creationId xmlns:a16="http://schemas.microsoft.com/office/drawing/2014/main" id="{026FE4F2-9F73-FE0B-B971-5ED6E2B2A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7" y="2501"/>
              <a:ext cx="35" cy="44"/>
            </a:xfrm>
            <a:custGeom>
              <a:avLst/>
              <a:gdLst>
                <a:gd name="T0" fmla="*/ 29 w 35"/>
                <a:gd name="T1" fmla="*/ 0 h 44"/>
                <a:gd name="T2" fmla="*/ 29 w 35"/>
                <a:gd name="T3" fmla="*/ 0 h 44"/>
                <a:gd name="T4" fmla="*/ 21 w 35"/>
                <a:gd name="T5" fmla="*/ 9 h 44"/>
                <a:gd name="T6" fmla="*/ 17 w 35"/>
                <a:gd name="T7" fmla="*/ 19 h 44"/>
                <a:gd name="T8" fmla="*/ 15 w 35"/>
                <a:gd name="T9" fmla="*/ 25 h 44"/>
                <a:gd name="T10" fmla="*/ 12 w 35"/>
                <a:gd name="T11" fmla="*/ 29 h 44"/>
                <a:gd name="T12" fmla="*/ 8 w 35"/>
                <a:gd name="T13" fmla="*/ 34 h 44"/>
                <a:gd name="T14" fmla="*/ 0 w 35"/>
                <a:gd name="T15" fmla="*/ 38 h 44"/>
                <a:gd name="T16" fmla="*/ 4 w 35"/>
                <a:gd name="T17" fmla="*/ 44 h 44"/>
                <a:gd name="T18" fmla="*/ 12 w 35"/>
                <a:gd name="T19" fmla="*/ 38 h 44"/>
                <a:gd name="T20" fmla="*/ 17 w 35"/>
                <a:gd name="T21" fmla="*/ 33 h 44"/>
                <a:gd name="T22" fmla="*/ 21 w 35"/>
                <a:gd name="T23" fmla="*/ 27 h 44"/>
                <a:gd name="T24" fmla="*/ 23 w 35"/>
                <a:gd name="T25" fmla="*/ 23 h 44"/>
                <a:gd name="T26" fmla="*/ 27 w 35"/>
                <a:gd name="T27" fmla="*/ 13 h 44"/>
                <a:gd name="T28" fmla="*/ 35 w 35"/>
                <a:gd name="T29" fmla="*/ 4 h 44"/>
                <a:gd name="T30" fmla="*/ 35 w 35"/>
                <a:gd name="T31" fmla="*/ 4 h 44"/>
                <a:gd name="T32" fmla="*/ 29 w 35"/>
                <a:gd name="T33" fmla="*/ 0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44"/>
                <a:gd name="T53" fmla="*/ 35 w 35"/>
                <a:gd name="T54" fmla="*/ 44 h 4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44">
                  <a:moveTo>
                    <a:pt x="29" y="0"/>
                  </a:moveTo>
                  <a:lnTo>
                    <a:pt x="29" y="0"/>
                  </a:lnTo>
                  <a:lnTo>
                    <a:pt x="21" y="9"/>
                  </a:lnTo>
                  <a:lnTo>
                    <a:pt x="17" y="19"/>
                  </a:lnTo>
                  <a:lnTo>
                    <a:pt x="15" y="25"/>
                  </a:lnTo>
                  <a:lnTo>
                    <a:pt x="12" y="29"/>
                  </a:lnTo>
                  <a:lnTo>
                    <a:pt x="8" y="34"/>
                  </a:lnTo>
                  <a:lnTo>
                    <a:pt x="0" y="38"/>
                  </a:lnTo>
                  <a:lnTo>
                    <a:pt x="4" y="44"/>
                  </a:lnTo>
                  <a:lnTo>
                    <a:pt x="12" y="38"/>
                  </a:lnTo>
                  <a:lnTo>
                    <a:pt x="17" y="33"/>
                  </a:lnTo>
                  <a:lnTo>
                    <a:pt x="21" y="27"/>
                  </a:lnTo>
                  <a:lnTo>
                    <a:pt x="23" y="23"/>
                  </a:lnTo>
                  <a:lnTo>
                    <a:pt x="27" y="13"/>
                  </a:lnTo>
                  <a:lnTo>
                    <a:pt x="35" y="4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703" name="Freeform 1398">
              <a:extLst>
                <a:ext uri="{FF2B5EF4-FFF2-40B4-BE49-F238E27FC236}">
                  <a16:creationId xmlns:a16="http://schemas.microsoft.com/office/drawing/2014/main" id="{96EF475A-8E67-C86F-4E8C-2C4724E16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2486"/>
              <a:ext cx="65" cy="19"/>
            </a:xfrm>
            <a:custGeom>
              <a:avLst/>
              <a:gdLst>
                <a:gd name="T0" fmla="*/ 65 w 65"/>
                <a:gd name="T1" fmla="*/ 1 h 19"/>
                <a:gd name="T2" fmla="*/ 65 w 65"/>
                <a:gd name="T3" fmla="*/ 1 h 19"/>
                <a:gd name="T4" fmla="*/ 48 w 65"/>
                <a:gd name="T5" fmla="*/ 0 h 19"/>
                <a:gd name="T6" fmla="*/ 31 w 65"/>
                <a:gd name="T7" fmla="*/ 1 h 19"/>
                <a:gd name="T8" fmla="*/ 23 w 65"/>
                <a:gd name="T9" fmla="*/ 1 h 19"/>
                <a:gd name="T10" fmla="*/ 15 w 65"/>
                <a:gd name="T11" fmla="*/ 5 h 19"/>
                <a:gd name="T12" fmla="*/ 7 w 65"/>
                <a:gd name="T13" fmla="*/ 9 h 19"/>
                <a:gd name="T14" fmla="*/ 0 w 65"/>
                <a:gd name="T15" fmla="*/ 15 h 19"/>
                <a:gd name="T16" fmla="*/ 6 w 65"/>
                <a:gd name="T17" fmla="*/ 19 h 19"/>
                <a:gd name="T18" fmla="*/ 11 w 65"/>
                <a:gd name="T19" fmla="*/ 15 h 19"/>
                <a:gd name="T20" fmla="*/ 19 w 65"/>
                <a:gd name="T21" fmla="*/ 11 h 19"/>
                <a:gd name="T22" fmla="*/ 25 w 65"/>
                <a:gd name="T23" fmla="*/ 9 h 19"/>
                <a:gd name="T24" fmla="*/ 32 w 65"/>
                <a:gd name="T25" fmla="*/ 7 h 19"/>
                <a:gd name="T26" fmla="*/ 48 w 65"/>
                <a:gd name="T27" fmla="*/ 7 h 19"/>
                <a:gd name="T28" fmla="*/ 65 w 65"/>
                <a:gd name="T29" fmla="*/ 7 h 19"/>
                <a:gd name="T30" fmla="*/ 65 w 65"/>
                <a:gd name="T31" fmla="*/ 7 h 19"/>
                <a:gd name="T32" fmla="*/ 65 w 65"/>
                <a:gd name="T33" fmla="*/ 1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19"/>
                <a:gd name="T53" fmla="*/ 65 w 65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19">
                  <a:moveTo>
                    <a:pt x="65" y="1"/>
                  </a:moveTo>
                  <a:lnTo>
                    <a:pt x="65" y="1"/>
                  </a:lnTo>
                  <a:lnTo>
                    <a:pt x="48" y="0"/>
                  </a:lnTo>
                  <a:lnTo>
                    <a:pt x="31" y="1"/>
                  </a:lnTo>
                  <a:lnTo>
                    <a:pt x="23" y="1"/>
                  </a:lnTo>
                  <a:lnTo>
                    <a:pt x="15" y="5"/>
                  </a:lnTo>
                  <a:lnTo>
                    <a:pt x="7" y="9"/>
                  </a:lnTo>
                  <a:lnTo>
                    <a:pt x="0" y="15"/>
                  </a:lnTo>
                  <a:lnTo>
                    <a:pt x="6" y="19"/>
                  </a:lnTo>
                  <a:lnTo>
                    <a:pt x="11" y="15"/>
                  </a:lnTo>
                  <a:lnTo>
                    <a:pt x="19" y="11"/>
                  </a:lnTo>
                  <a:lnTo>
                    <a:pt x="25" y="9"/>
                  </a:lnTo>
                  <a:lnTo>
                    <a:pt x="32" y="7"/>
                  </a:lnTo>
                  <a:lnTo>
                    <a:pt x="48" y="7"/>
                  </a:lnTo>
                  <a:lnTo>
                    <a:pt x="65" y="7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704" name="Freeform 1399">
              <a:extLst>
                <a:ext uri="{FF2B5EF4-FFF2-40B4-BE49-F238E27FC236}">
                  <a16:creationId xmlns:a16="http://schemas.microsoft.com/office/drawing/2014/main" id="{8A6CFB56-FBE6-781C-B283-7E8AF1AEE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2307"/>
              <a:ext cx="27" cy="58"/>
            </a:xfrm>
            <a:custGeom>
              <a:avLst/>
              <a:gdLst>
                <a:gd name="T0" fmla="*/ 14 w 27"/>
                <a:gd name="T1" fmla="*/ 58 h 58"/>
                <a:gd name="T2" fmla="*/ 0 w 27"/>
                <a:gd name="T3" fmla="*/ 0 h 58"/>
                <a:gd name="T4" fmla="*/ 0 w 27"/>
                <a:gd name="T5" fmla="*/ 0 h 58"/>
                <a:gd name="T6" fmla="*/ 0 w 27"/>
                <a:gd name="T7" fmla="*/ 2 h 58"/>
                <a:gd name="T8" fmla="*/ 2 w 27"/>
                <a:gd name="T9" fmla="*/ 2 h 58"/>
                <a:gd name="T10" fmla="*/ 2 w 27"/>
                <a:gd name="T11" fmla="*/ 4 h 58"/>
                <a:gd name="T12" fmla="*/ 2 w 27"/>
                <a:gd name="T13" fmla="*/ 4 h 58"/>
                <a:gd name="T14" fmla="*/ 4 w 27"/>
                <a:gd name="T15" fmla="*/ 4 h 58"/>
                <a:gd name="T16" fmla="*/ 4 w 27"/>
                <a:gd name="T17" fmla="*/ 4 h 58"/>
                <a:gd name="T18" fmla="*/ 6 w 27"/>
                <a:gd name="T19" fmla="*/ 6 h 58"/>
                <a:gd name="T20" fmla="*/ 6 w 27"/>
                <a:gd name="T21" fmla="*/ 6 h 58"/>
                <a:gd name="T22" fmla="*/ 8 w 27"/>
                <a:gd name="T23" fmla="*/ 6 h 58"/>
                <a:gd name="T24" fmla="*/ 8 w 27"/>
                <a:gd name="T25" fmla="*/ 6 h 58"/>
                <a:gd name="T26" fmla="*/ 10 w 27"/>
                <a:gd name="T27" fmla="*/ 6 h 58"/>
                <a:gd name="T28" fmla="*/ 10 w 27"/>
                <a:gd name="T29" fmla="*/ 6 h 58"/>
                <a:gd name="T30" fmla="*/ 10 w 27"/>
                <a:gd name="T31" fmla="*/ 6 h 58"/>
                <a:gd name="T32" fmla="*/ 12 w 27"/>
                <a:gd name="T33" fmla="*/ 8 h 58"/>
                <a:gd name="T34" fmla="*/ 12 w 27"/>
                <a:gd name="T35" fmla="*/ 8 h 58"/>
                <a:gd name="T36" fmla="*/ 14 w 27"/>
                <a:gd name="T37" fmla="*/ 8 h 58"/>
                <a:gd name="T38" fmla="*/ 14 w 27"/>
                <a:gd name="T39" fmla="*/ 8 h 58"/>
                <a:gd name="T40" fmla="*/ 16 w 27"/>
                <a:gd name="T41" fmla="*/ 8 h 58"/>
                <a:gd name="T42" fmla="*/ 16 w 27"/>
                <a:gd name="T43" fmla="*/ 6 h 58"/>
                <a:gd name="T44" fmla="*/ 16 w 27"/>
                <a:gd name="T45" fmla="*/ 6 h 58"/>
                <a:gd name="T46" fmla="*/ 17 w 27"/>
                <a:gd name="T47" fmla="*/ 6 h 58"/>
                <a:gd name="T48" fmla="*/ 17 w 27"/>
                <a:gd name="T49" fmla="*/ 6 h 58"/>
                <a:gd name="T50" fmla="*/ 19 w 27"/>
                <a:gd name="T51" fmla="*/ 6 h 58"/>
                <a:gd name="T52" fmla="*/ 19 w 27"/>
                <a:gd name="T53" fmla="*/ 6 h 58"/>
                <a:gd name="T54" fmla="*/ 21 w 27"/>
                <a:gd name="T55" fmla="*/ 6 h 58"/>
                <a:gd name="T56" fmla="*/ 21 w 27"/>
                <a:gd name="T57" fmla="*/ 4 h 58"/>
                <a:gd name="T58" fmla="*/ 21 w 27"/>
                <a:gd name="T59" fmla="*/ 4 h 58"/>
                <a:gd name="T60" fmla="*/ 23 w 27"/>
                <a:gd name="T61" fmla="*/ 4 h 58"/>
                <a:gd name="T62" fmla="*/ 23 w 27"/>
                <a:gd name="T63" fmla="*/ 4 h 58"/>
                <a:gd name="T64" fmla="*/ 25 w 27"/>
                <a:gd name="T65" fmla="*/ 2 h 58"/>
                <a:gd name="T66" fmla="*/ 25 w 27"/>
                <a:gd name="T67" fmla="*/ 2 h 58"/>
                <a:gd name="T68" fmla="*/ 27 w 27"/>
                <a:gd name="T69" fmla="*/ 0 h 58"/>
                <a:gd name="T70" fmla="*/ 14 w 27"/>
                <a:gd name="T71" fmla="*/ 58 h 58"/>
                <a:gd name="T72" fmla="*/ 14 w 27"/>
                <a:gd name="T73" fmla="*/ 58 h 5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7"/>
                <a:gd name="T112" fmla="*/ 0 h 58"/>
                <a:gd name="T113" fmla="*/ 27 w 27"/>
                <a:gd name="T114" fmla="*/ 58 h 5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7" h="58">
                  <a:moveTo>
                    <a:pt x="14" y="58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4" y="4"/>
                  </a:lnTo>
                  <a:lnTo>
                    <a:pt x="6" y="6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2" y="8"/>
                  </a:lnTo>
                  <a:lnTo>
                    <a:pt x="14" y="8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0"/>
                  </a:lnTo>
                  <a:lnTo>
                    <a:pt x="14" y="5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705" name="Rectangle 1400">
              <a:extLst>
                <a:ext uri="{FF2B5EF4-FFF2-40B4-BE49-F238E27FC236}">
                  <a16:creationId xmlns:a16="http://schemas.microsoft.com/office/drawing/2014/main" id="{731D82C5-2AEA-0356-3966-7D7D33F42B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7" y="1806"/>
              <a:ext cx="6" cy="530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706" name="Freeform 1401">
              <a:extLst>
                <a:ext uri="{FF2B5EF4-FFF2-40B4-BE49-F238E27FC236}">
                  <a16:creationId xmlns:a16="http://schemas.microsoft.com/office/drawing/2014/main" id="{841C7F7F-DC94-64D2-2CE4-245A0E5CC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1777"/>
              <a:ext cx="27" cy="56"/>
            </a:xfrm>
            <a:custGeom>
              <a:avLst/>
              <a:gdLst>
                <a:gd name="T0" fmla="*/ 14 w 27"/>
                <a:gd name="T1" fmla="*/ 0 h 56"/>
                <a:gd name="T2" fmla="*/ 0 w 27"/>
                <a:gd name="T3" fmla="*/ 56 h 56"/>
                <a:gd name="T4" fmla="*/ 0 w 27"/>
                <a:gd name="T5" fmla="*/ 56 h 56"/>
                <a:gd name="T6" fmla="*/ 0 w 27"/>
                <a:gd name="T7" fmla="*/ 56 h 56"/>
                <a:gd name="T8" fmla="*/ 2 w 27"/>
                <a:gd name="T9" fmla="*/ 56 h 56"/>
                <a:gd name="T10" fmla="*/ 2 w 27"/>
                <a:gd name="T11" fmla="*/ 54 h 56"/>
                <a:gd name="T12" fmla="*/ 2 w 27"/>
                <a:gd name="T13" fmla="*/ 54 h 56"/>
                <a:gd name="T14" fmla="*/ 4 w 27"/>
                <a:gd name="T15" fmla="*/ 54 h 56"/>
                <a:gd name="T16" fmla="*/ 4 w 27"/>
                <a:gd name="T17" fmla="*/ 52 h 56"/>
                <a:gd name="T18" fmla="*/ 6 w 27"/>
                <a:gd name="T19" fmla="*/ 52 h 56"/>
                <a:gd name="T20" fmla="*/ 6 w 27"/>
                <a:gd name="T21" fmla="*/ 52 h 56"/>
                <a:gd name="T22" fmla="*/ 8 w 27"/>
                <a:gd name="T23" fmla="*/ 52 h 56"/>
                <a:gd name="T24" fmla="*/ 8 w 27"/>
                <a:gd name="T25" fmla="*/ 52 h 56"/>
                <a:gd name="T26" fmla="*/ 10 w 27"/>
                <a:gd name="T27" fmla="*/ 52 h 56"/>
                <a:gd name="T28" fmla="*/ 10 w 27"/>
                <a:gd name="T29" fmla="*/ 50 h 56"/>
                <a:gd name="T30" fmla="*/ 10 w 27"/>
                <a:gd name="T31" fmla="*/ 50 h 56"/>
                <a:gd name="T32" fmla="*/ 12 w 27"/>
                <a:gd name="T33" fmla="*/ 50 h 56"/>
                <a:gd name="T34" fmla="*/ 12 w 27"/>
                <a:gd name="T35" fmla="*/ 50 h 56"/>
                <a:gd name="T36" fmla="*/ 14 w 27"/>
                <a:gd name="T37" fmla="*/ 50 h 56"/>
                <a:gd name="T38" fmla="*/ 14 w 27"/>
                <a:gd name="T39" fmla="*/ 50 h 56"/>
                <a:gd name="T40" fmla="*/ 16 w 27"/>
                <a:gd name="T41" fmla="*/ 50 h 56"/>
                <a:gd name="T42" fmla="*/ 16 w 27"/>
                <a:gd name="T43" fmla="*/ 50 h 56"/>
                <a:gd name="T44" fmla="*/ 16 w 27"/>
                <a:gd name="T45" fmla="*/ 50 h 56"/>
                <a:gd name="T46" fmla="*/ 17 w 27"/>
                <a:gd name="T47" fmla="*/ 52 h 56"/>
                <a:gd name="T48" fmla="*/ 17 w 27"/>
                <a:gd name="T49" fmla="*/ 52 h 56"/>
                <a:gd name="T50" fmla="*/ 19 w 27"/>
                <a:gd name="T51" fmla="*/ 52 h 56"/>
                <a:gd name="T52" fmla="*/ 19 w 27"/>
                <a:gd name="T53" fmla="*/ 52 h 56"/>
                <a:gd name="T54" fmla="*/ 21 w 27"/>
                <a:gd name="T55" fmla="*/ 52 h 56"/>
                <a:gd name="T56" fmla="*/ 21 w 27"/>
                <a:gd name="T57" fmla="*/ 52 h 56"/>
                <a:gd name="T58" fmla="*/ 21 w 27"/>
                <a:gd name="T59" fmla="*/ 54 h 56"/>
                <a:gd name="T60" fmla="*/ 23 w 27"/>
                <a:gd name="T61" fmla="*/ 54 h 56"/>
                <a:gd name="T62" fmla="*/ 23 w 27"/>
                <a:gd name="T63" fmla="*/ 54 h 56"/>
                <a:gd name="T64" fmla="*/ 25 w 27"/>
                <a:gd name="T65" fmla="*/ 56 h 56"/>
                <a:gd name="T66" fmla="*/ 25 w 27"/>
                <a:gd name="T67" fmla="*/ 56 h 56"/>
                <a:gd name="T68" fmla="*/ 27 w 27"/>
                <a:gd name="T69" fmla="*/ 56 h 56"/>
                <a:gd name="T70" fmla="*/ 14 w 27"/>
                <a:gd name="T71" fmla="*/ 0 h 56"/>
                <a:gd name="T72" fmla="*/ 14 w 27"/>
                <a:gd name="T73" fmla="*/ 0 h 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7"/>
                <a:gd name="T112" fmla="*/ 0 h 56"/>
                <a:gd name="T113" fmla="*/ 27 w 27"/>
                <a:gd name="T114" fmla="*/ 56 h 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7" h="56">
                  <a:moveTo>
                    <a:pt x="14" y="0"/>
                  </a:moveTo>
                  <a:lnTo>
                    <a:pt x="0" y="56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0" y="50"/>
                  </a:lnTo>
                  <a:lnTo>
                    <a:pt x="12" y="50"/>
                  </a:lnTo>
                  <a:lnTo>
                    <a:pt x="14" y="50"/>
                  </a:lnTo>
                  <a:lnTo>
                    <a:pt x="16" y="50"/>
                  </a:lnTo>
                  <a:lnTo>
                    <a:pt x="17" y="52"/>
                  </a:lnTo>
                  <a:lnTo>
                    <a:pt x="19" y="52"/>
                  </a:lnTo>
                  <a:lnTo>
                    <a:pt x="21" y="52"/>
                  </a:lnTo>
                  <a:lnTo>
                    <a:pt x="21" y="54"/>
                  </a:lnTo>
                  <a:lnTo>
                    <a:pt x="23" y="54"/>
                  </a:lnTo>
                  <a:lnTo>
                    <a:pt x="25" y="56"/>
                  </a:lnTo>
                  <a:lnTo>
                    <a:pt x="27" y="56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707" name="Freeform 1402">
              <a:extLst>
                <a:ext uri="{FF2B5EF4-FFF2-40B4-BE49-F238E27FC236}">
                  <a16:creationId xmlns:a16="http://schemas.microsoft.com/office/drawing/2014/main" id="{F1B5747C-EFE0-5928-AE79-B93967D96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5" y="2432"/>
              <a:ext cx="15" cy="23"/>
            </a:xfrm>
            <a:custGeom>
              <a:avLst/>
              <a:gdLst>
                <a:gd name="T0" fmla="*/ 7 w 15"/>
                <a:gd name="T1" fmla="*/ 23 h 23"/>
                <a:gd name="T2" fmla="*/ 0 w 15"/>
                <a:gd name="T3" fmla="*/ 0 h 23"/>
                <a:gd name="T4" fmla="*/ 0 w 15"/>
                <a:gd name="T5" fmla="*/ 0 h 23"/>
                <a:gd name="T6" fmla="*/ 2 w 15"/>
                <a:gd name="T7" fmla="*/ 2 h 23"/>
                <a:gd name="T8" fmla="*/ 2 w 15"/>
                <a:gd name="T9" fmla="*/ 2 h 23"/>
                <a:gd name="T10" fmla="*/ 4 w 15"/>
                <a:gd name="T11" fmla="*/ 2 h 23"/>
                <a:gd name="T12" fmla="*/ 4 w 15"/>
                <a:gd name="T13" fmla="*/ 2 h 23"/>
                <a:gd name="T14" fmla="*/ 6 w 15"/>
                <a:gd name="T15" fmla="*/ 2 h 23"/>
                <a:gd name="T16" fmla="*/ 6 w 15"/>
                <a:gd name="T17" fmla="*/ 4 h 23"/>
                <a:gd name="T18" fmla="*/ 7 w 15"/>
                <a:gd name="T19" fmla="*/ 4 h 23"/>
                <a:gd name="T20" fmla="*/ 7 w 15"/>
                <a:gd name="T21" fmla="*/ 4 h 23"/>
                <a:gd name="T22" fmla="*/ 9 w 15"/>
                <a:gd name="T23" fmla="*/ 4 h 23"/>
                <a:gd name="T24" fmla="*/ 9 w 15"/>
                <a:gd name="T25" fmla="*/ 4 h 23"/>
                <a:gd name="T26" fmla="*/ 11 w 15"/>
                <a:gd name="T27" fmla="*/ 2 h 23"/>
                <a:gd name="T28" fmla="*/ 11 w 15"/>
                <a:gd name="T29" fmla="*/ 2 h 23"/>
                <a:gd name="T30" fmla="*/ 13 w 15"/>
                <a:gd name="T31" fmla="*/ 2 h 23"/>
                <a:gd name="T32" fmla="*/ 13 w 15"/>
                <a:gd name="T33" fmla="*/ 2 h 23"/>
                <a:gd name="T34" fmla="*/ 13 w 15"/>
                <a:gd name="T35" fmla="*/ 2 h 23"/>
                <a:gd name="T36" fmla="*/ 15 w 15"/>
                <a:gd name="T37" fmla="*/ 0 h 23"/>
                <a:gd name="T38" fmla="*/ 7 w 15"/>
                <a:gd name="T39" fmla="*/ 23 h 23"/>
                <a:gd name="T40" fmla="*/ 7 w 15"/>
                <a:gd name="T41" fmla="*/ 23 h 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"/>
                <a:gd name="T64" fmla="*/ 0 h 23"/>
                <a:gd name="T65" fmla="*/ 15 w 15"/>
                <a:gd name="T66" fmla="*/ 23 h 2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" h="23">
                  <a:moveTo>
                    <a:pt x="7" y="23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4"/>
                  </a:lnTo>
                  <a:lnTo>
                    <a:pt x="7" y="4"/>
                  </a:lnTo>
                  <a:lnTo>
                    <a:pt x="9" y="4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0"/>
                  </a:lnTo>
                  <a:lnTo>
                    <a:pt x="7" y="2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708" name="Rectangle 1403">
              <a:extLst>
                <a:ext uri="{FF2B5EF4-FFF2-40B4-BE49-F238E27FC236}">
                  <a16:creationId xmlns:a16="http://schemas.microsoft.com/office/drawing/2014/main" id="{0EF6C6F8-F0AB-1A7C-BE5C-2E56D3DC73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1" y="2386"/>
              <a:ext cx="3" cy="50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709" name="Freeform 1404">
              <a:extLst>
                <a:ext uri="{FF2B5EF4-FFF2-40B4-BE49-F238E27FC236}">
                  <a16:creationId xmlns:a16="http://schemas.microsoft.com/office/drawing/2014/main" id="{B132157A-3DB3-D741-9FA8-54D921125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5" y="2366"/>
              <a:ext cx="15" cy="24"/>
            </a:xfrm>
            <a:custGeom>
              <a:avLst/>
              <a:gdLst>
                <a:gd name="T0" fmla="*/ 7 w 15"/>
                <a:gd name="T1" fmla="*/ 0 h 24"/>
                <a:gd name="T2" fmla="*/ 0 w 15"/>
                <a:gd name="T3" fmla="*/ 24 h 24"/>
                <a:gd name="T4" fmla="*/ 0 w 15"/>
                <a:gd name="T5" fmla="*/ 24 h 24"/>
                <a:gd name="T6" fmla="*/ 2 w 15"/>
                <a:gd name="T7" fmla="*/ 22 h 24"/>
                <a:gd name="T8" fmla="*/ 2 w 15"/>
                <a:gd name="T9" fmla="*/ 22 h 24"/>
                <a:gd name="T10" fmla="*/ 4 w 15"/>
                <a:gd name="T11" fmla="*/ 22 h 24"/>
                <a:gd name="T12" fmla="*/ 4 w 15"/>
                <a:gd name="T13" fmla="*/ 22 h 24"/>
                <a:gd name="T14" fmla="*/ 6 w 15"/>
                <a:gd name="T15" fmla="*/ 22 h 24"/>
                <a:gd name="T16" fmla="*/ 6 w 15"/>
                <a:gd name="T17" fmla="*/ 20 h 24"/>
                <a:gd name="T18" fmla="*/ 7 w 15"/>
                <a:gd name="T19" fmla="*/ 20 h 24"/>
                <a:gd name="T20" fmla="*/ 7 w 15"/>
                <a:gd name="T21" fmla="*/ 20 h 24"/>
                <a:gd name="T22" fmla="*/ 9 w 15"/>
                <a:gd name="T23" fmla="*/ 20 h 24"/>
                <a:gd name="T24" fmla="*/ 9 w 15"/>
                <a:gd name="T25" fmla="*/ 20 h 24"/>
                <a:gd name="T26" fmla="*/ 11 w 15"/>
                <a:gd name="T27" fmla="*/ 22 h 24"/>
                <a:gd name="T28" fmla="*/ 11 w 15"/>
                <a:gd name="T29" fmla="*/ 22 h 24"/>
                <a:gd name="T30" fmla="*/ 13 w 15"/>
                <a:gd name="T31" fmla="*/ 22 h 24"/>
                <a:gd name="T32" fmla="*/ 13 w 15"/>
                <a:gd name="T33" fmla="*/ 22 h 24"/>
                <a:gd name="T34" fmla="*/ 13 w 15"/>
                <a:gd name="T35" fmla="*/ 22 h 24"/>
                <a:gd name="T36" fmla="*/ 15 w 15"/>
                <a:gd name="T37" fmla="*/ 24 h 24"/>
                <a:gd name="T38" fmla="*/ 7 w 15"/>
                <a:gd name="T39" fmla="*/ 0 h 24"/>
                <a:gd name="T40" fmla="*/ 7 w 15"/>
                <a:gd name="T41" fmla="*/ 0 h 2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"/>
                <a:gd name="T64" fmla="*/ 0 h 24"/>
                <a:gd name="T65" fmla="*/ 15 w 15"/>
                <a:gd name="T66" fmla="*/ 24 h 2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" h="24">
                  <a:moveTo>
                    <a:pt x="7" y="0"/>
                  </a:moveTo>
                  <a:lnTo>
                    <a:pt x="0" y="24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6" y="22"/>
                  </a:lnTo>
                  <a:lnTo>
                    <a:pt x="6" y="20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15" y="2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710" name="Rectangle 1405">
              <a:extLst>
                <a:ext uri="{FF2B5EF4-FFF2-40B4-BE49-F238E27FC236}">
                  <a16:creationId xmlns:a16="http://schemas.microsoft.com/office/drawing/2014/main" id="{8721E171-179E-4EB3-977C-EDEF3AA3A3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4" y="1882"/>
              <a:ext cx="5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b="1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711" name="Rectangle 1406">
              <a:extLst>
                <a:ext uri="{FF2B5EF4-FFF2-40B4-BE49-F238E27FC236}">
                  <a16:creationId xmlns:a16="http://schemas.microsoft.com/office/drawing/2014/main" id="{FE49760E-0449-5DB3-C288-DEA0378F5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" y="1977"/>
              <a:ext cx="88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900">
                  <a:solidFill>
                    <a:srgbClr val="1F1A17"/>
                  </a:solidFill>
                  <a:latin typeface="Arial" panose="020B0604020202020204" pitchFamily="34" charset="0"/>
                </a:rPr>
                <a:t>Cx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712" name="Rectangle 1407">
              <a:extLst>
                <a:ext uri="{FF2B5EF4-FFF2-40B4-BE49-F238E27FC236}">
                  <a16:creationId xmlns:a16="http://schemas.microsoft.com/office/drawing/2014/main" id="{22F76F3C-F0D9-C543-4BF4-79BBD9A0F0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347"/>
              <a:ext cx="10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D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713" name="Rectangle 1408">
              <a:extLst>
                <a:ext uri="{FF2B5EF4-FFF2-40B4-BE49-F238E27FC236}">
                  <a16:creationId xmlns:a16="http://schemas.microsoft.com/office/drawing/2014/main" id="{0A4495ED-30B1-DCB4-AFE9-66487B6FB1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0" y="2222"/>
              <a:ext cx="10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C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714" name="Rectangle 1409">
              <a:extLst>
                <a:ext uri="{FF2B5EF4-FFF2-40B4-BE49-F238E27FC236}">
                  <a16:creationId xmlns:a16="http://schemas.microsoft.com/office/drawing/2014/main" id="{C66B3137-7609-A1F9-6DE4-1168D9932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8" y="2203"/>
              <a:ext cx="10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C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715" name="Rectangle 1410">
              <a:extLst>
                <a:ext uri="{FF2B5EF4-FFF2-40B4-BE49-F238E27FC236}">
                  <a16:creationId xmlns:a16="http://schemas.microsoft.com/office/drawing/2014/main" id="{DF222F67-E75F-72DE-BDB0-28C08606D3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8" y="2478"/>
              <a:ext cx="107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1F1A17"/>
                  </a:solidFill>
                  <a:latin typeface="Arial" panose="020B0604020202020204" pitchFamily="34" charset="0"/>
                </a:rPr>
                <a:t>M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716" name="Rectangle 1411">
              <a:extLst>
                <a:ext uri="{FF2B5EF4-FFF2-40B4-BE49-F238E27FC236}">
                  <a16:creationId xmlns:a16="http://schemas.microsoft.com/office/drawing/2014/main" id="{BC78D338-6B68-6630-DF62-295847D46A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2" y="2614"/>
              <a:ext cx="17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dA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717" name="Rectangle 1412">
              <a:extLst>
                <a:ext uri="{FF2B5EF4-FFF2-40B4-BE49-F238E27FC236}">
                  <a16:creationId xmlns:a16="http://schemas.microsoft.com/office/drawing/2014/main" id="{B2BB3C3C-C977-EBD2-88D8-36ED7AEBC7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9" y="2707"/>
              <a:ext cx="36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900">
                  <a:solidFill>
                    <a:srgbClr val="1F1A17"/>
                  </a:solidFill>
                  <a:latin typeface="Arial" panose="020B0604020202020204" pitchFamily="34" charset="0"/>
                </a:rPr>
                <a:t>x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718" name="Rectangle 1413">
              <a:extLst>
                <a:ext uri="{FF2B5EF4-FFF2-40B4-BE49-F238E27FC236}">
                  <a16:creationId xmlns:a16="http://schemas.microsoft.com/office/drawing/2014/main" id="{E2F34397-B5FC-BA62-45A0-16A6D162D1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4" y="2084"/>
              <a:ext cx="9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719" name="Rectangle 1414">
              <a:extLst>
                <a:ext uri="{FF2B5EF4-FFF2-40B4-BE49-F238E27FC236}">
                  <a16:creationId xmlns:a16="http://schemas.microsoft.com/office/drawing/2014/main" id="{42EC29E4-9115-9FFC-456B-021618F47D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2" y="2177"/>
              <a:ext cx="36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900">
                  <a:solidFill>
                    <a:srgbClr val="1F1A17"/>
                  </a:solidFill>
                  <a:latin typeface="Arial" panose="020B0604020202020204" pitchFamily="34" charset="0"/>
                </a:rPr>
                <a:t>x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720" name="Rectangle 1415">
              <a:extLst>
                <a:ext uri="{FF2B5EF4-FFF2-40B4-BE49-F238E27FC236}">
                  <a16:creationId xmlns:a16="http://schemas.microsoft.com/office/drawing/2014/main" id="{B4625315-5E1E-4E25-C3FD-E408157C84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5" y="2163"/>
              <a:ext cx="17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dA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721" name="Rectangle 1416">
              <a:extLst>
                <a:ext uri="{FF2B5EF4-FFF2-40B4-BE49-F238E27FC236}">
                  <a16:creationId xmlns:a16="http://schemas.microsoft.com/office/drawing/2014/main" id="{2CD5074F-9466-436E-A2BD-CA5768FA69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9" y="2255"/>
              <a:ext cx="36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900">
                  <a:solidFill>
                    <a:srgbClr val="1F1A17"/>
                  </a:solidFill>
                  <a:latin typeface="Arial" panose="020B0604020202020204" pitchFamily="34" charset="0"/>
                </a:rPr>
                <a:t>y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722" name="Rectangle 1417">
              <a:extLst>
                <a:ext uri="{FF2B5EF4-FFF2-40B4-BE49-F238E27FC236}">
                  <a16:creationId xmlns:a16="http://schemas.microsoft.com/office/drawing/2014/main" id="{56DEADA5-0336-8C99-C06E-0940C9431D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6" y="1477"/>
              <a:ext cx="17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dA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723" name="Rectangle 1418">
              <a:extLst>
                <a:ext uri="{FF2B5EF4-FFF2-40B4-BE49-F238E27FC236}">
                  <a16:creationId xmlns:a16="http://schemas.microsoft.com/office/drawing/2014/main" id="{92619D71-52FD-C1A3-0E56-8BE5FBF976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2" y="1570"/>
              <a:ext cx="36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900">
                  <a:solidFill>
                    <a:srgbClr val="1F1A17"/>
                  </a:solidFill>
                  <a:latin typeface="Arial" panose="020B0604020202020204" pitchFamily="34" charset="0"/>
                </a:rPr>
                <a:t>z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724" name="Rectangle 1419">
              <a:extLst>
                <a:ext uri="{FF2B5EF4-FFF2-40B4-BE49-F238E27FC236}">
                  <a16:creationId xmlns:a16="http://schemas.microsoft.com/office/drawing/2014/main" id="{1D4857FE-78A6-C7F9-FE99-C5DD6BCA0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8" y="2378"/>
              <a:ext cx="17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dA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725" name="Rectangle 1420">
              <a:extLst>
                <a:ext uri="{FF2B5EF4-FFF2-40B4-BE49-F238E27FC236}">
                  <a16:creationId xmlns:a16="http://schemas.microsoft.com/office/drawing/2014/main" id="{D95D5390-EF9A-BF74-330C-6C6C106036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0" y="1846"/>
              <a:ext cx="9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726" name="Rectangle 1421">
              <a:extLst>
                <a:ext uri="{FF2B5EF4-FFF2-40B4-BE49-F238E27FC236}">
                  <a16:creationId xmlns:a16="http://schemas.microsoft.com/office/drawing/2014/main" id="{B75BC667-8AD6-1C7C-F918-E8410CD2C6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5" y="1329"/>
              <a:ext cx="11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O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727" name="Rectangle 1422">
              <a:extLst>
                <a:ext uri="{FF2B5EF4-FFF2-40B4-BE49-F238E27FC236}">
                  <a16:creationId xmlns:a16="http://schemas.microsoft.com/office/drawing/2014/main" id="{0252E06B-7871-7050-5DB7-98E20857A8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0" y="1982"/>
              <a:ext cx="14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O’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728" name="Rectangle 1423">
              <a:extLst>
                <a:ext uri="{FF2B5EF4-FFF2-40B4-BE49-F238E27FC236}">
                  <a16:creationId xmlns:a16="http://schemas.microsoft.com/office/drawing/2014/main" id="{AD5E4FC8-46EA-DB8D-5DD6-1655B6AA45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9" y="1917"/>
              <a:ext cx="6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b="1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729" name="Rectangle 1424">
              <a:extLst>
                <a:ext uri="{FF2B5EF4-FFF2-40B4-BE49-F238E27FC236}">
                  <a16:creationId xmlns:a16="http://schemas.microsoft.com/office/drawing/2014/main" id="{C9BD6ADC-52F0-2E71-A0FF-7E53C0CEEC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22"/>
              <a:ext cx="7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b="1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730" name="Rectangle 1425">
              <a:extLst>
                <a:ext uri="{FF2B5EF4-FFF2-40B4-BE49-F238E27FC236}">
                  <a16:creationId xmlns:a16="http://schemas.microsoft.com/office/drawing/2014/main" id="{95DF58DD-ADC7-209D-D332-068789FC8E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9" y="2454"/>
              <a:ext cx="6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b="1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731" name="Rectangle 1426">
              <a:extLst>
                <a:ext uri="{FF2B5EF4-FFF2-40B4-BE49-F238E27FC236}">
                  <a16:creationId xmlns:a16="http://schemas.microsoft.com/office/drawing/2014/main" id="{A5585926-1E03-A7E1-B6BD-AACAA8E158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3" y="2545"/>
              <a:ext cx="48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900" b="1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C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732" name="Rectangle 1427">
              <a:extLst>
                <a:ext uri="{FF2B5EF4-FFF2-40B4-BE49-F238E27FC236}">
                  <a16:creationId xmlns:a16="http://schemas.microsoft.com/office/drawing/2014/main" id="{8F479D89-5269-26CF-4A34-E240A6DBA4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4" y="2794"/>
              <a:ext cx="5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b="1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733" name="Rectangle 1428">
              <a:extLst>
                <a:ext uri="{FF2B5EF4-FFF2-40B4-BE49-F238E27FC236}">
                  <a16:creationId xmlns:a16="http://schemas.microsoft.com/office/drawing/2014/main" id="{3D632DC6-ACF2-E43C-0A20-FD2666C15A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" y="2314"/>
              <a:ext cx="5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b="1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734" name="Freeform 1429">
              <a:extLst>
                <a:ext uri="{FF2B5EF4-FFF2-40B4-BE49-F238E27FC236}">
                  <a16:creationId xmlns:a16="http://schemas.microsoft.com/office/drawing/2014/main" id="{8E5FA2AA-8249-21A5-FDF8-E2ACF6FE7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2" y="2388"/>
              <a:ext cx="21" cy="30"/>
            </a:xfrm>
            <a:custGeom>
              <a:avLst/>
              <a:gdLst>
                <a:gd name="T0" fmla="*/ 16 w 21"/>
                <a:gd name="T1" fmla="*/ 30 h 30"/>
                <a:gd name="T2" fmla="*/ 21 w 21"/>
                <a:gd name="T3" fmla="*/ 26 h 30"/>
                <a:gd name="T4" fmla="*/ 6 w 21"/>
                <a:gd name="T5" fmla="*/ 0 h 30"/>
                <a:gd name="T6" fmla="*/ 0 w 21"/>
                <a:gd name="T7" fmla="*/ 2 h 30"/>
                <a:gd name="T8" fmla="*/ 16 w 21"/>
                <a:gd name="T9" fmla="*/ 30 h 30"/>
                <a:gd name="T10" fmla="*/ 16 w 21"/>
                <a:gd name="T11" fmla="*/ 3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1"/>
                <a:gd name="T19" fmla="*/ 0 h 30"/>
                <a:gd name="T20" fmla="*/ 21 w 21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" h="30">
                  <a:moveTo>
                    <a:pt x="16" y="30"/>
                  </a:moveTo>
                  <a:lnTo>
                    <a:pt x="21" y="26"/>
                  </a:lnTo>
                  <a:lnTo>
                    <a:pt x="6" y="0"/>
                  </a:lnTo>
                  <a:lnTo>
                    <a:pt x="0" y="2"/>
                  </a:lnTo>
                  <a:lnTo>
                    <a:pt x="16" y="3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735" name="Freeform 1430">
              <a:extLst>
                <a:ext uri="{FF2B5EF4-FFF2-40B4-BE49-F238E27FC236}">
                  <a16:creationId xmlns:a16="http://schemas.microsoft.com/office/drawing/2014/main" id="{6D0EE539-CDBA-239D-137A-7E740CCB5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8" y="2414"/>
              <a:ext cx="21" cy="33"/>
            </a:xfrm>
            <a:custGeom>
              <a:avLst/>
              <a:gdLst>
                <a:gd name="T0" fmla="*/ 17 w 21"/>
                <a:gd name="T1" fmla="*/ 33 h 33"/>
                <a:gd name="T2" fmla="*/ 19 w 21"/>
                <a:gd name="T3" fmla="*/ 29 h 33"/>
                <a:gd name="T4" fmla="*/ 5 w 21"/>
                <a:gd name="T5" fmla="*/ 0 h 33"/>
                <a:gd name="T6" fmla="*/ 0 w 21"/>
                <a:gd name="T7" fmla="*/ 4 h 33"/>
                <a:gd name="T8" fmla="*/ 13 w 21"/>
                <a:gd name="T9" fmla="*/ 31 h 33"/>
                <a:gd name="T10" fmla="*/ 17 w 21"/>
                <a:gd name="T11" fmla="*/ 33 h 33"/>
                <a:gd name="T12" fmla="*/ 17 w 21"/>
                <a:gd name="T13" fmla="*/ 33 h 33"/>
                <a:gd name="T14" fmla="*/ 21 w 21"/>
                <a:gd name="T15" fmla="*/ 33 h 33"/>
                <a:gd name="T16" fmla="*/ 19 w 21"/>
                <a:gd name="T17" fmla="*/ 29 h 33"/>
                <a:gd name="T18" fmla="*/ 17 w 21"/>
                <a:gd name="T19" fmla="*/ 33 h 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1"/>
                <a:gd name="T31" fmla="*/ 0 h 33"/>
                <a:gd name="T32" fmla="*/ 21 w 21"/>
                <a:gd name="T33" fmla="*/ 33 h 3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1" h="33">
                  <a:moveTo>
                    <a:pt x="17" y="33"/>
                  </a:moveTo>
                  <a:lnTo>
                    <a:pt x="19" y="29"/>
                  </a:lnTo>
                  <a:lnTo>
                    <a:pt x="5" y="0"/>
                  </a:lnTo>
                  <a:lnTo>
                    <a:pt x="0" y="4"/>
                  </a:lnTo>
                  <a:lnTo>
                    <a:pt x="13" y="31"/>
                  </a:lnTo>
                  <a:lnTo>
                    <a:pt x="17" y="33"/>
                  </a:lnTo>
                  <a:lnTo>
                    <a:pt x="21" y="33"/>
                  </a:lnTo>
                  <a:lnTo>
                    <a:pt x="19" y="29"/>
                  </a:lnTo>
                  <a:lnTo>
                    <a:pt x="17" y="3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736" name="Freeform 1431">
              <a:extLst>
                <a:ext uri="{FF2B5EF4-FFF2-40B4-BE49-F238E27FC236}">
                  <a16:creationId xmlns:a16="http://schemas.microsoft.com/office/drawing/2014/main" id="{A2F0A794-3AAD-4021-061A-CAB9E00ED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4" y="2441"/>
              <a:ext cx="31" cy="6"/>
            </a:xfrm>
            <a:custGeom>
              <a:avLst/>
              <a:gdLst>
                <a:gd name="T0" fmla="*/ 0 w 31"/>
                <a:gd name="T1" fmla="*/ 0 h 6"/>
                <a:gd name="T2" fmla="*/ 0 w 31"/>
                <a:gd name="T3" fmla="*/ 6 h 6"/>
                <a:gd name="T4" fmla="*/ 31 w 31"/>
                <a:gd name="T5" fmla="*/ 6 h 6"/>
                <a:gd name="T6" fmla="*/ 31 w 31"/>
                <a:gd name="T7" fmla="*/ 0 h 6"/>
                <a:gd name="T8" fmla="*/ 0 w 31"/>
                <a:gd name="T9" fmla="*/ 0 h 6"/>
                <a:gd name="T10" fmla="*/ 0 w 3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"/>
                <a:gd name="T19" fmla="*/ 0 h 6"/>
                <a:gd name="T20" fmla="*/ 31 w 3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" h="6">
                  <a:moveTo>
                    <a:pt x="0" y="0"/>
                  </a:moveTo>
                  <a:lnTo>
                    <a:pt x="0" y="6"/>
                  </a:lnTo>
                  <a:lnTo>
                    <a:pt x="31" y="6"/>
                  </a:lnTo>
                  <a:lnTo>
                    <a:pt x="3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737" name="Freeform 1432">
              <a:extLst>
                <a:ext uri="{FF2B5EF4-FFF2-40B4-BE49-F238E27FC236}">
                  <a16:creationId xmlns:a16="http://schemas.microsoft.com/office/drawing/2014/main" id="{25851E1C-D1B1-0D8E-8CEE-45A1949EE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2441"/>
              <a:ext cx="34" cy="6"/>
            </a:xfrm>
            <a:custGeom>
              <a:avLst/>
              <a:gdLst>
                <a:gd name="T0" fmla="*/ 4 w 34"/>
                <a:gd name="T1" fmla="*/ 2 h 6"/>
                <a:gd name="T2" fmla="*/ 5 w 34"/>
                <a:gd name="T3" fmla="*/ 6 h 6"/>
                <a:gd name="T4" fmla="*/ 34 w 34"/>
                <a:gd name="T5" fmla="*/ 6 h 6"/>
                <a:gd name="T6" fmla="*/ 34 w 34"/>
                <a:gd name="T7" fmla="*/ 0 h 6"/>
                <a:gd name="T8" fmla="*/ 5 w 34"/>
                <a:gd name="T9" fmla="*/ 0 h 6"/>
                <a:gd name="T10" fmla="*/ 4 w 34"/>
                <a:gd name="T11" fmla="*/ 2 h 6"/>
                <a:gd name="T12" fmla="*/ 4 w 34"/>
                <a:gd name="T13" fmla="*/ 2 h 6"/>
                <a:gd name="T14" fmla="*/ 0 w 34"/>
                <a:gd name="T15" fmla="*/ 6 h 6"/>
                <a:gd name="T16" fmla="*/ 5 w 34"/>
                <a:gd name="T17" fmla="*/ 6 h 6"/>
                <a:gd name="T18" fmla="*/ 4 w 34"/>
                <a:gd name="T19" fmla="*/ 2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4"/>
                <a:gd name="T31" fmla="*/ 0 h 6"/>
                <a:gd name="T32" fmla="*/ 34 w 34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4" h="6">
                  <a:moveTo>
                    <a:pt x="4" y="2"/>
                  </a:moveTo>
                  <a:lnTo>
                    <a:pt x="5" y="6"/>
                  </a:lnTo>
                  <a:lnTo>
                    <a:pt x="34" y="6"/>
                  </a:lnTo>
                  <a:lnTo>
                    <a:pt x="34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5" y="6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738" name="Freeform 1433">
              <a:extLst>
                <a:ext uri="{FF2B5EF4-FFF2-40B4-BE49-F238E27FC236}">
                  <a16:creationId xmlns:a16="http://schemas.microsoft.com/office/drawing/2014/main" id="{53C4B812-1FAE-07E3-5234-D60F3BC9D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4" y="2414"/>
              <a:ext cx="19" cy="31"/>
            </a:xfrm>
            <a:custGeom>
              <a:avLst/>
              <a:gdLst>
                <a:gd name="T0" fmla="*/ 19 w 19"/>
                <a:gd name="T1" fmla="*/ 4 h 31"/>
                <a:gd name="T2" fmla="*/ 13 w 19"/>
                <a:gd name="T3" fmla="*/ 0 h 31"/>
                <a:gd name="T4" fmla="*/ 0 w 19"/>
                <a:gd name="T5" fmla="*/ 29 h 31"/>
                <a:gd name="T6" fmla="*/ 5 w 19"/>
                <a:gd name="T7" fmla="*/ 31 h 31"/>
                <a:gd name="T8" fmla="*/ 19 w 19"/>
                <a:gd name="T9" fmla="*/ 4 h 31"/>
                <a:gd name="T10" fmla="*/ 19 w 19"/>
                <a:gd name="T11" fmla="*/ 4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31"/>
                <a:gd name="T20" fmla="*/ 19 w 19"/>
                <a:gd name="T21" fmla="*/ 31 h 3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31">
                  <a:moveTo>
                    <a:pt x="19" y="4"/>
                  </a:moveTo>
                  <a:lnTo>
                    <a:pt x="13" y="0"/>
                  </a:lnTo>
                  <a:lnTo>
                    <a:pt x="0" y="29"/>
                  </a:lnTo>
                  <a:lnTo>
                    <a:pt x="5" y="31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739" name="Freeform 1434">
              <a:extLst>
                <a:ext uri="{FF2B5EF4-FFF2-40B4-BE49-F238E27FC236}">
                  <a16:creationId xmlns:a16="http://schemas.microsoft.com/office/drawing/2014/main" id="{1F0D1AC1-266D-09B5-4542-986C86D5F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2382"/>
              <a:ext cx="21" cy="36"/>
            </a:xfrm>
            <a:custGeom>
              <a:avLst/>
              <a:gdLst>
                <a:gd name="T0" fmla="*/ 21 w 21"/>
                <a:gd name="T1" fmla="*/ 6 h 36"/>
                <a:gd name="T2" fmla="*/ 15 w 21"/>
                <a:gd name="T3" fmla="*/ 6 h 36"/>
                <a:gd name="T4" fmla="*/ 0 w 21"/>
                <a:gd name="T5" fmla="*/ 32 h 36"/>
                <a:gd name="T6" fmla="*/ 6 w 21"/>
                <a:gd name="T7" fmla="*/ 36 h 36"/>
                <a:gd name="T8" fmla="*/ 21 w 21"/>
                <a:gd name="T9" fmla="*/ 8 h 36"/>
                <a:gd name="T10" fmla="*/ 21 w 21"/>
                <a:gd name="T11" fmla="*/ 6 h 36"/>
                <a:gd name="T12" fmla="*/ 21 w 21"/>
                <a:gd name="T13" fmla="*/ 6 h 36"/>
                <a:gd name="T14" fmla="*/ 17 w 21"/>
                <a:gd name="T15" fmla="*/ 0 h 36"/>
                <a:gd name="T16" fmla="*/ 15 w 21"/>
                <a:gd name="T17" fmla="*/ 6 h 36"/>
                <a:gd name="T18" fmla="*/ 21 w 21"/>
                <a:gd name="T19" fmla="*/ 6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1"/>
                <a:gd name="T31" fmla="*/ 0 h 36"/>
                <a:gd name="T32" fmla="*/ 21 w 21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1" h="36">
                  <a:moveTo>
                    <a:pt x="21" y="6"/>
                  </a:moveTo>
                  <a:lnTo>
                    <a:pt x="15" y="6"/>
                  </a:lnTo>
                  <a:lnTo>
                    <a:pt x="0" y="32"/>
                  </a:lnTo>
                  <a:lnTo>
                    <a:pt x="6" y="36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7" y="0"/>
                  </a:lnTo>
                  <a:lnTo>
                    <a:pt x="15" y="6"/>
                  </a:lnTo>
                  <a:lnTo>
                    <a:pt x="21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740" name="Freeform 1435">
              <a:extLst>
                <a:ext uri="{FF2B5EF4-FFF2-40B4-BE49-F238E27FC236}">
                  <a16:creationId xmlns:a16="http://schemas.microsoft.com/office/drawing/2014/main" id="{D5B8D18B-FC84-C5BE-6527-EB6601B79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" y="2599"/>
              <a:ext cx="3" cy="4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0 h 4"/>
                <a:gd name="T4" fmla="*/ 0 w 3"/>
                <a:gd name="T5" fmla="*/ 2 h 4"/>
                <a:gd name="T6" fmla="*/ 0 w 3"/>
                <a:gd name="T7" fmla="*/ 4 h 4"/>
                <a:gd name="T8" fmla="*/ 1 w 3"/>
                <a:gd name="T9" fmla="*/ 4 h 4"/>
                <a:gd name="T10" fmla="*/ 3 w 3"/>
                <a:gd name="T11" fmla="*/ 4 h 4"/>
                <a:gd name="T12" fmla="*/ 3 w 3"/>
                <a:gd name="T13" fmla="*/ 2 h 4"/>
                <a:gd name="T14" fmla="*/ 3 w 3"/>
                <a:gd name="T15" fmla="*/ 0 h 4"/>
                <a:gd name="T16" fmla="*/ 1 w 3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4"/>
                <a:gd name="T29" fmla="*/ 3 w 3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4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1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741" name="Freeform 1436">
              <a:extLst>
                <a:ext uri="{FF2B5EF4-FFF2-40B4-BE49-F238E27FC236}">
                  <a16:creationId xmlns:a16="http://schemas.microsoft.com/office/drawing/2014/main" id="{20797AFE-7492-61A4-1479-0D0D41CD8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" y="2595"/>
              <a:ext cx="9" cy="10"/>
            </a:xfrm>
            <a:custGeom>
              <a:avLst/>
              <a:gdLst>
                <a:gd name="T0" fmla="*/ 9 w 9"/>
                <a:gd name="T1" fmla="*/ 6 h 10"/>
                <a:gd name="T2" fmla="*/ 9 w 9"/>
                <a:gd name="T3" fmla="*/ 6 h 10"/>
                <a:gd name="T4" fmla="*/ 7 w 9"/>
                <a:gd name="T5" fmla="*/ 8 h 10"/>
                <a:gd name="T6" fmla="*/ 5 w 9"/>
                <a:gd name="T7" fmla="*/ 10 h 10"/>
                <a:gd name="T8" fmla="*/ 5 w 9"/>
                <a:gd name="T9" fmla="*/ 0 h 10"/>
                <a:gd name="T10" fmla="*/ 2 w 9"/>
                <a:gd name="T11" fmla="*/ 2 h 10"/>
                <a:gd name="T12" fmla="*/ 0 w 9"/>
                <a:gd name="T13" fmla="*/ 6 h 10"/>
                <a:gd name="T14" fmla="*/ 0 w 9"/>
                <a:gd name="T15" fmla="*/ 6 h 10"/>
                <a:gd name="T16" fmla="*/ 9 w 9"/>
                <a:gd name="T17" fmla="*/ 6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10"/>
                <a:gd name="T29" fmla="*/ 9 w 9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10">
                  <a:moveTo>
                    <a:pt x="9" y="6"/>
                  </a:moveTo>
                  <a:lnTo>
                    <a:pt x="9" y="6"/>
                  </a:lnTo>
                  <a:lnTo>
                    <a:pt x="7" y="8"/>
                  </a:lnTo>
                  <a:lnTo>
                    <a:pt x="5" y="10"/>
                  </a:lnTo>
                  <a:lnTo>
                    <a:pt x="5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9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742" name="Freeform 1437">
              <a:extLst>
                <a:ext uri="{FF2B5EF4-FFF2-40B4-BE49-F238E27FC236}">
                  <a16:creationId xmlns:a16="http://schemas.microsoft.com/office/drawing/2014/main" id="{3B196D5B-777E-A542-FD95-E2A32BE6D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" y="2599"/>
              <a:ext cx="9" cy="9"/>
            </a:xfrm>
            <a:custGeom>
              <a:avLst/>
              <a:gdLst>
                <a:gd name="T0" fmla="*/ 5 w 9"/>
                <a:gd name="T1" fmla="*/ 0 h 9"/>
                <a:gd name="T2" fmla="*/ 5 w 9"/>
                <a:gd name="T3" fmla="*/ 0 h 9"/>
                <a:gd name="T4" fmla="*/ 7 w 9"/>
                <a:gd name="T5" fmla="*/ 2 h 9"/>
                <a:gd name="T6" fmla="*/ 9 w 9"/>
                <a:gd name="T7" fmla="*/ 2 h 9"/>
                <a:gd name="T8" fmla="*/ 0 w 9"/>
                <a:gd name="T9" fmla="*/ 2 h 9"/>
                <a:gd name="T10" fmla="*/ 2 w 9"/>
                <a:gd name="T11" fmla="*/ 8 h 9"/>
                <a:gd name="T12" fmla="*/ 5 w 9"/>
                <a:gd name="T13" fmla="*/ 9 h 9"/>
                <a:gd name="T14" fmla="*/ 5 w 9"/>
                <a:gd name="T15" fmla="*/ 9 h 9"/>
                <a:gd name="T16" fmla="*/ 5 w 9"/>
                <a:gd name="T17" fmla="*/ 0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9"/>
                <a:gd name="T29" fmla="*/ 9 w 9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9">
                  <a:moveTo>
                    <a:pt x="5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2"/>
                  </a:lnTo>
                  <a:lnTo>
                    <a:pt x="0" y="2"/>
                  </a:lnTo>
                  <a:lnTo>
                    <a:pt x="2" y="8"/>
                  </a:lnTo>
                  <a:lnTo>
                    <a:pt x="5" y="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743" name="Freeform 1438">
              <a:extLst>
                <a:ext uri="{FF2B5EF4-FFF2-40B4-BE49-F238E27FC236}">
                  <a16:creationId xmlns:a16="http://schemas.microsoft.com/office/drawing/2014/main" id="{E0A4DFB5-C9BA-ED5B-F3A9-DE743C1C2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" y="2599"/>
              <a:ext cx="7" cy="9"/>
            </a:xfrm>
            <a:custGeom>
              <a:avLst/>
              <a:gdLst>
                <a:gd name="T0" fmla="*/ 0 w 7"/>
                <a:gd name="T1" fmla="*/ 2 h 9"/>
                <a:gd name="T2" fmla="*/ 0 w 7"/>
                <a:gd name="T3" fmla="*/ 2 h 9"/>
                <a:gd name="T4" fmla="*/ 0 w 7"/>
                <a:gd name="T5" fmla="*/ 2 h 9"/>
                <a:gd name="T6" fmla="*/ 1 w 7"/>
                <a:gd name="T7" fmla="*/ 0 h 9"/>
                <a:gd name="T8" fmla="*/ 1 w 7"/>
                <a:gd name="T9" fmla="*/ 9 h 9"/>
                <a:gd name="T10" fmla="*/ 7 w 7"/>
                <a:gd name="T11" fmla="*/ 8 h 9"/>
                <a:gd name="T12" fmla="*/ 7 w 7"/>
                <a:gd name="T13" fmla="*/ 2 h 9"/>
                <a:gd name="T14" fmla="*/ 7 w 7"/>
                <a:gd name="T15" fmla="*/ 2 h 9"/>
                <a:gd name="T16" fmla="*/ 0 w 7"/>
                <a:gd name="T17" fmla="*/ 2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9"/>
                <a:gd name="T29" fmla="*/ 7 w 7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9">
                  <a:moveTo>
                    <a:pt x="0" y="2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1" y="9"/>
                  </a:lnTo>
                  <a:lnTo>
                    <a:pt x="7" y="8"/>
                  </a:lnTo>
                  <a:lnTo>
                    <a:pt x="7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744" name="Freeform 1439">
              <a:extLst>
                <a:ext uri="{FF2B5EF4-FFF2-40B4-BE49-F238E27FC236}">
                  <a16:creationId xmlns:a16="http://schemas.microsoft.com/office/drawing/2014/main" id="{5C1C30F8-D0B7-6D35-B108-7C85AA109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" y="2595"/>
              <a:ext cx="7" cy="10"/>
            </a:xfrm>
            <a:custGeom>
              <a:avLst/>
              <a:gdLst>
                <a:gd name="T0" fmla="*/ 1 w 7"/>
                <a:gd name="T1" fmla="*/ 10 h 10"/>
                <a:gd name="T2" fmla="*/ 1 w 7"/>
                <a:gd name="T3" fmla="*/ 10 h 10"/>
                <a:gd name="T4" fmla="*/ 0 w 7"/>
                <a:gd name="T5" fmla="*/ 8 h 10"/>
                <a:gd name="T6" fmla="*/ 0 w 7"/>
                <a:gd name="T7" fmla="*/ 6 h 10"/>
                <a:gd name="T8" fmla="*/ 7 w 7"/>
                <a:gd name="T9" fmla="*/ 6 h 10"/>
                <a:gd name="T10" fmla="*/ 7 w 7"/>
                <a:gd name="T11" fmla="*/ 2 h 10"/>
                <a:gd name="T12" fmla="*/ 1 w 7"/>
                <a:gd name="T13" fmla="*/ 0 h 10"/>
                <a:gd name="T14" fmla="*/ 1 w 7"/>
                <a:gd name="T15" fmla="*/ 0 h 10"/>
                <a:gd name="T16" fmla="*/ 1 w 7"/>
                <a:gd name="T17" fmla="*/ 10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10"/>
                <a:gd name="T29" fmla="*/ 7 w 7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10">
                  <a:moveTo>
                    <a:pt x="1" y="10"/>
                  </a:moveTo>
                  <a:lnTo>
                    <a:pt x="1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7" y="6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745" name="Rectangle 1440">
              <a:extLst>
                <a:ext uri="{FF2B5EF4-FFF2-40B4-BE49-F238E27FC236}">
                  <a16:creationId xmlns:a16="http://schemas.microsoft.com/office/drawing/2014/main" id="{FB48FCA6-216F-7464-6FFE-65DD95723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" y="2639"/>
              <a:ext cx="10" cy="27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746" name="Freeform 1441">
              <a:extLst>
                <a:ext uri="{FF2B5EF4-FFF2-40B4-BE49-F238E27FC236}">
                  <a16:creationId xmlns:a16="http://schemas.microsoft.com/office/drawing/2014/main" id="{71DB8BC2-45A5-E539-1684-810AB2594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" y="2608"/>
              <a:ext cx="33" cy="64"/>
            </a:xfrm>
            <a:custGeom>
              <a:avLst/>
              <a:gdLst>
                <a:gd name="T0" fmla="*/ 15 w 33"/>
                <a:gd name="T1" fmla="*/ 0 h 64"/>
                <a:gd name="T2" fmla="*/ 0 w 33"/>
                <a:gd name="T3" fmla="*/ 64 h 64"/>
                <a:gd name="T4" fmla="*/ 0 w 33"/>
                <a:gd name="T5" fmla="*/ 64 h 64"/>
                <a:gd name="T6" fmla="*/ 0 w 33"/>
                <a:gd name="T7" fmla="*/ 64 h 64"/>
                <a:gd name="T8" fmla="*/ 2 w 33"/>
                <a:gd name="T9" fmla="*/ 62 h 64"/>
                <a:gd name="T10" fmla="*/ 2 w 33"/>
                <a:gd name="T11" fmla="*/ 62 h 64"/>
                <a:gd name="T12" fmla="*/ 4 w 33"/>
                <a:gd name="T13" fmla="*/ 62 h 64"/>
                <a:gd name="T14" fmla="*/ 4 w 33"/>
                <a:gd name="T15" fmla="*/ 60 h 64"/>
                <a:gd name="T16" fmla="*/ 6 w 33"/>
                <a:gd name="T17" fmla="*/ 60 h 64"/>
                <a:gd name="T18" fmla="*/ 6 w 33"/>
                <a:gd name="T19" fmla="*/ 60 h 64"/>
                <a:gd name="T20" fmla="*/ 8 w 33"/>
                <a:gd name="T21" fmla="*/ 60 h 64"/>
                <a:gd name="T22" fmla="*/ 8 w 33"/>
                <a:gd name="T23" fmla="*/ 58 h 64"/>
                <a:gd name="T24" fmla="*/ 10 w 33"/>
                <a:gd name="T25" fmla="*/ 58 h 64"/>
                <a:gd name="T26" fmla="*/ 11 w 33"/>
                <a:gd name="T27" fmla="*/ 58 h 64"/>
                <a:gd name="T28" fmla="*/ 11 w 33"/>
                <a:gd name="T29" fmla="*/ 58 h 64"/>
                <a:gd name="T30" fmla="*/ 13 w 33"/>
                <a:gd name="T31" fmla="*/ 58 h 64"/>
                <a:gd name="T32" fmla="*/ 13 w 33"/>
                <a:gd name="T33" fmla="*/ 58 h 64"/>
                <a:gd name="T34" fmla="*/ 15 w 33"/>
                <a:gd name="T35" fmla="*/ 58 h 64"/>
                <a:gd name="T36" fmla="*/ 15 w 33"/>
                <a:gd name="T37" fmla="*/ 58 h 64"/>
                <a:gd name="T38" fmla="*/ 17 w 33"/>
                <a:gd name="T39" fmla="*/ 58 h 64"/>
                <a:gd name="T40" fmla="*/ 17 w 33"/>
                <a:gd name="T41" fmla="*/ 58 h 64"/>
                <a:gd name="T42" fmla="*/ 19 w 33"/>
                <a:gd name="T43" fmla="*/ 58 h 64"/>
                <a:gd name="T44" fmla="*/ 19 w 33"/>
                <a:gd name="T45" fmla="*/ 58 h 64"/>
                <a:gd name="T46" fmla="*/ 21 w 33"/>
                <a:gd name="T47" fmla="*/ 58 h 64"/>
                <a:gd name="T48" fmla="*/ 21 w 33"/>
                <a:gd name="T49" fmla="*/ 58 h 64"/>
                <a:gd name="T50" fmla="*/ 23 w 33"/>
                <a:gd name="T51" fmla="*/ 58 h 64"/>
                <a:gd name="T52" fmla="*/ 25 w 33"/>
                <a:gd name="T53" fmla="*/ 60 h 64"/>
                <a:gd name="T54" fmla="*/ 25 w 33"/>
                <a:gd name="T55" fmla="*/ 60 h 64"/>
                <a:gd name="T56" fmla="*/ 27 w 33"/>
                <a:gd name="T57" fmla="*/ 60 h 64"/>
                <a:gd name="T58" fmla="*/ 27 w 33"/>
                <a:gd name="T59" fmla="*/ 60 h 64"/>
                <a:gd name="T60" fmla="*/ 29 w 33"/>
                <a:gd name="T61" fmla="*/ 62 h 64"/>
                <a:gd name="T62" fmla="*/ 29 w 33"/>
                <a:gd name="T63" fmla="*/ 62 h 64"/>
                <a:gd name="T64" fmla="*/ 31 w 33"/>
                <a:gd name="T65" fmla="*/ 62 h 64"/>
                <a:gd name="T66" fmla="*/ 31 w 33"/>
                <a:gd name="T67" fmla="*/ 64 h 64"/>
                <a:gd name="T68" fmla="*/ 33 w 33"/>
                <a:gd name="T69" fmla="*/ 64 h 64"/>
                <a:gd name="T70" fmla="*/ 15 w 33"/>
                <a:gd name="T71" fmla="*/ 0 h 64"/>
                <a:gd name="T72" fmla="*/ 15 w 33"/>
                <a:gd name="T73" fmla="*/ 0 h 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3"/>
                <a:gd name="T112" fmla="*/ 0 h 64"/>
                <a:gd name="T113" fmla="*/ 33 w 33"/>
                <a:gd name="T114" fmla="*/ 64 h 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3" h="64">
                  <a:moveTo>
                    <a:pt x="15" y="0"/>
                  </a:moveTo>
                  <a:lnTo>
                    <a:pt x="0" y="64"/>
                  </a:lnTo>
                  <a:lnTo>
                    <a:pt x="2" y="62"/>
                  </a:lnTo>
                  <a:lnTo>
                    <a:pt x="4" y="62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8" y="58"/>
                  </a:lnTo>
                  <a:lnTo>
                    <a:pt x="10" y="58"/>
                  </a:lnTo>
                  <a:lnTo>
                    <a:pt x="11" y="58"/>
                  </a:lnTo>
                  <a:lnTo>
                    <a:pt x="13" y="58"/>
                  </a:lnTo>
                  <a:lnTo>
                    <a:pt x="15" y="58"/>
                  </a:lnTo>
                  <a:lnTo>
                    <a:pt x="17" y="58"/>
                  </a:lnTo>
                  <a:lnTo>
                    <a:pt x="19" y="58"/>
                  </a:lnTo>
                  <a:lnTo>
                    <a:pt x="21" y="58"/>
                  </a:lnTo>
                  <a:lnTo>
                    <a:pt x="23" y="58"/>
                  </a:lnTo>
                  <a:lnTo>
                    <a:pt x="25" y="60"/>
                  </a:lnTo>
                  <a:lnTo>
                    <a:pt x="27" y="60"/>
                  </a:lnTo>
                  <a:lnTo>
                    <a:pt x="29" y="62"/>
                  </a:lnTo>
                  <a:lnTo>
                    <a:pt x="31" y="62"/>
                  </a:lnTo>
                  <a:lnTo>
                    <a:pt x="31" y="64"/>
                  </a:lnTo>
                  <a:lnTo>
                    <a:pt x="33" y="64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747" name="Rectangle 1442">
              <a:extLst>
                <a:ext uri="{FF2B5EF4-FFF2-40B4-BE49-F238E27FC236}">
                  <a16:creationId xmlns:a16="http://schemas.microsoft.com/office/drawing/2014/main" id="{16D17627-2C4C-AC96-848C-FF8D10C19B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6" y="2597"/>
              <a:ext cx="407" cy="10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748" name="Freeform 1443">
              <a:extLst>
                <a:ext uri="{FF2B5EF4-FFF2-40B4-BE49-F238E27FC236}">
                  <a16:creationId xmlns:a16="http://schemas.microsoft.com/office/drawing/2014/main" id="{4088BB15-83B1-EE62-008D-7E9D9A9A7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3" y="2585"/>
              <a:ext cx="66" cy="33"/>
            </a:xfrm>
            <a:custGeom>
              <a:avLst/>
              <a:gdLst>
                <a:gd name="T0" fmla="*/ 0 w 66"/>
                <a:gd name="T1" fmla="*/ 16 h 33"/>
                <a:gd name="T2" fmla="*/ 66 w 66"/>
                <a:gd name="T3" fmla="*/ 33 h 33"/>
                <a:gd name="T4" fmla="*/ 66 w 66"/>
                <a:gd name="T5" fmla="*/ 33 h 33"/>
                <a:gd name="T6" fmla="*/ 64 w 66"/>
                <a:gd name="T7" fmla="*/ 31 h 33"/>
                <a:gd name="T8" fmla="*/ 64 w 66"/>
                <a:gd name="T9" fmla="*/ 31 h 33"/>
                <a:gd name="T10" fmla="*/ 64 w 66"/>
                <a:gd name="T11" fmla="*/ 29 h 33"/>
                <a:gd name="T12" fmla="*/ 62 w 66"/>
                <a:gd name="T13" fmla="*/ 29 h 33"/>
                <a:gd name="T14" fmla="*/ 62 w 66"/>
                <a:gd name="T15" fmla="*/ 27 h 33"/>
                <a:gd name="T16" fmla="*/ 62 w 66"/>
                <a:gd name="T17" fmla="*/ 27 h 33"/>
                <a:gd name="T18" fmla="*/ 60 w 66"/>
                <a:gd name="T19" fmla="*/ 25 h 33"/>
                <a:gd name="T20" fmla="*/ 60 w 66"/>
                <a:gd name="T21" fmla="*/ 25 h 33"/>
                <a:gd name="T22" fmla="*/ 60 w 66"/>
                <a:gd name="T23" fmla="*/ 23 h 33"/>
                <a:gd name="T24" fmla="*/ 60 w 66"/>
                <a:gd name="T25" fmla="*/ 23 h 33"/>
                <a:gd name="T26" fmla="*/ 60 w 66"/>
                <a:gd name="T27" fmla="*/ 22 h 33"/>
                <a:gd name="T28" fmla="*/ 60 w 66"/>
                <a:gd name="T29" fmla="*/ 20 h 33"/>
                <a:gd name="T30" fmla="*/ 58 w 66"/>
                <a:gd name="T31" fmla="*/ 20 h 33"/>
                <a:gd name="T32" fmla="*/ 58 w 66"/>
                <a:gd name="T33" fmla="*/ 18 h 33"/>
                <a:gd name="T34" fmla="*/ 58 w 66"/>
                <a:gd name="T35" fmla="*/ 18 h 33"/>
                <a:gd name="T36" fmla="*/ 58 w 66"/>
                <a:gd name="T37" fmla="*/ 16 h 33"/>
                <a:gd name="T38" fmla="*/ 58 w 66"/>
                <a:gd name="T39" fmla="*/ 16 h 33"/>
                <a:gd name="T40" fmla="*/ 58 w 66"/>
                <a:gd name="T41" fmla="*/ 14 h 33"/>
                <a:gd name="T42" fmla="*/ 58 w 66"/>
                <a:gd name="T43" fmla="*/ 14 h 33"/>
                <a:gd name="T44" fmla="*/ 60 w 66"/>
                <a:gd name="T45" fmla="*/ 12 h 33"/>
                <a:gd name="T46" fmla="*/ 60 w 66"/>
                <a:gd name="T47" fmla="*/ 12 h 33"/>
                <a:gd name="T48" fmla="*/ 60 w 66"/>
                <a:gd name="T49" fmla="*/ 10 h 33"/>
                <a:gd name="T50" fmla="*/ 60 w 66"/>
                <a:gd name="T51" fmla="*/ 8 h 33"/>
                <a:gd name="T52" fmla="*/ 60 w 66"/>
                <a:gd name="T53" fmla="*/ 8 h 33"/>
                <a:gd name="T54" fmla="*/ 60 w 66"/>
                <a:gd name="T55" fmla="*/ 6 h 33"/>
                <a:gd name="T56" fmla="*/ 62 w 66"/>
                <a:gd name="T57" fmla="*/ 6 h 33"/>
                <a:gd name="T58" fmla="*/ 62 w 66"/>
                <a:gd name="T59" fmla="*/ 4 h 33"/>
                <a:gd name="T60" fmla="*/ 62 w 66"/>
                <a:gd name="T61" fmla="*/ 4 h 33"/>
                <a:gd name="T62" fmla="*/ 64 w 66"/>
                <a:gd name="T63" fmla="*/ 2 h 33"/>
                <a:gd name="T64" fmla="*/ 64 w 66"/>
                <a:gd name="T65" fmla="*/ 2 h 33"/>
                <a:gd name="T66" fmla="*/ 64 w 66"/>
                <a:gd name="T67" fmla="*/ 0 h 33"/>
                <a:gd name="T68" fmla="*/ 66 w 66"/>
                <a:gd name="T69" fmla="*/ 0 h 33"/>
                <a:gd name="T70" fmla="*/ 0 w 66"/>
                <a:gd name="T71" fmla="*/ 16 h 33"/>
                <a:gd name="T72" fmla="*/ 0 w 66"/>
                <a:gd name="T73" fmla="*/ 16 h 3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6"/>
                <a:gd name="T112" fmla="*/ 0 h 33"/>
                <a:gd name="T113" fmla="*/ 66 w 66"/>
                <a:gd name="T114" fmla="*/ 33 h 3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6" h="33">
                  <a:moveTo>
                    <a:pt x="0" y="16"/>
                  </a:moveTo>
                  <a:lnTo>
                    <a:pt x="66" y="33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2" y="29"/>
                  </a:lnTo>
                  <a:lnTo>
                    <a:pt x="62" y="27"/>
                  </a:lnTo>
                  <a:lnTo>
                    <a:pt x="60" y="25"/>
                  </a:lnTo>
                  <a:lnTo>
                    <a:pt x="60" y="23"/>
                  </a:lnTo>
                  <a:lnTo>
                    <a:pt x="60" y="22"/>
                  </a:lnTo>
                  <a:lnTo>
                    <a:pt x="60" y="20"/>
                  </a:lnTo>
                  <a:lnTo>
                    <a:pt x="58" y="20"/>
                  </a:lnTo>
                  <a:lnTo>
                    <a:pt x="58" y="18"/>
                  </a:lnTo>
                  <a:lnTo>
                    <a:pt x="58" y="16"/>
                  </a:lnTo>
                  <a:lnTo>
                    <a:pt x="58" y="14"/>
                  </a:lnTo>
                  <a:lnTo>
                    <a:pt x="60" y="12"/>
                  </a:lnTo>
                  <a:lnTo>
                    <a:pt x="60" y="10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4" y="2"/>
                  </a:lnTo>
                  <a:lnTo>
                    <a:pt x="64" y="0"/>
                  </a:lnTo>
                  <a:lnTo>
                    <a:pt x="66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749" name="Freeform 1444">
              <a:extLst>
                <a:ext uri="{FF2B5EF4-FFF2-40B4-BE49-F238E27FC236}">
                  <a16:creationId xmlns:a16="http://schemas.microsoft.com/office/drawing/2014/main" id="{BCF4BA87-D2C1-B532-4AEB-4E8CBAF2E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2616"/>
              <a:ext cx="307" cy="242"/>
            </a:xfrm>
            <a:custGeom>
              <a:avLst/>
              <a:gdLst>
                <a:gd name="T0" fmla="*/ 0 w 307"/>
                <a:gd name="T1" fmla="*/ 8 h 242"/>
                <a:gd name="T2" fmla="*/ 301 w 307"/>
                <a:gd name="T3" fmla="*/ 242 h 242"/>
                <a:gd name="T4" fmla="*/ 307 w 307"/>
                <a:gd name="T5" fmla="*/ 236 h 242"/>
                <a:gd name="T6" fmla="*/ 5 w 307"/>
                <a:gd name="T7" fmla="*/ 0 h 242"/>
                <a:gd name="T8" fmla="*/ 0 w 307"/>
                <a:gd name="T9" fmla="*/ 8 h 2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7"/>
                <a:gd name="T16" fmla="*/ 0 h 242"/>
                <a:gd name="T17" fmla="*/ 307 w 307"/>
                <a:gd name="T18" fmla="*/ 242 h 2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7" h="242">
                  <a:moveTo>
                    <a:pt x="0" y="8"/>
                  </a:moveTo>
                  <a:lnTo>
                    <a:pt x="301" y="242"/>
                  </a:lnTo>
                  <a:lnTo>
                    <a:pt x="307" y="236"/>
                  </a:lnTo>
                  <a:lnTo>
                    <a:pt x="5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750" name="Freeform 1445">
              <a:extLst>
                <a:ext uri="{FF2B5EF4-FFF2-40B4-BE49-F238E27FC236}">
                  <a16:creationId xmlns:a16="http://schemas.microsoft.com/office/drawing/2014/main" id="{FC49DCB8-9F5E-8D4B-FCB3-9ABCE1167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" y="2601"/>
              <a:ext cx="61" cy="52"/>
            </a:xfrm>
            <a:custGeom>
              <a:avLst/>
              <a:gdLst>
                <a:gd name="T0" fmla="*/ 0 w 61"/>
                <a:gd name="T1" fmla="*/ 0 h 52"/>
                <a:gd name="T2" fmla="*/ 40 w 61"/>
                <a:gd name="T3" fmla="*/ 52 h 52"/>
                <a:gd name="T4" fmla="*/ 40 w 61"/>
                <a:gd name="T5" fmla="*/ 52 h 52"/>
                <a:gd name="T6" fmla="*/ 40 w 61"/>
                <a:gd name="T7" fmla="*/ 52 h 52"/>
                <a:gd name="T8" fmla="*/ 40 w 61"/>
                <a:gd name="T9" fmla="*/ 50 h 52"/>
                <a:gd name="T10" fmla="*/ 40 w 61"/>
                <a:gd name="T11" fmla="*/ 48 h 52"/>
                <a:gd name="T12" fmla="*/ 40 w 61"/>
                <a:gd name="T13" fmla="*/ 48 h 52"/>
                <a:gd name="T14" fmla="*/ 40 w 61"/>
                <a:gd name="T15" fmla="*/ 46 h 52"/>
                <a:gd name="T16" fmla="*/ 40 w 61"/>
                <a:gd name="T17" fmla="*/ 44 h 52"/>
                <a:gd name="T18" fmla="*/ 42 w 61"/>
                <a:gd name="T19" fmla="*/ 44 h 52"/>
                <a:gd name="T20" fmla="*/ 42 w 61"/>
                <a:gd name="T21" fmla="*/ 42 h 52"/>
                <a:gd name="T22" fmla="*/ 42 w 61"/>
                <a:gd name="T23" fmla="*/ 42 h 52"/>
                <a:gd name="T24" fmla="*/ 42 w 61"/>
                <a:gd name="T25" fmla="*/ 40 h 52"/>
                <a:gd name="T26" fmla="*/ 42 w 61"/>
                <a:gd name="T27" fmla="*/ 40 h 52"/>
                <a:gd name="T28" fmla="*/ 44 w 61"/>
                <a:gd name="T29" fmla="*/ 38 h 52"/>
                <a:gd name="T30" fmla="*/ 44 w 61"/>
                <a:gd name="T31" fmla="*/ 38 h 52"/>
                <a:gd name="T32" fmla="*/ 44 w 61"/>
                <a:gd name="T33" fmla="*/ 36 h 52"/>
                <a:gd name="T34" fmla="*/ 44 w 61"/>
                <a:gd name="T35" fmla="*/ 36 h 52"/>
                <a:gd name="T36" fmla="*/ 46 w 61"/>
                <a:gd name="T37" fmla="*/ 34 h 52"/>
                <a:gd name="T38" fmla="*/ 46 w 61"/>
                <a:gd name="T39" fmla="*/ 34 h 52"/>
                <a:gd name="T40" fmla="*/ 46 w 61"/>
                <a:gd name="T41" fmla="*/ 32 h 52"/>
                <a:gd name="T42" fmla="*/ 48 w 61"/>
                <a:gd name="T43" fmla="*/ 32 h 52"/>
                <a:gd name="T44" fmla="*/ 48 w 61"/>
                <a:gd name="T45" fmla="*/ 32 h 52"/>
                <a:gd name="T46" fmla="*/ 49 w 61"/>
                <a:gd name="T47" fmla="*/ 30 h 52"/>
                <a:gd name="T48" fmla="*/ 49 w 61"/>
                <a:gd name="T49" fmla="*/ 30 h 52"/>
                <a:gd name="T50" fmla="*/ 51 w 61"/>
                <a:gd name="T51" fmla="*/ 30 h 52"/>
                <a:gd name="T52" fmla="*/ 51 w 61"/>
                <a:gd name="T53" fmla="*/ 29 h 52"/>
                <a:gd name="T54" fmla="*/ 53 w 61"/>
                <a:gd name="T55" fmla="*/ 29 h 52"/>
                <a:gd name="T56" fmla="*/ 53 w 61"/>
                <a:gd name="T57" fmla="*/ 29 h 52"/>
                <a:gd name="T58" fmla="*/ 55 w 61"/>
                <a:gd name="T59" fmla="*/ 29 h 52"/>
                <a:gd name="T60" fmla="*/ 55 w 61"/>
                <a:gd name="T61" fmla="*/ 27 h 52"/>
                <a:gd name="T62" fmla="*/ 57 w 61"/>
                <a:gd name="T63" fmla="*/ 27 h 52"/>
                <a:gd name="T64" fmla="*/ 57 w 61"/>
                <a:gd name="T65" fmla="*/ 27 h 52"/>
                <a:gd name="T66" fmla="*/ 59 w 61"/>
                <a:gd name="T67" fmla="*/ 27 h 52"/>
                <a:gd name="T68" fmla="*/ 61 w 61"/>
                <a:gd name="T69" fmla="*/ 27 h 52"/>
                <a:gd name="T70" fmla="*/ 0 w 61"/>
                <a:gd name="T71" fmla="*/ 0 h 52"/>
                <a:gd name="T72" fmla="*/ 0 w 61"/>
                <a:gd name="T73" fmla="*/ 0 h 5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1"/>
                <a:gd name="T112" fmla="*/ 0 h 52"/>
                <a:gd name="T113" fmla="*/ 61 w 61"/>
                <a:gd name="T114" fmla="*/ 52 h 5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1" h="52">
                  <a:moveTo>
                    <a:pt x="0" y="0"/>
                  </a:moveTo>
                  <a:lnTo>
                    <a:pt x="40" y="52"/>
                  </a:lnTo>
                  <a:lnTo>
                    <a:pt x="40" y="50"/>
                  </a:lnTo>
                  <a:lnTo>
                    <a:pt x="40" y="48"/>
                  </a:lnTo>
                  <a:lnTo>
                    <a:pt x="40" y="46"/>
                  </a:lnTo>
                  <a:lnTo>
                    <a:pt x="40" y="44"/>
                  </a:lnTo>
                  <a:lnTo>
                    <a:pt x="42" y="44"/>
                  </a:lnTo>
                  <a:lnTo>
                    <a:pt x="42" y="42"/>
                  </a:lnTo>
                  <a:lnTo>
                    <a:pt x="42" y="40"/>
                  </a:lnTo>
                  <a:lnTo>
                    <a:pt x="44" y="38"/>
                  </a:lnTo>
                  <a:lnTo>
                    <a:pt x="44" y="36"/>
                  </a:lnTo>
                  <a:lnTo>
                    <a:pt x="46" y="34"/>
                  </a:lnTo>
                  <a:lnTo>
                    <a:pt x="46" y="32"/>
                  </a:lnTo>
                  <a:lnTo>
                    <a:pt x="48" y="32"/>
                  </a:lnTo>
                  <a:lnTo>
                    <a:pt x="49" y="30"/>
                  </a:lnTo>
                  <a:lnTo>
                    <a:pt x="51" y="30"/>
                  </a:lnTo>
                  <a:lnTo>
                    <a:pt x="51" y="29"/>
                  </a:lnTo>
                  <a:lnTo>
                    <a:pt x="53" y="29"/>
                  </a:lnTo>
                  <a:lnTo>
                    <a:pt x="55" y="29"/>
                  </a:lnTo>
                  <a:lnTo>
                    <a:pt x="55" y="27"/>
                  </a:lnTo>
                  <a:lnTo>
                    <a:pt x="57" y="27"/>
                  </a:lnTo>
                  <a:lnTo>
                    <a:pt x="59" y="27"/>
                  </a:lnTo>
                  <a:lnTo>
                    <a:pt x="61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751" name="Freeform 1446">
              <a:extLst>
                <a:ext uri="{FF2B5EF4-FFF2-40B4-BE49-F238E27FC236}">
                  <a16:creationId xmlns:a16="http://schemas.microsoft.com/office/drawing/2014/main" id="{66A5BF8C-8393-B293-FE52-1EFC5F07C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2614"/>
              <a:ext cx="315" cy="183"/>
            </a:xfrm>
            <a:custGeom>
              <a:avLst/>
              <a:gdLst>
                <a:gd name="T0" fmla="*/ 311 w 315"/>
                <a:gd name="T1" fmla="*/ 0 h 183"/>
                <a:gd name="T2" fmla="*/ 0 w 315"/>
                <a:gd name="T3" fmla="*/ 175 h 183"/>
                <a:gd name="T4" fmla="*/ 6 w 315"/>
                <a:gd name="T5" fmla="*/ 183 h 183"/>
                <a:gd name="T6" fmla="*/ 315 w 315"/>
                <a:gd name="T7" fmla="*/ 8 h 183"/>
                <a:gd name="T8" fmla="*/ 311 w 315"/>
                <a:gd name="T9" fmla="*/ 0 h 1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5"/>
                <a:gd name="T16" fmla="*/ 0 h 183"/>
                <a:gd name="T17" fmla="*/ 315 w 315"/>
                <a:gd name="T18" fmla="*/ 183 h 18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5" h="183">
                  <a:moveTo>
                    <a:pt x="311" y="0"/>
                  </a:moveTo>
                  <a:lnTo>
                    <a:pt x="0" y="175"/>
                  </a:lnTo>
                  <a:lnTo>
                    <a:pt x="6" y="183"/>
                  </a:lnTo>
                  <a:lnTo>
                    <a:pt x="315" y="8"/>
                  </a:lnTo>
                  <a:lnTo>
                    <a:pt x="31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752" name="Freeform 1447">
              <a:extLst>
                <a:ext uri="{FF2B5EF4-FFF2-40B4-BE49-F238E27FC236}">
                  <a16:creationId xmlns:a16="http://schemas.microsoft.com/office/drawing/2014/main" id="{07A35650-AEC9-62FA-B715-71AF4AB67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" y="2603"/>
              <a:ext cx="64" cy="46"/>
            </a:xfrm>
            <a:custGeom>
              <a:avLst/>
              <a:gdLst>
                <a:gd name="T0" fmla="*/ 64 w 64"/>
                <a:gd name="T1" fmla="*/ 0 h 46"/>
                <a:gd name="T2" fmla="*/ 0 w 64"/>
                <a:gd name="T3" fmla="*/ 17 h 46"/>
                <a:gd name="T4" fmla="*/ 0 w 64"/>
                <a:gd name="T5" fmla="*/ 17 h 46"/>
                <a:gd name="T6" fmla="*/ 2 w 64"/>
                <a:gd name="T7" fmla="*/ 17 h 46"/>
                <a:gd name="T8" fmla="*/ 2 w 64"/>
                <a:gd name="T9" fmla="*/ 17 h 46"/>
                <a:gd name="T10" fmla="*/ 4 w 64"/>
                <a:gd name="T11" fmla="*/ 19 h 46"/>
                <a:gd name="T12" fmla="*/ 4 w 64"/>
                <a:gd name="T13" fmla="*/ 19 h 46"/>
                <a:gd name="T14" fmla="*/ 6 w 64"/>
                <a:gd name="T15" fmla="*/ 19 h 46"/>
                <a:gd name="T16" fmla="*/ 6 w 64"/>
                <a:gd name="T17" fmla="*/ 21 h 46"/>
                <a:gd name="T18" fmla="*/ 8 w 64"/>
                <a:gd name="T19" fmla="*/ 21 h 46"/>
                <a:gd name="T20" fmla="*/ 8 w 64"/>
                <a:gd name="T21" fmla="*/ 21 h 46"/>
                <a:gd name="T22" fmla="*/ 10 w 64"/>
                <a:gd name="T23" fmla="*/ 23 h 46"/>
                <a:gd name="T24" fmla="*/ 10 w 64"/>
                <a:gd name="T25" fmla="*/ 23 h 46"/>
                <a:gd name="T26" fmla="*/ 12 w 64"/>
                <a:gd name="T27" fmla="*/ 23 h 46"/>
                <a:gd name="T28" fmla="*/ 12 w 64"/>
                <a:gd name="T29" fmla="*/ 25 h 46"/>
                <a:gd name="T30" fmla="*/ 12 w 64"/>
                <a:gd name="T31" fmla="*/ 25 h 46"/>
                <a:gd name="T32" fmla="*/ 14 w 64"/>
                <a:gd name="T33" fmla="*/ 27 h 46"/>
                <a:gd name="T34" fmla="*/ 14 w 64"/>
                <a:gd name="T35" fmla="*/ 27 h 46"/>
                <a:gd name="T36" fmla="*/ 14 w 64"/>
                <a:gd name="T37" fmla="*/ 27 h 46"/>
                <a:gd name="T38" fmla="*/ 16 w 64"/>
                <a:gd name="T39" fmla="*/ 28 h 46"/>
                <a:gd name="T40" fmla="*/ 16 w 64"/>
                <a:gd name="T41" fmla="*/ 28 h 46"/>
                <a:gd name="T42" fmla="*/ 16 w 64"/>
                <a:gd name="T43" fmla="*/ 30 h 46"/>
                <a:gd name="T44" fmla="*/ 16 w 64"/>
                <a:gd name="T45" fmla="*/ 30 h 46"/>
                <a:gd name="T46" fmla="*/ 16 w 64"/>
                <a:gd name="T47" fmla="*/ 32 h 46"/>
                <a:gd name="T48" fmla="*/ 16 w 64"/>
                <a:gd name="T49" fmla="*/ 34 h 46"/>
                <a:gd name="T50" fmla="*/ 18 w 64"/>
                <a:gd name="T51" fmla="*/ 34 h 46"/>
                <a:gd name="T52" fmla="*/ 18 w 64"/>
                <a:gd name="T53" fmla="*/ 36 h 46"/>
                <a:gd name="T54" fmla="*/ 18 w 64"/>
                <a:gd name="T55" fmla="*/ 36 h 46"/>
                <a:gd name="T56" fmla="*/ 18 w 64"/>
                <a:gd name="T57" fmla="*/ 38 h 46"/>
                <a:gd name="T58" fmla="*/ 18 w 64"/>
                <a:gd name="T59" fmla="*/ 38 h 46"/>
                <a:gd name="T60" fmla="*/ 18 w 64"/>
                <a:gd name="T61" fmla="*/ 40 h 46"/>
                <a:gd name="T62" fmla="*/ 18 w 64"/>
                <a:gd name="T63" fmla="*/ 42 h 46"/>
                <a:gd name="T64" fmla="*/ 18 w 64"/>
                <a:gd name="T65" fmla="*/ 42 h 46"/>
                <a:gd name="T66" fmla="*/ 18 w 64"/>
                <a:gd name="T67" fmla="*/ 44 h 46"/>
                <a:gd name="T68" fmla="*/ 16 w 64"/>
                <a:gd name="T69" fmla="*/ 46 h 46"/>
                <a:gd name="T70" fmla="*/ 64 w 64"/>
                <a:gd name="T71" fmla="*/ 0 h 46"/>
                <a:gd name="T72" fmla="*/ 64 w 64"/>
                <a:gd name="T73" fmla="*/ 0 h 4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4"/>
                <a:gd name="T112" fmla="*/ 0 h 46"/>
                <a:gd name="T113" fmla="*/ 64 w 64"/>
                <a:gd name="T114" fmla="*/ 46 h 4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4" h="46">
                  <a:moveTo>
                    <a:pt x="64" y="0"/>
                  </a:moveTo>
                  <a:lnTo>
                    <a:pt x="0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2" y="25"/>
                  </a:lnTo>
                  <a:lnTo>
                    <a:pt x="14" y="27"/>
                  </a:lnTo>
                  <a:lnTo>
                    <a:pt x="16" y="28"/>
                  </a:lnTo>
                  <a:lnTo>
                    <a:pt x="16" y="30"/>
                  </a:lnTo>
                  <a:lnTo>
                    <a:pt x="16" y="32"/>
                  </a:lnTo>
                  <a:lnTo>
                    <a:pt x="16" y="34"/>
                  </a:lnTo>
                  <a:lnTo>
                    <a:pt x="18" y="34"/>
                  </a:lnTo>
                  <a:lnTo>
                    <a:pt x="18" y="36"/>
                  </a:lnTo>
                  <a:lnTo>
                    <a:pt x="18" y="38"/>
                  </a:lnTo>
                  <a:lnTo>
                    <a:pt x="18" y="40"/>
                  </a:lnTo>
                  <a:lnTo>
                    <a:pt x="18" y="42"/>
                  </a:lnTo>
                  <a:lnTo>
                    <a:pt x="18" y="44"/>
                  </a:lnTo>
                  <a:lnTo>
                    <a:pt x="16" y="46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753" name="Rectangle 1448">
              <a:extLst>
                <a:ext uri="{FF2B5EF4-FFF2-40B4-BE49-F238E27FC236}">
                  <a16:creationId xmlns:a16="http://schemas.microsoft.com/office/drawing/2014/main" id="{11ACC637-7EB9-E6A6-E714-E8A11B1194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5" y="2583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754" name="Rectangle 1449">
              <a:extLst>
                <a:ext uri="{FF2B5EF4-FFF2-40B4-BE49-F238E27FC236}">
                  <a16:creationId xmlns:a16="http://schemas.microsoft.com/office/drawing/2014/main" id="{033F5E50-9CFA-207C-B42F-53950626E2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5" y="2862"/>
              <a:ext cx="4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755" name="Rectangle 1450">
              <a:extLst>
                <a:ext uri="{FF2B5EF4-FFF2-40B4-BE49-F238E27FC236}">
                  <a16:creationId xmlns:a16="http://schemas.microsoft.com/office/drawing/2014/main" id="{296AD8C2-C750-5358-BB0C-5A9F8EE3A7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" y="2844"/>
              <a:ext cx="50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756" name="Rectangle 1451">
              <a:extLst>
                <a:ext uri="{FF2B5EF4-FFF2-40B4-BE49-F238E27FC236}">
                  <a16:creationId xmlns:a16="http://schemas.microsoft.com/office/drawing/2014/main" id="{25527DE1-A74A-91E8-221C-E3E1BC41B8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9" y="2823"/>
              <a:ext cx="59" cy="6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757" name="Freeform 1452">
              <a:extLst>
                <a:ext uri="{FF2B5EF4-FFF2-40B4-BE49-F238E27FC236}">
                  <a16:creationId xmlns:a16="http://schemas.microsoft.com/office/drawing/2014/main" id="{A0E3708B-0B59-110C-314F-D3AC13B9B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2820"/>
              <a:ext cx="27" cy="15"/>
            </a:xfrm>
            <a:custGeom>
              <a:avLst/>
              <a:gdLst>
                <a:gd name="T0" fmla="*/ 27 w 27"/>
                <a:gd name="T1" fmla="*/ 7 h 15"/>
                <a:gd name="T2" fmla="*/ 0 w 27"/>
                <a:gd name="T3" fmla="*/ 0 h 15"/>
                <a:gd name="T4" fmla="*/ 0 w 27"/>
                <a:gd name="T5" fmla="*/ 0 h 15"/>
                <a:gd name="T6" fmla="*/ 2 w 27"/>
                <a:gd name="T7" fmla="*/ 0 h 15"/>
                <a:gd name="T8" fmla="*/ 2 w 27"/>
                <a:gd name="T9" fmla="*/ 2 h 15"/>
                <a:gd name="T10" fmla="*/ 2 w 27"/>
                <a:gd name="T11" fmla="*/ 2 h 15"/>
                <a:gd name="T12" fmla="*/ 2 w 27"/>
                <a:gd name="T13" fmla="*/ 3 h 15"/>
                <a:gd name="T14" fmla="*/ 4 w 27"/>
                <a:gd name="T15" fmla="*/ 3 h 15"/>
                <a:gd name="T16" fmla="*/ 4 w 27"/>
                <a:gd name="T17" fmla="*/ 5 h 15"/>
                <a:gd name="T18" fmla="*/ 4 w 27"/>
                <a:gd name="T19" fmla="*/ 5 h 15"/>
                <a:gd name="T20" fmla="*/ 4 w 27"/>
                <a:gd name="T21" fmla="*/ 7 h 15"/>
                <a:gd name="T22" fmla="*/ 4 w 27"/>
                <a:gd name="T23" fmla="*/ 7 h 15"/>
                <a:gd name="T24" fmla="*/ 4 w 27"/>
                <a:gd name="T25" fmla="*/ 9 h 15"/>
                <a:gd name="T26" fmla="*/ 4 w 27"/>
                <a:gd name="T27" fmla="*/ 9 h 15"/>
                <a:gd name="T28" fmla="*/ 2 w 27"/>
                <a:gd name="T29" fmla="*/ 11 h 15"/>
                <a:gd name="T30" fmla="*/ 2 w 27"/>
                <a:gd name="T31" fmla="*/ 11 h 15"/>
                <a:gd name="T32" fmla="*/ 2 w 27"/>
                <a:gd name="T33" fmla="*/ 13 h 15"/>
                <a:gd name="T34" fmla="*/ 2 w 27"/>
                <a:gd name="T35" fmla="*/ 13 h 15"/>
                <a:gd name="T36" fmla="*/ 0 w 27"/>
                <a:gd name="T37" fmla="*/ 15 h 15"/>
                <a:gd name="T38" fmla="*/ 27 w 27"/>
                <a:gd name="T39" fmla="*/ 7 h 15"/>
                <a:gd name="T40" fmla="*/ 27 w 27"/>
                <a:gd name="T41" fmla="*/ 7 h 1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7"/>
                <a:gd name="T64" fmla="*/ 0 h 15"/>
                <a:gd name="T65" fmla="*/ 27 w 27"/>
                <a:gd name="T66" fmla="*/ 15 h 1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7" h="15">
                  <a:moveTo>
                    <a:pt x="27" y="7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7"/>
                  </a:lnTo>
                  <a:lnTo>
                    <a:pt x="4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27" y="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758" name="Rectangle 1453">
              <a:extLst>
                <a:ext uri="{FF2B5EF4-FFF2-40B4-BE49-F238E27FC236}">
                  <a16:creationId xmlns:a16="http://schemas.microsoft.com/office/drawing/2014/main" id="{49FD27A9-80CE-7315-9DA6-9CB72EB84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" y="2823"/>
              <a:ext cx="17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dP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759" name="Rectangle 1454">
              <a:extLst>
                <a:ext uri="{FF2B5EF4-FFF2-40B4-BE49-F238E27FC236}">
                  <a16:creationId xmlns:a16="http://schemas.microsoft.com/office/drawing/2014/main" id="{BC2A20CF-BDA7-6C16-7081-CFFB5BD84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5" y="2518"/>
              <a:ext cx="17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dP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760" name="Rectangle 1455">
              <a:extLst>
                <a:ext uri="{FF2B5EF4-FFF2-40B4-BE49-F238E27FC236}">
                  <a16:creationId xmlns:a16="http://schemas.microsoft.com/office/drawing/2014/main" id="{420B3877-D1C2-0E4B-5DBD-652E64D51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9" y="2802"/>
              <a:ext cx="17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dP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761" name="Rectangle 1456">
              <a:extLst>
                <a:ext uri="{FF2B5EF4-FFF2-40B4-BE49-F238E27FC236}">
                  <a16:creationId xmlns:a16="http://schemas.microsoft.com/office/drawing/2014/main" id="{053A4250-F4B0-6CA5-C183-4AF7FD2DC1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" y="2773"/>
              <a:ext cx="17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dP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sp>
        <p:nvSpPr>
          <p:cNvPr id="73138" name="Text Box 1458">
            <a:extLst>
              <a:ext uri="{FF2B5EF4-FFF2-40B4-BE49-F238E27FC236}">
                <a16:creationId xmlns:a16="http://schemas.microsoft.com/office/drawing/2014/main" id="{289D9282-EF06-DE13-BA7D-A148E55832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425" y="1592263"/>
            <a:ext cx="844073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just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sr-Latn-CS" altLang="en-US" sz="1800" b="1">
                <a:latin typeface="Arial" panose="020B0604020202020204" pitchFamily="34" charset="0"/>
              </a:rPr>
              <a:t>Projekcije elementarne površi dA na odgovarajuće koordinatne ravni su:</a:t>
            </a:r>
            <a:endParaRPr lang="en-US" altLang="en-US" sz="1800" b="1">
              <a:latin typeface="Arial" panose="020B0604020202020204" pitchFamily="34" charset="0"/>
              <a:sym typeface="Symbol" panose="05050102010706020507" pitchFamily="18" charset="2"/>
            </a:endParaRPr>
          </a:p>
        </p:txBody>
      </p:sp>
      <p:grpSp>
        <p:nvGrpSpPr>
          <p:cNvPr id="4" name="Group 1461">
            <a:extLst>
              <a:ext uri="{FF2B5EF4-FFF2-40B4-BE49-F238E27FC236}">
                <a16:creationId xmlns:a16="http://schemas.microsoft.com/office/drawing/2014/main" id="{4800EF74-B9BA-87CE-B06A-92CE9B76277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486400" y="4378325"/>
            <a:ext cx="1714500" cy="434975"/>
            <a:chOff x="3855" y="1840"/>
            <a:chExt cx="1080" cy="274"/>
          </a:xfrm>
        </p:grpSpPr>
        <p:sp>
          <p:nvSpPr>
            <p:cNvPr id="21570" name="AutoShape 1460">
              <a:extLst>
                <a:ext uri="{FF2B5EF4-FFF2-40B4-BE49-F238E27FC236}">
                  <a16:creationId xmlns:a16="http://schemas.microsoft.com/office/drawing/2014/main" id="{B905C190-30E5-646D-A579-69CC5E53D5EB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855" y="1865"/>
              <a:ext cx="1080" cy="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71" name="Rectangle 1462">
              <a:extLst>
                <a:ext uri="{FF2B5EF4-FFF2-40B4-BE49-F238E27FC236}">
                  <a16:creationId xmlns:a16="http://schemas.microsoft.com/office/drawing/2014/main" id="{EA2C724A-C690-E531-324A-CF6D54327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3" y="1980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572" name="Rectangle 1463">
              <a:extLst>
                <a:ext uri="{FF2B5EF4-FFF2-40B4-BE49-F238E27FC236}">
                  <a16:creationId xmlns:a16="http://schemas.microsoft.com/office/drawing/2014/main" id="{7424AC43-2825-8FF7-8B27-4FF4247401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0" y="1980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573" name="Rectangle 1464">
              <a:extLst>
                <a:ext uri="{FF2B5EF4-FFF2-40B4-BE49-F238E27FC236}">
                  <a16:creationId xmlns:a16="http://schemas.microsoft.com/office/drawing/2014/main" id="{8E1F0CD0-8663-CD88-72BC-DD6396C2BF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5" y="1859"/>
              <a:ext cx="29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zdA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574" name="Rectangle 1465">
              <a:extLst>
                <a:ext uri="{FF2B5EF4-FFF2-40B4-BE49-F238E27FC236}">
                  <a16:creationId xmlns:a16="http://schemas.microsoft.com/office/drawing/2014/main" id="{BEB16C80-B3D1-59CF-57A8-181C2BA128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5" y="1859"/>
              <a:ext cx="213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dP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575" name="Rectangle 1466">
              <a:extLst>
                <a:ext uri="{FF2B5EF4-FFF2-40B4-BE49-F238E27FC236}">
                  <a16:creationId xmlns:a16="http://schemas.microsoft.com/office/drawing/2014/main" id="{929A0F3A-B0A5-42D0-89B9-1C804685BE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1840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576" name="Rectangle 1467">
              <a:extLst>
                <a:ext uri="{FF2B5EF4-FFF2-40B4-BE49-F238E27FC236}">
                  <a16:creationId xmlns:a16="http://schemas.microsoft.com/office/drawing/2014/main" id="{D9946FCA-5F97-E114-8A6F-851CFF3C8B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4" y="1840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577" name="Rectangle 1468">
              <a:extLst>
                <a:ext uri="{FF2B5EF4-FFF2-40B4-BE49-F238E27FC236}">
                  <a16:creationId xmlns:a16="http://schemas.microsoft.com/office/drawing/2014/main" id="{9B480824-201F-42BA-A351-BEE6D43F59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1" y="1840"/>
              <a:ext cx="7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g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5" name="Group 1501">
            <a:extLst>
              <a:ext uri="{FF2B5EF4-FFF2-40B4-BE49-F238E27FC236}">
                <a16:creationId xmlns:a16="http://schemas.microsoft.com/office/drawing/2014/main" id="{30EF3595-292D-EEF0-6651-F9B4DA04410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480050" y="5070475"/>
            <a:ext cx="1704975" cy="458788"/>
            <a:chOff x="3915" y="2521"/>
            <a:chExt cx="1074" cy="289"/>
          </a:xfrm>
        </p:grpSpPr>
        <p:sp>
          <p:nvSpPr>
            <p:cNvPr id="21562" name="AutoShape 1500">
              <a:extLst>
                <a:ext uri="{FF2B5EF4-FFF2-40B4-BE49-F238E27FC236}">
                  <a16:creationId xmlns:a16="http://schemas.microsoft.com/office/drawing/2014/main" id="{2914504E-D569-BE33-CDD6-8D8F82D915C7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915" y="2546"/>
              <a:ext cx="1074" cy="2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63" name="Rectangle 1502">
              <a:extLst>
                <a:ext uri="{FF2B5EF4-FFF2-40B4-BE49-F238E27FC236}">
                  <a16:creationId xmlns:a16="http://schemas.microsoft.com/office/drawing/2014/main" id="{DCD148F8-C6EB-D168-A7F8-8F4E2A85C0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6" y="2661"/>
              <a:ext cx="50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564" name="Rectangle 1503">
              <a:extLst>
                <a:ext uri="{FF2B5EF4-FFF2-40B4-BE49-F238E27FC236}">
                  <a16:creationId xmlns:a16="http://schemas.microsoft.com/office/drawing/2014/main" id="{93E1E082-A05C-A39C-B923-574B8549DA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4" y="2661"/>
              <a:ext cx="50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565" name="Rectangle 1504">
              <a:extLst>
                <a:ext uri="{FF2B5EF4-FFF2-40B4-BE49-F238E27FC236}">
                  <a16:creationId xmlns:a16="http://schemas.microsoft.com/office/drawing/2014/main" id="{BF096069-BDBF-8B88-BD2E-212F78F195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4" y="2540"/>
              <a:ext cx="29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zdA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566" name="Rectangle 1505">
              <a:extLst>
                <a:ext uri="{FF2B5EF4-FFF2-40B4-BE49-F238E27FC236}">
                  <a16:creationId xmlns:a16="http://schemas.microsoft.com/office/drawing/2014/main" id="{EBC23916-1ADE-9D08-0060-9E5AD133E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5" y="2540"/>
              <a:ext cx="213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dP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567" name="Rectangle 1506">
              <a:extLst>
                <a:ext uri="{FF2B5EF4-FFF2-40B4-BE49-F238E27FC236}">
                  <a16:creationId xmlns:a16="http://schemas.microsoft.com/office/drawing/2014/main" id="{201654CA-8AA4-16A6-E796-E2F4286A17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0" y="2521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568" name="Rectangle 1507">
              <a:extLst>
                <a:ext uri="{FF2B5EF4-FFF2-40B4-BE49-F238E27FC236}">
                  <a16:creationId xmlns:a16="http://schemas.microsoft.com/office/drawing/2014/main" id="{41F4567E-580F-5E85-ECF1-1D4D592641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2" y="2521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569" name="Rectangle 1508">
              <a:extLst>
                <a:ext uri="{FF2B5EF4-FFF2-40B4-BE49-F238E27FC236}">
                  <a16:creationId xmlns:a16="http://schemas.microsoft.com/office/drawing/2014/main" id="{9BF3A5AF-222E-12B7-BF71-212B32F098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2521"/>
              <a:ext cx="7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g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6" name="Group 1511">
            <a:extLst>
              <a:ext uri="{FF2B5EF4-FFF2-40B4-BE49-F238E27FC236}">
                <a16:creationId xmlns:a16="http://schemas.microsoft.com/office/drawing/2014/main" id="{3DB87524-DF48-38A2-E269-6BF6A7205A0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435600" y="5768975"/>
            <a:ext cx="1658938" cy="431800"/>
            <a:chOff x="2357" y="2014"/>
            <a:chExt cx="1045" cy="272"/>
          </a:xfrm>
        </p:grpSpPr>
        <p:sp>
          <p:nvSpPr>
            <p:cNvPr id="21554" name="AutoShape 1510">
              <a:extLst>
                <a:ext uri="{FF2B5EF4-FFF2-40B4-BE49-F238E27FC236}">
                  <a16:creationId xmlns:a16="http://schemas.microsoft.com/office/drawing/2014/main" id="{A9D70CB4-F882-B888-A29B-E7049E9258C6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357" y="2038"/>
              <a:ext cx="1045" cy="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55" name="Rectangle 1512">
              <a:extLst>
                <a:ext uri="{FF2B5EF4-FFF2-40B4-BE49-F238E27FC236}">
                  <a16:creationId xmlns:a16="http://schemas.microsoft.com/office/drawing/2014/main" id="{9B70565A-BC9C-AF3A-8180-AACE900F6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" y="2152"/>
              <a:ext cx="4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556" name="Rectangle 1513">
              <a:extLst>
                <a:ext uri="{FF2B5EF4-FFF2-40B4-BE49-F238E27FC236}">
                  <a16:creationId xmlns:a16="http://schemas.microsoft.com/office/drawing/2014/main" id="{D5294A24-F839-2FD8-7267-FD01A159EC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7" y="2152"/>
              <a:ext cx="4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557" name="Rectangle 1514">
              <a:extLst>
                <a:ext uri="{FF2B5EF4-FFF2-40B4-BE49-F238E27FC236}">
                  <a16:creationId xmlns:a16="http://schemas.microsoft.com/office/drawing/2014/main" id="{9D8A7B9B-1B0D-E33A-B351-0E7FF07689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" y="2033"/>
              <a:ext cx="29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zdA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558" name="Rectangle 1515">
              <a:extLst>
                <a:ext uri="{FF2B5EF4-FFF2-40B4-BE49-F238E27FC236}">
                  <a16:creationId xmlns:a16="http://schemas.microsoft.com/office/drawing/2014/main" id="{9CCAD624-AE91-4190-9473-D4D091FCDB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7" y="2033"/>
              <a:ext cx="213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dP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559" name="Rectangle 1516">
              <a:extLst>
                <a:ext uri="{FF2B5EF4-FFF2-40B4-BE49-F238E27FC236}">
                  <a16:creationId xmlns:a16="http://schemas.microsoft.com/office/drawing/2014/main" id="{F27CED16-15F1-5EAE-65B8-7B05960CBF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7" y="2014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560" name="Rectangle 1517">
              <a:extLst>
                <a:ext uri="{FF2B5EF4-FFF2-40B4-BE49-F238E27FC236}">
                  <a16:creationId xmlns:a16="http://schemas.microsoft.com/office/drawing/2014/main" id="{0433FB96-D05A-DB3C-3352-200F88C160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9" y="2014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561" name="Rectangle 1518">
              <a:extLst>
                <a:ext uri="{FF2B5EF4-FFF2-40B4-BE49-F238E27FC236}">
                  <a16:creationId xmlns:a16="http://schemas.microsoft.com/office/drawing/2014/main" id="{58BCE389-BD40-0211-7A42-96FEB3AC62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6" y="2014"/>
              <a:ext cx="7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g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7" name="Group 1519">
            <a:extLst>
              <a:ext uri="{FF2B5EF4-FFF2-40B4-BE49-F238E27FC236}">
                <a16:creationId xmlns:a16="http://schemas.microsoft.com/office/drawing/2014/main" id="{E5CB1FAE-EA70-6F92-DE6A-4AF9AD4A0D0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508625" y="2371725"/>
            <a:ext cx="1857375" cy="434975"/>
            <a:chOff x="2295" y="2017"/>
            <a:chExt cx="1170" cy="274"/>
          </a:xfrm>
        </p:grpSpPr>
        <p:sp>
          <p:nvSpPr>
            <p:cNvPr id="21547" name="AutoShape 1520">
              <a:extLst>
                <a:ext uri="{FF2B5EF4-FFF2-40B4-BE49-F238E27FC236}">
                  <a16:creationId xmlns:a16="http://schemas.microsoft.com/office/drawing/2014/main" id="{06E2C787-0C00-2463-E47D-926F74F9EB7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295" y="2042"/>
              <a:ext cx="1170" cy="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48" name="Rectangle 1521">
              <a:extLst>
                <a:ext uri="{FF2B5EF4-FFF2-40B4-BE49-F238E27FC236}">
                  <a16:creationId xmlns:a16="http://schemas.microsoft.com/office/drawing/2014/main" id="{9D2E7631-EF2E-251C-79A0-A86D2E729D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" y="2017"/>
              <a:ext cx="121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549" name="Rectangle 1522">
              <a:extLst>
                <a:ext uri="{FF2B5EF4-FFF2-40B4-BE49-F238E27FC236}">
                  <a16:creationId xmlns:a16="http://schemas.microsoft.com/office/drawing/2014/main" id="{7ED9494A-6C93-2C0F-3D1F-6945BB1DF9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7" y="2036"/>
              <a:ext cx="25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cos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550" name="Rectangle 1523">
              <a:extLst>
                <a:ext uri="{FF2B5EF4-FFF2-40B4-BE49-F238E27FC236}">
                  <a16:creationId xmlns:a16="http://schemas.microsoft.com/office/drawing/2014/main" id="{EDBD32C8-6A56-D406-76BF-6D7F42336A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5" y="2036"/>
              <a:ext cx="22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551" name="Rectangle 1524">
              <a:extLst>
                <a:ext uri="{FF2B5EF4-FFF2-40B4-BE49-F238E27FC236}">
                  <a16:creationId xmlns:a16="http://schemas.microsoft.com/office/drawing/2014/main" id="{D58C1365-667C-7D43-42EC-1A4926E360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5" y="2036"/>
              <a:ext cx="22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552" name="Rectangle 1525">
              <a:extLst>
                <a:ext uri="{FF2B5EF4-FFF2-40B4-BE49-F238E27FC236}">
                  <a16:creationId xmlns:a16="http://schemas.microsoft.com/office/drawing/2014/main" id="{E42659D1-BEAD-BD14-A0C2-4AE0035613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7" y="2157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553" name="Rectangle 1526">
              <a:extLst>
                <a:ext uri="{FF2B5EF4-FFF2-40B4-BE49-F238E27FC236}">
                  <a16:creationId xmlns:a16="http://schemas.microsoft.com/office/drawing/2014/main" id="{16E5199B-D172-A6A0-7293-E20494F06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2" y="2017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8" name="Group 1529">
            <a:extLst>
              <a:ext uri="{FF2B5EF4-FFF2-40B4-BE49-F238E27FC236}">
                <a16:creationId xmlns:a16="http://schemas.microsoft.com/office/drawing/2014/main" id="{5466AEE8-4878-576D-E401-1745D4E79D3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508625" y="2960688"/>
            <a:ext cx="1887538" cy="458787"/>
            <a:chOff x="3651" y="1636"/>
            <a:chExt cx="1189" cy="289"/>
          </a:xfrm>
        </p:grpSpPr>
        <p:sp>
          <p:nvSpPr>
            <p:cNvPr id="21540" name="AutoShape 1528">
              <a:extLst>
                <a:ext uri="{FF2B5EF4-FFF2-40B4-BE49-F238E27FC236}">
                  <a16:creationId xmlns:a16="http://schemas.microsoft.com/office/drawing/2014/main" id="{22D12ED6-83BC-AC0F-72E0-592EDAF9747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651" y="1661"/>
              <a:ext cx="1189" cy="2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41" name="Rectangle 1530">
              <a:extLst>
                <a:ext uri="{FF2B5EF4-FFF2-40B4-BE49-F238E27FC236}">
                  <a16:creationId xmlns:a16="http://schemas.microsoft.com/office/drawing/2014/main" id="{7C9F7A54-6C49-0E29-71F7-CE7DAEAFF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0" y="1636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b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542" name="Rectangle 1531">
              <a:extLst>
                <a:ext uri="{FF2B5EF4-FFF2-40B4-BE49-F238E27FC236}">
                  <a16:creationId xmlns:a16="http://schemas.microsoft.com/office/drawing/2014/main" id="{F5CE5A1A-F2EA-9473-EF8C-29509A056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3" y="1655"/>
              <a:ext cx="25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cos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543" name="Rectangle 1532">
              <a:extLst>
                <a:ext uri="{FF2B5EF4-FFF2-40B4-BE49-F238E27FC236}">
                  <a16:creationId xmlns:a16="http://schemas.microsoft.com/office/drawing/2014/main" id="{E23E5659-DA0A-C6F5-F3FE-1B013824E3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9" y="1655"/>
              <a:ext cx="22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544" name="Rectangle 1533">
              <a:extLst>
                <a:ext uri="{FF2B5EF4-FFF2-40B4-BE49-F238E27FC236}">
                  <a16:creationId xmlns:a16="http://schemas.microsoft.com/office/drawing/2014/main" id="{AF29FDF8-2572-B776-592D-662DAF29F7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1" y="1655"/>
              <a:ext cx="22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545" name="Rectangle 1534">
              <a:extLst>
                <a:ext uri="{FF2B5EF4-FFF2-40B4-BE49-F238E27FC236}">
                  <a16:creationId xmlns:a16="http://schemas.microsoft.com/office/drawing/2014/main" id="{5E584FB3-4941-FC19-4950-3EE76D2179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9" y="1776"/>
              <a:ext cx="50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546" name="Rectangle 1535">
              <a:extLst>
                <a:ext uri="{FF2B5EF4-FFF2-40B4-BE49-F238E27FC236}">
                  <a16:creationId xmlns:a16="http://schemas.microsoft.com/office/drawing/2014/main" id="{B6CC1033-B75A-0DC5-D8DA-910C0F0221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7" y="1636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9" name="Group 1538">
            <a:extLst>
              <a:ext uri="{FF2B5EF4-FFF2-40B4-BE49-F238E27FC236}">
                <a16:creationId xmlns:a16="http://schemas.microsoft.com/office/drawing/2014/main" id="{97A400B5-D641-F3BF-0922-499140B158F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508625" y="3562350"/>
            <a:ext cx="1809750" cy="431800"/>
            <a:chOff x="3674" y="1955"/>
            <a:chExt cx="1140" cy="272"/>
          </a:xfrm>
        </p:grpSpPr>
        <p:sp>
          <p:nvSpPr>
            <p:cNvPr id="21533" name="AutoShape 1537">
              <a:extLst>
                <a:ext uri="{FF2B5EF4-FFF2-40B4-BE49-F238E27FC236}">
                  <a16:creationId xmlns:a16="http://schemas.microsoft.com/office/drawing/2014/main" id="{4E053C27-1090-342A-C742-EC138120DD1E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674" y="1979"/>
              <a:ext cx="1140" cy="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34" name="Rectangle 1539">
              <a:extLst>
                <a:ext uri="{FF2B5EF4-FFF2-40B4-BE49-F238E27FC236}">
                  <a16:creationId xmlns:a16="http://schemas.microsoft.com/office/drawing/2014/main" id="{11142060-4F8E-7691-D77E-0BB8CC8B51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5" y="1955"/>
              <a:ext cx="7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g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535" name="Rectangle 1540">
              <a:extLst>
                <a:ext uri="{FF2B5EF4-FFF2-40B4-BE49-F238E27FC236}">
                  <a16:creationId xmlns:a16="http://schemas.microsoft.com/office/drawing/2014/main" id="{C8B62FFF-4A31-5969-E073-1A96F6108F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9" y="1974"/>
              <a:ext cx="256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cos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536" name="Rectangle 1541">
              <a:extLst>
                <a:ext uri="{FF2B5EF4-FFF2-40B4-BE49-F238E27FC236}">
                  <a16:creationId xmlns:a16="http://schemas.microsoft.com/office/drawing/2014/main" id="{70ADB3EB-DA79-BB1D-DD0E-30EFA6BCE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6" y="1974"/>
              <a:ext cx="22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537" name="Rectangle 1542">
              <a:extLst>
                <a:ext uri="{FF2B5EF4-FFF2-40B4-BE49-F238E27FC236}">
                  <a16:creationId xmlns:a16="http://schemas.microsoft.com/office/drawing/2014/main" id="{5FD37689-D413-1870-3DE7-067C896754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4" y="1974"/>
              <a:ext cx="22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538" name="Rectangle 1543">
              <a:extLst>
                <a:ext uri="{FF2B5EF4-FFF2-40B4-BE49-F238E27FC236}">
                  <a16:creationId xmlns:a16="http://schemas.microsoft.com/office/drawing/2014/main" id="{ED29405A-5A55-FA72-62D3-4B7BA865CC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1" y="2093"/>
              <a:ext cx="4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1539" name="Rectangle 1544">
              <a:extLst>
                <a:ext uri="{FF2B5EF4-FFF2-40B4-BE49-F238E27FC236}">
                  <a16:creationId xmlns:a16="http://schemas.microsoft.com/office/drawing/2014/main" id="{77864A1E-15C1-8B49-757F-A3D55998B3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4" y="1955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sp>
        <p:nvSpPr>
          <p:cNvPr id="73274" name="AutoShape 1594">
            <a:extLst>
              <a:ext uri="{FF2B5EF4-FFF2-40B4-BE49-F238E27FC236}">
                <a16:creationId xmlns:a16="http://schemas.microsoft.com/office/drawing/2014/main" id="{EEC08D76-B117-BD71-47E6-96BF0E998B1B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7685882" y="3050381"/>
            <a:ext cx="323850" cy="360363"/>
          </a:xfrm>
          <a:prstGeom prst="downArrow">
            <a:avLst>
              <a:gd name="adj1" fmla="val 50000"/>
              <a:gd name="adj2" fmla="val 27819"/>
            </a:avLst>
          </a:prstGeom>
          <a:noFill/>
          <a:ln w="2857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73278" name="AutoShape 1598">
            <a:extLst>
              <a:ext uri="{FF2B5EF4-FFF2-40B4-BE49-F238E27FC236}">
                <a16:creationId xmlns:a16="http://schemas.microsoft.com/office/drawing/2014/main" id="{4A6DEE3E-C278-92FF-E272-F4EC6BC4CDA9}"/>
              </a:ext>
            </a:extLst>
          </p:cNvPr>
          <p:cNvSpPr>
            <a:spLocks noChangeArrowheads="1"/>
          </p:cNvSpPr>
          <p:nvPr/>
        </p:nvSpPr>
        <p:spPr bwMode="auto">
          <a:xfrm rot="1598741">
            <a:off x="7935913" y="3154363"/>
            <a:ext cx="647700" cy="2989262"/>
          </a:xfrm>
          <a:prstGeom prst="curvedLeftArrow">
            <a:avLst>
              <a:gd name="adj1" fmla="val 52455"/>
              <a:gd name="adj2" fmla="val 144759"/>
              <a:gd name="adj3" fmla="val 57509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grpSp>
        <p:nvGrpSpPr>
          <p:cNvPr id="10" name="Group 1605">
            <a:extLst>
              <a:ext uri="{FF2B5EF4-FFF2-40B4-BE49-F238E27FC236}">
                <a16:creationId xmlns:a16="http://schemas.microsoft.com/office/drawing/2014/main" id="{BD72F8B6-3713-D282-3BF4-183395B9E91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202613" y="3063875"/>
            <a:ext cx="182562" cy="365125"/>
            <a:chOff x="5284" y="2562"/>
            <a:chExt cx="115" cy="230"/>
          </a:xfrm>
        </p:grpSpPr>
        <p:sp>
          <p:nvSpPr>
            <p:cNvPr id="21531" name="AutoShape 1606">
              <a:extLst>
                <a:ext uri="{FF2B5EF4-FFF2-40B4-BE49-F238E27FC236}">
                  <a16:creationId xmlns:a16="http://schemas.microsoft.com/office/drawing/2014/main" id="{452928B9-34AE-9E06-4CA4-AFA7C54C8069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5284" y="2591"/>
              <a:ext cx="93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32" name="Rectangle 1607">
              <a:extLst>
                <a:ext uri="{FF2B5EF4-FFF2-40B4-BE49-F238E27FC236}">
                  <a16:creationId xmlns:a16="http://schemas.microsoft.com/office/drawing/2014/main" id="{ED69CDA0-7DAB-FAD3-CC1B-59C7F64DB3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2" y="2562"/>
              <a:ext cx="107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1F1A17"/>
                  </a:solidFill>
                  <a:latin typeface="Arial" panose="020B0604020202020204" pitchFamily="34" charset="0"/>
                </a:rPr>
                <a:t>1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11" name="Group 1608">
            <a:extLst>
              <a:ext uri="{FF2B5EF4-FFF2-40B4-BE49-F238E27FC236}">
                <a16:creationId xmlns:a16="http://schemas.microsoft.com/office/drawing/2014/main" id="{97472DC3-0F13-ACBF-90D1-F053D035A98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135938" y="3055938"/>
            <a:ext cx="365125" cy="365125"/>
            <a:chOff x="2765" y="2047"/>
            <a:chExt cx="230" cy="230"/>
          </a:xfrm>
        </p:grpSpPr>
        <p:sp>
          <p:nvSpPr>
            <p:cNvPr id="21526" name="AutoShape 1609">
              <a:extLst>
                <a:ext uri="{FF2B5EF4-FFF2-40B4-BE49-F238E27FC236}">
                  <a16:creationId xmlns:a16="http://schemas.microsoft.com/office/drawing/2014/main" id="{D2C08099-9317-4D36-535A-DDB1DF75AC9F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765" y="2047"/>
              <a:ext cx="230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27" name="Freeform 1610">
              <a:extLst>
                <a:ext uri="{FF2B5EF4-FFF2-40B4-BE49-F238E27FC236}">
                  <a16:creationId xmlns:a16="http://schemas.microsoft.com/office/drawing/2014/main" id="{190E1DEA-0CCC-1999-145F-FB9848E73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055"/>
              <a:ext cx="107" cy="107"/>
            </a:xfrm>
            <a:custGeom>
              <a:avLst/>
              <a:gdLst>
                <a:gd name="T0" fmla="*/ 107 w 107"/>
                <a:gd name="T1" fmla="*/ 107 h 107"/>
                <a:gd name="T2" fmla="*/ 107 w 107"/>
                <a:gd name="T3" fmla="*/ 107 h 107"/>
                <a:gd name="T4" fmla="*/ 105 w 107"/>
                <a:gd name="T5" fmla="*/ 96 h 107"/>
                <a:gd name="T6" fmla="*/ 104 w 107"/>
                <a:gd name="T7" fmla="*/ 86 h 107"/>
                <a:gd name="T8" fmla="*/ 102 w 107"/>
                <a:gd name="T9" fmla="*/ 76 h 107"/>
                <a:gd name="T10" fmla="*/ 98 w 107"/>
                <a:gd name="T11" fmla="*/ 65 h 107"/>
                <a:gd name="T12" fmla="*/ 88 w 107"/>
                <a:gd name="T13" fmla="*/ 48 h 107"/>
                <a:gd name="T14" fmla="*/ 75 w 107"/>
                <a:gd name="T15" fmla="*/ 32 h 107"/>
                <a:gd name="T16" fmla="*/ 59 w 107"/>
                <a:gd name="T17" fmla="*/ 19 h 107"/>
                <a:gd name="T18" fmla="*/ 42 w 107"/>
                <a:gd name="T19" fmla="*/ 9 h 107"/>
                <a:gd name="T20" fmla="*/ 31 w 107"/>
                <a:gd name="T21" fmla="*/ 5 h 107"/>
                <a:gd name="T22" fmla="*/ 21 w 107"/>
                <a:gd name="T23" fmla="*/ 4 h 107"/>
                <a:gd name="T24" fmla="*/ 12 w 107"/>
                <a:gd name="T25" fmla="*/ 2 h 107"/>
                <a:gd name="T26" fmla="*/ 0 w 107"/>
                <a:gd name="T27" fmla="*/ 0 h 107"/>
                <a:gd name="T28" fmla="*/ 0 w 107"/>
                <a:gd name="T29" fmla="*/ 9 h 107"/>
                <a:gd name="T30" fmla="*/ 10 w 107"/>
                <a:gd name="T31" fmla="*/ 9 h 107"/>
                <a:gd name="T32" fmla="*/ 19 w 107"/>
                <a:gd name="T33" fmla="*/ 11 h 107"/>
                <a:gd name="T34" fmla="*/ 29 w 107"/>
                <a:gd name="T35" fmla="*/ 15 h 107"/>
                <a:gd name="T36" fmla="*/ 38 w 107"/>
                <a:gd name="T37" fmla="*/ 17 h 107"/>
                <a:gd name="T38" fmla="*/ 54 w 107"/>
                <a:gd name="T39" fmla="*/ 27 h 107"/>
                <a:gd name="T40" fmla="*/ 69 w 107"/>
                <a:gd name="T41" fmla="*/ 38 h 107"/>
                <a:gd name="T42" fmla="*/ 81 w 107"/>
                <a:gd name="T43" fmla="*/ 53 h 107"/>
                <a:gd name="T44" fmla="*/ 90 w 107"/>
                <a:gd name="T45" fmla="*/ 69 h 107"/>
                <a:gd name="T46" fmla="*/ 92 w 107"/>
                <a:gd name="T47" fmla="*/ 78 h 107"/>
                <a:gd name="T48" fmla="*/ 96 w 107"/>
                <a:gd name="T49" fmla="*/ 88 h 107"/>
                <a:gd name="T50" fmla="*/ 98 w 107"/>
                <a:gd name="T51" fmla="*/ 97 h 107"/>
                <a:gd name="T52" fmla="*/ 98 w 107"/>
                <a:gd name="T53" fmla="*/ 107 h 107"/>
                <a:gd name="T54" fmla="*/ 98 w 107"/>
                <a:gd name="T55" fmla="*/ 107 h 107"/>
                <a:gd name="T56" fmla="*/ 107 w 107"/>
                <a:gd name="T57" fmla="*/ 107 h 1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07"/>
                <a:gd name="T88" fmla="*/ 0 h 107"/>
                <a:gd name="T89" fmla="*/ 107 w 107"/>
                <a:gd name="T90" fmla="*/ 107 h 1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07" h="107">
                  <a:moveTo>
                    <a:pt x="107" y="107"/>
                  </a:moveTo>
                  <a:lnTo>
                    <a:pt x="107" y="107"/>
                  </a:lnTo>
                  <a:lnTo>
                    <a:pt x="105" y="96"/>
                  </a:lnTo>
                  <a:lnTo>
                    <a:pt x="104" y="86"/>
                  </a:lnTo>
                  <a:lnTo>
                    <a:pt x="102" y="76"/>
                  </a:lnTo>
                  <a:lnTo>
                    <a:pt x="98" y="65"/>
                  </a:lnTo>
                  <a:lnTo>
                    <a:pt x="88" y="48"/>
                  </a:lnTo>
                  <a:lnTo>
                    <a:pt x="75" y="32"/>
                  </a:lnTo>
                  <a:lnTo>
                    <a:pt x="59" y="19"/>
                  </a:lnTo>
                  <a:lnTo>
                    <a:pt x="42" y="9"/>
                  </a:lnTo>
                  <a:lnTo>
                    <a:pt x="31" y="5"/>
                  </a:lnTo>
                  <a:lnTo>
                    <a:pt x="21" y="4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9"/>
                  </a:lnTo>
                  <a:lnTo>
                    <a:pt x="10" y="9"/>
                  </a:lnTo>
                  <a:lnTo>
                    <a:pt x="19" y="11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54" y="27"/>
                  </a:lnTo>
                  <a:lnTo>
                    <a:pt x="69" y="38"/>
                  </a:lnTo>
                  <a:lnTo>
                    <a:pt x="81" y="53"/>
                  </a:lnTo>
                  <a:lnTo>
                    <a:pt x="90" y="69"/>
                  </a:lnTo>
                  <a:lnTo>
                    <a:pt x="92" y="78"/>
                  </a:lnTo>
                  <a:lnTo>
                    <a:pt x="96" y="88"/>
                  </a:lnTo>
                  <a:lnTo>
                    <a:pt x="98" y="97"/>
                  </a:lnTo>
                  <a:lnTo>
                    <a:pt x="98" y="107"/>
                  </a:lnTo>
                  <a:lnTo>
                    <a:pt x="107" y="10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28" name="Freeform 1611">
              <a:extLst>
                <a:ext uri="{FF2B5EF4-FFF2-40B4-BE49-F238E27FC236}">
                  <a16:creationId xmlns:a16="http://schemas.microsoft.com/office/drawing/2014/main" id="{6ABEE476-86D2-6DAB-2809-DFE4C9847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162"/>
              <a:ext cx="107" cy="107"/>
            </a:xfrm>
            <a:custGeom>
              <a:avLst/>
              <a:gdLst>
                <a:gd name="T0" fmla="*/ 0 w 107"/>
                <a:gd name="T1" fmla="*/ 107 h 107"/>
                <a:gd name="T2" fmla="*/ 0 w 107"/>
                <a:gd name="T3" fmla="*/ 107 h 107"/>
                <a:gd name="T4" fmla="*/ 12 w 107"/>
                <a:gd name="T5" fmla="*/ 105 h 107"/>
                <a:gd name="T6" fmla="*/ 21 w 107"/>
                <a:gd name="T7" fmla="*/ 104 h 107"/>
                <a:gd name="T8" fmla="*/ 31 w 107"/>
                <a:gd name="T9" fmla="*/ 102 h 107"/>
                <a:gd name="T10" fmla="*/ 42 w 107"/>
                <a:gd name="T11" fmla="*/ 98 h 107"/>
                <a:gd name="T12" fmla="*/ 59 w 107"/>
                <a:gd name="T13" fmla="*/ 88 h 107"/>
                <a:gd name="T14" fmla="*/ 75 w 107"/>
                <a:gd name="T15" fmla="*/ 75 h 107"/>
                <a:gd name="T16" fmla="*/ 88 w 107"/>
                <a:gd name="T17" fmla="*/ 59 h 107"/>
                <a:gd name="T18" fmla="*/ 98 w 107"/>
                <a:gd name="T19" fmla="*/ 42 h 107"/>
                <a:gd name="T20" fmla="*/ 102 w 107"/>
                <a:gd name="T21" fmla="*/ 31 h 107"/>
                <a:gd name="T22" fmla="*/ 104 w 107"/>
                <a:gd name="T23" fmla="*/ 21 h 107"/>
                <a:gd name="T24" fmla="*/ 105 w 107"/>
                <a:gd name="T25" fmla="*/ 12 h 107"/>
                <a:gd name="T26" fmla="*/ 107 w 107"/>
                <a:gd name="T27" fmla="*/ 0 h 107"/>
                <a:gd name="T28" fmla="*/ 98 w 107"/>
                <a:gd name="T29" fmla="*/ 0 h 107"/>
                <a:gd name="T30" fmla="*/ 98 w 107"/>
                <a:gd name="T31" fmla="*/ 10 h 107"/>
                <a:gd name="T32" fmla="*/ 96 w 107"/>
                <a:gd name="T33" fmla="*/ 19 h 107"/>
                <a:gd name="T34" fmla="*/ 92 w 107"/>
                <a:gd name="T35" fmla="*/ 29 h 107"/>
                <a:gd name="T36" fmla="*/ 90 w 107"/>
                <a:gd name="T37" fmla="*/ 38 h 107"/>
                <a:gd name="T38" fmla="*/ 81 w 107"/>
                <a:gd name="T39" fmla="*/ 54 h 107"/>
                <a:gd name="T40" fmla="*/ 69 w 107"/>
                <a:gd name="T41" fmla="*/ 69 h 107"/>
                <a:gd name="T42" fmla="*/ 54 w 107"/>
                <a:gd name="T43" fmla="*/ 81 h 107"/>
                <a:gd name="T44" fmla="*/ 38 w 107"/>
                <a:gd name="T45" fmla="*/ 90 h 107"/>
                <a:gd name="T46" fmla="*/ 29 w 107"/>
                <a:gd name="T47" fmla="*/ 92 h 107"/>
                <a:gd name="T48" fmla="*/ 19 w 107"/>
                <a:gd name="T49" fmla="*/ 96 h 107"/>
                <a:gd name="T50" fmla="*/ 10 w 107"/>
                <a:gd name="T51" fmla="*/ 98 h 107"/>
                <a:gd name="T52" fmla="*/ 0 w 107"/>
                <a:gd name="T53" fmla="*/ 98 h 107"/>
                <a:gd name="T54" fmla="*/ 0 w 107"/>
                <a:gd name="T55" fmla="*/ 98 h 107"/>
                <a:gd name="T56" fmla="*/ 0 w 107"/>
                <a:gd name="T57" fmla="*/ 107 h 1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07"/>
                <a:gd name="T88" fmla="*/ 0 h 107"/>
                <a:gd name="T89" fmla="*/ 107 w 107"/>
                <a:gd name="T90" fmla="*/ 107 h 1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07" h="107">
                  <a:moveTo>
                    <a:pt x="0" y="107"/>
                  </a:moveTo>
                  <a:lnTo>
                    <a:pt x="0" y="107"/>
                  </a:lnTo>
                  <a:lnTo>
                    <a:pt x="12" y="105"/>
                  </a:lnTo>
                  <a:lnTo>
                    <a:pt x="21" y="104"/>
                  </a:lnTo>
                  <a:lnTo>
                    <a:pt x="31" y="102"/>
                  </a:lnTo>
                  <a:lnTo>
                    <a:pt x="42" y="98"/>
                  </a:lnTo>
                  <a:lnTo>
                    <a:pt x="59" y="88"/>
                  </a:lnTo>
                  <a:lnTo>
                    <a:pt x="75" y="75"/>
                  </a:lnTo>
                  <a:lnTo>
                    <a:pt x="88" y="59"/>
                  </a:lnTo>
                  <a:lnTo>
                    <a:pt x="98" y="42"/>
                  </a:lnTo>
                  <a:lnTo>
                    <a:pt x="102" y="31"/>
                  </a:lnTo>
                  <a:lnTo>
                    <a:pt x="104" y="21"/>
                  </a:lnTo>
                  <a:lnTo>
                    <a:pt x="105" y="12"/>
                  </a:lnTo>
                  <a:lnTo>
                    <a:pt x="107" y="0"/>
                  </a:lnTo>
                  <a:lnTo>
                    <a:pt x="98" y="0"/>
                  </a:lnTo>
                  <a:lnTo>
                    <a:pt x="98" y="10"/>
                  </a:lnTo>
                  <a:lnTo>
                    <a:pt x="96" y="19"/>
                  </a:lnTo>
                  <a:lnTo>
                    <a:pt x="92" y="29"/>
                  </a:lnTo>
                  <a:lnTo>
                    <a:pt x="90" y="38"/>
                  </a:lnTo>
                  <a:lnTo>
                    <a:pt x="81" y="54"/>
                  </a:lnTo>
                  <a:lnTo>
                    <a:pt x="69" y="69"/>
                  </a:lnTo>
                  <a:lnTo>
                    <a:pt x="54" y="81"/>
                  </a:lnTo>
                  <a:lnTo>
                    <a:pt x="38" y="90"/>
                  </a:lnTo>
                  <a:lnTo>
                    <a:pt x="29" y="92"/>
                  </a:lnTo>
                  <a:lnTo>
                    <a:pt x="19" y="96"/>
                  </a:lnTo>
                  <a:lnTo>
                    <a:pt x="10" y="98"/>
                  </a:lnTo>
                  <a:lnTo>
                    <a:pt x="0" y="98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29" name="Freeform 1612">
              <a:extLst>
                <a:ext uri="{FF2B5EF4-FFF2-40B4-BE49-F238E27FC236}">
                  <a16:creationId xmlns:a16="http://schemas.microsoft.com/office/drawing/2014/main" id="{9E08CE75-570A-269B-0DE3-678A4C138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2162"/>
              <a:ext cx="107" cy="107"/>
            </a:xfrm>
            <a:custGeom>
              <a:avLst/>
              <a:gdLst>
                <a:gd name="T0" fmla="*/ 0 w 107"/>
                <a:gd name="T1" fmla="*/ 0 h 107"/>
                <a:gd name="T2" fmla="*/ 0 w 107"/>
                <a:gd name="T3" fmla="*/ 0 h 107"/>
                <a:gd name="T4" fmla="*/ 2 w 107"/>
                <a:gd name="T5" fmla="*/ 12 h 107"/>
                <a:gd name="T6" fmla="*/ 4 w 107"/>
                <a:gd name="T7" fmla="*/ 21 h 107"/>
                <a:gd name="T8" fmla="*/ 5 w 107"/>
                <a:gd name="T9" fmla="*/ 31 h 107"/>
                <a:gd name="T10" fmla="*/ 9 w 107"/>
                <a:gd name="T11" fmla="*/ 42 h 107"/>
                <a:gd name="T12" fmla="*/ 19 w 107"/>
                <a:gd name="T13" fmla="*/ 59 h 107"/>
                <a:gd name="T14" fmla="*/ 32 w 107"/>
                <a:gd name="T15" fmla="*/ 75 h 107"/>
                <a:gd name="T16" fmla="*/ 48 w 107"/>
                <a:gd name="T17" fmla="*/ 88 h 107"/>
                <a:gd name="T18" fmla="*/ 65 w 107"/>
                <a:gd name="T19" fmla="*/ 98 h 107"/>
                <a:gd name="T20" fmla="*/ 76 w 107"/>
                <a:gd name="T21" fmla="*/ 102 h 107"/>
                <a:gd name="T22" fmla="*/ 86 w 107"/>
                <a:gd name="T23" fmla="*/ 104 h 107"/>
                <a:gd name="T24" fmla="*/ 96 w 107"/>
                <a:gd name="T25" fmla="*/ 105 h 107"/>
                <a:gd name="T26" fmla="*/ 107 w 107"/>
                <a:gd name="T27" fmla="*/ 107 h 107"/>
                <a:gd name="T28" fmla="*/ 107 w 107"/>
                <a:gd name="T29" fmla="*/ 98 h 107"/>
                <a:gd name="T30" fmla="*/ 97 w 107"/>
                <a:gd name="T31" fmla="*/ 98 h 107"/>
                <a:gd name="T32" fmla="*/ 88 w 107"/>
                <a:gd name="T33" fmla="*/ 96 h 107"/>
                <a:gd name="T34" fmla="*/ 78 w 107"/>
                <a:gd name="T35" fmla="*/ 92 h 107"/>
                <a:gd name="T36" fmla="*/ 69 w 107"/>
                <a:gd name="T37" fmla="*/ 90 h 107"/>
                <a:gd name="T38" fmla="*/ 53 w 107"/>
                <a:gd name="T39" fmla="*/ 81 h 107"/>
                <a:gd name="T40" fmla="*/ 38 w 107"/>
                <a:gd name="T41" fmla="*/ 69 h 107"/>
                <a:gd name="T42" fmla="*/ 27 w 107"/>
                <a:gd name="T43" fmla="*/ 54 h 107"/>
                <a:gd name="T44" fmla="*/ 17 w 107"/>
                <a:gd name="T45" fmla="*/ 38 h 107"/>
                <a:gd name="T46" fmla="*/ 15 w 107"/>
                <a:gd name="T47" fmla="*/ 29 h 107"/>
                <a:gd name="T48" fmla="*/ 11 w 107"/>
                <a:gd name="T49" fmla="*/ 19 h 107"/>
                <a:gd name="T50" fmla="*/ 9 w 107"/>
                <a:gd name="T51" fmla="*/ 10 h 107"/>
                <a:gd name="T52" fmla="*/ 9 w 107"/>
                <a:gd name="T53" fmla="*/ 0 h 107"/>
                <a:gd name="T54" fmla="*/ 9 w 107"/>
                <a:gd name="T55" fmla="*/ 0 h 107"/>
                <a:gd name="T56" fmla="*/ 0 w 107"/>
                <a:gd name="T57" fmla="*/ 0 h 1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07"/>
                <a:gd name="T88" fmla="*/ 0 h 107"/>
                <a:gd name="T89" fmla="*/ 107 w 107"/>
                <a:gd name="T90" fmla="*/ 107 h 1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07" h="107">
                  <a:moveTo>
                    <a:pt x="0" y="0"/>
                  </a:moveTo>
                  <a:lnTo>
                    <a:pt x="0" y="0"/>
                  </a:lnTo>
                  <a:lnTo>
                    <a:pt x="2" y="12"/>
                  </a:lnTo>
                  <a:lnTo>
                    <a:pt x="4" y="21"/>
                  </a:lnTo>
                  <a:lnTo>
                    <a:pt x="5" y="31"/>
                  </a:lnTo>
                  <a:lnTo>
                    <a:pt x="9" y="42"/>
                  </a:lnTo>
                  <a:lnTo>
                    <a:pt x="19" y="59"/>
                  </a:lnTo>
                  <a:lnTo>
                    <a:pt x="32" y="75"/>
                  </a:lnTo>
                  <a:lnTo>
                    <a:pt x="48" y="88"/>
                  </a:lnTo>
                  <a:lnTo>
                    <a:pt x="65" y="98"/>
                  </a:lnTo>
                  <a:lnTo>
                    <a:pt x="76" y="102"/>
                  </a:lnTo>
                  <a:lnTo>
                    <a:pt x="86" y="104"/>
                  </a:lnTo>
                  <a:lnTo>
                    <a:pt x="96" y="105"/>
                  </a:lnTo>
                  <a:lnTo>
                    <a:pt x="107" y="107"/>
                  </a:lnTo>
                  <a:lnTo>
                    <a:pt x="107" y="98"/>
                  </a:lnTo>
                  <a:lnTo>
                    <a:pt x="97" y="98"/>
                  </a:lnTo>
                  <a:lnTo>
                    <a:pt x="88" y="96"/>
                  </a:lnTo>
                  <a:lnTo>
                    <a:pt x="78" y="92"/>
                  </a:lnTo>
                  <a:lnTo>
                    <a:pt x="69" y="90"/>
                  </a:lnTo>
                  <a:lnTo>
                    <a:pt x="53" y="81"/>
                  </a:lnTo>
                  <a:lnTo>
                    <a:pt x="38" y="69"/>
                  </a:lnTo>
                  <a:lnTo>
                    <a:pt x="27" y="54"/>
                  </a:lnTo>
                  <a:lnTo>
                    <a:pt x="17" y="38"/>
                  </a:lnTo>
                  <a:lnTo>
                    <a:pt x="15" y="29"/>
                  </a:lnTo>
                  <a:lnTo>
                    <a:pt x="11" y="19"/>
                  </a:lnTo>
                  <a:lnTo>
                    <a:pt x="9" y="10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30" name="Freeform 1613">
              <a:extLst>
                <a:ext uri="{FF2B5EF4-FFF2-40B4-BE49-F238E27FC236}">
                  <a16:creationId xmlns:a16="http://schemas.microsoft.com/office/drawing/2014/main" id="{7A59E14D-3E70-984F-38A8-CB28B0C1F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2055"/>
              <a:ext cx="107" cy="107"/>
            </a:xfrm>
            <a:custGeom>
              <a:avLst/>
              <a:gdLst>
                <a:gd name="T0" fmla="*/ 107 w 107"/>
                <a:gd name="T1" fmla="*/ 0 h 107"/>
                <a:gd name="T2" fmla="*/ 107 w 107"/>
                <a:gd name="T3" fmla="*/ 0 h 107"/>
                <a:gd name="T4" fmla="*/ 96 w 107"/>
                <a:gd name="T5" fmla="*/ 2 h 107"/>
                <a:gd name="T6" fmla="*/ 86 w 107"/>
                <a:gd name="T7" fmla="*/ 4 h 107"/>
                <a:gd name="T8" fmla="*/ 76 w 107"/>
                <a:gd name="T9" fmla="*/ 5 h 107"/>
                <a:gd name="T10" fmla="*/ 65 w 107"/>
                <a:gd name="T11" fmla="*/ 9 h 107"/>
                <a:gd name="T12" fmla="*/ 48 w 107"/>
                <a:gd name="T13" fmla="*/ 19 h 107"/>
                <a:gd name="T14" fmla="*/ 32 w 107"/>
                <a:gd name="T15" fmla="*/ 32 h 107"/>
                <a:gd name="T16" fmla="*/ 19 w 107"/>
                <a:gd name="T17" fmla="*/ 48 h 107"/>
                <a:gd name="T18" fmla="*/ 9 w 107"/>
                <a:gd name="T19" fmla="*/ 65 h 107"/>
                <a:gd name="T20" fmla="*/ 5 w 107"/>
                <a:gd name="T21" fmla="*/ 76 h 107"/>
                <a:gd name="T22" fmla="*/ 4 w 107"/>
                <a:gd name="T23" fmla="*/ 86 h 107"/>
                <a:gd name="T24" fmla="*/ 2 w 107"/>
                <a:gd name="T25" fmla="*/ 96 h 107"/>
                <a:gd name="T26" fmla="*/ 0 w 107"/>
                <a:gd name="T27" fmla="*/ 107 h 107"/>
                <a:gd name="T28" fmla="*/ 9 w 107"/>
                <a:gd name="T29" fmla="*/ 107 h 107"/>
                <a:gd name="T30" fmla="*/ 9 w 107"/>
                <a:gd name="T31" fmla="*/ 97 h 107"/>
                <a:gd name="T32" fmla="*/ 11 w 107"/>
                <a:gd name="T33" fmla="*/ 88 h 107"/>
                <a:gd name="T34" fmla="*/ 15 w 107"/>
                <a:gd name="T35" fmla="*/ 78 h 107"/>
                <a:gd name="T36" fmla="*/ 17 w 107"/>
                <a:gd name="T37" fmla="*/ 69 h 107"/>
                <a:gd name="T38" fmla="*/ 27 w 107"/>
                <a:gd name="T39" fmla="*/ 53 h 107"/>
                <a:gd name="T40" fmla="*/ 38 w 107"/>
                <a:gd name="T41" fmla="*/ 38 h 107"/>
                <a:gd name="T42" fmla="*/ 53 w 107"/>
                <a:gd name="T43" fmla="*/ 27 h 107"/>
                <a:gd name="T44" fmla="*/ 69 w 107"/>
                <a:gd name="T45" fmla="*/ 17 h 107"/>
                <a:gd name="T46" fmla="*/ 78 w 107"/>
                <a:gd name="T47" fmla="*/ 15 h 107"/>
                <a:gd name="T48" fmla="*/ 88 w 107"/>
                <a:gd name="T49" fmla="*/ 11 h 107"/>
                <a:gd name="T50" fmla="*/ 97 w 107"/>
                <a:gd name="T51" fmla="*/ 9 h 107"/>
                <a:gd name="T52" fmla="*/ 107 w 107"/>
                <a:gd name="T53" fmla="*/ 9 h 107"/>
                <a:gd name="T54" fmla="*/ 107 w 107"/>
                <a:gd name="T55" fmla="*/ 9 h 107"/>
                <a:gd name="T56" fmla="*/ 107 w 107"/>
                <a:gd name="T57" fmla="*/ 0 h 1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07"/>
                <a:gd name="T88" fmla="*/ 0 h 107"/>
                <a:gd name="T89" fmla="*/ 107 w 107"/>
                <a:gd name="T90" fmla="*/ 107 h 1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07" h="107">
                  <a:moveTo>
                    <a:pt x="107" y="0"/>
                  </a:moveTo>
                  <a:lnTo>
                    <a:pt x="107" y="0"/>
                  </a:lnTo>
                  <a:lnTo>
                    <a:pt x="96" y="2"/>
                  </a:lnTo>
                  <a:lnTo>
                    <a:pt x="86" y="4"/>
                  </a:lnTo>
                  <a:lnTo>
                    <a:pt x="76" y="5"/>
                  </a:lnTo>
                  <a:lnTo>
                    <a:pt x="65" y="9"/>
                  </a:lnTo>
                  <a:lnTo>
                    <a:pt x="48" y="19"/>
                  </a:lnTo>
                  <a:lnTo>
                    <a:pt x="32" y="32"/>
                  </a:lnTo>
                  <a:lnTo>
                    <a:pt x="19" y="48"/>
                  </a:lnTo>
                  <a:lnTo>
                    <a:pt x="9" y="65"/>
                  </a:lnTo>
                  <a:lnTo>
                    <a:pt x="5" y="76"/>
                  </a:lnTo>
                  <a:lnTo>
                    <a:pt x="4" y="86"/>
                  </a:lnTo>
                  <a:lnTo>
                    <a:pt x="2" y="96"/>
                  </a:lnTo>
                  <a:lnTo>
                    <a:pt x="0" y="107"/>
                  </a:lnTo>
                  <a:lnTo>
                    <a:pt x="9" y="107"/>
                  </a:lnTo>
                  <a:lnTo>
                    <a:pt x="9" y="97"/>
                  </a:lnTo>
                  <a:lnTo>
                    <a:pt x="11" y="88"/>
                  </a:lnTo>
                  <a:lnTo>
                    <a:pt x="15" y="78"/>
                  </a:lnTo>
                  <a:lnTo>
                    <a:pt x="17" y="69"/>
                  </a:lnTo>
                  <a:lnTo>
                    <a:pt x="27" y="53"/>
                  </a:lnTo>
                  <a:lnTo>
                    <a:pt x="38" y="38"/>
                  </a:lnTo>
                  <a:lnTo>
                    <a:pt x="53" y="27"/>
                  </a:lnTo>
                  <a:lnTo>
                    <a:pt x="69" y="17"/>
                  </a:lnTo>
                  <a:lnTo>
                    <a:pt x="78" y="15"/>
                  </a:lnTo>
                  <a:lnTo>
                    <a:pt x="88" y="11"/>
                  </a:lnTo>
                  <a:lnTo>
                    <a:pt x="97" y="9"/>
                  </a:lnTo>
                  <a:lnTo>
                    <a:pt x="107" y="9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21525" name="WordArt 392">
            <a:extLst>
              <a:ext uri="{FF2B5EF4-FFF2-40B4-BE49-F238E27FC236}">
                <a16:creationId xmlns:a16="http://schemas.microsoft.com/office/drawing/2014/main" id="{D2E1DAB1-2C66-FF83-5632-D96569006ED8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811213" y="690563"/>
            <a:ext cx="7461250" cy="495300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sv-SE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SILA PRITISKA NA KRIVE POVRŠINE</a:t>
            </a:r>
            <a:endParaRPr lang="en-GB" sz="2800" kern="10" spc="560">
              <a:gradFill rotWithShape="1">
                <a:gsLst>
                  <a:gs pos="0">
                    <a:srgbClr val="4D4D4D"/>
                  </a:gs>
                  <a:gs pos="50000">
                    <a:srgbClr val="B8B8B8"/>
                  </a:gs>
                  <a:gs pos="100000">
                    <a:srgbClr val="4D4D4D"/>
                  </a:gs>
                </a:gsLst>
                <a:lin ang="5400000" scaled="1"/>
              </a:gradFill>
              <a:effectLst>
                <a:outerShdw dist="45791" dir="3378596" algn="ctr" rotWithShape="0">
                  <a:srgbClr val="4D4D4D">
                    <a:alpha val="79999"/>
                  </a:srgbClr>
                </a:outerShdw>
              </a:effectLst>
              <a:latin typeface="Arial Black" panose="020B0A04020102020204" pitchFamily="34" charset="0"/>
            </a:endParaRPr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7313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7313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7313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19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19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73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9" presetID="35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1000" fill="hold"/>
                                        <p:tgtEl>
                                          <p:spTgt spid="73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32" presetID="19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8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4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73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44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500" tmFilter="0, 0; .2, .5; .8, .5; 1, 0"/>
                                        <p:tgtEl>
                                          <p:spTgt spid="7327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6" dur="250" autoRev="1" fill="hold"/>
                                        <p:tgtEl>
                                          <p:spTgt spid="7327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4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73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279" grpId="0" animBg="1"/>
      <p:bldP spid="73138" grpId="0"/>
      <p:bldP spid="73274" grpId="0" animBg="1"/>
      <p:bldP spid="73274" grpId="1" animBg="1"/>
      <p:bldP spid="73278" grpId="0" animBg="1"/>
      <p:bldP spid="73278" grpId="1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Date Placeholder 3">
            <a:extLst>
              <a:ext uri="{FF2B5EF4-FFF2-40B4-BE49-F238E27FC236}">
                <a16:creationId xmlns:a16="http://schemas.microsoft.com/office/drawing/2014/main" id="{3C9EEBF2-67FD-25A1-38F8-DB978C28694E}"/>
              </a:ext>
            </a:extLst>
          </p:cNvPr>
          <p:cNvSpPr>
            <a:spLocks noGrp="1"/>
          </p:cNvSpPr>
          <p:nvPr>
            <p:ph type="dt" sz="quarter" idx="10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F34C29C6-BDDE-43F1-98A8-BD8378C8B14A}" type="datetime11">
              <a:rPr lang="en-US" altLang="en-US" sz="1200" smtClean="0">
                <a:latin typeface="Arial" panose="020B0604020202020204" pitchFamily="34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18:11:17</a:t>
            </a:fld>
            <a:endParaRPr lang="en-US" altLang="en-US" sz="1200">
              <a:latin typeface="Arial" panose="020B0604020202020204" pitchFamily="34" charset="0"/>
            </a:endParaRPr>
          </a:p>
        </p:txBody>
      </p:sp>
      <p:sp>
        <p:nvSpPr>
          <p:cNvPr id="22531" name="Slide Number Placeholder 5">
            <a:extLst>
              <a:ext uri="{FF2B5EF4-FFF2-40B4-BE49-F238E27FC236}">
                <a16:creationId xmlns:a16="http://schemas.microsoft.com/office/drawing/2014/main" id="{DAB0BD9A-D558-DC26-9C3F-ED2C889F0B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EA3649C1-A835-427F-8459-1CEC2A1BA750}" type="slidenum">
              <a:rPr lang="en-US" altLang="en-US" sz="1200" smtClean="0">
                <a:latin typeface="Arial" panose="020B0604020202020204" pitchFamily="34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6</a:t>
            </a:fld>
            <a:endParaRPr lang="en-US" altLang="en-US" sz="1200">
              <a:latin typeface="Arial" panose="020B0604020202020204" pitchFamily="34" charset="0"/>
            </a:endParaRPr>
          </a:p>
        </p:txBody>
      </p:sp>
      <p:sp>
        <p:nvSpPr>
          <p:cNvPr id="22532" name="Line 3">
            <a:extLst>
              <a:ext uri="{FF2B5EF4-FFF2-40B4-BE49-F238E27FC236}">
                <a16:creationId xmlns:a16="http://schemas.microsoft.com/office/drawing/2014/main" id="{F17FA751-3D59-868D-2036-A443A703DA81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20637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22533" name="Text Box 4">
            <a:extLst>
              <a:ext uri="{FF2B5EF4-FFF2-40B4-BE49-F238E27FC236}">
                <a16:creationId xmlns:a16="http://schemas.microsoft.com/office/drawing/2014/main" id="{31C5FD31-3B91-EA0E-F9C6-AEF9020596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8125" y="6389688"/>
            <a:ext cx="23939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sr-Latn-CS" altLang="en-US" sz="1800" i="1">
                <a:solidFill>
                  <a:srgbClr val="000000"/>
                </a:solidFill>
                <a:latin typeface="Times New Roman" panose="02020603050405020304" pitchFamily="18" charset="0"/>
              </a:rPr>
              <a:t>dr Gordana Kastrato</a:t>
            </a:r>
            <a:r>
              <a:rPr lang="en-US" altLang="en-US" sz="1800" i="1">
                <a:solidFill>
                  <a:srgbClr val="000000"/>
                </a:solidFill>
                <a:latin typeface="Times New Roman" panose="02020603050405020304" pitchFamily="18" charset="0"/>
              </a:rPr>
              <a:t>vi</a:t>
            </a:r>
            <a:r>
              <a:rPr lang="sr-Latn-CS" altLang="en-US" sz="1800" i="1">
                <a:solidFill>
                  <a:srgbClr val="000000"/>
                </a:solidFill>
                <a:latin typeface="Times New Roman" panose="02020603050405020304" pitchFamily="18" charset="0"/>
              </a:rPr>
              <a:t>ć</a:t>
            </a:r>
            <a:endParaRPr lang="en-US" altLang="en-US" sz="1800" i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2534" name="Text Box 5">
            <a:extLst>
              <a:ext uri="{FF2B5EF4-FFF2-40B4-BE49-F238E27FC236}">
                <a16:creationId xmlns:a16="http://schemas.microsoft.com/office/drawing/2014/main" id="{57EA5F63-55DC-940B-1339-FFB0F39F31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sr-Latn-CS" altLang="en-US" sz="1500" b="1">
                <a:solidFill>
                  <a:srgbClr val="000000"/>
                </a:solidFill>
                <a:latin typeface="Arial" panose="020B0604020202020204" pitchFamily="34" charset="0"/>
              </a:rPr>
              <a:t>MEHANIKA FLUIDA</a:t>
            </a:r>
            <a:endParaRPr lang="en-US" altLang="en-US" sz="1500" b="1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22535" name="Line 6">
            <a:extLst>
              <a:ext uri="{FF2B5EF4-FFF2-40B4-BE49-F238E27FC236}">
                <a16:creationId xmlns:a16="http://schemas.microsoft.com/office/drawing/2014/main" id="{61A86B6B-CE97-7448-72A3-68208FD3536E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GB"/>
          </a:p>
        </p:txBody>
      </p:sp>
      <p:grpSp>
        <p:nvGrpSpPr>
          <p:cNvPr id="22536" name="Group 7">
            <a:extLst>
              <a:ext uri="{FF2B5EF4-FFF2-40B4-BE49-F238E27FC236}">
                <a16:creationId xmlns:a16="http://schemas.microsoft.com/office/drawing/2014/main" id="{3CBC73BE-4D2A-EE84-7723-2BBE0FAF236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6088" y="2355850"/>
            <a:ext cx="4511675" cy="2657475"/>
            <a:chOff x="1459" y="1322"/>
            <a:chExt cx="2842" cy="1674"/>
          </a:xfrm>
        </p:grpSpPr>
        <p:sp>
          <p:nvSpPr>
            <p:cNvPr id="22640" name="AutoShape 8">
              <a:extLst>
                <a:ext uri="{FF2B5EF4-FFF2-40B4-BE49-F238E27FC236}">
                  <a16:creationId xmlns:a16="http://schemas.microsoft.com/office/drawing/2014/main" id="{BB01396E-926A-83D0-C800-00E474436834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459" y="1345"/>
              <a:ext cx="2842" cy="1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grpSp>
          <p:nvGrpSpPr>
            <p:cNvPr id="22641" name="Group 9">
              <a:extLst>
                <a:ext uri="{FF2B5EF4-FFF2-40B4-BE49-F238E27FC236}">
                  <a16:creationId xmlns:a16="http://schemas.microsoft.com/office/drawing/2014/main" id="{4B10B841-5E41-E432-F7C1-7381978FA0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69" y="1479"/>
              <a:ext cx="2794" cy="1467"/>
              <a:chOff x="1469" y="1479"/>
              <a:chExt cx="2794" cy="1467"/>
            </a:xfrm>
          </p:grpSpPr>
          <p:sp>
            <p:nvSpPr>
              <p:cNvPr id="22824" name="Rectangle 10">
                <a:extLst>
                  <a:ext uri="{FF2B5EF4-FFF2-40B4-BE49-F238E27FC236}">
                    <a16:creationId xmlns:a16="http://schemas.microsoft.com/office/drawing/2014/main" id="{69800BE0-6779-F0D9-F058-FDDE3ECA9C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3" y="1495"/>
                <a:ext cx="160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25" name="Freeform 11">
                <a:extLst>
                  <a:ext uri="{FF2B5EF4-FFF2-40B4-BE49-F238E27FC236}">
                    <a16:creationId xmlns:a16="http://schemas.microsoft.com/office/drawing/2014/main" id="{88009029-7AAB-F981-9DC1-7B2BB859DA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7" y="1479"/>
                <a:ext cx="56" cy="37"/>
              </a:xfrm>
              <a:custGeom>
                <a:avLst/>
                <a:gdLst>
                  <a:gd name="T0" fmla="*/ 56 w 56"/>
                  <a:gd name="T1" fmla="*/ 18 h 37"/>
                  <a:gd name="T2" fmla="*/ 0 w 56"/>
                  <a:gd name="T3" fmla="*/ 0 h 37"/>
                  <a:gd name="T4" fmla="*/ 0 w 56"/>
                  <a:gd name="T5" fmla="*/ 0 h 37"/>
                  <a:gd name="T6" fmla="*/ 0 w 56"/>
                  <a:gd name="T7" fmla="*/ 0 h 37"/>
                  <a:gd name="T8" fmla="*/ 2 w 56"/>
                  <a:gd name="T9" fmla="*/ 2 h 37"/>
                  <a:gd name="T10" fmla="*/ 2 w 56"/>
                  <a:gd name="T11" fmla="*/ 2 h 37"/>
                  <a:gd name="T12" fmla="*/ 2 w 56"/>
                  <a:gd name="T13" fmla="*/ 4 h 37"/>
                  <a:gd name="T14" fmla="*/ 2 w 56"/>
                  <a:gd name="T15" fmla="*/ 6 h 37"/>
                  <a:gd name="T16" fmla="*/ 4 w 56"/>
                  <a:gd name="T17" fmla="*/ 6 h 37"/>
                  <a:gd name="T18" fmla="*/ 4 w 56"/>
                  <a:gd name="T19" fmla="*/ 8 h 37"/>
                  <a:gd name="T20" fmla="*/ 4 w 56"/>
                  <a:gd name="T21" fmla="*/ 10 h 37"/>
                  <a:gd name="T22" fmla="*/ 4 w 56"/>
                  <a:gd name="T23" fmla="*/ 10 h 37"/>
                  <a:gd name="T24" fmla="*/ 6 w 56"/>
                  <a:gd name="T25" fmla="*/ 12 h 37"/>
                  <a:gd name="T26" fmla="*/ 6 w 56"/>
                  <a:gd name="T27" fmla="*/ 12 h 37"/>
                  <a:gd name="T28" fmla="*/ 6 w 56"/>
                  <a:gd name="T29" fmla="*/ 14 h 37"/>
                  <a:gd name="T30" fmla="*/ 6 w 56"/>
                  <a:gd name="T31" fmla="*/ 16 h 37"/>
                  <a:gd name="T32" fmla="*/ 6 w 56"/>
                  <a:gd name="T33" fmla="*/ 16 h 37"/>
                  <a:gd name="T34" fmla="*/ 6 w 56"/>
                  <a:gd name="T35" fmla="*/ 18 h 37"/>
                  <a:gd name="T36" fmla="*/ 6 w 56"/>
                  <a:gd name="T37" fmla="*/ 18 h 37"/>
                  <a:gd name="T38" fmla="*/ 6 w 56"/>
                  <a:gd name="T39" fmla="*/ 20 h 37"/>
                  <a:gd name="T40" fmla="*/ 6 w 56"/>
                  <a:gd name="T41" fmla="*/ 22 h 37"/>
                  <a:gd name="T42" fmla="*/ 6 w 56"/>
                  <a:gd name="T43" fmla="*/ 22 h 37"/>
                  <a:gd name="T44" fmla="*/ 6 w 56"/>
                  <a:gd name="T45" fmla="*/ 23 h 37"/>
                  <a:gd name="T46" fmla="*/ 6 w 56"/>
                  <a:gd name="T47" fmla="*/ 23 h 37"/>
                  <a:gd name="T48" fmla="*/ 6 w 56"/>
                  <a:gd name="T49" fmla="*/ 25 h 37"/>
                  <a:gd name="T50" fmla="*/ 4 w 56"/>
                  <a:gd name="T51" fmla="*/ 27 h 37"/>
                  <a:gd name="T52" fmla="*/ 4 w 56"/>
                  <a:gd name="T53" fmla="*/ 27 h 37"/>
                  <a:gd name="T54" fmla="*/ 4 w 56"/>
                  <a:gd name="T55" fmla="*/ 29 h 37"/>
                  <a:gd name="T56" fmla="*/ 4 w 56"/>
                  <a:gd name="T57" fmla="*/ 31 h 37"/>
                  <a:gd name="T58" fmla="*/ 2 w 56"/>
                  <a:gd name="T59" fmla="*/ 31 h 37"/>
                  <a:gd name="T60" fmla="*/ 2 w 56"/>
                  <a:gd name="T61" fmla="*/ 33 h 37"/>
                  <a:gd name="T62" fmla="*/ 2 w 56"/>
                  <a:gd name="T63" fmla="*/ 33 h 37"/>
                  <a:gd name="T64" fmla="*/ 2 w 56"/>
                  <a:gd name="T65" fmla="*/ 35 h 37"/>
                  <a:gd name="T66" fmla="*/ 0 w 56"/>
                  <a:gd name="T67" fmla="*/ 37 h 37"/>
                  <a:gd name="T68" fmla="*/ 0 w 56"/>
                  <a:gd name="T69" fmla="*/ 37 h 37"/>
                  <a:gd name="T70" fmla="*/ 56 w 56"/>
                  <a:gd name="T71" fmla="*/ 18 h 37"/>
                  <a:gd name="T72" fmla="*/ 56 w 56"/>
                  <a:gd name="T73" fmla="*/ 18 h 3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56"/>
                  <a:gd name="T112" fmla="*/ 0 h 37"/>
                  <a:gd name="T113" fmla="*/ 56 w 56"/>
                  <a:gd name="T114" fmla="*/ 37 h 3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56" h="37">
                    <a:moveTo>
                      <a:pt x="56" y="18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6" y="12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6" y="22"/>
                    </a:lnTo>
                    <a:lnTo>
                      <a:pt x="6" y="23"/>
                    </a:lnTo>
                    <a:lnTo>
                      <a:pt x="6" y="25"/>
                    </a:lnTo>
                    <a:lnTo>
                      <a:pt x="4" y="27"/>
                    </a:lnTo>
                    <a:lnTo>
                      <a:pt x="4" y="29"/>
                    </a:lnTo>
                    <a:lnTo>
                      <a:pt x="4" y="31"/>
                    </a:lnTo>
                    <a:lnTo>
                      <a:pt x="2" y="31"/>
                    </a:lnTo>
                    <a:lnTo>
                      <a:pt x="2" y="33"/>
                    </a:lnTo>
                    <a:lnTo>
                      <a:pt x="2" y="35"/>
                    </a:lnTo>
                    <a:lnTo>
                      <a:pt x="0" y="37"/>
                    </a:lnTo>
                    <a:lnTo>
                      <a:pt x="56" y="1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826" name="Rectangle 12">
                <a:extLst>
                  <a:ext uri="{FF2B5EF4-FFF2-40B4-BE49-F238E27FC236}">
                    <a16:creationId xmlns:a16="http://schemas.microsoft.com/office/drawing/2014/main" id="{FAA138DB-0230-5D49-CAFA-5B0EAA9C09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9" y="2363"/>
                <a:ext cx="30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27" name="Rectangle 13">
                <a:extLst>
                  <a:ext uri="{FF2B5EF4-FFF2-40B4-BE49-F238E27FC236}">
                    <a16:creationId xmlns:a16="http://schemas.microsoft.com/office/drawing/2014/main" id="{BEB24A05-FB45-3AF9-976B-A5B5904340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9" y="2363"/>
                <a:ext cx="30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28" name="Rectangle 14">
                <a:extLst>
                  <a:ext uri="{FF2B5EF4-FFF2-40B4-BE49-F238E27FC236}">
                    <a16:creationId xmlns:a16="http://schemas.microsoft.com/office/drawing/2014/main" id="{93C1F5CD-F86F-7B88-E7BE-ECB3A405C8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7" y="2363"/>
                <a:ext cx="30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29" name="Rectangle 15">
                <a:extLst>
                  <a:ext uri="{FF2B5EF4-FFF2-40B4-BE49-F238E27FC236}">
                    <a16:creationId xmlns:a16="http://schemas.microsoft.com/office/drawing/2014/main" id="{8423B49F-6F05-E4EB-C69F-83426D05DE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6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30" name="Rectangle 16">
                <a:extLst>
                  <a:ext uri="{FF2B5EF4-FFF2-40B4-BE49-F238E27FC236}">
                    <a16:creationId xmlns:a16="http://schemas.microsoft.com/office/drawing/2014/main" id="{9FD91FDA-C139-B8E8-8A7E-058C1A2CEE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4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31" name="Rectangle 17">
                <a:extLst>
                  <a:ext uri="{FF2B5EF4-FFF2-40B4-BE49-F238E27FC236}">
                    <a16:creationId xmlns:a16="http://schemas.microsoft.com/office/drawing/2014/main" id="{9C1447F9-7D3C-084D-E978-9954BAA378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4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32" name="Rectangle 18">
                <a:extLst>
                  <a:ext uri="{FF2B5EF4-FFF2-40B4-BE49-F238E27FC236}">
                    <a16:creationId xmlns:a16="http://schemas.microsoft.com/office/drawing/2014/main" id="{9EBA02C7-4172-A879-0BB9-4A78CA13B7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2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33" name="Rectangle 19">
                <a:extLst>
                  <a:ext uri="{FF2B5EF4-FFF2-40B4-BE49-F238E27FC236}">
                    <a16:creationId xmlns:a16="http://schemas.microsoft.com/office/drawing/2014/main" id="{5F7950C0-B2C0-1189-5CD0-7CC4B798B9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2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34" name="Rectangle 20">
                <a:extLst>
                  <a:ext uri="{FF2B5EF4-FFF2-40B4-BE49-F238E27FC236}">
                    <a16:creationId xmlns:a16="http://schemas.microsoft.com/office/drawing/2014/main" id="{89DCBA47-2D46-D88F-9FED-C17A2C1714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0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35" name="Rectangle 21">
                <a:extLst>
                  <a:ext uri="{FF2B5EF4-FFF2-40B4-BE49-F238E27FC236}">
                    <a16:creationId xmlns:a16="http://schemas.microsoft.com/office/drawing/2014/main" id="{3B285D17-AECB-AE36-49A4-390ACE3660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0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36" name="Rectangle 22">
                <a:extLst>
                  <a:ext uri="{FF2B5EF4-FFF2-40B4-BE49-F238E27FC236}">
                    <a16:creationId xmlns:a16="http://schemas.microsoft.com/office/drawing/2014/main" id="{79D7F44A-C2AA-2AF7-730D-82A2F60263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8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37" name="Rectangle 23">
                <a:extLst>
                  <a:ext uri="{FF2B5EF4-FFF2-40B4-BE49-F238E27FC236}">
                    <a16:creationId xmlns:a16="http://schemas.microsoft.com/office/drawing/2014/main" id="{10D1AA0A-63F1-56BC-1421-5375F992DA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8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38" name="Rectangle 24">
                <a:extLst>
                  <a:ext uri="{FF2B5EF4-FFF2-40B4-BE49-F238E27FC236}">
                    <a16:creationId xmlns:a16="http://schemas.microsoft.com/office/drawing/2014/main" id="{9C2F7AEE-B947-871C-51F4-6C9DF587C0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6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39" name="Rectangle 25">
                <a:extLst>
                  <a:ext uri="{FF2B5EF4-FFF2-40B4-BE49-F238E27FC236}">
                    <a16:creationId xmlns:a16="http://schemas.microsoft.com/office/drawing/2014/main" id="{14520ECC-D789-45DB-7FE1-8734996C75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40" name="Rectangle 26">
                <a:extLst>
                  <a:ext uri="{FF2B5EF4-FFF2-40B4-BE49-F238E27FC236}">
                    <a16:creationId xmlns:a16="http://schemas.microsoft.com/office/drawing/2014/main" id="{8A2F603A-2AC9-8F66-16BF-004E5E3C85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6" y="2363"/>
                <a:ext cx="28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41" name="Rectangle 27">
                <a:extLst>
                  <a:ext uri="{FF2B5EF4-FFF2-40B4-BE49-F238E27FC236}">
                    <a16:creationId xmlns:a16="http://schemas.microsoft.com/office/drawing/2014/main" id="{E49AAC0D-C665-4E35-4F21-5C4C8183D9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4" y="2363"/>
                <a:ext cx="30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42" name="Rectangle 28">
                <a:extLst>
                  <a:ext uri="{FF2B5EF4-FFF2-40B4-BE49-F238E27FC236}">
                    <a16:creationId xmlns:a16="http://schemas.microsoft.com/office/drawing/2014/main" id="{79835C5C-3872-7D05-F464-291E9687F7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4" y="2363"/>
                <a:ext cx="30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43" name="Rectangle 29">
                <a:extLst>
                  <a:ext uri="{FF2B5EF4-FFF2-40B4-BE49-F238E27FC236}">
                    <a16:creationId xmlns:a16="http://schemas.microsoft.com/office/drawing/2014/main" id="{C66EE952-E25F-BF3D-10A3-98628E01B4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2" y="2363"/>
                <a:ext cx="30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44" name="Rectangle 30">
                <a:extLst>
                  <a:ext uri="{FF2B5EF4-FFF2-40B4-BE49-F238E27FC236}">
                    <a16:creationId xmlns:a16="http://schemas.microsoft.com/office/drawing/2014/main" id="{E72CBDC0-BF9A-9F5C-294A-15EB78F619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45" name="Rectangle 31">
                <a:extLst>
                  <a:ext uri="{FF2B5EF4-FFF2-40B4-BE49-F238E27FC236}">
                    <a16:creationId xmlns:a16="http://schemas.microsoft.com/office/drawing/2014/main" id="{3ACFFDB3-DB4F-05BA-3302-546B3AF19F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9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46" name="Rectangle 32">
                <a:extLst>
                  <a:ext uri="{FF2B5EF4-FFF2-40B4-BE49-F238E27FC236}">
                    <a16:creationId xmlns:a16="http://schemas.microsoft.com/office/drawing/2014/main" id="{58935466-F877-B177-FA7F-6DDE6119AB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9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47" name="Rectangle 33">
                <a:extLst>
                  <a:ext uri="{FF2B5EF4-FFF2-40B4-BE49-F238E27FC236}">
                    <a16:creationId xmlns:a16="http://schemas.microsoft.com/office/drawing/2014/main" id="{C9DDF8D8-A3CF-39F5-72E0-A0955FB6C3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7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48" name="Rectangle 34">
                <a:extLst>
                  <a:ext uri="{FF2B5EF4-FFF2-40B4-BE49-F238E27FC236}">
                    <a16:creationId xmlns:a16="http://schemas.microsoft.com/office/drawing/2014/main" id="{A3A0425C-0AE7-D35D-7FF9-415A9EA465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7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49" name="Rectangle 35">
                <a:extLst>
                  <a:ext uri="{FF2B5EF4-FFF2-40B4-BE49-F238E27FC236}">
                    <a16:creationId xmlns:a16="http://schemas.microsoft.com/office/drawing/2014/main" id="{D0DD159C-A57B-8D5C-F454-C9AD0B2D3E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5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50" name="Rectangle 36">
                <a:extLst>
                  <a:ext uri="{FF2B5EF4-FFF2-40B4-BE49-F238E27FC236}">
                    <a16:creationId xmlns:a16="http://schemas.microsoft.com/office/drawing/2014/main" id="{5A0CA5B4-906E-1747-0D1F-34B553C732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5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51" name="Rectangle 37">
                <a:extLst>
                  <a:ext uri="{FF2B5EF4-FFF2-40B4-BE49-F238E27FC236}">
                    <a16:creationId xmlns:a16="http://schemas.microsoft.com/office/drawing/2014/main" id="{8FFE237E-4C9B-D10E-8B7A-9176FC7889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3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52" name="Rectangle 38">
                <a:extLst>
                  <a:ext uri="{FF2B5EF4-FFF2-40B4-BE49-F238E27FC236}">
                    <a16:creationId xmlns:a16="http://schemas.microsoft.com/office/drawing/2014/main" id="{8DDD7819-C8CD-D961-35B4-E379542C90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3" y="2363"/>
                <a:ext cx="23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53" name="Line 39">
                <a:extLst>
                  <a:ext uri="{FF2B5EF4-FFF2-40B4-BE49-F238E27FC236}">
                    <a16:creationId xmlns:a16="http://schemas.microsoft.com/office/drawing/2014/main" id="{164D6FBB-194A-8F84-5A0C-1178B82F7E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31" y="2457"/>
                <a:ext cx="111" cy="1"/>
              </a:xfrm>
              <a:prstGeom prst="line">
                <a:avLst/>
              </a:prstGeom>
              <a:noFill/>
              <a:ln w="6350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854" name="Rectangle 40">
                <a:extLst>
                  <a:ext uri="{FF2B5EF4-FFF2-40B4-BE49-F238E27FC236}">
                    <a16:creationId xmlns:a16="http://schemas.microsoft.com/office/drawing/2014/main" id="{6F61E068-D2EE-516A-510C-DD0B76D021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2564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55" name="Rectangle 41">
                <a:extLst>
                  <a:ext uri="{FF2B5EF4-FFF2-40B4-BE49-F238E27FC236}">
                    <a16:creationId xmlns:a16="http://schemas.microsoft.com/office/drawing/2014/main" id="{FFAD0902-5D3C-5B0C-0999-25C9447183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2516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56" name="Rectangle 42">
                <a:extLst>
                  <a:ext uri="{FF2B5EF4-FFF2-40B4-BE49-F238E27FC236}">
                    <a16:creationId xmlns:a16="http://schemas.microsoft.com/office/drawing/2014/main" id="{D04E87C3-C716-0F81-1818-68895D6467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2466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57" name="Rectangle 43">
                <a:extLst>
                  <a:ext uri="{FF2B5EF4-FFF2-40B4-BE49-F238E27FC236}">
                    <a16:creationId xmlns:a16="http://schemas.microsoft.com/office/drawing/2014/main" id="{80096448-C7DE-3EED-3AB7-6ECFDD834C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2418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58" name="Rectangle 44">
                <a:extLst>
                  <a:ext uri="{FF2B5EF4-FFF2-40B4-BE49-F238E27FC236}">
                    <a16:creationId xmlns:a16="http://schemas.microsoft.com/office/drawing/2014/main" id="{860FF1AA-197E-223C-CFB3-19E9CB221F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2368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59" name="Rectangle 45">
                <a:extLst>
                  <a:ext uri="{FF2B5EF4-FFF2-40B4-BE49-F238E27FC236}">
                    <a16:creationId xmlns:a16="http://schemas.microsoft.com/office/drawing/2014/main" id="{C3F329F6-4AC8-09B5-36A5-729B8733A2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2320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60" name="Rectangle 46">
                <a:extLst>
                  <a:ext uri="{FF2B5EF4-FFF2-40B4-BE49-F238E27FC236}">
                    <a16:creationId xmlns:a16="http://schemas.microsoft.com/office/drawing/2014/main" id="{A6C39652-5E70-6B32-4E62-F276D834B4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2270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61" name="Rectangle 47">
                <a:extLst>
                  <a:ext uri="{FF2B5EF4-FFF2-40B4-BE49-F238E27FC236}">
                    <a16:creationId xmlns:a16="http://schemas.microsoft.com/office/drawing/2014/main" id="{B8E79B75-E56D-6DE0-913B-F638676BCE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2222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62" name="Rectangle 48">
                <a:extLst>
                  <a:ext uri="{FF2B5EF4-FFF2-40B4-BE49-F238E27FC236}">
                    <a16:creationId xmlns:a16="http://schemas.microsoft.com/office/drawing/2014/main" id="{3F8335FB-EDEF-6F15-A255-22B3AC4B6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2173"/>
                <a:ext cx="6" cy="30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63" name="Rectangle 49">
                <a:extLst>
                  <a:ext uri="{FF2B5EF4-FFF2-40B4-BE49-F238E27FC236}">
                    <a16:creationId xmlns:a16="http://schemas.microsoft.com/office/drawing/2014/main" id="{64C77D30-7526-0D31-CA25-93DA7D48E4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2125"/>
                <a:ext cx="6" cy="28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64" name="Rectangle 50">
                <a:extLst>
                  <a:ext uri="{FF2B5EF4-FFF2-40B4-BE49-F238E27FC236}">
                    <a16:creationId xmlns:a16="http://schemas.microsoft.com/office/drawing/2014/main" id="{CCEE2954-CE13-B574-0C39-67BDD2B99D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2075"/>
                <a:ext cx="6" cy="30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65" name="Rectangle 51">
                <a:extLst>
                  <a:ext uri="{FF2B5EF4-FFF2-40B4-BE49-F238E27FC236}">
                    <a16:creationId xmlns:a16="http://schemas.microsoft.com/office/drawing/2014/main" id="{6F6A9C6F-1743-CBEB-0A1F-4BDC3A7EC4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2027"/>
                <a:ext cx="6" cy="28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66" name="Rectangle 52">
                <a:extLst>
                  <a:ext uri="{FF2B5EF4-FFF2-40B4-BE49-F238E27FC236}">
                    <a16:creationId xmlns:a16="http://schemas.microsoft.com/office/drawing/2014/main" id="{B29F7A29-B5CB-1535-5300-B42C692086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1977"/>
                <a:ext cx="6" cy="30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67" name="Rectangle 53">
                <a:extLst>
                  <a:ext uri="{FF2B5EF4-FFF2-40B4-BE49-F238E27FC236}">
                    <a16:creationId xmlns:a16="http://schemas.microsoft.com/office/drawing/2014/main" id="{1A8B7112-F732-D238-4609-4324B2B4D8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1927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68" name="Rectangle 54">
                <a:extLst>
                  <a:ext uri="{FF2B5EF4-FFF2-40B4-BE49-F238E27FC236}">
                    <a16:creationId xmlns:a16="http://schemas.microsoft.com/office/drawing/2014/main" id="{6F35F813-EB7C-CEC1-76BA-16962B1E57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1879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69" name="Rectangle 55">
                <a:extLst>
                  <a:ext uri="{FF2B5EF4-FFF2-40B4-BE49-F238E27FC236}">
                    <a16:creationId xmlns:a16="http://schemas.microsoft.com/office/drawing/2014/main" id="{2709ADCC-AD5D-128F-8F91-3F437B1F8E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1829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70" name="Rectangle 56">
                <a:extLst>
                  <a:ext uri="{FF2B5EF4-FFF2-40B4-BE49-F238E27FC236}">
                    <a16:creationId xmlns:a16="http://schemas.microsoft.com/office/drawing/2014/main" id="{04530945-E44B-F471-ED78-5DCC77E66B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1781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71" name="Rectangle 57">
                <a:extLst>
                  <a:ext uri="{FF2B5EF4-FFF2-40B4-BE49-F238E27FC236}">
                    <a16:creationId xmlns:a16="http://schemas.microsoft.com/office/drawing/2014/main" id="{BC69FF61-DA2C-C4F6-EFF1-3028060FFB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1731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72" name="Rectangle 58">
                <a:extLst>
                  <a:ext uri="{FF2B5EF4-FFF2-40B4-BE49-F238E27FC236}">
                    <a16:creationId xmlns:a16="http://schemas.microsoft.com/office/drawing/2014/main" id="{B61AB7C4-BCEF-ECC3-E922-80B43C59E8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1687"/>
                <a:ext cx="6" cy="2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73" name="Rectangle 59">
                <a:extLst>
                  <a:ext uri="{FF2B5EF4-FFF2-40B4-BE49-F238E27FC236}">
                    <a16:creationId xmlns:a16="http://schemas.microsoft.com/office/drawing/2014/main" id="{4F63F74E-5F34-86A2-1CDD-1934AE4C27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547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74" name="Rectangle 60">
                <a:extLst>
                  <a:ext uri="{FF2B5EF4-FFF2-40B4-BE49-F238E27FC236}">
                    <a16:creationId xmlns:a16="http://schemas.microsoft.com/office/drawing/2014/main" id="{29BCD5CC-D34E-A640-466D-A6B52C4827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499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75" name="Rectangle 61">
                <a:extLst>
                  <a:ext uri="{FF2B5EF4-FFF2-40B4-BE49-F238E27FC236}">
                    <a16:creationId xmlns:a16="http://schemas.microsoft.com/office/drawing/2014/main" id="{D4875369-99A4-C988-9B17-AC558CDBFD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449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76" name="Rectangle 62">
                <a:extLst>
                  <a:ext uri="{FF2B5EF4-FFF2-40B4-BE49-F238E27FC236}">
                    <a16:creationId xmlns:a16="http://schemas.microsoft.com/office/drawing/2014/main" id="{7190FD7D-BC13-9BF3-CB24-43E415E677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401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77" name="Rectangle 63">
                <a:extLst>
                  <a:ext uri="{FF2B5EF4-FFF2-40B4-BE49-F238E27FC236}">
                    <a16:creationId xmlns:a16="http://schemas.microsoft.com/office/drawing/2014/main" id="{EF74B313-2635-C75D-FD51-97AA6F27B6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351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78" name="Rectangle 64">
                <a:extLst>
                  <a:ext uri="{FF2B5EF4-FFF2-40B4-BE49-F238E27FC236}">
                    <a16:creationId xmlns:a16="http://schemas.microsoft.com/office/drawing/2014/main" id="{63D6937C-AC2E-8E8E-8B3C-A6BFF589B5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303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79" name="Rectangle 65">
                <a:extLst>
                  <a:ext uri="{FF2B5EF4-FFF2-40B4-BE49-F238E27FC236}">
                    <a16:creationId xmlns:a16="http://schemas.microsoft.com/office/drawing/2014/main" id="{3FDBCE9F-908D-DAE7-86B3-709B74FEC0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253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80" name="Rectangle 66">
                <a:extLst>
                  <a:ext uri="{FF2B5EF4-FFF2-40B4-BE49-F238E27FC236}">
                    <a16:creationId xmlns:a16="http://schemas.microsoft.com/office/drawing/2014/main" id="{19B9062F-7E59-2CDD-EF10-2CD8F0754D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205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81" name="Rectangle 67">
                <a:extLst>
                  <a:ext uri="{FF2B5EF4-FFF2-40B4-BE49-F238E27FC236}">
                    <a16:creationId xmlns:a16="http://schemas.microsoft.com/office/drawing/2014/main" id="{E268705B-4530-A6E5-2826-3D661BDFE9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155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82" name="Rectangle 68">
                <a:extLst>
                  <a:ext uri="{FF2B5EF4-FFF2-40B4-BE49-F238E27FC236}">
                    <a16:creationId xmlns:a16="http://schemas.microsoft.com/office/drawing/2014/main" id="{A0B100FF-D620-A409-EBAD-A05178C141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107"/>
                <a:ext cx="6" cy="29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83" name="Rectangle 69">
                <a:extLst>
                  <a:ext uri="{FF2B5EF4-FFF2-40B4-BE49-F238E27FC236}">
                    <a16:creationId xmlns:a16="http://schemas.microsoft.com/office/drawing/2014/main" id="{3B482DF5-B2F3-92E9-3E10-01085C54A2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057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84" name="Rectangle 70">
                <a:extLst>
                  <a:ext uri="{FF2B5EF4-FFF2-40B4-BE49-F238E27FC236}">
                    <a16:creationId xmlns:a16="http://schemas.microsoft.com/office/drawing/2014/main" id="{C1FB5A46-A52B-C875-77FB-DF45240850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009"/>
                <a:ext cx="6" cy="29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85" name="Rectangle 71">
                <a:extLst>
                  <a:ext uri="{FF2B5EF4-FFF2-40B4-BE49-F238E27FC236}">
                    <a16:creationId xmlns:a16="http://schemas.microsoft.com/office/drawing/2014/main" id="{E4E4EC49-56BE-7098-680A-2F3AAA30E9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959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86" name="Rectangle 72">
                <a:extLst>
                  <a:ext uri="{FF2B5EF4-FFF2-40B4-BE49-F238E27FC236}">
                    <a16:creationId xmlns:a16="http://schemas.microsoft.com/office/drawing/2014/main" id="{09ED21B1-C011-6B33-4A91-0177D0C862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910"/>
                <a:ext cx="6" cy="30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87" name="Rectangle 73">
                <a:extLst>
                  <a:ext uri="{FF2B5EF4-FFF2-40B4-BE49-F238E27FC236}">
                    <a16:creationId xmlns:a16="http://schemas.microsoft.com/office/drawing/2014/main" id="{84F384C9-0B47-CE40-6883-B9BBA15DE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862"/>
                <a:ext cx="6" cy="30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88" name="Rectangle 74">
                <a:extLst>
                  <a:ext uri="{FF2B5EF4-FFF2-40B4-BE49-F238E27FC236}">
                    <a16:creationId xmlns:a16="http://schemas.microsoft.com/office/drawing/2014/main" id="{F361DB5C-FFB6-D5EE-07C4-B729FCB18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812"/>
                <a:ext cx="6" cy="30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89" name="Rectangle 75">
                <a:extLst>
                  <a:ext uri="{FF2B5EF4-FFF2-40B4-BE49-F238E27FC236}">
                    <a16:creationId xmlns:a16="http://schemas.microsoft.com/office/drawing/2014/main" id="{40B462C8-753D-FF25-2B0C-652F4633A8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764"/>
                <a:ext cx="6" cy="30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90" name="Rectangle 76">
                <a:extLst>
                  <a:ext uri="{FF2B5EF4-FFF2-40B4-BE49-F238E27FC236}">
                    <a16:creationId xmlns:a16="http://schemas.microsoft.com/office/drawing/2014/main" id="{4991753A-AA9E-DCF9-06D7-2FCBDC77C6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714"/>
                <a:ext cx="6" cy="30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91" name="Rectangle 77">
                <a:extLst>
                  <a:ext uri="{FF2B5EF4-FFF2-40B4-BE49-F238E27FC236}">
                    <a16:creationId xmlns:a16="http://schemas.microsoft.com/office/drawing/2014/main" id="{1E8450C1-A13B-C8AE-3F3D-8C656F0B9E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92" name="Rectangle 78">
                <a:extLst>
                  <a:ext uri="{FF2B5EF4-FFF2-40B4-BE49-F238E27FC236}">
                    <a16:creationId xmlns:a16="http://schemas.microsoft.com/office/drawing/2014/main" id="{AED37D84-DD68-D858-5B23-977AC221A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0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93" name="Rectangle 79">
                <a:extLst>
                  <a:ext uri="{FF2B5EF4-FFF2-40B4-BE49-F238E27FC236}">
                    <a16:creationId xmlns:a16="http://schemas.microsoft.com/office/drawing/2014/main" id="{483748D9-F39B-ABCB-8416-8C5C002FA3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0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94" name="Rectangle 80">
                <a:extLst>
                  <a:ext uri="{FF2B5EF4-FFF2-40B4-BE49-F238E27FC236}">
                    <a16:creationId xmlns:a16="http://schemas.microsoft.com/office/drawing/2014/main" id="{7543E6D9-70C9-7789-30F6-27456B8146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8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95" name="Rectangle 81">
                <a:extLst>
                  <a:ext uri="{FF2B5EF4-FFF2-40B4-BE49-F238E27FC236}">
                    <a16:creationId xmlns:a16="http://schemas.microsoft.com/office/drawing/2014/main" id="{EDBDB51E-D8C5-EC10-78DB-A18360D972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8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96" name="Rectangle 82">
                <a:extLst>
                  <a:ext uri="{FF2B5EF4-FFF2-40B4-BE49-F238E27FC236}">
                    <a16:creationId xmlns:a16="http://schemas.microsoft.com/office/drawing/2014/main" id="{46F3AD1F-FE27-6757-80B6-D032CAB4B4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6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97" name="Rectangle 83">
                <a:extLst>
                  <a:ext uri="{FF2B5EF4-FFF2-40B4-BE49-F238E27FC236}">
                    <a16:creationId xmlns:a16="http://schemas.microsoft.com/office/drawing/2014/main" id="{ED5803DC-DDEF-EE50-DCC4-3A5AEDA9ED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6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98" name="Rectangle 84">
                <a:extLst>
                  <a:ext uri="{FF2B5EF4-FFF2-40B4-BE49-F238E27FC236}">
                    <a16:creationId xmlns:a16="http://schemas.microsoft.com/office/drawing/2014/main" id="{D5F74DE2-6113-A7AF-3EBE-A24D19AA2B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4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899" name="Rectangle 85">
                <a:extLst>
                  <a:ext uri="{FF2B5EF4-FFF2-40B4-BE49-F238E27FC236}">
                    <a16:creationId xmlns:a16="http://schemas.microsoft.com/office/drawing/2014/main" id="{9CCA4FE8-5801-05F8-6746-E939528A2E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4" y="2486"/>
                <a:ext cx="30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900" name="Rectangle 86">
                <a:extLst>
                  <a:ext uri="{FF2B5EF4-FFF2-40B4-BE49-F238E27FC236}">
                    <a16:creationId xmlns:a16="http://schemas.microsoft.com/office/drawing/2014/main" id="{BF75F6F9-D033-97AA-AFD4-B35638474E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2" y="2486"/>
                <a:ext cx="30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901" name="Rectangle 87">
                <a:extLst>
                  <a:ext uri="{FF2B5EF4-FFF2-40B4-BE49-F238E27FC236}">
                    <a16:creationId xmlns:a16="http://schemas.microsoft.com/office/drawing/2014/main" id="{0CB4CDAC-11C9-EA2C-1746-EBC94180F3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2" y="2486"/>
                <a:ext cx="30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902" name="Rectangle 88">
                <a:extLst>
                  <a:ext uri="{FF2B5EF4-FFF2-40B4-BE49-F238E27FC236}">
                    <a16:creationId xmlns:a16="http://schemas.microsoft.com/office/drawing/2014/main" id="{5FF34045-C3AA-B554-5D8F-C2B92F99C0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0" y="2486"/>
                <a:ext cx="30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903" name="Rectangle 89">
                <a:extLst>
                  <a:ext uri="{FF2B5EF4-FFF2-40B4-BE49-F238E27FC236}">
                    <a16:creationId xmlns:a16="http://schemas.microsoft.com/office/drawing/2014/main" id="{A6DA52DB-B0D7-DD76-BA12-EB83B96437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9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904" name="Rectangle 90">
                <a:extLst>
                  <a:ext uri="{FF2B5EF4-FFF2-40B4-BE49-F238E27FC236}">
                    <a16:creationId xmlns:a16="http://schemas.microsoft.com/office/drawing/2014/main" id="{113E87E4-59F4-EF43-2B90-DCF56110A3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7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905" name="Rectangle 91">
                <a:extLst>
                  <a:ext uri="{FF2B5EF4-FFF2-40B4-BE49-F238E27FC236}">
                    <a16:creationId xmlns:a16="http://schemas.microsoft.com/office/drawing/2014/main" id="{D9661B0C-04E9-D3EB-9309-937E771977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7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906" name="Rectangle 92">
                <a:extLst>
                  <a:ext uri="{FF2B5EF4-FFF2-40B4-BE49-F238E27FC236}">
                    <a16:creationId xmlns:a16="http://schemas.microsoft.com/office/drawing/2014/main" id="{DA302B6B-94FD-86FA-C61B-318DB3638E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7" y="2486"/>
                <a:ext cx="29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907" name="Rectangle 93">
                <a:extLst>
                  <a:ext uri="{FF2B5EF4-FFF2-40B4-BE49-F238E27FC236}">
                    <a16:creationId xmlns:a16="http://schemas.microsoft.com/office/drawing/2014/main" id="{C165EA7D-6E60-91F2-E159-5B09FC63ED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5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908" name="Rectangle 94">
                <a:extLst>
                  <a:ext uri="{FF2B5EF4-FFF2-40B4-BE49-F238E27FC236}">
                    <a16:creationId xmlns:a16="http://schemas.microsoft.com/office/drawing/2014/main" id="{E5CEFC93-DB04-7B08-9B00-D610C34A21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5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909" name="Rectangle 95">
                <a:extLst>
                  <a:ext uri="{FF2B5EF4-FFF2-40B4-BE49-F238E27FC236}">
                    <a16:creationId xmlns:a16="http://schemas.microsoft.com/office/drawing/2014/main" id="{E1430872-E0A1-585C-21F1-E4ACE001E5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3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910" name="Rectangle 96">
                <a:extLst>
                  <a:ext uri="{FF2B5EF4-FFF2-40B4-BE49-F238E27FC236}">
                    <a16:creationId xmlns:a16="http://schemas.microsoft.com/office/drawing/2014/main" id="{C5F81943-7139-051E-1455-DE333FA6C2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3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911" name="Rectangle 97">
                <a:extLst>
                  <a:ext uri="{FF2B5EF4-FFF2-40B4-BE49-F238E27FC236}">
                    <a16:creationId xmlns:a16="http://schemas.microsoft.com/office/drawing/2014/main" id="{EBA54904-7B6D-4762-2F93-E55EAE8EF5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1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912" name="Rectangle 98">
                <a:extLst>
                  <a:ext uri="{FF2B5EF4-FFF2-40B4-BE49-F238E27FC236}">
                    <a16:creationId xmlns:a16="http://schemas.microsoft.com/office/drawing/2014/main" id="{FD6EE54B-C426-E95B-D99C-E66FD24D41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1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913" name="Rectangle 99">
                <a:extLst>
                  <a:ext uri="{FF2B5EF4-FFF2-40B4-BE49-F238E27FC236}">
                    <a16:creationId xmlns:a16="http://schemas.microsoft.com/office/drawing/2014/main" id="{BBE45380-9990-3B2E-9B4A-CCA3C5FF53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9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914" name="Rectangle 100">
                <a:extLst>
                  <a:ext uri="{FF2B5EF4-FFF2-40B4-BE49-F238E27FC236}">
                    <a16:creationId xmlns:a16="http://schemas.microsoft.com/office/drawing/2014/main" id="{D8B30667-AC5D-BF3E-5FF9-FA002BFD45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9" y="2486"/>
                <a:ext cx="30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915" name="Rectangle 101">
                <a:extLst>
                  <a:ext uri="{FF2B5EF4-FFF2-40B4-BE49-F238E27FC236}">
                    <a16:creationId xmlns:a16="http://schemas.microsoft.com/office/drawing/2014/main" id="{21D3D670-711B-EDAC-1440-B1DBEE1758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7" y="2486"/>
                <a:ext cx="30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916" name="Rectangle 102">
                <a:extLst>
                  <a:ext uri="{FF2B5EF4-FFF2-40B4-BE49-F238E27FC236}">
                    <a16:creationId xmlns:a16="http://schemas.microsoft.com/office/drawing/2014/main" id="{E916E19B-CE7F-483A-42AF-046DC98188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7" y="2486"/>
                <a:ext cx="30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917" name="Rectangle 103">
                <a:extLst>
                  <a:ext uri="{FF2B5EF4-FFF2-40B4-BE49-F238E27FC236}">
                    <a16:creationId xmlns:a16="http://schemas.microsoft.com/office/drawing/2014/main" id="{0210340B-E603-066A-83D8-BEEE6C43D9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4" y="2689"/>
                <a:ext cx="30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918" name="Rectangle 104">
                <a:extLst>
                  <a:ext uri="{FF2B5EF4-FFF2-40B4-BE49-F238E27FC236}">
                    <a16:creationId xmlns:a16="http://schemas.microsoft.com/office/drawing/2014/main" id="{11C4B5E1-7C5F-EA32-42EF-67247D050B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4" y="2689"/>
                <a:ext cx="30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919" name="Rectangle 105">
                <a:extLst>
                  <a:ext uri="{FF2B5EF4-FFF2-40B4-BE49-F238E27FC236}">
                    <a16:creationId xmlns:a16="http://schemas.microsoft.com/office/drawing/2014/main" id="{898DC492-36F4-5CC5-9DDD-F1148C8440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2" y="2689"/>
                <a:ext cx="30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920" name="Rectangle 106">
                <a:extLst>
                  <a:ext uri="{FF2B5EF4-FFF2-40B4-BE49-F238E27FC236}">
                    <a16:creationId xmlns:a16="http://schemas.microsoft.com/office/drawing/2014/main" id="{A11D09A2-DB20-604B-E1EB-063F849538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2" y="2689"/>
                <a:ext cx="30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921" name="Rectangle 107">
                <a:extLst>
                  <a:ext uri="{FF2B5EF4-FFF2-40B4-BE49-F238E27FC236}">
                    <a16:creationId xmlns:a16="http://schemas.microsoft.com/office/drawing/2014/main" id="{88AAA75F-5241-DA17-09ED-092253CD3E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0" y="2689"/>
                <a:ext cx="30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922" name="Rectangle 108">
                <a:extLst>
                  <a:ext uri="{FF2B5EF4-FFF2-40B4-BE49-F238E27FC236}">
                    <a16:creationId xmlns:a16="http://schemas.microsoft.com/office/drawing/2014/main" id="{6FAF4CF3-F776-BAF2-AEF0-DBA479D09C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9" y="2689"/>
                <a:ext cx="3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923" name="Rectangle 109">
                <a:extLst>
                  <a:ext uri="{FF2B5EF4-FFF2-40B4-BE49-F238E27FC236}">
                    <a16:creationId xmlns:a16="http://schemas.microsoft.com/office/drawing/2014/main" id="{133A189C-08BE-1C23-EFB2-1797EDB378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7" y="2689"/>
                <a:ext cx="3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924" name="Rectangle 110">
                <a:extLst>
                  <a:ext uri="{FF2B5EF4-FFF2-40B4-BE49-F238E27FC236}">
                    <a16:creationId xmlns:a16="http://schemas.microsoft.com/office/drawing/2014/main" id="{C7F2DABB-4F1F-EE6A-D61F-1A70151438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7" y="2689"/>
                <a:ext cx="3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925" name="Rectangle 111">
                <a:extLst>
                  <a:ext uri="{FF2B5EF4-FFF2-40B4-BE49-F238E27FC236}">
                    <a16:creationId xmlns:a16="http://schemas.microsoft.com/office/drawing/2014/main" id="{953F9CE7-2996-82E9-764C-003DD69911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7" y="2689"/>
                <a:ext cx="29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926" name="Rectangle 112">
                <a:extLst>
                  <a:ext uri="{FF2B5EF4-FFF2-40B4-BE49-F238E27FC236}">
                    <a16:creationId xmlns:a16="http://schemas.microsoft.com/office/drawing/2014/main" id="{E735DFA6-478C-EC93-DD3F-76635DB8DC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5" y="2689"/>
                <a:ext cx="3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927" name="Rectangle 113">
                <a:extLst>
                  <a:ext uri="{FF2B5EF4-FFF2-40B4-BE49-F238E27FC236}">
                    <a16:creationId xmlns:a16="http://schemas.microsoft.com/office/drawing/2014/main" id="{70367B61-A031-F70B-F8C3-D55E20C1A9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5" y="2689"/>
                <a:ext cx="3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928" name="Rectangle 114">
                <a:extLst>
                  <a:ext uri="{FF2B5EF4-FFF2-40B4-BE49-F238E27FC236}">
                    <a16:creationId xmlns:a16="http://schemas.microsoft.com/office/drawing/2014/main" id="{AA81B243-3ABF-DA75-3157-8F2BBC023B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3" y="2689"/>
                <a:ext cx="3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929" name="Rectangle 115">
                <a:extLst>
                  <a:ext uri="{FF2B5EF4-FFF2-40B4-BE49-F238E27FC236}">
                    <a16:creationId xmlns:a16="http://schemas.microsoft.com/office/drawing/2014/main" id="{574C6803-73E8-57BF-0077-3DAC6D22B4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3" y="2689"/>
                <a:ext cx="3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930" name="Rectangle 116">
                <a:extLst>
                  <a:ext uri="{FF2B5EF4-FFF2-40B4-BE49-F238E27FC236}">
                    <a16:creationId xmlns:a16="http://schemas.microsoft.com/office/drawing/2014/main" id="{1EF72154-2ED9-A09E-4CCF-454C6D3A64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1" y="2689"/>
                <a:ext cx="3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931" name="Rectangle 117">
                <a:extLst>
                  <a:ext uri="{FF2B5EF4-FFF2-40B4-BE49-F238E27FC236}">
                    <a16:creationId xmlns:a16="http://schemas.microsoft.com/office/drawing/2014/main" id="{7BF7B65F-24D2-D8DC-3BA3-19B1567F79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1" y="2689"/>
                <a:ext cx="30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932" name="Rectangle 118">
                <a:extLst>
                  <a:ext uri="{FF2B5EF4-FFF2-40B4-BE49-F238E27FC236}">
                    <a16:creationId xmlns:a16="http://schemas.microsoft.com/office/drawing/2014/main" id="{69677B22-5D6B-B1A7-9DBF-CF83EAFB03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9" y="2689"/>
                <a:ext cx="30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933" name="Rectangle 119">
                <a:extLst>
                  <a:ext uri="{FF2B5EF4-FFF2-40B4-BE49-F238E27FC236}">
                    <a16:creationId xmlns:a16="http://schemas.microsoft.com/office/drawing/2014/main" id="{2A89B4F2-7F4C-A34F-8B7A-52327B4D57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2689"/>
                <a:ext cx="30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934" name="Rectangle 120">
                <a:extLst>
                  <a:ext uri="{FF2B5EF4-FFF2-40B4-BE49-F238E27FC236}">
                    <a16:creationId xmlns:a16="http://schemas.microsoft.com/office/drawing/2014/main" id="{C56EFFFA-ECA0-D47B-5636-3345222D78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7" y="2689"/>
                <a:ext cx="30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935" name="Rectangle 121">
                <a:extLst>
                  <a:ext uri="{FF2B5EF4-FFF2-40B4-BE49-F238E27FC236}">
                    <a16:creationId xmlns:a16="http://schemas.microsoft.com/office/drawing/2014/main" id="{39EA1920-9952-7ECB-00F3-0949730EA2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7" y="2689"/>
                <a:ext cx="30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936" name="Rectangle 122">
                <a:extLst>
                  <a:ext uri="{FF2B5EF4-FFF2-40B4-BE49-F238E27FC236}">
                    <a16:creationId xmlns:a16="http://schemas.microsoft.com/office/drawing/2014/main" id="{47D03A68-DF74-18F5-BBB0-05A20F9277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4" y="2689"/>
                <a:ext cx="3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937" name="Rectangle 123">
                <a:extLst>
                  <a:ext uri="{FF2B5EF4-FFF2-40B4-BE49-F238E27FC236}">
                    <a16:creationId xmlns:a16="http://schemas.microsoft.com/office/drawing/2014/main" id="{05BCD121-009F-E35A-1F4F-8B72C0DFF0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4" y="2689"/>
                <a:ext cx="3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938" name="Rectangle 124">
                <a:extLst>
                  <a:ext uri="{FF2B5EF4-FFF2-40B4-BE49-F238E27FC236}">
                    <a16:creationId xmlns:a16="http://schemas.microsoft.com/office/drawing/2014/main" id="{238EFF77-FC86-2EE7-DF0D-D25986E20F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2" y="2689"/>
                <a:ext cx="3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939" name="Rectangle 125">
                <a:extLst>
                  <a:ext uri="{FF2B5EF4-FFF2-40B4-BE49-F238E27FC236}">
                    <a16:creationId xmlns:a16="http://schemas.microsoft.com/office/drawing/2014/main" id="{0535B2B5-5A92-FB04-BF0A-AE418E8A2D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2" y="2689"/>
                <a:ext cx="3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940" name="Rectangle 126">
                <a:extLst>
                  <a:ext uri="{FF2B5EF4-FFF2-40B4-BE49-F238E27FC236}">
                    <a16:creationId xmlns:a16="http://schemas.microsoft.com/office/drawing/2014/main" id="{C0F3FAEB-F6D1-ADA6-C566-9FEEC1BE85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0" y="2689"/>
                <a:ext cx="3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941" name="Rectangle 127">
                <a:extLst>
                  <a:ext uri="{FF2B5EF4-FFF2-40B4-BE49-F238E27FC236}">
                    <a16:creationId xmlns:a16="http://schemas.microsoft.com/office/drawing/2014/main" id="{AF3718B4-AFC7-2797-CAF4-98853EE1CC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0" y="2689"/>
                <a:ext cx="3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942" name="Rectangle 128">
                <a:extLst>
                  <a:ext uri="{FF2B5EF4-FFF2-40B4-BE49-F238E27FC236}">
                    <a16:creationId xmlns:a16="http://schemas.microsoft.com/office/drawing/2014/main" id="{A0DFF7AB-E3C6-6FB7-BB1F-7D005E009A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8" y="2689"/>
                <a:ext cx="3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943" name="Rectangle 129">
                <a:extLst>
                  <a:ext uri="{FF2B5EF4-FFF2-40B4-BE49-F238E27FC236}">
                    <a16:creationId xmlns:a16="http://schemas.microsoft.com/office/drawing/2014/main" id="{5157EF2D-F94E-E713-6708-BF3717CB0B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8" y="2689"/>
                <a:ext cx="13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944" name="Rectangle 130">
                <a:extLst>
                  <a:ext uri="{FF2B5EF4-FFF2-40B4-BE49-F238E27FC236}">
                    <a16:creationId xmlns:a16="http://schemas.microsoft.com/office/drawing/2014/main" id="{F7536B41-4A07-79DC-BD6E-F050AED271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1" y="1497"/>
                <a:ext cx="6" cy="142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2945" name="Freeform 131">
                <a:extLst>
                  <a:ext uri="{FF2B5EF4-FFF2-40B4-BE49-F238E27FC236}">
                    <a16:creationId xmlns:a16="http://schemas.microsoft.com/office/drawing/2014/main" id="{242AC477-3968-8307-8169-EAC56B1ADF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4" y="2891"/>
                <a:ext cx="39" cy="55"/>
              </a:xfrm>
              <a:custGeom>
                <a:avLst/>
                <a:gdLst>
                  <a:gd name="T0" fmla="*/ 19 w 39"/>
                  <a:gd name="T1" fmla="*/ 55 h 55"/>
                  <a:gd name="T2" fmla="*/ 39 w 39"/>
                  <a:gd name="T3" fmla="*/ 0 h 55"/>
                  <a:gd name="T4" fmla="*/ 39 w 39"/>
                  <a:gd name="T5" fmla="*/ 0 h 55"/>
                  <a:gd name="T6" fmla="*/ 37 w 39"/>
                  <a:gd name="T7" fmla="*/ 0 h 55"/>
                  <a:gd name="T8" fmla="*/ 37 w 39"/>
                  <a:gd name="T9" fmla="*/ 0 h 55"/>
                  <a:gd name="T10" fmla="*/ 35 w 39"/>
                  <a:gd name="T11" fmla="*/ 2 h 55"/>
                  <a:gd name="T12" fmla="*/ 35 w 39"/>
                  <a:gd name="T13" fmla="*/ 2 h 55"/>
                  <a:gd name="T14" fmla="*/ 33 w 39"/>
                  <a:gd name="T15" fmla="*/ 2 h 55"/>
                  <a:gd name="T16" fmla="*/ 31 w 39"/>
                  <a:gd name="T17" fmla="*/ 2 h 55"/>
                  <a:gd name="T18" fmla="*/ 31 w 39"/>
                  <a:gd name="T19" fmla="*/ 4 h 55"/>
                  <a:gd name="T20" fmla="*/ 29 w 39"/>
                  <a:gd name="T21" fmla="*/ 4 h 55"/>
                  <a:gd name="T22" fmla="*/ 29 w 39"/>
                  <a:gd name="T23" fmla="*/ 4 h 55"/>
                  <a:gd name="T24" fmla="*/ 27 w 39"/>
                  <a:gd name="T25" fmla="*/ 4 h 55"/>
                  <a:gd name="T26" fmla="*/ 25 w 39"/>
                  <a:gd name="T27" fmla="*/ 4 h 55"/>
                  <a:gd name="T28" fmla="*/ 25 w 39"/>
                  <a:gd name="T29" fmla="*/ 4 h 55"/>
                  <a:gd name="T30" fmla="*/ 23 w 39"/>
                  <a:gd name="T31" fmla="*/ 5 h 55"/>
                  <a:gd name="T32" fmla="*/ 23 w 39"/>
                  <a:gd name="T33" fmla="*/ 5 h 55"/>
                  <a:gd name="T34" fmla="*/ 21 w 39"/>
                  <a:gd name="T35" fmla="*/ 5 h 55"/>
                  <a:gd name="T36" fmla="*/ 19 w 39"/>
                  <a:gd name="T37" fmla="*/ 5 h 55"/>
                  <a:gd name="T38" fmla="*/ 19 w 39"/>
                  <a:gd name="T39" fmla="*/ 5 h 55"/>
                  <a:gd name="T40" fmla="*/ 17 w 39"/>
                  <a:gd name="T41" fmla="*/ 5 h 55"/>
                  <a:gd name="T42" fmla="*/ 16 w 39"/>
                  <a:gd name="T43" fmla="*/ 5 h 55"/>
                  <a:gd name="T44" fmla="*/ 16 w 39"/>
                  <a:gd name="T45" fmla="*/ 4 h 55"/>
                  <a:gd name="T46" fmla="*/ 14 w 39"/>
                  <a:gd name="T47" fmla="*/ 4 h 55"/>
                  <a:gd name="T48" fmla="*/ 14 w 39"/>
                  <a:gd name="T49" fmla="*/ 4 h 55"/>
                  <a:gd name="T50" fmla="*/ 12 w 39"/>
                  <a:gd name="T51" fmla="*/ 4 h 55"/>
                  <a:gd name="T52" fmla="*/ 10 w 39"/>
                  <a:gd name="T53" fmla="*/ 4 h 55"/>
                  <a:gd name="T54" fmla="*/ 10 w 39"/>
                  <a:gd name="T55" fmla="*/ 4 h 55"/>
                  <a:gd name="T56" fmla="*/ 8 w 39"/>
                  <a:gd name="T57" fmla="*/ 2 h 55"/>
                  <a:gd name="T58" fmla="*/ 8 w 39"/>
                  <a:gd name="T59" fmla="*/ 2 h 55"/>
                  <a:gd name="T60" fmla="*/ 6 w 39"/>
                  <a:gd name="T61" fmla="*/ 2 h 55"/>
                  <a:gd name="T62" fmla="*/ 4 w 39"/>
                  <a:gd name="T63" fmla="*/ 2 h 55"/>
                  <a:gd name="T64" fmla="*/ 4 w 39"/>
                  <a:gd name="T65" fmla="*/ 0 h 55"/>
                  <a:gd name="T66" fmla="*/ 2 w 39"/>
                  <a:gd name="T67" fmla="*/ 0 h 55"/>
                  <a:gd name="T68" fmla="*/ 0 w 39"/>
                  <a:gd name="T69" fmla="*/ 0 h 55"/>
                  <a:gd name="T70" fmla="*/ 19 w 39"/>
                  <a:gd name="T71" fmla="*/ 55 h 55"/>
                  <a:gd name="T72" fmla="*/ 19 w 39"/>
                  <a:gd name="T73" fmla="*/ 55 h 5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9"/>
                  <a:gd name="T112" fmla="*/ 0 h 55"/>
                  <a:gd name="T113" fmla="*/ 39 w 39"/>
                  <a:gd name="T114" fmla="*/ 55 h 5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9" h="55">
                    <a:moveTo>
                      <a:pt x="19" y="55"/>
                    </a:moveTo>
                    <a:lnTo>
                      <a:pt x="39" y="0"/>
                    </a:lnTo>
                    <a:lnTo>
                      <a:pt x="37" y="0"/>
                    </a:lnTo>
                    <a:lnTo>
                      <a:pt x="35" y="2"/>
                    </a:lnTo>
                    <a:lnTo>
                      <a:pt x="33" y="2"/>
                    </a:lnTo>
                    <a:lnTo>
                      <a:pt x="31" y="2"/>
                    </a:lnTo>
                    <a:lnTo>
                      <a:pt x="31" y="4"/>
                    </a:lnTo>
                    <a:lnTo>
                      <a:pt x="29" y="4"/>
                    </a:lnTo>
                    <a:lnTo>
                      <a:pt x="27" y="4"/>
                    </a:lnTo>
                    <a:lnTo>
                      <a:pt x="25" y="4"/>
                    </a:lnTo>
                    <a:lnTo>
                      <a:pt x="23" y="5"/>
                    </a:lnTo>
                    <a:lnTo>
                      <a:pt x="21" y="5"/>
                    </a:lnTo>
                    <a:lnTo>
                      <a:pt x="19" y="5"/>
                    </a:lnTo>
                    <a:lnTo>
                      <a:pt x="17" y="5"/>
                    </a:lnTo>
                    <a:lnTo>
                      <a:pt x="16" y="5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19" y="5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946" name="Freeform 132">
                <a:extLst>
                  <a:ext uri="{FF2B5EF4-FFF2-40B4-BE49-F238E27FC236}">
                    <a16:creationId xmlns:a16="http://schemas.microsoft.com/office/drawing/2014/main" id="{82F3F283-6457-5CC9-47E7-CD6BEFA9B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2" y="1493"/>
                <a:ext cx="1143" cy="637"/>
              </a:xfrm>
              <a:custGeom>
                <a:avLst/>
                <a:gdLst>
                  <a:gd name="T0" fmla="*/ 2 w 1143"/>
                  <a:gd name="T1" fmla="*/ 637 h 637"/>
                  <a:gd name="T2" fmla="*/ 1143 w 1143"/>
                  <a:gd name="T3" fmla="*/ 6 h 637"/>
                  <a:gd name="T4" fmla="*/ 1139 w 1143"/>
                  <a:gd name="T5" fmla="*/ 0 h 637"/>
                  <a:gd name="T6" fmla="*/ 0 w 1143"/>
                  <a:gd name="T7" fmla="*/ 632 h 637"/>
                  <a:gd name="T8" fmla="*/ 2 w 1143"/>
                  <a:gd name="T9" fmla="*/ 637 h 6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43"/>
                  <a:gd name="T16" fmla="*/ 0 h 637"/>
                  <a:gd name="T17" fmla="*/ 1143 w 1143"/>
                  <a:gd name="T18" fmla="*/ 637 h 6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43" h="637">
                    <a:moveTo>
                      <a:pt x="2" y="637"/>
                    </a:moveTo>
                    <a:lnTo>
                      <a:pt x="1143" y="6"/>
                    </a:lnTo>
                    <a:lnTo>
                      <a:pt x="1139" y="0"/>
                    </a:lnTo>
                    <a:lnTo>
                      <a:pt x="0" y="632"/>
                    </a:lnTo>
                    <a:lnTo>
                      <a:pt x="2" y="63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947" name="Freeform 133">
                <a:extLst>
                  <a:ext uri="{FF2B5EF4-FFF2-40B4-BE49-F238E27FC236}">
                    <a16:creationId xmlns:a16="http://schemas.microsoft.com/office/drawing/2014/main" id="{55B37E82-24C2-AB39-57F6-89B852266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9" y="2098"/>
                <a:ext cx="57" cy="44"/>
              </a:xfrm>
              <a:custGeom>
                <a:avLst/>
                <a:gdLst>
                  <a:gd name="T0" fmla="*/ 0 w 57"/>
                  <a:gd name="T1" fmla="*/ 44 h 44"/>
                  <a:gd name="T2" fmla="*/ 57 w 57"/>
                  <a:gd name="T3" fmla="*/ 32 h 44"/>
                  <a:gd name="T4" fmla="*/ 57 w 57"/>
                  <a:gd name="T5" fmla="*/ 32 h 44"/>
                  <a:gd name="T6" fmla="*/ 55 w 57"/>
                  <a:gd name="T7" fmla="*/ 32 h 44"/>
                  <a:gd name="T8" fmla="*/ 55 w 57"/>
                  <a:gd name="T9" fmla="*/ 30 h 44"/>
                  <a:gd name="T10" fmla="*/ 53 w 57"/>
                  <a:gd name="T11" fmla="*/ 30 h 44"/>
                  <a:gd name="T12" fmla="*/ 53 w 57"/>
                  <a:gd name="T13" fmla="*/ 30 h 44"/>
                  <a:gd name="T14" fmla="*/ 51 w 57"/>
                  <a:gd name="T15" fmla="*/ 28 h 44"/>
                  <a:gd name="T16" fmla="*/ 51 w 57"/>
                  <a:gd name="T17" fmla="*/ 28 h 44"/>
                  <a:gd name="T18" fmla="*/ 49 w 57"/>
                  <a:gd name="T19" fmla="*/ 27 h 44"/>
                  <a:gd name="T20" fmla="*/ 49 w 57"/>
                  <a:gd name="T21" fmla="*/ 27 h 44"/>
                  <a:gd name="T22" fmla="*/ 48 w 57"/>
                  <a:gd name="T23" fmla="*/ 25 h 44"/>
                  <a:gd name="T24" fmla="*/ 48 w 57"/>
                  <a:gd name="T25" fmla="*/ 25 h 44"/>
                  <a:gd name="T26" fmla="*/ 46 w 57"/>
                  <a:gd name="T27" fmla="*/ 25 h 44"/>
                  <a:gd name="T28" fmla="*/ 46 w 57"/>
                  <a:gd name="T29" fmla="*/ 23 h 44"/>
                  <a:gd name="T30" fmla="*/ 44 w 57"/>
                  <a:gd name="T31" fmla="*/ 23 h 44"/>
                  <a:gd name="T32" fmla="*/ 44 w 57"/>
                  <a:gd name="T33" fmla="*/ 21 h 44"/>
                  <a:gd name="T34" fmla="*/ 44 w 57"/>
                  <a:gd name="T35" fmla="*/ 21 h 44"/>
                  <a:gd name="T36" fmla="*/ 42 w 57"/>
                  <a:gd name="T37" fmla="*/ 19 h 44"/>
                  <a:gd name="T38" fmla="*/ 42 w 57"/>
                  <a:gd name="T39" fmla="*/ 17 h 44"/>
                  <a:gd name="T40" fmla="*/ 42 w 57"/>
                  <a:gd name="T41" fmla="*/ 17 h 44"/>
                  <a:gd name="T42" fmla="*/ 42 w 57"/>
                  <a:gd name="T43" fmla="*/ 15 h 44"/>
                  <a:gd name="T44" fmla="*/ 40 w 57"/>
                  <a:gd name="T45" fmla="*/ 15 h 44"/>
                  <a:gd name="T46" fmla="*/ 40 w 57"/>
                  <a:gd name="T47" fmla="*/ 13 h 44"/>
                  <a:gd name="T48" fmla="*/ 40 w 57"/>
                  <a:gd name="T49" fmla="*/ 13 h 44"/>
                  <a:gd name="T50" fmla="*/ 40 w 57"/>
                  <a:gd name="T51" fmla="*/ 11 h 44"/>
                  <a:gd name="T52" fmla="*/ 40 w 57"/>
                  <a:gd name="T53" fmla="*/ 9 h 44"/>
                  <a:gd name="T54" fmla="*/ 40 w 57"/>
                  <a:gd name="T55" fmla="*/ 9 h 44"/>
                  <a:gd name="T56" fmla="*/ 40 w 57"/>
                  <a:gd name="T57" fmla="*/ 7 h 44"/>
                  <a:gd name="T58" fmla="*/ 40 w 57"/>
                  <a:gd name="T59" fmla="*/ 5 h 44"/>
                  <a:gd name="T60" fmla="*/ 38 w 57"/>
                  <a:gd name="T61" fmla="*/ 5 h 44"/>
                  <a:gd name="T62" fmla="*/ 38 w 57"/>
                  <a:gd name="T63" fmla="*/ 4 h 44"/>
                  <a:gd name="T64" fmla="*/ 38 w 57"/>
                  <a:gd name="T65" fmla="*/ 2 h 44"/>
                  <a:gd name="T66" fmla="*/ 38 w 57"/>
                  <a:gd name="T67" fmla="*/ 2 h 44"/>
                  <a:gd name="T68" fmla="*/ 38 w 57"/>
                  <a:gd name="T69" fmla="*/ 0 h 44"/>
                  <a:gd name="T70" fmla="*/ 0 w 57"/>
                  <a:gd name="T71" fmla="*/ 44 h 44"/>
                  <a:gd name="T72" fmla="*/ 0 w 57"/>
                  <a:gd name="T73" fmla="*/ 44 h 4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57"/>
                  <a:gd name="T112" fmla="*/ 0 h 44"/>
                  <a:gd name="T113" fmla="*/ 57 w 57"/>
                  <a:gd name="T114" fmla="*/ 44 h 4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57" h="44">
                    <a:moveTo>
                      <a:pt x="0" y="44"/>
                    </a:moveTo>
                    <a:lnTo>
                      <a:pt x="57" y="32"/>
                    </a:lnTo>
                    <a:lnTo>
                      <a:pt x="55" y="32"/>
                    </a:lnTo>
                    <a:lnTo>
                      <a:pt x="55" y="30"/>
                    </a:lnTo>
                    <a:lnTo>
                      <a:pt x="53" y="30"/>
                    </a:lnTo>
                    <a:lnTo>
                      <a:pt x="51" y="28"/>
                    </a:lnTo>
                    <a:lnTo>
                      <a:pt x="49" y="27"/>
                    </a:lnTo>
                    <a:lnTo>
                      <a:pt x="48" y="25"/>
                    </a:lnTo>
                    <a:lnTo>
                      <a:pt x="46" y="25"/>
                    </a:lnTo>
                    <a:lnTo>
                      <a:pt x="46" y="23"/>
                    </a:lnTo>
                    <a:lnTo>
                      <a:pt x="44" y="23"/>
                    </a:lnTo>
                    <a:lnTo>
                      <a:pt x="44" y="21"/>
                    </a:lnTo>
                    <a:lnTo>
                      <a:pt x="42" y="19"/>
                    </a:lnTo>
                    <a:lnTo>
                      <a:pt x="42" y="17"/>
                    </a:lnTo>
                    <a:lnTo>
                      <a:pt x="42" y="15"/>
                    </a:lnTo>
                    <a:lnTo>
                      <a:pt x="40" y="15"/>
                    </a:lnTo>
                    <a:lnTo>
                      <a:pt x="40" y="13"/>
                    </a:lnTo>
                    <a:lnTo>
                      <a:pt x="40" y="11"/>
                    </a:lnTo>
                    <a:lnTo>
                      <a:pt x="40" y="9"/>
                    </a:lnTo>
                    <a:lnTo>
                      <a:pt x="40" y="7"/>
                    </a:lnTo>
                    <a:lnTo>
                      <a:pt x="40" y="5"/>
                    </a:lnTo>
                    <a:lnTo>
                      <a:pt x="38" y="5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38" y="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948" name="Freeform 134">
                <a:extLst>
                  <a:ext uri="{FF2B5EF4-FFF2-40B4-BE49-F238E27FC236}">
                    <a16:creationId xmlns:a16="http://schemas.microsoft.com/office/drawing/2014/main" id="{3086B224-BEC5-1B03-9297-B76D1B5FC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5" y="2084"/>
                <a:ext cx="1070" cy="597"/>
              </a:xfrm>
              <a:custGeom>
                <a:avLst/>
                <a:gdLst>
                  <a:gd name="T0" fmla="*/ 3 w 1070"/>
                  <a:gd name="T1" fmla="*/ 597 h 597"/>
                  <a:gd name="T2" fmla="*/ 1070 w 1070"/>
                  <a:gd name="T3" fmla="*/ 6 h 597"/>
                  <a:gd name="T4" fmla="*/ 1066 w 1070"/>
                  <a:gd name="T5" fmla="*/ 0 h 597"/>
                  <a:gd name="T6" fmla="*/ 0 w 1070"/>
                  <a:gd name="T7" fmla="*/ 592 h 597"/>
                  <a:gd name="T8" fmla="*/ 3 w 1070"/>
                  <a:gd name="T9" fmla="*/ 597 h 5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70"/>
                  <a:gd name="T16" fmla="*/ 0 h 597"/>
                  <a:gd name="T17" fmla="*/ 1070 w 1070"/>
                  <a:gd name="T18" fmla="*/ 597 h 59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70" h="597">
                    <a:moveTo>
                      <a:pt x="3" y="597"/>
                    </a:moveTo>
                    <a:lnTo>
                      <a:pt x="1070" y="6"/>
                    </a:lnTo>
                    <a:lnTo>
                      <a:pt x="1066" y="0"/>
                    </a:lnTo>
                    <a:lnTo>
                      <a:pt x="0" y="592"/>
                    </a:lnTo>
                    <a:lnTo>
                      <a:pt x="3" y="59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949" name="Freeform 135">
                <a:extLst>
                  <a:ext uri="{FF2B5EF4-FFF2-40B4-BE49-F238E27FC236}">
                    <a16:creationId xmlns:a16="http://schemas.microsoft.com/office/drawing/2014/main" id="{8AB06FB8-BEAD-C2C3-A622-1F5294522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2" y="2649"/>
                <a:ext cx="59" cy="44"/>
              </a:xfrm>
              <a:custGeom>
                <a:avLst/>
                <a:gdLst>
                  <a:gd name="T0" fmla="*/ 0 w 59"/>
                  <a:gd name="T1" fmla="*/ 44 h 44"/>
                  <a:gd name="T2" fmla="*/ 59 w 59"/>
                  <a:gd name="T3" fmla="*/ 32 h 44"/>
                  <a:gd name="T4" fmla="*/ 59 w 59"/>
                  <a:gd name="T5" fmla="*/ 32 h 44"/>
                  <a:gd name="T6" fmla="*/ 57 w 59"/>
                  <a:gd name="T7" fmla="*/ 32 h 44"/>
                  <a:gd name="T8" fmla="*/ 57 w 59"/>
                  <a:gd name="T9" fmla="*/ 30 h 44"/>
                  <a:gd name="T10" fmla="*/ 55 w 59"/>
                  <a:gd name="T11" fmla="*/ 30 h 44"/>
                  <a:gd name="T12" fmla="*/ 53 w 59"/>
                  <a:gd name="T13" fmla="*/ 29 h 44"/>
                  <a:gd name="T14" fmla="*/ 53 w 59"/>
                  <a:gd name="T15" fmla="*/ 29 h 44"/>
                  <a:gd name="T16" fmla="*/ 51 w 59"/>
                  <a:gd name="T17" fmla="*/ 29 h 44"/>
                  <a:gd name="T18" fmla="*/ 51 w 59"/>
                  <a:gd name="T19" fmla="*/ 27 h 44"/>
                  <a:gd name="T20" fmla="*/ 49 w 59"/>
                  <a:gd name="T21" fmla="*/ 27 h 44"/>
                  <a:gd name="T22" fmla="*/ 49 w 59"/>
                  <a:gd name="T23" fmla="*/ 25 h 44"/>
                  <a:gd name="T24" fmla="*/ 47 w 59"/>
                  <a:gd name="T25" fmla="*/ 25 h 44"/>
                  <a:gd name="T26" fmla="*/ 47 w 59"/>
                  <a:gd name="T27" fmla="*/ 23 h 44"/>
                  <a:gd name="T28" fmla="*/ 47 w 59"/>
                  <a:gd name="T29" fmla="*/ 23 h 44"/>
                  <a:gd name="T30" fmla="*/ 46 w 59"/>
                  <a:gd name="T31" fmla="*/ 21 h 44"/>
                  <a:gd name="T32" fmla="*/ 46 w 59"/>
                  <a:gd name="T33" fmla="*/ 21 h 44"/>
                  <a:gd name="T34" fmla="*/ 46 w 59"/>
                  <a:gd name="T35" fmla="*/ 19 h 44"/>
                  <a:gd name="T36" fmla="*/ 44 w 59"/>
                  <a:gd name="T37" fmla="*/ 19 h 44"/>
                  <a:gd name="T38" fmla="*/ 44 w 59"/>
                  <a:gd name="T39" fmla="*/ 17 h 44"/>
                  <a:gd name="T40" fmla="*/ 44 w 59"/>
                  <a:gd name="T41" fmla="*/ 17 h 44"/>
                  <a:gd name="T42" fmla="*/ 42 w 59"/>
                  <a:gd name="T43" fmla="*/ 15 h 44"/>
                  <a:gd name="T44" fmla="*/ 42 w 59"/>
                  <a:gd name="T45" fmla="*/ 15 h 44"/>
                  <a:gd name="T46" fmla="*/ 42 w 59"/>
                  <a:gd name="T47" fmla="*/ 13 h 44"/>
                  <a:gd name="T48" fmla="*/ 42 w 59"/>
                  <a:gd name="T49" fmla="*/ 11 h 44"/>
                  <a:gd name="T50" fmla="*/ 42 w 59"/>
                  <a:gd name="T51" fmla="*/ 11 h 44"/>
                  <a:gd name="T52" fmla="*/ 42 w 59"/>
                  <a:gd name="T53" fmla="*/ 9 h 44"/>
                  <a:gd name="T54" fmla="*/ 40 w 59"/>
                  <a:gd name="T55" fmla="*/ 9 h 44"/>
                  <a:gd name="T56" fmla="*/ 40 w 59"/>
                  <a:gd name="T57" fmla="*/ 7 h 44"/>
                  <a:gd name="T58" fmla="*/ 40 w 59"/>
                  <a:gd name="T59" fmla="*/ 6 h 44"/>
                  <a:gd name="T60" fmla="*/ 40 w 59"/>
                  <a:gd name="T61" fmla="*/ 6 h 44"/>
                  <a:gd name="T62" fmla="*/ 40 w 59"/>
                  <a:gd name="T63" fmla="*/ 4 h 44"/>
                  <a:gd name="T64" fmla="*/ 40 w 59"/>
                  <a:gd name="T65" fmla="*/ 2 h 44"/>
                  <a:gd name="T66" fmla="*/ 40 w 59"/>
                  <a:gd name="T67" fmla="*/ 0 h 44"/>
                  <a:gd name="T68" fmla="*/ 40 w 59"/>
                  <a:gd name="T69" fmla="*/ 0 h 44"/>
                  <a:gd name="T70" fmla="*/ 0 w 59"/>
                  <a:gd name="T71" fmla="*/ 44 h 44"/>
                  <a:gd name="T72" fmla="*/ 0 w 59"/>
                  <a:gd name="T73" fmla="*/ 44 h 4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59"/>
                  <a:gd name="T112" fmla="*/ 0 h 44"/>
                  <a:gd name="T113" fmla="*/ 59 w 59"/>
                  <a:gd name="T114" fmla="*/ 44 h 4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59" h="44">
                    <a:moveTo>
                      <a:pt x="0" y="44"/>
                    </a:moveTo>
                    <a:lnTo>
                      <a:pt x="59" y="32"/>
                    </a:lnTo>
                    <a:lnTo>
                      <a:pt x="57" y="32"/>
                    </a:lnTo>
                    <a:lnTo>
                      <a:pt x="57" y="30"/>
                    </a:lnTo>
                    <a:lnTo>
                      <a:pt x="55" y="30"/>
                    </a:lnTo>
                    <a:lnTo>
                      <a:pt x="53" y="29"/>
                    </a:lnTo>
                    <a:lnTo>
                      <a:pt x="51" y="29"/>
                    </a:lnTo>
                    <a:lnTo>
                      <a:pt x="51" y="27"/>
                    </a:lnTo>
                    <a:lnTo>
                      <a:pt x="49" y="27"/>
                    </a:lnTo>
                    <a:lnTo>
                      <a:pt x="49" y="25"/>
                    </a:lnTo>
                    <a:lnTo>
                      <a:pt x="47" y="25"/>
                    </a:lnTo>
                    <a:lnTo>
                      <a:pt x="47" y="23"/>
                    </a:lnTo>
                    <a:lnTo>
                      <a:pt x="46" y="21"/>
                    </a:lnTo>
                    <a:lnTo>
                      <a:pt x="46" y="19"/>
                    </a:lnTo>
                    <a:lnTo>
                      <a:pt x="44" y="19"/>
                    </a:lnTo>
                    <a:lnTo>
                      <a:pt x="44" y="17"/>
                    </a:lnTo>
                    <a:lnTo>
                      <a:pt x="42" y="15"/>
                    </a:lnTo>
                    <a:lnTo>
                      <a:pt x="42" y="13"/>
                    </a:lnTo>
                    <a:lnTo>
                      <a:pt x="42" y="11"/>
                    </a:lnTo>
                    <a:lnTo>
                      <a:pt x="42" y="9"/>
                    </a:lnTo>
                    <a:lnTo>
                      <a:pt x="40" y="9"/>
                    </a:lnTo>
                    <a:lnTo>
                      <a:pt x="40" y="7"/>
                    </a:lnTo>
                    <a:lnTo>
                      <a:pt x="40" y="6"/>
                    </a:lnTo>
                    <a:lnTo>
                      <a:pt x="40" y="4"/>
                    </a:lnTo>
                    <a:lnTo>
                      <a:pt x="40" y="2"/>
                    </a:lnTo>
                    <a:lnTo>
                      <a:pt x="40" y="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950" name="Freeform 136">
                <a:extLst>
                  <a:ext uri="{FF2B5EF4-FFF2-40B4-BE49-F238E27FC236}">
                    <a16:creationId xmlns:a16="http://schemas.microsoft.com/office/drawing/2014/main" id="{EB69AE36-5EA2-6361-BD87-2312F5E36F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2196"/>
                <a:ext cx="28" cy="19"/>
              </a:xfrm>
              <a:custGeom>
                <a:avLst/>
                <a:gdLst>
                  <a:gd name="T0" fmla="*/ 2 w 28"/>
                  <a:gd name="T1" fmla="*/ 19 h 19"/>
                  <a:gd name="T2" fmla="*/ 0 w 28"/>
                  <a:gd name="T3" fmla="*/ 13 h 19"/>
                  <a:gd name="T4" fmla="*/ 27 w 28"/>
                  <a:gd name="T5" fmla="*/ 0 h 19"/>
                  <a:gd name="T6" fmla="*/ 28 w 28"/>
                  <a:gd name="T7" fmla="*/ 3 h 19"/>
                  <a:gd name="T8" fmla="*/ 2 w 28"/>
                  <a:gd name="T9" fmla="*/ 19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9"/>
                  <a:gd name="T17" fmla="*/ 28 w 28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9">
                    <a:moveTo>
                      <a:pt x="2" y="19"/>
                    </a:moveTo>
                    <a:lnTo>
                      <a:pt x="0" y="13"/>
                    </a:lnTo>
                    <a:lnTo>
                      <a:pt x="27" y="0"/>
                    </a:lnTo>
                    <a:lnTo>
                      <a:pt x="28" y="3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951" name="Freeform 137">
                <a:extLst>
                  <a:ext uri="{FF2B5EF4-FFF2-40B4-BE49-F238E27FC236}">
                    <a16:creationId xmlns:a16="http://schemas.microsoft.com/office/drawing/2014/main" id="{507AB6ED-0B48-0A29-7416-786DDE039E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1" y="2219"/>
                <a:ext cx="30" cy="19"/>
              </a:xfrm>
              <a:custGeom>
                <a:avLst/>
                <a:gdLst>
                  <a:gd name="T0" fmla="*/ 3 w 30"/>
                  <a:gd name="T1" fmla="*/ 19 h 19"/>
                  <a:gd name="T2" fmla="*/ 0 w 30"/>
                  <a:gd name="T3" fmla="*/ 15 h 19"/>
                  <a:gd name="T4" fmla="*/ 26 w 30"/>
                  <a:gd name="T5" fmla="*/ 0 h 19"/>
                  <a:gd name="T6" fmla="*/ 30 w 30"/>
                  <a:gd name="T7" fmla="*/ 5 h 19"/>
                  <a:gd name="T8" fmla="*/ 3 w 30"/>
                  <a:gd name="T9" fmla="*/ 19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"/>
                  <a:gd name="T16" fmla="*/ 0 h 19"/>
                  <a:gd name="T17" fmla="*/ 30 w 30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" h="19">
                    <a:moveTo>
                      <a:pt x="3" y="19"/>
                    </a:moveTo>
                    <a:lnTo>
                      <a:pt x="0" y="15"/>
                    </a:lnTo>
                    <a:lnTo>
                      <a:pt x="26" y="0"/>
                    </a:lnTo>
                    <a:lnTo>
                      <a:pt x="30" y="5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952" name="Freeform 138">
                <a:extLst>
                  <a:ext uri="{FF2B5EF4-FFF2-40B4-BE49-F238E27FC236}">
                    <a16:creationId xmlns:a16="http://schemas.microsoft.com/office/drawing/2014/main" id="{BDD1554F-7638-2FDF-3E47-8C2669A37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8" y="2242"/>
                <a:ext cx="29" cy="21"/>
              </a:xfrm>
              <a:custGeom>
                <a:avLst/>
                <a:gdLst>
                  <a:gd name="T0" fmla="*/ 2 w 29"/>
                  <a:gd name="T1" fmla="*/ 21 h 21"/>
                  <a:gd name="T2" fmla="*/ 0 w 29"/>
                  <a:gd name="T3" fmla="*/ 15 h 21"/>
                  <a:gd name="T4" fmla="*/ 27 w 29"/>
                  <a:gd name="T5" fmla="*/ 0 h 21"/>
                  <a:gd name="T6" fmla="*/ 29 w 29"/>
                  <a:gd name="T7" fmla="*/ 5 h 21"/>
                  <a:gd name="T8" fmla="*/ 2 w 29"/>
                  <a:gd name="T9" fmla="*/ 21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1"/>
                  <a:gd name="T17" fmla="*/ 29 w 29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1">
                    <a:moveTo>
                      <a:pt x="2" y="21"/>
                    </a:moveTo>
                    <a:lnTo>
                      <a:pt x="0" y="15"/>
                    </a:lnTo>
                    <a:lnTo>
                      <a:pt x="27" y="0"/>
                    </a:lnTo>
                    <a:lnTo>
                      <a:pt x="29" y="5"/>
                    </a:lnTo>
                    <a:lnTo>
                      <a:pt x="2" y="2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953" name="Freeform 139">
                <a:extLst>
                  <a:ext uri="{FF2B5EF4-FFF2-40B4-BE49-F238E27FC236}">
                    <a16:creationId xmlns:a16="http://schemas.microsoft.com/office/drawing/2014/main" id="{419156BB-5C00-ED86-47CA-BC9E12B3A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6" y="2267"/>
                <a:ext cx="29" cy="19"/>
              </a:xfrm>
              <a:custGeom>
                <a:avLst/>
                <a:gdLst>
                  <a:gd name="T0" fmla="*/ 2 w 29"/>
                  <a:gd name="T1" fmla="*/ 19 h 19"/>
                  <a:gd name="T2" fmla="*/ 0 w 29"/>
                  <a:gd name="T3" fmla="*/ 13 h 19"/>
                  <a:gd name="T4" fmla="*/ 27 w 29"/>
                  <a:gd name="T5" fmla="*/ 0 h 19"/>
                  <a:gd name="T6" fmla="*/ 29 w 29"/>
                  <a:gd name="T7" fmla="*/ 3 h 19"/>
                  <a:gd name="T8" fmla="*/ 2 w 29"/>
                  <a:gd name="T9" fmla="*/ 19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19"/>
                  <a:gd name="T17" fmla="*/ 29 w 29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19">
                    <a:moveTo>
                      <a:pt x="2" y="19"/>
                    </a:moveTo>
                    <a:lnTo>
                      <a:pt x="0" y="13"/>
                    </a:lnTo>
                    <a:lnTo>
                      <a:pt x="27" y="0"/>
                    </a:lnTo>
                    <a:lnTo>
                      <a:pt x="29" y="3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954" name="Freeform 140">
                <a:extLst>
                  <a:ext uri="{FF2B5EF4-FFF2-40B4-BE49-F238E27FC236}">
                    <a16:creationId xmlns:a16="http://schemas.microsoft.com/office/drawing/2014/main" id="{D9D2F448-1D1E-B994-2F9A-1F20EB9B16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2" y="2290"/>
                <a:ext cx="31" cy="21"/>
              </a:xfrm>
              <a:custGeom>
                <a:avLst/>
                <a:gdLst>
                  <a:gd name="T0" fmla="*/ 4 w 31"/>
                  <a:gd name="T1" fmla="*/ 21 h 21"/>
                  <a:gd name="T2" fmla="*/ 0 w 31"/>
                  <a:gd name="T3" fmla="*/ 15 h 21"/>
                  <a:gd name="T4" fmla="*/ 27 w 31"/>
                  <a:gd name="T5" fmla="*/ 0 h 21"/>
                  <a:gd name="T6" fmla="*/ 31 w 31"/>
                  <a:gd name="T7" fmla="*/ 5 h 21"/>
                  <a:gd name="T8" fmla="*/ 4 w 31"/>
                  <a:gd name="T9" fmla="*/ 21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21"/>
                  <a:gd name="T17" fmla="*/ 31 w 31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21">
                    <a:moveTo>
                      <a:pt x="4" y="21"/>
                    </a:moveTo>
                    <a:lnTo>
                      <a:pt x="0" y="15"/>
                    </a:lnTo>
                    <a:lnTo>
                      <a:pt x="27" y="0"/>
                    </a:lnTo>
                    <a:lnTo>
                      <a:pt x="31" y="5"/>
                    </a:lnTo>
                    <a:lnTo>
                      <a:pt x="4" y="2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955" name="Freeform 141">
                <a:extLst>
                  <a:ext uri="{FF2B5EF4-FFF2-40B4-BE49-F238E27FC236}">
                    <a16:creationId xmlns:a16="http://schemas.microsoft.com/office/drawing/2014/main" id="{3ABF45FE-1A2C-E023-1340-8E32351D2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0" y="2313"/>
                <a:ext cx="29" cy="21"/>
              </a:xfrm>
              <a:custGeom>
                <a:avLst/>
                <a:gdLst>
                  <a:gd name="T0" fmla="*/ 2 w 29"/>
                  <a:gd name="T1" fmla="*/ 21 h 21"/>
                  <a:gd name="T2" fmla="*/ 0 w 29"/>
                  <a:gd name="T3" fmla="*/ 15 h 21"/>
                  <a:gd name="T4" fmla="*/ 27 w 29"/>
                  <a:gd name="T5" fmla="*/ 0 h 21"/>
                  <a:gd name="T6" fmla="*/ 29 w 29"/>
                  <a:gd name="T7" fmla="*/ 5 h 21"/>
                  <a:gd name="T8" fmla="*/ 2 w 29"/>
                  <a:gd name="T9" fmla="*/ 21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1"/>
                  <a:gd name="T17" fmla="*/ 29 w 29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1">
                    <a:moveTo>
                      <a:pt x="2" y="21"/>
                    </a:moveTo>
                    <a:lnTo>
                      <a:pt x="0" y="15"/>
                    </a:lnTo>
                    <a:lnTo>
                      <a:pt x="27" y="0"/>
                    </a:lnTo>
                    <a:lnTo>
                      <a:pt x="29" y="5"/>
                    </a:lnTo>
                    <a:lnTo>
                      <a:pt x="2" y="2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956" name="Freeform 142">
                <a:extLst>
                  <a:ext uri="{FF2B5EF4-FFF2-40B4-BE49-F238E27FC236}">
                    <a16:creationId xmlns:a16="http://schemas.microsoft.com/office/drawing/2014/main" id="{B9FE06CA-AD22-A635-F7AF-630066579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8" y="2338"/>
                <a:ext cx="28" cy="19"/>
              </a:xfrm>
              <a:custGeom>
                <a:avLst/>
                <a:gdLst>
                  <a:gd name="T0" fmla="*/ 1 w 28"/>
                  <a:gd name="T1" fmla="*/ 19 h 19"/>
                  <a:gd name="T2" fmla="*/ 0 w 28"/>
                  <a:gd name="T3" fmla="*/ 15 h 19"/>
                  <a:gd name="T4" fmla="*/ 26 w 28"/>
                  <a:gd name="T5" fmla="*/ 0 h 19"/>
                  <a:gd name="T6" fmla="*/ 28 w 28"/>
                  <a:gd name="T7" fmla="*/ 5 h 19"/>
                  <a:gd name="T8" fmla="*/ 1 w 28"/>
                  <a:gd name="T9" fmla="*/ 19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9"/>
                  <a:gd name="T17" fmla="*/ 28 w 28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9">
                    <a:moveTo>
                      <a:pt x="1" y="19"/>
                    </a:moveTo>
                    <a:lnTo>
                      <a:pt x="0" y="15"/>
                    </a:lnTo>
                    <a:lnTo>
                      <a:pt x="26" y="0"/>
                    </a:lnTo>
                    <a:lnTo>
                      <a:pt x="28" y="5"/>
                    </a:lnTo>
                    <a:lnTo>
                      <a:pt x="1" y="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957" name="Freeform 143">
                <a:extLst>
                  <a:ext uri="{FF2B5EF4-FFF2-40B4-BE49-F238E27FC236}">
                    <a16:creationId xmlns:a16="http://schemas.microsoft.com/office/drawing/2014/main" id="{C62FF56D-9E94-F42C-65B3-F773EF082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3" y="2361"/>
                <a:ext cx="31" cy="21"/>
              </a:xfrm>
              <a:custGeom>
                <a:avLst/>
                <a:gdLst>
                  <a:gd name="T0" fmla="*/ 4 w 31"/>
                  <a:gd name="T1" fmla="*/ 21 h 21"/>
                  <a:gd name="T2" fmla="*/ 0 w 31"/>
                  <a:gd name="T3" fmla="*/ 15 h 21"/>
                  <a:gd name="T4" fmla="*/ 27 w 31"/>
                  <a:gd name="T5" fmla="*/ 0 h 21"/>
                  <a:gd name="T6" fmla="*/ 31 w 31"/>
                  <a:gd name="T7" fmla="*/ 5 h 21"/>
                  <a:gd name="T8" fmla="*/ 4 w 31"/>
                  <a:gd name="T9" fmla="*/ 21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21"/>
                  <a:gd name="T17" fmla="*/ 31 w 31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21">
                    <a:moveTo>
                      <a:pt x="4" y="21"/>
                    </a:moveTo>
                    <a:lnTo>
                      <a:pt x="0" y="15"/>
                    </a:lnTo>
                    <a:lnTo>
                      <a:pt x="27" y="0"/>
                    </a:lnTo>
                    <a:lnTo>
                      <a:pt x="31" y="5"/>
                    </a:lnTo>
                    <a:lnTo>
                      <a:pt x="4" y="2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958" name="Freeform 144">
                <a:extLst>
                  <a:ext uri="{FF2B5EF4-FFF2-40B4-BE49-F238E27FC236}">
                    <a16:creationId xmlns:a16="http://schemas.microsoft.com/office/drawing/2014/main" id="{4EFF4F85-760B-9C83-372B-13D3049C1E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1" y="2386"/>
                <a:ext cx="29" cy="19"/>
              </a:xfrm>
              <a:custGeom>
                <a:avLst/>
                <a:gdLst>
                  <a:gd name="T0" fmla="*/ 2 w 29"/>
                  <a:gd name="T1" fmla="*/ 19 h 19"/>
                  <a:gd name="T2" fmla="*/ 0 w 29"/>
                  <a:gd name="T3" fmla="*/ 13 h 19"/>
                  <a:gd name="T4" fmla="*/ 27 w 29"/>
                  <a:gd name="T5" fmla="*/ 0 h 19"/>
                  <a:gd name="T6" fmla="*/ 29 w 29"/>
                  <a:gd name="T7" fmla="*/ 4 h 19"/>
                  <a:gd name="T8" fmla="*/ 2 w 29"/>
                  <a:gd name="T9" fmla="*/ 19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19"/>
                  <a:gd name="T17" fmla="*/ 29 w 29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19">
                    <a:moveTo>
                      <a:pt x="2" y="19"/>
                    </a:moveTo>
                    <a:lnTo>
                      <a:pt x="0" y="13"/>
                    </a:lnTo>
                    <a:lnTo>
                      <a:pt x="27" y="0"/>
                    </a:lnTo>
                    <a:lnTo>
                      <a:pt x="29" y="4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959" name="Freeform 145">
                <a:extLst>
                  <a:ext uri="{FF2B5EF4-FFF2-40B4-BE49-F238E27FC236}">
                    <a16:creationId xmlns:a16="http://schemas.microsoft.com/office/drawing/2014/main" id="{EA146FDA-FFA8-468C-EA97-B4D0BAF16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2409"/>
                <a:ext cx="29" cy="19"/>
              </a:xfrm>
              <a:custGeom>
                <a:avLst/>
                <a:gdLst>
                  <a:gd name="T0" fmla="*/ 2 w 29"/>
                  <a:gd name="T1" fmla="*/ 19 h 19"/>
                  <a:gd name="T2" fmla="*/ 0 w 29"/>
                  <a:gd name="T3" fmla="*/ 15 h 19"/>
                  <a:gd name="T4" fmla="*/ 27 w 29"/>
                  <a:gd name="T5" fmla="*/ 0 h 19"/>
                  <a:gd name="T6" fmla="*/ 29 w 29"/>
                  <a:gd name="T7" fmla="*/ 5 h 19"/>
                  <a:gd name="T8" fmla="*/ 2 w 29"/>
                  <a:gd name="T9" fmla="*/ 19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19"/>
                  <a:gd name="T17" fmla="*/ 29 w 29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19">
                    <a:moveTo>
                      <a:pt x="2" y="19"/>
                    </a:moveTo>
                    <a:lnTo>
                      <a:pt x="0" y="15"/>
                    </a:lnTo>
                    <a:lnTo>
                      <a:pt x="27" y="0"/>
                    </a:lnTo>
                    <a:lnTo>
                      <a:pt x="29" y="5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960" name="Freeform 146">
                <a:extLst>
                  <a:ext uri="{FF2B5EF4-FFF2-40B4-BE49-F238E27FC236}">
                    <a16:creationId xmlns:a16="http://schemas.microsoft.com/office/drawing/2014/main" id="{7F8AA905-7178-9B7E-1751-9E42D9638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5" y="2432"/>
                <a:ext cx="31" cy="21"/>
              </a:xfrm>
              <a:custGeom>
                <a:avLst/>
                <a:gdLst>
                  <a:gd name="T0" fmla="*/ 4 w 31"/>
                  <a:gd name="T1" fmla="*/ 21 h 21"/>
                  <a:gd name="T2" fmla="*/ 0 w 31"/>
                  <a:gd name="T3" fmla="*/ 15 h 21"/>
                  <a:gd name="T4" fmla="*/ 27 w 31"/>
                  <a:gd name="T5" fmla="*/ 0 h 21"/>
                  <a:gd name="T6" fmla="*/ 31 w 31"/>
                  <a:gd name="T7" fmla="*/ 6 h 21"/>
                  <a:gd name="T8" fmla="*/ 4 w 31"/>
                  <a:gd name="T9" fmla="*/ 21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21"/>
                  <a:gd name="T17" fmla="*/ 31 w 31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21">
                    <a:moveTo>
                      <a:pt x="4" y="21"/>
                    </a:moveTo>
                    <a:lnTo>
                      <a:pt x="0" y="15"/>
                    </a:lnTo>
                    <a:lnTo>
                      <a:pt x="27" y="0"/>
                    </a:lnTo>
                    <a:lnTo>
                      <a:pt x="31" y="6"/>
                    </a:lnTo>
                    <a:lnTo>
                      <a:pt x="4" y="2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961" name="Freeform 147">
                <a:extLst>
                  <a:ext uri="{FF2B5EF4-FFF2-40B4-BE49-F238E27FC236}">
                    <a16:creationId xmlns:a16="http://schemas.microsoft.com/office/drawing/2014/main" id="{15359A9F-C246-8CBA-ED5F-1CC743365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3" y="2457"/>
                <a:ext cx="28" cy="19"/>
              </a:xfrm>
              <a:custGeom>
                <a:avLst/>
                <a:gdLst>
                  <a:gd name="T0" fmla="*/ 2 w 28"/>
                  <a:gd name="T1" fmla="*/ 19 h 19"/>
                  <a:gd name="T2" fmla="*/ 0 w 28"/>
                  <a:gd name="T3" fmla="*/ 13 h 19"/>
                  <a:gd name="T4" fmla="*/ 26 w 28"/>
                  <a:gd name="T5" fmla="*/ 0 h 19"/>
                  <a:gd name="T6" fmla="*/ 28 w 28"/>
                  <a:gd name="T7" fmla="*/ 4 h 19"/>
                  <a:gd name="T8" fmla="*/ 2 w 28"/>
                  <a:gd name="T9" fmla="*/ 19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9"/>
                  <a:gd name="T17" fmla="*/ 28 w 28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9">
                    <a:moveTo>
                      <a:pt x="2" y="19"/>
                    </a:moveTo>
                    <a:lnTo>
                      <a:pt x="0" y="13"/>
                    </a:lnTo>
                    <a:lnTo>
                      <a:pt x="26" y="0"/>
                    </a:lnTo>
                    <a:lnTo>
                      <a:pt x="28" y="4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962" name="Freeform 148">
                <a:extLst>
                  <a:ext uri="{FF2B5EF4-FFF2-40B4-BE49-F238E27FC236}">
                    <a16:creationId xmlns:a16="http://schemas.microsoft.com/office/drawing/2014/main" id="{2C5829C6-6DD5-503F-5253-CB1600BCD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480"/>
                <a:ext cx="23" cy="15"/>
              </a:xfrm>
              <a:custGeom>
                <a:avLst/>
                <a:gdLst>
                  <a:gd name="T0" fmla="*/ 4 w 23"/>
                  <a:gd name="T1" fmla="*/ 15 h 15"/>
                  <a:gd name="T2" fmla="*/ 23 w 23"/>
                  <a:gd name="T3" fmla="*/ 6 h 15"/>
                  <a:gd name="T4" fmla="*/ 21 w 23"/>
                  <a:gd name="T5" fmla="*/ 0 h 15"/>
                  <a:gd name="T6" fmla="*/ 0 w 23"/>
                  <a:gd name="T7" fmla="*/ 11 h 15"/>
                  <a:gd name="T8" fmla="*/ 4 w 23"/>
                  <a:gd name="T9" fmla="*/ 15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15"/>
                  <a:gd name="T17" fmla="*/ 23 w 23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15">
                    <a:moveTo>
                      <a:pt x="4" y="15"/>
                    </a:moveTo>
                    <a:lnTo>
                      <a:pt x="23" y="6"/>
                    </a:lnTo>
                    <a:lnTo>
                      <a:pt x="21" y="0"/>
                    </a:lnTo>
                    <a:lnTo>
                      <a:pt x="0" y="11"/>
                    </a:lnTo>
                    <a:lnTo>
                      <a:pt x="4" y="1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963" name="Freeform 149">
                <a:extLst>
                  <a:ext uri="{FF2B5EF4-FFF2-40B4-BE49-F238E27FC236}">
                    <a16:creationId xmlns:a16="http://schemas.microsoft.com/office/drawing/2014/main" id="{F5963BE0-7307-3702-2A7F-00606CE69A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2" y="2622"/>
                <a:ext cx="29" cy="19"/>
              </a:xfrm>
              <a:custGeom>
                <a:avLst/>
                <a:gdLst>
                  <a:gd name="T0" fmla="*/ 27 w 29"/>
                  <a:gd name="T1" fmla="*/ 0 h 19"/>
                  <a:gd name="T2" fmla="*/ 29 w 29"/>
                  <a:gd name="T3" fmla="*/ 4 h 19"/>
                  <a:gd name="T4" fmla="*/ 2 w 29"/>
                  <a:gd name="T5" fmla="*/ 19 h 19"/>
                  <a:gd name="T6" fmla="*/ 0 w 29"/>
                  <a:gd name="T7" fmla="*/ 13 h 19"/>
                  <a:gd name="T8" fmla="*/ 27 w 29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19"/>
                  <a:gd name="T17" fmla="*/ 29 w 29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19">
                    <a:moveTo>
                      <a:pt x="27" y="0"/>
                    </a:moveTo>
                    <a:lnTo>
                      <a:pt x="29" y="4"/>
                    </a:lnTo>
                    <a:lnTo>
                      <a:pt x="2" y="19"/>
                    </a:lnTo>
                    <a:lnTo>
                      <a:pt x="0" y="13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964" name="Freeform 150">
                <a:extLst>
                  <a:ext uri="{FF2B5EF4-FFF2-40B4-BE49-F238E27FC236}">
                    <a16:creationId xmlns:a16="http://schemas.microsoft.com/office/drawing/2014/main" id="{05977A0E-2C1B-F070-F36D-99A0226FA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5" y="2597"/>
                <a:ext cx="30" cy="21"/>
              </a:xfrm>
              <a:custGeom>
                <a:avLst/>
                <a:gdLst>
                  <a:gd name="T0" fmla="*/ 26 w 30"/>
                  <a:gd name="T1" fmla="*/ 0 h 21"/>
                  <a:gd name="T2" fmla="*/ 30 w 30"/>
                  <a:gd name="T3" fmla="*/ 6 h 21"/>
                  <a:gd name="T4" fmla="*/ 3 w 30"/>
                  <a:gd name="T5" fmla="*/ 21 h 21"/>
                  <a:gd name="T6" fmla="*/ 0 w 30"/>
                  <a:gd name="T7" fmla="*/ 15 h 21"/>
                  <a:gd name="T8" fmla="*/ 26 w 30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"/>
                  <a:gd name="T16" fmla="*/ 0 h 21"/>
                  <a:gd name="T17" fmla="*/ 30 w 30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" h="21">
                    <a:moveTo>
                      <a:pt x="26" y="0"/>
                    </a:moveTo>
                    <a:lnTo>
                      <a:pt x="30" y="6"/>
                    </a:lnTo>
                    <a:lnTo>
                      <a:pt x="3" y="21"/>
                    </a:lnTo>
                    <a:lnTo>
                      <a:pt x="0" y="15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965" name="Freeform 151">
                <a:extLst>
                  <a:ext uri="{FF2B5EF4-FFF2-40B4-BE49-F238E27FC236}">
                    <a16:creationId xmlns:a16="http://schemas.microsoft.com/office/drawing/2014/main" id="{0BFFB82D-2A24-3D97-0ADE-AD322944C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2574"/>
                <a:ext cx="30" cy="19"/>
              </a:xfrm>
              <a:custGeom>
                <a:avLst/>
                <a:gdLst>
                  <a:gd name="T0" fmla="*/ 27 w 30"/>
                  <a:gd name="T1" fmla="*/ 0 h 19"/>
                  <a:gd name="T2" fmla="*/ 30 w 30"/>
                  <a:gd name="T3" fmla="*/ 6 h 19"/>
                  <a:gd name="T4" fmla="*/ 4 w 30"/>
                  <a:gd name="T5" fmla="*/ 19 h 19"/>
                  <a:gd name="T6" fmla="*/ 0 w 30"/>
                  <a:gd name="T7" fmla="*/ 15 h 19"/>
                  <a:gd name="T8" fmla="*/ 27 w 30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"/>
                  <a:gd name="T16" fmla="*/ 0 h 19"/>
                  <a:gd name="T17" fmla="*/ 30 w 30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" h="19">
                    <a:moveTo>
                      <a:pt x="27" y="0"/>
                    </a:moveTo>
                    <a:lnTo>
                      <a:pt x="30" y="6"/>
                    </a:lnTo>
                    <a:lnTo>
                      <a:pt x="4" y="19"/>
                    </a:lnTo>
                    <a:lnTo>
                      <a:pt x="0" y="15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966" name="Freeform 152">
                <a:extLst>
                  <a:ext uri="{FF2B5EF4-FFF2-40B4-BE49-F238E27FC236}">
                    <a16:creationId xmlns:a16="http://schemas.microsoft.com/office/drawing/2014/main" id="{0FD1DC59-2F78-A862-E655-8FA399D98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1" y="2549"/>
                <a:ext cx="29" cy="21"/>
              </a:xfrm>
              <a:custGeom>
                <a:avLst/>
                <a:gdLst>
                  <a:gd name="T0" fmla="*/ 27 w 29"/>
                  <a:gd name="T1" fmla="*/ 0 h 21"/>
                  <a:gd name="T2" fmla="*/ 29 w 29"/>
                  <a:gd name="T3" fmla="*/ 6 h 21"/>
                  <a:gd name="T4" fmla="*/ 2 w 29"/>
                  <a:gd name="T5" fmla="*/ 21 h 21"/>
                  <a:gd name="T6" fmla="*/ 0 w 29"/>
                  <a:gd name="T7" fmla="*/ 15 h 21"/>
                  <a:gd name="T8" fmla="*/ 27 w 29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1"/>
                  <a:gd name="T17" fmla="*/ 29 w 29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1">
                    <a:moveTo>
                      <a:pt x="27" y="0"/>
                    </a:moveTo>
                    <a:lnTo>
                      <a:pt x="29" y="6"/>
                    </a:lnTo>
                    <a:lnTo>
                      <a:pt x="2" y="21"/>
                    </a:lnTo>
                    <a:lnTo>
                      <a:pt x="0" y="15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967" name="Freeform 153">
                <a:extLst>
                  <a:ext uri="{FF2B5EF4-FFF2-40B4-BE49-F238E27FC236}">
                    <a16:creationId xmlns:a16="http://schemas.microsoft.com/office/drawing/2014/main" id="{C8224EA8-7991-4A52-D603-BD1DF1A17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2526"/>
                <a:ext cx="31" cy="21"/>
              </a:xfrm>
              <a:custGeom>
                <a:avLst/>
                <a:gdLst>
                  <a:gd name="T0" fmla="*/ 27 w 31"/>
                  <a:gd name="T1" fmla="*/ 0 h 21"/>
                  <a:gd name="T2" fmla="*/ 31 w 31"/>
                  <a:gd name="T3" fmla="*/ 6 h 21"/>
                  <a:gd name="T4" fmla="*/ 4 w 31"/>
                  <a:gd name="T5" fmla="*/ 21 h 21"/>
                  <a:gd name="T6" fmla="*/ 0 w 31"/>
                  <a:gd name="T7" fmla="*/ 15 h 21"/>
                  <a:gd name="T8" fmla="*/ 27 w 31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21"/>
                  <a:gd name="T17" fmla="*/ 31 w 31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21">
                    <a:moveTo>
                      <a:pt x="27" y="0"/>
                    </a:moveTo>
                    <a:lnTo>
                      <a:pt x="31" y="6"/>
                    </a:lnTo>
                    <a:lnTo>
                      <a:pt x="4" y="21"/>
                    </a:lnTo>
                    <a:lnTo>
                      <a:pt x="0" y="15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968" name="Freeform 154">
                <a:extLst>
                  <a:ext uri="{FF2B5EF4-FFF2-40B4-BE49-F238E27FC236}">
                    <a16:creationId xmlns:a16="http://schemas.microsoft.com/office/drawing/2014/main" id="{487C609D-4DE7-25D3-B86E-C3E3444521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5" y="2503"/>
                <a:ext cx="31" cy="19"/>
              </a:xfrm>
              <a:custGeom>
                <a:avLst/>
                <a:gdLst>
                  <a:gd name="T0" fmla="*/ 27 w 31"/>
                  <a:gd name="T1" fmla="*/ 0 h 19"/>
                  <a:gd name="T2" fmla="*/ 31 w 31"/>
                  <a:gd name="T3" fmla="*/ 6 h 19"/>
                  <a:gd name="T4" fmla="*/ 4 w 31"/>
                  <a:gd name="T5" fmla="*/ 19 h 19"/>
                  <a:gd name="T6" fmla="*/ 0 w 31"/>
                  <a:gd name="T7" fmla="*/ 13 h 19"/>
                  <a:gd name="T8" fmla="*/ 27 w 31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19"/>
                  <a:gd name="T17" fmla="*/ 31 w 31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19">
                    <a:moveTo>
                      <a:pt x="27" y="0"/>
                    </a:moveTo>
                    <a:lnTo>
                      <a:pt x="31" y="6"/>
                    </a:lnTo>
                    <a:lnTo>
                      <a:pt x="4" y="19"/>
                    </a:lnTo>
                    <a:lnTo>
                      <a:pt x="0" y="13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969" name="Freeform 155">
                <a:extLst>
                  <a:ext uri="{FF2B5EF4-FFF2-40B4-BE49-F238E27FC236}">
                    <a16:creationId xmlns:a16="http://schemas.microsoft.com/office/drawing/2014/main" id="{6D3A4F3D-B096-55E6-3933-63D8F4BFE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9" y="2478"/>
                <a:ext cx="29" cy="21"/>
              </a:xfrm>
              <a:custGeom>
                <a:avLst/>
                <a:gdLst>
                  <a:gd name="T0" fmla="*/ 27 w 29"/>
                  <a:gd name="T1" fmla="*/ 0 h 21"/>
                  <a:gd name="T2" fmla="*/ 29 w 29"/>
                  <a:gd name="T3" fmla="*/ 6 h 21"/>
                  <a:gd name="T4" fmla="*/ 2 w 29"/>
                  <a:gd name="T5" fmla="*/ 21 h 21"/>
                  <a:gd name="T6" fmla="*/ 0 w 29"/>
                  <a:gd name="T7" fmla="*/ 15 h 21"/>
                  <a:gd name="T8" fmla="*/ 27 w 29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1"/>
                  <a:gd name="T17" fmla="*/ 29 w 29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1">
                    <a:moveTo>
                      <a:pt x="27" y="0"/>
                    </a:moveTo>
                    <a:lnTo>
                      <a:pt x="29" y="6"/>
                    </a:lnTo>
                    <a:lnTo>
                      <a:pt x="2" y="21"/>
                    </a:lnTo>
                    <a:lnTo>
                      <a:pt x="0" y="15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970" name="Freeform 156">
                <a:extLst>
                  <a:ext uri="{FF2B5EF4-FFF2-40B4-BE49-F238E27FC236}">
                    <a16:creationId xmlns:a16="http://schemas.microsoft.com/office/drawing/2014/main" id="{A2B21256-3EC2-7394-412E-4D63403ED7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2455"/>
                <a:ext cx="30" cy="21"/>
              </a:xfrm>
              <a:custGeom>
                <a:avLst/>
                <a:gdLst>
                  <a:gd name="T0" fmla="*/ 27 w 30"/>
                  <a:gd name="T1" fmla="*/ 0 h 21"/>
                  <a:gd name="T2" fmla="*/ 30 w 30"/>
                  <a:gd name="T3" fmla="*/ 6 h 21"/>
                  <a:gd name="T4" fmla="*/ 3 w 30"/>
                  <a:gd name="T5" fmla="*/ 21 h 21"/>
                  <a:gd name="T6" fmla="*/ 0 w 30"/>
                  <a:gd name="T7" fmla="*/ 15 h 21"/>
                  <a:gd name="T8" fmla="*/ 27 w 30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"/>
                  <a:gd name="T16" fmla="*/ 0 h 21"/>
                  <a:gd name="T17" fmla="*/ 30 w 30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" h="21">
                    <a:moveTo>
                      <a:pt x="27" y="0"/>
                    </a:moveTo>
                    <a:lnTo>
                      <a:pt x="30" y="6"/>
                    </a:lnTo>
                    <a:lnTo>
                      <a:pt x="3" y="21"/>
                    </a:lnTo>
                    <a:lnTo>
                      <a:pt x="0" y="15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971" name="Freeform 157">
                <a:extLst>
                  <a:ext uri="{FF2B5EF4-FFF2-40B4-BE49-F238E27FC236}">
                    <a16:creationId xmlns:a16="http://schemas.microsoft.com/office/drawing/2014/main" id="{0D85A080-318A-F92C-1D77-DA0DBA084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" y="2432"/>
                <a:ext cx="31" cy="19"/>
              </a:xfrm>
              <a:custGeom>
                <a:avLst/>
                <a:gdLst>
                  <a:gd name="T0" fmla="*/ 27 w 31"/>
                  <a:gd name="T1" fmla="*/ 0 h 19"/>
                  <a:gd name="T2" fmla="*/ 31 w 31"/>
                  <a:gd name="T3" fmla="*/ 4 h 19"/>
                  <a:gd name="T4" fmla="*/ 4 w 31"/>
                  <a:gd name="T5" fmla="*/ 19 h 19"/>
                  <a:gd name="T6" fmla="*/ 0 w 31"/>
                  <a:gd name="T7" fmla="*/ 13 h 19"/>
                  <a:gd name="T8" fmla="*/ 27 w 31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19"/>
                  <a:gd name="T17" fmla="*/ 31 w 31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19">
                    <a:moveTo>
                      <a:pt x="27" y="0"/>
                    </a:moveTo>
                    <a:lnTo>
                      <a:pt x="31" y="4"/>
                    </a:lnTo>
                    <a:lnTo>
                      <a:pt x="4" y="19"/>
                    </a:lnTo>
                    <a:lnTo>
                      <a:pt x="0" y="13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972" name="Freeform 158">
                <a:extLst>
                  <a:ext uri="{FF2B5EF4-FFF2-40B4-BE49-F238E27FC236}">
                    <a16:creationId xmlns:a16="http://schemas.microsoft.com/office/drawing/2014/main" id="{4F8B1115-5054-9A49-2811-277038479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8" y="2407"/>
                <a:ext cx="29" cy="21"/>
              </a:xfrm>
              <a:custGeom>
                <a:avLst/>
                <a:gdLst>
                  <a:gd name="T0" fmla="*/ 27 w 29"/>
                  <a:gd name="T1" fmla="*/ 0 h 21"/>
                  <a:gd name="T2" fmla="*/ 29 w 29"/>
                  <a:gd name="T3" fmla="*/ 6 h 21"/>
                  <a:gd name="T4" fmla="*/ 2 w 29"/>
                  <a:gd name="T5" fmla="*/ 21 h 21"/>
                  <a:gd name="T6" fmla="*/ 0 w 29"/>
                  <a:gd name="T7" fmla="*/ 15 h 21"/>
                  <a:gd name="T8" fmla="*/ 27 w 29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1"/>
                  <a:gd name="T17" fmla="*/ 29 w 29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1">
                    <a:moveTo>
                      <a:pt x="27" y="0"/>
                    </a:moveTo>
                    <a:lnTo>
                      <a:pt x="29" y="6"/>
                    </a:lnTo>
                    <a:lnTo>
                      <a:pt x="2" y="21"/>
                    </a:lnTo>
                    <a:lnTo>
                      <a:pt x="0" y="15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973" name="Freeform 159">
                <a:extLst>
                  <a:ext uri="{FF2B5EF4-FFF2-40B4-BE49-F238E27FC236}">
                    <a16:creationId xmlns:a16="http://schemas.microsoft.com/office/drawing/2014/main" id="{0D21587F-76FA-252F-369B-CAFC85794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" y="2384"/>
                <a:ext cx="31" cy="19"/>
              </a:xfrm>
              <a:custGeom>
                <a:avLst/>
                <a:gdLst>
                  <a:gd name="T0" fmla="*/ 27 w 31"/>
                  <a:gd name="T1" fmla="*/ 0 h 19"/>
                  <a:gd name="T2" fmla="*/ 31 w 31"/>
                  <a:gd name="T3" fmla="*/ 6 h 19"/>
                  <a:gd name="T4" fmla="*/ 4 w 31"/>
                  <a:gd name="T5" fmla="*/ 19 h 19"/>
                  <a:gd name="T6" fmla="*/ 0 w 31"/>
                  <a:gd name="T7" fmla="*/ 15 h 19"/>
                  <a:gd name="T8" fmla="*/ 27 w 31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19"/>
                  <a:gd name="T17" fmla="*/ 31 w 31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19">
                    <a:moveTo>
                      <a:pt x="27" y="0"/>
                    </a:moveTo>
                    <a:lnTo>
                      <a:pt x="31" y="6"/>
                    </a:lnTo>
                    <a:lnTo>
                      <a:pt x="4" y="19"/>
                    </a:lnTo>
                    <a:lnTo>
                      <a:pt x="0" y="15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974" name="Freeform 160">
                <a:extLst>
                  <a:ext uri="{FF2B5EF4-FFF2-40B4-BE49-F238E27FC236}">
                    <a16:creationId xmlns:a16="http://schemas.microsoft.com/office/drawing/2014/main" id="{45AFC657-3900-C17E-2775-D8E823353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2" y="2368"/>
                <a:ext cx="14" cy="12"/>
              </a:xfrm>
              <a:custGeom>
                <a:avLst/>
                <a:gdLst>
                  <a:gd name="T0" fmla="*/ 12 w 14"/>
                  <a:gd name="T1" fmla="*/ 0 h 12"/>
                  <a:gd name="T2" fmla="*/ 0 w 14"/>
                  <a:gd name="T3" fmla="*/ 6 h 12"/>
                  <a:gd name="T4" fmla="*/ 4 w 14"/>
                  <a:gd name="T5" fmla="*/ 12 h 12"/>
                  <a:gd name="T6" fmla="*/ 14 w 14"/>
                  <a:gd name="T7" fmla="*/ 6 h 12"/>
                  <a:gd name="T8" fmla="*/ 12 w 14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2"/>
                  <a:gd name="T17" fmla="*/ 14 w 14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2">
                    <a:moveTo>
                      <a:pt x="12" y="0"/>
                    </a:moveTo>
                    <a:lnTo>
                      <a:pt x="0" y="6"/>
                    </a:lnTo>
                    <a:lnTo>
                      <a:pt x="4" y="12"/>
                    </a:lnTo>
                    <a:lnTo>
                      <a:pt x="14" y="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975" name="Freeform 161">
                <a:extLst>
                  <a:ext uri="{FF2B5EF4-FFF2-40B4-BE49-F238E27FC236}">
                    <a16:creationId xmlns:a16="http://schemas.microsoft.com/office/drawing/2014/main" id="{61D99104-7371-C625-789C-060B985AFB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7" y="1829"/>
                <a:ext cx="460" cy="161"/>
              </a:xfrm>
              <a:custGeom>
                <a:avLst/>
                <a:gdLst>
                  <a:gd name="T0" fmla="*/ 460 w 460"/>
                  <a:gd name="T1" fmla="*/ 6 h 161"/>
                  <a:gd name="T2" fmla="*/ 455 w 460"/>
                  <a:gd name="T3" fmla="*/ 4 h 161"/>
                  <a:gd name="T4" fmla="*/ 434 w 460"/>
                  <a:gd name="T5" fmla="*/ 19 h 161"/>
                  <a:gd name="T6" fmla="*/ 412 w 460"/>
                  <a:gd name="T7" fmla="*/ 34 h 161"/>
                  <a:gd name="T8" fmla="*/ 389 w 460"/>
                  <a:gd name="T9" fmla="*/ 48 h 161"/>
                  <a:gd name="T10" fmla="*/ 366 w 460"/>
                  <a:gd name="T11" fmla="*/ 63 h 161"/>
                  <a:gd name="T12" fmla="*/ 340 w 460"/>
                  <a:gd name="T13" fmla="*/ 75 h 161"/>
                  <a:gd name="T14" fmla="*/ 313 w 460"/>
                  <a:gd name="T15" fmla="*/ 88 h 161"/>
                  <a:gd name="T16" fmla="*/ 284 w 460"/>
                  <a:gd name="T17" fmla="*/ 100 h 161"/>
                  <a:gd name="T18" fmla="*/ 255 w 460"/>
                  <a:gd name="T19" fmla="*/ 109 h 161"/>
                  <a:gd name="T20" fmla="*/ 224 w 460"/>
                  <a:gd name="T21" fmla="*/ 119 h 161"/>
                  <a:gd name="T22" fmla="*/ 194 w 460"/>
                  <a:gd name="T23" fmla="*/ 127 h 161"/>
                  <a:gd name="T24" fmla="*/ 161 w 460"/>
                  <a:gd name="T25" fmla="*/ 134 h 161"/>
                  <a:gd name="T26" fmla="*/ 130 w 460"/>
                  <a:gd name="T27" fmla="*/ 140 h 161"/>
                  <a:gd name="T28" fmla="*/ 98 w 460"/>
                  <a:gd name="T29" fmla="*/ 146 h 161"/>
                  <a:gd name="T30" fmla="*/ 65 w 460"/>
                  <a:gd name="T31" fmla="*/ 150 h 161"/>
                  <a:gd name="T32" fmla="*/ 33 w 460"/>
                  <a:gd name="T33" fmla="*/ 152 h 161"/>
                  <a:gd name="T34" fmla="*/ 0 w 460"/>
                  <a:gd name="T35" fmla="*/ 152 h 161"/>
                  <a:gd name="T36" fmla="*/ 0 w 460"/>
                  <a:gd name="T37" fmla="*/ 161 h 161"/>
                  <a:gd name="T38" fmla="*/ 33 w 460"/>
                  <a:gd name="T39" fmla="*/ 161 h 161"/>
                  <a:gd name="T40" fmla="*/ 65 w 460"/>
                  <a:gd name="T41" fmla="*/ 157 h 161"/>
                  <a:gd name="T42" fmla="*/ 98 w 460"/>
                  <a:gd name="T43" fmla="*/ 155 h 161"/>
                  <a:gd name="T44" fmla="*/ 130 w 460"/>
                  <a:gd name="T45" fmla="*/ 150 h 161"/>
                  <a:gd name="T46" fmla="*/ 163 w 460"/>
                  <a:gd name="T47" fmla="*/ 144 h 161"/>
                  <a:gd name="T48" fmla="*/ 196 w 460"/>
                  <a:gd name="T49" fmla="*/ 136 h 161"/>
                  <a:gd name="T50" fmla="*/ 226 w 460"/>
                  <a:gd name="T51" fmla="*/ 129 h 161"/>
                  <a:gd name="T52" fmla="*/ 257 w 460"/>
                  <a:gd name="T53" fmla="*/ 119 h 161"/>
                  <a:gd name="T54" fmla="*/ 288 w 460"/>
                  <a:gd name="T55" fmla="*/ 107 h 161"/>
                  <a:gd name="T56" fmla="*/ 317 w 460"/>
                  <a:gd name="T57" fmla="*/ 96 h 161"/>
                  <a:gd name="T58" fmla="*/ 343 w 460"/>
                  <a:gd name="T59" fmla="*/ 84 h 161"/>
                  <a:gd name="T60" fmla="*/ 370 w 460"/>
                  <a:gd name="T61" fmla="*/ 71 h 161"/>
                  <a:gd name="T62" fmla="*/ 395 w 460"/>
                  <a:gd name="T63" fmla="*/ 56 h 161"/>
                  <a:gd name="T64" fmla="*/ 418 w 460"/>
                  <a:gd name="T65" fmla="*/ 42 h 161"/>
                  <a:gd name="T66" fmla="*/ 439 w 460"/>
                  <a:gd name="T67" fmla="*/ 27 h 161"/>
                  <a:gd name="T68" fmla="*/ 460 w 460"/>
                  <a:gd name="T69" fmla="*/ 11 h 161"/>
                  <a:gd name="T70" fmla="*/ 453 w 460"/>
                  <a:gd name="T71" fmla="*/ 9 h 161"/>
                  <a:gd name="T72" fmla="*/ 460 w 460"/>
                  <a:gd name="T73" fmla="*/ 6 h 161"/>
                  <a:gd name="T74" fmla="*/ 459 w 460"/>
                  <a:gd name="T75" fmla="*/ 0 h 161"/>
                  <a:gd name="T76" fmla="*/ 455 w 460"/>
                  <a:gd name="T77" fmla="*/ 4 h 161"/>
                  <a:gd name="T78" fmla="*/ 460 w 460"/>
                  <a:gd name="T79" fmla="*/ 6 h 16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60"/>
                  <a:gd name="T121" fmla="*/ 0 h 161"/>
                  <a:gd name="T122" fmla="*/ 460 w 460"/>
                  <a:gd name="T123" fmla="*/ 161 h 16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60" h="161">
                    <a:moveTo>
                      <a:pt x="460" y="6"/>
                    </a:moveTo>
                    <a:lnTo>
                      <a:pt x="455" y="4"/>
                    </a:lnTo>
                    <a:lnTo>
                      <a:pt x="434" y="19"/>
                    </a:lnTo>
                    <a:lnTo>
                      <a:pt x="412" y="34"/>
                    </a:lnTo>
                    <a:lnTo>
                      <a:pt x="389" y="48"/>
                    </a:lnTo>
                    <a:lnTo>
                      <a:pt x="366" y="63"/>
                    </a:lnTo>
                    <a:lnTo>
                      <a:pt x="340" y="75"/>
                    </a:lnTo>
                    <a:lnTo>
                      <a:pt x="313" y="88"/>
                    </a:lnTo>
                    <a:lnTo>
                      <a:pt x="284" y="100"/>
                    </a:lnTo>
                    <a:lnTo>
                      <a:pt x="255" y="109"/>
                    </a:lnTo>
                    <a:lnTo>
                      <a:pt x="224" y="119"/>
                    </a:lnTo>
                    <a:lnTo>
                      <a:pt x="194" y="127"/>
                    </a:lnTo>
                    <a:lnTo>
                      <a:pt x="161" y="134"/>
                    </a:lnTo>
                    <a:lnTo>
                      <a:pt x="130" y="140"/>
                    </a:lnTo>
                    <a:lnTo>
                      <a:pt x="98" y="146"/>
                    </a:lnTo>
                    <a:lnTo>
                      <a:pt x="65" y="150"/>
                    </a:lnTo>
                    <a:lnTo>
                      <a:pt x="33" y="152"/>
                    </a:lnTo>
                    <a:lnTo>
                      <a:pt x="0" y="152"/>
                    </a:lnTo>
                    <a:lnTo>
                      <a:pt x="0" y="161"/>
                    </a:lnTo>
                    <a:lnTo>
                      <a:pt x="33" y="161"/>
                    </a:lnTo>
                    <a:lnTo>
                      <a:pt x="65" y="157"/>
                    </a:lnTo>
                    <a:lnTo>
                      <a:pt x="98" y="155"/>
                    </a:lnTo>
                    <a:lnTo>
                      <a:pt x="130" y="150"/>
                    </a:lnTo>
                    <a:lnTo>
                      <a:pt x="163" y="144"/>
                    </a:lnTo>
                    <a:lnTo>
                      <a:pt x="196" y="136"/>
                    </a:lnTo>
                    <a:lnTo>
                      <a:pt x="226" y="129"/>
                    </a:lnTo>
                    <a:lnTo>
                      <a:pt x="257" y="119"/>
                    </a:lnTo>
                    <a:lnTo>
                      <a:pt x="288" y="107"/>
                    </a:lnTo>
                    <a:lnTo>
                      <a:pt x="317" y="96"/>
                    </a:lnTo>
                    <a:lnTo>
                      <a:pt x="343" y="84"/>
                    </a:lnTo>
                    <a:lnTo>
                      <a:pt x="370" y="71"/>
                    </a:lnTo>
                    <a:lnTo>
                      <a:pt x="395" y="56"/>
                    </a:lnTo>
                    <a:lnTo>
                      <a:pt x="418" y="42"/>
                    </a:lnTo>
                    <a:lnTo>
                      <a:pt x="439" y="27"/>
                    </a:lnTo>
                    <a:lnTo>
                      <a:pt x="460" y="11"/>
                    </a:lnTo>
                    <a:lnTo>
                      <a:pt x="453" y="9"/>
                    </a:lnTo>
                    <a:lnTo>
                      <a:pt x="460" y="6"/>
                    </a:lnTo>
                    <a:lnTo>
                      <a:pt x="459" y="0"/>
                    </a:lnTo>
                    <a:lnTo>
                      <a:pt x="455" y="4"/>
                    </a:lnTo>
                    <a:lnTo>
                      <a:pt x="460" y="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976" name="Freeform 162">
                <a:extLst>
                  <a:ext uri="{FF2B5EF4-FFF2-40B4-BE49-F238E27FC236}">
                    <a16:creationId xmlns:a16="http://schemas.microsoft.com/office/drawing/2014/main" id="{99823BA9-68D3-760C-D80E-84A6D6FFDE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0" y="1835"/>
                <a:ext cx="153" cy="816"/>
              </a:xfrm>
              <a:custGeom>
                <a:avLst/>
                <a:gdLst>
                  <a:gd name="T0" fmla="*/ 134 w 153"/>
                  <a:gd name="T1" fmla="*/ 816 h 816"/>
                  <a:gd name="T2" fmla="*/ 136 w 153"/>
                  <a:gd name="T3" fmla="*/ 814 h 816"/>
                  <a:gd name="T4" fmla="*/ 144 w 153"/>
                  <a:gd name="T5" fmla="*/ 772 h 816"/>
                  <a:gd name="T6" fmla="*/ 149 w 153"/>
                  <a:gd name="T7" fmla="*/ 729 h 816"/>
                  <a:gd name="T8" fmla="*/ 151 w 153"/>
                  <a:gd name="T9" fmla="*/ 687 h 816"/>
                  <a:gd name="T10" fmla="*/ 153 w 153"/>
                  <a:gd name="T11" fmla="*/ 643 h 816"/>
                  <a:gd name="T12" fmla="*/ 151 w 153"/>
                  <a:gd name="T13" fmla="*/ 599 h 816"/>
                  <a:gd name="T14" fmla="*/ 149 w 153"/>
                  <a:gd name="T15" fmla="*/ 553 h 816"/>
                  <a:gd name="T16" fmla="*/ 144 w 153"/>
                  <a:gd name="T17" fmla="*/ 505 h 816"/>
                  <a:gd name="T18" fmla="*/ 136 w 153"/>
                  <a:gd name="T19" fmla="*/ 457 h 816"/>
                  <a:gd name="T20" fmla="*/ 128 w 153"/>
                  <a:gd name="T21" fmla="*/ 407 h 816"/>
                  <a:gd name="T22" fmla="*/ 117 w 153"/>
                  <a:gd name="T23" fmla="*/ 355 h 816"/>
                  <a:gd name="T24" fmla="*/ 103 w 153"/>
                  <a:gd name="T25" fmla="*/ 301 h 816"/>
                  <a:gd name="T26" fmla="*/ 88 w 153"/>
                  <a:gd name="T27" fmla="*/ 245 h 816"/>
                  <a:gd name="T28" fmla="*/ 71 w 153"/>
                  <a:gd name="T29" fmla="*/ 188 h 816"/>
                  <a:gd name="T30" fmla="*/ 52 w 153"/>
                  <a:gd name="T31" fmla="*/ 128 h 816"/>
                  <a:gd name="T32" fmla="*/ 30 w 153"/>
                  <a:gd name="T33" fmla="*/ 65 h 816"/>
                  <a:gd name="T34" fmla="*/ 7 w 153"/>
                  <a:gd name="T35" fmla="*/ 0 h 816"/>
                  <a:gd name="T36" fmla="*/ 0 w 153"/>
                  <a:gd name="T37" fmla="*/ 3 h 816"/>
                  <a:gd name="T38" fmla="*/ 23 w 153"/>
                  <a:gd name="T39" fmla="*/ 69 h 816"/>
                  <a:gd name="T40" fmla="*/ 44 w 153"/>
                  <a:gd name="T41" fmla="*/ 130 h 816"/>
                  <a:gd name="T42" fmla="*/ 63 w 153"/>
                  <a:gd name="T43" fmla="*/ 190 h 816"/>
                  <a:gd name="T44" fmla="*/ 80 w 153"/>
                  <a:gd name="T45" fmla="*/ 247 h 816"/>
                  <a:gd name="T46" fmla="*/ 94 w 153"/>
                  <a:gd name="T47" fmla="*/ 303 h 816"/>
                  <a:gd name="T48" fmla="*/ 107 w 153"/>
                  <a:gd name="T49" fmla="*/ 357 h 816"/>
                  <a:gd name="T50" fmla="*/ 119 w 153"/>
                  <a:gd name="T51" fmla="*/ 409 h 816"/>
                  <a:gd name="T52" fmla="*/ 128 w 153"/>
                  <a:gd name="T53" fmla="*/ 459 h 816"/>
                  <a:gd name="T54" fmla="*/ 134 w 153"/>
                  <a:gd name="T55" fmla="*/ 507 h 816"/>
                  <a:gd name="T56" fmla="*/ 140 w 153"/>
                  <a:gd name="T57" fmla="*/ 553 h 816"/>
                  <a:gd name="T58" fmla="*/ 142 w 153"/>
                  <a:gd name="T59" fmla="*/ 599 h 816"/>
                  <a:gd name="T60" fmla="*/ 144 w 153"/>
                  <a:gd name="T61" fmla="*/ 643 h 816"/>
                  <a:gd name="T62" fmla="*/ 142 w 153"/>
                  <a:gd name="T63" fmla="*/ 685 h 816"/>
                  <a:gd name="T64" fmla="*/ 140 w 153"/>
                  <a:gd name="T65" fmla="*/ 729 h 816"/>
                  <a:gd name="T66" fmla="*/ 134 w 153"/>
                  <a:gd name="T67" fmla="*/ 770 h 816"/>
                  <a:gd name="T68" fmla="*/ 128 w 153"/>
                  <a:gd name="T69" fmla="*/ 812 h 816"/>
                  <a:gd name="T70" fmla="*/ 130 w 153"/>
                  <a:gd name="T71" fmla="*/ 810 h 816"/>
                  <a:gd name="T72" fmla="*/ 134 w 153"/>
                  <a:gd name="T73" fmla="*/ 816 h 81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53"/>
                  <a:gd name="T112" fmla="*/ 0 h 816"/>
                  <a:gd name="T113" fmla="*/ 153 w 153"/>
                  <a:gd name="T114" fmla="*/ 816 h 81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53" h="816">
                    <a:moveTo>
                      <a:pt x="134" y="816"/>
                    </a:moveTo>
                    <a:lnTo>
                      <a:pt x="136" y="814"/>
                    </a:lnTo>
                    <a:lnTo>
                      <a:pt x="144" y="772"/>
                    </a:lnTo>
                    <a:lnTo>
                      <a:pt x="149" y="729"/>
                    </a:lnTo>
                    <a:lnTo>
                      <a:pt x="151" y="687"/>
                    </a:lnTo>
                    <a:lnTo>
                      <a:pt x="153" y="643"/>
                    </a:lnTo>
                    <a:lnTo>
                      <a:pt x="151" y="599"/>
                    </a:lnTo>
                    <a:lnTo>
                      <a:pt x="149" y="553"/>
                    </a:lnTo>
                    <a:lnTo>
                      <a:pt x="144" y="505"/>
                    </a:lnTo>
                    <a:lnTo>
                      <a:pt x="136" y="457"/>
                    </a:lnTo>
                    <a:lnTo>
                      <a:pt x="128" y="407"/>
                    </a:lnTo>
                    <a:lnTo>
                      <a:pt x="117" y="355"/>
                    </a:lnTo>
                    <a:lnTo>
                      <a:pt x="103" y="301"/>
                    </a:lnTo>
                    <a:lnTo>
                      <a:pt x="88" y="245"/>
                    </a:lnTo>
                    <a:lnTo>
                      <a:pt x="71" y="188"/>
                    </a:lnTo>
                    <a:lnTo>
                      <a:pt x="52" y="128"/>
                    </a:lnTo>
                    <a:lnTo>
                      <a:pt x="30" y="65"/>
                    </a:lnTo>
                    <a:lnTo>
                      <a:pt x="7" y="0"/>
                    </a:lnTo>
                    <a:lnTo>
                      <a:pt x="0" y="3"/>
                    </a:lnTo>
                    <a:lnTo>
                      <a:pt x="23" y="69"/>
                    </a:lnTo>
                    <a:lnTo>
                      <a:pt x="44" y="130"/>
                    </a:lnTo>
                    <a:lnTo>
                      <a:pt x="63" y="190"/>
                    </a:lnTo>
                    <a:lnTo>
                      <a:pt x="80" y="247"/>
                    </a:lnTo>
                    <a:lnTo>
                      <a:pt x="94" y="303"/>
                    </a:lnTo>
                    <a:lnTo>
                      <a:pt x="107" y="357"/>
                    </a:lnTo>
                    <a:lnTo>
                      <a:pt x="119" y="409"/>
                    </a:lnTo>
                    <a:lnTo>
                      <a:pt x="128" y="459"/>
                    </a:lnTo>
                    <a:lnTo>
                      <a:pt x="134" y="507"/>
                    </a:lnTo>
                    <a:lnTo>
                      <a:pt x="140" y="553"/>
                    </a:lnTo>
                    <a:lnTo>
                      <a:pt x="142" y="599"/>
                    </a:lnTo>
                    <a:lnTo>
                      <a:pt x="144" y="643"/>
                    </a:lnTo>
                    <a:lnTo>
                      <a:pt x="142" y="685"/>
                    </a:lnTo>
                    <a:lnTo>
                      <a:pt x="140" y="729"/>
                    </a:lnTo>
                    <a:lnTo>
                      <a:pt x="134" y="770"/>
                    </a:lnTo>
                    <a:lnTo>
                      <a:pt x="128" y="812"/>
                    </a:lnTo>
                    <a:lnTo>
                      <a:pt x="130" y="810"/>
                    </a:lnTo>
                    <a:lnTo>
                      <a:pt x="134" y="81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977" name="Freeform 163">
                <a:extLst>
                  <a:ext uri="{FF2B5EF4-FFF2-40B4-BE49-F238E27FC236}">
                    <a16:creationId xmlns:a16="http://schemas.microsoft.com/office/drawing/2014/main" id="{0ADF11E1-74B8-8441-B1BA-39051FE573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2645"/>
                <a:ext cx="838" cy="129"/>
              </a:xfrm>
              <a:custGeom>
                <a:avLst/>
                <a:gdLst>
                  <a:gd name="T0" fmla="*/ 3 w 838"/>
                  <a:gd name="T1" fmla="*/ 42 h 129"/>
                  <a:gd name="T2" fmla="*/ 3 w 838"/>
                  <a:gd name="T3" fmla="*/ 50 h 129"/>
                  <a:gd name="T4" fmla="*/ 17 w 838"/>
                  <a:gd name="T5" fmla="*/ 59 h 129"/>
                  <a:gd name="T6" fmla="*/ 32 w 838"/>
                  <a:gd name="T7" fmla="*/ 69 h 129"/>
                  <a:gd name="T8" fmla="*/ 49 w 838"/>
                  <a:gd name="T9" fmla="*/ 79 h 129"/>
                  <a:gd name="T10" fmla="*/ 69 w 838"/>
                  <a:gd name="T11" fmla="*/ 86 h 129"/>
                  <a:gd name="T12" fmla="*/ 90 w 838"/>
                  <a:gd name="T13" fmla="*/ 94 h 129"/>
                  <a:gd name="T14" fmla="*/ 113 w 838"/>
                  <a:gd name="T15" fmla="*/ 100 h 129"/>
                  <a:gd name="T16" fmla="*/ 136 w 838"/>
                  <a:gd name="T17" fmla="*/ 106 h 129"/>
                  <a:gd name="T18" fmla="*/ 161 w 838"/>
                  <a:gd name="T19" fmla="*/ 111 h 129"/>
                  <a:gd name="T20" fmla="*/ 214 w 838"/>
                  <a:gd name="T21" fmla="*/ 119 h 129"/>
                  <a:gd name="T22" fmla="*/ 272 w 838"/>
                  <a:gd name="T23" fmla="*/ 125 h 129"/>
                  <a:gd name="T24" fmla="*/ 331 w 838"/>
                  <a:gd name="T25" fmla="*/ 129 h 129"/>
                  <a:gd name="T26" fmla="*/ 393 w 838"/>
                  <a:gd name="T27" fmla="*/ 127 h 129"/>
                  <a:gd name="T28" fmla="*/ 456 w 838"/>
                  <a:gd name="T29" fmla="*/ 123 h 129"/>
                  <a:gd name="T30" fmla="*/ 520 w 838"/>
                  <a:gd name="T31" fmla="*/ 117 h 129"/>
                  <a:gd name="T32" fmla="*/ 581 w 838"/>
                  <a:gd name="T33" fmla="*/ 107 h 129"/>
                  <a:gd name="T34" fmla="*/ 640 w 838"/>
                  <a:gd name="T35" fmla="*/ 94 h 129"/>
                  <a:gd name="T36" fmla="*/ 669 w 838"/>
                  <a:gd name="T37" fmla="*/ 86 h 129"/>
                  <a:gd name="T38" fmla="*/ 696 w 838"/>
                  <a:gd name="T39" fmla="*/ 77 h 129"/>
                  <a:gd name="T40" fmla="*/ 723 w 838"/>
                  <a:gd name="T41" fmla="*/ 67 h 129"/>
                  <a:gd name="T42" fmla="*/ 750 w 838"/>
                  <a:gd name="T43" fmla="*/ 58 h 129"/>
                  <a:gd name="T44" fmla="*/ 773 w 838"/>
                  <a:gd name="T45" fmla="*/ 46 h 129"/>
                  <a:gd name="T46" fmla="*/ 798 w 838"/>
                  <a:gd name="T47" fmla="*/ 34 h 129"/>
                  <a:gd name="T48" fmla="*/ 819 w 838"/>
                  <a:gd name="T49" fmla="*/ 21 h 129"/>
                  <a:gd name="T50" fmla="*/ 838 w 838"/>
                  <a:gd name="T51" fmla="*/ 6 h 129"/>
                  <a:gd name="T52" fmla="*/ 834 w 838"/>
                  <a:gd name="T53" fmla="*/ 0 h 129"/>
                  <a:gd name="T54" fmla="*/ 813 w 838"/>
                  <a:gd name="T55" fmla="*/ 13 h 129"/>
                  <a:gd name="T56" fmla="*/ 792 w 838"/>
                  <a:gd name="T57" fmla="*/ 25 h 129"/>
                  <a:gd name="T58" fmla="*/ 769 w 838"/>
                  <a:gd name="T59" fmla="*/ 38 h 129"/>
                  <a:gd name="T60" fmla="*/ 746 w 838"/>
                  <a:gd name="T61" fmla="*/ 50 h 129"/>
                  <a:gd name="T62" fmla="*/ 721 w 838"/>
                  <a:gd name="T63" fmla="*/ 59 h 129"/>
                  <a:gd name="T64" fmla="*/ 694 w 838"/>
                  <a:gd name="T65" fmla="*/ 69 h 129"/>
                  <a:gd name="T66" fmla="*/ 665 w 838"/>
                  <a:gd name="T67" fmla="*/ 77 h 129"/>
                  <a:gd name="T68" fmla="*/ 639 w 838"/>
                  <a:gd name="T69" fmla="*/ 84 h 129"/>
                  <a:gd name="T70" fmla="*/ 579 w 838"/>
                  <a:gd name="T71" fmla="*/ 98 h 129"/>
                  <a:gd name="T72" fmla="*/ 518 w 838"/>
                  <a:gd name="T73" fmla="*/ 107 h 129"/>
                  <a:gd name="T74" fmla="*/ 456 w 838"/>
                  <a:gd name="T75" fmla="*/ 115 h 129"/>
                  <a:gd name="T76" fmla="*/ 393 w 838"/>
                  <a:gd name="T77" fmla="*/ 119 h 129"/>
                  <a:gd name="T78" fmla="*/ 331 w 838"/>
                  <a:gd name="T79" fmla="*/ 119 h 129"/>
                  <a:gd name="T80" fmla="*/ 272 w 838"/>
                  <a:gd name="T81" fmla="*/ 117 h 129"/>
                  <a:gd name="T82" fmla="*/ 216 w 838"/>
                  <a:gd name="T83" fmla="*/ 111 h 129"/>
                  <a:gd name="T84" fmla="*/ 163 w 838"/>
                  <a:gd name="T85" fmla="*/ 102 h 129"/>
                  <a:gd name="T86" fmla="*/ 138 w 838"/>
                  <a:gd name="T87" fmla="*/ 98 h 129"/>
                  <a:gd name="T88" fmla="*/ 115 w 838"/>
                  <a:gd name="T89" fmla="*/ 92 h 129"/>
                  <a:gd name="T90" fmla="*/ 94 w 838"/>
                  <a:gd name="T91" fmla="*/ 84 h 129"/>
                  <a:gd name="T92" fmla="*/ 72 w 838"/>
                  <a:gd name="T93" fmla="*/ 77 h 129"/>
                  <a:gd name="T94" fmla="*/ 53 w 838"/>
                  <a:gd name="T95" fmla="*/ 69 h 129"/>
                  <a:gd name="T96" fmla="*/ 36 w 838"/>
                  <a:gd name="T97" fmla="*/ 61 h 129"/>
                  <a:gd name="T98" fmla="*/ 23 w 838"/>
                  <a:gd name="T99" fmla="*/ 52 h 129"/>
                  <a:gd name="T100" fmla="*/ 9 w 838"/>
                  <a:gd name="T101" fmla="*/ 42 h 129"/>
                  <a:gd name="T102" fmla="*/ 9 w 838"/>
                  <a:gd name="T103" fmla="*/ 50 h 129"/>
                  <a:gd name="T104" fmla="*/ 3 w 838"/>
                  <a:gd name="T105" fmla="*/ 42 h 129"/>
                  <a:gd name="T106" fmla="*/ 0 w 838"/>
                  <a:gd name="T107" fmla="*/ 46 h 129"/>
                  <a:gd name="T108" fmla="*/ 3 w 838"/>
                  <a:gd name="T109" fmla="*/ 50 h 129"/>
                  <a:gd name="T110" fmla="*/ 3 w 838"/>
                  <a:gd name="T111" fmla="*/ 42 h 12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838"/>
                  <a:gd name="T169" fmla="*/ 0 h 129"/>
                  <a:gd name="T170" fmla="*/ 838 w 838"/>
                  <a:gd name="T171" fmla="*/ 129 h 12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838" h="129">
                    <a:moveTo>
                      <a:pt x="3" y="42"/>
                    </a:moveTo>
                    <a:lnTo>
                      <a:pt x="3" y="50"/>
                    </a:lnTo>
                    <a:lnTo>
                      <a:pt x="17" y="59"/>
                    </a:lnTo>
                    <a:lnTo>
                      <a:pt x="32" y="69"/>
                    </a:lnTo>
                    <a:lnTo>
                      <a:pt x="49" y="79"/>
                    </a:lnTo>
                    <a:lnTo>
                      <a:pt x="69" y="86"/>
                    </a:lnTo>
                    <a:lnTo>
                      <a:pt x="90" y="94"/>
                    </a:lnTo>
                    <a:lnTo>
                      <a:pt x="113" y="100"/>
                    </a:lnTo>
                    <a:lnTo>
                      <a:pt x="136" y="106"/>
                    </a:lnTo>
                    <a:lnTo>
                      <a:pt x="161" y="111"/>
                    </a:lnTo>
                    <a:lnTo>
                      <a:pt x="214" y="119"/>
                    </a:lnTo>
                    <a:lnTo>
                      <a:pt x="272" y="125"/>
                    </a:lnTo>
                    <a:lnTo>
                      <a:pt x="331" y="129"/>
                    </a:lnTo>
                    <a:lnTo>
                      <a:pt x="393" y="127"/>
                    </a:lnTo>
                    <a:lnTo>
                      <a:pt x="456" y="123"/>
                    </a:lnTo>
                    <a:lnTo>
                      <a:pt x="520" y="117"/>
                    </a:lnTo>
                    <a:lnTo>
                      <a:pt x="581" y="107"/>
                    </a:lnTo>
                    <a:lnTo>
                      <a:pt x="640" y="94"/>
                    </a:lnTo>
                    <a:lnTo>
                      <a:pt x="669" y="86"/>
                    </a:lnTo>
                    <a:lnTo>
                      <a:pt x="696" y="77"/>
                    </a:lnTo>
                    <a:lnTo>
                      <a:pt x="723" y="67"/>
                    </a:lnTo>
                    <a:lnTo>
                      <a:pt x="750" y="58"/>
                    </a:lnTo>
                    <a:lnTo>
                      <a:pt x="773" y="46"/>
                    </a:lnTo>
                    <a:lnTo>
                      <a:pt x="798" y="34"/>
                    </a:lnTo>
                    <a:lnTo>
                      <a:pt x="819" y="21"/>
                    </a:lnTo>
                    <a:lnTo>
                      <a:pt x="838" y="6"/>
                    </a:lnTo>
                    <a:lnTo>
                      <a:pt x="834" y="0"/>
                    </a:lnTo>
                    <a:lnTo>
                      <a:pt x="813" y="13"/>
                    </a:lnTo>
                    <a:lnTo>
                      <a:pt x="792" y="25"/>
                    </a:lnTo>
                    <a:lnTo>
                      <a:pt x="769" y="38"/>
                    </a:lnTo>
                    <a:lnTo>
                      <a:pt x="746" y="50"/>
                    </a:lnTo>
                    <a:lnTo>
                      <a:pt x="721" y="59"/>
                    </a:lnTo>
                    <a:lnTo>
                      <a:pt x="694" y="69"/>
                    </a:lnTo>
                    <a:lnTo>
                      <a:pt x="665" y="77"/>
                    </a:lnTo>
                    <a:lnTo>
                      <a:pt x="639" y="84"/>
                    </a:lnTo>
                    <a:lnTo>
                      <a:pt x="579" y="98"/>
                    </a:lnTo>
                    <a:lnTo>
                      <a:pt x="518" y="107"/>
                    </a:lnTo>
                    <a:lnTo>
                      <a:pt x="456" y="115"/>
                    </a:lnTo>
                    <a:lnTo>
                      <a:pt x="393" y="119"/>
                    </a:lnTo>
                    <a:lnTo>
                      <a:pt x="331" y="119"/>
                    </a:lnTo>
                    <a:lnTo>
                      <a:pt x="272" y="117"/>
                    </a:lnTo>
                    <a:lnTo>
                      <a:pt x="216" y="111"/>
                    </a:lnTo>
                    <a:lnTo>
                      <a:pt x="163" y="102"/>
                    </a:lnTo>
                    <a:lnTo>
                      <a:pt x="138" y="98"/>
                    </a:lnTo>
                    <a:lnTo>
                      <a:pt x="115" y="92"/>
                    </a:lnTo>
                    <a:lnTo>
                      <a:pt x="94" y="84"/>
                    </a:lnTo>
                    <a:lnTo>
                      <a:pt x="72" y="77"/>
                    </a:lnTo>
                    <a:lnTo>
                      <a:pt x="53" y="69"/>
                    </a:lnTo>
                    <a:lnTo>
                      <a:pt x="36" y="61"/>
                    </a:lnTo>
                    <a:lnTo>
                      <a:pt x="23" y="52"/>
                    </a:lnTo>
                    <a:lnTo>
                      <a:pt x="9" y="42"/>
                    </a:lnTo>
                    <a:lnTo>
                      <a:pt x="9" y="50"/>
                    </a:lnTo>
                    <a:lnTo>
                      <a:pt x="3" y="42"/>
                    </a:lnTo>
                    <a:lnTo>
                      <a:pt x="0" y="46"/>
                    </a:lnTo>
                    <a:lnTo>
                      <a:pt x="3" y="50"/>
                    </a:lnTo>
                    <a:lnTo>
                      <a:pt x="3" y="4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978" name="Freeform 164">
                <a:extLst>
                  <a:ext uri="{FF2B5EF4-FFF2-40B4-BE49-F238E27FC236}">
                    <a16:creationId xmlns:a16="http://schemas.microsoft.com/office/drawing/2014/main" id="{8B3E81DC-B24D-AA08-4624-9D5F3B649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9" y="1981"/>
                <a:ext cx="254" cy="714"/>
              </a:xfrm>
              <a:custGeom>
                <a:avLst/>
                <a:gdLst>
                  <a:gd name="T0" fmla="*/ 248 w 254"/>
                  <a:gd name="T1" fmla="*/ 0 h 714"/>
                  <a:gd name="T2" fmla="*/ 244 w 254"/>
                  <a:gd name="T3" fmla="*/ 5 h 714"/>
                  <a:gd name="T4" fmla="*/ 244 w 254"/>
                  <a:gd name="T5" fmla="*/ 65 h 714"/>
                  <a:gd name="T6" fmla="*/ 244 w 254"/>
                  <a:gd name="T7" fmla="*/ 122 h 714"/>
                  <a:gd name="T8" fmla="*/ 242 w 254"/>
                  <a:gd name="T9" fmla="*/ 176 h 714"/>
                  <a:gd name="T10" fmla="*/ 238 w 254"/>
                  <a:gd name="T11" fmla="*/ 228 h 714"/>
                  <a:gd name="T12" fmla="*/ 233 w 254"/>
                  <a:gd name="T13" fmla="*/ 276 h 714"/>
                  <a:gd name="T14" fmla="*/ 225 w 254"/>
                  <a:gd name="T15" fmla="*/ 322 h 714"/>
                  <a:gd name="T16" fmla="*/ 215 w 254"/>
                  <a:gd name="T17" fmla="*/ 366 h 714"/>
                  <a:gd name="T18" fmla="*/ 202 w 254"/>
                  <a:gd name="T19" fmla="*/ 407 h 714"/>
                  <a:gd name="T20" fmla="*/ 188 w 254"/>
                  <a:gd name="T21" fmla="*/ 447 h 714"/>
                  <a:gd name="T22" fmla="*/ 171 w 254"/>
                  <a:gd name="T23" fmla="*/ 487 h 714"/>
                  <a:gd name="T24" fmla="*/ 150 w 254"/>
                  <a:gd name="T25" fmla="*/ 524 h 714"/>
                  <a:gd name="T26" fmla="*/ 127 w 254"/>
                  <a:gd name="T27" fmla="*/ 562 h 714"/>
                  <a:gd name="T28" fmla="*/ 100 w 254"/>
                  <a:gd name="T29" fmla="*/ 599 h 714"/>
                  <a:gd name="T30" fmla="*/ 71 w 254"/>
                  <a:gd name="T31" fmla="*/ 633 h 714"/>
                  <a:gd name="T32" fmla="*/ 37 w 254"/>
                  <a:gd name="T33" fmla="*/ 670 h 714"/>
                  <a:gd name="T34" fmla="*/ 0 w 254"/>
                  <a:gd name="T35" fmla="*/ 706 h 714"/>
                  <a:gd name="T36" fmla="*/ 6 w 254"/>
                  <a:gd name="T37" fmla="*/ 714 h 714"/>
                  <a:gd name="T38" fmla="*/ 43 w 254"/>
                  <a:gd name="T39" fmla="*/ 675 h 714"/>
                  <a:gd name="T40" fmla="*/ 77 w 254"/>
                  <a:gd name="T41" fmla="*/ 639 h 714"/>
                  <a:gd name="T42" fmla="*/ 108 w 254"/>
                  <a:gd name="T43" fmla="*/ 602 h 714"/>
                  <a:gd name="T44" fmla="*/ 135 w 254"/>
                  <a:gd name="T45" fmla="*/ 566 h 714"/>
                  <a:gd name="T46" fmla="*/ 158 w 254"/>
                  <a:gd name="T47" fmla="*/ 529 h 714"/>
                  <a:gd name="T48" fmla="*/ 179 w 254"/>
                  <a:gd name="T49" fmla="*/ 491 h 714"/>
                  <a:gd name="T50" fmla="*/ 196 w 254"/>
                  <a:gd name="T51" fmla="*/ 451 h 714"/>
                  <a:gd name="T52" fmla="*/ 211 w 254"/>
                  <a:gd name="T53" fmla="*/ 410 h 714"/>
                  <a:gd name="T54" fmla="*/ 223 w 254"/>
                  <a:gd name="T55" fmla="*/ 368 h 714"/>
                  <a:gd name="T56" fmla="*/ 233 w 254"/>
                  <a:gd name="T57" fmla="*/ 324 h 714"/>
                  <a:gd name="T58" fmla="*/ 240 w 254"/>
                  <a:gd name="T59" fmla="*/ 276 h 714"/>
                  <a:gd name="T60" fmla="*/ 246 w 254"/>
                  <a:gd name="T61" fmla="*/ 228 h 714"/>
                  <a:gd name="T62" fmla="*/ 250 w 254"/>
                  <a:gd name="T63" fmla="*/ 176 h 714"/>
                  <a:gd name="T64" fmla="*/ 252 w 254"/>
                  <a:gd name="T65" fmla="*/ 122 h 714"/>
                  <a:gd name="T66" fmla="*/ 254 w 254"/>
                  <a:gd name="T67" fmla="*/ 65 h 714"/>
                  <a:gd name="T68" fmla="*/ 254 w 254"/>
                  <a:gd name="T69" fmla="*/ 5 h 714"/>
                  <a:gd name="T70" fmla="*/ 248 w 254"/>
                  <a:gd name="T71" fmla="*/ 9 h 714"/>
                  <a:gd name="T72" fmla="*/ 248 w 254"/>
                  <a:gd name="T73" fmla="*/ 0 h 714"/>
                  <a:gd name="T74" fmla="*/ 244 w 254"/>
                  <a:gd name="T75" fmla="*/ 0 h 714"/>
                  <a:gd name="T76" fmla="*/ 244 w 254"/>
                  <a:gd name="T77" fmla="*/ 5 h 714"/>
                  <a:gd name="T78" fmla="*/ 248 w 254"/>
                  <a:gd name="T79" fmla="*/ 0 h 71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54"/>
                  <a:gd name="T121" fmla="*/ 0 h 714"/>
                  <a:gd name="T122" fmla="*/ 254 w 254"/>
                  <a:gd name="T123" fmla="*/ 714 h 71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54" h="714">
                    <a:moveTo>
                      <a:pt x="248" y="0"/>
                    </a:moveTo>
                    <a:lnTo>
                      <a:pt x="244" y="5"/>
                    </a:lnTo>
                    <a:lnTo>
                      <a:pt x="244" y="65"/>
                    </a:lnTo>
                    <a:lnTo>
                      <a:pt x="244" y="122"/>
                    </a:lnTo>
                    <a:lnTo>
                      <a:pt x="242" y="176"/>
                    </a:lnTo>
                    <a:lnTo>
                      <a:pt x="238" y="228"/>
                    </a:lnTo>
                    <a:lnTo>
                      <a:pt x="233" y="276"/>
                    </a:lnTo>
                    <a:lnTo>
                      <a:pt x="225" y="322"/>
                    </a:lnTo>
                    <a:lnTo>
                      <a:pt x="215" y="366"/>
                    </a:lnTo>
                    <a:lnTo>
                      <a:pt x="202" y="407"/>
                    </a:lnTo>
                    <a:lnTo>
                      <a:pt x="188" y="447"/>
                    </a:lnTo>
                    <a:lnTo>
                      <a:pt x="171" y="487"/>
                    </a:lnTo>
                    <a:lnTo>
                      <a:pt x="150" y="524"/>
                    </a:lnTo>
                    <a:lnTo>
                      <a:pt x="127" y="562"/>
                    </a:lnTo>
                    <a:lnTo>
                      <a:pt x="100" y="599"/>
                    </a:lnTo>
                    <a:lnTo>
                      <a:pt x="71" y="633"/>
                    </a:lnTo>
                    <a:lnTo>
                      <a:pt x="37" y="670"/>
                    </a:lnTo>
                    <a:lnTo>
                      <a:pt x="0" y="706"/>
                    </a:lnTo>
                    <a:lnTo>
                      <a:pt x="6" y="714"/>
                    </a:lnTo>
                    <a:lnTo>
                      <a:pt x="43" y="675"/>
                    </a:lnTo>
                    <a:lnTo>
                      <a:pt x="77" y="639"/>
                    </a:lnTo>
                    <a:lnTo>
                      <a:pt x="108" y="602"/>
                    </a:lnTo>
                    <a:lnTo>
                      <a:pt x="135" y="566"/>
                    </a:lnTo>
                    <a:lnTo>
                      <a:pt x="158" y="529"/>
                    </a:lnTo>
                    <a:lnTo>
                      <a:pt x="179" y="491"/>
                    </a:lnTo>
                    <a:lnTo>
                      <a:pt x="196" y="451"/>
                    </a:lnTo>
                    <a:lnTo>
                      <a:pt x="211" y="410"/>
                    </a:lnTo>
                    <a:lnTo>
                      <a:pt x="223" y="368"/>
                    </a:lnTo>
                    <a:lnTo>
                      <a:pt x="233" y="324"/>
                    </a:lnTo>
                    <a:lnTo>
                      <a:pt x="240" y="276"/>
                    </a:lnTo>
                    <a:lnTo>
                      <a:pt x="246" y="228"/>
                    </a:lnTo>
                    <a:lnTo>
                      <a:pt x="250" y="176"/>
                    </a:lnTo>
                    <a:lnTo>
                      <a:pt x="252" y="122"/>
                    </a:lnTo>
                    <a:lnTo>
                      <a:pt x="254" y="65"/>
                    </a:lnTo>
                    <a:lnTo>
                      <a:pt x="254" y="5"/>
                    </a:lnTo>
                    <a:lnTo>
                      <a:pt x="248" y="9"/>
                    </a:lnTo>
                    <a:lnTo>
                      <a:pt x="248" y="0"/>
                    </a:lnTo>
                    <a:lnTo>
                      <a:pt x="244" y="0"/>
                    </a:lnTo>
                    <a:lnTo>
                      <a:pt x="244" y="5"/>
                    </a:lnTo>
                    <a:lnTo>
                      <a:pt x="248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979" name="Freeform 165">
                <a:extLst>
                  <a:ext uri="{FF2B5EF4-FFF2-40B4-BE49-F238E27FC236}">
                    <a16:creationId xmlns:a16="http://schemas.microsoft.com/office/drawing/2014/main" id="{1BEFBC16-E303-06BD-6F1F-F6A057711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2" y="2017"/>
                <a:ext cx="534" cy="223"/>
              </a:xfrm>
              <a:custGeom>
                <a:avLst/>
                <a:gdLst>
                  <a:gd name="T0" fmla="*/ 534 w 534"/>
                  <a:gd name="T1" fmla="*/ 8 h 223"/>
                  <a:gd name="T2" fmla="*/ 526 w 534"/>
                  <a:gd name="T3" fmla="*/ 6 h 223"/>
                  <a:gd name="T4" fmla="*/ 503 w 534"/>
                  <a:gd name="T5" fmla="*/ 38 h 223"/>
                  <a:gd name="T6" fmla="*/ 478 w 534"/>
                  <a:gd name="T7" fmla="*/ 67 h 223"/>
                  <a:gd name="T8" fmla="*/ 453 w 534"/>
                  <a:gd name="T9" fmla="*/ 92 h 223"/>
                  <a:gd name="T10" fmla="*/ 428 w 534"/>
                  <a:gd name="T11" fmla="*/ 117 h 223"/>
                  <a:gd name="T12" fmla="*/ 402 w 534"/>
                  <a:gd name="T13" fmla="*/ 138 h 223"/>
                  <a:gd name="T14" fmla="*/ 375 w 534"/>
                  <a:gd name="T15" fmla="*/ 156 h 223"/>
                  <a:gd name="T16" fmla="*/ 346 w 534"/>
                  <a:gd name="T17" fmla="*/ 171 h 223"/>
                  <a:gd name="T18" fmla="*/ 317 w 534"/>
                  <a:gd name="T19" fmla="*/ 184 h 223"/>
                  <a:gd name="T20" fmla="*/ 285 w 534"/>
                  <a:gd name="T21" fmla="*/ 196 h 223"/>
                  <a:gd name="T22" fmla="*/ 252 w 534"/>
                  <a:gd name="T23" fmla="*/ 204 h 223"/>
                  <a:gd name="T24" fmla="*/ 215 w 534"/>
                  <a:gd name="T25" fmla="*/ 209 h 223"/>
                  <a:gd name="T26" fmla="*/ 177 w 534"/>
                  <a:gd name="T27" fmla="*/ 213 h 223"/>
                  <a:gd name="T28" fmla="*/ 137 w 534"/>
                  <a:gd name="T29" fmla="*/ 213 h 223"/>
                  <a:gd name="T30" fmla="*/ 95 w 534"/>
                  <a:gd name="T31" fmla="*/ 211 h 223"/>
                  <a:gd name="T32" fmla="*/ 50 w 534"/>
                  <a:gd name="T33" fmla="*/ 207 h 223"/>
                  <a:gd name="T34" fmla="*/ 0 w 534"/>
                  <a:gd name="T35" fmla="*/ 200 h 223"/>
                  <a:gd name="T36" fmla="*/ 0 w 534"/>
                  <a:gd name="T37" fmla="*/ 209 h 223"/>
                  <a:gd name="T38" fmla="*/ 48 w 534"/>
                  <a:gd name="T39" fmla="*/ 217 h 223"/>
                  <a:gd name="T40" fmla="*/ 95 w 534"/>
                  <a:gd name="T41" fmla="*/ 221 h 223"/>
                  <a:gd name="T42" fmla="*/ 137 w 534"/>
                  <a:gd name="T43" fmla="*/ 223 h 223"/>
                  <a:gd name="T44" fmla="*/ 179 w 534"/>
                  <a:gd name="T45" fmla="*/ 223 h 223"/>
                  <a:gd name="T46" fmla="*/ 217 w 534"/>
                  <a:gd name="T47" fmla="*/ 219 h 223"/>
                  <a:gd name="T48" fmla="*/ 252 w 534"/>
                  <a:gd name="T49" fmla="*/ 213 h 223"/>
                  <a:gd name="T50" fmla="*/ 286 w 534"/>
                  <a:gd name="T51" fmla="*/ 205 h 223"/>
                  <a:gd name="T52" fmla="*/ 319 w 534"/>
                  <a:gd name="T53" fmla="*/ 194 h 223"/>
                  <a:gd name="T54" fmla="*/ 350 w 534"/>
                  <a:gd name="T55" fmla="*/ 181 h 223"/>
                  <a:gd name="T56" fmla="*/ 380 w 534"/>
                  <a:gd name="T57" fmla="*/ 163 h 223"/>
                  <a:gd name="T58" fmla="*/ 407 w 534"/>
                  <a:gd name="T59" fmla="*/ 144 h 223"/>
                  <a:gd name="T60" fmla="*/ 434 w 534"/>
                  <a:gd name="T61" fmla="*/ 123 h 223"/>
                  <a:gd name="T62" fmla="*/ 461 w 534"/>
                  <a:gd name="T63" fmla="*/ 100 h 223"/>
                  <a:gd name="T64" fmla="*/ 486 w 534"/>
                  <a:gd name="T65" fmla="*/ 73 h 223"/>
                  <a:gd name="T66" fmla="*/ 509 w 534"/>
                  <a:gd name="T67" fmla="*/ 44 h 223"/>
                  <a:gd name="T68" fmla="*/ 534 w 534"/>
                  <a:gd name="T69" fmla="*/ 12 h 223"/>
                  <a:gd name="T70" fmla="*/ 526 w 534"/>
                  <a:gd name="T71" fmla="*/ 10 h 223"/>
                  <a:gd name="T72" fmla="*/ 534 w 534"/>
                  <a:gd name="T73" fmla="*/ 8 h 223"/>
                  <a:gd name="T74" fmla="*/ 532 w 534"/>
                  <a:gd name="T75" fmla="*/ 0 h 223"/>
                  <a:gd name="T76" fmla="*/ 526 w 534"/>
                  <a:gd name="T77" fmla="*/ 6 h 223"/>
                  <a:gd name="T78" fmla="*/ 534 w 534"/>
                  <a:gd name="T79" fmla="*/ 8 h 22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534"/>
                  <a:gd name="T121" fmla="*/ 0 h 223"/>
                  <a:gd name="T122" fmla="*/ 534 w 534"/>
                  <a:gd name="T123" fmla="*/ 223 h 223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534" h="223">
                    <a:moveTo>
                      <a:pt x="534" y="8"/>
                    </a:moveTo>
                    <a:lnTo>
                      <a:pt x="526" y="6"/>
                    </a:lnTo>
                    <a:lnTo>
                      <a:pt x="503" y="38"/>
                    </a:lnTo>
                    <a:lnTo>
                      <a:pt x="478" y="67"/>
                    </a:lnTo>
                    <a:lnTo>
                      <a:pt x="453" y="92"/>
                    </a:lnTo>
                    <a:lnTo>
                      <a:pt x="428" y="117"/>
                    </a:lnTo>
                    <a:lnTo>
                      <a:pt x="402" y="138"/>
                    </a:lnTo>
                    <a:lnTo>
                      <a:pt x="375" y="156"/>
                    </a:lnTo>
                    <a:lnTo>
                      <a:pt x="346" y="171"/>
                    </a:lnTo>
                    <a:lnTo>
                      <a:pt x="317" y="184"/>
                    </a:lnTo>
                    <a:lnTo>
                      <a:pt x="285" y="196"/>
                    </a:lnTo>
                    <a:lnTo>
                      <a:pt x="252" y="204"/>
                    </a:lnTo>
                    <a:lnTo>
                      <a:pt x="215" y="209"/>
                    </a:lnTo>
                    <a:lnTo>
                      <a:pt x="177" y="213"/>
                    </a:lnTo>
                    <a:lnTo>
                      <a:pt x="137" y="213"/>
                    </a:lnTo>
                    <a:lnTo>
                      <a:pt x="95" y="211"/>
                    </a:lnTo>
                    <a:lnTo>
                      <a:pt x="50" y="207"/>
                    </a:lnTo>
                    <a:lnTo>
                      <a:pt x="0" y="200"/>
                    </a:lnTo>
                    <a:lnTo>
                      <a:pt x="0" y="209"/>
                    </a:lnTo>
                    <a:lnTo>
                      <a:pt x="48" y="217"/>
                    </a:lnTo>
                    <a:lnTo>
                      <a:pt x="95" y="221"/>
                    </a:lnTo>
                    <a:lnTo>
                      <a:pt x="137" y="223"/>
                    </a:lnTo>
                    <a:lnTo>
                      <a:pt x="179" y="223"/>
                    </a:lnTo>
                    <a:lnTo>
                      <a:pt x="217" y="219"/>
                    </a:lnTo>
                    <a:lnTo>
                      <a:pt x="252" y="213"/>
                    </a:lnTo>
                    <a:lnTo>
                      <a:pt x="286" y="205"/>
                    </a:lnTo>
                    <a:lnTo>
                      <a:pt x="319" y="194"/>
                    </a:lnTo>
                    <a:lnTo>
                      <a:pt x="350" y="181"/>
                    </a:lnTo>
                    <a:lnTo>
                      <a:pt x="380" y="163"/>
                    </a:lnTo>
                    <a:lnTo>
                      <a:pt x="407" y="144"/>
                    </a:lnTo>
                    <a:lnTo>
                      <a:pt x="434" y="123"/>
                    </a:lnTo>
                    <a:lnTo>
                      <a:pt x="461" y="100"/>
                    </a:lnTo>
                    <a:lnTo>
                      <a:pt x="486" y="73"/>
                    </a:lnTo>
                    <a:lnTo>
                      <a:pt x="509" y="44"/>
                    </a:lnTo>
                    <a:lnTo>
                      <a:pt x="534" y="12"/>
                    </a:lnTo>
                    <a:lnTo>
                      <a:pt x="526" y="10"/>
                    </a:lnTo>
                    <a:lnTo>
                      <a:pt x="534" y="8"/>
                    </a:lnTo>
                    <a:lnTo>
                      <a:pt x="532" y="0"/>
                    </a:lnTo>
                    <a:lnTo>
                      <a:pt x="526" y="6"/>
                    </a:lnTo>
                    <a:lnTo>
                      <a:pt x="534" y="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980" name="Freeform 166">
                <a:extLst>
                  <a:ext uri="{FF2B5EF4-FFF2-40B4-BE49-F238E27FC236}">
                    <a16:creationId xmlns:a16="http://schemas.microsoft.com/office/drawing/2014/main" id="{A06F6159-03EE-8304-D2CD-C4B3A4A5DF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" y="2025"/>
                <a:ext cx="83" cy="687"/>
              </a:xfrm>
              <a:custGeom>
                <a:avLst/>
                <a:gdLst>
                  <a:gd name="T0" fmla="*/ 33 w 83"/>
                  <a:gd name="T1" fmla="*/ 687 h 687"/>
                  <a:gd name="T2" fmla="*/ 35 w 83"/>
                  <a:gd name="T3" fmla="*/ 685 h 687"/>
                  <a:gd name="T4" fmla="*/ 46 w 83"/>
                  <a:gd name="T5" fmla="*/ 653 h 687"/>
                  <a:gd name="T6" fmla="*/ 56 w 83"/>
                  <a:gd name="T7" fmla="*/ 618 h 687"/>
                  <a:gd name="T8" fmla="*/ 66 w 83"/>
                  <a:gd name="T9" fmla="*/ 582 h 687"/>
                  <a:gd name="T10" fmla="*/ 71 w 83"/>
                  <a:gd name="T11" fmla="*/ 543 h 687"/>
                  <a:gd name="T12" fmla="*/ 77 w 83"/>
                  <a:gd name="T13" fmla="*/ 505 h 687"/>
                  <a:gd name="T14" fmla="*/ 81 w 83"/>
                  <a:gd name="T15" fmla="*/ 464 h 687"/>
                  <a:gd name="T16" fmla="*/ 83 w 83"/>
                  <a:gd name="T17" fmla="*/ 424 h 687"/>
                  <a:gd name="T18" fmla="*/ 83 w 83"/>
                  <a:gd name="T19" fmla="*/ 382 h 687"/>
                  <a:gd name="T20" fmla="*/ 81 w 83"/>
                  <a:gd name="T21" fmla="*/ 338 h 687"/>
                  <a:gd name="T22" fmla="*/ 77 w 83"/>
                  <a:gd name="T23" fmla="*/ 293 h 687"/>
                  <a:gd name="T24" fmla="*/ 71 w 83"/>
                  <a:gd name="T25" fmla="*/ 247 h 687"/>
                  <a:gd name="T26" fmla="*/ 64 w 83"/>
                  <a:gd name="T27" fmla="*/ 199 h 687"/>
                  <a:gd name="T28" fmla="*/ 54 w 83"/>
                  <a:gd name="T29" fmla="*/ 151 h 687"/>
                  <a:gd name="T30" fmla="*/ 41 w 83"/>
                  <a:gd name="T31" fmla="*/ 101 h 687"/>
                  <a:gd name="T32" fmla="*/ 25 w 83"/>
                  <a:gd name="T33" fmla="*/ 52 h 687"/>
                  <a:gd name="T34" fmla="*/ 8 w 83"/>
                  <a:gd name="T35" fmla="*/ 0 h 687"/>
                  <a:gd name="T36" fmla="*/ 0 w 83"/>
                  <a:gd name="T37" fmla="*/ 2 h 687"/>
                  <a:gd name="T38" fmla="*/ 18 w 83"/>
                  <a:gd name="T39" fmla="*/ 53 h 687"/>
                  <a:gd name="T40" fmla="*/ 33 w 83"/>
                  <a:gd name="T41" fmla="*/ 103 h 687"/>
                  <a:gd name="T42" fmla="*/ 44 w 83"/>
                  <a:gd name="T43" fmla="*/ 153 h 687"/>
                  <a:gd name="T44" fmla="*/ 56 w 83"/>
                  <a:gd name="T45" fmla="*/ 201 h 687"/>
                  <a:gd name="T46" fmla="*/ 64 w 83"/>
                  <a:gd name="T47" fmla="*/ 249 h 687"/>
                  <a:gd name="T48" fmla="*/ 69 w 83"/>
                  <a:gd name="T49" fmla="*/ 293 h 687"/>
                  <a:gd name="T50" fmla="*/ 73 w 83"/>
                  <a:gd name="T51" fmla="*/ 338 h 687"/>
                  <a:gd name="T52" fmla="*/ 75 w 83"/>
                  <a:gd name="T53" fmla="*/ 382 h 687"/>
                  <a:gd name="T54" fmla="*/ 75 w 83"/>
                  <a:gd name="T55" fmla="*/ 424 h 687"/>
                  <a:gd name="T56" fmla="*/ 73 w 83"/>
                  <a:gd name="T57" fmla="*/ 464 h 687"/>
                  <a:gd name="T58" fmla="*/ 69 w 83"/>
                  <a:gd name="T59" fmla="*/ 505 h 687"/>
                  <a:gd name="T60" fmla="*/ 64 w 83"/>
                  <a:gd name="T61" fmla="*/ 543 h 687"/>
                  <a:gd name="T62" fmla="*/ 56 w 83"/>
                  <a:gd name="T63" fmla="*/ 580 h 687"/>
                  <a:gd name="T64" fmla="*/ 48 w 83"/>
                  <a:gd name="T65" fmla="*/ 614 h 687"/>
                  <a:gd name="T66" fmla="*/ 37 w 83"/>
                  <a:gd name="T67" fmla="*/ 649 h 687"/>
                  <a:gd name="T68" fmla="*/ 25 w 83"/>
                  <a:gd name="T69" fmla="*/ 681 h 687"/>
                  <a:gd name="T70" fmla="*/ 27 w 83"/>
                  <a:gd name="T71" fmla="*/ 679 h 687"/>
                  <a:gd name="T72" fmla="*/ 33 w 83"/>
                  <a:gd name="T73" fmla="*/ 687 h 68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83"/>
                  <a:gd name="T112" fmla="*/ 0 h 687"/>
                  <a:gd name="T113" fmla="*/ 83 w 83"/>
                  <a:gd name="T114" fmla="*/ 687 h 68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83" h="687">
                    <a:moveTo>
                      <a:pt x="33" y="687"/>
                    </a:moveTo>
                    <a:lnTo>
                      <a:pt x="35" y="685"/>
                    </a:lnTo>
                    <a:lnTo>
                      <a:pt x="46" y="653"/>
                    </a:lnTo>
                    <a:lnTo>
                      <a:pt x="56" y="618"/>
                    </a:lnTo>
                    <a:lnTo>
                      <a:pt x="66" y="582"/>
                    </a:lnTo>
                    <a:lnTo>
                      <a:pt x="71" y="543"/>
                    </a:lnTo>
                    <a:lnTo>
                      <a:pt x="77" y="505"/>
                    </a:lnTo>
                    <a:lnTo>
                      <a:pt x="81" y="464"/>
                    </a:lnTo>
                    <a:lnTo>
                      <a:pt x="83" y="424"/>
                    </a:lnTo>
                    <a:lnTo>
                      <a:pt x="83" y="382"/>
                    </a:lnTo>
                    <a:lnTo>
                      <a:pt x="81" y="338"/>
                    </a:lnTo>
                    <a:lnTo>
                      <a:pt x="77" y="293"/>
                    </a:lnTo>
                    <a:lnTo>
                      <a:pt x="71" y="247"/>
                    </a:lnTo>
                    <a:lnTo>
                      <a:pt x="64" y="199"/>
                    </a:lnTo>
                    <a:lnTo>
                      <a:pt x="54" y="151"/>
                    </a:lnTo>
                    <a:lnTo>
                      <a:pt x="41" y="101"/>
                    </a:lnTo>
                    <a:lnTo>
                      <a:pt x="25" y="52"/>
                    </a:lnTo>
                    <a:lnTo>
                      <a:pt x="8" y="0"/>
                    </a:lnTo>
                    <a:lnTo>
                      <a:pt x="0" y="2"/>
                    </a:lnTo>
                    <a:lnTo>
                      <a:pt x="18" y="53"/>
                    </a:lnTo>
                    <a:lnTo>
                      <a:pt x="33" y="103"/>
                    </a:lnTo>
                    <a:lnTo>
                      <a:pt x="44" y="153"/>
                    </a:lnTo>
                    <a:lnTo>
                      <a:pt x="56" y="201"/>
                    </a:lnTo>
                    <a:lnTo>
                      <a:pt x="64" y="249"/>
                    </a:lnTo>
                    <a:lnTo>
                      <a:pt x="69" y="293"/>
                    </a:lnTo>
                    <a:lnTo>
                      <a:pt x="73" y="338"/>
                    </a:lnTo>
                    <a:lnTo>
                      <a:pt x="75" y="382"/>
                    </a:lnTo>
                    <a:lnTo>
                      <a:pt x="75" y="424"/>
                    </a:lnTo>
                    <a:lnTo>
                      <a:pt x="73" y="464"/>
                    </a:lnTo>
                    <a:lnTo>
                      <a:pt x="69" y="505"/>
                    </a:lnTo>
                    <a:lnTo>
                      <a:pt x="64" y="543"/>
                    </a:lnTo>
                    <a:lnTo>
                      <a:pt x="56" y="580"/>
                    </a:lnTo>
                    <a:lnTo>
                      <a:pt x="48" y="614"/>
                    </a:lnTo>
                    <a:lnTo>
                      <a:pt x="37" y="649"/>
                    </a:lnTo>
                    <a:lnTo>
                      <a:pt x="25" y="681"/>
                    </a:lnTo>
                    <a:lnTo>
                      <a:pt x="27" y="679"/>
                    </a:lnTo>
                    <a:lnTo>
                      <a:pt x="33" y="68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981" name="Freeform 167">
                <a:extLst>
                  <a:ext uri="{FF2B5EF4-FFF2-40B4-BE49-F238E27FC236}">
                    <a16:creationId xmlns:a16="http://schemas.microsoft.com/office/drawing/2014/main" id="{3BA2B513-9AC5-C88B-CF1A-833D97F80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3" y="2704"/>
                <a:ext cx="658" cy="104"/>
              </a:xfrm>
              <a:custGeom>
                <a:avLst/>
                <a:gdLst>
                  <a:gd name="T0" fmla="*/ 2 w 658"/>
                  <a:gd name="T1" fmla="*/ 37 h 104"/>
                  <a:gd name="T2" fmla="*/ 2 w 658"/>
                  <a:gd name="T3" fmla="*/ 43 h 104"/>
                  <a:gd name="T4" fmla="*/ 13 w 658"/>
                  <a:gd name="T5" fmla="*/ 50 h 104"/>
                  <a:gd name="T6" fmla="*/ 25 w 658"/>
                  <a:gd name="T7" fmla="*/ 58 h 104"/>
                  <a:gd name="T8" fmla="*/ 40 w 658"/>
                  <a:gd name="T9" fmla="*/ 64 h 104"/>
                  <a:gd name="T10" fmla="*/ 55 w 658"/>
                  <a:gd name="T11" fmla="*/ 71 h 104"/>
                  <a:gd name="T12" fmla="*/ 88 w 658"/>
                  <a:gd name="T13" fmla="*/ 81 h 104"/>
                  <a:gd name="T14" fmla="*/ 126 w 658"/>
                  <a:gd name="T15" fmla="*/ 91 h 104"/>
                  <a:gd name="T16" fmla="*/ 169 w 658"/>
                  <a:gd name="T17" fmla="*/ 96 h 104"/>
                  <a:gd name="T18" fmla="*/ 213 w 658"/>
                  <a:gd name="T19" fmla="*/ 102 h 104"/>
                  <a:gd name="T20" fmla="*/ 261 w 658"/>
                  <a:gd name="T21" fmla="*/ 104 h 104"/>
                  <a:gd name="T22" fmla="*/ 309 w 658"/>
                  <a:gd name="T23" fmla="*/ 102 h 104"/>
                  <a:gd name="T24" fmla="*/ 359 w 658"/>
                  <a:gd name="T25" fmla="*/ 100 h 104"/>
                  <a:gd name="T26" fmla="*/ 407 w 658"/>
                  <a:gd name="T27" fmla="*/ 95 h 104"/>
                  <a:gd name="T28" fmla="*/ 455 w 658"/>
                  <a:gd name="T29" fmla="*/ 87 h 104"/>
                  <a:gd name="T30" fmla="*/ 502 w 658"/>
                  <a:gd name="T31" fmla="*/ 77 h 104"/>
                  <a:gd name="T32" fmla="*/ 547 w 658"/>
                  <a:gd name="T33" fmla="*/ 64 h 104"/>
                  <a:gd name="T34" fmla="*/ 587 w 658"/>
                  <a:gd name="T35" fmla="*/ 48 h 104"/>
                  <a:gd name="T36" fmla="*/ 606 w 658"/>
                  <a:gd name="T37" fmla="*/ 39 h 104"/>
                  <a:gd name="T38" fmla="*/ 625 w 658"/>
                  <a:gd name="T39" fmla="*/ 29 h 104"/>
                  <a:gd name="T40" fmla="*/ 643 w 658"/>
                  <a:gd name="T41" fmla="*/ 20 h 104"/>
                  <a:gd name="T42" fmla="*/ 658 w 658"/>
                  <a:gd name="T43" fmla="*/ 8 h 104"/>
                  <a:gd name="T44" fmla="*/ 652 w 658"/>
                  <a:gd name="T45" fmla="*/ 0 h 104"/>
                  <a:gd name="T46" fmla="*/ 637 w 658"/>
                  <a:gd name="T47" fmla="*/ 12 h 104"/>
                  <a:gd name="T48" fmla="*/ 620 w 658"/>
                  <a:gd name="T49" fmla="*/ 22 h 104"/>
                  <a:gd name="T50" fmla="*/ 602 w 658"/>
                  <a:gd name="T51" fmla="*/ 31 h 104"/>
                  <a:gd name="T52" fmla="*/ 583 w 658"/>
                  <a:gd name="T53" fmla="*/ 41 h 104"/>
                  <a:gd name="T54" fmla="*/ 543 w 658"/>
                  <a:gd name="T55" fmla="*/ 56 h 104"/>
                  <a:gd name="T56" fmla="*/ 499 w 658"/>
                  <a:gd name="T57" fmla="*/ 68 h 104"/>
                  <a:gd name="T58" fmla="*/ 453 w 658"/>
                  <a:gd name="T59" fmla="*/ 79 h 104"/>
                  <a:gd name="T60" fmla="*/ 407 w 658"/>
                  <a:gd name="T61" fmla="*/ 87 h 104"/>
                  <a:gd name="T62" fmla="*/ 357 w 658"/>
                  <a:gd name="T63" fmla="*/ 91 h 104"/>
                  <a:gd name="T64" fmla="*/ 309 w 658"/>
                  <a:gd name="T65" fmla="*/ 95 h 104"/>
                  <a:gd name="T66" fmla="*/ 261 w 658"/>
                  <a:gd name="T67" fmla="*/ 95 h 104"/>
                  <a:gd name="T68" fmla="*/ 215 w 658"/>
                  <a:gd name="T69" fmla="*/ 93 h 104"/>
                  <a:gd name="T70" fmla="*/ 170 w 658"/>
                  <a:gd name="T71" fmla="*/ 89 h 104"/>
                  <a:gd name="T72" fmla="*/ 128 w 658"/>
                  <a:gd name="T73" fmla="*/ 81 h 104"/>
                  <a:gd name="T74" fmla="*/ 90 w 658"/>
                  <a:gd name="T75" fmla="*/ 73 h 104"/>
                  <a:gd name="T76" fmla="*/ 57 w 658"/>
                  <a:gd name="T77" fmla="*/ 62 h 104"/>
                  <a:gd name="T78" fmla="*/ 44 w 658"/>
                  <a:gd name="T79" fmla="*/ 56 h 104"/>
                  <a:gd name="T80" fmla="*/ 30 w 658"/>
                  <a:gd name="T81" fmla="*/ 50 h 104"/>
                  <a:gd name="T82" fmla="*/ 19 w 658"/>
                  <a:gd name="T83" fmla="*/ 43 h 104"/>
                  <a:gd name="T84" fmla="*/ 7 w 658"/>
                  <a:gd name="T85" fmla="*/ 35 h 104"/>
                  <a:gd name="T86" fmla="*/ 9 w 658"/>
                  <a:gd name="T87" fmla="*/ 41 h 104"/>
                  <a:gd name="T88" fmla="*/ 2 w 658"/>
                  <a:gd name="T89" fmla="*/ 37 h 104"/>
                  <a:gd name="T90" fmla="*/ 0 w 658"/>
                  <a:gd name="T91" fmla="*/ 39 h 104"/>
                  <a:gd name="T92" fmla="*/ 2 w 658"/>
                  <a:gd name="T93" fmla="*/ 43 h 104"/>
                  <a:gd name="T94" fmla="*/ 2 w 658"/>
                  <a:gd name="T95" fmla="*/ 37 h 10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58"/>
                  <a:gd name="T145" fmla="*/ 0 h 104"/>
                  <a:gd name="T146" fmla="*/ 658 w 658"/>
                  <a:gd name="T147" fmla="*/ 104 h 10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58" h="104">
                    <a:moveTo>
                      <a:pt x="2" y="37"/>
                    </a:moveTo>
                    <a:lnTo>
                      <a:pt x="2" y="43"/>
                    </a:lnTo>
                    <a:lnTo>
                      <a:pt x="13" y="50"/>
                    </a:lnTo>
                    <a:lnTo>
                      <a:pt x="25" y="58"/>
                    </a:lnTo>
                    <a:lnTo>
                      <a:pt x="40" y="64"/>
                    </a:lnTo>
                    <a:lnTo>
                      <a:pt x="55" y="71"/>
                    </a:lnTo>
                    <a:lnTo>
                      <a:pt x="88" y="81"/>
                    </a:lnTo>
                    <a:lnTo>
                      <a:pt x="126" y="91"/>
                    </a:lnTo>
                    <a:lnTo>
                      <a:pt x="169" y="96"/>
                    </a:lnTo>
                    <a:lnTo>
                      <a:pt x="213" y="102"/>
                    </a:lnTo>
                    <a:lnTo>
                      <a:pt x="261" y="104"/>
                    </a:lnTo>
                    <a:lnTo>
                      <a:pt x="309" y="102"/>
                    </a:lnTo>
                    <a:lnTo>
                      <a:pt x="359" y="100"/>
                    </a:lnTo>
                    <a:lnTo>
                      <a:pt x="407" y="95"/>
                    </a:lnTo>
                    <a:lnTo>
                      <a:pt x="455" y="87"/>
                    </a:lnTo>
                    <a:lnTo>
                      <a:pt x="502" y="77"/>
                    </a:lnTo>
                    <a:lnTo>
                      <a:pt x="547" y="64"/>
                    </a:lnTo>
                    <a:lnTo>
                      <a:pt x="587" y="48"/>
                    </a:lnTo>
                    <a:lnTo>
                      <a:pt x="606" y="39"/>
                    </a:lnTo>
                    <a:lnTo>
                      <a:pt x="625" y="29"/>
                    </a:lnTo>
                    <a:lnTo>
                      <a:pt x="643" y="20"/>
                    </a:lnTo>
                    <a:lnTo>
                      <a:pt x="658" y="8"/>
                    </a:lnTo>
                    <a:lnTo>
                      <a:pt x="652" y="0"/>
                    </a:lnTo>
                    <a:lnTo>
                      <a:pt x="637" y="12"/>
                    </a:lnTo>
                    <a:lnTo>
                      <a:pt x="620" y="22"/>
                    </a:lnTo>
                    <a:lnTo>
                      <a:pt x="602" y="31"/>
                    </a:lnTo>
                    <a:lnTo>
                      <a:pt x="583" y="41"/>
                    </a:lnTo>
                    <a:lnTo>
                      <a:pt x="543" y="56"/>
                    </a:lnTo>
                    <a:lnTo>
                      <a:pt x="499" y="68"/>
                    </a:lnTo>
                    <a:lnTo>
                      <a:pt x="453" y="79"/>
                    </a:lnTo>
                    <a:lnTo>
                      <a:pt x="407" y="87"/>
                    </a:lnTo>
                    <a:lnTo>
                      <a:pt x="357" y="91"/>
                    </a:lnTo>
                    <a:lnTo>
                      <a:pt x="309" y="95"/>
                    </a:lnTo>
                    <a:lnTo>
                      <a:pt x="261" y="95"/>
                    </a:lnTo>
                    <a:lnTo>
                      <a:pt x="215" y="93"/>
                    </a:lnTo>
                    <a:lnTo>
                      <a:pt x="170" y="89"/>
                    </a:lnTo>
                    <a:lnTo>
                      <a:pt x="128" y="81"/>
                    </a:lnTo>
                    <a:lnTo>
                      <a:pt x="90" y="73"/>
                    </a:lnTo>
                    <a:lnTo>
                      <a:pt x="57" y="62"/>
                    </a:lnTo>
                    <a:lnTo>
                      <a:pt x="44" y="56"/>
                    </a:lnTo>
                    <a:lnTo>
                      <a:pt x="30" y="50"/>
                    </a:lnTo>
                    <a:lnTo>
                      <a:pt x="19" y="43"/>
                    </a:lnTo>
                    <a:lnTo>
                      <a:pt x="7" y="35"/>
                    </a:lnTo>
                    <a:lnTo>
                      <a:pt x="9" y="41"/>
                    </a:lnTo>
                    <a:lnTo>
                      <a:pt x="2" y="37"/>
                    </a:lnTo>
                    <a:lnTo>
                      <a:pt x="0" y="39"/>
                    </a:lnTo>
                    <a:lnTo>
                      <a:pt x="2" y="43"/>
                    </a:lnTo>
                    <a:lnTo>
                      <a:pt x="2" y="3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982" name="Freeform 168">
                <a:extLst>
                  <a:ext uri="{FF2B5EF4-FFF2-40B4-BE49-F238E27FC236}">
                    <a16:creationId xmlns:a16="http://schemas.microsoft.com/office/drawing/2014/main" id="{86A495D2-DBEA-CC5B-1796-5DC86DFF5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5" y="2217"/>
                <a:ext cx="103" cy="528"/>
              </a:xfrm>
              <a:custGeom>
                <a:avLst/>
                <a:gdLst>
                  <a:gd name="T0" fmla="*/ 97 w 103"/>
                  <a:gd name="T1" fmla="*/ 0 h 528"/>
                  <a:gd name="T2" fmla="*/ 94 w 103"/>
                  <a:gd name="T3" fmla="*/ 5 h 528"/>
                  <a:gd name="T4" fmla="*/ 94 w 103"/>
                  <a:gd name="T5" fmla="*/ 92 h 528"/>
                  <a:gd name="T6" fmla="*/ 94 w 103"/>
                  <a:gd name="T7" fmla="*/ 165 h 528"/>
                  <a:gd name="T8" fmla="*/ 94 w 103"/>
                  <a:gd name="T9" fmla="*/ 196 h 528"/>
                  <a:gd name="T10" fmla="*/ 92 w 103"/>
                  <a:gd name="T11" fmla="*/ 226 h 528"/>
                  <a:gd name="T12" fmla="*/ 90 w 103"/>
                  <a:gd name="T13" fmla="*/ 255 h 528"/>
                  <a:gd name="T14" fmla="*/ 86 w 103"/>
                  <a:gd name="T15" fmla="*/ 282 h 528"/>
                  <a:gd name="T16" fmla="*/ 82 w 103"/>
                  <a:gd name="T17" fmla="*/ 311 h 528"/>
                  <a:gd name="T18" fmla="*/ 76 w 103"/>
                  <a:gd name="T19" fmla="*/ 338 h 528"/>
                  <a:gd name="T20" fmla="*/ 69 w 103"/>
                  <a:gd name="T21" fmla="*/ 365 h 528"/>
                  <a:gd name="T22" fmla="*/ 59 w 103"/>
                  <a:gd name="T23" fmla="*/ 391 h 528"/>
                  <a:gd name="T24" fmla="*/ 48 w 103"/>
                  <a:gd name="T25" fmla="*/ 422 h 528"/>
                  <a:gd name="T26" fmla="*/ 34 w 103"/>
                  <a:gd name="T27" fmla="*/ 453 h 528"/>
                  <a:gd name="T28" fmla="*/ 19 w 103"/>
                  <a:gd name="T29" fmla="*/ 487 h 528"/>
                  <a:gd name="T30" fmla="*/ 0 w 103"/>
                  <a:gd name="T31" fmla="*/ 524 h 528"/>
                  <a:gd name="T32" fmla="*/ 7 w 103"/>
                  <a:gd name="T33" fmla="*/ 528 h 528"/>
                  <a:gd name="T34" fmla="*/ 26 w 103"/>
                  <a:gd name="T35" fmla="*/ 491 h 528"/>
                  <a:gd name="T36" fmla="*/ 42 w 103"/>
                  <a:gd name="T37" fmla="*/ 457 h 528"/>
                  <a:gd name="T38" fmla="*/ 57 w 103"/>
                  <a:gd name="T39" fmla="*/ 426 h 528"/>
                  <a:gd name="T40" fmla="*/ 69 w 103"/>
                  <a:gd name="T41" fmla="*/ 395 h 528"/>
                  <a:gd name="T42" fmla="*/ 78 w 103"/>
                  <a:gd name="T43" fmla="*/ 366 h 528"/>
                  <a:gd name="T44" fmla="*/ 86 w 103"/>
                  <a:gd name="T45" fmla="*/ 340 h 528"/>
                  <a:gd name="T46" fmla="*/ 92 w 103"/>
                  <a:gd name="T47" fmla="*/ 311 h 528"/>
                  <a:gd name="T48" fmla="*/ 96 w 103"/>
                  <a:gd name="T49" fmla="*/ 284 h 528"/>
                  <a:gd name="T50" fmla="*/ 99 w 103"/>
                  <a:gd name="T51" fmla="*/ 257 h 528"/>
                  <a:gd name="T52" fmla="*/ 101 w 103"/>
                  <a:gd name="T53" fmla="*/ 226 h 528"/>
                  <a:gd name="T54" fmla="*/ 103 w 103"/>
                  <a:gd name="T55" fmla="*/ 196 h 528"/>
                  <a:gd name="T56" fmla="*/ 103 w 103"/>
                  <a:gd name="T57" fmla="*/ 165 h 528"/>
                  <a:gd name="T58" fmla="*/ 103 w 103"/>
                  <a:gd name="T59" fmla="*/ 92 h 528"/>
                  <a:gd name="T60" fmla="*/ 101 w 103"/>
                  <a:gd name="T61" fmla="*/ 5 h 528"/>
                  <a:gd name="T62" fmla="*/ 97 w 103"/>
                  <a:gd name="T63" fmla="*/ 9 h 528"/>
                  <a:gd name="T64" fmla="*/ 97 w 103"/>
                  <a:gd name="T65" fmla="*/ 0 h 528"/>
                  <a:gd name="T66" fmla="*/ 94 w 103"/>
                  <a:gd name="T67" fmla="*/ 0 h 528"/>
                  <a:gd name="T68" fmla="*/ 94 w 103"/>
                  <a:gd name="T69" fmla="*/ 5 h 528"/>
                  <a:gd name="T70" fmla="*/ 97 w 103"/>
                  <a:gd name="T71" fmla="*/ 0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03"/>
                  <a:gd name="T109" fmla="*/ 0 h 528"/>
                  <a:gd name="T110" fmla="*/ 103 w 103"/>
                  <a:gd name="T111" fmla="*/ 528 h 52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03" h="528">
                    <a:moveTo>
                      <a:pt x="97" y="0"/>
                    </a:moveTo>
                    <a:lnTo>
                      <a:pt x="94" y="5"/>
                    </a:lnTo>
                    <a:lnTo>
                      <a:pt x="94" y="92"/>
                    </a:lnTo>
                    <a:lnTo>
                      <a:pt x="94" y="165"/>
                    </a:lnTo>
                    <a:lnTo>
                      <a:pt x="94" y="196"/>
                    </a:lnTo>
                    <a:lnTo>
                      <a:pt x="92" y="226"/>
                    </a:lnTo>
                    <a:lnTo>
                      <a:pt x="90" y="255"/>
                    </a:lnTo>
                    <a:lnTo>
                      <a:pt x="86" y="282"/>
                    </a:lnTo>
                    <a:lnTo>
                      <a:pt x="82" y="311"/>
                    </a:lnTo>
                    <a:lnTo>
                      <a:pt x="76" y="338"/>
                    </a:lnTo>
                    <a:lnTo>
                      <a:pt x="69" y="365"/>
                    </a:lnTo>
                    <a:lnTo>
                      <a:pt x="59" y="391"/>
                    </a:lnTo>
                    <a:lnTo>
                      <a:pt x="48" y="422"/>
                    </a:lnTo>
                    <a:lnTo>
                      <a:pt x="34" y="453"/>
                    </a:lnTo>
                    <a:lnTo>
                      <a:pt x="19" y="487"/>
                    </a:lnTo>
                    <a:lnTo>
                      <a:pt x="0" y="524"/>
                    </a:lnTo>
                    <a:lnTo>
                      <a:pt x="7" y="528"/>
                    </a:lnTo>
                    <a:lnTo>
                      <a:pt x="26" y="491"/>
                    </a:lnTo>
                    <a:lnTo>
                      <a:pt x="42" y="457"/>
                    </a:lnTo>
                    <a:lnTo>
                      <a:pt x="57" y="426"/>
                    </a:lnTo>
                    <a:lnTo>
                      <a:pt x="69" y="395"/>
                    </a:lnTo>
                    <a:lnTo>
                      <a:pt x="78" y="366"/>
                    </a:lnTo>
                    <a:lnTo>
                      <a:pt x="86" y="340"/>
                    </a:lnTo>
                    <a:lnTo>
                      <a:pt x="92" y="311"/>
                    </a:lnTo>
                    <a:lnTo>
                      <a:pt x="96" y="284"/>
                    </a:lnTo>
                    <a:lnTo>
                      <a:pt x="99" y="257"/>
                    </a:lnTo>
                    <a:lnTo>
                      <a:pt x="101" y="226"/>
                    </a:lnTo>
                    <a:lnTo>
                      <a:pt x="103" y="196"/>
                    </a:lnTo>
                    <a:lnTo>
                      <a:pt x="103" y="165"/>
                    </a:lnTo>
                    <a:lnTo>
                      <a:pt x="103" y="92"/>
                    </a:lnTo>
                    <a:lnTo>
                      <a:pt x="101" y="5"/>
                    </a:lnTo>
                    <a:lnTo>
                      <a:pt x="97" y="9"/>
                    </a:lnTo>
                    <a:lnTo>
                      <a:pt x="97" y="0"/>
                    </a:lnTo>
                    <a:lnTo>
                      <a:pt x="94" y="0"/>
                    </a:lnTo>
                    <a:lnTo>
                      <a:pt x="94" y="5"/>
                    </a:lnTo>
                    <a:lnTo>
                      <a:pt x="97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983" name="Freeform 169">
                <a:extLst>
                  <a:ext uri="{FF2B5EF4-FFF2-40B4-BE49-F238E27FC236}">
                    <a16:creationId xmlns:a16="http://schemas.microsoft.com/office/drawing/2014/main" id="{C745691A-DE78-6566-69EE-63BF3FDE7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0" y="2365"/>
                <a:ext cx="4" cy="3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0 h 3"/>
                  <a:gd name="T4" fmla="*/ 0 w 4"/>
                  <a:gd name="T5" fmla="*/ 1 h 3"/>
                  <a:gd name="T6" fmla="*/ 0 w 4"/>
                  <a:gd name="T7" fmla="*/ 3 h 3"/>
                  <a:gd name="T8" fmla="*/ 2 w 4"/>
                  <a:gd name="T9" fmla="*/ 3 h 3"/>
                  <a:gd name="T10" fmla="*/ 4 w 4"/>
                  <a:gd name="T11" fmla="*/ 3 h 3"/>
                  <a:gd name="T12" fmla="*/ 4 w 4"/>
                  <a:gd name="T13" fmla="*/ 1 h 3"/>
                  <a:gd name="T14" fmla="*/ 4 w 4"/>
                  <a:gd name="T15" fmla="*/ 0 h 3"/>
                  <a:gd name="T16" fmla="*/ 2 w 4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3"/>
                  <a:gd name="T29" fmla="*/ 4 w 4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984" name="Freeform 170">
                <a:extLst>
                  <a:ext uri="{FF2B5EF4-FFF2-40B4-BE49-F238E27FC236}">
                    <a16:creationId xmlns:a16="http://schemas.microsoft.com/office/drawing/2014/main" id="{8F038493-AC51-9819-D993-4240C745A1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6" y="2361"/>
                <a:ext cx="10" cy="7"/>
              </a:xfrm>
              <a:custGeom>
                <a:avLst/>
                <a:gdLst>
                  <a:gd name="T0" fmla="*/ 10 w 10"/>
                  <a:gd name="T1" fmla="*/ 5 h 7"/>
                  <a:gd name="T2" fmla="*/ 10 w 10"/>
                  <a:gd name="T3" fmla="*/ 5 h 7"/>
                  <a:gd name="T4" fmla="*/ 8 w 10"/>
                  <a:gd name="T5" fmla="*/ 7 h 7"/>
                  <a:gd name="T6" fmla="*/ 6 w 10"/>
                  <a:gd name="T7" fmla="*/ 7 h 7"/>
                  <a:gd name="T8" fmla="*/ 6 w 10"/>
                  <a:gd name="T9" fmla="*/ 0 h 7"/>
                  <a:gd name="T10" fmla="*/ 2 w 10"/>
                  <a:gd name="T11" fmla="*/ 2 h 7"/>
                  <a:gd name="T12" fmla="*/ 0 w 10"/>
                  <a:gd name="T13" fmla="*/ 5 h 7"/>
                  <a:gd name="T14" fmla="*/ 0 w 10"/>
                  <a:gd name="T15" fmla="*/ 5 h 7"/>
                  <a:gd name="T16" fmla="*/ 10 w 10"/>
                  <a:gd name="T17" fmla="*/ 5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7"/>
                  <a:gd name="T29" fmla="*/ 10 w 10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7">
                    <a:moveTo>
                      <a:pt x="10" y="5"/>
                    </a:moveTo>
                    <a:lnTo>
                      <a:pt x="10" y="5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985" name="Freeform 171">
                <a:extLst>
                  <a:ext uri="{FF2B5EF4-FFF2-40B4-BE49-F238E27FC236}">
                    <a16:creationId xmlns:a16="http://schemas.microsoft.com/office/drawing/2014/main" id="{1AE27FD0-51BD-D0A8-B3C2-9B948945D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6" y="2365"/>
                <a:ext cx="10" cy="9"/>
              </a:xfrm>
              <a:custGeom>
                <a:avLst/>
                <a:gdLst>
                  <a:gd name="T0" fmla="*/ 6 w 10"/>
                  <a:gd name="T1" fmla="*/ 0 h 9"/>
                  <a:gd name="T2" fmla="*/ 6 w 10"/>
                  <a:gd name="T3" fmla="*/ 0 h 9"/>
                  <a:gd name="T4" fmla="*/ 8 w 10"/>
                  <a:gd name="T5" fmla="*/ 0 h 9"/>
                  <a:gd name="T6" fmla="*/ 10 w 10"/>
                  <a:gd name="T7" fmla="*/ 1 h 9"/>
                  <a:gd name="T8" fmla="*/ 0 w 10"/>
                  <a:gd name="T9" fmla="*/ 1 h 9"/>
                  <a:gd name="T10" fmla="*/ 2 w 10"/>
                  <a:gd name="T11" fmla="*/ 5 h 9"/>
                  <a:gd name="T12" fmla="*/ 6 w 10"/>
                  <a:gd name="T13" fmla="*/ 9 h 9"/>
                  <a:gd name="T14" fmla="*/ 6 w 10"/>
                  <a:gd name="T15" fmla="*/ 9 h 9"/>
                  <a:gd name="T16" fmla="*/ 6 w 10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9"/>
                  <a:gd name="T29" fmla="*/ 10 w 10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9">
                    <a:moveTo>
                      <a:pt x="6" y="0"/>
                    </a:move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6" y="9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986" name="Freeform 172">
                <a:extLst>
                  <a:ext uri="{FF2B5EF4-FFF2-40B4-BE49-F238E27FC236}">
                    <a16:creationId xmlns:a16="http://schemas.microsoft.com/office/drawing/2014/main" id="{6EF8C702-06F2-7ACE-97F3-E73663C48A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0" y="2365"/>
                <a:ext cx="8" cy="9"/>
              </a:xfrm>
              <a:custGeom>
                <a:avLst/>
                <a:gdLst>
                  <a:gd name="T0" fmla="*/ 0 w 8"/>
                  <a:gd name="T1" fmla="*/ 1 h 9"/>
                  <a:gd name="T2" fmla="*/ 0 w 8"/>
                  <a:gd name="T3" fmla="*/ 1 h 9"/>
                  <a:gd name="T4" fmla="*/ 0 w 8"/>
                  <a:gd name="T5" fmla="*/ 0 h 9"/>
                  <a:gd name="T6" fmla="*/ 2 w 8"/>
                  <a:gd name="T7" fmla="*/ 0 h 9"/>
                  <a:gd name="T8" fmla="*/ 2 w 8"/>
                  <a:gd name="T9" fmla="*/ 9 h 9"/>
                  <a:gd name="T10" fmla="*/ 8 w 8"/>
                  <a:gd name="T11" fmla="*/ 5 h 9"/>
                  <a:gd name="T12" fmla="*/ 8 w 8"/>
                  <a:gd name="T13" fmla="*/ 1 h 9"/>
                  <a:gd name="T14" fmla="*/ 8 w 8"/>
                  <a:gd name="T15" fmla="*/ 1 h 9"/>
                  <a:gd name="T16" fmla="*/ 0 w 8"/>
                  <a:gd name="T17" fmla="*/ 1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9"/>
                  <a:gd name="T29" fmla="*/ 8 w 8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9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9"/>
                    </a:lnTo>
                    <a:lnTo>
                      <a:pt x="8" y="5"/>
                    </a:lnTo>
                    <a:lnTo>
                      <a:pt x="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987" name="Freeform 173">
                <a:extLst>
                  <a:ext uri="{FF2B5EF4-FFF2-40B4-BE49-F238E27FC236}">
                    <a16:creationId xmlns:a16="http://schemas.microsoft.com/office/drawing/2014/main" id="{1DAE4A65-A7C0-CB85-A8E9-1683BD601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0" y="2361"/>
                <a:ext cx="8" cy="7"/>
              </a:xfrm>
              <a:custGeom>
                <a:avLst/>
                <a:gdLst>
                  <a:gd name="T0" fmla="*/ 2 w 8"/>
                  <a:gd name="T1" fmla="*/ 7 h 7"/>
                  <a:gd name="T2" fmla="*/ 2 w 8"/>
                  <a:gd name="T3" fmla="*/ 7 h 7"/>
                  <a:gd name="T4" fmla="*/ 0 w 8"/>
                  <a:gd name="T5" fmla="*/ 7 h 7"/>
                  <a:gd name="T6" fmla="*/ 0 w 8"/>
                  <a:gd name="T7" fmla="*/ 5 h 7"/>
                  <a:gd name="T8" fmla="*/ 8 w 8"/>
                  <a:gd name="T9" fmla="*/ 5 h 7"/>
                  <a:gd name="T10" fmla="*/ 8 w 8"/>
                  <a:gd name="T11" fmla="*/ 2 h 7"/>
                  <a:gd name="T12" fmla="*/ 2 w 8"/>
                  <a:gd name="T13" fmla="*/ 0 h 7"/>
                  <a:gd name="T14" fmla="*/ 2 w 8"/>
                  <a:gd name="T15" fmla="*/ 0 h 7"/>
                  <a:gd name="T16" fmla="*/ 2 w 8"/>
                  <a:gd name="T17" fmla="*/ 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7"/>
                  <a:gd name="T29" fmla="*/ 8 w 8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7">
                    <a:moveTo>
                      <a:pt x="2" y="7"/>
                    </a:move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8" y="5"/>
                    </a:lnTo>
                    <a:lnTo>
                      <a:pt x="8" y="2"/>
                    </a:lnTo>
                    <a:lnTo>
                      <a:pt x="2" y="0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988" name="Freeform 174">
                <a:extLst>
                  <a:ext uri="{FF2B5EF4-FFF2-40B4-BE49-F238E27FC236}">
                    <a16:creationId xmlns:a16="http://schemas.microsoft.com/office/drawing/2014/main" id="{921CC4DA-DF64-5D60-8DB4-9E1CF88D2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2086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0 h 4"/>
                  <a:gd name="T4" fmla="*/ 0 w 4"/>
                  <a:gd name="T5" fmla="*/ 2 h 4"/>
                  <a:gd name="T6" fmla="*/ 2 w 4"/>
                  <a:gd name="T7" fmla="*/ 4 h 4"/>
                  <a:gd name="T8" fmla="*/ 2 w 4"/>
                  <a:gd name="T9" fmla="*/ 4 h 4"/>
                  <a:gd name="T10" fmla="*/ 4 w 4"/>
                  <a:gd name="T11" fmla="*/ 4 h 4"/>
                  <a:gd name="T12" fmla="*/ 4 w 4"/>
                  <a:gd name="T13" fmla="*/ 2 h 4"/>
                  <a:gd name="T14" fmla="*/ 4 w 4"/>
                  <a:gd name="T15" fmla="*/ 0 h 4"/>
                  <a:gd name="T16" fmla="*/ 2 w 4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989" name="Freeform 175">
                <a:extLst>
                  <a:ext uri="{FF2B5EF4-FFF2-40B4-BE49-F238E27FC236}">
                    <a16:creationId xmlns:a16="http://schemas.microsoft.com/office/drawing/2014/main" id="{2DD5EAC9-58C2-C434-9F97-D4AD5C1ABD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2082"/>
                <a:ext cx="9" cy="8"/>
              </a:xfrm>
              <a:custGeom>
                <a:avLst/>
                <a:gdLst>
                  <a:gd name="T0" fmla="*/ 9 w 9"/>
                  <a:gd name="T1" fmla="*/ 6 h 8"/>
                  <a:gd name="T2" fmla="*/ 9 w 9"/>
                  <a:gd name="T3" fmla="*/ 6 h 8"/>
                  <a:gd name="T4" fmla="*/ 7 w 9"/>
                  <a:gd name="T5" fmla="*/ 8 h 8"/>
                  <a:gd name="T6" fmla="*/ 5 w 9"/>
                  <a:gd name="T7" fmla="*/ 8 h 8"/>
                  <a:gd name="T8" fmla="*/ 5 w 9"/>
                  <a:gd name="T9" fmla="*/ 0 h 8"/>
                  <a:gd name="T10" fmla="*/ 2 w 9"/>
                  <a:gd name="T11" fmla="*/ 2 h 8"/>
                  <a:gd name="T12" fmla="*/ 0 w 9"/>
                  <a:gd name="T13" fmla="*/ 6 h 8"/>
                  <a:gd name="T14" fmla="*/ 0 w 9"/>
                  <a:gd name="T15" fmla="*/ 6 h 8"/>
                  <a:gd name="T16" fmla="*/ 9 w 9"/>
                  <a:gd name="T17" fmla="*/ 6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8"/>
                  <a:gd name="T29" fmla="*/ 9 w 9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8">
                    <a:moveTo>
                      <a:pt x="9" y="6"/>
                    </a:moveTo>
                    <a:lnTo>
                      <a:pt x="9" y="6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9" y="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990" name="Freeform 176">
                <a:extLst>
                  <a:ext uri="{FF2B5EF4-FFF2-40B4-BE49-F238E27FC236}">
                    <a16:creationId xmlns:a16="http://schemas.microsoft.com/office/drawing/2014/main" id="{99385AEB-27E9-AB99-A58D-09F262B52A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2086"/>
                <a:ext cx="9" cy="10"/>
              </a:xfrm>
              <a:custGeom>
                <a:avLst/>
                <a:gdLst>
                  <a:gd name="T0" fmla="*/ 5 w 9"/>
                  <a:gd name="T1" fmla="*/ 0 h 10"/>
                  <a:gd name="T2" fmla="*/ 5 w 9"/>
                  <a:gd name="T3" fmla="*/ 0 h 10"/>
                  <a:gd name="T4" fmla="*/ 7 w 9"/>
                  <a:gd name="T5" fmla="*/ 0 h 10"/>
                  <a:gd name="T6" fmla="*/ 9 w 9"/>
                  <a:gd name="T7" fmla="*/ 2 h 10"/>
                  <a:gd name="T8" fmla="*/ 0 w 9"/>
                  <a:gd name="T9" fmla="*/ 2 h 10"/>
                  <a:gd name="T10" fmla="*/ 2 w 9"/>
                  <a:gd name="T11" fmla="*/ 6 h 10"/>
                  <a:gd name="T12" fmla="*/ 5 w 9"/>
                  <a:gd name="T13" fmla="*/ 10 h 10"/>
                  <a:gd name="T14" fmla="*/ 5 w 9"/>
                  <a:gd name="T15" fmla="*/ 10 h 10"/>
                  <a:gd name="T16" fmla="*/ 5 w 9"/>
                  <a:gd name="T17" fmla="*/ 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0"/>
                  <a:gd name="T29" fmla="*/ 9 w 9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0">
                    <a:moveTo>
                      <a:pt x="5" y="0"/>
                    </a:moveTo>
                    <a:lnTo>
                      <a:pt x="5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0" y="2"/>
                    </a:lnTo>
                    <a:lnTo>
                      <a:pt x="2" y="6"/>
                    </a:lnTo>
                    <a:lnTo>
                      <a:pt x="5" y="1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991" name="Freeform 177">
                <a:extLst>
                  <a:ext uri="{FF2B5EF4-FFF2-40B4-BE49-F238E27FC236}">
                    <a16:creationId xmlns:a16="http://schemas.microsoft.com/office/drawing/2014/main" id="{727C9A94-8B0D-9DCA-8B92-0C4FAE2C55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2086"/>
                <a:ext cx="8" cy="10"/>
              </a:xfrm>
              <a:custGeom>
                <a:avLst/>
                <a:gdLst>
                  <a:gd name="T0" fmla="*/ 0 w 8"/>
                  <a:gd name="T1" fmla="*/ 2 h 10"/>
                  <a:gd name="T2" fmla="*/ 0 w 8"/>
                  <a:gd name="T3" fmla="*/ 2 h 10"/>
                  <a:gd name="T4" fmla="*/ 0 w 8"/>
                  <a:gd name="T5" fmla="*/ 0 h 10"/>
                  <a:gd name="T6" fmla="*/ 2 w 8"/>
                  <a:gd name="T7" fmla="*/ 0 h 10"/>
                  <a:gd name="T8" fmla="*/ 2 w 8"/>
                  <a:gd name="T9" fmla="*/ 10 h 10"/>
                  <a:gd name="T10" fmla="*/ 8 w 8"/>
                  <a:gd name="T11" fmla="*/ 6 h 10"/>
                  <a:gd name="T12" fmla="*/ 8 w 8"/>
                  <a:gd name="T13" fmla="*/ 2 h 10"/>
                  <a:gd name="T14" fmla="*/ 8 w 8"/>
                  <a:gd name="T15" fmla="*/ 2 h 10"/>
                  <a:gd name="T16" fmla="*/ 0 w 8"/>
                  <a:gd name="T17" fmla="*/ 2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0"/>
                  <a:gd name="T29" fmla="*/ 8 w 8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0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10"/>
                    </a:lnTo>
                    <a:lnTo>
                      <a:pt x="8" y="6"/>
                    </a:lnTo>
                    <a:lnTo>
                      <a:pt x="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992" name="Freeform 178">
                <a:extLst>
                  <a:ext uri="{FF2B5EF4-FFF2-40B4-BE49-F238E27FC236}">
                    <a16:creationId xmlns:a16="http://schemas.microsoft.com/office/drawing/2014/main" id="{4E45A24B-E11F-A8AF-417C-6BDBD7368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2082"/>
                <a:ext cx="8" cy="8"/>
              </a:xfrm>
              <a:custGeom>
                <a:avLst/>
                <a:gdLst>
                  <a:gd name="T0" fmla="*/ 2 w 8"/>
                  <a:gd name="T1" fmla="*/ 8 h 8"/>
                  <a:gd name="T2" fmla="*/ 2 w 8"/>
                  <a:gd name="T3" fmla="*/ 8 h 8"/>
                  <a:gd name="T4" fmla="*/ 0 w 8"/>
                  <a:gd name="T5" fmla="*/ 8 h 8"/>
                  <a:gd name="T6" fmla="*/ 0 w 8"/>
                  <a:gd name="T7" fmla="*/ 6 h 8"/>
                  <a:gd name="T8" fmla="*/ 8 w 8"/>
                  <a:gd name="T9" fmla="*/ 6 h 8"/>
                  <a:gd name="T10" fmla="*/ 8 w 8"/>
                  <a:gd name="T11" fmla="*/ 2 h 8"/>
                  <a:gd name="T12" fmla="*/ 2 w 8"/>
                  <a:gd name="T13" fmla="*/ 0 h 8"/>
                  <a:gd name="T14" fmla="*/ 2 w 8"/>
                  <a:gd name="T15" fmla="*/ 0 h 8"/>
                  <a:gd name="T16" fmla="*/ 2 w 8"/>
                  <a:gd name="T17" fmla="*/ 8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"/>
                  <a:gd name="T29" fmla="*/ 8 w 8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">
                    <a:moveTo>
                      <a:pt x="2" y="8"/>
                    </a:moveTo>
                    <a:lnTo>
                      <a:pt x="2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8" y="6"/>
                    </a:lnTo>
                    <a:lnTo>
                      <a:pt x="8" y="2"/>
                    </a:lnTo>
                    <a:lnTo>
                      <a:pt x="2" y="0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993" name="Freeform 179">
                <a:extLst>
                  <a:ext uri="{FF2B5EF4-FFF2-40B4-BE49-F238E27FC236}">
                    <a16:creationId xmlns:a16="http://schemas.microsoft.com/office/drawing/2014/main" id="{BA93AAD1-7846-DAF5-2EEA-CC61C2027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1495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0 h 4"/>
                  <a:gd name="T4" fmla="*/ 0 w 4"/>
                  <a:gd name="T5" fmla="*/ 2 h 4"/>
                  <a:gd name="T6" fmla="*/ 2 w 4"/>
                  <a:gd name="T7" fmla="*/ 4 h 4"/>
                  <a:gd name="T8" fmla="*/ 2 w 4"/>
                  <a:gd name="T9" fmla="*/ 4 h 4"/>
                  <a:gd name="T10" fmla="*/ 4 w 4"/>
                  <a:gd name="T11" fmla="*/ 4 h 4"/>
                  <a:gd name="T12" fmla="*/ 4 w 4"/>
                  <a:gd name="T13" fmla="*/ 2 h 4"/>
                  <a:gd name="T14" fmla="*/ 4 w 4"/>
                  <a:gd name="T15" fmla="*/ 0 h 4"/>
                  <a:gd name="T16" fmla="*/ 2 w 4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994" name="Freeform 180">
                <a:extLst>
                  <a:ext uri="{FF2B5EF4-FFF2-40B4-BE49-F238E27FC236}">
                    <a16:creationId xmlns:a16="http://schemas.microsoft.com/office/drawing/2014/main" id="{45A9C916-9446-5E5F-140A-2E52D3778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1491"/>
                <a:ext cx="9" cy="8"/>
              </a:xfrm>
              <a:custGeom>
                <a:avLst/>
                <a:gdLst>
                  <a:gd name="T0" fmla="*/ 9 w 9"/>
                  <a:gd name="T1" fmla="*/ 6 h 8"/>
                  <a:gd name="T2" fmla="*/ 9 w 9"/>
                  <a:gd name="T3" fmla="*/ 6 h 8"/>
                  <a:gd name="T4" fmla="*/ 9 w 9"/>
                  <a:gd name="T5" fmla="*/ 8 h 8"/>
                  <a:gd name="T6" fmla="*/ 5 w 9"/>
                  <a:gd name="T7" fmla="*/ 8 h 8"/>
                  <a:gd name="T8" fmla="*/ 5 w 9"/>
                  <a:gd name="T9" fmla="*/ 0 h 8"/>
                  <a:gd name="T10" fmla="*/ 2 w 9"/>
                  <a:gd name="T11" fmla="*/ 2 h 8"/>
                  <a:gd name="T12" fmla="*/ 0 w 9"/>
                  <a:gd name="T13" fmla="*/ 6 h 8"/>
                  <a:gd name="T14" fmla="*/ 0 w 9"/>
                  <a:gd name="T15" fmla="*/ 6 h 8"/>
                  <a:gd name="T16" fmla="*/ 9 w 9"/>
                  <a:gd name="T17" fmla="*/ 6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8"/>
                  <a:gd name="T29" fmla="*/ 9 w 9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8">
                    <a:moveTo>
                      <a:pt x="9" y="6"/>
                    </a:moveTo>
                    <a:lnTo>
                      <a:pt x="9" y="6"/>
                    </a:lnTo>
                    <a:lnTo>
                      <a:pt x="9" y="8"/>
                    </a:lnTo>
                    <a:lnTo>
                      <a:pt x="5" y="8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9" y="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995" name="Freeform 181">
                <a:extLst>
                  <a:ext uri="{FF2B5EF4-FFF2-40B4-BE49-F238E27FC236}">
                    <a16:creationId xmlns:a16="http://schemas.microsoft.com/office/drawing/2014/main" id="{F82471E6-861B-83A8-5116-5FB23B51E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1495"/>
                <a:ext cx="9" cy="9"/>
              </a:xfrm>
              <a:custGeom>
                <a:avLst/>
                <a:gdLst>
                  <a:gd name="T0" fmla="*/ 5 w 9"/>
                  <a:gd name="T1" fmla="*/ 0 h 9"/>
                  <a:gd name="T2" fmla="*/ 5 w 9"/>
                  <a:gd name="T3" fmla="*/ 0 h 9"/>
                  <a:gd name="T4" fmla="*/ 9 w 9"/>
                  <a:gd name="T5" fmla="*/ 0 h 9"/>
                  <a:gd name="T6" fmla="*/ 9 w 9"/>
                  <a:gd name="T7" fmla="*/ 2 h 9"/>
                  <a:gd name="T8" fmla="*/ 0 w 9"/>
                  <a:gd name="T9" fmla="*/ 2 h 9"/>
                  <a:gd name="T10" fmla="*/ 2 w 9"/>
                  <a:gd name="T11" fmla="*/ 6 h 9"/>
                  <a:gd name="T12" fmla="*/ 5 w 9"/>
                  <a:gd name="T13" fmla="*/ 9 h 9"/>
                  <a:gd name="T14" fmla="*/ 5 w 9"/>
                  <a:gd name="T15" fmla="*/ 9 h 9"/>
                  <a:gd name="T16" fmla="*/ 5 w 9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9"/>
                  <a:gd name="T29" fmla="*/ 9 w 9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9">
                    <a:moveTo>
                      <a:pt x="5" y="0"/>
                    </a:moveTo>
                    <a:lnTo>
                      <a:pt x="5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0" y="2"/>
                    </a:lnTo>
                    <a:lnTo>
                      <a:pt x="2" y="6"/>
                    </a:lnTo>
                    <a:lnTo>
                      <a:pt x="5" y="9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996" name="Freeform 182">
                <a:extLst>
                  <a:ext uri="{FF2B5EF4-FFF2-40B4-BE49-F238E27FC236}">
                    <a16:creationId xmlns:a16="http://schemas.microsoft.com/office/drawing/2014/main" id="{66A6A523-EFC0-D343-131F-622FA77341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1495"/>
                <a:ext cx="10" cy="9"/>
              </a:xfrm>
              <a:custGeom>
                <a:avLst/>
                <a:gdLst>
                  <a:gd name="T0" fmla="*/ 0 w 10"/>
                  <a:gd name="T1" fmla="*/ 2 h 9"/>
                  <a:gd name="T2" fmla="*/ 0 w 10"/>
                  <a:gd name="T3" fmla="*/ 2 h 9"/>
                  <a:gd name="T4" fmla="*/ 0 w 10"/>
                  <a:gd name="T5" fmla="*/ 0 h 9"/>
                  <a:gd name="T6" fmla="*/ 2 w 10"/>
                  <a:gd name="T7" fmla="*/ 0 h 9"/>
                  <a:gd name="T8" fmla="*/ 2 w 10"/>
                  <a:gd name="T9" fmla="*/ 9 h 9"/>
                  <a:gd name="T10" fmla="*/ 8 w 10"/>
                  <a:gd name="T11" fmla="*/ 6 h 9"/>
                  <a:gd name="T12" fmla="*/ 10 w 10"/>
                  <a:gd name="T13" fmla="*/ 2 h 9"/>
                  <a:gd name="T14" fmla="*/ 10 w 10"/>
                  <a:gd name="T15" fmla="*/ 2 h 9"/>
                  <a:gd name="T16" fmla="*/ 0 w 10"/>
                  <a:gd name="T17" fmla="*/ 2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9"/>
                  <a:gd name="T29" fmla="*/ 10 w 10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9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9"/>
                    </a:lnTo>
                    <a:lnTo>
                      <a:pt x="8" y="6"/>
                    </a:lnTo>
                    <a:lnTo>
                      <a:pt x="1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997" name="Freeform 183">
                <a:extLst>
                  <a:ext uri="{FF2B5EF4-FFF2-40B4-BE49-F238E27FC236}">
                    <a16:creationId xmlns:a16="http://schemas.microsoft.com/office/drawing/2014/main" id="{7919C012-05D6-903A-B040-F5D11323E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1491"/>
                <a:ext cx="10" cy="8"/>
              </a:xfrm>
              <a:custGeom>
                <a:avLst/>
                <a:gdLst>
                  <a:gd name="T0" fmla="*/ 2 w 10"/>
                  <a:gd name="T1" fmla="*/ 8 h 8"/>
                  <a:gd name="T2" fmla="*/ 2 w 10"/>
                  <a:gd name="T3" fmla="*/ 8 h 8"/>
                  <a:gd name="T4" fmla="*/ 0 w 10"/>
                  <a:gd name="T5" fmla="*/ 8 h 8"/>
                  <a:gd name="T6" fmla="*/ 0 w 10"/>
                  <a:gd name="T7" fmla="*/ 6 h 8"/>
                  <a:gd name="T8" fmla="*/ 10 w 10"/>
                  <a:gd name="T9" fmla="*/ 6 h 8"/>
                  <a:gd name="T10" fmla="*/ 8 w 10"/>
                  <a:gd name="T11" fmla="*/ 2 h 8"/>
                  <a:gd name="T12" fmla="*/ 2 w 10"/>
                  <a:gd name="T13" fmla="*/ 0 h 8"/>
                  <a:gd name="T14" fmla="*/ 2 w 10"/>
                  <a:gd name="T15" fmla="*/ 0 h 8"/>
                  <a:gd name="T16" fmla="*/ 2 w 10"/>
                  <a:gd name="T17" fmla="*/ 8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8"/>
                  <a:gd name="T29" fmla="*/ 10 w 10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8">
                    <a:moveTo>
                      <a:pt x="2" y="8"/>
                    </a:moveTo>
                    <a:lnTo>
                      <a:pt x="2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0" y="6"/>
                    </a:lnTo>
                    <a:lnTo>
                      <a:pt x="8" y="2"/>
                    </a:lnTo>
                    <a:lnTo>
                      <a:pt x="2" y="0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998" name="Freeform 184">
                <a:extLst>
                  <a:ext uri="{FF2B5EF4-FFF2-40B4-BE49-F238E27FC236}">
                    <a16:creationId xmlns:a16="http://schemas.microsoft.com/office/drawing/2014/main" id="{9ECB1869-832F-1384-9223-7741F0305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2363"/>
                <a:ext cx="4" cy="5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2 h 5"/>
                  <a:gd name="T4" fmla="*/ 0 w 4"/>
                  <a:gd name="T5" fmla="*/ 2 h 5"/>
                  <a:gd name="T6" fmla="*/ 0 w 4"/>
                  <a:gd name="T7" fmla="*/ 3 h 5"/>
                  <a:gd name="T8" fmla="*/ 2 w 4"/>
                  <a:gd name="T9" fmla="*/ 5 h 5"/>
                  <a:gd name="T10" fmla="*/ 4 w 4"/>
                  <a:gd name="T11" fmla="*/ 3 h 5"/>
                  <a:gd name="T12" fmla="*/ 4 w 4"/>
                  <a:gd name="T13" fmla="*/ 2 h 5"/>
                  <a:gd name="T14" fmla="*/ 4 w 4"/>
                  <a:gd name="T15" fmla="*/ 2 h 5"/>
                  <a:gd name="T16" fmla="*/ 2 w 4"/>
                  <a:gd name="T17" fmla="*/ 0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5"/>
                  <a:gd name="T29" fmla="*/ 4 w 4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5">
                    <a:moveTo>
                      <a:pt x="2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2999" name="Freeform 185">
                <a:extLst>
                  <a:ext uri="{FF2B5EF4-FFF2-40B4-BE49-F238E27FC236}">
                    <a16:creationId xmlns:a16="http://schemas.microsoft.com/office/drawing/2014/main" id="{FF1DBCCC-22E0-6F2C-759C-3A5011CA08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5" y="2359"/>
                <a:ext cx="8" cy="9"/>
              </a:xfrm>
              <a:custGeom>
                <a:avLst/>
                <a:gdLst>
                  <a:gd name="T0" fmla="*/ 8 w 8"/>
                  <a:gd name="T1" fmla="*/ 6 h 9"/>
                  <a:gd name="T2" fmla="*/ 8 w 8"/>
                  <a:gd name="T3" fmla="*/ 6 h 9"/>
                  <a:gd name="T4" fmla="*/ 8 w 8"/>
                  <a:gd name="T5" fmla="*/ 7 h 9"/>
                  <a:gd name="T6" fmla="*/ 6 w 8"/>
                  <a:gd name="T7" fmla="*/ 9 h 9"/>
                  <a:gd name="T8" fmla="*/ 6 w 8"/>
                  <a:gd name="T9" fmla="*/ 0 h 9"/>
                  <a:gd name="T10" fmla="*/ 0 w 8"/>
                  <a:gd name="T11" fmla="*/ 2 h 9"/>
                  <a:gd name="T12" fmla="*/ 0 w 8"/>
                  <a:gd name="T13" fmla="*/ 6 h 9"/>
                  <a:gd name="T14" fmla="*/ 0 w 8"/>
                  <a:gd name="T15" fmla="*/ 6 h 9"/>
                  <a:gd name="T16" fmla="*/ 8 w 8"/>
                  <a:gd name="T17" fmla="*/ 6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9"/>
                  <a:gd name="T29" fmla="*/ 8 w 8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9">
                    <a:moveTo>
                      <a:pt x="8" y="6"/>
                    </a:moveTo>
                    <a:lnTo>
                      <a:pt x="8" y="6"/>
                    </a:lnTo>
                    <a:lnTo>
                      <a:pt x="8" y="7"/>
                    </a:lnTo>
                    <a:lnTo>
                      <a:pt x="6" y="9"/>
                    </a:lnTo>
                    <a:lnTo>
                      <a:pt x="6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8" y="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000" name="Freeform 186">
                <a:extLst>
                  <a:ext uri="{FF2B5EF4-FFF2-40B4-BE49-F238E27FC236}">
                    <a16:creationId xmlns:a16="http://schemas.microsoft.com/office/drawing/2014/main" id="{0A870ADA-5CA8-C8BD-50CF-6115B53ECD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5" y="2363"/>
                <a:ext cx="8" cy="9"/>
              </a:xfrm>
              <a:custGeom>
                <a:avLst/>
                <a:gdLst>
                  <a:gd name="T0" fmla="*/ 6 w 8"/>
                  <a:gd name="T1" fmla="*/ 0 h 9"/>
                  <a:gd name="T2" fmla="*/ 6 w 8"/>
                  <a:gd name="T3" fmla="*/ 0 h 9"/>
                  <a:gd name="T4" fmla="*/ 8 w 8"/>
                  <a:gd name="T5" fmla="*/ 2 h 9"/>
                  <a:gd name="T6" fmla="*/ 8 w 8"/>
                  <a:gd name="T7" fmla="*/ 2 h 9"/>
                  <a:gd name="T8" fmla="*/ 0 w 8"/>
                  <a:gd name="T9" fmla="*/ 2 h 9"/>
                  <a:gd name="T10" fmla="*/ 0 w 8"/>
                  <a:gd name="T11" fmla="*/ 7 h 9"/>
                  <a:gd name="T12" fmla="*/ 6 w 8"/>
                  <a:gd name="T13" fmla="*/ 9 h 9"/>
                  <a:gd name="T14" fmla="*/ 6 w 8"/>
                  <a:gd name="T15" fmla="*/ 9 h 9"/>
                  <a:gd name="T16" fmla="*/ 6 w 8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9"/>
                  <a:gd name="T29" fmla="*/ 8 w 8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9">
                    <a:moveTo>
                      <a:pt x="6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6" y="9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001" name="Freeform 187">
                <a:extLst>
                  <a:ext uri="{FF2B5EF4-FFF2-40B4-BE49-F238E27FC236}">
                    <a16:creationId xmlns:a16="http://schemas.microsoft.com/office/drawing/2014/main" id="{31752137-C074-4640-CB2A-33B000257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2363"/>
                <a:ext cx="9" cy="9"/>
              </a:xfrm>
              <a:custGeom>
                <a:avLst/>
                <a:gdLst>
                  <a:gd name="T0" fmla="*/ 0 w 9"/>
                  <a:gd name="T1" fmla="*/ 2 h 9"/>
                  <a:gd name="T2" fmla="*/ 0 w 9"/>
                  <a:gd name="T3" fmla="*/ 2 h 9"/>
                  <a:gd name="T4" fmla="*/ 2 w 9"/>
                  <a:gd name="T5" fmla="*/ 2 h 9"/>
                  <a:gd name="T6" fmla="*/ 4 w 9"/>
                  <a:gd name="T7" fmla="*/ 0 h 9"/>
                  <a:gd name="T8" fmla="*/ 4 w 9"/>
                  <a:gd name="T9" fmla="*/ 9 h 9"/>
                  <a:gd name="T10" fmla="*/ 7 w 9"/>
                  <a:gd name="T11" fmla="*/ 7 h 9"/>
                  <a:gd name="T12" fmla="*/ 9 w 9"/>
                  <a:gd name="T13" fmla="*/ 2 h 9"/>
                  <a:gd name="T14" fmla="*/ 9 w 9"/>
                  <a:gd name="T15" fmla="*/ 2 h 9"/>
                  <a:gd name="T16" fmla="*/ 0 w 9"/>
                  <a:gd name="T17" fmla="*/ 2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9"/>
                  <a:gd name="T29" fmla="*/ 9 w 9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9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9"/>
                    </a:lnTo>
                    <a:lnTo>
                      <a:pt x="7" y="7"/>
                    </a:lnTo>
                    <a:lnTo>
                      <a:pt x="9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002" name="Freeform 188">
                <a:extLst>
                  <a:ext uri="{FF2B5EF4-FFF2-40B4-BE49-F238E27FC236}">
                    <a16:creationId xmlns:a16="http://schemas.microsoft.com/office/drawing/2014/main" id="{32F4FD35-B5E9-794D-2A9C-07FC5F783B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2359"/>
                <a:ext cx="9" cy="9"/>
              </a:xfrm>
              <a:custGeom>
                <a:avLst/>
                <a:gdLst>
                  <a:gd name="T0" fmla="*/ 4 w 9"/>
                  <a:gd name="T1" fmla="*/ 9 h 9"/>
                  <a:gd name="T2" fmla="*/ 4 w 9"/>
                  <a:gd name="T3" fmla="*/ 9 h 9"/>
                  <a:gd name="T4" fmla="*/ 2 w 9"/>
                  <a:gd name="T5" fmla="*/ 7 h 9"/>
                  <a:gd name="T6" fmla="*/ 0 w 9"/>
                  <a:gd name="T7" fmla="*/ 6 h 9"/>
                  <a:gd name="T8" fmla="*/ 9 w 9"/>
                  <a:gd name="T9" fmla="*/ 6 h 9"/>
                  <a:gd name="T10" fmla="*/ 7 w 9"/>
                  <a:gd name="T11" fmla="*/ 2 h 9"/>
                  <a:gd name="T12" fmla="*/ 4 w 9"/>
                  <a:gd name="T13" fmla="*/ 0 h 9"/>
                  <a:gd name="T14" fmla="*/ 4 w 9"/>
                  <a:gd name="T15" fmla="*/ 0 h 9"/>
                  <a:gd name="T16" fmla="*/ 4 w 9"/>
                  <a:gd name="T17" fmla="*/ 9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9"/>
                  <a:gd name="T29" fmla="*/ 9 w 9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9">
                    <a:moveTo>
                      <a:pt x="4" y="9"/>
                    </a:moveTo>
                    <a:lnTo>
                      <a:pt x="4" y="9"/>
                    </a:lnTo>
                    <a:lnTo>
                      <a:pt x="2" y="7"/>
                    </a:lnTo>
                    <a:lnTo>
                      <a:pt x="0" y="6"/>
                    </a:lnTo>
                    <a:lnTo>
                      <a:pt x="9" y="6"/>
                    </a:lnTo>
                    <a:lnTo>
                      <a:pt x="7" y="2"/>
                    </a:lnTo>
                    <a:lnTo>
                      <a:pt x="4" y="0"/>
                    </a:lnTo>
                    <a:lnTo>
                      <a:pt x="4" y="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003" name="Freeform 189">
                <a:extLst>
                  <a:ext uri="{FF2B5EF4-FFF2-40B4-BE49-F238E27FC236}">
                    <a16:creationId xmlns:a16="http://schemas.microsoft.com/office/drawing/2014/main" id="{287C463B-0CE3-85A1-B834-414B9F0EBD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2455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0 h 4"/>
                  <a:gd name="T4" fmla="*/ 0 w 4"/>
                  <a:gd name="T5" fmla="*/ 2 h 4"/>
                  <a:gd name="T6" fmla="*/ 0 w 4"/>
                  <a:gd name="T7" fmla="*/ 2 h 4"/>
                  <a:gd name="T8" fmla="*/ 2 w 4"/>
                  <a:gd name="T9" fmla="*/ 4 h 4"/>
                  <a:gd name="T10" fmla="*/ 4 w 4"/>
                  <a:gd name="T11" fmla="*/ 2 h 4"/>
                  <a:gd name="T12" fmla="*/ 4 w 4"/>
                  <a:gd name="T13" fmla="*/ 2 h 4"/>
                  <a:gd name="T14" fmla="*/ 4 w 4"/>
                  <a:gd name="T15" fmla="*/ 0 h 4"/>
                  <a:gd name="T16" fmla="*/ 2 w 4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004" name="Freeform 190">
                <a:extLst>
                  <a:ext uri="{FF2B5EF4-FFF2-40B4-BE49-F238E27FC236}">
                    <a16:creationId xmlns:a16="http://schemas.microsoft.com/office/drawing/2014/main" id="{F03A973D-1235-DFB8-CDEA-B93616BA4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5" y="2449"/>
                <a:ext cx="8" cy="10"/>
              </a:xfrm>
              <a:custGeom>
                <a:avLst/>
                <a:gdLst>
                  <a:gd name="T0" fmla="*/ 8 w 8"/>
                  <a:gd name="T1" fmla="*/ 8 h 10"/>
                  <a:gd name="T2" fmla="*/ 8 w 8"/>
                  <a:gd name="T3" fmla="*/ 8 h 10"/>
                  <a:gd name="T4" fmla="*/ 8 w 8"/>
                  <a:gd name="T5" fmla="*/ 8 h 10"/>
                  <a:gd name="T6" fmla="*/ 6 w 8"/>
                  <a:gd name="T7" fmla="*/ 10 h 10"/>
                  <a:gd name="T8" fmla="*/ 6 w 8"/>
                  <a:gd name="T9" fmla="*/ 0 h 10"/>
                  <a:gd name="T10" fmla="*/ 0 w 8"/>
                  <a:gd name="T11" fmla="*/ 2 h 10"/>
                  <a:gd name="T12" fmla="*/ 0 w 8"/>
                  <a:gd name="T13" fmla="*/ 8 h 10"/>
                  <a:gd name="T14" fmla="*/ 0 w 8"/>
                  <a:gd name="T15" fmla="*/ 8 h 10"/>
                  <a:gd name="T16" fmla="*/ 8 w 8"/>
                  <a:gd name="T17" fmla="*/ 8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0"/>
                  <a:gd name="T29" fmla="*/ 8 w 8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0">
                    <a:moveTo>
                      <a:pt x="8" y="8"/>
                    </a:moveTo>
                    <a:lnTo>
                      <a:pt x="8" y="8"/>
                    </a:lnTo>
                    <a:lnTo>
                      <a:pt x="6" y="10"/>
                    </a:lnTo>
                    <a:lnTo>
                      <a:pt x="6" y="0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005" name="Freeform 191">
                <a:extLst>
                  <a:ext uri="{FF2B5EF4-FFF2-40B4-BE49-F238E27FC236}">
                    <a16:creationId xmlns:a16="http://schemas.microsoft.com/office/drawing/2014/main" id="{0B34D4B2-C927-ACD3-3826-255B4228C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5" y="2453"/>
                <a:ext cx="8" cy="9"/>
              </a:xfrm>
              <a:custGeom>
                <a:avLst/>
                <a:gdLst>
                  <a:gd name="T0" fmla="*/ 6 w 8"/>
                  <a:gd name="T1" fmla="*/ 0 h 9"/>
                  <a:gd name="T2" fmla="*/ 6 w 8"/>
                  <a:gd name="T3" fmla="*/ 0 h 9"/>
                  <a:gd name="T4" fmla="*/ 8 w 8"/>
                  <a:gd name="T5" fmla="*/ 2 h 9"/>
                  <a:gd name="T6" fmla="*/ 8 w 8"/>
                  <a:gd name="T7" fmla="*/ 4 h 9"/>
                  <a:gd name="T8" fmla="*/ 0 w 8"/>
                  <a:gd name="T9" fmla="*/ 4 h 9"/>
                  <a:gd name="T10" fmla="*/ 0 w 8"/>
                  <a:gd name="T11" fmla="*/ 8 h 9"/>
                  <a:gd name="T12" fmla="*/ 6 w 8"/>
                  <a:gd name="T13" fmla="*/ 9 h 9"/>
                  <a:gd name="T14" fmla="*/ 6 w 8"/>
                  <a:gd name="T15" fmla="*/ 9 h 9"/>
                  <a:gd name="T16" fmla="*/ 6 w 8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9"/>
                  <a:gd name="T29" fmla="*/ 8 w 8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9">
                    <a:moveTo>
                      <a:pt x="6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6" y="9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006" name="Freeform 192">
                <a:extLst>
                  <a:ext uri="{FF2B5EF4-FFF2-40B4-BE49-F238E27FC236}">
                    <a16:creationId xmlns:a16="http://schemas.microsoft.com/office/drawing/2014/main" id="{DC5E746C-33FC-CBFB-9AEA-DD9EDF3F0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2453"/>
                <a:ext cx="9" cy="9"/>
              </a:xfrm>
              <a:custGeom>
                <a:avLst/>
                <a:gdLst>
                  <a:gd name="T0" fmla="*/ 0 w 9"/>
                  <a:gd name="T1" fmla="*/ 4 h 9"/>
                  <a:gd name="T2" fmla="*/ 0 w 9"/>
                  <a:gd name="T3" fmla="*/ 4 h 9"/>
                  <a:gd name="T4" fmla="*/ 2 w 9"/>
                  <a:gd name="T5" fmla="*/ 2 h 9"/>
                  <a:gd name="T6" fmla="*/ 4 w 9"/>
                  <a:gd name="T7" fmla="*/ 0 h 9"/>
                  <a:gd name="T8" fmla="*/ 4 w 9"/>
                  <a:gd name="T9" fmla="*/ 9 h 9"/>
                  <a:gd name="T10" fmla="*/ 7 w 9"/>
                  <a:gd name="T11" fmla="*/ 8 h 9"/>
                  <a:gd name="T12" fmla="*/ 9 w 9"/>
                  <a:gd name="T13" fmla="*/ 4 h 9"/>
                  <a:gd name="T14" fmla="*/ 9 w 9"/>
                  <a:gd name="T15" fmla="*/ 4 h 9"/>
                  <a:gd name="T16" fmla="*/ 0 w 9"/>
                  <a:gd name="T17" fmla="*/ 4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9"/>
                  <a:gd name="T29" fmla="*/ 9 w 9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9">
                    <a:moveTo>
                      <a:pt x="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9"/>
                    </a:lnTo>
                    <a:lnTo>
                      <a:pt x="7" y="8"/>
                    </a:lnTo>
                    <a:lnTo>
                      <a:pt x="9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007" name="Freeform 193">
                <a:extLst>
                  <a:ext uri="{FF2B5EF4-FFF2-40B4-BE49-F238E27FC236}">
                    <a16:creationId xmlns:a16="http://schemas.microsoft.com/office/drawing/2014/main" id="{C0E04A25-67B0-FAF1-07D1-1B4131E9F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2449"/>
                <a:ext cx="9" cy="10"/>
              </a:xfrm>
              <a:custGeom>
                <a:avLst/>
                <a:gdLst>
                  <a:gd name="T0" fmla="*/ 4 w 9"/>
                  <a:gd name="T1" fmla="*/ 10 h 10"/>
                  <a:gd name="T2" fmla="*/ 4 w 9"/>
                  <a:gd name="T3" fmla="*/ 10 h 10"/>
                  <a:gd name="T4" fmla="*/ 2 w 9"/>
                  <a:gd name="T5" fmla="*/ 8 h 10"/>
                  <a:gd name="T6" fmla="*/ 0 w 9"/>
                  <a:gd name="T7" fmla="*/ 8 h 10"/>
                  <a:gd name="T8" fmla="*/ 9 w 9"/>
                  <a:gd name="T9" fmla="*/ 8 h 10"/>
                  <a:gd name="T10" fmla="*/ 7 w 9"/>
                  <a:gd name="T11" fmla="*/ 2 h 10"/>
                  <a:gd name="T12" fmla="*/ 4 w 9"/>
                  <a:gd name="T13" fmla="*/ 0 h 10"/>
                  <a:gd name="T14" fmla="*/ 4 w 9"/>
                  <a:gd name="T15" fmla="*/ 0 h 10"/>
                  <a:gd name="T16" fmla="*/ 4 w 9"/>
                  <a:gd name="T17" fmla="*/ 1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0"/>
                  <a:gd name="T29" fmla="*/ 9 w 9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0">
                    <a:moveTo>
                      <a:pt x="4" y="10"/>
                    </a:moveTo>
                    <a:lnTo>
                      <a:pt x="4" y="10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9" y="8"/>
                    </a:lnTo>
                    <a:lnTo>
                      <a:pt x="7" y="2"/>
                    </a:lnTo>
                    <a:lnTo>
                      <a:pt x="4" y="0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008" name="Freeform 194">
                <a:extLst>
                  <a:ext uri="{FF2B5EF4-FFF2-40B4-BE49-F238E27FC236}">
                    <a16:creationId xmlns:a16="http://schemas.microsoft.com/office/drawing/2014/main" id="{785E8ED2-C05F-9239-35BB-9EDF99A18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2582"/>
                <a:ext cx="2" cy="15"/>
              </a:xfrm>
              <a:custGeom>
                <a:avLst/>
                <a:gdLst>
                  <a:gd name="T0" fmla="*/ 2 w 2"/>
                  <a:gd name="T1" fmla="*/ 15 h 15"/>
                  <a:gd name="T2" fmla="*/ 2 w 2"/>
                  <a:gd name="T3" fmla="*/ 11 h 15"/>
                  <a:gd name="T4" fmla="*/ 0 w 2"/>
                  <a:gd name="T5" fmla="*/ 7 h 15"/>
                  <a:gd name="T6" fmla="*/ 2 w 2"/>
                  <a:gd name="T7" fmla="*/ 3 h 15"/>
                  <a:gd name="T8" fmla="*/ 2 w 2"/>
                  <a:gd name="T9" fmla="*/ 0 h 15"/>
                  <a:gd name="T10" fmla="*/ 2 w 2"/>
                  <a:gd name="T11" fmla="*/ 1 h 15"/>
                  <a:gd name="T12" fmla="*/ 2 w 2"/>
                  <a:gd name="T13" fmla="*/ 3 h 15"/>
                  <a:gd name="T14" fmla="*/ 2 w 2"/>
                  <a:gd name="T15" fmla="*/ 9 h 15"/>
                  <a:gd name="T16" fmla="*/ 2 w 2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15"/>
                  <a:gd name="T29" fmla="*/ 2 w 2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15">
                    <a:moveTo>
                      <a:pt x="2" y="15"/>
                    </a:moveTo>
                    <a:lnTo>
                      <a:pt x="2" y="11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9"/>
                    </a:lnTo>
                    <a:lnTo>
                      <a:pt x="2" y="15"/>
                    </a:lnTo>
                    <a:close/>
                  </a:path>
                </a:pathLst>
              </a:custGeom>
              <a:solidFill>
                <a:srgbClr val="91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009" name="Freeform 195">
                <a:extLst>
                  <a:ext uri="{FF2B5EF4-FFF2-40B4-BE49-F238E27FC236}">
                    <a16:creationId xmlns:a16="http://schemas.microsoft.com/office/drawing/2014/main" id="{A6BB4325-C921-A495-5FF1-2FCDEDBB7A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2574"/>
                <a:ext cx="4" cy="27"/>
              </a:xfrm>
              <a:custGeom>
                <a:avLst/>
                <a:gdLst>
                  <a:gd name="T0" fmla="*/ 4 w 4"/>
                  <a:gd name="T1" fmla="*/ 27 h 27"/>
                  <a:gd name="T2" fmla="*/ 2 w 4"/>
                  <a:gd name="T3" fmla="*/ 21 h 27"/>
                  <a:gd name="T4" fmla="*/ 0 w 4"/>
                  <a:gd name="T5" fmla="*/ 15 h 27"/>
                  <a:gd name="T6" fmla="*/ 2 w 4"/>
                  <a:gd name="T7" fmla="*/ 8 h 27"/>
                  <a:gd name="T8" fmla="*/ 4 w 4"/>
                  <a:gd name="T9" fmla="*/ 0 h 27"/>
                  <a:gd name="T10" fmla="*/ 4 w 4"/>
                  <a:gd name="T11" fmla="*/ 6 h 27"/>
                  <a:gd name="T12" fmla="*/ 4 w 4"/>
                  <a:gd name="T13" fmla="*/ 11 h 27"/>
                  <a:gd name="T14" fmla="*/ 4 w 4"/>
                  <a:gd name="T15" fmla="*/ 19 h 27"/>
                  <a:gd name="T16" fmla="*/ 4 w 4"/>
                  <a:gd name="T17" fmla="*/ 27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27"/>
                  <a:gd name="T29" fmla="*/ 4 w 4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27">
                    <a:moveTo>
                      <a:pt x="4" y="27"/>
                    </a:moveTo>
                    <a:lnTo>
                      <a:pt x="2" y="21"/>
                    </a:lnTo>
                    <a:lnTo>
                      <a:pt x="0" y="15"/>
                    </a:lnTo>
                    <a:lnTo>
                      <a:pt x="2" y="8"/>
                    </a:lnTo>
                    <a:lnTo>
                      <a:pt x="4" y="0"/>
                    </a:lnTo>
                    <a:lnTo>
                      <a:pt x="4" y="6"/>
                    </a:lnTo>
                    <a:lnTo>
                      <a:pt x="4" y="11"/>
                    </a:lnTo>
                    <a:lnTo>
                      <a:pt x="4" y="19"/>
                    </a:lnTo>
                    <a:lnTo>
                      <a:pt x="4" y="27"/>
                    </a:lnTo>
                    <a:close/>
                  </a:path>
                </a:pathLst>
              </a:custGeom>
              <a:solidFill>
                <a:srgbClr val="939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010" name="Freeform 196">
                <a:extLst>
                  <a:ext uri="{FF2B5EF4-FFF2-40B4-BE49-F238E27FC236}">
                    <a16:creationId xmlns:a16="http://schemas.microsoft.com/office/drawing/2014/main" id="{2BE0D5D9-507F-E5A2-3992-2E0EF31DB7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2" y="2568"/>
                <a:ext cx="4" cy="35"/>
              </a:xfrm>
              <a:custGeom>
                <a:avLst/>
                <a:gdLst>
                  <a:gd name="T0" fmla="*/ 0 w 4"/>
                  <a:gd name="T1" fmla="*/ 14 h 35"/>
                  <a:gd name="T2" fmla="*/ 0 w 4"/>
                  <a:gd name="T3" fmla="*/ 15 h 35"/>
                  <a:gd name="T4" fmla="*/ 0 w 4"/>
                  <a:gd name="T5" fmla="*/ 17 h 35"/>
                  <a:gd name="T6" fmla="*/ 0 w 4"/>
                  <a:gd name="T7" fmla="*/ 23 h 35"/>
                  <a:gd name="T8" fmla="*/ 0 w 4"/>
                  <a:gd name="T9" fmla="*/ 29 h 35"/>
                  <a:gd name="T10" fmla="*/ 2 w 4"/>
                  <a:gd name="T11" fmla="*/ 31 h 35"/>
                  <a:gd name="T12" fmla="*/ 4 w 4"/>
                  <a:gd name="T13" fmla="*/ 35 h 35"/>
                  <a:gd name="T14" fmla="*/ 4 w 4"/>
                  <a:gd name="T15" fmla="*/ 27 h 35"/>
                  <a:gd name="T16" fmla="*/ 4 w 4"/>
                  <a:gd name="T17" fmla="*/ 17 h 35"/>
                  <a:gd name="T18" fmla="*/ 4 w 4"/>
                  <a:gd name="T19" fmla="*/ 10 h 35"/>
                  <a:gd name="T20" fmla="*/ 4 w 4"/>
                  <a:gd name="T21" fmla="*/ 0 h 35"/>
                  <a:gd name="T22" fmla="*/ 2 w 4"/>
                  <a:gd name="T23" fmla="*/ 8 h 35"/>
                  <a:gd name="T24" fmla="*/ 0 w 4"/>
                  <a:gd name="T25" fmla="*/ 14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"/>
                  <a:gd name="T40" fmla="*/ 0 h 35"/>
                  <a:gd name="T41" fmla="*/ 4 w 4"/>
                  <a:gd name="T42" fmla="*/ 35 h 3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" h="35">
                    <a:moveTo>
                      <a:pt x="0" y="14"/>
                    </a:moveTo>
                    <a:lnTo>
                      <a:pt x="0" y="15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2" y="31"/>
                    </a:lnTo>
                    <a:lnTo>
                      <a:pt x="4" y="35"/>
                    </a:lnTo>
                    <a:lnTo>
                      <a:pt x="4" y="27"/>
                    </a:lnTo>
                    <a:lnTo>
                      <a:pt x="4" y="17"/>
                    </a:lnTo>
                    <a:lnTo>
                      <a:pt x="4" y="10"/>
                    </a:lnTo>
                    <a:lnTo>
                      <a:pt x="4" y="0"/>
                    </a:lnTo>
                    <a:lnTo>
                      <a:pt x="2" y="8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9493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011" name="Freeform 197">
                <a:extLst>
                  <a:ext uri="{FF2B5EF4-FFF2-40B4-BE49-F238E27FC236}">
                    <a16:creationId xmlns:a16="http://schemas.microsoft.com/office/drawing/2014/main" id="{C91478C5-7B5A-26AE-3B65-F997CFA1DE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4" y="2562"/>
                <a:ext cx="6" cy="45"/>
              </a:xfrm>
              <a:custGeom>
                <a:avLst/>
                <a:gdLst>
                  <a:gd name="T0" fmla="*/ 0 w 6"/>
                  <a:gd name="T1" fmla="*/ 12 h 45"/>
                  <a:gd name="T2" fmla="*/ 0 w 6"/>
                  <a:gd name="T3" fmla="*/ 18 h 45"/>
                  <a:gd name="T4" fmla="*/ 0 w 6"/>
                  <a:gd name="T5" fmla="*/ 23 h 45"/>
                  <a:gd name="T6" fmla="*/ 0 w 6"/>
                  <a:gd name="T7" fmla="*/ 31 h 45"/>
                  <a:gd name="T8" fmla="*/ 0 w 6"/>
                  <a:gd name="T9" fmla="*/ 39 h 45"/>
                  <a:gd name="T10" fmla="*/ 2 w 6"/>
                  <a:gd name="T11" fmla="*/ 41 h 45"/>
                  <a:gd name="T12" fmla="*/ 6 w 6"/>
                  <a:gd name="T13" fmla="*/ 45 h 45"/>
                  <a:gd name="T14" fmla="*/ 4 w 6"/>
                  <a:gd name="T15" fmla="*/ 35 h 45"/>
                  <a:gd name="T16" fmla="*/ 4 w 6"/>
                  <a:gd name="T17" fmla="*/ 23 h 45"/>
                  <a:gd name="T18" fmla="*/ 4 w 6"/>
                  <a:gd name="T19" fmla="*/ 12 h 45"/>
                  <a:gd name="T20" fmla="*/ 6 w 6"/>
                  <a:gd name="T21" fmla="*/ 0 h 45"/>
                  <a:gd name="T22" fmla="*/ 2 w 6"/>
                  <a:gd name="T23" fmla="*/ 6 h 45"/>
                  <a:gd name="T24" fmla="*/ 0 w 6"/>
                  <a:gd name="T25" fmla="*/ 12 h 4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"/>
                  <a:gd name="T40" fmla="*/ 0 h 45"/>
                  <a:gd name="T41" fmla="*/ 6 w 6"/>
                  <a:gd name="T42" fmla="*/ 45 h 4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" h="45">
                    <a:moveTo>
                      <a:pt x="0" y="12"/>
                    </a:moveTo>
                    <a:lnTo>
                      <a:pt x="0" y="18"/>
                    </a:lnTo>
                    <a:lnTo>
                      <a:pt x="0" y="23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2" y="41"/>
                    </a:lnTo>
                    <a:lnTo>
                      <a:pt x="6" y="45"/>
                    </a:lnTo>
                    <a:lnTo>
                      <a:pt x="4" y="35"/>
                    </a:lnTo>
                    <a:lnTo>
                      <a:pt x="4" y="23"/>
                    </a:lnTo>
                    <a:lnTo>
                      <a:pt x="4" y="12"/>
                    </a:lnTo>
                    <a:lnTo>
                      <a:pt x="6" y="0"/>
                    </a:lnTo>
                    <a:lnTo>
                      <a:pt x="2" y="6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9594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012" name="Freeform 198">
                <a:extLst>
                  <a:ext uri="{FF2B5EF4-FFF2-40B4-BE49-F238E27FC236}">
                    <a16:creationId xmlns:a16="http://schemas.microsoft.com/office/drawing/2014/main" id="{B928D448-2044-0B60-7E6A-53B267982E8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36" y="2539"/>
                <a:ext cx="284" cy="69"/>
              </a:xfrm>
              <a:custGeom>
                <a:avLst/>
                <a:gdLst>
                  <a:gd name="T0" fmla="*/ 0 w 284"/>
                  <a:gd name="T1" fmla="*/ 29 h 69"/>
                  <a:gd name="T2" fmla="*/ 0 w 284"/>
                  <a:gd name="T3" fmla="*/ 39 h 69"/>
                  <a:gd name="T4" fmla="*/ 0 w 284"/>
                  <a:gd name="T5" fmla="*/ 46 h 69"/>
                  <a:gd name="T6" fmla="*/ 0 w 284"/>
                  <a:gd name="T7" fmla="*/ 56 h 69"/>
                  <a:gd name="T8" fmla="*/ 0 w 284"/>
                  <a:gd name="T9" fmla="*/ 64 h 69"/>
                  <a:gd name="T10" fmla="*/ 4 w 284"/>
                  <a:gd name="T11" fmla="*/ 68 h 69"/>
                  <a:gd name="T12" fmla="*/ 6 w 284"/>
                  <a:gd name="T13" fmla="*/ 69 h 69"/>
                  <a:gd name="T14" fmla="*/ 4 w 284"/>
                  <a:gd name="T15" fmla="*/ 58 h 69"/>
                  <a:gd name="T16" fmla="*/ 4 w 284"/>
                  <a:gd name="T17" fmla="*/ 46 h 69"/>
                  <a:gd name="T18" fmla="*/ 4 w 284"/>
                  <a:gd name="T19" fmla="*/ 33 h 69"/>
                  <a:gd name="T20" fmla="*/ 6 w 284"/>
                  <a:gd name="T21" fmla="*/ 19 h 69"/>
                  <a:gd name="T22" fmla="*/ 4 w 284"/>
                  <a:gd name="T23" fmla="*/ 23 h 69"/>
                  <a:gd name="T24" fmla="*/ 0 w 284"/>
                  <a:gd name="T25" fmla="*/ 29 h 69"/>
                  <a:gd name="T26" fmla="*/ 280 w 284"/>
                  <a:gd name="T27" fmla="*/ 0 h 69"/>
                  <a:gd name="T28" fmla="*/ 284 w 284"/>
                  <a:gd name="T29" fmla="*/ 6 h 69"/>
                  <a:gd name="T30" fmla="*/ 284 w 284"/>
                  <a:gd name="T31" fmla="*/ 12 h 69"/>
                  <a:gd name="T32" fmla="*/ 282 w 284"/>
                  <a:gd name="T33" fmla="*/ 6 h 69"/>
                  <a:gd name="T34" fmla="*/ 280 w 284"/>
                  <a:gd name="T35" fmla="*/ 0 h 6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84"/>
                  <a:gd name="T55" fmla="*/ 0 h 69"/>
                  <a:gd name="T56" fmla="*/ 284 w 284"/>
                  <a:gd name="T57" fmla="*/ 69 h 6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84" h="69">
                    <a:moveTo>
                      <a:pt x="0" y="29"/>
                    </a:moveTo>
                    <a:lnTo>
                      <a:pt x="0" y="39"/>
                    </a:lnTo>
                    <a:lnTo>
                      <a:pt x="0" y="46"/>
                    </a:lnTo>
                    <a:lnTo>
                      <a:pt x="0" y="56"/>
                    </a:lnTo>
                    <a:lnTo>
                      <a:pt x="0" y="64"/>
                    </a:lnTo>
                    <a:lnTo>
                      <a:pt x="4" y="68"/>
                    </a:lnTo>
                    <a:lnTo>
                      <a:pt x="6" y="69"/>
                    </a:lnTo>
                    <a:lnTo>
                      <a:pt x="4" y="58"/>
                    </a:lnTo>
                    <a:lnTo>
                      <a:pt x="4" y="46"/>
                    </a:lnTo>
                    <a:lnTo>
                      <a:pt x="4" y="33"/>
                    </a:lnTo>
                    <a:lnTo>
                      <a:pt x="6" y="19"/>
                    </a:lnTo>
                    <a:lnTo>
                      <a:pt x="4" y="23"/>
                    </a:lnTo>
                    <a:lnTo>
                      <a:pt x="0" y="29"/>
                    </a:lnTo>
                    <a:close/>
                    <a:moveTo>
                      <a:pt x="280" y="0"/>
                    </a:moveTo>
                    <a:lnTo>
                      <a:pt x="284" y="6"/>
                    </a:lnTo>
                    <a:lnTo>
                      <a:pt x="284" y="12"/>
                    </a:lnTo>
                    <a:lnTo>
                      <a:pt x="282" y="6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rgbClr val="96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013" name="Freeform 199">
                <a:extLst>
                  <a:ext uri="{FF2B5EF4-FFF2-40B4-BE49-F238E27FC236}">
                    <a16:creationId xmlns:a16="http://schemas.microsoft.com/office/drawing/2014/main" id="{B86ECD8D-A47A-1A98-2C78-061F6F492C7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38" y="2530"/>
                <a:ext cx="284" cy="101"/>
              </a:xfrm>
              <a:custGeom>
                <a:avLst/>
                <a:gdLst>
                  <a:gd name="T0" fmla="*/ 2 w 284"/>
                  <a:gd name="T1" fmla="*/ 32 h 101"/>
                  <a:gd name="T2" fmla="*/ 0 w 284"/>
                  <a:gd name="T3" fmla="*/ 44 h 101"/>
                  <a:gd name="T4" fmla="*/ 0 w 284"/>
                  <a:gd name="T5" fmla="*/ 55 h 101"/>
                  <a:gd name="T6" fmla="*/ 0 w 284"/>
                  <a:gd name="T7" fmla="*/ 67 h 101"/>
                  <a:gd name="T8" fmla="*/ 2 w 284"/>
                  <a:gd name="T9" fmla="*/ 77 h 101"/>
                  <a:gd name="T10" fmla="*/ 4 w 284"/>
                  <a:gd name="T11" fmla="*/ 78 h 101"/>
                  <a:gd name="T12" fmla="*/ 6 w 284"/>
                  <a:gd name="T13" fmla="*/ 80 h 101"/>
                  <a:gd name="T14" fmla="*/ 4 w 284"/>
                  <a:gd name="T15" fmla="*/ 69 h 101"/>
                  <a:gd name="T16" fmla="*/ 4 w 284"/>
                  <a:gd name="T17" fmla="*/ 55 h 101"/>
                  <a:gd name="T18" fmla="*/ 4 w 284"/>
                  <a:gd name="T19" fmla="*/ 38 h 101"/>
                  <a:gd name="T20" fmla="*/ 8 w 284"/>
                  <a:gd name="T21" fmla="*/ 23 h 101"/>
                  <a:gd name="T22" fmla="*/ 4 w 284"/>
                  <a:gd name="T23" fmla="*/ 27 h 101"/>
                  <a:gd name="T24" fmla="*/ 2 w 284"/>
                  <a:gd name="T25" fmla="*/ 32 h 101"/>
                  <a:gd name="T26" fmla="*/ 284 w 284"/>
                  <a:gd name="T27" fmla="*/ 75 h 101"/>
                  <a:gd name="T28" fmla="*/ 282 w 284"/>
                  <a:gd name="T29" fmla="*/ 88 h 101"/>
                  <a:gd name="T30" fmla="*/ 280 w 284"/>
                  <a:gd name="T31" fmla="*/ 98 h 101"/>
                  <a:gd name="T32" fmla="*/ 278 w 284"/>
                  <a:gd name="T33" fmla="*/ 100 h 101"/>
                  <a:gd name="T34" fmla="*/ 278 w 284"/>
                  <a:gd name="T35" fmla="*/ 101 h 101"/>
                  <a:gd name="T36" fmla="*/ 282 w 284"/>
                  <a:gd name="T37" fmla="*/ 88 h 101"/>
                  <a:gd name="T38" fmla="*/ 284 w 284"/>
                  <a:gd name="T39" fmla="*/ 75 h 101"/>
                  <a:gd name="T40" fmla="*/ 272 w 284"/>
                  <a:gd name="T41" fmla="*/ 0 h 101"/>
                  <a:gd name="T42" fmla="*/ 278 w 284"/>
                  <a:gd name="T43" fmla="*/ 7 h 101"/>
                  <a:gd name="T44" fmla="*/ 282 w 284"/>
                  <a:gd name="T45" fmla="*/ 17 h 101"/>
                  <a:gd name="T46" fmla="*/ 284 w 284"/>
                  <a:gd name="T47" fmla="*/ 28 h 101"/>
                  <a:gd name="T48" fmla="*/ 284 w 284"/>
                  <a:gd name="T49" fmla="*/ 38 h 101"/>
                  <a:gd name="T50" fmla="*/ 280 w 284"/>
                  <a:gd name="T51" fmla="*/ 19 h 101"/>
                  <a:gd name="T52" fmla="*/ 272 w 284"/>
                  <a:gd name="T53" fmla="*/ 0 h 10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284"/>
                  <a:gd name="T82" fmla="*/ 0 h 101"/>
                  <a:gd name="T83" fmla="*/ 284 w 284"/>
                  <a:gd name="T84" fmla="*/ 101 h 10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284" h="101">
                    <a:moveTo>
                      <a:pt x="2" y="32"/>
                    </a:moveTo>
                    <a:lnTo>
                      <a:pt x="0" y="44"/>
                    </a:lnTo>
                    <a:lnTo>
                      <a:pt x="0" y="55"/>
                    </a:lnTo>
                    <a:lnTo>
                      <a:pt x="0" y="67"/>
                    </a:lnTo>
                    <a:lnTo>
                      <a:pt x="2" y="77"/>
                    </a:lnTo>
                    <a:lnTo>
                      <a:pt x="4" y="78"/>
                    </a:lnTo>
                    <a:lnTo>
                      <a:pt x="6" y="80"/>
                    </a:lnTo>
                    <a:lnTo>
                      <a:pt x="4" y="69"/>
                    </a:lnTo>
                    <a:lnTo>
                      <a:pt x="4" y="55"/>
                    </a:lnTo>
                    <a:lnTo>
                      <a:pt x="4" y="38"/>
                    </a:lnTo>
                    <a:lnTo>
                      <a:pt x="8" y="23"/>
                    </a:lnTo>
                    <a:lnTo>
                      <a:pt x="4" y="27"/>
                    </a:lnTo>
                    <a:lnTo>
                      <a:pt x="2" y="32"/>
                    </a:lnTo>
                    <a:close/>
                    <a:moveTo>
                      <a:pt x="284" y="75"/>
                    </a:moveTo>
                    <a:lnTo>
                      <a:pt x="282" y="88"/>
                    </a:lnTo>
                    <a:lnTo>
                      <a:pt x="280" y="98"/>
                    </a:lnTo>
                    <a:lnTo>
                      <a:pt x="278" y="100"/>
                    </a:lnTo>
                    <a:lnTo>
                      <a:pt x="278" y="101"/>
                    </a:lnTo>
                    <a:lnTo>
                      <a:pt x="282" y="88"/>
                    </a:lnTo>
                    <a:lnTo>
                      <a:pt x="284" y="75"/>
                    </a:lnTo>
                    <a:close/>
                    <a:moveTo>
                      <a:pt x="272" y="0"/>
                    </a:moveTo>
                    <a:lnTo>
                      <a:pt x="278" y="7"/>
                    </a:lnTo>
                    <a:lnTo>
                      <a:pt x="282" y="17"/>
                    </a:lnTo>
                    <a:lnTo>
                      <a:pt x="284" y="28"/>
                    </a:lnTo>
                    <a:lnTo>
                      <a:pt x="284" y="38"/>
                    </a:lnTo>
                    <a:lnTo>
                      <a:pt x="280" y="19"/>
                    </a:lnTo>
                    <a:lnTo>
                      <a:pt x="272" y="0"/>
                    </a:lnTo>
                    <a:close/>
                  </a:path>
                </a:pathLst>
              </a:cu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014" name="Freeform 200">
                <a:extLst>
                  <a:ext uri="{FF2B5EF4-FFF2-40B4-BE49-F238E27FC236}">
                    <a16:creationId xmlns:a16="http://schemas.microsoft.com/office/drawing/2014/main" id="{E3DCE8C6-D936-6FDA-FE1D-37AAA6AA1CF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40" y="2524"/>
                <a:ext cx="282" cy="111"/>
              </a:xfrm>
              <a:custGeom>
                <a:avLst/>
                <a:gdLst>
                  <a:gd name="T0" fmla="*/ 280 w 282"/>
                  <a:gd name="T1" fmla="*/ 27 h 111"/>
                  <a:gd name="T2" fmla="*/ 278 w 282"/>
                  <a:gd name="T3" fmla="*/ 21 h 111"/>
                  <a:gd name="T4" fmla="*/ 276 w 282"/>
                  <a:gd name="T5" fmla="*/ 15 h 111"/>
                  <a:gd name="T6" fmla="*/ 272 w 282"/>
                  <a:gd name="T7" fmla="*/ 8 h 111"/>
                  <a:gd name="T8" fmla="*/ 267 w 282"/>
                  <a:gd name="T9" fmla="*/ 0 h 111"/>
                  <a:gd name="T10" fmla="*/ 272 w 282"/>
                  <a:gd name="T11" fmla="*/ 13 h 111"/>
                  <a:gd name="T12" fmla="*/ 276 w 282"/>
                  <a:gd name="T13" fmla="*/ 29 h 111"/>
                  <a:gd name="T14" fmla="*/ 280 w 282"/>
                  <a:gd name="T15" fmla="*/ 46 h 111"/>
                  <a:gd name="T16" fmla="*/ 280 w 282"/>
                  <a:gd name="T17" fmla="*/ 61 h 111"/>
                  <a:gd name="T18" fmla="*/ 280 w 282"/>
                  <a:gd name="T19" fmla="*/ 75 h 111"/>
                  <a:gd name="T20" fmla="*/ 278 w 282"/>
                  <a:gd name="T21" fmla="*/ 88 h 111"/>
                  <a:gd name="T22" fmla="*/ 276 w 282"/>
                  <a:gd name="T23" fmla="*/ 100 h 111"/>
                  <a:gd name="T24" fmla="*/ 272 w 282"/>
                  <a:gd name="T25" fmla="*/ 111 h 111"/>
                  <a:gd name="T26" fmla="*/ 274 w 282"/>
                  <a:gd name="T27" fmla="*/ 107 h 111"/>
                  <a:gd name="T28" fmla="*/ 278 w 282"/>
                  <a:gd name="T29" fmla="*/ 104 h 111"/>
                  <a:gd name="T30" fmla="*/ 280 w 282"/>
                  <a:gd name="T31" fmla="*/ 94 h 111"/>
                  <a:gd name="T32" fmla="*/ 282 w 282"/>
                  <a:gd name="T33" fmla="*/ 84 h 111"/>
                  <a:gd name="T34" fmla="*/ 282 w 282"/>
                  <a:gd name="T35" fmla="*/ 73 h 111"/>
                  <a:gd name="T36" fmla="*/ 282 w 282"/>
                  <a:gd name="T37" fmla="*/ 63 h 111"/>
                  <a:gd name="T38" fmla="*/ 282 w 282"/>
                  <a:gd name="T39" fmla="*/ 44 h 111"/>
                  <a:gd name="T40" fmla="*/ 280 w 282"/>
                  <a:gd name="T41" fmla="*/ 27 h 111"/>
                  <a:gd name="T42" fmla="*/ 2 w 282"/>
                  <a:gd name="T43" fmla="*/ 34 h 111"/>
                  <a:gd name="T44" fmla="*/ 0 w 282"/>
                  <a:gd name="T45" fmla="*/ 48 h 111"/>
                  <a:gd name="T46" fmla="*/ 0 w 282"/>
                  <a:gd name="T47" fmla="*/ 61 h 111"/>
                  <a:gd name="T48" fmla="*/ 0 w 282"/>
                  <a:gd name="T49" fmla="*/ 73 h 111"/>
                  <a:gd name="T50" fmla="*/ 2 w 282"/>
                  <a:gd name="T51" fmla="*/ 84 h 111"/>
                  <a:gd name="T52" fmla="*/ 4 w 282"/>
                  <a:gd name="T53" fmla="*/ 86 h 111"/>
                  <a:gd name="T54" fmla="*/ 6 w 282"/>
                  <a:gd name="T55" fmla="*/ 88 h 111"/>
                  <a:gd name="T56" fmla="*/ 4 w 282"/>
                  <a:gd name="T57" fmla="*/ 75 h 111"/>
                  <a:gd name="T58" fmla="*/ 4 w 282"/>
                  <a:gd name="T59" fmla="*/ 61 h 111"/>
                  <a:gd name="T60" fmla="*/ 6 w 282"/>
                  <a:gd name="T61" fmla="*/ 42 h 111"/>
                  <a:gd name="T62" fmla="*/ 9 w 282"/>
                  <a:gd name="T63" fmla="*/ 21 h 111"/>
                  <a:gd name="T64" fmla="*/ 6 w 282"/>
                  <a:gd name="T65" fmla="*/ 27 h 111"/>
                  <a:gd name="T66" fmla="*/ 2 w 282"/>
                  <a:gd name="T67" fmla="*/ 34 h 11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82"/>
                  <a:gd name="T103" fmla="*/ 0 h 111"/>
                  <a:gd name="T104" fmla="*/ 282 w 282"/>
                  <a:gd name="T105" fmla="*/ 111 h 11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82" h="111">
                    <a:moveTo>
                      <a:pt x="280" y="27"/>
                    </a:moveTo>
                    <a:lnTo>
                      <a:pt x="278" y="21"/>
                    </a:lnTo>
                    <a:lnTo>
                      <a:pt x="276" y="15"/>
                    </a:lnTo>
                    <a:lnTo>
                      <a:pt x="272" y="8"/>
                    </a:lnTo>
                    <a:lnTo>
                      <a:pt x="267" y="0"/>
                    </a:lnTo>
                    <a:lnTo>
                      <a:pt x="272" y="13"/>
                    </a:lnTo>
                    <a:lnTo>
                      <a:pt x="276" y="29"/>
                    </a:lnTo>
                    <a:lnTo>
                      <a:pt x="280" y="46"/>
                    </a:lnTo>
                    <a:lnTo>
                      <a:pt x="280" y="61"/>
                    </a:lnTo>
                    <a:lnTo>
                      <a:pt x="280" y="75"/>
                    </a:lnTo>
                    <a:lnTo>
                      <a:pt x="278" y="88"/>
                    </a:lnTo>
                    <a:lnTo>
                      <a:pt x="276" y="100"/>
                    </a:lnTo>
                    <a:lnTo>
                      <a:pt x="272" y="111"/>
                    </a:lnTo>
                    <a:lnTo>
                      <a:pt x="274" y="107"/>
                    </a:lnTo>
                    <a:lnTo>
                      <a:pt x="278" y="104"/>
                    </a:lnTo>
                    <a:lnTo>
                      <a:pt x="280" y="94"/>
                    </a:lnTo>
                    <a:lnTo>
                      <a:pt x="282" y="84"/>
                    </a:lnTo>
                    <a:lnTo>
                      <a:pt x="282" y="73"/>
                    </a:lnTo>
                    <a:lnTo>
                      <a:pt x="282" y="63"/>
                    </a:lnTo>
                    <a:lnTo>
                      <a:pt x="282" y="44"/>
                    </a:lnTo>
                    <a:lnTo>
                      <a:pt x="280" y="27"/>
                    </a:lnTo>
                    <a:close/>
                    <a:moveTo>
                      <a:pt x="2" y="34"/>
                    </a:moveTo>
                    <a:lnTo>
                      <a:pt x="0" y="48"/>
                    </a:lnTo>
                    <a:lnTo>
                      <a:pt x="0" y="61"/>
                    </a:lnTo>
                    <a:lnTo>
                      <a:pt x="0" y="73"/>
                    </a:lnTo>
                    <a:lnTo>
                      <a:pt x="2" y="84"/>
                    </a:lnTo>
                    <a:lnTo>
                      <a:pt x="4" y="86"/>
                    </a:lnTo>
                    <a:lnTo>
                      <a:pt x="6" y="88"/>
                    </a:lnTo>
                    <a:lnTo>
                      <a:pt x="4" y="75"/>
                    </a:lnTo>
                    <a:lnTo>
                      <a:pt x="4" y="61"/>
                    </a:lnTo>
                    <a:lnTo>
                      <a:pt x="6" y="42"/>
                    </a:lnTo>
                    <a:lnTo>
                      <a:pt x="9" y="21"/>
                    </a:lnTo>
                    <a:lnTo>
                      <a:pt x="6" y="27"/>
                    </a:lnTo>
                    <a:lnTo>
                      <a:pt x="2" y="34"/>
                    </a:lnTo>
                    <a:close/>
                  </a:path>
                </a:pathLst>
              </a:custGeom>
              <a:solidFill>
                <a:srgbClr val="9897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015" name="Freeform 201">
                <a:extLst>
                  <a:ext uri="{FF2B5EF4-FFF2-40B4-BE49-F238E27FC236}">
                    <a16:creationId xmlns:a16="http://schemas.microsoft.com/office/drawing/2014/main" id="{4976BAC3-3C81-4D0C-4B6B-FB97F141DB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42" y="2520"/>
                <a:ext cx="280" cy="119"/>
              </a:xfrm>
              <a:custGeom>
                <a:avLst/>
                <a:gdLst>
                  <a:gd name="T0" fmla="*/ 280 w 280"/>
                  <a:gd name="T1" fmla="*/ 48 h 119"/>
                  <a:gd name="T2" fmla="*/ 276 w 280"/>
                  <a:gd name="T3" fmla="*/ 29 h 119"/>
                  <a:gd name="T4" fmla="*/ 268 w 280"/>
                  <a:gd name="T5" fmla="*/ 10 h 119"/>
                  <a:gd name="T6" fmla="*/ 265 w 280"/>
                  <a:gd name="T7" fmla="*/ 4 h 119"/>
                  <a:gd name="T8" fmla="*/ 259 w 280"/>
                  <a:gd name="T9" fmla="*/ 0 h 119"/>
                  <a:gd name="T10" fmla="*/ 266 w 280"/>
                  <a:gd name="T11" fmla="*/ 15 h 119"/>
                  <a:gd name="T12" fmla="*/ 272 w 280"/>
                  <a:gd name="T13" fmla="*/ 31 h 119"/>
                  <a:gd name="T14" fmla="*/ 276 w 280"/>
                  <a:gd name="T15" fmla="*/ 48 h 119"/>
                  <a:gd name="T16" fmla="*/ 276 w 280"/>
                  <a:gd name="T17" fmla="*/ 65 h 119"/>
                  <a:gd name="T18" fmla="*/ 276 w 280"/>
                  <a:gd name="T19" fmla="*/ 81 h 119"/>
                  <a:gd name="T20" fmla="*/ 274 w 280"/>
                  <a:gd name="T21" fmla="*/ 94 h 119"/>
                  <a:gd name="T22" fmla="*/ 270 w 280"/>
                  <a:gd name="T23" fmla="*/ 106 h 119"/>
                  <a:gd name="T24" fmla="*/ 266 w 280"/>
                  <a:gd name="T25" fmla="*/ 119 h 119"/>
                  <a:gd name="T26" fmla="*/ 270 w 280"/>
                  <a:gd name="T27" fmla="*/ 115 h 119"/>
                  <a:gd name="T28" fmla="*/ 274 w 280"/>
                  <a:gd name="T29" fmla="*/ 111 h 119"/>
                  <a:gd name="T30" fmla="*/ 278 w 280"/>
                  <a:gd name="T31" fmla="*/ 98 h 119"/>
                  <a:gd name="T32" fmla="*/ 280 w 280"/>
                  <a:gd name="T33" fmla="*/ 85 h 119"/>
                  <a:gd name="T34" fmla="*/ 280 w 280"/>
                  <a:gd name="T35" fmla="*/ 75 h 119"/>
                  <a:gd name="T36" fmla="*/ 280 w 280"/>
                  <a:gd name="T37" fmla="*/ 67 h 119"/>
                  <a:gd name="T38" fmla="*/ 280 w 280"/>
                  <a:gd name="T39" fmla="*/ 58 h 119"/>
                  <a:gd name="T40" fmla="*/ 280 w 280"/>
                  <a:gd name="T41" fmla="*/ 48 h 119"/>
                  <a:gd name="T42" fmla="*/ 4 w 280"/>
                  <a:gd name="T43" fmla="*/ 33 h 119"/>
                  <a:gd name="T44" fmla="*/ 0 w 280"/>
                  <a:gd name="T45" fmla="*/ 48 h 119"/>
                  <a:gd name="T46" fmla="*/ 0 w 280"/>
                  <a:gd name="T47" fmla="*/ 65 h 119"/>
                  <a:gd name="T48" fmla="*/ 0 w 280"/>
                  <a:gd name="T49" fmla="*/ 79 h 119"/>
                  <a:gd name="T50" fmla="*/ 2 w 280"/>
                  <a:gd name="T51" fmla="*/ 90 h 119"/>
                  <a:gd name="T52" fmla="*/ 4 w 280"/>
                  <a:gd name="T53" fmla="*/ 92 h 119"/>
                  <a:gd name="T54" fmla="*/ 5 w 280"/>
                  <a:gd name="T55" fmla="*/ 94 h 119"/>
                  <a:gd name="T56" fmla="*/ 4 w 280"/>
                  <a:gd name="T57" fmla="*/ 81 h 119"/>
                  <a:gd name="T58" fmla="*/ 4 w 280"/>
                  <a:gd name="T59" fmla="*/ 65 h 119"/>
                  <a:gd name="T60" fmla="*/ 4 w 280"/>
                  <a:gd name="T61" fmla="*/ 54 h 119"/>
                  <a:gd name="T62" fmla="*/ 5 w 280"/>
                  <a:gd name="T63" fmla="*/ 42 h 119"/>
                  <a:gd name="T64" fmla="*/ 7 w 280"/>
                  <a:gd name="T65" fmla="*/ 31 h 119"/>
                  <a:gd name="T66" fmla="*/ 11 w 280"/>
                  <a:gd name="T67" fmla="*/ 21 h 119"/>
                  <a:gd name="T68" fmla="*/ 9 w 280"/>
                  <a:gd name="T69" fmla="*/ 21 h 119"/>
                  <a:gd name="T70" fmla="*/ 9 w 280"/>
                  <a:gd name="T71" fmla="*/ 23 h 119"/>
                  <a:gd name="T72" fmla="*/ 5 w 280"/>
                  <a:gd name="T73" fmla="*/ 27 h 119"/>
                  <a:gd name="T74" fmla="*/ 4 w 280"/>
                  <a:gd name="T75" fmla="*/ 33 h 11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80"/>
                  <a:gd name="T115" fmla="*/ 0 h 119"/>
                  <a:gd name="T116" fmla="*/ 280 w 280"/>
                  <a:gd name="T117" fmla="*/ 119 h 11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80" h="119">
                    <a:moveTo>
                      <a:pt x="280" y="48"/>
                    </a:moveTo>
                    <a:lnTo>
                      <a:pt x="276" y="29"/>
                    </a:lnTo>
                    <a:lnTo>
                      <a:pt x="268" y="10"/>
                    </a:lnTo>
                    <a:lnTo>
                      <a:pt x="265" y="4"/>
                    </a:lnTo>
                    <a:lnTo>
                      <a:pt x="259" y="0"/>
                    </a:lnTo>
                    <a:lnTo>
                      <a:pt x="266" y="15"/>
                    </a:lnTo>
                    <a:lnTo>
                      <a:pt x="272" y="31"/>
                    </a:lnTo>
                    <a:lnTo>
                      <a:pt x="276" y="48"/>
                    </a:lnTo>
                    <a:lnTo>
                      <a:pt x="276" y="65"/>
                    </a:lnTo>
                    <a:lnTo>
                      <a:pt x="276" y="81"/>
                    </a:lnTo>
                    <a:lnTo>
                      <a:pt x="274" y="94"/>
                    </a:lnTo>
                    <a:lnTo>
                      <a:pt x="270" y="106"/>
                    </a:lnTo>
                    <a:lnTo>
                      <a:pt x="266" y="119"/>
                    </a:lnTo>
                    <a:lnTo>
                      <a:pt x="270" y="115"/>
                    </a:lnTo>
                    <a:lnTo>
                      <a:pt x="274" y="111"/>
                    </a:lnTo>
                    <a:lnTo>
                      <a:pt x="278" y="98"/>
                    </a:lnTo>
                    <a:lnTo>
                      <a:pt x="280" y="85"/>
                    </a:lnTo>
                    <a:lnTo>
                      <a:pt x="280" y="75"/>
                    </a:lnTo>
                    <a:lnTo>
                      <a:pt x="280" y="67"/>
                    </a:lnTo>
                    <a:lnTo>
                      <a:pt x="280" y="58"/>
                    </a:lnTo>
                    <a:lnTo>
                      <a:pt x="280" y="48"/>
                    </a:lnTo>
                    <a:close/>
                    <a:moveTo>
                      <a:pt x="4" y="33"/>
                    </a:moveTo>
                    <a:lnTo>
                      <a:pt x="0" y="48"/>
                    </a:lnTo>
                    <a:lnTo>
                      <a:pt x="0" y="65"/>
                    </a:lnTo>
                    <a:lnTo>
                      <a:pt x="0" y="79"/>
                    </a:lnTo>
                    <a:lnTo>
                      <a:pt x="2" y="90"/>
                    </a:lnTo>
                    <a:lnTo>
                      <a:pt x="4" y="92"/>
                    </a:lnTo>
                    <a:lnTo>
                      <a:pt x="5" y="94"/>
                    </a:lnTo>
                    <a:lnTo>
                      <a:pt x="4" y="81"/>
                    </a:lnTo>
                    <a:lnTo>
                      <a:pt x="4" y="65"/>
                    </a:lnTo>
                    <a:lnTo>
                      <a:pt x="4" y="54"/>
                    </a:lnTo>
                    <a:lnTo>
                      <a:pt x="5" y="42"/>
                    </a:lnTo>
                    <a:lnTo>
                      <a:pt x="7" y="31"/>
                    </a:lnTo>
                    <a:lnTo>
                      <a:pt x="11" y="21"/>
                    </a:lnTo>
                    <a:lnTo>
                      <a:pt x="9" y="21"/>
                    </a:lnTo>
                    <a:lnTo>
                      <a:pt x="9" y="23"/>
                    </a:lnTo>
                    <a:lnTo>
                      <a:pt x="5" y="27"/>
                    </a:lnTo>
                    <a:lnTo>
                      <a:pt x="4" y="33"/>
                    </a:lnTo>
                    <a:close/>
                  </a:path>
                </a:pathLst>
              </a:cu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016" name="Freeform 202">
                <a:extLst>
                  <a:ext uri="{FF2B5EF4-FFF2-40B4-BE49-F238E27FC236}">
                    <a16:creationId xmlns:a16="http://schemas.microsoft.com/office/drawing/2014/main" id="{57FAA32A-3CEA-7A3B-8045-35D66E23BC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44" y="2516"/>
                <a:ext cx="276" cy="125"/>
              </a:xfrm>
              <a:custGeom>
                <a:avLst/>
                <a:gdLst>
                  <a:gd name="T0" fmla="*/ 276 w 276"/>
                  <a:gd name="T1" fmla="*/ 69 h 125"/>
                  <a:gd name="T2" fmla="*/ 276 w 276"/>
                  <a:gd name="T3" fmla="*/ 54 h 125"/>
                  <a:gd name="T4" fmla="*/ 272 w 276"/>
                  <a:gd name="T5" fmla="*/ 37 h 125"/>
                  <a:gd name="T6" fmla="*/ 268 w 276"/>
                  <a:gd name="T7" fmla="*/ 21 h 125"/>
                  <a:gd name="T8" fmla="*/ 263 w 276"/>
                  <a:gd name="T9" fmla="*/ 8 h 125"/>
                  <a:gd name="T10" fmla="*/ 259 w 276"/>
                  <a:gd name="T11" fmla="*/ 4 h 125"/>
                  <a:gd name="T12" fmla="*/ 257 w 276"/>
                  <a:gd name="T13" fmla="*/ 2 h 125"/>
                  <a:gd name="T14" fmla="*/ 255 w 276"/>
                  <a:gd name="T15" fmla="*/ 0 h 125"/>
                  <a:gd name="T16" fmla="*/ 253 w 276"/>
                  <a:gd name="T17" fmla="*/ 0 h 125"/>
                  <a:gd name="T18" fmla="*/ 263 w 276"/>
                  <a:gd name="T19" fmla="*/ 16 h 125"/>
                  <a:gd name="T20" fmla="*/ 268 w 276"/>
                  <a:gd name="T21" fmla="*/ 33 h 125"/>
                  <a:gd name="T22" fmla="*/ 272 w 276"/>
                  <a:gd name="T23" fmla="*/ 52 h 125"/>
                  <a:gd name="T24" fmla="*/ 272 w 276"/>
                  <a:gd name="T25" fmla="*/ 69 h 125"/>
                  <a:gd name="T26" fmla="*/ 272 w 276"/>
                  <a:gd name="T27" fmla="*/ 85 h 125"/>
                  <a:gd name="T28" fmla="*/ 270 w 276"/>
                  <a:gd name="T29" fmla="*/ 98 h 125"/>
                  <a:gd name="T30" fmla="*/ 266 w 276"/>
                  <a:gd name="T31" fmla="*/ 112 h 125"/>
                  <a:gd name="T32" fmla="*/ 261 w 276"/>
                  <a:gd name="T33" fmla="*/ 125 h 125"/>
                  <a:gd name="T34" fmla="*/ 264 w 276"/>
                  <a:gd name="T35" fmla="*/ 123 h 125"/>
                  <a:gd name="T36" fmla="*/ 268 w 276"/>
                  <a:gd name="T37" fmla="*/ 119 h 125"/>
                  <a:gd name="T38" fmla="*/ 272 w 276"/>
                  <a:gd name="T39" fmla="*/ 108 h 125"/>
                  <a:gd name="T40" fmla="*/ 274 w 276"/>
                  <a:gd name="T41" fmla="*/ 96 h 125"/>
                  <a:gd name="T42" fmla="*/ 276 w 276"/>
                  <a:gd name="T43" fmla="*/ 83 h 125"/>
                  <a:gd name="T44" fmla="*/ 276 w 276"/>
                  <a:gd name="T45" fmla="*/ 69 h 125"/>
                  <a:gd name="T46" fmla="*/ 5 w 276"/>
                  <a:gd name="T47" fmla="*/ 29 h 125"/>
                  <a:gd name="T48" fmla="*/ 2 w 276"/>
                  <a:gd name="T49" fmla="*/ 50 h 125"/>
                  <a:gd name="T50" fmla="*/ 0 w 276"/>
                  <a:gd name="T51" fmla="*/ 69 h 125"/>
                  <a:gd name="T52" fmla="*/ 0 w 276"/>
                  <a:gd name="T53" fmla="*/ 83 h 125"/>
                  <a:gd name="T54" fmla="*/ 2 w 276"/>
                  <a:gd name="T55" fmla="*/ 96 h 125"/>
                  <a:gd name="T56" fmla="*/ 3 w 276"/>
                  <a:gd name="T57" fmla="*/ 98 h 125"/>
                  <a:gd name="T58" fmla="*/ 7 w 276"/>
                  <a:gd name="T59" fmla="*/ 100 h 125"/>
                  <a:gd name="T60" fmla="*/ 3 w 276"/>
                  <a:gd name="T61" fmla="*/ 85 h 125"/>
                  <a:gd name="T62" fmla="*/ 3 w 276"/>
                  <a:gd name="T63" fmla="*/ 69 h 125"/>
                  <a:gd name="T64" fmla="*/ 3 w 276"/>
                  <a:gd name="T65" fmla="*/ 58 h 125"/>
                  <a:gd name="T66" fmla="*/ 5 w 276"/>
                  <a:gd name="T67" fmla="*/ 46 h 125"/>
                  <a:gd name="T68" fmla="*/ 7 w 276"/>
                  <a:gd name="T69" fmla="*/ 33 h 125"/>
                  <a:gd name="T70" fmla="*/ 11 w 276"/>
                  <a:gd name="T71" fmla="*/ 23 h 125"/>
                  <a:gd name="T72" fmla="*/ 9 w 276"/>
                  <a:gd name="T73" fmla="*/ 25 h 125"/>
                  <a:gd name="T74" fmla="*/ 7 w 276"/>
                  <a:gd name="T75" fmla="*/ 27 h 125"/>
                  <a:gd name="T76" fmla="*/ 5 w 276"/>
                  <a:gd name="T77" fmla="*/ 29 h 125"/>
                  <a:gd name="T78" fmla="*/ 5 w 276"/>
                  <a:gd name="T79" fmla="*/ 29 h 12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76"/>
                  <a:gd name="T121" fmla="*/ 0 h 125"/>
                  <a:gd name="T122" fmla="*/ 276 w 276"/>
                  <a:gd name="T123" fmla="*/ 125 h 12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76" h="125">
                    <a:moveTo>
                      <a:pt x="276" y="69"/>
                    </a:moveTo>
                    <a:lnTo>
                      <a:pt x="276" y="54"/>
                    </a:lnTo>
                    <a:lnTo>
                      <a:pt x="272" y="37"/>
                    </a:lnTo>
                    <a:lnTo>
                      <a:pt x="268" y="21"/>
                    </a:lnTo>
                    <a:lnTo>
                      <a:pt x="263" y="8"/>
                    </a:lnTo>
                    <a:lnTo>
                      <a:pt x="259" y="4"/>
                    </a:lnTo>
                    <a:lnTo>
                      <a:pt x="257" y="2"/>
                    </a:lnTo>
                    <a:lnTo>
                      <a:pt x="255" y="0"/>
                    </a:lnTo>
                    <a:lnTo>
                      <a:pt x="253" y="0"/>
                    </a:lnTo>
                    <a:lnTo>
                      <a:pt x="263" y="16"/>
                    </a:lnTo>
                    <a:lnTo>
                      <a:pt x="268" y="33"/>
                    </a:lnTo>
                    <a:lnTo>
                      <a:pt x="272" y="52"/>
                    </a:lnTo>
                    <a:lnTo>
                      <a:pt x="272" y="69"/>
                    </a:lnTo>
                    <a:lnTo>
                      <a:pt x="272" y="85"/>
                    </a:lnTo>
                    <a:lnTo>
                      <a:pt x="270" y="98"/>
                    </a:lnTo>
                    <a:lnTo>
                      <a:pt x="266" y="112"/>
                    </a:lnTo>
                    <a:lnTo>
                      <a:pt x="261" y="125"/>
                    </a:lnTo>
                    <a:lnTo>
                      <a:pt x="264" y="123"/>
                    </a:lnTo>
                    <a:lnTo>
                      <a:pt x="268" y="119"/>
                    </a:lnTo>
                    <a:lnTo>
                      <a:pt x="272" y="108"/>
                    </a:lnTo>
                    <a:lnTo>
                      <a:pt x="274" y="96"/>
                    </a:lnTo>
                    <a:lnTo>
                      <a:pt x="276" y="83"/>
                    </a:lnTo>
                    <a:lnTo>
                      <a:pt x="276" y="69"/>
                    </a:lnTo>
                    <a:close/>
                    <a:moveTo>
                      <a:pt x="5" y="29"/>
                    </a:moveTo>
                    <a:lnTo>
                      <a:pt x="2" y="50"/>
                    </a:lnTo>
                    <a:lnTo>
                      <a:pt x="0" y="69"/>
                    </a:lnTo>
                    <a:lnTo>
                      <a:pt x="0" y="83"/>
                    </a:lnTo>
                    <a:lnTo>
                      <a:pt x="2" y="96"/>
                    </a:lnTo>
                    <a:lnTo>
                      <a:pt x="3" y="98"/>
                    </a:lnTo>
                    <a:lnTo>
                      <a:pt x="7" y="100"/>
                    </a:lnTo>
                    <a:lnTo>
                      <a:pt x="3" y="85"/>
                    </a:lnTo>
                    <a:lnTo>
                      <a:pt x="3" y="69"/>
                    </a:lnTo>
                    <a:lnTo>
                      <a:pt x="3" y="58"/>
                    </a:lnTo>
                    <a:lnTo>
                      <a:pt x="5" y="46"/>
                    </a:lnTo>
                    <a:lnTo>
                      <a:pt x="7" y="33"/>
                    </a:lnTo>
                    <a:lnTo>
                      <a:pt x="11" y="23"/>
                    </a:lnTo>
                    <a:lnTo>
                      <a:pt x="9" y="25"/>
                    </a:lnTo>
                    <a:lnTo>
                      <a:pt x="7" y="27"/>
                    </a:lnTo>
                    <a:lnTo>
                      <a:pt x="5" y="29"/>
                    </a:lnTo>
                    <a:close/>
                  </a:path>
                </a:pathLst>
              </a:custGeom>
              <a:solidFill>
                <a:srgbClr val="9A9A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017" name="Freeform 203">
                <a:extLst>
                  <a:ext uri="{FF2B5EF4-FFF2-40B4-BE49-F238E27FC236}">
                    <a16:creationId xmlns:a16="http://schemas.microsoft.com/office/drawing/2014/main" id="{39856C89-20ED-CB39-4842-84211F4333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46" y="2514"/>
                <a:ext cx="272" cy="131"/>
              </a:xfrm>
              <a:custGeom>
                <a:avLst/>
                <a:gdLst>
                  <a:gd name="T0" fmla="*/ 272 w 272"/>
                  <a:gd name="T1" fmla="*/ 71 h 131"/>
                  <a:gd name="T2" fmla="*/ 272 w 272"/>
                  <a:gd name="T3" fmla="*/ 54 h 131"/>
                  <a:gd name="T4" fmla="*/ 268 w 272"/>
                  <a:gd name="T5" fmla="*/ 37 h 131"/>
                  <a:gd name="T6" fmla="*/ 262 w 272"/>
                  <a:gd name="T7" fmla="*/ 21 h 131"/>
                  <a:gd name="T8" fmla="*/ 255 w 272"/>
                  <a:gd name="T9" fmla="*/ 6 h 131"/>
                  <a:gd name="T10" fmla="*/ 255 w 272"/>
                  <a:gd name="T11" fmla="*/ 4 h 131"/>
                  <a:gd name="T12" fmla="*/ 255 w 272"/>
                  <a:gd name="T13" fmla="*/ 4 h 131"/>
                  <a:gd name="T14" fmla="*/ 251 w 272"/>
                  <a:gd name="T15" fmla="*/ 2 h 131"/>
                  <a:gd name="T16" fmla="*/ 247 w 272"/>
                  <a:gd name="T17" fmla="*/ 0 h 131"/>
                  <a:gd name="T18" fmla="*/ 257 w 272"/>
                  <a:gd name="T19" fmla="*/ 16 h 131"/>
                  <a:gd name="T20" fmla="*/ 264 w 272"/>
                  <a:gd name="T21" fmla="*/ 33 h 131"/>
                  <a:gd name="T22" fmla="*/ 268 w 272"/>
                  <a:gd name="T23" fmla="*/ 52 h 131"/>
                  <a:gd name="T24" fmla="*/ 268 w 272"/>
                  <a:gd name="T25" fmla="*/ 71 h 131"/>
                  <a:gd name="T26" fmla="*/ 268 w 272"/>
                  <a:gd name="T27" fmla="*/ 87 h 131"/>
                  <a:gd name="T28" fmla="*/ 266 w 272"/>
                  <a:gd name="T29" fmla="*/ 102 h 131"/>
                  <a:gd name="T30" fmla="*/ 261 w 272"/>
                  <a:gd name="T31" fmla="*/ 117 h 131"/>
                  <a:gd name="T32" fmla="*/ 257 w 272"/>
                  <a:gd name="T33" fmla="*/ 131 h 131"/>
                  <a:gd name="T34" fmla="*/ 259 w 272"/>
                  <a:gd name="T35" fmla="*/ 127 h 131"/>
                  <a:gd name="T36" fmla="*/ 262 w 272"/>
                  <a:gd name="T37" fmla="*/ 125 h 131"/>
                  <a:gd name="T38" fmla="*/ 266 w 272"/>
                  <a:gd name="T39" fmla="*/ 112 h 131"/>
                  <a:gd name="T40" fmla="*/ 270 w 272"/>
                  <a:gd name="T41" fmla="*/ 100 h 131"/>
                  <a:gd name="T42" fmla="*/ 272 w 272"/>
                  <a:gd name="T43" fmla="*/ 87 h 131"/>
                  <a:gd name="T44" fmla="*/ 272 w 272"/>
                  <a:gd name="T45" fmla="*/ 71 h 131"/>
                  <a:gd name="T46" fmla="*/ 7 w 272"/>
                  <a:gd name="T47" fmla="*/ 27 h 131"/>
                  <a:gd name="T48" fmla="*/ 3 w 272"/>
                  <a:gd name="T49" fmla="*/ 37 h 131"/>
                  <a:gd name="T50" fmla="*/ 1 w 272"/>
                  <a:gd name="T51" fmla="*/ 48 h 131"/>
                  <a:gd name="T52" fmla="*/ 0 w 272"/>
                  <a:gd name="T53" fmla="*/ 60 h 131"/>
                  <a:gd name="T54" fmla="*/ 0 w 272"/>
                  <a:gd name="T55" fmla="*/ 71 h 131"/>
                  <a:gd name="T56" fmla="*/ 0 w 272"/>
                  <a:gd name="T57" fmla="*/ 87 h 131"/>
                  <a:gd name="T58" fmla="*/ 1 w 272"/>
                  <a:gd name="T59" fmla="*/ 100 h 131"/>
                  <a:gd name="T60" fmla="*/ 5 w 272"/>
                  <a:gd name="T61" fmla="*/ 102 h 131"/>
                  <a:gd name="T62" fmla="*/ 7 w 272"/>
                  <a:gd name="T63" fmla="*/ 104 h 131"/>
                  <a:gd name="T64" fmla="*/ 3 w 272"/>
                  <a:gd name="T65" fmla="*/ 89 h 131"/>
                  <a:gd name="T66" fmla="*/ 3 w 272"/>
                  <a:gd name="T67" fmla="*/ 71 h 131"/>
                  <a:gd name="T68" fmla="*/ 3 w 272"/>
                  <a:gd name="T69" fmla="*/ 60 h 131"/>
                  <a:gd name="T70" fmla="*/ 5 w 272"/>
                  <a:gd name="T71" fmla="*/ 46 h 131"/>
                  <a:gd name="T72" fmla="*/ 9 w 272"/>
                  <a:gd name="T73" fmla="*/ 35 h 131"/>
                  <a:gd name="T74" fmla="*/ 13 w 272"/>
                  <a:gd name="T75" fmla="*/ 23 h 131"/>
                  <a:gd name="T76" fmla="*/ 9 w 272"/>
                  <a:gd name="T77" fmla="*/ 25 h 131"/>
                  <a:gd name="T78" fmla="*/ 7 w 272"/>
                  <a:gd name="T79" fmla="*/ 27 h 13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72"/>
                  <a:gd name="T121" fmla="*/ 0 h 131"/>
                  <a:gd name="T122" fmla="*/ 272 w 272"/>
                  <a:gd name="T123" fmla="*/ 131 h 13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72" h="131">
                    <a:moveTo>
                      <a:pt x="272" y="71"/>
                    </a:moveTo>
                    <a:lnTo>
                      <a:pt x="272" y="54"/>
                    </a:lnTo>
                    <a:lnTo>
                      <a:pt x="268" y="37"/>
                    </a:lnTo>
                    <a:lnTo>
                      <a:pt x="262" y="21"/>
                    </a:lnTo>
                    <a:lnTo>
                      <a:pt x="255" y="6"/>
                    </a:lnTo>
                    <a:lnTo>
                      <a:pt x="255" y="4"/>
                    </a:lnTo>
                    <a:lnTo>
                      <a:pt x="251" y="2"/>
                    </a:lnTo>
                    <a:lnTo>
                      <a:pt x="247" y="0"/>
                    </a:lnTo>
                    <a:lnTo>
                      <a:pt x="257" y="16"/>
                    </a:lnTo>
                    <a:lnTo>
                      <a:pt x="264" y="33"/>
                    </a:lnTo>
                    <a:lnTo>
                      <a:pt x="268" y="52"/>
                    </a:lnTo>
                    <a:lnTo>
                      <a:pt x="268" y="71"/>
                    </a:lnTo>
                    <a:lnTo>
                      <a:pt x="268" y="87"/>
                    </a:lnTo>
                    <a:lnTo>
                      <a:pt x="266" y="102"/>
                    </a:lnTo>
                    <a:lnTo>
                      <a:pt x="261" y="117"/>
                    </a:lnTo>
                    <a:lnTo>
                      <a:pt x="257" y="131"/>
                    </a:lnTo>
                    <a:lnTo>
                      <a:pt x="259" y="127"/>
                    </a:lnTo>
                    <a:lnTo>
                      <a:pt x="262" y="125"/>
                    </a:lnTo>
                    <a:lnTo>
                      <a:pt x="266" y="112"/>
                    </a:lnTo>
                    <a:lnTo>
                      <a:pt x="270" y="100"/>
                    </a:lnTo>
                    <a:lnTo>
                      <a:pt x="272" y="87"/>
                    </a:lnTo>
                    <a:lnTo>
                      <a:pt x="272" y="71"/>
                    </a:lnTo>
                    <a:close/>
                    <a:moveTo>
                      <a:pt x="7" y="27"/>
                    </a:moveTo>
                    <a:lnTo>
                      <a:pt x="3" y="37"/>
                    </a:lnTo>
                    <a:lnTo>
                      <a:pt x="1" y="48"/>
                    </a:lnTo>
                    <a:lnTo>
                      <a:pt x="0" y="60"/>
                    </a:lnTo>
                    <a:lnTo>
                      <a:pt x="0" y="71"/>
                    </a:lnTo>
                    <a:lnTo>
                      <a:pt x="0" y="87"/>
                    </a:lnTo>
                    <a:lnTo>
                      <a:pt x="1" y="100"/>
                    </a:lnTo>
                    <a:lnTo>
                      <a:pt x="5" y="102"/>
                    </a:lnTo>
                    <a:lnTo>
                      <a:pt x="7" y="104"/>
                    </a:lnTo>
                    <a:lnTo>
                      <a:pt x="3" y="89"/>
                    </a:lnTo>
                    <a:lnTo>
                      <a:pt x="3" y="71"/>
                    </a:lnTo>
                    <a:lnTo>
                      <a:pt x="3" y="60"/>
                    </a:lnTo>
                    <a:lnTo>
                      <a:pt x="5" y="46"/>
                    </a:lnTo>
                    <a:lnTo>
                      <a:pt x="9" y="35"/>
                    </a:lnTo>
                    <a:lnTo>
                      <a:pt x="13" y="23"/>
                    </a:lnTo>
                    <a:lnTo>
                      <a:pt x="9" y="25"/>
                    </a:lnTo>
                    <a:lnTo>
                      <a:pt x="7" y="27"/>
                    </a:lnTo>
                    <a:close/>
                  </a:path>
                </a:pathLst>
              </a:cu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018" name="Freeform 204">
                <a:extLst>
                  <a:ext uri="{FF2B5EF4-FFF2-40B4-BE49-F238E27FC236}">
                    <a16:creationId xmlns:a16="http://schemas.microsoft.com/office/drawing/2014/main" id="{2F419E6E-C403-70E9-4F25-DCF8CF6E9B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47" y="2512"/>
                <a:ext cx="269" cy="135"/>
              </a:xfrm>
              <a:custGeom>
                <a:avLst/>
                <a:gdLst>
                  <a:gd name="T0" fmla="*/ 269 w 269"/>
                  <a:gd name="T1" fmla="*/ 73 h 135"/>
                  <a:gd name="T2" fmla="*/ 269 w 269"/>
                  <a:gd name="T3" fmla="*/ 56 h 135"/>
                  <a:gd name="T4" fmla="*/ 265 w 269"/>
                  <a:gd name="T5" fmla="*/ 37 h 135"/>
                  <a:gd name="T6" fmla="*/ 260 w 269"/>
                  <a:gd name="T7" fmla="*/ 20 h 135"/>
                  <a:gd name="T8" fmla="*/ 250 w 269"/>
                  <a:gd name="T9" fmla="*/ 4 h 135"/>
                  <a:gd name="T10" fmla="*/ 248 w 269"/>
                  <a:gd name="T11" fmla="*/ 2 h 135"/>
                  <a:gd name="T12" fmla="*/ 244 w 269"/>
                  <a:gd name="T13" fmla="*/ 0 h 135"/>
                  <a:gd name="T14" fmla="*/ 254 w 269"/>
                  <a:gd name="T15" fmla="*/ 18 h 135"/>
                  <a:gd name="T16" fmla="*/ 260 w 269"/>
                  <a:gd name="T17" fmla="*/ 35 h 135"/>
                  <a:gd name="T18" fmla="*/ 265 w 269"/>
                  <a:gd name="T19" fmla="*/ 54 h 135"/>
                  <a:gd name="T20" fmla="*/ 265 w 269"/>
                  <a:gd name="T21" fmla="*/ 73 h 135"/>
                  <a:gd name="T22" fmla="*/ 265 w 269"/>
                  <a:gd name="T23" fmla="*/ 91 h 135"/>
                  <a:gd name="T24" fmla="*/ 261 w 269"/>
                  <a:gd name="T25" fmla="*/ 106 h 135"/>
                  <a:gd name="T26" fmla="*/ 258 w 269"/>
                  <a:gd name="T27" fmla="*/ 119 h 135"/>
                  <a:gd name="T28" fmla="*/ 252 w 269"/>
                  <a:gd name="T29" fmla="*/ 135 h 135"/>
                  <a:gd name="T30" fmla="*/ 256 w 269"/>
                  <a:gd name="T31" fmla="*/ 133 h 135"/>
                  <a:gd name="T32" fmla="*/ 258 w 269"/>
                  <a:gd name="T33" fmla="*/ 129 h 135"/>
                  <a:gd name="T34" fmla="*/ 263 w 269"/>
                  <a:gd name="T35" fmla="*/ 116 h 135"/>
                  <a:gd name="T36" fmla="*/ 267 w 269"/>
                  <a:gd name="T37" fmla="*/ 102 h 135"/>
                  <a:gd name="T38" fmla="*/ 269 w 269"/>
                  <a:gd name="T39" fmla="*/ 89 h 135"/>
                  <a:gd name="T40" fmla="*/ 269 w 269"/>
                  <a:gd name="T41" fmla="*/ 73 h 135"/>
                  <a:gd name="T42" fmla="*/ 8 w 269"/>
                  <a:gd name="T43" fmla="*/ 27 h 135"/>
                  <a:gd name="T44" fmla="*/ 4 w 269"/>
                  <a:gd name="T45" fmla="*/ 37 h 135"/>
                  <a:gd name="T46" fmla="*/ 2 w 269"/>
                  <a:gd name="T47" fmla="*/ 50 h 135"/>
                  <a:gd name="T48" fmla="*/ 0 w 269"/>
                  <a:gd name="T49" fmla="*/ 62 h 135"/>
                  <a:gd name="T50" fmla="*/ 0 w 269"/>
                  <a:gd name="T51" fmla="*/ 73 h 135"/>
                  <a:gd name="T52" fmla="*/ 0 w 269"/>
                  <a:gd name="T53" fmla="*/ 89 h 135"/>
                  <a:gd name="T54" fmla="*/ 4 w 269"/>
                  <a:gd name="T55" fmla="*/ 104 h 135"/>
                  <a:gd name="T56" fmla="*/ 6 w 269"/>
                  <a:gd name="T57" fmla="*/ 108 h 135"/>
                  <a:gd name="T58" fmla="*/ 8 w 269"/>
                  <a:gd name="T59" fmla="*/ 110 h 135"/>
                  <a:gd name="T60" fmla="*/ 6 w 269"/>
                  <a:gd name="T61" fmla="*/ 93 h 135"/>
                  <a:gd name="T62" fmla="*/ 4 w 269"/>
                  <a:gd name="T63" fmla="*/ 73 h 135"/>
                  <a:gd name="T64" fmla="*/ 4 w 269"/>
                  <a:gd name="T65" fmla="*/ 62 h 135"/>
                  <a:gd name="T66" fmla="*/ 6 w 269"/>
                  <a:gd name="T67" fmla="*/ 48 h 135"/>
                  <a:gd name="T68" fmla="*/ 10 w 269"/>
                  <a:gd name="T69" fmla="*/ 37 h 135"/>
                  <a:gd name="T70" fmla="*/ 14 w 269"/>
                  <a:gd name="T71" fmla="*/ 23 h 135"/>
                  <a:gd name="T72" fmla="*/ 12 w 269"/>
                  <a:gd name="T73" fmla="*/ 25 h 135"/>
                  <a:gd name="T74" fmla="*/ 8 w 269"/>
                  <a:gd name="T75" fmla="*/ 27 h 13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69"/>
                  <a:gd name="T115" fmla="*/ 0 h 135"/>
                  <a:gd name="T116" fmla="*/ 269 w 269"/>
                  <a:gd name="T117" fmla="*/ 135 h 13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69" h="135">
                    <a:moveTo>
                      <a:pt x="269" y="73"/>
                    </a:moveTo>
                    <a:lnTo>
                      <a:pt x="269" y="56"/>
                    </a:lnTo>
                    <a:lnTo>
                      <a:pt x="265" y="37"/>
                    </a:lnTo>
                    <a:lnTo>
                      <a:pt x="260" y="20"/>
                    </a:lnTo>
                    <a:lnTo>
                      <a:pt x="250" y="4"/>
                    </a:lnTo>
                    <a:lnTo>
                      <a:pt x="248" y="2"/>
                    </a:lnTo>
                    <a:lnTo>
                      <a:pt x="244" y="0"/>
                    </a:lnTo>
                    <a:lnTo>
                      <a:pt x="254" y="18"/>
                    </a:lnTo>
                    <a:lnTo>
                      <a:pt x="260" y="35"/>
                    </a:lnTo>
                    <a:lnTo>
                      <a:pt x="265" y="54"/>
                    </a:lnTo>
                    <a:lnTo>
                      <a:pt x="265" y="73"/>
                    </a:lnTo>
                    <a:lnTo>
                      <a:pt x="265" y="91"/>
                    </a:lnTo>
                    <a:lnTo>
                      <a:pt x="261" y="106"/>
                    </a:lnTo>
                    <a:lnTo>
                      <a:pt x="258" y="119"/>
                    </a:lnTo>
                    <a:lnTo>
                      <a:pt x="252" y="135"/>
                    </a:lnTo>
                    <a:lnTo>
                      <a:pt x="256" y="133"/>
                    </a:lnTo>
                    <a:lnTo>
                      <a:pt x="258" y="129"/>
                    </a:lnTo>
                    <a:lnTo>
                      <a:pt x="263" y="116"/>
                    </a:lnTo>
                    <a:lnTo>
                      <a:pt x="267" y="102"/>
                    </a:lnTo>
                    <a:lnTo>
                      <a:pt x="269" y="89"/>
                    </a:lnTo>
                    <a:lnTo>
                      <a:pt x="269" y="73"/>
                    </a:lnTo>
                    <a:close/>
                    <a:moveTo>
                      <a:pt x="8" y="27"/>
                    </a:moveTo>
                    <a:lnTo>
                      <a:pt x="4" y="37"/>
                    </a:lnTo>
                    <a:lnTo>
                      <a:pt x="2" y="50"/>
                    </a:lnTo>
                    <a:lnTo>
                      <a:pt x="0" y="62"/>
                    </a:lnTo>
                    <a:lnTo>
                      <a:pt x="0" y="73"/>
                    </a:lnTo>
                    <a:lnTo>
                      <a:pt x="0" y="89"/>
                    </a:lnTo>
                    <a:lnTo>
                      <a:pt x="4" y="104"/>
                    </a:lnTo>
                    <a:lnTo>
                      <a:pt x="6" y="108"/>
                    </a:lnTo>
                    <a:lnTo>
                      <a:pt x="8" y="110"/>
                    </a:lnTo>
                    <a:lnTo>
                      <a:pt x="6" y="93"/>
                    </a:lnTo>
                    <a:lnTo>
                      <a:pt x="4" y="73"/>
                    </a:lnTo>
                    <a:lnTo>
                      <a:pt x="4" y="62"/>
                    </a:lnTo>
                    <a:lnTo>
                      <a:pt x="6" y="48"/>
                    </a:lnTo>
                    <a:lnTo>
                      <a:pt x="10" y="37"/>
                    </a:lnTo>
                    <a:lnTo>
                      <a:pt x="14" y="23"/>
                    </a:lnTo>
                    <a:lnTo>
                      <a:pt x="12" y="25"/>
                    </a:lnTo>
                    <a:lnTo>
                      <a:pt x="8" y="27"/>
                    </a:lnTo>
                    <a:close/>
                  </a:path>
                </a:pathLst>
              </a:custGeom>
              <a:solidFill>
                <a:srgbClr val="9D9C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019" name="Freeform 205">
                <a:extLst>
                  <a:ext uri="{FF2B5EF4-FFF2-40B4-BE49-F238E27FC236}">
                    <a16:creationId xmlns:a16="http://schemas.microsoft.com/office/drawing/2014/main" id="{D22FB144-149E-6FBA-74AE-0E8CD4140A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49" y="2510"/>
                <a:ext cx="265" cy="139"/>
              </a:xfrm>
              <a:custGeom>
                <a:avLst/>
                <a:gdLst>
                  <a:gd name="T0" fmla="*/ 265 w 265"/>
                  <a:gd name="T1" fmla="*/ 75 h 139"/>
                  <a:gd name="T2" fmla="*/ 265 w 265"/>
                  <a:gd name="T3" fmla="*/ 56 h 139"/>
                  <a:gd name="T4" fmla="*/ 261 w 265"/>
                  <a:gd name="T5" fmla="*/ 37 h 139"/>
                  <a:gd name="T6" fmla="*/ 254 w 265"/>
                  <a:gd name="T7" fmla="*/ 20 h 139"/>
                  <a:gd name="T8" fmla="*/ 244 w 265"/>
                  <a:gd name="T9" fmla="*/ 4 h 139"/>
                  <a:gd name="T10" fmla="*/ 242 w 265"/>
                  <a:gd name="T11" fmla="*/ 2 h 139"/>
                  <a:gd name="T12" fmla="*/ 238 w 265"/>
                  <a:gd name="T13" fmla="*/ 0 h 139"/>
                  <a:gd name="T14" fmla="*/ 248 w 265"/>
                  <a:gd name="T15" fmla="*/ 18 h 139"/>
                  <a:gd name="T16" fmla="*/ 256 w 265"/>
                  <a:gd name="T17" fmla="*/ 37 h 139"/>
                  <a:gd name="T18" fmla="*/ 261 w 265"/>
                  <a:gd name="T19" fmla="*/ 56 h 139"/>
                  <a:gd name="T20" fmla="*/ 261 w 265"/>
                  <a:gd name="T21" fmla="*/ 75 h 139"/>
                  <a:gd name="T22" fmla="*/ 261 w 265"/>
                  <a:gd name="T23" fmla="*/ 93 h 139"/>
                  <a:gd name="T24" fmla="*/ 258 w 265"/>
                  <a:gd name="T25" fmla="*/ 108 h 139"/>
                  <a:gd name="T26" fmla="*/ 254 w 265"/>
                  <a:gd name="T27" fmla="*/ 123 h 139"/>
                  <a:gd name="T28" fmla="*/ 246 w 265"/>
                  <a:gd name="T29" fmla="*/ 139 h 139"/>
                  <a:gd name="T30" fmla="*/ 250 w 265"/>
                  <a:gd name="T31" fmla="*/ 137 h 139"/>
                  <a:gd name="T32" fmla="*/ 254 w 265"/>
                  <a:gd name="T33" fmla="*/ 135 h 139"/>
                  <a:gd name="T34" fmla="*/ 258 w 265"/>
                  <a:gd name="T35" fmla="*/ 121 h 139"/>
                  <a:gd name="T36" fmla="*/ 263 w 265"/>
                  <a:gd name="T37" fmla="*/ 106 h 139"/>
                  <a:gd name="T38" fmla="*/ 265 w 265"/>
                  <a:gd name="T39" fmla="*/ 91 h 139"/>
                  <a:gd name="T40" fmla="*/ 265 w 265"/>
                  <a:gd name="T41" fmla="*/ 75 h 139"/>
                  <a:gd name="T42" fmla="*/ 10 w 265"/>
                  <a:gd name="T43" fmla="*/ 27 h 139"/>
                  <a:gd name="T44" fmla="*/ 6 w 265"/>
                  <a:gd name="T45" fmla="*/ 39 h 139"/>
                  <a:gd name="T46" fmla="*/ 2 w 265"/>
                  <a:gd name="T47" fmla="*/ 50 h 139"/>
                  <a:gd name="T48" fmla="*/ 0 w 265"/>
                  <a:gd name="T49" fmla="*/ 64 h 139"/>
                  <a:gd name="T50" fmla="*/ 0 w 265"/>
                  <a:gd name="T51" fmla="*/ 75 h 139"/>
                  <a:gd name="T52" fmla="*/ 0 w 265"/>
                  <a:gd name="T53" fmla="*/ 93 h 139"/>
                  <a:gd name="T54" fmla="*/ 4 w 265"/>
                  <a:gd name="T55" fmla="*/ 108 h 139"/>
                  <a:gd name="T56" fmla="*/ 8 w 265"/>
                  <a:gd name="T57" fmla="*/ 112 h 139"/>
                  <a:gd name="T58" fmla="*/ 10 w 265"/>
                  <a:gd name="T59" fmla="*/ 116 h 139"/>
                  <a:gd name="T60" fmla="*/ 6 w 265"/>
                  <a:gd name="T61" fmla="*/ 97 h 139"/>
                  <a:gd name="T62" fmla="*/ 4 w 265"/>
                  <a:gd name="T63" fmla="*/ 75 h 139"/>
                  <a:gd name="T64" fmla="*/ 4 w 265"/>
                  <a:gd name="T65" fmla="*/ 62 h 139"/>
                  <a:gd name="T66" fmla="*/ 6 w 265"/>
                  <a:gd name="T67" fmla="*/ 50 h 139"/>
                  <a:gd name="T68" fmla="*/ 10 w 265"/>
                  <a:gd name="T69" fmla="*/ 37 h 139"/>
                  <a:gd name="T70" fmla="*/ 14 w 265"/>
                  <a:gd name="T71" fmla="*/ 25 h 139"/>
                  <a:gd name="T72" fmla="*/ 12 w 265"/>
                  <a:gd name="T73" fmla="*/ 25 h 139"/>
                  <a:gd name="T74" fmla="*/ 10 w 265"/>
                  <a:gd name="T75" fmla="*/ 27 h 13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65"/>
                  <a:gd name="T115" fmla="*/ 0 h 139"/>
                  <a:gd name="T116" fmla="*/ 265 w 265"/>
                  <a:gd name="T117" fmla="*/ 139 h 13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65" h="139">
                    <a:moveTo>
                      <a:pt x="265" y="75"/>
                    </a:moveTo>
                    <a:lnTo>
                      <a:pt x="265" y="56"/>
                    </a:lnTo>
                    <a:lnTo>
                      <a:pt x="261" y="37"/>
                    </a:lnTo>
                    <a:lnTo>
                      <a:pt x="254" y="20"/>
                    </a:lnTo>
                    <a:lnTo>
                      <a:pt x="244" y="4"/>
                    </a:lnTo>
                    <a:lnTo>
                      <a:pt x="242" y="2"/>
                    </a:lnTo>
                    <a:lnTo>
                      <a:pt x="238" y="0"/>
                    </a:lnTo>
                    <a:lnTo>
                      <a:pt x="248" y="18"/>
                    </a:lnTo>
                    <a:lnTo>
                      <a:pt x="256" y="37"/>
                    </a:lnTo>
                    <a:lnTo>
                      <a:pt x="261" y="56"/>
                    </a:lnTo>
                    <a:lnTo>
                      <a:pt x="261" y="75"/>
                    </a:lnTo>
                    <a:lnTo>
                      <a:pt x="261" y="93"/>
                    </a:lnTo>
                    <a:lnTo>
                      <a:pt x="258" y="108"/>
                    </a:lnTo>
                    <a:lnTo>
                      <a:pt x="254" y="123"/>
                    </a:lnTo>
                    <a:lnTo>
                      <a:pt x="246" y="139"/>
                    </a:lnTo>
                    <a:lnTo>
                      <a:pt x="250" y="137"/>
                    </a:lnTo>
                    <a:lnTo>
                      <a:pt x="254" y="135"/>
                    </a:lnTo>
                    <a:lnTo>
                      <a:pt x="258" y="121"/>
                    </a:lnTo>
                    <a:lnTo>
                      <a:pt x="263" y="106"/>
                    </a:lnTo>
                    <a:lnTo>
                      <a:pt x="265" y="91"/>
                    </a:lnTo>
                    <a:lnTo>
                      <a:pt x="265" y="75"/>
                    </a:lnTo>
                    <a:close/>
                    <a:moveTo>
                      <a:pt x="10" y="27"/>
                    </a:moveTo>
                    <a:lnTo>
                      <a:pt x="6" y="39"/>
                    </a:lnTo>
                    <a:lnTo>
                      <a:pt x="2" y="50"/>
                    </a:lnTo>
                    <a:lnTo>
                      <a:pt x="0" y="64"/>
                    </a:lnTo>
                    <a:lnTo>
                      <a:pt x="0" y="75"/>
                    </a:lnTo>
                    <a:lnTo>
                      <a:pt x="0" y="93"/>
                    </a:lnTo>
                    <a:lnTo>
                      <a:pt x="4" y="108"/>
                    </a:lnTo>
                    <a:lnTo>
                      <a:pt x="8" y="112"/>
                    </a:lnTo>
                    <a:lnTo>
                      <a:pt x="10" y="116"/>
                    </a:lnTo>
                    <a:lnTo>
                      <a:pt x="6" y="97"/>
                    </a:lnTo>
                    <a:lnTo>
                      <a:pt x="4" y="75"/>
                    </a:lnTo>
                    <a:lnTo>
                      <a:pt x="4" y="62"/>
                    </a:lnTo>
                    <a:lnTo>
                      <a:pt x="6" y="50"/>
                    </a:lnTo>
                    <a:lnTo>
                      <a:pt x="10" y="37"/>
                    </a:lnTo>
                    <a:lnTo>
                      <a:pt x="14" y="25"/>
                    </a:lnTo>
                    <a:lnTo>
                      <a:pt x="12" y="25"/>
                    </a:lnTo>
                    <a:lnTo>
                      <a:pt x="10" y="27"/>
                    </a:lnTo>
                    <a:close/>
                  </a:path>
                </a:pathLst>
              </a:custGeom>
              <a:solidFill>
                <a:srgbClr val="9E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020" name="Freeform 206">
                <a:extLst>
                  <a:ext uri="{FF2B5EF4-FFF2-40B4-BE49-F238E27FC236}">
                    <a16:creationId xmlns:a16="http://schemas.microsoft.com/office/drawing/2014/main" id="{7853166D-98BF-2A1B-66B4-0FC47F946C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51" y="2510"/>
                <a:ext cx="261" cy="139"/>
              </a:xfrm>
              <a:custGeom>
                <a:avLst/>
                <a:gdLst>
                  <a:gd name="T0" fmla="*/ 261 w 261"/>
                  <a:gd name="T1" fmla="*/ 75 h 139"/>
                  <a:gd name="T2" fmla="*/ 261 w 261"/>
                  <a:gd name="T3" fmla="*/ 56 h 139"/>
                  <a:gd name="T4" fmla="*/ 256 w 261"/>
                  <a:gd name="T5" fmla="*/ 37 h 139"/>
                  <a:gd name="T6" fmla="*/ 250 w 261"/>
                  <a:gd name="T7" fmla="*/ 20 h 139"/>
                  <a:gd name="T8" fmla="*/ 240 w 261"/>
                  <a:gd name="T9" fmla="*/ 2 h 139"/>
                  <a:gd name="T10" fmla="*/ 236 w 261"/>
                  <a:gd name="T11" fmla="*/ 2 h 139"/>
                  <a:gd name="T12" fmla="*/ 233 w 261"/>
                  <a:gd name="T13" fmla="*/ 0 h 139"/>
                  <a:gd name="T14" fmla="*/ 244 w 261"/>
                  <a:gd name="T15" fmla="*/ 18 h 139"/>
                  <a:gd name="T16" fmla="*/ 252 w 261"/>
                  <a:gd name="T17" fmla="*/ 35 h 139"/>
                  <a:gd name="T18" fmla="*/ 257 w 261"/>
                  <a:gd name="T19" fmla="*/ 56 h 139"/>
                  <a:gd name="T20" fmla="*/ 257 w 261"/>
                  <a:gd name="T21" fmla="*/ 75 h 139"/>
                  <a:gd name="T22" fmla="*/ 257 w 261"/>
                  <a:gd name="T23" fmla="*/ 93 h 139"/>
                  <a:gd name="T24" fmla="*/ 254 w 261"/>
                  <a:gd name="T25" fmla="*/ 110 h 139"/>
                  <a:gd name="T26" fmla="*/ 248 w 261"/>
                  <a:gd name="T27" fmla="*/ 125 h 139"/>
                  <a:gd name="T28" fmla="*/ 242 w 261"/>
                  <a:gd name="T29" fmla="*/ 139 h 139"/>
                  <a:gd name="T30" fmla="*/ 244 w 261"/>
                  <a:gd name="T31" fmla="*/ 139 h 139"/>
                  <a:gd name="T32" fmla="*/ 248 w 261"/>
                  <a:gd name="T33" fmla="*/ 137 h 139"/>
                  <a:gd name="T34" fmla="*/ 254 w 261"/>
                  <a:gd name="T35" fmla="*/ 121 h 139"/>
                  <a:gd name="T36" fmla="*/ 257 w 261"/>
                  <a:gd name="T37" fmla="*/ 108 h 139"/>
                  <a:gd name="T38" fmla="*/ 261 w 261"/>
                  <a:gd name="T39" fmla="*/ 93 h 139"/>
                  <a:gd name="T40" fmla="*/ 261 w 261"/>
                  <a:gd name="T41" fmla="*/ 75 h 139"/>
                  <a:gd name="T42" fmla="*/ 10 w 261"/>
                  <a:gd name="T43" fmla="*/ 25 h 139"/>
                  <a:gd name="T44" fmla="*/ 6 w 261"/>
                  <a:gd name="T45" fmla="*/ 39 h 139"/>
                  <a:gd name="T46" fmla="*/ 2 w 261"/>
                  <a:gd name="T47" fmla="*/ 50 h 139"/>
                  <a:gd name="T48" fmla="*/ 0 w 261"/>
                  <a:gd name="T49" fmla="*/ 64 h 139"/>
                  <a:gd name="T50" fmla="*/ 0 w 261"/>
                  <a:gd name="T51" fmla="*/ 75 h 139"/>
                  <a:gd name="T52" fmla="*/ 2 w 261"/>
                  <a:gd name="T53" fmla="*/ 95 h 139"/>
                  <a:gd name="T54" fmla="*/ 4 w 261"/>
                  <a:gd name="T55" fmla="*/ 112 h 139"/>
                  <a:gd name="T56" fmla="*/ 8 w 261"/>
                  <a:gd name="T57" fmla="*/ 116 h 139"/>
                  <a:gd name="T58" fmla="*/ 12 w 261"/>
                  <a:gd name="T59" fmla="*/ 120 h 139"/>
                  <a:gd name="T60" fmla="*/ 12 w 261"/>
                  <a:gd name="T61" fmla="*/ 120 h 139"/>
                  <a:gd name="T62" fmla="*/ 12 w 261"/>
                  <a:gd name="T63" fmla="*/ 120 h 139"/>
                  <a:gd name="T64" fmla="*/ 8 w 261"/>
                  <a:gd name="T65" fmla="*/ 110 h 139"/>
                  <a:gd name="T66" fmla="*/ 6 w 261"/>
                  <a:gd name="T67" fmla="*/ 98 h 139"/>
                  <a:gd name="T68" fmla="*/ 4 w 261"/>
                  <a:gd name="T69" fmla="*/ 87 h 139"/>
                  <a:gd name="T70" fmla="*/ 4 w 261"/>
                  <a:gd name="T71" fmla="*/ 75 h 139"/>
                  <a:gd name="T72" fmla="*/ 4 w 261"/>
                  <a:gd name="T73" fmla="*/ 62 h 139"/>
                  <a:gd name="T74" fmla="*/ 6 w 261"/>
                  <a:gd name="T75" fmla="*/ 48 h 139"/>
                  <a:gd name="T76" fmla="*/ 10 w 261"/>
                  <a:gd name="T77" fmla="*/ 37 h 139"/>
                  <a:gd name="T78" fmla="*/ 16 w 261"/>
                  <a:gd name="T79" fmla="*/ 25 h 139"/>
                  <a:gd name="T80" fmla="*/ 12 w 261"/>
                  <a:gd name="T81" fmla="*/ 25 h 139"/>
                  <a:gd name="T82" fmla="*/ 10 w 261"/>
                  <a:gd name="T83" fmla="*/ 25 h 13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61"/>
                  <a:gd name="T127" fmla="*/ 0 h 139"/>
                  <a:gd name="T128" fmla="*/ 261 w 261"/>
                  <a:gd name="T129" fmla="*/ 139 h 139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61" h="139">
                    <a:moveTo>
                      <a:pt x="261" y="75"/>
                    </a:moveTo>
                    <a:lnTo>
                      <a:pt x="261" y="56"/>
                    </a:lnTo>
                    <a:lnTo>
                      <a:pt x="256" y="37"/>
                    </a:lnTo>
                    <a:lnTo>
                      <a:pt x="250" y="20"/>
                    </a:lnTo>
                    <a:lnTo>
                      <a:pt x="240" y="2"/>
                    </a:lnTo>
                    <a:lnTo>
                      <a:pt x="236" y="2"/>
                    </a:lnTo>
                    <a:lnTo>
                      <a:pt x="233" y="0"/>
                    </a:lnTo>
                    <a:lnTo>
                      <a:pt x="244" y="18"/>
                    </a:lnTo>
                    <a:lnTo>
                      <a:pt x="252" y="35"/>
                    </a:lnTo>
                    <a:lnTo>
                      <a:pt x="257" y="56"/>
                    </a:lnTo>
                    <a:lnTo>
                      <a:pt x="257" y="75"/>
                    </a:lnTo>
                    <a:lnTo>
                      <a:pt x="257" y="93"/>
                    </a:lnTo>
                    <a:lnTo>
                      <a:pt x="254" y="110"/>
                    </a:lnTo>
                    <a:lnTo>
                      <a:pt x="248" y="125"/>
                    </a:lnTo>
                    <a:lnTo>
                      <a:pt x="242" y="139"/>
                    </a:lnTo>
                    <a:lnTo>
                      <a:pt x="244" y="139"/>
                    </a:lnTo>
                    <a:lnTo>
                      <a:pt x="248" y="137"/>
                    </a:lnTo>
                    <a:lnTo>
                      <a:pt x="254" y="121"/>
                    </a:lnTo>
                    <a:lnTo>
                      <a:pt x="257" y="108"/>
                    </a:lnTo>
                    <a:lnTo>
                      <a:pt x="261" y="93"/>
                    </a:lnTo>
                    <a:lnTo>
                      <a:pt x="261" y="75"/>
                    </a:lnTo>
                    <a:close/>
                    <a:moveTo>
                      <a:pt x="10" y="25"/>
                    </a:moveTo>
                    <a:lnTo>
                      <a:pt x="6" y="39"/>
                    </a:lnTo>
                    <a:lnTo>
                      <a:pt x="2" y="50"/>
                    </a:lnTo>
                    <a:lnTo>
                      <a:pt x="0" y="64"/>
                    </a:lnTo>
                    <a:lnTo>
                      <a:pt x="0" y="75"/>
                    </a:lnTo>
                    <a:lnTo>
                      <a:pt x="2" y="95"/>
                    </a:lnTo>
                    <a:lnTo>
                      <a:pt x="4" y="112"/>
                    </a:lnTo>
                    <a:lnTo>
                      <a:pt x="8" y="116"/>
                    </a:lnTo>
                    <a:lnTo>
                      <a:pt x="12" y="120"/>
                    </a:lnTo>
                    <a:lnTo>
                      <a:pt x="8" y="110"/>
                    </a:lnTo>
                    <a:lnTo>
                      <a:pt x="6" y="98"/>
                    </a:lnTo>
                    <a:lnTo>
                      <a:pt x="4" y="87"/>
                    </a:lnTo>
                    <a:lnTo>
                      <a:pt x="4" y="75"/>
                    </a:lnTo>
                    <a:lnTo>
                      <a:pt x="4" y="62"/>
                    </a:lnTo>
                    <a:lnTo>
                      <a:pt x="6" y="48"/>
                    </a:lnTo>
                    <a:lnTo>
                      <a:pt x="10" y="37"/>
                    </a:lnTo>
                    <a:lnTo>
                      <a:pt x="16" y="25"/>
                    </a:lnTo>
                    <a:lnTo>
                      <a:pt x="12" y="25"/>
                    </a:lnTo>
                    <a:lnTo>
                      <a:pt x="10" y="25"/>
                    </a:lnTo>
                    <a:close/>
                  </a:path>
                </a:pathLst>
              </a:custGeom>
              <a:solidFill>
                <a:srgbClr val="9F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021" name="Freeform 207">
                <a:extLst>
                  <a:ext uri="{FF2B5EF4-FFF2-40B4-BE49-F238E27FC236}">
                    <a16:creationId xmlns:a16="http://schemas.microsoft.com/office/drawing/2014/main" id="{4056FB51-077F-F5A0-E8C3-7641FBBA5BA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53" y="2510"/>
                <a:ext cx="257" cy="154"/>
              </a:xfrm>
              <a:custGeom>
                <a:avLst/>
                <a:gdLst>
                  <a:gd name="T0" fmla="*/ 257 w 257"/>
                  <a:gd name="T1" fmla="*/ 75 h 154"/>
                  <a:gd name="T2" fmla="*/ 257 w 257"/>
                  <a:gd name="T3" fmla="*/ 56 h 154"/>
                  <a:gd name="T4" fmla="*/ 252 w 257"/>
                  <a:gd name="T5" fmla="*/ 37 h 154"/>
                  <a:gd name="T6" fmla="*/ 244 w 257"/>
                  <a:gd name="T7" fmla="*/ 18 h 154"/>
                  <a:gd name="T8" fmla="*/ 234 w 257"/>
                  <a:gd name="T9" fmla="*/ 0 h 154"/>
                  <a:gd name="T10" fmla="*/ 231 w 257"/>
                  <a:gd name="T11" fmla="*/ 0 h 154"/>
                  <a:gd name="T12" fmla="*/ 229 w 257"/>
                  <a:gd name="T13" fmla="*/ 0 h 154"/>
                  <a:gd name="T14" fmla="*/ 240 w 257"/>
                  <a:gd name="T15" fmla="*/ 16 h 154"/>
                  <a:gd name="T16" fmla="*/ 248 w 257"/>
                  <a:gd name="T17" fmla="*/ 35 h 154"/>
                  <a:gd name="T18" fmla="*/ 254 w 257"/>
                  <a:gd name="T19" fmla="*/ 54 h 154"/>
                  <a:gd name="T20" fmla="*/ 254 w 257"/>
                  <a:gd name="T21" fmla="*/ 75 h 154"/>
                  <a:gd name="T22" fmla="*/ 254 w 257"/>
                  <a:gd name="T23" fmla="*/ 93 h 154"/>
                  <a:gd name="T24" fmla="*/ 250 w 257"/>
                  <a:gd name="T25" fmla="*/ 110 h 154"/>
                  <a:gd name="T26" fmla="*/ 244 w 257"/>
                  <a:gd name="T27" fmla="*/ 125 h 154"/>
                  <a:gd name="T28" fmla="*/ 236 w 257"/>
                  <a:gd name="T29" fmla="*/ 141 h 154"/>
                  <a:gd name="T30" fmla="*/ 240 w 257"/>
                  <a:gd name="T31" fmla="*/ 139 h 154"/>
                  <a:gd name="T32" fmla="*/ 242 w 257"/>
                  <a:gd name="T33" fmla="*/ 139 h 154"/>
                  <a:gd name="T34" fmla="*/ 250 w 257"/>
                  <a:gd name="T35" fmla="*/ 123 h 154"/>
                  <a:gd name="T36" fmla="*/ 254 w 257"/>
                  <a:gd name="T37" fmla="*/ 108 h 154"/>
                  <a:gd name="T38" fmla="*/ 257 w 257"/>
                  <a:gd name="T39" fmla="*/ 93 h 154"/>
                  <a:gd name="T40" fmla="*/ 257 w 257"/>
                  <a:gd name="T41" fmla="*/ 75 h 154"/>
                  <a:gd name="T42" fmla="*/ 10 w 257"/>
                  <a:gd name="T43" fmla="*/ 25 h 154"/>
                  <a:gd name="T44" fmla="*/ 6 w 257"/>
                  <a:gd name="T45" fmla="*/ 37 h 154"/>
                  <a:gd name="T46" fmla="*/ 2 w 257"/>
                  <a:gd name="T47" fmla="*/ 50 h 154"/>
                  <a:gd name="T48" fmla="*/ 0 w 257"/>
                  <a:gd name="T49" fmla="*/ 62 h 154"/>
                  <a:gd name="T50" fmla="*/ 0 w 257"/>
                  <a:gd name="T51" fmla="*/ 75 h 154"/>
                  <a:gd name="T52" fmla="*/ 2 w 257"/>
                  <a:gd name="T53" fmla="*/ 97 h 154"/>
                  <a:gd name="T54" fmla="*/ 6 w 257"/>
                  <a:gd name="T55" fmla="*/ 116 h 154"/>
                  <a:gd name="T56" fmla="*/ 8 w 257"/>
                  <a:gd name="T57" fmla="*/ 118 h 154"/>
                  <a:gd name="T58" fmla="*/ 10 w 257"/>
                  <a:gd name="T59" fmla="*/ 120 h 154"/>
                  <a:gd name="T60" fmla="*/ 16 w 257"/>
                  <a:gd name="T61" fmla="*/ 129 h 154"/>
                  <a:gd name="T62" fmla="*/ 19 w 257"/>
                  <a:gd name="T63" fmla="*/ 139 h 154"/>
                  <a:gd name="T64" fmla="*/ 23 w 257"/>
                  <a:gd name="T65" fmla="*/ 146 h 154"/>
                  <a:gd name="T66" fmla="*/ 31 w 257"/>
                  <a:gd name="T67" fmla="*/ 154 h 154"/>
                  <a:gd name="T68" fmla="*/ 19 w 257"/>
                  <a:gd name="T69" fmla="*/ 137 h 154"/>
                  <a:gd name="T70" fmla="*/ 12 w 257"/>
                  <a:gd name="T71" fmla="*/ 118 h 154"/>
                  <a:gd name="T72" fmla="*/ 6 w 257"/>
                  <a:gd name="T73" fmla="*/ 98 h 154"/>
                  <a:gd name="T74" fmla="*/ 4 w 257"/>
                  <a:gd name="T75" fmla="*/ 75 h 154"/>
                  <a:gd name="T76" fmla="*/ 4 w 257"/>
                  <a:gd name="T77" fmla="*/ 62 h 154"/>
                  <a:gd name="T78" fmla="*/ 6 w 257"/>
                  <a:gd name="T79" fmla="*/ 48 h 154"/>
                  <a:gd name="T80" fmla="*/ 10 w 257"/>
                  <a:gd name="T81" fmla="*/ 37 h 154"/>
                  <a:gd name="T82" fmla="*/ 16 w 257"/>
                  <a:gd name="T83" fmla="*/ 24 h 154"/>
                  <a:gd name="T84" fmla="*/ 14 w 257"/>
                  <a:gd name="T85" fmla="*/ 25 h 154"/>
                  <a:gd name="T86" fmla="*/ 10 w 257"/>
                  <a:gd name="T87" fmla="*/ 25 h 15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57"/>
                  <a:gd name="T133" fmla="*/ 0 h 154"/>
                  <a:gd name="T134" fmla="*/ 257 w 257"/>
                  <a:gd name="T135" fmla="*/ 154 h 15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57" h="154">
                    <a:moveTo>
                      <a:pt x="257" y="75"/>
                    </a:moveTo>
                    <a:lnTo>
                      <a:pt x="257" y="56"/>
                    </a:lnTo>
                    <a:lnTo>
                      <a:pt x="252" y="37"/>
                    </a:lnTo>
                    <a:lnTo>
                      <a:pt x="244" y="18"/>
                    </a:lnTo>
                    <a:lnTo>
                      <a:pt x="234" y="0"/>
                    </a:lnTo>
                    <a:lnTo>
                      <a:pt x="231" y="0"/>
                    </a:lnTo>
                    <a:lnTo>
                      <a:pt x="229" y="0"/>
                    </a:lnTo>
                    <a:lnTo>
                      <a:pt x="240" y="16"/>
                    </a:lnTo>
                    <a:lnTo>
                      <a:pt x="248" y="35"/>
                    </a:lnTo>
                    <a:lnTo>
                      <a:pt x="254" y="54"/>
                    </a:lnTo>
                    <a:lnTo>
                      <a:pt x="254" y="75"/>
                    </a:lnTo>
                    <a:lnTo>
                      <a:pt x="254" y="93"/>
                    </a:lnTo>
                    <a:lnTo>
                      <a:pt x="250" y="110"/>
                    </a:lnTo>
                    <a:lnTo>
                      <a:pt x="244" y="125"/>
                    </a:lnTo>
                    <a:lnTo>
                      <a:pt x="236" y="141"/>
                    </a:lnTo>
                    <a:lnTo>
                      <a:pt x="240" y="139"/>
                    </a:lnTo>
                    <a:lnTo>
                      <a:pt x="242" y="139"/>
                    </a:lnTo>
                    <a:lnTo>
                      <a:pt x="250" y="123"/>
                    </a:lnTo>
                    <a:lnTo>
                      <a:pt x="254" y="108"/>
                    </a:lnTo>
                    <a:lnTo>
                      <a:pt x="257" y="93"/>
                    </a:lnTo>
                    <a:lnTo>
                      <a:pt x="257" y="75"/>
                    </a:lnTo>
                    <a:close/>
                    <a:moveTo>
                      <a:pt x="10" y="25"/>
                    </a:moveTo>
                    <a:lnTo>
                      <a:pt x="6" y="37"/>
                    </a:lnTo>
                    <a:lnTo>
                      <a:pt x="2" y="50"/>
                    </a:lnTo>
                    <a:lnTo>
                      <a:pt x="0" y="62"/>
                    </a:lnTo>
                    <a:lnTo>
                      <a:pt x="0" y="75"/>
                    </a:lnTo>
                    <a:lnTo>
                      <a:pt x="2" y="97"/>
                    </a:lnTo>
                    <a:lnTo>
                      <a:pt x="6" y="116"/>
                    </a:lnTo>
                    <a:lnTo>
                      <a:pt x="8" y="118"/>
                    </a:lnTo>
                    <a:lnTo>
                      <a:pt x="10" y="120"/>
                    </a:lnTo>
                    <a:lnTo>
                      <a:pt x="16" y="129"/>
                    </a:lnTo>
                    <a:lnTo>
                      <a:pt x="19" y="139"/>
                    </a:lnTo>
                    <a:lnTo>
                      <a:pt x="23" y="146"/>
                    </a:lnTo>
                    <a:lnTo>
                      <a:pt x="31" y="154"/>
                    </a:lnTo>
                    <a:lnTo>
                      <a:pt x="19" y="137"/>
                    </a:lnTo>
                    <a:lnTo>
                      <a:pt x="12" y="118"/>
                    </a:lnTo>
                    <a:lnTo>
                      <a:pt x="6" y="98"/>
                    </a:lnTo>
                    <a:lnTo>
                      <a:pt x="4" y="75"/>
                    </a:lnTo>
                    <a:lnTo>
                      <a:pt x="4" y="62"/>
                    </a:lnTo>
                    <a:lnTo>
                      <a:pt x="6" y="48"/>
                    </a:lnTo>
                    <a:lnTo>
                      <a:pt x="10" y="37"/>
                    </a:lnTo>
                    <a:lnTo>
                      <a:pt x="16" y="24"/>
                    </a:lnTo>
                    <a:lnTo>
                      <a:pt x="14" y="25"/>
                    </a:lnTo>
                    <a:lnTo>
                      <a:pt x="10" y="25"/>
                    </a:lnTo>
                    <a:close/>
                  </a:path>
                </a:pathLst>
              </a:custGeom>
              <a:solidFill>
                <a:srgbClr val="A0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022" name="Freeform 208">
                <a:extLst>
                  <a:ext uri="{FF2B5EF4-FFF2-40B4-BE49-F238E27FC236}">
                    <a16:creationId xmlns:a16="http://schemas.microsoft.com/office/drawing/2014/main" id="{7B064573-7D48-EEF6-66EE-E1B255B374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55" y="2509"/>
                <a:ext cx="253" cy="159"/>
              </a:xfrm>
              <a:custGeom>
                <a:avLst/>
                <a:gdLst>
                  <a:gd name="T0" fmla="*/ 253 w 253"/>
                  <a:gd name="T1" fmla="*/ 76 h 159"/>
                  <a:gd name="T2" fmla="*/ 253 w 253"/>
                  <a:gd name="T3" fmla="*/ 57 h 159"/>
                  <a:gd name="T4" fmla="*/ 248 w 253"/>
                  <a:gd name="T5" fmla="*/ 36 h 159"/>
                  <a:gd name="T6" fmla="*/ 240 w 253"/>
                  <a:gd name="T7" fmla="*/ 19 h 159"/>
                  <a:gd name="T8" fmla="*/ 229 w 253"/>
                  <a:gd name="T9" fmla="*/ 1 h 159"/>
                  <a:gd name="T10" fmla="*/ 227 w 253"/>
                  <a:gd name="T11" fmla="*/ 1 h 159"/>
                  <a:gd name="T12" fmla="*/ 223 w 253"/>
                  <a:gd name="T13" fmla="*/ 0 h 159"/>
                  <a:gd name="T14" fmla="*/ 234 w 253"/>
                  <a:gd name="T15" fmla="*/ 17 h 159"/>
                  <a:gd name="T16" fmla="*/ 244 w 253"/>
                  <a:gd name="T17" fmla="*/ 36 h 159"/>
                  <a:gd name="T18" fmla="*/ 248 w 253"/>
                  <a:gd name="T19" fmla="*/ 55 h 159"/>
                  <a:gd name="T20" fmla="*/ 250 w 253"/>
                  <a:gd name="T21" fmla="*/ 76 h 159"/>
                  <a:gd name="T22" fmla="*/ 250 w 253"/>
                  <a:gd name="T23" fmla="*/ 96 h 159"/>
                  <a:gd name="T24" fmla="*/ 246 w 253"/>
                  <a:gd name="T25" fmla="*/ 113 h 159"/>
                  <a:gd name="T26" fmla="*/ 240 w 253"/>
                  <a:gd name="T27" fmla="*/ 128 h 159"/>
                  <a:gd name="T28" fmla="*/ 230 w 253"/>
                  <a:gd name="T29" fmla="*/ 144 h 159"/>
                  <a:gd name="T30" fmla="*/ 234 w 253"/>
                  <a:gd name="T31" fmla="*/ 142 h 159"/>
                  <a:gd name="T32" fmla="*/ 238 w 253"/>
                  <a:gd name="T33" fmla="*/ 140 h 159"/>
                  <a:gd name="T34" fmla="*/ 244 w 253"/>
                  <a:gd name="T35" fmla="*/ 126 h 159"/>
                  <a:gd name="T36" fmla="*/ 250 w 253"/>
                  <a:gd name="T37" fmla="*/ 111 h 159"/>
                  <a:gd name="T38" fmla="*/ 253 w 253"/>
                  <a:gd name="T39" fmla="*/ 94 h 159"/>
                  <a:gd name="T40" fmla="*/ 253 w 253"/>
                  <a:gd name="T41" fmla="*/ 76 h 159"/>
                  <a:gd name="T42" fmla="*/ 12 w 253"/>
                  <a:gd name="T43" fmla="*/ 26 h 159"/>
                  <a:gd name="T44" fmla="*/ 6 w 253"/>
                  <a:gd name="T45" fmla="*/ 38 h 159"/>
                  <a:gd name="T46" fmla="*/ 2 w 253"/>
                  <a:gd name="T47" fmla="*/ 49 h 159"/>
                  <a:gd name="T48" fmla="*/ 0 w 253"/>
                  <a:gd name="T49" fmla="*/ 63 h 159"/>
                  <a:gd name="T50" fmla="*/ 0 w 253"/>
                  <a:gd name="T51" fmla="*/ 76 h 159"/>
                  <a:gd name="T52" fmla="*/ 0 w 253"/>
                  <a:gd name="T53" fmla="*/ 88 h 159"/>
                  <a:gd name="T54" fmla="*/ 2 w 253"/>
                  <a:gd name="T55" fmla="*/ 99 h 159"/>
                  <a:gd name="T56" fmla="*/ 4 w 253"/>
                  <a:gd name="T57" fmla="*/ 111 h 159"/>
                  <a:gd name="T58" fmla="*/ 8 w 253"/>
                  <a:gd name="T59" fmla="*/ 121 h 159"/>
                  <a:gd name="T60" fmla="*/ 14 w 253"/>
                  <a:gd name="T61" fmla="*/ 132 h 159"/>
                  <a:gd name="T62" fmla="*/ 17 w 253"/>
                  <a:gd name="T63" fmla="*/ 142 h 159"/>
                  <a:gd name="T64" fmla="*/ 25 w 253"/>
                  <a:gd name="T65" fmla="*/ 151 h 159"/>
                  <a:gd name="T66" fmla="*/ 35 w 253"/>
                  <a:gd name="T67" fmla="*/ 159 h 159"/>
                  <a:gd name="T68" fmla="*/ 27 w 253"/>
                  <a:gd name="T69" fmla="*/ 149 h 159"/>
                  <a:gd name="T70" fmla="*/ 21 w 253"/>
                  <a:gd name="T71" fmla="*/ 142 h 159"/>
                  <a:gd name="T72" fmla="*/ 17 w 253"/>
                  <a:gd name="T73" fmla="*/ 132 h 159"/>
                  <a:gd name="T74" fmla="*/ 12 w 253"/>
                  <a:gd name="T75" fmla="*/ 121 h 159"/>
                  <a:gd name="T76" fmla="*/ 8 w 253"/>
                  <a:gd name="T77" fmla="*/ 111 h 159"/>
                  <a:gd name="T78" fmla="*/ 6 w 253"/>
                  <a:gd name="T79" fmla="*/ 99 h 159"/>
                  <a:gd name="T80" fmla="*/ 4 w 253"/>
                  <a:gd name="T81" fmla="*/ 88 h 159"/>
                  <a:gd name="T82" fmla="*/ 4 w 253"/>
                  <a:gd name="T83" fmla="*/ 76 h 159"/>
                  <a:gd name="T84" fmla="*/ 4 w 253"/>
                  <a:gd name="T85" fmla="*/ 63 h 159"/>
                  <a:gd name="T86" fmla="*/ 8 w 253"/>
                  <a:gd name="T87" fmla="*/ 49 h 159"/>
                  <a:gd name="T88" fmla="*/ 10 w 253"/>
                  <a:gd name="T89" fmla="*/ 36 h 159"/>
                  <a:gd name="T90" fmla="*/ 16 w 253"/>
                  <a:gd name="T91" fmla="*/ 25 h 159"/>
                  <a:gd name="T92" fmla="*/ 14 w 253"/>
                  <a:gd name="T93" fmla="*/ 25 h 159"/>
                  <a:gd name="T94" fmla="*/ 12 w 253"/>
                  <a:gd name="T95" fmla="*/ 26 h 15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53"/>
                  <a:gd name="T145" fmla="*/ 0 h 159"/>
                  <a:gd name="T146" fmla="*/ 253 w 253"/>
                  <a:gd name="T147" fmla="*/ 159 h 15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53" h="159">
                    <a:moveTo>
                      <a:pt x="253" y="76"/>
                    </a:moveTo>
                    <a:lnTo>
                      <a:pt x="253" y="57"/>
                    </a:lnTo>
                    <a:lnTo>
                      <a:pt x="248" y="36"/>
                    </a:lnTo>
                    <a:lnTo>
                      <a:pt x="240" y="19"/>
                    </a:lnTo>
                    <a:lnTo>
                      <a:pt x="229" y="1"/>
                    </a:lnTo>
                    <a:lnTo>
                      <a:pt x="227" y="1"/>
                    </a:lnTo>
                    <a:lnTo>
                      <a:pt x="223" y="0"/>
                    </a:lnTo>
                    <a:lnTo>
                      <a:pt x="234" y="17"/>
                    </a:lnTo>
                    <a:lnTo>
                      <a:pt x="244" y="36"/>
                    </a:lnTo>
                    <a:lnTo>
                      <a:pt x="248" y="55"/>
                    </a:lnTo>
                    <a:lnTo>
                      <a:pt x="250" y="76"/>
                    </a:lnTo>
                    <a:lnTo>
                      <a:pt x="250" y="96"/>
                    </a:lnTo>
                    <a:lnTo>
                      <a:pt x="246" y="113"/>
                    </a:lnTo>
                    <a:lnTo>
                      <a:pt x="240" y="128"/>
                    </a:lnTo>
                    <a:lnTo>
                      <a:pt x="230" y="144"/>
                    </a:lnTo>
                    <a:lnTo>
                      <a:pt x="234" y="142"/>
                    </a:lnTo>
                    <a:lnTo>
                      <a:pt x="238" y="140"/>
                    </a:lnTo>
                    <a:lnTo>
                      <a:pt x="244" y="126"/>
                    </a:lnTo>
                    <a:lnTo>
                      <a:pt x="250" y="111"/>
                    </a:lnTo>
                    <a:lnTo>
                      <a:pt x="253" y="94"/>
                    </a:lnTo>
                    <a:lnTo>
                      <a:pt x="253" y="76"/>
                    </a:lnTo>
                    <a:close/>
                    <a:moveTo>
                      <a:pt x="12" y="26"/>
                    </a:moveTo>
                    <a:lnTo>
                      <a:pt x="6" y="38"/>
                    </a:lnTo>
                    <a:lnTo>
                      <a:pt x="2" y="49"/>
                    </a:lnTo>
                    <a:lnTo>
                      <a:pt x="0" y="63"/>
                    </a:lnTo>
                    <a:lnTo>
                      <a:pt x="0" y="76"/>
                    </a:lnTo>
                    <a:lnTo>
                      <a:pt x="0" y="88"/>
                    </a:lnTo>
                    <a:lnTo>
                      <a:pt x="2" y="99"/>
                    </a:lnTo>
                    <a:lnTo>
                      <a:pt x="4" y="111"/>
                    </a:lnTo>
                    <a:lnTo>
                      <a:pt x="8" y="121"/>
                    </a:lnTo>
                    <a:lnTo>
                      <a:pt x="14" y="132"/>
                    </a:lnTo>
                    <a:lnTo>
                      <a:pt x="17" y="142"/>
                    </a:lnTo>
                    <a:lnTo>
                      <a:pt x="25" y="151"/>
                    </a:lnTo>
                    <a:lnTo>
                      <a:pt x="35" y="159"/>
                    </a:lnTo>
                    <a:lnTo>
                      <a:pt x="27" y="149"/>
                    </a:lnTo>
                    <a:lnTo>
                      <a:pt x="21" y="142"/>
                    </a:lnTo>
                    <a:lnTo>
                      <a:pt x="17" y="132"/>
                    </a:lnTo>
                    <a:lnTo>
                      <a:pt x="12" y="121"/>
                    </a:lnTo>
                    <a:lnTo>
                      <a:pt x="8" y="111"/>
                    </a:lnTo>
                    <a:lnTo>
                      <a:pt x="6" y="99"/>
                    </a:lnTo>
                    <a:lnTo>
                      <a:pt x="4" y="88"/>
                    </a:lnTo>
                    <a:lnTo>
                      <a:pt x="4" y="76"/>
                    </a:lnTo>
                    <a:lnTo>
                      <a:pt x="4" y="63"/>
                    </a:lnTo>
                    <a:lnTo>
                      <a:pt x="8" y="49"/>
                    </a:lnTo>
                    <a:lnTo>
                      <a:pt x="10" y="36"/>
                    </a:lnTo>
                    <a:lnTo>
                      <a:pt x="16" y="25"/>
                    </a:lnTo>
                    <a:lnTo>
                      <a:pt x="14" y="25"/>
                    </a:lnTo>
                    <a:lnTo>
                      <a:pt x="12" y="26"/>
                    </a:lnTo>
                    <a:close/>
                  </a:path>
                </a:pathLst>
              </a:cu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023" name="Freeform 209">
                <a:extLst>
                  <a:ext uri="{FF2B5EF4-FFF2-40B4-BE49-F238E27FC236}">
                    <a16:creationId xmlns:a16="http://schemas.microsoft.com/office/drawing/2014/main" id="{0B146148-31C2-2B0A-43DF-BF68404B36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57" y="2509"/>
                <a:ext cx="250" cy="161"/>
              </a:xfrm>
              <a:custGeom>
                <a:avLst/>
                <a:gdLst>
                  <a:gd name="T0" fmla="*/ 250 w 250"/>
                  <a:gd name="T1" fmla="*/ 76 h 161"/>
                  <a:gd name="T2" fmla="*/ 250 w 250"/>
                  <a:gd name="T3" fmla="*/ 55 h 161"/>
                  <a:gd name="T4" fmla="*/ 244 w 250"/>
                  <a:gd name="T5" fmla="*/ 36 h 161"/>
                  <a:gd name="T6" fmla="*/ 236 w 250"/>
                  <a:gd name="T7" fmla="*/ 17 h 161"/>
                  <a:gd name="T8" fmla="*/ 225 w 250"/>
                  <a:gd name="T9" fmla="*/ 1 h 161"/>
                  <a:gd name="T10" fmla="*/ 221 w 250"/>
                  <a:gd name="T11" fmla="*/ 0 h 161"/>
                  <a:gd name="T12" fmla="*/ 219 w 250"/>
                  <a:gd name="T13" fmla="*/ 0 h 161"/>
                  <a:gd name="T14" fmla="*/ 230 w 250"/>
                  <a:gd name="T15" fmla="*/ 15 h 161"/>
                  <a:gd name="T16" fmla="*/ 238 w 250"/>
                  <a:gd name="T17" fmla="*/ 34 h 161"/>
                  <a:gd name="T18" fmla="*/ 242 w 250"/>
                  <a:gd name="T19" fmla="*/ 46 h 161"/>
                  <a:gd name="T20" fmla="*/ 244 w 250"/>
                  <a:gd name="T21" fmla="*/ 55 h 161"/>
                  <a:gd name="T22" fmla="*/ 246 w 250"/>
                  <a:gd name="T23" fmla="*/ 67 h 161"/>
                  <a:gd name="T24" fmla="*/ 246 w 250"/>
                  <a:gd name="T25" fmla="*/ 76 h 161"/>
                  <a:gd name="T26" fmla="*/ 246 w 250"/>
                  <a:gd name="T27" fmla="*/ 96 h 161"/>
                  <a:gd name="T28" fmla="*/ 242 w 250"/>
                  <a:gd name="T29" fmla="*/ 113 h 161"/>
                  <a:gd name="T30" fmla="*/ 234 w 250"/>
                  <a:gd name="T31" fmla="*/ 130 h 161"/>
                  <a:gd name="T32" fmla="*/ 227 w 250"/>
                  <a:gd name="T33" fmla="*/ 144 h 161"/>
                  <a:gd name="T34" fmla="*/ 228 w 250"/>
                  <a:gd name="T35" fmla="*/ 144 h 161"/>
                  <a:gd name="T36" fmla="*/ 232 w 250"/>
                  <a:gd name="T37" fmla="*/ 142 h 161"/>
                  <a:gd name="T38" fmla="*/ 240 w 250"/>
                  <a:gd name="T39" fmla="*/ 126 h 161"/>
                  <a:gd name="T40" fmla="*/ 246 w 250"/>
                  <a:gd name="T41" fmla="*/ 111 h 161"/>
                  <a:gd name="T42" fmla="*/ 250 w 250"/>
                  <a:gd name="T43" fmla="*/ 94 h 161"/>
                  <a:gd name="T44" fmla="*/ 250 w 250"/>
                  <a:gd name="T45" fmla="*/ 76 h 161"/>
                  <a:gd name="T46" fmla="*/ 12 w 250"/>
                  <a:gd name="T47" fmla="*/ 25 h 161"/>
                  <a:gd name="T48" fmla="*/ 6 w 250"/>
                  <a:gd name="T49" fmla="*/ 38 h 161"/>
                  <a:gd name="T50" fmla="*/ 2 w 250"/>
                  <a:gd name="T51" fmla="*/ 49 h 161"/>
                  <a:gd name="T52" fmla="*/ 0 w 250"/>
                  <a:gd name="T53" fmla="*/ 63 h 161"/>
                  <a:gd name="T54" fmla="*/ 0 w 250"/>
                  <a:gd name="T55" fmla="*/ 76 h 161"/>
                  <a:gd name="T56" fmla="*/ 2 w 250"/>
                  <a:gd name="T57" fmla="*/ 99 h 161"/>
                  <a:gd name="T58" fmla="*/ 8 w 250"/>
                  <a:gd name="T59" fmla="*/ 119 h 161"/>
                  <a:gd name="T60" fmla="*/ 15 w 250"/>
                  <a:gd name="T61" fmla="*/ 138 h 161"/>
                  <a:gd name="T62" fmla="*/ 27 w 250"/>
                  <a:gd name="T63" fmla="*/ 155 h 161"/>
                  <a:gd name="T64" fmla="*/ 31 w 250"/>
                  <a:gd name="T65" fmla="*/ 157 h 161"/>
                  <a:gd name="T66" fmla="*/ 37 w 250"/>
                  <a:gd name="T67" fmla="*/ 161 h 161"/>
                  <a:gd name="T68" fmla="*/ 37 w 250"/>
                  <a:gd name="T69" fmla="*/ 161 h 161"/>
                  <a:gd name="T70" fmla="*/ 38 w 250"/>
                  <a:gd name="T71" fmla="*/ 161 h 161"/>
                  <a:gd name="T72" fmla="*/ 31 w 250"/>
                  <a:gd name="T73" fmla="*/ 153 h 161"/>
                  <a:gd name="T74" fmla="*/ 23 w 250"/>
                  <a:gd name="T75" fmla="*/ 144 h 161"/>
                  <a:gd name="T76" fmla="*/ 17 w 250"/>
                  <a:gd name="T77" fmla="*/ 134 h 161"/>
                  <a:gd name="T78" fmla="*/ 14 w 250"/>
                  <a:gd name="T79" fmla="*/ 122 h 161"/>
                  <a:gd name="T80" fmla="*/ 10 w 250"/>
                  <a:gd name="T81" fmla="*/ 113 h 161"/>
                  <a:gd name="T82" fmla="*/ 6 w 250"/>
                  <a:gd name="T83" fmla="*/ 101 h 161"/>
                  <a:gd name="T84" fmla="*/ 4 w 250"/>
                  <a:gd name="T85" fmla="*/ 90 h 161"/>
                  <a:gd name="T86" fmla="*/ 4 w 250"/>
                  <a:gd name="T87" fmla="*/ 76 h 161"/>
                  <a:gd name="T88" fmla="*/ 4 w 250"/>
                  <a:gd name="T89" fmla="*/ 63 h 161"/>
                  <a:gd name="T90" fmla="*/ 8 w 250"/>
                  <a:gd name="T91" fmla="*/ 49 h 161"/>
                  <a:gd name="T92" fmla="*/ 12 w 250"/>
                  <a:gd name="T93" fmla="*/ 36 h 161"/>
                  <a:gd name="T94" fmla="*/ 17 w 250"/>
                  <a:gd name="T95" fmla="*/ 23 h 161"/>
                  <a:gd name="T96" fmla="*/ 14 w 250"/>
                  <a:gd name="T97" fmla="*/ 25 h 161"/>
                  <a:gd name="T98" fmla="*/ 12 w 250"/>
                  <a:gd name="T99" fmla="*/ 25 h 16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50"/>
                  <a:gd name="T151" fmla="*/ 0 h 161"/>
                  <a:gd name="T152" fmla="*/ 250 w 250"/>
                  <a:gd name="T153" fmla="*/ 161 h 16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50" h="161">
                    <a:moveTo>
                      <a:pt x="250" y="76"/>
                    </a:moveTo>
                    <a:lnTo>
                      <a:pt x="250" y="55"/>
                    </a:lnTo>
                    <a:lnTo>
                      <a:pt x="244" y="36"/>
                    </a:lnTo>
                    <a:lnTo>
                      <a:pt x="236" y="17"/>
                    </a:lnTo>
                    <a:lnTo>
                      <a:pt x="225" y="1"/>
                    </a:lnTo>
                    <a:lnTo>
                      <a:pt x="221" y="0"/>
                    </a:lnTo>
                    <a:lnTo>
                      <a:pt x="219" y="0"/>
                    </a:lnTo>
                    <a:lnTo>
                      <a:pt x="230" y="15"/>
                    </a:lnTo>
                    <a:lnTo>
                      <a:pt x="238" y="34"/>
                    </a:lnTo>
                    <a:lnTo>
                      <a:pt x="242" y="46"/>
                    </a:lnTo>
                    <a:lnTo>
                      <a:pt x="244" y="55"/>
                    </a:lnTo>
                    <a:lnTo>
                      <a:pt x="246" y="67"/>
                    </a:lnTo>
                    <a:lnTo>
                      <a:pt x="246" y="76"/>
                    </a:lnTo>
                    <a:lnTo>
                      <a:pt x="246" y="96"/>
                    </a:lnTo>
                    <a:lnTo>
                      <a:pt x="242" y="113"/>
                    </a:lnTo>
                    <a:lnTo>
                      <a:pt x="234" y="130"/>
                    </a:lnTo>
                    <a:lnTo>
                      <a:pt x="227" y="144"/>
                    </a:lnTo>
                    <a:lnTo>
                      <a:pt x="228" y="144"/>
                    </a:lnTo>
                    <a:lnTo>
                      <a:pt x="232" y="142"/>
                    </a:lnTo>
                    <a:lnTo>
                      <a:pt x="240" y="126"/>
                    </a:lnTo>
                    <a:lnTo>
                      <a:pt x="246" y="111"/>
                    </a:lnTo>
                    <a:lnTo>
                      <a:pt x="250" y="94"/>
                    </a:lnTo>
                    <a:lnTo>
                      <a:pt x="250" y="76"/>
                    </a:lnTo>
                    <a:close/>
                    <a:moveTo>
                      <a:pt x="12" y="25"/>
                    </a:moveTo>
                    <a:lnTo>
                      <a:pt x="6" y="38"/>
                    </a:lnTo>
                    <a:lnTo>
                      <a:pt x="2" y="49"/>
                    </a:lnTo>
                    <a:lnTo>
                      <a:pt x="0" y="63"/>
                    </a:lnTo>
                    <a:lnTo>
                      <a:pt x="0" y="76"/>
                    </a:lnTo>
                    <a:lnTo>
                      <a:pt x="2" y="99"/>
                    </a:lnTo>
                    <a:lnTo>
                      <a:pt x="8" y="119"/>
                    </a:lnTo>
                    <a:lnTo>
                      <a:pt x="15" y="138"/>
                    </a:lnTo>
                    <a:lnTo>
                      <a:pt x="27" y="155"/>
                    </a:lnTo>
                    <a:lnTo>
                      <a:pt x="31" y="157"/>
                    </a:lnTo>
                    <a:lnTo>
                      <a:pt x="37" y="161"/>
                    </a:lnTo>
                    <a:lnTo>
                      <a:pt x="38" y="161"/>
                    </a:lnTo>
                    <a:lnTo>
                      <a:pt x="31" y="153"/>
                    </a:lnTo>
                    <a:lnTo>
                      <a:pt x="23" y="144"/>
                    </a:lnTo>
                    <a:lnTo>
                      <a:pt x="17" y="134"/>
                    </a:lnTo>
                    <a:lnTo>
                      <a:pt x="14" y="122"/>
                    </a:lnTo>
                    <a:lnTo>
                      <a:pt x="10" y="113"/>
                    </a:lnTo>
                    <a:lnTo>
                      <a:pt x="6" y="101"/>
                    </a:lnTo>
                    <a:lnTo>
                      <a:pt x="4" y="90"/>
                    </a:lnTo>
                    <a:lnTo>
                      <a:pt x="4" y="76"/>
                    </a:lnTo>
                    <a:lnTo>
                      <a:pt x="4" y="63"/>
                    </a:lnTo>
                    <a:lnTo>
                      <a:pt x="8" y="49"/>
                    </a:lnTo>
                    <a:lnTo>
                      <a:pt x="12" y="36"/>
                    </a:lnTo>
                    <a:lnTo>
                      <a:pt x="17" y="23"/>
                    </a:lnTo>
                    <a:lnTo>
                      <a:pt x="14" y="25"/>
                    </a:lnTo>
                    <a:lnTo>
                      <a:pt x="12" y="25"/>
                    </a:lnTo>
                    <a:close/>
                  </a:path>
                </a:pathLst>
              </a:custGeom>
              <a:solidFill>
                <a:srgbClr val="A2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</p:grpSp>
        <p:sp>
          <p:nvSpPr>
            <p:cNvPr id="22642" name="Freeform 210">
              <a:extLst>
                <a:ext uri="{FF2B5EF4-FFF2-40B4-BE49-F238E27FC236}">
                  <a16:creationId xmlns:a16="http://schemas.microsoft.com/office/drawing/2014/main" id="{FC771F1B-3CD1-780E-3D4B-B4DE54689B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59" y="2507"/>
              <a:ext cx="246" cy="165"/>
            </a:xfrm>
            <a:custGeom>
              <a:avLst/>
              <a:gdLst>
                <a:gd name="T0" fmla="*/ 246 w 246"/>
                <a:gd name="T1" fmla="*/ 78 h 165"/>
                <a:gd name="T2" fmla="*/ 244 w 246"/>
                <a:gd name="T3" fmla="*/ 57 h 165"/>
                <a:gd name="T4" fmla="*/ 240 w 246"/>
                <a:gd name="T5" fmla="*/ 38 h 165"/>
                <a:gd name="T6" fmla="*/ 230 w 246"/>
                <a:gd name="T7" fmla="*/ 19 h 165"/>
                <a:gd name="T8" fmla="*/ 219 w 246"/>
                <a:gd name="T9" fmla="*/ 2 h 165"/>
                <a:gd name="T10" fmla="*/ 215 w 246"/>
                <a:gd name="T11" fmla="*/ 2 h 165"/>
                <a:gd name="T12" fmla="*/ 213 w 246"/>
                <a:gd name="T13" fmla="*/ 0 h 165"/>
                <a:gd name="T14" fmla="*/ 225 w 246"/>
                <a:gd name="T15" fmla="*/ 17 h 165"/>
                <a:gd name="T16" fmla="*/ 234 w 246"/>
                <a:gd name="T17" fmla="*/ 36 h 165"/>
                <a:gd name="T18" fmla="*/ 238 w 246"/>
                <a:gd name="T19" fmla="*/ 46 h 165"/>
                <a:gd name="T20" fmla="*/ 240 w 246"/>
                <a:gd name="T21" fmla="*/ 57 h 165"/>
                <a:gd name="T22" fmla="*/ 242 w 246"/>
                <a:gd name="T23" fmla="*/ 67 h 165"/>
                <a:gd name="T24" fmla="*/ 242 w 246"/>
                <a:gd name="T25" fmla="*/ 78 h 165"/>
                <a:gd name="T26" fmla="*/ 242 w 246"/>
                <a:gd name="T27" fmla="*/ 98 h 165"/>
                <a:gd name="T28" fmla="*/ 236 w 246"/>
                <a:gd name="T29" fmla="*/ 115 h 165"/>
                <a:gd name="T30" fmla="*/ 230 w 246"/>
                <a:gd name="T31" fmla="*/ 132 h 165"/>
                <a:gd name="T32" fmla="*/ 221 w 246"/>
                <a:gd name="T33" fmla="*/ 148 h 165"/>
                <a:gd name="T34" fmla="*/ 225 w 246"/>
                <a:gd name="T35" fmla="*/ 146 h 165"/>
                <a:gd name="T36" fmla="*/ 226 w 246"/>
                <a:gd name="T37" fmla="*/ 146 h 165"/>
                <a:gd name="T38" fmla="*/ 236 w 246"/>
                <a:gd name="T39" fmla="*/ 130 h 165"/>
                <a:gd name="T40" fmla="*/ 242 w 246"/>
                <a:gd name="T41" fmla="*/ 115 h 165"/>
                <a:gd name="T42" fmla="*/ 246 w 246"/>
                <a:gd name="T43" fmla="*/ 98 h 165"/>
                <a:gd name="T44" fmla="*/ 246 w 246"/>
                <a:gd name="T45" fmla="*/ 78 h 165"/>
                <a:gd name="T46" fmla="*/ 12 w 246"/>
                <a:gd name="T47" fmla="*/ 27 h 165"/>
                <a:gd name="T48" fmla="*/ 6 w 246"/>
                <a:gd name="T49" fmla="*/ 38 h 165"/>
                <a:gd name="T50" fmla="*/ 4 w 246"/>
                <a:gd name="T51" fmla="*/ 51 h 165"/>
                <a:gd name="T52" fmla="*/ 0 w 246"/>
                <a:gd name="T53" fmla="*/ 65 h 165"/>
                <a:gd name="T54" fmla="*/ 0 w 246"/>
                <a:gd name="T55" fmla="*/ 78 h 165"/>
                <a:gd name="T56" fmla="*/ 0 w 246"/>
                <a:gd name="T57" fmla="*/ 90 h 165"/>
                <a:gd name="T58" fmla="*/ 2 w 246"/>
                <a:gd name="T59" fmla="*/ 101 h 165"/>
                <a:gd name="T60" fmla="*/ 4 w 246"/>
                <a:gd name="T61" fmla="*/ 113 h 165"/>
                <a:gd name="T62" fmla="*/ 8 w 246"/>
                <a:gd name="T63" fmla="*/ 123 h 165"/>
                <a:gd name="T64" fmla="*/ 13 w 246"/>
                <a:gd name="T65" fmla="*/ 134 h 165"/>
                <a:gd name="T66" fmla="*/ 17 w 246"/>
                <a:gd name="T67" fmla="*/ 144 h 165"/>
                <a:gd name="T68" fmla="*/ 23 w 246"/>
                <a:gd name="T69" fmla="*/ 151 h 165"/>
                <a:gd name="T70" fmla="*/ 31 w 246"/>
                <a:gd name="T71" fmla="*/ 161 h 165"/>
                <a:gd name="T72" fmla="*/ 33 w 246"/>
                <a:gd name="T73" fmla="*/ 161 h 165"/>
                <a:gd name="T74" fmla="*/ 35 w 246"/>
                <a:gd name="T75" fmla="*/ 163 h 165"/>
                <a:gd name="T76" fmla="*/ 36 w 246"/>
                <a:gd name="T77" fmla="*/ 163 h 165"/>
                <a:gd name="T78" fmla="*/ 38 w 246"/>
                <a:gd name="T79" fmla="*/ 165 h 165"/>
                <a:gd name="T80" fmla="*/ 31 w 246"/>
                <a:gd name="T81" fmla="*/ 155 h 165"/>
                <a:gd name="T82" fmla="*/ 25 w 246"/>
                <a:gd name="T83" fmla="*/ 146 h 165"/>
                <a:gd name="T84" fmla="*/ 19 w 246"/>
                <a:gd name="T85" fmla="*/ 136 h 165"/>
                <a:gd name="T86" fmla="*/ 13 w 246"/>
                <a:gd name="T87" fmla="*/ 126 h 165"/>
                <a:gd name="T88" fmla="*/ 10 w 246"/>
                <a:gd name="T89" fmla="*/ 115 h 165"/>
                <a:gd name="T90" fmla="*/ 6 w 246"/>
                <a:gd name="T91" fmla="*/ 103 h 165"/>
                <a:gd name="T92" fmla="*/ 4 w 246"/>
                <a:gd name="T93" fmla="*/ 92 h 165"/>
                <a:gd name="T94" fmla="*/ 4 w 246"/>
                <a:gd name="T95" fmla="*/ 78 h 165"/>
                <a:gd name="T96" fmla="*/ 4 w 246"/>
                <a:gd name="T97" fmla="*/ 65 h 165"/>
                <a:gd name="T98" fmla="*/ 8 w 246"/>
                <a:gd name="T99" fmla="*/ 50 h 165"/>
                <a:gd name="T100" fmla="*/ 12 w 246"/>
                <a:gd name="T101" fmla="*/ 36 h 165"/>
                <a:gd name="T102" fmla="*/ 17 w 246"/>
                <a:gd name="T103" fmla="*/ 23 h 165"/>
                <a:gd name="T104" fmla="*/ 15 w 246"/>
                <a:gd name="T105" fmla="*/ 25 h 165"/>
                <a:gd name="T106" fmla="*/ 12 w 246"/>
                <a:gd name="T107" fmla="*/ 27 h 16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46"/>
                <a:gd name="T163" fmla="*/ 0 h 165"/>
                <a:gd name="T164" fmla="*/ 246 w 246"/>
                <a:gd name="T165" fmla="*/ 165 h 16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46" h="165">
                  <a:moveTo>
                    <a:pt x="246" y="78"/>
                  </a:moveTo>
                  <a:lnTo>
                    <a:pt x="244" y="57"/>
                  </a:lnTo>
                  <a:lnTo>
                    <a:pt x="240" y="38"/>
                  </a:lnTo>
                  <a:lnTo>
                    <a:pt x="230" y="19"/>
                  </a:lnTo>
                  <a:lnTo>
                    <a:pt x="219" y="2"/>
                  </a:lnTo>
                  <a:lnTo>
                    <a:pt x="215" y="2"/>
                  </a:lnTo>
                  <a:lnTo>
                    <a:pt x="213" y="0"/>
                  </a:lnTo>
                  <a:lnTo>
                    <a:pt x="225" y="17"/>
                  </a:lnTo>
                  <a:lnTo>
                    <a:pt x="234" y="36"/>
                  </a:lnTo>
                  <a:lnTo>
                    <a:pt x="238" y="46"/>
                  </a:lnTo>
                  <a:lnTo>
                    <a:pt x="240" y="57"/>
                  </a:lnTo>
                  <a:lnTo>
                    <a:pt x="242" y="67"/>
                  </a:lnTo>
                  <a:lnTo>
                    <a:pt x="242" y="78"/>
                  </a:lnTo>
                  <a:lnTo>
                    <a:pt x="242" y="98"/>
                  </a:lnTo>
                  <a:lnTo>
                    <a:pt x="236" y="115"/>
                  </a:lnTo>
                  <a:lnTo>
                    <a:pt x="230" y="132"/>
                  </a:lnTo>
                  <a:lnTo>
                    <a:pt x="221" y="148"/>
                  </a:lnTo>
                  <a:lnTo>
                    <a:pt x="225" y="146"/>
                  </a:lnTo>
                  <a:lnTo>
                    <a:pt x="226" y="146"/>
                  </a:lnTo>
                  <a:lnTo>
                    <a:pt x="236" y="130"/>
                  </a:lnTo>
                  <a:lnTo>
                    <a:pt x="242" y="115"/>
                  </a:lnTo>
                  <a:lnTo>
                    <a:pt x="246" y="98"/>
                  </a:lnTo>
                  <a:lnTo>
                    <a:pt x="246" y="78"/>
                  </a:lnTo>
                  <a:close/>
                  <a:moveTo>
                    <a:pt x="12" y="27"/>
                  </a:moveTo>
                  <a:lnTo>
                    <a:pt x="6" y="38"/>
                  </a:lnTo>
                  <a:lnTo>
                    <a:pt x="4" y="51"/>
                  </a:lnTo>
                  <a:lnTo>
                    <a:pt x="0" y="65"/>
                  </a:lnTo>
                  <a:lnTo>
                    <a:pt x="0" y="78"/>
                  </a:lnTo>
                  <a:lnTo>
                    <a:pt x="0" y="90"/>
                  </a:lnTo>
                  <a:lnTo>
                    <a:pt x="2" y="101"/>
                  </a:lnTo>
                  <a:lnTo>
                    <a:pt x="4" y="113"/>
                  </a:lnTo>
                  <a:lnTo>
                    <a:pt x="8" y="123"/>
                  </a:lnTo>
                  <a:lnTo>
                    <a:pt x="13" y="134"/>
                  </a:lnTo>
                  <a:lnTo>
                    <a:pt x="17" y="144"/>
                  </a:lnTo>
                  <a:lnTo>
                    <a:pt x="23" y="151"/>
                  </a:lnTo>
                  <a:lnTo>
                    <a:pt x="31" y="161"/>
                  </a:lnTo>
                  <a:lnTo>
                    <a:pt x="33" y="161"/>
                  </a:lnTo>
                  <a:lnTo>
                    <a:pt x="35" y="163"/>
                  </a:lnTo>
                  <a:lnTo>
                    <a:pt x="36" y="163"/>
                  </a:lnTo>
                  <a:lnTo>
                    <a:pt x="38" y="165"/>
                  </a:lnTo>
                  <a:lnTo>
                    <a:pt x="31" y="155"/>
                  </a:lnTo>
                  <a:lnTo>
                    <a:pt x="25" y="146"/>
                  </a:lnTo>
                  <a:lnTo>
                    <a:pt x="19" y="136"/>
                  </a:lnTo>
                  <a:lnTo>
                    <a:pt x="13" y="126"/>
                  </a:lnTo>
                  <a:lnTo>
                    <a:pt x="10" y="115"/>
                  </a:lnTo>
                  <a:lnTo>
                    <a:pt x="6" y="103"/>
                  </a:lnTo>
                  <a:lnTo>
                    <a:pt x="4" y="92"/>
                  </a:lnTo>
                  <a:lnTo>
                    <a:pt x="4" y="78"/>
                  </a:lnTo>
                  <a:lnTo>
                    <a:pt x="4" y="65"/>
                  </a:lnTo>
                  <a:lnTo>
                    <a:pt x="8" y="50"/>
                  </a:lnTo>
                  <a:lnTo>
                    <a:pt x="12" y="36"/>
                  </a:lnTo>
                  <a:lnTo>
                    <a:pt x="17" y="23"/>
                  </a:lnTo>
                  <a:lnTo>
                    <a:pt x="15" y="25"/>
                  </a:lnTo>
                  <a:lnTo>
                    <a:pt x="12" y="27"/>
                  </a:lnTo>
                  <a:close/>
                </a:path>
              </a:pathLst>
            </a:custGeom>
            <a:solidFill>
              <a:srgbClr val="A3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43" name="Freeform 211">
              <a:extLst>
                <a:ext uri="{FF2B5EF4-FFF2-40B4-BE49-F238E27FC236}">
                  <a16:creationId xmlns:a16="http://schemas.microsoft.com/office/drawing/2014/main" id="{D654EC7B-3068-1F0D-D770-F44B103CE4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61" y="2505"/>
              <a:ext cx="242" cy="167"/>
            </a:xfrm>
            <a:custGeom>
              <a:avLst/>
              <a:gdLst>
                <a:gd name="T0" fmla="*/ 242 w 242"/>
                <a:gd name="T1" fmla="*/ 80 h 167"/>
                <a:gd name="T2" fmla="*/ 242 w 242"/>
                <a:gd name="T3" fmla="*/ 71 h 167"/>
                <a:gd name="T4" fmla="*/ 240 w 242"/>
                <a:gd name="T5" fmla="*/ 59 h 167"/>
                <a:gd name="T6" fmla="*/ 238 w 242"/>
                <a:gd name="T7" fmla="*/ 50 h 167"/>
                <a:gd name="T8" fmla="*/ 234 w 242"/>
                <a:gd name="T9" fmla="*/ 38 h 167"/>
                <a:gd name="T10" fmla="*/ 226 w 242"/>
                <a:gd name="T11" fmla="*/ 19 h 167"/>
                <a:gd name="T12" fmla="*/ 215 w 242"/>
                <a:gd name="T13" fmla="*/ 4 h 167"/>
                <a:gd name="T14" fmla="*/ 211 w 242"/>
                <a:gd name="T15" fmla="*/ 2 h 167"/>
                <a:gd name="T16" fmla="*/ 207 w 242"/>
                <a:gd name="T17" fmla="*/ 0 h 167"/>
                <a:gd name="T18" fmla="*/ 213 w 242"/>
                <a:gd name="T19" fmla="*/ 9 h 167"/>
                <a:gd name="T20" fmla="*/ 221 w 242"/>
                <a:gd name="T21" fmla="*/ 17 h 167"/>
                <a:gd name="T22" fmla="*/ 226 w 242"/>
                <a:gd name="T23" fmla="*/ 27 h 167"/>
                <a:gd name="T24" fmla="*/ 230 w 242"/>
                <a:gd name="T25" fmla="*/ 36 h 167"/>
                <a:gd name="T26" fmla="*/ 234 w 242"/>
                <a:gd name="T27" fmla="*/ 48 h 167"/>
                <a:gd name="T28" fmla="*/ 236 w 242"/>
                <a:gd name="T29" fmla="*/ 57 h 167"/>
                <a:gd name="T30" fmla="*/ 238 w 242"/>
                <a:gd name="T31" fmla="*/ 69 h 167"/>
                <a:gd name="T32" fmla="*/ 238 w 242"/>
                <a:gd name="T33" fmla="*/ 80 h 167"/>
                <a:gd name="T34" fmla="*/ 238 w 242"/>
                <a:gd name="T35" fmla="*/ 100 h 167"/>
                <a:gd name="T36" fmla="*/ 232 w 242"/>
                <a:gd name="T37" fmla="*/ 119 h 167"/>
                <a:gd name="T38" fmla="*/ 226 w 242"/>
                <a:gd name="T39" fmla="*/ 134 h 167"/>
                <a:gd name="T40" fmla="*/ 217 w 242"/>
                <a:gd name="T41" fmla="*/ 150 h 167"/>
                <a:gd name="T42" fmla="*/ 219 w 242"/>
                <a:gd name="T43" fmla="*/ 150 h 167"/>
                <a:gd name="T44" fmla="*/ 223 w 242"/>
                <a:gd name="T45" fmla="*/ 148 h 167"/>
                <a:gd name="T46" fmla="*/ 230 w 242"/>
                <a:gd name="T47" fmla="*/ 134 h 167"/>
                <a:gd name="T48" fmla="*/ 238 w 242"/>
                <a:gd name="T49" fmla="*/ 117 h 167"/>
                <a:gd name="T50" fmla="*/ 242 w 242"/>
                <a:gd name="T51" fmla="*/ 100 h 167"/>
                <a:gd name="T52" fmla="*/ 242 w 242"/>
                <a:gd name="T53" fmla="*/ 80 h 167"/>
                <a:gd name="T54" fmla="*/ 13 w 242"/>
                <a:gd name="T55" fmla="*/ 27 h 167"/>
                <a:gd name="T56" fmla="*/ 8 w 242"/>
                <a:gd name="T57" fmla="*/ 40 h 167"/>
                <a:gd name="T58" fmla="*/ 4 w 242"/>
                <a:gd name="T59" fmla="*/ 53 h 167"/>
                <a:gd name="T60" fmla="*/ 0 w 242"/>
                <a:gd name="T61" fmla="*/ 67 h 167"/>
                <a:gd name="T62" fmla="*/ 0 w 242"/>
                <a:gd name="T63" fmla="*/ 80 h 167"/>
                <a:gd name="T64" fmla="*/ 0 w 242"/>
                <a:gd name="T65" fmla="*/ 94 h 167"/>
                <a:gd name="T66" fmla="*/ 2 w 242"/>
                <a:gd name="T67" fmla="*/ 105 h 167"/>
                <a:gd name="T68" fmla="*/ 6 w 242"/>
                <a:gd name="T69" fmla="*/ 117 h 167"/>
                <a:gd name="T70" fmla="*/ 10 w 242"/>
                <a:gd name="T71" fmla="*/ 126 h 167"/>
                <a:gd name="T72" fmla="*/ 13 w 242"/>
                <a:gd name="T73" fmla="*/ 138 h 167"/>
                <a:gd name="T74" fmla="*/ 19 w 242"/>
                <a:gd name="T75" fmla="*/ 148 h 167"/>
                <a:gd name="T76" fmla="*/ 27 w 242"/>
                <a:gd name="T77" fmla="*/ 157 h 167"/>
                <a:gd name="T78" fmla="*/ 34 w 242"/>
                <a:gd name="T79" fmla="*/ 165 h 167"/>
                <a:gd name="T80" fmla="*/ 36 w 242"/>
                <a:gd name="T81" fmla="*/ 167 h 167"/>
                <a:gd name="T82" fmla="*/ 40 w 242"/>
                <a:gd name="T83" fmla="*/ 167 h 167"/>
                <a:gd name="T84" fmla="*/ 33 w 242"/>
                <a:gd name="T85" fmla="*/ 157 h 167"/>
                <a:gd name="T86" fmla="*/ 25 w 242"/>
                <a:gd name="T87" fmla="*/ 148 h 167"/>
                <a:gd name="T88" fmla="*/ 19 w 242"/>
                <a:gd name="T89" fmla="*/ 138 h 167"/>
                <a:gd name="T90" fmla="*/ 13 w 242"/>
                <a:gd name="T91" fmla="*/ 128 h 167"/>
                <a:gd name="T92" fmla="*/ 10 w 242"/>
                <a:gd name="T93" fmla="*/ 117 h 167"/>
                <a:gd name="T94" fmla="*/ 6 w 242"/>
                <a:gd name="T95" fmla="*/ 105 h 167"/>
                <a:gd name="T96" fmla="*/ 4 w 242"/>
                <a:gd name="T97" fmla="*/ 94 h 167"/>
                <a:gd name="T98" fmla="*/ 4 w 242"/>
                <a:gd name="T99" fmla="*/ 80 h 167"/>
                <a:gd name="T100" fmla="*/ 4 w 242"/>
                <a:gd name="T101" fmla="*/ 65 h 167"/>
                <a:gd name="T102" fmla="*/ 8 w 242"/>
                <a:gd name="T103" fmla="*/ 50 h 167"/>
                <a:gd name="T104" fmla="*/ 13 w 242"/>
                <a:gd name="T105" fmla="*/ 36 h 167"/>
                <a:gd name="T106" fmla="*/ 19 w 242"/>
                <a:gd name="T107" fmla="*/ 23 h 167"/>
                <a:gd name="T108" fmla="*/ 19 w 242"/>
                <a:gd name="T109" fmla="*/ 23 h 167"/>
                <a:gd name="T110" fmla="*/ 17 w 242"/>
                <a:gd name="T111" fmla="*/ 25 h 167"/>
                <a:gd name="T112" fmla="*/ 15 w 242"/>
                <a:gd name="T113" fmla="*/ 25 h 167"/>
                <a:gd name="T114" fmla="*/ 13 w 242"/>
                <a:gd name="T115" fmla="*/ 27 h 16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42"/>
                <a:gd name="T175" fmla="*/ 0 h 167"/>
                <a:gd name="T176" fmla="*/ 242 w 242"/>
                <a:gd name="T177" fmla="*/ 167 h 16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42" h="167">
                  <a:moveTo>
                    <a:pt x="242" y="80"/>
                  </a:moveTo>
                  <a:lnTo>
                    <a:pt x="242" y="71"/>
                  </a:lnTo>
                  <a:lnTo>
                    <a:pt x="240" y="59"/>
                  </a:lnTo>
                  <a:lnTo>
                    <a:pt x="238" y="50"/>
                  </a:lnTo>
                  <a:lnTo>
                    <a:pt x="234" y="38"/>
                  </a:lnTo>
                  <a:lnTo>
                    <a:pt x="226" y="19"/>
                  </a:lnTo>
                  <a:lnTo>
                    <a:pt x="215" y="4"/>
                  </a:lnTo>
                  <a:lnTo>
                    <a:pt x="211" y="2"/>
                  </a:lnTo>
                  <a:lnTo>
                    <a:pt x="207" y="0"/>
                  </a:lnTo>
                  <a:lnTo>
                    <a:pt x="213" y="9"/>
                  </a:lnTo>
                  <a:lnTo>
                    <a:pt x="221" y="17"/>
                  </a:lnTo>
                  <a:lnTo>
                    <a:pt x="226" y="27"/>
                  </a:lnTo>
                  <a:lnTo>
                    <a:pt x="230" y="36"/>
                  </a:lnTo>
                  <a:lnTo>
                    <a:pt x="234" y="48"/>
                  </a:lnTo>
                  <a:lnTo>
                    <a:pt x="236" y="57"/>
                  </a:lnTo>
                  <a:lnTo>
                    <a:pt x="238" y="69"/>
                  </a:lnTo>
                  <a:lnTo>
                    <a:pt x="238" y="80"/>
                  </a:lnTo>
                  <a:lnTo>
                    <a:pt x="238" y="100"/>
                  </a:lnTo>
                  <a:lnTo>
                    <a:pt x="232" y="119"/>
                  </a:lnTo>
                  <a:lnTo>
                    <a:pt x="226" y="134"/>
                  </a:lnTo>
                  <a:lnTo>
                    <a:pt x="217" y="150"/>
                  </a:lnTo>
                  <a:lnTo>
                    <a:pt x="219" y="150"/>
                  </a:lnTo>
                  <a:lnTo>
                    <a:pt x="223" y="148"/>
                  </a:lnTo>
                  <a:lnTo>
                    <a:pt x="230" y="134"/>
                  </a:lnTo>
                  <a:lnTo>
                    <a:pt x="238" y="117"/>
                  </a:lnTo>
                  <a:lnTo>
                    <a:pt x="242" y="100"/>
                  </a:lnTo>
                  <a:lnTo>
                    <a:pt x="242" y="80"/>
                  </a:lnTo>
                  <a:close/>
                  <a:moveTo>
                    <a:pt x="13" y="27"/>
                  </a:moveTo>
                  <a:lnTo>
                    <a:pt x="8" y="40"/>
                  </a:lnTo>
                  <a:lnTo>
                    <a:pt x="4" y="53"/>
                  </a:lnTo>
                  <a:lnTo>
                    <a:pt x="0" y="67"/>
                  </a:lnTo>
                  <a:lnTo>
                    <a:pt x="0" y="80"/>
                  </a:lnTo>
                  <a:lnTo>
                    <a:pt x="0" y="94"/>
                  </a:lnTo>
                  <a:lnTo>
                    <a:pt x="2" y="105"/>
                  </a:lnTo>
                  <a:lnTo>
                    <a:pt x="6" y="117"/>
                  </a:lnTo>
                  <a:lnTo>
                    <a:pt x="10" y="126"/>
                  </a:lnTo>
                  <a:lnTo>
                    <a:pt x="13" y="138"/>
                  </a:lnTo>
                  <a:lnTo>
                    <a:pt x="19" y="148"/>
                  </a:lnTo>
                  <a:lnTo>
                    <a:pt x="27" y="157"/>
                  </a:lnTo>
                  <a:lnTo>
                    <a:pt x="34" y="165"/>
                  </a:lnTo>
                  <a:lnTo>
                    <a:pt x="36" y="167"/>
                  </a:lnTo>
                  <a:lnTo>
                    <a:pt x="40" y="167"/>
                  </a:lnTo>
                  <a:lnTo>
                    <a:pt x="33" y="157"/>
                  </a:lnTo>
                  <a:lnTo>
                    <a:pt x="25" y="148"/>
                  </a:lnTo>
                  <a:lnTo>
                    <a:pt x="19" y="138"/>
                  </a:lnTo>
                  <a:lnTo>
                    <a:pt x="13" y="128"/>
                  </a:lnTo>
                  <a:lnTo>
                    <a:pt x="10" y="117"/>
                  </a:lnTo>
                  <a:lnTo>
                    <a:pt x="6" y="105"/>
                  </a:lnTo>
                  <a:lnTo>
                    <a:pt x="4" y="94"/>
                  </a:lnTo>
                  <a:lnTo>
                    <a:pt x="4" y="80"/>
                  </a:lnTo>
                  <a:lnTo>
                    <a:pt x="4" y="65"/>
                  </a:lnTo>
                  <a:lnTo>
                    <a:pt x="8" y="50"/>
                  </a:lnTo>
                  <a:lnTo>
                    <a:pt x="13" y="36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5" y="25"/>
                  </a:lnTo>
                  <a:lnTo>
                    <a:pt x="13" y="27"/>
                  </a:lnTo>
                  <a:close/>
                </a:path>
              </a:pathLst>
            </a:custGeom>
            <a:solidFill>
              <a:srgbClr val="A4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44" name="Freeform 212">
              <a:extLst>
                <a:ext uri="{FF2B5EF4-FFF2-40B4-BE49-F238E27FC236}">
                  <a16:creationId xmlns:a16="http://schemas.microsoft.com/office/drawing/2014/main" id="{D5A9FCCF-5252-C18C-B7A7-C832890434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63" y="2486"/>
              <a:ext cx="238" cy="186"/>
            </a:xfrm>
            <a:custGeom>
              <a:avLst/>
              <a:gdLst>
                <a:gd name="T0" fmla="*/ 238 w 238"/>
                <a:gd name="T1" fmla="*/ 99 h 186"/>
                <a:gd name="T2" fmla="*/ 238 w 238"/>
                <a:gd name="T3" fmla="*/ 88 h 186"/>
                <a:gd name="T4" fmla="*/ 236 w 238"/>
                <a:gd name="T5" fmla="*/ 78 h 186"/>
                <a:gd name="T6" fmla="*/ 234 w 238"/>
                <a:gd name="T7" fmla="*/ 67 h 186"/>
                <a:gd name="T8" fmla="*/ 230 w 238"/>
                <a:gd name="T9" fmla="*/ 57 h 186"/>
                <a:gd name="T10" fmla="*/ 221 w 238"/>
                <a:gd name="T11" fmla="*/ 38 h 186"/>
                <a:gd name="T12" fmla="*/ 209 w 238"/>
                <a:gd name="T13" fmla="*/ 21 h 186"/>
                <a:gd name="T14" fmla="*/ 205 w 238"/>
                <a:gd name="T15" fmla="*/ 19 h 186"/>
                <a:gd name="T16" fmla="*/ 199 w 238"/>
                <a:gd name="T17" fmla="*/ 17 h 186"/>
                <a:gd name="T18" fmla="*/ 207 w 238"/>
                <a:gd name="T19" fmla="*/ 26 h 186"/>
                <a:gd name="T20" fmla="*/ 215 w 238"/>
                <a:gd name="T21" fmla="*/ 34 h 186"/>
                <a:gd name="T22" fmla="*/ 221 w 238"/>
                <a:gd name="T23" fmla="*/ 44 h 186"/>
                <a:gd name="T24" fmla="*/ 226 w 238"/>
                <a:gd name="T25" fmla="*/ 55 h 186"/>
                <a:gd name="T26" fmla="*/ 230 w 238"/>
                <a:gd name="T27" fmla="*/ 65 h 186"/>
                <a:gd name="T28" fmla="*/ 232 w 238"/>
                <a:gd name="T29" fmla="*/ 76 h 186"/>
                <a:gd name="T30" fmla="*/ 234 w 238"/>
                <a:gd name="T31" fmla="*/ 88 h 186"/>
                <a:gd name="T32" fmla="*/ 234 w 238"/>
                <a:gd name="T33" fmla="*/ 99 h 186"/>
                <a:gd name="T34" fmla="*/ 234 w 238"/>
                <a:gd name="T35" fmla="*/ 119 h 186"/>
                <a:gd name="T36" fmla="*/ 228 w 238"/>
                <a:gd name="T37" fmla="*/ 138 h 186"/>
                <a:gd name="T38" fmla="*/ 221 w 238"/>
                <a:gd name="T39" fmla="*/ 155 h 186"/>
                <a:gd name="T40" fmla="*/ 211 w 238"/>
                <a:gd name="T41" fmla="*/ 170 h 186"/>
                <a:gd name="T42" fmla="*/ 215 w 238"/>
                <a:gd name="T43" fmla="*/ 169 h 186"/>
                <a:gd name="T44" fmla="*/ 217 w 238"/>
                <a:gd name="T45" fmla="*/ 169 h 186"/>
                <a:gd name="T46" fmla="*/ 226 w 238"/>
                <a:gd name="T47" fmla="*/ 153 h 186"/>
                <a:gd name="T48" fmla="*/ 232 w 238"/>
                <a:gd name="T49" fmla="*/ 136 h 186"/>
                <a:gd name="T50" fmla="*/ 238 w 238"/>
                <a:gd name="T51" fmla="*/ 119 h 186"/>
                <a:gd name="T52" fmla="*/ 238 w 238"/>
                <a:gd name="T53" fmla="*/ 99 h 186"/>
                <a:gd name="T54" fmla="*/ 13 w 238"/>
                <a:gd name="T55" fmla="*/ 44 h 186"/>
                <a:gd name="T56" fmla="*/ 8 w 238"/>
                <a:gd name="T57" fmla="*/ 57 h 186"/>
                <a:gd name="T58" fmla="*/ 4 w 238"/>
                <a:gd name="T59" fmla="*/ 71 h 186"/>
                <a:gd name="T60" fmla="*/ 0 w 238"/>
                <a:gd name="T61" fmla="*/ 86 h 186"/>
                <a:gd name="T62" fmla="*/ 0 w 238"/>
                <a:gd name="T63" fmla="*/ 99 h 186"/>
                <a:gd name="T64" fmla="*/ 0 w 238"/>
                <a:gd name="T65" fmla="*/ 113 h 186"/>
                <a:gd name="T66" fmla="*/ 2 w 238"/>
                <a:gd name="T67" fmla="*/ 124 h 186"/>
                <a:gd name="T68" fmla="*/ 6 w 238"/>
                <a:gd name="T69" fmla="*/ 136 h 186"/>
                <a:gd name="T70" fmla="*/ 9 w 238"/>
                <a:gd name="T71" fmla="*/ 147 h 186"/>
                <a:gd name="T72" fmla="*/ 15 w 238"/>
                <a:gd name="T73" fmla="*/ 157 h 186"/>
                <a:gd name="T74" fmla="*/ 21 w 238"/>
                <a:gd name="T75" fmla="*/ 167 h 186"/>
                <a:gd name="T76" fmla="*/ 27 w 238"/>
                <a:gd name="T77" fmla="*/ 176 h 186"/>
                <a:gd name="T78" fmla="*/ 34 w 238"/>
                <a:gd name="T79" fmla="*/ 186 h 186"/>
                <a:gd name="T80" fmla="*/ 38 w 238"/>
                <a:gd name="T81" fmla="*/ 186 h 186"/>
                <a:gd name="T82" fmla="*/ 40 w 238"/>
                <a:gd name="T83" fmla="*/ 184 h 186"/>
                <a:gd name="T84" fmla="*/ 32 w 238"/>
                <a:gd name="T85" fmla="*/ 176 h 186"/>
                <a:gd name="T86" fmla="*/ 25 w 238"/>
                <a:gd name="T87" fmla="*/ 167 h 186"/>
                <a:gd name="T88" fmla="*/ 19 w 238"/>
                <a:gd name="T89" fmla="*/ 157 h 186"/>
                <a:gd name="T90" fmla="*/ 13 w 238"/>
                <a:gd name="T91" fmla="*/ 147 h 186"/>
                <a:gd name="T92" fmla="*/ 9 w 238"/>
                <a:gd name="T93" fmla="*/ 136 h 186"/>
                <a:gd name="T94" fmla="*/ 6 w 238"/>
                <a:gd name="T95" fmla="*/ 124 h 186"/>
                <a:gd name="T96" fmla="*/ 4 w 238"/>
                <a:gd name="T97" fmla="*/ 113 h 186"/>
                <a:gd name="T98" fmla="*/ 4 w 238"/>
                <a:gd name="T99" fmla="*/ 99 h 186"/>
                <a:gd name="T100" fmla="*/ 6 w 238"/>
                <a:gd name="T101" fmla="*/ 84 h 186"/>
                <a:gd name="T102" fmla="*/ 8 w 238"/>
                <a:gd name="T103" fmla="*/ 69 h 186"/>
                <a:gd name="T104" fmla="*/ 13 w 238"/>
                <a:gd name="T105" fmla="*/ 53 h 186"/>
                <a:gd name="T106" fmla="*/ 21 w 238"/>
                <a:gd name="T107" fmla="*/ 40 h 186"/>
                <a:gd name="T108" fmla="*/ 19 w 238"/>
                <a:gd name="T109" fmla="*/ 42 h 186"/>
                <a:gd name="T110" fmla="*/ 15 w 238"/>
                <a:gd name="T111" fmla="*/ 44 h 186"/>
                <a:gd name="T112" fmla="*/ 15 w 238"/>
                <a:gd name="T113" fmla="*/ 44 h 186"/>
                <a:gd name="T114" fmla="*/ 13 w 238"/>
                <a:gd name="T115" fmla="*/ 44 h 186"/>
                <a:gd name="T116" fmla="*/ 174 w 238"/>
                <a:gd name="T117" fmla="*/ 0 h 186"/>
                <a:gd name="T118" fmla="*/ 176 w 238"/>
                <a:gd name="T119" fmla="*/ 0 h 186"/>
                <a:gd name="T120" fmla="*/ 176 w 238"/>
                <a:gd name="T121" fmla="*/ 0 h 186"/>
                <a:gd name="T122" fmla="*/ 176 w 238"/>
                <a:gd name="T123" fmla="*/ 0 h 186"/>
                <a:gd name="T124" fmla="*/ 174 w 238"/>
                <a:gd name="T125" fmla="*/ 0 h 18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38"/>
                <a:gd name="T190" fmla="*/ 0 h 186"/>
                <a:gd name="T191" fmla="*/ 238 w 238"/>
                <a:gd name="T192" fmla="*/ 186 h 18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38" h="186">
                  <a:moveTo>
                    <a:pt x="238" y="99"/>
                  </a:moveTo>
                  <a:lnTo>
                    <a:pt x="238" y="88"/>
                  </a:lnTo>
                  <a:lnTo>
                    <a:pt x="236" y="78"/>
                  </a:lnTo>
                  <a:lnTo>
                    <a:pt x="234" y="67"/>
                  </a:lnTo>
                  <a:lnTo>
                    <a:pt x="230" y="57"/>
                  </a:lnTo>
                  <a:lnTo>
                    <a:pt x="221" y="38"/>
                  </a:lnTo>
                  <a:lnTo>
                    <a:pt x="209" y="21"/>
                  </a:lnTo>
                  <a:lnTo>
                    <a:pt x="205" y="19"/>
                  </a:lnTo>
                  <a:lnTo>
                    <a:pt x="199" y="17"/>
                  </a:lnTo>
                  <a:lnTo>
                    <a:pt x="207" y="26"/>
                  </a:lnTo>
                  <a:lnTo>
                    <a:pt x="215" y="34"/>
                  </a:lnTo>
                  <a:lnTo>
                    <a:pt x="221" y="44"/>
                  </a:lnTo>
                  <a:lnTo>
                    <a:pt x="226" y="55"/>
                  </a:lnTo>
                  <a:lnTo>
                    <a:pt x="230" y="65"/>
                  </a:lnTo>
                  <a:lnTo>
                    <a:pt x="232" y="76"/>
                  </a:lnTo>
                  <a:lnTo>
                    <a:pt x="234" y="88"/>
                  </a:lnTo>
                  <a:lnTo>
                    <a:pt x="234" y="99"/>
                  </a:lnTo>
                  <a:lnTo>
                    <a:pt x="234" y="119"/>
                  </a:lnTo>
                  <a:lnTo>
                    <a:pt x="228" y="138"/>
                  </a:lnTo>
                  <a:lnTo>
                    <a:pt x="221" y="155"/>
                  </a:lnTo>
                  <a:lnTo>
                    <a:pt x="211" y="170"/>
                  </a:lnTo>
                  <a:lnTo>
                    <a:pt x="215" y="169"/>
                  </a:lnTo>
                  <a:lnTo>
                    <a:pt x="217" y="169"/>
                  </a:lnTo>
                  <a:lnTo>
                    <a:pt x="226" y="153"/>
                  </a:lnTo>
                  <a:lnTo>
                    <a:pt x="232" y="136"/>
                  </a:lnTo>
                  <a:lnTo>
                    <a:pt x="238" y="119"/>
                  </a:lnTo>
                  <a:lnTo>
                    <a:pt x="238" y="99"/>
                  </a:lnTo>
                  <a:close/>
                  <a:moveTo>
                    <a:pt x="13" y="44"/>
                  </a:moveTo>
                  <a:lnTo>
                    <a:pt x="8" y="57"/>
                  </a:lnTo>
                  <a:lnTo>
                    <a:pt x="4" y="71"/>
                  </a:lnTo>
                  <a:lnTo>
                    <a:pt x="0" y="86"/>
                  </a:lnTo>
                  <a:lnTo>
                    <a:pt x="0" y="99"/>
                  </a:lnTo>
                  <a:lnTo>
                    <a:pt x="0" y="113"/>
                  </a:lnTo>
                  <a:lnTo>
                    <a:pt x="2" y="124"/>
                  </a:lnTo>
                  <a:lnTo>
                    <a:pt x="6" y="136"/>
                  </a:lnTo>
                  <a:lnTo>
                    <a:pt x="9" y="147"/>
                  </a:lnTo>
                  <a:lnTo>
                    <a:pt x="15" y="157"/>
                  </a:lnTo>
                  <a:lnTo>
                    <a:pt x="21" y="167"/>
                  </a:lnTo>
                  <a:lnTo>
                    <a:pt x="27" y="176"/>
                  </a:lnTo>
                  <a:lnTo>
                    <a:pt x="34" y="186"/>
                  </a:lnTo>
                  <a:lnTo>
                    <a:pt x="38" y="186"/>
                  </a:lnTo>
                  <a:lnTo>
                    <a:pt x="40" y="184"/>
                  </a:lnTo>
                  <a:lnTo>
                    <a:pt x="32" y="176"/>
                  </a:lnTo>
                  <a:lnTo>
                    <a:pt x="25" y="167"/>
                  </a:lnTo>
                  <a:lnTo>
                    <a:pt x="19" y="157"/>
                  </a:lnTo>
                  <a:lnTo>
                    <a:pt x="13" y="147"/>
                  </a:lnTo>
                  <a:lnTo>
                    <a:pt x="9" y="136"/>
                  </a:lnTo>
                  <a:lnTo>
                    <a:pt x="6" y="124"/>
                  </a:lnTo>
                  <a:lnTo>
                    <a:pt x="4" y="113"/>
                  </a:lnTo>
                  <a:lnTo>
                    <a:pt x="4" y="99"/>
                  </a:lnTo>
                  <a:lnTo>
                    <a:pt x="6" y="84"/>
                  </a:lnTo>
                  <a:lnTo>
                    <a:pt x="8" y="69"/>
                  </a:lnTo>
                  <a:lnTo>
                    <a:pt x="13" y="53"/>
                  </a:lnTo>
                  <a:lnTo>
                    <a:pt x="21" y="40"/>
                  </a:lnTo>
                  <a:lnTo>
                    <a:pt x="19" y="42"/>
                  </a:lnTo>
                  <a:lnTo>
                    <a:pt x="15" y="44"/>
                  </a:lnTo>
                  <a:lnTo>
                    <a:pt x="13" y="44"/>
                  </a:lnTo>
                  <a:close/>
                  <a:moveTo>
                    <a:pt x="174" y="0"/>
                  </a:moveTo>
                  <a:lnTo>
                    <a:pt x="176" y="0"/>
                  </a:lnTo>
                  <a:lnTo>
                    <a:pt x="174" y="0"/>
                  </a:lnTo>
                  <a:close/>
                </a:path>
              </a:pathLst>
            </a:custGeom>
            <a:solidFill>
              <a:srgbClr val="A6A5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45" name="Freeform 213">
              <a:extLst>
                <a:ext uri="{FF2B5EF4-FFF2-40B4-BE49-F238E27FC236}">
                  <a16:creationId xmlns:a16="http://schemas.microsoft.com/office/drawing/2014/main" id="{6A649F81-0BBA-69F2-8264-A1006A5E0C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65" y="2484"/>
              <a:ext cx="234" cy="188"/>
            </a:xfrm>
            <a:custGeom>
              <a:avLst/>
              <a:gdLst>
                <a:gd name="T0" fmla="*/ 234 w 234"/>
                <a:gd name="T1" fmla="*/ 90 h 188"/>
                <a:gd name="T2" fmla="*/ 230 w 234"/>
                <a:gd name="T3" fmla="*/ 69 h 188"/>
                <a:gd name="T4" fmla="*/ 222 w 234"/>
                <a:gd name="T5" fmla="*/ 48 h 188"/>
                <a:gd name="T6" fmla="*/ 209 w 234"/>
                <a:gd name="T7" fmla="*/ 30 h 188"/>
                <a:gd name="T8" fmla="*/ 197 w 234"/>
                <a:gd name="T9" fmla="*/ 19 h 188"/>
                <a:gd name="T10" fmla="*/ 201 w 234"/>
                <a:gd name="T11" fmla="*/ 25 h 188"/>
                <a:gd name="T12" fmla="*/ 215 w 234"/>
                <a:gd name="T13" fmla="*/ 44 h 188"/>
                <a:gd name="T14" fmla="*/ 224 w 234"/>
                <a:gd name="T15" fmla="*/ 65 h 188"/>
                <a:gd name="T16" fmla="*/ 230 w 234"/>
                <a:gd name="T17" fmla="*/ 90 h 188"/>
                <a:gd name="T18" fmla="*/ 230 w 234"/>
                <a:gd name="T19" fmla="*/ 121 h 188"/>
                <a:gd name="T20" fmla="*/ 217 w 234"/>
                <a:gd name="T21" fmla="*/ 157 h 188"/>
                <a:gd name="T22" fmla="*/ 209 w 234"/>
                <a:gd name="T23" fmla="*/ 172 h 188"/>
                <a:gd name="T24" fmla="*/ 222 w 234"/>
                <a:gd name="T25" fmla="*/ 155 h 188"/>
                <a:gd name="T26" fmla="*/ 234 w 234"/>
                <a:gd name="T27" fmla="*/ 121 h 188"/>
                <a:gd name="T28" fmla="*/ 15 w 234"/>
                <a:gd name="T29" fmla="*/ 44 h 188"/>
                <a:gd name="T30" fmla="*/ 4 w 234"/>
                <a:gd name="T31" fmla="*/ 71 h 188"/>
                <a:gd name="T32" fmla="*/ 0 w 234"/>
                <a:gd name="T33" fmla="*/ 101 h 188"/>
                <a:gd name="T34" fmla="*/ 2 w 234"/>
                <a:gd name="T35" fmla="*/ 126 h 188"/>
                <a:gd name="T36" fmla="*/ 9 w 234"/>
                <a:gd name="T37" fmla="*/ 149 h 188"/>
                <a:gd name="T38" fmla="*/ 21 w 234"/>
                <a:gd name="T39" fmla="*/ 169 h 188"/>
                <a:gd name="T40" fmla="*/ 36 w 234"/>
                <a:gd name="T41" fmla="*/ 188 h 188"/>
                <a:gd name="T42" fmla="*/ 42 w 234"/>
                <a:gd name="T43" fmla="*/ 186 h 188"/>
                <a:gd name="T44" fmla="*/ 25 w 234"/>
                <a:gd name="T45" fmla="*/ 169 h 188"/>
                <a:gd name="T46" fmla="*/ 13 w 234"/>
                <a:gd name="T47" fmla="*/ 149 h 188"/>
                <a:gd name="T48" fmla="*/ 6 w 234"/>
                <a:gd name="T49" fmla="*/ 126 h 188"/>
                <a:gd name="T50" fmla="*/ 4 w 234"/>
                <a:gd name="T51" fmla="*/ 101 h 188"/>
                <a:gd name="T52" fmla="*/ 7 w 234"/>
                <a:gd name="T53" fmla="*/ 69 h 188"/>
                <a:gd name="T54" fmla="*/ 21 w 234"/>
                <a:gd name="T55" fmla="*/ 40 h 188"/>
                <a:gd name="T56" fmla="*/ 15 w 234"/>
                <a:gd name="T57" fmla="*/ 44 h 188"/>
                <a:gd name="T58" fmla="*/ 172 w 234"/>
                <a:gd name="T59" fmla="*/ 2 h 188"/>
                <a:gd name="T60" fmla="*/ 180 w 234"/>
                <a:gd name="T61" fmla="*/ 5 h 188"/>
                <a:gd name="T62" fmla="*/ 174 w 234"/>
                <a:gd name="T63" fmla="*/ 3 h 18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34"/>
                <a:gd name="T97" fmla="*/ 0 h 188"/>
                <a:gd name="T98" fmla="*/ 234 w 234"/>
                <a:gd name="T99" fmla="*/ 188 h 18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34" h="188">
                  <a:moveTo>
                    <a:pt x="234" y="101"/>
                  </a:moveTo>
                  <a:lnTo>
                    <a:pt x="234" y="90"/>
                  </a:lnTo>
                  <a:lnTo>
                    <a:pt x="232" y="78"/>
                  </a:lnTo>
                  <a:lnTo>
                    <a:pt x="230" y="69"/>
                  </a:lnTo>
                  <a:lnTo>
                    <a:pt x="226" y="57"/>
                  </a:lnTo>
                  <a:lnTo>
                    <a:pt x="222" y="48"/>
                  </a:lnTo>
                  <a:lnTo>
                    <a:pt x="217" y="38"/>
                  </a:lnTo>
                  <a:lnTo>
                    <a:pt x="209" y="30"/>
                  </a:lnTo>
                  <a:lnTo>
                    <a:pt x="203" y="21"/>
                  </a:lnTo>
                  <a:lnTo>
                    <a:pt x="197" y="19"/>
                  </a:lnTo>
                  <a:lnTo>
                    <a:pt x="192" y="17"/>
                  </a:lnTo>
                  <a:lnTo>
                    <a:pt x="201" y="25"/>
                  </a:lnTo>
                  <a:lnTo>
                    <a:pt x="209" y="34"/>
                  </a:lnTo>
                  <a:lnTo>
                    <a:pt x="215" y="44"/>
                  </a:lnTo>
                  <a:lnTo>
                    <a:pt x="220" y="53"/>
                  </a:lnTo>
                  <a:lnTo>
                    <a:pt x="224" y="65"/>
                  </a:lnTo>
                  <a:lnTo>
                    <a:pt x="228" y="76"/>
                  </a:lnTo>
                  <a:lnTo>
                    <a:pt x="230" y="90"/>
                  </a:lnTo>
                  <a:lnTo>
                    <a:pt x="230" y="101"/>
                  </a:lnTo>
                  <a:lnTo>
                    <a:pt x="230" y="121"/>
                  </a:lnTo>
                  <a:lnTo>
                    <a:pt x="224" y="140"/>
                  </a:lnTo>
                  <a:lnTo>
                    <a:pt x="217" y="157"/>
                  </a:lnTo>
                  <a:lnTo>
                    <a:pt x="207" y="172"/>
                  </a:lnTo>
                  <a:lnTo>
                    <a:pt x="209" y="172"/>
                  </a:lnTo>
                  <a:lnTo>
                    <a:pt x="213" y="171"/>
                  </a:lnTo>
                  <a:lnTo>
                    <a:pt x="222" y="155"/>
                  </a:lnTo>
                  <a:lnTo>
                    <a:pt x="228" y="140"/>
                  </a:lnTo>
                  <a:lnTo>
                    <a:pt x="234" y="121"/>
                  </a:lnTo>
                  <a:lnTo>
                    <a:pt x="234" y="101"/>
                  </a:lnTo>
                  <a:close/>
                  <a:moveTo>
                    <a:pt x="15" y="44"/>
                  </a:moveTo>
                  <a:lnTo>
                    <a:pt x="9" y="57"/>
                  </a:lnTo>
                  <a:lnTo>
                    <a:pt x="4" y="71"/>
                  </a:lnTo>
                  <a:lnTo>
                    <a:pt x="0" y="86"/>
                  </a:lnTo>
                  <a:lnTo>
                    <a:pt x="0" y="101"/>
                  </a:lnTo>
                  <a:lnTo>
                    <a:pt x="0" y="115"/>
                  </a:lnTo>
                  <a:lnTo>
                    <a:pt x="2" y="126"/>
                  </a:lnTo>
                  <a:lnTo>
                    <a:pt x="6" y="138"/>
                  </a:lnTo>
                  <a:lnTo>
                    <a:pt x="9" y="149"/>
                  </a:lnTo>
                  <a:lnTo>
                    <a:pt x="15" y="159"/>
                  </a:lnTo>
                  <a:lnTo>
                    <a:pt x="21" y="169"/>
                  </a:lnTo>
                  <a:lnTo>
                    <a:pt x="29" y="178"/>
                  </a:lnTo>
                  <a:lnTo>
                    <a:pt x="36" y="188"/>
                  </a:lnTo>
                  <a:lnTo>
                    <a:pt x="38" y="186"/>
                  </a:lnTo>
                  <a:lnTo>
                    <a:pt x="42" y="186"/>
                  </a:lnTo>
                  <a:lnTo>
                    <a:pt x="32" y="178"/>
                  </a:lnTo>
                  <a:lnTo>
                    <a:pt x="25" y="169"/>
                  </a:lnTo>
                  <a:lnTo>
                    <a:pt x="19" y="159"/>
                  </a:lnTo>
                  <a:lnTo>
                    <a:pt x="13" y="149"/>
                  </a:lnTo>
                  <a:lnTo>
                    <a:pt x="9" y="138"/>
                  </a:lnTo>
                  <a:lnTo>
                    <a:pt x="6" y="126"/>
                  </a:lnTo>
                  <a:lnTo>
                    <a:pt x="4" y="115"/>
                  </a:lnTo>
                  <a:lnTo>
                    <a:pt x="4" y="101"/>
                  </a:lnTo>
                  <a:lnTo>
                    <a:pt x="6" y="86"/>
                  </a:lnTo>
                  <a:lnTo>
                    <a:pt x="7" y="69"/>
                  </a:lnTo>
                  <a:lnTo>
                    <a:pt x="13" y="53"/>
                  </a:lnTo>
                  <a:lnTo>
                    <a:pt x="21" y="40"/>
                  </a:lnTo>
                  <a:lnTo>
                    <a:pt x="19" y="42"/>
                  </a:lnTo>
                  <a:lnTo>
                    <a:pt x="15" y="44"/>
                  </a:lnTo>
                  <a:close/>
                  <a:moveTo>
                    <a:pt x="167" y="0"/>
                  </a:moveTo>
                  <a:lnTo>
                    <a:pt x="172" y="2"/>
                  </a:lnTo>
                  <a:lnTo>
                    <a:pt x="178" y="3"/>
                  </a:lnTo>
                  <a:lnTo>
                    <a:pt x="180" y="5"/>
                  </a:lnTo>
                  <a:lnTo>
                    <a:pt x="180" y="7"/>
                  </a:lnTo>
                  <a:lnTo>
                    <a:pt x="174" y="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rgbClr val="A6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46" name="Freeform 214">
              <a:extLst>
                <a:ext uri="{FF2B5EF4-FFF2-40B4-BE49-F238E27FC236}">
                  <a16:creationId xmlns:a16="http://schemas.microsoft.com/office/drawing/2014/main" id="{9DC9CF71-9D4C-359E-26C4-8277FC97B6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67" y="2484"/>
              <a:ext cx="230" cy="186"/>
            </a:xfrm>
            <a:custGeom>
              <a:avLst/>
              <a:gdLst>
                <a:gd name="T0" fmla="*/ 230 w 230"/>
                <a:gd name="T1" fmla="*/ 90 h 186"/>
                <a:gd name="T2" fmla="*/ 226 w 230"/>
                <a:gd name="T3" fmla="*/ 67 h 186"/>
                <a:gd name="T4" fmla="*/ 217 w 230"/>
                <a:gd name="T5" fmla="*/ 46 h 186"/>
                <a:gd name="T6" fmla="*/ 203 w 230"/>
                <a:gd name="T7" fmla="*/ 28 h 186"/>
                <a:gd name="T8" fmla="*/ 186 w 230"/>
                <a:gd name="T9" fmla="*/ 13 h 186"/>
                <a:gd name="T10" fmla="*/ 174 w 230"/>
                <a:gd name="T11" fmla="*/ 3 h 186"/>
                <a:gd name="T12" fmla="*/ 172 w 230"/>
                <a:gd name="T13" fmla="*/ 2 h 186"/>
                <a:gd name="T14" fmla="*/ 167 w 230"/>
                <a:gd name="T15" fmla="*/ 0 h 186"/>
                <a:gd name="T16" fmla="*/ 174 w 230"/>
                <a:gd name="T17" fmla="*/ 7 h 186"/>
                <a:gd name="T18" fmla="*/ 199 w 230"/>
                <a:gd name="T19" fmla="*/ 28 h 186"/>
                <a:gd name="T20" fmla="*/ 217 w 230"/>
                <a:gd name="T21" fmla="*/ 55 h 186"/>
                <a:gd name="T22" fmla="*/ 226 w 230"/>
                <a:gd name="T23" fmla="*/ 86 h 186"/>
                <a:gd name="T24" fmla="*/ 226 w 230"/>
                <a:gd name="T25" fmla="*/ 123 h 186"/>
                <a:gd name="T26" fmla="*/ 213 w 230"/>
                <a:gd name="T27" fmla="*/ 157 h 186"/>
                <a:gd name="T28" fmla="*/ 205 w 230"/>
                <a:gd name="T29" fmla="*/ 172 h 186"/>
                <a:gd name="T30" fmla="*/ 217 w 230"/>
                <a:gd name="T31" fmla="*/ 157 h 186"/>
                <a:gd name="T32" fmla="*/ 230 w 230"/>
                <a:gd name="T33" fmla="*/ 121 h 186"/>
                <a:gd name="T34" fmla="*/ 17 w 230"/>
                <a:gd name="T35" fmla="*/ 42 h 186"/>
                <a:gd name="T36" fmla="*/ 4 w 230"/>
                <a:gd name="T37" fmla="*/ 71 h 186"/>
                <a:gd name="T38" fmla="*/ 0 w 230"/>
                <a:gd name="T39" fmla="*/ 101 h 186"/>
                <a:gd name="T40" fmla="*/ 2 w 230"/>
                <a:gd name="T41" fmla="*/ 126 h 186"/>
                <a:gd name="T42" fmla="*/ 9 w 230"/>
                <a:gd name="T43" fmla="*/ 149 h 186"/>
                <a:gd name="T44" fmla="*/ 21 w 230"/>
                <a:gd name="T45" fmla="*/ 169 h 186"/>
                <a:gd name="T46" fmla="*/ 36 w 230"/>
                <a:gd name="T47" fmla="*/ 186 h 186"/>
                <a:gd name="T48" fmla="*/ 42 w 230"/>
                <a:gd name="T49" fmla="*/ 186 h 186"/>
                <a:gd name="T50" fmla="*/ 27 w 230"/>
                <a:gd name="T51" fmla="*/ 171 h 186"/>
                <a:gd name="T52" fmla="*/ 13 w 230"/>
                <a:gd name="T53" fmla="*/ 149 h 186"/>
                <a:gd name="T54" fmla="*/ 5 w 230"/>
                <a:gd name="T55" fmla="*/ 126 h 186"/>
                <a:gd name="T56" fmla="*/ 4 w 230"/>
                <a:gd name="T57" fmla="*/ 101 h 186"/>
                <a:gd name="T58" fmla="*/ 9 w 230"/>
                <a:gd name="T59" fmla="*/ 69 h 186"/>
                <a:gd name="T60" fmla="*/ 23 w 230"/>
                <a:gd name="T61" fmla="*/ 38 h 186"/>
                <a:gd name="T62" fmla="*/ 17 w 230"/>
                <a:gd name="T63" fmla="*/ 42 h 18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30"/>
                <a:gd name="T97" fmla="*/ 0 h 186"/>
                <a:gd name="T98" fmla="*/ 230 w 230"/>
                <a:gd name="T99" fmla="*/ 186 h 18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30" h="186">
                  <a:moveTo>
                    <a:pt x="230" y="101"/>
                  </a:moveTo>
                  <a:lnTo>
                    <a:pt x="230" y="90"/>
                  </a:lnTo>
                  <a:lnTo>
                    <a:pt x="228" y="78"/>
                  </a:lnTo>
                  <a:lnTo>
                    <a:pt x="226" y="67"/>
                  </a:lnTo>
                  <a:lnTo>
                    <a:pt x="222" y="57"/>
                  </a:lnTo>
                  <a:lnTo>
                    <a:pt x="217" y="46"/>
                  </a:lnTo>
                  <a:lnTo>
                    <a:pt x="211" y="36"/>
                  </a:lnTo>
                  <a:lnTo>
                    <a:pt x="203" y="28"/>
                  </a:lnTo>
                  <a:lnTo>
                    <a:pt x="195" y="19"/>
                  </a:lnTo>
                  <a:lnTo>
                    <a:pt x="186" y="13"/>
                  </a:lnTo>
                  <a:lnTo>
                    <a:pt x="176" y="3"/>
                  </a:lnTo>
                  <a:lnTo>
                    <a:pt x="174" y="3"/>
                  </a:lnTo>
                  <a:lnTo>
                    <a:pt x="172" y="2"/>
                  </a:lnTo>
                  <a:lnTo>
                    <a:pt x="170" y="2"/>
                  </a:lnTo>
                  <a:lnTo>
                    <a:pt x="167" y="0"/>
                  </a:lnTo>
                  <a:lnTo>
                    <a:pt x="161" y="0"/>
                  </a:lnTo>
                  <a:lnTo>
                    <a:pt x="174" y="7"/>
                  </a:lnTo>
                  <a:lnTo>
                    <a:pt x="188" y="17"/>
                  </a:lnTo>
                  <a:lnTo>
                    <a:pt x="199" y="28"/>
                  </a:lnTo>
                  <a:lnTo>
                    <a:pt x="209" y="40"/>
                  </a:lnTo>
                  <a:lnTo>
                    <a:pt x="217" y="55"/>
                  </a:lnTo>
                  <a:lnTo>
                    <a:pt x="222" y="69"/>
                  </a:lnTo>
                  <a:lnTo>
                    <a:pt x="226" y="86"/>
                  </a:lnTo>
                  <a:lnTo>
                    <a:pt x="226" y="101"/>
                  </a:lnTo>
                  <a:lnTo>
                    <a:pt x="226" y="123"/>
                  </a:lnTo>
                  <a:lnTo>
                    <a:pt x="220" y="140"/>
                  </a:lnTo>
                  <a:lnTo>
                    <a:pt x="213" y="157"/>
                  </a:lnTo>
                  <a:lnTo>
                    <a:pt x="201" y="172"/>
                  </a:lnTo>
                  <a:lnTo>
                    <a:pt x="205" y="172"/>
                  </a:lnTo>
                  <a:lnTo>
                    <a:pt x="207" y="172"/>
                  </a:lnTo>
                  <a:lnTo>
                    <a:pt x="217" y="157"/>
                  </a:lnTo>
                  <a:lnTo>
                    <a:pt x="224" y="140"/>
                  </a:lnTo>
                  <a:lnTo>
                    <a:pt x="230" y="121"/>
                  </a:lnTo>
                  <a:lnTo>
                    <a:pt x="230" y="101"/>
                  </a:lnTo>
                  <a:close/>
                  <a:moveTo>
                    <a:pt x="17" y="42"/>
                  </a:moveTo>
                  <a:lnTo>
                    <a:pt x="9" y="55"/>
                  </a:lnTo>
                  <a:lnTo>
                    <a:pt x="4" y="71"/>
                  </a:lnTo>
                  <a:lnTo>
                    <a:pt x="2" y="86"/>
                  </a:lnTo>
                  <a:lnTo>
                    <a:pt x="0" y="101"/>
                  </a:lnTo>
                  <a:lnTo>
                    <a:pt x="0" y="115"/>
                  </a:lnTo>
                  <a:lnTo>
                    <a:pt x="2" y="126"/>
                  </a:lnTo>
                  <a:lnTo>
                    <a:pt x="5" y="138"/>
                  </a:lnTo>
                  <a:lnTo>
                    <a:pt x="9" y="149"/>
                  </a:lnTo>
                  <a:lnTo>
                    <a:pt x="15" y="159"/>
                  </a:lnTo>
                  <a:lnTo>
                    <a:pt x="21" y="169"/>
                  </a:lnTo>
                  <a:lnTo>
                    <a:pt x="28" y="178"/>
                  </a:lnTo>
                  <a:lnTo>
                    <a:pt x="36" y="186"/>
                  </a:lnTo>
                  <a:lnTo>
                    <a:pt x="40" y="186"/>
                  </a:lnTo>
                  <a:lnTo>
                    <a:pt x="42" y="186"/>
                  </a:lnTo>
                  <a:lnTo>
                    <a:pt x="34" y="178"/>
                  </a:lnTo>
                  <a:lnTo>
                    <a:pt x="27" y="171"/>
                  </a:lnTo>
                  <a:lnTo>
                    <a:pt x="19" y="159"/>
                  </a:lnTo>
                  <a:lnTo>
                    <a:pt x="13" y="149"/>
                  </a:lnTo>
                  <a:lnTo>
                    <a:pt x="9" y="138"/>
                  </a:lnTo>
                  <a:lnTo>
                    <a:pt x="5" y="126"/>
                  </a:lnTo>
                  <a:lnTo>
                    <a:pt x="4" y="115"/>
                  </a:lnTo>
                  <a:lnTo>
                    <a:pt x="4" y="101"/>
                  </a:lnTo>
                  <a:lnTo>
                    <a:pt x="5" y="84"/>
                  </a:lnTo>
                  <a:lnTo>
                    <a:pt x="9" y="69"/>
                  </a:lnTo>
                  <a:lnTo>
                    <a:pt x="15" y="53"/>
                  </a:lnTo>
                  <a:lnTo>
                    <a:pt x="23" y="38"/>
                  </a:lnTo>
                  <a:lnTo>
                    <a:pt x="19" y="40"/>
                  </a:lnTo>
                  <a:lnTo>
                    <a:pt x="17" y="42"/>
                  </a:lnTo>
                  <a:close/>
                </a:path>
              </a:pathLst>
            </a:custGeom>
            <a:solidFill>
              <a:srgbClr val="A7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47" name="Freeform 215">
              <a:extLst>
                <a:ext uri="{FF2B5EF4-FFF2-40B4-BE49-F238E27FC236}">
                  <a16:creationId xmlns:a16="http://schemas.microsoft.com/office/drawing/2014/main" id="{1C8B665D-D2FC-019B-3703-6B40AD1D8C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69" y="2484"/>
              <a:ext cx="226" cy="188"/>
            </a:xfrm>
            <a:custGeom>
              <a:avLst/>
              <a:gdLst>
                <a:gd name="T0" fmla="*/ 226 w 226"/>
                <a:gd name="T1" fmla="*/ 90 h 188"/>
                <a:gd name="T2" fmla="*/ 220 w 226"/>
                <a:gd name="T3" fmla="*/ 65 h 188"/>
                <a:gd name="T4" fmla="*/ 211 w 226"/>
                <a:gd name="T5" fmla="*/ 44 h 188"/>
                <a:gd name="T6" fmla="*/ 197 w 226"/>
                <a:gd name="T7" fmla="*/ 25 h 188"/>
                <a:gd name="T8" fmla="*/ 182 w 226"/>
                <a:gd name="T9" fmla="*/ 13 h 188"/>
                <a:gd name="T10" fmla="*/ 170 w 226"/>
                <a:gd name="T11" fmla="*/ 3 h 188"/>
                <a:gd name="T12" fmla="*/ 159 w 226"/>
                <a:gd name="T13" fmla="*/ 0 h 188"/>
                <a:gd name="T14" fmla="*/ 170 w 226"/>
                <a:gd name="T15" fmla="*/ 7 h 188"/>
                <a:gd name="T16" fmla="*/ 193 w 226"/>
                <a:gd name="T17" fmla="*/ 28 h 188"/>
                <a:gd name="T18" fmla="*/ 213 w 226"/>
                <a:gd name="T19" fmla="*/ 53 h 188"/>
                <a:gd name="T20" fmla="*/ 222 w 226"/>
                <a:gd name="T21" fmla="*/ 86 h 188"/>
                <a:gd name="T22" fmla="*/ 220 w 226"/>
                <a:gd name="T23" fmla="*/ 123 h 188"/>
                <a:gd name="T24" fmla="*/ 209 w 226"/>
                <a:gd name="T25" fmla="*/ 157 h 188"/>
                <a:gd name="T26" fmla="*/ 199 w 226"/>
                <a:gd name="T27" fmla="*/ 172 h 188"/>
                <a:gd name="T28" fmla="*/ 213 w 226"/>
                <a:gd name="T29" fmla="*/ 157 h 188"/>
                <a:gd name="T30" fmla="*/ 226 w 226"/>
                <a:gd name="T31" fmla="*/ 121 h 188"/>
                <a:gd name="T32" fmla="*/ 17 w 226"/>
                <a:gd name="T33" fmla="*/ 40 h 188"/>
                <a:gd name="T34" fmla="*/ 3 w 226"/>
                <a:gd name="T35" fmla="*/ 69 h 188"/>
                <a:gd name="T36" fmla="*/ 0 w 226"/>
                <a:gd name="T37" fmla="*/ 101 h 188"/>
                <a:gd name="T38" fmla="*/ 2 w 226"/>
                <a:gd name="T39" fmla="*/ 126 h 188"/>
                <a:gd name="T40" fmla="*/ 9 w 226"/>
                <a:gd name="T41" fmla="*/ 149 h 188"/>
                <a:gd name="T42" fmla="*/ 21 w 226"/>
                <a:gd name="T43" fmla="*/ 169 h 188"/>
                <a:gd name="T44" fmla="*/ 38 w 226"/>
                <a:gd name="T45" fmla="*/ 186 h 188"/>
                <a:gd name="T46" fmla="*/ 44 w 226"/>
                <a:gd name="T47" fmla="*/ 188 h 188"/>
                <a:gd name="T48" fmla="*/ 46 w 226"/>
                <a:gd name="T49" fmla="*/ 188 h 188"/>
                <a:gd name="T50" fmla="*/ 28 w 226"/>
                <a:gd name="T51" fmla="*/ 172 h 188"/>
                <a:gd name="T52" fmla="*/ 15 w 226"/>
                <a:gd name="T53" fmla="*/ 151 h 188"/>
                <a:gd name="T54" fmla="*/ 7 w 226"/>
                <a:gd name="T55" fmla="*/ 128 h 188"/>
                <a:gd name="T56" fmla="*/ 3 w 226"/>
                <a:gd name="T57" fmla="*/ 101 h 188"/>
                <a:gd name="T58" fmla="*/ 9 w 226"/>
                <a:gd name="T59" fmla="*/ 67 h 188"/>
                <a:gd name="T60" fmla="*/ 25 w 226"/>
                <a:gd name="T61" fmla="*/ 38 h 188"/>
                <a:gd name="T62" fmla="*/ 17 w 226"/>
                <a:gd name="T63" fmla="*/ 40 h 18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6"/>
                <a:gd name="T97" fmla="*/ 0 h 188"/>
                <a:gd name="T98" fmla="*/ 226 w 226"/>
                <a:gd name="T99" fmla="*/ 188 h 18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6" h="188">
                  <a:moveTo>
                    <a:pt x="226" y="101"/>
                  </a:moveTo>
                  <a:lnTo>
                    <a:pt x="226" y="90"/>
                  </a:lnTo>
                  <a:lnTo>
                    <a:pt x="224" y="76"/>
                  </a:lnTo>
                  <a:lnTo>
                    <a:pt x="220" y="65"/>
                  </a:lnTo>
                  <a:lnTo>
                    <a:pt x="216" y="53"/>
                  </a:lnTo>
                  <a:lnTo>
                    <a:pt x="211" y="44"/>
                  </a:lnTo>
                  <a:lnTo>
                    <a:pt x="205" y="34"/>
                  </a:lnTo>
                  <a:lnTo>
                    <a:pt x="197" y="25"/>
                  </a:lnTo>
                  <a:lnTo>
                    <a:pt x="188" y="17"/>
                  </a:lnTo>
                  <a:lnTo>
                    <a:pt x="182" y="13"/>
                  </a:lnTo>
                  <a:lnTo>
                    <a:pt x="176" y="7"/>
                  </a:lnTo>
                  <a:lnTo>
                    <a:pt x="170" y="3"/>
                  </a:lnTo>
                  <a:lnTo>
                    <a:pt x="163" y="0"/>
                  </a:lnTo>
                  <a:lnTo>
                    <a:pt x="159" y="0"/>
                  </a:lnTo>
                  <a:lnTo>
                    <a:pt x="155" y="2"/>
                  </a:lnTo>
                  <a:lnTo>
                    <a:pt x="170" y="7"/>
                  </a:lnTo>
                  <a:lnTo>
                    <a:pt x="184" y="17"/>
                  </a:lnTo>
                  <a:lnTo>
                    <a:pt x="193" y="28"/>
                  </a:lnTo>
                  <a:lnTo>
                    <a:pt x="205" y="40"/>
                  </a:lnTo>
                  <a:lnTo>
                    <a:pt x="213" y="53"/>
                  </a:lnTo>
                  <a:lnTo>
                    <a:pt x="218" y="69"/>
                  </a:lnTo>
                  <a:lnTo>
                    <a:pt x="222" y="86"/>
                  </a:lnTo>
                  <a:lnTo>
                    <a:pt x="222" y="101"/>
                  </a:lnTo>
                  <a:lnTo>
                    <a:pt x="220" y="123"/>
                  </a:lnTo>
                  <a:lnTo>
                    <a:pt x="216" y="140"/>
                  </a:lnTo>
                  <a:lnTo>
                    <a:pt x="209" y="157"/>
                  </a:lnTo>
                  <a:lnTo>
                    <a:pt x="197" y="172"/>
                  </a:lnTo>
                  <a:lnTo>
                    <a:pt x="199" y="172"/>
                  </a:lnTo>
                  <a:lnTo>
                    <a:pt x="203" y="172"/>
                  </a:lnTo>
                  <a:lnTo>
                    <a:pt x="213" y="157"/>
                  </a:lnTo>
                  <a:lnTo>
                    <a:pt x="220" y="140"/>
                  </a:lnTo>
                  <a:lnTo>
                    <a:pt x="226" y="121"/>
                  </a:lnTo>
                  <a:lnTo>
                    <a:pt x="226" y="101"/>
                  </a:lnTo>
                  <a:close/>
                  <a:moveTo>
                    <a:pt x="17" y="40"/>
                  </a:moveTo>
                  <a:lnTo>
                    <a:pt x="9" y="53"/>
                  </a:lnTo>
                  <a:lnTo>
                    <a:pt x="3" y="69"/>
                  </a:lnTo>
                  <a:lnTo>
                    <a:pt x="2" y="86"/>
                  </a:lnTo>
                  <a:lnTo>
                    <a:pt x="0" y="101"/>
                  </a:lnTo>
                  <a:lnTo>
                    <a:pt x="0" y="115"/>
                  </a:lnTo>
                  <a:lnTo>
                    <a:pt x="2" y="126"/>
                  </a:lnTo>
                  <a:lnTo>
                    <a:pt x="5" y="138"/>
                  </a:lnTo>
                  <a:lnTo>
                    <a:pt x="9" y="149"/>
                  </a:lnTo>
                  <a:lnTo>
                    <a:pt x="15" y="159"/>
                  </a:lnTo>
                  <a:lnTo>
                    <a:pt x="21" y="169"/>
                  </a:lnTo>
                  <a:lnTo>
                    <a:pt x="28" y="178"/>
                  </a:lnTo>
                  <a:lnTo>
                    <a:pt x="38" y="186"/>
                  </a:lnTo>
                  <a:lnTo>
                    <a:pt x="40" y="186"/>
                  </a:lnTo>
                  <a:lnTo>
                    <a:pt x="44" y="188"/>
                  </a:lnTo>
                  <a:lnTo>
                    <a:pt x="46" y="188"/>
                  </a:lnTo>
                  <a:lnTo>
                    <a:pt x="36" y="180"/>
                  </a:lnTo>
                  <a:lnTo>
                    <a:pt x="28" y="172"/>
                  </a:lnTo>
                  <a:lnTo>
                    <a:pt x="21" y="161"/>
                  </a:lnTo>
                  <a:lnTo>
                    <a:pt x="15" y="151"/>
                  </a:lnTo>
                  <a:lnTo>
                    <a:pt x="9" y="140"/>
                  </a:lnTo>
                  <a:lnTo>
                    <a:pt x="7" y="128"/>
                  </a:lnTo>
                  <a:lnTo>
                    <a:pt x="3" y="115"/>
                  </a:lnTo>
                  <a:lnTo>
                    <a:pt x="3" y="101"/>
                  </a:lnTo>
                  <a:lnTo>
                    <a:pt x="5" y="84"/>
                  </a:lnTo>
                  <a:lnTo>
                    <a:pt x="9" y="67"/>
                  </a:lnTo>
                  <a:lnTo>
                    <a:pt x="15" y="51"/>
                  </a:lnTo>
                  <a:lnTo>
                    <a:pt x="25" y="38"/>
                  </a:lnTo>
                  <a:lnTo>
                    <a:pt x="21" y="38"/>
                  </a:lnTo>
                  <a:lnTo>
                    <a:pt x="17" y="40"/>
                  </a:lnTo>
                  <a:close/>
                </a:path>
              </a:pathLst>
            </a:custGeom>
            <a:solidFill>
              <a:srgbClr val="A8A8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48" name="Freeform 216">
              <a:extLst>
                <a:ext uri="{FF2B5EF4-FFF2-40B4-BE49-F238E27FC236}">
                  <a16:creationId xmlns:a16="http://schemas.microsoft.com/office/drawing/2014/main" id="{17B79E47-DB50-FD8B-4052-CB1829D3D8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71" y="2484"/>
              <a:ext cx="222" cy="203"/>
            </a:xfrm>
            <a:custGeom>
              <a:avLst/>
              <a:gdLst>
                <a:gd name="T0" fmla="*/ 222 w 222"/>
                <a:gd name="T1" fmla="*/ 101 h 203"/>
                <a:gd name="T2" fmla="*/ 222 w 222"/>
                <a:gd name="T3" fmla="*/ 86 h 203"/>
                <a:gd name="T4" fmla="*/ 218 w 222"/>
                <a:gd name="T5" fmla="*/ 69 h 203"/>
                <a:gd name="T6" fmla="*/ 213 w 222"/>
                <a:gd name="T7" fmla="*/ 55 h 203"/>
                <a:gd name="T8" fmla="*/ 205 w 222"/>
                <a:gd name="T9" fmla="*/ 40 h 203"/>
                <a:gd name="T10" fmla="*/ 195 w 222"/>
                <a:gd name="T11" fmla="*/ 28 h 203"/>
                <a:gd name="T12" fmla="*/ 184 w 222"/>
                <a:gd name="T13" fmla="*/ 17 h 203"/>
                <a:gd name="T14" fmla="*/ 170 w 222"/>
                <a:gd name="T15" fmla="*/ 7 h 203"/>
                <a:gd name="T16" fmla="*/ 157 w 222"/>
                <a:gd name="T17" fmla="*/ 0 h 203"/>
                <a:gd name="T18" fmla="*/ 153 w 222"/>
                <a:gd name="T19" fmla="*/ 2 h 203"/>
                <a:gd name="T20" fmla="*/ 151 w 222"/>
                <a:gd name="T21" fmla="*/ 2 h 203"/>
                <a:gd name="T22" fmla="*/ 165 w 222"/>
                <a:gd name="T23" fmla="*/ 9 h 203"/>
                <a:gd name="T24" fmla="*/ 178 w 222"/>
                <a:gd name="T25" fmla="*/ 17 h 203"/>
                <a:gd name="T26" fmla="*/ 189 w 222"/>
                <a:gd name="T27" fmla="*/ 28 h 203"/>
                <a:gd name="T28" fmla="*/ 199 w 222"/>
                <a:gd name="T29" fmla="*/ 40 h 203"/>
                <a:gd name="T30" fmla="*/ 209 w 222"/>
                <a:gd name="T31" fmla="*/ 53 h 203"/>
                <a:gd name="T32" fmla="*/ 214 w 222"/>
                <a:gd name="T33" fmla="*/ 69 h 203"/>
                <a:gd name="T34" fmla="*/ 218 w 222"/>
                <a:gd name="T35" fmla="*/ 86 h 203"/>
                <a:gd name="T36" fmla="*/ 218 w 222"/>
                <a:gd name="T37" fmla="*/ 101 h 203"/>
                <a:gd name="T38" fmla="*/ 216 w 222"/>
                <a:gd name="T39" fmla="*/ 123 h 203"/>
                <a:gd name="T40" fmla="*/ 213 w 222"/>
                <a:gd name="T41" fmla="*/ 140 h 203"/>
                <a:gd name="T42" fmla="*/ 203 w 222"/>
                <a:gd name="T43" fmla="*/ 157 h 203"/>
                <a:gd name="T44" fmla="*/ 191 w 222"/>
                <a:gd name="T45" fmla="*/ 172 h 203"/>
                <a:gd name="T46" fmla="*/ 193 w 222"/>
                <a:gd name="T47" fmla="*/ 172 h 203"/>
                <a:gd name="T48" fmla="*/ 195 w 222"/>
                <a:gd name="T49" fmla="*/ 172 h 203"/>
                <a:gd name="T50" fmla="*/ 197 w 222"/>
                <a:gd name="T51" fmla="*/ 172 h 203"/>
                <a:gd name="T52" fmla="*/ 197 w 222"/>
                <a:gd name="T53" fmla="*/ 172 h 203"/>
                <a:gd name="T54" fmla="*/ 209 w 222"/>
                <a:gd name="T55" fmla="*/ 157 h 203"/>
                <a:gd name="T56" fmla="*/ 216 w 222"/>
                <a:gd name="T57" fmla="*/ 140 h 203"/>
                <a:gd name="T58" fmla="*/ 222 w 222"/>
                <a:gd name="T59" fmla="*/ 123 h 203"/>
                <a:gd name="T60" fmla="*/ 222 w 222"/>
                <a:gd name="T61" fmla="*/ 101 h 203"/>
                <a:gd name="T62" fmla="*/ 19 w 222"/>
                <a:gd name="T63" fmla="*/ 38 h 203"/>
                <a:gd name="T64" fmla="*/ 11 w 222"/>
                <a:gd name="T65" fmla="*/ 53 h 203"/>
                <a:gd name="T66" fmla="*/ 5 w 222"/>
                <a:gd name="T67" fmla="*/ 69 h 203"/>
                <a:gd name="T68" fmla="*/ 1 w 222"/>
                <a:gd name="T69" fmla="*/ 84 h 203"/>
                <a:gd name="T70" fmla="*/ 0 w 222"/>
                <a:gd name="T71" fmla="*/ 101 h 203"/>
                <a:gd name="T72" fmla="*/ 0 w 222"/>
                <a:gd name="T73" fmla="*/ 115 h 203"/>
                <a:gd name="T74" fmla="*/ 1 w 222"/>
                <a:gd name="T75" fmla="*/ 126 h 203"/>
                <a:gd name="T76" fmla="*/ 5 w 222"/>
                <a:gd name="T77" fmla="*/ 138 h 203"/>
                <a:gd name="T78" fmla="*/ 9 w 222"/>
                <a:gd name="T79" fmla="*/ 149 h 203"/>
                <a:gd name="T80" fmla="*/ 15 w 222"/>
                <a:gd name="T81" fmla="*/ 159 h 203"/>
                <a:gd name="T82" fmla="*/ 23 w 222"/>
                <a:gd name="T83" fmla="*/ 171 h 203"/>
                <a:gd name="T84" fmla="*/ 30 w 222"/>
                <a:gd name="T85" fmla="*/ 178 h 203"/>
                <a:gd name="T86" fmla="*/ 38 w 222"/>
                <a:gd name="T87" fmla="*/ 186 h 203"/>
                <a:gd name="T88" fmla="*/ 40 w 222"/>
                <a:gd name="T89" fmla="*/ 188 h 203"/>
                <a:gd name="T90" fmla="*/ 42 w 222"/>
                <a:gd name="T91" fmla="*/ 188 h 203"/>
                <a:gd name="T92" fmla="*/ 59 w 222"/>
                <a:gd name="T93" fmla="*/ 197 h 203"/>
                <a:gd name="T94" fmla="*/ 76 w 222"/>
                <a:gd name="T95" fmla="*/ 203 h 203"/>
                <a:gd name="T96" fmla="*/ 61 w 222"/>
                <a:gd name="T97" fmla="*/ 197 h 203"/>
                <a:gd name="T98" fmla="*/ 47 w 222"/>
                <a:gd name="T99" fmla="*/ 188 h 203"/>
                <a:gd name="T100" fmla="*/ 34 w 222"/>
                <a:gd name="T101" fmla="*/ 178 h 203"/>
                <a:gd name="T102" fmla="*/ 24 w 222"/>
                <a:gd name="T103" fmla="*/ 165 h 203"/>
                <a:gd name="T104" fmla="*/ 15 w 222"/>
                <a:gd name="T105" fmla="*/ 151 h 203"/>
                <a:gd name="T106" fmla="*/ 9 w 222"/>
                <a:gd name="T107" fmla="*/ 136 h 203"/>
                <a:gd name="T108" fmla="*/ 5 w 222"/>
                <a:gd name="T109" fmla="*/ 119 h 203"/>
                <a:gd name="T110" fmla="*/ 3 w 222"/>
                <a:gd name="T111" fmla="*/ 101 h 203"/>
                <a:gd name="T112" fmla="*/ 5 w 222"/>
                <a:gd name="T113" fmla="*/ 84 h 203"/>
                <a:gd name="T114" fmla="*/ 9 w 222"/>
                <a:gd name="T115" fmla="*/ 67 h 203"/>
                <a:gd name="T116" fmla="*/ 17 w 222"/>
                <a:gd name="T117" fmla="*/ 50 h 203"/>
                <a:gd name="T118" fmla="*/ 26 w 222"/>
                <a:gd name="T119" fmla="*/ 36 h 203"/>
                <a:gd name="T120" fmla="*/ 23 w 222"/>
                <a:gd name="T121" fmla="*/ 38 h 203"/>
                <a:gd name="T122" fmla="*/ 19 w 222"/>
                <a:gd name="T123" fmla="*/ 38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22"/>
                <a:gd name="T187" fmla="*/ 0 h 203"/>
                <a:gd name="T188" fmla="*/ 222 w 222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22" h="203">
                  <a:moveTo>
                    <a:pt x="222" y="101"/>
                  </a:moveTo>
                  <a:lnTo>
                    <a:pt x="222" y="86"/>
                  </a:lnTo>
                  <a:lnTo>
                    <a:pt x="218" y="69"/>
                  </a:lnTo>
                  <a:lnTo>
                    <a:pt x="213" y="55"/>
                  </a:lnTo>
                  <a:lnTo>
                    <a:pt x="205" y="40"/>
                  </a:lnTo>
                  <a:lnTo>
                    <a:pt x="195" y="28"/>
                  </a:lnTo>
                  <a:lnTo>
                    <a:pt x="184" y="17"/>
                  </a:lnTo>
                  <a:lnTo>
                    <a:pt x="170" y="7"/>
                  </a:lnTo>
                  <a:lnTo>
                    <a:pt x="157" y="0"/>
                  </a:lnTo>
                  <a:lnTo>
                    <a:pt x="153" y="2"/>
                  </a:lnTo>
                  <a:lnTo>
                    <a:pt x="151" y="2"/>
                  </a:lnTo>
                  <a:lnTo>
                    <a:pt x="165" y="9"/>
                  </a:lnTo>
                  <a:lnTo>
                    <a:pt x="178" y="17"/>
                  </a:lnTo>
                  <a:lnTo>
                    <a:pt x="189" y="28"/>
                  </a:lnTo>
                  <a:lnTo>
                    <a:pt x="199" y="40"/>
                  </a:lnTo>
                  <a:lnTo>
                    <a:pt x="209" y="53"/>
                  </a:lnTo>
                  <a:lnTo>
                    <a:pt x="214" y="69"/>
                  </a:lnTo>
                  <a:lnTo>
                    <a:pt x="218" y="86"/>
                  </a:lnTo>
                  <a:lnTo>
                    <a:pt x="218" y="101"/>
                  </a:lnTo>
                  <a:lnTo>
                    <a:pt x="216" y="123"/>
                  </a:lnTo>
                  <a:lnTo>
                    <a:pt x="213" y="140"/>
                  </a:lnTo>
                  <a:lnTo>
                    <a:pt x="203" y="157"/>
                  </a:lnTo>
                  <a:lnTo>
                    <a:pt x="191" y="172"/>
                  </a:lnTo>
                  <a:lnTo>
                    <a:pt x="193" y="172"/>
                  </a:lnTo>
                  <a:lnTo>
                    <a:pt x="195" y="172"/>
                  </a:lnTo>
                  <a:lnTo>
                    <a:pt x="197" y="172"/>
                  </a:lnTo>
                  <a:lnTo>
                    <a:pt x="209" y="157"/>
                  </a:lnTo>
                  <a:lnTo>
                    <a:pt x="216" y="140"/>
                  </a:lnTo>
                  <a:lnTo>
                    <a:pt x="222" y="123"/>
                  </a:lnTo>
                  <a:lnTo>
                    <a:pt x="222" y="101"/>
                  </a:lnTo>
                  <a:close/>
                  <a:moveTo>
                    <a:pt x="19" y="38"/>
                  </a:moveTo>
                  <a:lnTo>
                    <a:pt x="11" y="53"/>
                  </a:lnTo>
                  <a:lnTo>
                    <a:pt x="5" y="69"/>
                  </a:lnTo>
                  <a:lnTo>
                    <a:pt x="1" y="84"/>
                  </a:lnTo>
                  <a:lnTo>
                    <a:pt x="0" y="101"/>
                  </a:lnTo>
                  <a:lnTo>
                    <a:pt x="0" y="115"/>
                  </a:lnTo>
                  <a:lnTo>
                    <a:pt x="1" y="126"/>
                  </a:lnTo>
                  <a:lnTo>
                    <a:pt x="5" y="138"/>
                  </a:lnTo>
                  <a:lnTo>
                    <a:pt x="9" y="149"/>
                  </a:lnTo>
                  <a:lnTo>
                    <a:pt x="15" y="159"/>
                  </a:lnTo>
                  <a:lnTo>
                    <a:pt x="23" y="171"/>
                  </a:lnTo>
                  <a:lnTo>
                    <a:pt x="30" y="178"/>
                  </a:lnTo>
                  <a:lnTo>
                    <a:pt x="38" y="186"/>
                  </a:lnTo>
                  <a:lnTo>
                    <a:pt x="40" y="188"/>
                  </a:lnTo>
                  <a:lnTo>
                    <a:pt x="42" y="188"/>
                  </a:lnTo>
                  <a:lnTo>
                    <a:pt x="59" y="197"/>
                  </a:lnTo>
                  <a:lnTo>
                    <a:pt x="76" y="203"/>
                  </a:lnTo>
                  <a:lnTo>
                    <a:pt x="61" y="197"/>
                  </a:lnTo>
                  <a:lnTo>
                    <a:pt x="47" y="188"/>
                  </a:lnTo>
                  <a:lnTo>
                    <a:pt x="34" y="178"/>
                  </a:lnTo>
                  <a:lnTo>
                    <a:pt x="24" y="165"/>
                  </a:lnTo>
                  <a:lnTo>
                    <a:pt x="15" y="151"/>
                  </a:lnTo>
                  <a:lnTo>
                    <a:pt x="9" y="136"/>
                  </a:lnTo>
                  <a:lnTo>
                    <a:pt x="5" y="119"/>
                  </a:lnTo>
                  <a:lnTo>
                    <a:pt x="3" y="101"/>
                  </a:lnTo>
                  <a:lnTo>
                    <a:pt x="5" y="84"/>
                  </a:lnTo>
                  <a:lnTo>
                    <a:pt x="9" y="67"/>
                  </a:lnTo>
                  <a:lnTo>
                    <a:pt x="17" y="50"/>
                  </a:lnTo>
                  <a:lnTo>
                    <a:pt x="26" y="36"/>
                  </a:lnTo>
                  <a:lnTo>
                    <a:pt x="23" y="38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A9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49" name="Freeform 217">
              <a:extLst>
                <a:ext uri="{FF2B5EF4-FFF2-40B4-BE49-F238E27FC236}">
                  <a16:creationId xmlns:a16="http://schemas.microsoft.com/office/drawing/2014/main" id="{E7042F91-DFEF-0C4C-A482-D347023CE1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72" y="2486"/>
              <a:ext cx="219" cy="207"/>
            </a:xfrm>
            <a:custGeom>
              <a:avLst/>
              <a:gdLst>
                <a:gd name="T0" fmla="*/ 219 w 219"/>
                <a:gd name="T1" fmla="*/ 84 h 207"/>
                <a:gd name="T2" fmla="*/ 210 w 219"/>
                <a:gd name="T3" fmla="*/ 51 h 207"/>
                <a:gd name="T4" fmla="*/ 190 w 219"/>
                <a:gd name="T5" fmla="*/ 26 h 207"/>
                <a:gd name="T6" fmla="*/ 167 w 219"/>
                <a:gd name="T7" fmla="*/ 5 h 207"/>
                <a:gd name="T8" fmla="*/ 150 w 219"/>
                <a:gd name="T9" fmla="*/ 0 h 207"/>
                <a:gd name="T10" fmla="*/ 162 w 219"/>
                <a:gd name="T11" fmla="*/ 7 h 207"/>
                <a:gd name="T12" fmla="*/ 187 w 219"/>
                <a:gd name="T13" fmla="*/ 26 h 207"/>
                <a:gd name="T14" fmla="*/ 206 w 219"/>
                <a:gd name="T15" fmla="*/ 53 h 207"/>
                <a:gd name="T16" fmla="*/ 215 w 219"/>
                <a:gd name="T17" fmla="*/ 84 h 207"/>
                <a:gd name="T18" fmla="*/ 213 w 219"/>
                <a:gd name="T19" fmla="*/ 121 h 207"/>
                <a:gd name="T20" fmla="*/ 200 w 219"/>
                <a:gd name="T21" fmla="*/ 157 h 207"/>
                <a:gd name="T22" fmla="*/ 190 w 219"/>
                <a:gd name="T23" fmla="*/ 170 h 207"/>
                <a:gd name="T24" fmla="*/ 194 w 219"/>
                <a:gd name="T25" fmla="*/ 170 h 207"/>
                <a:gd name="T26" fmla="*/ 206 w 219"/>
                <a:gd name="T27" fmla="*/ 155 h 207"/>
                <a:gd name="T28" fmla="*/ 217 w 219"/>
                <a:gd name="T29" fmla="*/ 121 h 207"/>
                <a:gd name="T30" fmla="*/ 22 w 219"/>
                <a:gd name="T31" fmla="*/ 36 h 207"/>
                <a:gd name="T32" fmla="*/ 6 w 219"/>
                <a:gd name="T33" fmla="*/ 65 h 207"/>
                <a:gd name="T34" fmla="*/ 0 w 219"/>
                <a:gd name="T35" fmla="*/ 99 h 207"/>
                <a:gd name="T36" fmla="*/ 4 w 219"/>
                <a:gd name="T37" fmla="*/ 126 h 207"/>
                <a:gd name="T38" fmla="*/ 12 w 219"/>
                <a:gd name="T39" fmla="*/ 149 h 207"/>
                <a:gd name="T40" fmla="*/ 25 w 219"/>
                <a:gd name="T41" fmla="*/ 170 h 207"/>
                <a:gd name="T42" fmla="*/ 43 w 219"/>
                <a:gd name="T43" fmla="*/ 186 h 207"/>
                <a:gd name="T44" fmla="*/ 60 w 219"/>
                <a:gd name="T45" fmla="*/ 197 h 207"/>
                <a:gd name="T46" fmla="*/ 77 w 219"/>
                <a:gd name="T47" fmla="*/ 201 h 207"/>
                <a:gd name="T48" fmla="*/ 79 w 219"/>
                <a:gd name="T49" fmla="*/ 201 h 207"/>
                <a:gd name="T50" fmla="*/ 48 w 219"/>
                <a:gd name="T51" fmla="*/ 188 h 207"/>
                <a:gd name="T52" fmla="*/ 25 w 219"/>
                <a:gd name="T53" fmla="*/ 165 h 207"/>
                <a:gd name="T54" fmla="*/ 10 w 219"/>
                <a:gd name="T55" fmla="*/ 134 h 207"/>
                <a:gd name="T56" fmla="*/ 4 w 219"/>
                <a:gd name="T57" fmla="*/ 99 h 207"/>
                <a:gd name="T58" fmla="*/ 10 w 219"/>
                <a:gd name="T59" fmla="*/ 63 h 207"/>
                <a:gd name="T60" fmla="*/ 29 w 219"/>
                <a:gd name="T61" fmla="*/ 32 h 207"/>
                <a:gd name="T62" fmla="*/ 22 w 219"/>
                <a:gd name="T63" fmla="*/ 36 h 207"/>
                <a:gd name="T64" fmla="*/ 116 w 219"/>
                <a:gd name="T65" fmla="*/ 207 h 207"/>
                <a:gd name="T66" fmla="*/ 110 w 219"/>
                <a:gd name="T67" fmla="*/ 207 h 207"/>
                <a:gd name="T68" fmla="*/ 117 w 219"/>
                <a:gd name="T69" fmla="*/ 205 h 20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9"/>
                <a:gd name="T106" fmla="*/ 0 h 207"/>
                <a:gd name="T107" fmla="*/ 219 w 219"/>
                <a:gd name="T108" fmla="*/ 207 h 20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9" h="207">
                  <a:moveTo>
                    <a:pt x="219" y="99"/>
                  </a:moveTo>
                  <a:lnTo>
                    <a:pt x="219" y="84"/>
                  </a:lnTo>
                  <a:lnTo>
                    <a:pt x="215" y="67"/>
                  </a:lnTo>
                  <a:lnTo>
                    <a:pt x="210" y="51"/>
                  </a:lnTo>
                  <a:lnTo>
                    <a:pt x="202" y="38"/>
                  </a:lnTo>
                  <a:lnTo>
                    <a:pt x="190" y="26"/>
                  </a:lnTo>
                  <a:lnTo>
                    <a:pt x="181" y="15"/>
                  </a:lnTo>
                  <a:lnTo>
                    <a:pt x="167" y="5"/>
                  </a:lnTo>
                  <a:lnTo>
                    <a:pt x="152" y="0"/>
                  </a:lnTo>
                  <a:lnTo>
                    <a:pt x="150" y="0"/>
                  </a:lnTo>
                  <a:lnTo>
                    <a:pt x="146" y="1"/>
                  </a:lnTo>
                  <a:lnTo>
                    <a:pt x="162" y="7"/>
                  </a:lnTo>
                  <a:lnTo>
                    <a:pt x="175" y="17"/>
                  </a:lnTo>
                  <a:lnTo>
                    <a:pt x="187" y="26"/>
                  </a:lnTo>
                  <a:lnTo>
                    <a:pt x="196" y="38"/>
                  </a:lnTo>
                  <a:lnTo>
                    <a:pt x="206" y="53"/>
                  </a:lnTo>
                  <a:lnTo>
                    <a:pt x="212" y="67"/>
                  </a:lnTo>
                  <a:lnTo>
                    <a:pt x="215" y="84"/>
                  </a:lnTo>
                  <a:lnTo>
                    <a:pt x="215" y="99"/>
                  </a:lnTo>
                  <a:lnTo>
                    <a:pt x="213" y="121"/>
                  </a:lnTo>
                  <a:lnTo>
                    <a:pt x="210" y="140"/>
                  </a:lnTo>
                  <a:lnTo>
                    <a:pt x="200" y="157"/>
                  </a:lnTo>
                  <a:lnTo>
                    <a:pt x="188" y="172"/>
                  </a:lnTo>
                  <a:lnTo>
                    <a:pt x="190" y="170"/>
                  </a:lnTo>
                  <a:lnTo>
                    <a:pt x="194" y="170"/>
                  </a:lnTo>
                  <a:lnTo>
                    <a:pt x="206" y="155"/>
                  </a:lnTo>
                  <a:lnTo>
                    <a:pt x="213" y="138"/>
                  </a:lnTo>
                  <a:lnTo>
                    <a:pt x="217" y="121"/>
                  </a:lnTo>
                  <a:lnTo>
                    <a:pt x="219" y="99"/>
                  </a:lnTo>
                  <a:close/>
                  <a:moveTo>
                    <a:pt x="22" y="36"/>
                  </a:moveTo>
                  <a:lnTo>
                    <a:pt x="12" y="49"/>
                  </a:lnTo>
                  <a:lnTo>
                    <a:pt x="6" y="65"/>
                  </a:lnTo>
                  <a:lnTo>
                    <a:pt x="2" y="82"/>
                  </a:lnTo>
                  <a:lnTo>
                    <a:pt x="0" y="99"/>
                  </a:lnTo>
                  <a:lnTo>
                    <a:pt x="0" y="113"/>
                  </a:lnTo>
                  <a:lnTo>
                    <a:pt x="4" y="126"/>
                  </a:lnTo>
                  <a:lnTo>
                    <a:pt x="6" y="138"/>
                  </a:lnTo>
                  <a:lnTo>
                    <a:pt x="12" y="149"/>
                  </a:lnTo>
                  <a:lnTo>
                    <a:pt x="18" y="159"/>
                  </a:lnTo>
                  <a:lnTo>
                    <a:pt x="25" y="170"/>
                  </a:lnTo>
                  <a:lnTo>
                    <a:pt x="33" y="178"/>
                  </a:lnTo>
                  <a:lnTo>
                    <a:pt x="43" y="186"/>
                  </a:lnTo>
                  <a:lnTo>
                    <a:pt x="50" y="192"/>
                  </a:lnTo>
                  <a:lnTo>
                    <a:pt x="60" y="197"/>
                  </a:lnTo>
                  <a:lnTo>
                    <a:pt x="70" y="201"/>
                  </a:lnTo>
                  <a:lnTo>
                    <a:pt x="77" y="201"/>
                  </a:lnTo>
                  <a:lnTo>
                    <a:pt x="79" y="201"/>
                  </a:lnTo>
                  <a:lnTo>
                    <a:pt x="64" y="195"/>
                  </a:lnTo>
                  <a:lnTo>
                    <a:pt x="48" y="188"/>
                  </a:lnTo>
                  <a:lnTo>
                    <a:pt x="37" y="176"/>
                  </a:lnTo>
                  <a:lnTo>
                    <a:pt x="25" y="165"/>
                  </a:lnTo>
                  <a:lnTo>
                    <a:pt x="16" y="149"/>
                  </a:lnTo>
                  <a:lnTo>
                    <a:pt x="10" y="134"/>
                  </a:lnTo>
                  <a:lnTo>
                    <a:pt x="6" y="117"/>
                  </a:lnTo>
                  <a:lnTo>
                    <a:pt x="4" y="99"/>
                  </a:lnTo>
                  <a:lnTo>
                    <a:pt x="6" y="82"/>
                  </a:lnTo>
                  <a:lnTo>
                    <a:pt x="10" y="63"/>
                  </a:lnTo>
                  <a:lnTo>
                    <a:pt x="18" y="48"/>
                  </a:lnTo>
                  <a:lnTo>
                    <a:pt x="29" y="32"/>
                  </a:lnTo>
                  <a:lnTo>
                    <a:pt x="25" y="34"/>
                  </a:lnTo>
                  <a:lnTo>
                    <a:pt x="22" y="36"/>
                  </a:lnTo>
                  <a:close/>
                  <a:moveTo>
                    <a:pt x="125" y="205"/>
                  </a:moveTo>
                  <a:lnTo>
                    <a:pt x="116" y="207"/>
                  </a:lnTo>
                  <a:lnTo>
                    <a:pt x="108" y="205"/>
                  </a:lnTo>
                  <a:lnTo>
                    <a:pt x="110" y="207"/>
                  </a:lnTo>
                  <a:lnTo>
                    <a:pt x="117" y="205"/>
                  </a:lnTo>
                  <a:lnTo>
                    <a:pt x="125" y="205"/>
                  </a:lnTo>
                  <a:close/>
                </a:path>
              </a:pathLst>
            </a:custGeom>
            <a:solidFill>
              <a:srgbClr val="ABA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50" name="Freeform 218">
              <a:extLst>
                <a:ext uri="{FF2B5EF4-FFF2-40B4-BE49-F238E27FC236}">
                  <a16:creationId xmlns:a16="http://schemas.microsoft.com/office/drawing/2014/main" id="{591B4520-DDDD-70C8-7BF6-0B8F2D44A3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74" y="2486"/>
              <a:ext cx="215" cy="207"/>
            </a:xfrm>
            <a:custGeom>
              <a:avLst/>
              <a:gdLst>
                <a:gd name="T0" fmla="*/ 215 w 215"/>
                <a:gd name="T1" fmla="*/ 84 h 207"/>
                <a:gd name="T2" fmla="*/ 206 w 215"/>
                <a:gd name="T3" fmla="*/ 51 h 207"/>
                <a:gd name="T4" fmla="*/ 186 w 215"/>
                <a:gd name="T5" fmla="*/ 26 h 207"/>
                <a:gd name="T6" fmla="*/ 162 w 215"/>
                <a:gd name="T7" fmla="*/ 7 h 207"/>
                <a:gd name="T8" fmla="*/ 144 w 215"/>
                <a:gd name="T9" fmla="*/ 1 h 207"/>
                <a:gd name="T10" fmla="*/ 156 w 215"/>
                <a:gd name="T11" fmla="*/ 7 h 207"/>
                <a:gd name="T12" fmla="*/ 183 w 215"/>
                <a:gd name="T13" fmla="*/ 26 h 207"/>
                <a:gd name="T14" fmla="*/ 200 w 215"/>
                <a:gd name="T15" fmla="*/ 53 h 207"/>
                <a:gd name="T16" fmla="*/ 211 w 215"/>
                <a:gd name="T17" fmla="*/ 84 h 207"/>
                <a:gd name="T18" fmla="*/ 211 w 215"/>
                <a:gd name="T19" fmla="*/ 111 h 207"/>
                <a:gd name="T20" fmla="*/ 208 w 215"/>
                <a:gd name="T21" fmla="*/ 130 h 207"/>
                <a:gd name="T22" fmla="*/ 194 w 215"/>
                <a:gd name="T23" fmla="*/ 157 h 207"/>
                <a:gd name="T24" fmla="*/ 186 w 215"/>
                <a:gd name="T25" fmla="*/ 172 h 207"/>
                <a:gd name="T26" fmla="*/ 200 w 215"/>
                <a:gd name="T27" fmla="*/ 155 h 207"/>
                <a:gd name="T28" fmla="*/ 213 w 215"/>
                <a:gd name="T29" fmla="*/ 121 h 207"/>
                <a:gd name="T30" fmla="*/ 23 w 215"/>
                <a:gd name="T31" fmla="*/ 34 h 207"/>
                <a:gd name="T32" fmla="*/ 6 w 215"/>
                <a:gd name="T33" fmla="*/ 65 h 207"/>
                <a:gd name="T34" fmla="*/ 0 w 215"/>
                <a:gd name="T35" fmla="*/ 99 h 207"/>
                <a:gd name="T36" fmla="*/ 6 w 215"/>
                <a:gd name="T37" fmla="*/ 134 h 207"/>
                <a:gd name="T38" fmla="*/ 21 w 215"/>
                <a:gd name="T39" fmla="*/ 163 h 207"/>
                <a:gd name="T40" fmla="*/ 44 w 215"/>
                <a:gd name="T41" fmla="*/ 186 h 207"/>
                <a:gd name="T42" fmla="*/ 73 w 215"/>
                <a:gd name="T43" fmla="*/ 201 h 207"/>
                <a:gd name="T44" fmla="*/ 75 w 215"/>
                <a:gd name="T45" fmla="*/ 201 h 207"/>
                <a:gd name="T46" fmla="*/ 83 w 215"/>
                <a:gd name="T47" fmla="*/ 201 h 207"/>
                <a:gd name="T48" fmla="*/ 52 w 215"/>
                <a:gd name="T49" fmla="*/ 188 h 207"/>
                <a:gd name="T50" fmla="*/ 27 w 215"/>
                <a:gd name="T51" fmla="*/ 165 h 207"/>
                <a:gd name="T52" fmla="*/ 10 w 215"/>
                <a:gd name="T53" fmla="*/ 134 h 207"/>
                <a:gd name="T54" fmla="*/ 4 w 215"/>
                <a:gd name="T55" fmla="*/ 99 h 207"/>
                <a:gd name="T56" fmla="*/ 12 w 215"/>
                <a:gd name="T57" fmla="*/ 63 h 207"/>
                <a:gd name="T58" fmla="*/ 31 w 215"/>
                <a:gd name="T59" fmla="*/ 30 h 207"/>
                <a:gd name="T60" fmla="*/ 23 w 215"/>
                <a:gd name="T61" fmla="*/ 34 h 207"/>
                <a:gd name="T62" fmla="*/ 125 w 215"/>
                <a:gd name="T63" fmla="*/ 205 h 207"/>
                <a:gd name="T64" fmla="*/ 108 w 215"/>
                <a:gd name="T65" fmla="*/ 207 h 207"/>
                <a:gd name="T66" fmla="*/ 100 w 215"/>
                <a:gd name="T67" fmla="*/ 203 h 207"/>
                <a:gd name="T68" fmla="*/ 104 w 215"/>
                <a:gd name="T69" fmla="*/ 203 h 207"/>
                <a:gd name="T70" fmla="*/ 121 w 215"/>
                <a:gd name="T71" fmla="*/ 203 h 207"/>
                <a:gd name="T72" fmla="*/ 58 w 215"/>
                <a:gd name="T73" fmla="*/ 9 h 207"/>
                <a:gd name="T74" fmla="*/ 66 w 215"/>
                <a:gd name="T75" fmla="*/ 5 h 207"/>
                <a:gd name="T76" fmla="*/ 58 w 215"/>
                <a:gd name="T77" fmla="*/ 9 h 2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15"/>
                <a:gd name="T118" fmla="*/ 0 h 207"/>
                <a:gd name="T119" fmla="*/ 215 w 215"/>
                <a:gd name="T120" fmla="*/ 207 h 2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15" h="207">
                  <a:moveTo>
                    <a:pt x="215" y="99"/>
                  </a:moveTo>
                  <a:lnTo>
                    <a:pt x="215" y="84"/>
                  </a:lnTo>
                  <a:lnTo>
                    <a:pt x="211" y="67"/>
                  </a:lnTo>
                  <a:lnTo>
                    <a:pt x="206" y="51"/>
                  </a:lnTo>
                  <a:lnTo>
                    <a:pt x="196" y="38"/>
                  </a:lnTo>
                  <a:lnTo>
                    <a:pt x="186" y="26"/>
                  </a:lnTo>
                  <a:lnTo>
                    <a:pt x="175" y="15"/>
                  </a:lnTo>
                  <a:lnTo>
                    <a:pt x="162" y="7"/>
                  </a:lnTo>
                  <a:lnTo>
                    <a:pt x="148" y="0"/>
                  </a:lnTo>
                  <a:lnTo>
                    <a:pt x="144" y="1"/>
                  </a:lnTo>
                  <a:lnTo>
                    <a:pt x="142" y="1"/>
                  </a:lnTo>
                  <a:lnTo>
                    <a:pt x="156" y="7"/>
                  </a:lnTo>
                  <a:lnTo>
                    <a:pt x="169" y="17"/>
                  </a:lnTo>
                  <a:lnTo>
                    <a:pt x="183" y="26"/>
                  </a:lnTo>
                  <a:lnTo>
                    <a:pt x="192" y="38"/>
                  </a:lnTo>
                  <a:lnTo>
                    <a:pt x="200" y="53"/>
                  </a:lnTo>
                  <a:lnTo>
                    <a:pt x="208" y="67"/>
                  </a:lnTo>
                  <a:lnTo>
                    <a:pt x="211" y="84"/>
                  </a:lnTo>
                  <a:lnTo>
                    <a:pt x="211" y="99"/>
                  </a:lnTo>
                  <a:lnTo>
                    <a:pt x="211" y="111"/>
                  </a:lnTo>
                  <a:lnTo>
                    <a:pt x="210" y="121"/>
                  </a:lnTo>
                  <a:lnTo>
                    <a:pt x="208" y="130"/>
                  </a:lnTo>
                  <a:lnTo>
                    <a:pt x="204" y="140"/>
                  </a:lnTo>
                  <a:lnTo>
                    <a:pt x="194" y="157"/>
                  </a:lnTo>
                  <a:lnTo>
                    <a:pt x="183" y="172"/>
                  </a:lnTo>
                  <a:lnTo>
                    <a:pt x="186" y="172"/>
                  </a:lnTo>
                  <a:lnTo>
                    <a:pt x="188" y="170"/>
                  </a:lnTo>
                  <a:lnTo>
                    <a:pt x="200" y="155"/>
                  </a:lnTo>
                  <a:lnTo>
                    <a:pt x="210" y="138"/>
                  </a:lnTo>
                  <a:lnTo>
                    <a:pt x="213" y="121"/>
                  </a:lnTo>
                  <a:lnTo>
                    <a:pt x="215" y="99"/>
                  </a:lnTo>
                  <a:close/>
                  <a:moveTo>
                    <a:pt x="23" y="34"/>
                  </a:moveTo>
                  <a:lnTo>
                    <a:pt x="14" y="48"/>
                  </a:lnTo>
                  <a:lnTo>
                    <a:pt x="6" y="65"/>
                  </a:lnTo>
                  <a:lnTo>
                    <a:pt x="2" y="82"/>
                  </a:lnTo>
                  <a:lnTo>
                    <a:pt x="0" y="99"/>
                  </a:lnTo>
                  <a:lnTo>
                    <a:pt x="2" y="117"/>
                  </a:lnTo>
                  <a:lnTo>
                    <a:pt x="6" y="134"/>
                  </a:lnTo>
                  <a:lnTo>
                    <a:pt x="12" y="149"/>
                  </a:lnTo>
                  <a:lnTo>
                    <a:pt x="21" y="163"/>
                  </a:lnTo>
                  <a:lnTo>
                    <a:pt x="31" y="176"/>
                  </a:lnTo>
                  <a:lnTo>
                    <a:pt x="44" y="186"/>
                  </a:lnTo>
                  <a:lnTo>
                    <a:pt x="58" y="195"/>
                  </a:lnTo>
                  <a:lnTo>
                    <a:pt x="73" y="201"/>
                  </a:lnTo>
                  <a:lnTo>
                    <a:pt x="75" y="201"/>
                  </a:lnTo>
                  <a:lnTo>
                    <a:pt x="79" y="201"/>
                  </a:lnTo>
                  <a:lnTo>
                    <a:pt x="83" y="201"/>
                  </a:lnTo>
                  <a:lnTo>
                    <a:pt x="68" y="195"/>
                  </a:lnTo>
                  <a:lnTo>
                    <a:pt x="52" y="188"/>
                  </a:lnTo>
                  <a:lnTo>
                    <a:pt x="39" y="176"/>
                  </a:lnTo>
                  <a:lnTo>
                    <a:pt x="27" y="165"/>
                  </a:lnTo>
                  <a:lnTo>
                    <a:pt x="18" y="151"/>
                  </a:lnTo>
                  <a:lnTo>
                    <a:pt x="10" y="134"/>
                  </a:lnTo>
                  <a:lnTo>
                    <a:pt x="6" y="119"/>
                  </a:lnTo>
                  <a:lnTo>
                    <a:pt x="4" y="99"/>
                  </a:lnTo>
                  <a:lnTo>
                    <a:pt x="6" y="80"/>
                  </a:lnTo>
                  <a:lnTo>
                    <a:pt x="12" y="63"/>
                  </a:lnTo>
                  <a:lnTo>
                    <a:pt x="20" y="46"/>
                  </a:lnTo>
                  <a:lnTo>
                    <a:pt x="31" y="30"/>
                  </a:lnTo>
                  <a:lnTo>
                    <a:pt x="27" y="32"/>
                  </a:lnTo>
                  <a:lnTo>
                    <a:pt x="23" y="34"/>
                  </a:lnTo>
                  <a:close/>
                  <a:moveTo>
                    <a:pt x="133" y="201"/>
                  </a:moveTo>
                  <a:lnTo>
                    <a:pt x="125" y="205"/>
                  </a:lnTo>
                  <a:lnTo>
                    <a:pt x="117" y="207"/>
                  </a:lnTo>
                  <a:lnTo>
                    <a:pt x="108" y="207"/>
                  </a:lnTo>
                  <a:lnTo>
                    <a:pt x="100" y="205"/>
                  </a:lnTo>
                  <a:lnTo>
                    <a:pt x="100" y="203"/>
                  </a:lnTo>
                  <a:lnTo>
                    <a:pt x="98" y="203"/>
                  </a:lnTo>
                  <a:lnTo>
                    <a:pt x="104" y="203"/>
                  </a:lnTo>
                  <a:lnTo>
                    <a:pt x="108" y="205"/>
                  </a:lnTo>
                  <a:lnTo>
                    <a:pt x="121" y="203"/>
                  </a:lnTo>
                  <a:lnTo>
                    <a:pt x="133" y="201"/>
                  </a:lnTo>
                  <a:close/>
                  <a:moveTo>
                    <a:pt x="58" y="9"/>
                  </a:moveTo>
                  <a:lnTo>
                    <a:pt x="62" y="7"/>
                  </a:lnTo>
                  <a:lnTo>
                    <a:pt x="66" y="5"/>
                  </a:lnTo>
                  <a:lnTo>
                    <a:pt x="62" y="7"/>
                  </a:lnTo>
                  <a:lnTo>
                    <a:pt x="58" y="9"/>
                  </a:lnTo>
                  <a:close/>
                </a:path>
              </a:pathLst>
            </a:custGeom>
            <a:solidFill>
              <a:srgbClr val="ABA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51" name="Freeform 219">
              <a:extLst>
                <a:ext uri="{FF2B5EF4-FFF2-40B4-BE49-F238E27FC236}">
                  <a16:creationId xmlns:a16="http://schemas.microsoft.com/office/drawing/2014/main" id="{50722512-042B-E870-3376-BDED4CCC9E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76" y="2487"/>
              <a:ext cx="211" cy="206"/>
            </a:xfrm>
            <a:custGeom>
              <a:avLst/>
              <a:gdLst>
                <a:gd name="T0" fmla="*/ 211 w 211"/>
                <a:gd name="T1" fmla="*/ 83 h 206"/>
                <a:gd name="T2" fmla="*/ 202 w 211"/>
                <a:gd name="T3" fmla="*/ 52 h 206"/>
                <a:gd name="T4" fmla="*/ 183 w 211"/>
                <a:gd name="T5" fmla="*/ 25 h 206"/>
                <a:gd name="T6" fmla="*/ 158 w 211"/>
                <a:gd name="T7" fmla="*/ 6 h 206"/>
                <a:gd name="T8" fmla="*/ 140 w 211"/>
                <a:gd name="T9" fmla="*/ 0 h 206"/>
                <a:gd name="T10" fmla="*/ 152 w 211"/>
                <a:gd name="T11" fmla="*/ 8 h 206"/>
                <a:gd name="T12" fmla="*/ 177 w 211"/>
                <a:gd name="T13" fmla="*/ 25 h 206"/>
                <a:gd name="T14" fmla="*/ 196 w 211"/>
                <a:gd name="T15" fmla="*/ 52 h 206"/>
                <a:gd name="T16" fmla="*/ 208 w 211"/>
                <a:gd name="T17" fmla="*/ 83 h 206"/>
                <a:gd name="T18" fmla="*/ 208 w 211"/>
                <a:gd name="T19" fmla="*/ 110 h 206"/>
                <a:gd name="T20" fmla="*/ 204 w 211"/>
                <a:gd name="T21" fmla="*/ 131 h 206"/>
                <a:gd name="T22" fmla="*/ 196 w 211"/>
                <a:gd name="T23" fmla="*/ 148 h 206"/>
                <a:gd name="T24" fmla="*/ 183 w 211"/>
                <a:gd name="T25" fmla="*/ 166 h 206"/>
                <a:gd name="T26" fmla="*/ 181 w 211"/>
                <a:gd name="T27" fmla="*/ 171 h 206"/>
                <a:gd name="T28" fmla="*/ 196 w 211"/>
                <a:gd name="T29" fmla="*/ 156 h 206"/>
                <a:gd name="T30" fmla="*/ 209 w 211"/>
                <a:gd name="T31" fmla="*/ 120 h 206"/>
                <a:gd name="T32" fmla="*/ 25 w 211"/>
                <a:gd name="T33" fmla="*/ 31 h 206"/>
                <a:gd name="T34" fmla="*/ 6 w 211"/>
                <a:gd name="T35" fmla="*/ 62 h 206"/>
                <a:gd name="T36" fmla="*/ 0 w 211"/>
                <a:gd name="T37" fmla="*/ 98 h 206"/>
                <a:gd name="T38" fmla="*/ 6 w 211"/>
                <a:gd name="T39" fmla="*/ 133 h 206"/>
                <a:gd name="T40" fmla="*/ 21 w 211"/>
                <a:gd name="T41" fmla="*/ 164 h 206"/>
                <a:gd name="T42" fmla="*/ 44 w 211"/>
                <a:gd name="T43" fmla="*/ 187 h 206"/>
                <a:gd name="T44" fmla="*/ 75 w 211"/>
                <a:gd name="T45" fmla="*/ 200 h 206"/>
                <a:gd name="T46" fmla="*/ 98 w 211"/>
                <a:gd name="T47" fmla="*/ 204 h 206"/>
                <a:gd name="T48" fmla="*/ 104 w 211"/>
                <a:gd name="T49" fmla="*/ 204 h 206"/>
                <a:gd name="T50" fmla="*/ 106 w 211"/>
                <a:gd name="T51" fmla="*/ 206 h 206"/>
                <a:gd name="T52" fmla="*/ 121 w 211"/>
                <a:gd name="T53" fmla="*/ 204 h 206"/>
                <a:gd name="T54" fmla="*/ 138 w 211"/>
                <a:gd name="T55" fmla="*/ 196 h 206"/>
                <a:gd name="T56" fmla="*/ 106 w 211"/>
                <a:gd name="T57" fmla="*/ 200 h 206"/>
                <a:gd name="T58" fmla="*/ 85 w 211"/>
                <a:gd name="T59" fmla="*/ 198 h 206"/>
                <a:gd name="T60" fmla="*/ 66 w 211"/>
                <a:gd name="T61" fmla="*/ 192 h 206"/>
                <a:gd name="T62" fmla="*/ 35 w 211"/>
                <a:gd name="T63" fmla="*/ 171 h 206"/>
                <a:gd name="T64" fmla="*/ 12 w 211"/>
                <a:gd name="T65" fmla="*/ 139 h 206"/>
                <a:gd name="T66" fmla="*/ 6 w 211"/>
                <a:gd name="T67" fmla="*/ 120 h 206"/>
                <a:gd name="T68" fmla="*/ 4 w 211"/>
                <a:gd name="T69" fmla="*/ 98 h 206"/>
                <a:gd name="T70" fmla="*/ 6 w 211"/>
                <a:gd name="T71" fmla="*/ 79 h 206"/>
                <a:gd name="T72" fmla="*/ 12 w 211"/>
                <a:gd name="T73" fmla="*/ 60 h 206"/>
                <a:gd name="T74" fmla="*/ 33 w 211"/>
                <a:gd name="T75" fmla="*/ 27 h 206"/>
                <a:gd name="T76" fmla="*/ 25 w 211"/>
                <a:gd name="T77" fmla="*/ 31 h 206"/>
                <a:gd name="T78" fmla="*/ 56 w 211"/>
                <a:gd name="T79" fmla="*/ 8 h 206"/>
                <a:gd name="T80" fmla="*/ 66 w 211"/>
                <a:gd name="T81" fmla="*/ 4 h 206"/>
                <a:gd name="T82" fmla="*/ 62 w 211"/>
                <a:gd name="T83" fmla="*/ 8 h 2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11"/>
                <a:gd name="T127" fmla="*/ 0 h 206"/>
                <a:gd name="T128" fmla="*/ 211 w 211"/>
                <a:gd name="T129" fmla="*/ 206 h 20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11" h="206">
                  <a:moveTo>
                    <a:pt x="211" y="98"/>
                  </a:moveTo>
                  <a:lnTo>
                    <a:pt x="211" y="83"/>
                  </a:lnTo>
                  <a:lnTo>
                    <a:pt x="208" y="66"/>
                  </a:lnTo>
                  <a:lnTo>
                    <a:pt x="202" y="52"/>
                  </a:lnTo>
                  <a:lnTo>
                    <a:pt x="192" y="37"/>
                  </a:lnTo>
                  <a:lnTo>
                    <a:pt x="183" y="25"/>
                  </a:lnTo>
                  <a:lnTo>
                    <a:pt x="171" y="16"/>
                  </a:lnTo>
                  <a:lnTo>
                    <a:pt x="158" y="6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7" y="2"/>
                  </a:lnTo>
                  <a:lnTo>
                    <a:pt x="152" y="8"/>
                  </a:lnTo>
                  <a:lnTo>
                    <a:pt x="165" y="16"/>
                  </a:lnTo>
                  <a:lnTo>
                    <a:pt x="177" y="25"/>
                  </a:lnTo>
                  <a:lnTo>
                    <a:pt x="188" y="39"/>
                  </a:lnTo>
                  <a:lnTo>
                    <a:pt x="196" y="52"/>
                  </a:lnTo>
                  <a:lnTo>
                    <a:pt x="204" y="66"/>
                  </a:lnTo>
                  <a:lnTo>
                    <a:pt x="208" y="83"/>
                  </a:lnTo>
                  <a:lnTo>
                    <a:pt x="208" y="98"/>
                  </a:lnTo>
                  <a:lnTo>
                    <a:pt x="208" y="110"/>
                  </a:lnTo>
                  <a:lnTo>
                    <a:pt x="206" y="120"/>
                  </a:lnTo>
                  <a:lnTo>
                    <a:pt x="204" y="131"/>
                  </a:lnTo>
                  <a:lnTo>
                    <a:pt x="200" y="141"/>
                  </a:lnTo>
                  <a:lnTo>
                    <a:pt x="196" y="148"/>
                  </a:lnTo>
                  <a:lnTo>
                    <a:pt x="190" y="158"/>
                  </a:lnTo>
                  <a:lnTo>
                    <a:pt x="183" y="166"/>
                  </a:lnTo>
                  <a:lnTo>
                    <a:pt x="177" y="173"/>
                  </a:lnTo>
                  <a:lnTo>
                    <a:pt x="181" y="171"/>
                  </a:lnTo>
                  <a:lnTo>
                    <a:pt x="184" y="171"/>
                  </a:lnTo>
                  <a:lnTo>
                    <a:pt x="196" y="156"/>
                  </a:lnTo>
                  <a:lnTo>
                    <a:pt x="206" y="139"/>
                  </a:lnTo>
                  <a:lnTo>
                    <a:pt x="209" y="120"/>
                  </a:lnTo>
                  <a:lnTo>
                    <a:pt x="211" y="98"/>
                  </a:lnTo>
                  <a:close/>
                  <a:moveTo>
                    <a:pt x="25" y="31"/>
                  </a:moveTo>
                  <a:lnTo>
                    <a:pt x="14" y="47"/>
                  </a:lnTo>
                  <a:lnTo>
                    <a:pt x="6" y="62"/>
                  </a:lnTo>
                  <a:lnTo>
                    <a:pt x="2" y="81"/>
                  </a:lnTo>
                  <a:lnTo>
                    <a:pt x="0" y="98"/>
                  </a:lnTo>
                  <a:lnTo>
                    <a:pt x="2" y="116"/>
                  </a:lnTo>
                  <a:lnTo>
                    <a:pt x="6" y="133"/>
                  </a:lnTo>
                  <a:lnTo>
                    <a:pt x="12" y="148"/>
                  </a:lnTo>
                  <a:lnTo>
                    <a:pt x="21" y="164"/>
                  </a:lnTo>
                  <a:lnTo>
                    <a:pt x="33" y="175"/>
                  </a:lnTo>
                  <a:lnTo>
                    <a:pt x="44" y="187"/>
                  </a:lnTo>
                  <a:lnTo>
                    <a:pt x="60" y="194"/>
                  </a:lnTo>
                  <a:lnTo>
                    <a:pt x="75" y="200"/>
                  </a:lnTo>
                  <a:lnTo>
                    <a:pt x="87" y="200"/>
                  </a:lnTo>
                  <a:lnTo>
                    <a:pt x="98" y="204"/>
                  </a:lnTo>
                  <a:lnTo>
                    <a:pt x="102" y="204"/>
                  </a:lnTo>
                  <a:lnTo>
                    <a:pt x="104" y="204"/>
                  </a:lnTo>
                  <a:lnTo>
                    <a:pt x="106" y="206"/>
                  </a:lnTo>
                  <a:lnTo>
                    <a:pt x="113" y="204"/>
                  </a:lnTo>
                  <a:lnTo>
                    <a:pt x="121" y="204"/>
                  </a:lnTo>
                  <a:lnTo>
                    <a:pt x="129" y="200"/>
                  </a:lnTo>
                  <a:lnTo>
                    <a:pt x="138" y="196"/>
                  </a:lnTo>
                  <a:lnTo>
                    <a:pt x="123" y="200"/>
                  </a:lnTo>
                  <a:lnTo>
                    <a:pt x="106" y="200"/>
                  </a:lnTo>
                  <a:lnTo>
                    <a:pt x="96" y="200"/>
                  </a:lnTo>
                  <a:lnTo>
                    <a:pt x="85" y="198"/>
                  </a:lnTo>
                  <a:lnTo>
                    <a:pt x="75" y="196"/>
                  </a:lnTo>
                  <a:lnTo>
                    <a:pt x="66" y="192"/>
                  </a:lnTo>
                  <a:lnTo>
                    <a:pt x="48" y="183"/>
                  </a:lnTo>
                  <a:lnTo>
                    <a:pt x="35" y="171"/>
                  </a:lnTo>
                  <a:lnTo>
                    <a:pt x="21" y="156"/>
                  </a:lnTo>
                  <a:lnTo>
                    <a:pt x="12" y="139"/>
                  </a:lnTo>
                  <a:lnTo>
                    <a:pt x="8" y="129"/>
                  </a:lnTo>
                  <a:lnTo>
                    <a:pt x="6" y="120"/>
                  </a:lnTo>
                  <a:lnTo>
                    <a:pt x="4" y="110"/>
                  </a:lnTo>
                  <a:lnTo>
                    <a:pt x="4" y="98"/>
                  </a:lnTo>
                  <a:lnTo>
                    <a:pt x="4" y="89"/>
                  </a:lnTo>
                  <a:lnTo>
                    <a:pt x="6" y="79"/>
                  </a:lnTo>
                  <a:lnTo>
                    <a:pt x="8" y="70"/>
                  </a:lnTo>
                  <a:lnTo>
                    <a:pt x="12" y="60"/>
                  </a:lnTo>
                  <a:lnTo>
                    <a:pt x="21" y="43"/>
                  </a:lnTo>
                  <a:lnTo>
                    <a:pt x="33" y="27"/>
                  </a:lnTo>
                  <a:lnTo>
                    <a:pt x="29" y="29"/>
                  </a:lnTo>
                  <a:lnTo>
                    <a:pt x="25" y="31"/>
                  </a:lnTo>
                  <a:close/>
                  <a:moveTo>
                    <a:pt x="52" y="12"/>
                  </a:moveTo>
                  <a:lnTo>
                    <a:pt x="56" y="8"/>
                  </a:lnTo>
                  <a:lnTo>
                    <a:pt x="60" y="6"/>
                  </a:lnTo>
                  <a:lnTo>
                    <a:pt x="66" y="4"/>
                  </a:lnTo>
                  <a:lnTo>
                    <a:pt x="71" y="2"/>
                  </a:lnTo>
                  <a:lnTo>
                    <a:pt x="62" y="8"/>
                  </a:lnTo>
                  <a:lnTo>
                    <a:pt x="52" y="12"/>
                  </a:lnTo>
                  <a:close/>
                </a:path>
              </a:pathLst>
            </a:custGeom>
            <a:solidFill>
              <a:srgbClr val="AC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52" name="Freeform 220">
              <a:extLst>
                <a:ext uri="{FF2B5EF4-FFF2-40B4-BE49-F238E27FC236}">
                  <a16:creationId xmlns:a16="http://schemas.microsoft.com/office/drawing/2014/main" id="{24889EB9-DC92-EC1B-1BA4-BAE8454CB4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78" y="2487"/>
              <a:ext cx="207" cy="204"/>
            </a:xfrm>
            <a:custGeom>
              <a:avLst/>
              <a:gdLst>
                <a:gd name="T0" fmla="*/ 207 w 207"/>
                <a:gd name="T1" fmla="*/ 83 h 204"/>
                <a:gd name="T2" fmla="*/ 196 w 207"/>
                <a:gd name="T3" fmla="*/ 52 h 204"/>
                <a:gd name="T4" fmla="*/ 179 w 207"/>
                <a:gd name="T5" fmla="*/ 25 h 204"/>
                <a:gd name="T6" fmla="*/ 152 w 207"/>
                <a:gd name="T7" fmla="*/ 6 h 204"/>
                <a:gd name="T8" fmla="*/ 135 w 207"/>
                <a:gd name="T9" fmla="*/ 2 h 204"/>
                <a:gd name="T10" fmla="*/ 146 w 207"/>
                <a:gd name="T11" fmla="*/ 8 h 204"/>
                <a:gd name="T12" fmla="*/ 173 w 207"/>
                <a:gd name="T13" fmla="*/ 25 h 204"/>
                <a:gd name="T14" fmla="*/ 192 w 207"/>
                <a:gd name="T15" fmla="*/ 52 h 204"/>
                <a:gd name="T16" fmla="*/ 204 w 207"/>
                <a:gd name="T17" fmla="*/ 83 h 204"/>
                <a:gd name="T18" fmla="*/ 204 w 207"/>
                <a:gd name="T19" fmla="*/ 110 h 204"/>
                <a:gd name="T20" fmla="*/ 198 w 207"/>
                <a:gd name="T21" fmla="*/ 133 h 204"/>
                <a:gd name="T22" fmla="*/ 190 w 207"/>
                <a:gd name="T23" fmla="*/ 152 h 204"/>
                <a:gd name="T24" fmla="*/ 177 w 207"/>
                <a:gd name="T25" fmla="*/ 169 h 204"/>
                <a:gd name="T26" fmla="*/ 173 w 207"/>
                <a:gd name="T27" fmla="*/ 173 h 204"/>
                <a:gd name="T28" fmla="*/ 190 w 207"/>
                <a:gd name="T29" fmla="*/ 156 h 204"/>
                <a:gd name="T30" fmla="*/ 204 w 207"/>
                <a:gd name="T31" fmla="*/ 129 h 204"/>
                <a:gd name="T32" fmla="*/ 207 w 207"/>
                <a:gd name="T33" fmla="*/ 110 h 204"/>
                <a:gd name="T34" fmla="*/ 62 w 207"/>
                <a:gd name="T35" fmla="*/ 4 h 204"/>
                <a:gd name="T36" fmla="*/ 54 w 207"/>
                <a:gd name="T37" fmla="*/ 8 h 204"/>
                <a:gd name="T38" fmla="*/ 50 w 207"/>
                <a:gd name="T39" fmla="*/ 14 h 204"/>
                <a:gd name="T40" fmla="*/ 48 w 207"/>
                <a:gd name="T41" fmla="*/ 16 h 204"/>
                <a:gd name="T42" fmla="*/ 75 w 207"/>
                <a:gd name="T43" fmla="*/ 2 h 204"/>
                <a:gd name="T44" fmla="*/ 62 w 207"/>
                <a:gd name="T45" fmla="*/ 4 h 204"/>
                <a:gd name="T46" fmla="*/ 16 w 207"/>
                <a:gd name="T47" fmla="*/ 45 h 204"/>
                <a:gd name="T48" fmla="*/ 2 w 207"/>
                <a:gd name="T49" fmla="*/ 79 h 204"/>
                <a:gd name="T50" fmla="*/ 2 w 207"/>
                <a:gd name="T51" fmla="*/ 118 h 204"/>
                <a:gd name="T52" fmla="*/ 14 w 207"/>
                <a:gd name="T53" fmla="*/ 150 h 204"/>
                <a:gd name="T54" fmla="*/ 35 w 207"/>
                <a:gd name="T55" fmla="*/ 175 h 204"/>
                <a:gd name="T56" fmla="*/ 64 w 207"/>
                <a:gd name="T57" fmla="*/ 194 h 204"/>
                <a:gd name="T58" fmla="*/ 87 w 207"/>
                <a:gd name="T59" fmla="*/ 200 h 204"/>
                <a:gd name="T60" fmla="*/ 100 w 207"/>
                <a:gd name="T61" fmla="*/ 202 h 204"/>
                <a:gd name="T62" fmla="*/ 117 w 207"/>
                <a:gd name="T63" fmla="*/ 202 h 204"/>
                <a:gd name="T64" fmla="*/ 136 w 207"/>
                <a:gd name="T65" fmla="*/ 196 h 204"/>
                <a:gd name="T66" fmla="*/ 136 w 207"/>
                <a:gd name="T67" fmla="*/ 194 h 204"/>
                <a:gd name="T68" fmla="*/ 115 w 207"/>
                <a:gd name="T69" fmla="*/ 198 h 204"/>
                <a:gd name="T70" fmla="*/ 94 w 207"/>
                <a:gd name="T71" fmla="*/ 198 h 204"/>
                <a:gd name="T72" fmla="*/ 75 w 207"/>
                <a:gd name="T73" fmla="*/ 194 h 204"/>
                <a:gd name="T74" fmla="*/ 48 w 207"/>
                <a:gd name="T75" fmla="*/ 183 h 204"/>
                <a:gd name="T76" fmla="*/ 21 w 207"/>
                <a:gd name="T77" fmla="*/ 154 h 204"/>
                <a:gd name="T78" fmla="*/ 8 w 207"/>
                <a:gd name="T79" fmla="*/ 129 h 204"/>
                <a:gd name="T80" fmla="*/ 4 w 207"/>
                <a:gd name="T81" fmla="*/ 110 h 204"/>
                <a:gd name="T82" fmla="*/ 4 w 207"/>
                <a:gd name="T83" fmla="*/ 89 h 204"/>
                <a:gd name="T84" fmla="*/ 10 w 207"/>
                <a:gd name="T85" fmla="*/ 68 h 204"/>
                <a:gd name="T86" fmla="*/ 17 w 207"/>
                <a:gd name="T87" fmla="*/ 48 h 204"/>
                <a:gd name="T88" fmla="*/ 29 w 207"/>
                <a:gd name="T89" fmla="*/ 33 h 204"/>
                <a:gd name="T90" fmla="*/ 31 w 207"/>
                <a:gd name="T91" fmla="*/ 27 h 20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07"/>
                <a:gd name="T139" fmla="*/ 0 h 204"/>
                <a:gd name="T140" fmla="*/ 207 w 207"/>
                <a:gd name="T141" fmla="*/ 204 h 20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07" h="204">
                  <a:moveTo>
                    <a:pt x="207" y="98"/>
                  </a:moveTo>
                  <a:lnTo>
                    <a:pt x="207" y="83"/>
                  </a:lnTo>
                  <a:lnTo>
                    <a:pt x="204" y="66"/>
                  </a:lnTo>
                  <a:lnTo>
                    <a:pt x="196" y="52"/>
                  </a:lnTo>
                  <a:lnTo>
                    <a:pt x="188" y="37"/>
                  </a:lnTo>
                  <a:lnTo>
                    <a:pt x="179" y="25"/>
                  </a:lnTo>
                  <a:lnTo>
                    <a:pt x="165" y="16"/>
                  </a:lnTo>
                  <a:lnTo>
                    <a:pt x="152" y="6"/>
                  </a:lnTo>
                  <a:lnTo>
                    <a:pt x="138" y="0"/>
                  </a:lnTo>
                  <a:lnTo>
                    <a:pt x="135" y="2"/>
                  </a:lnTo>
                  <a:lnTo>
                    <a:pt x="131" y="2"/>
                  </a:lnTo>
                  <a:lnTo>
                    <a:pt x="146" y="8"/>
                  </a:lnTo>
                  <a:lnTo>
                    <a:pt x="161" y="16"/>
                  </a:lnTo>
                  <a:lnTo>
                    <a:pt x="173" y="25"/>
                  </a:lnTo>
                  <a:lnTo>
                    <a:pt x="184" y="39"/>
                  </a:lnTo>
                  <a:lnTo>
                    <a:pt x="192" y="52"/>
                  </a:lnTo>
                  <a:lnTo>
                    <a:pt x="200" y="66"/>
                  </a:lnTo>
                  <a:lnTo>
                    <a:pt x="204" y="83"/>
                  </a:lnTo>
                  <a:lnTo>
                    <a:pt x="204" y="98"/>
                  </a:lnTo>
                  <a:lnTo>
                    <a:pt x="204" y="110"/>
                  </a:lnTo>
                  <a:lnTo>
                    <a:pt x="202" y="121"/>
                  </a:lnTo>
                  <a:lnTo>
                    <a:pt x="198" y="133"/>
                  </a:lnTo>
                  <a:lnTo>
                    <a:pt x="194" y="143"/>
                  </a:lnTo>
                  <a:lnTo>
                    <a:pt x="190" y="152"/>
                  </a:lnTo>
                  <a:lnTo>
                    <a:pt x="182" y="160"/>
                  </a:lnTo>
                  <a:lnTo>
                    <a:pt x="177" y="169"/>
                  </a:lnTo>
                  <a:lnTo>
                    <a:pt x="169" y="175"/>
                  </a:lnTo>
                  <a:lnTo>
                    <a:pt x="173" y="173"/>
                  </a:lnTo>
                  <a:lnTo>
                    <a:pt x="179" y="171"/>
                  </a:lnTo>
                  <a:lnTo>
                    <a:pt x="190" y="156"/>
                  </a:lnTo>
                  <a:lnTo>
                    <a:pt x="200" y="139"/>
                  </a:lnTo>
                  <a:lnTo>
                    <a:pt x="204" y="129"/>
                  </a:lnTo>
                  <a:lnTo>
                    <a:pt x="206" y="120"/>
                  </a:lnTo>
                  <a:lnTo>
                    <a:pt x="207" y="110"/>
                  </a:lnTo>
                  <a:lnTo>
                    <a:pt x="207" y="98"/>
                  </a:lnTo>
                  <a:close/>
                  <a:moveTo>
                    <a:pt x="62" y="4"/>
                  </a:moveTo>
                  <a:lnTo>
                    <a:pt x="58" y="6"/>
                  </a:lnTo>
                  <a:lnTo>
                    <a:pt x="54" y="8"/>
                  </a:lnTo>
                  <a:lnTo>
                    <a:pt x="52" y="10"/>
                  </a:lnTo>
                  <a:lnTo>
                    <a:pt x="50" y="14"/>
                  </a:lnTo>
                  <a:lnTo>
                    <a:pt x="48" y="16"/>
                  </a:lnTo>
                  <a:lnTo>
                    <a:pt x="60" y="8"/>
                  </a:lnTo>
                  <a:lnTo>
                    <a:pt x="75" y="2"/>
                  </a:lnTo>
                  <a:lnTo>
                    <a:pt x="67" y="2"/>
                  </a:lnTo>
                  <a:lnTo>
                    <a:pt x="62" y="4"/>
                  </a:lnTo>
                  <a:close/>
                  <a:moveTo>
                    <a:pt x="27" y="29"/>
                  </a:moveTo>
                  <a:lnTo>
                    <a:pt x="16" y="45"/>
                  </a:lnTo>
                  <a:lnTo>
                    <a:pt x="8" y="62"/>
                  </a:lnTo>
                  <a:lnTo>
                    <a:pt x="2" y="79"/>
                  </a:lnTo>
                  <a:lnTo>
                    <a:pt x="0" y="98"/>
                  </a:lnTo>
                  <a:lnTo>
                    <a:pt x="2" y="118"/>
                  </a:lnTo>
                  <a:lnTo>
                    <a:pt x="6" y="133"/>
                  </a:lnTo>
                  <a:lnTo>
                    <a:pt x="14" y="150"/>
                  </a:lnTo>
                  <a:lnTo>
                    <a:pt x="23" y="164"/>
                  </a:lnTo>
                  <a:lnTo>
                    <a:pt x="35" y="175"/>
                  </a:lnTo>
                  <a:lnTo>
                    <a:pt x="48" y="187"/>
                  </a:lnTo>
                  <a:lnTo>
                    <a:pt x="64" y="194"/>
                  </a:lnTo>
                  <a:lnTo>
                    <a:pt x="79" y="200"/>
                  </a:lnTo>
                  <a:lnTo>
                    <a:pt x="87" y="200"/>
                  </a:lnTo>
                  <a:lnTo>
                    <a:pt x="94" y="202"/>
                  </a:lnTo>
                  <a:lnTo>
                    <a:pt x="100" y="202"/>
                  </a:lnTo>
                  <a:lnTo>
                    <a:pt x="104" y="204"/>
                  </a:lnTo>
                  <a:lnTo>
                    <a:pt x="117" y="202"/>
                  </a:lnTo>
                  <a:lnTo>
                    <a:pt x="129" y="200"/>
                  </a:lnTo>
                  <a:lnTo>
                    <a:pt x="136" y="196"/>
                  </a:lnTo>
                  <a:lnTo>
                    <a:pt x="146" y="191"/>
                  </a:lnTo>
                  <a:lnTo>
                    <a:pt x="136" y="194"/>
                  </a:lnTo>
                  <a:lnTo>
                    <a:pt x="125" y="196"/>
                  </a:lnTo>
                  <a:lnTo>
                    <a:pt x="115" y="198"/>
                  </a:lnTo>
                  <a:lnTo>
                    <a:pt x="104" y="198"/>
                  </a:lnTo>
                  <a:lnTo>
                    <a:pt x="94" y="198"/>
                  </a:lnTo>
                  <a:lnTo>
                    <a:pt x="85" y="196"/>
                  </a:lnTo>
                  <a:lnTo>
                    <a:pt x="75" y="194"/>
                  </a:lnTo>
                  <a:lnTo>
                    <a:pt x="65" y="191"/>
                  </a:lnTo>
                  <a:lnTo>
                    <a:pt x="48" y="183"/>
                  </a:lnTo>
                  <a:lnTo>
                    <a:pt x="33" y="169"/>
                  </a:lnTo>
                  <a:lnTo>
                    <a:pt x="21" y="154"/>
                  </a:lnTo>
                  <a:lnTo>
                    <a:pt x="12" y="139"/>
                  </a:lnTo>
                  <a:lnTo>
                    <a:pt x="8" y="129"/>
                  </a:lnTo>
                  <a:lnTo>
                    <a:pt x="6" y="120"/>
                  </a:lnTo>
                  <a:lnTo>
                    <a:pt x="4" y="110"/>
                  </a:lnTo>
                  <a:lnTo>
                    <a:pt x="4" y="98"/>
                  </a:lnTo>
                  <a:lnTo>
                    <a:pt x="4" y="89"/>
                  </a:lnTo>
                  <a:lnTo>
                    <a:pt x="6" y="77"/>
                  </a:lnTo>
                  <a:lnTo>
                    <a:pt x="10" y="68"/>
                  </a:lnTo>
                  <a:lnTo>
                    <a:pt x="14" y="58"/>
                  </a:lnTo>
                  <a:lnTo>
                    <a:pt x="17" y="48"/>
                  </a:lnTo>
                  <a:lnTo>
                    <a:pt x="23" y="41"/>
                  </a:lnTo>
                  <a:lnTo>
                    <a:pt x="29" y="33"/>
                  </a:lnTo>
                  <a:lnTo>
                    <a:pt x="37" y="25"/>
                  </a:lnTo>
                  <a:lnTo>
                    <a:pt x="31" y="27"/>
                  </a:lnTo>
                  <a:lnTo>
                    <a:pt x="27" y="29"/>
                  </a:lnTo>
                  <a:close/>
                </a:path>
              </a:pathLst>
            </a:custGeom>
            <a:solidFill>
              <a:srgbClr val="AE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53" name="Freeform 221">
              <a:extLst>
                <a:ext uri="{FF2B5EF4-FFF2-40B4-BE49-F238E27FC236}">
                  <a16:creationId xmlns:a16="http://schemas.microsoft.com/office/drawing/2014/main" id="{973E3FE4-C2E0-8995-5FEB-20608F12A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0" y="2489"/>
              <a:ext cx="204" cy="198"/>
            </a:xfrm>
            <a:custGeom>
              <a:avLst/>
              <a:gdLst>
                <a:gd name="T0" fmla="*/ 204 w 204"/>
                <a:gd name="T1" fmla="*/ 81 h 198"/>
                <a:gd name="T2" fmla="*/ 192 w 204"/>
                <a:gd name="T3" fmla="*/ 50 h 198"/>
                <a:gd name="T4" fmla="*/ 173 w 204"/>
                <a:gd name="T5" fmla="*/ 23 h 198"/>
                <a:gd name="T6" fmla="*/ 148 w 204"/>
                <a:gd name="T7" fmla="*/ 6 h 198"/>
                <a:gd name="T8" fmla="*/ 129 w 204"/>
                <a:gd name="T9" fmla="*/ 0 h 198"/>
                <a:gd name="T10" fmla="*/ 142 w 204"/>
                <a:gd name="T11" fmla="*/ 6 h 198"/>
                <a:gd name="T12" fmla="*/ 169 w 204"/>
                <a:gd name="T13" fmla="*/ 25 h 198"/>
                <a:gd name="T14" fmla="*/ 188 w 204"/>
                <a:gd name="T15" fmla="*/ 50 h 198"/>
                <a:gd name="T16" fmla="*/ 200 w 204"/>
                <a:gd name="T17" fmla="*/ 81 h 198"/>
                <a:gd name="T18" fmla="*/ 200 w 204"/>
                <a:gd name="T19" fmla="*/ 108 h 198"/>
                <a:gd name="T20" fmla="*/ 196 w 204"/>
                <a:gd name="T21" fmla="*/ 127 h 198"/>
                <a:gd name="T22" fmla="*/ 184 w 204"/>
                <a:gd name="T23" fmla="*/ 152 h 198"/>
                <a:gd name="T24" fmla="*/ 157 w 204"/>
                <a:gd name="T25" fmla="*/ 179 h 198"/>
                <a:gd name="T26" fmla="*/ 131 w 204"/>
                <a:gd name="T27" fmla="*/ 190 h 198"/>
                <a:gd name="T28" fmla="*/ 111 w 204"/>
                <a:gd name="T29" fmla="*/ 194 h 198"/>
                <a:gd name="T30" fmla="*/ 92 w 204"/>
                <a:gd name="T31" fmla="*/ 194 h 198"/>
                <a:gd name="T32" fmla="*/ 73 w 204"/>
                <a:gd name="T33" fmla="*/ 190 h 198"/>
                <a:gd name="T34" fmla="*/ 48 w 204"/>
                <a:gd name="T35" fmla="*/ 179 h 198"/>
                <a:gd name="T36" fmla="*/ 21 w 204"/>
                <a:gd name="T37" fmla="*/ 152 h 198"/>
                <a:gd name="T38" fmla="*/ 8 w 204"/>
                <a:gd name="T39" fmla="*/ 127 h 198"/>
                <a:gd name="T40" fmla="*/ 4 w 204"/>
                <a:gd name="T41" fmla="*/ 108 h 198"/>
                <a:gd name="T42" fmla="*/ 6 w 204"/>
                <a:gd name="T43" fmla="*/ 81 h 198"/>
                <a:gd name="T44" fmla="*/ 15 w 204"/>
                <a:gd name="T45" fmla="*/ 48 h 198"/>
                <a:gd name="T46" fmla="*/ 37 w 204"/>
                <a:gd name="T47" fmla="*/ 23 h 198"/>
                <a:gd name="T48" fmla="*/ 63 w 204"/>
                <a:gd name="T49" fmla="*/ 6 h 198"/>
                <a:gd name="T50" fmla="*/ 73 w 204"/>
                <a:gd name="T51" fmla="*/ 0 h 198"/>
                <a:gd name="T52" fmla="*/ 58 w 204"/>
                <a:gd name="T53" fmla="*/ 6 h 198"/>
                <a:gd name="T54" fmla="*/ 48 w 204"/>
                <a:gd name="T55" fmla="*/ 10 h 198"/>
                <a:gd name="T56" fmla="*/ 44 w 204"/>
                <a:gd name="T57" fmla="*/ 16 h 198"/>
                <a:gd name="T58" fmla="*/ 35 w 204"/>
                <a:gd name="T59" fmla="*/ 23 h 198"/>
                <a:gd name="T60" fmla="*/ 17 w 204"/>
                <a:gd name="T61" fmla="*/ 41 h 198"/>
                <a:gd name="T62" fmla="*/ 4 w 204"/>
                <a:gd name="T63" fmla="*/ 68 h 198"/>
                <a:gd name="T64" fmla="*/ 0 w 204"/>
                <a:gd name="T65" fmla="*/ 87 h 198"/>
                <a:gd name="T66" fmla="*/ 0 w 204"/>
                <a:gd name="T67" fmla="*/ 108 h 198"/>
                <a:gd name="T68" fmla="*/ 4 w 204"/>
                <a:gd name="T69" fmla="*/ 127 h 198"/>
                <a:gd name="T70" fmla="*/ 17 w 204"/>
                <a:gd name="T71" fmla="*/ 154 h 198"/>
                <a:gd name="T72" fmla="*/ 44 w 204"/>
                <a:gd name="T73" fmla="*/ 181 h 198"/>
                <a:gd name="T74" fmla="*/ 71 w 204"/>
                <a:gd name="T75" fmla="*/ 194 h 198"/>
                <a:gd name="T76" fmla="*/ 92 w 204"/>
                <a:gd name="T77" fmla="*/ 198 h 198"/>
                <a:gd name="T78" fmla="*/ 119 w 204"/>
                <a:gd name="T79" fmla="*/ 198 h 198"/>
                <a:gd name="T80" fmla="*/ 154 w 204"/>
                <a:gd name="T81" fmla="*/ 181 h 198"/>
                <a:gd name="T82" fmla="*/ 179 w 204"/>
                <a:gd name="T83" fmla="*/ 164 h 198"/>
                <a:gd name="T84" fmla="*/ 192 w 204"/>
                <a:gd name="T85" fmla="*/ 146 h 198"/>
                <a:gd name="T86" fmla="*/ 200 w 204"/>
                <a:gd name="T87" fmla="*/ 129 h 198"/>
                <a:gd name="T88" fmla="*/ 204 w 204"/>
                <a:gd name="T89" fmla="*/ 108 h 19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4"/>
                <a:gd name="T136" fmla="*/ 0 h 198"/>
                <a:gd name="T137" fmla="*/ 204 w 204"/>
                <a:gd name="T138" fmla="*/ 198 h 19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4" h="198">
                  <a:moveTo>
                    <a:pt x="204" y="96"/>
                  </a:moveTo>
                  <a:lnTo>
                    <a:pt x="204" y="81"/>
                  </a:lnTo>
                  <a:lnTo>
                    <a:pt x="200" y="64"/>
                  </a:lnTo>
                  <a:lnTo>
                    <a:pt x="192" y="50"/>
                  </a:lnTo>
                  <a:lnTo>
                    <a:pt x="184" y="37"/>
                  </a:lnTo>
                  <a:lnTo>
                    <a:pt x="173" y="23"/>
                  </a:lnTo>
                  <a:lnTo>
                    <a:pt x="161" y="14"/>
                  </a:lnTo>
                  <a:lnTo>
                    <a:pt x="148" y="6"/>
                  </a:lnTo>
                  <a:lnTo>
                    <a:pt x="133" y="0"/>
                  </a:lnTo>
                  <a:lnTo>
                    <a:pt x="129" y="0"/>
                  </a:lnTo>
                  <a:lnTo>
                    <a:pt x="127" y="2"/>
                  </a:lnTo>
                  <a:lnTo>
                    <a:pt x="142" y="6"/>
                  </a:lnTo>
                  <a:lnTo>
                    <a:pt x="156" y="14"/>
                  </a:lnTo>
                  <a:lnTo>
                    <a:pt x="169" y="25"/>
                  </a:lnTo>
                  <a:lnTo>
                    <a:pt x="179" y="37"/>
                  </a:lnTo>
                  <a:lnTo>
                    <a:pt x="188" y="50"/>
                  </a:lnTo>
                  <a:lnTo>
                    <a:pt x="194" y="64"/>
                  </a:lnTo>
                  <a:lnTo>
                    <a:pt x="200" y="81"/>
                  </a:lnTo>
                  <a:lnTo>
                    <a:pt x="200" y="96"/>
                  </a:lnTo>
                  <a:lnTo>
                    <a:pt x="200" y="108"/>
                  </a:lnTo>
                  <a:lnTo>
                    <a:pt x="198" y="118"/>
                  </a:lnTo>
                  <a:lnTo>
                    <a:pt x="196" y="127"/>
                  </a:lnTo>
                  <a:lnTo>
                    <a:pt x="192" y="135"/>
                  </a:lnTo>
                  <a:lnTo>
                    <a:pt x="184" y="152"/>
                  </a:lnTo>
                  <a:lnTo>
                    <a:pt x="171" y="167"/>
                  </a:lnTo>
                  <a:lnTo>
                    <a:pt x="157" y="179"/>
                  </a:lnTo>
                  <a:lnTo>
                    <a:pt x="140" y="187"/>
                  </a:lnTo>
                  <a:lnTo>
                    <a:pt x="131" y="190"/>
                  </a:lnTo>
                  <a:lnTo>
                    <a:pt x="123" y="192"/>
                  </a:lnTo>
                  <a:lnTo>
                    <a:pt x="111" y="194"/>
                  </a:lnTo>
                  <a:lnTo>
                    <a:pt x="102" y="194"/>
                  </a:lnTo>
                  <a:lnTo>
                    <a:pt x="92" y="194"/>
                  </a:lnTo>
                  <a:lnTo>
                    <a:pt x="83" y="192"/>
                  </a:lnTo>
                  <a:lnTo>
                    <a:pt x="73" y="190"/>
                  </a:lnTo>
                  <a:lnTo>
                    <a:pt x="63" y="187"/>
                  </a:lnTo>
                  <a:lnTo>
                    <a:pt x="48" y="179"/>
                  </a:lnTo>
                  <a:lnTo>
                    <a:pt x="33" y="167"/>
                  </a:lnTo>
                  <a:lnTo>
                    <a:pt x="21" y="152"/>
                  </a:lnTo>
                  <a:lnTo>
                    <a:pt x="12" y="135"/>
                  </a:lnTo>
                  <a:lnTo>
                    <a:pt x="8" y="127"/>
                  </a:lnTo>
                  <a:lnTo>
                    <a:pt x="6" y="118"/>
                  </a:lnTo>
                  <a:lnTo>
                    <a:pt x="4" y="108"/>
                  </a:lnTo>
                  <a:lnTo>
                    <a:pt x="4" y="96"/>
                  </a:lnTo>
                  <a:lnTo>
                    <a:pt x="6" y="81"/>
                  </a:lnTo>
                  <a:lnTo>
                    <a:pt x="10" y="64"/>
                  </a:lnTo>
                  <a:lnTo>
                    <a:pt x="15" y="48"/>
                  </a:lnTo>
                  <a:lnTo>
                    <a:pt x="25" y="35"/>
                  </a:lnTo>
                  <a:lnTo>
                    <a:pt x="37" y="23"/>
                  </a:lnTo>
                  <a:lnTo>
                    <a:pt x="48" y="14"/>
                  </a:lnTo>
                  <a:lnTo>
                    <a:pt x="63" y="6"/>
                  </a:lnTo>
                  <a:lnTo>
                    <a:pt x="79" y="2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58" y="6"/>
                  </a:lnTo>
                  <a:lnTo>
                    <a:pt x="48" y="10"/>
                  </a:lnTo>
                  <a:lnTo>
                    <a:pt x="48" y="12"/>
                  </a:lnTo>
                  <a:lnTo>
                    <a:pt x="44" y="16"/>
                  </a:lnTo>
                  <a:lnTo>
                    <a:pt x="40" y="20"/>
                  </a:lnTo>
                  <a:lnTo>
                    <a:pt x="35" y="23"/>
                  </a:lnTo>
                  <a:lnTo>
                    <a:pt x="29" y="25"/>
                  </a:lnTo>
                  <a:lnTo>
                    <a:pt x="17" y="41"/>
                  </a:lnTo>
                  <a:lnTo>
                    <a:pt x="8" y="58"/>
                  </a:lnTo>
                  <a:lnTo>
                    <a:pt x="4" y="68"/>
                  </a:lnTo>
                  <a:lnTo>
                    <a:pt x="2" y="77"/>
                  </a:lnTo>
                  <a:lnTo>
                    <a:pt x="0" y="87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2" y="118"/>
                  </a:lnTo>
                  <a:lnTo>
                    <a:pt x="4" y="127"/>
                  </a:lnTo>
                  <a:lnTo>
                    <a:pt x="8" y="137"/>
                  </a:lnTo>
                  <a:lnTo>
                    <a:pt x="17" y="154"/>
                  </a:lnTo>
                  <a:lnTo>
                    <a:pt x="31" y="169"/>
                  </a:lnTo>
                  <a:lnTo>
                    <a:pt x="44" y="181"/>
                  </a:lnTo>
                  <a:lnTo>
                    <a:pt x="62" y="190"/>
                  </a:lnTo>
                  <a:lnTo>
                    <a:pt x="71" y="194"/>
                  </a:lnTo>
                  <a:lnTo>
                    <a:pt x="81" y="196"/>
                  </a:lnTo>
                  <a:lnTo>
                    <a:pt x="92" y="198"/>
                  </a:lnTo>
                  <a:lnTo>
                    <a:pt x="102" y="198"/>
                  </a:lnTo>
                  <a:lnTo>
                    <a:pt x="119" y="198"/>
                  </a:lnTo>
                  <a:lnTo>
                    <a:pt x="134" y="194"/>
                  </a:lnTo>
                  <a:lnTo>
                    <a:pt x="154" y="181"/>
                  </a:lnTo>
                  <a:lnTo>
                    <a:pt x="173" y="171"/>
                  </a:lnTo>
                  <a:lnTo>
                    <a:pt x="179" y="164"/>
                  </a:lnTo>
                  <a:lnTo>
                    <a:pt x="186" y="156"/>
                  </a:lnTo>
                  <a:lnTo>
                    <a:pt x="192" y="146"/>
                  </a:lnTo>
                  <a:lnTo>
                    <a:pt x="196" y="139"/>
                  </a:lnTo>
                  <a:lnTo>
                    <a:pt x="200" y="129"/>
                  </a:lnTo>
                  <a:lnTo>
                    <a:pt x="202" y="118"/>
                  </a:lnTo>
                  <a:lnTo>
                    <a:pt x="204" y="108"/>
                  </a:lnTo>
                  <a:lnTo>
                    <a:pt x="204" y="96"/>
                  </a:lnTo>
                  <a:close/>
                </a:path>
              </a:pathLst>
            </a:custGeom>
            <a:solidFill>
              <a:srgbClr val="AF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54" name="Freeform 222">
              <a:extLst>
                <a:ext uri="{FF2B5EF4-FFF2-40B4-BE49-F238E27FC236}">
                  <a16:creationId xmlns:a16="http://schemas.microsoft.com/office/drawing/2014/main" id="{AC49CC19-CC86-5088-CCDB-17F4BB1C6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2" y="2489"/>
              <a:ext cx="200" cy="196"/>
            </a:xfrm>
            <a:custGeom>
              <a:avLst/>
              <a:gdLst>
                <a:gd name="T0" fmla="*/ 200 w 200"/>
                <a:gd name="T1" fmla="*/ 81 h 196"/>
                <a:gd name="T2" fmla="*/ 188 w 200"/>
                <a:gd name="T3" fmla="*/ 50 h 196"/>
                <a:gd name="T4" fmla="*/ 169 w 200"/>
                <a:gd name="T5" fmla="*/ 23 h 196"/>
                <a:gd name="T6" fmla="*/ 142 w 200"/>
                <a:gd name="T7" fmla="*/ 6 h 196"/>
                <a:gd name="T8" fmla="*/ 125 w 200"/>
                <a:gd name="T9" fmla="*/ 2 h 196"/>
                <a:gd name="T10" fmla="*/ 136 w 200"/>
                <a:gd name="T11" fmla="*/ 8 h 196"/>
                <a:gd name="T12" fmla="*/ 163 w 200"/>
                <a:gd name="T13" fmla="*/ 25 h 196"/>
                <a:gd name="T14" fmla="*/ 184 w 200"/>
                <a:gd name="T15" fmla="*/ 50 h 196"/>
                <a:gd name="T16" fmla="*/ 196 w 200"/>
                <a:gd name="T17" fmla="*/ 81 h 196"/>
                <a:gd name="T18" fmla="*/ 196 w 200"/>
                <a:gd name="T19" fmla="*/ 106 h 196"/>
                <a:gd name="T20" fmla="*/ 192 w 200"/>
                <a:gd name="T21" fmla="*/ 125 h 196"/>
                <a:gd name="T22" fmla="*/ 180 w 200"/>
                <a:gd name="T23" fmla="*/ 150 h 196"/>
                <a:gd name="T24" fmla="*/ 154 w 200"/>
                <a:gd name="T25" fmla="*/ 177 h 196"/>
                <a:gd name="T26" fmla="*/ 129 w 200"/>
                <a:gd name="T27" fmla="*/ 189 h 196"/>
                <a:gd name="T28" fmla="*/ 109 w 200"/>
                <a:gd name="T29" fmla="*/ 192 h 196"/>
                <a:gd name="T30" fmla="*/ 90 w 200"/>
                <a:gd name="T31" fmla="*/ 192 h 196"/>
                <a:gd name="T32" fmla="*/ 71 w 200"/>
                <a:gd name="T33" fmla="*/ 189 h 196"/>
                <a:gd name="T34" fmla="*/ 46 w 200"/>
                <a:gd name="T35" fmla="*/ 177 h 196"/>
                <a:gd name="T36" fmla="*/ 21 w 200"/>
                <a:gd name="T37" fmla="*/ 150 h 196"/>
                <a:gd name="T38" fmla="*/ 8 w 200"/>
                <a:gd name="T39" fmla="*/ 125 h 196"/>
                <a:gd name="T40" fmla="*/ 4 w 200"/>
                <a:gd name="T41" fmla="*/ 106 h 196"/>
                <a:gd name="T42" fmla="*/ 6 w 200"/>
                <a:gd name="T43" fmla="*/ 79 h 196"/>
                <a:gd name="T44" fmla="*/ 17 w 200"/>
                <a:gd name="T45" fmla="*/ 48 h 196"/>
                <a:gd name="T46" fmla="*/ 38 w 200"/>
                <a:gd name="T47" fmla="*/ 23 h 196"/>
                <a:gd name="T48" fmla="*/ 67 w 200"/>
                <a:gd name="T49" fmla="*/ 6 h 196"/>
                <a:gd name="T50" fmla="*/ 77 w 200"/>
                <a:gd name="T51" fmla="*/ 2 h 196"/>
                <a:gd name="T52" fmla="*/ 56 w 200"/>
                <a:gd name="T53" fmla="*/ 6 h 196"/>
                <a:gd name="T54" fmla="*/ 38 w 200"/>
                <a:gd name="T55" fmla="*/ 20 h 196"/>
                <a:gd name="T56" fmla="*/ 25 w 200"/>
                <a:gd name="T57" fmla="*/ 31 h 196"/>
                <a:gd name="T58" fmla="*/ 13 w 200"/>
                <a:gd name="T59" fmla="*/ 46 h 196"/>
                <a:gd name="T60" fmla="*/ 6 w 200"/>
                <a:gd name="T61" fmla="*/ 66 h 196"/>
                <a:gd name="T62" fmla="*/ 0 w 200"/>
                <a:gd name="T63" fmla="*/ 87 h 196"/>
                <a:gd name="T64" fmla="*/ 0 w 200"/>
                <a:gd name="T65" fmla="*/ 108 h 196"/>
                <a:gd name="T66" fmla="*/ 4 w 200"/>
                <a:gd name="T67" fmla="*/ 127 h 196"/>
                <a:gd name="T68" fmla="*/ 17 w 200"/>
                <a:gd name="T69" fmla="*/ 152 h 196"/>
                <a:gd name="T70" fmla="*/ 44 w 200"/>
                <a:gd name="T71" fmla="*/ 181 h 196"/>
                <a:gd name="T72" fmla="*/ 71 w 200"/>
                <a:gd name="T73" fmla="*/ 192 h 196"/>
                <a:gd name="T74" fmla="*/ 90 w 200"/>
                <a:gd name="T75" fmla="*/ 196 h 196"/>
                <a:gd name="T76" fmla="*/ 111 w 200"/>
                <a:gd name="T77" fmla="*/ 196 h 196"/>
                <a:gd name="T78" fmla="*/ 132 w 200"/>
                <a:gd name="T79" fmla="*/ 192 h 196"/>
                <a:gd name="T80" fmla="*/ 154 w 200"/>
                <a:gd name="T81" fmla="*/ 181 h 196"/>
                <a:gd name="T82" fmla="*/ 173 w 200"/>
                <a:gd name="T83" fmla="*/ 167 h 196"/>
                <a:gd name="T84" fmla="*/ 186 w 200"/>
                <a:gd name="T85" fmla="*/ 150 h 196"/>
                <a:gd name="T86" fmla="*/ 194 w 200"/>
                <a:gd name="T87" fmla="*/ 131 h 196"/>
                <a:gd name="T88" fmla="*/ 200 w 200"/>
                <a:gd name="T89" fmla="*/ 108 h 19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0"/>
                <a:gd name="T136" fmla="*/ 0 h 196"/>
                <a:gd name="T137" fmla="*/ 200 w 200"/>
                <a:gd name="T138" fmla="*/ 196 h 19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0" h="196">
                  <a:moveTo>
                    <a:pt x="200" y="96"/>
                  </a:moveTo>
                  <a:lnTo>
                    <a:pt x="200" y="81"/>
                  </a:lnTo>
                  <a:lnTo>
                    <a:pt x="196" y="64"/>
                  </a:lnTo>
                  <a:lnTo>
                    <a:pt x="188" y="50"/>
                  </a:lnTo>
                  <a:lnTo>
                    <a:pt x="180" y="37"/>
                  </a:lnTo>
                  <a:lnTo>
                    <a:pt x="169" y="23"/>
                  </a:lnTo>
                  <a:lnTo>
                    <a:pt x="157" y="14"/>
                  </a:lnTo>
                  <a:lnTo>
                    <a:pt x="142" y="6"/>
                  </a:lnTo>
                  <a:lnTo>
                    <a:pt x="127" y="0"/>
                  </a:lnTo>
                  <a:lnTo>
                    <a:pt x="125" y="2"/>
                  </a:lnTo>
                  <a:lnTo>
                    <a:pt x="121" y="2"/>
                  </a:lnTo>
                  <a:lnTo>
                    <a:pt x="136" y="8"/>
                  </a:lnTo>
                  <a:lnTo>
                    <a:pt x="152" y="16"/>
                  </a:lnTo>
                  <a:lnTo>
                    <a:pt x="163" y="25"/>
                  </a:lnTo>
                  <a:lnTo>
                    <a:pt x="175" y="37"/>
                  </a:lnTo>
                  <a:lnTo>
                    <a:pt x="184" y="50"/>
                  </a:lnTo>
                  <a:lnTo>
                    <a:pt x="190" y="64"/>
                  </a:lnTo>
                  <a:lnTo>
                    <a:pt x="196" y="81"/>
                  </a:lnTo>
                  <a:lnTo>
                    <a:pt x="196" y="96"/>
                  </a:lnTo>
                  <a:lnTo>
                    <a:pt x="196" y="106"/>
                  </a:lnTo>
                  <a:lnTo>
                    <a:pt x="194" y="116"/>
                  </a:lnTo>
                  <a:lnTo>
                    <a:pt x="192" y="125"/>
                  </a:lnTo>
                  <a:lnTo>
                    <a:pt x="188" y="135"/>
                  </a:lnTo>
                  <a:lnTo>
                    <a:pt x="180" y="150"/>
                  </a:lnTo>
                  <a:lnTo>
                    <a:pt x="169" y="166"/>
                  </a:lnTo>
                  <a:lnTo>
                    <a:pt x="154" y="177"/>
                  </a:lnTo>
                  <a:lnTo>
                    <a:pt x="138" y="187"/>
                  </a:lnTo>
                  <a:lnTo>
                    <a:pt x="129" y="189"/>
                  </a:lnTo>
                  <a:lnTo>
                    <a:pt x="119" y="190"/>
                  </a:lnTo>
                  <a:lnTo>
                    <a:pt x="109" y="192"/>
                  </a:lnTo>
                  <a:lnTo>
                    <a:pt x="100" y="192"/>
                  </a:lnTo>
                  <a:lnTo>
                    <a:pt x="90" y="192"/>
                  </a:lnTo>
                  <a:lnTo>
                    <a:pt x="81" y="190"/>
                  </a:lnTo>
                  <a:lnTo>
                    <a:pt x="71" y="189"/>
                  </a:lnTo>
                  <a:lnTo>
                    <a:pt x="63" y="187"/>
                  </a:lnTo>
                  <a:lnTo>
                    <a:pt x="46" y="177"/>
                  </a:lnTo>
                  <a:lnTo>
                    <a:pt x="33" y="166"/>
                  </a:lnTo>
                  <a:lnTo>
                    <a:pt x="21" y="150"/>
                  </a:lnTo>
                  <a:lnTo>
                    <a:pt x="12" y="135"/>
                  </a:lnTo>
                  <a:lnTo>
                    <a:pt x="8" y="125"/>
                  </a:lnTo>
                  <a:lnTo>
                    <a:pt x="6" y="116"/>
                  </a:lnTo>
                  <a:lnTo>
                    <a:pt x="4" y="106"/>
                  </a:lnTo>
                  <a:lnTo>
                    <a:pt x="4" y="96"/>
                  </a:lnTo>
                  <a:lnTo>
                    <a:pt x="6" y="79"/>
                  </a:lnTo>
                  <a:lnTo>
                    <a:pt x="10" y="64"/>
                  </a:lnTo>
                  <a:lnTo>
                    <a:pt x="17" y="48"/>
                  </a:lnTo>
                  <a:lnTo>
                    <a:pt x="27" y="35"/>
                  </a:lnTo>
                  <a:lnTo>
                    <a:pt x="38" y="23"/>
                  </a:lnTo>
                  <a:lnTo>
                    <a:pt x="52" y="14"/>
                  </a:lnTo>
                  <a:lnTo>
                    <a:pt x="67" y="6"/>
                  </a:lnTo>
                  <a:lnTo>
                    <a:pt x="83" y="2"/>
                  </a:lnTo>
                  <a:lnTo>
                    <a:pt x="77" y="2"/>
                  </a:lnTo>
                  <a:lnTo>
                    <a:pt x="71" y="0"/>
                  </a:lnTo>
                  <a:lnTo>
                    <a:pt x="56" y="6"/>
                  </a:lnTo>
                  <a:lnTo>
                    <a:pt x="44" y="14"/>
                  </a:lnTo>
                  <a:lnTo>
                    <a:pt x="38" y="20"/>
                  </a:lnTo>
                  <a:lnTo>
                    <a:pt x="33" y="23"/>
                  </a:lnTo>
                  <a:lnTo>
                    <a:pt x="25" y="31"/>
                  </a:lnTo>
                  <a:lnTo>
                    <a:pt x="19" y="39"/>
                  </a:lnTo>
                  <a:lnTo>
                    <a:pt x="13" y="46"/>
                  </a:lnTo>
                  <a:lnTo>
                    <a:pt x="10" y="56"/>
                  </a:lnTo>
                  <a:lnTo>
                    <a:pt x="6" y="66"/>
                  </a:lnTo>
                  <a:lnTo>
                    <a:pt x="2" y="75"/>
                  </a:lnTo>
                  <a:lnTo>
                    <a:pt x="0" y="87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2" y="118"/>
                  </a:lnTo>
                  <a:lnTo>
                    <a:pt x="4" y="127"/>
                  </a:lnTo>
                  <a:lnTo>
                    <a:pt x="8" y="137"/>
                  </a:lnTo>
                  <a:lnTo>
                    <a:pt x="17" y="152"/>
                  </a:lnTo>
                  <a:lnTo>
                    <a:pt x="29" y="167"/>
                  </a:lnTo>
                  <a:lnTo>
                    <a:pt x="44" y="181"/>
                  </a:lnTo>
                  <a:lnTo>
                    <a:pt x="61" y="189"/>
                  </a:lnTo>
                  <a:lnTo>
                    <a:pt x="71" y="192"/>
                  </a:lnTo>
                  <a:lnTo>
                    <a:pt x="81" y="194"/>
                  </a:lnTo>
                  <a:lnTo>
                    <a:pt x="90" y="196"/>
                  </a:lnTo>
                  <a:lnTo>
                    <a:pt x="100" y="196"/>
                  </a:lnTo>
                  <a:lnTo>
                    <a:pt x="111" y="196"/>
                  </a:lnTo>
                  <a:lnTo>
                    <a:pt x="121" y="194"/>
                  </a:lnTo>
                  <a:lnTo>
                    <a:pt x="132" y="192"/>
                  </a:lnTo>
                  <a:lnTo>
                    <a:pt x="142" y="189"/>
                  </a:lnTo>
                  <a:lnTo>
                    <a:pt x="154" y="181"/>
                  </a:lnTo>
                  <a:lnTo>
                    <a:pt x="165" y="173"/>
                  </a:lnTo>
                  <a:lnTo>
                    <a:pt x="173" y="167"/>
                  </a:lnTo>
                  <a:lnTo>
                    <a:pt x="178" y="158"/>
                  </a:lnTo>
                  <a:lnTo>
                    <a:pt x="186" y="150"/>
                  </a:lnTo>
                  <a:lnTo>
                    <a:pt x="190" y="141"/>
                  </a:lnTo>
                  <a:lnTo>
                    <a:pt x="194" y="131"/>
                  </a:lnTo>
                  <a:lnTo>
                    <a:pt x="198" y="119"/>
                  </a:lnTo>
                  <a:lnTo>
                    <a:pt x="200" y="108"/>
                  </a:lnTo>
                  <a:lnTo>
                    <a:pt x="200" y="96"/>
                  </a:lnTo>
                  <a:close/>
                </a:path>
              </a:pathLst>
            </a:custGeom>
            <a:solidFill>
              <a:srgbClr val="B0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55" name="Freeform 223">
              <a:extLst>
                <a:ext uri="{FF2B5EF4-FFF2-40B4-BE49-F238E27FC236}">
                  <a16:creationId xmlns:a16="http://schemas.microsoft.com/office/drawing/2014/main" id="{62D144BB-04E3-5A06-7252-65FA0C90E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" y="2491"/>
              <a:ext cx="196" cy="192"/>
            </a:xfrm>
            <a:custGeom>
              <a:avLst/>
              <a:gdLst>
                <a:gd name="T0" fmla="*/ 196 w 196"/>
                <a:gd name="T1" fmla="*/ 79 h 192"/>
                <a:gd name="T2" fmla="*/ 184 w 196"/>
                <a:gd name="T3" fmla="*/ 48 h 192"/>
                <a:gd name="T4" fmla="*/ 165 w 196"/>
                <a:gd name="T5" fmla="*/ 23 h 192"/>
                <a:gd name="T6" fmla="*/ 138 w 196"/>
                <a:gd name="T7" fmla="*/ 4 h 192"/>
                <a:gd name="T8" fmla="*/ 119 w 196"/>
                <a:gd name="T9" fmla="*/ 0 h 192"/>
                <a:gd name="T10" fmla="*/ 130 w 196"/>
                <a:gd name="T11" fmla="*/ 6 h 192"/>
                <a:gd name="T12" fmla="*/ 159 w 196"/>
                <a:gd name="T13" fmla="*/ 23 h 192"/>
                <a:gd name="T14" fmla="*/ 180 w 196"/>
                <a:gd name="T15" fmla="*/ 46 h 192"/>
                <a:gd name="T16" fmla="*/ 192 w 196"/>
                <a:gd name="T17" fmla="*/ 77 h 192"/>
                <a:gd name="T18" fmla="*/ 190 w 196"/>
                <a:gd name="T19" fmla="*/ 114 h 192"/>
                <a:gd name="T20" fmla="*/ 176 w 196"/>
                <a:gd name="T21" fmla="*/ 148 h 192"/>
                <a:gd name="T22" fmla="*/ 152 w 196"/>
                <a:gd name="T23" fmla="*/ 173 h 192"/>
                <a:gd name="T24" fmla="*/ 117 w 196"/>
                <a:gd name="T25" fmla="*/ 187 h 192"/>
                <a:gd name="T26" fmla="*/ 79 w 196"/>
                <a:gd name="T27" fmla="*/ 187 h 192"/>
                <a:gd name="T28" fmla="*/ 46 w 196"/>
                <a:gd name="T29" fmla="*/ 173 h 192"/>
                <a:gd name="T30" fmla="*/ 19 w 196"/>
                <a:gd name="T31" fmla="*/ 148 h 192"/>
                <a:gd name="T32" fmla="*/ 6 w 196"/>
                <a:gd name="T33" fmla="*/ 114 h 192"/>
                <a:gd name="T34" fmla="*/ 6 w 196"/>
                <a:gd name="T35" fmla="*/ 77 h 192"/>
                <a:gd name="T36" fmla="*/ 17 w 196"/>
                <a:gd name="T37" fmla="*/ 44 h 192"/>
                <a:gd name="T38" fmla="*/ 40 w 196"/>
                <a:gd name="T39" fmla="*/ 19 h 192"/>
                <a:gd name="T40" fmla="*/ 71 w 196"/>
                <a:gd name="T41" fmla="*/ 4 h 192"/>
                <a:gd name="T42" fmla="*/ 82 w 196"/>
                <a:gd name="T43" fmla="*/ 0 h 192"/>
                <a:gd name="T44" fmla="*/ 59 w 196"/>
                <a:gd name="T45" fmla="*/ 4 h 192"/>
                <a:gd name="T46" fmla="*/ 33 w 196"/>
                <a:gd name="T47" fmla="*/ 21 h 192"/>
                <a:gd name="T48" fmla="*/ 11 w 196"/>
                <a:gd name="T49" fmla="*/ 46 h 192"/>
                <a:gd name="T50" fmla="*/ 2 w 196"/>
                <a:gd name="T51" fmla="*/ 79 h 192"/>
                <a:gd name="T52" fmla="*/ 0 w 196"/>
                <a:gd name="T53" fmla="*/ 106 h 192"/>
                <a:gd name="T54" fmla="*/ 4 w 196"/>
                <a:gd name="T55" fmla="*/ 125 h 192"/>
                <a:gd name="T56" fmla="*/ 17 w 196"/>
                <a:gd name="T57" fmla="*/ 150 h 192"/>
                <a:gd name="T58" fmla="*/ 44 w 196"/>
                <a:gd name="T59" fmla="*/ 177 h 192"/>
                <a:gd name="T60" fmla="*/ 69 w 196"/>
                <a:gd name="T61" fmla="*/ 188 h 192"/>
                <a:gd name="T62" fmla="*/ 88 w 196"/>
                <a:gd name="T63" fmla="*/ 192 h 192"/>
                <a:gd name="T64" fmla="*/ 107 w 196"/>
                <a:gd name="T65" fmla="*/ 192 h 192"/>
                <a:gd name="T66" fmla="*/ 127 w 196"/>
                <a:gd name="T67" fmla="*/ 188 h 192"/>
                <a:gd name="T68" fmla="*/ 153 w 196"/>
                <a:gd name="T69" fmla="*/ 177 h 192"/>
                <a:gd name="T70" fmla="*/ 180 w 196"/>
                <a:gd name="T71" fmla="*/ 150 h 192"/>
                <a:gd name="T72" fmla="*/ 192 w 196"/>
                <a:gd name="T73" fmla="*/ 125 h 192"/>
                <a:gd name="T74" fmla="*/ 196 w 196"/>
                <a:gd name="T75" fmla="*/ 106 h 19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6"/>
                <a:gd name="T115" fmla="*/ 0 h 192"/>
                <a:gd name="T116" fmla="*/ 196 w 196"/>
                <a:gd name="T117" fmla="*/ 192 h 19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6" h="192">
                  <a:moveTo>
                    <a:pt x="196" y="94"/>
                  </a:moveTo>
                  <a:lnTo>
                    <a:pt x="196" y="79"/>
                  </a:lnTo>
                  <a:lnTo>
                    <a:pt x="190" y="62"/>
                  </a:lnTo>
                  <a:lnTo>
                    <a:pt x="184" y="48"/>
                  </a:lnTo>
                  <a:lnTo>
                    <a:pt x="175" y="35"/>
                  </a:lnTo>
                  <a:lnTo>
                    <a:pt x="165" y="23"/>
                  </a:lnTo>
                  <a:lnTo>
                    <a:pt x="152" y="12"/>
                  </a:lnTo>
                  <a:lnTo>
                    <a:pt x="138" y="4"/>
                  </a:lnTo>
                  <a:lnTo>
                    <a:pt x="123" y="0"/>
                  </a:lnTo>
                  <a:lnTo>
                    <a:pt x="119" y="0"/>
                  </a:lnTo>
                  <a:lnTo>
                    <a:pt x="113" y="2"/>
                  </a:lnTo>
                  <a:lnTo>
                    <a:pt x="130" y="6"/>
                  </a:lnTo>
                  <a:lnTo>
                    <a:pt x="146" y="14"/>
                  </a:lnTo>
                  <a:lnTo>
                    <a:pt x="159" y="23"/>
                  </a:lnTo>
                  <a:lnTo>
                    <a:pt x="171" y="33"/>
                  </a:lnTo>
                  <a:lnTo>
                    <a:pt x="180" y="46"/>
                  </a:lnTo>
                  <a:lnTo>
                    <a:pt x="186" y="62"/>
                  </a:lnTo>
                  <a:lnTo>
                    <a:pt x="192" y="77"/>
                  </a:lnTo>
                  <a:lnTo>
                    <a:pt x="192" y="94"/>
                  </a:lnTo>
                  <a:lnTo>
                    <a:pt x="190" y="114"/>
                  </a:lnTo>
                  <a:lnTo>
                    <a:pt x="186" y="131"/>
                  </a:lnTo>
                  <a:lnTo>
                    <a:pt x="176" y="148"/>
                  </a:lnTo>
                  <a:lnTo>
                    <a:pt x="165" y="162"/>
                  </a:lnTo>
                  <a:lnTo>
                    <a:pt x="152" y="173"/>
                  </a:lnTo>
                  <a:lnTo>
                    <a:pt x="134" y="183"/>
                  </a:lnTo>
                  <a:lnTo>
                    <a:pt x="117" y="187"/>
                  </a:lnTo>
                  <a:lnTo>
                    <a:pt x="98" y="188"/>
                  </a:lnTo>
                  <a:lnTo>
                    <a:pt x="79" y="187"/>
                  </a:lnTo>
                  <a:lnTo>
                    <a:pt x="61" y="183"/>
                  </a:lnTo>
                  <a:lnTo>
                    <a:pt x="46" y="173"/>
                  </a:lnTo>
                  <a:lnTo>
                    <a:pt x="31" y="162"/>
                  </a:lnTo>
                  <a:lnTo>
                    <a:pt x="19" y="148"/>
                  </a:lnTo>
                  <a:lnTo>
                    <a:pt x="11" y="131"/>
                  </a:lnTo>
                  <a:lnTo>
                    <a:pt x="6" y="114"/>
                  </a:lnTo>
                  <a:lnTo>
                    <a:pt x="4" y="94"/>
                  </a:lnTo>
                  <a:lnTo>
                    <a:pt x="6" y="77"/>
                  </a:lnTo>
                  <a:lnTo>
                    <a:pt x="10" y="60"/>
                  </a:lnTo>
                  <a:lnTo>
                    <a:pt x="17" y="44"/>
                  </a:lnTo>
                  <a:lnTo>
                    <a:pt x="29" y="31"/>
                  </a:lnTo>
                  <a:lnTo>
                    <a:pt x="40" y="19"/>
                  </a:lnTo>
                  <a:lnTo>
                    <a:pt x="56" y="10"/>
                  </a:lnTo>
                  <a:lnTo>
                    <a:pt x="71" y="4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5" y="0"/>
                  </a:lnTo>
                  <a:lnTo>
                    <a:pt x="59" y="4"/>
                  </a:lnTo>
                  <a:lnTo>
                    <a:pt x="44" y="12"/>
                  </a:lnTo>
                  <a:lnTo>
                    <a:pt x="33" y="21"/>
                  </a:lnTo>
                  <a:lnTo>
                    <a:pt x="21" y="33"/>
                  </a:lnTo>
                  <a:lnTo>
                    <a:pt x="11" y="46"/>
                  </a:lnTo>
                  <a:lnTo>
                    <a:pt x="6" y="62"/>
                  </a:lnTo>
                  <a:lnTo>
                    <a:pt x="2" y="79"/>
                  </a:lnTo>
                  <a:lnTo>
                    <a:pt x="0" y="94"/>
                  </a:lnTo>
                  <a:lnTo>
                    <a:pt x="0" y="106"/>
                  </a:lnTo>
                  <a:lnTo>
                    <a:pt x="2" y="116"/>
                  </a:lnTo>
                  <a:lnTo>
                    <a:pt x="4" y="125"/>
                  </a:lnTo>
                  <a:lnTo>
                    <a:pt x="8" y="133"/>
                  </a:lnTo>
                  <a:lnTo>
                    <a:pt x="17" y="150"/>
                  </a:lnTo>
                  <a:lnTo>
                    <a:pt x="29" y="165"/>
                  </a:lnTo>
                  <a:lnTo>
                    <a:pt x="44" y="177"/>
                  </a:lnTo>
                  <a:lnTo>
                    <a:pt x="59" y="185"/>
                  </a:lnTo>
                  <a:lnTo>
                    <a:pt x="69" y="188"/>
                  </a:lnTo>
                  <a:lnTo>
                    <a:pt x="79" y="190"/>
                  </a:lnTo>
                  <a:lnTo>
                    <a:pt x="88" y="192"/>
                  </a:lnTo>
                  <a:lnTo>
                    <a:pt x="98" y="192"/>
                  </a:lnTo>
                  <a:lnTo>
                    <a:pt x="107" y="192"/>
                  </a:lnTo>
                  <a:lnTo>
                    <a:pt x="119" y="190"/>
                  </a:lnTo>
                  <a:lnTo>
                    <a:pt x="127" y="188"/>
                  </a:lnTo>
                  <a:lnTo>
                    <a:pt x="136" y="185"/>
                  </a:lnTo>
                  <a:lnTo>
                    <a:pt x="153" y="177"/>
                  </a:lnTo>
                  <a:lnTo>
                    <a:pt x="167" y="165"/>
                  </a:lnTo>
                  <a:lnTo>
                    <a:pt x="180" y="150"/>
                  </a:lnTo>
                  <a:lnTo>
                    <a:pt x="188" y="133"/>
                  </a:lnTo>
                  <a:lnTo>
                    <a:pt x="192" y="125"/>
                  </a:lnTo>
                  <a:lnTo>
                    <a:pt x="194" y="116"/>
                  </a:lnTo>
                  <a:lnTo>
                    <a:pt x="196" y="106"/>
                  </a:lnTo>
                  <a:lnTo>
                    <a:pt x="196" y="94"/>
                  </a:lnTo>
                  <a:close/>
                </a:path>
              </a:pathLst>
            </a:custGeom>
            <a:solidFill>
              <a:srgbClr val="B2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56" name="Freeform 224">
              <a:extLst>
                <a:ext uri="{FF2B5EF4-FFF2-40B4-BE49-F238E27FC236}">
                  <a16:creationId xmlns:a16="http://schemas.microsoft.com/office/drawing/2014/main" id="{540C9207-33DA-1DDD-659B-5ED4D8346C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86" y="2491"/>
              <a:ext cx="192" cy="190"/>
            </a:xfrm>
            <a:custGeom>
              <a:avLst/>
              <a:gdLst>
                <a:gd name="T0" fmla="*/ 192 w 192"/>
                <a:gd name="T1" fmla="*/ 79 h 190"/>
                <a:gd name="T2" fmla="*/ 180 w 192"/>
                <a:gd name="T3" fmla="*/ 48 h 190"/>
                <a:gd name="T4" fmla="*/ 159 w 192"/>
                <a:gd name="T5" fmla="*/ 23 h 190"/>
                <a:gd name="T6" fmla="*/ 132 w 192"/>
                <a:gd name="T7" fmla="*/ 6 h 190"/>
                <a:gd name="T8" fmla="*/ 111 w 192"/>
                <a:gd name="T9" fmla="*/ 2 h 190"/>
                <a:gd name="T10" fmla="*/ 92 w 192"/>
                <a:gd name="T11" fmla="*/ 2 h 190"/>
                <a:gd name="T12" fmla="*/ 63 w 192"/>
                <a:gd name="T13" fmla="*/ 4 h 190"/>
                <a:gd name="T14" fmla="*/ 34 w 192"/>
                <a:gd name="T15" fmla="*/ 21 h 190"/>
                <a:gd name="T16" fmla="*/ 13 w 192"/>
                <a:gd name="T17" fmla="*/ 46 h 190"/>
                <a:gd name="T18" fmla="*/ 2 w 192"/>
                <a:gd name="T19" fmla="*/ 77 h 190"/>
                <a:gd name="T20" fmla="*/ 0 w 192"/>
                <a:gd name="T21" fmla="*/ 104 h 190"/>
                <a:gd name="T22" fmla="*/ 4 w 192"/>
                <a:gd name="T23" fmla="*/ 123 h 190"/>
                <a:gd name="T24" fmla="*/ 17 w 192"/>
                <a:gd name="T25" fmla="*/ 148 h 190"/>
                <a:gd name="T26" fmla="*/ 42 w 192"/>
                <a:gd name="T27" fmla="*/ 175 h 190"/>
                <a:gd name="T28" fmla="*/ 67 w 192"/>
                <a:gd name="T29" fmla="*/ 187 h 190"/>
                <a:gd name="T30" fmla="*/ 86 w 192"/>
                <a:gd name="T31" fmla="*/ 190 h 190"/>
                <a:gd name="T32" fmla="*/ 105 w 192"/>
                <a:gd name="T33" fmla="*/ 190 h 190"/>
                <a:gd name="T34" fmla="*/ 125 w 192"/>
                <a:gd name="T35" fmla="*/ 187 h 190"/>
                <a:gd name="T36" fmla="*/ 150 w 192"/>
                <a:gd name="T37" fmla="*/ 175 h 190"/>
                <a:gd name="T38" fmla="*/ 176 w 192"/>
                <a:gd name="T39" fmla="*/ 148 h 190"/>
                <a:gd name="T40" fmla="*/ 188 w 192"/>
                <a:gd name="T41" fmla="*/ 123 h 190"/>
                <a:gd name="T42" fmla="*/ 192 w 192"/>
                <a:gd name="T43" fmla="*/ 104 h 190"/>
                <a:gd name="T44" fmla="*/ 188 w 192"/>
                <a:gd name="T45" fmla="*/ 94 h 190"/>
                <a:gd name="T46" fmla="*/ 182 w 192"/>
                <a:gd name="T47" fmla="*/ 131 h 190"/>
                <a:gd name="T48" fmla="*/ 161 w 192"/>
                <a:gd name="T49" fmla="*/ 160 h 190"/>
                <a:gd name="T50" fmla="*/ 132 w 192"/>
                <a:gd name="T51" fmla="*/ 181 h 190"/>
                <a:gd name="T52" fmla="*/ 96 w 192"/>
                <a:gd name="T53" fmla="*/ 187 h 190"/>
                <a:gd name="T54" fmla="*/ 59 w 192"/>
                <a:gd name="T55" fmla="*/ 181 h 190"/>
                <a:gd name="T56" fmla="*/ 31 w 192"/>
                <a:gd name="T57" fmla="*/ 160 h 190"/>
                <a:gd name="T58" fmla="*/ 11 w 192"/>
                <a:gd name="T59" fmla="*/ 131 h 190"/>
                <a:gd name="T60" fmla="*/ 4 w 192"/>
                <a:gd name="T61" fmla="*/ 94 h 190"/>
                <a:gd name="T62" fmla="*/ 11 w 192"/>
                <a:gd name="T63" fmla="*/ 60 h 190"/>
                <a:gd name="T64" fmla="*/ 31 w 192"/>
                <a:gd name="T65" fmla="*/ 29 h 190"/>
                <a:gd name="T66" fmla="*/ 59 w 192"/>
                <a:gd name="T67" fmla="*/ 10 h 190"/>
                <a:gd name="T68" fmla="*/ 96 w 192"/>
                <a:gd name="T69" fmla="*/ 2 h 190"/>
                <a:gd name="T70" fmla="*/ 132 w 192"/>
                <a:gd name="T71" fmla="*/ 10 h 190"/>
                <a:gd name="T72" fmla="*/ 161 w 192"/>
                <a:gd name="T73" fmla="*/ 29 h 190"/>
                <a:gd name="T74" fmla="*/ 182 w 192"/>
                <a:gd name="T75" fmla="*/ 60 h 190"/>
                <a:gd name="T76" fmla="*/ 188 w 192"/>
                <a:gd name="T77" fmla="*/ 94 h 19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92"/>
                <a:gd name="T118" fmla="*/ 0 h 190"/>
                <a:gd name="T119" fmla="*/ 192 w 192"/>
                <a:gd name="T120" fmla="*/ 190 h 19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92" h="190">
                  <a:moveTo>
                    <a:pt x="192" y="94"/>
                  </a:moveTo>
                  <a:lnTo>
                    <a:pt x="192" y="79"/>
                  </a:lnTo>
                  <a:lnTo>
                    <a:pt x="186" y="62"/>
                  </a:lnTo>
                  <a:lnTo>
                    <a:pt x="180" y="48"/>
                  </a:lnTo>
                  <a:lnTo>
                    <a:pt x="171" y="35"/>
                  </a:lnTo>
                  <a:lnTo>
                    <a:pt x="159" y="23"/>
                  </a:lnTo>
                  <a:lnTo>
                    <a:pt x="148" y="14"/>
                  </a:lnTo>
                  <a:lnTo>
                    <a:pt x="132" y="6"/>
                  </a:lnTo>
                  <a:lnTo>
                    <a:pt x="117" y="0"/>
                  </a:lnTo>
                  <a:lnTo>
                    <a:pt x="111" y="2"/>
                  </a:lnTo>
                  <a:lnTo>
                    <a:pt x="103" y="2"/>
                  </a:lnTo>
                  <a:lnTo>
                    <a:pt x="92" y="2"/>
                  </a:lnTo>
                  <a:lnTo>
                    <a:pt x="79" y="0"/>
                  </a:lnTo>
                  <a:lnTo>
                    <a:pt x="63" y="4"/>
                  </a:lnTo>
                  <a:lnTo>
                    <a:pt x="48" y="12"/>
                  </a:lnTo>
                  <a:lnTo>
                    <a:pt x="34" y="21"/>
                  </a:lnTo>
                  <a:lnTo>
                    <a:pt x="23" y="33"/>
                  </a:lnTo>
                  <a:lnTo>
                    <a:pt x="13" y="46"/>
                  </a:lnTo>
                  <a:lnTo>
                    <a:pt x="6" y="62"/>
                  </a:lnTo>
                  <a:lnTo>
                    <a:pt x="2" y="77"/>
                  </a:lnTo>
                  <a:lnTo>
                    <a:pt x="0" y="94"/>
                  </a:lnTo>
                  <a:lnTo>
                    <a:pt x="0" y="104"/>
                  </a:lnTo>
                  <a:lnTo>
                    <a:pt x="2" y="114"/>
                  </a:lnTo>
                  <a:lnTo>
                    <a:pt x="4" y="123"/>
                  </a:lnTo>
                  <a:lnTo>
                    <a:pt x="8" y="133"/>
                  </a:lnTo>
                  <a:lnTo>
                    <a:pt x="17" y="148"/>
                  </a:lnTo>
                  <a:lnTo>
                    <a:pt x="29" y="164"/>
                  </a:lnTo>
                  <a:lnTo>
                    <a:pt x="42" y="175"/>
                  </a:lnTo>
                  <a:lnTo>
                    <a:pt x="59" y="185"/>
                  </a:lnTo>
                  <a:lnTo>
                    <a:pt x="67" y="187"/>
                  </a:lnTo>
                  <a:lnTo>
                    <a:pt x="77" y="188"/>
                  </a:lnTo>
                  <a:lnTo>
                    <a:pt x="86" y="190"/>
                  </a:lnTo>
                  <a:lnTo>
                    <a:pt x="96" y="190"/>
                  </a:lnTo>
                  <a:lnTo>
                    <a:pt x="105" y="190"/>
                  </a:lnTo>
                  <a:lnTo>
                    <a:pt x="115" y="188"/>
                  </a:lnTo>
                  <a:lnTo>
                    <a:pt x="125" y="187"/>
                  </a:lnTo>
                  <a:lnTo>
                    <a:pt x="134" y="185"/>
                  </a:lnTo>
                  <a:lnTo>
                    <a:pt x="150" y="175"/>
                  </a:lnTo>
                  <a:lnTo>
                    <a:pt x="165" y="164"/>
                  </a:lnTo>
                  <a:lnTo>
                    <a:pt x="176" y="148"/>
                  </a:lnTo>
                  <a:lnTo>
                    <a:pt x="184" y="133"/>
                  </a:lnTo>
                  <a:lnTo>
                    <a:pt x="188" y="123"/>
                  </a:lnTo>
                  <a:lnTo>
                    <a:pt x="190" y="114"/>
                  </a:lnTo>
                  <a:lnTo>
                    <a:pt x="192" y="104"/>
                  </a:lnTo>
                  <a:lnTo>
                    <a:pt x="192" y="94"/>
                  </a:lnTo>
                  <a:close/>
                  <a:moveTo>
                    <a:pt x="188" y="94"/>
                  </a:moveTo>
                  <a:lnTo>
                    <a:pt x="186" y="114"/>
                  </a:lnTo>
                  <a:lnTo>
                    <a:pt x="182" y="131"/>
                  </a:lnTo>
                  <a:lnTo>
                    <a:pt x="173" y="146"/>
                  </a:lnTo>
                  <a:lnTo>
                    <a:pt x="161" y="160"/>
                  </a:lnTo>
                  <a:lnTo>
                    <a:pt x="148" y="171"/>
                  </a:lnTo>
                  <a:lnTo>
                    <a:pt x="132" y="181"/>
                  </a:lnTo>
                  <a:lnTo>
                    <a:pt x="115" y="187"/>
                  </a:lnTo>
                  <a:lnTo>
                    <a:pt x="96" y="187"/>
                  </a:lnTo>
                  <a:lnTo>
                    <a:pt x="77" y="187"/>
                  </a:lnTo>
                  <a:lnTo>
                    <a:pt x="59" y="181"/>
                  </a:lnTo>
                  <a:lnTo>
                    <a:pt x="44" y="171"/>
                  </a:lnTo>
                  <a:lnTo>
                    <a:pt x="31" y="160"/>
                  </a:lnTo>
                  <a:lnTo>
                    <a:pt x="19" y="146"/>
                  </a:lnTo>
                  <a:lnTo>
                    <a:pt x="11" y="131"/>
                  </a:lnTo>
                  <a:lnTo>
                    <a:pt x="6" y="114"/>
                  </a:lnTo>
                  <a:lnTo>
                    <a:pt x="4" y="94"/>
                  </a:lnTo>
                  <a:lnTo>
                    <a:pt x="6" y="77"/>
                  </a:lnTo>
                  <a:lnTo>
                    <a:pt x="11" y="60"/>
                  </a:lnTo>
                  <a:lnTo>
                    <a:pt x="19" y="43"/>
                  </a:lnTo>
                  <a:lnTo>
                    <a:pt x="31" y="29"/>
                  </a:lnTo>
                  <a:lnTo>
                    <a:pt x="44" y="18"/>
                  </a:lnTo>
                  <a:lnTo>
                    <a:pt x="59" y="10"/>
                  </a:lnTo>
                  <a:lnTo>
                    <a:pt x="77" y="4"/>
                  </a:lnTo>
                  <a:lnTo>
                    <a:pt x="96" y="2"/>
                  </a:lnTo>
                  <a:lnTo>
                    <a:pt x="115" y="4"/>
                  </a:lnTo>
                  <a:lnTo>
                    <a:pt x="132" y="10"/>
                  </a:lnTo>
                  <a:lnTo>
                    <a:pt x="148" y="18"/>
                  </a:lnTo>
                  <a:lnTo>
                    <a:pt x="161" y="29"/>
                  </a:lnTo>
                  <a:lnTo>
                    <a:pt x="173" y="43"/>
                  </a:lnTo>
                  <a:lnTo>
                    <a:pt x="182" y="60"/>
                  </a:lnTo>
                  <a:lnTo>
                    <a:pt x="186" y="77"/>
                  </a:lnTo>
                  <a:lnTo>
                    <a:pt x="188" y="94"/>
                  </a:lnTo>
                  <a:close/>
                </a:path>
              </a:pathLst>
            </a:custGeom>
            <a:solidFill>
              <a:srgbClr val="B3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57" name="Freeform 225">
              <a:extLst>
                <a:ext uri="{FF2B5EF4-FFF2-40B4-BE49-F238E27FC236}">
                  <a16:creationId xmlns:a16="http://schemas.microsoft.com/office/drawing/2014/main" id="{E12BF1FD-A2FC-A8E0-A765-54A0189EF2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88" y="2491"/>
              <a:ext cx="188" cy="188"/>
            </a:xfrm>
            <a:custGeom>
              <a:avLst/>
              <a:gdLst>
                <a:gd name="T0" fmla="*/ 188 w 188"/>
                <a:gd name="T1" fmla="*/ 77 h 188"/>
                <a:gd name="T2" fmla="*/ 176 w 188"/>
                <a:gd name="T3" fmla="*/ 46 h 188"/>
                <a:gd name="T4" fmla="*/ 155 w 188"/>
                <a:gd name="T5" fmla="*/ 23 h 188"/>
                <a:gd name="T6" fmla="*/ 126 w 188"/>
                <a:gd name="T7" fmla="*/ 6 h 188"/>
                <a:gd name="T8" fmla="*/ 105 w 188"/>
                <a:gd name="T9" fmla="*/ 2 h 188"/>
                <a:gd name="T10" fmla="*/ 94 w 188"/>
                <a:gd name="T11" fmla="*/ 2 h 188"/>
                <a:gd name="T12" fmla="*/ 67 w 188"/>
                <a:gd name="T13" fmla="*/ 4 h 188"/>
                <a:gd name="T14" fmla="*/ 36 w 188"/>
                <a:gd name="T15" fmla="*/ 19 h 188"/>
                <a:gd name="T16" fmla="*/ 13 w 188"/>
                <a:gd name="T17" fmla="*/ 44 h 188"/>
                <a:gd name="T18" fmla="*/ 2 w 188"/>
                <a:gd name="T19" fmla="*/ 77 h 188"/>
                <a:gd name="T20" fmla="*/ 2 w 188"/>
                <a:gd name="T21" fmla="*/ 114 h 188"/>
                <a:gd name="T22" fmla="*/ 15 w 188"/>
                <a:gd name="T23" fmla="*/ 148 h 188"/>
                <a:gd name="T24" fmla="*/ 42 w 188"/>
                <a:gd name="T25" fmla="*/ 173 h 188"/>
                <a:gd name="T26" fmla="*/ 75 w 188"/>
                <a:gd name="T27" fmla="*/ 187 h 188"/>
                <a:gd name="T28" fmla="*/ 113 w 188"/>
                <a:gd name="T29" fmla="*/ 187 h 188"/>
                <a:gd name="T30" fmla="*/ 148 w 188"/>
                <a:gd name="T31" fmla="*/ 173 h 188"/>
                <a:gd name="T32" fmla="*/ 172 w 188"/>
                <a:gd name="T33" fmla="*/ 148 h 188"/>
                <a:gd name="T34" fmla="*/ 186 w 188"/>
                <a:gd name="T35" fmla="*/ 114 h 188"/>
                <a:gd name="T36" fmla="*/ 184 w 188"/>
                <a:gd name="T37" fmla="*/ 94 h 188"/>
                <a:gd name="T38" fmla="*/ 178 w 188"/>
                <a:gd name="T39" fmla="*/ 131 h 188"/>
                <a:gd name="T40" fmla="*/ 159 w 188"/>
                <a:gd name="T41" fmla="*/ 160 h 188"/>
                <a:gd name="T42" fmla="*/ 130 w 188"/>
                <a:gd name="T43" fmla="*/ 179 h 188"/>
                <a:gd name="T44" fmla="*/ 94 w 188"/>
                <a:gd name="T45" fmla="*/ 185 h 188"/>
                <a:gd name="T46" fmla="*/ 59 w 188"/>
                <a:gd name="T47" fmla="*/ 179 h 188"/>
                <a:gd name="T48" fmla="*/ 30 w 188"/>
                <a:gd name="T49" fmla="*/ 160 h 188"/>
                <a:gd name="T50" fmla="*/ 11 w 188"/>
                <a:gd name="T51" fmla="*/ 131 h 188"/>
                <a:gd name="T52" fmla="*/ 4 w 188"/>
                <a:gd name="T53" fmla="*/ 94 h 188"/>
                <a:gd name="T54" fmla="*/ 11 w 188"/>
                <a:gd name="T55" fmla="*/ 60 h 188"/>
                <a:gd name="T56" fmla="*/ 30 w 188"/>
                <a:gd name="T57" fmla="*/ 31 h 188"/>
                <a:gd name="T58" fmla="*/ 59 w 188"/>
                <a:gd name="T59" fmla="*/ 12 h 188"/>
                <a:gd name="T60" fmla="*/ 94 w 188"/>
                <a:gd name="T61" fmla="*/ 4 h 188"/>
                <a:gd name="T62" fmla="*/ 130 w 188"/>
                <a:gd name="T63" fmla="*/ 12 h 188"/>
                <a:gd name="T64" fmla="*/ 159 w 188"/>
                <a:gd name="T65" fmla="*/ 31 h 188"/>
                <a:gd name="T66" fmla="*/ 178 w 188"/>
                <a:gd name="T67" fmla="*/ 60 h 188"/>
                <a:gd name="T68" fmla="*/ 184 w 188"/>
                <a:gd name="T69" fmla="*/ 94 h 18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88"/>
                <a:gd name="T106" fmla="*/ 0 h 188"/>
                <a:gd name="T107" fmla="*/ 188 w 188"/>
                <a:gd name="T108" fmla="*/ 188 h 18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88" h="188">
                  <a:moveTo>
                    <a:pt x="188" y="94"/>
                  </a:moveTo>
                  <a:lnTo>
                    <a:pt x="188" y="77"/>
                  </a:lnTo>
                  <a:lnTo>
                    <a:pt x="182" y="62"/>
                  </a:lnTo>
                  <a:lnTo>
                    <a:pt x="176" y="46"/>
                  </a:lnTo>
                  <a:lnTo>
                    <a:pt x="167" y="33"/>
                  </a:lnTo>
                  <a:lnTo>
                    <a:pt x="155" y="23"/>
                  </a:lnTo>
                  <a:lnTo>
                    <a:pt x="142" y="14"/>
                  </a:lnTo>
                  <a:lnTo>
                    <a:pt x="126" y="6"/>
                  </a:lnTo>
                  <a:lnTo>
                    <a:pt x="109" y="2"/>
                  </a:lnTo>
                  <a:lnTo>
                    <a:pt x="105" y="2"/>
                  </a:lnTo>
                  <a:lnTo>
                    <a:pt x="101" y="2"/>
                  </a:lnTo>
                  <a:lnTo>
                    <a:pt x="94" y="2"/>
                  </a:lnTo>
                  <a:lnTo>
                    <a:pt x="84" y="0"/>
                  </a:lnTo>
                  <a:lnTo>
                    <a:pt x="67" y="4"/>
                  </a:lnTo>
                  <a:lnTo>
                    <a:pt x="52" y="10"/>
                  </a:lnTo>
                  <a:lnTo>
                    <a:pt x="36" y="19"/>
                  </a:lnTo>
                  <a:lnTo>
                    <a:pt x="25" y="31"/>
                  </a:lnTo>
                  <a:lnTo>
                    <a:pt x="13" y="44"/>
                  </a:lnTo>
                  <a:lnTo>
                    <a:pt x="6" y="60"/>
                  </a:lnTo>
                  <a:lnTo>
                    <a:pt x="2" y="77"/>
                  </a:lnTo>
                  <a:lnTo>
                    <a:pt x="0" y="94"/>
                  </a:lnTo>
                  <a:lnTo>
                    <a:pt x="2" y="114"/>
                  </a:lnTo>
                  <a:lnTo>
                    <a:pt x="7" y="131"/>
                  </a:lnTo>
                  <a:lnTo>
                    <a:pt x="15" y="148"/>
                  </a:lnTo>
                  <a:lnTo>
                    <a:pt x="27" y="162"/>
                  </a:lnTo>
                  <a:lnTo>
                    <a:pt x="42" y="173"/>
                  </a:lnTo>
                  <a:lnTo>
                    <a:pt x="57" y="183"/>
                  </a:lnTo>
                  <a:lnTo>
                    <a:pt x="75" y="187"/>
                  </a:lnTo>
                  <a:lnTo>
                    <a:pt x="94" y="188"/>
                  </a:lnTo>
                  <a:lnTo>
                    <a:pt x="113" y="187"/>
                  </a:lnTo>
                  <a:lnTo>
                    <a:pt x="130" y="183"/>
                  </a:lnTo>
                  <a:lnTo>
                    <a:pt x="148" y="173"/>
                  </a:lnTo>
                  <a:lnTo>
                    <a:pt x="161" y="162"/>
                  </a:lnTo>
                  <a:lnTo>
                    <a:pt x="172" y="148"/>
                  </a:lnTo>
                  <a:lnTo>
                    <a:pt x="182" y="131"/>
                  </a:lnTo>
                  <a:lnTo>
                    <a:pt x="186" y="114"/>
                  </a:lnTo>
                  <a:lnTo>
                    <a:pt x="188" y="94"/>
                  </a:lnTo>
                  <a:close/>
                  <a:moveTo>
                    <a:pt x="184" y="94"/>
                  </a:moveTo>
                  <a:lnTo>
                    <a:pt x="182" y="114"/>
                  </a:lnTo>
                  <a:lnTo>
                    <a:pt x="178" y="131"/>
                  </a:lnTo>
                  <a:lnTo>
                    <a:pt x="169" y="146"/>
                  </a:lnTo>
                  <a:lnTo>
                    <a:pt x="159" y="160"/>
                  </a:lnTo>
                  <a:lnTo>
                    <a:pt x="146" y="169"/>
                  </a:lnTo>
                  <a:lnTo>
                    <a:pt x="130" y="179"/>
                  </a:lnTo>
                  <a:lnTo>
                    <a:pt x="113" y="185"/>
                  </a:lnTo>
                  <a:lnTo>
                    <a:pt x="94" y="185"/>
                  </a:lnTo>
                  <a:lnTo>
                    <a:pt x="77" y="185"/>
                  </a:lnTo>
                  <a:lnTo>
                    <a:pt x="59" y="179"/>
                  </a:lnTo>
                  <a:lnTo>
                    <a:pt x="44" y="169"/>
                  </a:lnTo>
                  <a:lnTo>
                    <a:pt x="30" y="160"/>
                  </a:lnTo>
                  <a:lnTo>
                    <a:pt x="19" y="146"/>
                  </a:lnTo>
                  <a:lnTo>
                    <a:pt x="11" y="131"/>
                  </a:lnTo>
                  <a:lnTo>
                    <a:pt x="6" y="114"/>
                  </a:lnTo>
                  <a:lnTo>
                    <a:pt x="4" y="94"/>
                  </a:lnTo>
                  <a:lnTo>
                    <a:pt x="6" y="77"/>
                  </a:lnTo>
                  <a:lnTo>
                    <a:pt x="11" y="60"/>
                  </a:lnTo>
                  <a:lnTo>
                    <a:pt x="19" y="44"/>
                  </a:lnTo>
                  <a:lnTo>
                    <a:pt x="30" y="31"/>
                  </a:lnTo>
                  <a:lnTo>
                    <a:pt x="44" y="19"/>
                  </a:lnTo>
                  <a:lnTo>
                    <a:pt x="59" y="12"/>
                  </a:lnTo>
                  <a:lnTo>
                    <a:pt x="77" y="6"/>
                  </a:lnTo>
                  <a:lnTo>
                    <a:pt x="94" y="4"/>
                  </a:lnTo>
                  <a:lnTo>
                    <a:pt x="113" y="6"/>
                  </a:lnTo>
                  <a:lnTo>
                    <a:pt x="130" y="12"/>
                  </a:lnTo>
                  <a:lnTo>
                    <a:pt x="146" y="19"/>
                  </a:lnTo>
                  <a:lnTo>
                    <a:pt x="159" y="31"/>
                  </a:lnTo>
                  <a:lnTo>
                    <a:pt x="169" y="44"/>
                  </a:lnTo>
                  <a:lnTo>
                    <a:pt x="178" y="60"/>
                  </a:lnTo>
                  <a:lnTo>
                    <a:pt x="182" y="77"/>
                  </a:lnTo>
                  <a:lnTo>
                    <a:pt x="184" y="94"/>
                  </a:lnTo>
                  <a:close/>
                </a:path>
              </a:pathLst>
            </a:custGeom>
            <a:solidFill>
              <a:srgbClr val="B4B4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58" name="Freeform 226">
              <a:extLst>
                <a:ext uri="{FF2B5EF4-FFF2-40B4-BE49-F238E27FC236}">
                  <a16:creationId xmlns:a16="http://schemas.microsoft.com/office/drawing/2014/main" id="{D23A4400-DF37-5AC2-1B92-C5F88E3BDD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90" y="2493"/>
              <a:ext cx="184" cy="185"/>
            </a:xfrm>
            <a:custGeom>
              <a:avLst/>
              <a:gdLst>
                <a:gd name="T0" fmla="*/ 182 w 184"/>
                <a:gd name="T1" fmla="*/ 75 h 185"/>
                <a:gd name="T2" fmla="*/ 169 w 184"/>
                <a:gd name="T3" fmla="*/ 41 h 185"/>
                <a:gd name="T4" fmla="*/ 144 w 184"/>
                <a:gd name="T5" fmla="*/ 16 h 185"/>
                <a:gd name="T6" fmla="*/ 111 w 184"/>
                <a:gd name="T7" fmla="*/ 2 h 185"/>
                <a:gd name="T8" fmla="*/ 73 w 184"/>
                <a:gd name="T9" fmla="*/ 2 h 185"/>
                <a:gd name="T10" fmla="*/ 40 w 184"/>
                <a:gd name="T11" fmla="*/ 16 h 185"/>
                <a:gd name="T12" fmla="*/ 15 w 184"/>
                <a:gd name="T13" fmla="*/ 41 h 185"/>
                <a:gd name="T14" fmla="*/ 2 w 184"/>
                <a:gd name="T15" fmla="*/ 75 h 185"/>
                <a:gd name="T16" fmla="*/ 2 w 184"/>
                <a:gd name="T17" fmla="*/ 112 h 185"/>
                <a:gd name="T18" fmla="*/ 15 w 184"/>
                <a:gd name="T19" fmla="*/ 144 h 185"/>
                <a:gd name="T20" fmla="*/ 40 w 184"/>
                <a:gd name="T21" fmla="*/ 169 h 185"/>
                <a:gd name="T22" fmla="*/ 73 w 184"/>
                <a:gd name="T23" fmla="*/ 185 h 185"/>
                <a:gd name="T24" fmla="*/ 111 w 184"/>
                <a:gd name="T25" fmla="*/ 185 h 185"/>
                <a:gd name="T26" fmla="*/ 144 w 184"/>
                <a:gd name="T27" fmla="*/ 169 h 185"/>
                <a:gd name="T28" fmla="*/ 169 w 184"/>
                <a:gd name="T29" fmla="*/ 144 h 185"/>
                <a:gd name="T30" fmla="*/ 182 w 184"/>
                <a:gd name="T31" fmla="*/ 112 h 185"/>
                <a:gd name="T32" fmla="*/ 180 w 184"/>
                <a:gd name="T33" fmla="*/ 92 h 185"/>
                <a:gd name="T34" fmla="*/ 174 w 184"/>
                <a:gd name="T35" fmla="*/ 127 h 185"/>
                <a:gd name="T36" fmla="*/ 155 w 184"/>
                <a:gd name="T37" fmla="*/ 156 h 185"/>
                <a:gd name="T38" fmla="*/ 126 w 184"/>
                <a:gd name="T39" fmla="*/ 175 h 185"/>
                <a:gd name="T40" fmla="*/ 92 w 184"/>
                <a:gd name="T41" fmla="*/ 181 h 185"/>
                <a:gd name="T42" fmla="*/ 57 w 184"/>
                <a:gd name="T43" fmla="*/ 175 h 185"/>
                <a:gd name="T44" fmla="*/ 30 w 184"/>
                <a:gd name="T45" fmla="*/ 156 h 185"/>
                <a:gd name="T46" fmla="*/ 11 w 184"/>
                <a:gd name="T47" fmla="*/ 127 h 185"/>
                <a:gd name="T48" fmla="*/ 4 w 184"/>
                <a:gd name="T49" fmla="*/ 92 h 185"/>
                <a:gd name="T50" fmla="*/ 11 w 184"/>
                <a:gd name="T51" fmla="*/ 58 h 185"/>
                <a:gd name="T52" fmla="*/ 30 w 184"/>
                <a:gd name="T53" fmla="*/ 31 h 185"/>
                <a:gd name="T54" fmla="*/ 57 w 184"/>
                <a:gd name="T55" fmla="*/ 12 h 185"/>
                <a:gd name="T56" fmla="*/ 92 w 184"/>
                <a:gd name="T57" fmla="*/ 4 h 185"/>
                <a:gd name="T58" fmla="*/ 126 w 184"/>
                <a:gd name="T59" fmla="*/ 12 h 185"/>
                <a:gd name="T60" fmla="*/ 155 w 184"/>
                <a:gd name="T61" fmla="*/ 31 h 185"/>
                <a:gd name="T62" fmla="*/ 174 w 184"/>
                <a:gd name="T63" fmla="*/ 58 h 185"/>
                <a:gd name="T64" fmla="*/ 180 w 184"/>
                <a:gd name="T65" fmla="*/ 92 h 1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4"/>
                <a:gd name="T100" fmla="*/ 0 h 185"/>
                <a:gd name="T101" fmla="*/ 184 w 184"/>
                <a:gd name="T102" fmla="*/ 185 h 18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4" h="185">
                  <a:moveTo>
                    <a:pt x="184" y="92"/>
                  </a:moveTo>
                  <a:lnTo>
                    <a:pt x="182" y="75"/>
                  </a:lnTo>
                  <a:lnTo>
                    <a:pt x="178" y="58"/>
                  </a:lnTo>
                  <a:lnTo>
                    <a:pt x="169" y="41"/>
                  </a:lnTo>
                  <a:lnTo>
                    <a:pt x="157" y="27"/>
                  </a:lnTo>
                  <a:lnTo>
                    <a:pt x="144" y="16"/>
                  </a:lnTo>
                  <a:lnTo>
                    <a:pt x="128" y="8"/>
                  </a:lnTo>
                  <a:lnTo>
                    <a:pt x="111" y="2"/>
                  </a:lnTo>
                  <a:lnTo>
                    <a:pt x="92" y="0"/>
                  </a:lnTo>
                  <a:lnTo>
                    <a:pt x="73" y="2"/>
                  </a:lnTo>
                  <a:lnTo>
                    <a:pt x="55" y="8"/>
                  </a:lnTo>
                  <a:lnTo>
                    <a:pt x="40" y="16"/>
                  </a:lnTo>
                  <a:lnTo>
                    <a:pt x="27" y="27"/>
                  </a:lnTo>
                  <a:lnTo>
                    <a:pt x="15" y="41"/>
                  </a:lnTo>
                  <a:lnTo>
                    <a:pt x="7" y="58"/>
                  </a:lnTo>
                  <a:lnTo>
                    <a:pt x="2" y="75"/>
                  </a:lnTo>
                  <a:lnTo>
                    <a:pt x="0" y="92"/>
                  </a:lnTo>
                  <a:lnTo>
                    <a:pt x="2" y="112"/>
                  </a:lnTo>
                  <a:lnTo>
                    <a:pt x="7" y="129"/>
                  </a:lnTo>
                  <a:lnTo>
                    <a:pt x="15" y="144"/>
                  </a:lnTo>
                  <a:lnTo>
                    <a:pt x="27" y="158"/>
                  </a:lnTo>
                  <a:lnTo>
                    <a:pt x="40" y="169"/>
                  </a:lnTo>
                  <a:lnTo>
                    <a:pt x="55" y="179"/>
                  </a:lnTo>
                  <a:lnTo>
                    <a:pt x="73" y="185"/>
                  </a:lnTo>
                  <a:lnTo>
                    <a:pt x="92" y="185"/>
                  </a:lnTo>
                  <a:lnTo>
                    <a:pt x="111" y="185"/>
                  </a:lnTo>
                  <a:lnTo>
                    <a:pt x="128" y="179"/>
                  </a:lnTo>
                  <a:lnTo>
                    <a:pt x="144" y="169"/>
                  </a:lnTo>
                  <a:lnTo>
                    <a:pt x="157" y="158"/>
                  </a:lnTo>
                  <a:lnTo>
                    <a:pt x="169" y="144"/>
                  </a:lnTo>
                  <a:lnTo>
                    <a:pt x="178" y="129"/>
                  </a:lnTo>
                  <a:lnTo>
                    <a:pt x="182" y="112"/>
                  </a:lnTo>
                  <a:lnTo>
                    <a:pt x="184" y="92"/>
                  </a:lnTo>
                  <a:close/>
                  <a:moveTo>
                    <a:pt x="180" y="92"/>
                  </a:moveTo>
                  <a:lnTo>
                    <a:pt x="178" y="112"/>
                  </a:lnTo>
                  <a:lnTo>
                    <a:pt x="174" y="127"/>
                  </a:lnTo>
                  <a:lnTo>
                    <a:pt x="165" y="142"/>
                  </a:lnTo>
                  <a:lnTo>
                    <a:pt x="155" y="156"/>
                  </a:lnTo>
                  <a:lnTo>
                    <a:pt x="142" y="167"/>
                  </a:lnTo>
                  <a:lnTo>
                    <a:pt x="126" y="175"/>
                  </a:lnTo>
                  <a:lnTo>
                    <a:pt x="109" y="181"/>
                  </a:lnTo>
                  <a:lnTo>
                    <a:pt x="92" y="181"/>
                  </a:lnTo>
                  <a:lnTo>
                    <a:pt x="75" y="181"/>
                  </a:lnTo>
                  <a:lnTo>
                    <a:pt x="57" y="175"/>
                  </a:lnTo>
                  <a:lnTo>
                    <a:pt x="42" y="167"/>
                  </a:lnTo>
                  <a:lnTo>
                    <a:pt x="30" y="156"/>
                  </a:lnTo>
                  <a:lnTo>
                    <a:pt x="19" y="142"/>
                  </a:lnTo>
                  <a:lnTo>
                    <a:pt x="11" y="127"/>
                  </a:lnTo>
                  <a:lnTo>
                    <a:pt x="5" y="112"/>
                  </a:lnTo>
                  <a:lnTo>
                    <a:pt x="4" y="92"/>
                  </a:lnTo>
                  <a:lnTo>
                    <a:pt x="5" y="75"/>
                  </a:lnTo>
                  <a:lnTo>
                    <a:pt x="11" y="58"/>
                  </a:lnTo>
                  <a:lnTo>
                    <a:pt x="19" y="44"/>
                  </a:lnTo>
                  <a:lnTo>
                    <a:pt x="30" y="31"/>
                  </a:lnTo>
                  <a:lnTo>
                    <a:pt x="42" y="19"/>
                  </a:lnTo>
                  <a:lnTo>
                    <a:pt x="57" y="12"/>
                  </a:lnTo>
                  <a:lnTo>
                    <a:pt x="75" y="6"/>
                  </a:lnTo>
                  <a:lnTo>
                    <a:pt x="92" y="4"/>
                  </a:lnTo>
                  <a:lnTo>
                    <a:pt x="109" y="6"/>
                  </a:lnTo>
                  <a:lnTo>
                    <a:pt x="126" y="12"/>
                  </a:lnTo>
                  <a:lnTo>
                    <a:pt x="142" y="19"/>
                  </a:lnTo>
                  <a:lnTo>
                    <a:pt x="155" y="31"/>
                  </a:lnTo>
                  <a:lnTo>
                    <a:pt x="165" y="44"/>
                  </a:lnTo>
                  <a:lnTo>
                    <a:pt x="174" y="58"/>
                  </a:lnTo>
                  <a:lnTo>
                    <a:pt x="178" y="75"/>
                  </a:lnTo>
                  <a:lnTo>
                    <a:pt x="180" y="92"/>
                  </a:lnTo>
                  <a:close/>
                </a:path>
              </a:pathLst>
            </a:custGeom>
            <a:solidFill>
              <a:srgbClr val="B6B6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59" name="Freeform 227">
              <a:extLst>
                <a:ext uri="{FF2B5EF4-FFF2-40B4-BE49-F238E27FC236}">
                  <a16:creationId xmlns:a16="http://schemas.microsoft.com/office/drawing/2014/main" id="{A6DAEB4C-66E7-D824-8256-36A3CA04F4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92" y="2495"/>
              <a:ext cx="180" cy="181"/>
            </a:xfrm>
            <a:custGeom>
              <a:avLst/>
              <a:gdLst>
                <a:gd name="T0" fmla="*/ 178 w 180"/>
                <a:gd name="T1" fmla="*/ 73 h 181"/>
                <a:gd name="T2" fmla="*/ 165 w 180"/>
                <a:gd name="T3" fmla="*/ 40 h 181"/>
                <a:gd name="T4" fmla="*/ 142 w 180"/>
                <a:gd name="T5" fmla="*/ 15 h 181"/>
                <a:gd name="T6" fmla="*/ 109 w 180"/>
                <a:gd name="T7" fmla="*/ 2 h 181"/>
                <a:gd name="T8" fmla="*/ 73 w 180"/>
                <a:gd name="T9" fmla="*/ 2 h 181"/>
                <a:gd name="T10" fmla="*/ 40 w 180"/>
                <a:gd name="T11" fmla="*/ 15 h 181"/>
                <a:gd name="T12" fmla="*/ 15 w 180"/>
                <a:gd name="T13" fmla="*/ 40 h 181"/>
                <a:gd name="T14" fmla="*/ 2 w 180"/>
                <a:gd name="T15" fmla="*/ 73 h 181"/>
                <a:gd name="T16" fmla="*/ 2 w 180"/>
                <a:gd name="T17" fmla="*/ 110 h 181"/>
                <a:gd name="T18" fmla="*/ 15 w 180"/>
                <a:gd name="T19" fmla="*/ 142 h 181"/>
                <a:gd name="T20" fmla="*/ 40 w 180"/>
                <a:gd name="T21" fmla="*/ 165 h 181"/>
                <a:gd name="T22" fmla="*/ 73 w 180"/>
                <a:gd name="T23" fmla="*/ 181 h 181"/>
                <a:gd name="T24" fmla="*/ 109 w 180"/>
                <a:gd name="T25" fmla="*/ 181 h 181"/>
                <a:gd name="T26" fmla="*/ 142 w 180"/>
                <a:gd name="T27" fmla="*/ 165 h 181"/>
                <a:gd name="T28" fmla="*/ 165 w 180"/>
                <a:gd name="T29" fmla="*/ 142 h 181"/>
                <a:gd name="T30" fmla="*/ 178 w 180"/>
                <a:gd name="T31" fmla="*/ 110 h 181"/>
                <a:gd name="T32" fmla="*/ 176 w 180"/>
                <a:gd name="T33" fmla="*/ 90 h 181"/>
                <a:gd name="T34" fmla="*/ 170 w 180"/>
                <a:gd name="T35" fmla="*/ 125 h 181"/>
                <a:gd name="T36" fmla="*/ 151 w 180"/>
                <a:gd name="T37" fmla="*/ 152 h 181"/>
                <a:gd name="T38" fmla="*/ 124 w 180"/>
                <a:gd name="T39" fmla="*/ 171 h 181"/>
                <a:gd name="T40" fmla="*/ 90 w 180"/>
                <a:gd name="T41" fmla="*/ 177 h 181"/>
                <a:gd name="T42" fmla="*/ 57 w 180"/>
                <a:gd name="T43" fmla="*/ 171 h 181"/>
                <a:gd name="T44" fmla="*/ 28 w 180"/>
                <a:gd name="T45" fmla="*/ 152 h 181"/>
                <a:gd name="T46" fmla="*/ 11 w 180"/>
                <a:gd name="T47" fmla="*/ 125 h 181"/>
                <a:gd name="T48" fmla="*/ 3 w 180"/>
                <a:gd name="T49" fmla="*/ 90 h 181"/>
                <a:gd name="T50" fmla="*/ 11 w 180"/>
                <a:gd name="T51" fmla="*/ 58 h 181"/>
                <a:gd name="T52" fmla="*/ 28 w 180"/>
                <a:gd name="T53" fmla="*/ 29 h 181"/>
                <a:gd name="T54" fmla="*/ 57 w 180"/>
                <a:gd name="T55" fmla="*/ 12 h 181"/>
                <a:gd name="T56" fmla="*/ 90 w 180"/>
                <a:gd name="T57" fmla="*/ 4 h 181"/>
                <a:gd name="T58" fmla="*/ 124 w 180"/>
                <a:gd name="T59" fmla="*/ 12 h 181"/>
                <a:gd name="T60" fmla="*/ 151 w 180"/>
                <a:gd name="T61" fmla="*/ 29 h 181"/>
                <a:gd name="T62" fmla="*/ 170 w 180"/>
                <a:gd name="T63" fmla="*/ 58 h 181"/>
                <a:gd name="T64" fmla="*/ 176 w 180"/>
                <a:gd name="T65" fmla="*/ 90 h 18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0"/>
                <a:gd name="T100" fmla="*/ 0 h 181"/>
                <a:gd name="T101" fmla="*/ 180 w 180"/>
                <a:gd name="T102" fmla="*/ 181 h 18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0" h="181">
                  <a:moveTo>
                    <a:pt x="180" y="90"/>
                  </a:moveTo>
                  <a:lnTo>
                    <a:pt x="178" y="73"/>
                  </a:lnTo>
                  <a:lnTo>
                    <a:pt x="174" y="56"/>
                  </a:lnTo>
                  <a:lnTo>
                    <a:pt x="165" y="40"/>
                  </a:lnTo>
                  <a:lnTo>
                    <a:pt x="155" y="27"/>
                  </a:lnTo>
                  <a:lnTo>
                    <a:pt x="142" y="15"/>
                  </a:lnTo>
                  <a:lnTo>
                    <a:pt x="126" y="8"/>
                  </a:lnTo>
                  <a:lnTo>
                    <a:pt x="109" y="2"/>
                  </a:lnTo>
                  <a:lnTo>
                    <a:pt x="90" y="0"/>
                  </a:lnTo>
                  <a:lnTo>
                    <a:pt x="73" y="2"/>
                  </a:lnTo>
                  <a:lnTo>
                    <a:pt x="55" y="8"/>
                  </a:lnTo>
                  <a:lnTo>
                    <a:pt x="40" y="15"/>
                  </a:lnTo>
                  <a:lnTo>
                    <a:pt x="26" y="27"/>
                  </a:lnTo>
                  <a:lnTo>
                    <a:pt x="15" y="40"/>
                  </a:lnTo>
                  <a:lnTo>
                    <a:pt x="7" y="56"/>
                  </a:lnTo>
                  <a:lnTo>
                    <a:pt x="2" y="73"/>
                  </a:lnTo>
                  <a:lnTo>
                    <a:pt x="0" y="90"/>
                  </a:lnTo>
                  <a:lnTo>
                    <a:pt x="2" y="110"/>
                  </a:lnTo>
                  <a:lnTo>
                    <a:pt x="7" y="127"/>
                  </a:lnTo>
                  <a:lnTo>
                    <a:pt x="15" y="142"/>
                  </a:lnTo>
                  <a:lnTo>
                    <a:pt x="26" y="156"/>
                  </a:lnTo>
                  <a:lnTo>
                    <a:pt x="40" y="165"/>
                  </a:lnTo>
                  <a:lnTo>
                    <a:pt x="55" y="175"/>
                  </a:lnTo>
                  <a:lnTo>
                    <a:pt x="73" y="181"/>
                  </a:lnTo>
                  <a:lnTo>
                    <a:pt x="90" y="181"/>
                  </a:lnTo>
                  <a:lnTo>
                    <a:pt x="109" y="181"/>
                  </a:lnTo>
                  <a:lnTo>
                    <a:pt x="126" y="175"/>
                  </a:lnTo>
                  <a:lnTo>
                    <a:pt x="142" y="165"/>
                  </a:lnTo>
                  <a:lnTo>
                    <a:pt x="155" y="156"/>
                  </a:lnTo>
                  <a:lnTo>
                    <a:pt x="165" y="142"/>
                  </a:lnTo>
                  <a:lnTo>
                    <a:pt x="174" y="127"/>
                  </a:lnTo>
                  <a:lnTo>
                    <a:pt x="178" y="110"/>
                  </a:lnTo>
                  <a:lnTo>
                    <a:pt x="180" y="90"/>
                  </a:lnTo>
                  <a:close/>
                  <a:moveTo>
                    <a:pt x="176" y="90"/>
                  </a:moveTo>
                  <a:lnTo>
                    <a:pt x="174" y="108"/>
                  </a:lnTo>
                  <a:lnTo>
                    <a:pt x="170" y="125"/>
                  </a:lnTo>
                  <a:lnTo>
                    <a:pt x="163" y="140"/>
                  </a:lnTo>
                  <a:lnTo>
                    <a:pt x="151" y="152"/>
                  </a:lnTo>
                  <a:lnTo>
                    <a:pt x="138" y="163"/>
                  </a:lnTo>
                  <a:lnTo>
                    <a:pt x="124" y="171"/>
                  </a:lnTo>
                  <a:lnTo>
                    <a:pt x="107" y="177"/>
                  </a:lnTo>
                  <a:lnTo>
                    <a:pt x="90" y="177"/>
                  </a:lnTo>
                  <a:lnTo>
                    <a:pt x="73" y="177"/>
                  </a:lnTo>
                  <a:lnTo>
                    <a:pt x="57" y="171"/>
                  </a:lnTo>
                  <a:lnTo>
                    <a:pt x="42" y="163"/>
                  </a:lnTo>
                  <a:lnTo>
                    <a:pt x="28" y="152"/>
                  </a:lnTo>
                  <a:lnTo>
                    <a:pt x="19" y="140"/>
                  </a:lnTo>
                  <a:lnTo>
                    <a:pt x="11" y="125"/>
                  </a:lnTo>
                  <a:lnTo>
                    <a:pt x="5" y="108"/>
                  </a:lnTo>
                  <a:lnTo>
                    <a:pt x="3" y="90"/>
                  </a:lnTo>
                  <a:lnTo>
                    <a:pt x="5" y="73"/>
                  </a:lnTo>
                  <a:lnTo>
                    <a:pt x="11" y="58"/>
                  </a:lnTo>
                  <a:lnTo>
                    <a:pt x="19" y="42"/>
                  </a:lnTo>
                  <a:lnTo>
                    <a:pt x="28" y="29"/>
                  </a:lnTo>
                  <a:lnTo>
                    <a:pt x="42" y="19"/>
                  </a:lnTo>
                  <a:lnTo>
                    <a:pt x="57" y="12"/>
                  </a:lnTo>
                  <a:lnTo>
                    <a:pt x="73" y="6"/>
                  </a:lnTo>
                  <a:lnTo>
                    <a:pt x="90" y="4"/>
                  </a:lnTo>
                  <a:lnTo>
                    <a:pt x="107" y="6"/>
                  </a:lnTo>
                  <a:lnTo>
                    <a:pt x="124" y="12"/>
                  </a:lnTo>
                  <a:lnTo>
                    <a:pt x="138" y="19"/>
                  </a:lnTo>
                  <a:lnTo>
                    <a:pt x="151" y="29"/>
                  </a:lnTo>
                  <a:lnTo>
                    <a:pt x="163" y="42"/>
                  </a:lnTo>
                  <a:lnTo>
                    <a:pt x="170" y="58"/>
                  </a:lnTo>
                  <a:lnTo>
                    <a:pt x="174" y="73"/>
                  </a:lnTo>
                  <a:lnTo>
                    <a:pt x="176" y="90"/>
                  </a:lnTo>
                  <a:close/>
                </a:path>
              </a:pathLst>
            </a:custGeom>
            <a:solidFill>
              <a:srgbClr val="B7B7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60" name="Freeform 228">
              <a:extLst>
                <a:ext uri="{FF2B5EF4-FFF2-40B4-BE49-F238E27FC236}">
                  <a16:creationId xmlns:a16="http://schemas.microsoft.com/office/drawing/2014/main" id="{3D0E614B-6E41-37BF-7D43-7591ED62F3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94" y="2497"/>
              <a:ext cx="176" cy="177"/>
            </a:xfrm>
            <a:custGeom>
              <a:avLst/>
              <a:gdLst>
                <a:gd name="T0" fmla="*/ 174 w 176"/>
                <a:gd name="T1" fmla="*/ 71 h 177"/>
                <a:gd name="T2" fmla="*/ 161 w 176"/>
                <a:gd name="T3" fmla="*/ 40 h 177"/>
                <a:gd name="T4" fmla="*/ 138 w 176"/>
                <a:gd name="T5" fmla="*/ 15 h 177"/>
                <a:gd name="T6" fmla="*/ 105 w 176"/>
                <a:gd name="T7" fmla="*/ 2 h 177"/>
                <a:gd name="T8" fmla="*/ 71 w 176"/>
                <a:gd name="T9" fmla="*/ 2 h 177"/>
                <a:gd name="T10" fmla="*/ 38 w 176"/>
                <a:gd name="T11" fmla="*/ 15 h 177"/>
                <a:gd name="T12" fmla="*/ 15 w 176"/>
                <a:gd name="T13" fmla="*/ 40 h 177"/>
                <a:gd name="T14" fmla="*/ 1 w 176"/>
                <a:gd name="T15" fmla="*/ 71 h 177"/>
                <a:gd name="T16" fmla="*/ 1 w 176"/>
                <a:gd name="T17" fmla="*/ 108 h 177"/>
                <a:gd name="T18" fmla="*/ 15 w 176"/>
                <a:gd name="T19" fmla="*/ 138 h 177"/>
                <a:gd name="T20" fmla="*/ 38 w 176"/>
                <a:gd name="T21" fmla="*/ 163 h 177"/>
                <a:gd name="T22" fmla="*/ 71 w 176"/>
                <a:gd name="T23" fmla="*/ 177 h 177"/>
                <a:gd name="T24" fmla="*/ 105 w 176"/>
                <a:gd name="T25" fmla="*/ 177 h 177"/>
                <a:gd name="T26" fmla="*/ 138 w 176"/>
                <a:gd name="T27" fmla="*/ 163 h 177"/>
                <a:gd name="T28" fmla="*/ 161 w 176"/>
                <a:gd name="T29" fmla="*/ 138 h 177"/>
                <a:gd name="T30" fmla="*/ 174 w 176"/>
                <a:gd name="T31" fmla="*/ 108 h 177"/>
                <a:gd name="T32" fmla="*/ 172 w 176"/>
                <a:gd name="T33" fmla="*/ 88 h 177"/>
                <a:gd name="T34" fmla="*/ 166 w 176"/>
                <a:gd name="T35" fmla="*/ 123 h 177"/>
                <a:gd name="T36" fmla="*/ 147 w 176"/>
                <a:gd name="T37" fmla="*/ 150 h 177"/>
                <a:gd name="T38" fmla="*/ 120 w 176"/>
                <a:gd name="T39" fmla="*/ 167 h 177"/>
                <a:gd name="T40" fmla="*/ 88 w 176"/>
                <a:gd name="T41" fmla="*/ 173 h 177"/>
                <a:gd name="T42" fmla="*/ 55 w 176"/>
                <a:gd name="T43" fmla="*/ 167 h 177"/>
                <a:gd name="T44" fmla="*/ 28 w 176"/>
                <a:gd name="T45" fmla="*/ 150 h 177"/>
                <a:gd name="T46" fmla="*/ 9 w 176"/>
                <a:gd name="T47" fmla="*/ 123 h 177"/>
                <a:gd name="T48" fmla="*/ 3 w 176"/>
                <a:gd name="T49" fmla="*/ 88 h 177"/>
                <a:gd name="T50" fmla="*/ 9 w 176"/>
                <a:gd name="T51" fmla="*/ 56 h 177"/>
                <a:gd name="T52" fmla="*/ 28 w 176"/>
                <a:gd name="T53" fmla="*/ 29 h 177"/>
                <a:gd name="T54" fmla="*/ 55 w 176"/>
                <a:gd name="T55" fmla="*/ 12 h 177"/>
                <a:gd name="T56" fmla="*/ 88 w 176"/>
                <a:gd name="T57" fmla="*/ 4 h 177"/>
                <a:gd name="T58" fmla="*/ 120 w 176"/>
                <a:gd name="T59" fmla="*/ 12 h 177"/>
                <a:gd name="T60" fmla="*/ 147 w 176"/>
                <a:gd name="T61" fmla="*/ 29 h 177"/>
                <a:gd name="T62" fmla="*/ 166 w 176"/>
                <a:gd name="T63" fmla="*/ 56 h 177"/>
                <a:gd name="T64" fmla="*/ 172 w 176"/>
                <a:gd name="T65" fmla="*/ 88 h 1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6"/>
                <a:gd name="T100" fmla="*/ 0 h 177"/>
                <a:gd name="T101" fmla="*/ 176 w 176"/>
                <a:gd name="T102" fmla="*/ 177 h 1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6" h="177">
                  <a:moveTo>
                    <a:pt x="176" y="88"/>
                  </a:moveTo>
                  <a:lnTo>
                    <a:pt x="174" y="71"/>
                  </a:lnTo>
                  <a:lnTo>
                    <a:pt x="170" y="54"/>
                  </a:lnTo>
                  <a:lnTo>
                    <a:pt x="161" y="40"/>
                  </a:lnTo>
                  <a:lnTo>
                    <a:pt x="151" y="27"/>
                  </a:lnTo>
                  <a:lnTo>
                    <a:pt x="138" y="15"/>
                  </a:lnTo>
                  <a:lnTo>
                    <a:pt x="122" y="8"/>
                  </a:lnTo>
                  <a:lnTo>
                    <a:pt x="105" y="2"/>
                  </a:lnTo>
                  <a:lnTo>
                    <a:pt x="88" y="0"/>
                  </a:lnTo>
                  <a:lnTo>
                    <a:pt x="71" y="2"/>
                  </a:lnTo>
                  <a:lnTo>
                    <a:pt x="53" y="8"/>
                  </a:lnTo>
                  <a:lnTo>
                    <a:pt x="38" y="15"/>
                  </a:lnTo>
                  <a:lnTo>
                    <a:pt x="26" y="27"/>
                  </a:lnTo>
                  <a:lnTo>
                    <a:pt x="15" y="40"/>
                  </a:lnTo>
                  <a:lnTo>
                    <a:pt x="7" y="54"/>
                  </a:lnTo>
                  <a:lnTo>
                    <a:pt x="1" y="71"/>
                  </a:lnTo>
                  <a:lnTo>
                    <a:pt x="0" y="88"/>
                  </a:lnTo>
                  <a:lnTo>
                    <a:pt x="1" y="108"/>
                  </a:lnTo>
                  <a:lnTo>
                    <a:pt x="7" y="123"/>
                  </a:lnTo>
                  <a:lnTo>
                    <a:pt x="15" y="138"/>
                  </a:lnTo>
                  <a:lnTo>
                    <a:pt x="26" y="152"/>
                  </a:lnTo>
                  <a:lnTo>
                    <a:pt x="38" y="163"/>
                  </a:lnTo>
                  <a:lnTo>
                    <a:pt x="53" y="171"/>
                  </a:lnTo>
                  <a:lnTo>
                    <a:pt x="71" y="177"/>
                  </a:lnTo>
                  <a:lnTo>
                    <a:pt x="88" y="177"/>
                  </a:lnTo>
                  <a:lnTo>
                    <a:pt x="105" y="177"/>
                  </a:lnTo>
                  <a:lnTo>
                    <a:pt x="122" y="171"/>
                  </a:lnTo>
                  <a:lnTo>
                    <a:pt x="138" y="163"/>
                  </a:lnTo>
                  <a:lnTo>
                    <a:pt x="151" y="152"/>
                  </a:lnTo>
                  <a:lnTo>
                    <a:pt x="161" y="138"/>
                  </a:lnTo>
                  <a:lnTo>
                    <a:pt x="170" y="123"/>
                  </a:lnTo>
                  <a:lnTo>
                    <a:pt x="174" y="108"/>
                  </a:lnTo>
                  <a:lnTo>
                    <a:pt x="176" y="88"/>
                  </a:lnTo>
                  <a:close/>
                  <a:moveTo>
                    <a:pt x="172" y="88"/>
                  </a:moveTo>
                  <a:lnTo>
                    <a:pt x="170" y="106"/>
                  </a:lnTo>
                  <a:lnTo>
                    <a:pt x="166" y="123"/>
                  </a:lnTo>
                  <a:lnTo>
                    <a:pt x="159" y="136"/>
                  </a:lnTo>
                  <a:lnTo>
                    <a:pt x="147" y="150"/>
                  </a:lnTo>
                  <a:lnTo>
                    <a:pt x="136" y="159"/>
                  </a:lnTo>
                  <a:lnTo>
                    <a:pt x="120" y="167"/>
                  </a:lnTo>
                  <a:lnTo>
                    <a:pt x="105" y="173"/>
                  </a:lnTo>
                  <a:lnTo>
                    <a:pt x="88" y="173"/>
                  </a:lnTo>
                  <a:lnTo>
                    <a:pt x="71" y="173"/>
                  </a:lnTo>
                  <a:lnTo>
                    <a:pt x="55" y="167"/>
                  </a:lnTo>
                  <a:lnTo>
                    <a:pt x="40" y="159"/>
                  </a:lnTo>
                  <a:lnTo>
                    <a:pt x="28" y="150"/>
                  </a:lnTo>
                  <a:lnTo>
                    <a:pt x="19" y="136"/>
                  </a:lnTo>
                  <a:lnTo>
                    <a:pt x="9" y="123"/>
                  </a:lnTo>
                  <a:lnTo>
                    <a:pt x="5" y="106"/>
                  </a:lnTo>
                  <a:lnTo>
                    <a:pt x="3" y="88"/>
                  </a:lnTo>
                  <a:lnTo>
                    <a:pt x="5" y="71"/>
                  </a:lnTo>
                  <a:lnTo>
                    <a:pt x="9" y="56"/>
                  </a:lnTo>
                  <a:lnTo>
                    <a:pt x="19" y="42"/>
                  </a:lnTo>
                  <a:lnTo>
                    <a:pt x="28" y="29"/>
                  </a:lnTo>
                  <a:lnTo>
                    <a:pt x="40" y="19"/>
                  </a:lnTo>
                  <a:lnTo>
                    <a:pt x="55" y="12"/>
                  </a:lnTo>
                  <a:lnTo>
                    <a:pt x="71" y="6"/>
                  </a:lnTo>
                  <a:lnTo>
                    <a:pt x="88" y="4"/>
                  </a:lnTo>
                  <a:lnTo>
                    <a:pt x="105" y="6"/>
                  </a:lnTo>
                  <a:lnTo>
                    <a:pt x="120" y="12"/>
                  </a:lnTo>
                  <a:lnTo>
                    <a:pt x="136" y="19"/>
                  </a:lnTo>
                  <a:lnTo>
                    <a:pt x="147" y="29"/>
                  </a:lnTo>
                  <a:lnTo>
                    <a:pt x="159" y="42"/>
                  </a:lnTo>
                  <a:lnTo>
                    <a:pt x="166" y="56"/>
                  </a:lnTo>
                  <a:lnTo>
                    <a:pt x="170" y="71"/>
                  </a:lnTo>
                  <a:lnTo>
                    <a:pt x="172" y="88"/>
                  </a:lnTo>
                  <a:close/>
                </a:path>
              </a:pathLst>
            </a:custGeom>
            <a:solidFill>
              <a:srgbClr val="B8B8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61" name="Freeform 229">
              <a:extLst>
                <a:ext uri="{FF2B5EF4-FFF2-40B4-BE49-F238E27FC236}">
                  <a16:creationId xmlns:a16="http://schemas.microsoft.com/office/drawing/2014/main" id="{4BE64376-BF5A-AF33-6679-3A2D5CCC85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95" y="2499"/>
              <a:ext cx="173" cy="173"/>
            </a:xfrm>
            <a:custGeom>
              <a:avLst/>
              <a:gdLst>
                <a:gd name="T0" fmla="*/ 171 w 173"/>
                <a:gd name="T1" fmla="*/ 69 h 173"/>
                <a:gd name="T2" fmla="*/ 160 w 173"/>
                <a:gd name="T3" fmla="*/ 38 h 173"/>
                <a:gd name="T4" fmla="*/ 135 w 173"/>
                <a:gd name="T5" fmla="*/ 15 h 173"/>
                <a:gd name="T6" fmla="*/ 104 w 173"/>
                <a:gd name="T7" fmla="*/ 2 h 173"/>
                <a:gd name="T8" fmla="*/ 70 w 173"/>
                <a:gd name="T9" fmla="*/ 2 h 173"/>
                <a:gd name="T10" fmla="*/ 39 w 173"/>
                <a:gd name="T11" fmla="*/ 15 h 173"/>
                <a:gd name="T12" fmla="*/ 16 w 173"/>
                <a:gd name="T13" fmla="*/ 38 h 173"/>
                <a:gd name="T14" fmla="*/ 2 w 173"/>
                <a:gd name="T15" fmla="*/ 69 h 173"/>
                <a:gd name="T16" fmla="*/ 2 w 173"/>
                <a:gd name="T17" fmla="*/ 104 h 173"/>
                <a:gd name="T18" fmla="*/ 16 w 173"/>
                <a:gd name="T19" fmla="*/ 136 h 173"/>
                <a:gd name="T20" fmla="*/ 39 w 173"/>
                <a:gd name="T21" fmla="*/ 159 h 173"/>
                <a:gd name="T22" fmla="*/ 70 w 173"/>
                <a:gd name="T23" fmla="*/ 173 h 173"/>
                <a:gd name="T24" fmla="*/ 104 w 173"/>
                <a:gd name="T25" fmla="*/ 173 h 173"/>
                <a:gd name="T26" fmla="*/ 135 w 173"/>
                <a:gd name="T27" fmla="*/ 159 h 173"/>
                <a:gd name="T28" fmla="*/ 160 w 173"/>
                <a:gd name="T29" fmla="*/ 136 h 173"/>
                <a:gd name="T30" fmla="*/ 171 w 173"/>
                <a:gd name="T31" fmla="*/ 104 h 173"/>
                <a:gd name="T32" fmla="*/ 169 w 173"/>
                <a:gd name="T33" fmla="*/ 86 h 173"/>
                <a:gd name="T34" fmla="*/ 164 w 173"/>
                <a:gd name="T35" fmla="*/ 119 h 173"/>
                <a:gd name="T36" fmla="*/ 146 w 173"/>
                <a:gd name="T37" fmla="*/ 146 h 173"/>
                <a:gd name="T38" fmla="*/ 119 w 173"/>
                <a:gd name="T39" fmla="*/ 163 h 173"/>
                <a:gd name="T40" fmla="*/ 87 w 173"/>
                <a:gd name="T41" fmla="*/ 169 h 173"/>
                <a:gd name="T42" fmla="*/ 54 w 173"/>
                <a:gd name="T43" fmla="*/ 163 h 173"/>
                <a:gd name="T44" fmla="*/ 29 w 173"/>
                <a:gd name="T45" fmla="*/ 146 h 173"/>
                <a:gd name="T46" fmla="*/ 10 w 173"/>
                <a:gd name="T47" fmla="*/ 119 h 173"/>
                <a:gd name="T48" fmla="*/ 4 w 173"/>
                <a:gd name="T49" fmla="*/ 86 h 173"/>
                <a:gd name="T50" fmla="*/ 10 w 173"/>
                <a:gd name="T51" fmla="*/ 56 h 173"/>
                <a:gd name="T52" fmla="*/ 29 w 173"/>
                <a:gd name="T53" fmla="*/ 29 h 173"/>
                <a:gd name="T54" fmla="*/ 54 w 173"/>
                <a:gd name="T55" fmla="*/ 11 h 173"/>
                <a:gd name="T56" fmla="*/ 87 w 173"/>
                <a:gd name="T57" fmla="*/ 4 h 173"/>
                <a:gd name="T58" fmla="*/ 119 w 173"/>
                <a:gd name="T59" fmla="*/ 11 h 173"/>
                <a:gd name="T60" fmla="*/ 146 w 173"/>
                <a:gd name="T61" fmla="*/ 29 h 173"/>
                <a:gd name="T62" fmla="*/ 164 w 173"/>
                <a:gd name="T63" fmla="*/ 56 h 173"/>
                <a:gd name="T64" fmla="*/ 169 w 173"/>
                <a:gd name="T65" fmla="*/ 86 h 1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3"/>
                <a:gd name="T100" fmla="*/ 0 h 173"/>
                <a:gd name="T101" fmla="*/ 173 w 173"/>
                <a:gd name="T102" fmla="*/ 173 h 17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3" h="173">
                  <a:moveTo>
                    <a:pt x="173" y="86"/>
                  </a:moveTo>
                  <a:lnTo>
                    <a:pt x="171" y="69"/>
                  </a:lnTo>
                  <a:lnTo>
                    <a:pt x="167" y="54"/>
                  </a:lnTo>
                  <a:lnTo>
                    <a:pt x="160" y="38"/>
                  </a:lnTo>
                  <a:lnTo>
                    <a:pt x="148" y="25"/>
                  </a:lnTo>
                  <a:lnTo>
                    <a:pt x="135" y="15"/>
                  </a:lnTo>
                  <a:lnTo>
                    <a:pt x="121" y="8"/>
                  </a:lnTo>
                  <a:lnTo>
                    <a:pt x="104" y="2"/>
                  </a:lnTo>
                  <a:lnTo>
                    <a:pt x="87" y="0"/>
                  </a:lnTo>
                  <a:lnTo>
                    <a:pt x="70" y="2"/>
                  </a:lnTo>
                  <a:lnTo>
                    <a:pt x="54" y="8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6" y="38"/>
                  </a:lnTo>
                  <a:lnTo>
                    <a:pt x="8" y="54"/>
                  </a:lnTo>
                  <a:lnTo>
                    <a:pt x="2" y="69"/>
                  </a:lnTo>
                  <a:lnTo>
                    <a:pt x="0" y="86"/>
                  </a:lnTo>
                  <a:lnTo>
                    <a:pt x="2" y="104"/>
                  </a:lnTo>
                  <a:lnTo>
                    <a:pt x="8" y="121"/>
                  </a:lnTo>
                  <a:lnTo>
                    <a:pt x="16" y="136"/>
                  </a:lnTo>
                  <a:lnTo>
                    <a:pt x="25" y="148"/>
                  </a:lnTo>
                  <a:lnTo>
                    <a:pt x="39" y="159"/>
                  </a:lnTo>
                  <a:lnTo>
                    <a:pt x="54" y="167"/>
                  </a:lnTo>
                  <a:lnTo>
                    <a:pt x="70" y="173"/>
                  </a:lnTo>
                  <a:lnTo>
                    <a:pt x="87" y="173"/>
                  </a:lnTo>
                  <a:lnTo>
                    <a:pt x="104" y="173"/>
                  </a:lnTo>
                  <a:lnTo>
                    <a:pt x="121" y="167"/>
                  </a:lnTo>
                  <a:lnTo>
                    <a:pt x="135" y="159"/>
                  </a:lnTo>
                  <a:lnTo>
                    <a:pt x="148" y="148"/>
                  </a:lnTo>
                  <a:lnTo>
                    <a:pt x="160" y="136"/>
                  </a:lnTo>
                  <a:lnTo>
                    <a:pt x="167" y="121"/>
                  </a:lnTo>
                  <a:lnTo>
                    <a:pt x="171" y="104"/>
                  </a:lnTo>
                  <a:lnTo>
                    <a:pt x="173" y="86"/>
                  </a:lnTo>
                  <a:close/>
                  <a:moveTo>
                    <a:pt x="169" y="86"/>
                  </a:moveTo>
                  <a:lnTo>
                    <a:pt x="167" y="104"/>
                  </a:lnTo>
                  <a:lnTo>
                    <a:pt x="164" y="119"/>
                  </a:lnTo>
                  <a:lnTo>
                    <a:pt x="156" y="132"/>
                  </a:lnTo>
                  <a:lnTo>
                    <a:pt x="146" y="146"/>
                  </a:lnTo>
                  <a:lnTo>
                    <a:pt x="133" y="156"/>
                  </a:lnTo>
                  <a:lnTo>
                    <a:pt x="119" y="163"/>
                  </a:lnTo>
                  <a:lnTo>
                    <a:pt x="104" y="169"/>
                  </a:lnTo>
                  <a:lnTo>
                    <a:pt x="87" y="169"/>
                  </a:lnTo>
                  <a:lnTo>
                    <a:pt x="70" y="169"/>
                  </a:lnTo>
                  <a:lnTo>
                    <a:pt x="54" y="163"/>
                  </a:lnTo>
                  <a:lnTo>
                    <a:pt x="41" y="156"/>
                  </a:lnTo>
                  <a:lnTo>
                    <a:pt x="29" y="146"/>
                  </a:lnTo>
                  <a:lnTo>
                    <a:pt x="18" y="132"/>
                  </a:lnTo>
                  <a:lnTo>
                    <a:pt x="10" y="119"/>
                  </a:lnTo>
                  <a:lnTo>
                    <a:pt x="6" y="104"/>
                  </a:lnTo>
                  <a:lnTo>
                    <a:pt x="4" y="86"/>
                  </a:lnTo>
                  <a:lnTo>
                    <a:pt x="6" y="71"/>
                  </a:lnTo>
                  <a:lnTo>
                    <a:pt x="10" y="56"/>
                  </a:lnTo>
                  <a:lnTo>
                    <a:pt x="18" y="40"/>
                  </a:lnTo>
                  <a:lnTo>
                    <a:pt x="29" y="29"/>
                  </a:lnTo>
                  <a:lnTo>
                    <a:pt x="41" y="19"/>
                  </a:lnTo>
                  <a:lnTo>
                    <a:pt x="54" y="11"/>
                  </a:lnTo>
                  <a:lnTo>
                    <a:pt x="70" y="6"/>
                  </a:lnTo>
                  <a:lnTo>
                    <a:pt x="87" y="4"/>
                  </a:lnTo>
                  <a:lnTo>
                    <a:pt x="104" y="6"/>
                  </a:lnTo>
                  <a:lnTo>
                    <a:pt x="119" y="11"/>
                  </a:lnTo>
                  <a:lnTo>
                    <a:pt x="133" y="19"/>
                  </a:lnTo>
                  <a:lnTo>
                    <a:pt x="146" y="29"/>
                  </a:lnTo>
                  <a:lnTo>
                    <a:pt x="156" y="40"/>
                  </a:lnTo>
                  <a:lnTo>
                    <a:pt x="164" y="56"/>
                  </a:lnTo>
                  <a:lnTo>
                    <a:pt x="167" y="71"/>
                  </a:lnTo>
                  <a:lnTo>
                    <a:pt x="169" y="86"/>
                  </a:lnTo>
                  <a:close/>
                </a:path>
              </a:pathLst>
            </a:custGeom>
            <a:solidFill>
              <a:srgbClr val="BAB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62" name="Freeform 230">
              <a:extLst>
                <a:ext uri="{FF2B5EF4-FFF2-40B4-BE49-F238E27FC236}">
                  <a16:creationId xmlns:a16="http://schemas.microsoft.com/office/drawing/2014/main" id="{FA27F414-5D24-0082-F89D-7B7D9BB6A3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97" y="2501"/>
              <a:ext cx="169" cy="169"/>
            </a:xfrm>
            <a:custGeom>
              <a:avLst/>
              <a:gdLst>
                <a:gd name="T0" fmla="*/ 167 w 169"/>
                <a:gd name="T1" fmla="*/ 67 h 169"/>
                <a:gd name="T2" fmla="*/ 156 w 169"/>
                <a:gd name="T3" fmla="*/ 38 h 169"/>
                <a:gd name="T4" fmla="*/ 133 w 169"/>
                <a:gd name="T5" fmla="*/ 15 h 169"/>
                <a:gd name="T6" fmla="*/ 102 w 169"/>
                <a:gd name="T7" fmla="*/ 2 h 169"/>
                <a:gd name="T8" fmla="*/ 68 w 169"/>
                <a:gd name="T9" fmla="*/ 2 h 169"/>
                <a:gd name="T10" fmla="*/ 37 w 169"/>
                <a:gd name="T11" fmla="*/ 15 h 169"/>
                <a:gd name="T12" fmla="*/ 16 w 169"/>
                <a:gd name="T13" fmla="*/ 38 h 169"/>
                <a:gd name="T14" fmla="*/ 2 w 169"/>
                <a:gd name="T15" fmla="*/ 67 h 169"/>
                <a:gd name="T16" fmla="*/ 2 w 169"/>
                <a:gd name="T17" fmla="*/ 102 h 169"/>
                <a:gd name="T18" fmla="*/ 16 w 169"/>
                <a:gd name="T19" fmla="*/ 132 h 169"/>
                <a:gd name="T20" fmla="*/ 37 w 169"/>
                <a:gd name="T21" fmla="*/ 155 h 169"/>
                <a:gd name="T22" fmla="*/ 68 w 169"/>
                <a:gd name="T23" fmla="*/ 169 h 169"/>
                <a:gd name="T24" fmla="*/ 102 w 169"/>
                <a:gd name="T25" fmla="*/ 169 h 169"/>
                <a:gd name="T26" fmla="*/ 133 w 169"/>
                <a:gd name="T27" fmla="*/ 155 h 169"/>
                <a:gd name="T28" fmla="*/ 156 w 169"/>
                <a:gd name="T29" fmla="*/ 132 h 169"/>
                <a:gd name="T30" fmla="*/ 167 w 169"/>
                <a:gd name="T31" fmla="*/ 102 h 169"/>
                <a:gd name="T32" fmla="*/ 165 w 169"/>
                <a:gd name="T33" fmla="*/ 84 h 169"/>
                <a:gd name="T34" fmla="*/ 160 w 169"/>
                <a:gd name="T35" fmla="*/ 117 h 169"/>
                <a:gd name="T36" fmla="*/ 142 w 169"/>
                <a:gd name="T37" fmla="*/ 142 h 169"/>
                <a:gd name="T38" fmla="*/ 117 w 169"/>
                <a:gd name="T39" fmla="*/ 159 h 169"/>
                <a:gd name="T40" fmla="*/ 85 w 169"/>
                <a:gd name="T41" fmla="*/ 165 h 169"/>
                <a:gd name="T42" fmla="*/ 54 w 169"/>
                <a:gd name="T43" fmla="*/ 159 h 169"/>
                <a:gd name="T44" fmla="*/ 27 w 169"/>
                <a:gd name="T45" fmla="*/ 142 h 169"/>
                <a:gd name="T46" fmla="*/ 10 w 169"/>
                <a:gd name="T47" fmla="*/ 117 h 169"/>
                <a:gd name="T48" fmla="*/ 4 w 169"/>
                <a:gd name="T49" fmla="*/ 84 h 169"/>
                <a:gd name="T50" fmla="*/ 10 w 169"/>
                <a:gd name="T51" fmla="*/ 54 h 169"/>
                <a:gd name="T52" fmla="*/ 27 w 169"/>
                <a:gd name="T53" fmla="*/ 29 h 169"/>
                <a:gd name="T54" fmla="*/ 54 w 169"/>
                <a:gd name="T55" fmla="*/ 11 h 169"/>
                <a:gd name="T56" fmla="*/ 85 w 169"/>
                <a:gd name="T57" fmla="*/ 4 h 169"/>
                <a:gd name="T58" fmla="*/ 117 w 169"/>
                <a:gd name="T59" fmla="*/ 11 h 169"/>
                <a:gd name="T60" fmla="*/ 142 w 169"/>
                <a:gd name="T61" fmla="*/ 29 h 169"/>
                <a:gd name="T62" fmla="*/ 160 w 169"/>
                <a:gd name="T63" fmla="*/ 54 h 169"/>
                <a:gd name="T64" fmla="*/ 165 w 169"/>
                <a:gd name="T65" fmla="*/ 84 h 16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69"/>
                <a:gd name="T100" fmla="*/ 0 h 169"/>
                <a:gd name="T101" fmla="*/ 169 w 169"/>
                <a:gd name="T102" fmla="*/ 169 h 16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69" h="169">
                  <a:moveTo>
                    <a:pt x="169" y="84"/>
                  </a:moveTo>
                  <a:lnTo>
                    <a:pt x="167" y="67"/>
                  </a:lnTo>
                  <a:lnTo>
                    <a:pt x="163" y="52"/>
                  </a:lnTo>
                  <a:lnTo>
                    <a:pt x="156" y="38"/>
                  </a:lnTo>
                  <a:lnTo>
                    <a:pt x="144" y="25"/>
                  </a:lnTo>
                  <a:lnTo>
                    <a:pt x="133" y="15"/>
                  </a:lnTo>
                  <a:lnTo>
                    <a:pt x="117" y="8"/>
                  </a:lnTo>
                  <a:lnTo>
                    <a:pt x="102" y="2"/>
                  </a:lnTo>
                  <a:lnTo>
                    <a:pt x="85" y="0"/>
                  </a:lnTo>
                  <a:lnTo>
                    <a:pt x="68" y="2"/>
                  </a:lnTo>
                  <a:lnTo>
                    <a:pt x="52" y="8"/>
                  </a:lnTo>
                  <a:lnTo>
                    <a:pt x="37" y="15"/>
                  </a:lnTo>
                  <a:lnTo>
                    <a:pt x="25" y="25"/>
                  </a:lnTo>
                  <a:lnTo>
                    <a:pt x="16" y="38"/>
                  </a:lnTo>
                  <a:lnTo>
                    <a:pt x="6" y="52"/>
                  </a:lnTo>
                  <a:lnTo>
                    <a:pt x="2" y="67"/>
                  </a:lnTo>
                  <a:lnTo>
                    <a:pt x="0" y="84"/>
                  </a:lnTo>
                  <a:lnTo>
                    <a:pt x="2" y="102"/>
                  </a:lnTo>
                  <a:lnTo>
                    <a:pt x="6" y="119"/>
                  </a:lnTo>
                  <a:lnTo>
                    <a:pt x="16" y="132"/>
                  </a:lnTo>
                  <a:lnTo>
                    <a:pt x="25" y="146"/>
                  </a:lnTo>
                  <a:lnTo>
                    <a:pt x="37" y="155"/>
                  </a:lnTo>
                  <a:lnTo>
                    <a:pt x="52" y="163"/>
                  </a:lnTo>
                  <a:lnTo>
                    <a:pt x="68" y="169"/>
                  </a:lnTo>
                  <a:lnTo>
                    <a:pt x="85" y="169"/>
                  </a:lnTo>
                  <a:lnTo>
                    <a:pt x="102" y="169"/>
                  </a:lnTo>
                  <a:lnTo>
                    <a:pt x="117" y="163"/>
                  </a:lnTo>
                  <a:lnTo>
                    <a:pt x="133" y="155"/>
                  </a:lnTo>
                  <a:lnTo>
                    <a:pt x="144" y="146"/>
                  </a:lnTo>
                  <a:lnTo>
                    <a:pt x="156" y="132"/>
                  </a:lnTo>
                  <a:lnTo>
                    <a:pt x="163" y="119"/>
                  </a:lnTo>
                  <a:lnTo>
                    <a:pt x="167" y="102"/>
                  </a:lnTo>
                  <a:lnTo>
                    <a:pt x="169" y="84"/>
                  </a:lnTo>
                  <a:close/>
                  <a:moveTo>
                    <a:pt x="165" y="84"/>
                  </a:moveTo>
                  <a:lnTo>
                    <a:pt x="163" y="102"/>
                  </a:lnTo>
                  <a:lnTo>
                    <a:pt x="160" y="117"/>
                  </a:lnTo>
                  <a:lnTo>
                    <a:pt x="152" y="130"/>
                  </a:lnTo>
                  <a:lnTo>
                    <a:pt x="142" y="142"/>
                  </a:lnTo>
                  <a:lnTo>
                    <a:pt x="131" y="152"/>
                  </a:lnTo>
                  <a:lnTo>
                    <a:pt x="117" y="159"/>
                  </a:lnTo>
                  <a:lnTo>
                    <a:pt x="102" y="165"/>
                  </a:lnTo>
                  <a:lnTo>
                    <a:pt x="85" y="165"/>
                  </a:lnTo>
                  <a:lnTo>
                    <a:pt x="69" y="165"/>
                  </a:lnTo>
                  <a:lnTo>
                    <a:pt x="54" y="159"/>
                  </a:lnTo>
                  <a:lnTo>
                    <a:pt x="41" y="152"/>
                  </a:lnTo>
                  <a:lnTo>
                    <a:pt x="27" y="142"/>
                  </a:lnTo>
                  <a:lnTo>
                    <a:pt x="18" y="130"/>
                  </a:lnTo>
                  <a:lnTo>
                    <a:pt x="10" y="117"/>
                  </a:lnTo>
                  <a:lnTo>
                    <a:pt x="6" y="102"/>
                  </a:lnTo>
                  <a:lnTo>
                    <a:pt x="4" y="84"/>
                  </a:lnTo>
                  <a:lnTo>
                    <a:pt x="6" y="69"/>
                  </a:lnTo>
                  <a:lnTo>
                    <a:pt x="10" y="54"/>
                  </a:lnTo>
                  <a:lnTo>
                    <a:pt x="18" y="40"/>
                  </a:lnTo>
                  <a:lnTo>
                    <a:pt x="27" y="29"/>
                  </a:lnTo>
                  <a:lnTo>
                    <a:pt x="41" y="17"/>
                  </a:lnTo>
                  <a:lnTo>
                    <a:pt x="54" y="11"/>
                  </a:lnTo>
                  <a:lnTo>
                    <a:pt x="69" y="6"/>
                  </a:lnTo>
                  <a:lnTo>
                    <a:pt x="85" y="4"/>
                  </a:lnTo>
                  <a:lnTo>
                    <a:pt x="102" y="6"/>
                  </a:lnTo>
                  <a:lnTo>
                    <a:pt x="117" y="11"/>
                  </a:lnTo>
                  <a:lnTo>
                    <a:pt x="131" y="17"/>
                  </a:lnTo>
                  <a:lnTo>
                    <a:pt x="142" y="29"/>
                  </a:lnTo>
                  <a:lnTo>
                    <a:pt x="152" y="40"/>
                  </a:lnTo>
                  <a:lnTo>
                    <a:pt x="160" y="54"/>
                  </a:lnTo>
                  <a:lnTo>
                    <a:pt x="163" y="69"/>
                  </a:lnTo>
                  <a:lnTo>
                    <a:pt x="165" y="84"/>
                  </a:lnTo>
                  <a:close/>
                </a:path>
              </a:pathLst>
            </a:custGeom>
            <a:solidFill>
              <a:srgbClr val="BBB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63" name="Freeform 231">
              <a:extLst>
                <a:ext uri="{FF2B5EF4-FFF2-40B4-BE49-F238E27FC236}">
                  <a16:creationId xmlns:a16="http://schemas.microsoft.com/office/drawing/2014/main" id="{63ABBC7A-C8BA-956A-6B63-9324A99B5A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99" y="2503"/>
              <a:ext cx="165" cy="165"/>
            </a:xfrm>
            <a:custGeom>
              <a:avLst/>
              <a:gdLst>
                <a:gd name="T0" fmla="*/ 163 w 165"/>
                <a:gd name="T1" fmla="*/ 67 h 165"/>
                <a:gd name="T2" fmla="*/ 152 w 165"/>
                <a:gd name="T3" fmla="*/ 36 h 165"/>
                <a:gd name="T4" fmla="*/ 129 w 165"/>
                <a:gd name="T5" fmla="*/ 15 h 165"/>
                <a:gd name="T6" fmla="*/ 100 w 165"/>
                <a:gd name="T7" fmla="*/ 2 h 165"/>
                <a:gd name="T8" fmla="*/ 66 w 165"/>
                <a:gd name="T9" fmla="*/ 2 h 165"/>
                <a:gd name="T10" fmla="*/ 37 w 165"/>
                <a:gd name="T11" fmla="*/ 15 h 165"/>
                <a:gd name="T12" fmla="*/ 14 w 165"/>
                <a:gd name="T13" fmla="*/ 36 h 165"/>
                <a:gd name="T14" fmla="*/ 2 w 165"/>
                <a:gd name="T15" fmla="*/ 67 h 165"/>
                <a:gd name="T16" fmla="*/ 2 w 165"/>
                <a:gd name="T17" fmla="*/ 100 h 165"/>
                <a:gd name="T18" fmla="*/ 14 w 165"/>
                <a:gd name="T19" fmla="*/ 128 h 165"/>
                <a:gd name="T20" fmla="*/ 37 w 165"/>
                <a:gd name="T21" fmla="*/ 152 h 165"/>
                <a:gd name="T22" fmla="*/ 66 w 165"/>
                <a:gd name="T23" fmla="*/ 165 h 165"/>
                <a:gd name="T24" fmla="*/ 100 w 165"/>
                <a:gd name="T25" fmla="*/ 165 h 165"/>
                <a:gd name="T26" fmla="*/ 129 w 165"/>
                <a:gd name="T27" fmla="*/ 152 h 165"/>
                <a:gd name="T28" fmla="*/ 152 w 165"/>
                <a:gd name="T29" fmla="*/ 128 h 165"/>
                <a:gd name="T30" fmla="*/ 163 w 165"/>
                <a:gd name="T31" fmla="*/ 100 h 165"/>
                <a:gd name="T32" fmla="*/ 161 w 165"/>
                <a:gd name="T33" fmla="*/ 82 h 165"/>
                <a:gd name="T34" fmla="*/ 156 w 165"/>
                <a:gd name="T35" fmla="*/ 113 h 165"/>
                <a:gd name="T36" fmla="*/ 138 w 165"/>
                <a:gd name="T37" fmla="*/ 138 h 165"/>
                <a:gd name="T38" fmla="*/ 114 w 165"/>
                <a:gd name="T39" fmla="*/ 155 h 165"/>
                <a:gd name="T40" fmla="*/ 83 w 165"/>
                <a:gd name="T41" fmla="*/ 161 h 165"/>
                <a:gd name="T42" fmla="*/ 52 w 165"/>
                <a:gd name="T43" fmla="*/ 155 h 165"/>
                <a:gd name="T44" fmla="*/ 27 w 165"/>
                <a:gd name="T45" fmla="*/ 138 h 165"/>
                <a:gd name="T46" fmla="*/ 10 w 165"/>
                <a:gd name="T47" fmla="*/ 113 h 165"/>
                <a:gd name="T48" fmla="*/ 4 w 165"/>
                <a:gd name="T49" fmla="*/ 82 h 165"/>
                <a:gd name="T50" fmla="*/ 10 w 165"/>
                <a:gd name="T51" fmla="*/ 52 h 165"/>
                <a:gd name="T52" fmla="*/ 27 w 165"/>
                <a:gd name="T53" fmla="*/ 27 h 165"/>
                <a:gd name="T54" fmla="*/ 52 w 165"/>
                <a:gd name="T55" fmla="*/ 9 h 165"/>
                <a:gd name="T56" fmla="*/ 83 w 165"/>
                <a:gd name="T57" fmla="*/ 4 h 165"/>
                <a:gd name="T58" fmla="*/ 114 w 165"/>
                <a:gd name="T59" fmla="*/ 9 h 165"/>
                <a:gd name="T60" fmla="*/ 138 w 165"/>
                <a:gd name="T61" fmla="*/ 27 h 165"/>
                <a:gd name="T62" fmla="*/ 156 w 165"/>
                <a:gd name="T63" fmla="*/ 52 h 165"/>
                <a:gd name="T64" fmla="*/ 161 w 165"/>
                <a:gd name="T65" fmla="*/ 82 h 16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65"/>
                <a:gd name="T100" fmla="*/ 0 h 165"/>
                <a:gd name="T101" fmla="*/ 165 w 165"/>
                <a:gd name="T102" fmla="*/ 165 h 16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65" h="165">
                  <a:moveTo>
                    <a:pt x="165" y="82"/>
                  </a:moveTo>
                  <a:lnTo>
                    <a:pt x="163" y="67"/>
                  </a:lnTo>
                  <a:lnTo>
                    <a:pt x="160" y="52"/>
                  </a:lnTo>
                  <a:lnTo>
                    <a:pt x="152" y="36"/>
                  </a:lnTo>
                  <a:lnTo>
                    <a:pt x="142" y="25"/>
                  </a:lnTo>
                  <a:lnTo>
                    <a:pt x="129" y="15"/>
                  </a:lnTo>
                  <a:lnTo>
                    <a:pt x="115" y="7"/>
                  </a:lnTo>
                  <a:lnTo>
                    <a:pt x="100" y="2"/>
                  </a:lnTo>
                  <a:lnTo>
                    <a:pt x="83" y="0"/>
                  </a:lnTo>
                  <a:lnTo>
                    <a:pt x="66" y="2"/>
                  </a:lnTo>
                  <a:lnTo>
                    <a:pt x="50" y="7"/>
                  </a:lnTo>
                  <a:lnTo>
                    <a:pt x="37" y="15"/>
                  </a:lnTo>
                  <a:lnTo>
                    <a:pt x="25" y="25"/>
                  </a:lnTo>
                  <a:lnTo>
                    <a:pt x="14" y="36"/>
                  </a:lnTo>
                  <a:lnTo>
                    <a:pt x="6" y="52"/>
                  </a:lnTo>
                  <a:lnTo>
                    <a:pt x="2" y="67"/>
                  </a:lnTo>
                  <a:lnTo>
                    <a:pt x="0" y="82"/>
                  </a:lnTo>
                  <a:lnTo>
                    <a:pt x="2" y="100"/>
                  </a:lnTo>
                  <a:lnTo>
                    <a:pt x="6" y="115"/>
                  </a:lnTo>
                  <a:lnTo>
                    <a:pt x="14" y="128"/>
                  </a:lnTo>
                  <a:lnTo>
                    <a:pt x="25" y="142"/>
                  </a:lnTo>
                  <a:lnTo>
                    <a:pt x="37" y="152"/>
                  </a:lnTo>
                  <a:lnTo>
                    <a:pt x="50" y="159"/>
                  </a:lnTo>
                  <a:lnTo>
                    <a:pt x="66" y="165"/>
                  </a:lnTo>
                  <a:lnTo>
                    <a:pt x="83" y="165"/>
                  </a:lnTo>
                  <a:lnTo>
                    <a:pt x="100" y="165"/>
                  </a:lnTo>
                  <a:lnTo>
                    <a:pt x="115" y="159"/>
                  </a:lnTo>
                  <a:lnTo>
                    <a:pt x="129" y="152"/>
                  </a:lnTo>
                  <a:lnTo>
                    <a:pt x="142" y="142"/>
                  </a:lnTo>
                  <a:lnTo>
                    <a:pt x="152" y="128"/>
                  </a:lnTo>
                  <a:lnTo>
                    <a:pt x="160" y="115"/>
                  </a:lnTo>
                  <a:lnTo>
                    <a:pt x="163" y="100"/>
                  </a:lnTo>
                  <a:lnTo>
                    <a:pt x="165" y="82"/>
                  </a:lnTo>
                  <a:close/>
                  <a:moveTo>
                    <a:pt x="161" y="82"/>
                  </a:moveTo>
                  <a:lnTo>
                    <a:pt x="161" y="100"/>
                  </a:lnTo>
                  <a:lnTo>
                    <a:pt x="156" y="113"/>
                  </a:lnTo>
                  <a:lnTo>
                    <a:pt x="148" y="127"/>
                  </a:lnTo>
                  <a:lnTo>
                    <a:pt x="138" y="138"/>
                  </a:lnTo>
                  <a:lnTo>
                    <a:pt x="127" y="148"/>
                  </a:lnTo>
                  <a:lnTo>
                    <a:pt x="114" y="155"/>
                  </a:lnTo>
                  <a:lnTo>
                    <a:pt x="98" y="161"/>
                  </a:lnTo>
                  <a:lnTo>
                    <a:pt x="83" y="161"/>
                  </a:lnTo>
                  <a:lnTo>
                    <a:pt x="67" y="161"/>
                  </a:lnTo>
                  <a:lnTo>
                    <a:pt x="52" y="155"/>
                  </a:lnTo>
                  <a:lnTo>
                    <a:pt x="39" y="148"/>
                  </a:lnTo>
                  <a:lnTo>
                    <a:pt x="27" y="138"/>
                  </a:lnTo>
                  <a:lnTo>
                    <a:pt x="18" y="127"/>
                  </a:lnTo>
                  <a:lnTo>
                    <a:pt x="10" y="113"/>
                  </a:lnTo>
                  <a:lnTo>
                    <a:pt x="6" y="100"/>
                  </a:lnTo>
                  <a:lnTo>
                    <a:pt x="4" y="82"/>
                  </a:lnTo>
                  <a:lnTo>
                    <a:pt x="6" y="67"/>
                  </a:lnTo>
                  <a:lnTo>
                    <a:pt x="10" y="52"/>
                  </a:lnTo>
                  <a:lnTo>
                    <a:pt x="18" y="38"/>
                  </a:lnTo>
                  <a:lnTo>
                    <a:pt x="27" y="27"/>
                  </a:lnTo>
                  <a:lnTo>
                    <a:pt x="39" y="17"/>
                  </a:lnTo>
                  <a:lnTo>
                    <a:pt x="52" y="9"/>
                  </a:lnTo>
                  <a:lnTo>
                    <a:pt x="67" y="6"/>
                  </a:lnTo>
                  <a:lnTo>
                    <a:pt x="83" y="4"/>
                  </a:lnTo>
                  <a:lnTo>
                    <a:pt x="98" y="6"/>
                  </a:lnTo>
                  <a:lnTo>
                    <a:pt x="114" y="9"/>
                  </a:lnTo>
                  <a:lnTo>
                    <a:pt x="127" y="17"/>
                  </a:lnTo>
                  <a:lnTo>
                    <a:pt x="138" y="27"/>
                  </a:lnTo>
                  <a:lnTo>
                    <a:pt x="148" y="38"/>
                  </a:lnTo>
                  <a:lnTo>
                    <a:pt x="156" y="52"/>
                  </a:lnTo>
                  <a:lnTo>
                    <a:pt x="161" y="67"/>
                  </a:lnTo>
                  <a:lnTo>
                    <a:pt x="161" y="82"/>
                  </a:lnTo>
                  <a:close/>
                </a:path>
              </a:pathLst>
            </a:custGeom>
            <a:solidFill>
              <a:srgbClr val="BDB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64" name="Freeform 232">
              <a:extLst>
                <a:ext uri="{FF2B5EF4-FFF2-40B4-BE49-F238E27FC236}">
                  <a16:creationId xmlns:a16="http://schemas.microsoft.com/office/drawing/2014/main" id="{A6C32F0F-ECF3-F398-82DD-B5D14B515E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01" y="2505"/>
              <a:ext cx="161" cy="161"/>
            </a:xfrm>
            <a:custGeom>
              <a:avLst/>
              <a:gdLst>
                <a:gd name="T0" fmla="*/ 159 w 161"/>
                <a:gd name="T1" fmla="*/ 65 h 161"/>
                <a:gd name="T2" fmla="*/ 148 w 161"/>
                <a:gd name="T3" fmla="*/ 36 h 161"/>
                <a:gd name="T4" fmla="*/ 127 w 161"/>
                <a:gd name="T5" fmla="*/ 13 h 161"/>
                <a:gd name="T6" fmla="*/ 98 w 161"/>
                <a:gd name="T7" fmla="*/ 2 h 161"/>
                <a:gd name="T8" fmla="*/ 65 w 161"/>
                <a:gd name="T9" fmla="*/ 2 h 161"/>
                <a:gd name="T10" fmla="*/ 37 w 161"/>
                <a:gd name="T11" fmla="*/ 13 h 161"/>
                <a:gd name="T12" fmla="*/ 14 w 161"/>
                <a:gd name="T13" fmla="*/ 36 h 161"/>
                <a:gd name="T14" fmla="*/ 2 w 161"/>
                <a:gd name="T15" fmla="*/ 65 h 161"/>
                <a:gd name="T16" fmla="*/ 2 w 161"/>
                <a:gd name="T17" fmla="*/ 98 h 161"/>
                <a:gd name="T18" fmla="*/ 14 w 161"/>
                <a:gd name="T19" fmla="*/ 126 h 161"/>
                <a:gd name="T20" fmla="*/ 37 w 161"/>
                <a:gd name="T21" fmla="*/ 148 h 161"/>
                <a:gd name="T22" fmla="*/ 65 w 161"/>
                <a:gd name="T23" fmla="*/ 161 h 161"/>
                <a:gd name="T24" fmla="*/ 98 w 161"/>
                <a:gd name="T25" fmla="*/ 161 h 161"/>
                <a:gd name="T26" fmla="*/ 127 w 161"/>
                <a:gd name="T27" fmla="*/ 148 h 161"/>
                <a:gd name="T28" fmla="*/ 148 w 161"/>
                <a:gd name="T29" fmla="*/ 126 h 161"/>
                <a:gd name="T30" fmla="*/ 159 w 161"/>
                <a:gd name="T31" fmla="*/ 98 h 161"/>
                <a:gd name="T32" fmla="*/ 158 w 161"/>
                <a:gd name="T33" fmla="*/ 80 h 161"/>
                <a:gd name="T34" fmla="*/ 152 w 161"/>
                <a:gd name="T35" fmla="*/ 111 h 161"/>
                <a:gd name="T36" fmla="*/ 136 w 161"/>
                <a:gd name="T37" fmla="*/ 136 h 161"/>
                <a:gd name="T38" fmla="*/ 112 w 161"/>
                <a:gd name="T39" fmla="*/ 151 h 161"/>
                <a:gd name="T40" fmla="*/ 81 w 161"/>
                <a:gd name="T41" fmla="*/ 157 h 161"/>
                <a:gd name="T42" fmla="*/ 52 w 161"/>
                <a:gd name="T43" fmla="*/ 151 h 161"/>
                <a:gd name="T44" fmla="*/ 27 w 161"/>
                <a:gd name="T45" fmla="*/ 136 h 161"/>
                <a:gd name="T46" fmla="*/ 10 w 161"/>
                <a:gd name="T47" fmla="*/ 111 h 161"/>
                <a:gd name="T48" fmla="*/ 4 w 161"/>
                <a:gd name="T49" fmla="*/ 80 h 161"/>
                <a:gd name="T50" fmla="*/ 10 w 161"/>
                <a:gd name="T51" fmla="*/ 52 h 161"/>
                <a:gd name="T52" fmla="*/ 27 w 161"/>
                <a:gd name="T53" fmla="*/ 27 h 161"/>
                <a:gd name="T54" fmla="*/ 52 w 161"/>
                <a:gd name="T55" fmla="*/ 9 h 161"/>
                <a:gd name="T56" fmla="*/ 81 w 161"/>
                <a:gd name="T57" fmla="*/ 4 h 161"/>
                <a:gd name="T58" fmla="*/ 112 w 161"/>
                <a:gd name="T59" fmla="*/ 9 h 161"/>
                <a:gd name="T60" fmla="*/ 136 w 161"/>
                <a:gd name="T61" fmla="*/ 27 h 161"/>
                <a:gd name="T62" fmla="*/ 152 w 161"/>
                <a:gd name="T63" fmla="*/ 52 h 161"/>
                <a:gd name="T64" fmla="*/ 158 w 161"/>
                <a:gd name="T65" fmla="*/ 80 h 16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61"/>
                <a:gd name="T100" fmla="*/ 0 h 161"/>
                <a:gd name="T101" fmla="*/ 161 w 161"/>
                <a:gd name="T102" fmla="*/ 161 h 16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61" h="161">
                  <a:moveTo>
                    <a:pt x="161" y="80"/>
                  </a:moveTo>
                  <a:lnTo>
                    <a:pt x="159" y="65"/>
                  </a:lnTo>
                  <a:lnTo>
                    <a:pt x="156" y="50"/>
                  </a:lnTo>
                  <a:lnTo>
                    <a:pt x="148" y="36"/>
                  </a:lnTo>
                  <a:lnTo>
                    <a:pt x="138" y="25"/>
                  </a:lnTo>
                  <a:lnTo>
                    <a:pt x="127" y="13"/>
                  </a:lnTo>
                  <a:lnTo>
                    <a:pt x="113" y="7"/>
                  </a:lnTo>
                  <a:lnTo>
                    <a:pt x="98" y="2"/>
                  </a:lnTo>
                  <a:lnTo>
                    <a:pt x="81" y="0"/>
                  </a:lnTo>
                  <a:lnTo>
                    <a:pt x="65" y="2"/>
                  </a:lnTo>
                  <a:lnTo>
                    <a:pt x="50" y="7"/>
                  </a:lnTo>
                  <a:lnTo>
                    <a:pt x="37" y="13"/>
                  </a:lnTo>
                  <a:lnTo>
                    <a:pt x="23" y="25"/>
                  </a:lnTo>
                  <a:lnTo>
                    <a:pt x="14" y="36"/>
                  </a:lnTo>
                  <a:lnTo>
                    <a:pt x="6" y="50"/>
                  </a:lnTo>
                  <a:lnTo>
                    <a:pt x="2" y="65"/>
                  </a:lnTo>
                  <a:lnTo>
                    <a:pt x="0" y="80"/>
                  </a:lnTo>
                  <a:lnTo>
                    <a:pt x="2" y="98"/>
                  </a:lnTo>
                  <a:lnTo>
                    <a:pt x="6" y="113"/>
                  </a:lnTo>
                  <a:lnTo>
                    <a:pt x="14" y="126"/>
                  </a:lnTo>
                  <a:lnTo>
                    <a:pt x="23" y="138"/>
                  </a:lnTo>
                  <a:lnTo>
                    <a:pt x="37" y="148"/>
                  </a:lnTo>
                  <a:lnTo>
                    <a:pt x="50" y="155"/>
                  </a:lnTo>
                  <a:lnTo>
                    <a:pt x="65" y="161"/>
                  </a:lnTo>
                  <a:lnTo>
                    <a:pt x="81" y="161"/>
                  </a:lnTo>
                  <a:lnTo>
                    <a:pt x="98" y="161"/>
                  </a:lnTo>
                  <a:lnTo>
                    <a:pt x="113" y="155"/>
                  </a:lnTo>
                  <a:lnTo>
                    <a:pt x="127" y="148"/>
                  </a:lnTo>
                  <a:lnTo>
                    <a:pt x="138" y="138"/>
                  </a:lnTo>
                  <a:lnTo>
                    <a:pt x="148" y="126"/>
                  </a:lnTo>
                  <a:lnTo>
                    <a:pt x="156" y="113"/>
                  </a:lnTo>
                  <a:lnTo>
                    <a:pt x="159" y="98"/>
                  </a:lnTo>
                  <a:lnTo>
                    <a:pt x="161" y="80"/>
                  </a:lnTo>
                  <a:close/>
                  <a:moveTo>
                    <a:pt x="158" y="80"/>
                  </a:moveTo>
                  <a:lnTo>
                    <a:pt x="158" y="96"/>
                  </a:lnTo>
                  <a:lnTo>
                    <a:pt x="152" y="111"/>
                  </a:lnTo>
                  <a:lnTo>
                    <a:pt x="144" y="125"/>
                  </a:lnTo>
                  <a:lnTo>
                    <a:pt x="136" y="136"/>
                  </a:lnTo>
                  <a:lnTo>
                    <a:pt x="125" y="146"/>
                  </a:lnTo>
                  <a:lnTo>
                    <a:pt x="112" y="151"/>
                  </a:lnTo>
                  <a:lnTo>
                    <a:pt x="96" y="157"/>
                  </a:lnTo>
                  <a:lnTo>
                    <a:pt x="81" y="157"/>
                  </a:lnTo>
                  <a:lnTo>
                    <a:pt x="65" y="157"/>
                  </a:lnTo>
                  <a:lnTo>
                    <a:pt x="52" y="151"/>
                  </a:lnTo>
                  <a:lnTo>
                    <a:pt x="39" y="146"/>
                  </a:lnTo>
                  <a:lnTo>
                    <a:pt x="27" y="136"/>
                  </a:lnTo>
                  <a:lnTo>
                    <a:pt x="17" y="125"/>
                  </a:lnTo>
                  <a:lnTo>
                    <a:pt x="10" y="111"/>
                  </a:lnTo>
                  <a:lnTo>
                    <a:pt x="6" y="96"/>
                  </a:lnTo>
                  <a:lnTo>
                    <a:pt x="4" y="80"/>
                  </a:lnTo>
                  <a:lnTo>
                    <a:pt x="6" y="65"/>
                  </a:lnTo>
                  <a:lnTo>
                    <a:pt x="10" y="52"/>
                  </a:lnTo>
                  <a:lnTo>
                    <a:pt x="17" y="38"/>
                  </a:lnTo>
                  <a:lnTo>
                    <a:pt x="27" y="27"/>
                  </a:lnTo>
                  <a:lnTo>
                    <a:pt x="39" y="17"/>
                  </a:lnTo>
                  <a:lnTo>
                    <a:pt x="52" y="9"/>
                  </a:lnTo>
                  <a:lnTo>
                    <a:pt x="65" y="5"/>
                  </a:lnTo>
                  <a:lnTo>
                    <a:pt x="81" y="4"/>
                  </a:lnTo>
                  <a:lnTo>
                    <a:pt x="96" y="5"/>
                  </a:lnTo>
                  <a:lnTo>
                    <a:pt x="112" y="9"/>
                  </a:lnTo>
                  <a:lnTo>
                    <a:pt x="125" y="17"/>
                  </a:lnTo>
                  <a:lnTo>
                    <a:pt x="136" y="27"/>
                  </a:lnTo>
                  <a:lnTo>
                    <a:pt x="144" y="38"/>
                  </a:lnTo>
                  <a:lnTo>
                    <a:pt x="152" y="52"/>
                  </a:lnTo>
                  <a:lnTo>
                    <a:pt x="158" y="65"/>
                  </a:lnTo>
                  <a:lnTo>
                    <a:pt x="158" y="80"/>
                  </a:lnTo>
                  <a:close/>
                </a:path>
              </a:pathLst>
            </a:custGeom>
            <a:solidFill>
              <a:srgbClr val="BEBE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65" name="Freeform 233">
              <a:extLst>
                <a:ext uri="{FF2B5EF4-FFF2-40B4-BE49-F238E27FC236}">
                  <a16:creationId xmlns:a16="http://schemas.microsoft.com/office/drawing/2014/main" id="{56CAD7D0-E979-C471-C465-7FBD22EFFE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03" y="2507"/>
              <a:ext cx="157" cy="157"/>
            </a:xfrm>
            <a:custGeom>
              <a:avLst/>
              <a:gdLst>
                <a:gd name="T0" fmla="*/ 157 w 157"/>
                <a:gd name="T1" fmla="*/ 63 h 157"/>
                <a:gd name="T2" fmla="*/ 144 w 157"/>
                <a:gd name="T3" fmla="*/ 34 h 157"/>
                <a:gd name="T4" fmla="*/ 123 w 157"/>
                <a:gd name="T5" fmla="*/ 13 h 157"/>
                <a:gd name="T6" fmla="*/ 94 w 157"/>
                <a:gd name="T7" fmla="*/ 2 h 157"/>
                <a:gd name="T8" fmla="*/ 63 w 157"/>
                <a:gd name="T9" fmla="*/ 2 h 157"/>
                <a:gd name="T10" fmla="*/ 35 w 157"/>
                <a:gd name="T11" fmla="*/ 13 h 157"/>
                <a:gd name="T12" fmla="*/ 14 w 157"/>
                <a:gd name="T13" fmla="*/ 34 h 157"/>
                <a:gd name="T14" fmla="*/ 2 w 157"/>
                <a:gd name="T15" fmla="*/ 63 h 157"/>
                <a:gd name="T16" fmla="*/ 2 w 157"/>
                <a:gd name="T17" fmla="*/ 96 h 157"/>
                <a:gd name="T18" fmla="*/ 14 w 157"/>
                <a:gd name="T19" fmla="*/ 123 h 157"/>
                <a:gd name="T20" fmla="*/ 35 w 157"/>
                <a:gd name="T21" fmla="*/ 144 h 157"/>
                <a:gd name="T22" fmla="*/ 63 w 157"/>
                <a:gd name="T23" fmla="*/ 157 h 157"/>
                <a:gd name="T24" fmla="*/ 94 w 157"/>
                <a:gd name="T25" fmla="*/ 157 h 157"/>
                <a:gd name="T26" fmla="*/ 123 w 157"/>
                <a:gd name="T27" fmla="*/ 144 h 157"/>
                <a:gd name="T28" fmla="*/ 144 w 157"/>
                <a:gd name="T29" fmla="*/ 123 h 157"/>
                <a:gd name="T30" fmla="*/ 157 w 157"/>
                <a:gd name="T31" fmla="*/ 96 h 157"/>
                <a:gd name="T32" fmla="*/ 154 w 157"/>
                <a:gd name="T33" fmla="*/ 78 h 157"/>
                <a:gd name="T34" fmla="*/ 148 w 157"/>
                <a:gd name="T35" fmla="*/ 109 h 157"/>
                <a:gd name="T36" fmla="*/ 133 w 157"/>
                <a:gd name="T37" fmla="*/ 132 h 157"/>
                <a:gd name="T38" fmla="*/ 108 w 157"/>
                <a:gd name="T39" fmla="*/ 148 h 157"/>
                <a:gd name="T40" fmla="*/ 79 w 157"/>
                <a:gd name="T41" fmla="*/ 153 h 157"/>
                <a:gd name="T42" fmla="*/ 50 w 157"/>
                <a:gd name="T43" fmla="*/ 148 h 157"/>
                <a:gd name="T44" fmla="*/ 27 w 157"/>
                <a:gd name="T45" fmla="*/ 132 h 157"/>
                <a:gd name="T46" fmla="*/ 10 w 157"/>
                <a:gd name="T47" fmla="*/ 109 h 157"/>
                <a:gd name="T48" fmla="*/ 4 w 157"/>
                <a:gd name="T49" fmla="*/ 78 h 157"/>
                <a:gd name="T50" fmla="*/ 10 w 157"/>
                <a:gd name="T51" fmla="*/ 50 h 157"/>
                <a:gd name="T52" fmla="*/ 27 w 157"/>
                <a:gd name="T53" fmla="*/ 27 h 157"/>
                <a:gd name="T54" fmla="*/ 50 w 157"/>
                <a:gd name="T55" fmla="*/ 9 h 157"/>
                <a:gd name="T56" fmla="*/ 79 w 157"/>
                <a:gd name="T57" fmla="*/ 3 h 157"/>
                <a:gd name="T58" fmla="*/ 108 w 157"/>
                <a:gd name="T59" fmla="*/ 9 h 157"/>
                <a:gd name="T60" fmla="*/ 133 w 157"/>
                <a:gd name="T61" fmla="*/ 27 h 157"/>
                <a:gd name="T62" fmla="*/ 148 w 157"/>
                <a:gd name="T63" fmla="*/ 50 h 157"/>
                <a:gd name="T64" fmla="*/ 154 w 157"/>
                <a:gd name="T65" fmla="*/ 78 h 15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7"/>
                <a:gd name="T100" fmla="*/ 0 h 157"/>
                <a:gd name="T101" fmla="*/ 157 w 157"/>
                <a:gd name="T102" fmla="*/ 157 h 15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7" h="157">
                  <a:moveTo>
                    <a:pt x="157" y="78"/>
                  </a:moveTo>
                  <a:lnTo>
                    <a:pt x="157" y="63"/>
                  </a:lnTo>
                  <a:lnTo>
                    <a:pt x="152" y="48"/>
                  </a:lnTo>
                  <a:lnTo>
                    <a:pt x="144" y="34"/>
                  </a:lnTo>
                  <a:lnTo>
                    <a:pt x="134" y="23"/>
                  </a:lnTo>
                  <a:lnTo>
                    <a:pt x="123" y="13"/>
                  </a:lnTo>
                  <a:lnTo>
                    <a:pt x="110" y="5"/>
                  </a:lnTo>
                  <a:lnTo>
                    <a:pt x="94" y="2"/>
                  </a:lnTo>
                  <a:lnTo>
                    <a:pt x="79" y="0"/>
                  </a:lnTo>
                  <a:lnTo>
                    <a:pt x="63" y="2"/>
                  </a:lnTo>
                  <a:lnTo>
                    <a:pt x="48" y="5"/>
                  </a:lnTo>
                  <a:lnTo>
                    <a:pt x="35" y="13"/>
                  </a:lnTo>
                  <a:lnTo>
                    <a:pt x="23" y="23"/>
                  </a:lnTo>
                  <a:lnTo>
                    <a:pt x="14" y="34"/>
                  </a:lnTo>
                  <a:lnTo>
                    <a:pt x="6" y="48"/>
                  </a:lnTo>
                  <a:lnTo>
                    <a:pt x="2" y="63"/>
                  </a:lnTo>
                  <a:lnTo>
                    <a:pt x="0" y="78"/>
                  </a:lnTo>
                  <a:lnTo>
                    <a:pt x="2" y="96"/>
                  </a:lnTo>
                  <a:lnTo>
                    <a:pt x="6" y="109"/>
                  </a:lnTo>
                  <a:lnTo>
                    <a:pt x="14" y="123"/>
                  </a:lnTo>
                  <a:lnTo>
                    <a:pt x="23" y="134"/>
                  </a:lnTo>
                  <a:lnTo>
                    <a:pt x="35" y="144"/>
                  </a:lnTo>
                  <a:lnTo>
                    <a:pt x="48" y="151"/>
                  </a:lnTo>
                  <a:lnTo>
                    <a:pt x="63" y="157"/>
                  </a:lnTo>
                  <a:lnTo>
                    <a:pt x="79" y="157"/>
                  </a:lnTo>
                  <a:lnTo>
                    <a:pt x="94" y="157"/>
                  </a:lnTo>
                  <a:lnTo>
                    <a:pt x="110" y="151"/>
                  </a:lnTo>
                  <a:lnTo>
                    <a:pt x="123" y="144"/>
                  </a:lnTo>
                  <a:lnTo>
                    <a:pt x="134" y="134"/>
                  </a:lnTo>
                  <a:lnTo>
                    <a:pt x="144" y="123"/>
                  </a:lnTo>
                  <a:lnTo>
                    <a:pt x="152" y="109"/>
                  </a:lnTo>
                  <a:lnTo>
                    <a:pt x="157" y="96"/>
                  </a:lnTo>
                  <a:lnTo>
                    <a:pt x="157" y="78"/>
                  </a:lnTo>
                  <a:close/>
                  <a:moveTo>
                    <a:pt x="154" y="78"/>
                  </a:moveTo>
                  <a:lnTo>
                    <a:pt x="154" y="94"/>
                  </a:lnTo>
                  <a:lnTo>
                    <a:pt x="148" y="109"/>
                  </a:lnTo>
                  <a:lnTo>
                    <a:pt x="142" y="121"/>
                  </a:lnTo>
                  <a:lnTo>
                    <a:pt x="133" y="132"/>
                  </a:lnTo>
                  <a:lnTo>
                    <a:pt x="121" y="142"/>
                  </a:lnTo>
                  <a:lnTo>
                    <a:pt x="108" y="148"/>
                  </a:lnTo>
                  <a:lnTo>
                    <a:pt x="94" y="153"/>
                  </a:lnTo>
                  <a:lnTo>
                    <a:pt x="79" y="153"/>
                  </a:lnTo>
                  <a:lnTo>
                    <a:pt x="63" y="153"/>
                  </a:lnTo>
                  <a:lnTo>
                    <a:pt x="50" y="148"/>
                  </a:lnTo>
                  <a:lnTo>
                    <a:pt x="37" y="142"/>
                  </a:lnTo>
                  <a:lnTo>
                    <a:pt x="27" y="132"/>
                  </a:lnTo>
                  <a:lnTo>
                    <a:pt x="17" y="121"/>
                  </a:lnTo>
                  <a:lnTo>
                    <a:pt x="10" y="109"/>
                  </a:lnTo>
                  <a:lnTo>
                    <a:pt x="6" y="94"/>
                  </a:lnTo>
                  <a:lnTo>
                    <a:pt x="4" y="78"/>
                  </a:lnTo>
                  <a:lnTo>
                    <a:pt x="6" y="63"/>
                  </a:lnTo>
                  <a:lnTo>
                    <a:pt x="10" y="50"/>
                  </a:lnTo>
                  <a:lnTo>
                    <a:pt x="17" y="36"/>
                  </a:lnTo>
                  <a:lnTo>
                    <a:pt x="27" y="27"/>
                  </a:lnTo>
                  <a:lnTo>
                    <a:pt x="37" y="17"/>
                  </a:lnTo>
                  <a:lnTo>
                    <a:pt x="50" y="9"/>
                  </a:lnTo>
                  <a:lnTo>
                    <a:pt x="63" y="5"/>
                  </a:lnTo>
                  <a:lnTo>
                    <a:pt x="79" y="3"/>
                  </a:lnTo>
                  <a:lnTo>
                    <a:pt x="94" y="5"/>
                  </a:lnTo>
                  <a:lnTo>
                    <a:pt x="108" y="9"/>
                  </a:lnTo>
                  <a:lnTo>
                    <a:pt x="121" y="17"/>
                  </a:lnTo>
                  <a:lnTo>
                    <a:pt x="133" y="27"/>
                  </a:lnTo>
                  <a:lnTo>
                    <a:pt x="142" y="36"/>
                  </a:lnTo>
                  <a:lnTo>
                    <a:pt x="148" y="50"/>
                  </a:lnTo>
                  <a:lnTo>
                    <a:pt x="154" y="63"/>
                  </a:lnTo>
                  <a:lnTo>
                    <a:pt x="154" y="78"/>
                  </a:lnTo>
                  <a:close/>
                </a:path>
              </a:pathLst>
            </a:custGeom>
            <a:solidFill>
              <a:srgbClr val="BFBF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66" name="Freeform 234">
              <a:extLst>
                <a:ext uri="{FF2B5EF4-FFF2-40B4-BE49-F238E27FC236}">
                  <a16:creationId xmlns:a16="http://schemas.microsoft.com/office/drawing/2014/main" id="{B7CB5D68-70E3-9C37-CA14-FB70504C20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05" y="2509"/>
              <a:ext cx="154" cy="153"/>
            </a:xfrm>
            <a:custGeom>
              <a:avLst/>
              <a:gdLst>
                <a:gd name="T0" fmla="*/ 154 w 154"/>
                <a:gd name="T1" fmla="*/ 61 h 153"/>
                <a:gd name="T2" fmla="*/ 140 w 154"/>
                <a:gd name="T3" fmla="*/ 34 h 153"/>
                <a:gd name="T4" fmla="*/ 121 w 154"/>
                <a:gd name="T5" fmla="*/ 13 h 153"/>
                <a:gd name="T6" fmla="*/ 92 w 154"/>
                <a:gd name="T7" fmla="*/ 1 h 153"/>
                <a:gd name="T8" fmla="*/ 61 w 154"/>
                <a:gd name="T9" fmla="*/ 1 h 153"/>
                <a:gd name="T10" fmla="*/ 35 w 154"/>
                <a:gd name="T11" fmla="*/ 13 h 153"/>
                <a:gd name="T12" fmla="*/ 13 w 154"/>
                <a:gd name="T13" fmla="*/ 34 h 153"/>
                <a:gd name="T14" fmla="*/ 2 w 154"/>
                <a:gd name="T15" fmla="*/ 61 h 153"/>
                <a:gd name="T16" fmla="*/ 2 w 154"/>
                <a:gd name="T17" fmla="*/ 92 h 153"/>
                <a:gd name="T18" fmla="*/ 13 w 154"/>
                <a:gd name="T19" fmla="*/ 121 h 153"/>
                <a:gd name="T20" fmla="*/ 35 w 154"/>
                <a:gd name="T21" fmla="*/ 142 h 153"/>
                <a:gd name="T22" fmla="*/ 61 w 154"/>
                <a:gd name="T23" fmla="*/ 153 h 153"/>
                <a:gd name="T24" fmla="*/ 92 w 154"/>
                <a:gd name="T25" fmla="*/ 153 h 153"/>
                <a:gd name="T26" fmla="*/ 121 w 154"/>
                <a:gd name="T27" fmla="*/ 142 h 153"/>
                <a:gd name="T28" fmla="*/ 140 w 154"/>
                <a:gd name="T29" fmla="*/ 121 h 153"/>
                <a:gd name="T30" fmla="*/ 154 w 154"/>
                <a:gd name="T31" fmla="*/ 92 h 153"/>
                <a:gd name="T32" fmla="*/ 150 w 154"/>
                <a:gd name="T33" fmla="*/ 76 h 153"/>
                <a:gd name="T34" fmla="*/ 144 w 154"/>
                <a:gd name="T35" fmla="*/ 105 h 153"/>
                <a:gd name="T36" fmla="*/ 129 w 154"/>
                <a:gd name="T37" fmla="*/ 128 h 153"/>
                <a:gd name="T38" fmla="*/ 106 w 154"/>
                <a:gd name="T39" fmla="*/ 144 h 153"/>
                <a:gd name="T40" fmla="*/ 77 w 154"/>
                <a:gd name="T41" fmla="*/ 149 h 153"/>
                <a:gd name="T42" fmla="*/ 48 w 154"/>
                <a:gd name="T43" fmla="*/ 144 h 153"/>
                <a:gd name="T44" fmla="*/ 25 w 154"/>
                <a:gd name="T45" fmla="*/ 128 h 153"/>
                <a:gd name="T46" fmla="*/ 10 w 154"/>
                <a:gd name="T47" fmla="*/ 105 h 153"/>
                <a:gd name="T48" fmla="*/ 4 w 154"/>
                <a:gd name="T49" fmla="*/ 76 h 153"/>
                <a:gd name="T50" fmla="*/ 10 w 154"/>
                <a:gd name="T51" fmla="*/ 48 h 153"/>
                <a:gd name="T52" fmla="*/ 25 w 154"/>
                <a:gd name="T53" fmla="*/ 25 h 153"/>
                <a:gd name="T54" fmla="*/ 48 w 154"/>
                <a:gd name="T55" fmla="*/ 9 h 153"/>
                <a:gd name="T56" fmla="*/ 77 w 154"/>
                <a:gd name="T57" fmla="*/ 3 h 153"/>
                <a:gd name="T58" fmla="*/ 106 w 154"/>
                <a:gd name="T59" fmla="*/ 9 h 153"/>
                <a:gd name="T60" fmla="*/ 129 w 154"/>
                <a:gd name="T61" fmla="*/ 25 h 153"/>
                <a:gd name="T62" fmla="*/ 144 w 154"/>
                <a:gd name="T63" fmla="*/ 48 h 153"/>
                <a:gd name="T64" fmla="*/ 150 w 154"/>
                <a:gd name="T65" fmla="*/ 76 h 1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4"/>
                <a:gd name="T100" fmla="*/ 0 h 153"/>
                <a:gd name="T101" fmla="*/ 154 w 154"/>
                <a:gd name="T102" fmla="*/ 153 h 1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4" h="153">
                  <a:moveTo>
                    <a:pt x="154" y="76"/>
                  </a:moveTo>
                  <a:lnTo>
                    <a:pt x="154" y="61"/>
                  </a:lnTo>
                  <a:lnTo>
                    <a:pt x="148" y="48"/>
                  </a:lnTo>
                  <a:lnTo>
                    <a:pt x="140" y="34"/>
                  </a:lnTo>
                  <a:lnTo>
                    <a:pt x="132" y="23"/>
                  </a:lnTo>
                  <a:lnTo>
                    <a:pt x="121" y="13"/>
                  </a:lnTo>
                  <a:lnTo>
                    <a:pt x="108" y="5"/>
                  </a:lnTo>
                  <a:lnTo>
                    <a:pt x="92" y="1"/>
                  </a:lnTo>
                  <a:lnTo>
                    <a:pt x="77" y="0"/>
                  </a:lnTo>
                  <a:lnTo>
                    <a:pt x="61" y="1"/>
                  </a:lnTo>
                  <a:lnTo>
                    <a:pt x="48" y="5"/>
                  </a:lnTo>
                  <a:lnTo>
                    <a:pt x="35" y="13"/>
                  </a:lnTo>
                  <a:lnTo>
                    <a:pt x="23" y="23"/>
                  </a:lnTo>
                  <a:lnTo>
                    <a:pt x="13" y="34"/>
                  </a:lnTo>
                  <a:lnTo>
                    <a:pt x="6" y="48"/>
                  </a:lnTo>
                  <a:lnTo>
                    <a:pt x="2" y="61"/>
                  </a:lnTo>
                  <a:lnTo>
                    <a:pt x="0" y="76"/>
                  </a:lnTo>
                  <a:lnTo>
                    <a:pt x="2" y="92"/>
                  </a:lnTo>
                  <a:lnTo>
                    <a:pt x="6" y="107"/>
                  </a:lnTo>
                  <a:lnTo>
                    <a:pt x="13" y="121"/>
                  </a:lnTo>
                  <a:lnTo>
                    <a:pt x="23" y="132"/>
                  </a:lnTo>
                  <a:lnTo>
                    <a:pt x="35" y="142"/>
                  </a:lnTo>
                  <a:lnTo>
                    <a:pt x="48" y="147"/>
                  </a:lnTo>
                  <a:lnTo>
                    <a:pt x="61" y="153"/>
                  </a:lnTo>
                  <a:lnTo>
                    <a:pt x="77" y="153"/>
                  </a:lnTo>
                  <a:lnTo>
                    <a:pt x="92" y="153"/>
                  </a:lnTo>
                  <a:lnTo>
                    <a:pt x="108" y="147"/>
                  </a:lnTo>
                  <a:lnTo>
                    <a:pt x="121" y="142"/>
                  </a:lnTo>
                  <a:lnTo>
                    <a:pt x="132" y="132"/>
                  </a:lnTo>
                  <a:lnTo>
                    <a:pt x="140" y="121"/>
                  </a:lnTo>
                  <a:lnTo>
                    <a:pt x="148" y="107"/>
                  </a:lnTo>
                  <a:lnTo>
                    <a:pt x="154" y="92"/>
                  </a:lnTo>
                  <a:lnTo>
                    <a:pt x="154" y="76"/>
                  </a:lnTo>
                  <a:close/>
                  <a:moveTo>
                    <a:pt x="150" y="76"/>
                  </a:moveTo>
                  <a:lnTo>
                    <a:pt x="150" y="92"/>
                  </a:lnTo>
                  <a:lnTo>
                    <a:pt x="144" y="105"/>
                  </a:lnTo>
                  <a:lnTo>
                    <a:pt x="138" y="119"/>
                  </a:lnTo>
                  <a:lnTo>
                    <a:pt x="129" y="128"/>
                  </a:lnTo>
                  <a:lnTo>
                    <a:pt x="119" y="138"/>
                  </a:lnTo>
                  <a:lnTo>
                    <a:pt x="106" y="144"/>
                  </a:lnTo>
                  <a:lnTo>
                    <a:pt x="92" y="149"/>
                  </a:lnTo>
                  <a:lnTo>
                    <a:pt x="77" y="149"/>
                  </a:lnTo>
                  <a:lnTo>
                    <a:pt x="61" y="149"/>
                  </a:lnTo>
                  <a:lnTo>
                    <a:pt x="48" y="144"/>
                  </a:lnTo>
                  <a:lnTo>
                    <a:pt x="37" y="138"/>
                  </a:lnTo>
                  <a:lnTo>
                    <a:pt x="25" y="128"/>
                  </a:lnTo>
                  <a:lnTo>
                    <a:pt x="17" y="119"/>
                  </a:lnTo>
                  <a:lnTo>
                    <a:pt x="10" y="105"/>
                  </a:lnTo>
                  <a:lnTo>
                    <a:pt x="6" y="92"/>
                  </a:lnTo>
                  <a:lnTo>
                    <a:pt x="4" y="76"/>
                  </a:lnTo>
                  <a:lnTo>
                    <a:pt x="6" y="63"/>
                  </a:lnTo>
                  <a:lnTo>
                    <a:pt x="10" y="48"/>
                  </a:lnTo>
                  <a:lnTo>
                    <a:pt x="17" y="36"/>
                  </a:lnTo>
                  <a:lnTo>
                    <a:pt x="25" y="25"/>
                  </a:lnTo>
                  <a:lnTo>
                    <a:pt x="37" y="17"/>
                  </a:lnTo>
                  <a:lnTo>
                    <a:pt x="48" y="9"/>
                  </a:lnTo>
                  <a:lnTo>
                    <a:pt x="61" y="5"/>
                  </a:lnTo>
                  <a:lnTo>
                    <a:pt x="77" y="3"/>
                  </a:lnTo>
                  <a:lnTo>
                    <a:pt x="92" y="5"/>
                  </a:lnTo>
                  <a:lnTo>
                    <a:pt x="106" y="9"/>
                  </a:lnTo>
                  <a:lnTo>
                    <a:pt x="119" y="17"/>
                  </a:lnTo>
                  <a:lnTo>
                    <a:pt x="129" y="25"/>
                  </a:lnTo>
                  <a:lnTo>
                    <a:pt x="138" y="36"/>
                  </a:lnTo>
                  <a:lnTo>
                    <a:pt x="144" y="48"/>
                  </a:lnTo>
                  <a:lnTo>
                    <a:pt x="150" y="63"/>
                  </a:lnTo>
                  <a:lnTo>
                    <a:pt x="150" y="76"/>
                  </a:lnTo>
                  <a:close/>
                </a:path>
              </a:pathLst>
            </a:custGeom>
            <a:solidFill>
              <a:srgbClr val="C1C1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67" name="Freeform 235">
              <a:extLst>
                <a:ext uri="{FF2B5EF4-FFF2-40B4-BE49-F238E27FC236}">
                  <a16:creationId xmlns:a16="http://schemas.microsoft.com/office/drawing/2014/main" id="{146FA904-F5E0-DD3A-CCDD-B473DA21ED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07" y="2510"/>
              <a:ext cx="150" cy="150"/>
            </a:xfrm>
            <a:custGeom>
              <a:avLst/>
              <a:gdLst>
                <a:gd name="T0" fmla="*/ 150 w 150"/>
                <a:gd name="T1" fmla="*/ 60 h 150"/>
                <a:gd name="T2" fmla="*/ 138 w 150"/>
                <a:gd name="T3" fmla="*/ 33 h 150"/>
                <a:gd name="T4" fmla="*/ 117 w 150"/>
                <a:gd name="T5" fmla="*/ 14 h 150"/>
                <a:gd name="T6" fmla="*/ 90 w 150"/>
                <a:gd name="T7" fmla="*/ 2 h 150"/>
                <a:gd name="T8" fmla="*/ 59 w 150"/>
                <a:gd name="T9" fmla="*/ 2 h 150"/>
                <a:gd name="T10" fmla="*/ 33 w 150"/>
                <a:gd name="T11" fmla="*/ 14 h 150"/>
                <a:gd name="T12" fmla="*/ 13 w 150"/>
                <a:gd name="T13" fmla="*/ 33 h 150"/>
                <a:gd name="T14" fmla="*/ 2 w 150"/>
                <a:gd name="T15" fmla="*/ 60 h 150"/>
                <a:gd name="T16" fmla="*/ 2 w 150"/>
                <a:gd name="T17" fmla="*/ 91 h 150"/>
                <a:gd name="T18" fmla="*/ 13 w 150"/>
                <a:gd name="T19" fmla="*/ 118 h 150"/>
                <a:gd name="T20" fmla="*/ 33 w 150"/>
                <a:gd name="T21" fmla="*/ 139 h 150"/>
                <a:gd name="T22" fmla="*/ 59 w 150"/>
                <a:gd name="T23" fmla="*/ 150 h 150"/>
                <a:gd name="T24" fmla="*/ 90 w 150"/>
                <a:gd name="T25" fmla="*/ 150 h 150"/>
                <a:gd name="T26" fmla="*/ 117 w 150"/>
                <a:gd name="T27" fmla="*/ 139 h 150"/>
                <a:gd name="T28" fmla="*/ 138 w 150"/>
                <a:gd name="T29" fmla="*/ 118 h 150"/>
                <a:gd name="T30" fmla="*/ 150 w 150"/>
                <a:gd name="T31" fmla="*/ 91 h 150"/>
                <a:gd name="T32" fmla="*/ 146 w 150"/>
                <a:gd name="T33" fmla="*/ 75 h 150"/>
                <a:gd name="T34" fmla="*/ 140 w 150"/>
                <a:gd name="T35" fmla="*/ 104 h 150"/>
                <a:gd name="T36" fmla="*/ 125 w 150"/>
                <a:gd name="T37" fmla="*/ 127 h 150"/>
                <a:gd name="T38" fmla="*/ 104 w 150"/>
                <a:gd name="T39" fmla="*/ 143 h 150"/>
                <a:gd name="T40" fmla="*/ 75 w 150"/>
                <a:gd name="T41" fmla="*/ 146 h 150"/>
                <a:gd name="T42" fmla="*/ 48 w 150"/>
                <a:gd name="T43" fmla="*/ 143 h 150"/>
                <a:gd name="T44" fmla="*/ 25 w 150"/>
                <a:gd name="T45" fmla="*/ 127 h 150"/>
                <a:gd name="T46" fmla="*/ 10 w 150"/>
                <a:gd name="T47" fmla="*/ 104 h 150"/>
                <a:gd name="T48" fmla="*/ 4 w 150"/>
                <a:gd name="T49" fmla="*/ 75 h 150"/>
                <a:gd name="T50" fmla="*/ 10 w 150"/>
                <a:gd name="T51" fmla="*/ 48 h 150"/>
                <a:gd name="T52" fmla="*/ 25 w 150"/>
                <a:gd name="T53" fmla="*/ 25 h 150"/>
                <a:gd name="T54" fmla="*/ 48 w 150"/>
                <a:gd name="T55" fmla="*/ 10 h 150"/>
                <a:gd name="T56" fmla="*/ 75 w 150"/>
                <a:gd name="T57" fmla="*/ 4 h 150"/>
                <a:gd name="T58" fmla="*/ 104 w 150"/>
                <a:gd name="T59" fmla="*/ 10 h 150"/>
                <a:gd name="T60" fmla="*/ 125 w 150"/>
                <a:gd name="T61" fmla="*/ 25 h 150"/>
                <a:gd name="T62" fmla="*/ 140 w 150"/>
                <a:gd name="T63" fmla="*/ 48 h 150"/>
                <a:gd name="T64" fmla="*/ 146 w 150"/>
                <a:gd name="T65" fmla="*/ 75 h 1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0"/>
                <a:gd name="T100" fmla="*/ 0 h 150"/>
                <a:gd name="T101" fmla="*/ 150 w 150"/>
                <a:gd name="T102" fmla="*/ 150 h 15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0" h="150">
                  <a:moveTo>
                    <a:pt x="150" y="75"/>
                  </a:moveTo>
                  <a:lnTo>
                    <a:pt x="150" y="60"/>
                  </a:lnTo>
                  <a:lnTo>
                    <a:pt x="144" y="47"/>
                  </a:lnTo>
                  <a:lnTo>
                    <a:pt x="138" y="33"/>
                  </a:lnTo>
                  <a:lnTo>
                    <a:pt x="129" y="24"/>
                  </a:lnTo>
                  <a:lnTo>
                    <a:pt x="117" y="14"/>
                  </a:lnTo>
                  <a:lnTo>
                    <a:pt x="104" y="6"/>
                  </a:lnTo>
                  <a:lnTo>
                    <a:pt x="90" y="2"/>
                  </a:lnTo>
                  <a:lnTo>
                    <a:pt x="75" y="0"/>
                  </a:lnTo>
                  <a:lnTo>
                    <a:pt x="59" y="2"/>
                  </a:lnTo>
                  <a:lnTo>
                    <a:pt x="46" y="6"/>
                  </a:lnTo>
                  <a:lnTo>
                    <a:pt x="33" y="14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6" y="47"/>
                  </a:lnTo>
                  <a:lnTo>
                    <a:pt x="2" y="60"/>
                  </a:lnTo>
                  <a:lnTo>
                    <a:pt x="0" y="75"/>
                  </a:lnTo>
                  <a:lnTo>
                    <a:pt x="2" y="91"/>
                  </a:lnTo>
                  <a:lnTo>
                    <a:pt x="6" y="106"/>
                  </a:lnTo>
                  <a:lnTo>
                    <a:pt x="13" y="118"/>
                  </a:lnTo>
                  <a:lnTo>
                    <a:pt x="23" y="129"/>
                  </a:lnTo>
                  <a:lnTo>
                    <a:pt x="33" y="139"/>
                  </a:lnTo>
                  <a:lnTo>
                    <a:pt x="46" y="145"/>
                  </a:lnTo>
                  <a:lnTo>
                    <a:pt x="59" y="150"/>
                  </a:lnTo>
                  <a:lnTo>
                    <a:pt x="75" y="150"/>
                  </a:lnTo>
                  <a:lnTo>
                    <a:pt x="90" y="150"/>
                  </a:lnTo>
                  <a:lnTo>
                    <a:pt x="104" y="145"/>
                  </a:lnTo>
                  <a:lnTo>
                    <a:pt x="117" y="139"/>
                  </a:lnTo>
                  <a:lnTo>
                    <a:pt x="129" y="129"/>
                  </a:lnTo>
                  <a:lnTo>
                    <a:pt x="138" y="118"/>
                  </a:lnTo>
                  <a:lnTo>
                    <a:pt x="144" y="106"/>
                  </a:lnTo>
                  <a:lnTo>
                    <a:pt x="150" y="91"/>
                  </a:lnTo>
                  <a:lnTo>
                    <a:pt x="150" y="75"/>
                  </a:lnTo>
                  <a:close/>
                  <a:moveTo>
                    <a:pt x="146" y="75"/>
                  </a:moveTo>
                  <a:lnTo>
                    <a:pt x="146" y="91"/>
                  </a:lnTo>
                  <a:lnTo>
                    <a:pt x="140" y="104"/>
                  </a:lnTo>
                  <a:lnTo>
                    <a:pt x="134" y="116"/>
                  </a:lnTo>
                  <a:lnTo>
                    <a:pt x="125" y="127"/>
                  </a:lnTo>
                  <a:lnTo>
                    <a:pt x="115" y="135"/>
                  </a:lnTo>
                  <a:lnTo>
                    <a:pt x="104" y="143"/>
                  </a:lnTo>
                  <a:lnTo>
                    <a:pt x="90" y="146"/>
                  </a:lnTo>
                  <a:lnTo>
                    <a:pt x="75" y="146"/>
                  </a:lnTo>
                  <a:lnTo>
                    <a:pt x="61" y="146"/>
                  </a:lnTo>
                  <a:lnTo>
                    <a:pt x="48" y="143"/>
                  </a:lnTo>
                  <a:lnTo>
                    <a:pt x="35" y="135"/>
                  </a:lnTo>
                  <a:lnTo>
                    <a:pt x="25" y="127"/>
                  </a:lnTo>
                  <a:lnTo>
                    <a:pt x="15" y="116"/>
                  </a:lnTo>
                  <a:lnTo>
                    <a:pt x="10" y="104"/>
                  </a:lnTo>
                  <a:lnTo>
                    <a:pt x="6" y="91"/>
                  </a:lnTo>
                  <a:lnTo>
                    <a:pt x="4" y="75"/>
                  </a:lnTo>
                  <a:lnTo>
                    <a:pt x="6" y="62"/>
                  </a:lnTo>
                  <a:lnTo>
                    <a:pt x="10" y="48"/>
                  </a:lnTo>
                  <a:lnTo>
                    <a:pt x="15" y="37"/>
                  </a:lnTo>
                  <a:lnTo>
                    <a:pt x="25" y="25"/>
                  </a:lnTo>
                  <a:lnTo>
                    <a:pt x="35" y="18"/>
                  </a:lnTo>
                  <a:lnTo>
                    <a:pt x="48" y="10"/>
                  </a:lnTo>
                  <a:lnTo>
                    <a:pt x="61" y="6"/>
                  </a:lnTo>
                  <a:lnTo>
                    <a:pt x="75" y="4"/>
                  </a:lnTo>
                  <a:lnTo>
                    <a:pt x="90" y="6"/>
                  </a:lnTo>
                  <a:lnTo>
                    <a:pt x="104" y="10"/>
                  </a:lnTo>
                  <a:lnTo>
                    <a:pt x="115" y="18"/>
                  </a:lnTo>
                  <a:lnTo>
                    <a:pt x="125" y="25"/>
                  </a:lnTo>
                  <a:lnTo>
                    <a:pt x="134" y="37"/>
                  </a:lnTo>
                  <a:lnTo>
                    <a:pt x="140" y="48"/>
                  </a:lnTo>
                  <a:lnTo>
                    <a:pt x="146" y="62"/>
                  </a:lnTo>
                  <a:lnTo>
                    <a:pt x="146" y="75"/>
                  </a:lnTo>
                  <a:close/>
                </a:path>
              </a:pathLst>
            </a:custGeom>
            <a:solidFill>
              <a:srgbClr val="C2C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68" name="Freeform 236">
              <a:extLst>
                <a:ext uri="{FF2B5EF4-FFF2-40B4-BE49-F238E27FC236}">
                  <a16:creationId xmlns:a16="http://schemas.microsoft.com/office/drawing/2014/main" id="{65397D33-6405-AA01-8552-364825D39F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09" y="2512"/>
              <a:ext cx="146" cy="146"/>
            </a:xfrm>
            <a:custGeom>
              <a:avLst/>
              <a:gdLst>
                <a:gd name="T0" fmla="*/ 146 w 146"/>
                <a:gd name="T1" fmla="*/ 60 h 146"/>
                <a:gd name="T2" fmla="*/ 134 w 146"/>
                <a:gd name="T3" fmla="*/ 33 h 146"/>
                <a:gd name="T4" fmla="*/ 115 w 146"/>
                <a:gd name="T5" fmla="*/ 14 h 146"/>
                <a:gd name="T6" fmla="*/ 88 w 146"/>
                <a:gd name="T7" fmla="*/ 2 h 146"/>
                <a:gd name="T8" fmla="*/ 57 w 146"/>
                <a:gd name="T9" fmla="*/ 2 h 146"/>
                <a:gd name="T10" fmla="*/ 33 w 146"/>
                <a:gd name="T11" fmla="*/ 14 h 146"/>
                <a:gd name="T12" fmla="*/ 13 w 146"/>
                <a:gd name="T13" fmla="*/ 33 h 146"/>
                <a:gd name="T14" fmla="*/ 2 w 146"/>
                <a:gd name="T15" fmla="*/ 60 h 146"/>
                <a:gd name="T16" fmla="*/ 2 w 146"/>
                <a:gd name="T17" fmla="*/ 89 h 146"/>
                <a:gd name="T18" fmla="*/ 13 w 146"/>
                <a:gd name="T19" fmla="*/ 116 h 146"/>
                <a:gd name="T20" fmla="*/ 33 w 146"/>
                <a:gd name="T21" fmla="*/ 135 h 146"/>
                <a:gd name="T22" fmla="*/ 57 w 146"/>
                <a:gd name="T23" fmla="*/ 146 h 146"/>
                <a:gd name="T24" fmla="*/ 88 w 146"/>
                <a:gd name="T25" fmla="*/ 146 h 146"/>
                <a:gd name="T26" fmla="*/ 115 w 146"/>
                <a:gd name="T27" fmla="*/ 135 h 146"/>
                <a:gd name="T28" fmla="*/ 134 w 146"/>
                <a:gd name="T29" fmla="*/ 116 h 146"/>
                <a:gd name="T30" fmla="*/ 146 w 146"/>
                <a:gd name="T31" fmla="*/ 89 h 146"/>
                <a:gd name="T32" fmla="*/ 142 w 146"/>
                <a:gd name="T33" fmla="*/ 73 h 146"/>
                <a:gd name="T34" fmla="*/ 136 w 146"/>
                <a:gd name="T35" fmla="*/ 100 h 146"/>
                <a:gd name="T36" fmla="*/ 123 w 146"/>
                <a:gd name="T37" fmla="*/ 123 h 146"/>
                <a:gd name="T38" fmla="*/ 100 w 146"/>
                <a:gd name="T39" fmla="*/ 139 h 146"/>
                <a:gd name="T40" fmla="*/ 73 w 146"/>
                <a:gd name="T41" fmla="*/ 143 h 146"/>
                <a:gd name="T42" fmla="*/ 46 w 146"/>
                <a:gd name="T43" fmla="*/ 139 h 146"/>
                <a:gd name="T44" fmla="*/ 25 w 146"/>
                <a:gd name="T45" fmla="*/ 123 h 146"/>
                <a:gd name="T46" fmla="*/ 9 w 146"/>
                <a:gd name="T47" fmla="*/ 100 h 146"/>
                <a:gd name="T48" fmla="*/ 4 w 146"/>
                <a:gd name="T49" fmla="*/ 73 h 146"/>
                <a:gd name="T50" fmla="*/ 9 w 146"/>
                <a:gd name="T51" fmla="*/ 46 h 146"/>
                <a:gd name="T52" fmla="*/ 25 w 146"/>
                <a:gd name="T53" fmla="*/ 25 h 146"/>
                <a:gd name="T54" fmla="*/ 46 w 146"/>
                <a:gd name="T55" fmla="*/ 10 h 146"/>
                <a:gd name="T56" fmla="*/ 73 w 146"/>
                <a:gd name="T57" fmla="*/ 4 h 146"/>
                <a:gd name="T58" fmla="*/ 100 w 146"/>
                <a:gd name="T59" fmla="*/ 10 h 146"/>
                <a:gd name="T60" fmla="*/ 123 w 146"/>
                <a:gd name="T61" fmla="*/ 25 h 146"/>
                <a:gd name="T62" fmla="*/ 136 w 146"/>
                <a:gd name="T63" fmla="*/ 46 h 146"/>
                <a:gd name="T64" fmla="*/ 142 w 146"/>
                <a:gd name="T65" fmla="*/ 73 h 14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6"/>
                <a:gd name="T100" fmla="*/ 0 h 146"/>
                <a:gd name="T101" fmla="*/ 146 w 146"/>
                <a:gd name="T102" fmla="*/ 146 h 14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6" h="146">
                  <a:moveTo>
                    <a:pt x="146" y="73"/>
                  </a:moveTo>
                  <a:lnTo>
                    <a:pt x="146" y="60"/>
                  </a:lnTo>
                  <a:lnTo>
                    <a:pt x="140" y="45"/>
                  </a:lnTo>
                  <a:lnTo>
                    <a:pt x="134" y="33"/>
                  </a:lnTo>
                  <a:lnTo>
                    <a:pt x="125" y="22"/>
                  </a:lnTo>
                  <a:lnTo>
                    <a:pt x="115" y="14"/>
                  </a:lnTo>
                  <a:lnTo>
                    <a:pt x="102" y="6"/>
                  </a:lnTo>
                  <a:lnTo>
                    <a:pt x="88" y="2"/>
                  </a:lnTo>
                  <a:lnTo>
                    <a:pt x="73" y="0"/>
                  </a:lnTo>
                  <a:lnTo>
                    <a:pt x="57" y="2"/>
                  </a:lnTo>
                  <a:lnTo>
                    <a:pt x="44" y="6"/>
                  </a:lnTo>
                  <a:lnTo>
                    <a:pt x="33" y="14"/>
                  </a:lnTo>
                  <a:lnTo>
                    <a:pt x="21" y="22"/>
                  </a:lnTo>
                  <a:lnTo>
                    <a:pt x="13" y="33"/>
                  </a:lnTo>
                  <a:lnTo>
                    <a:pt x="6" y="45"/>
                  </a:lnTo>
                  <a:lnTo>
                    <a:pt x="2" y="60"/>
                  </a:lnTo>
                  <a:lnTo>
                    <a:pt x="0" y="73"/>
                  </a:lnTo>
                  <a:lnTo>
                    <a:pt x="2" y="89"/>
                  </a:lnTo>
                  <a:lnTo>
                    <a:pt x="6" y="102"/>
                  </a:lnTo>
                  <a:lnTo>
                    <a:pt x="13" y="116"/>
                  </a:lnTo>
                  <a:lnTo>
                    <a:pt x="21" y="125"/>
                  </a:lnTo>
                  <a:lnTo>
                    <a:pt x="33" y="135"/>
                  </a:lnTo>
                  <a:lnTo>
                    <a:pt x="44" y="141"/>
                  </a:lnTo>
                  <a:lnTo>
                    <a:pt x="57" y="146"/>
                  </a:lnTo>
                  <a:lnTo>
                    <a:pt x="73" y="146"/>
                  </a:lnTo>
                  <a:lnTo>
                    <a:pt x="88" y="146"/>
                  </a:lnTo>
                  <a:lnTo>
                    <a:pt x="102" y="141"/>
                  </a:lnTo>
                  <a:lnTo>
                    <a:pt x="115" y="135"/>
                  </a:lnTo>
                  <a:lnTo>
                    <a:pt x="125" y="125"/>
                  </a:lnTo>
                  <a:lnTo>
                    <a:pt x="134" y="116"/>
                  </a:lnTo>
                  <a:lnTo>
                    <a:pt x="140" y="102"/>
                  </a:lnTo>
                  <a:lnTo>
                    <a:pt x="146" y="89"/>
                  </a:lnTo>
                  <a:lnTo>
                    <a:pt x="146" y="73"/>
                  </a:lnTo>
                  <a:close/>
                  <a:moveTo>
                    <a:pt x="142" y="73"/>
                  </a:moveTo>
                  <a:lnTo>
                    <a:pt x="142" y="89"/>
                  </a:lnTo>
                  <a:lnTo>
                    <a:pt x="136" y="100"/>
                  </a:lnTo>
                  <a:lnTo>
                    <a:pt x="130" y="114"/>
                  </a:lnTo>
                  <a:lnTo>
                    <a:pt x="123" y="123"/>
                  </a:lnTo>
                  <a:lnTo>
                    <a:pt x="111" y="131"/>
                  </a:lnTo>
                  <a:lnTo>
                    <a:pt x="100" y="139"/>
                  </a:lnTo>
                  <a:lnTo>
                    <a:pt x="86" y="143"/>
                  </a:lnTo>
                  <a:lnTo>
                    <a:pt x="73" y="143"/>
                  </a:lnTo>
                  <a:lnTo>
                    <a:pt x="59" y="143"/>
                  </a:lnTo>
                  <a:lnTo>
                    <a:pt x="46" y="139"/>
                  </a:lnTo>
                  <a:lnTo>
                    <a:pt x="34" y="131"/>
                  </a:lnTo>
                  <a:lnTo>
                    <a:pt x="25" y="123"/>
                  </a:lnTo>
                  <a:lnTo>
                    <a:pt x="15" y="114"/>
                  </a:lnTo>
                  <a:lnTo>
                    <a:pt x="9" y="100"/>
                  </a:lnTo>
                  <a:lnTo>
                    <a:pt x="6" y="89"/>
                  </a:lnTo>
                  <a:lnTo>
                    <a:pt x="4" y="73"/>
                  </a:lnTo>
                  <a:lnTo>
                    <a:pt x="6" y="60"/>
                  </a:lnTo>
                  <a:lnTo>
                    <a:pt x="9" y="46"/>
                  </a:lnTo>
                  <a:lnTo>
                    <a:pt x="15" y="35"/>
                  </a:lnTo>
                  <a:lnTo>
                    <a:pt x="25" y="25"/>
                  </a:lnTo>
                  <a:lnTo>
                    <a:pt x="34" y="16"/>
                  </a:lnTo>
                  <a:lnTo>
                    <a:pt x="46" y="10"/>
                  </a:lnTo>
                  <a:lnTo>
                    <a:pt x="59" y="6"/>
                  </a:lnTo>
                  <a:lnTo>
                    <a:pt x="73" y="4"/>
                  </a:lnTo>
                  <a:lnTo>
                    <a:pt x="86" y="6"/>
                  </a:lnTo>
                  <a:lnTo>
                    <a:pt x="100" y="10"/>
                  </a:lnTo>
                  <a:lnTo>
                    <a:pt x="111" y="16"/>
                  </a:lnTo>
                  <a:lnTo>
                    <a:pt x="123" y="25"/>
                  </a:lnTo>
                  <a:lnTo>
                    <a:pt x="130" y="35"/>
                  </a:lnTo>
                  <a:lnTo>
                    <a:pt x="136" y="46"/>
                  </a:lnTo>
                  <a:lnTo>
                    <a:pt x="142" y="60"/>
                  </a:lnTo>
                  <a:lnTo>
                    <a:pt x="142" y="73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69" name="Freeform 237">
              <a:extLst>
                <a:ext uri="{FF2B5EF4-FFF2-40B4-BE49-F238E27FC236}">
                  <a16:creationId xmlns:a16="http://schemas.microsoft.com/office/drawing/2014/main" id="{D9219AA2-A844-49C7-552A-66FA8EA50E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11" y="2514"/>
              <a:ext cx="142" cy="142"/>
            </a:xfrm>
            <a:custGeom>
              <a:avLst/>
              <a:gdLst>
                <a:gd name="T0" fmla="*/ 142 w 142"/>
                <a:gd name="T1" fmla="*/ 58 h 142"/>
                <a:gd name="T2" fmla="*/ 130 w 142"/>
                <a:gd name="T3" fmla="*/ 33 h 142"/>
                <a:gd name="T4" fmla="*/ 111 w 142"/>
                <a:gd name="T5" fmla="*/ 14 h 142"/>
                <a:gd name="T6" fmla="*/ 86 w 142"/>
                <a:gd name="T7" fmla="*/ 2 h 142"/>
                <a:gd name="T8" fmla="*/ 57 w 142"/>
                <a:gd name="T9" fmla="*/ 2 h 142"/>
                <a:gd name="T10" fmla="*/ 31 w 142"/>
                <a:gd name="T11" fmla="*/ 14 h 142"/>
                <a:gd name="T12" fmla="*/ 11 w 142"/>
                <a:gd name="T13" fmla="*/ 33 h 142"/>
                <a:gd name="T14" fmla="*/ 2 w 142"/>
                <a:gd name="T15" fmla="*/ 58 h 142"/>
                <a:gd name="T16" fmla="*/ 2 w 142"/>
                <a:gd name="T17" fmla="*/ 87 h 142"/>
                <a:gd name="T18" fmla="*/ 11 w 142"/>
                <a:gd name="T19" fmla="*/ 112 h 142"/>
                <a:gd name="T20" fmla="*/ 31 w 142"/>
                <a:gd name="T21" fmla="*/ 131 h 142"/>
                <a:gd name="T22" fmla="*/ 57 w 142"/>
                <a:gd name="T23" fmla="*/ 142 h 142"/>
                <a:gd name="T24" fmla="*/ 86 w 142"/>
                <a:gd name="T25" fmla="*/ 142 h 142"/>
                <a:gd name="T26" fmla="*/ 111 w 142"/>
                <a:gd name="T27" fmla="*/ 131 h 142"/>
                <a:gd name="T28" fmla="*/ 130 w 142"/>
                <a:gd name="T29" fmla="*/ 112 h 142"/>
                <a:gd name="T30" fmla="*/ 142 w 142"/>
                <a:gd name="T31" fmla="*/ 87 h 142"/>
                <a:gd name="T32" fmla="*/ 138 w 142"/>
                <a:gd name="T33" fmla="*/ 71 h 142"/>
                <a:gd name="T34" fmla="*/ 134 w 142"/>
                <a:gd name="T35" fmla="*/ 98 h 142"/>
                <a:gd name="T36" fmla="*/ 119 w 142"/>
                <a:gd name="T37" fmla="*/ 119 h 142"/>
                <a:gd name="T38" fmla="*/ 98 w 142"/>
                <a:gd name="T39" fmla="*/ 135 h 142"/>
                <a:gd name="T40" fmla="*/ 71 w 142"/>
                <a:gd name="T41" fmla="*/ 139 h 142"/>
                <a:gd name="T42" fmla="*/ 46 w 142"/>
                <a:gd name="T43" fmla="*/ 135 h 142"/>
                <a:gd name="T44" fmla="*/ 23 w 142"/>
                <a:gd name="T45" fmla="*/ 119 h 142"/>
                <a:gd name="T46" fmla="*/ 9 w 142"/>
                <a:gd name="T47" fmla="*/ 98 h 142"/>
                <a:gd name="T48" fmla="*/ 4 w 142"/>
                <a:gd name="T49" fmla="*/ 71 h 142"/>
                <a:gd name="T50" fmla="*/ 9 w 142"/>
                <a:gd name="T51" fmla="*/ 46 h 142"/>
                <a:gd name="T52" fmla="*/ 23 w 142"/>
                <a:gd name="T53" fmla="*/ 23 h 142"/>
                <a:gd name="T54" fmla="*/ 46 w 142"/>
                <a:gd name="T55" fmla="*/ 10 h 142"/>
                <a:gd name="T56" fmla="*/ 71 w 142"/>
                <a:gd name="T57" fmla="*/ 4 h 142"/>
                <a:gd name="T58" fmla="*/ 98 w 142"/>
                <a:gd name="T59" fmla="*/ 10 h 142"/>
                <a:gd name="T60" fmla="*/ 119 w 142"/>
                <a:gd name="T61" fmla="*/ 23 h 142"/>
                <a:gd name="T62" fmla="*/ 134 w 142"/>
                <a:gd name="T63" fmla="*/ 46 h 142"/>
                <a:gd name="T64" fmla="*/ 138 w 142"/>
                <a:gd name="T65" fmla="*/ 71 h 1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2"/>
                <a:gd name="T100" fmla="*/ 0 h 142"/>
                <a:gd name="T101" fmla="*/ 142 w 142"/>
                <a:gd name="T102" fmla="*/ 142 h 1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2" h="142">
                  <a:moveTo>
                    <a:pt x="142" y="71"/>
                  </a:moveTo>
                  <a:lnTo>
                    <a:pt x="142" y="58"/>
                  </a:lnTo>
                  <a:lnTo>
                    <a:pt x="136" y="44"/>
                  </a:lnTo>
                  <a:lnTo>
                    <a:pt x="130" y="33"/>
                  </a:lnTo>
                  <a:lnTo>
                    <a:pt x="121" y="21"/>
                  </a:lnTo>
                  <a:lnTo>
                    <a:pt x="111" y="14"/>
                  </a:lnTo>
                  <a:lnTo>
                    <a:pt x="100" y="6"/>
                  </a:lnTo>
                  <a:lnTo>
                    <a:pt x="86" y="2"/>
                  </a:lnTo>
                  <a:lnTo>
                    <a:pt x="71" y="0"/>
                  </a:lnTo>
                  <a:lnTo>
                    <a:pt x="57" y="2"/>
                  </a:lnTo>
                  <a:lnTo>
                    <a:pt x="44" y="6"/>
                  </a:lnTo>
                  <a:lnTo>
                    <a:pt x="31" y="14"/>
                  </a:lnTo>
                  <a:lnTo>
                    <a:pt x="21" y="21"/>
                  </a:lnTo>
                  <a:lnTo>
                    <a:pt x="11" y="33"/>
                  </a:lnTo>
                  <a:lnTo>
                    <a:pt x="6" y="44"/>
                  </a:lnTo>
                  <a:lnTo>
                    <a:pt x="2" y="58"/>
                  </a:lnTo>
                  <a:lnTo>
                    <a:pt x="0" y="71"/>
                  </a:lnTo>
                  <a:lnTo>
                    <a:pt x="2" y="87"/>
                  </a:lnTo>
                  <a:lnTo>
                    <a:pt x="6" y="100"/>
                  </a:lnTo>
                  <a:lnTo>
                    <a:pt x="11" y="112"/>
                  </a:lnTo>
                  <a:lnTo>
                    <a:pt x="21" y="123"/>
                  </a:lnTo>
                  <a:lnTo>
                    <a:pt x="31" y="131"/>
                  </a:lnTo>
                  <a:lnTo>
                    <a:pt x="44" y="139"/>
                  </a:lnTo>
                  <a:lnTo>
                    <a:pt x="57" y="142"/>
                  </a:lnTo>
                  <a:lnTo>
                    <a:pt x="71" y="142"/>
                  </a:lnTo>
                  <a:lnTo>
                    <a:pt x="86" y="142"/>
                  </a:lnTo>
                  <a:lnTo>
                    <a:pt x="100" y="139"/>
                  </a:lnTo>
                  <a:lnTo>
                    <a:pt x="111" y="131"/>
                  </a:lnTo>
                  <a:lnTo>
                    <a:pt x="121" y="123"/>
                  </a:lnTo>
                  <a:lnTo>
                    <a:pt x="130" y="112"/>
                  </a:lnTo>
                  <a:lnTo>
                    <a:pt x="136" y="100"/>
                  </a:lnTo>
                  <a:lnTo>
                    <a:pt x="142" y="87"/>
                  </a:lnTo>
                  <a:lnTo>
                    <a:pt x="142" y="71"/>
                  </a:lnTo>
                  <a:close/>
                  <a:moveTo>
                    <a:pt x="138" y="71"/>
                  </a:moveTo>
                  <a:lnTo>
                    <a:pt x="138" y="85"/>
                  </a:lnTo>
                  <a:lnTo>
                    <a:pt x="134" y="98"/>
                  </a:lnTo>
                  <a:lnTo>
                    <a:pt x="126" y="110"/>
                  </a:lnTo>
                  <a:lnTo>
                    <a:pt x="119" y="119"/>
                  </a:lnTo>
                  <a:lnTo>
                    <a:pt x="109" y="127"/>
                  </a:lnTo>
                  <a:lnTo>
                    <a:pt x="98" y="135"/>
                  </a:lnTo>
                  <a:lnTo>
                    <a:pt x="84" y="139"/>
                  </a:lnTo>
                  <a:lnTo>
                    <a:pt x="71" y="139"/>
                  </a:lnTo>
                  <a:lnTo>
                    <a:pt x="57" y="139"/>
                  </a:lnTo>
                  <a:lnTo>
                    <a:pt x="46" y="135"/>
                  </a:lnTo>
                  <a:lnTo>
                    <a:pt x="34" y="127"/>
                  </a:lnTo>
                  <a:lnTo>
                    <a:pt x="23" y="119"/>
                  </a:lnTo>
                  <a:lnTo>
                    <a:pt x="15" y="110"/>
                  </a:lnTo>
                  <a:lnTo>
                    <a:pt x="9" y="98"/>
                  </a:lnTo>
                  <a:lnTo>
                    <a:pt x="6" y="85"/>
                  </a:lnTo>
                  <a:lnTo>
                    <a:pt x="4" y="71"/>
                  </a:lnTo>
                  <a:lnTo>
                    <a:pt x="6" y="58"/>
                  </a:lnTo>
                  <a:lnTo>
                    <a:pt x="9" y="46"/>
                  </a:lnTo>
                  <a:lnTo>
                    <a:pt x="15" y="35"/>
                  </a:lnTo>
                  <a:lnTo>
                    <a:pt x="23" y="23"/>
                  </a:lnTo>
                  <a:lnTo>
                    <a:pt x="34" y="16"/>
                  </a:lnTo>
                  <a:lnTo>
                    <a:pt x="46" y="10"/>
                  </a:lnTo>
                  <a:lnTo>
                    <a:pt x="57" y="6"/>
                  </a:lnTo>
                  <a:lnTo>
                    <a:pt x="71" y="4"/>
                  </a:lnTo>
                  <a:lnTo>
                    <a:pt x="84" y="6"/>
                  </a:lnTo>
                  <a:lnTo>
                    <a:pt x="98" y="10"/>
                  </a:lnTo>
                  <a:lnTo>
                    <a:pt x="109" y="16"/>
                  </a:lnTo>
                  <a:lnTo>
                    <a:pt x="119" y="23"/>
                  </a:lnTo>
                  <a:lnTo>
                    <a:pt x="126" y="35"/>
                  </a:lnTo>
                  <a:lnTo>
                    <a:pt x="134" y="46"/>
                  </a:lnTo>
                  <a:lnTo>
                    <a:pt x="138" y="58"/>
                  </a:lnTo>
                  <a:lnTo>
                    <a:pt x="138" y="71"/>
                  </a:lnTo>
                  <a:close/>
                </a:path>
              </a:pathLst>
            </a:custGeom>
            <a:solidFill>
              <a:srgbClr val="C5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70" name="Freeform 238">
              <a:extLst>
                <a:ext uri="{FF2B5EF4-FFF2-40B4-BE49-F238E27FC236}">
                  <a16:creationId xmlns:a16="http://schemas.microsoft.com/office/drawing/2014/main" id="{7251E07F-C8E8-A6CF-1126-66985B9557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13" y="2516"/>
              <a:ext cx="138" cy="139"/>
            </a:xfrm>
            <a:custGeom>
              <a:avLst/>
              <a:gdLst>
                <a:gd name="T0" fmla="*/ 138 w 138"/>
                <a:gd name="T1" fmla="*/ 56 h 139"/>
                <a:gd name="T2" fmla="*/ 126 w 138"/>
                <a:gd name="T3" fmla="*/ 31 h 139"/>
                <a:gd name="T4" fmla="*/ 107 w 138"/>
                <a:gd name="T5" fmla="*/ 12 h 139"/>
                <a:gd name="T6" fmla="*/ 82 w 138"/>
                <a:gd name="T7" fmla="*/ 2 h 139"/>
                <a:gd name="T8" fmla="*/ 55 w 138"/>
                <a:gd name="T9" fmla="*/ 2 h 139"/>
                <a:gd name="T10" fmla="*/ 30 w 138"/>
                <a:gd name="T11" fmla="*/ 12 h 139"/>
                <a:gd name="T12" fmla="*/ 11 w 138"/>
                <a:gd name="T13" fmla="*/ 31 h 139"/>
                <a:gd name="T14" fmla="*/ 2 w 138"/>
                <a:gd name="T15" fmla="*/ 56 h 139"/>
                <a:gd name="T16" fmla="*/ 2 w 138"/>
                <a:gd name="T17" fmla="*/ 85 h 139"/>
                <a:gd name="T18" fmla="*/ 11 w 138"/>
                <a:gd name="T19" fmla="*/ 110 h 139"/>
                <a:gd name="T20" fmla="*/ 30 w 138"/>
                <a:gd name="T21" fmla="*/ 127 h 139"/>
                <a:gd name="T22" fmla="*/ 55 w 138"/>
                <a:gd name="T23" fmla="*/ 139 h 139"/>
                <a:gd name="T24" fmla="*/ 82 w 138"/>
                <a:gd name="T25" fmla="*/ 139 h 139"/>
                <a:gd name="T26" fmla="*/ 107 w 138"/>
                <a:gd name="T27" fmla="*/ 127 h 139"/>
                <a:gd name="T28" fmla="*/ 126 w 138"/>
                <a:gd name="T29" fmla="*/ 110 h 139"/>
                <a:gd name="T30" fmla="*/ 138 w 138"/>
                <a:gd name="T31" fmla="*/ 85 h 139"/>
                <a:gd name="T32" fmla="*/ 134 w 138"/>
                <a:gd name="T33" fmla="*/ 69 h 139"/>
                <a:gd name="T34" fmla="*/ 130 w 138"/>
                <a:gd name="T35" fmla="*/ 96 h 139"/>
                <a:gd name="T36" fmla="*/ 115 w 138"/>
                <a:gd name="T37" fmla="*/ 115 h 139"/>
                <a:gd name="T38" fmla="*/ 94 w 138"/>
                <a:gd name="T39" fmla="*/ 131 h 139"/>
                <a:gd name="T40" fmla="*/ 69 w 138"/>
                <a:gd name="T41" fmla="*/ 135 h 139"/>
                <a:gd name="T42" fmla="*/ 44 w 138"/>
                <a:gd name="T43" fmla="*/ 131 h 139"/>
                <a:gd name="T44" fmla="*/ 23 w 138"/>
                <a:gd name="T45" fmla="*/ 115 h 139"/>
                <a:gd name="T46" fmla="*/ 9 w 138"/>
                <a:gd name="T47" fmla="*/ 96 h 139"/>
                <a:gd name="T48" fmla="*/ 4 w 138"/>
                <a:gd name="T49" fmla="*/ 69 h 139"/>
                <a:gd name="T50" fmla="*/ 9 w 138"/>
                <a:gd name="T51" fmla="*/ 44 h 139"/>
                <a:gd name="T52" fmla="*/ 23 w 138"/>
                <a:gd name="T53" fmla="*/ 23 h 139"/>
                <a:gd name="T54" fmla="*/ 44 w 138"/>
                <a:gd name="T55" fmla="*/ 10 h 139"/>
                <a:gd name="T56" fmla="*/ 69 w 138"/>
                <a:gd name="T57" fmla="*/ 4 h 139"/>
                <a:gd name="T58" fmla="*/ 94 w 138"/>
                <a:gd name="T59" fmla="*/ 10 h 139"/>
                <a:gd name="T60" fmla="*/ 115 w 138"/>
                <a:gd name="T61" fmla="*/ 23 h 139"/>
                <a:gd name="T62" fmla="*/ 130 w 138"/>
                <a:gd name="T63" fmla="*/ 44 h 139"/>
                <a:gd name="T64" fmla="*/ 134 w 138"/>
                <a:gd name="T65" fmla="*/ 69 h 1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8"/>
                <a:gd name="T100" fmla="*/ 0 h 139"/>
                <a:gd name="T101" fmla="*/ 138 w 138"/>
                <a:gd name="T102" fmla="*/ 139 h 1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8" h="139">
                  <a:moveTo>
                    <a:pt x="138" y="69"/>
                  </a:moveTo>
                  <a:lnTo>
                    <a:pt x="138" y="56"/>
                  </a:lnTo>
                  <a:lnTo>
                    <a:pt x="132" y="42"/>
                  </a:lnTo>
                  <a:lnTo>
                    <a:pt x="126" y="31"/>
                  </a:lnTo>
                  <a:lnTo>
                    <a:pt x="119" y="21"/>
                  </a:lnTo>
                  <a:lnTo>
                    <a:pt x="107" y="12"/>
                  </a:lnTo>
                  <a:lnTo>
                    <a:pt x="96" y="6"/>
                  </a:lnTo>
                  <a:lnTo>
                    <a:pt x="82" y="2"/>
                  </a:lnTo>
                  <a:lnTo>
                    <a:pt x="69" y="0"/>
                  </a:lnTo>
                  <a:lnTo>
                    <a:pt x="55" y="2"/>
                  </a:lnTo>
                  <a:lnTo>
                    <a:pt x="42" y="6"/>
                  </a:lnTo>
                  <a:lnTo>
                    <a:pt x="30" y="12"/>
                  </a:lnTo>
                  <a:lnTo>
                    <a:pt x="21" y="21"/>
                  </a:lnTo>
                  <a:lnTo>
                    <a:pt x="11" y="31"/>
                  </a:lnTo>
                  <a:lnTo>
                    <a:pt x="5" y="42"/>
                  </a:lnTo>
                  <a:lnTo>
                    <a:pt x="2" y="56"/>
                  </a:lnTo>
                  <a:lnTo>
                    <a:pt x="0" y="69"/>
                  </a:lnTo>
                  <a:lnTo>
                    <a:pt x="2" y="85"/>
                  </a:lnTo>
                  <a:lnTo>
                    <a:pt x="5" y="96"/>
                  </a:lnTo>
                  <a:lnTo>
                    <a:pt x="11" y="110"/>
                  </a:lnTo>
                  <a:lnTo>
                    <a:pt x="21" y="119"/>
                  </a:lnTo>
                  <a:lnTo>
                    <a:pt x="30" y="127"/>
                  </a:lnTo>
                  <a:lnTo>
                    <a:pt x="42" y="135"/>
                  </a:lnTo>
                  <a:lnTo>
                    <a:pt x="55" y="139"/>
                  </a:lnTo>
                  <a:lnTo>
                    <a:pt x="69" y="139"/>
                  </a:lnTo>
                  <a:lnTo>
                    <a:pt x="82" y="139"/>
                  </a:lnTo>
                  <a:lnTo>
                    <a:pt x="96" y="135"/>
                  </a:lnTo>
                  <a:lnTo>
                    <a:pt x="107" y="127"/>
                  </a:lnTo>
                  <a:lnTo>
                    <a:pt x="119" y="119"/>
                  </a:lnTo>
                  <a:lnTo>
                    <a:pt x="126" y="110"/>
                  </a:lnTo>
                  <a:lnTo>
                    <a:pt x="132" y="96"/>
                  </a:lnTo>
                  <a:lnTo>
                    <a:pt x="138" y="85"/>
                  </a:lnTo>
                  <a:lnTo>
                    <a:pt x="138" y="69"/>
                  </a:lnTo>
                  <a:close/>
                  <a:moveTo>
                    <a:pt x="134" y="69"/>
                  </a:moveTo>
                  <a:lnTo>
                    <a:pt x="134" y="83"/>
                  </a:lnTo>
                  <a:lnTo>
                    <a:pt x="130" y="96"/>
                  </a:lnTo>
                  <a:lnTo>
                    <a:pt x="123" y="106"/>
                  </a:lnTo>
                  <a:lnTo>
                    <a:pt x="115" y="115"/>
                  </a:lnTo>
                  <a:lnTo>
                    <a:pt x="105" y="125"/>
                  </a:lnTo>
                  <a:lnTo>
                    <a:pt x="94" y="131"/>
                  </a:lnTo>
                  <a:lnTo>
                    <a:pt x="82" y="135"/>
                  </a:lnTo>
                  <a:lnTo>
                    <a:pt x="69" y="135"/>
                  </a:lnTo>
                  <a:lnTo>
                    <a:pt x="55" y="135"/>
                  </a:lnTo>
                  <a:lnTo>
                    <a:pt x="44" y="131"/>
                  </a:lnTo>
                  <a:lnTo>
                    <a:pt x="32" y="125"/>
                  </a:lnTo>
                  <a:lnTo>
                    <a:pt x="23" y="115"/>
                  </a:lnTo>
                  <a:lnTo>
                    <a:pt x="15" y="106"/>
                  </a:lnTo>
                  <a:lnTo>
                    <a:pt x="9" y="96"/>
                  </a:lnTo>
                  <a:lnTo>
                    <a:pt x="5" y="83"/>
                  </a:lnTo>
                  <a:lnTo>
                    <a:pt x="4" y="69"/>
                  </a:lnTo>
                  <a:lnTo>
                    <a:pt x="5" y="56"/>
                  </a:lnTo>
                  <a:lnTo>
                    <a:pt x="9" y="44"/>
                  </a:lnTo>
                  <a:lnTo>
                    <a:pt x="15" y="33"/>
                  </a:lnTo>
                  <a:lnTo>
                    <a:pt x="23" y="23"/>
                  </a:lnTo>
                  <a:lnTo>
                    <a:pt x="32" y="16"/>
                  </a:lnTo>
                  <a:lnTo>
                    <a:pt x="44" y="10"/>
                  </a:lnTo>
                  <a:lnTo>
                    <a:pt x="55" y="6"/>
                  </a:lnTo>
                  <a:lnTo>
                    <a:pt x="69" y="4"/>
                  </a:lnTo>
                  <a:lnTo>
                    <a:pt x="82" y="6"/>
                  </a:lnTo>
                  <a:lnTo>
                    <a:pt x="94" y="10"/>
                  </a:lnTo>
                  <a:lnTo>
                    <a:pt x="105" y="16"/>
                  </a:lnTo>
                  <a:lnTo>
                    <a:pt x="115" y="23"/>
                  </a:lnTo>
                  <a:lnTo>
                    <a:pt x="123" y="33"/>
                  </a:lnTo>
                  <a:lnTo>
                    <a:pt x="130" y="44"/>
                  </a:lnTo>
                  <a:lnTo>
                    <a:pt x="134" y="56"/>
                  </a:lnTo>
                  <a:lnTo>
                    <a:pt x="134" y="69"/>
                  </a:lnTo>
                  <a:close/>
                </a:path>
              </a:pathLst>
            </a:custGeom>
            <a:solidFill>
              <a:srgbClr val="C6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71" name="Freeform 239">
              <a:extLst>
                <a:ext uri="{FF2B5EF4-FFF2-40B4-BE49-F238E27FC236}">
                  <a16:creationId xmlns:a16="http://schemas.microsoft.com/office/drawing/2014/main" id="{F61EFB8B-9EC9-FD61-65FA-F46222ED20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15" y="2518"/>
              <a:ext cx="134" cy="135"/>
            </a:xfrm>
            <a:custGeom>
              <a:avLst/>
              <a:gdLst>
                <a:gd name="T0" fmla="*/ 134 w 134"/>
                <a:gd name="T1" fmla="*/ 54 h 135"/>
                <a:gd name="T2" fmla="*/ 122 w 134"/>
                <a:gd name="T3" fmla="*/ 31 h 135"/>
                <a:gd name="T4" fmla="*/ 105 w 134"/>
                <a:gd name="T5" fmla="*/ 12 h 135"/>
                <a:gd name="T6" fmla="*/ 80 w 134"/>
                <a:gd name="T7" fmla="*/ 2 h 135"/>
                <a:gd name="T8" fmla="*/ 53 w 134"/>
                <a:gd name="T9" fmla="*/ 2 h 135"/>
                <a:gd name="T10" fmla="*/ 30 w 134"/>
                <a:gd name="T11" fmla="*/ 12 h 135"/>
                <a:gd name="T12" fmla="*/ 11 w 134"/>
                <a:gd name="T13" fmla="*/ 31 h 135"/>
                <a:gd name="T14" fmla="*/ 2 w 134"/>
                <a:gd name="T15" fmla="*/ 54 h 135"/>
                <a:gd name="T16" fmla="*/ 2 w 134"/>
                <a:gd name="T17" fmla="*/ 81 h 135"/>
                <a:gd name="T18" fmla="*/ 11 w 134"/>
                <a:gd name="T19" fmla="*/ 106 h 135"/>
                <a:gd name="T20" fmla="*/ 30 w 134"/>
                <a:gd name="T21" fmla="*/ 123 h 135"/>
                <a:gd name="T22" fmla="*/ 53 w 134"/>
                <a:gd name="T23" fmla="*/ 135 h 135"/>
                <a:gd name="T24" fmla="*/ 80 w 134"/>
                <a:gd name="T25" fmla="*/ 135 h 135"/>
                <a:gd name="T26" fmla="*/ 105 w 134"/>
                <a:gd name="T27" fmla="*/ 123 h 135"/>
                <a:gd name="T28" fmla="*/ 122 w 134"/>
                <a:gd name="T29" fmla="*/ 106 h 135"/>
                <a:gd name="T30" fmla="*/ 134 w 134"/>
                <a:gd name="T31" fmla="*/ 81 h 135"/>
                <a:gd name="T32" fmla="*/ 130 w 134"/>
                <a:gd name="T33" fmla="*/ 67 h 135"/>
                <a:gd name="T34" fmla="*/ 126 w 134"/>
                <a:gd name="T35" fmla="*/ 92 h 135"/>
                <a:gd name="T36" fmla="*/ 113 w 134"/>
                <a:gd name="T37" fmla="*/ 113 h 135"/>
                <a:gd name="T38" fmla="*/ 92 w 134"/>
                <a:gd name="T39" fmla="*/ 127 h 135"/>
                <a:gd name="T40" fmla="*/ 67 w 134"/>
                <a:gd name="T41" fmla="*/ 131 h 135"/>
                <a:gd name="T42" fmla="*/ 42 w 134"/>
                <a:gd name="T43" fmla="*/ 127 h 135"/>
                <a:gd name="T44" fmla="*/ 23 w 134"/>
                <a:gd name="T45" fmla="*/ 113 h 135"/>
                <a:gd name="T46" fmla="*/ 9 w 134"/>
                <a:gd name="T47" fmla="*/ 92 h 135"/>
                <a:gd name="T48" fmla="*/ 3 w 134"/>
                <a:gd name="T49" fmla="*/ 67 h 135"/>
                <a:gd name="T50" fmla="*/ 9 w 134"/>
                <a:gd name="T51" fmla="*/ 42 h 135"/>
                <a:gd name="T52" fmla="*/ 23 w 134"/>
                <a:gd name="T53" fmla="*/ 23 h 135"/>
                <a:gd name="T54" fmla="*/ 42 w 134"/>
                <a:gd name="T55" fmla="*/ 10 h 135"/>
                <a:gd name="T56" fmla="*/ 67 w 134"/>
                <a:gd name="T57" fmla="*/ 4 h 135"/>
                <a:gd name="T58" fmla="*/ 92 w 134"/>
                <a:gd name="T59" fmla="*/ 10 h 135"/>
                <a:gd name="T60" fmla="*/ 113 w 134"/>
                <a:gd name="T61" fmla="*/ 23 h 135"/>
                <a:gd name="T62" fmla="*/ 126 w 134"/>
                <a:gd name="T63" fmla="*/ 42 h 135"/>
                <a:gd name="T64" fmla="*/ 130 w 134"/>
                <a:gd name="T65" fmla="*/ 67 h 13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4"/>
                <a:gd name="T100" fmla="*/ 0 h 135"/>
                <a:gd name="T101" fmla="*/ 134 w 134"/>
                <a:gd name="T102" fmla="*/ 135 h 13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4" h="135">
                  <a:moveTo>
                    <a:pt x="134" y="67"/>
                  </a:moveTo>
                  <a:lnTo>
                    <a:pt x="134" y="54"/>
                  </a:lnTo>
                  <a:lnTo>
                    <a:pt x="130" y="42"/>
                  </a:lnTo>
                  <a:lnTo>
                    <a:pt x="122" y="31"/>
                  </a:lnTo>
                  <a:lnTo>
                    <a:pt x="115" y="21"/>
                  </a:lnTo>
                  <a:lnTo>
                    <a:pt x="105" y="12"/>
                  </a:lnTo>
                  <a:lnTo>
                    <a:pt x="94" y="6"/>
                  </a:lnTo>
                  <a:lnTo>
                    <a:pt x="80" y="2"/>
                  </a:lnTo>
                  <a:lnTo>
                    <a:pt x="67" y="0"/>
                  </a:lnTo>
                  <a:lnTo>
                    <a:pt x="53" y="2"/>
                  </a:lnTo>
                  <a:lnTo>
                    <a:pt x="42" y="6"/>
                  </a:lnTo>
                  <a:lnTo>
                    <a:pt x="30" y="12"/>
                  </a:lnTo>
                  <a:lnTo>
                    <a:pt x="19" y="21"/>
                  </a:lnTo>
                  <a:lnTo>
                    <a:pt x="11" y="31"/>
                  </a:lnTo>
                  <a:lnTo>
                    <a:pt x="5" y="42"/>
                  </a:lnTo>
                  <a:lnTo>
                    <a:pt x="2" y="54"/>
                  </a:lnTo>
                  <a:lnTo>
                    <a:pt x="0" y="67"/>
                  </a:lnTo>
                  <a:lnTo>
                    <a:pt x="2" y="81"/>
                  </a:lnTo>
                  <a:lnTo>
                    <a:pt x="5" y="94"/>
                  </a:lnTo>
                  <a:lnTo>
                    <a:pt x="11" y="106"/>
                  </a:lnTo>
                  <a:lnTo>
                    <a:pt x="19" y="115"/>
                  </a:lnTo>
                  <a:lnTo>
                    <a:pt x="30" y="123"/>
                  </a:lnTo>
                  <a:lnTo>
                    <a:pt x="42" y="131"/>
                  </a:lnTo>
                  <a:lnTo>
                    <a:pt x="53" y="135"/>
                  </a:lnTo>
                  <a:lnTo>
                    <a:pt x="67" y="135"/>
                  </a:lnTo>
                  <a:lnTo>
                    <a:pt x="80" y="135"/>
                  </a:lnTo>
                  <a:lnTo>
                    <a:pt x="94" y="131"/>
                  </a:lnTo>
                  <a:lnTo>
                    <a:pt x="105" y="123"/>
                  </a:lnTo>
                  <a:lnTo>
                    <a:pt x="115" y="115"/>
                  </a:lnTo>
                  <a:lnTo>
                    <a:pt x="122" y="106"/>
                  </a:lnTo>
                  <a:lnTo>
                    <a:pt x="130" y="94"/>
                  </a:lnTo>
                  <a:lnTo>
                    <a:pt x="134" y="81"/>
                  </a:lnTo>
                  <a:lnTo>
                    <a:pt x="134" y="67"/>
                  </a:lnTo>
                  <a:close/>
                  <a:moveTo>
                    <a:pt x="130" y="67"/>
                  </a:moveTo>
                  <a:lnTo>
                    <a:pt x="130" y="81"/>
                  </a:lnTo>
                  <a:lnTo>
                    <a:pt x="126" y="92"/>
                  </a:lnTo>
                  <a:lnTo>
                    <a:pt x="121" y="104"/>
                  </a:lnTo>
                  <a:lnTo>
                    <a:pt x="113" y="113"/>
                  </a:lnTo>
                  <a:lnTo>
                    <a:pt x="103" y="121"/>
                  </a:lnTo>
                  <a:lnTo>
                    <a:pt x="92" y="127"/>
                  </a:lnTo>
                  <a:lnTo>
                    <a:pt x="80" y="131"/>
                  </a:lnTo>
                  <a:lnTo>
                    <a:pt x="67" y="131"/>
                  </a:lnTo>
                  <a:lnTo>
                    <a:pt x="55" y="131"/>
                  </a:lnTo>
                  <a:lnTo>
                    <a:pt x="42" y="127"/>
                  </a:lnTo>
                  <a:lnTo>
                    <a:pt x="32" y="121"/>
                  </a:lnTo>
                  <a:lnTo>
                    <a:pt x="23" y="113"/>
                  </a:lnTo>
                  <a:lnTo>
                    <a:pt x="15" y="104"/>
                  </a:lnTo>
                  <a:lnTo>
                    <a:pt x="9" y="92"/>
                  </a:lnTo>
                  <a:lnTo>
                    <a:pt x="5" y="81"/>
                  </a:lnTo>
                  <a:lnTo>
                    <a:pt x="3" y="67"/>
                  </a:lnTo>
                  <a:lnTo>
                    <a:pt x="5" y="56"/>
                  </a:lnTo>
                  <a:lnTo>
                    <a:pt x="9" y="42"/>
                  </a:lnTo>
                  <a:lnTo>
                    <a:pt x="15" y="33"/>
                  </a:lnTo>
                  <a:lnTo>
                    <a:pt x="23" y="23"/>
                  </a:lnTo>
                  <a:lnTo>
                    <a:pt x="32" y="16"/>
                  </a:lnTo>
                  <a:lnTo>
                    <a:pt x="42" y="10"/>
                  </a:lnTo>
                  <a:lnTo>
                    <a:pt x="55" y="6"/>
                  </a:lnTo>
                  <a:lnTo>
                    <a:pt x="67" y="4"/>
                  </a:lnTo>
                  <a:lnTo>
                    <a:pt x="80" y="6"/>
                  </a:lnTo>
                  <a:lnTo>
                    <a:pt x="92" y="10"/>
                  </a:lnTo>
                  <a:lnTo>
                    <a:pt x="103" y="16"/>
                  </a:lnTo>
                  <a:lnTo>
                    <a:pt x="113" y="23"/>
                  </a:lnTo>
                  <a:lnTo>
                    <a:pt x="121" y="33"/>
                  </a:lnTo>
                  <a:lnTo>
                    <a:pt x="126" y="42"/>
                  </a:lnTo>
                  <a:lnTo>
                    <a:pt x="130" y="56"/>
                  </a:lnTo>
                  <a:lnTo>
                    <a:pt x="130" y="67"/>
                  </a:lnTo>
                  <a:close/>
                </a:path>
              </a:pathLst>
            </a:custGeom>
            <a:solidFill>
              <a:srgbClr val="C7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72" name="Freeform 240">
              <a:extLst>
                <a:ext uri="{FF2B5EF4-FFF2-40B4-BE49-F238E27FC236}">
                  <a16:creationId xmlns:a16="http://schemas.microsoft.com/office/drawing/2014/main" id="{EA830C1B-35BC-68A8-A0FE-3B48C03EE2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17" y="2520"/>
              <a:ext cx="130" cy="131"/>
            </a:xfrm>
            <a:custGeom>
              <a:avLst/>
              <a:gdLst>
                <a:gd name="T0" fmla="*/ 130 w 130"/>
                <a:gd name="T1" fmla="*/ 52 h 131"/>
                <a:gd name="T2" fmla="*/ 119 w 130"/>
                <a:gd name="T3" fmla="*/ 29 h 131"/>
                <a:gd name="T4" fmla="*/ 101 w 130"/>
                <a:gd name="T5" fmla="*/ 12 h 131"/>
                <a:gd name="T6" fmla="*/ 78 w 130"/>
                <a:gd name="T7" fmla="*/ 2 h 131"/>
                <a:gd name="T8" fmla="*/ 51 w 130"/>
                <a:gd name="T9" fmla="*/ 2 h 131"/>
                <a:gd name="T10" fmla="*/ 28 w 130"/>
                <a:gd name="T11" fmla="*/ 12 h 131"/>
                <a:gd name="T12" fmla="*/ 11 w 130"/>
                <a:gd name="T13" fmla="*/ 29 h 131"/>
                <a:gd name="T14" fmla="*/ 1 w 130"/>
                <a:gd name="T15" fmla="*/ 52 h 131"/>
                <a:gd name="T16" fmla="*/ 1 w 130"/>
                <a:gd name="T17" fmla="*/ 79 h 131"/>
                <a:gd name="T18" fmla="*/ 11 w 130"/>
                <a:gd name="T19" fmla="*/ 102 h 131"/>
                <a:gd name="T20" fmla="*/ 28 w 130"/>
                <a:gd name="T21" fmla="*/ 121 h 131"/>
                <a:gd name="T22" fmla="*/ 51 w 130"/>
                <a:gd name="T23" fmla="*/ 131 h 131"/>
                <a:gd name="T24" fmla="*/ 78 w 130"/>
                <a:gd name="T25" fmla="*/ 131 h 131"/>
                <a:gd name="T26" fmla="*/ 101 w 130"/>
                <a:gd name="T27" fmla="*/ 121 h 131"/>
                <a:gd name="T28" fmla="*/ 119 w 130"/>
                <a:gd name="T29" fmla="*/ 102 h 131"/>
                <a:gd name="T30" fmla="*/ 130 w 130"/>
                <a:gd name="T31" fmla="*/ 79 h 131"/>
                <a:gd name="T32" fmla="*/ 126 w 130"/>
                <a:gd name="T33" fmla="*/ 65 h 131"/>
                <a:gd name="T34" fmla="*/ 122 w 130"/>
                <a:gd name="T35" fmla="*/ 90 h 131"/>
                <a:gd name="T36" fmla="*/ 109 w 130"/>
                <a:gd name="T37" fmla="*/ 110 h 131"/>
                <a:gd name="T38" fmla="*/ 90 w 130"/>
                <a:gd name="T39" fmla="*/ 123 h 131"/>
                <a:gd name="T40" fmla="*/ 65 w 130"/>
                <a:gd name="T41" fmla="*/ 127 h 131"/>
                <a:gd name="T42" fmla="*/ 42 w 130"/>
                <a:gd name="T43" fmla="*/ 123 h 131"/>
                <a:gd name="T44" fmla="*/ 21 w 130"/>
                <a:gd name="T45" fmla="*/ 110 h 131"/>
                <a:gd name="T46" fmla="*/ 9 w 130"/>
                <a:gd name="T47" fmla="*/ 90 h 131"/>
                <a:gd name="T48" fmla="*/ 3 w 130"/>
                <a:gd name="T49" fmla="*/ 65 h 131"/>
                <a:gd name="T50" fmla="*/ 9 w 130"/>
                <a:gd name="T51" fmla="*/ 42 h 131"/>
                <a:gd name="T52" fmla="*/ 21 w 130"/>
                <a:gd name="T53" fmla="*/ 23 h 131"/>
                <a:gd name="T54" fmla="*/ 42 w 130"/>
                <a:gd name="T55" fmla="*/ 10 h 131"/>
                <a:gd name="T56" fmla="*/ 65 w 130"/>
                <a:gd name="T57" fmla="*/ 4 h 131"/>
                <a:gd name="T58" fmla="*/ 90 w 130"/>
                <a:gd name="T59" fmla="*/ 10 h 131"/>
                <a:gd name="T60" fmla="*/ 109 w 130"/>
                <a:gd name="T61" fmla="*/ 23 h 131"/>
                <a:gd name="T62" fmla="*/ 122 w 130"/>
                <a:gd name="T63" fmla="*/ 42 h 131"/>
                <a:gd name="T64" fmla="*/ 126 w 130"/>
                <a:gd name="T65" fmla="*/ 65 h 13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0"/>
                <a:gd name="T100" fmla="*/ 0 h 131"/>
                <a:gd name="T101" fmla="*/ 130 w 130"/>
                <a:gd name="T102" fmla="*/ 131 h 13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0" h="131">
                  <a:moveTo>
                    <a:pt x="130" y="65"/>
                  </a:moveTo>
                  <a:lnTo>
                    <a:pt x="130" y="52"/>
                  </a:lnTo>
                  <a:lnTo>
                    <a:pt x="126" y="40"/>
                  </a:lnTo>
                  <a:lnTo>
                    <a:pt x="119" y="29"/>
                  </a:lnTo>
                  <a:lnTo>
                    <a:pt x="111" y="19"/>
                  </a:lnTo>
                  <a:lnTo>
                    <a:pt x="101" y="12"/>
                  </a:lnTo>
                  <a:lnTo>
                    <a:pt x="90" y="6"/>
                  </a:lnTo>
                  <a:lnTo>
                    <a:pt x="78" y="2"/>
                  </a:lnTo>
                  <a:lnTo>
                    <a:pt x="65" y="0"/>
                  </a:lnTo>
                  <a:lnTo>
                    <a:pt x="51" y="2"/>
                  </a:lnTo>
                  <a:lnTo>
                    <a:pt x="40" y="6"/>
                  </a:lnTo>
                  <a:lnTo>
                    <a:pt x="28" y="12"/>
                  </a:lnTo>
                  <a:lnTo>
                    <a:pt x="19" y="19"/>
                  </a:lnTo>
                  <a:lnTo>
                    <a:pt x="11" y="29"/>
                  </a:lnTo>
                  <a:lnTo>
                    <a:pt x="5" y="40"/>
                  </a:lnTo>
                  <a:lnTo>
                    <a:pt x="1" y="52"/>
                  </a:lnTo>
                  <a:lnTo>
                    <a:pt x="0" y="65"/>
                  </a:lnTo>
                  <a:lnTo>
                    <a:pt x="1" y="79"/>
                  </a:lnTo>
                  <a:lnTo>
                    <a:pt x="5" y="92"/>
                  </a:lnTo>
                  <a:lnTo>
                    <a:pt x="11" y="102"/>
                  </a:lnTo>
                  <a:lnTo>
                    <a:pt x="19" y="111"/>
                  </a:lnTo>
                  <a:lnTo>
                    <a:pt x="28" y="121"/>
                  </a:lnTo>
                  <a:lnTo>
                    <a:pt x="40" y="127"/>
                  </a:lnTo>
                  <a:lnTo>
                    <a:pt x="51" y="131"/>
                  </a:lnTo>
                  <a:lnTo>
                    <a:pt x="65" y="131"/>
                  </a:lnTo>
                  <a:lnTo>
                    <a:pt x="78" y="131"/>
                  </a:lnTo>
                  <a:lnTo>
                    <a:pt x="90" y="127"/>
                  </a:lnTo>
                  <a:lnTo>
                    <a:pt x="101" y="121"/>
                  </a:lnTo>
                  <a:lnTo>
                    <a:pt x="111" y="111"/>
                  </a:lnTo>
                  <a:lnTo>
                    <a:pt x="119" y="102"/>
                  </a:lnTo>
                  <a:lnTo>
                    <a:pt x="126" y="92"/>
                  </a:lnTo>
                  <a:lnTo>
                    <a:pt x="130" y="79"/>
                  </a:lnTo>
                  <a:lnTo>
                    <a:pt x="130" y="65"/>
                  </a:lnTo>
                  <a:close/>
                  <a:moveTo>
                    <a:pt x="126" y="65"/>
                  </a:moveTo>
                  <a:lnTo>
                    <a:pt x="126" y="79"/>
                  </a:lnTo>
                  <a:lnTo>
                    <a:pt x="122" y="90"/>
                  </a:lnTo>
                  <a:lnTo>
                    <a:pt x="117" y="100"/>
                  </a:lnTo>
                  <a:lnTo>
                    <a:pt x="109" y="110"/>
                  </a:lnTo>
                  <a:lnTo>
                    <a:pt x="99" y="117"/>
                  </a:lnTo>
                  <a:lnTo>
                    <a:pt x="90" y="123"/>
                  </a:lnTo>
                  <a:lnTo>
                    <a:pt x="78" y="127"/>
                  </a:lnTo>
                  <a:lnTo>
                    <a:pt x="65" y="127"/>
                  </a:lnTo>
                  <a:lnTo>
                    <a:pt x="53" y="127"/>
                  </a:lnTo>
                  <a:lnTo>
                    <a:pt x="42" y="123"/>
                  </a:lnTo>
                  <a:lnTo>
                    <a:pt x="30" y="117"/>
                  </a:lnTo>
                  <a:lnTo>
                    <a:pt x="21" y="110"/>
                  </a:lnTo>
                  <a:lnTo>
                    <a:pt x="15" y="100"/>
                  </a:lnTo>
                  <a:lnTo>
                    <a:pt x="9" y="90"/>
                  </a:lnTo>
                  <a:lnTo>
                    <a:pt x="5" y="79"/>
                  </a:lnTo>
                  <a:lnTo>
                    <a:pt x="3" y="65"/>
                  </a:lnTo>
                  <a:lnTo>
                    <a:pt x="5" y="54"/>
                  </a:lnTo>
                  <a:lnTo>
                    <a:pt x="9" y="42"/>
                  </a:lnTo>
                  <a:lnTo>
                    <a:pt x="15" y="31"/>
                  </a:lnTo>
                  <a:lnTo>
                    <a:pt x="21" y="23"/>
                  </a:lnTo>
                  <a:lnTo>
                    <a:pt x="30" y="15"/>
                  </a:lnTo>
                  <a:lnTo>
                    <a:pt x="42" y="10"/>
                  </a:lnTo>
                  <a:lnTo>
                    <a:pt x="53" y="6"/>
                  </a:lnTo>
                  <a:lnTo>
                    <a:pt x="65" y="4"/>
                  </a:lnTo>
                  <a:lnTo>
                    <a:pt x="78" y="6"/>
                  </a:lnTo>
                  <a:lnTo>
                    <a:pt x="90" y="10"/>
                  </a:lnTo>
                  <a:lnTo>
                    <a:pt x="99" y="15"/>
                  </a:lnTo>
                  <a:lnTo>
                    <a:pt x="109" y="23"/>
                  </a:lnTo>
                  <a:lnTo>
                    <a:pt x="117" y="31"/>
                  </a:lnTo>
                  <a:lnTo>
                    <a:pt x="122" y="42"/>
                  </a:lnTo>
                  <a:lnTo>
                    <a:pt x="126" y="54"/>
                  </a:lnTo>
                  <a:lnTo>
                    <a:pt x="126" y="65"/>
                  </a:lnTo>
                  <a:close/>
                </a:path>
              </a:pathLst>
            </a:custGeom>
            <a:solidFill>
              <a:srgbClr val="C9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73" name="Freeform 241">
              <a:extLst>
                <a:ext uri="{FF2B5EF4-FFF2-40B4-BE49-F238E27FC236}">
                  <a16:creationId xmlns:a16="http://schemas.microsoft.com/office/drawing/2014/main" id="{72B180C9-649A-1447-450B-9857325F20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18" y="2522"/>
              <a:ext cx="127" cy="127"/>
            </a:xfrm>
            <a:custGeom>
              <a:avLst/>
              <a:gdLst>
                <a:gd name="T0" fmla="*/ 127 w 127"/>
                <a:gd name="T1" fmla="*/ 52 h 127"/>
                <a:gd name="T2" fmla="*/ 118 w 127"/>
                <a:gd name="T3" fmla="*/ 29 h 127"/>
                <a:gd name="T4" fmla="*/ 100 w 127"/>
                <a:gd name="T5" fmla="*/ 12 h 127"/>
                <a:gd name="T6" fmla="*/ 77 w 127"/>
                <a:gd name="T7" fmla="*/ 2 h 127"/>
                <a:gd name="T8" fmla="*/ 52 w 127"/>
                <a:gd name="T9" fmla="*/ 2 h 127"/>
                <a:gd name="T10" fmla="*/ 29 w 127"/>
                <a:gd name="T11" fmla="*/ 12 h 127"/>
                <a:gd name="T12" fmla="*/ 12 w 127"/>
                <a:gd name="T13" fmla="*/ 29 h 127"/>
                <a:gd name="T14" fmla="*/ 2 w 127"/>
                <a:gd name="T15" fmla="*/ 52 h 127"/>
                <a:gd name="T16" fmla="*/ 2 w 127"/>
                <a:gd name="T17" fmla="*/ 77 h 127"/>
                <a:gd name="T18" fmla="*/ 12 w 127"/>
                <a:gd name="T19" fmla="*/ 100 h 127"/>
                <a:gd name="T20" fmla="*/ 29 w 127"/>
                <a:gd name="T21" fmla="*/ 117 h 127"/>
                <a:gd name="T22" fmla="*/ 52 w 127"/>
                <a:gd name="T23" fmla="*/ 127 h 127"/>
                <a:gd name="T24" fmla="*/ 77 w 127"/>
                <a:gd name="T25" fmla="*/ 127 h 127"/>
                <a:gd name="T26" fmla="*/ 100 w 127"/>
                <a:gd name="T27" fmla="*/ 117 h 127"/>
                <a:gd name="T28" fmla="*/ 118 w 127"/>
                <a:gd name="T29" fmla="*/ 100 h 127"/>
                <a:gd name="T30" fmla="*/ 127 w 127"/>
                <a:gd name="T31" fmla="*/ 77 h 127"/>
                <a:gd name="T32" fmla="*/ 123 w 127"/>
                <a:gd name="T33" fmla="*/ 63 h 127"/>
                <a:gd name="T34" fmla="*/ 119 w 127"/>
                <a:gd name="T35" fmla="*/ 86 h 127"/>
                <a:gd name="T36" fmla="*/ 106 w 127"/>
                <a:gd name="T37" fmla="*/ 106 h 127"/>
                <a:gd name="T38" fmla="*/ 87 w 127"/>
                <a:gd name="T39" fmla="*/ 119 h 127"/>
                <a:gd name="T40" fmla="*/ 64 w 127"/>
                <a:gd name="T41" fmla="*/ 123 h 127"/>
                <a:gd name="T42" fmla="*/ 41 w 127"/>
                <a:gd name="T43" fmla="*/ 119 h 127"/>
                <a:gd name="T44" fmla="*/ 22 w 127"/>
                <a:gd name="T45" fmla="*/ 106 h 127"/>
                <a:gd name="T46" fmla="*/ 10 w 127"/>
                <a:gd name="T47" fmla="*/ 86 h 127"/>
                <a:gd name="T48" fmla="*/ 4 w 127"/>
                <a:gd name="T49" fmla="*/ 63 h 127"/>
                <a:gd name="T50" fmla="*/ 10 w 127"/>
                <a:gd name="T51" fmla="*/ 40 h 127"/>
                <a:gd name="T52" fmla="*/ 22 w 127"/>
                <a:gd name="T53" fmla="*/ 21 h 127"/>
                <a:gd name="T54" fmla="*/ 41 w 127"/>
                <a:gd name="T55" fmla="*/ 10 h 127"/>
                <a:gd name="T56" fmla="*/ 64 w 127"/>
                <a:gd name="T57" fmla="*/ 4 h 127"/>
                <a:gd name="T58" fmla="*/ 87 w 127"/>
                <a:gd name="T59" fmla="*/ 10 h 127"/>
                <a:gd name="T60" fmla="*/ 106 w 127"/>
                <a:gd name="T61" fmla="*/ 21 h 127"/>
                <a:gd name="T62" fmla="*/ 119 w 127"/>
                <a:gd name="T63" fmla="*/ 40 h 127"/>
                <a:gd name="T64" fmla="*/ 123 w 127"/>
                <a:gd name="T65" fmla="*/ 63 h 1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27"/>
                <a:gd name="T100" fmla="*/ 0 h 127"/>
                <a:gd name="T101" fmla="*/ 127 w 127"/>
                <a:gd name="T102" fmla="*/ 127 h 12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27" h="127">
                  <a:moveTo>
                    <a:pt x="127" y="63"/>
                  </a:moveTo>
                  <a:lnTo>
                    <a:pt x="127" y="52"/>
                  </a:lnTo>
                  <a:lnTo>
                    <a:pt x="123" y="38"/>
                  </a:lnTo>
                  <a:lnTo>
                    <a:pt x="118" y="29"/>
                  </a:lnTo>
                  <a:lnTo>
                    <a:pt x="110" y="19"/>
                  </a:lnTo>
                  <a:lnTo>
                    <a:pt x="100" y="12"/>
                  </a:lnTo>
                  <a:lnTo>
                    <a:pt x="89" y="6"/>
                  </a:lnTo>
                  <a:lnTo>
                    <a:pt x="77" y="2"/>
                  </a:lnTo>
                  <a:lnTo>
                    <a:pt x="64" y="0"/>
                  </a:lnTo>
                  <a:lnTo>
                    <a:pt x="52" y="2"/>
                  </a:lnTo>
                  <a:lnTo>
                    <a:pt x="39" y="6"/>
                  </a:lnTo>
                  <a:lnTo>
                    <a:pt x="29" y="12"/>
                  </a:lnTo>
                  <a:lnTo>
                    <a:pt x="20" y="19"/>
                  </a:lnTo>
                  <a:lnTo>
                    <a:pt x="12" y="29"/>
                  </a:lnTo>
                  <a:lnTo>
                    <a:pt x="6" y="38"/>
                  </a:lnTo>
                  <a:lnTo>
                    <a:pt x="2" y="52"/>
                  </a:lnTo>
                  <a:lnTo>
                    <a:pt x="0" y="63"/>
                  </a:lnTo>
                  <a:lnTo>
                    <a:pt x="2" y="77"/>
                  </a:lnTo>
                  <a:lnTo>
                    <a:pt x="6" y="88"/>
                  </a:lnTo>
                  <a:lnTo>
                    <a:pt x="12" y="100"/>
                  </a:lnTo>
                  <a:lnTo>
                    <a:pt x="20" y="109"/>
                  </a:lnTo>
                  <a:lnTo>
                    <a:pt x="29" y="117"/>
                  </a:lnTo>
                  <a:lnTo>
                    <a:pt x="39" y="123"/>
                  </a:lnTo>
                  <a:lnTo>
                    <a:pt x="52" y="127"/>
                  </a:lnTo>
                  <a:lnTo>
                    <a:pt x="64" y="127"/>
                  </a:lnTo>
                  <a:lnTo>
                    <a:pt x="77" y="127"/>
                  </a:lnTo>
                  <a:lnTo>
                    <a:pt x="89" y="123"/>
                  </a:lnTo>
                  <a:lnTo>
                    <a:pt x="100" y="117"/>
                  </a:lnTo>
                  <a:lnTo>
                    <a:pt x="110" y="109"/>
                  </a:lnTo>
                  <a:lnTo>
                    <a:pt x="118" y="100"/>
                  </a:lnTo>
                  <a:lnTo>
                    <a:pt x="123" y="88"/>
                  </a:lnTo>
                  <a:lnTo>
                    <a:pt x="127" y="77"/>
                  </a:lnTo>
                  <a:lnTo>
                    <a:pt x="127" y="63"/>
                  </a:lnTo>
                  <a:close/>
                  <a:moveTo>
                    <a:pt x="123" y="63"/>
                  </a:moveTo>
                  <a:lnTo>
                    <a:pt x="123" y="77"/>
                  </a:lnTo>
                  <a:lnTo>
                    <a:pt x="119" y="86"/>
                  </a:lnTo>
                  <a:lnTo>
                    <a:pt x="114" y="98"/>
                  </a:lnTo>
                  <a:lnTo>
                    <a:pt x="106" y="106"/>
                  </a:lnTo>
                  <a:lnTo>
                    <a:pt x="98" y="113"/>
                  </a:lnTo>
                  <a:lnTo>
                    <a:pt x="87" y="119"/>
                  </a:lnTo>
                  <a:lnTo>
                    <a:pt x="75" y="123"/>
                  </a:lnTo>
                  <a:lnTo>
                    <a:pt x="64" y="123"/>
                  </a:lnTo>
                  <a:lnTo>
                    <a:pt x="52" y="123"/>
                  </a:lnTo>
                  <a:lnTo>
                    <a:pt x="41" y="119"/>
                  </a:lnTo>
                  <a:lnTo>
                    <a:pt x="31" y="113"/>
                  </a:lnTo>
                  <a:lnTo>
                    <a:pt x="22" y="106"/>
                  </a:lnTo>
                  <a:lnTo>
                    <a:pt x="14" y="98"/>
                  </a:lnTo>
                  <a:lnTo>
                    <a:pt x="10" y="86"/>
                  </a:lnTo>
                  <a:lnTo>
                    <a:pt x="6" y="77"/>
                  </a:lnTo>
                  <a:lnTo>
                    <a:pt x="4" y="63"/>
                  </a:lnTo>
                  <a:lnTo>
                    <a:pt x="6" y="52"/>
                  </a:lnTo>
                  <a:lnTo>
                    <a:pt x="10" y="40"/>
                  </a:lnTo>
                  <a:lnTo>
                    <a:pt x="14" y="31"/>
                  </a:lnTo>
                  <a:lnTo>
                    <a:pt x="22" y="21"/>
                  </a:lnTo>
                  <a:lnTo>
                    <a:pt x="31" y="15"/>
                  </a:lnTo>
                  <a:lnTo>
                    <a:pt x="41" y="10"/>
                  </a:lnTo>
                  <a:lnTo>
                    <a:pt x="52" y="6"/>
                  </a:lnTo>
                  <a:lnTo>
                    <a:pt x="64" y="4"/>
                  </a:lnTo>
                  <a:lnTo>
                    <a:pt x="75" y="6"/>
                  </a:lnTo>
                  <a:lnTo>
                    <a:pt x="87" y="10"/>
                  </a:lnTo>
                  <a:lnTo>
                    <a:pt x="98" y="15"/>
                  </a:lnTo>
                  <a:lnTo>
                    <a:pt x="106" y="21"/>
                  </a:lnTo>
                  <a:lnTo>
                    <a:pt x="114" y="31"/>
                  </a:lnTo>
                  <a:lnTo>
                    <a:pt x="119" y="40"/>
                  </a:lnTo>
                  <a:lnTo>
                    <a:pt x="123" y="52"/>
                  </a:lnTo>
                  <a:lnTo>
                    <a:pt x="123" y="63"/>
                  </a:lnTo>
                  <a:close/>
                </a:path>
              </a:pathLst>
            </a:custGeom>
            <a:solidFill>
              <a:srgbClr val="CA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74" name="Freeform 242">
              <a:extLst>
                <a:ext uri="{FF2B5EF4-FFF2-40B4-BE49-F238E27FC236}">
                  <a16:creationId xmlns:a16="http://schemas.microsoft.com/office/drawing/2014/main" id="{C630E529-F635-16B1-151D-2CFB31DAE7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20" y="2524"/>
              <a:ext cx="123" cy="123"/>
            </a:xfrm>
            <a:custGeom>
              <a:avLst/>
              <a:gdLst>
                <a:gd name="T0" fmla="*/ 123 w 123"/>
                <a:gd name="T1" fmla="*/ 50 h 123"/>
                <a:gd name="T2" fmla="*/ 114 w 123"/>
                <a:gd name="T3" fmla="*/ 27 h 123"/>
                <a:gd name="T4" fmla="*/ 96 w 123"/>
                <a:gd name="T5" fmla="*/ 11 h 123"/>
                <a:gd name="T6" fmla="*/ 75 w 123"/>
                <a:gd name="T7" fmla="*/ 2 h 123"/>
                <a:gd name="T8" fmla="*/ 50 w 123"/>
                <a:gd name="T9" fmla="*/ 2 h 123"/>
                <a:gd name="T10" fmla="*/ 27 w 123"/>
                <a:gd name="T11" fmla="*/ 11 h 123"/>
                <a:gd name="T12" fmla="*/ 12 w 123"/>
                <a:gd name="T13" fmla="*/ 27 h 123"/>
                <a:gd name="T14" fmla="*/ 2 w 123"/>
                <a:gd name="T15" fmla="*/ 50 h 123"/>
                <a:gd name="T16" fmla="*/ 2 w 123"/>
                <a:gd name="T17" fmla="*/ 75 h 123"/>
                <a:gd name="T18" fmla="*/ 12 w 123"/>
                <a:gd name="T19" fmla="*/ 96 h 123"/>
                <a:gd name="T20" fmla="*/ 27 w 123"/>
                <a:gd name="T21" fmla="*/ 113 h 123"/>
                <a:gd name="T22" fmla="*/ 50 w 123"/>
                <a:gd name="T23" fmla="*/ 123 h 123"/>
                <a:gd name="T24" fmla="*/ 75 w 123"/>
                <a:gd name="T25" fmla="*/ 123 h 123"/>
                <a:gd name="T26" fmla="*/ 96 w 123"/>
                <a:gd name="T27" fmla="*/ 113 h 123"/>
                <a:gd name="T28" fmla="*/ 114 w 123"/>
                <a:gd name="T29" fmla="*/ 96 h 123"/>
                <a:gd name="T30" fmla="*/ 123 w 123"/>
                <a:gd name="T31" fmla="*/ 75 h 123"/>
                <a:gd name="T32" fmla="*/ 119 w 123"/>
                <a:gd name="T33" fmla="*/ 61 h 123"/>
                <a:gd name="T34" fmla="*/ 116 w 123"/>
                <a:gd name="T35" fmla="*/ 84 h 123"/>
                <a:gd name="T36" fmla="*/ 102 w 123"/>
                <a:gd name="T37" fmla="*/ 104 h 123"/>
                <a:gd name="T38" fmla="*/ 85 w 123"/>
                <a:gd name="T39" fmla="*/ 115 h 123"/>
                <a:gd name="T40" fmla="*/ 62 w 123"/>
                <a:gd name="T41" fmla="*/ 119 h 123"/>
                <a:gd name="T42" fmla="*/ 39 w 123"/>
                <a:gd name="T43" fmla="*/ 115 h 123"/>
                <a:gd name="T44" fmla="*/ 22 w 123"/>
                <a:gd name="T45" fmla="*/ 104 h 123"/>
                <a:gd name="T46" fmla="*/ 8 w 123"/>
                <a:gd name="T47" fmla="*/ 84 h 123"/>
                <a:gd name="T48" fmla="*/ 4 w 123"/>
                <a:gd name="T49" fmla="*/ 61 h 123"/>
                <a:gd name="T50" fmla="*/ 8 w 123"/>
                <a:gd name="T51" fmla="*/ 40 h 123"/>
                <a:gd name="T52" fmla="*/ 22 w 123"/>
                <a:gd name="T53" fmla="*/ 21 h 123"/>
                <a:gd name="T54" fmla="*/ 39 w 123"/>
                <a:gd name="T55" fmla="*/ 10 h 123"/>
                <a:gd name="T56" fmla="*/ 62 w 123"/>
                <a:gd name="T57" fmla="*/ 4 h 123"/>
                <a:gd name="T58" fmla="*/ 85 w 123"/>
                <a:gd name="T59" fmla="*/ 10 h 123"/>
                <a:gd name="T60" fmla="*/ 102 w 123"/>
                <a:gd name="T61" fmla="*/ 21 h 123"/>
                <a:gd name="T62" fmla="*/ 116 w 123"/>
                <a:gd name="T63" fmla="*/ 40 h 123"/>
                <a:gd name="T64" fmla="*/ 119 w 123"/>
                <a:gd name="T65" fmla="*/ 61 h 12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23"/>
                <a:gd name="T100" fmla="*/ 0 h 123"/>
                <a:gd name="T101" fmla="*/ 123 w 123"/>
                <a:gd name="T102" fmla="*/ 123 h 12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23" h="123">
                  <a:moveTo>
                    <a:pt x="123" y="61"/>
                  </a:moveTo>
                  <a:lnTo>
                    <a:pt x="123" y="50"/>
                  </a:lnTo>
                  <a:lnTo>
                    <a:pt x="119" y="38"/>
                  </a:lnTo>
                  <a:lnTo>
                    <a:pt x="114" y="27"/>
                  </a:lnTo>
                  <a:lnTo>
                    <a:pt x="106" y="19"/>
                  </a:lnTo>
                  <a:lnTo>
                    <a:pt x="96" y="11"/>
                  </a:lnTo>
                  <a:lnTo>
                    <a:pt x="87" y="6"/>
                  </a:lnTo>
                  <a:lnTo>
                    <a:pt x="75" y="2"/>
                  </a:lnTo>
                  <a:lnTo>
                    <a:pt x="62" y="0"/>
                  </a:lnTo>
                  <a:lnTo>
                    <a:pt x="50" y="2"/>
                  </a:lnTo>
                  <a:lnTo>
                    <a:pt x="39" y="6"/>
                  </a:lnTo>
                  <a:lnTo>
                    <a:pt x="27" y="11"/>
                  </a:lnTo>
                  <a:lnTo>
                    <a:pt x="18" y="19"/>
                  </a:lnTo>
                  <a:lnTo>
                    <a:pt x="12" y="27"/>
                  </a:lnTo>
                  <a:lnTo>
                    <a:pt x="6" y="38"/>
                  </a:lnTo>
                  <a:lnTo>
                    <a:pt x="2" y="50"/>
                  </a:lnTo>
                  <a:lnTo>
                    <a:pt x="0" y="61"/>
                  </a:lnTo>
                  <a:lnTo>
                    <a:pt x="2" y="75"/>
                  </a:lnTo>
                  <a:lnTo>
                    <a:pt x="6" y="86"/>
                  </a:lnTo>
                  <a:lnTo>
                    <a:pt x="12" y="96"/>
                  </a:lnTo>
                  <a:lnTo>
                    <a:pt x="18" y="106"/>
                  </a:lnTo>
                  <a:lnTo>
                    <a:pt x="27" y="113"/>
                  </a:lnTo>
                  <a:lnTo>
                    <a:pt x="39" y="119"/>
                  </a:lnTo>
                  <a:lnTo>
                    <a:pt x="50" y="123"/>
                  </a:lnTo>
                  <a:lnTo>
                    <a:pt x="62" y="123"/>
                  </a:lnTo>
                  <a:lnTo>
                    <a:pt x="75" y="123"/>
                  </a:lnTo>
                  <a:lnTo>
                    <a:pt x="87" y="119"/>
                  </a:lnTo>
                  <a:lnTo>
                    <a:pt x="96" y="113"/>
                  </a:lnTo>
                  <a:lnTo>
                    <a:pt x="106" y="106"/>
                  </a:lnTo>
                  <a:lnTo>
                    <a:pt x="114" y="96"/>
                  </a:lnTo>
                  <a:lnTo>
                    <a:pt x="119" y="86"/>
                  </a:lnTo>
                  <a:lnTo>
                    <a:pt x="123" y="75"/>
                  </a:lnTo>
                  <a:lnTo>
                    <a:pt x="123" y="61"/>
                  </a:lnTo>
                  <a:close/>
                  <a:moveTo>
                    <a:pt x="119" y="61"/>
                  </a:moveTo>
                  <a:lnTo>
                    <a:pt x="119" y="73"/>
                  </a:lnTo>
                  <a:lnTo>
                    <a:pt x="116" y="84"/>
                  </a:lnTo>
                  <a:lnTo>
                    <a:pt x="110" y="94"/>
                  </a:lnTo>
                  <a:lnTo>
                    <a:pt x="102" y="104"/>
                  </a:lnTo>
                  <a:lnTo>
                    <a:pt x="94" y="109"/>
                  </a:lnTo>
                  <a:lnTo>
                    <a:pt x="85" y="115"/>
                  </a:lnTo>
                  <a:lnTo>
                    <a:pt x="73" y="119"/>
                  </a:lnTo>
                  <a:lnTo>
                    <a:pt x="62" y="119"/>
                  </a:lnTo>
                  <a:lnTo>
                    <a:pt x="50" y="119"/>
                  </a:lnTo>
                  <a:lnTo>
                    <a:pt x="39" y="115"/>
                  </a:lnTo>
                  <a:lnTo>
                    <a:pt x="29" y="109"/>
                  </a:lnTo>
                  <a:lnTo>
                    <a:pt x="22" y="104"/>
                  </a:lnTo>
                  <a:lnTo>
                    <a:pt x="14" y="94"/>
                  </a:lnTo>
                  <a:lnTo>
                    <a:pt x="8" y="84"/>
                  </a:lnTo>
                  <a:lnTo>
                    <a:pt x="6" y="73"/>
                  </a:lnTo>
                  <a:lnTo>
                    <a:pt x="4" y="61"/>
                  </a:lnTo>
                  <a:lnTo>
                    <a:pt x="6" y="50"/>
                  </a:lnTo>
                  <a:lnTo>
                    <a:pt x="8" y="40"/>
                  </a:lnTo>
                  <a:lnTo>
                    <a:pt x="14" y="31"/>
                  </a:lnTo>
                  <a:lnTo>
                    <a:pt x="22" y="21"/>
                  </a:lnTo>
                  <a:lnTo>
                    <a:pt x="29" y="13"/>
                  </a:lnTo>
                  <a:lnTo>
                    <a:pt x="39" y="10"/>
                  </a:lnTo>
                  <a:lnTo>
                    <a:pt x="50" y="6"/>
                  </a:lnTo>
                  <a:lnTo>
                    <a:pt x="62" y="4"/>
                  </a:lnTo>
                  <a:lnTo>
                    <a:pt x="73" y="6"/>
                  </a:lnTo>
                  <a:lnTo>
                    <a:pt x="85" y="10"/>
                  </a:lnTo>
                  <a:lnTo>
                    <a:pt x="94" y="13"/>
                  </a:lnTo>
                  <a:lnTo>
                    <a:pt x="102" y="21"/>
                  </a:lnTo>
                  <a:lnTo>
                    <a:pt x="110" y="31"/>
                  </a:lnTo>
                  <a:lnTo>
                    <a:pt x="116" y="40"/>
                  </a:lnTo>
                  <a:lnTo>
                    <a:pt x="119" y="50"/>
                  </a:lnTo>
                  <a:lnTo>
                    <a:pt x="119" y="61"/>
                  </a:lnTo>
                  <a:close/>
                </a:path>
              </a:pathLst>
            </a:custGeom>
            <a:solidFill>
              <a:srgbClr val="CB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75" name="Freeform 243">
              <a:extLst>
                <a:ext uri="{FF2B5EF4-FFF2-40B4-BE49-F238E27FC236}">
                  <a16:creationId xmlns:a16="http://schemas.microsoft.com/office/drawing/2014/main" id="{71A9472B-7301-886D-5914-408732C5FB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22" y="2526"/>
              <a:ext cx="119" cy="119"/>
            </a:xfrm>
            <a:custGeom>
              <a:avLst/>
              <a:gdLst>
                <a:gd name="T0" fmla="*/ 119 w 119"/>
                <a:gd name="T1" fmla="*/ 48 h 119"/>
                <a:gd name="T2" fmla="*/ 110 w 119"/>
                <a:gd name="T3" fmla="*/ 27 h 119"/>
                <a:gd name="T4" fmla="*/ 94 w 119"/>
                <a:gd name="T5" fmla="*/ 11 h 119"/>
                <a:gd name="T6" fmla="*/ 71 w 119"/>
                <a:gd name="T7" fmla="*/ 2 h 119"/>
                <a:gd name="T8" fmla="*/ 48 w 119"/>
                <a:gd name="T9" fmla="*/ 2 h 119"/>
                <a:gd name="T10" fmla="*/ 27 w 119"/>
                <a:gd name="T11" fmla="*/ 11 h 119"/>
                <a:gd name="T12" fmla="*/ 10 w 119"/>
                <a:gd name="T13" fmla="*/ 27 h 119"/>
                <a:gd name="T14" fmla="*/ 2 w 119"/>
                <a:gd name="T15" fmla="*/ 48 h 119"/>
                <a:gd name="T16" fmla="*/ 2 w 119"/>
                <a:gd name="T17" fmla="*/ 73 h 119"/>
                <a:gd name="T18" fmla="*/ 10 w 119"/>
                <a:gd name="T19" fmla="*/ 94 h 119"/>
                <a:gd name="T20" fmla="*/ 27 w 119"/>
                <a:gd name="T21" fmla="*/ 109 h 119"/>
                <a:gd name="T22" fmla="*/ 48 w 119"/>
                <a:gd name="T23" fmla="*/ 119 h 119"/>
                <a:gd name="T24" fmla="*/ 71 w 119"/>
                <a:gd name="T25" fmla="*/ 119 h 119"/>
                <a:gd name="T26" fmla="*/ 94 w 119"/>
                <a:gd name="T27" fmla="*/ 109 h 119"/>
                <a:gd name="T28" fmla="*/ 110 w 119"/>
                <a:gd name="T29" fmla="*/ 94 h 119"/>
                <a:gd name="T30" fmla="*/ 119 w 119"/>
                <a:gd name="T31" fmla="*/ 73 h 119"/>
                <a:gd name="T32" fmla="*/ 115 w 119"/>
                <a:gd name="T33" fmla="*/ 59 h 119"/>
                <a:gd name="T34" fmla="*/ 112 w 119"/>
                <a:gd name="T35" fmla="*/ 82 h 119"/>
                <a:gd name="T36" fmla="*/ 100 w 119"/>
                <a:gd name="T37" fmla="*/ 100 h 119"/>
                <a:gd name="T38" fmla="*/ 83 w 119"/>
                <a:gd name="T39" fmla="*/ 111 h 119"/>
                <a:gd name="T40" fmla="*/ 60 w 119"/>
                <a:gd name="T41" fmla="*/ 115 h 119"/>
                <a:gd name="T42" fmla="*/ 39 w 119"/>
                <a:gd name="T43" fmla="*/ 111 h 119"/>
                <a:gd name="T44" fmla="*/ 21 w 119"/>
                <a:gd name="T45" fmla="*/ 100 h 119"/>
                <a:gd name="T46" fmla="*/ 8 w 119"/>
                <a:gd name="T47" fmla="*/ 82 h 119"/>
                <a:gd name="T48" fmla="*/ 4 w 119"/>
                <a:gd name="T49" fmla="*/ 59 h 119"/>
                <a:gd name="T50" fmla="*/ 8 w 119"/>
                <a:gd name="T51" fmla="*/ 38 h 119"/>
                <a:gd name="T52" fmla="*/ 21 w 119"/>
                <a:gd name="T53" fmla="*/ 21 h 119"/>
                <a:gd name="T54" fmla="*/ 39 w 119"/>
                <a:gd name="T55" fmla="*/ 9 h 119"/>
                <a:gd name="T56" fmla="*/ 60 w 119"/>
                <a:gd name="T57" fmla="*/ 4 h 119"/>
                <a:gd name="T58" fmla="*/ 83 w 119"/>
                <a:gd name="T59" fmla="*/ 9 h 119"/>
                <a:gd name="T60" fmla="*/ 100 w 119"/>
                <a:gd name="T61" fmla="*/ 21 h 119"/>
                <a:gd name="T62" fmla="*/ 112 w 119"/>
                <a:gd name="T63" fmla="*/ 38 h 119"/>
                <a:gd name="T64" fmla="*/ 115 w 119"/>
                <a:gd name="T65" fmla="*/ 59 h 1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9"/>
                <a:gd name="T100" fmla="*/ 0 h 119"/>
                <a:gd name="T101" fmla="*/ 119 w 119"/>
                <a:gd name="T102" fmla="*/ 119 h 11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9" h="119">
                  <a:moveTo>
                    <a:pt x="119" y="59"/>
                  </a:moveTo>
                  <a:lnTo>
                    <a:pt x="119" y="48"/>
                  </a:lnTo>
                  <a:lnTo>
                    <a:pt x="115" y="36"/>
                  </a:lnTo>
                  <a:lnTo>
                    <a:pt x="110" y="27"/>
                  </a:lnTo>
                  <a:lnTo>
                    <a:pt x="102" y="17"/>
                  </a:lnTo>
                  <a:lnTo>
                    <a:pt x="94" y="11"/>
                  </a:lnTo>
                  <a:lnTo>
                    <a:pt x="83" y="6"/>
                  </a:lnTo>
                  <a:lnTo>
                    <a:pt x="71" y="2"/>
                  </a:lnTo>
                  <a:lnTo>
                    <a:pt x="60" y="0"/>
                  </a:lnTo>
                  <a:lnTo>
                    <a:pt x="48" y="2"/>
                  </a:lnTo>
                  <a:lnTo>
                    <a:pt x="37" y="6"/>
                  </a:lnTo>
                  <a:lnTo>
                    <a:pt x="27" y="11"/>
                  </a:lnTo>
                  <a:lnTo>
                    <a:pt x="18" y="17"/>
                  </a:lnTo>
                  <a:lnTo>
                    <a:pt x="10" y="27"/>
                  </a:lnTo>
                  <a:lnTo>
                    <a:pt x="6" y="36"/>
                  </a:lnTo>
                  <a:lnTo>
                    <a:pt x="2" y="48"/>
                  </a:lnTo>
                  <a:lnTo>
                    <a:pt x="0" y="59"/>
                  </a:lnTo>
                  <a:lnTo>
                    <a:pt x="2" y="73"/>
                  </a:lnTo>
                  <a:lnTo>
                    <a:pt x="6" y="82"/>
                  </a:lnTo>
                  <a:lnTo>
                    <a:pt x="10" y="94"/>
                  </a:lnTo>
                  <a:lnTo>
                    <a:pt x="18" y="102"/>
                  </a:lnTo>
                  <a:lnTo>
                    <a:pt x="27" y="109"/>
                  </a:lnTo>
                  <a:lnTo>
                    <a:pt x="37" y="115"/>
                  </a:lnTo>
                  <a:lnTo>
                    <a:pt x="48" y="119"/>
                  </a:lnTo>
                  <a:lnTo>
                    <a:pt x="60" y="119"/>
                  </a:lnTo>
                  <a:lnTo>
                    <a:pt x="71" y="119"/>
                  </a:lnTo>
                  <a:lnTo>
                    <a:pt x="83" y="115"/>
                  </a:lnTo>
                  <a:lnTo>
                    <a:pt x="94" y="109"/>
                  </a:lnTo>
                  <a:lnTo>
                    <a:pt x="102" y="102"/>
                  </a:lnTo>
                  <a:lnTo>
                    <a:pt x="110" y="94"/>
                  </a:lnTo>
                  <a:lnTo>
                    <a:pt x="115" y="82"/>
                  </a:lnTo>
                  <a:lnTo>
                    <a:pt x="119" y="73"/>
                  </a:lnTo>
                  <a:lnTo>
                    <a:pt x="119" y="59"/>
                  </a:lnTo>
                  <a:close/>
                  <a:moveTo>
                    <a:pt x="115" y="59"/>
                  </a:moveTo>
                  <a:lnTo>
                    <a:pt x="115" y="71"/>
                  </a:lnTo>
                  <a:lnTo>
                    <a:pt x="112" y="82"/>
                  </a:lnTo>
                  <a:lnTo>
                    <a:pt x="106" y="92"/>
                  </a:lnTo>
                  <a:lnTo>
                    <a:pt x="100" y="100"/>
                  </a:lnTo>
                  <a:lnTo>
                    <a:pt x="91" y="105"/>
                  </a:lnTo>
                  <a:lnTo>
                    <a:pt x="83" y="111"/>
                  </a:lnTo>
                  <a:lnTo>
                    <a:pt x="71" y="115"/>
                  </a:lnTo>
                  <a:lnTo>
                    <a:pt x="60" y="115"/>
                  </a:lnTo>
                  <a:lnTo>
                    <a:pt x="48" y="115"/>
                  </a:lnTo>
                  <a:lnTo>
                    <a:pt x="39" y="111"/>
                  </a:lnTo>
                  <a:lnTo>
                    <a:pt x="29" y="105"/>
                  </a:lnTo>
                  <a:lnTo>
                    <a:pt x="21" y="100"/>
                  </a:lnTo>
                  <a:lnTo>
                    <a:pt x="14" y="92"/>
                  </a:lnTo>
                  <a:lnTo>
                    <a:pt x="8" y="82"/>
                  </a:lnTo>
                  <a:lnTo>
                    <a:pt x="6" y="71"/>
                  </a:lnTo>
                  <a:lnTo>
                    <a:pt x="4" y="59"/>
                  </a:lnTo>
                  <a:lnTo>
                    <a:pt x="6" y="48"/>
                  </a:lnTo>
                  <a:lnTo>
                    <a:pt x="8" y="38"/>
                  </a:lnTo>
                  <a:lnTo>
                    <a:pt x="14" y="29"/>
                  </a:lnTo>
                  <a:lnTo>
                    <a:pt x="21" y="21"/>
                  </a:lnTo>
                  <a:lnTo>
                    <a:pt x="29" y="13"/>
                  </a:lnTo>
                  <a:lnTo>
                    <a:pt x="39" y="9"/>
                  </a:lnTo>
                  <a:lnTo>
                    <a:pt x="48" y="6"/>
                  </a:lnTo>
                  <a:lnTo>
                    <a:pt x="60" y="4"/>
                  </a:lnTo>
                  <a:lnTo>
                    <a:pt x="71" y="6"/>
                  </a:lnTo>
                  <a:lnTo>
                    <a:pt x="83" y="9"/>
                  </a:lnTo>
                  <a:lnTo>
                    <a:pt x="91" y="13"/>
                  </a:lnTo>
                  <a:lnTo>
                    <a:pt x="100" y="21"/>
                  </a:lnTo>
                  <a:lnTo>
                    <a:pt x="106" y="29"/>
                  </a:lnTo>
                  <a:lnTo>
                    <a:pt x="112" y="38"/>
                  </a:lnTo>
                  <a:lnTo>
                    <a:pt x="115" y="48"/>
                  </a:lnTo>
                  <a:lnTo>
                    <a:pt x="115" y="59"/>
                  </a:lnTo>
                  <a:close/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76" name="Freeform 244">
              <a:extLst>
                <a:ext uri="{FF2B5EF4-FFF2-40B4-BE49-F238E27FC236}">
                  <a16:creationId xmlns:a16="http://schemas.microsoft.com/office/drawing/2014/main" id="{6120F173-1972-3C1D-8AA5-FE96281047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24" y="2528"/>
              <a:ext cx="115" cy="115"/>
            </a:xfrm>
            <a:custGeom>
              <a:avLst/>
              <a:gdLst>
                <a:gd name="T0" fmla="*/ 115 w 115"/>
                <a:gd name="T1" fmla="*/ 46 h 115"/>
                <a:gd name="T2" fmla="*/ 106 w 115"/>
                <a:gd name="T3" fmla="*/ 27 h 115"/>
                <a:gd name="T4" fmla="*/ 90 w 115"/>
                <a:gd name="T5" fmla="*/ 9 h 115"/>
                <a:gd name="T6" fmla="*/ 69 w 115"/>
                <a:gd name="T7" fmla="*/ 2 h 115"/>
                <a:gd name="T8" fmla="*/ 46 w 115"/>
                <a:gd name="T9" fmla="*/ 2 h 115"/>
                <a:gd name="T10" fmla="*/ 25 w 115"/>
                <a:gd name="T11" fmla="*/ 9 h 115"/>
                <a:gd name="T12" fmla="*/ 10 w 115"/>
                <a:gd name="T13" fmla="*/ 27 h 115"/>
                <a:gd name="T14" fmla="*/ 2 w 115"/>
                <a:gd name="T15" fmla="*/ 46 h 115"/>
                <a:gd name="T16" fmla="*/ 2 w 115"/>
                <a:gd name="T17" fmla="*/ 69 h 115"/>
                <a:gd name="T18" fmla="*/ 10 w 115"/>
                <a:gd name="T19" fmla="*/ 90 h 115"/>
                <a:gd name="T20" fmla="*/ 25 w 115"/>
                <a:gd name="T21" fmla="*/ 105 h 115"/>
                <a:gd name="T22" fmla="*/ 46 w 115"/>
                <a:gd name="T23" fmla="*/ 115 h 115"/>
                <a:gd name="T24" fmla="*/ 69 w 115"/>
                <a:gd name="T25" fmla="*/ 115 h 115"/>
                <a:gd name="T26" fmla="*/ 90 w 115"/>
                <a:gd name="T27" fmla="*/ 105 h 115"/>
                <a:gd name="T28" fmla="*/ 106 w 115"/>
                <a:gd name="T29" fmla="*/ 90 h 115"/>
                <a:gd name="T30" fmla="*/ 115 w 115"/>
                <a:gd name="T31" fmla="*/ 69 h 115"/>
                <a:gd name="T32" fmla="*/ 112 w 115"/>
                <a:gd name="T33" fmla="*/ 57 h 115"/>
                <a:gd name="T34" fmla="*/ 108 w 115"/>
                <a:gd name="T35" fmla="*/ 79 h 115"/>
                <a:gd name="T36" fmla="*/ 96 w 115"/>
                <a:gd name="T37" fmla="*/ 96 h 115"/>
                <a:gd name="T38" fmla="*/ 79 w 115"/>
                <a:gd name="T39" fmla="*/ 107 h 115"/>
                <a:gd name="T40" fmla="*/ 58 w 115"/>
                <a:gd name="T41" fmla="*/ 111 h 115"/>
                <a:gd name="T42" fmla="*/ 37 w 115"/>
                <a:gd name="T43" fmla="*/ 107 h 115"/>
                <a:gd name="T44" fmla="*/ 19 w 115"/>
                <a:gd name="T45" fmla="*/ 96 h 115"/>
                <a:gd name="T46" fmla="*/ 8 w 115"/>
                <a:gd name="T47" fmla="*/ 79 h 115"/>
                <a:gd name="T48" fmla="*/ 4 w 115"/>
                <a:gd name="T49" fmla="*/ 57 h 115"/>
                <a:gd name="T50" fmla="*/ 8 w 115"/>
                <a:gd name="T51" fmla="*/ 36 h 115"/>
                <a:gd name="T52" fmla="*/ 19 w 115"/>
                <a:gd name="T53" fmla="*/ 19 h 115"/>
                <a:gd name="T54" fmla="*/ 37 w 115"/>
                <a:gd name="T55" fmla="*/ 7 h 115"/>
                <a:gd name="T56" fmla="*/ 58 w 115"/>
                <a:gd name="T57" fmla="*/ 4 h 115"/>
                <a:gd name="T58" fmla="*/ 79 w 115"/>
                <a:gd name="T59" fmla="*/ 7 h 115"/>
                <a:gd name="T60" fmla="*/ 96 w 115"/>
                <a:gd name="T61" fmla="*/ 19 h 115"/>
                <a:gd name="T62" fmla="*/ 108 w 115"/>
                <a:gd name="T63" fmla="*/ 36 h 115"/>
                <a:gd name="T64" fmla="*/ 112 w 115"/>
                <a:gd name="T65" fmla="*/ 57 h 11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5"/>
                <a:gd name="T100" fmla="*/ 0 h 115"/>
                <a:gd name="T101" fmla="*/ 115 w 115"/>
                <a:gd name="T102" fmla="*/ 115 h 11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5" h="115">
                  <a:moveTo>
                    <a:pt x="115" y="57"/>
                  </a:moveTo>
                  <a:lnTo>
                    <a:pt x="115" y="46"/>
                  </a:lnTo>
                  <a:lnTo>
                    <a:pt x="112" y="36"/>
                  </a:lnTo>
                  <a:lnTo>
                    <a:pt x="106" y="27"/>
                  </a:lnTo>
                  <a:lnTo>
                    <a:pt x="98" y="17"/>
                  </a:lnTo>
                  <a:lnTo>
                    <a:pt x="90" y="9"/>
                  </a:lnTo>
                  <a:lnTo>
                    <a:pt x="81" y="6"/>
                  </a:lnTo>
                  <a:lnTo>
                    <a:pt x="69" y="2"/>
                  </a:lnTo>
                  <a:lnTo>
                    <a:pt x="58" y="0"/>
                  </a:lnTo>
                  <a:lnTo>
                    <a:pt x="46" y="2"/>
                  </a:lnTo>
                  <a:lnTo>
                    <a:pt x="35" y="6"/>
                  </a:lnTo>
                  <a:lnTo>
                    <a:pt x="25" y="9"/>
                  </a:lnTo>
                  <a:lnTo>
                    <a:pt x="18" y="17"/>
                  </a:lnTo>
                  <a:lnTo>
                    <a:pt x="10" y="27"/>
                  </a:lnTo>
                  <a:lnTo>
                    <a:pt x="4" y="36"/>
                  </a:lnTo>
                  <a:lnTo>
                    <a:pt x="2" y="46"/>
                  </a:lnTo>
                  <a:lnTo>
                    <a:pt x="0" y="57"/>
                  </a:lnTo>
                  <a:lnTo>
                    <a:pt x="2" y="69"/>
                  </a:lnTo>
                  <a:lnTo>
                    <a:pt x="4" y="80"/>
                  </a:lnTo>
                  <a:lnTo>
                    <a:pt x="10" y="90"/>
                  </a:lnTo>
                  <a:lnTo>
                    <a:pt x="18" y="100"/>
                  </a:lnTo>
                  <a:lnTo>
                    <a:pt x="25" y="105"/>
                  </a:lnTo>
                  <a:lnTo>
                    <a:pt x="35" y="111"/>
                  </a:lnTo>
                  <a:lnTo>
                    <a:pt x="46" y="115"/>
                  </a:lnTo>
                  <a:lnTo>
                    <a:pt x="58" y="115"/>
                  </a:lnTo>
                  <a:lnTo>
                    <a:pt x="69" y="115"/>
                  </a:lnTo>
                  <a:lnTo>
                    <a:pt x="81" y="111"/>
                  </a:lnTo>
                  <a:lnTo>
                    <a:pt x="90" y="105"/>
                  </a:lnTo>
                  <a:lnTo>
                    <a:pt x="98" y="100"/>
                  </a:lnTo>
                  <a:lnTo>
                    <a:pt x="106" y="90"/>
                  </a:lnTo>
                  <a:lnTo>
                    <a:pt x="112" y="80"/>
                  </a:lnTo>
                  <a:lnTo>
                    <a:pt x="115" y="69"/>
                  </a:lnTo>
                  <a:lnTo>
                    <a:pt x="115" y="57"/>
                  </a:lnTo>
                  <a:close/>
                  <a:moveTo>
                    <a:pt x="112" y="57"/>
                  </a:moveTo>
                  <a:lnTo>
                    <a:pt x="112" y="69"/>
                  </a:lnTo>
                  <a:lnTo>
                    <a:pt x="108" y="79"/>
                  </a:lnTo>
                  <a:lnTo>
                    <a:pt x="102" y="88"/>
                  </a:lnTo>
                  <a:lnTo>
                    <a:pt x="96" y="96"/>
                  </a:lnTo>
                  <a:lnTo>
                    <a:pt x="89" y="103"/>
                  </a:lnTo>
                  <a:lnTo>
                    <a:pt x="79" y="107"/>
                  </a:lnTo>
                  <a:lnTo>
                    <a:pt x="69" y="111"/>
                  </a:lnTo>
                  <a:lnTo>
                    <a:pt x="58" y="111"/>
                  </a:lnTo>
                  <a:lnTo>
                    <a:pt x="48" y="111"/>
                  </a:lnTo>
                  <a:lnTo>
                    <a:pt x="37" y="107"/>
                  </a:lnTo>
                  <a:lnTo>
                    <a:pt x="27" y="103"/>
                  </a:lnTo>
                  <a:lnTo>
                    <a:pt x="19" y="96"/>
                  </a:lnTo>
                  <a:lnTo>
                    <a:pt x="14" y="88"/>
                  </a:lnTo>
                  <a:lnTo>
                    <a:pt x="8" y="79"/>
                  </a:lnTo>
                  <a:lnTo>
                    <a:pt x="6" y="69"/>
                  </a:lnTo>
                  <a:lnTo>
                    <a:pt x="4" y="57"/>
                  </a:lnTo>
                  <a:lnTo>
                    <a:pt x="6" y="48"/>
                  </a:lnTo>
                  <a:lnTo>
                    <a:pt x="8" y="36"/>
                  </a:lnTo>
                  <a:lnTo>
                    <a:pt x="14" y="29"/>
                  </a:lnTo>
                  <a:lnTo>
                    <a:pt x="19" y="19"/>
                  </a:lnTo>
                  <a:lnTo>
                    <a:pt x="27" y="13"/>
                  </a:lnTo>
                  <a:lnTo>
                    <a:pt x="37" y="7"/>
                  </a:lnTo>
                  <a:lnTo>
                    <a:pt x="48" y="6"/>
                  </a:lnTo>
                  <a:lnTo>
                    <a:pt x="58" y="4"/>
                  </a:lnTo>
                  <a:lnTo>
                    <a:pt x="69" y="6"/>
                  </a:lnTo>
                  <a:lnTo>
                    <a:pt x="79" y="7"/>
                  </a:lnTo>
                  <a:lnTo>
                    <a:pt x="89" y="13"/>
                  </a:lnTo>
                  <a:lnTo>
                    <a:pt x="96" y="19"/>
                  </a:lnTo>
                  <a:lnTo>
                    <a:pt x="102" y="29"/>
                  </a:lnTo>
                  <a:lnTo>
                    <a:pt x="108" y="36"/>
                  </a:lnTo>
                  <a:lnTo>
                    <a:pt x="112" y="48"/>
                  </a:lnTo>
                  <a:lnTo>
                    <a:pt x="112" y="57"/>
                  </a:lnTo>
                  <a:close/>
                </a:path>
              </a:pathLst>
            </a:custGeom>
            <a:solidFill>
              <a:srgbClr val="CDCD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77" name="Freeform 245">
              <a:extLst>
                <a:ext uri="{FF2B5EF4-FFF2-40B4-BE49-F238E27FC236}">
                  <a16:creationId xmlns:a16="http://schemas.microsoft.com/office/drawing/2014/main" id="{9DCF02EB-5BE7-A7F9-AEBB-A45E1BB017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26" y="2530"/>
              <a:ext cx="111" cy="111"/>
            </a:xfrm>
            <a:custGeom>
              <a:avLst/>
              <a:gdLst>
                <a:gd name="T0" fmla="*/ 111 w 111"/>
                <a:gd name="T1" fmla="*/ 44 h 111"/>
                <a:gd name="T2" fmla="*/ 102 w 111"/>
                <a:gd name="T3" fmla="*/ 25 h 111"/>
                <a:gd name="T4" fmla="*/ 87 w 111"/>
                <a:gd name="T5" fmla="*/ 9 h 111"/>
                <a:gd name="T6" fmla="*/ 67 w 111"/>
                <a:gd name="T7" fmla="*/ 2 h 111"/>
                <a:gd name="T8" fmla="*/ 44 w 111"/>
                <a:gd name="T9" fmla="*/ 2 h 111"/>
                <a:gd name="T10" fmla="*/ 25 w 111"/>
                <a:gd name="T11" fmla="*/ 9 h 111"/>
                <a:gd name="T12" fmla="*/ 10 w 111"/>
                <a:gd name="T13" fmla="*/ 25 h 111"/>
                <a:gd name="T14" fmla="*/ 2 w 111"/>
                <a:gd name="T15" fmla="*/ 44 h 111"/>
                <a:gd name="T16" fmla="*/ 2 w 111"/>
                <a:gd name="T17" fmla="*/ 67 h 111"/>
                <a:gd name="T18" fmla="*/ 10 w 111"/>
                <a:gd name="T19" fmla="*/ 88 h 111"/>
                <a:gd name="T20" fmla="*/ 25 w 111"/>
                <a:gd name="T21" fmla="*/ 101 h 111"/>
                <a:gd name="T22" fmla="*/ 44 w 111"/>
                <a:gd name="T23" fmla="*/ 111 h 111"/>
                <a:gd name="T24" fmla="*/ 67 w 111"/>
                <a:gd name="T25" fmla="*/ 111 h 111"/>
                <a:gd name="T26" fmla="*/ 87 w 111"/>
                <a:gd name="T27" fmla="*/ 101 h 111"/>
                <a:gd name="T28" fmla="*/ 102 w 111"/>
                <a:gd name="T29" fmla="*/ 88 h 111"/>
                <a:gd name="T30" fmla="*/ 111 w 111"/>
                <a:gd name="T31" fmla="*/ 67 h 111"/>
                <a:gd name="T32" fmla="*/ 108 w 111"/>
                <a:gd name="T33" fmla="*/ 55 h 111"/>
                <a:gd name="T34" fmla="*/ 104 w 111"/>
                <a:gd name="T35" fmla="*/ 77 h 111"/>
                <a:gd name="T36" fmla="*/ 92 w 111"/>
                <a:gd name="T37" fmla="*/ 92 h 111"/>
                <a:gd name="T38" fmla="*/ 77 w 111"/>
                <a:gd name="T39" fmla="*/ 103 h 111"/>
                <a:gd name="T40" fmla="*/ 56 w 111"/>
                <a:gd name="T41" fmla="*/ 107 h 111"/>
                <a:gd name="T42" fmla="*/ 37 w 111"/>
                <a:gd name="T43" fmla="*/ 103 h 111"/>
                <a:gd name="T44" fmla="*/ 19 w 111"/>
                <a:gd name="T45" fmla="*/ 92 h 111"/>
                <a:gd name="T46" fmla="*/ 8 w 111"/>
                <a:gd name="T47" fmla="*/ 77 h 111"/>
                <a:gd name="T48" fmla="*/ 4 w 111"/>
                <a:gd name="T49" fmla="*/ 55 h 111"/>
                <a:gd name="T50" fmla="*/ 8 w 111"/>
                <a:gd name="T51" fmla="*/ 36 h 111"/>
                <a:gd name="T52" fmla="*/ 19 w 111"/>
                <a:gd name="T53" fmla="*/ 19 h 111"/>
                <a:gd name="T54" fmla="*/ 37 w 111"/>
                <a:gd name="T55" fmla="*/ 7 h 111"/>
                <a:gd name="T56" fmla="*/ 56 w 111"/>
                <a:gd name="T57" fmla="*/ 4 h 111"/>
                <a:gd name="T58" fmla="*/ 77 w 111"/>
                <a:gd name="T59" fmla="*/ 7 h 111"/>
                <a:gd name="T60" fmla="*/ 92 w 111"/>
                <a:gd name="T61" fmla="*/ 19 h 111"/>
                <a:gd name="T62" fmla="*/ 104 w 111"/>
                <a:gd name="T63" fmla="*/ 36 h 111"/>
                <a:gd name="T64" fmla="*/ 108 w 111"/>
                <a:gd name="T65" fmla="*/ 55 h 11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1"/>
                <a:gd name="T100" fmla="*/ 0 h 111"/>
                <a:gd name="T101" fmla="*/ 111 w 111"/>
                <a:gd name="T102" fmla="*/ 111 h 11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1" h="111">
                  <a:moveTo>
                    <a:pt x="111" y="55"/>
                  </a:moveTo>
                  <a:lnTo>
                    <a:pt x="111" y="44"/>
                  </a:lnTo>
                  <a:lnTo>
                    <a:pt x="108" y="34"/>
                  </a:lnTo>
                  <a:lnTo>
                    <a:pt x="102" y="25"/>
                  </a:lnTo>
                  <a:lnTo>
                    <a:pt x="96" y="17"/>
                  </a:lnTo>
                  <a:lnTo>
                    <a:pt x="87" y="9"/>
                  </a:lnTo>
                  <a:lnTo>
                    <a:pt x="79" y="5"/>
                  </a:lnTo>
                  <a:lnTo>
                    <a:pt x="67" y="2"/>
                  </a:lnTo>
                  <a:lnTo>
                    <a:pt x="56" y="0"/>
                  </a:lnTo>
                  <a:lnTo>
                    <a:pt x="44" y="2"/>
                  </a:lnTo>
                  <a:lnTo>
                    <a:pt x="35" y="5"/>
                  </a:lnTo>
                  <a:lnTo>
                    <a:pt x="25" y="9"/>
                  </a:lnTo>
                  <a:lnTo>
                    <a:pt x="17" y="17"/>
                  </a:lnTo>
                  <a:lnTo>
                    <a:pt x="10" y="25"/>
                  </a:lnTo>
                  <a:lnTo>
                    <a:pt x="4" y="34"/>
                  </a:lnTo>
                  <a:lnTo>
                    <a:pt x="2" y="44"/>
                  </a:lnTo>
                  <a:lnTo>
                    <a:pt x="0" y="55"/>
                  </a:lnTo>
                  <a:lnTo>
                    <a:pt x="2" y="67"/>
                  </a:lnTo>
                  <a:lnTo>
                    <a:pt x="4" y="78"/>
                  </a:lnTo>
                  <a:lnTo>
                    <a:pt x="10" y="88"/>
                  </a:lnTo>
                  <a:lnTo>
                    <a:pt x="17" y="96"/>
                  </a:lnTo>
                  <a:lnTo>
                    <a:pt x="25" y="101"/>
                  </a:lnTo>
                  <a:lnTo>
                    <a:pt x="35" y="107"/>
                  </a:lnTo>
                  <a:lnTo>
                    <a:pt x="44" y="111"/>
                  </a:lnTo>
                  <a:lnTo>
                    <a:pt x="56" y="111"/>
                  </a:lnTo>
                  <a:lnTo>
                    <a:pt x="67" y="111"/>
                  </a:lnTo>
                  <a:lnTo>
                    <a:pt x="79" y="107"/>
                  </a:lnTo>
                  <a:lnTo>
                    <a:pt x="87" y="101"/>
                  </a:lnTo>
                  <a:lnTo>
                    <a:pt x="96" y="96"/>
                  </a:lnTo>
                  <a:lnTo>
                    <a:pt x="102" y="88"/>
                  </a:lnTo>
                  <a:lnTo>
                    <a:pt x="108" y="78"/>
                  </a:lnTo>
                  <a:lnTo>
                    <a:pt x="111" y="67"/>
                  </a:lnTo>
                  <a:lnTo>
                    <a:pt x="111" y="55"/>
                  </a:lnTo>
                  <a:close/>
                  <a:moveTo>
                    <a:pt x="108" y="55"/>
                  </a:moveTo>
                  <a:lnTo>
                    <a:pt x="108" y="67"/>
                  </a:lnTo>
                  <a:lnTo>
                    <a:pt x="104" y="77"/>
                  </a:lnTo>
                  <a:lnTo>
                    <a:pt x="100" y="84"/>
                  </a:lnTo>
                  <a:lnTo>
                    <a:pt x="92" y="92"/>
                  </a:lnTo>
                  <a:lnTo>
                    <a:pt x="85" y="100"/>
                  </a:lnTo>
                  <a:lnTo>
                    <a:pt x="77" y="103"/>
                  </a:lnTo>
                  <a:lnTo>
                    <a:pt x="67" y="107"/>
                  </a:lnTo>
                  <a:lnTo>
                    <a:pt x="56" y="107"/>
                  </a:lnTo>
                  <a:lnTo>
                    <a:pt x="46" y="107"/>
                  </a:lnTo>
                  <a:lnTo>
                    <a:pt x="37" y="103"/>
                  </a:lnTo>
                  <a:lnTo>
                    <a:pt x="27" y="100"/>
                  </a:lnTo>
                  <a:lnTo>
                    <a:pt x="19" y="92"/>
                  </a:lnTo>
                  <a:lnTo>
                    <a:pt x="14" y="84"/>
                  </a:lnTo>
                  <a:lnTo>
                    <a:pt x="8" y="77"/>
                  </a:lnTo>
                  <a:lnTo>
                    <a:pt x="6" y="67"/>
                  </a:lnTo>
                  <a:lnTo>
                    <a:pt x="4" y="55"/>
                  </a:lnTo>
                  <a:lnTo>
                    <a:pt x="6" y="46"/>
                  </a:lnTo>
                  <a:lnTo>
                    <a:pt x="8" y="36"/>
                  </a:lnTo>
                  <a:lnTo>
                    <a:pt x="14" y="27"/>
                  </a:lnTo>
                  <a:lnTo>
                    <a:pt x="19" y="19"/>
                  </a:lnTo>
                  <a:lnTo>
                    <a:pt x="27" y="13"/>
                  </a:lnTo>
                  <a:lnTo>
                    <a:pt x="37" y="7"/>
                  </a:lnTo>
                  <a:lnTo>
                    <a:pt x="46" y="5"/>
                  </a:lnTo>
                  <a:lnTo>
                    <a:pt x="56" y="4"/>
                  </a:lnTo>
                  <a:lnTo>
                    <a:pt x="67" y="5"/>
                  </a:lnTo>
                  <a:lnTo>
                    <a:pt x="77" y="7"/>
                  </a:lnTo>
                  <a:lnTo>
                    <a:pt x="85" y="13"/>
                  </a:lnTo>
                  <a:lnTo>
                    <a:pt x="92" y="19"/>
                  </a:lnTo>
                  <a:lnTo>
                    <a:pt x="100" y="27"/>
                  </a:lnTo>
                  <a:lnTo>
                    <a:pt x="104" y="36"/>
                  </a:lnTo>
                  <a:lnTo>
                    <a:pt x="108" y="46"/>
                  </a:lnTo>
                  <a:lnTo>
                    <a:pt x="108" y="55"/>
                  </a:lnTo>
                  <a:close/>
                </a:path>
              </a:pathLst>
            </a:custGeom>
            <a:solidFill>
              <a:srgbClr val="CF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78" name="Freeform 246">
              <a:extLst>
                <a:ext uri="{FF2B5EF4-FFF2-40B4-BE49-F238E27FC236}">
                  <a16:creationId xmlns:a16="http://schemas.microsoft.com/office/drawing/2014/main" id="{0787CF80-2EA0-2947-14F2-37F298ADDD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28" y="2532"/>
              <a:ext cx="108" cy="107"/>
            </a:xfrm>
            <a:custGeom>
              <a:avLst/>
              <a:gdLst>
                <a:gd name="T0" fmla="*/ 108 w 108"/>
                <a:gd name="T1" fmla="*/ 44 h 107"/>
                <a:gd name="T2" fmla="*/ 98 w 108"/>
                <a:gd name="T3" fmla="*/ 25 h 107"/>
                <a:gd name="T4" fmla="*/ 85 w 108"/>
                <a:gd name="T5" fmla="*/ 9 h 107"/>
                <a:gd name="T6" fmla="*/ 65 w 108"/>
                <a:gd name="T7" fmla="*/ 2 h 107"/>
                <a:gd name="T8" fmla="*/ 44 w 108"/>
                <a:gd name="T9" fmla="*/ 2 h 107"/>
                <a:gd name="T10" fmla="*/ 23 w 108"/>
                <a:gd name="T11" fmla="*/ 9 h 107"/>
                <a:gd name="T12" fmla="*/ 10 w 108"/>
                <a:gd name="T13" fmla="*/ 25 h 107"/>
                <a:gd name="T14" fmla="*/ 2 w 108"/>
                <a:gd name="T15" fmla="*/ 44 h 107"/>
                <a:gd name="T16" fmla="*/ 2 w 108"/>
                <a:gd name="T17" fmla="*/ 65 h 107"/>
                <a:gd name="T18" fmla="*/ 10 w 108"/>
                <a:gd name="T19" fmla="*/ 84 h 107"/>
                <a:gd name="T20" fmla="*/ 23 w 108"/>
                <a:gd name="T21" fmla="*/ 99 h 107"/>
                <a:gd name="T22" fmla="*/ 44 w 108"/>
                <a:gd name="T23" fmla="*/ 107 h 107"/>
                <a:gd name="T24" fmla="*/ 65 w 108"/>
                <a:gd name="T25" fmla="*/ 107 h 107"/>
                <a:gd name="T26" fmla="*/ 85 w 108"/>
                <a:gd name="T27" fmla="*/ 99 h 107"/>
                <a:gd name="T28" fmla="*/ 98 w 108"/>
                <a:gd name="T29" fmla="*/ 84 h 107"/>
                <a:gd name="T30" fmla="*/ 108 w 108"/>
                <a:gd name="T31" fmla="*/ 65 h 107"/>
                <a:gd name="T32" fmla="*/ 104 w 108"/>
                <a:gd name="T33" fmla="*/ 53 h 107"/>
                <a:gd name="T34" fmla="*/ 100 w 108"/>
                <a:gd name="T35" fmla="*/ 73 h 107"/>
                <a:gd name="T36" fmla="*/ 90 w 108"/>
                <a:gd name="T37" fmla="*/ 90 h 107"/>
                <a:gd name="T38" fmla="*/ 73 w 108"/>
                <a:gd name="T39" fmla="*/ 99 h 107"/>
                <a:gd name="T40" fmla="*/ 54 w 108"/>
                <a:gd name="T41" fmla="*/ 103 h 107"/>
                <a:gd name="T42" fmla="*/ 35 w 108"/>
                <a:gd name="T43" fmla="*/ 99 h 107"/>
                <a:gd name="T44" fmla="*/ 19 w 108"/>
                <a:gd name="T45" fmla="*/ 90 h 107"/>
                <a:gd name="T46" fmla="*/ 8 w 108"/>
                <a:gd name="T47" fmla="*/ 73 h 107"/>
                <a:gd name="T48" fmla="*/ 4 w 108"/>
                <a:gd name="T49" fmla="*/ 53 h 107"/>
                <a:gd name="T50" fmla="*/ 8 w 108"/>
                <a:gd name="T51" fmla="*/ 34 h 107"/>
                <a:gd name="T52" fmla="*/ 19 w 108"/>
                <a:gd name="T53" fmla="*/ 19 h 107"/>
                <a:gd name="T54" fmla="*/ 35 w 108"/>
                <a:gd name="T55" fmla="*/ 7 h 107"/>
                <a:gd name="T56" fmla="*/ 54 w 108"/>
                <a:gd name="T57" fmla="*/ 3 h 107"/>
                <a:gd name="T58" fmla="*/ 73 w 108"/>
                <a:gd name="T59" fmla="*/ 7 h 107"/>
                <a:gd name="T60" fmla="*/ 90 w 108"/>
                <a:gd name="T61" fmla="*/ 19 h 107"/>
                <a:gd name="T62" fmla="*/ 100 w 108"/>
                <a:gd name="T63" fmla="*/ 34 h 107"/>
                <a:gd name="T64" fmla="*/ 104 w 108"/>
                <a:gd name="T65" fmla="*/ 53 h 10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8"/>
                <a:gd name="T100" fmla="*/ 0 h 107"/>
                <a:gd name="T101" fmla="*/ 108 w 108"/>
                <a:gd name="T102" fmla="*/ 107 h 10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8" h="107">
                  <a:moveTo>
                    <a:pt x="108" y="53"/>
                  </a:moveTo>
                  <a:lnTo>
                    <a:pt x="108" y="44"/>
                  </a:lnTo>
                  <a:lnTo>
                    <a:pt x="104" y="32"/>
                  </a:lnTo>
                  <a:lnTo>
                    <a:pt x="98" y="25"/>
                  </a:lnTo>
                  <a:lnTo>
                    <a:pt x="92" y="15"/>
                  </a:lnTo>
                  <a:lnTo>
                    <a:pt x="85" y="9"/>
                  </a:lnTo>
                  <a:lnTo>
                    <a:pt x="75" y="3"/>
                  </a:lnTo>
                  <a:lnTo>
                    <a:pt x="65" y="2"/>
                  </a:lnTo>
                  <a:lnTo>
                    <a:pt x="54" y="0"/>
                  </a:lnTo>
                  <a:lnTo>
                    <a:pt x="44" y="2"/>
                  </a:lnTo>
                  <a:lnTo>
                    <a:pt x="33" y="3"/>
                  </a:lnTo>
                  <a:lnTo>
                    <a:pt x="23" y="9"/>
                  </a:lnTo>
                  <a:lnTo>
                    <a:pt x="15" y="15"/>
                  </a:lnTo>
                  <a:lnTo>
                    <a:pt x="10" y="25"/>
                  </a:lnTo>
                  <a:lnTo>
                    <a:pt x="4" y="32"/>
                  </a:lnTo>
                  <a:lnTo>
                    <a:pt x="2" y="44"/>
                  </a:lnTo>
                  <a:lnTo>
                    <a:pt x="0" y="53"/>
                  </a:lnTo>
                  <a:lnTo>
                    <a:pt x="2" y="65"/>
                  </a:lnTo>
                  <a:lnTo>
                    <a:pt x="4" y="75"/>
                  </a:lnTo>
                  <a:lnTo>
                    <a:pt x="10" y="84"/>
                  </a:lnTo>
                  <a:lnTo>
                    <a:pt x="15" y="92"/>
                  </a:lnTo>
                  <a:lnTo>
                    <a:pt x="23" y="99"/>
                  </a:lnTo>
                  <a:lnTo>
                    <a:pt x="33" y="103"/>
                  </a:lnTo>
                  <a:lnTo>
                    <a:pt x="44" y="107"/>
                  </a:lnTo>
                  <a:lnTo>
                    <a:pt x="54" y="107"/>
                  </a:lnTo>
                  <a:lnTo>
                    <a:pt x="65" y="107"/>
                  </a:lnTo>
                  <a:lnTo>
                    <a:pt x="75" y="103"/>
                  </a:lnTo>
                  <a:lnTo>
                    <a:pt x="85" y="99"/>
                  </a:lnTo>
                  <a:lnTo>
                    <a:pt x="92" y="92"/>
                  </a:lnTo>
                  <a:lnTo>
                    <a:pt x="98" y="84"/>
                  </a:lnTo>
                  <a:lnTo>
                    <a:pt x="104" y="75"/>
                  </a:lnTo>
                  <a:lnTo>
                    <a:pt x="108" y="65"/>
                  </a:lnTo>
                  <a:lnTo>
                    <a:pt x="108" y="53"/>
                  </a:lnTo>
                  <a:close/>
                  <a:moveTo>
                    <a:pt x="104" y="53"/>
                  </a:moveTo>
                  <a:lnTo>
                    <a:pt x="104" y="65"/>
                  </a:lnTo>
                  <a:lnTo>
                    <a:pt x="100" y="73"/>
                  </a:lnTo>
                  <a:lnTo>
                    <a:pt x="96" y="82"/>
                  </a:lnTo>
                  <a:lnTo>
                    <a:pt x="90" y="90"/>
                  </a:lnTo>
                  <a:lnTo>
                    <a:pt x="83" y="96"/>
                  </a:lnTo>
                  <a:lnTo>
                    <a:pt x="73" y="99"/>
                  </a:lnTo>
                  <a:lnTo>
                    <a:pt x="63" y="103"/>
                  </a:lnTo>
                  <a:lnTo>
                    <a:pt x="54" y="103"/>
                  </a:lnTo>
                  <a:lnTo>
                    <a:pt x="44" y="103"/>
                  </a:lnTo>
                  <a:lnTo>
                    <a:pt x="35" y="99"/>
                  </a:lnTo>
                  <a:lnTo>
                    <a:pt x="27" y="96"/>
                  </a:lnTo>
                  <a:lnTo>
                    <a:pt x="19" y="90"/>
                  </a:lnTo>
                  <a:lnTo>
                    <a:pt x="14" y="82"/>
                  </a:lnTo>
                  <a:lnTo>
                    <a:pt x="8" y="73"/>
                  </a:lnTo>
                  <a:lnTo>
                    <a:pt x="6" y="65"/>
                  </a:lnTo>
                  <a:lnTo>
                    <a:pt x="4" y="53"/>
                  </a:lnTo>
                  <a:lnTo>
                    <a:pt x="6" y="44"/>
                  </a:lnTo>
                  <a:lnTo>
                    <a:pt x="8" y="34"/>
                  </a:lnTo>
                  <a:lnTo>
                    <a:pt x="14" y="26"/>
                  </a:lnTo>
                  <a:lnTo>
                    <a:pt x="19" y="19"/>
                  </a:lnTo>
                  <a:lnTo>
                    <a:pt x="27" y="13"/>
                  </a:lnTo>
                  <a:lnTo>
                    <a:pt x="35" y="7"/>
                  </a:lnTo>
                  <a:lnTo>
                    <a:pt x="44" y="5"/>
                  </a:lnTo>
                  <a:lnTo>
                    <a:pt x="54" y="3"/>
                  </a:lnTo>
                  <a:lnTo>
                    <a:pt x="63" y="5"/>
                  </a:lnTo>
                  <a:lnTo>
                    <a:pt x="73" y="7"/>
                  </a:lnTo>
                  <a:lnTo>
                    <a:pt x="83" y="13"/>
                  </a:lnTo>
                  <a:lnTo>
                    <a:pt x="90" y="19"/>
                  </a:lnTo>
                  <a:lnTo>
                    <a:pt x="96" y="26"/>
                  </a:lnTo>
                  <a:lnTo>
                    <a:pt x="100" y="34"/>
                  </a:lnTo>
                  <a:lnTo>
                    <a:pt x="104" y="44"/>
                  </a:lnTo>
                  <a:lnTo>
                    <a:pt x="104" y="53"/>
                  </a:lnTo>
                  <a:close/>
                </a:path>
              </a:pathLst>
            </a:custGeom>
            <a:solidFill>
              <a:srgbClr val="D0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79" name="Freeform 247">
              <a:extLst>
                <a:ext uri="{FF2B5EF4-FFF2-40B4-BE49-F238E27FC236}">
                  <a16:creationId xmlns:a16="http://schemas.microsoft.com/office/drawing/2014/main" id="{02ED7C80-0A3D-F5A7-AE34-6489AD0F83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30" y="2534"/>
              <a:ext cx="104" cy="103"/>
            </a:xfrm>
            <a:custGeom>
              <a:avLst/>
              <a:gdLst>
                <a:gd name="T0" fmla="*/ 104 w 104"/>
                <a:gd name="T1" fmla="*/ 42 h 103"/>
                <a:gd name="T2" fmla="*/ 96 w 104"/>
                <a:gd name="T3" fmla="*/ 23 h 103"/>
                <a:gd name="T4" fmla="*/ 81 w 104"/>
                <a:gd name="T5" fmla="*/ 9 h 103"/>
                <a:gd name="T6" fmla="*/ 63 w 104"/>
                <a:gd name="T7" fmla="*/ 1 h 103"/>
                <a:gd name="T8" fmla="*/ 42 w 104"/>
                <a:gd name="T9" fmla="*/ 1 h 103"/>
                <a:gd name="T10" fmla="*/ 23 w 104"/>
                <a:gd name="T11" fmla="*/ 9 h 103"/>
                <a:gd name="T12" fmla="*/ 10 w 104"/>
                <a:gd name="T13" fmla="*/ 23 h 103"/>
                <a:gd name="T14" fmla="*/ 2 w 104"/>
                <a:gd name="T15" fmla="*/ 42 h 103"/>
                <a:gd name="T16" fmla="*/ 2 w 104"/>
                <a:gd name="T17" fmla="*/ 63 h 103"/>
                <a:gd name="T18" fmla="*/ 10 w 104"/>
                <a:gd name="T19" fmla="*/ 80 h 103"/>
                <a:gd name="T20" fmla="*/ 23 w 104"/>
                <a:gd name="T21" fmla="*/ 96 h 103"/>
                <a:gd name="T22" fmla="*/ 42 w 104"/>
                <a:gd name="T23" fmla="*/ 103 h 103"/>
                <a:gd name="T24" fmla="*/ 63 w 104"/>
                <a:gd name="T25" fmla="*/ 103 h 103"/>
                <a:gd name="T26" fmla="*/ 81 w 104"/>
                <a:gd name="T27" fmla="*/ 96 h 103"/>
                <a:gd name="T28" fmla="*/ 96 w 104"/>
                <a:gd name="T29" fmla="*/ 80 h 103"/>
                <a:gd name="T30" fmla="*/ 104 w 104"/>
                <a:gd name="T31" fmla="*/ 63 h 103"/>
                <a:gd name="T32" fmla="*/ 100 w 104"/>
                <a:gd name="T33" fmla="*/ 51 h 103"/>
                <a:gd name="T34" fmla="*/ 96 w 104"/>
                <a:gd name="T35" fmla="*/ 71 h 103"/>
                <a:gd name="T36" fmla="*/ 86 w 104"/>
                <a:gd name="T37" fmla="*/ 86 h 103"/>
                <a:gd name="T38" fmla="*/ 71 w 104"/>
                <a:gd name="T39" fmla="*/ 96 h 103"/>
                <a:gd name="T40" fmla="*/ 52 w 104"/>
                <a:gd name="T41" fmla="*/ 99 h 103"/>
                <a:gd name="T42" fmla="*/ 33 w 104"/>
                <a:gd name="T43" fmla="*/ 96 h 103"/>
                <a:gd name="T44" fmla="*/ 17 w 104"/>
                <a:gd name="T45" fmla="*/ 86 h 103"/>
                <a:gd name="T46" fmla="*/ 8 w 104"/>
                <a:gd name="T47" fmla="*/ 71 h 103"/>
                <a:gd name="T48" fmla="*/ 4 w 104"/>
                <a:gd name="T49" fmla="*/ 51 h 103"/>
                <a:gd name="T50" fmla="*/ 8 w 104"/>
                <a:gd name="T51" fmla="*/ 34 h 103"/>
                <a:gd name="T52" fmla="*/ 17 w 104"/>
                <a:gd name="T53" fmla="*/ 19 h 103"/>
                <a:gd name="T54" fmla="*/ 33 w 104"/>
                <a:gd name="T55" fmla="*/ 7 h 103"/>
                <a:gd name="T56" fmla="*/ 52 w 104"/>
                <a:gd name="T57" fmla="*/ 3 h 103"/>
                <a:gd name="T58" fmla="*/ 71 w 104"/>
                <a:gd name="T59" fmla="*/ 7 h 103"/>
                <a:gd name="T60" fmla="*/ 86 w 104"/>
                <a:gd name="T61" fmla="*/ 19 h 103"/>
                <a:gd name="T62" fmla="*/ 96 w 104"/>
                <a:gd name="T63" fmla="*/ 34 h 103"/>
                <a:gd name="T64" fmla="*/ 100 w 104"/>
                <a:gd name="T65" fmla="*/ 51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4"/>
                <a:gd name="T100" fmla="*/ 0 h 103"/>
                <a:gd name="T101" fmla="*/ 104 w 104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4" h="103">
                  <a:moveTo>
                    <a:pt x="104" y="51"/>
                  </a:moveTo>
                  <a:lnTo>
                    <a:pt x="104" y="42"/>
                  </a:lnTo>
                  <a:lnTo>
                    <a:pt x="100" y="32"/>
                  </a:lnTo>
                  <a:lnTo>
                    <a:pt x="96" y="23"/>
                  </a:lnTo>
                  <a:lnTo>
                    <a:pt x="88" y="15"/>
                  </a:lnTo>
                  <a:lnTo>
                    <a:pt x="81" y="9"/>
                  </a:lnTo>
                  <a:lnTo>
                    <a:pt x="73" y="3"/>
                  </a:lnTo>
                  <a:lnTo>
                    <a:pt x="63" y="1"/>
                  </a:lnTo>
                  <a:lnTo>
                    <a:pt x="52" y="0"/>
                  </a:lnTo>
                  <a:lnTo>
                    <a:pt x="42" y="1"/>
                  </a:lnTo>
                  <a:lnTo>
                    <a:pt x="33" y="3"/>
                  </a:lnTo>
                  <a:lnTo>
                    <a:pt x="23" y="9"/>
                  </a:lnTo>
                  <a:lnTo>
                    <a:pt x="15" y="15"/>
                  </a:lnTo>
                  <a:lnTo>
                    <a:pt x="10" y="23"/>
                  </a:lnTo>
                  <a:lnTo>
                    <a:pt x="4" y="32"/>
                  </a:lnTo>
                  <a:lnTo>
                    <a:pt x="2" y="42"/>
                  </a:lnTo>
                  <a:lnTo>
                    <a:pt x="0" y="51"/>
                  </a:lnTo>
                  <a:lnTo>
                    <a:pt x="2" y="63"/>
                  </a:lnTo>
                  <a:lnTo>
                    <a:pt x="4" y="73"/>
                  </a:lnTo>
                  <a:lnTo>
                    <a:pt x="10" y="80"/>
                  </a:lnTo>
                  <a:lnTo>
                    <a:pt x="15" y="88"/>
                  </a:lnTo>
                  <a:lnTo>
                    <a:pt x="23" y="96"/>
                  </a:lnTo>
                  <a:lnTo>
                    <a:pt x="33" y="99"/>
                  </a:lnTo>
                  <a:lnTo>
                    <a:pt x="42" y="103"/>
                  </a:lnTo>
                  <a:lnTo>
                    <a:pt x="52" y="103"/>
                  </a:lnTo>
                  <a:lnTo>
                    <a:pt x="63" y="103"/>
                  </a:lnTo>
                  <a:lnTo>
                    <a:pt x="73" y="99"/>
                  </a:lnTo>
                  <a:lnTo>
                    <a:pt x="81" y="96"/>
                  </a:lnTo>
                  <a:lnTo>
                    <a:pt x="88" y="88"/>
                  </a:lnTo>
                  <a:lnTo>
                    <a:pt x="96" y="80"/>
                  </a:lnTo>
                  <a:lnTo>
                    <a:pt x="100" y="73"/>
                  </a:lnTo>
                  <a:lnTo>
                    <a:pt x="104" y="63"/>
                  </a:lnTo>
                  <a:lnTo>
                    <a:pt x="104" y="51"/>
                  </a:lnTo>
                  <a:close/>
                  <a:moveTo>
                    <a:pt x="100" y="51"/>
                  </a:moveTo>
                  <a:lnTo>
                    <a:pt x="100" y="61"/>
                  </a:lnTo>
                  <a:lnTo>
                    <a:pt x="96" y="71"/>
                  </a:lnTo>
                  <a:lnTo>
                    <a:pt x="92" y="78"/>
                  </a:lnTo>
                  <a:lnTo>
                    <a:pt x="86" y="86"/>
                  </a:lnTo>
                  <a:lnTo>
                    <a:pt x="79" y="92"/>
                  </a:lnTo>
                  <a:lnTo>
                    <a:pt x="71" y="96"/>
                  </a:lnTo>
                  <a:lnTo>
                    <a:pt x="61" y="99"/>
                  </a:lnTo>
                  <a:lnTo>
                    <a:pt x="52" y="99"/>
                  </a:lnTo>
                  <a:lnTo>
                    <a:pt x="42" y="99"/>
                  </a:lnTo>
                  <a:lnTo>
                    <a:pt x="33" y="96"/>
                  </a:lnTo>
                  <a:lnTo>
                    <a:pt x="25" y="92"/>
                  </a:lnTo>
                  <a:lnTo>
                    <a:pt x="17" y="86"/>
                  </a:lnTo>
                  <a:lnTo>
                    <a:pt x="12" y="78"/>
                  </a:lnTo>
                  <a:lnTo>
                    <a:pt x="8" y="71"/>
                  </a:lnTo>
                  <a:lnTo>
                    <a:pt x="6" y="61"/>
                  </a:lnTo>
                  <a:lnTo>
                    <a:pt x="4" y="51"/>
                  </a:lnTo>
                  <a:lnTo>
                    <a:pt x="6" y="42"/>
                  </a:lnTo>
                  <a:lnTo>
                    <a:pt x="8" y="34"/>
                  </a:lnTo>
                  <a:lnTo>
                    <a:pt x="12" y="24"/>
                  </a:lnTo>
                  <a:lnTo>
                    <a:pt x="17" y="19"/>
                  </a:lnTo>
                  <a:lnTo>
                    <a:pt x="25" y="13"/>
                  </a:lnTo>
                  <a:lnTo>
                    <a:pt x="33" y="7"/>
                  </a:lnTo>
                  <a:lnTo>
                    <a:pt x="42" y="5"/>
                  </a:lnTo>
                  <a:lnTo>
                    <a:pt x="52" y="3"/>
                  </a:lnTo>
                  <a:lnTo>
                    <a:pt x="61" y="5"/>
                  </a:lnTo>
                  <a:lnTo>
                    <a:pt x="71" y="7"/>
                  </a:lnTo>
                  <a:lnTo>
                    <a:pt x="79" y="13"/>
                  </a:lnTo>
                  <a:lnTo>
                    <a:pt x="86" y="19"/>
                  </a:lnTo>
                  <a:lnTo>
                    <a:pt x="92" y="24"/>
                  </a:lnTo>
                  <a:lnTo>
                    <a:pt x="96" y="34"/>
                  </a:lnTo>
                  <a:lnTo>
                    <a:pt x="100" y="42"/>
                  </a:lnTo>
                  <a:lnTo>
                    <a:pt x="100" y="51"/>
                  </a:lnTo>
                  <a:close/>
                </a:path>
              </a:pathLst>
            </a:custGeom>
            <a:solidFill>
              <a:srgbClr val="D1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80" name="Freeform 248">
              <a:extLst>
                <a:ext uri="{FF2B5EF4-FFF2-40B4-BE49-F238E27FC236}">
                  <a16:creationId xmlns:a16="http://schemas.microsoft.com/office/drawing/2014/main" id="{0102551B-EDE2-32DE-57C7-B434EFC34C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32" y="2535"/>
              <a:ext cx="100" cy="100"/>
            </a:xfrm>
            <a:custGeom>
              <a:avLst/>
              <a:gdLst>
                <a:gd name="T0" fmla="*/ 100 w 100"/>
                <a:gd name="T1" fmla="*/ 41 h 100"/>
                <a:gd name="T2" fmla="*/ 92 w 100"/>
                <a:gd name="T3" fmla="*/ 23 h 100"/>
                <a:gd name="T4" fmla="*/ 79 w 100"/>
                <a:gd name="T5" fmla="*/ 10 h 100"/>
                <a:gd name="T6" fmla="*/ 59 w 100"/>
                <a:gd name="T7" fmla="*/ 2 h 100"/>
                <a:gd name="T8" fmla="*/ 40 w 100"/>
                <a:gd name="T9" fmla="*/ 2 h 100"/>
                <a:gd name="T10" fmla="*/ 23 w 100"/>
                <a:gd name="T11" fmla="*/ 10 h 100"/>
                <a:gd name="T12" fmla="*/ 10 w 100"/>
                <a:gd name="T13" fmla="*/ 23 h 100"/>
                <a:gd name="T14" fmla="*/ 2 w 100"/>
                <a:gd name="T15" fmla="*/ 41 h 100"/>
                <a:gd name="T16" fmla="*/ 2 w 100"/>
                <a:gd name="T17" fmla="*/ 62 h 100"/>
                <a:gd name="T18" fmla="*/ 10 w 100"/>
                <a:gd name="T19" fmla="*/ 79 h 100"/>
                <a:gd name="T20" fmla="*/ 23 w 100"/>
                <a:gd name="T21" fmla="*/ 93 h 100"/>
                <a:gd name="T22" fmla="*/ 40 w 100"/>
                <a:gd name="T23" fmla="*/ 100 h 100"/>
                <a:gd name="T24" fmla="*/ 59 w 100"/>
                <a:gd name="T25" fmla="*/ 100 h 100"/>
                <a:gd name="T26" fmla="*/ 79 w 100"/>
                <a:gd name="T27" fmla="*/ 93 h 100"/>
                <a:gd name="T28" fmla="*/ 92 w 100"/>
                <a:gd name="T29" fmla="*/ 79 h 100"/>
                <a:gd name="T30" fmla="*/ 100 w 100"/>
                <a:gd name="T31" fmla="*/ 62 h 100"/>
                <a:gd name="T32" fmla="*/ 96 w 100"/>
                <a:gd name="T33" fmla="*/ 50 h 100"/>
                <a:gd name="T34" fmla="*/ 92 w 100"/>
                <a:gd name="T35" fmla="*/ 70 h 100"/>
                <a:gd name="T36" fmla="*/ 82 w 100"/>
                <a:gd name="T37" fmla="*/ 83 h 100"/>
                <a:gd name="T38" fmla="*/ 69 w 100"/>
                <a:gd name="T39" fmla="*/ 95 h 100"/>
                <a:gd name="T40" fmla="*/ 50 w 100"/>
                <a:gd name="T41" fmla="*/ 96 h 100"/>
                <a:gd name="T42" fmla="*/ 33 w 100"/>
                <a:gd name="T43" fmla="*/ 95 h 100"/>
                <a:gd name="T44" fmla="*/ 17 w 100"/>
                <a:gd name="T45" fmla="*/ 83 h 100"/>
                <a:gd name="T46" fmla="*/ 8 w 100"/>
                <a:gd name="T47" fmla="*/ 70 h 100"/>
                <a:gd name="T48" fmla="*/ 4 w 100"/>
                <a:gd name="T49" fmla="*/ 50 h 100"/>
                <a:gd name="T50" fmla="*/ 8 w 100"/>
                <a:gd name="T51" fmla="*/ 33 h 100"/>
                <a:gd name="T52" fmla="*/ 17 w 100"/>
                <a:gd name="T53" fmla="*/ 18 h 100"/>
                <a:gd name="T54" fmla="*/ 33 w 100"/>
                <a:gd name="T55" fmla="*/ 8 h 100"/>
                <a:gd name="T56" fmla="*/ 50 w 100"/>
                <a:gd name="T57" fmla="*/ 4 h 100"/>
                <a:gd name="T58" fmla="*/ 69 w 100"/>
                <a:gd name="T59" fmla="*/ 8 h 100"/>
                <a:gd name="T60" fmla="*/ 82 w 100"/>
                <a:gd name="T61" fmla="*/ 18 h 100"/>
                <a:gd name="T62" fmla="*/ 92 w 100"/>
                <a:gd name="T63" fmla="*/ 33 h 100"/>
                <a:gd name="T64" fmla="*/ 96 w 100"/>
                <a:gd name="T65" fmla="*/ 50 h 10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0"/>
                <a:gd name="T100" fmla="*/ 0 h 100"/>
                <a:gd name="T101" fmla="*/ 100 w 100"/>
                <a:gd name="T102" fmla="*/ 100 h 10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0" h="100">
                  <a:moveTo>
                    <a:pt x="100" y="50"/>
                  </a:moveTo>
                  <a:lnTo>
                    <a:pt x="100" y="41"/>
                  </a:lnTo>
                  <a:lnTo>
                    <a:pt x="96" y="31"/>
                  </a:lnTo>
                  <a:lnTo>
                    <a:pt x="92" y="23"/>
                  </a:lnTo>
                  <a:lnTo>
                    <a:pt x="86" y="16"/>
                  </a:lnTo>
                  <a:lnTo>
                    <a:pt x="79" y="10"/>
                  </a:lnTo>
                  <a:lnTo>
                    <a:pt x="69" y="4"/>
                  </a:lnTo>
                  <a:lnTo>
                    <a:pt x="59" y="2"/>
                  </a:lnTo>
                  <a:lnTo>
                    <a:pt x="50" y="0"/>
                  </a:lnTo>
                  <a:lnTo>
                    <a:pt x="40" y="2"/>
                  </a:lnTo>
                  <a:lnTo>
                    <a:pt x="31" y="4"/>
                  </a:lnTo>
                  <a:lnTo>
                    <a:pt x="23" y="10"/>
                  </a:lnTo>
                  <a:lnTo>
                    <a:pt x="15" y="16"/>
                  </a:lnTo>
                  <a:lnTo>
                    <a:pt x="10" y="23"/>
                  </a:lnTo>
                  <a:lnTo>
                    <a:pt x="4" y="31"/>
                  </a:lnTo>
                  <a:lnTo>
                    <a:pt x="2" y="41"/>
                  </a:lnTo>
                  <a:lnTo>
                    <a:pt x="0" y="50"/>
                  </a:lnTo>
                  <a:lnTo>
                    <a:pt x="2" y="62"/>
                  </a:lnTo>
                  <a:lnTo>
                    <a:pt x="4" y="70"/>
                  </a:lnTo>
                  <a:lnTo>
                    <a:pt x="10" y="79"/>
                  </a:lnTo>
                  <a:lnTo>
                    <a:pt x="15" y="87"/>
                  </a:lnTo>
                  <a:lnTo>
                    <a:pt x="23" y="93"/>
                  </a:lnTo>
                  <a:lnTo>
                    <a:pt x="31" y="96"/>
                  </a:lnTo>
                  <a:lnTo>
                    <a:pt x="40" y="100"/>
                  </a:lnTo>
                  <a:lnTo>
                    <a:pt x="50" y="100"/>
                  </a:lnTo>
                  <a:lnTo>
                    <a:pt x="59" y="100"/>
                  </a:lnTo>
                  <a:lnTo>
                    <a:pt x="69" y="96"/>
                  </a:lnTo>
                  <a:lnTo>
                    <a:pt x="79" y="93"/>
                  </a:lnTo>
                  <a:lnTo>
                    <a:pt x="86" y="87"/>
                  </a:lnTo>
                  <a:lnTo>
                    <a:pt x="92" y="79"/>
                  </a:lnTo>
                  <a:lnTo>
                    <a:pt x="96" y="70"/>
                  </a:lnTo>
                  <a:lnTo>
                    <a:pt x="100" y="62"/>
                  </a:lnTo>
                  <a:lnTo>
                    <a:pt x="100" y="50"/>
                  </a:lnTo>
                  <a:close/>
                  <a:moveTo>
                    <a:pt x="96" y="50"/>
                  </a:moveTo>
                  <a:lnTo>
                    <a:pt x="96" y="60"/>
                  </a:lnTo>
                  <a:lnTo>
                    <a:pt x="92" y="70"/>
                  </a:lnTo>
                  <a:lnTo>
                    <a:pt x="88" y="77"/>
                  </a:lnTo>
                  <a:lnTo>
                    <a:pt x="82" y="83"/>
                  </a:lnTo>
                  <a:lnTo>
                    <a:pt x="77" y="89"/>
                  </a:lnTo>
                  <a:lnTo>
                    <a:pt x="69" y="95"/>
                  </a:lnTo>
                  <a:lnTo>
                    <a:pt x="59" y="96"/>
                  </a:lnTo>
                  <a:lnTo>
                    <a:pt x="50" y="96"/>
                  </a:lnTo>
                  <a:lnTo>
                    <a:pt x="40" y="96"/>
                  </a:lnTo>
                  <a:lnTo>
                    <a:pt x="33" y="95"/>
                  </a:lnTo>
                  <a:lnTo>
                    <a:pt x="25" y="89"/>
                  </a:lnTo>
                  <a:lnTo>
                    <a:pt x="17" y="83"/>
                  </a:lnTo>
                  <a:lnTo>
                    <a:pt x="11" y="77"/>
                  </a:lnTo>
                  <a:lnTo>
                    <a:pt x="8" y="70"/>
                  </a:lnTo>
                  <a:lnTo>
                    <a:pt x="6" y="60"/>
                  </a:lnTo>
                  <a:lnTo>
                    <a:pt x="4" y="50"/>
                  </a:lnTo>
                  <a:lnTo>
                    <a:pt x="6" y="41"/>
                  </a:lnTo>
                  <a:lnTo>
                    <a:pt x="8" y="33"/>
                  </a:lnTo>
                  <a:lnTo>
                    <a:pt x="11" y="25"/>
                  </a:lnTo>
                  <a:lnTo>
                    <a:pt x="17" y="18"/>
                  </a:lnTo>
                  <a:lnTo>
                    <a:pt x="25" y="12"/>
                  </a:lnTo>
                  <a:lnTo>
                    <a:pt x="33" y="8"/>
                  </a:lnTo>
                  <a:lnTo>
                    <a:pt x="40" y="6"/>
                  </a:lnTo>
                  <a:lnTo>
                    <a:pt x="50" y="4"/>
                  </a:lnTo>
                  <a:lnTo>
                    <a:pt x="59" y="6"/>
                  </a:lnTo>
                  <a:lnTo>
                    <a:pt x="69" y="8"/>
                  </a:lnTo>
                  <a:lnTo>
                    <a:pt x="77" y="12"/>
                  </a:lnTo>
                  <a:lnTo>
                    <a:pt x="82" y="18"/>
                  </a:lnTo>
                  <a:lnTo>
                    <a:pt x="88" y="25"/>
                  </a:lnTo>
                  <a:lnTo>
                    <a:pt x="92" y="33"/>
                  </a:lnTo>
                  <a:lnTo>
                    <a:pt x="96" y="41"/>
                  </a:lnTo>
                  <a:lnTo>
                    <a:pt x="96" y="50"/>
                  </a:lnTo>
                  <a:close/>
                </a:path>
              </a:pathLst>
            </a:custGeom>
            <a:solidFill>
              <a:srgbClr val="D4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81" name="Freeform 249">
              <a:extLst>
                <a:ext uri="{FF2B5EF4-FFF2-40B4-BE49-F238E27FC236}">
                  <a16:creationId xmlns:a16="http://schemas.microsoft.com/office/drawing/2014/main" id="{F6F23EDB-8928-6590-96EB-CAC0DEFA0D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34" y="2537"/>
              <a:ext cx="96" cy="96"/>
            </a:xfrm>
            <a:custGeom>
              <a:avLst/>
              <a:gdLst>
                <a:gd name="T0" fmla="*/ 96 w 96"/>
                <a:gd name="T1" fmla="*/ 39 h 96"/>
                <a:gd name="T2" fmla="*/ 88 w 96"/>
                <a:gd name="T3" fmla="*/ 21 h 96"/>
                <a:gd name="T4" fmla="*/ 75 w 96"/>
                <a:gd name="T5" fmla="*/ 10 h 96"/>
                <a:gd name="T6" fmla="*/ 57 w 96"/>
                <a:gd name="T7" fmla="*/ 2 h 96"/>
                <a:gd name="T8" fmla="*/ 38 w 96"/>
                <a:gd name="T9" fmla="*/ 2 h 96"/>
                <a:gd name="T10" fmla="*/ 21 w 96"/>
                <a:gd name="T11" fmla="*/ 10 h 96"/>
                <a:gd name="T12" fmla="*/ 8 w 96"/>
                <a:gd name="T13" fmla="*/ 21 h 96"/>
                <a:gd name="T14" fmla="*/ 2 w 96"/>
                <a:gd name="T15" fmla="*/ 39 h 96"/>
                <a:gd name="T16" fmla="*/ 2 w 96"/>
                <a:gd name="T17" fmla="*/ 58 h 96"/>
                <a:gd name="T18" fmla="*/ 8 w 96"/>
                <a:gd name="T19" fmla="*/ 75 h 96"/>
                <a:gd name="T20" fmla="*/ 21 w 96"/>
                <a:gd name="T21" fmla="*/ 89 h 96"/>
                <a:gd name="T22" fmla="*/ 38 w 96"/>
                <a:gd name="T23" fmla="*/ 96 h 96"/>
                <a:gd name="T24" fmla="*/ 57 w 96"/>
                <a:gd name="T25" fmla="*/ 96 h 96"/>
                <a:gd name="T26" fmla="*/ 75 w 96"/>
                <a:gd name="T27" fmla="*/ 89 h 96"/>
                <a:gd name="T28" fmla="*/ 88 w 96"/>
                <a:gd name="T29" fmla="*/ 75 h 96"/>
                <a:gd name="T30" fmla="*/ 96 w 96"/>
                <a:gd name="T31" fmla="*/ 58 h 96"/>
                <a:gd name="T32" fmla="*/ 92 w 96"/>
                <a:gd name="T33" fmla="*/ 48 h 96"/>
                <a:gd name="T34" fmla="*/ 88 w 96"/>
                <a:gd name="T35" fmla="*/ 66 h 96"/>
                <a:gd name="T36" fmla="*/ 80 w 96"/>
                <a:gd name="T37" fmla="*/ 81 h 96"/>
                <a:gd name="T38" fmla="*/ 65 w 96"/>
                <a:gd name="T39" fmla="*/ 91 h 96"/>
                <a:gd name="T40" fmla="*/ 48 w 96"/>
                <a:gd name="T41" fmla="*/ 93 h 96"/>
                <a:gd name="T42" fmla="*/ 31 w 96"/>
                <a:gd name="T43" fmla="*/ 91 h 96"/>
                <a:gd name="T44" fmla="*/ 17 w 96"/>
                <a:gd name="T45" fmla="*/ 81 h 96"/>
                <a:gd name="T46" fmla="*/ 8 w 96"/>
                <a:gd name="T47" fmla="*/ 66 h 96"/>
                <a:gd name="T48" fmla="*/ 4 w 96"/>
                <a:gd name="T49" fmla="*/ 48 h 96"/>
                <a:gd name="T50" fmla="*/ 8 w 96"/>
                <a:gd name="T51" fmla="*/ 31 h 96"/>
                <a:gd name="T52" fmla="*/ 17 w 96"/>
                <a:gd name="T53" fmla="*/ 18 h 96"/>
                <a:gd name="T54" fmla="*/ 31 w 96"/>
                <a:gd name="T55" fmla="*/ 8 h 96"/>
                <a:gd name="T56" fmla="*/ 48 w 96"/>
                <a:gd name="T57" fmla="*/ 4 h 96"/>
                <a:gd name="T58" fmla="*/ 65 w 96"/>
                <a:gd name="T59" fmla="*/ 8 h 96"/>
                <a:gd name="T60" fmla="*/ 80 w 96"/>
                <a:gd name="T61" fmla="*/ 18 h 96"/>
                <a:gd name="T62" fmla="*/ 88 w 96"/>
                <a:gd name="T63" fmla="*/ 31 h 96"/>
                <a:gd name="T64" fmla="*/ 92 w 96"/>
                <a:gd name="T65" fmla="*/ 48 h 9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6"/>
                <a:gd name="T100" fmla="*/ 0 h 96"/>
                <a:gd name="T101" fmla="*/ 96 w 96"/>
                <a:gd name="T102" fmla="*/ 96 h 9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6" h="96">
                  <a:moveTo>
                    <a:pt x="96" y="48"/>
                  </a:moveTo>
                  <a:lnTo>
                    <a:pt x="96" y="39"/>
                  </a:lnTo>
                  <a:lnTo>
                    <a:pt x="92" y="31"/>
                  </a:lnTo>
                  <a:lnTo>
                    <a:pt x="88" y="21"/>
                  </a:lnTo>
                  <a:lnTo>
                    <a:pt x="82" y="16"/>
                  </a:lnTo>
                  <a:lnTo>
                    <a:pt x="75" y="10"/>
                  </a:lnTo>
                  <a:lnTo>
                    <a:pt x="67" y="4"/>
                  </a:lnTo>
                  <a:lnTo>
                    <a:pt x="57" y="2"/>
                  </a:lnTo>
                  <a:lnTo>
                    <a:pt x="48" y="0"/>
                  </a:lnTo>
                  <a:lnTo>
                    <a:pt x="38" y="2"/>
                  </a:lnTo>
                  <a:lnTo>
                    <a:pt x="29" y="4"/>
                  </a:lnTo>
                  <a:lnTo>
                    <a:pt x="21" y="10"/>
                  </a:lnTo>
                  <a:lnTo>
                    <a:pt x="13" y="16"/>
                  </a:lnTo>
                  <a:lnTo>
                    <a:pt x="8" y="21"/>
                  </a:lnTo>
                  <a:lnTo>
                    <a:pt x="4" y="31"/>
                  </a:lnTo>
                  <a:lnTo>
                    <a:pt x="2" y="39"/>
                  </a:lnTo>
                  <a:lnTo>
                    <a:pt x="0" y="48"/>
                  </a:lnTo>
                  <a:lnTo>
                    <a:pt x="2" y="58"/>
                  </a:lnTo>
                  <a:lnTo>
                    <a:pt x="4" y="68"/>
                  </a:lnTo>
                  <a:lnTo>
                    <a:pt x="8" y="75"/>
                  </a:lnTo>
                  <a:lnTo>
                    <a:pt x="13" y="83"/>
                  </a:lnTo>
                  <a:lnTo>
                    <a:pt x="21" y="89"/>
                  </a:lnTo>
                  <a:lnTo>
                    <a:pt x="29" y="93"/>
                  </a:lnTo>
                  <a:lnTo>
                    <a:pt x="38" y="96"/>
                  </a:lnTo>
                  <a:lnTo>
                    <a:pt x="48" y="96"/>
                  </a:lnTo>
                  <a:lnTo>
                    <a:pt x="57" y="96"/>
                  </a:lnTo>
                  <a:lnTo>
                    <a:pt x="67" y="93"/>
                  </a:lnTo>
                  <a:lnTo>
                    <a:pt x="75" y="89"/>
                  </a:lnTo>
                  <a:lnTo>
                    <a:pt x="82" y="83"/>
                  </a:lnTo>
                  <a:lnTo>
                    <a:pt x="88" y="75"/>
                  </a:lnTo>
                  <a:lnTo>
                    <a:pt x="92" y="68"/>
                  </a:lnTo>
                  <a:lnTo>
                    <a:pt x="96" y="58"/>
                  </a:lnTo>
                  <a:lnTo>
                    <a:pt x="96" y="48"/>
                  </a:lnTo>
                  <a:close/>
                  <a:moveTo>
                    <a:pt x="92" y="48"/>
                  </a:moveTo>
                  <a:lnTo>
                    <a:pt x="92" y="58"/>
                  </a:lnTo>
                  <a:lnTo>
                    <a:pt x="88" y="66"/>
                  </a:lnTo>
                  <a:lnTo>
                    <a:pt x="84" y="73"/>
                  </a:lnTo>
                  <a:lnTo>
                    <a:pt x="80" y="81"/>
                  </a:lnTo>
                  <a:lnTo>
                    <a:pt x="73" y="85"/>
                  </a:lnTo>
                  <a:lnTo>
                    <a:pt x="65" y="91"/>
                  </a:lnTo>
                  <a:lnTo>
                    <a:pt x="57" y="93"/>
                  </a:lnTo>
                  <a:lnTo>
                    <a:pt x="48" y="93"/>
                  </a:lnTo>
                  <a:lnTo>
                    <a:pt x="40" y="93"/>
                  </a:lnTo>
                  <a:lnTo>
                    <a:pt x="31" y="91"/>
                  </a:lnTo>
                  <a:lnTo>
                    <a:pt x="23" y="85"/>
                  </a:lnTo>
                  <a:lnTo>
                    <a:pt x="17" y="81"/>
                  </a:lnTo>
                  <a:lnTo>
                    <a:pt x="11" y="73"/>
                  </a:lnTo>
                  <a:lnTo>
                    <a:pt x="8" y="66"/>
                  </a:lnTo>
                  <a:lnTo>
                    <a:pt x="6" y="58"/>
                  </a:lnTo>
                  <a:lnTo>
                    <a:pt x="4" y="48"/>
                  </a:lnTo>
                  <a:lnTo>
                    <a:pt x="6" y="41"/>
                  </a:lnTo>
                  <a:lnTo>
                    <a:pt x="8" y="31"/>
                  </a:lnTo>
                  <a:lnTo>
                    <a:pt x="11" y="23"/>
                  </a:lnTo>
                  <a:lnTo>
                    <a:pt x="17" y="18"/>
                  </a:lnTo>
                  <a:lnTo>
                    <a:pt x="23" y="12"/>
                  </a:lnTo>
                  <a:lnTo>
                    <a:pt x="31" y="8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7" y="6"/>
                  </a:lnTo>
                  <a:lnTo>
                    <a:pt x="65" y="8"/>
                  </a:lnTo>
                  <a:lnTo>
                    <a:pt x="73" y="12"/>
                  </a:lnTo>
                  <a:lnTo>
                    <a:pt x="80" y="18"/>
                  </a:lnTo>
                  <a:lnTo>
                    <a:pt x="84" y="23"/>
                  </a:lnTo>
                  <a:lnTo>
                    <a:pt x="88" y="31"/>
                  </a:lnTo>
                  <a:lnTo>
                    <a:pt x="92" y="41"/>
                  </a:lnTo>
                  <a:lnTo>
                    <a:pt x="92" y="48"/>
                  </a:lnTo>
                  <a:close/>
                </a:path>
              </a:pathLst>
            </a:custGeom>
            <a:solidFill>
              <a:srgbClr val="D5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82" name="Freeform 250">
              <a:extLst>
                <a:ext uri="{FF2B5EF4-FFF2-40B4-BE49-F238E27FC236}">
                  <a16:creationId xmlns:a16="http://schemas.microsoft.com/office/drawing/2014/main" id="{CC70D9DB-335F-1083-F031-0102212EF2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36" y="2539"/>
              <a:ext cx="92" cy="92"/>
            </a:xfrm>
            <a:custGeom>
              <a:avLst/>
              <a:gdLst>
                <a:gd name="T0" fmla="*/ 92 w 92"/>
                <a:gd name="T1" fmla="*/ 37 h 92"/>
                <a:gd name="T2" fmla="*/ 84 w 92"/>
                <a:gd name="T3" fmla="*/ 21 h 92"/>
                <a:gd name="T4" fmla="*/ 73 w 92"/>
                <a:gd name="T5" fmla="*/ 8 h 92"/>
                <a:gd name="T6" fmla="*/ 55 w 92"/>
                <a:gd name="T7" fmla="*/ 2 h 92"/>
                <a:gd name="T8" fmla="*/ 36 w 92"/>
                <a:gd name="T9" fmla="*/ 2 h 92"/>
                <a:gd name="T10" fmla="*/ 21 w 92"/>
                <a:gd name="T11" fmla="*/ 8 h 92"/>
                <a:gd name="T12" fmla="*/ 7 w 92"/>
                <a:gd name="T13" fmla="*/ 21 h 92"/>
                <a:gd name="T14" fmla="*/ 2 w 92"/>
                <a:gd name="T15" fmla="*/ 37 h 92"/>
                <a:gd name="T16" fmla="*/ 2 w 92"/>
                <a:gd name="T17" fmla="*/ 56 h 92"/>
                <a:gd name="T18" fmla="*/ 7 w 92"/>
                <a:gd name="T19" fmla="*/ 73 h 92"/>
                <a:gd name="T20" fmla="*/ 21 w 92"/>
                <a:gd name="T21" fmla="*/ 85 h 92"/>
                <a:gd name="T22" fmla="*/ 36 w 92"/>
                <a:gd name="T23" fmla="*/ 92 h 92"/>
                <a:gd name="T24" fmla="*/ 55 w 92"/>
                <a:gd name="T25" fmla="*/ 92 h 92"/>
                <a:gd name="T26" fmla="*/ 73 w 92"/>
                <a:gd name="T27" fmla="*/ 85 h 92"/>
                <a:gd name="T28" fmla="*/ 84 w 92"/>
                <a:gd name="T29" fmla="*/ 73 h 92"/>
                <a:gd name="T30" fmla="*/ 92 w 92"/>
                <a:gd name="T31" fmla="*/ 56 h 92"/>
                <a:gd name="T32" fmla="*/ 88 w 92"/>
                <a:gd name="T33" fmla="*/ 46 h 92"/>
                <a:gd name="T34" fmla="*/ 86 w 92"/>
                <a:gd name="T35" fmla="*/ 64 h 92"/>
                <a:gd name="T36" fmla="*/ 77 w 92"/>
                <a:gd name="T37" fmla="*/ 77 h 92"/>
                <a:gd name="T38" fmla="*/ 63 w 92"/>
                <a:gd name="T39" fmla="*/ 87 h 92"/>
                <a:gd name="T40" fmla="*/ 46 w 92"/>
                <a:gd name="T41" fmla="*/ 89 h 92"/>
                <a:gd name="T42" fmla="*/ 30 w 92"/>
                <a:gd name="T43" fmla="*/ 87 h 92"/>
                <a:gd name="T44" fmla="*/ 17 w 92"/>
                <a:gd name="T45" fmla="*/ 77 h 92"/>
                <a:gd name="T46" fmla="*/ 7 w 92"/>
                <a:gd name="T47" fmla="*/ 64 h 92"/>
                <a:gd name="T48" fmla="*/ 4 w 92"/>
                <a:gd name="T49" fmla="*/ 46 h 92"/>
                <a:gd name="T50" fmla="*/ 7 w 92"/>
                <a:gd name="T51" fmla="*/ 31 h 92"/>
                <a:gd name="T52" fmla="*/ 17 w 92"/>
                <a:gd name="T53" fmla="*/ 18 h 92"/>
                <a:gd name="T54" fmla="*/ 30 w 92"/>
                <a:gd name="T55" fmla="*/ 8 h 92"/>
                <a:gd name="T56" fmla="*/ 46 w 92"/>
                <a:gd name="T57" fmla="*/ 4 h 92"/>
                <a:gd name="T58" fmla="*/ 63 w 92"/>
                <a:gd name="T59" fmla="*/ 8 h 92"/>
                <a:gd name="T60" fmla="*/ 77 w 92"/>
                <a:gd name="T61" fmla="*/ 18 h 92"/>
                <a:gd name="T62" fmla="*/ 86 w 92"/>
                <a:gd name="T63" fmla="*/ 31 h 92"/>
                <a:gd name="T64" fmla="*/ 88 w 92"/>
                <a:gd name="T65" fmla="*/ 46 h 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2"/>
                <a:gd name="T100" fmla="*/ 0 h 92"/>
                <a:gd name="T101" fmla="*/ 92 w 92"/>
                <a:gd name="T102" fmla="*/ 92 h 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2" h="92">
                  <a:moveTo>
                    <a:pt x="92" y="46"/>
                  </a:moveTo>
                  <a:lnTo>
                    <a:pt x="92" y="37"/>
                  </a:lnTo>
                  <a:lnTo>
                    <a:pt x="88" y="29"/>
                  </a:lnTo>
                  <a:lnTo>
                    <a:pt x="84" y="21"/>
                  </a:lnTo>
                  <a:lnTo>
                    <a:pt x="78" y="14"/>
                  </a:lnTo>
                  <a:lnTo>
                    <a:pt x="73" y="8"/>
                  </a:lnTo>
                  <a:lnTo>
                    <a:pt x="65" y="4"/>
                  </a:lnTo>
                  <a:lnTo>
                    <a:pt x="55" y="2"/>
                  </a:lnTo>
                  <a:lnTo>
                    <a:pt x="46" y="0"/>
                  </a:lnTo>
                  <a:lnTo>
                    <a:pt x="36" y="2"/>
                  </a:lnTo>
                  <a:lnTo>
                    <a:pt x="29" y="4"/>
                  </a:lnTo>
                  <a:lnTo>
                    <a:pt x="21" y="8"/>
                  </a:lnTo>
                  <a:lnTo>
                    <a:pt x="13" y="14"/>
                  </a:lnTo>
                  <a:lnTo>
                    <a:pt x="7" y="21"/>
                  </a:lnTo>
                  <a:lnTo>
                    <a:pt x="4" y="29"/>
                  </a:lnTo>
                  <a:lnTo>
                    <a:pt x="2" y="37"/>
                  </a:lnTo>
                  <a:lnTo>
                    <a:pt x="0" y="46"/>
                  </a:lnTo>
                  <a:lnTo>
                    <a:pt x="2" y="56"/>
                  </a:lnTo>
                  <a:lnTo>
                    <a:pt x="4" y="66"/>
                  </a:lnTo>
                  <a:lnTo>
                    <a:pt x="7" y="73"/>
                  </a:lnTo>
                  <a:lnTo>
                    <a:pt x="13" y="79"/>
                  </a:lnTo>
                  <a:lnTo>
                    <a:pt x="21" y="85"/>
                  </a:lnTo>
                  <a:lnTo>
                    <a:pt x="29" y="91"/>
                  </a:lnTo>
                  <a:lnTo>
                    <a:pt x="36" y="92"/>
                  </a:lnTo>
                  <a:lnTo>
                    <a:pt x="46" y="92"/>
                  </a:lnTo>
                  <a:lnTo>
                    <a:pt x="55" y="92"/>
                  </a:lnTo>
                  <a:lnTo>
                    <a:pt x="65" y="91"/>
                  </a:lnTo>
                  <a:lnTo>
                    <a:pt x="73" y="85"/>
                  </a:lnTo>
                  <a:lnTo>
                    <a:pt x="78" y="79"/>
                  </a:lnTo>
                  <a:lnTo>
                    <a:pt x="84" y="73"/>
                  </a:lnTo>
                  <a:lnTo>
                    <a:pt x="88" y="66"/>
                  </a:lnTo>
                  <a:lnTo>
                    <a:pt x="92" y="56"/>
                  </a:lnTo>
                  <a:lnTo>
                    <a:pt x="92" y="46"/>
                  </a:lnTo>
                  <a:close/>
                  <a:moveTo>
                    <a:pt x="88" y="46"/>
                  </a:moveTo>
                  <a:lnTo>
                    <a:pt x="88" y="56"/>
                  </a:lnTo>
                  <a:lnTo>
                    <a:pt x="86" y="64"/>
                  </a:lnTo>
                  <a:lnTo>
                    <a:pt x="80" y="71"/>
                  </a:lnTo>
                  <a:lnTo>
                    <a:pt x="77" y="77"/>
                  </a:lnTo>
                  <a:lnTo>
                    <a:pt x="71" y="83"/>
                  </a:lnTo>
                  <a:lnTo>
                    <a:pt x="63" y="87"/>
                  </a:lnTo>
                  <a:lnTo>
                    <a:pt x="55" y="89"/>
                  </a:lnTo>
                  <a:lnTo>
                    <a:pt x="46" y="89"/>
                  </a:lnTo>
                  <a:lnTo>
                    <a:pt x="38" y="89"/>
                  </a:lnTo>
                  <a:lnTo>
                    <a:pt x="30" y="87"/>
                  </a:lnTo>
                  <a:lnTo>
                    <a:pt x="23" y="83"/>
                  </a:lnTo>
                  <a:lnTo>
                    <a:pt x="17" y="77"/>
                  </a:lnTo>
                  <a:lnTo>
                    <a:pt x="11" y="71"/>
                  </a:lnTo>
                  <a:lnTo>
                    <a:pt x="7" y="64"/>
                  </a:lnTo>
                  <a:lnTo>
                    <a:pt x="6" y="56"/>
                  </a:lnTo>
                  <a:lnTo>
                    <a:pt x="4" y="46"/>
                  </a:lnTo>
                  <a:lnTo>
                    <a:pt x="6" y="39"/>
                  </a:lnTo>
                  <a:lnTo>
                    <a:pt x="7" y="31"/>
                  </a:lnTo>
                  <a:lnTo>
                    <a:pt x="11" y="23"/>
                  </a:lnTo>
                  <a:lnTo>
                    <a:pt x="17" y="18"/>
                  </a:lnTo>
                  <a:lnTo>
                    <a:pt x="23" y="12"/>
                  </a:lnTo>
                  <a:lnTo>
                    <a:pt x="30" y="8"/>
                  </a:lnTo>
                  <a:lnTo>
                    <a:pt x="38" y="6"/>
                  </a:lnTo>
                  <a:lnTo>
                    <a:pt x="46" y="4"/>
                  </a:lnTo>
                  <a:lnTo>
                    <a:pt x="55" y="6"/>
                  </a:lnTo>
                  <a:lnTo>
                    <a:pt x="63" y="8"/>
                  </a:lnTo>
                  <a:lnTo>
                    <a:pt x="71" y="12"/>
                  </a:lnTo>
                  <a:lnTo>
                    <a:pt x="77" y="18"/>
                  </a:lnTo>
                  <a:lnTo>
                    <a:pt x="80" y="23"/>
                  </a:lnTo>
                  <a:lnTo>
                    <a:pt x="86" y="31"/>
                  </a:lnTo>
                  <a:lnTo>
                    <a:pt x="88" y="39"/>
                  </a:lnTo>
                  <a:lnTo>
                    <a:pt x="88" y="46"/>
                  </a:lnTo>
                  <a:close/>
                </a:path>
              </a:pathLst>
            </a:custGeom>
            <a:solidFill>
              <a:srgbClr val="D7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83" name="Freeform 251">
              <a:extLst>
                <a:ext uri="{FF2B5EF4-FFF2-40B4-BE49-F238E27FC236}">
                  <a16:creationId xmlns:a16="http://schemas.microsoft.com/office/drawing/2014/main" id="{4FC6F0D0-0C75-1DE0-16F4-A3078D61ED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38" y="2541"/>
              <a:ext cx="88" cy="89"/>
            </a:xfrm>
            <a:custGeom>
              <a:avLst/>
              <a:gdLst>
                <a:gd name="T0" fmla="*/ 88 w 88"/>
                <a:gd name="T1" fmla="*/ 37 h 89"/>
                <a:gd name="T2" fmla="*/ 80 w 88"/>
                <a:gd name="T3" fmla="*/ 19 h 89"/>
                <a:gd name="T4" fmla="*/ 69 w 88"/>
                <a:gd name="T5" fmla="*/ 8 h 89"/>
                <a:gd name="T6" fmla="*/ 53 w 88"/>
                <a:gd name="T7" fmla="*/ 2 h 89"/>
                <a:gd name="T8" fmla="*/ 36 w 88"/>
                <a:gd name="T9" fmla="*/ 2 h 89"/>
                <a:gd name="T10" fmla="*/ 19 w 88"/>
                <a:gd name="T11" fmla="*/ 8 h 89"/>
                <a:gd name="T12" fmla="*/ 7 w 88"/>
                <a:gd name="T13" fmla="*/ 19 h 89"/>
                <a:gd name="T14" fmla="*/ 2 w 88"/>
                <a:gd name="T15" fmla="*/ 37 h 89"/>
                <a:gd name="T16" fmla="*/ 2 w 88"/>
                <a:gd name="T17" fmla="*/ 54 h 89"/>
                <a:gd name="T18" fmla="*/ 7 w 88"/>
                <a:gd name="T19" fmla="*/ 69 h 89"/>
                <a:gd name="T20" fmla="*/ 19 w 88"/>
                <a:gd name="T21" fmla="*/ 81 h 89"/>
                <a:gd name="T22" fmla="*/ 36 w 88"/>
                <a:gd name="T23" fmla="*/ 89 h 89"/>
                <a:gd name="T24" fmla="*/ 53 w 88"/>
                <a:gd name="T25" fmla="*/ 89 h 89"/>
                <a:gd name="T26" fmla="*/ 69 w 88"/>
                <a:gd name="T27" fmla="*/ 81 h 89"/>
                <a:gd name="T28" fmla="*/ 80 w 88"/>
                <a:gd name="T29" fmla="*/ 69 h 89"/>
                <a:gd name="T30" fmla="*/ 88 w 88"/>
                <a:gd name="T31" fmla="*/ 54 h 89"/>
                <a:gd name="T32" fmla="*/ 84 w 88"/>
                <a:gd name="T33" fmla="*/ 44 h 89"/>
                <a:gd name="T34" fmla="*/ 82 w 88"/>
                <a:gd name="T35" fmla="*/ 62 h 89"/>
                <a:gd name="T36" fmla="*/ 73 w 88"/>
                <a:gd name="T37" fmla="*/ 73 h 89"/>
                <a:gd name="T38" fmla="*/ 59 w 88"/>
                <a:gd name="T39" fmla="*/ 83 h 89"/>
                <a:gd name="T40" fmla="*/ 44 w 88"/>
                <a:gd name="T41" fmla="*/ 85 h 89"/>
                <a:gd name="T42" fmla="*/ 28 w 88"/>
                <a:gd name="T43" fmla="*/ 83 h 89"/>
                <a:gd name="T44" fmla="*/ 15 w 88"/>
                <a:gd name="T45" fmla="*/ 73 h 89"/>
                <a:gd name="T46" fmla="*/ 7 w 88"/>
                <a:gd name="T47" fmla="*/ 62 h 89"/>
                <a:gd name="T48" fmla="*/ 4 w 88"/>
                <a:gd name="T49" fmla="*/ 44 h 89"/>
                <a:gd name="T50" fmla="*/ 7 w 88"/>
                <a:gd name="T51" fmla="*/ 29 h 89"/>
                <a:gd name="T52" fmla="*/ 15 w 88"/>
                <a:gd name="T53" fmla="*/ 16 h 89"/>
                <a:gd name="T54" fmla="*/ 28 w 88"/>
                <a:gd name="T55" fmla="*/ 8 h 89"/>
                <a:gd name="T56" fmla="*/ 44 w 88"/>
                <a:gd name="T57" fmla="*/ 4 h 89"/>
                <a:gd name="T58" fmla="*/ 59 w 88"/>
                <a:gd name="T59" fmla="*/ 8 h 89"/>
                <a:gd name="T60" fmla="*/ 73 w 88"/>
                <a:gd name="T61" fmla="*/ 16 h 89"/>
                <a:gd name="T62" fmla="*/ 82 w 88"/>
                <a:gd name="T63" fmla="*/ 29 h 89"/>
                <a:gd name="T64" fmla="*/ 84 w 88"/>
                <a:gd name="T65" fmla="*/ 44 h 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8"/>
                <a:gd name="T100" fmla="*/ 0 h 89"/>
                <a:gd name="T101" fmla="*/ 88 w 88"/>
                <a:gd name="T102" fmla="*/ 89 h 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8" h="89">
                  <a:moveTo>
                    <a:pt x="88" y="44"/>
                  </a:moveTo>
                  <a:lnTo>
                    <a:pt x="88" y="37"/>
                  </a:lnTo>
                  <a:lnTo>
                    <a:pt x="84" y="27"/>
                  </a:lnTo>
                  <a:lnTo>
                    <a:pt x="80" y="19"/>
                  </a:lnTo>
                  <a:lnTo>
                    <a:pt x="76" y="14"/>
                  </a:lnTo>
                  <a:lnTo>
                    <a:pt x="69" y="8"/>
                  </a:lnTo>
                  <a:lnTo>
                    <a:pt x="61" y="4"/>
                  </a:lnTo>
                  <a:lnTo>
                    <a:pt x="53" y="2"/>
                  </a:lnTo>
                  <a:lnTo>
                    <a:pt x="44" y="0"/>
                  </a:lnTo>
                  <a:lnTo>
                    <a:pt x="36" y="2"/>
                  </a:lnTo>
                  <a:lnTo>
                    <a:pt x="27" y="4"/>
                  </a:lnTo>
                  <a:lnTo>
                    <a:pt x="19" y="8"/>
                  </a:lnTo>
                  <a:lnTo>
                    <a:pt x="13" y="14"/>
                  </a:lnTo>
                  <a:lnTo>
                    <a:pt x="7" y="19"/>
                  </a:lnTo>
                  <a:lnTo>
                    <a:pt x="4" y="27"/>
                  </a:lnTo>
                  <a:lnTo>
                    <a:pt x="2" y="37"/>
                  </a:lnTo>
                  <a:lnTo>
                    <a:pt x="0" y="44"/>
                  </a:lnTo>
                  <a:lnTo>
                    <a:pt x="2" y="54"/>
                  </a:lnTo>
                  <a:lnTo>
                    <a:pt x="4" y="62"/>
                  </a:lnTo>
                  <a:lnTo>
                    <a:pt x="7" y="69"/>
                  </a:lnTo>
                  <a:lnTo>
                    <a:pt x="13" y="77"/>
                  </a:lnTo>
                  <a:lnTo>
                    <a:pt x="19" y="81"/>
                  </a:lnTo>
                  <a:lnTo>
                    <a:pt x="27" y="87"/>
                  </a:lnTo>
                  <a:lnTo>
                    <a:pt x="36" y="89"/>
                  </a:lnTo>
                  <a:lnTo>
                    <a:pt x="44" y="89"/>
                  </a:lnTo>
                  <a:lnTo>
                    <a:pt x="53" y="89"/>
                  </a:lnTo>
                  <a:lnTo>
                    <a:pt x="61" y="87"/>
                  </a:lnTo>
                  <a:lnTo>
                    <a:pt x="69" y="81"/>
                  </a:lnTo>
                  <a:lnTo>
                    <a:pt x="76" y="77"/>
                  </a:lnTo>
                  <a:lnTo>
                    <a:pt x="80" y="69"/>
                  </a:lnTo>
                  <a:lnTo>
                    <a:pt x="84" y="62"/>
                  </a:lnTo>
                  <a:lnTo>
                    <a:pt x="88" y="54"/>
                  </a:lnTo>
                  <a:lnTo>
                    <a:pt x="88" y="44"/>
                  </a:lnTo>
                  <a:close/>
                  <a:moveTo>
                    <a:pt x="84" y="44"/>
                  </a:moveTo>
                  <a:lnTo>
                    <a:pt x="84" y="54"/>
                  </a:lnTo>
                  <a:lnTo>
                    <a:pt x="82" y="62"/>
                  </a:lnTo>
                  <a:lnTo>
                    <a:pt x="78" y="67"/>
                  </a:lnTo>
                  <a:lnTo>
                    <a:pt x="73" y="73"/>
                  </a:lnTo>
                  <a:lnTo>
                    <a:pt x="67" y="79"/>
                  </a:lnTo>
                  <a:lnTo>
                    <a:pt x="59" y="83"/>
                  </a:lnTo>
                  <a:lnTo>
                    <a:pt x="51" y="85"/>
                  </a:lnTo>
                  <a:lnTo>
                    <a:pt x="44" y="85"/>
                  </a:lnTo>
                  <a:lnTo>
                    <a:pt x="36" y="85"/>
                  </a:lnTo>
                  <a:lnTo>
                    <a:pt x="28" y="83"/>
                  </a:lnTo>
                  <a:lnTo>
                    <a:pt x="21" y="79"/>
                  </a:lnTo>
                  <a:lnTo>
                    <a:pt x="15" y="73"/>
                  </a:lnTo>
                  <a:lnTo>
                    <a:pt x="11" y="67"/>
                  </a:lnTo>
                  <a:lnTo>
                    <a:pt x="7" y="62"/>
                  </a:lnTo>
                  <a:lnTo>
                    <a:pt x="5" y="54"/>
                  </a:lnTo>
                  <a:lnTo>
                    <a:pt x="4" y="44"/>
                  </a:lnTo>
                  <a:lnTo>
                    <a:pt x="5" y="37"/>
                  </a:lnTo>
                  <a:lnTo>
                    <a:pt x="7" y="29"/>
                  </a:lnTo>
                  <a:lnTo>
                    <a:pt x="11" y="23"/>
                  </a:lnTo>
                  <a:lnTo>
                    <a:pt x="15" y="16"/>
                  </a:lnTo>
                  <a:lnTo>
                    <a:pt x="21" y="12"/>
                  </a:lnTo>
                  <a:lnTo>
                    <a:pt x="28" y="8"/>
                  </a:lnTo>
                  <a:lnTo>
                    <a:pt x="36" y="6"/>
                  </a:lnTo>
                  <a:lnTo>
                    <a:pt x="44" y="4"/>
                  </a:lnTo>
                  <a:lnTo>
                    <a:pt x="51" y="6"/>
                  </a:lnTo>
                  <a:lnTo>
                    <a:pt x="59" y="8"/>
                  </a:lnTo>
                  <a:lnTo>
                    <a:pt x="67" y="12"/>
                  </a:lnTo>
                  <a:lnTo>
                    <a:pt x="73" y="16"/>
                  </a:lnTo>
                  <a:lnTo>
                    <a:pt x="78" y="23"/>
                  </a:lnTo>
                  <a:lnTo>
                    <a:pt x="82" y="29"/>
                  </a:lnTo>
                  <a:lnTo>
                    <a:pt x="84" y="37"/>
                  </a:lnTo>
                  <a:lnTo>
                    <a:pt x="84" y="44"/>
                  </a:lnTo>
                  <a:close/>
                </a:path>
              </a:pathLst>
            </a:custGeom>
            <a:solidFill>
              <a:srgbClr val="DA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84" name="Freeform 252">
              <a:extLst>
                <a:ext uri="{FF2B5EF4-FFF2-40B4-BE49-F238E27FC236}">
                  <a16:creationId xmlns:a16="http://schemas.microsoft.com/office/drawing/2014/main" id="{2EEBBA1E-22E8-F51D-4EBA-F021B2B782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40" y="2543"/>
              <a:ext cx="84" cy="85"/>
            </a:xfrm>
            <a:custGeom>
              <a:avLst/>
              <a:gdLst>
                <a:gd name="T0" fmla="*/ 84 w 84"/>
                <a:gd name="T1" fmla="*/ 35 h 85"/>
                <a:gd name="T2" fmla="*/ 76 w 84"/>
                <a:gd name="T3" fmla="*/ 19 h 85"/>
                <a:gd name="T4" fmla="*/ 67 w 84"/>
                <a:gd name="T5" fmla="*/ 8 h 85"/>
                <a:gd name="T6" fmla="*/ 51 w 84"/>
                <a:gd name="T7" fmla="*/ 2 h 85"/>
                <a:gd name="T8" fmla="*/ 34 w 84"/>
                <a:gd name="T9" fmla="*/ 2 h 85"/>
                <a:gd name="T10" fmla="*/ 19 w 84"/>
                <a:gd name="T11" fmla="*/ 8 h 85"/>
                <a:gd name="T12" fmla="*/ 7 w 84"/>
                <a:gd name="T13" fmla="*/ 19 h 85"/>
                <a:gd name="T14" fmla="*/ 2 w 84"/>
                <a:gd name="T15" fmla="*/ 35 h 85"/>
                <a:gd name="T16" fmla="*/ 2 w 84"/>
                <a:gd name="T17" fmla="*/ 52 h 85"/>
                <a:gd name="T18" fmla="*/ 7 w 84"/>
                <a:gd name="T19" fmla="*/ 67 h 85"/>
                <a:gd name="T20" fmla="*/ 19 w 84"/>
                <a:gd name="T21" fmla="*/ 79 h 85"/>
                <a:gd name="T22" fmla="*/ 34 w 84"/>
                <a:gd name="T23" fmla="*/ 85 h 85"/>
                <a:gd name="T24" fmla="*/ 51 w 84"/>
                <a:gd name="T25" fmla="*/ 85 h 85"/>
                <a:gd name="T26" fmla="*/ 67 w 84"/>
                <a:gd name="T27" fmla="*/ 79 h 85"/>
                <a:gd name="T28" fmla="*/ 76 w 84"/>
                <a:gd name="T29" fmla="*/ 67 h 85"/>
                <a:gd name="T30" fmla="*/ 84 w 84"/>
                <a:gd name="T31" fmla="*/ 52 h 85"/>
                <a:gd name="T32" fmla="*/ 80 w 84"/>
                <a:gd name="T33" fmla="*/ 42 h 85"/>
                <a:gd name="T34" fmla="*/ 78 w 84"/>
                <a:gd name="T35" fmla="*/ 58 h 85"/>
                <a:gd name="T36" fmla="*/ 69 w 84"/>
                <a:gd name="T37" fmla="*/ 71 h 85"/>
                <a:gd name="T38" fmla="*/ 57 w 84"/>
                <a:gd name="T39" fmla="*/ 79 h 85"/>
                <a:gd name="T40" fmla="*/ 42 w 84"/>
                <a:gd name="T41" fmla="*/ 81 h 85"/>
                <a:gd name="T42" fmla="*/ 26 w 84"/>
                <a:gd name="T43" fmla="*/ 79 h 85"/>
                <a:gd name="T44" fmla="*/ 15 w 84"/>
                <a:gd name="T45" fmla="*/ 71 h 85"/>
                <a:gd name="T46" fmla="*/ 7 w 84"/>
                <a:gd name="T47" fmla="*/ 58 h 85"/>
                <a:gd name="T48" fmla="*/ 3 w 84"/>
                <a:gd name="T49" fmla="*/ 42 h 85"/>
                <a:gd name="T50" fmla="*/ 7 w 84"/>
                <a:gd name="T51" fmla="*/ 29 h 85"/>
                <a:gd name="T52" fmla="*/ 15 w 84"/>
                <a:gd name="T53" fmla="*/ 15 h 85"/>
                <a:gd name="T54" fmla="*/ 26 w 84"/>
                <a:gd name="T55" fmla="*/ 8 h 85"/>
                <a:gd name="T56" fmla="*/ 42 w 84"/>
                <a:gd name="T57" fmla="*/ 4 h 85"/>
                <a:gd name="T58" fmla="*/ 57 w 84"/>
                <a:gd name="T59" fmla="*/ 8 h 85"/>
                <a:gd name="T60" fmla="*/ 69 w 84"/>
                <a:gd name="T61" fmla="*/ 15 h 85"/>
                <a:gd name="T62" fmla="*/ 78 w 84"/>
                <a:gd name="T63" fmla="*/ 29 h 85"/>
                <a:gd name="T64" fmla="*/ 80 w 84"/>
                <a:gd name="T65" fmla="*/ 42 h 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4"/>
                <a:gd name="T100" fmla="*/ 0 h 85"/>
                <a:gd name="T101" fmla="*/ 84 w 84"/>
                <a:gd name="T102" fmla="*/ 85 h 8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4" h="85">
                  <a:moveTo>
                    <a:pt x="84" y="42"/>
                  </a:moveTo>
                  <a:lnTo>
                    <a:pt x="84" y="35"/>
                  </a:lnTo>
                  <a:lnTo>
                    <a:pt x="82" y="27"/>
                  </a:lnTo>
                  <a:lnTo>
                    <a:pt x="76" y="19"/>
                  </a:lnTo>
                  <a:lnTo>
                    <a:pt x="73" y="14"/>
                  </a:lnTo>
                  <a:lnTo>
                    <a:pt x="67" y="8"/>
                  </a:lnTo>
                  <a:lnTo>
                    <a:pt x="59" y="4"/>
                  </a:lnTo>
                  <a:lnTo>
                    <a:pt x="51" y="2"/>
                  </a:lnTo>
                  <a:lnTo>
                    <a:pt x="42" y="0"/>
                  </a:lnTo>
                  <a:lnTo>
                    <a:pt x="34" y="2"/>
                  </a:lnTo>
                  <a:lnTo>
                    <a:pt x="26" y="4"/>
                  </a:lnTo>
                  <a:lnTo>
                    <a:pt x="19" y="8"/>
                  </a:lnTo>
                  <a:lnTo>
                    <a:pt x="13" y="14"/>
                  </a:lnTo>
                  <a:lnTo>
                    <a:pt x="7" y="19"/>
                  </a:lnTo>
                  <a:lnTo>
                    <a:pt x="3" y="27"/>
                  </a:lnTo>
                  <a:lnTo>
                    <a:pt x="2" y="35"/>
                  </a:lnTo>
                  <a:lnTo>
                    <a:pt x="0" y="42"/>
                  </a:lnTo>
                  <a:lnTo>
                    <a:pt x="2" y="52"/>
                  </a:lnTo>
                  <a:lnTo>
                    <a:pt x="3" y="60"/>
                  </a:lnTo>
                  <a:lnTo>
                    <a:pt x="7" y="67"/>
                  </a:lnTo>
                  <a:lnTo>
                    <a:pt x="13" y="73"/>
                  </a:lnTo>
                  <a:lnTo>
                    <a:pt x="19" y="79"/>
                  </a:lnTo>
                  <a:lnTo>
                    <a:pt x="26" y="83"/>
                  </a:lnTo>
                  <a:lnTo>
                    <a:pt x="34" y="85"/>
                  </a:lnTo>
                  <a:lnTo>
                    <a:pt x="42" y="85"/>
                  </a:lnTo>
                  <a:lnTo>
                    <a:pt x="51" y="85"/>
                  </a:lnTo>
                  <a:lnTo>
                    <a:pt x="59" y="83"/>
                  </a:lnTo>
                  <a:lnTo>
                    <a:pt x="67" y="79"/>
                  </a:lnTo>
                  <a:lnTo>
                    <a:pt x="73" y="73"/>
                  </a:lnTo>
                  <a:lnTo>
                    <a:pt x="76" y="67"/>
                  </a:lnTo>
                  <a:lnTo>
                    <a:pt x="82" y="60"/>
                  </a:lnTo>
                  <a:lnTo>
                    <a:pt x="84" y="52"/>
                  </a:lnTo>
                  <a:lnTo>
                    <a:pt x="84" y="42"/>
                  </a:lnTo>
                  <a:close/>
                  <a:moveTo>
                    <a:pt x="80" y="42"/>
                  </a:moveTo>
                  <a:lnTo>
                    <a:pt x="80" y="50"/>
                  </a:lnTo>
                  <a:lnTo>
                    <a:pt x="78" y="58"/>
                  </a:lnTo>
                  <a:lnTo>
                    <a:pt x="74" y="65"/>
                  </a:lnTo>
                  <a:lnTo>
                    <a:pt x="69" y="71"/>
                  </a:lnTo>
                  <a:lnTo>
                    <a:pt x="63" y="75"/>
                  </a:lnTo>
                  <a:lnTo>
                    <a:pt x="57" y="79"/>
                  </a:lnTo>
                  <a:lnTo>
                    <a:pt x="49" y="81"/>
                  </a:lnTo>
                  <a:lnTo>
                    <a:pt x="42" y="81"/>
                  </a:lnTo>
                  <a:lnTo>
                    <a:pt x="34" y="81"/>
                  </a:lnTo>
                  <a:lnTo>
                    <a:pt x="26" y="79"/>
                  </a:lnTo>
                  <a:lnTo>
                    <a:pt x="21" y="75"/>
                  </a:lnTo>
                  <a:lnTo>
                    <a:pt x="15" y="71"/>
                  </a:lnTo>
                  <a:lnTo>
                    <a:pt x="11" y="65"/>
                  </a:lnTo>
                  <a:lnTo>
                    <a:pt x="7" y="58"/>
                  </a:lnTo>
                  <a:lnTo>
                    <a:pt x="5" y="50"/>
                  </a:lnTo>
                  <a:lnTo>
                    <a:pt x="3" y="42"/>
                  </a:lnTo>
                  <a:lnTo>
                    <a:pt x="5" y="35"/>
                  </a:lnTo>
                  <a:lnTo>
                    <a:pt x="7" y="29"/>
                  </a:lnTo>
                  <a:lnTo>
                    <a:pt x="11" y="21"/>
                  </a:lnTo>
                  <a:lnTo>
                    <a:pt x="15" y="15"/>
                  </a:lnTo>
                  <a:lnTo>
                    <a:pt x="21" y="12"/>
                  </a:lnTo>
                  <a:lnTo>
                    <a:pt x="26" y="8"/>
                  </a:lnTo>
                  <a:lnTo>
                    <a:pt x="34" y="6"/>
                  </a:lnTo>
                  <a:lnTo>
                    <a:pt x="42" y="4"/>
                  </a:lnTo>
                  <a:lnTo>
                    <a:pt x="49" y="6"/>
                  </a:lnTo>
                  <a:lnTo>
                    <a:pt x="57" y="8"/>
                  </a:lnTo>
                  <a:lnTo>
                    <a:pt x="63" y="12"/>
                  </a:lnTo>
                  <a:lnTo>
                    <a:pt x="69" y="15"/>
                  </a:lnTo>
                  <a:lnTo>
                    <a:pt x="74" y="21"/>
                  </a:lnTo>
                  <a:lnTo>
                    <a:pt x="78" y="29"/>
                  </a:lnTo>
                  <a:lnTo>
                    <a:pt x="80" y="35"/>
                  </a:lnTo>
                  <a:lnTo>
                    <a:pt x="80" y="42"/>
                  </a:lnTo>
                  <a:close/>
                </a:path>
              </a:pathLst>
            </a:custGeom>
            <a:solidFill>
              <a:srgbClr val="DBDB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85" name="Freeform 253">
              <a:extLst>
                <a:ext uri="{FF2B5EF4-FFF2-40B4-BE49-F238E27FC236}">
                  <a16:creationId xmlns:a16="http://schemas.microsoft.com/office/drawing/2014/main" id="{AEED58AB-2A26-407C-F9BF-17EF064644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42" y="2545"/>
              <a:ext cx="80" cy="81"/>
            </a:xfrm>
            <a:custGeom>
              <a:avLst/>
              <a:gdLst>
                <a:gd name="T0" fmla="*/ 80 w 80"/>
                <a:gd name="T1" fmla="*/ 33 h 81"/>
                <a:gd name="T2" fmla="*/ 74 w 80"/>
                <a:gd name="T3" fmla="*/ 19 h 81"/>
                <a:gd name="T4" fmla="*/ 63 w 80"/>
                <a:gd name="T5" fmla="*/ 8 h 81"/>
                <a:gd name="T6" fmla="*/ 47 w 80"/>
                <a:gd name="T7" fmla="*/ 2 h 81"/>
                <a:gd name="T8" fmla="*/ 32 w 80"/>
                <a:gd name="T9" fmla="*/ 2 h 81"/>
                <a:gd name="T10" fmla="*/ 17 w 80"/>
                <a:gd name="T11" fmla="*/ 8 h 81"/>
                <a:gd name="T12" fmla="*/ 7 w 80"/>
                <a:gd name="T13" fmla="*/ 19 h 81"/>
                <a:gd name="T14" fmla="*/ 1 w 80"/>
                <a:gd name="T15" fmla="*/ 33 h 81"/>
                <a:gd name="T16" fmla="*/ 1 w 80"/>
                <a:gd name="T17" fmla="*/ 50 h 81"/>
                <a:gd name="T18" fmla="*/ 7 w 80"/>
                <a:gd name="T19" fmla="*/ 63 h 81"/>
                <a:gd name="T20" fmla="*/ 17 w 80"/>
                <a:gd name="T21" fmla="*/ 75 h 81"/>
                <a:gd name="T22" fmla="*/ 32 w 80"/>
                <a:gd name="T23" fmla="*/ 81 h 81"/>
                <a:gd name="T24" fmla="*/ 47 w 80"/>
                <a:gd name="T25" fmla="*/ 81 h 81"/>
                <a:gd name="T26" fmla="*/ 63 w 80"/>
                <a:gd name="T27" fmla="*/ 75 h 81"/>
                <a:gd name="T28" fmla="*/ 74 w 80"/>
                <a:gd name="T29" fmla="*/ 63 h 81"/>
                <a:gd name="T30" fmla="*/ 80 w 80"/>
                <a:gd name="T31" fmla="*/ 50 h 81"/>
                <a:gd name="T32" fmla="*/ 76 w 80"/>
                <a:gd name="T33" fmla="*/ 40 h 81"/>
                <a:gd name="T34" fmla="*/ 74 w 80"/>
                <a:gd name="T35" fmla="*/ 56 h 81"/>
                <a:gd name="T36" fmla="*/ 67 w 80"/>
                <a:gd name="T37" fmla="*/ 67 h 81"/>
                <a:gd name="T38" fmla="*/ 55 w 80"/>
                <a:gd name="T39" fmla="*/ 75 h 81"/>
                <a:gd name="T40" fmla="*/ 40 w 80"/>
                <a:gd name="T41" fmla="*/ 77 h 81"/>
                <a:gd name="T42" fmla="*/ 26 w 80"/>
                <a:gd name="T43" fmla="*/ 75 h 81"/>
                <a:gd name="T44" fmla="*/ 15 w 80"/>
                <a:gd name="T45" fmla="*/ 67 h 81"/>
                <a:gd name="T46" fmla="*/ 7 w 80"/>
                <a:gd name="T47" fmla="*/ 56 h 81"/>
                <a:gd name="T48" fmla="*/ 3 w 80"/>
                <a:gd name="T49" fmla="*/ 40 h 81"/>
                <a:gd name="T50" fmla="*/ 7 w 80"/>
                <a:gd name="T51" fmla="*/ 27 h 81"/>
                <a:gd name="T52" fmla="*/ 15 w 80"/>
                <a:gd name="T53" fmla="*/ 15 h 81"/>
                <a:gd name="T54" fmla="*/ 26 w 80"/>
                <a:gd name="T55" fmla="*/ 8 h 81"/>
                <a:gd name="T56" fmla="*/ 40 w 80"/>
                <a:gd name="T57" fmla="*/ 4 h 81"/>
                <a:gd name="T58" fmla="*/ 55 w 80"/>
                <a:gd name="T59" fmla="*/ 8 h 81"/>
                <a:gd name="T60" fmla="*/ 67 w 80"/>
                <a:gd name="T61" fmla="*/ 15 h 81"/>
                <a:gd name="T62" fmla="*/ 74 w 80"/>
                <a:gd name="T63" fmla="*/ 27 h 81"/>
                <a:gd name="T64" fmla="*/ 76 w 80"/>
                <a:gd name="T65" fmla="*/ 40 h 8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0"/>
                <a:gd name="T100" fmla="*/ 0 h 81"/>
                <a:gd name="T101" fmla="*/ 80 w 80"/>
                <a:gd name="T102" fmla="*/ 81 h 8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0" h="81">
                  <a:moveTo>
                    <a:pt x="80" y="40"/>
                  </a:moveTo>
                  <a:lnTo>
                    <a:pt x="80" y="33"/>
                  </a:lnTo>
                  <a:lnTo>
                    <a:pt x="78" y="25"/>
                  </a:lnTo>
                  <a:lnTo>
                    <a:pt x="74" y="19"/>
                  </a:lnTo>
                  <a:lnTo>
                    <a:pt x="69" y="12"/>
                  </a:lnTo>
                  <a:lnTo>
                    <a:pt x="63" y="8"/>
                  </a:lnTo>
                  <a:lnTo>
                    <a:pt x="55" y="4"/>
                  </a:lnTo>
                  <a:lnTo>
                    <a:pt x="47" y="2"/>
                  </a:lnTo>
                  <a:lnTo>
                    <a:pt x="40" y="0"/>
                  </a:lnTo>
                  <a:lnTo>
                    <a:pt x="32" y="2"/>
                  </a:lnTo>
                  <a:lnTo>
                    <a:pt x="24" y="4"/>
                  </a:lnTo>
                  <a:lnTo>
                    <a:pt x="17" y="8"/>
                  </a:lnTo>
                  <a:lnTo>
                    <a:pt x="11" y="12"/>
                  </a:lnTo>
                  <a:lnTo>
                    <a:pt x="7" y="19"/>
                  </a:lnTo>
                  <a:lnTo>
                    <a:pt x="3" y="25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1" y="50"/>
                  </a:lnTo>
                  <a:lnTo>
                    <a:pt x="3" y="58"/>
                  </a:lnTo>
                  <a:lnTo>
                    <a:pt x="7" y="63"/>
                  </a:lnTo>
                  <a:lnTo>
                    <a:pt x="11" y="69"/>
                  </a:lnTo>
                  <a:lnTo>
                    <a:pt x="17" y="75"/>
                  </a:lnTo>
                  <a:lnTo>
                    <a:pt x="24" y="79"/>
                  </a:lnTo>
                  <a:lnTo>
                    <a:pt x="32" y="81"/>
                  </a:lnTo>
                  <a:lnTo>
                    <a:pt x="40" y="81"/>
                  </a:lnTo>
                  <a:lnTo>
                    <a:pt x="47" y="81"/>
                  </a:lnTo>
                  <a:lnTo>
                    <a:pt x="55" y="79"/>
                  </a:lnTo>
                  <a:lnTo>
                    <a:pt x="63" y="75"/>
                  </a:lnTo>
                  <a:lnTo>
                    <a:pt x="69" y="69"/>
                  </a:lnTo>
                  <a:lnTo>
                    <a:pt x="74" y="63"/>
                  </a:lnTo>
                  <a:lnTo>
                    <a:pt x="78" y="58"/>
                  </a:lnTo>
                  <a:lnTo>
                    <a:pt x="80" y="50"/>
                  </a:lnTo>
                  <a:lnTo>
                    <a:pt x="80" y="40"/>
                  </a:lnTo>
                  <a:close/>
                  <a:moveTo>
                    <a:pt x="76" y="40"/>
                  </a:moveTo>
                  <a:lnTo>
                    <a:pt x="76" y="48"/>
                  </a:lnTo>
                  <a:lnTo>
                    <a:pt x="74" y="56"/>
                  </a:lnTo>
                  <a:lnTo>
                    <a:pt x="71" y="62"/>
                  </a:lnTo>
                  <a:lnTo>
                    <a:pt x="67" y="67"/>
                  </a:lnTo>
                  <a:lnTo>
                    <a:pt x="61" y="71"/>
                  </a:lnTo>
                  <a:lnTo>
                    <a:pt x="55" y="75"/>
                  </a:lnTo>
                  <a:lnTo>
                    <a:pt x="47" y="77"/>
                  </a:lnTo>
                  <a:lnTo>
                    <a:pt x="40" y="77"/>
                  </a:lnTo>
                  <a:lnTo>
                    <a:pt x="32" y="77"/>
                  </a:lnTo>
                  <a:lnTo>
                    <a:pt x="26" y="75"/>
                  </a:lnTo>
                  <a:lnTo>
                    <a:pt x="21" y="71"/>
                  </a:lnTo>
                  <a:lnTo>
                    <a:pt x="15" y="67"/>
                  </a:lnTo>
                  <a:lnTo>
                    <a:pt x="9" y="62"/>
                  </a:lnTo>
                  <a:lnTo>
                    <a:pt x="7" y="56"/>
                  </a:lnTo>
                  <a:lnTo>
                    <a:pt x="5" y="48"/>
                  </a:lnTo>
                  <a:lnTo>
                    <a:pt x="3" y="40"/>
                  </a:lnTo>
                  <a:lnTo>
                    <a:pt x="5" y="33"/>
                  </a:lnTo>
                  <a:lnTo>
                    <a:pt x="7" y="27"/>
                  </a:lnTo>
                  <a:lnTo>
                    <a:pt x="9" y="21"/>
                  </a:lnTo>
                  <a:lnTo>
                    <a:pt x="15" y="15"/>
                  </a:lnTo>
                  <a:lnTo>
                    <a:pt x="21" y="12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40" y="4"/>
                  </a:lnTo>
                  <a:lnTo>
                    <a:pt x="47" y="6"/>
                  </a:lnTo>
                  <a:lnTo>
                    <a:pt x="55" y="8"/>
                  </a:lnTo>
                  <a:lnTo>
                    <a:pt x="61" y="12"/>
                  </a:lnTo>
                  <a:lnTo>
                    <a:pt x="67" y="15"/>
                  </a:lnTo>
                  <a:lnTo>
                    <a:pt x="71" y="21"/>
                  </a:lnTo>
                  <a:lnTo>
                    <a:pt x="74" y="27"/>
                  </a:lnTo>
                  <a:lnTo>
                    <a:pt x="76" y="33"/>
                  </a:lnTo>
                  <a:lnTo>
                    <a:pt x="76" y="40"/>
                  </a:ln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86" name="Freeform 254">
              <a:extLst>
                <a:ext uri="{FF2B5EF4-FFF2-40B4-BE49-F238E27FC236}">
                  <a16:creationId xmlns:a16="http://schemas.microsoft.com/office/drawing/2014/main" id="{EB995151-13BE-08B7-5DBD-41AFF0BB8C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43" y="2547"/>
              <a:ext cx="77" cy="77"/>
            </a:xfrm>
            <a:custGeom>
              <a:avLst/>
              <a:gdLst>
                <a:gd name="T0" fmla="*/ 77 w 77"/>
                <a:gd name="T1" fmla="*/ 31 h 77"/>
                <a:gd name="T2" fmla="*/ 71 w 77"/>
                <a:gd name="T3" fmla="*/ 17 h 77"/>
                <a:gd name="T4" fmla="*/ 60 w 77"/>
                <a:gd name="T5" fmla="*/ 8 h 77"/>
                <a:gd name="T6" fmla="*/ 46 w 77"/>
                <a:gd name="T7" fmla="*/ 2 h 77"/>
                <a:gd name="T8" fmla="*/ 31 w 77"/>
                <a:gd name="T9" fmla="*/ 2 h 77"/>
                <a:gd name="T10" fmla="*/ 18 w 77"/>
                <a:gd name="T11" fmla="*/ 8 h 77"/>
                <a:gd name="T12" fmla="*/ 8 w 77"/>
                <a:gd name="T13" fmla="*/ 17 h 77"/>
                <a:gd name="T14" fmla="*/ 2 w 77"/>
                <a:gd name="T15" fmla="*/ 31 h 77"/>
                <a:gd name="T16" fmla="*/ 2 w 77"/>
                <a:gd name="T17" fmla="*/ 46 h 77"/>
                <a:gd name="T18" fmla="*/ 8 w 77"/>
                <a:gd name="T19" fmla="*/ 61 h 77"/>
                <a:gd name="T20" fmla="*/ 18 w 77"/>
                <a:gd name="T21" fmla="*/ 71 h 77"/>
                <a:gd name="T22" fmla="*/ 31 w 77"/>
                <a:gd name="T23" fmla="*/ 77 h 77"/>
                <a:gd name="T24" fmla="*/ 46 w 77"/>
                <a:gd name="T25" fmla="*/ 77 h 77"/>
                <a:gd name="T26" fmla="*/ 60 w 77"/>
                <a:gd name="T27" fmla="*/ 71 h 77"/>
                <a:gd name="T28" fmla="*/ 71 w 77"/>
                <a:gd name="T29" fmla="*/ 61 h 77"/>
                <a:gd name="T30" fmla="*/ 77 w 77"/>
                <a:gd name="T31" fmla="*/ 46 h 77"/>
                <a:gd name="T32" fmla="*/ 73 w 77"/>
                <a:gd name="T33" fmla="*/ 38 h 77"/>
                <a:gd name="T34" fmla="*/ 71 w 77"/>
                <a:gd name="T35" fmla="*/ 52 h 77"/>
                <a:gd name="T36" fmla="*/ 64 w 77"/>
                <a:gd name="T37" fmla="*/ 63 h 77"/>
                <a:gd name="T38" fmla="*/ 52 w 77"/>
                <a:gd name="T39" fmla="*/ 71 h 77"/>
                <a:gd name="T40" fmla="*/ 39 w 77"/>
                <a:gd name="T41" fmla="*/ 73 h 77"/>
                <a:gd name="T42" fmla="*/ 25 w 77"/>
                <a:gd name="T43" fmla="*/ 71 h 77"/>
                <a:gd name="T44" fmla="*/ 14 w 77"/>
                <a:gd name="T45" fmla="*/ 63 h 77"/>
                <a:gd name="T46" fmla="*/ 8 w 77"/>
                <a:gd name="T47" fmla="*/ 52 h 77"/>
                <a:gd name="T48" fmla="*/ 4 w 77"/>
                <a:gd name="T49" fmla="*/ 38 h 77"/>
                <a:gd name="T50" fmla="*/ 8 w 77"/>
                <a:gd name="T51" fmla="*/ 25 h 77"/>
                <a:gd name="T52" fmla="*/ 14 w 77"/>
                <a:gd name="T53" fmla="*/ 15 h 77"/>
                <a:gd name="T54" fmla="*/ 25 w 77"/>
                <a:gd name="T55" fmla="*/ 8 h 77"/>
                <a:gd name="T56" fmla="*/ 39 w 77"/>
                <a:gd name="T57" fmla="*/ 4 h 77"/>
                <a:gd name="T58" fmla="*/ 52 w 77"/>
                <a:gd name="T59" fmla="*/ 8 h 77"/>
                <a:gd name="T60" fmla="*/ 64 w 77"/>
                <a:gd name="T61" fmla="*/ 15 h 77"/>
                <a:gd name="T62" fmla="*/ 71 w 77"/>
                <a:gd name="T63" fmla="*/ 25 h 77"/>
                <a:gd name="T64" fmla="*/ 73 w 77"/>
                <a:gd name="T65" fmla="*/ 38 h 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7"/>
                <a:gd name="T100" fmla="*/ 0 h 77"/>
                <a:gd name="T101" fmla="*/ 77 w 77"/>
                <a:gd name="T102" fmla="*/ 77 h 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7" h="77">
                  <a:moveTo>
                    <a:pt x="77" y="38"/>
                  </a:moveTo>
                  <a:lnTo>
                    <a:pt x="77" y="31"/>
                  </a:lnTo>
                  <a:lnTo>
                    <a:pt x="75" y="25"/>
                  </a:lnTo>
                  <a:lnTo>
                    <a:pt x="71" y="17"/>
                  </a:lnTo>
                  <a:lnTo>
                    <a:pt x="66" y="11"/>
                  </a:lnTo>
                  <a:lnTo>
                    <a:pt x="60" y="8"/>
                  </a:lnTo>
                  <a:lnTo>
                    <a:pt x="54" y="4"/>
                  </a:lnTo>
                  <a:lnTo>
                    <a:pt x="46" y="2"/>
                  </a:lnTo>
                  <a:lnTo>
                    <a:pt x="39" y="0"/>
                  </a:lnTo>
                  <a:lnTo>
                    <a:pt x="31" y="2"/>
                  </a:lnTo>
                  <a:lnTo>
                    <a:pt x="23" y="4"/>
                  </a:lnTo>
                  <a:lnTo>
                    <a:pt x="18" y="8"/>
                  </a:lnTo>
                  <a:lnTo>
                    <a:pt x="12" y="11"/>
                  </a:lnTo>
                  <a:lnTo>
                    <a:pt x="8" y="17"/>
                  </a:lnTo>
                  <a:lnTo>
                    <a:pt x="4" y="25"/>
                  </a:lnTo>
                  <a:lnTo>
                    <a:pt x="2" y="31"/>
                  </a:lnTo>
                  <a:lnTo>
                    <a:pt x="0" y="38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8" y="61"/>
                  </a:lnTo>
                  <a:lnTo>
                    <a:pt x="12" y="67"/>
                  </a:lnTo>
                  <a:lnTo>
                    <a:pt x="18" y="71"/>
                  </a:lnTo>
                  <a:lnTo>
                    <a:pt x="23" y="75"/>
                  </a:lnTo>
                  <a:lnTo>
                    <a:pt x="31" y="77"/>
                  </a:lnTo>
                  <a:lnTo>
                    <a:pt x="39" y="77"/>
                  </a:lnTo>
                  <a:lnTo>
                    <a:pt x="46" y="77"/>
                  </a:lnTo>
                  <a:lnTo>
                    <a:pt x="54" y="75"/>
                  </a:lnTo>
                  <a:lnTo>
                    <a:pt x="60" y="71"/>
                  </a:lnTo>
                  <a:lnTo>
                    <a:pt x="66" y="67"/>
                  </a:lnTo>
                  <a:lnTo>
                    <a:pt x="71" y="61"/>
                  </a:lnTo>
                  <a:lnTo>
                    <a:pt x="75" y="54"/>
                  </a:lnTo>
                  <a:lnTo>
                    <a:pt x="77" y="46"/>
                  </a:lnTo>
                  <a:lnTo>
                    <a:pt x="77" y="38"/>
                  </a:lnTo>
                  <a:close/>
                  <a:moveTo>
                    <a:pt x="73" y="38"/>
                  </a:moveTo>
                  <a:lnTo>
                    <a:pt x="73" y="46"/>
                  </a:lnTo>
                  <a:lnTo>
                    <a:pt x="71" y="52"/>
                  </a:lnTo>
                  <a:lnTo>
                    <a:pt x="68" y="58"/>
                  </a:lnTo>
                  <a:lnTo>
                    <a:pt x="64" y="63"/>
                  </a:lnTo>
                  <a:lnTo>
                    <a:pt x="58" y="67"/>
                  </a:lnTo>
                  <a:lnTo>
                    <a:pt x="52" y="71"/>
                  </a:lnTo>
                  <a:lnTo>
                    <a:pt x="46" y="73"/>
                  </a:lnTo>
                  <a:lnTo>
                    <a:pt x="39" y="73"/>
                  </a:lnTo>
                  <a:lnTo>
                    <a:pt x="33" y="73"/>
                  </a:lnTo>
                  <a:lnTo>
                    <a:pt x="25" y="71"/>
                  </a:lnTo>
                  <a:lnTo>
                    <a:pt x="20" y="67"/>
                  </a:lnTo>
                  <a:lnTo>
                    <a:pt x="14" y="63"/>
                  </a:lnTo>
                  <a:lnTo>
                    <a:pt x="10" y="58"/>
                  </a:lnTo>
                  <a:lnTo>
                    <a:pt x="8" y="52"/>
                  </a:lnTo>
                  <a:lnTo>
                    <a:pt x="4" y="46"/>
                  </a:lnTo>
                  <a:lnTo>
                    <a:pt x="4" y="38"/>
                  </a:lnTo>
                  <a:lnTo>
                    <a:pt x="4" y="33"/>
                  </a:lnTo>
                  <a:lnTo>
                    <a:pt x="8" y="25"/>
                  </a:lnTo>
                  <a:lnTo>
                    <a:pt x="10" y="19"/>
                  </a:lnTo>
                  <a:lnTo>
                    <a:pt x="14" y="15"/>
                  </a:lnTo>
                  <a:lnTo>
                    <a:pt x="20" y="10"/>
                  </a:lnTo>
                  <a:lnTo>
                    <a:pt x="25" y="8"/>
                  </a:lnTo>
                  <a:lnTo>
                    <a:pt x="33" y="6"/>
                  </a:lnTo>
                  <a:lnTo>
                    <a:pt x="39" y="4"/>
                  </a:lnTo>
                  <a:lnTo>
                    <a:pt x="46" y="6"/>
                  </a:lnTo>
                  <a:lnTo>
                    <a:pt x="52" y="8"/>
                  </a:lnTo>
                  <a:lnTo>
                    <a:pt x="58" y="10"/>
                  </a:lnTo>
                  <a:lnTo>
                    <a:pt x="64" y="15"/>
                  </a:lnTo>
                  <a:lnTo>
                    <a:pt x="68" y="19"/>
                  </a:lnTo>
                  <a:lnTo>
                    <a:pt x="71" y="25"/>
                  </a:lnTo>
                  <a:lnTo>
                    <a:pt x="73" y="33"/>
                  </a:lnTo>
                  <a:lnTo>
                    <a:pt x="73" y="38"/>
                  </a:lnTo>
                  <a:close/>
                </a:path>
              </a:pathLst>
            </a:custGeom>
            <a:solidFill>
              <a:srgbClr val="DF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87" name="Freeform 255">
              <a:extLst>
                <a:ext uri="{FF2B5EF4-FFF2-40B4-BE49-F238E27FC236}">
                  <a16:creationId xmlns:a16="http://schemas.microsoft.com/office/drawing/2014/main" id="{6B87B952-7F08-5579-7F54-C92B13FAA8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45" y="2549"/>
              <a:ext cx="73" cy="73"/>
            </a:xfrm>
            <a:custGeom>
              <a:avLst/>
              <a:gdLst>
                <a:gd name="T0" fmla="*/ 73 w 73"/>
                <a:gd name="T1" fmla="*/ 29 h 73"/>
                <a:gd name="T2" fmla="*/ 68 w 73"/>
                <a:gd name="T3" fmla="*/ 17 h 73"/>
                <a:gd name="T4" fmla="*/ 58 w 73"/>
                <a:gd name="T5" fmla="*/ 8 h 73"/>
                <a:gd name="T6" fmla="*/ 44 w 73"/>
                <a:gd name="T7" fmla="*/ 2 h 73"/>
                <a:gd name="T8" fmla="*/ 29 w 73"/>
                <a:gd name="T9" fmla="*/ 2 h 73"/>
                <a:gd name="T10" fmla="*/ 18 w 73"/>
                <a:gd name="T11" fmla="*/ 8 h 73"/>
                <a:gd name="T12" fmla="*/ 6 w 73"/>
                <a:gd name="T13" fmla="*/ 17 h 73"/>
                <a:gd name="T14" fmla="*/ 2 w 73"/>
                <a:gd name="T15" fmla="*/ 29 h 73"/>
                <a:gd name="T16" fmla="*/ 2 w 73"/>
                <a:gd name="T17" fmla="*/ 44 h 73"/>
                <a:gd name="T18" fmla="*/ 6 w 73"/>
                <a:gd name="T19" fmla="*/ 58 h 73"/>
                <a:gd name="T20" fmla="*/ 18 w 73"/>
                <a:gd name="T21" fmla="*/ 67 h 73"/>
                <a:gd name="T22" fmla="*/ 29 w 73"/>
                <a:gd name="T23" fmla="*/ 73 h 73"/>
                <a:gd name="T24" fmla="*/ 44 w 73"/>
                <a:gd name="T25" fmla="*/ 73 h 73"/>
                <a:gd name="T26" fmla="*/ 58 w 73"/>
                <a:gd name="T27" fmla="*/ 67 h 73"/>
                <a:gd name="T28" fmla="*/ 68 w 73"/>
                <a:gd name="T29" fmla="*/ 58 h 73"/>
                <a:gd name="T30" fmla="*/ 73 w 73"/>
                <a:gd name="T31" fmla="*/ 44 h 73"/>
                <a:gd name="T32" fmla="*/ 69 w 73"/>
                <a:gd name="T33" fmla="*/ 36 h 73"/>
                <a:gd name="T34" fmla="*/ 68 w 73"/>
                <a:gd name="T35" fmla="*/ 50 h 73"/>
                <a:gd name="T36" fmla="*/ 60 w 73"/>
                <a:gd name="T37" fmla="*/ 59 h 73"/>
                <a:gd name="T38" fmla="*/ 50 w 73"/>
                <a:gd name="T39" fmla="*/ 67 h 73"/>
                <a:gd name="T40" fmla="*/ 37 w 73"/>
                <a:gd name="T41" fmla="*/ 69 h 73"/>
                <a:gd name="T42" fmla="*/ 25 w 73"/>
                <a:gd name="T43" fmla="*/ 67 h 73"/>
                <a:gd name="T44" fmla="*/ 14 w 73"/>
                <a:gd name="T45" fmla="*/ 59 h 73"/>
                <a:gd name="T46" fmla="*/ 6 w 73"/>
                <a:gd name="T47" fmla="*/ 50 h 73"/>
                <a:gd name="T48" fmla="*/ 4 w 73"/>
                <a:gd name="T49" fmla="*/ 36 h 73"/>
                <a:gd name="T50" fmla="*/ 6 w 73"/>
                <a:gd name="T51" fmla="*/ 25 h 73"/>
                <a:gd name="T52" fmla="*/ 14 w 73"/>
                <a:gd name="T53" fmla="*/ 13 h 73"/>
                <a:gd name="T54" fmla="*/ 25 w 73"/>
                <a:gd name="T55" fmla="*/ 8 h 73"/>
                <a:gd name="T56" fmla="*/ 37 w 73"/>
                <a:gd name="T57" fmla="*/ 4 h 73"/>
                <a:gd name="T58" fmla="*/ 50 w 73"/>
                <a:gd name="T59" fmla="*/ 8 h 73"/>
                <a:gd name="T60" fmla="*/ 60 w 73"/>
                <a:gd name="T61" fmla="*/ 13 h 73"/>
                <a:gd name="T62" fmla="*/ 68 w 73"/>
                <a:gd name="T63" fmla="*/ 25 h 73"/>
                <a:gd name="T64" fmla="*/ 69 w 73"/>
                <a:gd name="T65" fmla="*/ 36 h 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3"/>
                <a:gd name="T100" fmla="*/ 0 h 73"/>
                <a:gd name="T101" fmla="*/ 73 w 73"/>
                <a:gd name="T102" fmla="*/ 73 h 7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3" h="73">
                  <a:moveTo>
                    <a:pt x="73" y="36"/>
                  </a:moveTo>
                  <a:lnTo>
                    <a:pt x="73" y="29"/>
                  </a:lnTo>
                  <a:lnTo>
                    <a:pt x="71" y="23"/>
                  </a:lnTo>
                  <a:lnTo>
                    <a:pt x="68" y="17"/>
                  </a:lnTo>
                  <a:lnTo>
                    <a:pt x="64" y="11"/>
                  </a:lnTo>
                  <a:lnTo>
                    <a:pt x="58" y="8"/>
                  </a:lnTo>
                  <a:lnTo>
                    <a:pt x="52" y="4"/>
                  </a:lnTo>
                  <a:lnTo>
                    <a:pt x="44" y="2"/>
                  </a:lnTo>
                  <a:lnTo>
                    <a:pt x="37" y="0"/>
                  </a:lnTo>
                  <a:lnTo>
                    <a:pt x="29" y="2"/>
                  </a:lnTo>
                  <a:lnTo>
                    <a:pt x="23" y="4"/>
                  </a:lnTo>
                  <a:lnTo>
                    <a:pt x="18" y="8"/>
                  </a:lnTo>
                  <a:lnTo>
                    <a:pt x="12" y="11"/>
                  </a:lnTo>
                  <a:lnTo>
                    <a:pt x="6" y="17"/>
                  </a:lnTo>
                  <a:lnTo>
                    <a:pt x="4" y="23"/>
                  </a:lnTo>
                  <a:lnTo>
                    <a:pt x="2" y="29"/>
                  </a:lnTo>
                  <a:lnTo>
                    <a:pt x="0" y="36"/>
                  </a:lnTo>
                  <a:lnTo>
                    <a:pt x="2" y="44"/>
                  </a:lnTo>
                  <a:lnTo>
                    <a:pt x="4" y="52"/>
                  </a:lnTo>
                  <a:lnTo>
                    <a:pt x="6" y="58"/>
                  </a:lnTo>
                  <a:lnTo>
                    <a:pt x="12" y="63"/>
                  </a:lnTo>
                  <a:lnTo>
                    <a:pt x="18" y="67"/>
                  </a:lnTo>
                  <a:lnTo>
                    <a:pt x="23" y="71"/>
                  </a:lnTo>
                  <a:lnTo>
                    <a:pt x="29" y="73"/>
                  </a:lnTo>
                  <a:lnTo>
                    <a:pt x="37" y="73"/>
                  </a:lnTo>
                  <a:lnTo>
                    <a:pt x="44" y="73"/>
                  </a:lnTo>
                  <a:lnTo>
                    <a:pt x="52" y="71"/>
                  </a:lnTo>
                  <a:lnTo>
                    <a:pt x="58" y="67"/>
                  </a:lnTo>
                  <a:lnTo>
                    <a:pt x="64" y="63"/>
                  </a:lnTo>
                  <a:lnTo>
                    <a:pt x="68" y="58"/>
                  </a:lnTo>
                  <a:lnTo>
                    <a:pt x="71" y="52"/>
                  </a:lnTo>
                  <a:lnTo>
                    <a:pt x="73" y="44"/>
                  </a:lnTo>
                  <a:lnTo>
                    <a:pt x="73" y="36"/>
                  </a:lnTo>
                  <a:close/>
                  <a:moveTo>
                    <a:pt x="69" y="36"/>
                  </a:moveTo>
                  <a:lnTo>
                    <a:pt x="69" y="44"/>
                  </a:lnTo>
                  <a:lnTo>
                    <a:pt x="68" y="50"/>
                  </a:lnTo>
                  <a:lnTo>
                    <a:pt x="64" y="56"/>
                  </a:lnTo>
                  <a:lnTo>
                    <a:pt x="60" y="59"/>
                  </a:lnTo>
                  <a:lnTo>
                    <a:pt x="56" y="63"/>
                  </a:lnTo>
                  <a:lnTo>
                    <a:pt x="50" y="67"/>
                  </a:lnTo>
                  <a:lnTo>
                    <a:pt x="44" y="69"/>
                  </a:lnTo>
                  <a:lnTo>
                    <a:pt x="37" y="69"/>
                  </a:lnTo>
                  <a:lnTo>
                    <a:pt x="31" y="69"/>
                  </a:lnTo>
                  <a:lnTo>
                    <a:pt x="25" y="67"/>
                  </a:lnTo>
                  <a:lnTo>
                    <a:pt x="20" y="63"/>
                  </a:lnTo>
                  <a:lnTo>
                    <a:pt x="14" y="59"/>
                  </a:lnTo>
                  <a:lnTo>
                    <a:pt x="10" y="56"/>
                  </a:lnTo>
                  <a:lnTo>
                    <a:pt x="6" y="50"/>
                  </a:lnTo>
                  <a:lnTo>
                    <a:pt x="4" y="44"/>
                  </a:lnTo>
                  <a:lnTo>
                    <a:pt x="4" y="36"/>
                  </a:lnTo>
                  <a:lnTo>
                    <a:pt x="4" y="31"/>
                  </a:lnTo>
                  <a:lnTo>
                    <a:pt x="6" y="25"/>
                  </a:lnTo>
                  <a:lnTo>
                    <a:pt x="10" y="19"/>
                  </a:lnTo>
                  <a:lnTo>
                    <a:pt x="14" y="13"/>
                  </a:lnTo>
                  <a:lnTo>
                    <a:pt x="20" y="9"/>
                  </a:lnTo>
                  <a:lnTo>
                    <a:pt x="25" y="8"/>
                  </a:lnTo>
                  <a:lnTo>
                    <a:pt x="31" y="6"/>
                  </a:lnTo>
                  <a:lnTo>
                    <a:pt x="37" y="4"/>
                  </a:lnTo>
                  <a:lnTo>
                    <a:pt x="44" y="6"/>
                  </a:lnTo>
                  <a:lnTo>
                    <a:pt x="50" y="8"/>
                  </a:lnTo>
                  <a:lnTo>
                    <a:pt x="56" y="9"/>
                  </a:lnTo>
                  <a:lnTo>
                    <a:pt x="60" y="13"/>
                  </a:lnTo>
                  <a:lnTo>
                    <a:pt x="64" y="19"/>
                  </a:lnTo>
                  <a:lnTo>
                    <a:pt x="68" y="25"/>
                  </a:lnTo>
                  <a:lnTo>
                    <a:pt x="69" y="31"/>
                  </a:lnTo>
                  <a:lnTo>
                    <a:pt x="69" y="36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88" name="Freeform 256">
              <a:extLst>
                <a:ext uri="{FF2B5EF4-FFF2-40B4-BE49-F238E27FC236}">
                  <a16:creationId xmlns:a16="http://schemas.microsoft.com/office/drawing/2014/main" id="{6D4AC5DE-4863-DF65-067D-749A8E9120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47" y="2551"/>
              <a:ext cx="69" cy="69"/>
            </a:xfrm>
            <a:custGeom>
              <a:avLst/>
              <a:gdLst>
                <a:gd name="T0" fmla="*/ 69 w 69"/>
                <a:gd name="T1" fmla="*/ 29 h 69"/>
                <a:gd name="T2" fmla="*/ 64 w 69"/>
                <a:gd name="T3" fmla="*/ 15 h 69"/>
                <a:gd name="T4" fmla="*/ 54 w 69"/>
                <a:gd name="T5" fmla="*/ 6 h 69"/>
                <a:gd name="T6" fmla="*/ 42 w 69"/>
                <a:gd name="T7" fmla="*/ 2 h 69"/>
                <a:gd name="T8" fmla="*/ 29 w 69"/>
                <a:gd name="T9" fmla="*/ 2 h 69"/>
                <a:gd name="T10" fmla="*/ 16 w 69"/>
                <a:gd name="T11" fmla="*/ 6 h 69"/>
                <a:gd name="T12" fmla="*/ 6 w 69"/>
                <a:gd name="T13" fmla="*/ 15 h 69"/>
                <a:gd name="T14" fmla="*/ 0 w 69"/>
                <a:gd name="T15" fmla="*/ 29 h 69"/>
                <a:gd name="T16" fmla="*/ 0 w 69"/>
                <a:gd name="T17" fmla="*/ 42 h 69"/>
                <a:gd name="T18" fmla="*/ 6 w 69"/>
                <a:gd name="T19" fmla="*/ 54 h 69"/>
                <a:gd name="T20" fmla="*/ 16 w 69"/>
                <a:gd name="T21" fmla="*/ 63 h 69"/>
                <a:gd name="T22" fmla="*/ 29 w 69"/>
                <a:gd name="T23" fmla="*/ 69 h 69"/>
                <a:gd name="T24" fmla="*/ 42 w 69"/>
                <a:gd name="T25" fmla="*/ 69 h 69"/>
                <a:gd name="T26" fmla="*/ 54 w 69"/>
                <a:gd name="T27" fmla="*/ 63 h 69"/>
                <a:gd name="T28" fmla="*/ 64 w 69"/>
                <a:gd name="T29" fmla="*/ 54 h 69"/>
                <a:gd name="T30" fmla="*/ 69 w 69"/>
                <a:gd name="T31" fmla="*/ 42 h 69"/>
                <a:gd name="T32" fmla="*/ 66 w 69"/>
                <a:gd name="T33" fmla="*/ 34 h 69"/>
                <a:gd name="T34" fmla="*/ 64 w 69"/>
                <a:gd name="T35" fmla="*/ 48 h 69"/>
                <a:gd name="T36" fmla="*/ 58 w 69"/>
                <a:gd name="T37" fmla="*/ 57 h 69"/>
                <a:gd name="T38" fmla="*/ 46 w 69"/>
                <a:gd name="T39" fmla="*/ 63 h 69"/>
                <a:gd name="T40" fmla="*/ 35 w 69"/>
                <a:gd name="T41" fmla="*/ 65 h 69"/>
                <a:gd name="T42" fmla="*/ 23 w 69"/>
                <a:gd name="T43" fmla="*/ 63 h 69"/>
                <a:gd name="T44" fmla="*/ 14 w 69"/>
                <a:gd name="T45" fmla="*/ 57 h 69"/>
                <a:gd name="T46" fmla="*/ 6 w 69"/>
                <a:gd name="T47" fmla="*/ 48 h 69"/>
                <a:gd name="T48" fmla="*/ 4 w 69"/>
                <a:gd name="T49" fmla="*/ 34 h 69"/>
                <a:gd name="T50" fmla="*/ 6 w 69"/>
                <a:gd name="T51" fmla="*/ 23 h 69"/>
                <a:gd name="T52" fmla="*/ 14 w 69"/>
                <a:gd name="T53" fmla="*/ 13 h 69"/>
                <a:gd name="T54" fmla="*/ 23 w 69"/>
                <a:gd name="T55" fmla="*/ 7 h 69"/>
                <a:gd name="T56" fmla="*/ 35 w 69"/>
                <a:gd name="T57" fmla="*/ 4 h 69"/>
                <a:gd name="T58" fmla="*/ 46 w 69"/>
                <a:gd name="T59" fmla="*/ 7 h 69"/>
                <a:gd name="T60" fmla="*/ 58 w 69"/>
                <a:gd name="T61" fmla="*/ 13 h 69"/>
                <a:gd name="T62" fmla="*/ 64 w 69"/>
                <a:gd name="T63" fmla="*/ 23 h 69"/>
                <a:gd name="T64" fmla="*/ 66 w 69"/>
                <a:gd name="T65" fmla="*/ 34 h 6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69"/>
                <a:gd name="T101" fmla="*/ 69 w 69"/>
                <a:gd name="T102" fmla="*/ 69 h 6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69">
                  <a:moveTo>
                    <a:pt x="69" y="34"/>
                  </a:moveTo>
                  <a:lnTo>
                    <a:pt x="69" y="29"/>
                  </a:lnTo>
                  <a:lnTo>
                    <a:pt x="67" y="21"/>
                  </a:lnTo>
                  <a:lnTo>
                    <a:pt x="64" y="15"/>
                  </a:lnTo>
                  <a:lnTo>
                    <a:pt x="60" y="11"/>
                  </a:lnTo>
                  <a:lnTo>
                    <a:pt x="54" y="6"/>
                  </a:lnTo>
                  <a:lnTo>
                    <a:pt x="48" y="4"/>
                  </a:lnTo>
                  <a:lnTo>
                    <a:pt x="42" y="2"/>
                  </a:lnTo>
                  <a:lnTo>
                    <a:pt x="35" y="0"/>
                  </a:lnTo>
                  <a:lnTo>
                    <a:pt x="29" y="2"/>
                  </a:lnTo>
                  <a:lnTo>
                    <a:pt x="21" y="4"/>
                  </a:lnTo>
                  <a:lnTo>
                    <a:pt x="16" y="6"/>
                  </a:lnTo>
                  <a:lnTo>
                    <a:pt x="10" y="11"/>
                  </a:lnTo>
                  <a:lnTo>
                    <a:pt x="6" y="15"/>
                  </a:lnTo>
                  <a:lnTo>
                    <a:pt x="4" y="21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0" y="42"/>
                  </a:lnTo>
                  <a:lnTo>
                    <a:pt x="4" y="48"/>
                  </a:lnTo>
                  <a:lnTo>
                    <a:pt x="6" y="54"/>
                  </a:lnTo>
                  <a:lnTo>
                    <a:pt x="10" y="59"/>
                  </a:lnTo>
                  <a:lnTo>
                    <a:pt x="16" y="63"/>
                  </a:lnTo>
                  <a:lnTo>
                    <a:pt x="21" y="67"/>
                  </a:lnTo>
                  <a:lnTo>
                    <a:pt x="29" y="69"/>
                  </a:lnTo>
                  <a:lnTo>
                    <a:pt x="35" y="69"/>
                  </a:lnTo>
                  <a:lnTo>
                    <a:pt x="42" y="69"/>
                  </a:lnTo>
                  <a:lnTo>
                    <a:pt x="48" y="67"/>
                  </a:lnTo>
                  <a:lnTo>
                    <a:pt x="54" y="63"/>
                  </a:lnTo>
                  <a:lnTo>
                    <a:pt x="60" y="59"/>
                  </a:lnTo>
                  <a:lnTo>
                    <a:pt x="64" y="54"/>
                  </a:lnTo>
                  <a:lnTo>
                    <a:pt x="67" y="48"/>
                  </a:lnTo>
                  <a:lnTo>
                    <a:pt x="69" y="42"/>
                  </a:lnTo>
                  <a:lnTo>
                    <a:pt x="69" y="34"/>
                  </a:lnTo>
                  <a:close/>
                  <a:moveTo>
                    <a:pt x="66" y="34"/>
                  </a:moveTo>
                  <a:lnTo>
                    <a:pt x="66" y="42"/>
                  </a:lnTo>
                  <a:lnTo>
                    <a:pt x="64" y="48"/>
                  </a:lnTo>
                  <a:lnTo>
                    <a:pt x="62" y="52"/>
                  </a:lnTo>
                  <a:lnTo>
                    <a:pt x="58" y="57"/>
                  </a:lnTo>
                  <a:lnTo>
                    <a:pt x="52" y="61"/>
                  </a:lnTo>
                  <a:lnTo>
                    <a:pt x="46" y="63"/>
                  </a:lnTo>
                  <a:lnTo>
                    <a:pt x="41" y="65"/>
                  </a:lnTo>
                  <a:lnTo>
                    <a:pt x="35" y="65"/>
                  </a:lnTo>
                  <a:lnTo>
                    <a:pt x="29" y="65"/>
                  </a:lnTo>
                  <a:lnTo>
                    <a:pt x="23" y="63"/>
                  </a:lnTo>
                  <a:lnTo>
                    <a:pt x="18" y="61"/>
                  </a:lnTo>
                  <a:lnTo>
                    <a:pt x="14" y="57"/>
                  </a:lnTo>
                  <a:lnTo>
                    <a:pt x="10" y="52"/>
                  </a:lnTo>
                  <a:lnTo>
                    <a:pt x="6" y="48"/>
                  </a:lnTo>
                  <a:lnTo>
                    <a:pt x="4" y="42"/>
                  </a:lnTo>
                  <a:lnTo>
                    <a:pt x="4" y="34"/>
                  </a:lnTo>
                  <a:lnTo>
                    <a:pt x="4" y="29"/>
                  </a:lnTo>
                  <a:lnTo>
                    <a:pt x="6" y="23"/>
                  </a:lnTo>
                  <a:lnTo>
                    <a:pt x="10" y="17"/>
                  </a:lnTo>
                  <a:lnTo>
                    <a:pt x="14" y="13"/>
                  </a:lnTo>
                  <a:lnTo>
                    <a:pt x="18" y="9"/>
                  </a:lnTo>
                  <a:lnTo>
                    <a:pt x="23" y="7"/>
                  </a:lnTo>
                  <a:lnTo>
                    <a:pt x="29" y="6"/>
                  </a:lnTo>
                  <a:lnTo>
                    <a:pt x="35" y="4"/>
                  </a:lnTo>
                  <a:lnTo>
                    <a:pt x="41" y="6"/>
                  </a:lnTo>
                  <a:lnTo>
                    <a:pt x="46" y="7"/>
                  </a:lnTo>
                  <a:lnTo>
                    <a:pt x="52" y="9"/>
                  </a:lnTo>
                  <a:lnTo>
                    <a:pt x="58" y="13"/>
                  </a:lnTo>
                  <a:lnTo>
                    <a:pt x="62" y="17"/>
                  </a:lnTo>
                  <a:lnTo>
                    <a:pt x="64" y="23"/>
                  </a:lnTo>
                  <a:lnTo>
                    <a:pt x="66" y="29"/>
                  </a:lnTo>
                  <a:lnTo>
                    <a:pt x="66" y="34"/>
                  </a:lnTo>
                  <a:close/>
                </a:path>
              </a:pathLst>
            </a:custGeom>
            <a:solidFill>
              <a:srgbClr val="E2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89" name="Freeform 257">
              <a:extLst>
                <a:ext uri="{FF2B5EF4-FFF2-40B4-BE49-F238E27FC236}">
                  <a16:creationId xmlns:a16="http://schemas.microsoft.com/office/drawing/2014/main" id="{A82D7D81-219E-4DE6-AC64-BD6879A3BC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49" y="2553"/>
              <a:ext cx="65" cy="65"/>
            </a:xfrm>
            <a:custGeom>
              <a:avLst/>
              <a:gdLst>
                <a:gd name="T0" fmla="*/ 65 w 65"/>
                <a:gd name="T1" fmla="*/ 27 h 65"/>
                <a:gd name="T2" fmla="*/ 60 w 65"/>
                <a:gd name="T3" fmla="*/ 15 h 65"/>
                <a:gd name="T4" fmla="*/ 52 w 65"/>
                <a:gd name="T5" fmla="*/ 5 h 65"/>
                <a:gd name="T6" fmla="*/ 40 w 65"/>
                <a:gd name="T7" fmla="*/ 2 h 65"/>
                <a:gd name="T8" fmla="*/ 27 w 65"/>
                <a:gd name="T9" fmla="*/ 2 h 65"/>
                <a:gd name="T10" fmla="*/ 16 w 65"/>
                <a:gd name="T11" fmla="*/ 5 h 65"/>
                <a:gd name="T12" fmla="*/ 6 w 65"/>
                <a:gd name="T13" fmla="*/ 15 h 65"/>
                <a:gd name="T14" fmla="*/ 0 w 65"/>
                <a:gd name="T15" fmla="*/ 27 h 65"/>
                <a:gd name="T16" fmla="*/ 0 w 65"/>
                <a:gd name="T17" fmla="*/ 40 h 65"/>
                <a:gd name="T18" fmla="*/ 6 w 65"/>
                <a:gd name="T19" fmla="*/ 52 h 65"/>
                <a:gd name="T20" fmla="*/ 16 w 65"/>
                <a:gd name="T21" fmla="*/ 59 h 65"/>
                <a:gd name="T22" fmla="*/ 27 w 65"/>
                <a:gd name="T23" fmla="*/ 65 h 65"/>
                <a:gd name="T24" fmla="*/ 40 w 65"/>
                <a:gd name="T25" fmla="*/ 65 h 65"/>
                <a:gd name="T26" fmla="*/ 52 w 65"/>
                <a:gd name="T27" fmla="*/ 59 h 65"/>
                <a:gd name="T28" fmla="*/ 60 w 65"/>
                <a:gd name="T29" fmla="*/ 52 h 65"/>
                <a:gd name="T30" fmla="*/ 65 w 65"/>
                <a:gd name="T31" fmla="*/ 40 h 65"/>
                <a:gd name="T32" fmla="*/ 62 w 65"/>
                <a:gd name="T33" fmla="*/ 32 h 65"/>
                <a:gd name="T34" fmla="*/ 60 w 65"/>
                <a:gd name="T35" fmla="*/ 44 h 65"/>
                <a:gd name="T36" fmla="*/ 54 w 65"/>
                <a:gd name="T37" fmla="*/ 54 h 65"/>
                <a:gd name="T38" fmla="*/ 44 w 65"/>
                <a:gd name="T39" fmla="*/ 59 h 65"/>
                <a:gd name="T40" fmla="*/ 33 w 65"/>
                <a:gd name="T41" fmla="*/ 61 h 65"/>
                <a:gd name="T42" fmla="*/ 21 w 65"/>
                <a:gd name="T43" fmla="*/ 59 h 65"/>
                <a:gd name="T44" fmla="*/ 14 w 65"/>
                <a:gd name="T45" fmla="*/ 54 h 65"/>
                <a:gd name="T46" fmla="*/ 6 w 65"/>
                <a:gd name="T47" fmla="*/ 44 h 65"/>
                <a:gd name="T48" fmla="*/ 4 w 65"/>
                <a:gd name="T49" fmla="*/ 32 h 65"/>
                <a:gd name="T50" fmla="*/ 6 w 65"/>
                <a:gd name="T51" fmla="*/ 21 h 65"/>
                <a:gd name="T52" fmla="*/ 14 w 65"/>
                <a:gd name="T53" fmla="*/ 13 h 65"/>
                <a:gd name="T54" fmla="*/ 21 w 65"/>
                <a:gd name="T55" fmla="*/ 5 h 65"/>
                <a:gd name="T56" fmla="*/ 33 w 65"/>
                <a:gd name="T57" fmla="*/ 4 h 65"/>
                <a:gd name="T58" fmla="*/ 44 w 65"/>
                <a:gd name="T59" fmla="*/ 5 h 65"/>
                <a:gd name="T60" fmla="*/ 54 w 65"/>
                <a:gd name="T61" fmla="*/ 13 h 65"/>
                <a:gd name="T62" fmla="*/ 60 w 65"/>
                <a:gd name="T63" fmla="*/ 21 h 65"/>
                <a:gd name="T64" fmla="*/ 62 w 65"/>
                <a:gd name="T65" fmla="*/ 32 h 6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5"/>
                <a:gd name="T100" fmla="*/ 0 h 65"/>
                <a:gd name="T101" fmla="*/ 65 w 65"/>
                <a:gd name="T102" fmla="*/ 65 h 6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5" h="65">
                  <a:moveTo>
                    <a:pt x="65" y="32"/>
                  </a:moveTo>
                  <a:lnTo>
                    <a:pt x="65" y="27"/>
                  </a:lnTo>
                  <a:lnTo>
                    <a:pt x="64" y="21"/>
                  </a:lnTo>
                  <a:lnTo>
                    <a:pt x="60" y="15"/>
                  </a:lnTo>
                  <a:lnTo>
                    <a:pt x="56" y="9"/>
                  </a:lnTo>
                  <a:lnTo>
                    <a:pt x="52" y="5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3" y="0"/>
                  </a:lnTo>
                  <a:lnTo>
                    <a:pt x="27" y="2"/>
                  </a:lnTo>
                  <a:lnTo>
                    <a:pt x="21" y="4"/>
                  </a:lnTo>
                  <a:lnTo>
                    <a:pt x="16" y="5"/>
                  </a:lnTo>
                  <a:lnTo>
                    <a:pt x="10" y="9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2" y="46"/>
                  </a:lnTo>
                  <a:lnTo>
                    <a:pt x="6" y="52"/>
                  </a:lnTo>
                  <a:lnTo>
                    <a:pt x="10" y="55"/>
                  </a:lnTo>
                  <a:lnTo>
                    <a:pt x="16" y="59"/>
                  </a:lnTo>
                  <a:lnTo>
                    <a:pt x="21" y="63"/>
                  </a:lnTo>
                  <a:lnTo>
                    <a:pt x="27" y="65"/>
                  </a:lnTo>
                  <a:lnTo>
                    <a:pt x="33" y="65"/>
                  </a:lnTo>
                  <a:lnTo>
                    <a:pt x="40" y="65"/>
                  </a:lnTo>
                  <a:lnTo>
                    <a:pt x="46" y="63"/>
                  </a:lnTo>
                  <a:lnTo>
                    <a:pt x="52" y="59"/>
                  </a:lnTo>
                  <a:lnTo>
                    <a:pt x="56" y="55"/>
                  </a:lnTo>
                  <a:lnTo>
                    <a:pt x="60" y="52"/>
                  </a:lnTo>
                  <a:lnTo>
                    <a:pt x="64" y="46"/>
                  </a:lnTo>
                  <a:lnTo>
                    <a:pt x="65" y="40"/>
                  </a:lnTo>
                  <a:lnTo>
                    <a:pt x="65" y="32"/>
                  </a:lnTo>
                  <a:close/>
                  <a:moveTo>
                    <a:pt x="62" y="32"/>
                  </a:moveTo>
                  <a:lnTo>
                    <a:pt x="62" y="38"/>
                  </a:lnTo>
                  <a:lnTo>
                    <a:pt x="60" y="44"/>
                  </a:lnTo>
                  <a:lnTo>
                    <a:pt x="58" y="50"/>
                  </a:lnTo>
                  <a:lnTo>
                    <a:pt x="54" y="54"/>
                  </a:lnTo>
                  <a:lnTo>
                    <a:pt x="50" y="57"/>
                  </a:lnTo>
                  <a:lnTo>
                    <a:pt x="44" y="59"/>
                  </a:lnTo>
                  <a:lnTo>
                    <a:pt x="39" y="61"/>
                  </a:lnTo>
                  <a:lnTo>
                    <a:pt x="33" y="61"/>
                  </a:lnTo>
                  <a:lnTo>
                    <a:pt x="27" y="61"/>
                  </a:lnTo>
                  <a:lnTo>
                    <a:pt x="21" y="59"/>
                  </a:lnTo>
                  <a:lnTo>
                    <a:pt x="17" y="57"/>
                  </a:lnTo>
                  <a:lnTo>
                    <a:pt x="14" y="54"/>
                  </a:lnTo>
                  <a:lnTo>
                    <a:pt x="10" y="50"/>
                  </a:lnTo>
                  <a:lnTo>
                    <a:pt x="6" y="44"/>
                  </a:lnTo>
                  <a:lnTo>
                    <a:pt x="4" y="38"/>
                  </a:lnTo>
                  <a:lnTo>
                    <a:pt x="4" y="32"/>
                  </a:lnTo>
                  <a:lnTo>
                    <a:pt x="4" y="27"/>
                  </a:lnTo>
                  <a:lnTo>
                    <a:pt x="6" y="21"/>
                  </a:lnTo>
                  <a:lnTo>
                    <a:pt x="10" y="17"/>
                  </a:lnTo>
                  <a:lnTo>
                    <a:pt x="14" y="13"/>
                  </a:lnTo>
                  <a:lnTo>
                    <a:pt x="17" y="9"/>
                  </a:lnTo>
                  <a:lnTo>
                    <a:pt x="21" y="5"/>
                  </a:lnTo>
                  <a:lnTo>
                    <a:pt x="27" y="5"/>
                  </a:lnTo>
                  <a:lnTo>
                    <a:pt x="33" y="4"/>
                  </a:lnTo>
                  <a:lnTo>
                    <a:pt x="39" y="5"/>
                  </a:lnTo>
                  <a:lnTo>
                    <a:pt x="44" y="5"/>
                  </a:lnTo>
                  <a:lnTo>
                    <a:pt x="50" y="9"/>
                  </a:lnTo>
                  <a:lnTo>
                    <a:pt x="54" y="13"/>
                  </a:lnTo>
                  <a:lnTo>
                    <a:pt x="58" y="17"/>
                  </a:lnTo>
                  <a:lnTo>
                    <a:pt x="60" y="21"/>
                  </a:lnTo>
                  <a:lnTo>
                    <a:pt x="62" y="27"/>
                  </a:lnTo>
                  <a:lnTo>
                    <a:pt x="62" y="32"/>
                  </a:lnTo>
                  <a:close/>
                </a:path>
              </a:pathLst>
            </a:cu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90" name="Freeform 258">
              <a:extLst>
                <a:ext uri="{FF2B5EF4-FFF2-40B4-BE49-F238E27FC236}">
                  <a16:creationId xmlns:a16="http://schemas.microsoft.com/office/drawing/2014/main" id="{1A8E01ED-D856-2BDD-B682-86283BAD6F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51" y="2555"/>
              <a:ext cx="62" cy="61"/>
            </a:xfrm>
            <a:custGeom>
              <a:avLst/>
              <a:gdLst>
                <a:gd name="T0" fmla="*/ 62 w 62"/>
                <a:gd name="T1" fmla="*/ 25 h 61"/>
                <a:gd name="T2" fmla="*/ 58 w 62"/>
                <a:gd name="T3" fmla="*/ 13 h 61"/>
                <a:gd name="T4" fmla="*/ 48 w 62"/>
                <a:gd name="T5" fmla="*/ 5 h 61"/>
                <a:gd name="T6" fmla="*/ 37 w 62"/>
                <a:gd name="T7" fmla="*/ 2 h 61"/>
                <a:gd name="T8" fmla="*/ 25 w 62"/>
                <a:gd name="T9" fmla="*/ 2 h 61"/>
                <a:gd name="T10" fmla="*/ 14 w 62"/>
                <a:gd name="T11" fmla="*/ 5 h 61"/>
                <a:gd name="T12" fmla="*/ 6 w 62"/>
                <a:gd name="T13" fmla="*/ 13 h 61"/>
                <a:gd name="T14" fmla="*/ 0 w 62"/>
                <a:gd name="T15" fmla="*/ 25 h 61"/>
                <a:gd name="T16" fmla="*/ 0 w 62"/>
                <a:gd name="T17" fmla="*/ 38 h 61"/>
                <a:gd name="T18" fmla="*/ 6 w 62"/>
                <a:gd name="T19" fmla="*/ 48 h 61"/>
                <a:gd name="T20" fmla="*/ 14 w 62"/>
                <a:gd name="T21" fmla="*/ 57 h 61"/>
                <a:gd name="T22" fmla="*/ 25 w 62"/>
                <a:gd name="T23" fmla="*/ 61 h 61"/>
                <a:gd name="T24" fmla="*/ 37 w 62"/>
                <a:gd name="T25" fmla="*/ 61 h 61"/>
                <a:gd name="T26" fmla="*/ 48 w 62"/>
                <a:gd name="T27" fmla="*/ 57 h 61"/>
                <a:gd name="T28" fmla="*/ 58 w 62"/>
                <a:gd name="T29" fmla="*/ 48 h 61"/>
                <a:gd name="T30" fmla="*/ 62 w 62"/>
                <a:gd name="T31" fmla="*/ 38 h 61"/>
                <a:gd name="T32" fmla="*/ 58 w 62"/>
                <a:gd name="T33" fmla="*/ 30 h 61"/>
                <a:gd name="T34" fmla="*/ 56 w 62"/>
                <a:gd name="T35" fmla="*/ 42 h 61"/>
                <a:gd name="T36" fmla="*/ 50 w 62"/>
                <a:gd name="T37" fmla="*/ 50 h 61"/>
                <a:gd name="T38" fmla="*/ 42 w 62"/>
                <a:gd name="T39" fmla="*/ 55 h 61"/>
                <a:gd name="T40" fmla="*/ 31 w 62"/>
                <a:gd name="T41" fmla="*/ 57 h 61"/>
                <a:gd name="T42" fmla="*/ 21 w 62"/>
                <a:gd name="T43" fmla="*/ 55 h 61"/>
                <a:gd name="T44" fmla="*/ 12 w 62"/>
                <a:gd name="T45" fmla="*/ 50 h 61"/>
                <a:gd name="T46" fmla="*/ 6 w 62"/>
                <a:gd name="T47" fmla="*/ 42 h 61"/>
                <a:gd name="T48" fmla="*/ 4 w 62"/>
                <a:gd name="T49" fmla="*/ 30 h 61"/>
                <a:gd name="T50" fmla="*/ 6 w 62"/>
                <a:gd name="T51" fmla="*/ 21 h 61"/>
                <a:gd name="T52" fmla="*/ 12 w 62"/>
                <a:gd name="T53" fmla="*/ 11 h 61"/>
                <a:gd name="T54" fmla="*/ 21 w 62"/>
                <a:gd name="T55" fmla="*/ 5 h 61"/>
                <a:gd name="T56" fmla="*/ 31 w 62"/>
                <a:gd name="T57" fmla="*/ 3 h 61"/>
                <a:gd name="T58" fmla="*/ 42 w 62"/>
                <a:gd name="T59" fmla="*/ 5 h 61"/>
                <a:gd name="T60" fmla="*/ 50 w 62"/>
                <a:gd name="T61" fmla="*/ 11 h 61"/>
                <a:gd name="T62" fmla="*/ 56 w 62"/>
                <a:gd name="T63" fmla="*/ 21 h 61"/>
                <a:gd name="T64" fmla="*/ 58 w 62"/>
                <a:gd name="T65" fmla="*/ 30 h 6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2"/>
                <a:gd name="T100" fmla="*/ 0 h 61"/>
                <a:gd name="T101" fmla="*/ 62 w 62"/>
                <a:gd name="T102" fmla="*/ 61 h 6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2" h="61">
                  <a:moveTo>
                    <a:pt x="62" y="30"/>
                  </a:moveTo>
                  <a:lnTo>
                    <a:pt x="62" y="25"/>
                  </a:lnTo>
                  <a:lnTo>
                    <a:pt x="60" y="19"/>
                  </a:lnTo>
                  <a:lnTo>
                    <a:pt x="58" y="13"/>
                  </a:lnTo>
                  <a:lnTo>
                    <a:pt x="54" y="9"/>
                  </a:lnTo>
                  <a:lnTo>
                    <a:pt x="48" y="5"/>
                  </a:lnTo>
                  <a:lnTo>
                    <a:pt x="42" y="3"/>
                  </a:lnTo>
                  <a:lnTo>
                    <a:pt x="37" y="2"/>
                  </a:lnTo>
                  <a:lnTo>
                    <a:pt x="31" y="0"/>
                  </a:lnTo>
                  <a:lnTo>
                    <a:pt x="25" y="2"/>
                  </a:lnTo>
                  <a:lnTo>
                    <a:pt x="19" y="3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6" y="13"/>
                  </a:lnTo>
                  <a:lnTo>
                    <a:pt x="2" y="19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6" y="48"/>
                  </a:lnTo>
                  <a:lnTo>
                    <a:pt x="10" y="53"/>
                  </a:lnTo>
                  <a:lnTo>
                    <a:pt x="14" y="57"/>
                  </a:lnTo>
                  <a:lnTo>
                    <a:pt x="19" y="59"/>
                  </a:lnTo>
                  <a:lnTo>
                    <a:pt x="25" y="61"/>
                  </a:lnTo>
                  <a:lnTo>
                    <a:pt x="31" y="61"/>
                  </a:lnTo>
                  <a:lnTo>
                    <a:pt x="37" y="61"/>
                  </a:lnTo>
                  <a:lnTo>
                    <a:pt x="42" y="59"/>
                  </a:lnTo>
                  <a:lnTo>
                    <a:pt x="48" y="57"/>
                  </a:lnTo>
                  <a:lnTo>
                    <a:pt x="54" y="53"/>
                  </a:lnTo>
                  <a:lnTo>
                    <a:pt x="58" y="48"/>
                  </a:lnTo>
                  <a:lnTo>
                    <a:pt x="60" y="44"/>
                  </a:lnTo>
                  <a:lnTo>
                    <a:pt x="62" y="38"/>
                  </a:lnTo>
                  <a:lnTo>
                    <a:pt x="62" y="30"/>
                  </a:lnTo>
                  <a:close/>
                  <a:moveTo>
                    <a:pt x="58" y="30"/>
                  </a:moveTo>
                  <a:lnTo>
                    <a:pt x="58" y="36"/>
                  </a:lnTo>
                  <a:lnTo>
                    <a:pt x="56" y="42"/>
                  </a:lnTo>
                  <a:lnTo>
                    <a:pt x="54" y="46"/>
                  </a:lnTo>
                  <a:lnTo>
                    <a:pt x="50" y="50"/>
                  </a:lnTo>
                  <a:lnTo>
                    <a:pt x="46" y="53"/>
                  </a:lnTo>
                  <a:lnTo>
                    <a:pt x="42" y="55"/>
                  </a:lnTo>
                  <a:lnTo>
                    <a:pt x="37" y="57"/>
                  </a:lnTo>
                  <a:lnTo>
                    <a:pt x="31" y="57"/>
                  </a:lnTo>
                  <a:lnTo>
                    <a:pt x="25" y="57"/>
                  </a:lnTo>
                  <a:lnTo>
                    <a:pt x="21" y="55"/>
                  </a:lnTo>
                  <a:lnTo>
                    <a:pt x="15" y="53"/>
                  </a:lnTo>
                  <a:lnTo>
                    <a:pt x="12" y="50"/>
                  </a:lnTo>
                  <a:lnTo>
                    <a:pt x="10" y="46"/>
                  </a:lnTo>
                  <a:lnTo>
                    <a:pt x="6" y="42"/>
                  </a:lnTo>
                  <a:lnTo>
                    <a:pt x="4" y="36"/>
                  </a:lnTo>
                  <a:lnTo>
                    <a:pt x="4" y="30"/>
                  </a:lnTo>
                  <a:lnTo>
                    <a:pt x="4" y="25"/>
                  </a:lnTo>
                  <a:lnTo>
                    <a:pt x="6" y="21"/>
                  </a:lnTo>
                  <a:lnTo>
                    <a:pt x="10" y="15"/>
                  </a:lnTo>
                  <a:lnTo>
                    <a:pt x="12" y="11"/>
                  </a:lnTo>
                  <a:lnTo>
                    <a:pt x="15" y="9"/>
                  </a:lnTo>
                  <a:lnTo>
                    <a:pt x="21" y="5"/>
                  </a:lnTo>
                  <a:lnTo>
                    <a:pt x="25" y="5"/>
                  </a:lnTo>
                  <a:lnTo>
                    <a:pt x="31" y="3"/>
                  </a:lnTo>
                  <a:lnTo>
                    <a:pt x="37" y="5"/>
                  </a:lnTo>
                  <a:lnTo>
                    <a:pt x="42" y="5"/>
                  </a:lnTo>
                  <a:lnTo>
                    <a:pt x="46" y="9"/>
                  </a:lnTo>
                  <a:lnTo>
                    <a:pt x="50" y="11"/>
                  </a:lnTo>
                  <a:lnTo>
                    <a:pt x="54" y="15"/>
                  </a:lnTo>
                  <a:lnTo>
                    <a:pt x="56" y="21"/>
                  </a:lnTo>
                  <a:lnTo>
                    <a:pt x="58" y="25"/>
                  </a:lnTo>
                  <a:lnTo>
                    <a:pt x="58" y="30"/>
                  </a:lnTo>
                  <a:close/>
                </a:path>
              </a:pathLst>
            </a:cu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91" name="Freeform 259">
              <a:extLst>
                <a:ext uri="{FF2B5EF4-FFF2-40B4-BE49-F238E27FC236}">
                  <a16:creationId xmlns:a16="http://schemas.microsoft.com/office/drawing/2014/main" id="{3013AB8D-ACB9-A6B2-D1B7-A8249D7C4A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53" y="2557"/>
              <a:ext cx="58" cy="57"/>
            </a:xfrm>
            <a:custGeom>
              <a:avLst/>
              <a:gdLst>
                <a:gd name="T0" fmla="*/ 58 w 58"/>
                <a:gd name="T1" fmla="*/ 28 h 57"/>
                <a:gd name="T2" fmla="*/ 58 w 58"/>
                <a:gd name="T3" fmla="*/ 23 h 57"/>
                <a:gd name="T4" fmla="*/ 56 w 58"/>
                <a:gd name="T5" fmla="*/ 17 h 57"/>
                <a:gd name="T6" fmla="*/ 54 w 58"/>
                <a:gd name="T7" fmla="*/ 13 h 57"/>
                <a:gd name="T8" fmla="*/ 50 w 58"/>
                <a:gd name="T9" fmla="*/ 9 h 57"/>
                <a:gd name="T10" fmla="*/ 46 w 58"/>
                <a:gd name="T11" fmla="*/ 5 h 57"/>
                <a:gd name="T12" fmla="*/ 40 w 58"/>
                <a:gd name="T13" fmla="*/ 1 h 57"/>
                <a:gd name="T14" fmla="*/ 35 w 58"/>
                <a:gd name="T15" fmla="*/ 1 h 57"/>
                <a:gd name="T16" fmla="*/ 29 w 58"/>
                <a:gd name="T17" fmla="*/ 0 h 57"/>
                <a:gd name="T18" fmla="*/ 23 w 58"/>
                <a:gd name="T19" fmla="*/ 1 h 57"/>
                <a:gd name="T20" fmla="*/ 17 w 58"/>
                <a:gd name="T21" fmla="*/ 1 h 57"/>
                <a:gd name="T22" fmla="*/ 13 w 58"/>
                <a:gd name="T23" fmla="*/ 5 h 57"/>
                <a:gd name="T24" fmla="*/ 10 w 58"/>
                <a:gd name="T25" fmla="*/ 9 h 57"/>
                <a:gd name="T26" fmla="*/ 6 w 58"/>
                <a:gd name="T27" fmla="*/ 13 h 57"/>
                <a:gd name="T28" fmla="*/ 2 w 58"/>
                <a:gd name="T29" fmla="*/ 17 h 57"/>
                <a:gd name="T30" fmla="*/ 0 w 58"/>
                <a:gd name="T31" fmla="*/ 23 h 57"/>
                <a:gd name="T32" fmla="*/ 0 w 58"/>
                <a:gd name="T33" fmla="*/ 28 h 57"/>
                <a:gd name="T34" fmla="*/ 0 w 58"/>
                <a:gd name="T35" fmla="*/ 34 h 57"/>
                <a:gd name="T36" fmla="*/ 2 w 58"/>
                <a:gd name="T37" fmla="*/ 40 h 57"/>
                <a:gd name="T38" fmla="*/ 6 w 58"/>
                <a:gd name="T39" fmla="*/ 46 h 57"/>
                <a:gd name="T40" fmla="*/ 10 w 58"/>
                <a:gd name="T41" fmla="*/ 50 h 57"/>
                <a:gd name="T42" fmla="*/ 13 w 58"/>
                <a:gd name="T43" fmla="*/ 53 h 57"/>
                <a:gd name="T44" fmla="*/ 17 w 58"/>
                <a:gd name="T45" fmla="*/ 55 h 57"/>
                <a:gd name="T46" fmla="*/ 23 w 58"/>
                <a:gd name="T47" fmla="*/ 57 h 57"/>
                <a:gd name="T48" fmla="*/ 29 w 58"/>
                <a:gd name="T49" fmla="*/ 57 h 57"/>
                <a:gd name="T50" fmla="*/ 35 w 58"/>
                <a:gd name="T51" fmla="*/ 57 h 57"/>
                <a:gd name="T52" fmla="*/ 40 w 58"/>
                <a:gd name="T53" fmla="*/ 55 h 57"/>
                <a:gd name="T54" fmla="*/ 46 w 58"/>
                <a:gd name="T55" fmla="*/ 53 h 57"/>
                <a:gd name="T56" fmla="*/ 50 w 58"/>
                <a:gd name="T57" fmla="*/ 50 h 57"/>
                <a:gd name="T58" fmla="*/ 54 w 58"/>
                <a:gd name="T59" fmla="*/ 46 h 57"/>
                <a:gd name="T60" fmla="*/ 56 w 58"/>
                <a:gd name="T61" fmla="*/ 40 h 57"/>
                <a:gd name="T62" fmla="*/ 58 w 58"/>
                <a:gd name="T63" fmla="*/ 34 h 57"/>
                <a:gd name="T64" fmla="*/ 58 w 58"/>
                <a:gd name="T65" fmla="*/ 28 h 57"/>
                <a:gd name="T66" fmla="*/ 54 w 58"/>
                <a:gd name="T67" fmla="*/ 28 h 57"/>
                <a:gd name="T68" fmla="*/ 52 w 58"/>
                <a:gd name="T69" fmla="*/ 38 h 57"/>
                <a:gd name="T70" fmla="*/ 46 w 58"/>
                <a:gd name="T71" fmla="*/ 48 h 57"/>
                <a:gd name="T72" fmla="*/ 38 w 58"/>
                <a:gd name="T73" fmla="*/ 51 h 57"/>
                <a:gd name="T74" fmla="*/ 29 w 58"/>
                <a:gd name="T75" fmla="*/ 53 h 57"/>
                <a:gd name="T76" fmla="*/ 19 w 58"/>
                <a:gd name="T77" fmla="*/ 51 h 57"/>
                <a:gd name="T78" fmla="*/ 12 w 58"/>
                <a:gd name="T79" fmla="*/ 48 h 57"/>
                <a:gd name="T80" fmla="*/ 6 w 58"/>
                <a:gd name="T81" fmla="*/ 38 h 57"/>
                <a:gd name="T82" fmla="*/ 4 w 58"/>
                <a:gd name="T83" fmla="*/ 28 h 57"/>
                <a:gd name="T84" fmla="*/ 6 w 58"/>
                <a:gd name="T85" fmla="*/ 19 h 57"/>
                <a:gd name="T86" fmla="*/ 12 w 58"/>
                <a:gd name="T87" fmla="*/ 11 h 57"/>
                <a:gd name="T88" fmla="*/ 19 w 58"/>
                <a:gd name="T89" fmla="*/ 5 h 57"/>
                <a:gd name="T90" fmla="*/ 29 w 58"/>
                <a:gd name="T91" fmla="*/ 3 h 57"/>
                <a:gd name="T92" fmla="*/ 38 w 58"/>
                <a:gd name="T93" fmla="*/ 5 h 57"/>
                <a:gd name="T94" fmla="*/ 46 w 58"/>
                <a:gd name="T95" fmla="*/ 11 h 57"/>
                <a:gd name="T96" fmla="*/ 52 w 58"/>
                <a:gd name="T97" fmla="*/ 19 h 57"/>
                <a:gd name="T98" fmla="*/ 54 w 58"/>
                <a:gd name="T99" fmla="*/ 28 h 5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8"/>
                <a:gd name="T151" fmla="*/ 0 h 57"/>
                <a:gd name="T152" fmla="*/ 58 w 58"/>
                <a:gd name="T153" fmla="*/ 57 h 5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8" h="57">
                  <a:moveTo>
                    <a:pt x="58" y="28"/>
                  </a:moveTo>
                  <a:lnTo>
                    <a:pt x="58" y="23"/>
                  </a:lnTo>
                  <a:lnTo>
                    <a:pt x="56" y="17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1"/>
                  </a:lnTo>
                  <a:lnTo>
                    <a:pt x="35" y="1"/>
                  </a:lnTo>
                  <a:lnTo>
                    <a:pt x="29" y="0"/>
                  </a:lnTo>
                  <a:lnTo>
                    <a:pt x="23" y="1"/>
                  </a:lnTo>
                  <a:lnTo>
                    <a:pt x="17" y="1"/>
                  </a:lnTo>
                  <a:lnTo>
                    <a:pt x="13" y="5"/>
                  </a:lnTo>
                  <a:lnTo>
                    <a:pt x="10" y="9"/>
                  </a:lnTo>
                  <a:lnTo>
                    <a:pt x="6" y="13"/>
                  </a:lnTo>
                  <a:lnTo>
                    <a:pt x="2" y="17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3" y="53"/>
                  </a:lnTo>
                  <a:lnTo>
                    <a:pt x="17" y="55"/>
                  </a:lnTo>
                  <a:lnTo>
                    <a:pt x="23" y="57"/>
                  </a:lnTo>
                  <a:lnTo>
                    <a:pt x="29" y="57"/>
                  </a:lnTo>
                  <a:lnTo>
                    <a:pt x="35" y="57"/>
                  </a:lnTo>
                  <a:lnTo>
                    <a:pt x="40" y="55"/>
                  </a:lnTo>
                  <a:lnTo>
                    <a:pt x="46" y="53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0"/>
                  </a:lnTo>
                  <a:lnTo>
                    <a:pt x="58" y="34"/>
                  </a:lnTo>
                  <a:lnTo>
                    <a:pt x="58" y="28"/>
                  </a:lnTo>
                  <a:close/>
                  <a:moveTo>
                    <a:pt x="54" y="28"/>
                  </a:moveTo>
                  <a:lnTo>
                    <a:pt x="52" y="38"/>
                  </a:lnTo>
                  <a:lnTo>
                    <a:pt x="46" y="48"/>
                  </a:lnTo>
                  <a:lnTo>
                    <a:pt x="38" y="51"/>
                  </a:lnTo>
                  <a:lnTo>
                    <a:pt x="29" y="53"/>
                  </a:lnTo>
                  <a:lnTo>
                    <a:pt x="19" y="51"/>
                  </a:lnTo>
                  <a:lnTo>
                    <a:pt x="12" y="48"/>
                  </a:lnTo>
                  <a:lnTo>
                    <a:pt x="6" y="38"/>
                  </a:lnTo>
                  <a:lnTo>
                    <a:pt x="4" y="28"/>
                  </a:lnTo>
                  <a:lnTo>
                    <a:pt x="6" y="19"/>
                  </a:lnTo>
                  <a:lnTo>
                    <a:pt x="12" y="11"/>
                  </a:lnTo>
                  <a:lnTo>
                    <a:pt x="19" y="5"/>
                  </a:lnTo>
                  <a:lnTo>
                    <a:pt x="29" y="3"/>
                  </a:lnTo>
                  <a:lnTo>
                    <a:pt x="38" y="5"/>
                  </a:lnTo>
                  <a:lnTo>
                    <a:pt x="46" y="11"/>
                  </a:lnTo>
                  <a:lnTo>
                    <a:pt x="52" y="19"/>
                  </a:lnTo>
                  <a:lnTo>
                    <a:pt x="54" y="28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92" name="Freeform 260">
              <a:extLst>
                <a:ext uri="{FF2B5EF4-FFF2-40B4-BE49-F238E27FC236}">
                  <a16:creationId xmlns:a16="http://schemas.microsoft.com/office/drawing/2014/main" id="{DE86C90C-3FF0-2199-91F4-B763C6E3A1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55" y="2558"/>
              <a:ext cx="54" cy="54"/>
            </a:xfrm>
            <a:custGeom>
              <a:avLst/>
              <a:gdLst>
                <a:gd name="T0" fmla="*/ 54 w 54"/>
                <a:gd name="T1" fmla="*/ 27 h 54"/>
                <a:gd name="T2" fmla="*/ 54 w 54"/>
                <a:gd name="T3" fmla="*/ 22 h 54"/>
                <a:gd name="T4" fmla="*/ 52 w 54"/>
                <a:gd name="T5" fmla="*/ 18 h 54"/>
                <a:gd name="T6" fmla="*/ 50 w 54"/>
                <a:gd name="T7" fmla="*/ 12 h 54"/>
                <a:gd name="T8" fmla="*/ 46 w 54"/>
                <a:gd name="T9" fmla="*/ 8 h 54"/>
                <a:gd name="T10" fmla="*/ 42 w 54"/>
                <a:gd name="T11" fmla="*/ 6 h 54"/>
                <a:gd name="T12" fmla="*/ 38 w 54"/>
                <a:gd name="T13" fmla="*/ 2 h 54"/>
                <a:gd name="T14" fmla="*/ 33 w 54"/>
                <a:gd name="T15" fmla="*/ 2 h 54"/>
                <a:gd name="T16" fmla="*/ 27 w 54"/>
                <a:gd name="T17" fmla="*/ 0 h 54"/>
                <a:gd name="T18" fmla="*/ 21 w 54"/>
                <a:gd name="T19" fmla="*/ 2 h 54"/>
                <a:gd name="T20" fmla="*/ 17 w 54"/>
                <a:gd name="T21" fmla="*/ 2 h 54"/>
                <a:gd name="T22" fmla="*/ 11 w 54"/>
                <a:gd name="T23" fmla="*/ 6 h 54"/>
                <a:gd name="T24" fmla="*/ 8 w 54"/>
                <a:gd name="T25" fmla="*/ 8 h 54"/>
                <a:gd name="T26" fmla="*/ 6 w 54"/>
                <a:gd name="T27" fmla="*/ 12 h 54"/>
                <a:gd name="T28" fmla="*/ 2 w 54"/>
                <a:gd name="T29" fmla="*/ 18 h 54"/>
                <a:gd name="T30" fmla="*/ 0 w 54"/>
                <a:gd name="T31" fmla="*/ 22 h 54"/>
                <a:gd name="T32" fmla="*/ 0 w 54"/>
                <a:gd name="T33" fmla="*/ 27 h 54"/>
                <a:gd name="T34" fmla="*/ 0 w 54"/>
                <a:gd name="T35" fmla="*/ 33 h 54"/>
                <a:gd name="T36" fmla="*/ 2 w 54"/>
                <a:gd name="T37" fmla="*/ 39 h 54"/>
                <a:gd name="T38" fmla="*/ 6 w 54"/>
                <a:gd name="T39" fmla="*/ 43 h 54"/>
                <a:gd name="T40" fmla="*/ 8 w 54"/>
                <a:gd name="T41" fmla="*/ 47 h 54"/>
                <a:gd name="T42" fmla="*/ 11 w 54"/>
                <a:gd name="T43" fmla="*/ 50 h 54"/>
                <a:gd name="T44" fmla="*/ 17 w 54"/>
                <a:gd name="T45" fmla="*/ 52 h 54"/>
                <a:gd name="T46" fmla="*/ 21 w 54"/>
                <a:gd name="T47" fmla="*/ 54 h 54"/>
                <a:gd name="T48" fmla="*/ 27 w 54"/>
                <a:gd name="T49" fmla="*/ 54 h 54"/>
                <a:gd name="T50" fmla="*/ 33 w 54"/>
                <a:gd name="T51" fmla="*/ 54 h 54"/>
                <a:gd name="T52" fmla="*/ 38 w 54"/>
                <a:gd name="T53" fmla="*/ 52 h 54"/>
                <a:gd name="T54" fmla="*/ 42 w 54"/>
                <a:gd name="T55" fmla="*/ 50 h 54"/>
                <a:gd name="T56" fmla="*/ 46 w 54"/>
                <a:gd name="T57" fmla="*/ 47 h 54"/>
                <a:gd name="T58" fmla="*/ 50 w 54"/>
                <a:gd name="T59" fmla="*/ 43 h 54"/>
                <a:gd name="T60" fmla="*/ 52 w 54"/>
                <a:gd name="T61" fmla="*/ 39 h 54"/>
                <a:gd name="T62" fmla="*/ 54 w 54"/>
                <a:gd name="T63" fmla="*/ 33 h 54"/>
                <a:gd name="T64" fmla="*/ 54 w 54"/>
                <a:gd name="T65" fmla="*/ 27 h 54"/>
                <a:gd name="T66" fmla="*/ 50 w 54"/>
                <a:gd name="T67" fmla="*/ 27 h 54"/>
                <a:gd name="T68" fmla="*/ 48 w 54"/>
                <a:gd name="T69" fmla="*/ 37 h 54"/>
                <a:gd name="T70" fmla="*/ 44 w 54"/>
                <a:gd name="T71" fmla="*/ 45 h 54"/>
                <a:gd name="T72" fmla="*/ 36 w 54"/>
                <a:gd name="T73" fmla="*/ 49 h 54"/>
                <a:gd name="T74" fmla="*/ 27 w 54"/>
                <a:gd name="T75" fmla="*/ 50 h 54"/>
                <a:gd name="T76" fmla="*/ 17 w 54"/>
                <a:gd name="T77" fmla="*/ 49 h 54"/>
                <a:gd name="T78" fmla="*/ 11 w 54"/>
                <a:gd name="T79" fmla="*/ 45 h 54"/>
                <a:gd name="T80" fmla="*/ 6 w 54"/>
                <a:gd name="T81" fmla="*/ 37 h 54"/>
                <a:gd name="T82" fmla="*/ 4 w 54"/>
                <a:gd name="T83" fmla="*/ 27 h 54"/>
                <a:gd name="T84" fmla="*/ 6 w 54"/>
                <a:gd name="T85" fmla="*/ 20 h 54"/>
                <a:gd name="T86" fmla="*/ 11 w 54"/>
                <a:gd name="T87" fmla="*/ 12 h 54"/>
                <a:gd name="T88" fmla="*/ 17 w 54"/>
                <a:gd name="T89" fmla="*/ 6 h 54"/>
                <a:gd name="T90" fmla="*/ 27 w 54"/>
                <a:gd name="T91" fmla="*/ 4 h 54"/>
                <a:gd name="T92" fmla="*/ 36 w 54"/>
                <a:gd name="T93" fmla="*/ 6 h 54"/>
                <a:gd name="T94" fmla="*/ 44 w 54"/>
                <a:gd name="T95" fmla="*/ 12 h 54"/>
                <a:gd name="T96" fmla="*/ 48 w 54"/>
                <a:gd name="T97" fmla="*/ 20 h 54"/>
                <a:gd name="T98" fmla="*/ 50 w 54"/>
                <a:gd name="T99" fmla="*/ 27 h 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4"/>
                <a:gd name="T151" fmla="*/ 0 h 54"/>
                <a:gd name="T152" fmla="*/ 54 w 54"/>
                <a:gd name="T153" fmla="*/ 54 h 5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4" h="54">
                  <a:moveTo>
                    <a:pt x="54" y="27"/>
                  </a:moveTo>
                  <a:lnTo>
                    <a:pt x="54" y="22"/>
                  </a:lnTo>
                  <a:lnTo>
                    <a:pt x="52" y="18"/>
                  </a:lnTo>
                  <a:lnTo>
                    <a:pt x="50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2"/>
                  </a:lnTo>
                  <a:lnTo>
                    <a:pt x="33" y="2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2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2" y="39"/>
                  </a:lnTo>
                  <a:lnTo>
                    <a:pt x="6" y="43"/>
                  </a:lnTo>
                  <a:lnTo>
                    <a:pt x="8" y="47"/>
                  </a:lnTo>
                  <a:lnTo>
                    <a:pt x="11" y="50"/>
                  </a:lnTo>
                  <a:lnTo>
                    <a:pt x="17" y="52"/>
                  </a:lnTo>
                  <a:lnTo>
                    <a:pt x="21" y="54"/>
                  </a:lnTo>
                  <a:lnTo>
                    <a:pt x="27" y="54"/>
                  </a:lnTo>
                  <a:lnTo>
                    <a:pt x="33" y="54"/>
                  </a:lnTo>
                  <a:lnTo>
                    <a:pt x="38" y="52"/>
                  </a:lnTo>
                  <a:lnTo>
                    <a:pt x="42" y="50"/>
                  </a:lnTo>
                  <a:lnTo>
                    <a:pt x="46" y="47"/>
                  </a:lnTo>
                  <a:lnTo>
                    <a:pt x="50" y="43"/>
                  </a:lnTo>
                  <a:lnTo>
                    <a:pt x="52" y="39"/>
                  </a:lnTo>
                  <a:lnTo>
                    <a:pt x="54" y="33"/>
                  </a:lnTo>
                  <a:lnTo>
                    <a:pt x="54" y="27"/>
                  </a:lnTo>
                  <a:close/>
                  <a:moveTo>
                    <a:pt x="50" y="27"/>
                  </a:moveTo>
                  <a:lnTo>
                    <a:pt x="48" y="37"/>
                  </a:lnTo>
                  <a:lnTo>
                    <a:pt x="44" y="45"/>
                  </a:lnTo>
                  <a:lnTo>
                    <a:pt x="36" y="49"/>
                  </a:lnTo>
                  <a:lnTo>
                    <a:pt x="27" y="50"/>
                  </a:lnTo>
                  <a:lnTo>
                    <a:pt x="17" y="49"/>
                  </a:lnTo>
                  <a:lnTo>
                    <a:pt x="11" y="45"/>
                  </a:lnTo>
                  <a:lnTo>
                    <a:pt x="6" y="37"/>
                  </a:lnTo>
                  <a:lnTo>
                    <a:pt x="4" y="27"/>
                  </a:lnTo>
                  <a:lnTo>
                    <a:pt x="6" y="20"/>
                  </a:lnTo>
                  <a:lnTo>
                    <a:pt x="11" y="12"/>
                  </a:lnTo>
                  <a:lnTo>
                    <a:pt x="17" y="6"/>
                  </a:lnTo>
                  <a:lnTo>
                    <a:pt x="27" y="4"/>
                  </a:lnTo>
                  <a:lnTo>
                    <a:pt x="36" y="6"/>
                  </a:lnTo>
                  <a:lnTo>
                    <a:pt x="44" y="12"/>
                  </a:lnTo>
                  <a:lnTo>
                    <a:pt x="48" y="20"/>
                  </a:lnTo>
                  <a:lnTo>
                    <a:pt x="50" y="27"/>
                  </a:lnTo>
                  <a:close/>
                </a:path>
              </a:pathLst>
            </a:custGeom>
            <a:solidFill>
              <a:srgbClr val="E9E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93" name="Freeform 261">
              <a:extLst>
                <a:ext uri="{FF2B5EF4-FFF2-40B4-BE49-F238E27FC236}">
                  <a16:creationId xmlns:a16="http://schemas.microsoft.com/office/drawing/2014/main" id="{966A6204-03D6-D0F5-B458-F048B577E7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57" y="2560"/>
              <a:ext cx="50" cy="50"/>
            </a:xfrm>
            <a:custGeom>
              <a:avLst/>
              <a:gdLst>
                <a:gd name="T0" fmla="*/ 50 w 50"/>
                <a:gd name="T1" fmla="*/ 25 h 50"/>
                <a:gd name="T2" fmla="*/ 48 w 50"/>
                <a:gd name="T3" fmla="*/ 16 h 50"/>
                <a:gd name="T4" fmla="*/ 42 w 50"/>
                <a:gd name="T5" fmla="*/ 8 h 50"/>
                <a:gd name="T6" fmla="*/ 34 w 50"/>
                <a:gd name="T7" fmla="*/ 2 h 50"/>
                <a:gd name="T8" fmla="*/ 25 w 50"/>
                <a:gd name="T9" fmla="*/ 0 h 50"/>
                <a:gd name="T10" fmla="*/ 15 w 50"/>
                <a:gd name="T11" fmla="*/ 2 h 50"/>
                <a:gd name="T12" fmla="*/ 8 w 50"/>
                <a:gd name="T13" fmla="*/ 8 h 50"/>
                <a:gd name="T14" fmla="*/ 2 w 50"/>
                <a:gd name="T15" fmla="*/ 16 h 50"/>
                <a:gd name="T16" fmla="*/ 0 w 50"/>
                <a:gd name="T17" fmla="*/ 25 h 50"/>
                <a:gd name="T18" fmla="*/ 2 w 50"/>
                <a:gd name="T19" fmla="*/ 35 h 50"/>
                <a:gd name="T20" fmla="*/ 8 w 50"/>
                <a:gd name="T21" fmla="*/ 45 h 50"/>
                <a:gd name="T22" fmla="*/ 15 w 50"/>
                <a:gd name="T23" fmla="*/ 48 h 50"/>
                <a:gd name="T24" fmla="*/ 25 w 50"/>
                <a:gd name="T25" fmla="*/ 50 h 50"/>
                <a:gd name="T26" fmla="*/ 34 w 50"/>
                <a:gd name="T27" fmla="*/ 48 h 50"/>
                <a:gd name="T28" fmla="*/ 42 w 50"/>
                <a:gd name="T29" fmla="*/ 45 h 50"/>
                <a:gd name="T30" fmla="*/ 48 w 50"/>
                <a:gd name="T31" fmla="*/ 35 h 50"/>
                <a:gd name="T32" fmla="*/ 50 w 50"/>
                <a:gd name="T33" fmla="*/ 25 h 50"/>
                <a:gd name="T34" fmla="*/ 46 w 50"/>
                <a:gd name="T35" fmla="*/ 25 h 50"/>
                <a:gd name="T36" fmla="*/ 44 w 50"/>
                <a:gd name="T37" fmla="*/ 35 h 50"/>
                <a:gd name="T38" fmla="*/ 40 w 50"/>
                <a:gd name="T39" fmla="*/ 41 h 50"/>
                <a:gd name="T40" fmla="*/ 32 w 50"/>
                <a:gd name="T41" fmla="*/ 45 h 50"/>
                <a:gd name="T42" fmla="*/ 25 w 50"/>
                <a:gd name="T43" fmla="*/ 47 h 50"/>
                <a:gd name="T44" fmla="*/ 17 w 50"/>
                <a:gd name="T45" fmla="*/ 45 h 50"/>
                <a:gd name="T46" fmla="*/ 9 w 50"/>
                <a:gd name="T47" fmla="*/ 41 h 50"/>
                <a:gd name="T48" fmla="*/ 6 w 50"/>
                <a:gd name="T49" fmla="*/ 35 h 50"/>
                <a:gd name="T50" fmla="*/ 4 w 50"/>
                <a:gd name="T51" fmla="*/ 25 h 50"/>
                <a:gd name="T52" fmla="*/ 6 w 50"/>
                <a:gd name="T53" fmla="*/ 18 h 50"/>
                <a:gd name="T54" fmla="*/ 9 w 50"/>
                <a:gd name="T55" fmla="*/ 12 h 50"/>
                <a:gd name="T56" fmla="*/ 17 w 50"/>
                <a:gd name="T57" fmla="*/ 6 h 50"/>
                <a:gd name="T58" fmla="*/ 25 w 50"/>
                <a:gd name="T59" fmla="*/ 4 h 50"/>
                <a:gd name="T60" fmla="*/ 32 w 50"/>
                <a:gd name="T61" fmla="*/ 6 h 50"/>
                <a:gd name="T62" fmla="*/ 40 w 50"/>
                <a:gd name="T63" fmla="*/ 12 h 50"/>
                <a:gd name="T64" fmla="*/ 44 w 50"/>
                <a:gd name="T65" fmla="*/ 18 h 50"/>
                <a:gd name="T66" fmla="*/ 46 w 50"/>
                <a:gd name="T67" fmla="*/ 25 h 5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0"/>
                <a:gd name="T103" fmla="*/ 0 h 50"/>
                <a:gd name="T104" fmla="*/ 50 w 50"/>
                <a:gd name="T105" fmla="*/ 50 h 5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0" h="50">
                  <a:moveTo>
                    <a:pt x="50" y="25"/>
                  </a:moveTo>
                  <a:lnTo>
                    <a:pt x="48" y="16"/>
                  </a:lnTo>
                  <a:lnTo>
                    <a:pt x="42" y="8"/>
                  </a:lnTo>
                  <a:lnTo>
                    <a:pt x="34" y="2"/>
                  </a:lnTo>
                  <a:lnTo>
                    <a:pt x="25" y="0"/>
                  </a:lnTo>
                  <a:lnTo>
                    <a:pt x="15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5"/>
                  </a:lnTo>
                  <a:lnTo>
                    <a:pt x="2" y="35"/>
                  </a:lnTo>
                  <a:lnTo>
                    <a:pt x="8" y="45"/>
                  </a:lnTo>
                  <a:lnTo>
                    <a:pt x="15" y="48"/>
                  </a:lnTo>
                  <a:lnTo>
                    <a:pt x="25" y="50"/>
                  </a:lnTo>
                  <a:lnTo>
                    <a:pt x="34" y="48"/>
                  </a:lnTo>
                  <a:lnTo>
                    <a:pt x="42" y="45"/>
                  </a:lnTo>
                  <a:lnTo>
                    <a:pt x="48" y="35"/>
                  </a:lnTo>
                  <a:lnTo>
                    <a:pt x="50" y="25"/>
                  </a:lnTo>
                  <a:close/>
                  <a:moveTo>
                    <a:pt x="46" y="25"/>
                  </a:moveTo>
                  <a:lnTo>
                    <a:pt x="44" y="35"/>
                  </a:lnTo>
                  <a:lnTo>
                    <a:pt x="40" y="41"/>
                  </a:lnTo>
                  <a:lnTo>
                    <a:pt x="32" y="45"/>
                  </a:lnTo>
                  <a:lnTo>
                    <a:pt x="25" y="47"/>
                  </a:lnTo>
                  <a:lnTo>
                    <a:pt x="17" y="45"/>
                  </a:lnTo>
                  <a:lnTo>
                    <a:pt x="9" y="41"/>
                  </a:lnTo>
                  <a:lnTo>
                    <a:pt x="6" y="35"/>
                  </a:lnTo>
                  <a:lnTo>
                    <a:pt x="4" y="25"/>
                  </a:lnTo>
                  <a:lnTo>
                    <a:pt x="6" y="18"/>
                  </a:lnTo>
                  <a:lnTo>
                    <a:pt x="9" y="12"/>
                  </a:lnTo>
                  <a:lnTo>
                    <a:pt x="17" y="6"/>
                  </a:lnTo>
                  <a:lnTo>
                    <a:pt x="25" y="4"/>
                  </a:lnTo>
                  <a:lnTo>
                    <a:pt x="32" y="6"/>
                  </a:lnTo>
                  <a:lnTo>
                    <a:pt x="40" y="12"/>
                  </a:lnTo>
                  <a:lnTo>
                    <a:pt x="44" y="18"/>
                  </a:lnTo>
                  <a:lnTo>
                    <a:pt x="46" y="25"/>
                  </a:lnTo>
                  <a:close/>
                </a:path>
              </a:pathLst>
            </a:custGeom>
            <a:solidFill>
              <a:srgbClr val="EBE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94" name="Freeform 262">
              <a:extLst>
                <a:ext uri="{FF2B5EF4-FFF2-40B4-BE49-F238E27FC236}">
                  <a16:creationId xmlns:a16="http://schemas.microsoft.com/office/drawing/2014/main" id="{C622A313-4BC4-7DD2-19E5-A61713DE53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59" y="2562"/>
              <a:ext cx="46" cy="46"/>
            </a:xfrm>
            <a:custGeom>
              <a:avLst/>
              <a:gdLst>
                <a:gd name="T0" fmla="*/ 46 w 46"/>
                <a:gd name="T1" fmla="*/ 23 h 46"/>
                <a:gd name="T2" fmla="*/ 44 w 46"/>
                <a:gd name="T3" fmla="*/ 16 h 46"/>
                <a:gd name="T4" fmla="*/ 40 w 46"/>
                <a:gd name="T5" fmla="*/ 8 h 46"/>
                <a:gd name="T6" fmla="*/ 32 w 46"/>
                <a:gd name="T7" fmla="*/ 2 h 46"/>
                <a:gd name="T8" fmla="*/ 23 w 46"/>
                <a:gd name="T9" fmla="*/ 0 h 46"/>
                <a:gd name="T10" fmla="*/ 13 w 46"/>
                <a:gd name="T11" fmla="*/ 2 h 46"/>
                <a:gd name="T12" fmla="*/ 7 w 46"/>
                <a:gd name="T13" fmla="*/ 8 h 46"/>
                <a:gd name="T14" fmla="*/ 2 w 46"/>
                <a:gd name="T15" fmla="*/ 16 h 46"/>
                <a:gd name="T16" fmla="*/ 0 w 46"/>
                <a:gd name="T17" fmla="*/ 23 h 46"/>
                <a:gd name="T18" fmla="*/ 2 w 46"/>
                <a:gd name="T19" fmla="*/ 33 h 46"/>
                <a:gd name="T20" fmla="*/ 7 w 46"/>
                <a:gd name="T21" fmla="*/ 41 h 46"/>
                <a:gd name="T22" fmla="*/ 13 w 46"/>
                <a:gd name="T23" fmla="*/ 45 h 46"/>
                <a:gd name="T24" fmla="*/ 23 w 46"/>
                <a:gd name="T25" fmla="*/ 46 h 46"/>
                <a:gd name="T26" fmla="*/ 32 w 46"/>
                <a:gd name="T27" fmla="*/ 45 h 46"/>
                <a:gd name="T28" fmla="*/ 40 w 46"/>
                <a:gd name="T29" fmla="*/ 41 h 46"/>
                <a:gd name="T30" fmla="*/ 44 w 46"/>
                <a:gd name="T31" fmla="*/ 33 h 46"/>
                <a:gd name="T32" fmla="*/ 46 w 46"/>
                <a:gd name="T33" fmla="*/ 23 h 46"/>
                <a:gd name="T34" fmla="*/ 42 w 46"/>
                <a:gd name="T35" fmla="*/ 23 h 46"/>
                <a:gd name="T36" fmla="*/ 40 w 46"/>
                <a:gd name="T37" fmla="*/ 31 h 46"/>
                <a:gd name="T38" fmla="*/ 36 w 46"/>
                <a:gd name="T39" fmla="*/ 37 h 46"/>
                <a:gd name="T40" fmla="*/ 30 w 46"/>
                <a:gd name="T41" fmla="*/ 43 h 46"/>
                <a:gd name="T42" fmla="*/ 23 w 46"/>
                <a:gd name="T43" fmla="*/ 43 h 46"/>
                <a:gd name="T44" fmla="*/ 15 w 46"/>
                <a:gd name="T45" fmla="*/ 43 h 46"/>
                <a:gd name="T46" fmla="*/ 9 w 46"/>
                <a:gd name="T47" fmla="*/ 37 h 46"/>
                <a:gd name="T48" fmla="*/ 6 w 46"/>
                <a:gd name="T49" fmla="*/ 31 h 46"/>
                <a:gd name="T50" fmla="*/ 4 w 46"/>
                <a:gd name="T51" fmla="*/ 23 h 46"/>
                <a:gd name="T52" fmla="*/ 6 w 46"/>
                <a:gd name="T53" fmla="*/ 16 h 46"/>
                <a:gd name="T54" fmla="*/ 9 w 46"/>
                <a:gd name="T55" fmla="*/ 10 h 46"/>
                <a:gd name="T56" fmla="*/ 15 w 46"/>
                <a:gd name="T57" fmla="*/ 6 h 46"/>
                <a:gd name="T58" fmla="*/ 23 w 46"/>
                <a:gd name="T59" fmla="*/ 4 h 46"/>
                <a:gd name="T60" fmla="*/ 30 w 46"/>
                <a:gd name="T61" fmla="*/ 6 h 46"/>
                <a:gd name="T62" fmla="*/ 36 w 46"/>
                <a:gd name="T63" fmla="*/ 10 h 46"/>
                <a:gd name="T64" fmla="*/ 40 w 46"/>
                <a:gd name="T65" fmla="*/ 16 h 46"/>
                <a:gd name="T66" fmla="*/ 42 w 46"/>
                <a:gd name="T67" fmla="*/ 23 h 4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6"/>
                <a:gd name="T103" fmla="*/ 0 h 46"/>
                <a:gd name="T104" fmla="*/ 46 w 46"/>
                <a:gd name="T105" fmla="*/ 46 h 4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6" h="46">
                  <a:moveTo>
                    <a:pt x="46" y="23"/>
                  </a:moveTo>
                  <a:lnTo>
                    <a:pt x="44" y="16"/>
                  </a:lnTo>
                  <a:lnTo>
                    <a:pt x="40" y="8"/>
                  </a:lnTo>
                  <a:lnTo>
                    <a:pt x="32" y="2"/>
                  </a:lnTo>
                  <a:lnTo>
                    <a:pt x="23" y="0"/>
                  </a:lnTo>
                  <a:lnTo>
                    <a:pt x="13" y="2"/>
                  </a:lnTo>
                  <a:lnTo>
                    <a:pt x="7" y="8"/>
                  </a:lnTo>
                  <a:lnTo>
                    <a:pt x="2" y="16"/>
                  </a:lnTo>
                  <a:lnTo>
                    <a:pt x="0" y="23"/>
                  </a:lnTo>
                  <a:lnTo>
                    <a:pt x="2" y="33"/>
                  </a:lnTo>
                  <a:lnTo>
                    <a:pt x="7" y="41"/>
                  </a:lnTo>
                  <a:lnTo>
                    <a:pt x="13" y="45"/>
                  </a:lnTo>
                  <a:lnTo>
                    <a:pt x="23" y="46"/>
                  </a:lnTo>
                  <a:lnTo>
                    <a:pt x="32" y="45"/>
                  </a:lnTo>
                  <a:lnTo>
                    <a:pt x="40" y="41"/>
                  </a:lnTo>
                  <a:lnTo>
                    <a:pt x="44" y="33"/>
                  </a:lnTo>
                  <a:lnTo>
                    <a:pt x="46" y="23"/>
                  </a:lnTo>
                  <a:close/>
                  <a:moveTo>
                    <a:pt x="42" y="23"/>
                  </a:moveTo>
                  <a:lnTo>
                    <a:pt x="40" y="31"/>
                  </a:lnTo>
                  <a:lnTo>
                    <a:pt x="36" y="37"/>
                  </a:lnTo>
                  <a:lnTo>
                    <a:pt x="30" y="43"/>
                  </a:lnTo>
                  <a:lnTo>
                    <a:pt x="23" y="43"/>
                  </a:lnTo>
                  <a:lnTo>
                    <a:pt x="15" y="43"/>
                  </a:lnTo>
                  <a:lnTo>
                    <a:pt x="9" y="37"/>
                  </a:lnTo>
                  <a:lnTo>
                    <a:pt x="6" y="31"/>
                  </a:lnTo>
                  <a:lnTo>
                    <a:pt x="4" y="23"/>
                  </a:lnTo>
                  <a:lnTo>
                    <a:pt x="6" y="16"/>
                  </a:lnTo>
                  <a:lnTo>
                    <a:pt x="9" y="10"/>
                  </a:lnTo>
                  <a:lnTo>
                    <a:pt x="15" y="6"/>
                  </a:lnTo>
                  <a:lnTo>
                    <a:pt x="23" y="4"/>
                  </a:lnTo>
                  <a:lnTo>
                    <a:pt x="30" y="6"/>
                  </a:lnTo>
                  <a:lnTo>
                    <a:pt x="36" y="10"/>
                  </a:lnTo>
                  <a:lnTo>
                    <a:pt x="40" y="1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95" name="Freeform 263">
              <a:extLst>
                <a:ext uri="{FF2B5EF4-FFF2-40B4-BE49-F238E27FC236}">
                  <a16:creationId xmlns:a16="http://schemas.microsoft.com/office/drawing/2014/main" id="{7C11C375-0FA1-C259-ECBC-959A205178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61" y="2564"/>
              <a:ext cx="42" cy="43"/>
            </a:xfrm>
            <a:custGeom>
              <a:avLst/>
              <a:gdLst>
                <a:gd name="T0" fmla="*/ 42 w 42"/>
                <a:gd name="T1" fmla="*/ 21 h 43"/>
                <a:gd name="T2" fmla="*/ 40 w 42"/>
                <a:gd name="T3" fmla="*/ 14 h 43"/>
                <a:gd name="T4" fmla="*/ 36 w 42"/>
                <a:gd name="T5" fmla="*/ 8 h 43"/>
                <a:gd name="T6" fmla="*/ 28 w 42"/>
                <a:gd name="T7" fmla="*/ 2 h 43"/>
                <a:gd name="T8" fmla="*/ 21 w 42"/>
                <a:gd name="T9" fmla="*/ 0 h 43"/>
                <a:gd name="T10" fmla="*/ 13 w 42"/>
                <a:gd name="T11" fmla="*/ 2 h 43"/>
                <a:gd name="T12" fmla="*/ 5 w 42"/>
                <a:gd name="T13" fmla="*/ 8 h 43"/>
                <a:gd name="T14" fmla="*/ 2 w 42"/>
                <a:gd name="T15" fmla="*/ 14 h 43"/>
                <a:gd name="T16" fmla="*/ 0 w 42"/>
                <a:gd name="T17" fmla="*/ 21 h 43"/>
                <a:gd name="T18" fmla="*/ 2 w 42"/>
                <a:gd name="T19" fmla="*/ 31 h 43"/>
                <a:gd name="T20" fmla="*/ 5 w 42"/>
                <a:gd name="T21" fmla="*/ 37 h 43"/>
                <a:gd name="T22" fmla="*/ 13 w 42"/>
                <a:gd name="T23" fmla="*/ 41 h 43"/>
                <a:gd name="T24" fmla="*/ 21 w 42"/>
                <a:gd name="T25" fmla="*/ 43 h 43"/>
                <a:gd name="T26" fmla="*/ 28 w 42"/>
                <a:gd name="T27" fmla="*/ 41 h 43"/>
                <a:gd name="T28" fmla="*/ 36 w 42"/>
                <a:gd name="T29" fmla="*/ 37 h 43"/>
                <a:gd name="T30" fmla="*/ 40 w 42"/>
                <a:gd name="T31" fmla="*/ 31 h 43"/>
                <a:gd name="T32" fmla="*/ 42 w 42"/>
                <a:gd name="T33" fmla="*/ 21 h 43"/>
                <a:gd name="T34" fmla="*/ 38 w 42"/>
                <a:gd name="T35" fmla="*/ 21 h 43"/>
                <a:gd name="T36" fmla="*/ 38 w 42"/>
                <a:gd name="T37" fmla="*/ 29 h 43"/>
                <a:gd name="T38" fmla="*/ 34 w 42"/>
                <a:gd name="T39" fmla="*/ 35 h 43"/>
                <a:gd name="T40" fmla="*/ 28 w 42"/>
                <a:gd name="T41" fmla="*/ 39 h 43"/>
                <a:gd name="T42" fmla="*/ 21 w 42"/>
                <a:gd name="T43" fmla="*/ 39 h 43"/>
                <a:gd name="T44" fmla="*/ 15 w 42"/>
                <a:gd name="T45" fmla="*/ 39 h 43"/>
                <a:gd name="T46" fmla="*/ 9 w 42"/>
                <a:gd name="T47" fmla="*/ 35 h 43"/>
                <a:gd name="T48" fmla="*/ 5 w 42"/>
                <a:gd name="T49" fmla="*/ 29 h 43"/>
                <a:gd name="T50" fmla="*/ 4 w 42"/>
                <a:gd name="T51" fmla="*/ 21 h 43"/>
                <a:gd name="T52" fmla="*/ 5 w 42"/>
                <a:gd name="T53" fmla="*/ 16 h 43"/>
                <a:gd name="T54" fmla="*/ 9 w 42"/>
                <a:gd name="T55" fmla="*/ 10 h 43"/>
                <a:gd name="T56" fmla="*/ 15 w 42"/>
                <a:gd name="T57" fmla="*/ 6 h 43"/>
                <a:gd name="T58" fmla="*/ 21 w 42"/>
                <a:gd name="T59" fmla="*/ 4 h 43"/>
                <a:gd name="T60" fmla="*/ 28 w 42"/>
                <a:gd name="T61" fmla="*/ 6 h 43"/>
                <a:gd name="T62" fmla="*/ 34 w 42"/>
                <a:gd name="T63" fmla="*/ 10 h 43"/>
                <a:gd name="T64" fmla="*/ 38 w 42"/>
                <a:gd name="T65" fmla="*/ 16 h 43"/>
                <a:gd name="T66" fmla="*/ 38 w 42"/>
                <a:gd name="T67" fmla="*/ 21 h 4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2"/>
                <a:gd name="T103" fmla="*/ 0 h 43"/>
                <a:gd name="T104" fmla="*/ 42 w 42"/>
                <a:gd name="T105" fmla="*/ 43 h 4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2" h="43">
                  <a:moveTo>
                    <a:pt x="42" y="21"/>
                  </a:moveTo>
                  <a:lnTo>
                    <a:pt x="40" y="14"/>
                  </a:lnTo>
                  <a:lnTo>
                    <a:pt x="36" y="8"/>
                  </a:lnTo>
                  <a:lnTo>
                    <a:pt x="28" y="2"/>
                  </a:lnTo>
                  <a:lnTo>
                    <a:pt x="21" y="0"/>
                  </a:lnTo>
                  <a:lnTo>
                    <a:pt x="13" y="2"/>
                  </a:lnTo>
                  <a:lnTo>
                    <a:pt x="5" y="8"/>
                  </a:lnTo>
                  <a:lnTo>
                    <a:pt x="2" y="14"/>
                  </a:lnTo>
                  <a:lnTo>
                    <a:pt x="0" y="21"/>
                  </a:lnTo>
                  <a:lnTo>
                    <a:pt x="2" y="31"/>
                  </a:lnTo>
                  <a:lnTo>
                    <a:pt x="5" y="37"/>
                  </a:lnTo>
                  <a:lnTo>
                    <a:pt x="13" y="41"/>
                  </a:lnTo>
                  <a:lnTo>
                    <a:pt x="21" y="43"/>
                  </a:lnTo>
                  <a:lnTo>
                    <a:pt x="28" y="41"/>
                  </a:lnTo>
                  <a:lnTo>
                    <a:pt x="36" y="37"/>
                  </a:lnTo>
                  <a:lnTo>
                    <a:pt x="40" y="31"/>
                  </a:lnTo>
                  <a:lnTo>
                    <a:pt x="42" y="21"/>
                  </a:lnTo>
                  <a:close/>
                  <a:moveTo>
                    <a:pt x="38" y="21"/>
                  </a:moveTo>
                  <a:lnTo>
                    <a:pt x="38" y="29"/>
                  </a:lnTo>
                  <a:lnTo>
                    <a:pt x="34" y="35"/>
                  </a:lnTo>
                  <a:lnTo>
                    <a:pt x="28" y="39"/>
                  </a:lnTo>
                  <a:lnTo>
                    <a:pt x="21" y="39"/>
                  </a:lnTo>
                  <a:lnTo>
                    <a:pt x="15" y="39"/>
                  </a:lnTo>
                  <a:lnTo>
                    <a:pt x="9" y="35"/>
                  </a:lnTo>
                  <a:lnTo>
                    <a:pt x="5" y="29"/>
                  </a:lnTo>
                  <a:lnTo>
                    <a:pt x="4" y="21"/>
                  </a:lnTo>
                  <a:lnTo>
                    <a:pt x="5" y="16"/>
                  </a:lnTo>
                  <a:lnTo>
                    <a:pt x="9" y="10"/>
                  </a:lnTo>
                  <a:lnTo>
                    <a:pt x="15" y="6"/>
                  </a:lnTo>
                  <a:lnTo>
                    <a:pt x="21" y="4"/>
                  </a:lnTo>
                  <a:lnTo>
                    <a:pt x="28" y="6"/>
                  </a:lnTo>
                  <a:lnTo>
                    <a:pt x="34" y="10"/>
                  </a:lnTo>
                  <a:lnTo>
                    <a:pt x="38" y="16"/>
                  </a:lnTo>
                  <a:lnTo>
                    <a:pt x="38" y="21"/>
                  </a:lnTo>
                  <a:close/>
                </a:path>
              </a:pathLst>
            </a:custGeom>
            <a:solidFill>
              <a:srgbClr val="EFE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96" name="Freeform 264">
              <a:extLst>
                <a:ext uri="{FF2B5EF4-FFF2-40B4-BE49-F238E27FC236}">
                  <a16:creationId xmlns:a16="http://schemas.microsoft.com/office/drawing/2014/main" id="{65E811DE-3431-C90B-C9F2-E03558826F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63" y="2566"/>
              <a:ext cx="38" cy="39"/>
            </a:xfrm>
            <a:custGeom>
              <a:avLst/>
              <a:gdLst>
                <a:gd name="T0" fmla="*/ 38 w 38"/>
                <a:gd name="T1" fmla="*/ 19 h 39"/>
                <a:gd name="T2" fmla="*/ 36 w 38"/>
                <a:gd name="T3" fmla="*/ 12 h 39"/>
                <a:gd name="T4" fmla="*/ 32 w 38"/>
                <a:gd name="T5" fmla="*/ 6 h 39"/>
                <a:gd name="T6" fmla="*/ 26 w 38"/>
                <a:gd name="T7" fmla="*/ 2 h 39"/>
                <a:gd name="T8" fmla="*/ 19 w 38"/>
                <a:gd name="T9" fmla="*/ 0 h 39"/>
                <a:gd name="T10" fmla="*/ 11 w 38"/>
                <a:gd name="T11" fmla="*/ 2 h 39"/>
                <a:gd name="T12" fmla="*/ 5 w 38"/>
                <a:gd name="T13" fmla="*/ 6 h 39"/>
                <a:gd name="T14" fmla="*/ 2 w 38"/>
                <a:gd name="T15" fmla="*/ 12 h 39"/>
                <a:gd name="T16" fmla="*/ 0 w 38"/>
                <a:gd name="T17" fmla="*/ 19 h 39"/>
                <a:gd name="T18" fmla="*/ 2 w 38"/>
                <a:gd name="T19" fmla="*/ 27 h 39"/>
                <a:gd name="T20" fmla="*/ 5 w 38"/>
                <a:gd name="T21" fmla="*/ 33 h 39"/>
                <a:gd name="T22" fmla="*/ 11 w 38"/>
                <a:gd name="T23" fmla="*/ 39 h 39"/>
                <a:gd name="T24" fmla="*/ 19 w 38"/>
                <a:gd name="T25" fmla="*/ 39 h 39"/>
                <a:gd name="T26" fmla="*/ 26 w 38"/>
                <a:gd name="T27" fmla="*/ 39 h 39"/>
                <a:gd name="T28" fmla="*/ 32 w 38"/>
                <a:gd name="T29" fmla="*/ 33 h 39"/>
                <a:gd name="T30" fmla="*/ 36 w 38"/>
                <a:gd name="T31" fmla="*/ 27 h 39"/>
                <a:gd name="T32" fmla="*/ 38 w 38"/>
                <a:gd name="T33" fmla="*/ 19 h 39"/>
                <a:gd name="T34" fmla="*/ 34 w 38"/>
                <a:gd name="T35" fmla="*/ 19 h 39"/>
                <a:gd name="T36" fmla="*/ 34 w 38"/>
                <a:gd name="T37" fmla="*/ 25 h 39"/>
                <a:gd name="T38" fmla="*/ 30 w 38"/>
                <a:gd name="T39" fmla="*/ 31 h 39"/>
                <a:gd name="T40" fmla="*/ 25 w 38"/>
                <a:gd name="T41" fmla="*/ 35 h 39"/>
                <a:gd name="T42" fmla="*/ 19 w 38"/>
                <a:gd name="T43" fmla="*/ 35 h 39"/>
                <a:gd name="T44" fmla="*/ 13 w 38"/>
                <a:gd name="T45" fmla="*/ 35 h 39"/>
                <a:gd name="T46" fmla="*/ 9 w 38"/>
                <a:gd name="T47" fmla="*/ 31 h 39"/>
                <a:gd name="T48" fmla="*/ 5 w 38"/>
                <a:gd name="T49" fmla="*/ 25 h 39"/>
                <a:gd name="T50" fmla="*/ 3 w 38"/>
                <a:gd name="T51" fmla="*/ 19 h 39"/>
                <a:gd name="T52" fmla="*/ 5 w 38"/>
                <a:gd name="T53" fmla="*/ 14 h 39"/>
                <a:gd name="T54" fmla="*/ 9 w 38"/>
                <a:gd name="T55" fmla="*/ 10 h 39"/>
                <a:gd name="T56" fmla="*/ 13 w 38"/>
                <a:gd name="T57" fmla="*/ 6 h 39"/>
                <a:gd name="T58" fmla="*/ 19 w 38"/>
                <a:gd name="T59" fmla="*/ 4 h 39"/>
                <a:gd name="T60" fmla="*/ 25 w 38"/>
                <a:gd name="T61" fmla="*/ 6 h 39"/>
                <a:gd name="T62" fmla="*/ 30 w 38"/>
                <a:gd name="T63" fmla="*/ 10 h 39"/>
                <a:gd name="T64" fmla="*/ 34 w 38"/>
                <a:gd name="T65" fmla="*/ 14 h 39"/>
                <a:gd name="T66" fmla="*/ 34 w 38"/>
                <a:gd name="T67" fmla="*/ 19 h 3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8"/>
                <a:gd name="T103" fmla="*/ 0 h 39"/>
                <a:gd name="T104" fmla="*/ 38 w 38"/>
                <a:gd name="T105" fmla="*/ 39 h 3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8" h="39">
                  <a:moveTo>
                    <a:pt x="38" y="19"/>
                  </a:moveTo>
                  <a:lnTo>
                    <a:pt x="36" y="12"/>
                  </a:lnTo>
                  <a:lnTo>
                    <a:pt x="32" y="6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1" y="2"/>
                  </a:lnTo>
                  <a:lnTo>
                    <a:pt x="5" y="6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7"/>
                  </a:lnTo>
                  <a:lnTo>
                    <a:pt x="5" y="33"/>
                  </a:lnTo>
                  <a:lnTo>
                    <a:pt x="11" y="39"/>
                  </a:lnTo>
                  <a:lnTo>
                    <a:pt x="19" y="39"/>
                  </a:lnTo>
                  <a:lnTo>
                    <a:pt x="26" y="39"/>
                  </a:lnTo>
                  <a:lnTo>
                    <a:pt x="32" y="33"/>
                  </a:lnTo>
                  <a:lnTo>
                    <a:pt x="36" y="27"/>
                  </a:lnTo>
                  <a:lnTo>
                    <a:pt x="38" y="19"/>
                  </a:lnTo>
                  <a:close/>
                  <a:moveTo>
                    <a:pt x="34" y="19"/>
                  </a:moveTo>
                  <a:lnTo>
                    <a:pt x="34" y="25"/>
                  </a:lnTo>
                  <a:lnTo>
                    <a:pt x="30" y="31"/>
                  </a:lnTo>
                  <a:lnTo>
                    <a:pt x="25" y="35"/>
                  </a:lnTo>
                  <a:lnTo>
                    <a:pt x="19" y="35"/>
                  </a:lnTo>
                  <a:lnTo>
                    <a:pt x="13" y="35"/>
                  </a:lnTo>
                  <a:lnTo>
                    <a:pt x="9" y="31"/>
                  </a:lnTo>
                  <a:lnTo>
                    <a:pt x="5" y="25"/>
                  </a:lnTo>
                  <a:lnTo>
                    <a:pt x="3" y="19"/>
                  </a:lnTo>
                  <a:lnTo>
                    <a:pt x="5" y="14"/>
                  </a:lnTo>
                  <a:lnTo>
                    <a:pt x="9" y="10"/>
                  </a:lnTo>
                  <a:lnTo>
                    <a:pt x="13" y="6"/>
                  </a:lnTo>
                  <a:lnTo>
                    <a:pt x="19" y="4"/>
                  </a:lnTo>
                  <a:lnTo>
                    <a:pt x="25" y="6"/>
                  </a:lnTo>
                  <a:lnTo>
                    <a:pt x="30" y="10"/>
                  </a:lnTo>
                  <a:lnTo>
                    <a:pt x="34" y="14"/>
                  </a:lnTo>
                  <a:lnTo>
                    <a:pt x="34" y="19"/>
                  </a:lnTo>
                  <a:close/>
                </a:path>
              </a:pathLst>
            </a:custGeom>
            <a:solidFill>
              <a:srgbClr val="F0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97" name="Freeform 265">
              <a:extLst>
                <a:ext uri="{FF2B5EF4-FFF2-40B4-BE49-F238E27FC236}">
                  <a16:creationId xmlns:a16="http://schemas.microsoft.com/office/drawing/2014/main" id="{F55D2C4A-F2B5-8F14-732C-2E7A77C119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65" y="2568"/>
              <a:ext cx="34" cy="35"/>
            </a:xfrm>
            <a:custGeom>
              <a:avLst/>
              <a:gdLst>
                <a:gd name="T0" fmla="*/ 34 w 34"/>
                <a:gd name="T1" fmla="*/ 17 h 35"/>
                <a:gd name="T2" fmla="*/ 34 w 34"/>
                <a:gd name="T3" fmla="*/ 12 h 35"/>
                <a:gd name="T4" fmla="*/ 30 w 34"/>
                <a:gd name="T5" fmla="*/ 6 h 35"/>
                <a:gd name="T6" fmla="*/ 24 w 34"/>
                <a:gd name="T7" fmla="*/ 2 h 35"/>
                <a:gd name="T8" fmla="*/ 17 w 34"/>
                <a:gd name="T9" fmla="*/ 0 h 35"/>
                <a:gd name="T10" fmla="*/ 11 w 34"/>
                <a:gd name="T11" fmla="*/ 2 h 35"/>
                <a:gd name="T12" fmla="*/ 5 w 34"/>
                <a:gd name="T13" fmla="*/ 6 h 35"/>
                <a:gd name="T14" fmla="*/ 1 w 34"/>
                <a:gd name="T15" fmla="*/ 12 h 35"/>
                <a:gd name="T16" fmla="*/ 0 w 34"/>
                <a:gd name="T17" fmla="*/ 17 h 35"/>
                <a:gd name="T18" fmla="*/ 1 w 34"/>
                <a:gd name="T19" fmla="*/ 25 h 35"/>
                <a:gd name="T20" fmla="*/ 5 w 34"/>
                <a:gd name="T21" fmla="*/ 31 h 35"/>
                <a:gd name="T22" fmla="*/ 11 w 34"/>
                <a:gd name="T23" fmla="*/ 35 h 35"/>
                <a:gd name="T24" fmla="*/ 17 w 34"/>
                <a:gd name="T25" fmla="*/ 35 h 35"/>
                <a:gd name="T26" fmla="*/ 24 w 34"/>
                <a:gd name="T27" fmla="*/ 35 h 35"/>
                <a:gd name="T28" fmla="*/ 30 w 34"/>
                <a:gd name="T29" fmla="*/ 31 h 35"/>
                <a:gd name="T30" fmla="*/ 34 w 34"/>
                <a:gd name="T31" fmla="*/ 25 h 35"/>
                <a:gd name="T32" fmla="*/ 34 w 34"/>
                <a:gd name="T33" fmla="*/ 17 h 35"/>
                <a:gd name="T34" fmla="*/ 30 w 34"/>
                <a:gd name="T35" fmla="*/ 17 h 35"/>
                <a:gd name="T36" fmla="*/ 30 w 34"/>
                <a:gd name="T37" fmla="*/ 23 h 35"/>
                <a:gd name="T38" fmla="*/ 26 w 34"/>
                <a:gd name="T39" fmla="*/ 27 h 35"/>
                <a:gd name="T40" fmla="*/ 23 w 34"/>
                <a:gd name="T41" fmla="*/ 31 h 35"/>
                <a:gd name="T42" fmla="*/ 17 w 34"/>
                <a:gd name="T43" fmla="*/ 31 h 35"/>
                <a:gd name="T44" fmla="*/ 11 w 34"/>
                <a:gd name="T45" fmla="*/ 31 h 35"/>
                <a:gd name="T46" fmla="*/ 7 w 34"/>
                <a:gd name="T47" fmla="*/ 27 h 35"/>
                <a:gd name="T48" fmla="*/ 5 w 34"/>
                <a:gd name="T49" fmla="*/ 23 h 35"/>
                <a:gd name="T50" fmla="*/ 3 w 34"/>
                <a:gd name="T51" fmla="*/ 17 h 35"/>
                <a:gd name="T52" fmla="*/ 5 w 34"/>
                <a:gd name="T53" fmla="*/ 14 h 35"/>
                <a:gd name="T54" fmla="*/ 7 w 34"/>
                <a:gd name="T55" fmla="*/ 8 h 35"/>
                <a:gd name="T56" fmla="*/ 11 w 34"/>
                <a:gd name="T57" fmla="*/ 6 h 35"/>
                <a:gd name="T58" fmla="*/ 17 w 34"/>
                <a:gd name="T59" fmla="*/ 4 h 35"/>
                <a:gd name="T60" fmla="*/ 23 w 34"/>
                <a:gd name="T61" fmla="*/ 6 h 35"/>
                <a:gd name="T62" fmla="*/ 26 w 34"/>
                <a:gd name="T63" fmla="*/ 8 h 35"/>
                <a:gd name="T64" fmla="*/ 30 w 34"/>
                <a:gd name="T65" fmla="*/ 14 h 35"/>
                <a:gd name="T66" fmla="*/ 30 w 34"/>
                <a:gd name="T67" fmla="*/ 17 h 3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4"/>
                <a:gd name="T103" fmla="*/ 0 h 35"/>
                <a:gd name="T104" fmla="*/ 34 w 34"/>
                <a:gd name="T105" fmla="*/ 35 h 3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4" h="35">
                  <a:moveTo>
                    <a:pt x="34" y="17"/>
                  </a:moveTo>
                  <a:lnTo>
                    <a:pt x="34" y="12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6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1"/>
                  </a:lnTo>
                  <a:lnTo>
                    <a:pt x="11" y="35"/>
                  </a:lnTo>
                  <a:lnTo>
                    <a:pt x="17" y="35"/>
                  </a:lnTo>
                  <a:lnTo>
                    <a:pt x="24" y="35"/>
                  </a:lnTo>
                  <a:lnTo>
                    <a:pt x="30" y="31"/>
                  </a:lnTo>
                  <a:lnTo>
                    <a:pt x="34" y="25"/>
                  </a:lnTo>
                  <a:lnTo>
                    <a:pt x="34" y="17"/>
                  </a:lnTo>
                  <a:close/>
                  <a:moveTo>
                    <a:pt x="30" y="17"/>
                  </a:moveTo>
                  <a:lnTo>
                    <a:pt x="30" y="23"/>
                  </a:lnTo>
                  <a:lnTo>
                    <a:pt x="26" y="27"/>
                  </a:lnTo>
                  <a:lnTo>
                    <a:pt x="23" y="31"/>
                  </a:lnTo>
                  <a:lnTo>
                    <a:pt x="17" y="31"/>
                  </a:lnTo>
                  <a:lnTo>
                    <a:pt x="11" y="31"/>
                  </a:lnTo>
                  <a:lnTo>
                    <a:pt x="7" y="27"/>
                  </a:lnTo>
                  <a:lnTo>
                    <a:pt x="5" y="23"/>
                  </a:lnTo>
                  <a:lnTo>
                    <a:pt x="3" y="17"/>
                  </a:lnTo>
                  <a:lnTo>
                    <a:pt x="5" y="14"/>
                  </a:lnTo>
                  <a:lnTo>
                    <a:pt x="7" y="8"/>
                  </a:lnTo>
                  <a:lnTo>
                    <a:pt x="11" y="6"/>
                  </a:lnTo>
                  <a:lnTo>
                    <a:pt x="17" y="4"/>
                  </a:lnTo>
                  <a:lnTo>
                    <a:pt x="23" y="6"/>
                  </a:lnTo>
                  <a:lnTo>
                    <a:pt x="26" y="8"/>
                  </a:lnTo>
                  <a:lnTo>
                    <a:pt x="30" y="14"/>
                  </a:lnTo>
                  <a:lnTo>
                    <a:pt x="30" y="17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98" name="Freeform 266">
              <a:extLst>
                <a:ext uri="{FF2B5EF4-FFF2-40B4-BE49-F238E27FC236}">
                  <a16:creationId xmlns:a16="http://schemas.microsoft.com/office/drawing/2014/main" id="{B4227571-3357-0A16-8145-3A7BF4760F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66" y="2570"/>
              <a:ext cx="31" cy="31"/>
            </a:xfrm>
            <a:custGeom>
              <a:avLst/>
              <a:gdLst>
                <a:gd name="T0" fmla="*/ 31 w 31"/>
                <a:gd name="T1" fmla="*/ 15 h 31"/>
                <a:gd name="T2" fmla="*/ 31 w 31"/>
                <a:gd name="T3" fmla="*/ 10 h 31"/>
                <a:gd name="T4" fmla="*/ 27 w 31"/>
                <a:gd name="T5" fmla="*/ 6 h 31"/>
                <a:gd name="T6" fmla="*/ 22 w 31"/>
                <a:gd name="T7" fmla="*/ 2 h 31"/>
                <a:gd name="T8" fmla="*/ 16 w 31"/>
                <a:gd name="T9" fmla="*/ 0 h 31"/>
                <a:gd name="T10" fmla="*/ 10 w 31"/>
                <a:gd name="T11" fmla="*/ 2 h 31"/>
                <a:gd name="T12" fmla="*/ 6 w 31"/>
                <a:gd name="T13" fmla="*/ 6 h 31"/>
                <a:gd name="T14" fmla="*/ 2 w 31"/>
                <a:gd name="T15" fmla="*/ 10 h 31"/>
                <a:gd name="T16" fmla="*/ 0 w 31"/>
                <a:gd name="T17" fmla="*/ 15 h 31"/>
                <a:gd name="T18" fmla="*/ 2 w 31"/>
                <a:gd name="T19" fmla="*/ 21 h 31"/>
                <a:gd name="T20" fmla="*/ 6 w 31"/>
                <a:gd name="T21" fmla="*/ 27 h 31"/>
                <a:gd name="T22" fmla="*/ 10 w 31"/>
                <a:gd name="T23" fmla="*/ 31 h 31"/>
                <a:gd name="T24" fmla="*/ 16 w 31"/>
                <a:gd name="T25" fmla="*/ 31 h 31"/>
                <a:gd name="T26" fmla="*/ 22 w 31"/>
                <a:gd name="T27" fmla="*/ 31 h 31"/>
                <a:gd name="T28" fmla="*/ 27 w 31"/>
                <a:gd name="T29" fmla="*/ 27 h 31"/>
                <a:gd name="T30" fmla="*/ 31 w 31"/>
                <a:gd name="T31" fmla="*/ 21 h 31"/>
                <a:gd name="T32" fmla="*/ 31 w 31"/>
                <a:gd name="T33" fmla="*/ 15 h 31"/>
                <a:gd name="T34" fmla="*/ 27 w 31"/>
                <a:gd name="T35" fmla="*/ 15 h 31"/>
                <a:gd name="T36" fmla="*/ 27 w 31"/>
                <a:gd name="T37" fmla="*/ 21 h 31"/>
                <a:gd name="T38" fmla="*/ 23 w 31"/>
                <a:gd name="T39" fmla="*/ 25 h 31"/>
                <a:gd name="T40" fmla="*/ 22 w 31"/>
                <a:gd name="T41" fmla="*/ 27 h 31"/>
                <a:gd name="T42" fmla="*/ 16 w 31"/>
                <a:gd name="T43" fmla="*/ 27 h 31"/>
                <a:gd name="T44" fmla="*/ 12 w 31"/>
                <a:gd name="T45" fmla="*/ 27 h 31"/>
                <a:gd name="T46" fmla="*/ 8 w 31"/>
                <a:gd name="T47" fmla="*/ 25 h 31"/>
                <a:gd name="T48" fmla="*/ 6 w 31"/>
                <a:gd name="T49" fmla="*/ 21 h 31"/>
                <a:gd name="T50" fmla="*/ 4 w 31"/>
                <a:gd name="T51" fmla="*/ 15 h 31"/>
                <a:gd name="T52" fmla="*/ 6 w 31"/>
                <a:gd name="T53" fmla="*/ 12 h 31"/>
                <a:gd name="T54" fmla="*/ 8 w 31"/>
                <a:gd name="T55" fmla="*/ 8 h 31"/>
                <a:gd name="T56" fmla="*/ 12 w 31"/>
                <a:gd name="T57" fmla="*/ 6 h 31"/>
                <a:gd name="T58" fmla="*/ 16 w 31"/>
                <a:gd name="T59" fmla="*/ 4 h 31"/>
                <a:gd name="T60" fmla="*/ 22 w 31"/>
                <a:gd name="T61" fmla="*/ 6 h 31"/>
                <a:gd name="T62" fmla="*/ 23 w 31"/>
                <a:gd name="T63" fmla="*/ 8 h 31"/>
                <a:gd name="T64" fmla="*/ 27 w 31"/>
                <a:gd name="T65" fmla="*/ 12 h 31"/>
                <a:gd name="T66" fmla="*/ 27 w 31"/>
                <a:gd name="T67" fmla="*/ 15 h 3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1"/>
                <a:gd name="T103" fmla="*/ 0 h 31"/>
                <a:gd name="T104" fmla="*/ 31 w 31"/>
                <a:gd name="T105" fmla="*/ 31 h 3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1" h="31">
                  <a:moveTo>
                    <a:pt x="31" y="15"/>
                  </a:moveTo>
                  <a:lnTo>
                    <a:pt x="31" y="10"/>
                  </a:lnTo>
                  <a:lnTo>
                    <a:pt x="27" y="6"/>
                  </a:lnTo>
                  <a:lnTo>
                    <a:pt x="22" y="2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5"/>
                  </a:lnTo>
                  <a:lnTo>
                    <a:pt x="2" y="21"/>
                  </a:lnTo>
                  <a:lnTo>
                    <a:pt x="6" y="27"/>
                  </a:lnTo>
                  <a:lnTo>
                    <a:pt x="10" y="31"/>
                  </a:lnTo>
                  <a:lnTo>
                    <a:pt x="16" y="31"/>
                  </a:lnTo>
                  <a:lnTo>
                    <a:pt x="22" y="31"/>
                  </a:lnTo>
                  <a:lnTo>
                    <a:pt x="27" y="27"/>
                  </a:lnTo>
                  <a:lnTo>
                    <a:pt x="31" y="21"/>
                  </a:lnTo>
                  <a:lnTo>
                    <a:pt x="31" y="15"/>
                  </a:lnTo>
                  <a:close/>
                  <a:moveTo>
                    <a:pt x="27" y="15"/>
                  </a:moveTo>
                  <a:lnTo>
                    <a:pt x="27" y="21"/>
                  </a:lnTo>
                  <a:lnTo>
                    <a:pt x="23" y="25"/>
                  </a:lnTo>
                  <a:lnTo>
                    <a:pt x="22" y="27"/>
                  </a:lnTo>
                  <a:lnTo>
                    <a:pt x="16" y="27"/>
                  </a:lnTo>
                  <a:lnTo>
                    <a:pt x="12" y="27"/>
                  </a:lnTo>
                  <a:lnTo>
                    <a:pt x="8" y="25"/>
                  </a:lnTo>
                  <a:lnTo>
                    <a:pt x="6" y="21"/>
                  </a:lnTo>
                  <a:lnTo>
                    <a:pt x="4" y="15"/>
                  </a:lnTo>
                  <a:lnTo>
                    <a:pt x="6" y="12"/>
                  </a:lnTo>
                  <a:lnTo>
                    <a:pt x="8" y="8"/>
                  </a:lnTo>
                  <a:lnTo>
                    <a:pt x="12" y="6"/>
                  </a:lnTo>
                  <a:lnTo>
                    <a:pt x="16" y="4"/>
                  </a:lnTo>
                  <a:lnTo>
                    <a:pt x="22" y="6"/>
                  </a:lnTo>
                  <a:lnTo>
                    <a:pt x="23" y="8"/>
                  </a:lnTo>
                  <a:lnTo>
                    <a:pt x="27" y="12"/>
                  </a:lnTo>
                  <a:lnTo>
                    <a:pt x="27" y="15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99" name="Freeform 267">
              <a:extLst>
                <a:ext uri="{FF2B5EF4-FFF2-40B4-BE49-F238E27FC236}">
                  <a16:creationId xmlns:a16="http://schemas.microsoft.com/office/drawing/2014/main" id="{737F3B4E-95AC-1C76-DD64-48B9CE6E3F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68" y="2572"/>
              <a:ext cx="27" cy="27"/>
            </a:xfrm>
            <a:custGeom>
              <a:avLst/>
              <a:gdLst>
                <a:gd name="T0" fmla="*/ 27 w 27"/>
                <a:gd name="T1" fmla="*/ 13 h 27"/>
                <a:gd name="T2" fmla="*/ 27 w 27"/>
                <a:gd name="T3" fmla="*/ 10 h 27"/>
                <a:gd name="T4" fmla="*/ 23 w 27"/>
                <a:gd name="T5" fmla="*/ 4 h 27"/>
                <a:gd name="T6" fmla="*/ 20 w 27"/>
                <a:gd name="T7" fmla="*/ 2 h 27"/>
                <a:gd name="T8" fmla="*/ 14 w 27"/>
                <a:gd name="T9" fmla="*/ 0 h 27"/>
                <a:gd name="T10" fmla="*/ 8 w 27"/>
                <a:gd name="T11" fmla="*/ 2 h 27"/>
                <a:gd name="T12" fmla="*/ 4 w 27"/>
                <a:gd name="T13" fmla="*/ 4 h 27"/>
                <a:gd name="T14" fmla="*/ 2 w 27"/>
                <a:gd name="T15" fmla="*/ 10 h 27"/>
                <a:gd name="T16" fmla="*/ 0 w 27"/>
                <a:gd name="T17" fmla="*/ 13 h 27"/>
                <a:gd name="T18" fmla="*/ 2 w 27"/>
                <a:gd name="T19" fmla="*/ 19 h 27"/>
                <a:gd name="T20" fmla="*/ 4 w 27"/>
                <a:gd name="T21" fmla="*/ 23 h 27"/>
                <a:gd name="T22" fmla="*/ 8 w 27"/>
                <a:gd name="T23" fmla="*/ 27 h 27"/>
                <a:gd name="T24" fmla="*/ 14 w 27"/>
                <a:gd name="T25" fmla="*/ 27 h 27"/>
                <a:gd name="T26" fmla="*/ 20 w 27"/>
                <a:gd name="T27" fmla="*/ 27 h 27"/>
                <a:gd name="T28" fmla="*/ 23 w 27"/>
                <a:gd name="T29" fmla="*/ 23 h 27"/>
                <a:gd name="T30" fmla="*/ 27 w 27"/>
                <a:gd name="T31" fmla="*/ 19 h 27"/>
                <a:gd name="T32" fmla="*/ 27 w 27"/>
                <a:gd name="T33" fmla="*/ 13 h 27"/>
                <a:gd name="T34" fmla="*/ 23 w 27"/>
                <a:gd name="T35" fmla="*/ 13 h 27"/>
                <a:gd name="T36" fmla="*/ 23 w 27"/>
                <a:gd name="T37" fmla="*/ 17 h 27"/>
                <a:gd name="T38" fmla="*/ 21 w 27"/>
                <a:gd name="T39" fmla="*/ 21 h 27"/>
                <a:gd name="T40" fmla="*/ 18 w 27"/>
                <a:gd name="T41" fmla="*/ 23 h 27"/>
                <a:gd name="T42" fmla="*/ 14 w 27"/>
                <a:gd name="T43" fmla="*/ 23 h 27"/>
                <a:gd name="T44" fmla="*/ 10 w 27"/>
                <a:gd name="T45" fmla="*/ 23 h 27"/>
                <a:gd name="T46" fmla="*/ 8 w 27"/>
                <a:gd name="T47" fmla="*/ 21 h 27"/>
                <a:gd name="T48" fmla="*/ 6 w 27"/>
                <a:gd name="T49" fmla="*/ 17 h 27"/>
                <a:gd name="T50" fmla="*/ 4 w 27"/>
                <a:gd name="T51" fmla="*/ 13 h 27"/>
                <a:gd name="T52" fmla="*/ 6 w 27"/>
                <a:gd name="T53" fmla="*/ 10 h 27"/>
                <a:gd name="T54" fmla="*/ 8 w 27"/>
                <a:gd name="T55" fmla="*/ 8 h 27"/>
                <a:gd name="T56" fmla="*/ 10 w 27"/>
                <a:gd name="T57" fmla="*/ 6 h 27"/>
                <a:gd name="T58" fmla="*/ 14 w 27"/>
                <a:gd name="T59" fmla="*/ 4 h 27"/>
                <a:gd name="T60" fmla="*/ 18 w 27"/>
                <a:gd name="T61" fmla="*/ 6 h 27"/>
                <a:gd name="T62" fmla="*/ 21 w 27"/>
                <a:gd name="T63" fmla="*/ 8 h 27"/>
                <a:gd name="T64" fmla="*/ 23 w 27"/>
                <a:gd name="T65" fmla="*/ 10 h 27"/>
                <a:gd name="T66" fmla="*/ 23 w 27"/>
                <a:gd name="T67" fmla="*/ 13 h 2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7"/>
                <a:gd name="T103" fmla="*/ 0 h 27"/>
                <a:gd name="T104" fmla="*/ 27 w 27"/>
                <a:gd name="T105" fmla="*/ 27 h 2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7" h="27">
                  <a:moveTo>
                    <a:pt x="27" y="13"/>
                  </a:moveTo>
                  <a:lnTo>
                    <a:pt x="27" y="10"/>
                  </a:lnTo>
                  <a:lnTo>
                    <a:pt x="23" y="4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4" y="23"/>
                  </a:lnTo>
                  <a:lnTo>
                    <a:pt x="8" y="27"/>
                  </a:lnTo>
                  <a:lnTo>
                    <a:pt x="14" y="27"/>
                  </a:lnTo>
                  <a:lnTo>
                    <a:pt x="20" y="27"/>
                  </a:lnTo>
                  <a:lnTo>
                    <a:pt x="23" y="23"/>
                  </a:lnTo>
                  <a:lnTo>
                    <a:pt x="27" y="19"/>
                  </a:lnTo>
                  <a:lnTo>
                    <a:pt x="27" y="13"/>
                  </a:lnTo>
                  <a:close/>
                  <a:moveTo>
                    <a:pt x="23" y="13"/>
                  </a:moveTo>
                  <a:lnTo>
                    <a:pt x="23" y="17"/>
                  </a:lnTo>
                  <a:lnTo>
                    <a:pt x="21" y="21"/>
                  </a:lnTo>
                  <a:lnTo>
                    <a:pt x="18" y="23"/>
                  </a:lnTo>
                  <a:lnTo>
                    <a:pt x="14" y="23"/>
                  </a:lnTo>
                  <a:lnTo>
                    <a:pt x="10" y="23"/>
                  </a:lnTo>
                  <a:lnTo>
                    <a:pt x="8" y="21"/>
                  </a:lnTo>
                  <a:lnTo>
                    <a:pt x="6" y="17"/>
                  </a:lnTo>
                  <a:lnTo>
                    <a:pt x="4" y="13"/>
                  </a:lnTo>
                  <a:lnTo>
                    <a:pt x="6" y="10"/>
                  </a:lnTo>
                  <a:lnTo>
                    <a:pt x="8" y="8"/>
                  </a:lnTo>
                  <a:lnTo>
                    <a:pt x="10" y="6"/>
                  </a:lnTo>
                  <a:lnTo>
                    <a:pt x="14" y="4"/>
                  </a:lnTo>
                  <a:lnTo>
                    <a:pt x="18" y="6"/>
                  </a:lnTo>
                  <a:lnTo>
                    <a:pt x="21" y="8"/>
                  </a:lnTo>
                  <a:lnTo>
                    <a:pt x="23" y="10"/>
                  </a:lnTo>
                  <a:lnTo>
                    <a:pt x="23" y="13"/>
                  </a:lnTo>
                  <a:close/>
                </a:path>
              </a:pathLst>
            </a:custGeom>
            <a:solidFill>
              <a:srgbClr val="F5F5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00" name="Freeform 268">
              <a:extLst>
                <a:ext uri="{FF2B5EF4-FFF2-40B4-BE49-F238E27FC236}">
                  <a16:creationId xmlns:a16="http://schemas.microsoft.com/office/drawing/2014/main" id="{10EE6F57-F8FB-D6B7-2FF2-E6F25FF1B9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70" y="2574"/>
              <a:ext cx="23" cy="23"/>
            </a:xfrm>
            <a:custGeom>
              <a:avLst/>
              <a:gdLst>
                <a:gd name="T0" fmla="*/ 23 w 23"/>
                <a:gd name="T1" fmla="*/ 11 h 23"/>
                <a:gd name="T2" fmla="*/ 23 w 23"/>
                <a:gd name="T3" fmla="*/ 8 h 23"/>
                <a:gd name="T4" fmla="*/ 19 w 23"/>
                <a:gd name="T5" fmla="*/ 4 h 23"/>
                <a:gd name="T6" fmla="*/ 18 w 23"/>
                <a:gd name="T7" fmla="*/ 2 h 23"/>
                <a:gd name="T8" fmla="*/ 12 w 23"/>
                <a:gd name="T9" fmla="*/ 0 h 23"/>
                <a:gd name="T10" fmla="*/ 8 w 23"/>
                <a:gd name="T11" fmla="*/ 2 h 23"/>
                <a:gd name="T12" fmla="*/ 4 w 23"/>
                <a:gd name="T13" fmla="*/ 4 h 23"/>
                <a:gd name="T14" fmla="*/ 2 w 23"/>
                <a:gd name="T15" fmla="*/ 8 h 23"/>
                <a:gd name="T16" fmla="*/ 0 w 23"/>
                <a:gd name="T17" fmla="*/ 11 h 23"/>
                <a:gd name="T18" fmla="*/ 2 w 23"/>
                <a:gd name="T19" fmla="*/ 17 h 23"/>
                <a:gd name="T20" fmla="*/ 4 w 23"/>
                <a:gd name="T21" fmla="*/ 21 h 23"/>
                <a:gd name="T22" fmla="*/ 8 w 23"/>
                <a:gd name="T23" fmla="*/ 23 h 23"/>
                <a:gd name="T24" fmla="*/ 12 w 23"/>
                <a:gd name="T25" fmla="*/ 23 h 23"/>
                <a:gd name="T26" fmla="*/ 18 w 23"/>
                <a:gd name="T27" fmla="*/ 23 h 23"/>
                <a:gd name="T28" fmla="*/ 19 w 23"/>
                <a:gd name="T29" fmla="*/ 21 h 23"/>
                <a:gd name="T30" fmla="*/ 23 w 23"/>
                <a:gd name="T31" fmla="*/ 17 h 23"/>
                <a:gd name="T32" fmla="*/ 23 w 23"/>
                <a:gd name="T33" fmla="*/ 11 h 23"/>
                <a:gd name="T34" fmla="*/ 19 w 23"/>
                <a:gd name="T35" fmla="*/ 11 h 23"/>
                <a:gd name="T36" fmla="*/ 19 w 23"/>
                <a:gd name="T37" fmla="*/ 15 h 23"/>
                <a:gd name="T38" fmla="*/ 18 w 23"/>
                <a:gd name="T39" fmla="*/ 17 h 23"/>
                <a:gd name="T40" fmla="*/ 16 w 23"/>
                <a:gd name="T41" fmla="*/ 19 h 23"/>
                <a:gd name="T42" fmla="*/ 12 w 23"/>
                <a:gd name="T43" fmla="*/ 19 h 23"/>
                <a:gd name="T44" fmla="*/ 10 w 23"/>
                <a:gd name="T45" fmla="*/ 19 h 23"/>
                <a:gd name="T46" fmla="*/ 6 w 23"/>
                <a:gd name="T47" fmla="*/ 17 h 23"/>
                <a:gd name="T48" fmla="*/ 4 w 23"/>
                <a:gd name="T49" fmla="*/ 15 h 23"/>
                <a:gd name="T50" fmla="*/ 4 w 23"/>
                <a:gd name="T51" fmla="*/ 11 h 23"/>
                <a:gd name="T52" fmla="*/ 4 w 23"/>
                <a:gd name="T53" fmla="*/ 9 h 23"/>
                <a:gd name="T54" fmla="*/ 6 w 23"/>
                <a:gd name="T55" fmla="*/ 6 h 23"/>
                <a:gd name="T56" fmla="*/ 10 w 23"/>
                <a:gd name="T57" fmla="*/ 6 h 23"/>
                <a:gd name="T58" fmla="*/ 12 w 23"/>
                <a:gd name="T59" fmla="*/ 4 h 23"/>
                <a:gd name="T60" fmla="*/ 16 w 23"/>
                <a:gd name="T61" fmla="*/ 6 h 23"/>
                <a:gd name="T62" fmla="*/ 18 w 23"/>
                <a:gd name="T63" fmla="*/ 6 h 23"/>
                <a:gd name="T64" fmla="*/ 19 w 23"/>
                <a:gd name="T65" fmla="*/ 9 h 23"/>
                <a:gd name="T66" fmla="*/ 19 w 23"/>
                <a:gd name="T67" fmla="*/ 11 h 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3"/>
                <a:gd name="T103" fmla="*/ 0 h 23"/>
                <a:gd name="T104" fmla="*/ 23 w 23"/>
                <a:gd name="T105" fmla="*/ 23 h 2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3" h="23">
                  <a:moveTo>
                    <a:pt x="23" y="11"/>
                  </a:moveTo>
                  <a:lnTo>
                    <a:pt x="23" y="8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1"/>
                  </a:lnTo>
                  <a:lnTo>
                    <a:pt x="2" y="17"/>
                  </a:lnTo>
                  <a:lnTo>
                    <a:pt x="4" y="21"/>
                  </a:lnTo>
                  <a:lnTo>
                    <a:pt x="8" y="23"/>
                  </a:lnTo>
                  <a:lnTo>
                    <a:pt x="12" y="23"/>
                  </a:lnTo>
                  <a:lnTo>
                    <a:pt x="18" y="23"/>
                  </a:lnTo>
                  <a:lnTo>
                    <a:pt x="19" y="21"/>
                  </a:lnTo>
                  <a:lnTo>
                    <a:pt x="23" y="17"/>
                  </a:lnTo>
                  <a:lnTo>
                    <a:pt x="23" y="11"/>
                  </a:lnTo>
                  <a:close/>
                  <a:moveTo>
                    <a:pt x="19" y="11"/>
                  </a:moveTo>
                  <a:lnTo>
                    <a:pt x="19" y="15"/>
                  </a:lnTo>
                  <a:lnTo>
                    <a:pt x="18" y="17"/>
                  </a:lnTo>
                  <a:lnTo>
                    <a:pt x="16" y="19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6" y="17"/>
                  </a:lnTo>
                  <a:lnTo>
                    <a:pt x="4" y="15"/>
                  </a:lnTo>
                  <a:lnTo>
                    <a:pt x="4" y="11"/>
                  </a:lnTo>
                  <a:lnTo>
                    <a:pt x="4" y="9"/>
                  </a:lnTo>
                  <a:lnTo>
                    <a:pt x="6" y="6"/>
                  </a:lnTo>
                  <a:lnTo>
                    <a:pt x="10" y="6"/>
                  </a:lnTo>
                  <a:lnTo>
                    <a:pt x="12" y="4"/>
                  </a:lnTo>
                  <a:lnTo>
                    <a:pt x="16" y="6"/>
                  </a:lnTo>
                  <a:lnTo>
                    <a:pt x="18" y="6"/>
                  </a:lnTo>
                  <a:lnTo>
                    <a:pt x="19" y="9"/>
                  </a:lnTo>
                  <a:lnTo>
                    <a:pt x="19" y="11"/>
                  </a:ln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01" name="Freeform 269">
              <a:extLst>
                <a:ext uri="{FF2B5EF4-FFF2-40B4-BE49-F238E27FC236}">
                  <a16:creationId xmlns:a16="http://schemas.microsoft.com/office/drawing/2014/main" id="{24D642F2-5E67-16B9-1B9A-85DAD2765C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72" y="2576"/>
              <a:ext cx="19" cy="19"/>
            </a:xfrm>
            <a:custGeom>
              <a:avLst/>
              <a:gdLst>
                <a:gd name="T0" fmla="*/ 19 w 19"/>
                <a:gd name="T1" fmla="*/ 9 h 19"/>
                <a:gd name="T2" fmla="*/ 19 w 19"/>
                <a:gd name="T3" fmla="*/ 6 h 19"/>
                <a:gd name="T4" fmla="*/ 17 w 19"/>
                <a:gd name="T5" fmla="*/ 4 h 19"/>
                <a:gd name="T6" fmla="*/ 14 w 19"/>
                <a:gd name="T7" fmla="*/ 2 h 19"/>
                <a:gd name="T8" fmla="*/ 10 w 19"/>
                <a:gd name="T9" fmla="*/ 0 h 19"/>
                <a:gd name="T10" fmla="*/ 6 w 19"/>
                <a:gd name="T11" fmla="*/ 2 h 19"/>
                <a:gd name="T12" fmla="*/ 4 w 19"/>
                <a:gd name="T13" fmla="*/ 4 h 19"/>
                <a:gd name="T14" fmla="*/ 2 w 19"/>
                <a:gd name="T15" fmla="*/ 6 h 19"/>
                <a:gd name="T16" fmla="*/ 0 w 19"/>
                <a:gd name="T17" fmla="*/ 9 h 19"/>
                <a:gd name="T18" fmla="*/ 2 w 19"/>
                <a:gd name="T19" fmla="*/ 13 h 19"/>
                <a:gd name="T20" fmla="*/ 4 w 19"/>
                <a:gd name="T21" fmla="*/ 17 h 19"/>
                <a:gd name="T22" fmla="*/ 6 w 19"/>
                <a:gd name="T23" fmla="*/ 19 h 19"/>
                <a:gd name="T24" fmla="*/ 10 w 19"/>
                <a:gd name="T25" fmla="*/ 19 h 19"/>
                <a:gd name="T26" fmla="*/ 14 w 19"/>
                <a:gd name="T27" fmla="*/ 19 h 19"/>
                <a:gd name="T28" fmla="*/ 17 w 19"/>
                <a:gd name="T29" fmla="*/ 17 h 19"/>
                <a:gd name="T30" fmla="*/ 19 w 19"/>
                <a:gd name="T31" fmla="*/ 13 h 19"/>
                <a:gd name="T32" fmla="*/ 19 w 19"/>
                <a:gd name="T33" fmla="*/ 9 h 19"/>
                <a:gd name="T34" fmla="*/ 16 w 19"/>
                <a:gd name="T35" fmla="*/ 9 h 19"/>
                <a:gd name="T36" fmla="*/ 14 w 19"/>
                <a:gd name="T37" fmla="*/ 13 h 19"/>
                <a:gd name="T38" fmla="*/ 10 w 19"/>
                <a:gd name="T39" fmla="*/ 15 h 19"/>
                <a:gd name="T40" fmla="*/ 6 w 19"/>
                <a:gd name="T41" fmla="*/ 13 h 19"/>
                <a:gd name="T42" fmla="*/ 4 w 19"/>
                <a:gd name="T43" fmla="*/ 9 h 19"/>
                <a:gd name="T44" fmla="*/ 6 w 19"/>
                <a:gd name="T45" fmla="*/ 6 h 19"/>
                <a:gd name="T46" fmla="*/ 10 w 19"/>
                <a:gd name="T47" fmla="*/ 4 h 19"/>
                <a:gd name="T48" fmla="*/ 14 w 19"/>
                <a:gd name="T49" fmla="*/ 6 h 19"/>
                <a:gd name="T50" fmla="*/ 16 w 19"/>
                <a:gd name="T51" fmla="*/ 9 h 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"/>
                <a:gd name="T79" fmla="*/ 0 h 19"/>
                <a:gd name="T80" fmla="*/ 19 w 19"/>
                <a:gd name="T81" fmla="*/ 19 h 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" h="19">
                  <a:moveTo>
                    <a:pt x="19" y="9"/>
                  </a:moveTo>
                  <a:lnTo>
                    <a:pt x="19" y="6"/>
                  </a:lnTo>
                  <a:lnTo>
                    <a:pt x="17" y="4"/>
                  </a:lnTo>
                  <a:lnTo>
                    <a:pt x="14" y="2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9"/>
                  </a:lnTo>
                  <a:lnTo>
                    <a:pt x="2" y="13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10" y="19"/>
                  </a:lnTo>
                  <a:lnTo>
                    <a:pt x="14" y="19"/>
                  </a:lnTo>
                  <a:lnTo>
                    <a:pt x="17" y="17"/>
                  </a:lnTo>
                  <a:lnTo>
                    <a:pt x="19" y="13"/>
                  </a:lnTo>
                  <a:lnTo>
                    <a:pt x="19" y="9"/>
                  </a:lnTo>
                  <a:close/>
                  <a:moveTo>
                    <a:pt x="16" y="9"/>
                  </a:moveTo>
                  <a:lnTo>
                    <a:pt x="14" y="13"/>
                  </a:lnTo>
                  <a:lnTo>
                    <a:pt x="10" y="15"/>
                  </a:lnTo>
                  <a:lnTo>
                    <a:pt x="6" y="13"/>
                  </a:lnTo>
                  <a:lnTo>
                    <a:pt x="4" y="9"/>
                  </a:lnTo>
                  <a:lnTo>
                    <a:pt x="6" y="6"/>
                  </a:lnTo>
                  <a:lnTo>
                    <a:pt x="10" y="4"/>
                  </a:lnTo>
                  <a:lnTo>
                    <a:pt x="14" y="6"/>
                  </a:lnTo>
                  <a:lnTo>
                    <a:pt x="16" y="9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02" name="Freeform 270">
              <a:extLst>
                <a:ext uri="{FF2B5EF4-FFF2-40B4-BE49-F238E27FC236}">
                  <a16:creationId xmlns:a16="http://schemas.microsoft.com/office/drawing/2014/main" id="{BE205C58-1199-829B-B91B-4C7BA8DD59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74" y="2578"/>
              <a:ext cx="15" cy="15"/>
            </a:xfrm>
            <a:custGeom>
              <a:avLst/>
              <a:gdLst>
                <a:gd name="T0" fmla="*/ 15 w 15"/>
                <a:gd name="T1" fmla="*/ 7 h 15"/>
                <a:gd name="T2" fmla="*/ 15 w 15"/>
                <a:gd name="T3" fmla="*/ 5 h 15"/>
                <a:gd name="T4" fmla="*/ 14 w 15"/>
                <a:gd name="T5" fmla="*/ 2 h 15"/>
                <a:gd name="T6" fmla="*/ 12 w 15"/>
                <a:gd name="T7" fmla="*/ 2 h 15"/>
                <a:gd name="T8" fmla="*/ 8 w 15"/>
                <a:gd name="T9" fmla="*/ 0 h 15"/>
                <a:gd name="T10" fmla="*/ 6 w 15"/>
                <a:gd name="T11" fmla="*/ 2 h 15"/>
                <a:gd name="T12" fmla="*/ 2 w 15"/>
                <a:gd name="T13" fmla="*/ 2 h 15"/>
                <a:gd name="T14" fmla="*/ 0 w 15"/>
                <a:gd name="T15" fmla="*/ 5 h 15"/>
                <a:gd name="T16" fmla="*/ 0 w 15"/>
                <a:gd name="T17" fmla="*/ 7 h 15"/>
                <a:gd name="T18" fmla="*/ 0 w 15"/>
                <a:gd name="T19" fmla="*/ 11 h 15"/>
                <a:gd name="T20" fmla="*/ 2 w 15"/>
                <a:gd name="T21" fmla="*/ 13 h 15"/>
                <a:gd name="T22" fmla="*/ 6 w 15"/>
                <a:gd name="T23" fmla="*/ 15 h 15"/>
                <a:gd name="T24" fmla="*/ 8 w 15"/>
                <a:gd name="T25" fmla="*/ 15 h 15"/>
                <a:gd name="T26" fmla="*/ 12 w 15"/>
                <a:gd name="T27" fmla="*/ 15 h 15"/>
                <a:gd name="T28" fmla="*/ 14 w 15"/>
                <a:gd name="T29" fmla="*/ 13 h 15"/>
                <a:gd name="T30" fmla="*/ 15 w 15"/>
                <a:gd name="T31" fmla="*/ 11 h 15"/>
                <a:gd name="T32" fmla="*/ 15 w 15"/>
                <a:gd name="T33" fmla="*/ 7 h 15"/>
                <a:gd name="T34" fmla="*/ 12 w 15"/>
                <a:gd name="T35" fmla="*/ 7 h 15"/>
                <a:gd name="T36" fmla="*/ 12 w 15"/>
                <a:gd name="T37" fmla="*/ 11 h 15"/>
                <a:gd name="T38" fmla="*/ 8 w 15"/>
                <a:gd name="T39" fmla="*/ 11 h 15"/>
                <a:gd name="T40" fmla="*/ 6 w 15"/>
                <a:gd name="T41" fmla="*/ 11 h 15"/>
                <a:gd name="T42" fmla="*/ 4 w 15"/>
                <a:gd name="T43" fmla="*/ 7 h 15"/>
                <a:gd name="T44" fmla="*/ 6 w 15"/>
                <a:gd name="T45" fmla="*/ 5 h 15"/>
                <a:gd name="T46" fmla="*/ 8 w 15"/>
                <a:gd name="T47" fmla="*/ 4 h 15"/>
                <a:gd name="T48" fmla="*/ 12 w 15"/>
                <a:gd name="T49" fmla="*/ 5 h 15"/>
                <a:gd name="T50" fmla="*/ 12 w 15"/>
                <a:gd name="T51" fmla="*/ 7 h 1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5"/>
                <a:gd name="T79" fmla="*/ 0 h 15"/>
                <a:gd name="T80" fmla="*/ 15 w 15"/>
                <a:gd name="T81" fmla="*/ 15 h 1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5" h="15">
                  <a:moveTo>
                    <a:pt x="15" y="7"/>
                  </a:moveTo>
                  <a:lnTo>
                    <a:pt x="15" y="5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8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12" y="15"/>
                  </a:lnTo>
                  <a:lnTo>
                    <a:pt x="14" y="13"/>
                  </a:lnTo>
                  <a:lnTo>
                    <a:pt x="15" y="11"/>
                  </a:lnTo>
                  <a:lnTo>
                    <a:pt x="15" y="7"/>
                  </a:lnTo>
                  <a:close/>
                  <a:moveTo>
                    <a:pt x="12" y="7"/>
                  </a:moveTo>
                  <a:lnTo>
                    <a:pt x="12" y="11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4" y="7"/>
                  </a:lnTo>
                  <a:lnTo>
                    <a:pt x="6" y="5"/>
                  </a:lnTo>
                  <a:lnTo>
                    <a:pt x="8" y="4"/>
                  </a:lnTo>
                  <a:lnTo>
                    <a:pt x="12" y="5"/>
                  </a:lnTo>
                  <a:lnTo>
                    <a:pt x="12" y="7"/>
                  </a:lnTo>
                  <a:close/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03" name="Freeform 271">
              <a:extLst>
                <a:ext uri="{FF2B5EF4-FFF2-40B4-BE49-F238E27FC236}">
                  <a16:creationId xmlns:a16="http://schemas.microsoft.com/office/drawing/2014/main" id="{7B1E155B-40E7-09C9-5F8C-368ECC320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580"/>
              <a:ext cx="12" cy="11"/>
            </a:xfrm>
            <a:custGeom>
              <a:avLst/>
              <a:gdLst>
                <a:gd name="T0" fmla="*/ 12 w 12"/>
                <a:gd name="T1" fmla="*/ 5 h 11"/>
                <a:gd name="T2" fmla="*/ 10 w 12"/>
                <a:gd name="T3" fmla="*/ 2 h 11"/>
                <a:gd name="T4" fmla="*/ 6 w 12"/>
                <a:gd name="T5" fmla="*/ 0 h 11"/>
                <a:gd name="T6" fmla="*/ 2 w 12"/>
                <a:gd name="T7" fmla="*/ 2 h 11"/>
                <a:gd name="T8" fmla="*/ 0 w 12"/>
                <a:gd name="T9" fmla="*/ 5 h 11"/>
                <a:gd name="T10" fmla="*/ 2 w 12"/>
                <a:gd name="T11" fmla="*/ 9 h 11"/>
                <a:gd name="T12" fmla="*/ 6 w 12"/>
                <a:gd name="T13" fmla="*/ 11 h 11"/>
                <a:gd name="T14" fmla="*/ 10 w 12"/>
                <a:gd name="T15" fmla="*/ 9 h 11"/>
                <a:gd name="T16" fmla="*/ 12 w 12"/>
                <a:gd name="T17" fmla="*/ 5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11"/>
                <a:gd name="T29" fmla="*/ 12 w 12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11">
                  <a:moveTo>
                    <a:pt x="12" y="5"/>
                  </a:move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2" y="9"/>
                  </a:lnTo>
                  <a:lnTo>
                    <a:pt x="6" y="11"/>
                  </a:lnTo>
                  <a:lnTo>
                    <a:pt x="10" y="9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04" name="Freeform 272">
              <a:extLst>
                <a:ext uri="{FF2B5EF4-FFF2-40B4-BE49-F238E27FC236}">
                  <a16:creationId xmlns:a16="http://schemas.microsoft.com/office/drawing/2014/main" id="{AB56F78B-3B9C-8227-0E1C-5DCB1F570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" y="2582"/>
              <a:ext cx="8" cy="7"/>
            </a:xfrm>
            <a:custGeom>
              <a:avLst/>
              <a:gdLst>
                <a:gd name="T0" fmla="*/ 8 w 8"/>
                <a:gd name="T1" fmla="*/ 3 h 7"/>
                <a:gd name="T2" fmla="*/ 8 w 8"/>
                <a:gd name="T3" fmla="*/ 1 h 7"/>
                <a:gd name="T4" fmla="*/ 4 w 8"/>
                <a:gd name="T5" fmla="*/ 0 h 7"/>
                <a:gd name="T6" fmla="*/ 2 w 8"/>
                <a:gd name="T7" fmla="*/ 1 h 7"/>
                <a:gd name="T8" fmla="*/ 0 w 8"/>
                <a:gd name="T9" fmla="*/ 3 h 7"/>
                <a:gd name="T10" fmla="*/ 2 w 8"/>
                <a:gd name="T11" fmla="*/ 7 h 7"/>
                <a:gd name="T12" fmla="*/ 4 w 8"/>
                <a:gd name="T13" fmla="*/ 7 h 7"/>
                <a:gd name="T14" fmla="*/ 8 w 8"/>
                <a:gd name="T15" fmla="*/ 7 h 7"/>
                <a:gd name="T16" fmla="*/ 8 w 8"/>
                <a:gd name="T17" fmla="*/ 3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7"/>
                <a:gd name="T29" fmla="*/ 8 w 8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7">
                  <a:moveTo>
                    <a:pt x="8" y="3"/>
                  </a:moveTo>
                  <a:lnTo>
                    <a:pt x="8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2" y="7"/>
                  </a:lnTo>
                  <a:lnTo>
                    <a:pt x="4" y="7"/>
                  </a:lnTo>
                  <a:lnTo>
                    <a:pt x="8" y="7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05" name="Freeform 273">
              <a:extLst>
                <a:ext uri="{FF2B5EF4-FFF2-40B4-BE49-F238E27FC236}">
                  <a16:creationId xmlns:a16="http://schemas.microsoft.com/office/drawing/2014/main" id="{753CF434-D9FD-4637-1706-F68347AF2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2583"/>
              <a:ext cx="4" cy="4"/>
            </a:xfrm>
            <a:custGeom>
              <a:avLst/>
              <a:gdLst>
                <a:gd name="T0" fmla="*/ 4 w 4"/>
                <a:gd name="T1" fmla="*/ 2 h 4"/>
                <a:gd name="T2" fmla="*/ 4 w 4"/>
                <a:gd name="T3" fmla="*/ 2 h 4"/>
                <a:gd name="T4" fmla="*/ 2 w 4"/>
                <a:gd name="T5" fmla="*/ 0 h 4"/>
                <a:gd name="T6" fmla="*/ 0 w 4"/>
                <a:gd name="T7" fmla="*/ 2 h 4"/>
                <a:gd name="T8" fmla="*/ 0 w 4"/>
                <a:gd name="T9" fmla="*/ 2 h 4"/>
                <a:gd name="T10" fmla="*/ 0 w 4"/>
                <a:gd name="T11" fmla="*/ 4 h 4"/>
                <a:gd name="T12" fmla="*/ 2 w 4"/>
                <a:gd name="T13" fmla="*/ 4 h 4"/>
                <a:gd name="T14" fmla="*/ 4 w 4"/>
                <a:gd name="T15" fmla="*/ 4 h 4"/>
                <a:gd name="T16" fmla="*/ 4 w 4"/>
                <a:gd name="T17" fmla="*/ 2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4"/>
                <a:gd name="T29" fmla="*/ 4 w 4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4">
                  <a:moveTo>
                    <a:pt x="4" y="2"/>
                  </a:moveTo>
                  <a:lnTo>
                    <a:pt x="4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06" name="Freeform 274">
              <a:extLst>
                <a:ext uri="{FF2B5EF4-FFF2-40B4-BE49-F238E27FC236}">
                  <a16:creationId xmlns:a16="http://schemas.microsoft.com/office/drawing/2014/main" id="{42C7EF35-9E2C-944B-985A-13F57B2C0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4" y="2587"/>
              <a:ext cx="12" cy="43"/>
            </a:xfrm>
            <a:custGeom>
              <a:avLst/>
              <a:gdLst>
                <a:gd name="T0" fmla="*/ 6 w 12"/>
                <a:gd name="T1" fmla="*/ 43 h 43"/>
                <a:gd name="T2" fmla="*/ 6 w 12"/>
                <a:gd name="T3" fmla="*/ 43 h 43"/>
                <a:gd name="T4" fmla="*/ 10 w 12"/>
                <a:gd name="T5" fmla="*/ 33 h 43"/>
                <a:gd name="T6" fmla="*/ 12 w 12"/>
                <a:gd name="T7" fmla="*/ 21 h 43"/>
                <a:gd name="T8" fmla="*/ 10 w 12"/>
                <a:gd name="T9" fmla="*/ 10 h 43"/>
                <a:gd name="T10" fmla="*/ 10 w 12"/>
                <a:gd name="T11" fmla="*/ 0 h 43"/>
                <a:gd name="T12" fmla="*/ 4 w 12"/>
                <a:gd name="T13" fmla="*/ 0 h 43"/>
                <a:gd name="T14" fmla="*/ 4 w 12"/>
                <a:gd name="T15" fmla="*/ 10 h 43"/>
                <a:gd name="T16" fmla="*/ 4 w 12"/>
                <a:gd name="T17" fmla="*/ 21 h 43"/>
                <a:gd name="T18" fmla="*/ 4 w 12"/>
                <a:gd name="T19" fmla="*/ 31 h 43"/>
                <a:gd name="T20" fmla="*/ 0 w 12"/>
                <a:gd name="T21" fmla="*/ 39 h 43"/>
                <a:gd name="T22" fmla="*/ 0 w 12"/>
                <a:gd name="T23" fmla="*/ 39 h 43"/>
                <a:gd name="T24" fmla="*/ 6 w 12"/>
                <a:gd name="T25" fmla="*/ 43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43"/>
                <a:gd name="T41" fmla="*/ 12 w 12"/>
                <a:gd name="T42" fmla="*/ 43 h 4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43">
                  <a:moveTo>
                    <a:pt x="6" y="43"/>
                  </a:moveTo>
                  <a:lnTo>
                    <a:pt x="6" y="43"/>
                  </a:lnTo>
                  <a:lnTo>
                    <a:pt x="10" y="33"/>
                  </a:lnTo>
                  <a:lnTo>
                    <a:pt x="12" y="21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4" y="0"/>
                  </a:lnTo>
                  <a:lnTo>
                    <a:pt x="4" y="10"/>
                  </a:lnTo>
                  <a:lnTo>
                    <a:pt x="4" y="21"/>
                  </a:lnTo>
                  <a:lnTo>
                    <a:pt x="4" y="31"/>
                  </a:lnTo>
                  <a:lnTo>
                    <a:pt x="0" y="39"/>
                  </a:lnTo>
                  <a:lnTo>
                    <a:pt x="6" y="4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07" name="Freeform 275">
              <a:extLst>
                <a:ext uri="{FF2B5EF4-FFF2-40B4-BE49-F238E27FC236}">
                  <a16:creationId xmlns:a16="http://schemas.microsoft.com/office/drawing/2014/main" id="{45E9B544-5C47-0DED-D50C-84CCB7903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6" y="2626"/>
              <a:ext cx="54" cy="34"/>
            </a:xfrm>
            <a:custGeom>
              <a:avLst/>
              <a:gdLst>
                <a:gd name="T0" fmla="*/ 0 w 54"/>
                <a:gd name="T1" fmla="*/ 34 h 34"/>
                <a:gd name="T2" fmla="*/ 0 w 54"/>
                <a:gd name="T3" fmla="*/ 34 h 34"/>
                <a:gd name="T4" fmla="*/ 16 w 54"/>
                <a:gd name="T5" fmla="*/ 32 h 34"/>
                <a:gd name="T6" fmla="*/ 31 w 54"/>
                <a:gd name="T7" fmla="*/ 25 h 34"/>
                <a:gd name="T8" fmla="*/ 37 w 54"/>
                <a:gd name="T9" fmla="*/ 21 h 34"/>
                <a:gd name="T10" fmla="*/ 44 w 54"/>
                <a:gd name="T11" fmla="*/ 15 h 34"/>
                <a:gd name="T12" fmla="*/ 50 w 54"/>
                <a:gd name="T13" fmla="*/ 9 h 34"/>
                <a:gd name="T14" fmla="*/ 54 w 54"/>
                <a:gd name="T15" fmla="*/ 4 h 34"/>
                <a:gd name="T16" fmla="*/ 48 w 54"/>
                <a:gd name="T17" fmla="*/ 0 h 34"/>
                <a:gd name="T18" fmla="*/ 44 w 54"/>
                <a:gd name="T19" fmla="*/ 5 h 34"/>
                <a:gd name="T20" fmla="*/ 39 w 54"/>
                <a:gd name="T21" fmla="*/ 11 h 34"/>
                <a:gd name="T22" fmla="*/ 33 w 54"/>
                <a:gd name="T23" fmla="*/ 15 h 34"/>
                <a:gd name="T24" fmla="*/ 27 w 54"/>
                <a:gd name="T25" fmla="*/ 19 h 34"/>
                <a:gd name="T26" fmla="*/ 14 w 54"/>
                <a:gd name="T27" fmla="*/ 25 h 34"/>
                <a:gd name="T28" fmla="*/ 0 w 54"/>
                <a:gd name="T29" fmla="*/ 27 h 34"/>
                <a:gd name="T30" fmla="*/ 0 w 54"/>
                <a:gd name="T31" fmla="*/ 27 h 34"/>
                <a:gd name="T32" fmla="*/ 0 w 54"/>
                <a:gd name="T33" fmla="*/ 34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34"/>
                <a:gd name="T53" fmla="*/ 54 w 54"/>
                <a:gd name="T54" fmla="*/ 34 h 3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34">
                  <a:moveTo>
                    <a:pt x="0" y="34"/>
                  </a:moveTo>
                  <a:lnTo>
                    <a:pt x="0" y="34"/>
                  </a:lnTo>
                  <a:lnTo>
                    <a:pt x="16" y="32"/>
                  </a:lnTo>
                  <a:lnTo>
                    <a:pt x="31" y="25"/>
                  </a:lnTo>
                  <a:lnTo>
                    <a:pt x="37" y="21"/>
                  </a:lnTo>
                  <a:lnTo>
                    <a:pt x="44" y="15"/>
                  </a:lnTo>
                  <a:lnTo>
                    <a:pt x="50" y="9"/>
                  </a:lnTo>
                  <a:lnTo>
                    <a:pt x="54" y="4"/>
                  </a:lnTo>
                  <a:lnTo>
                    <a:pt x="48" y="0"/>
                  </a:lnTo>
                  <a:lnTo>
                    <a:pt x="44" y="5"/>
                  </a:lnTo>
                  <a:lnTo>
                    <a:pt x="39" y="11"/>
                  </a:lnTo>
                  <a:lnTo>
                    <a:pt x="33" y="15"/>
                  </a:lnTo>
                  <a:lnTo>
                    <a:pt x="27" y="19"/>
                  </a:lnTo>
                  <a:lnTo>
                    <a:pt x="14" y="25"/>
                  </a:lnTo>
                  <a:lnTo>
                    <a:pt x="0" y="27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08" name="Freeform 276">
              <a:extLst>
                <a:ext uri="{FF2B5EF4-FFF2-40B4-BE49-F238E27FC236}">
                  <a16:creationId xmlns:a16="http://schemas.microsoft.com/office/drawing/2014/main" id="{BF6C1B62-1DD4-D068-FD66-684149DA5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2653"/>
              <a:ext cx="94" cy="44"/>
            </a:xfrm>
            <a:custGeom>
              <a:avLst/>
              <a:gdLst>
                <a:gd name="T0" fmla="*/ 0 w 94"/>
                <a:gd name="T1" fmla="*/ 40 h 44"/>
                <a:gd name="T2" fmla="*/ 0 w 94"/>
                <a:gd name="T3" fmla="*/ 40 h 44"/>
                <a:gd name="T4" fmla="*/ 8 w 94"/>
                <a:gd name="T5" fmla="*/ 42 h 44"/>
                <a:gd name="T6" fmla="*/ 14 w 94"/>
                <a:gd name="T7" fmla="*/ 44 h 44"/>
                <a:gd name="T8" fmla="*/ 21 w 94"/>
                <a:gd name="T9" fmla="*/ 42 h 44"/>
                <a:gd name="T10" fmla="*/ 27 w 94"/>
                <a:gd name="T11" fmla="*/ 40 h 44"/>
                <a:gd name="T12" fmla="*/ 39 w 94"/>
                <a:gd name="T13" fmla="*/ 36 h 44"/>
                <a:gd name="T14" fmla="*/ 50 w 94"/>
                <a:gd name="T15" fmla="*/ 28 h 44"/>
                <a:gd name="T16" fmla="*/ 62 w 94"/>
                <a:gd name="T17" fmla="*/ 21 h 44"/>
                <a:gd name="T18" fmla="*/ 73 w 94"/>
                <a:gd name="T19" fmla="*/ 15 h 44"/>
                <a:gd name="T20" fmla="*/ 83 w 94"/>
                <a:gd name="T21" fmla="*/ 9 h 44"/>
                <a:gd name="T22" fmla="*/ 94 w 94"/>
                <a:gd name="T23" fmla="*/ 7 h 44"/>
                <a:gd name="T24" fmla="*/ 94 w 94"/>
                <a:gd name="T25" fmla="*/ 0 h 44"/>
                <a:gd name="T26" fmla="*/ 81 w 94"/>
                <a:gd name="T27" fmla="*/ 3 h 44"/>
                <a:gd name="T28" fmla="*/ 69 w 94"/>
                <a:gd name="T29" fmla="*/ 9 h 44"/>
                <a:gd name="T30" fmla="*/ 58 w 94"/>
                <a:gd name="T31" fmla="*/ 15 h 44"/>
                <a:gd name="T32" fmla="*/ 46 w 94"/>
                <a:gd name="T33" fmla="*/ 23 h 44"/>
                <a:gd name="T34" fmla="*/ 37 w 94"/>
                <a:gd name="T35" fmla="*/ 30 h 44"/>
                <a:gd name="T36" fmla="*/ 25 w 94"/>
                <a:gd name="T37" fmla="*/ 34 h 44"/>
                <a:gd name="T38" fmla="*/ 19 w 94"/>
                <a:gd name="T39" fmla="*/ 36 h 44"/>
                <a:gd name="T40" fmla="*/ 14 w 94"/>
                <a:gd name="T41" fmla="*/ 36 h 44"/>
                <a:gd name="T42" fmla="*/ 10 w 94"/>
                <a:gd name="T43" fmla="*/ 36 h 44"/>
                <a:gd name="T44" fmla="*/ 4 w 94"/>
                <a:gd name="T45" fmla="*/ 34 h 44"/>
                <a:gd name="T46" fmla="*/ 4 w 94"/>
                <a:gd name="T47" fmla="*/ 34 h 44"/>
                <a:gd name="T48" fmla="*/ 0 w 94"/>
                <a:gd name="T49" fmla="*/ 40 h 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4"/>
                <a:gd name="T76" fmla="*/ 0 h 44"/>
                <a:gd name="T77" fmla="*/ 94 w 94"/>
                <a:gd name="T78" fmla="*/ 44 h 4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4" h="44">
                  <a:moveTo>
                    <a:pt x="0" y="40"/>
                  </a:moveTo>
                  <a:lnTo>
                    <a:pt x="0" y="40"/>
                  </a:lnTo>
                  <a:lnTo>
                    <a:pt x="8" y="42"/>
                  </a:lnTo>
                  <a:lnTo>
                    <a:pt x="14" y="44"/>
                  </a:lnTo>
                  <a:lnTo>
                    <a:pt x="21" y="42"/>
                  </a:lnTo>
                  <a:lnTo>
                    <a:pt x="27" y="40"/>
                  </a:lnTo>
                  <a:lnTo>
                    <a:pt x="39" y="36"/>
                  </a:lnTo>
                  <a:lnTo>
                    <a:pt x="50" y="28"/>
                  </a:lnTo>
                  <a:lnTo>
                    <a:pt x="62" y="21"/>
                  </a:lnTo>
                  <a:lnTo>
                    <a:pt x="73" y="15"/>
                  </a:lnTo>
                  <a:lnTo>
                    <a:pt x="83" y="9"/>
                  </a:lnTo>
                  <a:lnTo>
                    <a:pt x="94" y="7"/>
                  </a:lnTo>
                  <a:lnTo>
                    <a:pt x="94" y="0"/>
                  </a:lnTo>
                  <a:lnTo>
                    <a:pt x="81" y="3"/>
                  </a:lnTo>
                  <a:lnTo>
                    <a:pt x="69" y="9"/>
                  </a:lnTo>
                  <a:lnTo>
                    <a:pt x="58" y="15"/>
                  </a:lnTo>
                  <a:lnTo>
                    <a:pt x="46" y="23"/>
                  </a:lnTo>
                  <a:lnTo>
                    <a:pt x="37" y="30"/>
                  </a:lnTo>
                  <a:lnTo>
                    <a:pt x="25" y="34"/>
                  </a:lnTo>
                  <a:lnTo>
                    <a:pt x="19" y="36"/>
                  </a:lnTo>
                  <a:lnTo>
                    <a:pt x="14" y="36"/>
                  </a:lnTo>
                  <a:lnTo>
                    <a:pt x="10" y="36"/>
                  </a:lnTo>
                  <a:lnTo>
                    <a:pt x="4" y="34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09" name="Freeform 277">
              <a:extLst>
                <a:ext uri="{FF2B5EF4-FFF2-40B4-BE49-F238E27FC236}">
                  <a16:creationId xmlns:a16="http://schemas.microsoft.com/office/drawing/2014/main" id="{884C28CE-2DC2-1691-11E5-5AACF4590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" y="2683"/>
              <a:ext cx="27" cy="10"/>
            </a:xfrm>
            <a:custGeom>
              <a:avLst/>
              <a:gdLst>
                <a:gd name="T0" fmla="*/ 2 w 27"/>
                <a:gd name="T1" fmla="*/ 8 h 10"/>
                <a:gd name="T2" fmla="*/ 2 w 27"/>
                <a:gd name="T3" fmla="*/ 8 h 10"/>
                <a:gd name="T4" fmla="*/ 14 w 27"/>
                <a:gd name="T5" fmla="*/ 8 h 10"/>
                <a:gd name="T6" fmla="*/ 23 w 27"/>
                <a:gd name="T7" fmla="*/ 10 h 10"/>
                <a:gd name="T8" fmla="*/ 27 w 27"/>
                <a:gd name="T9" fmla="*/ 4 h 10"/>
                <a:gd name="T10" fmla="*/ 14 w 27"/>
                <a:gd name="T11" fmla="*/ 0 h 10"/>
                <a:gd name="T12" fmla="*/ 0 w 27"/>
                <a:gd name="T13" fmla="*/ 2 h 10"/>
                <a:gd name="T14" fmla="*/ 0 w 27"/>
                <a:gd name="T15" fmla="*/ 2 h 10"/>
                <a:gd name="T16" fmla="*/ 2 w 27"/>
                <a:gd name="T17" fmla="*/ 8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7"/>
                <a:gd name="T28" fmla="*/ 0 h 10"/>
                <a:gd name="T29" fmla="*/ 27 w 27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7" h="10">
                  <a:moveTo>
                    <a:pt x="2" y="8"/>
                  </a:moveTo>
                  <a:lnTo>
                    <a:pt x="2" y="8"/>
                  </a:lnTo>
                  <a:lnTo>
                    <a:pt x="14" y="8"/>
                  </a:lnTo>
                  <a:lnTo>
                    <a:pt x="23" y="10"/>
                  </a:lnTo>
                  <a:lnTo>
                    <a:pt x="27" y="4"/>
                  </a:lnTo>
                  <a:lnTo>
                    <a:pt x="14" y="0"/>
                  </a:lnTo>
                  <a:lnTo>
                    <a:pt x="0" y="2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10" name="Freeform 278">
              <a:extLst>
                <a:ext uri="{FF2B5EF4-FFF2-40B4-BE49-F238E27FC236}">
                  <a16:creationId xmlns:a16="http://schemas.microsoft.com/office/drawing/2014/main" id="{875651C0-9402-4949-2375-6B7745DC4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2668"/>
              <a:ext cx="38" cy="23"/>
            </a:xfrm>
            <a:custGeom>
              <a:avLst/>
              <a:gdLst>
                <a:gd name="T0" fmla="*/ 0 w 38"/>
                <a:gd name="T1" fmla="*/ 8 h 23"/>
                <a:gd name="T2" fmla="*/ 0 w 38"/>
                <a:gd name="T3" fmla="*/ 8 h 23"/>
                <a:gd name="T4" fmla="*/ 7 w 38"/>
                <a:gd name="T5" fmla="*/ 11 h 23"/>
                <a:gd name="T6" fmla="*/ 17 w 38"/>
                <a:gd name="T7" fmla="*/ 17 h 23"/>
                <a:gd name="T8" fmla="*/ 27 w 38"/>
                <a:gd name="T9" fmla="*/ 23 h 23"/>
                <a:gd name="T10" fmla="*/ 38 w 38"/>
                <a:gd name="T11" fmla="*/ 23 h 23"/>
                <a:gd name="T12" fmla="*/ 36 w 38"/>
                <a:gd name="T13" fmla="*/ 17 h 23"/>
                <a:gd name="T14" fmla="*/ 29 w 38"/>
                <a:gd name="T15" fmla="*/ 15 h 23"/>
                <a:gd name="T16" fmla="*/ 21 w 38"/>
                <a:gd name="T17" fmla="*/ 11 h 23"/>
                <a:gd name="T18" fmla="*/ 11 w 38"/>
                <a:gd name="T19" fmla="*/ 6 h 23"/>
                <a:gd name="T20" fmla="*/ 2 w 38"/>
                <a:gd name="T21" fmla="*/ 0 h 23"/>
                <a:gd name="T22" fmla="*/ 2 w 38"/>
                <a:gd name="T23" fmla="*/ 0 h 23"/>
                <a:gd name="T24" fmla="*/ 0 w 38"/>
                <a:gd name="T25" fmla="*/ 8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23"/>
                <a:gd name="T41" fmla="*/ 38 w 38"/>
                <a:gd name="T42" fmla="*/ 23 h 2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23">
                  <a:moveTo>
                    <a:pt x="0" y="8"/>
                  </a:moveTo>
                  <a:lnTo>
                    <a:pt x="0" y="8"/>
                  </a:lnTo>
                  <a:lnTo>
                    <a:pt x="7" y="11"/>
                  </a:lnTo>
                  <a:lnTo>
                    <a:pt x="17" y="17"/>
                  </a:lnTo>
                  <a:lnTo>
                    <a:pt x="27" y="23"/>
                  </a:lnTo>
                  <a:lnTo>
                    <a:pt x="38" y="23"/>
                  </a:lnTo>
                  <a:lnTo>
                    <a:pt x="36" y="17"/>
                  </a:lnTo>
                  <a:lnTo>
                    <a:pt x="29" y="15"/>
                  </a:lnTo>
                  <a:lnTo>
                    <a:pt x="21" y="11"/>
                  </a:lnTo>
                  <a:lnTo>
                    <a:pt x="11" y="6"/>
                  </a:lnTo>
                  <a:lnTo>
                    <a:pt x="2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11" name="Freeform 279">
              <a:extLst>
                <a:ext uri="{FF2B5EF4-FFF2-40B4-BE49-F238E27FC236}">
                  <a16:creationId xmlns:a16="http://schemas.microsoft.com/office/drawing/2014/main" id="{62138157-1790-EFC6-8ABD-E80942E54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2666"/>
              <a:ext cx="23" cy="10"/>
            </a:xfrm>
            <a:custGeom>
              <a:avLst/>
              <a:gdLst>
                <a:gd name="T0" fmla="*/ 0 w 23"/>
                <a:gd name="T1" fmla="*/ 6 h 10"/>
                <a:gd name="T2" fmla="*/ 0 w 23"/>
                <a:gd name="T3" fmla="*/ 6 h 10"/>
                <a:gd name="T4" fmla="*/ 9 w 23"/>
                <a:gd name="T5" fmla="*/ 8 h 10"/>
                <a:gd name="T6" fmla="*/ 21 w 23"/>
                <a:gd name="T7" fmla="*/ 10 h 10"/>
                <a:gd name="T8" fmla="*/ 23 w 23"/>
                <a:gd name="T9" fmla="*/ 2 h 10"/>
                <a:gd name="T10" fmla="*/ 11 w 23"/>
                <a:gd name="T11" fmla="*/ 2 h 10"/>
                <a:gd name="T12" fmla="*/ 2 w 23"/>
                <a:gd name="T13" fmla="*/ 0 h 10"/>
                <a:gd name="T14" fmla="*/ 2 w 23"/>
                <a:gd name="T15" fmla="*/ 0 h 10"/>
                <a:gd name="T16" fmla="*/ 0 w 23"/>
                <a:gd name="T17" fmla="*/ 6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10"/>
                <a:gd name="T29" fmla="*/ 23 w 23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10">
                  <a:moveTo>
                    <a:pt x="0" y="6"/>
                  </a:moveTo>
                  <a:lnTo>
                    <a:pt x="0" y="6"/>
                  </a:lnTo>
                  <a:lnTo>
                    <a:pt x="9" y="8"/>
                  </a:lnTo>
                  <a:lnTo>
                    <a:pt x="21" y="10"/>
                  </a:lnTo>
                  <a:lnTo>
                    <a:pt x="23" y="2"/>
                  </a:lnTo>
                  <a:lnTo>
                    <a:pt x="11" y="2"/>
                  </a:lnTo>
                  <a:lnTo>
                    <a:pt x="2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12" name="Freeform 280">
              <a:extLst>
                <a:ext uri="{FF2B5EF4-FFF2-40B4-BE49-F238E27FC236}">
                  <a16:creationId xmlns:a16="http://schemas.microsoft.com/office/drawing/2014/main" id="{86AFAE85-B098-2577-5313-B342140BB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" y="2628"/>
              <a:ext cx="35" cy="44"/>
            </a:xfrm>
            <a:custGeom>
              <a:avLst/>
              <a:gdLst>
                <a:gd name="T0" fmla="*/ 0 w 35"/>
                <a:gd name="T1" fmla="*/ 3 h 44"/>
                <a:gd name="T2" fmla="*/ 0 w 35"/>
                <a:gd name="T3" fmla="*/ 3 h 44"/>
                <a:gd name="T4" fmla="*/ 6 w 35"/>
                <a:gd name="T5" fmla="*/ 15 h 44"/>
                <a:gd name="T6" fmla="*/ 12 w 35"/>
                <a:gd name="T7" fmla="*/ 25 h 44"/>
                <a:gd name="T8" fmla="*/ 15 w 35"/>
                <a:gd name="T9" fmla="*/ 30 h 44"/>
                <a:gd name="T10" fmla="*/ 19 w 35"/>
                <a:gd name="T11" fmla="*/ 34 h 44"/>
                <a:gd name="T12" fmla="*/ 25 w 35"/>
                <a:gd name="T13" fmla="*/ 40 h 44"/>
                <a:gd name="T14" fmla="*/ 33 w 35"/>
                <a:gd name="T15" fmla="*/ 44 h 44"/>
                <a:gd name="T16" fmla="*/ 35 w 35"/>
                <a:gd name="T17" fmla="*/ 38 h 44"/>
                <a:gd name="T18" fmla="*/ 29 w 35"/>
                <a:gd name="T19" fmla="*/ 34 h 44"/>
                <a:gd name="T20" fmla="*/ 23 w 35"/>
                <a:gd name="T21" fmla="*/ 30 h 44"/>
                <a:gd name="T22" fmla="*/ 19 w 35"/>
                <a:gd name="T23" fmla="*/ 27 h 44"/>
                <a:gd name="T24" fmla="*/ 17 w 35"/>
                <a:gd name="T25" fmla="*/ 23 h 44"/>
                <a:gd name="T26" fmla="*/ 13 w 35"/>
                <a:gd name="T27" fmla="*/ 11 h 44"/>
                <a:gd name="T28" fmla="*/ 6 w 35"/>
                <a:gd name="T29" fmla="*/ 0 h 44"/>
                <a:gd name="T30" fmla="*/ 6 w 35"/>
                <a:gd name="T31" fmla="*/ 0 h 44"/>
                <a:gd name="T32" fmla="*/ 0 w 35"/>
                <a:gd name="T33" fmla="*/ 3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44"/>
                <a:gd name="T53" fmla="*/ 35 w 35"/>
                <a:gd name="T54" fmla="*/ 44 h 4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44">
                  <a:moveTo>
                    <a:pt x="0" y="3"/>
                  </a:moveTo>
                  <a:lnTo>
                    <a:pt x="0" y="3"/>
                  </a:lnTo>
                  <a:lnTo>
                    <a:pt x="6" y="15"/>
                  </a:lnTo>
                  <a:lnTo>
                    <a:pt x="12" y="25"/>
                  </a:lnTo>
                  <a:lnTo>
                    <a:pt x="15" y="30"/>
                  </a:lnTo>
                  <a:lnTo>
                    <a:pt x="19" y="34"/>
                  </a:lnTo>
                  <a:lnTo>
                    <a:pt x="25" y="40"/>
                  </a:lnTo>
                  <a:lnTo>
                    <a:pt x="33" y="44"/>
                  </a:lnTo>
                  <a:lnTo>
                    <a:pt x="35" y="38"/>
                  </a:lnTo>
                  <a:lnTo>
                    <a:pt x="29" y="34"/>
                  </a:lnTo>
                  <a:lnTo>
                    <a:pt x="23" y="30"/>
                  </a:lnTo>
                  <a:lnTo>
                    <a:pt x="19" y="27"/>
                  </a:lnTo>
                  <a:lnTo>
                    <a:pt x="17" y="23"/>
                  </a:lnTo>
                  <a:lnTo>
                    <a:pt x="13" y="11"/>
                  </a:lnTo>
                  <a:lnTo>
                    <a:pt x="6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13" name="Freeform 281">
              <a:extLst>
                <a:ext uri="{FF2B5EF4-FFF2-40B4-BE49-F238E27FC236}">
                  <a16:creationId xmlns:a16="http://schemas.microsoft.com/office/drawing/2014/main" id="{1ECAB913-8A2F-5693-3D07-CD1089020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2589"/>
              <a:ext cx="37" cy="42"/>
            </a:xfrm>
            <a:custGeom>
              <a:avLst/>
              <a:gdLst>
                <a:gd name="T0" fmla="*/ 0 w 37"/>
                <a:gd name="T1" fmla="*/ 0 h 42"/>
                <a:gd name="T2" fmla="*/ 0 w 37"/>
                <a:gd name="T3" fmla="*/ 0 h 42"/>
                <a:gd name="T4" fmla="*/ 0 w 37"/>
                <a:gd name="T5" fmla="*/ 6 h 42"/>
                <a:gd name="T6" fmla="*/ 4 w 37"/>
                <a:gd name="T7" fmla="*/ 14 h 42"/>
                <a:gd name="T8" fmla="*/ 8 w 37"/>
                <a:gd name="T9" fmla="*/ 18 h 42"/>
                <a:gd name="T10" fmla="*/ 14 w 37"/>
                <a:gd name="T11" fmla="*/ 23 h 42"/>
                <a:gd name="T12" fmla="*/ 23 w 37"/>
                <a:gd name="T13" fmla="*/ 33 h 42"/>
                <a:gd name="T14" fmla="*/ 31 w 37"/>
                <a:gd name="T15" fmla="*/ 42 h 42"/>
                <a:gd name="T16" fmla="*/ 37 w 37"/>
                <a:gd name="T17" fmla="*/ 39 h 42"/>
                <a:gd name="T18" fmla="*/ 27 w 37"/>
                <a:gd name="T19" fmla="*/ 27 h 42"/>
                <a:gd name="T20" fmla="*/ 18 w 37"/>
                <a:gd name="T21" fmla="*/ 18 h 42"/>
                <a:gd name="T22" fmla="*/ 14 w 37"/>
                <a:gd name="T23" fmla="*/ 14 h 42"/>
                <a:gd name="T24" fmla="*/ 10 w 37"/>
                <a:gd name="T25" fmla="*/ 10 h 42"/>
                <a:gd name="T26" fmla="*/ 8 w 37"/>
                <a:gd name="T27" fmla="*/ 4 h 42"/>
                <a:gd name="T28" fmla="*/ 6 w 37"/>
                <a:gd name="T29" fmla="*/ 0 h 42"/>
                <a:gd name="T30" fmla="*/ 6 w 37"/>
                <a:gd name="T31" fmla="*/ 0 h 42"/>
                <a:gd name="T32" fmla="*/ 0 w 37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42"/>
                <a:gd name="T53" fmla="*/ 37 w 37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42"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4" y="14"/>
                  </a:lnTo>
                  <a:lnTo>
                    <a:pt x="8" y="18"/>
                  </a:lnTo>
                  <a:lnTo>
                    <a:pt x="14" y="23"/>
                  </a:lnTo>
                  <a:lnTo>
                    <a:pt x="23" y="33"/>
                  </a:lnTo>
                  <a:lnTo>
                    <a:pt x="31" y="42"/>
                  </a:lnTo>
                  <a:lnTo>
                    <a:pt x="37" y="39"/>
                  </a:lnTo>
                  <a:lnTo>
                    <a:pt x="27" y="27"/>
                  </a:lnTo>
                  <a:lnTo>
                    <a:pt x="18" y="18"/>
                  </a:lnTo>
                  <a:lnTo>
                    <a:pt x="14" y="14"/>
                  </a:lnTo>
                  <a:lnTo>
                    <a:pt x="10" y="10"/>
                  </a:lnTo>
                  <a:lnTo>
                    <a:pt x="8" y="4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14" name="Freeform 282">
              <a:extLst>
                <a:ext uri="{FF2B5EF4-FFF2-40B4-BE49-F238E27FC236}">
                  <a16:creationId xmlns:a16="http://schemas.microsoft.com/office/drawing/2014/main" id="{D3C38B94-CC77-25E2-E6CF-84F55045E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2541"/>
              <a:ext cx="25" cy="48"/>
            </a:xfrm>
            <a:custGeom>
              <a:avLst/>
              <a:gdLst>
                <a:gd name="T0" fmla="*/ 19 w 25"/>
                <a:gd name="T1" fmla="*/ 0 h 48"/>
                <a:gd name="T2" fmla="*/ 19 w 25"/>
                <a:gd name="T3" fmla="*/ 0 h 48"/>
                <a:gd name="T4" fmla="*/ 14 w 25"/>
                <a:gd name="T5" fmla="*/ 12 h 48"/>
                <a:gd name="T6" fmla="*/ 8 w 25"/>
                <a:gd name="T7" fmla="*/ 23 h 48"/>
                <a:gd name="T8" fmla="*/ 2 w 25"/>
                <a:gd name="T9" fmla="*/ 35 h 48"/>
                <a:gd name="T10" fmla="*/ 0 w 25"/>
                <a:gd name="T11" fmla="*/ 48 h 48"/>
                <a:gd name="T12" fmla="*/ 6 w 25"/>
                <a:gd name="T13" fmla="*/ 48 h 48"/>
                <a:gd name="T14" fmla="*/ 8 w 25"/>
                <a:gd name="T15" fmla="*/ 37 h 48"/>
                <a:gd name="T16" fmla="*/ 14 w 25"/>
                <a:gd name="T17" fmla="*/ 25 h 48"/>
                <a:gd name="T18" fmla="*/ 19 w 25"/>
                <a:gd name="T19" fmla="*/ 14 h 48"/>
                <a:gd name="T20" fmla="*/ 25 w 25"/>
                <a:gd name="T21" fmla="*/ 4 h 48"/>
                <a:gd name="T22" fmla="*/ 25 w 25"/>
                <a:gd name="T23" fmla="*/ 4 h 48"/>
                <a:gd name="T24" fmla="*/ 19 w 25"/>
                <a:gd name="T25" fmla="*/ 0 h 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5"/>
                <a:gd name="T40" fmla="*/ 0 h 48"/>
                <a:gd name="T41" fmla="*/ 25 w 25"/>
                <a:gd name="T42" fmla="*/ 48 h 4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5" h="48">
                  <a:moveTo>
                    <a:pt x="19" y="0"/>
                  </a:moveTo>
                  <a:lnTo>
                    <a:pt x="19" y="0"/>
                  </a:lnTo>
                  <a:lnTo>
                    <a:pt x="14" y="12"/>
                  </a:lnTo>
                  <a:lnTo>
                    <a:pt x="8" y="23"/>
                  </a:lnTo>
                  <a:lnTo>
                    <a:pt x="2" y="35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8" y="37"/>
                  </a:lnTo>
                  <a:lnTo>
                    <a:pt x="14" y="25"/>
                  </a:lnTo>
                  <a:lnTo>
                    <a:pt x="19" y="14"/>
                  </a:lnTo>
                  <a:lnTo>
                    <a:pt x="25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15" name="Freeform 283">
              <a:extLst>
                <a:ext uri="{FF2B5EF4-FFF2-40B4-BE49-F238E27FC236}">
                  <a16:creationId xmlns:a16="http://schemas.microsoft.com/office/drawing/2014/main" id="{6BA95116-693E-3BC2-F41F-955C4FC54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2526"/>
              <a:ext cx="35" cy="19"/>
            </a:xfrm>
            <a:custGeom>
              <a:avLst/>
              <a:gdLst>
                <a:gd name="T0" fmla="*/ 29 w 35"/>
                <a:gd name="T1" fmla="*/ 0 h 19"/>
                <a:gd name="T2" fmla="*/ 29 w 35"/>
                <a:gd name="T3" fmla="*/ 0 h 19"/>
                <a:gd name="T4" fmla="*/ 16 w 35"/>
                <a:gd name="T5" fmla="*/ 6 h 19"/>
                <a:gd name="T6" fmla="*/ 0 w 35"/>
                <a:gd name="T7" fmla="*/ 15 h 19"/>
                <a:gd name="T8" fmla="*/ 6 w 35"/>
                <a:gd name="T9" fmla="*/ 19 h 19"/>
                <a:gd name="T10" fmla="*/ 18 w 35"/>
                <a:gd name="T11" fmla="*/ 11 h 19"/>
                <a:gd name="T12" fmla="*/ 35 w 35"/>
                <a:gd name="T13" fmla="*/ 6 h 19"/>
                <a:gd name="T14" fmla="*/ 35 w 35"/>
                <a:gd name="T15" fmla="*/ 6 h 19"/>
                <a:gd name="T16" fmla="*/ 29 w 35"/>
                <a:gd name="T17" fmla="*/ 0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19"/>
                <a:gd name="T29" fmla="*/ 35 w 35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19">
                  <a:moveTo>
                    <a:pt x="29" y="0"/>
                  </a:moveTo>
                  <a:lnTo>
                    <a:pt x="29" y="0"/>
                  </a:lnTo>
                  <a:lnTo>
                    <a:pt x="16" y="6"/>
                  </a:lnTo>
                  <a:lnTo>
                    <a:pt x="0" y="15"/>
                  </a:lnTo>
                  <a:lnTo>
                    <a:pt x="6" y="19"/>
                  </a:lnTo>
                  <a:lnTo>
                    <a:pt x="18" y="11"/>
                  </a:lnTo>
                  <a:lnTo>
                    <a:pt x="35" y="6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16" name="Freeform 284">
              <a:extLst>
                <a:ext uri="{FF2B5EF4-FFF2-40B4-BE49-F238E27FC236}">
                  <a16:creationId xmlns:a16="http://schemas.microsoft.com/office/drawing/2014/main" id="{DE912810-30F6-650C-6F79-B07AE8A8C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6" y="2499"/>
              <a:ext cx="54" cy="33"/>
            </a:xfrm>
            <a:custGeom>
              <a:avLst/>
              <a:gdLst>
                <a:gd name="T0" fmla="*/ 48 w 54"/>
                <a:gd name="T1" fmla="*/ 0 h 33"/>
                <a:gd name="T2" fmla="*/ 48 w 54"/>
                <a:gd name="T3" fmla="*/ 0 h 33"/>
                <a:gd name="T4" fmla="*/ 44 w 54"/>
                <a:gd name="T5" fmla="*/ 4 h 33"/>
                <a:gd name="T6" fmla="*/ 41 w 54"/>
                <a:gd name="T7" fmla="*/ 8 h 33"/>
                <a:gd name="T8" fmla="*/ 35 w 54"/>
                <a:gd name="T9" fmla="*/ 11 h 33"/>
                <a:gd name="T10" fmla="*/ 27 w 54"/>
                <a:gd name="T11" fmla="*/ 15 h 33"/>
                <a:gd name="T12" fmla="*/ 14 w 54"/>
                <a:gd name="T13" fmla="*/ 21 h 33"/>
                <a:gd name="T14" fmla="*/ 0 w 54"/>
                <a:gd name="T15" fmla="*/ 27 h 33"/>
                <a:gd name="T16" fmla="*/ 6 w 54"/>
                <a:gd name="T17" fmla="*/ 33 h 33"/>
                <a:gd name="T18" fmla="*/ 16 w 54"/>
                <a:gd name="T19" fmla="*/ 27 h 33"/>
                <a:gd name="T20" fmla="*/ 29 w 54"/>
                <a:gd name="T21" fmla="*/ 21 h 33"/>
                <a:gd name="T22" fmla="*/ 37 w 54"/>
                <a:gd name="T23" fmla="*/ 17 h 33"/>
                <a:gd name="T24" fmla="*/ 44 w 54"/>
                <a:gd name="T25" fmla="*/ 13 h 33"/>
                <a:gd name="T26" fmla="*/ 50 w 54"/>
                <a:gd name="T27" fmla="*/ 10 h 33"/>
                <a:gd name="T28" fmla="*/ 54 w 54"/>
                <a:gd name="T29" fmla="*/ 2 h 33"/>
                <a:gd name="T30" fmla="*/ 54 w 54"/>
                <a:gd name="T31" fmla="*/ 2 h 33"/>
                <a:gd name="T32" fmla="*/ 48 w 54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33"/>
                <a:gd name="T53" fmla="*/ 54 w 54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33">
                  <a:moveTo>
                    <a:pt x="48" y="0"/>
                  </a:moveTo>
                  <a:lnTo>
                    <a:pt x="48" y="0"/>
                  </a:lnTo>
                  <a:lnTo>
                    <a:pt x="44" y="4"/>
                  </a:lnTo>
                  <a:lnTo>
                    <a:pt x="41" y="8"/>
                  </a:lnTo>
                  <a:lnTo>
                    <a:pt x="35" y="11"/>
                  </a:lnTo>
                  <a:lnTo>
                    <a:pt x="27" y="15"/>
                  </a:lnTo>
                  <a:lnTo>
                    <a:pt x="14" y="21"/>
                  </a:lnTo>
                  <a:lnTo>
                    <a:pt x="0" y="27"/>
                  </a:lnTo>
                  <a:lnTo>
                    <a:pt x="6" y="33"/>
                  </a:lnTo>
                  <a:lnTo>
                    <a:pt x="16" y="27"/>
                  </a:lnTo>
                  <a:lnTo>
                    <a:pt x="29" y="21"/>
                  </a:lnTo>
                  <a:lnTo>
                    <a:pt x="37" y="17"/>
                  </a:lnTo>
                  <a:lnTo>
                    <a:pt x="44" y="13"/>
                  </a:lnTo>
                  <a:lnTo>
                    <a:pt x="50" y="10"/>
                  </a:lnTo>
                  <a:lnTo>
                    <a:pt x="54" y="2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17" name="Freeform 285">
              <a:extLst>
                <a:ext uri="{FF2B5EF4-FFF2-40B4-BE49-F238E27FC236}">
                  <a16:creationId xmlns:a16="http://schemas.microsoft.com/office/drawing/2014/main" id="{829C2E55-2E7F-41F1-4953-63C9C9CB5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" y="2487"/>
              <a:ext cx="65" cy="14"/>
            </a:xfrm>
            <a:custGeom>
              <a:avLst/>
              <a:gdLst>
                <a:gd name="T0" fmla="*/ 65 w 65"/>
                <a:gd name="T1" fmla="*/ 2 h 14"/>
                <a:gd name="T2" fmla="*/ 65 w 65"/>
                <a:gd name="T3" fmla="*/ 2 h 14"/>
                <a:gd name="T4" fmla="*/ 46 w 65"/>
                <a:gd name="T5" fmla="*/ 0 h 14"/>
                <a:gd name="T6" fmla="*/ 27 w 65"/>
                <a:gd name="T7" fmla="*/ 0 h 14"/>
                <a:gd name="T8" fmla="*/ 19 w 65"/>
                <a:gd name="T9" fmla="*/ 0 h 14"/>
                <a:gd name="T10" fmla="*/ 12 w 65"/>
                <a:gd name="T11" fmla="*/ 2 h 14"/>
                <a:gd name="T12" fmla="*/ 6 w 65"/>
                <a:gd name="T13" fmla="*/ 6 h 14"/>
                <a:gd name="T14" fmla="*/ 0 w 65"/>
                <a:gd name="T15" fmla="*/ 12 h 14"/>
                <a:gd name="T16" fmla="*/ 6 w 65"/>
                <a:gd name="T17" fmla="*/ 14 h 14"/>
                <a:gd name="T18" fmla="*/ 10 w 65"/>
                <a:gd name="T19" fmla="*/ 10 h 14"/>
                <a:gd name="T20" fmla="*/ 14 w 65"/>
                <a:gd name="T21" fmla="*/ 8 h 14"/>
                <a:gd name="T22" fmla="*/ 19 w 65"/>
                <a:gd name="T23" fmla="*/ 6 h 14"/>
                <a:gd name="T24" fmla="*/ 27 w 65"/>
                <a:gd name="T25" fmla="*/ 6 h 14"/>
                <a:gd name="T26" fmla="*/ 46 w 65"/>
                <a:gd name="T27" fmla="*/ 8 h 14"/>
                <a:gd name="T28" fmla="*/ 65 w 65"/>
                <a:gd name="T29" fmla="*/ 10 h 14"/>
                <a:gd name="T30" fmla="*/ 65 w 65"/>
                <a:gd name="T31" fmla="*/ 10 h 14"/>
                <a:gd name="T32" fmla="*/ 65 w 65"/>
                <a:gd name="T33" fmla="*/ 2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14"/>
                <a:gd name="T53" fmla="*/ 65 w 65"/>
                <a:gd name="T54" fmla="*/ 14 h 1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14">
                  <a:moveTo>
                    <a:pt x="65" y="2"/>
                  </a:moveTo>
                  <a:lnTo>
                    <a:pt x="65" y="2"/>
                  </a:lnTo>
                  <a:lnTo>
                    <a:pt x="46" y="0"/>
                  </a:lnTo>
                  <a:lnTo>
                    <a:pt x="27" y="0"/>
                  </a:lnTo>
                  <a:lnTo>
                    <a:pt x="19" y="0"/>
                  </a:lnTo>
                  <a:lnTo>
                    <a:pt x="12" y="2"/>
                  </a:lnTo>
                  <a:lnTo>
                    <a:pt x="6" y="6"/>
                  </a:lnTo>
                  <a:lnTo>
                    <a:pt x="0" y="12"/>
                  </a:lnTo>
                  <a:lnTo>
                    <a:pt x="6" y="14"/>
                  </a:lnTo>
                  <a:lnTo>
                    <a:pt x="10" y="10"/>
                  </a:lnTo>
                  <a:lnTo>
                    <a:pt x="14" y="8"/>
                  </a:lnTo>
                  <a:lnTo>
                    <a:pt x="19" y="6"/>
                  </a:lnTo>
                  <a:lnTo>
                    <a:pt x="27" y="6"/>
                  </a:lnTo>
                  <a:lnTo>
                    <a:pt x="46" y="8"/>
                  </a:lnTo>
                  <a:lnTo>
                    <a:pt x="65" y="10"/>
                  </a:lnTo>
                  <a:lnTo>
                    <a:pt x="65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18" name="Freeform 286">
              <a:extLst>
                <a:ext uri="{FF2B5EF4-FFF2-40B4-BE49-F238E27FC236}">
                  <a16:creationId xmlns:a16="http://schemas.microsoft.com/office/drawing/2014/main" id="{FF3EDA2D-9549-B999-A1A9-CB4ED5099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" y="2480"/>
              <a:ext cx="56" cy="17"/>
            </a:xfrm>
            <a:custGeom>
              <a:avLst/>
              <a:gdLst>
                <a:gd name="T0" fmla="*/ 56 w 56"/>
                <a:gd name="T1" fmla="*/ 6 h 17"/>
                <a:gd name="T2" fmla="*/ 56 w 56"/>
                <a:gd name="T3" fmla="*/ 6 h 17"/>
                <a:gd name="T4" fmla="*/ 50 w 56"/>
                <a:gd name="T5" fmla="*/ 2 h 17"/>
                <a:gd name="T6" fmla="*/ 43 w 56"/>
                <a:gd name="T7" fmla="*/ 0 h 17"/>
                <a:gd name="T8" fmla="*/ 37 w 56"/>
                <a:gd name="T9" fmla="*/ 2 h 17"/>
                <a:gd name="T10" fmla="*/ 29 w 56"/>
                <a:gd name="T11" fmla="*/ 4 h 17"/>
                <a:gd name="T12" fmla="*/ 14 w 56"/>
                <a:gd name="T13" fmla="*/ 7 h 17"/>
                <a:gd name="T14" fmla="*/ 0 w 56"/>
                <a:gd name="T15" fmla="*/ 9 h 17"/>
                <a:gd name="T16" fmla="*/ 0 w 56"/>
                <a:gd name="T17" fmla="*/ 17 h 17"/>
                <a:gd name="T18" fmla="*/ 16 w 56"/>
                <a:gd name="T19" fmla="*/ 15 h 17"/>
                <a:gd name="T20" fmla="*/ 31 w 56"/>
                <a:gd name="T21" fmla="*/ 9 h 17"/>
                <a:gd name="T22" fmla="*/ 37 w 56"/>
                <a:gd name="T23" fmla="*/ 7 h 17"/>
                <a:gd name="T24" fmla="*/ 43 w 56"/>
                <a:gd name="T25" fmla="*/ 7 h 17"/>
                <a:gd name="T26" fmla="*/ 47 w 56"/>
                <a:gd name="T27" fmla="*/ 7 h 17"/>
                <a:gd name="T28" fmla="*/ 50 w 56"/>
                <a:gd name="T29" fmla="*/ 9 h 17"/>
                <a:gd name="T30" fmla="*/ 50 w 56"/>
                <a:gd name="T31" fmla="*/ 9 h 17"/>
                <a:gd name="T32" fmla="*/ 56 w 56"/>
                <a:gd name="T33" fmla="*/ 6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7"/>
                <a:gd name="T53" fmla="*/ 56 w 56"/>
                <a:gd name="T54" fmla="*/ 17 h 1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7">
                  <a:moveTo>
                    <a:pt x="56" y="6"/>
                  </a:moveTo>
                  <a:lnTo>
                    <a:pt x="56" y="6"/>
                  </a:lnTo>
                  <a:lnTo>
                    <a:pt x="50" y="2"/>
                  </a:lnTo>
                  <a:lnTo>
                    <a:pt x="43" y="0"/>
                  </a:lnTo>
                  <a:lnTo>
                    <a:pt x="37" y="2"/>
                  </a:lnTo>
                  <a:lnTo>
                    <a:pt x="29" y="4"/>
                  </a:lnTo>
                  <a:lnTo>
                    <a:pt x="14" y="7"/>
                  </a:lnTo>
                  <a:lnTo>
                    <a:pt x="0" y="9"/>
                  </a:lnTo>
                  <a:lnTo>
                    <a:pt x="0" y="17"/>
                  </a:lnTo>
                  <a:lnTo>
                    <a:pt x="16" y="15"/>
                  </a:lnTo>
                  <a:lnTo>
                    <a:pt x="31" y="9"/>
                  </a:lnTo>
                  <a:lnTo>
                    <a:pt x="37" y="7"/>
                  </a:lnTo>
                  <a:lnTo>
                    <a:pt x="43" y="7"/>
                  </a:lnTo>
                  <a:lnTo>
                    <a:pt x="47" y="7"/>
                  </a:lnTo>
                  <a:lnTo>
                    <a:pt x="50" y="9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19" name="Freeform 287">
              <a:extLst>
                <a:ext uri="{FF2B5EF4-FFF2-40B4-BE49-F238E27FC236}">
                  <a16:creationId xmlns:a16="http://schemas.microsoft.com/office/drawing/2014/main" id="{93C22B4E-6123-79F4-99F7-EA89A9BB6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2486"/>
              <a:ext cx="64" cy="34"/>
            </a:xfrm>
            <a:custGeom>
              <a:avLst/>
              <a:gdLst>
                <a:gd name="T0" fmla="*/ 64 w 64"/>
                <a:gd name="T1" fmla="*/ 30 h 34"/>
                <a:gd name="T2" fmla="*/ 64 w 64"/>
                <a:gd name="T3" fmla="*/ 30 h 34"/>
                <a:gd name="T4" fmla="*/ 50 w 64"/>
                <a:gd name="T5" fmla="*/ 23 h 34"/>
                <a:gd name="T6" fmla="*/ 35 w 64"/>
                <a:gd name="T7" fmla="*/ 19 h 34"/>
                <a:gd name="T8" fmla="*/ 27 w 64"/>
                <a:gd name="T9" fmla="*/ 15 h 34"/>
                <a:gd name="T10" fmla="*/ 21 w 64"/>
                <a:gd name="T11" fmla="*/ 13 h 34"/>
                <a:gd name="T12" fmla="*/ 14 w 64"/>
                <a:gd name="T13" fmla="*/ 7 h 34"/>
                <a:gd name="T14" fmla="*/ 6 w 64"/>
                <a:gd name="T15" fmla="*/ 0 h 34"/>
                <a:gd name="T16" fmla="*/ 0 w 64"/>
                <a:gd name="T17" fmla="*/ 3 h 34"/>
                <a:gd name="T18" fmla="*/ 8 w 64"/>
                <a:gd name="T19" fmla="*/ 13 h 34"/>
                <a:gd name="T20" fmla="*/ 18 w 64"/>
                <a:gd name="T21" fmla="*/ 19 h 34"/>
                <a:gd name="T22" fmla="*/ 25 w 64"/>
                <a:gd name="T23" fmla="*/ 23 h 34"/>
                <a:gd name="T24" fmla="*/ 33 w 64"/>
                <a:gd name="T25" fmla="*/ 24 h 34"/>
                <a:gd name="T26" fmla="*/ 46 w 64"/>
                <a:gd name="T27" fmla="*/ 28 h 34"/>
                <a:gd name="T28" fmla="*/ 60 w 64"/>
                <a:gd name="T29" fmla="*/ 34 h 34"/>
                <a:gd name="T30" fmla="*/ 60 w 64"/>
                <a:gd name="T31" fmla="*/ 34 h 34"/>
                <a:gd name="T32" fmla="*/ 64 w 64"/>
                <a:gd name="T33" fmla="*/ 30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34"/>
                <a:gd name="T53" fmla="*/ 64 w 64"/>
                <a:gd name="T54" fmla="*/ 34 h 3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34">
                  <a:moveTo>
                    <a:pt x="64" y="30"/>
                  </a:moveTo>
                  <a:lnTo>
                    <a:pt x="64" y="30"/>
                  </a:lnTo>
                  <a:lnTo>
                    <a:pt x="50" y="23"/>
                  </a:lnTo>
                  <a:lnTo>
                    <a:pt x="35" y="19"/>
                  </a:lnTo>
                  <a:lnTo>
                    <a:pt x="27" y="15"/>
                  </a:lnTo>
                  <a:lnTo>
                    <a:pt x="21" y="13"/>
                  </a:lnTo>
                  <a:lnTo>
                    <a:pt x="14" y="7"/>
                  </a:lnTo>
                  <a:lnTo>
                    <a:pt x="6" y="0"/>
                  </a:lnTo>
                  <a:lnTo>
                    <a:pt x="0" y="3"/>
                  </a:lnTo>
                  <a:lnTo>
                    <a:pt x="8" y="13"/>
                  </a:lnTo>
                  <a:lnTo>
                    <a:pt x="18" y="19"/>
                  </a:lnTo>
                  <a:lnTo>
                    <a:pt x="25" y="23"/>
                  </a:lnTo>
                  <a:lnTo>
                    <a:pt x="33" y="24"/>
                  </a:lnTo>
                  <a:lnTo>
                    <a:pt x="46" y="28"/>
                  </a:lnTo>
                  <a:lnTo>
                    <a:pt x="60" y="34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20" name="Freeform 288">
              <a:extLst>
                <a:ext uri="{FF2B5EF4-FFF2-40B4-BE49-F238E27FC236}">
                  <a16:creationId xmlns:a16="http://schemas.microsoft.com/office/drawing/2014/main" id="{BC6F6A3F-F841-6D5B-8BB6-D401B74CD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9" y="2516"/>
              <a:ext cx="27" cy="71"/>
            </a:xfrm>
            <a:custGeom>
              <a:avLst/>
              <a:gdLst>
                <a:gd name="T0" fmla="*/ 25 w 27"/>
                <a:gd name="T1" fmla="*/ 71 h 71"/>
                <a:gd name="T2" fmla="*/ 25 w 27"/>
                <a:gd name="T3" fmla="*/ 71 h 71"/>
                <a:gd name="T4" fmla="*/ 27 w 27"/>
                <a:gd name="T5" fmla="*/ 50 h 71"/>
                <a:gd name="T6" fmla="*/ 25 w 27"/>
                <a:gd name="T7" fmla="*/ 33 h 71"/>
                <a:gd name="T8" fmla="*/ 21 w 27"/>
                <a:gd name="T9" fmla="*/ 23 h 71"/>
                <a:gd name="T10" fmla="*/ 17 w 27"/>
                <a:gd name="T11" fmla="*/ 16 h 71"/>
                <a:gd name="T12" fmla="*/ 11 w 27"/>
                <a:gd name="T13" fmla="*/ 8 h 71"/>
                <a:gd name="T14" fmla="*/ 4 w 27"/>
                <a:gd name="T15" fmla="*/ 0 h 71"/>
                <a:gd name="T16" fmla="*/ 0 w 27"/>
                <a:gd name="T17" fmla="*/ 4 h 71"/>
                <a:gd name="T18" fmla="*/ 6 w 27"/>
                <a:gd name="T19" fmla="*/ 12 h 71"/>
                <a:gd name="T20" fmla="*/ 11 w 27"/>
                <a:gd name="T21" fmla="*/ 19 h 71"/>
                <a:gd name="T22" fmla="*/ 15 w 27"/>
                <a:gd name="T23" fmla="*/ 27 h 71"/>
                <a:gd name="T24" fmla="*/ 17 w 27"/>
                <a:gd name="T25" fmla="*/ 35 h 71"/>
                <a:gd name="T26" fmla="*/ 19 w 27"/>
                <a:gd name="T27" fmla="*/ 52 h 71"/>
                <a:gd name="T28" fmla="*/ 19 w 27"/>
                <a:gd name="T29" fmla="*/ 71 h 71"/>
                <a:gd name="T30" fmla="*/ 19 w 27"/>
                <a:gd name="T31" fmla="*/ 71 h 71"/>
                <a:gd name="T32" fmla="*/ 25 w 27"/>
                <a:gd name="T33" fmla="*/ 71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71"/>
                <a:gd name="T53" fmla="*/ 27 w 27"/>
                <a:gd name="T54" fmla="*/ 71 h 7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71">
                  <a:moveTo>
                    <a:pt x="25" y="71"/>
                  </a:moveTo>
                  <a:lnTo>
                    <a:pt x="25" y="71"/>
                  </a:lnTo>
                  <a:lnTo>
                    <a:pt x="27" y="50"/>
                  </a:lnTo>
                  <a:lnTo>
                    <a:pt x="25" y="33"/>
                  </a:lnTo>
                  <a:lnTo>
                    <a:pt x="21" y="23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4" y="0"/>
                  </a:lnTo>
                  <a:lnTo>
                    <a:pt x="0" y="4"/>
                  </a:lnTo>
                  <a:lnTo>
                    <a:pt x="6" y="12"/>
                  </a:lnTo>
                  <a:lnTo>
                    <a:pt x="11" y="19"/>
                  </a:lnTo>
                  <a:lnTo>
                    <a:pt x="15" y="27"/>
                  </a:lnTo>
                  <a:lnTo>
                    <a:pt x="17" y="35"/>
                  </a:lnTo>
                  <a:lnTo>
                    <a:pt x="19" y="52"/>
                  </a:lnTo>
                  <a:lnTo>
                    <a:pt x="19" y="71"/>
                  </a:lnTo>
                  <a:lnTo>
                    <a:pt x="25" y="7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21" name="Freeform 289">
              <a:extLst>
                <a:ext uri="{FF2B5EF4-FFF2-40B4-BE49-F238E27FC236}">
                  <a16:creationId xmlns:a16="http://schemas.microsoft.com/office/drawing/2014/main" id="{BEC1D1C0-59AF-78E9-1338-F40335CF5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1696"/>
              <a:ext cx="10" cy="27"/>
            </a:xfrm>
            <a:custGeom>
              <a:avLst/>
              <a:gdLst>
                <a:gd name="T0" fmla="*/ 4 w 10"/>
                <a:gd name="T1" fmla="*/ 27 h 27"/>
                <a:gd name="T2" fmla="*/ 4 w 10"/>
                <a:gd name="T3" fmla="*/ 27 h 27"/>
                <a:gd name="T4" fmla="*/ 8 w 10"/>
                <a:gd name="T5" fmla="*/ 21 h 27"/>
                <a:gd name="T6" fmla="*/ 10 w 10"/>
                <a:gd name="T7" fmla="*/ 14 h 27"/>
                <a:gd name="T8" fmla="*/ 10 w 10"/>
                <a:gd name="T9" fmla="*/ 6 h 27"/>
                <a:gd name="T10" fmla="*/ 10 w 10"/>
                <a:gd name="T11" fmla="*/ 0 h 27"/>
                <a:gd name="T12" fmla="*/ 2 w 10"/>
                <a:gd name="T13" fmla="*/ 0 h 27"/>
                <a:gd name="T14" fmla="*/ 2 w 10"/>
                <a:gd name="T15" fmla="*/ 6 h 27"/>
                <a:gd name="T16" fmla="*/ 2 w 10"/>
                <a:gd name="T17" fmla="*/ 14 h 27"/>
                <a:gd name="T18" fmla="*/ 2 w 10"/>
                <a:gd name="T19" fmla="*/ 20 h 27"/>
                <a:gd name="T20" fmla="*/ 0 w 10"/>
                <a:gd name="T21" fmla="*/ 23 h 27"/>
                <a:gd name="T22" fmla="*/ 0 w 10"/>
                <a:gd name="T23" fmla="*/ 23 h 27"/>
                <a:gd name="T24" fmla="*/ 4 w 10"/>
                <a:gd name="T25" fmla="*/ 27 h 2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"/>
                <a:gd name="T40" fmla="*/ 0 h 27"/>
                <a:gd name="T41" fmla="*/ 10 w 10"/>
                <a:gd name="T42" fmla="*/ 27 h 2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" h="27">
                  <a:moveTo>
                    <a:pt x="4" y="27"/>
                  </a:moveTo>
                  <a:lnTo>
                    <a:pt x="4" y="27"/>
                  </a:lnTo>
                  <a:lnTo>
                    <a:pt x="8" y="21"/>
                  </a:lnTo>
                  <a:lnTo>
                    <a:pt x="10" y="14"/>
                  </a:lnTo>
                  <a:lnTo>
                    <a:pt x="10" y="6"/>
                  </a:lnTo>
                  <a:lnTo>
                    <a:pt x="10" y="0"/>
                  </a:lnTo>
                  <a:lnTo>
                    <a:pt x="2" y="0"/>
                  </a:lnTo>
                  <a:lnTo>
                    <a:pt x="2" y="6"/>
                  </a:lnTo>
                  <a:lnTo>
                    <a:pt x="2" y="14"/>
                  </a:lnTo>
                  <a:lnTo>
                    <a:pt x="2" y="20"/>
                  </a:lnTo>
                  <a:lnTo>
                    <a:pt x="0" y="23"/>
                  </a:lnTo>
                  <a:lnTo>
                    <a:pt x="4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22" name="Freeform 290">
              <a:extLst>
                <a:ext uri="{FF2B5EF4-FFF2-40B4-BE49-F238E27FC236}">
                  <a16:creationId xmlns:a16="http://schemas.microsoft.com/office/drawing/2014/main" id="{DBDB6751-C49D-027D-8432-4AD9D70D0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" y="1719"/>
              <a:ext cx="54" cy="23"/>
            </a:xfrm>
            <a:custGeom>
              <a:avLst/>
              <a:gdLst>
                <a:gd name="T0" fmla="*/ 0 w 54"/>
                <a:gd name="T1" fmla="*/ 23 h 23"/>
                <a:gd name="T2" fmla="*/ 0 w 54"/>
                <a:gd name="T3" fmla="*/ 23 h 23"/>
                <a:gd name="T4" fmla="*/ 16 w 54"/>
                <a:gd name="T5" fmla="*/ 22 h 23"/>
                <a:gd name="T6" fmla="*/ 31 w 54"/>
                <a:gd name="T7" fmla="*/ 18 h 23"/>
                <a:gd name="T8" fmla="*/ 45 w 54"/>
                <a:gd name="T9" fmla="*/ 12 h 23"/>
                <a:gd name="T10" fmla="*/ 54 w 54"/>
                <a:gd name="T11" fmla="*/ 4 h 23"/>
                <a:gd name="T12" fmla="*/ 50 w 54"/>
                <a:gd name="T13" fmla="*/ 0 h 23"/>
                <a:gd name="T14" fmla="*/ 41 w 54"/>
                <a:gd name="T15" fmla="*/ 6 h 23"/>
                <a:gd name="T16" fmla="*/ 27 w 54"/>
                <a:gd name="T17" fmla="*/ 12 h 23"/>
                <a:gd name="T18" fmla="*/ 14 w 54"/>
                <a:gd name="T19" fmla="*/ 16 h 23"/>
                <a:gd name="T20" fmla="*/ 0 w 54"/>
                <a:gd name="T21" fmla="*/ 18 h 23"/>
                <a:gd name="T22" fmla="*/ 0 w 54"/>
                <a:gd name="T23" fmla="*/ 18 h 23"/>
                <a:gd name="T24" fmla="*/ 0 w 54"/>
                <a:gd name="T25" fmla="*/ 23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4"/>
                <a:gd name="T40" fmla="*/ 0 h 23"/>
                <a:gd name="T41" fmla="*/ 54 w 54"/>
                <a:gd name="T42" fmla="*/ 23 h 2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4" h="23">
                  <a:moveTo>
                    <a:pt x="0" y="23"/>
                  </a:moveTo>
                  <a:lnTo>
                    <a:pt x="0" y="23"/>
                  </a:lnTo>
                  <a:lnTo>
                    <a:pt x="16" y="22"/>
                  </a:lnTo>
                  <a:lnTo>
                    <a:pt x="31" y="18"/>
                  </a:lnTo>
                  <a:lnTo>
                    <a:pt x="45" y="12"/>
                  </a:lnTo>
                  <a:lnTo>
                    <a:pt x="54" y="4"/>
                  </a:lnTo>
                  <a:lnTo>
                    <a:pt x="50" y="0"/>
                  </a:lnTo>
                  <a:lnTo>
                    <a:pt x="41" y="6"/>
                  </a:lnTo>
                  <a:lnTo>
                    <a:pt x="27" y="12"/>
                  </a:lnTo>
                  <a:lnTo>
                    <a:pt x="14" y="16"/>
                  </a:lnTo>
                  <a:lnTo>
                    <a:pt x="0" y="18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23" name="Freeform 291">
              <a:extLst>
                <a:ext uri="{FF2B5EF4-FFF2-40B4-BE49-F238E27FC236}">
                  <a16:creationId xmlns:a16="http://schemas.microsoft.com/office/drawing/2014/main" id="{0A0E9026-34E4-4B8A-1188-7EBFE287C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" y="1737"/>
              <a:ext cx="92" cy="29"/>
            </a:xfrm>
            <a:custGeom>
              <a:avLst/>
              <a:gdLst>
                <a:gd name="T0" fmla="*/ 0 w 92"/>
                <a:gd name="T1" fmla="*/ 27 h 29"/>
                <a:gd name="T2" fmla="*/ 0 w 92"/>
                <a:gd name="T3" fmla="*/ 27 h 29"/>
                <a:gd name="T4" fmla="*/ 12 w 92"/>
                <a:gd name="T5" fmla="*/ 29 h 29"/>
                <a:gd name="T6" fmla="*/ 25 w 92"/>
                <a:gd name="T7" fmla="*/ 27 h 29"/>
                <a:gd name="T8" fmla="*/ 37 w 92"/>
                <a:gd name="T9" fmla="*/ 23 h 29"/>
                <a:gd name="T10" fmla="*/ 48 w 92"/>
                <a:gd name="T11" fmla="*/ 19 h 29"/>
                <a:gd name="T12" fmla="*/ 60 w 92"/>
                <a:gd name="T13" fmla="*/ 15 h 29"/>
                <a:gd name="T14" fmla="*/ 71 w 92"/>
                <a:gd name="T15" fmla="*/ 11 h 29"/>
                <a:gd name="T16" fmla="*/ 81 w 92"/>
                <a:gd name="T17" fmla="*/ 7 h 29"/>
                <a:gd name="T18" fmla="*/ 92 w 92"/>
                <a:gd name="T19" fmla="*/ 5 h 29"/>
                <a:gd name="T20" fmla="*/ 92 w 92"/>
                <a:gd name="T21" fmla="*/ 0 h 29"/>
                <a:gd name="T22" fmla="*/ 81 w 92"/>
                <a:gd name="T23" fmla="*/ 0 h 29"/>
                <a:gd name="T24" fmla="*/ 69 w 92"/>
                <a:gd name="T25" fmla="*/ 4 h 29"/>
                <a:gd name="T26" fmla="*/ 58 w 92"/>
                <a:gd name="T27" fmla="*/ 7 h 29"/>
                <a:gd name="T28" fmla="*/ 46 w 92"/>
                <a:gd name="T29" fmla="*/ 13 h 29"/>
                <a:gd name="T30" fmla="*/ 35 w 92"/>
                <a:gd name="T31" fmla="*/ 17 h 29"/>
                <a:gd name="T32" fmla="*/ 23 w 92"/>
                <a:gd name="T33" fmla="*/ 19 h 29"/>
                <a:gd name="T34" fmla="*/ 14 w 92"/>
                <a:gd name="T35" fmla="*/ 21 h 29"/>
                <a:gd name="T36" fmla="*/ 2 w 92"/>
                <a:gd name="T37" fmla="*/ 19 h 29"/>
                <a:gd name="T38" fmla="*/ 2 w 92"/>
                <a:gd name="T39" fmla="*/ 19 h 29"/>
                <a:gd name="T40" fmla="*/ 0 w 92"/>
                <a:gd name="T41" fmla="*/ 27 h 2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2"/>
                <a:gd name="T64" fmla="*/ 0 h 29"/>
                <a:gd name="T65" fmla="*/ 92 w 92"/>
                <a:gd name="T66" fmla="*/ 29 h 2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2" h="29">
                  <a:moveTo>
                    <a:pt x="0" y="27"/>
                  </a:moveTo>
                  <a:lnTo>
                    <a:pt x="0" y="27"/>
                  </a:lnTo>
                  <a:lnTo>
                    <a:pt x="12" y="29"/>
                  </a:lnTo>
                  <a:lnTo>
                    <a:pt x="25" y="27"/>
                  </a:lnTo>
                  <a:lnTo>
                    <a:pt x="37" y="23"/>
                  </a:lnTo>
                  <a:lnTo>
                    <a:pt x="48" y="19"/>
                  </a:lnTo>
                  <a:lnTo>
                    <a:pt x="60" y="15"/>
                  </a:lnTo>
                  <a:lnTo>
                    <a:pt x="71" y="11"/>
                  </a:lnTo>
                  <a:lnTo>
                    <a:pt x="81" y="7"/>
                  </a:lnTo>
                  <a:lnTo>
                    <a:pt x="92" y="5"/>
                  </a:lnTo>
                  <a:lnTo>
                    <a:pt x="92" y="0"/>
                  </a:lnTo>
                  <a:lnTo>
                    <a:pt x="81" y="0"/>
                  </a:lnTo>
                  <a:lnTo>
                    <a:pt x="69" y="4"/>
                  </a:lnTo>
                  <a:lnTo>
                    <a:pt x="58" y="7"/>
                  </a:lnTo>
                  <a:lnTo>
                    <a:pt x="46" y="13"/>
                  </a:lnTo>
                  <a:lnTo>
                    <a:pt x="35" y="17"/>
                  </a:lnTo>
                  <a:lnTo>
                    <a:pt x="23" y="19"/>
                  </a:lnTo>
                  <a:lnTo>
                    <a:pt x="14" y="21"/>
                  </a:lnTo>
                  <a:lnTo>
                    <a:pt x="2" y="19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24" name="Freeform 292">
              <a:extLst>
                <a:ext uri="{FF2B5EF4-FFF2-40B4-BE49-F238E27FC236}">
                  <a16:creationId xmlns:a16="http://schemas.microsoft.com/office/drawing/2014/main" id="{BC1B0B11-525A-1B18-C18A-E4BCEE0F1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" y="1754"/>
              <a:ext cx="27" cy="10"/>
            </a:xfrm>
            <a:custGeom>
              <a:avLst/>
              <a:gdLst>
                <a:gd name="T0" fmla="*/ 2 w 27"/>
                <a:gd name="T1" fmla="*/ 8 h 10"/>
                <a:gd name="T2" fmla="*/ 2 w 27"/>
                <a:gd name="T3" fmla="*/ 8 h 10"/>
                <a:gd name="T4" fmla="*/ 14 w 27"/>
                <a:gd name="T5" fmla="*/ 8 h 10"/>
                <a:gd name="T6" fmla="*/ 25 w 27"/>
                <a:gd name="T7" fmla="*/ 10 h 10"/>
                <a:gd name="T8" fmla="*/ 27 w 27"/>
                <a:gd name="T9" fmla="*/ 2 h 10"/>
                <a:gd name="T10" fmla="*/ 14 w 27"/>
                <a:gd name="T11" fmla="*/ 0 h 10"/>
                <a:gd name="T12" fmla="*/ 0 w 27"/>
                <a:gd name="T13" fmla="*/ 2 h 10"/>
                <a:gd name="T14" fmla="*/ 0 w 27"/>
                <a:gd name="T15" fmla="*/ 2 h 10"/>
                <a:gd name="T16" fmla="*/ 2 w 27"/>
                <a:gd name="T17" fmla="*/ 8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7"/>
                <a:gd name="T28" fmla="*/ 0 h 10"/>
                <a:gd name="T29" fmla="*/ 27 w 27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7" h="10">
                  <a:moveTo>
                    <a:pt x="2" y="8"/>
                  </a:moveTo>
                  <a:lnTo>
                    <a:pt x="2" y="8"/>
                  </a:lnTo>
                  <a:lnTo>
                    <a:pt x="14" y="8"/>
                  </a:lnTo>
                  <a:lnTo>
                    <a:pt x="25" y="10"/>
                  </a:lnTo>
                  <a:lnTo>
                    <a:pt x="27" y="2"/>
                  </a:lnTo>
                  <a:lnTo>
                    <a:pt x="14" y="0"/>
                  </a:lnTo>
                  <a:lnTo>
                    <a:pt x="0" y="2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25" name="Freeform 293">
              <a:extLst>
                <a:ext uri="{FF2B5EF4-FFF2-40B4-BE49-F238E27FC236}">
                  <a16:creationId xmlns:a16="http://schemas.microsoft.com/office/drawing/2014/main" id="{CDB6E7BA-1273-866E-55E0-84CC0FC4B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9" y="1746"/>
              <a:ext cx="38" cy="16"/>
            </a:xfrm>
            <a:custGeom>
              <a:avLst/>
              <a:gdLst>
                <a:gd name="T0" fmla="*/ 0 w 38"/>
                <a:gd name="T1" fmla="*/ 6 h 16"/>
                <a:gd name="T2" fmla="*/ 0 w 38"/>
                <a:gd name="T3" fmla="*/ 6 h 16"/>
                <a:gd name="T4" fmla="*/ 19 w 38"/>
                <a:gd name="T5" fmla="*/ 12 h 16"/>
                <a:gd name="T6" fmla="*/ 38 w 38"/>
                <a:gd name="T7" fmla="*/ 16 h 16"/>
                <a:gd name="T8" fmla="*/ 36 w 38"/>
                <a:gd name="T9" fmla="*/ 10 h 16"/>
                <a:gd name="T10" fmla="*/ 19 w 38"/>
                <a:gd name="T11" fmla="*/ 6 h 16"/>
                <a:gd name="T12" fmla="*/ 2 w 38"/>
                <a:gd name="T13" fmla="*/ 0 h 16"/>
                <a:gd name="T14" fmla="*/ 2 w 38"/>
                <a:gd name="T15" fmla="*/ 0 h 16"/>
                <a:gd name="T16" fmla="*/ 0 w 38"/>
                <a:gd name="T17" fmla="*/ 6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16"/>
                <a:gd name="T29" fmla="*/ 38 w 38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16">
                  <a:moveTo>
                    <a:pt x="0" y="6"/>
                  </a:moveTo>
                  <a:lnTo>
                    <a:pt x="0" y="6"/>
                  </a:lnTo>
                  <a:lnTo>
                    <a:pt x="19" y="12"/>
                  </a:lnTo>
                  <a:lnTo>
                    <a:pt x="38" y="16"/>
                  </a:lnTo>
                  <a:lnTo>
                    <a:pt x="36" y="10"/>
                  </a:lnTo>
                  <a:lnTo>
                    <a:pt x="19" y="6"/>
                  </a:lnTo>
                  <a:lnTo>
                    <a:pt x="2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26" name="Freeform 294">
              <a:extLst>
                <a:ext uri="{FF2B5EF4-FFF2-40B4-BE49-F238E27FC236}">
                  <a16:creationId xmlns:a16="http://schemas.microsoft.com/office/drawing/2014/main" id="{93C93EAD-1C6B-D056-0777-BE093AE05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8" y="1744"/>
              <a:ext cx="23" cy="8"/>
            </a:xfrm>
            <a:custGeom>
              <a:avLst/>
              <a:gdLst>
                <a:gd name="T0" fmla="*/ 0 w 23"/>
                <a:gd name="T1" fmla="*/ 6 h 8"/>
                <a:gd name="T2" fmla="*/ 0 w 23"/>
                <a:gd name="T3" fmla="*/ 6 h 8"/>
                <a:gd name="T4" fmla="*/ 11 w 23"/>
                <a:gd name="T5" fmla="*/ 8 h 8"/>
                <a:gd name="T6" fmla="*/ 21 w 23"/>
                <a:gd name="T7" fmla="*/ 8 h 8"/>
                <a:gd name="T8" fmla="*/ 23 w 23"/>
                <a:gd name="T9" fmla="*/ 2 h 8"/>
                <a:gd name="T10" fmla="*/ 11 w 23"/>
                <a:gd name="T11" fmla="*/ 0 h 8"/>
                <a:gd name="T12" fmla="*/ 2 w 23"/>
                <a:gd name="T13" fmla="*/ 0 h 8"/>
                <a:gd name="T14" fmla="*/ 2 w 23"/>
                <a:gd name="T15" fmla="*/ 0 h 8"/>
                <a:gd name="T16" fmla="*/ 0 w 23"/>
                <a:gd name="T17" fmla="*/ 6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8"/>
                <a:gd name="T29" fmla="*/ 23 w 23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8">
                  <a:moveTo>
                    <a:pt x="0" y="6"/>
                  </a:moveTo>
                  <a:lnTo>
                    <a:pt x="0" y="6"/>
                  </a:lnTo>
                  <a:lnTo>
                    <a:pt x="11" y="8"/>
                  </a:lnTo>
                  <a:lnTo>
                    <a:pt x="21" y="8"/>
                  </a:lnTo>
                  <a:lnTo>
                    <a:pt x="23" y="2"/>
                  </a:lnTo>
                  <a:lnTo>
                    <a:pt x="11" y="0"/>
                  </a:lnTo>
                  <a:lnTo>
                    <a:pt x="2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27" name="Freeform 295">
              <a:extLst>
                <a:ext uri="{FF2B5EF4-FFF2-40B4-BE49-F238E27FC236}">
                  <a16:creationId xmlns:a16="http://schemas.microsoft.com/office/drawing/2014/main" id="{D364AF66-A774-6D98-137D-916B80143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1719"/>
              <a:ext cx="33" cy="31"/>
            </a:xfrm>
            <a:custGeom>
              <a:avLst/>
              <a:gdLst>
                <a:gd name="T0" fmla="*/ 0 w 33"/>
                <a:gd name="T1" fmla="*/ 6 h 31"/>
                <a:gd name="T2" fmla="*/ 0 w 33"/>
                <a:gd name="T3" fmla="*/ 6 h 31"/>
                <a:gd name="T4" fmla="*/ 6 w 33"/>
                <a:gd name="T5" fmla="*/ 14 h 31"/>
                <a:gd name="T6" fmla="*/ 10 w 33"/>
                <a:gd name="T7" fmla="*/ 20 h 31"/>
                <a:gd name="T8" fmla="*/ 17 w 33"/>
                <a:gd name="T9" fmla="*/ 25 h 31"/>
                <a:gd name="T10" fmla="*/ 31 w 33"/>
                <a:gd name="T11" fmla="*/ 31 h 31"/>
                <a:gd name="T12" fmla="*/ 33 w 33"/>
                <a:gd name="T13" fmla="*/ 25 h 31"/>
                <a:gd name="T14" fmla="*/ 21 w 33"/>
                <a:gd name="T15" fmla="*/ 20 h 31"/>
                <a:gd name="T16" fmla="*/ 15 w 33"/>
                <a:gd name="T17" fmla="*/ 14 h 31"/>
                <a:gd name="T18" fmla="*/ 12 w 33"/>
                <a:gd name="T19" fmla="*/ 8 h 31"/>
                <a:gd name="T20" fmla="*/ 4 w 33"/>
                <a:gd name="T21" fmla="*/ 0 h 31"/>
                <a:gd name="T22" fmla="*/ 4 w 33"/>
                <a:gd name="T23" fmla="*/ 0 h 31"/>
                <a:gd name="T24" fmla="*/ 0 w 33"/>
                <a:gd name="T25" fmla="*/ 6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3"/>
                <a:gd name="T40" fmla="*/ 0 h 31"/>
                <a:gd name="T41" fmla="*/ 33 w 33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3" h="31">
                  <a:moveTo>
                    <a:pt x="0" y="6"/>
                  </a:moveTo>
                  <a:lnTo>
                    <a:pt x="0" y="6"/>
                  </a:lnTo>
                  <a:lnTo>
                    <a:pt x="6" y="14"/>
                  </a:lnTo>
                  <a:lnTo>
                    <a:pt x="10" y="20"/>
                  </a:lnTo>
                  <a:lnTo>
                    <a:pt x="17" y="25"/>
                  </a:lnTo>
                  <a:lnTo>
                    <a:pt x="31" y="31"/>
                  </a:lnTo>
                  <a:lnTo>
                    <a:pt x="33" y="25"/>
                  </a:lnTo>
                  <a:lnTo>
                    <a:pt x="21" y="20"/>
                  </a:lnTo>
                  <a:lnTo>
                    <a:pt x="15" y="14"/>
                  </a:lnTo>
                  <a:lnTo>
                    <a:pt x="12" y="8"/>
                  </a:lnTo>
                  <a:lnTo>
                    <a:pt x="4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28" name="Freeform 296">
              <a:extLst>
                <a:ext uri="{FF2B5EF4-FFF2-40B4-BE49-F238E27FC236}">
                  <a16:creationId xmlns:a16="http://schemas.microsoft.com/office/drawing/2014/main" id="{D15CBBD2-D730-4FEE-222E-F446C1C2B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4" y="1696"/>
              <a:ext cx="37" cy="29"/>
            </a:xfrm>
            <a:custGeom>
              <a:avLst/>
              <a:gdLst>
                <a:gd name="T0" fmla="*/ 0 w 37"/>
                <a:gd name="T1" fmla="*/ 0 h 29"/>
                <a:gd name="T2" fmla="*/ 0 w 37"/>
                <a:gd name="T3" fmla="*/ 0 h 29"/>
                <a:gd name="T4" fmla="*/ 0 w 37"/>
                <a:gd name="T5" fmla="*/ 6 h 29"/>
                <a:gd name="T6" fmla="*/ 4 w 37"/>
                <a:gd name="T7" fmla="*/ 10 h 29"/>
                <a:gd name="T8" fmla="*/ 8 w 37"/>
                <a:gd name="T9" fmla="*/ 14 h 29"/>
                <a:gd name="T10" fmla="*/ 14 w 37"/>
                <a:gd name="T11" fmla="*/ 18 h 29"/>
                <a:gd name="T12" fmla="*/ 23 w 37"/>
                <a:gd name="T13" fmla="*/ 23 h 29"/>
                <a:gd name="T14" fmla="*/ 33 w 37"/>
                <a:gd name="T15" fmla="*/ 29 h 29"/>
                <a:gd name="T16" fmla="*/ 37 w 37"/>
                <a:gd name="T17" fmla="*/ 23 h 29"/>
                <a:gd name="T18" fmla="*/ 27 w 37"/>
                <a:gd name="T19" fmla="*/ 18 h 29"/>
                <a:gd name="T20" fmla="*/ 18 w 37"/>
                <a:gd name="T21" fmla="*/ 12 h 29"/>
                <a:gd name="T22" fmla="*/ 12 w 37"/>
                <a:gd name="T23" fmla="*/ 8 h 29"/>
                <a:gd name="T24" fmla="*/ 10 w 37"/>
                <a:gd name="T25" fmla="*/ 6 h 29"/>
                <a:gd name="T26" fmla="*/ 8 w 37"/>
                <a:gd name="T27" fmla="*/ 4 h 29"/>
                <a:gd name="T28" fmla="*/ 6 w 37"/>
                <a:gd name="T29" fmla="*/ 2 h 29"/>
                <a:gd name="T30" fmla="*/ 6 w 37"/>
                <a:gd name="T31" fmla="*/ 2 h 29"/>
                <a:gd name="T32" fmla="*/ 0 w 37"/>
                <a:gd name="T33" fmla="*/ 0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29"/>
                <a:gd name="T53" fmla="*/ 37 w 37"/>
                <a:gd name="T54" fmla="*/ 29 h 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29"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4" y="10"/>
                  </a:lnTo>
                  <a:lnTo>
                    <a:pt x="8" y="14"/>
                  </a:lnTo>
                  <a:lnTo>
                    <a:pt x="14" y="18"/>
                  </a:lnTo>
                  <a:lnTo>
                    <a:pt x="23" y="23"/>
                  </a:lnTo>
                  <a:lnTo>
                    <a:pt x="33" y="29"/>
                  </a:lnTo>
                  <a:lnTo>
                    <a:pt x="37" y="23"/>
                  </a:lnTo>
                  <a:lnTo>
                    <a:pt x="27" y="18"/>
                  </a:lnTo>
                  <a:lnTo>
                    <a:pt x="18" y="12"/>
                  </a:lnTo>
                  <a:lnTo>
                    <a:pt x="12" y="8"/>
                  </a:lnTo>
                  <a:lnTo>
                    <a:pt x="10" y="6"/>
                  </a:lnTo>
                  <a:lnTo>
                    <a:pt x="8" y="4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29" name="Freeform 297">
              <a:extLst>
                <a:ext uri="{FF2B5EF4-FFF2-40B4-BE49-F238E27FC236}">
                  <a16:creationId xmlns:a16="http://schemas.microsoft.com/office/drawing/2014/main" id="{83B16685-A611-F29F-5311-FD12111F0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4" y="1668"/>
              <a:ext cx="25" cy="30"/>
            </a:xfrm>
            <a:custGeom>
              <a:avLst/>
              <a:gdLst>
                <a:gd name="T0" fmla="*/ 22 w 25"/>
                <a:gd name="T1" fmla="*/ 0 h 30"/>
                <a:gd name="T2" fmla="*/ 22 w 25"/>
                <a:gd name="T3" fmla="*/ 0 h 30"/>
                <a:gd name="T4" fmla="*/ 14 w 25"/>
                <a:gd name="T5" fmla="*/ 5 h 30"/>
                <a:gd name="T6" fmla="*/ 8 w 25"/>
                <a:gd name="T7" fmla="*/ 13 h 30"/>
                <a:gd name="T8" fmla="*/ 2 w 25"/>
                <a:gd name="T9" fmla="*/ 21 h 30"/>
                <a:gd name="T10" fmla="*/ 0 w 25"/>
                <a:gd name="T11" fmla="*/ 28 h 30"/>
                <a:gd name="T12" fmla="*/ 6 w 25"/>
                <a:gd name="T13" fmla="*/ 30 h 30"/>
                <a:gd name="T14" fmla="*/ 8 w 25"/>
                <a:gd name="T15" fmla="*/ 25 h 30"/>
                <a:gd name="T16" fmla="*/ 14 w 25"/>
                <a:gd name="T17" fmla="*/ 17 h 30"/>
                <a:gd name="T18" fmla="*/ 20 w 25"/>
                <a:gd name="T19" fmla="*/ 11 h 30"/>
                <a:gd name="T20" fmla="*/ 25 w 25"/>
                <a:gd name="T21" fmla="*/ 3 h 30"/>
                <a:gd name="T22" fmla="*/ 25 w 25"/>
                <a:gd name="T23" fmla="*/ 3 h 30"/>
                <a:gd name="T24" fmla="*/ 22 w 25"/>
                <a:gd name="T25" fmla="*/ 0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5"/>
                <a:gd name="T40" fmla="*/ 0 h 30"/>
                <a:gd name="T41" fmla="*/ 25 w 25"/>
                <a:gd name="T42" fmla="*/ 30 h 3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5" h="30">
                  <a:moveTo>
                    <a:pt x="22" y="0"/>
                  </a:moveTo>
                  <a:lnTo>
                    <a:pt x="22" y="0"/>
                  </a:lnTo>
                  <a:lnTo>
                    <a:pt x="14" y="5"/>
                  </a:lnTo>
                  <a:lnTo>
                    <a:pt x="8" y="13"/>
                  </a:lnTo>
                  <a:lnTo>
                    <a:pt x="2" y="21"/>
                  </a:lnTo>
                  <a:lnTo>
                    <a:pt x="0" y="28"/>
                  </a:lnTo>
                  <a:lnTo>
                    <a:pt x="6" y="30"/>
                  </a:lnTo>
                  <a:lnTo>
                    <a:pt x="8" y="25"/>
                  </a:lnTo>
                  <a:lnTo>
                    <a:pt x="14" y="17"/>
                  </a:lnTo>
                  <a:lnTo>
                    <a:pt x="20" y="11"/>
                  </a:lnTo>
                  <a:lnTo>
                    <a:pt x="25" y="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30" name="Freeform 298">
              <a:extLst>
                <a:ext uri="{FF2B5EF4-FFF2-40B4-BE49-F238E27FC236}">
                  <a16:creationId xmlns:a16="http://schemas.microsoft.com/office/drawing/2014/main" id="{1F19C5A4-588C-9DB5-11D9-97513897C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" y="1658"/>
              <a:ext cx="30" cy="13"/>
            </a:xfrm>
            <a:custGeom>
              <a:avLst/>
              <a:gdLst>
                <a:gd name="T0" fmla="*/ 28 w 30"/>
                <a:gd name="T1" fmla="*/ 0 h 13"/>
                <a:gd name="T2" fmla="*/ 28 w 30"/>
                <a:gd name="T3" fmla="*/ 0 h 13"/>
                <a:gd name="T4" fmla="*/ 13 w 30"/>
                <a:gd name="T5" fmla="*/ 4 h 13"/>
                <a:gd name="T6" fmla="*/ 0 w 30"/>
                <a:gd name="T7" fmla="*/ 10 h 13"/>
                <a:gd name="T8" fmla="*/ 3 w 30"/>
                <a:gd name="T9" fmla="*/ 13 h 13"/>
                <a:gd name="T10" fmla="*/ 15 w 30"/>
                <a:gd name="T11" fmla="*/ 10 h 13"/>
                <a:gd name="T12" fmla="*/ 30 w 30"/>
                <a:gd name="T13" fmla="*/ 6 h 13"/>
                <a:gd name="T14" fmla="*/ 30 w 30"/>
                <a:gd name="T15" fmla="*/ 6 h 13"/>
                <a:gd name="T16" fmla="*/ 28 w 30"/>
                <a:gd name="T17" fmla="*/ 0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0"/>
                <a:gd name="T28" fmla="*/ 0 h 13"/>
                <a:gd name="T29" fmla="*/ 30 w 30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0" h="13">
                  <a:moveTo>
                    <a:pt x="28" y="0"/>
                  </a:moveTo>
                  <a:lnTo>
                    <a:pt x="28" y="0"/>
                  </a:lnTo>
                  <a:lnTo>
                    <a:pt x="13" y="4"/>
                  </a:lnTo>
                  <a:lnTo>
                    <a:pt x="0" y="10"/>
                  </a:lnTo>
                  <a:lnTo>
                    <a:pt x="3" y="13"/>
                  </a:lnTo>
                  <a:lnTo>
                    <a:pt x="15" y="10"/>
                  </a:lnTo>
                  <a:lnTo>
                    <a:pt x="30" y="6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31" name="Freeform 299">
              <a:extLst>
                <a:ext uri="{FF2B5EF4-FFF2-40B4-BE49-F238E27FC236}">
                  <a16:creationId xmlns:a16="http://schemas.microsoft.com/office/drawing/2014/main" id="{E2D0B7BE-BC1E-42FF-AF21-9F67C2E79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4" y="1641"/>
              <a:ext cx="52" cy="23"/>
            </a:xfrm>
            <a:custGeom>
              <a:avLst/>
              <a:gdLst>
                <a:gd name="T0" fmla="*/ 46 w 52"/>
                <a:gd name="T1" fmla="*/ 0 h 23"/>
                <a:gd name="T2" fmla="*/ 46 w 52"/>
                <a:gd name="T3" fmla="*/ 0 h 23"/>
                <a:gd name="T4" fmla="*/ 25 w 52"/>
                <a:gd name="T5" fmla="*/ 9 h 23"/>
                <a:gd name="T6" fmla="*/ 0 w 52"/>
                <a:gd name="T7" fmla="*/ 17 h 23"/>
                <a:gd name="T8" fmla="*/ 2 w 52"/>
                <a:gd name="T9" fmla="*/ 23 h 23"/>
                <a:gd name="T10" fmla="*/ 29 w 52"/>
                <a:gd name="T11" fmla="*/ 15 h 23"/>
                <a:gd name="T12" fmla="*/ 52 w 52"/>
                <a:gd name="T13" fmla="*/ 4 h 23"/>
                <a:gd name="T14" fmla="*/ 52 w 52"/>
                <a:gd name="T15" fmla="*/ 4 h 23"/>
                <a:gd name="T16" fmla="*/ 46 w 52"/>
                <a:gd name="T17" fmla="*/ 0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2"/>
                <a:gd name="T28" fmla="*/ 0 h 23"/>
                <a:gd name="T29" fmla="*/ 52 w 52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2" h="23">
                  <a:moveTo>
                    <a:pt x="46" y="0"/>
                  </a:moveTo>
                  <a:lnTo>
                    <a:pt x="46" y="0"/>
                  </a:lnTo>
                  <a:lnTo>
                    <a:pt x="25" y="9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29" y="15"/>
                  </a:lnTo>
                  <a:lnTo>
                    <a:pt x="52" y="4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32" name="Freeform 300">
              <a:extLst>
                <a:ext uri="{FF2B5EF4-FFF2-40B4-BE49-F238E27FC236}">
                  <a16:creationId xmlns:a16="http://schemas.microsoft.com/office/drawing/2014/main" id="{3AEB77F6-A524-BFC9-02F5-2DAEF254E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" y="1633"/>
              <a:ext cx="68" cy="12"/>
            </a:xfrm>
            <a:custGeom>
              <a:avLst/>
              <a:gdLst>
                <a:gd name="T0" fmla="*/ 68 w 68"/>
                <a:gd name="T1" fmla="*/ 2 h 12"/>
                <a:gd name="T2" fmla="*/ 68 w 68"/>
                <a:gd name="T3" fmla="*/ 2 h 12"/>
                <a:gd name="T4" fmla="*/ 46 w 68"/>
                <a:gd name="T5" fmla="*/ 2 h 12"/>
                <a:gd name="T6" fmla="*/ 29 w 68"/>
                <a:gd name="T7" fmla="*/ 0 h 12"/>
                <a:gd name="T8" fmla="*/ 20 w 68"/>
                <a:gd name="T9" fmla="*/ 0 h 12"/>
                <a:gd name="T10" fmla="*/ 12 w 68"/>
                <a:gd name="T11" fmla="*/ 2 h 12"/>
                <a:gd name="T12" fmla="*/ 6 w 68"/>
                <a:gd name="T13" fmla="*/ 4 h 12"/>
                <a:gd name="T14" fmla="*/ 0 w 68"/>
                <a:gd name="T15" fmla="*/ 8 h 12"/>
                <a:gd name="T16" fmla="*/ 6 w 68"/>
                <a:gd name="T17" fmla="*/ 12 h 12"/>
                <a:gd name="T18" fmla="*/ 10 w 68"/>
                <a:gd name="T19" fmla="*/ 10 h 12"/>
                <a:gd name="T20" fmla="*/ 14 w 68"/>
                <a:gd name="T21" fmla="*/ 8 h 12"/>
                <a:gd name="T22" fmla="*/ 22 w 68"/>
                <a:gd name="T23" fmla="*/ 8 h 12"/>
                <a:gd name="T24" fmla="*/ 27 w 68"/>
                <a:gd name="T25" fmla="*/ 8 h 12"/>
                <a:gd name="T26" fmla="*/ 46 w 68"/>
                <a:gd name="T27" fmla="*/ 8 h 12"/>
                <a:gd name="T28" fmla="*/ 66 w 68"/>
                <a:gd name="T29" fmla="*/ 10 h 12"/>
                <a:gd name="T30" fmla="*/ 66 w 68"/>
                <a:gd name="T31" fmla="*/ 10 h 12"/>
                <a:gd name="T32" fmla="*/ 68 w 68"/>
                <a:gd name="T33" fmla="*/ 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2"/>
                <a:gd name="T53" fmla="*/ 68 w 6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2">
                  <a:moveTo>
                    <a:pt x="68" y="2"/>
                  </a:moveTo>
                  <a:lnTo>
                    <a:pt x="68" y="2"/>
                  </a:lnTo>
                  <a:lnTo>
                    <a:pt x="46" y="2"/>
                  </a:lnTo>
                  <a:lnTo>
                    <a:pt x="29" y="0"/>
                  </a:lnTo>
                  <a:lnTo>
                    <a:pt x="20" y="0"/>
                  </a:lnTo>
                  <a:lnTo>
                    <a:pt x="12" y="2"/>
                  </a:lnTo>
                  <a:lnTo>
                    <a:pt x="6" y="4"/>
                  </a:lnTo>
                  <a:lnTo>
                    <a:pt x="0" y="8"/>
                  </a:lnTo>
                  <a:lnTo>
                    <a:pt x="6" y="12"/>
                  </a:lnTo>
                  <a:lnTo>
                    <a:pt x="10" y="10"/>
                  </a:lnTo>
                  <a:lnTo>
                    <a:pt x="14" y="8"/>
                  </a:lnTo>
                  <a:lnTo>
                    <a:pt x="22" y="8"/>
                  </a:lnTo>
                  <a:lnTo>
                    <a:pt x="27" y="8"/>
                  </a:lnTo>
                  <a:lnTo>
                    <a:pt x="46" y="8"/>
                  </a:lnTo>
                  <a:lnTo>
                    <a:pt x="66" y="10"/>
                  </a:lnTo>
                  <a:lnTo>
                    <a:pt x="68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33" name="Freeform 301">
              <a:extLst>
                <a:ext uri="{FF2B5EF4-FFF2-40B4-BE49-F238E27FC236}">
                  <a16:creationId xmlns:a16="http://schemas.microsoft.com/office/drawing/2014/main" id="{8774087F-A1D5-6C2F-B30B-0E6A2F174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6" y="1629"/>
              <a:ext cx="55" cy="14"/>
            </a:xfrm>
            <a:custGeom>
              <a:avLst/>
              <a:gdLst>
                <a:gd name="T0" fmla="*/ 55 w 55"/>
                <a:gd name="T1" fmla="*/ 4 h 14"/>
                <a:gd name="T2" fmla="*/ 55 w 55"/>
                <a:gd name="T3" fmla="*/ 4 h 14"/>
                <a:gd name="T4" fmla="*/ 50 w 55"/>
                <a:gd name="T5" fmla="*/ 0 h 14"/>
                <a:gd name="T6" fmla="*/ 42 w 55"/>
                <a:gd name="T7" fmla="*/ 0 h 14"/>
                <a:gd name="T8" fmla="*/ 36 w 55"/>
                <a:gd name="T9" fmla="*/ 0 h 14"/>
                <a:gd name="T10" fmla="*/ 28 w 55"/>
                <a:gd name="T11" fmla="*/ 2 h 14"/>
                <a:gd name="T12" fmla="*/ 15 w 55"/>
                <a:gd name="T13" fmla="*/ 6 h 14"/>
                <a:gd name="T14" fmla="*/ 2 w 55"/>
                <a:gd name="T15" fmla="*/ 6 h 14"/>
                <a:gd name="T16" fmla="*/ 0 w 55"/>
                <a:gd name="T17" fmla="*/ 14 h 14"/>
                <a:gd name="T18" fmla="*/ 15 w 55"/>
                <a:gd name="T19" fmla="*/ 12 h 14"/>
                <a:gd name="T20" fmla="*/ 30 w 55"/>
                <a:gd name="T21" fmla="*/ 8 h 14"/>
                <a:gd name="T22" fmla="*/ 36 w 55"/>
                <a:gd name="T23" fmla="*/ 8 h 14"/>
                <a:gd name="T24" fmla="*/ 42 w 55"/>
                <a:gd name="T25" fmla="*/ 8 h 14"/>
                <a:gd name="T26" fmla="*/ 48 w 55"/>
                <a:gd name="T27" fmla="*/ 8 h 14"/>
                <a:gd name="T28" fmla="*/ 51 w 55"/>
                <a:gd name="T29" fmla="*/ 10 h 14"/>
                <a:gd name="T30" fmla="*/ 51 w 55"/>
                <a:gd name="T31" fmla="*/ 10 h 14"/>
                <a:gd name="T32" fmla="*/ 55 w 55"/>
                <a:gd name="T33" fmla="*/ 4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"/>
                <a:gd name="T52" fmla="*/ 0 h 14"/>
                <a:gd name="T53" fmla="*/ 55 w 55"/>
                <a:gd name="T54" fmla="*/ 14 h 1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" h="14">
                  <a:moveTo>
                    <a:pt x="55" y="4"/>
                  </a:moveTo>
                  <a:lnTo>
                    <a:pt x="55" y="4"/>
                  </a:lnTo>
                  <a:lnTo>
                    <a:pt x="50" y="0"/>
                  </a:lnTo>
                  <a:lnTo>
                    <a:pt x="42" y="0"/>
                  </a:lnTo>
                  <a:lnTo>
                    <a:pt x="36" y="0"/>
                  </a:lnTo>
                  <a:lnTo>
                    <a:pt x="28" y="2"/>
                  </a:lnTo>
                  <a:lnTo>
                    <a:pt x="15" y="6"/>
                  </a:lnTo>
                  <a:lnTo>
                    <a:pt x="2" y="6"/>
                  </a:lnTo>
                  <a:lnTo>
                    <a:pt x="0" y="14"/>
                  </a:lnTo>
                  <a:lnTo>
                    <a:pt x="15" y="12"/>
                  </a:lnTo>
                  <a:lnTo>
                    <a:pt x="30" y="8"/>
                  </a:lnTo>
                  <a:lnTo>
                    <a:pt x="36" y="8"/>
                  </a:lnTo>
                  <a:lnTo>
                    <a:pt x="42" y="8"/>
                  </a:lnTo>
                  <a:lnTo>
                    <a:pt x="48" y="8"/>
                  </a:lnTo>
                  <a:lnTo>
                    <a:pt x="51" y="10"/>
                  </a:lnTo>
                  <a:lnTo>
                    <a:pt x="55" y="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34" name="Freeform 302">
              <a:extLst>
                <a:ext uri="{FF2B5EF4-FFF2-40B4-BE49-F238E27FC236}">
                  <a16:creationId xmlns:a16="http://schemas.microsoft.com/office/drawing/2014/main" id="{2E0F014F-681A-9FB2-BE26-860920BA5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7" y="1633"/>
              <a:ext cx="62" cy="23"/>
            </a:xfrm>
            <a:custGeom>
              <a:avLst/>
              <a:gdLst>
                <a:gd name="T0" fmla="*/ 62 w 62"/>
                <a:gd name="T1" fmla="*/ 17 h 23"/>
                <a:gd name="T2" fmla="*/ 62 w 62"/>
                <a:gd name="T3" fmla="*/ 17 h 23"/>
                <a:gd name="T4" fmla="*/ 48 w 62"/>
                <a:gd name="T5" fmla="*/ 13 h 23"/>
                <a:gd name="T6" fmla="*/ 33 w 62"/>
                <a:gd name="T7" fmla="*/ 12 h 23"/>
                <a:gd name="T8" fmla="*/ 18 w 62"/>
                <a:gd name="T9" fmla="*/ 8 h 23"/>
                <a:gd name="T10" fmla="*/ 4 w 62"/>
                <a:gd name="T11" fmla="*/ 0 h 23"/>
                <a:gd name="T12" fmla="*/ 0 w 62"/>
                <a:gd name="T13" fmla="*/ 6 h 23"/>
                <a:gd name="T14" fmla="*/ 16 w 62"/>
                <a:gd name="T15" fmla="*/ 13 h 23"/>
                <a:gd name="T16" fmla="*/ 31 w 62"/>
                <a:gd name="T17" fmla="*/ 17 h 23"/>
                <a:gd name="T18" fmla="*/ 47 w 62"/>
                <a:gd name="T19" fmla="*/ 19 h 23"/>
                <a:gd name="T20" fmla="*/ 58 w 62"/>
                <a:gd name="T21" fmla="*/ 23 h 23"/>
                <a:gd name="T22" fmla="*/ 58 w 62"/>
                <a:gd name="T23" fmla="*/ 23 h 23"/>
                <a:gd name="T24" fmla="*/ 62 w 62"/>
                <a:gd name="T25" fmla="*/ 17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2"/>
                <a:gd name="T40" fmla="*/ 0 h 23"/>
                <a:gd name="T41" fmla="*/ 62 w 62"/>
                <a:gd name="T42" fmla="*/ 23 h 2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2" h="23">
                  <a:moveTo>
                    <a:pt x="62" y="17"/>
                  </a:moveTo>
                  <a:lnTo>
                    <a:pt x="62" y="17"/>
                  </a:lnTo>
                  <a:lnTo>
                    <a:pt x="48" y="13"/>
                  </a:lnTo>
                  <a:lnTo>
                    <a:pt x="33" y="12"/>
                  </a:lnTo>
                  <a:lnTo>
                    <a:pt x="18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6" y="13"/>
                  </a:lnTo>
                  <a:lnTo>
                    <a:pt x="31" y="17"/>
                  </a:lnTo>
                  <a:lnTo>
                    <a:pt x="47" y="19"/>
                  </a:lnTo>
                  <a:lnTo>
                    <a:pt x="58" y="23"/>
                  </a:lnTo>
                  <a:lnTo>
                    <a:pt x="62" y="1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35" name="Freeform 303">
              <a:extLst>
                <a:ext uri="{FF2B5EF4-FFF2-40B4-BE49-F238E27FC236}">
                  <a16:creationId xmlns:a16="http://schemas.microsoft.com/office/drawing/2014/main" id="{C289784D-BB58-D58D-F359-00C1849EC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" y="1650"/>
              <a:ext cx="27" cy="46"/>
            </a:xfrm>
            <a:custGeom>
              <a:avLst/>
              <a:gdLst>
                <a:gd name="T0" fmla="*/ 27 w 27"/>
                <a:gd name="T1" fmla="*/ 46 h 46"/>
                <a:gd name="T2" fmla="*/ 27 w 27"/>
                <a:gd name="T3" fmla="*/ 46 h 46"/>
                <a:gd name="T4" fmla="*/ 27 w 27"/>
                <a:gd name="T5" fmla="*/ 35 h 46"/>
                <a:gd name="T6" fmla="*/ 25 w 27"/>
                <a:gd name="T7" fmla="*/ 23 h 46"/>
                <a:gd name="T8" fmla="*/ 21 w 27"/>
                <a:gd name="T9" fmla="*/ 16 h 46"/>
                <a:gd name="T10" fmla="*/ 17 w 27"/>
                <a:gd name="T11" fmla="*/ 12 h 46"/>
                <a:gd name="T12" fmla="*/ 12 w 27"/>
                <a:gd name="T13" fmla="*/ 6 h 46"/>
                <a:gd name="T14" fmla="*/ 4 w 27"/>
                <a:gd name="T15" fmla="*/ 0 h 46"/>
                <a:gd name="T16" fmla="*/ 0 w 27"/>
                <a:gd name="T17" fmla="*/ 6 h 46"/>
                <a:gd name="T18" fmla="*/ 8 w 27"/>
                <a:gd name="T19" fmla="*/ 12 h 46"/>
                <a:gd name="T20" fmla="*/ 13 w 27"/>
                <a:gd name="T21" fmla="*/ 16 h 46"/>
                <a:gd name="T22" fmla="*/ 15 w 27"/>
                <a:gd name="T23" fmla="*/ 19 h 46"/>
                <a:gd name="T24" fmla="*/ 19 w 27"/>
                <a:gd name="T25" fmla="*/ 23 h 46"/>
                <a:gd name="T26" fmla="*/ 19 w 27"/>
                <a:gd name="T27" fmla="*/ 35 h 46"/>
                <a:gd name="T28" fmla="*/ 19 w 27"/>
                <a:gd name="T29" fmla="*/ 46 h 46"/>
                <a:gd name="T30" fmla="*/ 19 w 27"/>
                <a:gd name="T31" fmla="*/ 46 h 46"/>
                <a:gd name="T32" fmla="*/ 27 w 27"/>
                <a:gd name="T33" fmla="*/ 46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46"/>
                <a:gd name="T53" fmla="*/ 27 w 27"/>
                <a:gd name="T54" fmla="*/ 46 h 4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46">
                  <a:moveTo>
                    <a:pt x="27" y="46"/>
                  </a:moveTo>
                  <a:lnTo>
                    <a:pt x="27" y="46"/>
                  </a:lnTo>
                  <a:lnTo>
                    <a:pt x="27" y="35"/>
                  </a:lnTo>
                  <a:lnTo>
                    <a:pt x="25" y="23"/>
                  </a:lnTo>
                  <a:lnTo>
                    <a:pt x="21" y="16"/>
                  </a:lnTo>
                  <a:lnTo>
                    <a:pt x="17" y="12"/>
                  </a:lnTo>
                  <a:lnTo>
                    <a:pt x="12" y="6"/>
                  </a:lnTo>
                  <a:lnTo>
                    <a:pt x="4" y="0"/>
                  </a:lnTo>
                  <a:lnTo>
                    <a:pt x="0" y="6"/>
                  </a:lnTo>
                  <a:lnTo>
                    <a:pt x="8" y="12"/>
                  </a:lnTo>
                  <a:lnTo>
                    <a:pt x="13" y="16"/>
                  </a:lnTo>
                  <a:lnTo>
                    <a:pt x="15" y="19"/>
                  </a:lnTo>
                  <a:lnTo>
                    <a:pt x="19" y="23"/>
                  </a:lnTo>
                  <a:lnTo>
                    <a:pt x="19" y="35"/>
                  </a:lnTo>
                  <a:lnTo>
                    <a:pt x="19" y="46"/>
                  </a:lnTo>
                  <a:lnTo>
                    <a:pt x="27" y="4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36" name="Freeform 304">
              <a:extLst>
                <a:ext uri="{FF2B5EF4-FFF2-40B4-BE49-F238E27FC236}">
                  <a16:creationId xmlns:a16="http://schemas.microsoft.com/office/drawing/2014/main" id="{207948B3-C6C2-F9F2-8479-DD0B2B4E1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" y="2370"/>
              <a:ext cx="40" cy="10"/>
            </a:xfrm>
            <a:custGeom>
              <a:avLst/>
              <a:gdLst>
                <a:gd name="T0" fmla="*/ 0 w 40"/>
                <a:gd name="T1" fmla="*/ 6 h 10"/>
                <a:gd name="T2" fmla="*/ 0 w 40"/>
                <a:gd name="T3" fmla="*/ 6 h 10"/>
                <a:gd name="T4" fmla="*/ 19 w 40"/>
                <a:gd name="T5" fmla="*/ 10 h 10"/>
                <a:gd name="T6" fmla="*/ 40 w 40"/>
                <a:gd name="T7" fmla="*/ 10 h 10"/>
                <a:gd name="T8" fmla="*/ 40 w 40"/>
                <a:gd name="T9" fmla="*/ 2 h 10"/>
                <a:gd name="T10" fmla="*/ 19 w 40"/>
                <a:gd name="T11" fmla="*/ 2 h 10"/>
                <a:gd name="T12" fmla="*/ 1 w 40"/>
                <a:gd name="T13" fmla="*/ 0 h 10"/>
                <a:gd name="T14" fmla="*/ 1 w 40"/>
                <a:gd name="T15" fmla="*/ 0 h 10"/>
                <a:gd name="T16" fmla="*/ 0 w 40"/>
                <a:gd name="T17" fmla="*/ 6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0"/>
                <a:gd name="T28" fmla="*/ 0 h 10"/>
                <a:gd name="T29" fmla="*/ 40 w 40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0" h="10">
                  <a:moveTo>
                    <a:pt x="0" y="6"/>
                  </a:moveTo>
                  <a:lnTo>
                    <a:pt x="0" y="6"/>
                  </a:lnTo>
                  <a:lnTo>
                    <a:pt x="19" y="10"/>
                  </a:lnTo>
                  <a:lnTo>
                    <a:pt x="40" y="10"/>
                  </a:lnTo>
                  <a:lnTo>
                    <a:pt x="40" y="2"/>
                  </a:lnTo>
                  <a:lnTo>
                    <a:pt x="19" y="2"/>
                  </a:lnTo>
                  <a:lnTo>
                    <a:pt x="1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37" name="Freeform 305">
              <a:extLst>
                <a:ext uri="{FF2B5EF4-FFF2-40B4-BE49-F238E27FC236}">
                  <a16:creationId xmlns:a16="http://schemas.microsoft.com/office/drawing/2014/main" id="{597DA223-3A32-D040-B95C-71F1FFA50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" y="2332"/>
              <a:ext cx="32" cy="44"/>
            </a:xfrm>
            <a:custGeom>
              <a:avLst/>
              <a:gdLst>
                <a:gd name="T0" fmla="*/ 0 w 32"/>
                <a:gd name="T1" fmla="*/ 0 h 44"/>
                <a:gd name="T2" fmla="*/ 0 w 32"/>
                <a:gd name="T3" fmla="*/ 0 h 44"/>
                <a:gd name="T4" fmla="*/ 4 w 32"/>
                <a:gd name="T5" fmla="*/ 11 h 44"/>
                <a:gd name="T6" fmla="*/ 9 w 32"/>
                <a:gd name="T7" fmla="*/ 25 h 44"/>
                <a:gd name="T8" fmla="*/ 17 w 32"/>
                <a:gd name="T9" fmla="*/ 34 h 44"/>
                <a:gd name="T10" fmla="*/ 31 w 32"/>
                <a:gd name="T11" fmla="*/ 44 h 44"/>
                <a:gd name="T12" fmla="*/ 32 w 32"/>
                <a:gd name="T13" fmla="*/ 38 h 44"/>
                <a:gd name="T14" fmla="*/ 23 w 32"/>
                <a:gd name="T15" fmla="*/ 31 h 44"/>
                <a:gd name="T16" fmla="*/ 15 w 32"/>
                <a:gd name="T17" fmla="*/ 21 h 44"/>
                <a:gd name="T18" fmla="*/ 9 w 32"/>
                <a:gd name="T19" fmla="*/ 10 h 44"/>
                <a:gd name="T20" fmla="*/ 8 w 32"/>
                <a:gd name="T21" fmla="*/ 0 h 44"/>
                <a:gd name="T22" fmla="*/ 8 w 32"/>
                <a:gd name="T23" fmla="*/ 0 h 44"/>
                <a:gd name="T24" fmla="*/ 0 w 32"/>
                <a:gd name="T25" fmla="*/ 0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2"/>
                <a:gd name="T40" fmla="*/ 0 h 44"/>
                <a:gd name="T41" fmla="*/ 32 w 32"/>
                <a:gd name="T42" fmla="*/ 44 h 4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2" h="44">
                  <a:moveTo>
                    <a:pt x="0" y="0"/>
                  </a:moveTo>
                  <a:lnTo>
                    <a:pt x="0" y="0"/>
                  </a:lnTo>
                  <a:lnTo>
                    <a:pt x="4" y="11"/>
                  </a:lnTo>
                  <a:lnTo>
                    <a:pt x="9" y="25"/>
                  </a:lnTo>
                  <a:lnTo>
                    <a:pt x="17" y="34"/>
                  </a:lnTo>
                  <a:lnTo>
                    <a:pt x="31" y="44"/>
                  </a:lnTo>
                  <a:lnTo>
                    <a:pt x="32" y="38"/>
                  </a:lnTo>
                  <a:lnTo>
                    <a:pt x="23" y="31"/>
                  </a:lnTo>
                  <a:lnTo>
                    <a:pt x="15" y="21"/>
                  </a:lnTo>
                  <a:lnTo>
                    <a:pt x="9" y="1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38" name="Freeform 306">
              <a:extLst>
                <a:ext uri="{FF2B5EF4-FFF2-40B4-BE49-F238E27FC236}">
                  <a16:creationId xmlns:a16="http://schemas.microsoft.com/office/drawing/2014/main" id="{29F09179-6858-9733-632E-6854F18C7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2257"/>
              <a:ext cx="41" cy="75"/>
            </a:xfrm>
            <a:custGeom>
              <a:avLst/>
              <a:gdLst>
                <a:gd name="T0" fmla="*/ 4 w 41"/>
                <a:gd name="T1" fmla="*/ 0 h 75"/>
                <a:gd name="T2" fmla="*/ 4 w 41"/>
                <a:gd name="T3" fmla="*/ 0 h 75"/>
                <a:gd name="T4" fmla="*/ 2 w 41"/>
                <a:gd name="T5" fmla="*/ 6 h 75"/>
                <a:gd name="T6" fmla="*/ 0 w 41"/>
                <a:gd name="T7" fmla="*/ 12 h 75"/>
                <a:gd name="T8" fmla="*/ 2 w 41"/>
                <a:gd name="T9" fmla="*/ 17 h 75"/>
                <a:gd name="T10" fmla="*/ 2 w 41"/>
                <a:gd name="T11" fmla="*/ 23 h 75"/>
                <a:gd name="T12" fmla="*/ 8 w 41"/>
                <a:gd name="T13" fmla="*/ 33 h 75"/>
                <a:gd name="T14" fmla="*/ 14 w 41"/>
                <a:gd name="T15" fmla="*/ 40 h 75"/>
                <a:gd name="T16" fmla="*/ 21 w 41"/>
                <a:gd name="T17" fmla="*/ 50 h 75"/>
                <a:gd name="T18" fmla="*/ 27 w 41"/>
                <a:gd name="T19" fmla="*/ 60 h 75"/>
                <a:gd name="T20" fmla="*/ 33 w 41"/>
                <a:gd name="T21" fmla="*/ 67 h 75"/>
                <a:gd name="T22" fmla="*/ 33 w 41"/>
                <a:gd name="T23" fmla="*/ 75 h 75"/>
                <a:gd name="T24" fmla="*/ 41 w 41"/>
                <a:gd name="T25" fmla="*/ 75 h 75"/>
                <a:gd name="T26" fmla="*/ 39 w 41"/>
                <a:gd name="T27" fmla="*/ 65 h 75"/>
                <a:gd name="T28" fmla="*/ 33 w 41"/>
                <a:gd name="T29" fmla="*/ 56 h 75"/>
                <a:gd name="T30" fmla="*/ 27 w 41"/>
                <a:gd name="T31" fmla="*/ 46 h 75"/>
                <a:gd name="T32" fmla="*/ 19 w 41"/>
                <a:gd name="T33" fmla="*/ 37 h 75"/>
                <a:gd name="T34" fmla="*/ 14 w 41"/>
                <a:gd name="T35" fmla="*/ 29 h 75"/>
                <a:gd name="T36" fmla="*/ 10 w 41"/>
                <a:gd name="T37" fmla="*/ 19 h 75"/>
                <a:gd name="T38" fmla="*/ 8 w 41"/>
                <a:gd name="T39" fmla="*/ 15 h 75"/>
                <a:gd name="T40" fmla="*/ 8 w 41"/>
                <a:gd name="T41" fmla="*/ 12 h 75"/>
                <a:gd name="T42" fmla="*/ 8 w 41"/>
                <a:gd name="T43" fmla="*/ 8 h 75"/>
                <a:gd name="T44" fmla="*/ 10 w 41"/>
                <a:gd name="T45" fmla="*/ 4 h 75"/>
                <a:gd name="T46" fmla="*/ 10 w 41"/>
                <a:gd name="T47" fmla="*/ 4 h 75"/>
                <a:gd name="T48" fmla="*/ 4 w 41"/>
                <a:gd name="T49" fmla="*/ 0 h 7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1"/>
                <a:gd name="T76" fmla="*/ 0 h 75"/>
                <a:gd name="T77" fmla="*/ 41 w 41"/>
                <a:gd name="T78" fmla="*/ 75 h 7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1" h="75">
                  <a:moveTo>
                    <a:pt x="4" y="0"/>
                  </a:moveTo>
                  <a:lnTo>
                    <a:pt x="4" y="0"/>
                  </a:lnTo>
                  <a:lnTo>
                    <a:pt x="2" y="6"/>
                  </a:lnTo>
                  <a:lnTo>
                    <a:pt x="0" y="12"/>
                  </a:lnTo>
                  <a:lnTo>
                    <a:pt x="2" y="17"/>
                  </a:lnTo>
                  <a:lnTo>
                    <a:pt x="2" y="23"/>
                  </a:lnTo>
                  <a:lnTo>
                    <a:pt x="8" y="33"/>
                  </a:lnTo>
                  <a:lnTo>
                    <a:pt x="14" y="40"/>
                  </a:lnTo>
                  <a:lnTo>
                    <a:pt x="21" y="50"/>
                  </a:lnTo>
                  <a:lnTo>
                    <a:pt x="27" y="60"/>
                  </a:lnTo>
                  <a:lnTo>
                    <a:pt x="33" y="67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39" y="65"/>
                  </a:lnTo>
                  <a:lnTo>
                    <a:pt x="33" y="56"/>
                  </a:lnTo>
                  <a:lnTo>
                    <a:pt x="27" y="46"/>
                  </a:lnTo>
                  <a:lnTo>
                    <a:pt x="19" y="37"/>
                  </a:lnTo>
                  <a:lnTo>
                    <a:pt x="14" y="29"/>
                  </a:lnTo>
                  <a:lnTo>
                    <a:pt x="10" y="19"/>
                  </a:lnTo>
                  <a:lnTo>
                    <a:pt x="8" y="15"/>
                  </a:lnTo>
                  <a:lnTo>
                    <a:pt x="8" y="12"/>
                  </a:lnTo>
                  <a:lnTo>
                    <a:pt x="8" y="8"/>
                  </a:lnTo>
                  <a:lnTo>
                    <a:pt x="1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39" name="Freeform 307">
              <a:extLst>
                <a:ext uri="{FF2B5EF4-FFF2-40B4-BE49-F238E27FC236}">
                  <a16:creationId xmlns:a16="http://schemas.microsoft.com/office/drawing/2014/main" id="{ED60DB0F-7CC8-C057-F7E1-672EC74F6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2240"/>
              <a:ext cx="10" cy="21"/>
            </a:xfrm>
            <a:custGeom>
              <a:avLst/>
              <a:gdLst>
                <a:gd name="T0" fmla="*/ 2 w 10"/>
                <a:gd name="T1" fmla="*/ 2 h 21"/>
                <a:gd name="T2" fmla="*/ 2 w 10"/>
                <a:gd name="T3" fmla="*/ 2 h 21"/>
                <a:gd name="T4" fmla="*/ 2 w 10"/>
                <a:gd name="T5" fmla="*/ 9 h 21"/>
                <a:gd name="T6" fmla="*/ 0 w 10"/>
                <a:gd name="T7" fmla="*/ 17 h 21"/>
                <a:gd name="T8" fmla="*/ 6 w 10"/>
                <a:gd name="T9" fmla="*/ 21 h 21"/>
                <a:gd name="T10" fmla="*/ 10 w 10"/>
                <a:gd name="T11" fmla="*/ 11 h 21"/>
                <a:gd name="T12" fmla="*/ 10 w 10"/>
                <a:gd name="T13" fmla="*/ 0 h 21"/>
                <a:gd name="T14" fmla="*/ 10 w 10"/>
                <a:gd name="T15" fmla="*/ 0 h 21"/>
                <a:gd name="T16" fmla="*/ 2 w 10"/>
                <a:gd name="T17" fmla="*/ 2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21"/>
                <a:gd name="T29" fmla="*/ 10 w 10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21">
                  <a:moveTo>
                    <a:pt x="2" y="2"/>
                  </a:moveTo>
                  <a:lnTo>
                    <a:pt x="2" y="2"/>
                  </a:lnTo>
                  <a:lnTo>
                    <a:pt x="2" y="9"/>
                  </a:lnTo>
                  <a:lnTo>
                    <a:pt x="0" y="17"/>
                  </a:lnTo>
                  <a:lnTo>
                    <a:pt x="6" y="21"/>
                  </a:lnTo>
                  <a:lnTo>
                    <a:pt x="10" y="11"/>
                  </a:lnTo>
                  <a:lnTo>
                    <a:pt x="1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40" name="Freeform 308">
              <a:extLst>
                <a:ext uri="{FF2B5EF4-FFF2-40B4-BE49-F238E27FC236}">
                  <a16:creationId xmlns:a16="http://schemas.microsoft.com/office/drawing/2014/main" id="{05DE2BE6-D7BD-BD8F-A985-129365195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2211"/>
              <a:ext cx="23" cy="31"/>
            </a:xfrm>
            <a:custGeom>
              <a:avLst/>
              <a:gdLst>
                <a:gd name="T0" fmla="*/ 17 w 23"/>
                <a:gd name="T1" fmla="*/ 0 h 31"/>
                <a:gd name="T2" fmla="*/ 17 w 23"/>
                <a:gd name="T3" fmla="*/ 0 h 31"/>
                <a:gd name="T4" fmla="*/ 13 w 23"/>
                <a:gd name="T5" fmla="*/ 6 h 31"/>
                <a:gd name="T6" fmla="*/ 8 w 23"/>
                <a:gd name="T7" fmla="*/ 13 h 31"/>
                <a:gd name="T8" fmla="*/ 2 w 23"/>
                <a:gd name="T9" fmla="*/ 21 h 31"/>
                <a:gd name="T10" fmla="*/ 0 w 23"/>
                <a:gd name="T11" fmla="*/ 31 h 31"/>
                <a:gd name="T12" fmla="*/ 8 w 23"/>
                <a:gd name="T13" fmla="*/ 29 h 31"/>
                <a:gd name="T14" fmla="*/ 8 w 23"/>
                <a:gd name="T15" fmla="*/ 23 h 31"/>
                <a:gd name="T16" fmla="*/ 11 w 23"/>
                <a:gd name="T17" fmla="*/ 17 h 31"/>
                <a:gd name="T18" fmla="*/ 17 w 23"/>
                <a:gd name="T19" fmla="*/ 10 h 31"/>
                <a:gd name="T20" fmla="*/ 23 w 23"/>
                <a:gd name="T21" fmla="*/ 4 h 31"/>
                <a:gd name="T22" fmla="*/ 23 w 23"/>
                <a:gd name="T23" fmla="*/ 4 h 31"/>
                <a:gd name="T24" fmla="*/ 17 w 23"/>
                <a:gd name="T25" fmla="*/ 0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"/>
                <a:gd name="T40" fmla="*/ 0 h 31"/>
                <a:gd name="T41" fmla="*/ 23 w 23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" h="31">
                  <a:moveTo>
                    <a:pt x="17" y="0"/>
                  </a:moveTo>
                  <a:lnTo>
                    <a:pt x="17" y="0"/>
                  </a:lnTo>
                  <a:lnTo>
                    <a:pt x="13" y="6"/>
                  </a:lnTo>
                  <a:lnTo>
                    <a:pt x="8" y="13"/>
                  </a:lnTo>
                  <a:lnTo>
                    <a:pt x="2" y="21"/>
                  </a:lnTo>
                  <a:lnTo>
                    <a:pt x="0" y="31"/>
                  </a:lnTo>
                  <a:lnTo>
                    <a:pt x="8" y="29"/>
                  </a:lnTo>
                  <a:lnTo>
                    <a:pt x="8" y="23"/>
                  </a:lnTo>
                  <a:lnTo>
                    <a:pt x="11" y="17"/>
                  </a:lnTo>
                  <a:lnTo>
                    <a:pt x="17" y="10"/>
                  </a:lnTo>
                  <a:lnTo>
                    <a:pt x="23" y="4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41" name="Freeform 309">
              <a:extLst>
                <a:ext uri="{FF2B5EF4-FFF2-40B4-BE49-F238E27FC236}">
                  <a16:creationId xmlns:a16="http://schemas.microsoft.com/office/drawing/2014/main" id="{353C9BD7-7285-128B-0B12-03997F93F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" y="2194"/>
              <a:ext cx="10" cy="21"/>
            </a:xfrm>
            <a:custGeom>
              <a:avLst/>
              <a:gdLst>
                <a:gd name="T0" fmla="*/ 4 w 10"/>
                <a:gd name="T1" fmla="*/ 0 h 21"/>
                <a:gd name="T2" fmla="*/ 4 w 10"/>
                <a:gd name="T3" fmla="*/ 0 h 21"/>
                <a:gd name="T4" fmla="*/ 2 w 10"/>
                <a:gd name="T5" fmla="*/ 9 h 21"/>
                <a:gd name="T6" fmla="*/ 0 w 10"/>
                <a:gd name="T7" fmla="*/ 17 h 21"/>
                <a:gd name="T8" fmla="*/ 6 w 10"/>
                <a:gd name="T9" fmla="*/ 21 h 21"/>
                <a:gd name="T10" fmla="*/ 8 w 10"/>
                <a:gd name="T11" fmla="*/ 11 h 21"/>
                <a:gd name="T12" fmla="*/ 10 w 10"/>
                <a:gd name="T13" fmla="*/ 4 h 21"/>
                <a:gd name="T14" fmla="*/ 10 w 10"/>
                <a:gd name="T15" fmla="*/ 4 h 21"/>
                <a:gd name="T16" fmla="*/ 4 w 10"/>
                <a:gd name="T17" fmla="*/ 0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21"/>
                <a:gd name="T29" fmla="*/ 10 w 10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21">
                  <a:moveTo>
                    <a:pt x="4" y="0"/>
                  </a:moveTo>
                  <a:lnTo>
                    <a:pt x="4" y="0"/>
                  </a:lnTo>
                  <a:lnTo>
                    <a:pt x="2" y="9"/>
                  </a:lnTo>
                  <a:lnTo>
                    <a:pt x="0" y="17"/>
                  </a:lnTo>
                  <a:lnTo>
                    <a:pt x="6" y="21"/>
                  </a:lnTo>
                  <a:lnTo>
                    <a:pt x="8" y="11"/>
                  </a:lnTo>
                  <a:lnTo>
                    <a:pt x="1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42" name="Freeform 310">
              <a:extLst>
                <a:ext uri="{FF2B5EF4-FFF2-40B4-BE49-F238E27FC236}">
                  <a16:creationId xmlns:a16="http://schemas.microsoft.com/office/drawing/2014/main" id="{ABC4ACD0-E7AE-CB20-4548-F968B1FDA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2171"/>
              <a:ext cx="44" cy="27"/>
            </a:xfrm>
            <a:custGeom>
              <a:avLst/>
              <a:gdLst>
                <a:gd name="T0" fmla="*/ 40 w 44"/>
                <a:gd name="T1" fmla="*/ 0 h 27"/>
                <a:gd name="T2" fmla="*/ 40 w 44"/>
                <a:gd name="T3" fmla="*/ 0 h 27"/>
                <a:gd name="T4" fmla="*/ 29 w 44"/>
                <a:gd name="T5" fmla="*/ 3 h 27"/>
                <a:gd name="T6" fmla="*/ 19 w 44"/>
                <a:gd name="T7" fmla="*/ 7 h 27"/>
                <a:gd name="T8" fmla="*/ 10 w 44"/>
                <a:gd name="T9" fmla="*/ 13 h 27"/>
                <a:gd name="T10" fmla="*/ 0 w 44"/>
                <a:gd name="T11" fmla="*/ 23 h 27"/>
                <a:gd name="T12" fmla="*/ 6 w 44"/>
                <a:gd name="T13" fmla="*/ 27 h 27"/>
                <a:gd name="T14" fmla="*/ 14 w 44"/>
                <a:gd name="T15" fmla="*/ 19 h 27"/>
                <a:gd name="T16" fmla="*/ 21 w 44"/>
                <a:gd name="T17" fmla="*/ 13 h 27"/>
                <a:gd name="T18" fmla="*/ 31 w 44"/>
                <a:gd name="T19" fmla="*/ 11 h 27"/>
                <a:gd name="T20" fmla="*/ 44 w 44"/>
                <a:gd name="T21" fmla="*/ 5 h 27"/>
                <a:gd name="T22" fmla="*/ 44 w 44"/>
                <a:gd name="T23" fmla="*/ 5 h 27"/>
                <a:gd name="T24" fmla="*/ 40 w 44"/>
                <a:gd name="T25" fmla="*/ 0 h 2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"/>
                <a:gd name="T40" fmla="*/ 0 h 27"/>
                <a:gd name="T41" fmla="*/ 44 w 44"/>
                <a:gd name="T42" fmla="*/ 27 h 2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" h="27">
                  <a:moveTo>
                    <a:pt x="40" y="0"/>
                  </a:moveTo>
                  <a:lnTo>
                    <a:pt x="40" y="0"/>
                  </a:lnTo>
                  <a:lnTo>
                    <a:pt x="29" y="3"/>
                  </a:lnTo>
                  <a:lnTo>
                    <a:pt x="19" y="7"/>
                  </a:lnTo>
                  <a:lnTo>
                    <a:pt x="10" y="13"/>
                  </a:lnTo>
                  <a:lnTo>
                    <a:pt x="0" y="23"/>
                  </a:lnTo>
                  <a:lnTo>
                    <a:pt x="6" y="27"/>
                  </a:lnTo>
                  <a:lnTo>
                    <a:pt x="14" y="19"/>
                  </a:lnTo>
                  <a:lnTo>
                    <a:pt x="21" y="13"/>
                  </a:lnTo>
                  <a:lnTo>
                    <a:pt x="31" y="11"/>
                  </a:lnTo>
                  <a:lnTo>
                    <a:pt x="44" y="5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43" name="Freeform 311">
              <a:extLst>
                <a:ext uri="{FF2B5EF4-FFF2-40B4-BE49-F238E27FC236}">
                  <a16:creationId xmlns:a16="http://schemas.microsoft.com/office/drawing/2014/main" id="{9B93A718-8CC9-6E7C-9330-93B756ECB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3" y="2148"/>
              <a:ext cx="43" cy="28"/>
            </a:xfrm>
            <a:custGeom>
              <a:avLst/>
              <a:gdLst>
                <a:gd name="T0" fmla="*/ 43 w 43"/>
                <a:gd name="T1" fmla="*/ 0 h 28"/>
                <a:gd name="T2" fmla="*/ 43 w 43"/>
                <a:gd name="T3" fmla="*/ 0 h 28"/>
                <a:gd name="T4" fmla="*/ 35 w 43"/>
                <a:gd name="T5" fmla="*/ 0 h 28"/>
                <a:gd name="T6" fmla="*/ 29 w 43"/>
                <a:gd name="T7" fmla="*/ 2 h 28"/>
                <a:gd name="T8" fmla="*/ 23 w 43"/>
                <a:gd name="T9" fmla="*/ 5 h 28"/>
                <a:gd name="T10" fmla="*/ 20 w 43"/>
                <a:gd name="T11" fmla="*/ 9 h 28"/>
                <a:gd name="T12" fmla="*/ 10 w 43"/>
                <a:gd name="T13" fmla="*/ 17 h 28"/>
                <a:gd name="T14" fmla="*/ 0 w 43"/>
                <a:gd name="T15" fmla="*/ 23 h 28"/>
                <a:gd name="T16" fmla="*/ 4 w 43"/>
                <a:gd name="T17" fmla="*/ 28 h 28"/>
                <a:gd name="T18" fmla="*/ 14 w 43"/>
                <a:gd name="T19" fmla="*/ 23 h 28"/>
                <a:gd name="T20" fmla="*/ 23 w 43"/>
                <a:gd name="T21" fmla="*/ 15 h 28"/>
                <a:gd name="T22" fmla="*/ 27 w 43"/>
                <a:gd name="T23" fmla="*/ 11 h 28"/>
                <a:gd name="T24" fmla="*/ 33 w 43"/>
                <a:gd name="T25" fmla="*/ 7 h 28"/>
                <a:gd name="T26" fmla="*/ 37 w 43"/>
                <a:gd name="T27" fmla="*/ 7 h 28"/>
                <a:gd name="T28" fmla="*/ 43 w 43"/>
                <a:gd name="T29" fmla="*/ 5 h 28"/>
                <a:gd name="T30" fmla="*/ 43 w 43"/>
                <a:gd name="T31" fmla="*/ 5 h 28"/>
                <a:gd name="T32" fmla="*/ 43 w 43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3"/>
                <a:gd name="T52" fmla="*/ 0 h 28"/>
                <a:gd name="T53" fmla="*/ 43 w 43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3" h="28">
                  <a:moveTo>
                    <a:pt x="43" y="0"/>
                  </a:moveTo>
                  <a:lnTo>
                    <a:pt x="43" y="0"/>
                  </a:lnTo>
                  <a:lnTo>
                    <a:pt x="35" y="0"/>
                  </a:lnTo>
                  <a:lnTo>
                    <a:pt x="29" y="2"/>
                  </a:lnTo>
                  <a:lnTo>
                    <a:pt x="23" y="5"/>
                  </a:lnTo>
                  <a:lnTo>
                    <a:pt x="20" y="9"/>
                  </a:lnTo>
                  <a:lnTo>
                    <a:pt x="10" y="17"/>
                  </a:lnTo>
                  <a:lnTo>
                    <a:pt x="0" y="23"/>
                  </a:lnTo>
                  <a:lnTo>
                    <a:pt x="4" y="28"/>
                  </a:lnTo>
                  <a:lnTo>
                    <a:pt x="14" y="23"/>
                  </a:lnTo>
                  <a:lnTo>
                    <a:pt x="23" y="15"/>
                  </a:lnTo>
                  <a:lnTo>
                    <a:pt x="27" y="11"/>
                  </a:lnTo>
                  <a:lnTo>
                    <a:pt x="33" y="7"/>
                  </a:lnTo>
                  <a:lnTo>
                    <a:pt x="37" y="7"/>
                  </a:lnTo>
                  <a:lnTo>
                    <a:pt x="43" y="5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44" name="Freeform 312">
              <a:extLst>
                <a:ext uri="{FF2B5EF4-FFF2-40B4-BE49-F238E27FC236}">
                  <a16:creationId xmlns:a16="http://schemas.microsoft.com/office/drawing/2014/main" id="{187A6D17-5AE8-2DCE-3A29-35FC2B948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" y="2148"/>
              <a:ext cx="44" cy="23"/>
            </a:xfrm>
            <a:custGeom>
              <a:avLst/>
              <a:gdLst>
                <a:gd name="T0" fmla="*/ 44 w 44"/>
                <a:gd name="T1" fmla="*/ 17 h 23"/>
                <a:gd name="T2" fmla="*/ 44 w 44"/>
                <a:gd name="T3" fmla="*/ 17 h 23"/>
                <a:gd name="T4" fmla="*/ 34 w 44"/>
                <a:gd name="T5" fmla="*/ 11 h 23"/>
                <a:gd name="T6" fmla="*/ 23 w 44"/>
                <a:gd name="T7" fmla="*/ 5 h 23"/>
                <a:gd name="T8" fmla="*/ 11 w 44"/>
                <a:gd name="T9" fmla="*/ 2 h 23"/>
                <a:gd name="T10" fmla="*/ 0 w 44"/>
                <a:gd name="T11" fmla="*/ 0 h 23"/>
                <a:gd name="T12" fmla="*/ 0 w 44"/>
                <a:gd name="T13" fmla="*/ 5 h 23"/>
                <a:gd name="T14" fmla="*/ 9 w 44"/>
                <a:gd name="T15" fmla="*/ 7 h 23"/>
                <a:gd name="T16" fmla="*/ 21 w 44"/>
                <a:gd name="T17" fmla="*/ 13 h 23"/>
                <a:gd name="T18" fmla="*/ 32 w 44"/>
                <a:gd name="T19" fmla="*/ 17 h 23"/>
                <a:gd name="T20" fmla="*/ 42 w 44"/>
                <a:gd name="T21" fmla="*/ 23 h 23"/>
                <a:gd name="T22" fmla="*/ 42 w 44"/>
                <a:gd name="T23" fmla="*/ 23 h 23"/>
                <a:gd name="T24" fmla="*/ 44 w 44"/>
                <a:gd name="T25" fmla="*/ 17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"/>
                <a:gd name="T40" fmla="*/ 0 h 23"/>
                <a:gd name="T41" fmla="*/ 44 w 44"/>
                <a:gd name="T42" fmla="*/ 23 h 2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" h="23">
                  <a:moveTo>
                    <a:pt x="44" y="17"/>
                  </a:moveTo>
                  <a:lnTo>
                    <a:pt x="44" y="17"/>
                  </a:lnTo>
                  <a:lnTo>
                    <a:pt x="34" y="11"/>
                  </a:lnTo>
                  <a:lnTo>
                    <a:pt x="23" y="5"/>
                  </a:lnTo>
                  <a:lnTo>
                    <a:pt x="11" y="2"/>
                  </a:lnTo>
                  <a:lnTo>
                    <a:pt x="0" y="0"/>
                  </a:lnTo>
                  <a:lnTo>
                    <a:pt x="0" y="5"/>
                  </a:lnTo>
                  <a:lnTo>
                    <a:pt x="9" y="7"/>
                  </a:lnTo>
                  <a:lnTo>
                    <a:pt x="21" y="13"/>
                  </a:lnTo>
                  <a:lnTo>
                    <a:pt x="32" y="17"/>
                  </a:lnTo>
                  <a:lnTo>
                    <a:pt x="42" y="23"/>
                  </a:lnTo>
                  <a:lnTo>
                    <a:pt x="44" y="1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45" name="Freeform 313">
              <a:extLst>
                <a:ext uri="{FF2B5EF4-FFF2-40B4-BE49-F238E27FC236}">
                  <a16:creationId xmlns:a16="http://schemas.microsoft.com/office/drawing/2014/main" id="{CEE4F118-CF62-D9AC-1E38-3E47892C4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" y="2165"/>
              <a:ext cx="17" cy="27"/>
            </a:xfrm>
            <a:custGeom>
              <a:avLst/>
              <a:gdLst>
                <a:gd name="T0" fmla="*/ 17 w 17"/>
                <a:gd name="T1" fmla="*/ 23 h 27"/>
                <a:gd name="T2" fmla="*/ 17 w 17"/>
                <a:gd name="T3" fmla="*/ 23 h 27"/>
                <a:gd name="T4" fmla="*/ 11 w 17"/>
                <a:gd name="T5" fmla="*/ 11 h 27"/>
                <a:gd name="T6" fmla="*/ 2 w 17"/>
                <a:gd name="T7" fmla="*/ 0 h 27"/>
                <a:gd name="T8" fmla="*/ 0 w 17"/>
                <a:gd name="T9" fmla="*/ 6 h 27"/>
                <a:gd name="T10" fmla="*/ 6 w 17"/>
                <a:gd name="T11" fmla="*/ 13 h 27"/>
                <a:gd name="T12" fmla="*/ 11 w 17"/>
                <a:gd name="T13" fmla="*/ 27 h 27"/>
                <a:gd name="T14" fmla="*/ 11 w 17"/>
                <a:gd name="T15" fmla="*/ 27 h 27"/>
                <a:gd name="T16" fmla="*/ 17 w 17"/>
                <a:gd name="T17" fmla="*/ 23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27"/>
                <a:gd name="T29" fmla="*/ 17 w 17"/>
                <a:gd name="T30" fmla="*/ 27 h 2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27">
                  <a:moveTo>
                    <a:pt x="17" y="23"/>
                  </a:moveTo>
                  <a:lnTo>
                    <a:pt x="17" y="23"/>
                  </a:lnTo>
                  <a:lnTo>
                    <a:pt x="11" y="11"/>
                  </a:lnTo>
                  <a:lnTo>
                    <a:pt x="2" y="0"/>
                  </a:lnTo>
                  <a:lnTo>
                    <a:pt x="0" y="6"/>
                  </a:lnTo>
                  <a:lnTo>
                    <a:pt x="6" y="13"/>
                  </a:lnTo>
                  <a:lnTo>
                    <a:pt x="11" y="27"/>
                  </a:lnTo>
                  <a:lnTo>
                    <a:pt x="17" y="2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46" name="Freeform 314">
              <a:extLst>
                <a:ext uri="{FF2B5EF4-FFF2-40B4-BE49-F238E27FC236}">
                  <a16:creationId xmlns:a16="http://schemas.microsoft.com/office/drawing/2014/main" id="{A440864C-1BCB-7F6F-3EF1-79B596015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9" y="2188"/>
              <a:ext cx="31" cy="44"/>
            </a:xfrm>
            <a:custGeom>
              <a:avLst/>
              <a:gdLst>
                <a:gd name="T0" fmla="*/ 31 w 31"/>
                <a:gd name="T1" fmla="*/ 36 h 44"/>
                <a:gd name="T2" fmla="*/ 31 w 31"/>
                <a:gd name="T3" fmla="*/ 36 h 44"/>
                <a:gd name="T4" fmla="*/ 27 w 31"/>
                <a:gd name="T5" fmla="*/ 34 h 44"/>
                <a:gd name="T6" fmla="*/ 23 w 31"/>
                <a:gd name="T7" fmla="*/ 31 h 44"/>
                <a:gd name="T8" fmla="*/ 20 w 31"/>
                <a:gd name="T9" fmla="*/ 25 h 44"/>
                <a:gd name="T10" fmla="*/ 18 w 31"/>
                <a:gd name="T11" fmla="*/ 21 h 44"/>
                <a:gd name="T12" fmla="*/ 12 w 31"/>
                <a:gd name="T13" fmla="*/ 10 h 44"/>
                <a:gd name="T14" fmla="*/ 6 w 31"/>
                <a:gd name="T15" fmla="*/ 0 h 44"/>
                <a:gd name="T16" fmla="*/ 0 w 31"/>
                <a:gd name="T17" fmla="*/ 4 h 44"/>
                <a:gd name="T18" fmla="*/ 6 w 31"/>
                <a:gd name="T19" fmla="*/ 11 h 44"/>
                <a:gd name="T20" fmla="*/ 12 w 31"/>
                <a:gd name="T21" fmla="*/ 23 h 44"/>
                <a:gd name="T22" fmla="*/ 14 w 31"/>
                <a:gd name="T23" fmla="*/ 29 h 44"/>
                <a:gd name="T24" fmla="*/ 18 w 31"/>
                <a:gd name="T25" fmla="*/ 34 h 44"/>
                <a:gd name="T26" fmla="*/ 23 w 31"/>
                <a:gd name="T27" fmla="*/ 40 h 44"/>
                <a:gd name="T28" fmla="*/ 29 w 31"/>
                <a:gd name="T29" fmla="*/ 44 h 44"/>
                <a:gd name="T30" fmla="*/ 29 w 31"/>
                <a:gd name="T31" fmla="*/ 44 h 44"/>
                <a:gd name="T32" fmla="*/ 31 w 31"/>
                <a:gd name="T33" fmla="*/ 36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1"/>
                <a:gd name="T52" fmla="*/ 0 h 44"/>
                <a:gd name="T53" fmla="*/ 31 w 31"/>
                <a:gd name="T54" fmla="*/ 44 h 4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1" h="44">
                  <a:moveTo>
                    <a:pt x="31" y="36"/>
                  </a:moveTo>
                  <a:lnTo>
                    <a:pt x="31" y="36"/>
                  </a:lnTo>
                  <a:lnTo>
                    <a:pt x="27" y="34"/>
                  </a:lnTo>
                  <a:lnTo>
                    <a:pt x="23" y="31"/>
                  </a:lnTo>
                  <a:lnTo>
                    <a:pt x="20" y="25"/>
                  </a:lnTo>
                  <a:lnTo>
                    <a:pt x="18" y="21"/>
                  </a:lnTo>
                  <a:lnTo>
                    <a:pt x="12" y="10"/>
                  </a:lnTo>
                  <a:lnTo>
                    <a:pt x="6" y="0"/>
                  </a:lnTo>
                  <a:lnTo>
                    <a:pt x="0" y="4"/>
                  </a:lnTo>
                  <a:lnTo>
                    <a:pt x="6" y="11"/>
                  </a:lnTo>
                  <a:lnTo>
                    <a:pt x="12" y="23"/>
                  </a:lnTo>
                  <a:lnTo>
                    <a:pt x="14" y="29"/>
                  </a:lnTo>
                  <a:lnTo>
                    <a:pt x="18" y="34"/>
                  </a:lnTo>
                  <a:lnTo>
                    <a:pt x="23" y="40"/>
                  </a:lnTo>
                  <a:lnTo>
                    <a:pt x="29" y="44"/>
                  </a:lnTo>
                  <a:lnTo>
                    <a:pt x="31" y="3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47" name="Freeform 315">
              <a:extLst>
                <a:ext uri="{FF2B5EF4-FFF2-40B4-BE49-F238E27FC236}">
                  <a16:creationId xmlns:a16="http://schemas.microsoft.com/office/drawing/2014/main" id="{B869E756-30D0-5999-FA45-3F8AEE7BE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" y="2224"/>
              <a:ext cx="14" cy="54"/>
            </a:xfrm>
            <a:custGeom>
              <a:avLst/>
              <a:gdLst>
                <a:gd name="T0" fmla="*/ 10 w 14"/>
                <a:gd name="T1" fmla="*/ 54 h 54"/>
                <a:gd name="T2" fmla="*/ 10 w 14"/>
                <a:gd name="T3" fmla="*/ 54 h 54"/>
                <a:gd name="T4" fmla="*/ 12 w 14"/>
                <a:gd name="T5" fmla="*/ 39 h 54"/>
                <a:gd name="T6" fmla="*/ 14 w 14"/>
                <a:gd name="T7" fmla="*/ 23 h 54"/>
                <a:gd name="T8" fmla="*/ 14 w 14"/>
                <a:gd name="T9" fmla="*/ 18 h 54"/>
                <a:gd name="T10" fmla="*/ 12 w 14"/>
                <a:gd name="T11" fmla="*/ 10 h 54"/>
                <a:gd name="T12" fmla="*/ 8 w 14"/>
                <a:gd name="T13" fmla="*/ 4 h 54"/>
                <a:gd name="T14" fmla="*/ 2 w 14"/>
                <a:gd name="T15" fmla="*/ 0 h 54"/>
                <a:gd name="T16" fmla="*/ 0 w 14"/>
                <a:gd name="T17" fmla="*/ 8 h 54"/>
                <a:gd name="T18" fmla="*/ 4 w 14"/>
                <a:gd name="T19" fmla="*/ 10 h 54"/>
                <a:gd name="T20" fmla="*/ 6 w 14"/>
                <a:gd name="T21" fmla="*/ 14 h 54"/>
                <a:gd name="T22" fmla="*/ 6 w 14"/>
                <a:gd name="T23" fmla="*/ 18 h 54"/>
                <a:gd name="T24" fmla="*/ 6 w 14"/>
                <a:gd name="T25" fmla="*/ 23 h 54"/>
                <a:gd name="T26" fmla="*/ 4 w 14"/>
                <a:gd name="T27" fmla="*/ 37 h 54"/>
                <a:gd name="T28" fmla="*/ 2 w 14"/>
                <a:gd name="T29" fmla="*/ 52 h 54"/>
                <a:gd name="T30" fmla="*/ 2 w 14"/>
                <a:gd name="T31" fmla="*/ 52 h 54"/>
                <a:gd name="T32" fmla="*/ 10 w 14"/>
                <a:gd name="T33" fmla="*/ 54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"/>
                <a:gd name="T52" fmla="*/ 0 h 54"/>
                <a:gd name="T53" fmla="*/ 14 w 14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" h="54">
                  <a:moveTo>
                    <a:pt x="10" y="54"/>
                  </a:moveTo>
                  <a:lnTo>
                    <a:pt x="10" y="54"/>
                  </a:lnTo>
                  <a:lnTo>
                    <a:pt x="12" y="39"/>
                  </a:lnTo>
                  <a:lnTo>
                    <a:pt x="14" y="23"/>
                  </a:lnTo>
                  <a:lnTo>
                    <a:pt x="14" y="18"/>
                  </a:lnTo>
                  <a:lnTo>
                    <a:pt x="12" y="10"/>
                  </a:lnTo>
                  <a:lnTo>
                    <a:pt x="8" y="4"/>
                  </a:lnTo>
                  <a:lnTo>
                    <a:pt x="2" y="0"/>
                  </a:lnTo>
                  <a:lnTo>
                    <a:pt x="0" y="8"/>
                  </a:lnTo>
                  <a:lnTo>
                    <a:pt x="4" y="10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3"/>
                  </a:lnTo>
                  <a:lnTo>
                    <a:pt x="4" y="37"/>
                  </a:lnTo>
                  <a:lnTo>
                    <a:pt x="2" y="52"/>
                  </a:lnTo>
                  <a:lnTo>
                    <a:pt x="10" y="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48" name="Freeform 316">
              <a:extLst>
                <a:ext uri="{FF2B5EF4-FFF2-40B4-BE49-F238E27FC236}">
                  <a16:creationId xmlns:a16="http://schemas.microsoft.com/office/drawing/2014/main" id="{24B2BCCA-967D-F07C-5A51-5158F0D31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0" y="2276"/>
              <a:ext cx="15" cy="44"/>
            </a:xfrm>
            <a:custGeom>
              <a:avLst/>
              <a:gdLst>
                <a:gd name="T0" fmla="*/ 10 w 15"/>
                <a:gd name="T1" fmla="*/ 44 h 44"/>
                <a:gd name="T2" fmla="*/ 10 w 15"/>
                <a:gd name="T3" fmla="*/ 44 h 44"/>
                <a:gd name="T4" fmla="*/ 13 w 15"/>
                <a:gd name="T5" fmla="*/ 41 h 44"/>
                <a:gd name="T6" fmla="*/ 15 w 15"/>
                <a:gd name="T7" fmla="*/ 35 h 44"/>
                <a:gd name="T8" fmla="*/ 15 w 15"/>
                <a:gd name="T9" fmla="*/ 29 h 44"/>
                <a:gd name="T10" fmla="*/ 13 w 15"/>
                <a:gd name="T11" fmla="*/ 23 h 44"/>
                <a:gd name="T12" fmla="*/ 8 w 15"/>
                <a:gd name="T13" fmla="*/ 12 h 44"/>
                <a:gd name="T14" fmla="*/ 8 w 15"/>
                <a:gd name="T15" fmla="*/ 2 h 44"/>
                <a:gd name="T16" fmla="*/ 0 w 15"/>
                <a:gd name="T17" fmla="*/ 0 h 44"/>
                <a:gd name="T18" fmla="*/ 2 w 15"/>
                <a:gd name="T19" fmla="*/ 14 h 44"/>
                <a:gd name="T20" fmla="*/ 6 w 15"/>
                <a:gd name="T21" fmla="*/ 25 h 44"/>
                <a:gd name="T22" fmla="*/ 8 w 15"/>
                <a:gd name="T23" fmla="*/ 29 h 44"/>
                <a:gd name="T24" fmla="*/ 8 w 15"/>
                <a:gd name="T25" fmla="*/ 35 h 44"/>
                <a:gd name="T26" fmla="*/ 8 w 15"/>
                <a:gd name="T27" fmla="*/ 37 h 44"/>
                <a:gd name="T28" fmla="*/ 6 w 15"/>
                <a:gd name="T29" fmla="*/ 39 h 44"/>
                <a:gd name="T30" fmla="*/ 6 w 15"/>
                <a:gd name="T31" fmla="*/ 39 h 44"/>
                <a:gd name="T32" fmla="*/ 10 w 15"/>
                <a:gd name="T33" fmla="*/ 44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"/>
                <a:gd name="T52" fmla="*/ 0 h 44"/>
                <a:gd name="T53" fmla="*/ 15 w 15"/>
                <a:gd name="T54" fmla="*/ 44 h 4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" h="44">
                  <a:moveTo>
                    <a:pt x="10" y="44"/>
                  </a:moveTo>
                  <a:lnTo>
                    <a:pt x="10" y="44"/>
                  </a:lnTo>
                  <a:lnTo>
                    <a:pt x="13" y="41"/>
                  </a:lnTo>
                  <a:lnTo>
                    <a:pt x="15" y="35"/>
                  </a:lnTo>
                  <a:lnTo>
                    <a:pt x="15" y="29"/>
                  </a:lnTo>
                  <a:lnTo>
                    <a:pt x="13" y="23"/>
                  </a:lnTo>
                  <a:lnTo>
                    <a:pt x="8" y="12"/>
                  </a:lnTo>
                  <a:lnTo>
                    <a:pt x="8" y="2"/>
                  </a:lnTo>
                  <a:lnTo>
                    <a:pt x="0" y="0"/>
                  </a:lnTo>
                  <a:lnTo>
                    <a:pt x="2" y="14"/>
                  </a:lnTo>
                  <a:lnTo>
                    <a:pt x="6" y="25"/>
                  </a:lnTo>
                  <a:lnTo>
                    <a:pt x="8" y="29"/>
                  </a:lnTo>
                  <a:lnTo>
                    <a:pt x="8" y="35"/>
                  </a:lnTo>
                  <a:lnTo>
                    <a:pt x="8" y="37"/>
                  </a:lnTo>
                  <a:lnTo>
                    <a:pt x="6" y="39"/>
                  </a:lnTo>
                  <a:lnTo>
                    <a:pt x="10" y="4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49" name="Freeform 317">
              <a:extLst>
                <a:ext uri="{FF2B5EF4-FFF2-40B4-BE49-F238E27FC236}">
                  <a16:creationId xmlns:a16="http://schemas.microsoft.com/office/drawing/2014/main" id="{54CE148B-D73C-BD7F-ABAF-AEA2C459E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5" y="2315"/>
              <a:ext cx="35" cy="50"/>
            </a:xfrm>
            <a:custGeom>
              <a:avLst/>
              <a:gdLst>
                <a:gd name="T0" fmla="*/ 4 w 35"/>
                <a:gd name="T1" fmla="*/ 50 h 50"/>
                <a:gd name="T2" fmla="*/ 4 w 35"/>
                <a:gd name="T3" fmla="*/ 50 h 50"/>
                <a:gd name="T4" fmla="*/ 12 w 35"/>
                <a:gd name="T5" fmla="*/ 38 h 50"/>
                <a:gd name="T6" fmla="*/ 15 w 35"/>
                <a:gd name="T7" fmla="*/ 28 h 50"/>
                <a:gd name="T8" fmla="*/ 19 w 35"/>
                <a:gd name="T9" fmla="*/ 23 h 50"/>
                <a:gd name="T10" fmla="*/ 23 w 35"/>
                <a:gd name="T11" fmla="*/ 17 h 50"/>
                <a:gd name="T12" fmla="*/ 27 w 35"/>
                <a:gd name="T13" fmla="*/ 11 h 50"/>
                <a:gd name="T14" fmla="*/ 35 w 35"/>
                <a:gd name="T15" fmla="*/ 5 h 50"/>
                <a:gd name="T16" fmla="*/ 31 w 35"/>
                <a:gd name="T17" fmla="*/ 0 h 50"/>
                <a:gd name="T18" fmla="*/ 23 w 35"/>
                <a:gd name="T19" fmla="*/ 5 h 50"/>
                <a:gd name="T20" fmla="*/ 17 w 35"/>
                <a:gd name="T21" fmla="*/ 13 h 50"/>
                <a:gd name="T22" fmla="*/ 14 w 35"/>
                <a:gd name="T23" fmla="*/ 19 h 50"/>
                <a:gd name="T24" fmla="*/ 10 w 35"/>
                <a:gd name="T25" fmla="*/ 25 h 50"/>
                <a:gd name="T26" fmla="*/ 6 w 35"/>
                <a:gd name="T27" fmla="*/ 36 h 50"/>
                <a:gd name="T28" fmla="*/ 0 w 35"/>
                <a:gd name="T29" fmla="*/ 44 h 50"/>
                <a:gd name="T30" fmla="*/ 0 w 35"/>
                <a:gd name="T31" fmla="*/ 44 h 50"/>
                <a:gd name="T32" fmla="*/ 4 w 35"/>
                <a:gd name="T33" fmla="*/ 5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50"/>
                <a:gd name="T53" fmla="*/ 35 w 35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50">
                  <a:moveTo>
                    <a:pt x="4" y="50"/>
                  </a:moveTo>
                  <a:lnTo>
                    <a:pt x="4" y="50"/>
                  </a:lnTo>
                  <a:lnTo>
                    <a:pt x="12" y="38"/>
                  </a:lnTo>
                  <a:lnTo>
                    <a:pt x="15" y="28"/>
                  </a:lnTo>
                  <a:lnTo>
                    <a:pt x="19" y="23"/>
                  </a:lnTo>
                  <a:lnTo>
                    <a:pt x="23" y="17"/>
                  </a:lnTo>
                  <a:lnTo>
                    <a:pt x="27" y="11"/>
                  </a:lnTo>
                  <a:lnTo>
                    <a:pt x="35" y="5"/>
                  </a:lnTo>
                  <a:lnTo>
                    <a:pt x="31" y="0"/>
                  </a:lnTo>
                  <a:lnTo>
                    <a:pt x="23" y="5"/>
                  </a:lnTo>
                  <a:lnTo>
                    <a:pt x="17" y="13"/>
                  </a:lnTo>
                  <a:lnTo>
                    <a:pt x="14" y="19"/>
                  </a:lnTo>
                  <a:lnTo>
                    <a:pt x="10" y="25"/>
                  </a:lnTo>
                  <a:lnTo>
                    <a:pt x="6" y="36"/>
                  </a:lnTo>
                  <a:lnTo>
                    <a:pt x="0" y="44"/>
                  </a:lnTo>
                  <a:lnTo>
                    <a:pt x="4" y="5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50" name="Freeform 318">
              <a:extLst>
                <a:ext uri="{FF2B5EF4-FFF2-40B4-BE49-F238E27FC236}">
                  <a16:creationId xmlns:a16="http://schemas.microsoft.com/office/drawing/2014/main" id="{9500B3D0-C628-FED9-B945-A6AF0F6EB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0" y="2359"/>
              <a:ext cx="69" cy="23"/>
            </a:xfrm>
            <a:custGeom>
              <a:avLst/>
              <a:gdLst>
                <a:gd name="T0" fmla="*/ 0 w 69"/>
                <a:gd name="T1" fmla="*/ 21 h 23"/>
                <a:gd name="T2" fmla="*/ 0 w 69"/>
                <a:gd name="T3" fmla="*/ 21 h 23"/>
                <a:gd name="T4" fmla="*/ 19 w 69"/>
                <a:gd name="T5" fmla="*/ 23 h 23"/>
                <a:gd name="T6" fmla="*/ 36 w 69"/>
                <a:gd name="T7" fmla="*/ 21 h 23"/>
                <a:gd name="T8" fmla="*/ 44 w 69"/>
                <a:gd name="T9" fmla="*/ 19 h 23"/>
                <a:gd name="T10" fmla="*/ 54 w 69"/>
                <a:gd name="T11" fmla="*/ 17 h 23"/>
                <a:gd name="T12" fmla="*/ 61 w 69"/>
                <a:gd name="T13" fmla="*/ 11 h 23"/>
                <a:gd name="T14" fmla="*/ 69 w 69"/>
                <a:gd name="T15" fmla="*/ 6 h 23"/>
                <a:gd name="T16" fmla="*/ 65 w 69"/>
                <a:gd name="T17" fmla="*/ 0 h 23"/>
                <a:gd name="T18" fmla="*/ 57 w 69"/>
                <a:gd name="T19" fmla="*/ 6 h 23"/>
                <a:gd name="T20" fmla="*/ 50 w 69"/>
                <a:gd name="T21" fmla="*/ 9 h 23"/>
                <a:gd name="T22" fmla="*/ 44 w 69"/>
                <a:gd name="T23" fmla="*/ 13 h 23"/>
                <a:gd name="T24" fmla="*/ 36 w 69"/>
                <a:gd name="T25" fmla="*/ 15 h 23"/>
                <a:gd name="T26" fmla="*/ 19 w 69"/>
                <a:gd name="T27" fmla="*/ 15 h 23"/>
                <a:gd name="T28" fmla="*/ 0 w 69"/>
                <a:gd name="T29" fmla="*/ 13 h 23"/>
                <a:gd name="T30" fmla="*/ 0 w 69"/>
                <a:gd name="T31" fmla="*/ 13 h 23"/>
                <a:gd name="T32" fmla="*/ 0 w 69"/>
                <a:gd name="T33" fmla="*/ 2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9"/>
                <a:gd name="T52" fmla="*/ 0 h 23"/>
                <a:gd name="T53" fmla="*/ 69 w 69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9" h="23">
                  <a:moveTo>
                    <a:pt x="0" y="21"/>
                  </a:moveTo>
                  <a:lnTo>
                    <a:pt x="0" y="21"/>
                  </a:lnTo>
                  <a:lnTo>
                    <a:pt x="19" y="23"/>
                  </a:lnTo>
                  <a:lnTo>
                    <a:pt x="36" y="21"/>
                  </a:lnTo>
                  <a:lnTo>
                    <a:pt x="44" y="19"/>
                  </a:lnTo>
                  <a:lnTo>
                    <a:pt x="54" y="17"/>
                  </a:lnTo>
                  <a:lnTo>
                    <a:pt x="61" y="11"/>
                  </a:lnTo>
                  <a:lnTo>
                    <a:pt x="69" y="6"/>
                  </a:lnTo>
                  <a:lnTo>
                    <a:pt x="65" y="0"/>
                  </a:lnTo>
                  <a:lnTo>
                    <a:pt x="57" y="6"/>
                  </a:lnTo>
                  <a:lnTo>
                    <a:pt x="50" y="9"/>
                  </a:lnTo>
                  <a:lnTo>
                    <a:pt x="44" y="13"/>
                  </a:lnTo>
                  <a:lnTo>
                    <a:pt x="36" y="15"/>
                  </a:lnTo>
                  <a:lnTo>
                    <a:pt x="19" y="15"/>
                  </a:lnTo>
                  <a:lnTo>
                    <a:pt x="0" y="1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51" name="Freeform 319">
              <a:extLst>
                <a:ext uri="{FF2B5EF4-FFF2-40B4-BE49-F238E27FC236}">
                  <a16:creationId xmlns:a16="http://schemas.microsoft.com/office/drawing/2014/main" id="{C10452A5-5CE4-1ADF-E357-E9A710F9C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1" y="2487"/>
              <a:ext cx="38" cy="10"/>
            </a:xfrm>
            <a:custGeom>
              <a:avLst/>
              <a:gdLst>
                <a:gd name="T0" fmla="*/ 38 w 38"/>
                <a:gd name="T1" fmla="*/ 4 h 10"/>
                <a:gd name="T2" fmla="*/ 38 w 38"/>
                <a:gd name="T3" fmla="*/ 4 h 10"/>
                <a:gd name="T4" fmla="*/ 19 w 38"/>
                <a:gd name="T5" fmla="*/ 0 h 10"/>
                <a:gd name="T6" fmla="*/ 0 w 38"/>
                <a:gd name="T7" fmla="*/ 0 h 10"/>
                <a:gd name="T8" fmla="*/ 0 w 38"/>
                <a:gd name="T9" fmla="*/ 6 h 10"/>
                <a:gd name="T10" fmla="*/ 19 w 38"/>
                <a:gd name="T11" fmla="*/ 6 h 10"/>
                <a:gd name="T12" fmla="*/ 37 w 38"/>
                <a:gd name="T13" fmla="*/ 10 h 10"/>
                <a:gd name="T14" fmla="*/ 37 w 38"/>
                <a:gd name="T15" fmla="*/ 10 h 10"/>
                <a:gd name="T16" fmla="*/ 38 w 38"/>
                <a:gd name="T17" fmla="*/ 4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10"/>
                <a:gd name="T29" fmla="*/ 38 w 38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10">
                  <a:moveTo>
                    <a:pt x="38" y="4"/>
                  </a:moveTo>
                  <a:lnTo>
                    <a:pt x="38" y="4"/>
                  </a:lnTo>
                  <a:lnTo>
                    <a:pt x="19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9" y="6"/>
                  </a:lnTo>
                  <a:lnTo>
                    <a:pt x="37" y="10"/>
                  </a:lnTo>
                  <a:lnTo>
                    <a:pt x="38" y="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52" name="Freeform 320">
              <a:extLst>
                <a:ext uri="{FF2B5EF4-FFF2-40B4-BE49-F238E27FC236}">
                  <a16:creationId xmlns:a16="http://schemas.microsoft.com/office/drawing/2014/main" id="{4FE76D5C-3EA2-8B3C-22AF-5633CAD11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" y="2491"/>
              <a:ext cx="28" cy="41"/>
            </a:xfrm>
            <a:custGeom>
              <a:avLst/>
              <a:gdLst>
                <a:gd name="T0" fmla="*/ 28 w 28"/>
                <a:gd name="T1" fmla="*/ 41 h 41"/>
                <a:gd name="T2" fmla="*/ 28 w 28"/>
                <a:gd name="T3" fmla="*/ 41 h 41"/>
                <a:gd name="T4" fmla="*/ 26 w 28"/>
                <a:gd name="T5" fmla="*/ 29 h 41"/>
                <a:gd name="T6" fmla="*/ 21 w 28"/>
                <a:gd name="T7" fmla="*/ 18 h 41"/>
                <a:gd name="T8" fmla="*/ 13 w 28"/>
                <a:gd name="T9" fmla="*/ 8 h 41"/>
                <a:gd name="T10" fmla="*/ 1 w 28"/>
                <a:gd name="T11" fmla="*/ 0 h 41"/>
                <a:gd name="T12" fmla="*/ 0 w 28"/>
                <a:gd name="T13" fmla="*/ 6 h 41"/>
                <a:gd name="T14" fmla="*/ 9 w 28"/>
                <a:gd name="T15" fmla="*/ 12 h 41"/>
                <a:gd name="T16" fmla="*/ 15 w 28"/>
                <a:gd name="T17" fmla="*/ 21 h 41"/>
                <a:gd name="T18" fmla="*/ 21 w 28"/>
                <a:gd name="T19" fmla="*/ 31 h 41"/>
                <a:gd name="T20" fmla="*/ 23 w 28"/>
                <a:gd name="T21" fmla="*/ 41 h 41"/>
                <a:gd name="T22" fmla="*/ 23 w 28"/>
                <a:gd name="T23" fmla="*/ 41 h 41"/>
                <a:gd name="T24" fmla="*/ 28 w 28"/>
                <a:gd name="T25" fmla="*/ 41 h 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8"/>
                <a:gd name="T40" fmla="*/ 0 h 41"/>
                <a:gd name="T41" fmla="*/ 28 w 28"/>
                <a:gd name="T42" fmla="*/ 41 h 4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8" h="41">
                  <a:moveTo>
                    <a:pt x="28" y="41"/>
                  </a:moveTo>
                  <a:lnTo>
                    <a:pt x="28" y="41"/>
                  </a:lnTo>
                  <a:lnTo>
                    <a:pt x="26" y="29"/>
                  </a:lnTo>
                  <a:lnTo>
                    <a:pt x="21" y="18"/>
                  </a:lnTo>
                  <a:lnTo>
                    <a:pt x="13" y="8"/>
                  </a:lnTo>
                  <a:lnTo>
                    <a:pt x="1" y="0"/>
                  </a:lnTo>
                  <a:lnTo>
                    <a:pt x="0" y="6"/>
                  </a:lnTo>
                  <a:lnTo>
                    <a:pt x="9" y="12"/>
                  </a:lnTo>
                  <a:lnTo>
                    <a:pt x="15" y="21"/>
                  </a:lnTo>
                  <a:lnTo>
                    <a:pt x="21" y="31"/>
                  </a:lnTo>
                  <a:lnTo>
                    <a:pt x="23" y="41"/>
                  </a:lnTo>
                  <a:lnTo>
                    <a:pt x="28" y="4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53" name="Freeform 321">
              <a:extLst>
                <a:ext uri="{FF2B5EF4-FFF2-40B4-BE49-F238E27FC236}">
                  <a16:creationId xmlns:a16="http://schemas.microsoft.com/office/drawing/2014/main" id="{0A584531-D58A-37F1-C4B7-5768E5D60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1" y="2532"/>
              <a:ext cx="34" cy="65"/>
            </a:xfrm>
            <a:custGeom>
              <a:avLst/>
              <a:gdLst>
                <a:gd name="T0" fmla="*/ 32 w 34"/>
                <a:gd name="T1" fmla="*/ 65 h 65"/>
                <a:gd name="T2" fmla="*/ 32 w 34"/>
                <a:gd name="T3" fmla="*/ 65 h 65"/>
                <a:gd name="T4" fmla="*/ 34 w 34"/>
                <a:gd name="T5" fmla="*/ 55 h 65"/>
                <a:gd name="T6" fmla="*/ 34 w 34"/>
                <a:gd name="T7" fmla="*/ 46 h 65"/>
                <a:gd name="T8" fmla="*/ 28 w 34"/>
                <a:gd name="T9" fmla="*/ 38 h 65"/>
                <a:gd name="T10" fmla="*/ 23 w 34"/>
                <a:gd name="T11" fmla="*/ 28 h 65"/>
                <a:gd name="T12" fmla="*/ 17 w 34"/>
                <a:gd name="T13" fmla="*/ 21 h 65"/>
                <a:gd name="T14" fmla="*/ 11 w 34"/>
                <a:gd name="T15" fmla="*/ 13 h 65"/>
                <a:gd name="T16" fmla="*/ 7 w 34"/>
                <a:gd name="T17" fmla="*/ 5 h 65"/>
                <a:gd name="T18" fmla="*/ 5 w 34"/>
                <a:gd name="T19" fmla="*/ 0 h 65"/>
                <a:gd name="T20" fmla="*/ 0 w 34"/>
                <a:gd name="T21" fmla="*/ 0 h 65"/>
                <a:gd name="T22" fmla="*/ 1 w 34"/>
                <a:gd name="T23" fmla="*/ 7 h 65"/>
                <a:gd name="T24" fmla="*/ 5 w 34"/>
                <a:gd name="T25" fmla="*/ 17 h 65"/>
                <a:gd name="T26" fmla="*/ 11 w 34"/>
                <a:gd name="T27" fmla="*/ 25 h 65"/>
                <a:gd name="T28" fmla="*/ 19 w 34"/>
                <a:gd name="T29" fmla="*/ 32 h 65"/>
                <a:gd name="T30" fmla="*/ 23 w 34"/>
                <a:gd name="T31" fmla="*/ 40 h 65"/>
                <a:gd name="T32" fmla="*/ 26 w 34"/>
                <a:gd name="T33" fmla="*/ 48 h 65"/>
                <a:gd name="T34" fmla="*/ 28 w 34"/>
                <a:gd name="T35" fmla="*/ 55 h 65"/>
                <a:gd name="T36" fmla="*/ 26 w 34"/>
                <a:gd name="T37" fmla="*/ 63 h 65"/>
                <a:gd name="T38" fmla="*/ 26 w 34"/>
                <a:gd name="T39" fmla="*/ 63 h 65"/>
                <a:gd name="T40" fmla="*/ 32 w 34"/>
                <a:gd name="T41" fmla="*/ 65 h 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4"/>
                <a:gd name="T64" fmla="*/ 0 h 65"/>
                <a:gd name="T65" fmla="*/ 34 w 34"/>
                <a:gd name="T66" fmla="*/ 65 h 6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4" h="65">
                  <a:moveTo>
                    <a:pt x="32" y="65"/>
                  </a:moveTo>
                  <a:lnTo>
                    <a:pt x="32" y="65"/>
                  </a:lnTo>
                  <a:lnTo>
                    <a:pt x="34" y="55"/>
                  </a:lnTo>
                  <a:lnTo>
                    <a:pt x="34" y="46"/>
                  </a:lnTo>
                  <a:lnTo>
                    <a:pt x="28" y="38"/>
                  </a:lnTo>
                  <a:lnTo>
                    <a:pt x="23" y="28"/>
                  </a:lnTo>
                  <a:lnTo>
                    <a:pt x="17" y="21"/>
                  </a:lnTo>
                  <a:lnTo>
                    <a:pt x="11" y="1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1" y="7"/>
                  </a:lnTo>
                  <a:lnTo>
                    <a:pt x="5" y="17"/>
                  </a:lnTo>
                  <a:lnTo>
                    <a:pt x="11" y="25"/>
                  </a:lnTo>
                  <a:lnTo>
                    <a:pt x="19" y="32"/>
                  </a:lnTo>
                  <a:lnTo>
                    <a:pt x="23" y="40"/>
                  </a:lnTo>
                  <a:lnTo>
                    <a:pt x="26" y="48"/>
                  </a:lnTo>
                  <a:lnTo>
                    <a:pt x="28" y="55"/>
                  </a:lnTo>
                  <a:lnTo>
                    <a:pt x="26" y="63"/>
                  </a:lnTo>
                  <a:lnTo>
                    <a:pt x="32" y="6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54" name="Freeform 322">
              <a:extLst>
                <a:ext uri="{FF2B5EF4-FFF2-40B4-BE49-F238E27FC236}">
                  <a16:creationId xmlns:a16="http://schemas.microsoft.com/office/drawing/2014/main" id="{83C17556-E7C4-166A-B79B-F3FBEF5E8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4" y="2595"/>
              <a:ext cx="9" cy="19"/>
            </a:xfrm>
            <a:custGeom>
              <a:avLst/>
              <a:gdLst>
                <a:gd name="T0" fmla="*/ 5 w 9"/>
                <a:gd name="T1" fmla="*/ 17 h 19"/>
                <a:gd name="T2" fmla="*/ 5 w 9"/>
                <a:gd name="T3" fmla="*/ 17 h 19"/>
                <a:gd name="T4" fmla="*/ 5 w 9"/>
                <a:gd name="T5" fmla="*/ 10 h 19"/>
                <a:gd name="T6" fmla="*/ 9 w 9"/>
                <a:gd name="T7" fmla="*/ 2 h 19"/>
                <a:gd name="T8" fmla="*/ 3 w 9"/>
                <a:gd name="T9" fmla="*/ 0 h 19"/>
                <a:gd name="T10" fmla="*/ 0 w 9"/>
                <a:gd name="T11" fmla="*/ 10 h 19"/>
                <a:gd name="T12" fmla="*/ 0 w 9"/>
                <a:gd name="T13" fmla="*/ 19 h 19"/>
                <a:gd name="T14" fmla="*/ 0 w 9"/>
                <a:gd name="T15" fmla="*/ 19 h 19"/>
                <a:gd name="T16" fmla="*/ 5 w 9"/>
                <a:gd name="T17" fmla="*/ 17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19"/>
                <a:gd name="T29" fmla="*/ 9 w 9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19">
                  <a:moveTo>
                    <a:pt x="5" y="17"/>
                  </a:moveTo>
                  <a:lnTo>
                    <a:pt x="5" y="17"/>
                  </a:lnTo>
                  <a:lnTo>
                    <a:pt x="5" y="10"/>
                  </a:lnTo>
                  <a:lnTo>
                    <a:pt x="9" y="2"/>
                  </a:lnTo>
                  <a:lnTo>
                    <a:pt x="3" y="0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5" y="1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55" name="Freeform 323">
              <a:extLst>
                <a:ext uri="{FF2B5EF4-FFF2-40B4-BE49-F238E27FC236}">
                  <a16:creationId xmlns:a16="http://schemas.microsoft.com/office/drawing/2014/main" id="{D9D1D1CB-10E9-D53B-05CA-6A3E53DAE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2612"/>
              <a:ext cx="21" cy="27"/>
            </a:xfrm>
            <a:custGeom>
              <a:avLst/>
              <a:gdLst>
                <a:gd name="T0" fmla="*/ 6 w 21"/>
                <a:gd name="T1" fmla="*/ 27 h 27"/>
                <a:gd name="T2" fmla="*/ 6 w 21"/>
                <a:gd name="T3" fmla="*/ 27 h 27"/>
                <a:gd name="T4" fmla="*/ 10 w 21"/>
                <a:gd name="T5" fmla="*/ 21 h 27"/>
                <a:gd name="T6" fmla="*/ 16 w 21"/>
                <a:gd name="T7" fmla="*/ 16 h 27"/>
                <a:gd name="T8" fmla="*/ 21 w 21"/>
                <a:gd name="T9" fmla="*/ 8 h 27"/>
                <a:gd name="T10" fmla="*/ 21 w 21"/>
                <a:gd name="T11" fmla="*/ 0 h 27"/>
                <a:gd name="T12" fmla="*/ 16 w 21"/>
                <a:gd name="T13" fmla="*/ 2 h 27"/>
                <a:gd name="T14" fmla="*/ 16 w 21"/>
                <a:gd name="T15" fmla="*/ 6 h 27"/>
                <a:gd name="T16" fmla="*/ 10 w 21"/>
                <a:gd name="T17" fmla="*/ 12 h 27"/>
                <a:gd name="T18" fmla="*/ 6 w 21"/>
                <a:gd name="T19" fmla="*/ 18 h 27"/>
                <a:gd name="T20" fmla="*/ 0 w 21"/>
                <a:gd name="T21" fmla="*/ 25 h 27"/>
                <a:gd name="T22" fmla="*/ 0 w 21"/>
                <a:gd name="T23" fmla="*/ 25 h 27"/>
                <a:gd name="T24" fmla="*/ 6 w 21"/>
                <a:gd name="T25" fmla="*/ 27 h 2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"/>
                <a:gd name="T40" fmla="*/ 0 h 27"/>
                <a:gd name="T41" fmla="*/ 21 w 21"/>
                <a:gd name="T42" fmla="*/ 27 h 2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" h="27">
                  <a:moveTo>
                    <a:pt x="6" y="27"/>
                  </a:moveTo>
                  <a:lnTo>
                    <a:pt x="6" y="27"/>
                  </a:lnTo>
                  <a:lnTo>
                    <a:pt x="10" y="21"/>
                  </a:lnTo>
                  <a:lnTo>
                    <a:pt x="16" y="16"/>
                  </a:lnTo>
                  <a:lnTo>
                    <a:pt x="21" y="8"/>
                  </a:lnTo>
                  <a:lnTo>
                    <a:pt x="21" y="0"/>
                  </a:lnTo>
                  <a:lnTo>
                    <a:pt x="16" y="2"/>
                  </a:lnTo>
                  <a:lnTo>
                    <a:pt x="16" y="6"/>
                  </a:lnTo>
                  <a:lnTo>
                    <a:pt x="10" y="12"/>
                  </a:lnTo>
                  <a:lnTo>
                    <a:pt x="6" y="18"/>
                  </a:lnTo>
                  <a:lnTo>
                    <a:pt x="0" y="25"/>
                  </a:lnTo>
                  <a:lnTo>
                    <a:pt x="6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56" name="Freeform 324">
              <a:extLst>
                <a:ext uri="{FF2B5EF4-FFF2-40B4-BE49-F238E27FC236}">
                  <a16:creationId xmlns:a16="http://schemas.microsoft.com/office/drawing/2014/main" id="{ACE2A2C3-9A79-9358-2B2E-CBF763905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" y="2637"/>
              <a:ext cx="10" cy="18"/>
            </a:xfrm>
            <a:custGeom>
              <a:avLst/>
              <a:gdLst>
                <a:gd name="T0" fmla="*/ 6 w 10"/>
                <a:gd name="T1" fmla="*/ 18 h 18"/>
                <a:gd name="T2" fmla="*/ 6 w 10"/>
                <a:gd name="T3" fmla="*/ 18 h 18"/>
                <a:gd name="T4" fmla="*/ 8 w 10"/>
                <a:gd name="T5" fmla="*/ 10 h 18"/>
                <a:gd name="T6" fmla="*/ 10 w 10"/>
                <a:gd name="T7" fmla="*/ 2 h 18"/>
                <a:gd name="T8" fmla="*/ 4 w 10"/>
                <a:gd name="T9" fmla="*/ 0 h 18"/>
                <a:gd name="T10" fmla="*/ 2 w 10"/>
                <a:gd name="T11" fmla="*/ 8 h 18"/>
                <a:gd name="T12" fmla="*/ 0 w 10"/>
                <a:gd name="T13" fmla="*/ 14 h 18"/>
                <a:gd name="T14" fmla="*/ 0 w 10"/>
                <a:gd name="T15" fmla="*/ 14 h 18"/>
                <a:gd name="T16" fmla="*/ 6 w 10"/>
                <a:gd name="T17" fmla="*/ 18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18"/>
                <a:gd name="T29" fmla="*/ 10 w 10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18">
                  <a:moveTo>
                    <a:pt x="6" y="18"/>
                  </a:moveTo>
                  <a:lnTo>
                    <a:pt x="6" y="18"/>
                  </a:lnTo>
                  <a:lnTo>
                    <a:pt x="8" y="10"/>
                  </a:lnTo>
                  <a:lnTo>
                    <a:pt x="10" y="2"/>
                  </a:lnTo>
                  <a:lnTo>
                    <a:pt x="4" y="0"/>
                  </a:lnTo>
                  <a:lnTo>
                    <a:pt x="2" y="8"/>
                  </a:lnTo>
                  <a:lnTo>
                    <a:pt x="0" y="14"/>
                  </a:lnTo>
                  <a:lnTo>
                    <a:pt x="6" y="1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57" name="Freeform 325">
              <a:extLst>
                <a:ext uri="{FF2B5EF4-FFF2-40B4-BE49-F238E27FC236}">
                  <a16:creationId xmlns:a16="http://schemas.microsoft.com/office/drawing/2014/main" id="{9BE752F0-C39E-5F18-D90F-BFAF45E8E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0" y="2651"/>
              <a:ext cx="40" cy="25"/>
            </a:xfrm>
            <a:custGeom>
              <a:avLst/>
              <a:gdLst>
                <a:gd name="T0" fmla="*/ 2 w 40"/>
                <a:gd name="T1" fmla="*/ 25 h 25"/>
                <a:gd name="T2" fmla="*/ 2 w 40"/>
                <a:gd name="T3" fmla="*/ 25 h 25"/>
                <a:gd name="T4" fmla="*/ 13 w 40"/>
                <a:gd name="T5" fmla="*/ 21 h 25"/>
                <a:gd name="T6" fmla="*/ 23 w 40"/>
                <a:gd name="T7" fmla="*/ 17 h 25"/>
                <a:gd name="T8" fmla="*/ 32 w 40"/>
                <a:gd name="T9" fmla="*/ 13 h 25"/>
                <a:gd name="T10" fmla="*/ 40 w 40"/>
                <a:gd name="T11" fmla="*/ 4 h 25"/>
                <a:gd name="T12" fmla="*/ 34 w 40"/>
                <a:gd name="T13" fmla="*/ 0 h 25"/>
                <a:gd name="T14" fmla="*/ 27 w 40"/>
                <a:gd name="T15" fmla="*/ 7 h 25"/>
                <a:gd name="T16" fmla="*/ 19 w 40"/>
                <a:gd name="T17" fmla="*/ 11 h 25"/>
                <a:gd name="T18" fmla="*/ 11 w 40"/>
                <a:gd name="T19" fmla="*/ 15 h 25"/>
                <a:gd name="T20" fmla="*/ 0 w 40"/>
                <a:gd name="T21" fmla="*/ 19 h 25"/>
                <a:gd name="T22" fmla="*/ 0 w 40"/>
                <a:gd name="T23" fmla="*/ 19 h 25"/>
                <a:gd name="T24" fmla="*/ 2 w 40"/>
                <a:gd name="T25" fmla="*/ 25 h 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0"/>
                <a:gd name="T40" fmla="*/ 0 h 25"/>
                <a:gd name="T41" fmla="*/ 40 w 40"/>
                <a:gd name="T42" fmla="*/ 25 h 2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0" h="25">
                  <a:moveTo>
                    <a:pt x="2" y="25"/>
                  </a:moveTo>
                  <a:lnTo>
                    <a:pt x="2" y="25"/>
                  </a:lnTo>
                  <a:lnTo>
                    <a:pt x="13" y="21"/>
                  </a:lnTo>
                  <a:lnTo>
                    <a:pt x="23" y="17"/>
                  </a:lnTo>
                  <a:lnTo>
                    <a:pt x="32" y="13"/>
                  </a:lnTo>
                  <a:lnTo>
                    <a:pt x="40" y="4"/>
                  </a:lnTo>
                  <a:lnTo>
                    <a:pt x="34" y="0"/>
                  </a:lnTo>
                  <a:lnTo>
                    <a:pt x="27" y="7"/>
                  </a:lnTo>
                  <a:lnTo>
                    <a:pt x="19" y="11"/>
                  </a:lnTo>
                  <a:lnTo>
                    <a:pt x="11" y="15"/>
                  </a:lnTo>
                  <a:lnTo>
                    <a:pt x="0" y="19"/>
                  </a:lnTo>
                  <a:lnTo>
                    <a:pt x="2" y="2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58" name="Freeform 326">
              <a:extLst>
                <a:ext uri="{FF2B5EF4-FFF2-40B4-BE49-F238E27FC236}">
                  <a16:creationId xmlns:a16="http://schemas.microsoft.com/office/drawing/2014/main" id="{D06A8576-348D-3BC5-7566-BD3F7F187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" y="2670"/>
              <a:ext cx="41" cy="27"/>
            </a:xfrm>
            <a:custGeom>
              <a:avLst/>
              <a:gdLst>
                <a:gd name="T0" fmla="*/ 0 w 41"/>
                <a:gd name="T1" fmla="*/ 27 h 27"/>
                <a:gd name="T2" fmla="*/ 0 w 41"/>
                <a:gd name="T3" fmla="*/ 27 h 27"/>
                <a:gd name="T4" fmla="*/ 8 w 41"/>
                <a:gd name="T5" fmla="*/ 27 h 27"/>
                <a:gd name="T6" fmla="*/ 14 w 41"/>
                <a:gd name="T7" fmla="*/ 25 h 27"/>
                <a:gd name="T8" fmla="*/ 18 w 41"/>
                <a:gd name="T9" fmla="*/ 21 h 27"/>
                <a:gd name="T10" fmla="*/ 23 w 41"/>
                <a:gd name="T11" fmla="*/ 19 h 27"/>
                <a:gd name="T12" fmla="*/ 31 w 41"/>
                <a:gd name="T13" fmla="*/ 11 h 27"/>
                <a:gd name="T14" fmla="*/ 41 w 41"/>
                <a:gd name="T15" fmla="*/ 6 h 27"/>
                <a:gd name="T16" fmla="*/ 39 w 41"/>
                <a:gd name="T17" fmla="*/ 0 h 27"/>
                <a:gd name="T18" fmla="*/ 27 w 41"/>
                <a:gd name="T19" fmla="*/ 6 h 27"/>
                <a:gd name="T20" fmla="*/ 20 w 41"/>
                <a:gd name="T21" fmla="*/ 13 h 27"/>
                <a:gd name="T22" fmla="*/ 14 w 41"/>
                <a:gd name="T23" fmla="*/ 15 h 27"/>
                <a:gd name="T24" fmla="*/ 10 w 41"/>
                <a:gd name="T25" fmla="*/ 19 h 27"/>
                <a:gd name="T26" fmla="*/ 6 w 41"/>
                <a:gd name="T27" fmla="*/ 19 h 27"/>
                <a:gd name="T28" fmla="*/ 2 w 41"/>
                <a:gd name="T29" fmla="*/ 19 h 27"/>
                <a:gd name="T30" fmla="*/ 2 w 41"/>
                <a:gd name="T31" fmla="*/ 19 h 27"/>
                <a:gd name="T32" fmla="*/ 0 w 41"/>
                <a:gd name="T33" fmla="*/ 27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1"/>
                <a:gd name="T52" fmla="*/ 0 h 27"/>
                <a:gd name="T53" fmla="*/ 41 w 41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1" h="27">
                  <a:moveTo>
                    <a:pt x="0" y="27"/>
                  </a:moveTo>
                  <a:lnTo>
                    <a:pt x="0" y="27"/>
                  </a:lnTo>
                  <a:lnTo>
                    <a:pt x="8" y="27"/>
                  </a:lnTo>
                  <a:lnTo>
                    <a:pt x="14" y="25"/>
                  </a:lnTo>
                  <a:lnTo>
                    <a:pt x="18" y="21"/>
                  </a:lnTo>
                  <a:lnTo>
                    <a:pt x="23" y="19"/>
                  </a:lnTo>
                  <a:lnTo>
                    <a:pt x="31" y="11"/>
                  </a:lnTo>
                  <a:lnTo>
                    <a:pt x="41" y="6"/>
                  </a:lnTo>
                  <a:lnTo>
                    <a:pt x="39" y="0"/>
                  </a:lnTo>
                  <a:lnTo>
                    <a:pt x="27" y="6"/>
                  </a:lnTo>
                  <a:lnTo>
                    <a:pt x="20" y="13"/>
                  </a:lnTo>
                  <a:lnTo>
                    <a:pt x="14" y="15"/>
                  </a:lnTo>
                  <a:lnTo>
                    <a:pt x="10" y="19"/>
                  </a:lnTo>
                  <a:lnTo>
                    <a:pt x="6" y="19"/>
                  </a:lnTo>
                  <a:lnTo>
                    <a:pt x="2" y="19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59" name="Freeform 327">
              <a:extLst>
                <a:ext uri="{FF2B5EF4-FFF2-40B4-BE49-F238E27FC236}">
                  <a16:creationId xmlns:a16="http://schemas.microsoft.com/office/drawing/2014/main" id="{9AFCD60B-64C7-B914-D614-E2C90592F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2676"/>
              <a:ext cx="42" cy="21"/>
            </a:xfrm>
            <a:custGeom>
              <a:avLst/>
              <a:gdLst>
                <a:gd name="T0" fmla="*/ 0 w 42"/>
                <a:gd name="T1" fmla="*/ 5 h 21"/>
                <a:gd name="T2" fmla="*/ 0 w 42"/>
                <a:gd name="T3" fmla="*/ 5 h 21"/>
                <a:gd name="T4" fmla="*/ 8 w 42"/>
                <a:gd name="T5" fmla="*/ 9 h 21"/>
                <a:gd name="T6" fmla="*/ 19 w 42"/>
                <a:gd name="T7" fmla="*/ 15 h 21"/>
                <a:gd name="T8" fmla="*/ 31 w 42"/>
                <a:gd name="T9" fmla="*/ 19 h 21"/>
                <a:gd name="T10" fmla="*/ 40 w 42"/>
                <a:gd name="T11" fmla="*/ 21 h 21"/>
                <a:gd name="T12" fmla="*/ 42 w 42"/>
                <a:gd name="T13" fmla="*/ 13 h 21"/>
                <a:gd name="T14" fmla="*/ 33 w 42"/>
                <a:gd name="T15" fmla="*/ 13 h 21"/>
                <a:gd name="T16" fmla="*/ 21 w 42"/>
                <a:gd name="T17" fmla="*/ 9 h 21"/>
                <a:gd name="T18" fmla="*/ 12 w 42"/>
                <a:gd name="T19" fmla="*/ 3 h 21"/>
                <a:gd name="T20" fmla="*/ 2 w 42"/>
                <a:gd name="T21" fmla="*/ 0 h 21"/>
                <a:gd name="T22" fmla="*/ 2 w 42"/>
                <a:gd name="T23" fmla="*/ 0 h 21"/>
                <a:gd name="T24" fmla="*/ 0 w 42"/>
                <a:gd name="T25" fmla="*/ 5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2"/>
                <a:gd name="T40" fmla="*/ 0 h 21"/>
                <a:gd name="T41" fmla="*/ 42 w 42"/>
                <a:gd name="T42" fmla="*/ 21 h 2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2" h="21">
                  <a:moveTo>
                    <a:pt x="0" y="5"/>
                  </a:moveTo>
                  <a:lnTo>
                    <a:pt x="0" y="5"/>
                  </a:lnTo>
                  <a:lnTo>
                    <a:pt x="8" y="9"/>
                  </a:lnTo>
                  <a:lnTo>
                    <a:pt x="19" y="15"/>
                  </a:lnTo>
                  <a:lnTo>
                    <a:pt x="31" y="19"/>
                  </a:lnTo>
                  <a:lnTo>
                    <a:pt x="40" y="21"/>
                  </a:lnTo>
                  <a:lnTo>
                    <a:pt x="42" y="13"/>
                  </a:lnTo>
                  <a:lnTo>
                    <a:pt x="33" y="13"/>
                  </a:lnTo>
                  <a:lnTo>
                    <a:pt x="21" y="9"/>
                  </a:lnTo>
                  <a:lnTo>
                    <a:pt x="12" y="3"/>
                  </a:lnTo>
                  <a:lnTo>
                    <a:pt x="2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60" name="Freeform 328">
              <a:extLst>
                <a:ext uri="{FF2B5EF4-FFF2-40B4-BE49-F238E27FC236}">
                  <a16:creationId xmlns:a16="http://schemas.microsoft.com/office/drawing/2014/main" id="{87826FD1-2973-E388-C483-FD9CB058B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8" y="2656"/>
              <a:ext cx="15" cy="25"/>
            </a:xfrm>
            <a:custGeom>
              <a:avLst/>
              <a:gdLst>
                <a:gd name="T0" fmla="*/ 0 w 15"/>
                <a:gd name="T1" fmla="*/ 4 h 25"/>
                <a:gd name="T2" fmla="*/ 0 w 15"/>
                <a:gd name="T3" fmla="*/ 4 h 25"/>
                <a:gd name="T4" fmla="*/ 4 w 15"/>
                <a:gd name="T5" fmla="*/ 14 h 25"/>
                <a:gd name="T6" fmla="*/ 13 w 15"/>
                <a:gd name="T7" fmla="*/ 25 h 25"/>
                <a:gd name="T8" fmla="*/ 15 w 15"/>
                <a:gd name="T9" fmla="*/ 20 h 25"/>
                <a:gd name="T10" fmla="*/ 9 w 15"/>
                <a:gd name="T11" fmla="*/ 12 h 25"/>
                <a:gd name="T12" fmla="*/ 4 w 15"/>
                <a:gd name="T13" fmla="*/ 0 h 25"/>
                <a:gd name="T14" fmla="*/ 4 w 15"/>
                <a:gd name="T15" fmla="*/ 0 h 25"/>
                <a:gd name="T16" fmla="*/ 0 w 15"/>
                <a:gd name="T17" fmla="*/ 4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25"/>
                <a:gd name="T29" fmla="*/ 15 w 15"/>
                <a:gd name="T30" fmla="*/ 25 h 2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25">
                  <a:moveTo>
                    <a:pt x="0" y="4"/>
                  </a:moveTo>
                  <a:lnTo>
                    <a:pt x="0" y="4"/>
                  </a:lnTo>
                  <a:lnTo>
                    <a:pt x="4" y="14"/>
                  </a:lnTo>
                  <a:lnTo>
                    <a:pt x="13" y="25"/>
                  </a:lnTo>
                  <a:lnTo>
                    <a:pt x="15" y="20"/>
                  </a:lnTo>
                  <a:lnTo>
                    <a:pt x="9" y="12"/>
                  </a:lnTo>
                  <a:lnTo>
                    <a:pt x="4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61" name="Freeform 329">
              <a:extLst>
                <a:ext uri="{FF2B5EF4-FFF2-40B4-BE49-F238E27FC236}">
                  <a16:creationId xmlns:a16="http://schemas.microsoft.com/office/drawing/2014/main" id="{E8177F12-4060-19C7-C298-7ACF45243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5" y="2620"/>
              <a:ext cx="27" cy="40"/>
            </a:xfrm>
            <a:custGeom>
              <a:avLst/>
              <a:gdLst>
                <a:gd name="T0" fmla="*/ 0 w 27"/>
                <a:gd name="T1" fmla="*/ 6 h 40"/>
                <a:gd name="T2" fmla="*/ 0 w 27"/>
                <a:gd name="T3" fmla="*/ 6 h 40"/>
                <a:gd name="T4" fmla="*/ 4 w 27"/>
                <a:gd name="T5" fmla="*/ 10 h 40"/>
                <a:gd name="T6" fmla="*/ 7 w 27"/>
                <a:gd name="T7" fmla="*/ 11 h 40"/>
                <a:gd name="T8" fmla="*/ 9 w 27"/>
                <a:gd name="T9" fmla="*/ 17 h 40"/>
                <a:gd name="T10" fmla="*/ 11 w 27"/>
                <a:gd name="T11" fmla="*/ 21 h 40"/>
                <a:gd name="T12" fmla="*/ 17 w 27"/>
                <a:gd name="T13" fmla="*/ 31 h 40"/>
                <a:gd name="T14" fmla="*/ 23 w 27"/>
                <a:gd name="T15" fmla="*/ 40 h 40"/>
                <a:gd name="T16" fmla="*/ 27 w 27"/>
                <a:gd name="T17" fmla="*/ 36 h 40"/>
                <a:gd name="T18" fmla="*/ 23 w 27"/>
                <a:gd name="T19" fmla="*/ 29 h 40"/>
                <a:gd name="T20" fmla="*/ 17 w 27"/>
                <a:gd name="T21" fmla="*/ 19 h 40"/>
                <a:gd name="T22" fmla="*/ 15 w 27"/>
                <a:gd name="T23" fmla="*/ 13 h 40"/>
                <a:gd name="T24" fmla="*/ 11 w 27"/>
                <a:gd name="T25" fmla="*/ 8 h 40"/>
                <a:gd name="T26" fmla="*/ 7 w 27"/>
                <a:gd name="T27" fmla="*/ 4 h 40"/>
                <a:gd name="T28" fmla="*/ 2 w 27"/>
                <a:gd name="T29" fmla="*/ 0 h 40"/>
                <a:gd name="T30" fmla="*/ 2 w 27"/>
                <a:gd name="T31" fmla="*/ 0 h 40"/>
                <a:gd name="T32" fmla="*/ 0 w 27"/>
                <a:gd name="T33" fmla="*/ 6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40"/>
                <a:gd name="T53" fmla="*/ 27 w 27"/>
                <a:gd name="T54" fmla="*/ 40 h 4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40">
                  <a:moveTo>
                    <a:pt x="0" y="6"/>
                  </a:moveTo>
                  <a:lnTo>
                    <a:pt x="0" y="6"/>
                  </a:lnTo>
                  <a:lnTo>
                    <a:pt x="4" y="10"/>
                  </a:lnTo>
                  <a:lnTo>
                    <a:pt x="7" y="11"/>
                  </a:lnTo>
                  <a:lnTo>
                    <a:pt x="9" y="17"/>
                  </a:lnTo>
                  <a:lnTo>
                    <a:pt x="11" y="21"/>
                  </a:lnTo>
                  <a:lnTo>
                    <a:pt x="17" y="31"/>
                  </a:lnTo>
                  <a:lnTo>
                    <a:pt x="23" y="40"/>
                  </a:lnTo>
                  <a:lnTo>
                    <a:pt x="27" y="36"/>
                  </a:lnTo>
                  <a:lnTo>
                    <a:pt x="23" y="29"/>
                  </a:lnTo>
                  <a:lnTo>
                    <a:pt x="17" y="19"/>
                  </a:lnTo>
                  <a:lnTo>
                    <a:pt x="15" y="13"/>
                  </a:lnTo>
                  <a:lnTo>
                    <a:pt x="11" y="8"/>
                  </a:lnTo>
                  <a:lnTo>
                    <a:pt x="7" y="4"/>
                  </a:lnTo>
                  <a:lnTo>
                    <a:pt x="2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62" name="Freeform 330">
              <a:extLst>
                <a:ext uri="{FF2B5EF4-FFF2-40B4-BE49-F238E27FC236}">
                  <a16:creationId xmlns:a16="http://schemas.microsoft.com/office/drawing/2014/main" id="{20008FD4-9FA3-A0F0-B3A4-38AB1A5E1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3" y="2580"/>
              <a:ext cx="14" cy="46"/>
            </a:xfrm>
            <a:custGeom>
              <a:avLst/>
              <a:gdLst>
                <a:gd name="T0" fmla="*/ 6 w 14"/>
                <a:gd name="T1" fmla="*/ 0 h 46"/>
                <a:gd name="T2" fmla="*/ 6 w 14"/>
                <a:gd name="T3" fmla="*/ 0 h 46"/>
                <a:gd name="T4" fmla="*/ 4 w 14"/>
                <a:gd name="T5" fmla="*/ 13 h 46"/>
                <a:gd name="T6" fmla="*/ 0 w 14"/>
                <a:gd name="T7" fmla="*/ 27 h 46"/>
                <a:gd name="T8" fmla="*/ 0 w 14"/>
                <a:gd name="T9" fmla="*/ 32 h 46"/>
                <a:gd name="T10" fmla="*/ 2 w 14"/>
                <a:gd name="T11" fmla="*/ 38 h 46"/>
                <a:gd name="T12" fmla="*/ 6 w 14"/>
                <a:gd name="T13" fmla="*/ 44 h 46"/>
                <a:gd name="T14" fmla="*/ 12 w 14"/>
                <a:gd name="T15" fmla="*/ 46 h 46"/>
                <a:gd name="T16" fmla="*/ 14 w 14"/>
                <a:gd name="T17" fmla="*/ 40 h 46"/>
                <a:gd name="T18" fmla="*/ 10 w 14"/>
                <a:gd name="T19" fmla="*/ 38 h 46"/>
                <a:gd name="T20" fmla="*/ 8 w 14"/>
                <a:gd name="T21" fmla="*/ 34 h 46"/>
                <a:gd name="T22" fmla="*/ 8 w 14"/>
                <a:gd name="T23" fmla="*/ 30 h 46"/>
                <a:gd name="T24" fmla="*/ 8 w 14"/>
                <a:gd name="T25" fmla="*/ 27 h 46"/>
                <a:gd name="T26" fmla="*/ 10 w 14"/>
                <a:gd name="T27" fmla="*/ 13 h 46"/>
                <a:gd name="T28" fmla="*/ 12 w 14"/>
                <a:gd name="T29" fmla="*/ 0 h 46"/>
                <a:gd name="T30" fmla="*/ 12 w 14"/>
                <a:gd name="T31" fmla="*/ 0 h 46"/>
                <a:gd name="T32" fmla="*/ 6 w 14"/>
                <a:gd name="T33" fmla="*/ 0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"/>
                <a:gd name="T52" fmla="*/ 0 h 46"/>
                <a:gd name="T53" fmla="*/ 14 w 14"/>
                <a:gd name="T54" fmla="*/ 46 h 4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" h="46">
                  <a:moveTo>
                    <a:pt x="6" y="0"/>
                  </a:moveTo>
                  <a:lnTo>
                    <a:pt x="6" y="0"/>
                  </a:lnTo>
                  <a:lnTo>
                    <a:pt x="4" y="13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2" y="38"/>
                  </a:lnTo>
                  <a:lnTo>
                    <a:pt x="6" y="44"/>
                  </a:lnTo>
                  <a:lnTo>
                    <a:pt x="12" y="46"/>
                  </a:lnTo>
                  <a:lnTo>
                    <a:pt x="14" y="40"/>
                  </a:lnTo>
                  <a:lnTo>
                    <a:pt x="10" y="38"/>
                  </a:lnTo>
                  <a:lnTo>
                    <a:pt x="8" y="34"/>
                  </a:lnTo>
                  <a:lnTo>
                    <a:pt x="8" y="30"/>
                  </a:lnTo>
                  <a:lnTo>
                    <a:pt x="8" y="27"/>
                  </a:lnTo>
                  <a:lnTo>
                    <a:pt x="10" y="13"/>
                  </a:lnTo>
                  <a:lnTo>
                    <a:pt x="12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63" name="Freeform 331">
              <a:extLst>
                <a:ext uri="{FF2B5EF4-FFF2-40B4-BE49-F238E27FC236}">
                  <a16:creationId xmlns:a16="http://schemas.microsoft.com/office/drawing/2014/main" id="{7635F9B4-4BC6-78C9-761F-6B892369F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1" y="2539"/>
              <a:ext cx="14" cy="41"/>
            </a:xfrm>
            <a:custGeom>
              <a:avLst/>
              <a:gdLst>
                <a:gd name="T0" fmla="*/ 6 w 14"/>
                <a:gd name="T1" fmla="*/ 0 h 41"/>
                <a:gd name="T2" fmla="*/ 6 w 14"/>
                <a:gd name="T3" fmla="*/ 0 h 41"/>
                <a:gd name="T4" fmla="*/ 2 w 14"/>
                <a:gd name="T5" fmla="*/ 4 h 41"/>
                <a:gd name="T6" fmla="*/ 0 w 14"/>
                <a:gd name="T7" fmla="*/ 10 h 41"/>
                <a:gd name="T8" fmla="*/ 0 w 14"/>
                <a:gd name="T9" fmla="*/ 16 h 41"/>
                <a:gd name="T10" fmla="*/ 2 w 14"/>
                <a:gd name="T11" fmla="*/ 21 h 41"/>
                <a:gd name="T12" fmla="*/ 6 w 14"/>
                <a:gd name="T13" fmla="*/ 31 h 41"/>
                <a:gd name="T14" fmla="*/ 8 w 14"/>
                <a:gd name="T15" fmla="*/ 41 h 41"/>
                <a:gd name="T16" fmla="*/ 14 w 14"/>
                <a:gd name="T17" fmla="*/ 41 h 41"/>
                <a:gd name="T18" fmla="*/ 14 w 14"/>
                <a:gd name="T19" fmla="*/ 29 h 41"/>
                <a:gd name="T20" fmla="*/ 8 w 14"/>
                <a:gd name="T21" fmla="*/ 19 h 41"/>
                <a:gd name="T22" fmla="*/ 8 w 14"/>
                <a:gd name="T23" fmla="*/ 14 h 41"/>
                <a:gd name="T24" fmla="*/ 8 w 14"/>
                <a:gd name="T25" fmla="*/ 12 h 41"/>
                <a:gd name="T26" fmla="*/ 8 w 14"/>
                <a:gd name="T27" fmla="*/ 8 h 41"/>
                <a:gd name="T28" fmla="*/ 10 w 14"/>
                <a:gd name="T29" fmla="*/ 6 h 41"/>
                <a:gd name="T30" fmla="*/ 10 w 14"/>
                <a:gd name="T31" fmla="*/ 6 h 41"/>
                <a:gd name="T32" fmla="*/ 6 w 14"/>
                <a:gd name="T33" fmla="*/ 0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"/>
                <a:gd name="T52" fmla="*/ 0 h 41"/>
                <a:gd name="T53" fmla="*/ 14 w 14"/>
                <a:gd name="T54" fmla="*/ 41 h 4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" h="41">
                  <a:moveTo>
                    <a:pt x="6" y="0"/>
                  </a:moveTo>
                  <a:lnTo>
                    <a:pt x="6" y="0"/>
                  </a:lnTo>
                  <a:lnTo>
                    <a:pt x="2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21"/>
                  </a:lnTo>
                  <a:lnTo>
                    <a:pt x="6" y="31"/>
                  </a:lnTo>
                  <a:lnTo>
                    <a:pt x="8" y="41"/>
                  </a:lnTo>
                  <a:lnTo>
                    <a:pt x="14" y="41"/>
                  </a:lnTo>
                  <a:lnTo>
                    <a:pt x="14" y="29"/>
                  </a:lnTo>
                  <a:lnTo>
                    <a:pt x="8" y="19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8" y="8"/>
                  </a:lnTo>
                  <a:lnTo>
                    <a:pt x="10" y="6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64" name="Freeform 332">
              <a:extLst>
                <a:ext uri="{FF2B5EF4-FFF2-40B4-BE49-F238E27FC236}">
                  <a16:creationId xmlns:a16="http://schemas.microsoft.com/office/drawing/2014/main" id="{378A420F-5109-F6AE-B435-F0C336428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7" y="2501"/>
              <a:ext cx="35" cy="44"/>
            </a:xfrm>
            <a:custGeom>
              <a:avLst/>
              <a:gdLst>
                <a:gd name="T0" fmla="*/ 29 w 35"/>
                <a:gd name="T1" fmla="*/ 0 h 44"/>
                <a:gd name="T2" fmla="*/ 29 w 35"/>
                <a:gd name="T3" fmla="*/ 0 h 44"/>
                <a:gd name="T4" fmla="*/ 21 w 35"/>
                <a:gd name="T5" fmla="*/ 9 h 44"/>
                <a:gd name="T6" fmla="*/ 17 w 35"/>
                <a:gd name="T7" fmla="*/ 19 h 44"/>
                <a:gd name="T8" fmla="*/ 15 w 35"/>
                <a:gd name="T9" fmla="*/ 25 h 44"/>
                <a:gd name="T10" fmla="*/ 12 w 35"/>
                <a:gd name="T11" fmla="*/ 29 h 44"/>
                <a:gd name="T12" fmla="*/ 8 w 35"/>
                <a:gd name="T13" fmla="*/ 34 h 44"/>
                <a:gd name="T14" fmla="*/ 0 w 35"/>
                <a:gd name="T15" fmla="*/ 38 h 44"/>
                <a:gd name="T16" fmla="*/ 4 w 35"/>
                <a:gd name="T17" fmla="*/ 44 h 44"/>
                <a:gd name="T18" fmla="*/ 12 w 35"/>
                <a:gd name="T19" fmla="*/ 38 h 44"/>
                <a:gd name="T20" fmla="*/ 17 w 35"/>
                <a:gd name="T21" fmla="*/ 33 h 44"/>
                <a:gd name="T22" fmla="*/ 21 w 35"/>
                <a:gd name="T23" fmla="*/ 27 h 44"/>
                <a:gd name="T24" fmla="*/ 23 w 35"/>
                <a:gd name="T25" fmla="*/ 23 h 44"/>
                <a:gd name="T26" fmla="*/ 27 w 35"/>
                <a:gd name="T27" fmla="*/ 13 h 44"/>
                <a:gd name="T28" fmla="*/ 35 w 35"/>
                <a:gd name="T29" fmla="*/ 4 h 44"/>
                <a:gd name="T30" fmla="*/ 35 w 35"/>
                <a:gd name="T31" fmla="*/ 4 h 44"/>
                <a:gd name="T32" fmla="*/ 29 w 35"/>
                <a:gd name="T33" fmla="*/ 0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44"/>
                <a:gd name="T53" fmla="*/ 35 w 35"/>
                <a:gd name="T54" fmla="*/ 44 h 4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44">
                  <a:moveTo>
                    <a:pt x="29" y="0"/>
                  </a:moveTo>
                  <a:lnTo>
                    <a:pt x="29" y="0"/>
                  </a:lnTo>
                  <a:lnTo>
                    <a:pt x="21" y="9"/>
                  </a:lnTo>
                  <a:lnTo>
                    <a:pt x="17" y="19"/>
                  </a:lnTo>
                  <a:lnTo>
                    <a:pt x="15" y="25"/>
                  </a:lnTo>
                  <a:lnTo>
                    <a:pt x="12" y="29"/>
                  </a:lnTo>
                  <a:lnTo>
                    <a:pt x="8" y="34"/>
                  </a:lnTo>
                  <a:lnTo>
                    <a:pt x="0" y="38"/>
                  </a:lnTo>
                  <a:lnTo>
                    <a:pt x="4" y="44"/>
                  </a:lnTo>
                  <a:lnTo>
                    <a:pt x="12" y="38"/>
                  </a:lnTo>
                  <a:lnTo>
                    <a:pt x="17" y="33"/>
                  </a:lnTo>
                  <a:lnTo>
                    <a:pt x="21" y="27"/>
                  </a:lnTo>
                  <a:lnTo>
                    <a:pt x="23" y="23"/>
                  </a:lnTo>
                  <a:lnTo>
                    <a:pt x="27" y="13"/>
                  </a:lnTo>
                  <a:lnTo>
                    <a:pt x="35" y="4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65" name="Freeform 333">
              <a:extLst>
                <a:ext uri="{FF2B5EF4-FFF2-40B4-BE49-F238E27FC236}">
                  <a16:creationId xmlns:a16="http://schemas.microsoft.com/office/drawing/2014/main" id="{BDE226FC-F034-B3A7-8FA6-7CFBEDAC0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2486"/>
              <a:ext cx="65" cy="19"/>
            </a:xfrm>
            <a:custGeom>
              <a:avLst/>
              <a:gdLst>
                <a:gd name="T0" fmla="*/ 65 w 65"/>
                <a:gd name="T1" fmla="*/ 1 h 19"/>
                <a:gd name="T2" fmla="*/ 65 w 65"/>
                <a:gd name="T3" fmla="*/ 1 h 19"/>
                <a:gd name="T4" fmla="*/ 48 w 65"/>
                <a:gd name="T5" fmla="*/ 0 h 19"/>
                <a:gd name="T6" fmla="*/ 31 w 65"/>
                <a:gd name="T7" fmla="*/ 1 h 19"/>
                <a:gd name="T8" fmla="*/ 23 w 65"/>
                <a:gd name="T9" fmla="*/ 1 h 19"/>
                <a:gd name="T10" fmla="*/ 15 w 65"/>
                <a:gd name="T11" fmla="*/ 5 h 19"/>
                <a:gd name="T12" fmla="*/ 7 w 65"/>
                <a:gd name="T13" fmla="*/ 9 h 19"/>
                <a:gd name="T14" fmla="*/ 0 w 65"/>
                <a:gd name="T15" fmla="*/ 15 h 19"/>
                <a:gd name="T16" fmla="*/ 6 w 65"/>
                <a:gd name="T17" fmla="*/ 19 h 19"/>
                <a:gd name="T18" fmla="*/ 11 w 65"/>
                <a:gd name="T19" fmla="*/ 15 h 19"/>
                <a:gd name="T20" fmla="*/ 19 w 65"/>
                <a:gd name="T21" fmla="*/ 11 h 19"/>
                <a:gd name="T22" fmla="*/ 25 w 65"/>
                <a:gd name="T23" fmla="*/ 9 h 19"/>
                <a:gd name="T24" fmla="*/ 32 w 65"/>
                <a:gd name="T25" fmla="*/ 7 h 19"/>
                <a:gd name="T26" fmla="*/ 48 w 65"/>
                <a:gd name="T27" fmla="*/ 7 h 19"/>
                <a:gd name="T28" fmla="*/ 65 w 65"/>
                <a:gd name="T29" fmla="*/ 7 h 19"/>
                <a:gd name="T30" fmla="*/ 65 w 65"/>
                <a:gd name="T31" fmla="*/ 7 h 19"/>
                <a:gd name="T32" fmla="*/ 65 w 65"/>
                <a:gd name="T33" fmla="*/ 1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19"/>
                <a:gd name="T53" fmla="*/ 65 w 65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19">
                  <a:moveTo>
                    <a:pt x="65" y="1"/>
                  </a:moveTo>
                  <a:lnTo>
                    <a:pt x="65" y="1"/>
                  </a:lnTo>
                  <a:lnTo>
                    <a:pt x="48" y="0"/>
                  </a:lnTo>
                  <a:lnTo>
                    <a:pt x="31" y="1"/>
                  </a:lnTo>
                  <a:lnTo>
                    <a:pt x="23" y="1"/>
                  </a:lnTo>
                  <a:lnTo>
                    <a:pt x="15" y="5"/>
                  </a:lnTo>
                  <a:lnTo>
                    <a:pt x="7" y="9"/>
                  </a:lnTo>
                  <a:lnTo>
                    <a:pt x="0" y="15"/>
                  </a:lnTo>
                  <a:lnTo>
                    <a:pt x="6" y="19"/>
                  </a:lnTo>
                  <a:lnTo>
                    <a:pt x="11" y="15"/>
                  </a:lnTo>
                  <a:lnTo>
                    <a:pt x="19" y="11"/>
                  </a:lnTo>
                  <a:lnTo>
                    <a:pt x="25" y="9"/>
                  </a:lnTo>
                  <a:lnTo>
                    <a:pt x="32" y="7"/>
                  </a:lnTo>
                  <a:lnTo>
                    <a:pt x="48" y="7"/>
                  </a:lnTo>
                  <a:lnTo>
                    <a:pt x="65" y="7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66" name="Freeform 334">
              <a:extLst>
                <a:ext uri="{FF2B5EF4-FFF2-40B4-BE49-F238E27FC236}">
                  <a16:creationId xmlns:a16="http://schemas.microsoft.com/office/drawing/2014/main" id="{6E2E5017-C7A1-F22F-85ED-2AC5008A3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2307"/>
              <a:ext cx="27" cy="58"/>
            </a:xfrm>
            <a:custGeom>
              <a:avLst/>
              <a:gdLst>
                <a:gd name="T0" fmla="*/ 14 w 27"/>
                <a:gd name="T1" fmla="*/ 58 h 58"/>
                <a:gd name="T2" fmla="*/ 0 w 27"/>
                <a:gd name="T3" fmla="*/ 0 h 58"/>
                <a:gd name="T4" fmla="*/ 0 w 27"/>
                <a:gd name="T5" fmla="*/ 0 h 58"/>
                <a:gd name="T6" fmla="*/ 0 w 27"/>
                <a:gd name="T7" fmla="*/ 2 h 58"/>
                <a:gd name="T8" fmla="*/ 2 w 27"/>
                <a:gd name="T9" fmla="*/ 2 h 58"/>
                <a:gd name="T10" fmla="*/ 2 w 27"/>
                <a:gd name="T11" fmla="*/ 4 h 58"/>
                <a:gd name="T12" fmla="*/ 2 w 27"/>
                <a:gd name="T13" fmla="*/ 4 h 58"/>
                <a:gd name="T14" fmla="*/ 4 w 27"/>
                <a:gd name="T15" fmla="*/ 4 h 58"/>
                <a:gd name="T16" fmla="*/ 4 w 27"/>
                <a:gd name="T17" fmla="*/ 4 h 58"/>
                <a:gd name="T18" fmla="*/ 6 w 27"/>
                <a:gd name="T19" fmla="*/ 6 h 58"/>
                <a:gd name="T20" fmla="*/ 6 w 27"/>
                <a:gd name="T21" fmla="*/ 6 h 58"/>
                <a:gd name="T22" fmla="*/ 8 w 27"/>
                <a:gd name="T23" fmla="*/ 6 h 58"/>
                <a:gd name="T24" fmla="*/ 8 w 27"/>
                <a:gd name="T25" fmla="*/ 6 h 58"/>
                <a:gd name="T26" fmla="*/ 10 w 27"/>
                <a:gd name="T27" fmla="*/ 6 h 58"/>
                <a:gd name="T28" fmla="*/ 10 w 27"/>
                <a:gd name="T29" fmla="*/ 6 h 58"/>
                <a:gd name="T30" fmla="*/ 10 w 27"/>
                <a:gd name="T31" fmla="*/ 6 h 58"/>
                <a:gd name="T32" fmla="*/ 12 w 27"/>
                <a:gd name="T33" fmla="*/ 8 h 58"/>
                <a:gd name="T34" fmla="*/ 12 w 27"/>
                <a:gd name="T35" fmla="*/ 8 h 58"/>
                <a:gd name="T36" fmla="*/ 14 w 27"/>
                <a:gd name="T37" fmla="*/ 8 h 58"/>
                <a:gd name="T38" fmla="*/ 14 w 27"/>
                <a:gd name="T39" fmla="*/ 8 h 58"/>
                <a:gd name="T40" fmla="*/ 16 w 27"/>
                <a:gd name="T41" fmla="*/ 8 h 58"/>
                <a:gd name="T42" fmla="*/ 16 w 27"/>
                <a:gd name="T43" fmla="*/ 6 h 58"/>
                <a:gd name="T44" fmla="*/ 16 w 27"/>
                <a:gd name="T45" fmla="*/ 6 h 58"/>
                <a:gd name="T46" fmla="*/ 17 w 27"/>
                <a:gd name="T47" fmla="*/ 6 h 58"/>
                <a:gd name="T48" fmla="*/ 17 w 27"/>
                <a:gd name="T49" fmla="*/ 6 h 58"/>
                <a:gd name="T50" fmla="*/ 19 w 27"/>
                <a:gd name="T51" fmla="*/ 6 h 58"/>
                <a:gd name="T52" fmla="*/ 19 w 27"/>
                <a:gd name="T53" fmla="*/ 6 h 58"/>
                <a:gd name="T54" fmla="*/ 21 w 27"/>
                <a:gd name="T55" fmla="*/ 6 h 58"/>
                <a:gd name="T56" fmla="*/ 21 w 27"/>
                <a:gd name="T57" fmla="*/ 4 h 58"/>
                <a:gd name="T58" fmla="*/ 21 w 27"/>
                <a:gd name="T59" fmla="*/ 4 h 58"/>
                <a:gd name="T60" fmla="*/ 23 w 27"/>
                <a:gd name="T61" fmla="*/ 4 h 58"/>
                <a:gd name="T62" fmla="*/ 23 w 27"/>
                <a:gd name="T63" fmla="*/ 4 h 58"/>
                <a:gd name="T64" fmla="*/ 25 w 27"/>
                <a:gd name="T65" fmla="*/ 2 h 58"/>
                <a:gd name="T66" fmla="*/ 25 w 27"/>
                <a:gd name="T67" fmla="*/ 2 h 58"/>
                <a:gd name="T68" fmla="*/ 27 w 27"/>
                <a:gd name="T69" fmla="*/ 0 h 58"/>
                <a:gd name="T70" fmla="*/ 14 w 27"/>
                <a:gd name="T71" fmla="*/ 58 h 58"/>
                <a:gd name="T72" fmla="*/ 14 w 27"/>
                <a:gd name="T73" fmla="*/ 58 h 5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7"/>
                <a:gd name="T112" fmla="*/ 0 h 58"/>
                <a:gd name="T113" fmla="*/ 27 w 27"/>
                <a:gd name="T114" fmla="*/ 58 h 5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7" h="58">
                  <a:moveTo>
                    <a:pt x="14" y="58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4" y="4"/>
                  </a:lnTo>
                  <a:lnTo>
                    <a:pt x="6" y="6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2" y="8"/>
                  </a:lnTo>
                  <a:lnTo>
                    <a:pt x="14" y="8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0"/>
                  </a:lnTo>
                  <a:lnTo>
                    <a:pt x="14" y="5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67" name="Rectangle 335">
              <a:extLst>
                <a:ext uri="{FF2B5EF4-FFF2-40B4-BE49-F238E27FC236}">
                  <a16:creationId xmlns:a16="http://schemas.microsoft.com/office/drawing/2014/main" id="{619D6D82-EA15-AF35-65DF-176FE735C1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7" y="1806"/>
              <a:ext cx="6" cy="530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768" name="Freeform 336">
              <a:extLst>
                <a:ext uri="{FF2B5EF4-FFF2-40B4-BE49-F238E27FC236}">
                  <a16:creationId xmlns:a16="http://schemas.microsoft.com/office/drawing/2014/main" id="{10FFE756-429F-AA94-DD90-22E57F215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1777"/>
              <a:ext cx="27" cy="56"/>
            </a:xfrm>
            <a:custGeom>
              <a:avLst/>
              <a:gdLst>
                <a:gd name="T0" fmla="*/ 14 w 27"/>
                <a:gd name="T1" fmla="*/ 0 h 56"/>
                <a:gd name="T2" fmla="*/ 0 w 27"/>
                <a:gd name="T3" fmla="*/ 56 h 56"/>
                <a:gd name="T4" fmla="*/ 0 w 27"/>
                <a:gd name="T5" fmla="*/ 56 h 56"/>
                <a:gd name="T6" fmla="*/ 0 w 27"/>
                <a:gd name="T7" fmla="*/ 56 h 56"/>
                <a:gd name="T8" fmla="*/ 2 w 27"/>
                <a:gd name="T9" fmla="*/ 56 h 56"/>
                <a:gd name="T10" fmla="*/ 2 w 27"/>
                <a:gd name="T11" fmla="*/ 54 h 56"/>
                <a:gd name="T12" fmla="*/ 2 w 27"/>
                <a:gd name="T13" fmla="*/ 54 h 56"/>
                <a:gd name="T14" fmla="*/ 4 w 27"/>
                <a:gd name="T15" fmla="*/ 54 h 56"/>
                <a:gd name="T16" fmla="*/ 4 w 27"/>
                <a:gd name="T17" fmla="*/ 52 h 56"/>
                <a:gd name="T18" fmla="*/ 6 w 27"/>
                <a:gd name="T19" fmla="*/ 52 h 56"/>
                <a:gd name="T20" fmla="*/ 6 w 27"/>
                <a:gd name="T21" fmla="*/ 52 h 56"/>
                <a:gd name="T22" fmla="*/ 8 w 27"/>
                <a:gd name="T23" fmla="*/ 52 h 56"/>
                <a:gd name="T24" fmla="*/ 8 w 27"/>
                <a:gd name="T25" fmla="*/ 52 h 56"/>
                <a:gd name="T26" fmla="*/ 10 w 27"/>
                <a:gd name="T27" fmla="*/ 52 h 56"/>
                <a:gd name="T28" fmla="*/ 10 w 27"/>
                <a:gd name="T29" fmla="*/ 50 h 56"/>
                <a:gd name="T30" fmla="*/ 10 w 27"/>
                <a:gd name="T31" fmla="*/ 50 h 56"/>
                <a:gd name="T32" fmla="*/ 12 w 27"/>
                <a:gd name="T33" fmla="*/ 50 h 56"/>
                <a:gd name="T34" fmla="*/ 12 w 27"/>
                <a:gd name="T35" fmla="*/ 50 h 56"/>
                <a:gd name="T36" fmla="*/ 14 w 27"/>
                <a:gd name="T37" fmla="*/ 50 h 56"/>
                <a:gd name="T38" fmla="*/ 14 w 27"/>
                <a:gd name="T39" fmla="*/ 50 h 56"/>
                <a:gd name="T40" fmla="*/ 16 w 27"/>
                <a:gd name="T41" fmla="*/ 50 h 56"/>
                <a:gd name="T42" fmla="*/ 16 w 27"/>
                <a:gd name="T43" fmla="*/ 50 h 56"/>
                <a:gd name="T44" fmla="*/ 16 w 27"/>
                <a:gd name="T45" fmla="*/ 50 h 56"/>
                <a:gd name="T46" fmla="*/ 17 w 27"/>
                <a:gd name="T47" fmla="*/ 52 h 56"/>
                <a:gd name="T48" fmla="*/ 17 w 27"/>
                <a:gd name="T49" fmla="*/ 52 h 56"/>
                <a:gd name="T50" fmla="*/ 19 w 27"/>
                <a:gd name="T51" fmla="*/ 52 h 56"/>
                <a:gd name="T52" fmla="*/ 19 w 27"/>
                <a:gd name="T53" fmla="*/ 52 h 56"/>
                <a:gd name="T54" fmla="*/ 21 w 27"/>
                <a:gd name="T55" fmla="*/ 52 h 56"/>
                <a:gd name="T56" fmla="*/ 21 w 27"/>
                <a:gd name="T57" fmla="*/ 52 h 56"/>
                <a:gd name="T58" fmla="*/ 21 w 27"/>
                <a:gd name="T59" fmla="*/ 54 h 56"/>
                <a:gd name="T60" fmla="*/ 23 w 27"/>
                <a:gd name="T61" fmla="*/ 54 h 56"/>
                <a:gd name="T62" fmla="*/ 23 w 27"/>
                <a:gd name="T63" fmla="*/ 54 h 56"/>
                <a:gd name="T64" fmla="*/ 25 w 27"/>
                <a:gd name="T65" fmla="*/ 56 h 56"/>
                <a:gd name="T66" fmla="*/ 25 w 27"/>
                <a:gd name="T67" fmla="*/ 56 h 56"/>
                <a:gd name="T68" fmla="*/ 27 w 27"/>
                <a:gd name="T69" fmla="*/ 56 h 56"/>
                <a:gd name="T70" fmla="*/ 14 w 27"/>
                <a:gd name="T71" fmla="*/ 0 h 56"/>
                <a:gd name="T72" fmla="*/ 14 w 27"/>
                <a:gd name="T73" fmla="*/ 0 h 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7"/>
                <a:gd name="T112" fmla="*/ 0 h 56"/>
                <a:gd name="T113" fmla="*/ 27 w 27"/>
                <a:gd name="T114" fmla="*/ 56 h 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7" h="56">
                  <a:moveTo>
                    <a:pt x="14" y="0"/>
                  </a:moveTo>
                  <a:lnTo>
                    <a:pt x="0" y="56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0" y="50"/>
                  </a:lnTo>
                  <a:lnTo>
                    <a:pt x="12" y="50"/>
                  </a:lnTo>
                  <a:lnTo>
                    <a:pt x="14" y="50"/>
                  </a:lnTo>
                  <a:lnTo>
                    <a:pt x="16" y="50"/>
                  </a:lnTo>
                  <a:lnTo>
                    <a:pt x="17" y="52"/>
                  </a:lnTo>
                  <a:lnTo>
                    <a:pt x="19" y="52"/>
                  </a:lnTo>
                  <a:lnTo>
                    <a:pt x="21" y="52"/>
                  </a:lnTo>
                  <a:lnTo>
                    <a:pt x="21" y="54"/>
                  </a:lnTo>
                  <a:lnTo>
                    <a:pt x="23" y="54"/>
                  </a:lnTo>
                  <a:lnTo>
                    <a:pt x="25" y="56"/>
                  </a:lnTo>
                  <a:lnTo>
                    <a:pt x="27" y="56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69" name="Freeform 337">
              <a:extLst>
                <a:ext uri="{FF2B5EF4-FFF2-40B4-BE49-F238E27FC236}">
                  <a16:creationId xmlns:a16="http://schemas.microsoft.com/office/drawing/2014/main" id="{3CF74D2F-9761-B694-4F19-5980CB3CF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5" y="2432"/>
              <a:ext cx="15" cy="23"/>
            </a:xfrm>
            <a:custGeom>
              <a:avLst/>
              <a:gdLst>
                <a:gd name="T0" fmla="*/ 7 w 15"/>
                <a:gd name="T1" fmla="*/ 23 h 23"/>
                <a:gd name="T2" fmla="*/ 0 w 15"/>
                <a:gd name="T3" fmla="*/ 0 h 23"/>
                <a:gd name="T4" fmla="*/ 0 w 15"/>
                <a:gd name="T5" fmla="*/ 0 h 23"/>
                <a:gd name="T6" fmla="*/ 2 w 15"/>
                <a:gd name="T7" fmla="*/ 2 h 23"/>
                <a:gd name="T8" fmla="*/ 2 w 15"/>
                <a:gd name="T9" fmla="*/ 2 h 23"/>
                <a:gd name="T10" fmla="*/ 4 w 15"/>
                <a:gd name="T11" fmla="*/ 2 h 23"/>
                <a:gd name="T12" fmla="*/ 4 w 15"/>
                <a:gd name="T13" fmla="*/ 2 h 23"/>
                <a:gd name="T14" fmla="*/ 6 w 15"/>
                <a:gd name="T15" fmla="*/ 2 h 23"/>
                <a:gd name="T16" fmla="*/ 6 w 15"/>
                <a:gd name="T17" fmla="*/ 4 h 23"/>
                <a:gd name="T18" fmla="*/ 7 w 15"/>
                <a:gd name="T19" fmla="*/ 4 h 23"/>
                <a:gd name="T20" fmla="*/ 7 w 15"/>
                <a:gd name="T21" fmla="*/ 4 h 23"/>
                <a:gd name="T22" fmla="*/ 9 w 15"/>
                <a:gd name="T23" fmla="*/ 4 h 23"/>
                <a:gd name="T24" fmla="*/ 9 w 15"/>
                <a:gd name="T25" fmla="*/ 4 h 23"/>
                <a:gd name="T26" fmla="*/ 11 w 15"/>
                <a:gd name="T27" fmla="*/ 2 h 23"/>
                <a:gd name="T28" fmla="*/ 11 w 15"/>
                <a:gd name="T29" fmla="*/ 2 h 23"/>
                <a:gd name="T30" fmla="*/ 13 w 15"/>
                <a:gd name="T31" fmla="*/ 2 h 23"/>
                <a:gd name="T32" fmla="*/ 13 w 15"/>
                <a:gd name="T33" fmla="*/ 2 h 23"/>
                <a:gd name="T34" fmla="*/ 13 w 15"/>
                <a:gd name="T35" fmla="*/ 2 h 23"/>
                <a:gd name="T36" fmla="*/ 15 w 15"/>
                <a:gd name="T37" fmla="*/ 0 h 23"/>
                <a:gd name="T38" fmla="*/ 7 w 15"/>
                <a:gd name="T39" fmla="*/ 23 h 23"/>
                <a:gd name="T40" fmla="*/ 7 w 15"/>
                <a:gd name="T41" fmla="*/ 23 h 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"/>
                <a:gd name="T64" fmla="*/ 0 h 23"/>
                <a:gd name="T65" fmla="*/ 15 w 15"/>
                <a:gd name="T66" fmla="*/ 23 h 2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" h="23">
                  <a:moveTo>
                    <a:pt x="7" y="23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4"/>
                  </a:lnTo>
                  <a:lnTo>
                    <a:pt x="7" y="4"/>
                  </a:lnTo>
                  <a:lnTo>
                    <a:pt x="9" y="4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0"/>
                  </a:lnTo>
                  <a:lnTo>
                    <a:pt x="7" y="2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70" name="Rectangle 338">
              <a:extLst>
                <a:ext uri="{FF2B5EF4-FFF2-40B4-BE49-F238E27FC236}">
                  <a16:creationId xmlns:a16="http://schemas.microsoft.com/office/drawing/2014/main" id="{A56AD2C5-41AA-4870-3F19-00775D01FC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1" y="2386"/>
              <a:ext cx="3" cy="50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771" name="Freeform 339">
              <a:extLst>
                <a:ext uri="{FF2B5EF4-FFF2-40B4-BE49-F238E27FC236}">
                  <a16:creationId xmlns:a16="http://schemas.microsoft.com/office/drawing/2014/main" id="{8922B049-7220-4684-32A5-53250CEEC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5" y="2366"/>
              <a:ext cx="15" cy="24"/>
            </a:xfrm>
            <a:custGeom>
              <a:avLst/>
              <a:gdLst>
                <a:gd name="T0" fmla="*/ 7 w 15"/>
                <a:gd name="T1" fmla="*/ 0 h 24"/>
                <a:gd name="T2" fmla="*/ 0 w 15"/>
                <a:gd name="T3" fmla="*/ 24 h 24"/>
                <a:gd name="T4" fmla="*/ 0 w 15"/>
                <a:gd name="T5" fmla="*/ 24 h 24"/>
                <a:gd name="T6" fmla="*/ 2 w 15"/>
                <a:gd name="T7" fmla="*/ 22 h 24"/>
                <a:gd name="T8" fmla="*/ 2 w 15"/>
                <a:gd name="T9" fmla="*/ 22 h 24"/>
                <a:gd name="T10" fmla="*/ 4 w 15"/>
                <a:gd name="T11" fmla="*/ 22 h 24"/>
                <a:gd name="T12" fmla="*/ 4 w 15"/>
                <a:gd name="T13" fmla="*/ 22 h 24"/>
                <a:gd name="T14" fmla="*/ 6 w 15"/>
                <a:gd name="T15" fmla="*/ 22 h 24"/>
                <a:gd name="T16" fmla="*/ 6 w 15"/>
                <a:gd name="T17" fmla="*/ 20 h 24"/>
                <a:gd name="T18" fmla="*/ 7 w 15"/>
                <a:gd name="T19" fmla="*/ 20 h 24"/>
                <a:gd name="T20" fmla="*/ 7 w 15"/>
                <a:gd name="T21" fmla="*/ 20 h 24"/>
                <a:gd name="T22" fmla="*/ 9 w 15"/>
                <a:gd name="T23" fmla="*/ 20 h 24"/>
                <a:gd name="T24" fmla="*/ 9 w 15"/>
                <a:gd name="T25" fmla="*/ 20 h 24"/>
                <a:gd name="T26" fmla="*/ 11 w 15"/>
                <a:gd name="T27" fmla="*/ 22 h 24"/>
                <a:gd name="T28" fmla="*/ 11 w 15"/>
                <a:gd name="T29" fmla="*/ 22 h 24"/>
                <a:gd name="T30" fmla="*/ 13 w 15"/>
                <a:gd name="T31" fmla="*/ 22 h 24"/>
                <a:gd name="T32" fmla="*/ 13 w 15"/>
                <a:gd name="T33" fmla="*/ 22 h 24"/>
                <a:gd name="T34" fmla="*/ 13 w 15"/>
                <a:gd name="T35" fmla="*/ 22 h 24"/>
                <a:gd name="T36" fmla="*/ 15 w 15"/>
                <a:gd name="T37" fmla="*/ 24 h 24"/>
                <a:gd name="T38" fmla="*/ 7 w 15"/>
                <a:gd name="T39" fmla="*/ 0 h 24"/>
                <a:gd name="T40" fmla="*/ 7 w 15"/>
                <a:gd name="T41" fmla="*/ 0 h 2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"/>
                <a:gd name="T64" fmla="*/ 0 h 24"/>
                <a:gd name="T65" fmla="*/ 15 w 15"/>
                <a:gd name="T66" fmla="*/ 24 h 2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" h="24">
                  <a:moveTo>
                    <a:pt x="7" y="0"/>
                  </a:moveTo>
                  <a:lnTo>
                    <a:pt x="0" y="24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6" y="22"/>
                  </a:lnTo>
                  <a:lnTo>
                    <a:pt x="6" y="20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15" y="2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72" name="Rectangle 340">
              <a:extLst>
                <a:ext uri="{FF2B5EF4-FFF2-40B4-BE49-F238E27FC236}">
                  <a16:creationId xmlns:a16="http://schemas.microsoft.com/office/drawing/2014/main" id="{A9EE33DF-0841-1455-CD93-2D75BC6060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4" y="1882"/>
              <a:ext cx="5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b="1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773" name="Rectangle 341">
              <a:extLst>
                <a:ext uri="{FF2B5EF4-FFF2-40B4-BE49-F238E27FC236}">
                  <a16:creationId xmlns:a16="http://schemas.microsoft.com/office/drawing/2014/main" id="{BDC422D0-DCF2-6D8F-28F1-D785B6309E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" y="1977"/>
              <a:ext cx="88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900">
                  <a:solidFill>
                    <a:srgbClr val="1F1A17"/>
                  </a:solidFill>
                  <a:latin typeface="Arial" panose="020B0604020202020204" pitchFamily="34" charset="0"/>
                </a:rPr>
                <a:t>Cx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774" name="Rectangle 342">
              <a:extLst>
                <a:ext uri="{FF2B5EF4-FFF2-40B4-BE49-F238E27FC236}">
                  <a16:creationId xmlns:a16="http://schemas.microsoft.com/office/drawing/2014/main" id="{B8AB619F-F656-D5A6-D4CE-9ABB4253E5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347"/>
              <a:ext cx="10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D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775" name="Rectangle 343">
              <a:extLst>
                <a:ext uri="{FF2B5EF4-FFF2-40B4-BE49-F238E27FC236}">
                  <a16:creationId xmlns:a16="http://schemas.microsoft.com/office/drawing/2014/main" id="{780355B7-2383-99B4-6258-D218CACD47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0" y="2222"/>
              <a:ext cx="10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C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776" name="Rectangle 344">
              <a:extLst>
                <a:ext uri="{FF2B5EF4-FFF2-40B4-BE49-F238E27FC236}">
                  <a16:creationId xmlns:a16="http://schemas.microsoft.com/office/drawing/2014/main" id="{72C8D443-0411-8A58-5D43-6A28A4E2F1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8" y="2203"/>
              <a:ext cx="10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C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777" name="Rectangle 345">
              <a:extLst>
                <a:ext uri="{FF2B5EF4-FFF2-40B4-BE49-F238E27FC236}">
                  <a16:creationId xmlns:a16="http://schemas.microsoft.com/office/drawing/2014/main" id="{81A78109-2DA7-901C-7432-768F3CD515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8" y="2478"/>
              <a:ext cx="107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1F1A17"/>
                  </a:solidFill>
                  <a:latin typeface="Arial" panose="020B0604020202020204" pitchFamily="34" charset="0"/>
                </a:rPr>
                <a:t>M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778" name="Rectangle 346">
              <a:extLst>
                <a:ext uri="{FF2B5EF4-FFF2-40B4-BE49-F238E27FC236}">
                  <a16:creationId xmlns:a16="http://schemas.microsoft.com/office/drawing/2014/main" id="{0BF3058A-814A-1E7C-0166-9584653D6A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2" y="2614"/>
              <a:ext cx="17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dA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779" name="Rectangle 347">
              <a:extLst>
                <a:ext uri="{FF2B5EF4-FFF2-40B4-BE49-F238E27FC236}">
                  <a16:creationId xmlns:a16="http://schemas.microsoft.com/office/drawing/2014/main" id="{4D4E527A-5059-3A8C-398B-09B3CD7D39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9" y="2707"/>
              <a:ext cx="36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900">
                  <a:solidFill>
                    <a:srgbClr val="1F1A17"/>
                  </a:solidFill>
                  <a:latin typeface="Arial" panose="020B0604020202020204" pitchFamily="34" charset="0"/>
                </a:rPr>
                <a:t>x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780" name="Rectangle 348">
              <a:extLst>
                <a:ext uri="{FF2B5EF4-FFF2-40B4-BE49-F238E27FC236}">
                  <a16:creationId xmlns:a16="http://schemas.microsoft.com/office/drawing/2014/main" id="{AD7B6F66-E72C-00CC-25B5-26277A5C0C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4" y="2084"/>
              <a:ext cx="9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781" name="Rectangle 349">
              <a:extLst>
                <a:ext uri="{FF2B5EF4-FFF2-40B4-BE49-F238E27FC236}">
                  <a16:creationId xmlns:a16="http://schemas.microsoft.com/office/drawing/2014/main" id="{A5B16604-2124-243D-395B-26D78CCDC8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2" y="2177"/>
              <a:ext cx="36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900">
                  <a:solidFill>
                    <a:srgbClr val="1F1A17"/>
                  </a:solidFill>
                  <a:latin typeface="Arial" panose="020B0604020202020204" pitchFamily="34" charset="0"/>
                </a:rPr>
                <a:t>x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782" name="Rectangle 350">
              <a:extLst>
                <a:ext uri="{FF2B5EF4-FFF2-40B4-BE49-F238E27FC236}">
                  <a16:creationId xmlns:a16="http://schemas.microsoft.com/office/drawing/2014/main" id="{99EDBDC4-3A67-FE52-D161-73BB616DBF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5" y="2163"/>
              <a:ext cx="17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dA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783" name="Rectangle 351">
              <a:extLst>
                <a:ext uri="{FF2B5EF4-FFF2-40B4-BE49-F238E27FC236}">
                  <a16:creationId xmlns:a16="http://schemas.microsoft.com/office/drawing/2014/main" id="{58FF5F44-379C-5C3B-96C4-4D922A32D8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9" y="2255"/>
              <a:ext cx="36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900">
                  <a:solidFill>
                    <a:srgbClr val="1F1A17"/>
                  </a:solidFill>
                  <a:latin typeface="Arial" panose="020B0604020202020204" pitchFamily="34" charset="0"/>
                </a:rPr>
                <a:t>y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784" name="Rectangle 352">
              <a:extLst>
                <a:ext uri="{FF2B5EF4-FFF2-40B4-BE49-F238E27FC236}">
                  <a16:creationId xmlns:a16="http://schemas.microsoft.com/office/drawing/2014/main" id="{600A5997-0226-4766-3CEE-91FEEC3FE9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6" y="1477"/>
              <a:ext cx="17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dA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785" name="Rectangle 353">
              <a:extLst>
                <a:ext uri="{FF2B5EF4-FFF2-40B4-BE49-F238E27FC236}">
                  <a16:creationId xmlns:a16="http://schemas.microsoft.com/office/drawing/2014/main" id="{18464E3F-6CFD-8DEF-80E5-A9D9A31E3F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2" y="1570"/>
              <a:ext cx="36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900">
                  <a:solidFill>
                    <a:srgbClr val="1F1A17"/>
                  </a:solidFill>
                  <a:latin typeface="Arial" panose="020B0604020202020204" pitchFamily="34" charset="0"/>
                </a:rPr>
                <a:t>z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786" name="Rectangle 354">
              <a:extLst>
                <a:ext uri="{FF2B5EF4-FFF2-40B4-BE49-F238E27FC236}">
                  <a16:creationId xmlns:a16="http://schemas.microsoft.com/office/drawing/2014/main" id="{87F9E002-31C1-523C-EBE1-050FD9B587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8" y="2378"/>
              <a:ext cx="17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dA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787" name="Rectangle 355">
              <a:extLst>
                <a:ext uri="{FF2B5EF4-FFF2-40B4-BE49-F238E27FC236}">
                  <a16:creationId xmlns:a16="http://schemas.microsoft.com/office/drawing/2014/main" id="{A567227B-7A6B-F087-5E6D-B533BCF42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0" y="1846"/>
              <a:ext cx="9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788" name="Rectangle 356">
              <a:extLst>
                <a:ext uri="{FF2B5EF4-FFF2-40B4-BE49-F238E27FC236}">
                  <a16:creationId xmlns:a16="http://schemas.microsoft.com/office/drawing/2014/main" id="{E9B98A38-8193-DAF9-D95E-1B2ABE93F6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5" y="1329"/>
              <a:ext cx="11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O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789" name="Rectangle 357">
              <a:extLst>
                <a:ext uri="{FF2B5EF4-FFF2-40B4-BE49-F238E27FC236}">
                  <a16:creationId xmlns:a16="http://schemas.microsoft.com/office/drawing/2014/main" id="{64BE643A-5499-ABBF-9821-8E819A7E2D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0" y="1982"/>
              <a:ext cx="14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O’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790" name="Rectangle 358">
              <a:extLst>
                <a:ext uri="{FF2B5EF4-FFF2-40B4-BE49-F238E27FC236}">
                  <a16:creationId xmlns:a16="http://schemas.microsoft.com/office/drawing/2014/main" id="{63317421-FDFE-97F2-50FE-E28B7B4BF0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9" y="1917"/>
              <a:ext cx="6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b="1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791" name="Rectangle 359">
              <a:extLst>
                <a:ext uri="{FF2B5EF4-FFF2-40B4-BE49-F238E27FC236}">
                  <a16:creationId xmlns:a16="http://schemas.microsoft.com/office/drawing/2014/main" id="{8198D563-5C3A-5010-A707-3AD87CB7EE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22"/>
              <a:ext cx="7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b="1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792" name="Rectangle 360">
              <a:extLst>
                <a:ext uri="{FF2B5EF4-FFF2-40B4-BE49-F238E27FC236}">
                  <a16:creationId xmlns:a16="http://schemas.microsoft.com/office/drawing/2014/main" id="{E9E11F75-7F62-EC12-9460-7C75DA83A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9" y="2454"/>
              <a:ext cx="6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b="1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793" name="Rectangle 361">
              <a:extLst>
                <a:ext uri="{FF2B5EF4-FFF2-40B4-BE49-F238E27FC236}">
                  <a16:creationId xmlns:a16="http://schemas.microsoft.com/office/drawing/2014/main" id="{FD705BB8-3299-9711-CF37-DE15B890E8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3" y="2545"/>
              <a:ext cx="48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900" b="1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C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794" name="Rectangle 362">
              <a:extLst>
                <a:ext uri="{FF2B5EF4-FFF2-40B4-BE49-F238E27FC236}">
                  <a16:creationId xmlns:a16="http://schemas.microsoft.com/office/drawing/2014/main" id="{1586803D-47AF-3E63-62B7-5FF2F49AF3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4" y="2794"/>
              <a:ext cx="5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b="1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795" name="Rectangle 363">
              <a:extLst>
                <a:ext uri="{FF2B5EF4-FFF2-40B4-BE49-F238E27FC236}">
                  <a16:creationId xmlns:a16="http://schemas.microsoft.com/office/drawing/2014/main" id="{6F683F54-FA97-E217-0DB5-9798BC59CF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" y="2314"/>
              <a:ext cx="5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b="1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796" name="Freeform 364">
              <a:extLst>
                <a:ext uri="{FF2B5EF4-FFF2-40B4-BE49-F238E27FC236}">
                  <a16:creationId xmlns:a16="http://schemas.microsoft.com/office/drawing/2014/main" id="{17C6613E-5D27-0093-F28B-7E4A42E38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2" y="2388"/>
              <a:ext cx="21" cy="30"/>
            </a:xfrm>
            <a:custGeom>
              <a:avLst/>
              <a:gdLst>
                <a:gd name="T0" fmla="*/ 16 w 21"/>
                <a:gd name="T1" fmla="*/ 30 h 30"/>
                <a:gd name="T2" fmla="*/ 21 w 21"/>
                <a:gd name="T3" fmla="*/ 26 h 30"/>
                <a:gd name="T4" fmla="*/ 6 w 21"/>
                <a:gd name="T5" fmla="*/ 0 h 30"/>
                <a:gd name="T6" fmla="*/ 0 w 21"/>
                <a:gd name="T7" fmla="*/ 2 h 30"/>
                <a:gd name="T8" fmla="*/ 16 w 21"/>
                <a:gd name="T9" fmla="*/ 30 h 30"/>
                <a:gd name="T10" fmla="*/ 16 w 21"/>
                <a:gd name="T11" fmla="*/ 3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1"/>
                <a:gd name="T19" fmla="*/ 0 h 30"/>
                <a:gd name="T20" fmla="*/ 21 w 21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" h="30">
                  <a:moveTo>
                    <a:pt x="16" y="30"/>
                  </a:moveTo>
                  <a:lnTo>
                    <a:pt x="21" y="26"/>
                  </a:lnTo>
                  <a:lnTo>
                    <a:pt x="6" y="0"/>
                  </a:lnTo>
                  <a:lnTo>
                    <a:pt x="0" y="2"/>
                  </a:lnTo>
                  <a:lnTo>
                    <a:pt x="16" y="3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97" name="Freeform 365">
              <a:extLst>
                <a:ext uri="{FF2B5EF4-FFF2-40B4-BE49-F238E27FC236}">
                  <a16:creationId xmlns:a16="http://schemas.microsoft.com/office/drawing/2014/main" id="{58F95663-F2EC-25A2-EB9A-85CBA11E8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8" y="2414"/>
              <a:ext cx="21" cy="33"/>
            </a:xfrm>
            <a:custGeom>
              <a:avLst/>
              <a:gdLst>
                <a:gd name="T0" fmla="*/ 17 w 21"/>
                <a:gd name="T1" fmla="*/ 33 h 33"/>
                <a:gd name="T2" fmla="*/ 19 w 21"/>
                <a:gd name="T3" fmla="*/ 29 h 33"/>
                <a:gd name="T4" fmla="*/ 5 w 21"/>
                <a:gd name="T5" fmla="*/ 0 h 33"/>
                <a:gd name="T6" fmla="*/ 0 w 21"/>
                <a:gd name="T7" fmla="*/ 4 h 33"/>
                <a:gd name="T8" fmla="*/ 13 w 21"/>
                <a:gd name="T9" fmla="*/ 31 h 33"/>
                <a:gd name="T10" fmla="*/ 17 w 21"/>
                <a:gd name="T11" fmla="*/ 33 h 33"/>
                <a:gd name="T12" fmla="*/ 17 w 21"/>
                <a:gd name="T13" fmla="*/ 33 h 33"/>
                <a:gd name="T14" fmla="*/ 21 w 21"/>
                <a:gd name="T15" fmla="*/ 33 h 33"/>
                <a:gd name="T16" fmla="*/ 19 w 21"/>
                <a:gd name="T17" fmla="*/ 29 h 33"/>
                <a:gd name="T18" fmla="*/ 17 w 21"/>
                <a:gd name="T19" fmla="*/ 33 h 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1"/>
                <a:gd name="T31" fmla="*/ 0 h 33"/>
                <a:gd name="T32" fmla="*/ 21 w 21"/>
                <a:gd name="T33" fmla="*/ 33 h 3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1" h="33">
                  <a:moveTo>
                    <a:pt x="17" y="33"/>
                  </a:moveTo>
                  <a:lnTo>
                    <a:pt x="19" y="29"/>
                  </a:lnTo>
                  <a:lnTo>
                    <a:pt x="5" y="0"/>
                  </a:lnTo>
                  <a:lnTo>
                    <a:pt x="0" y="4"/>
                  </a:lnTo>
                  <a:lnTo>
                    <a:pt x="13" y="31"/>
                  </a:lnTo>
                  <a:lnTo>
                    <a:pt x="17" y="33"/>
                  </a:lnTo>
                  <a:lnTo>
                    <a:pt x="21" y="33"/>
                  </a:lnTo>
                  <a:lnTo>
                    <a:pt x="19" y="29"/>
                  </a:lnTo>
                  <a:lnTo>
                    <a:pt x="17" y="3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98" name="Freeform 366">
              <a:extLst>
                <a:ext uri="{FF2B5EF4-FFF2-40B4-BE49-F238E27FC236}">
                  <a16:creationId xmlns:a16="http://schemas.microsoft.com/office/drawing/2014/main" id="{7B21CF8C-DC6F-0C14-5679-EE20B9C69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4" y="2441"/>
              <a:ext cx="31" cy="6"/>
            </a:xfrm>
            <a:custGeom>
              <a:avLst/>
              <a:gdLst>
                <a:gd name="T0" fmla="*/ 0 w 31"/>
                <a:gd name="T1" fmla="*/ 0 h 6"/>
                <a:gd name="T2" fmla="*/ 0 w 31"/>
                <a:gd name="T3" fmla="*/ 6 h 6"/>
                <a:gd name="T4" fmla="*/ 31 w 31"/>
                <a:gd name="T5" fmla="*/ 6 h 6"/>
                <a:gd name="T6" fmla="*/ 31 w 31"/>
                <a:gd name="T7" fmla="*/ 0 h 6"/>
                <a:gd name="T8" fmla="*/ 0 w 31"/>
                <a:gd name="T9" fmla="*/ 0 h 6"/>
                <a:gd name="T10" fmla="*/ 0 w 3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"/>
                <a:gd name="T19" fmla="*/ 0 h 6"/>
                <a:gd name="T20" fmla="*/ 31 w 3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" h="6">
                  <a:moveTo>
                    <a:pt x="0" y="0"/>
                  </a:moveTo>
                  <a:lnTo>
                    <a:pt x="0" y="6"/>
                  </a:lnTo>
                  <a:lnTo>
                    <a:pt x="31" y="6"/>
                  </a:lnTo>
                  <a:lnTo>
                    <a:pt x="3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99" name="Freeform 367">
              <a:extLst>
                <a:ext uri="{FF2B5EF4-FFF2-40B4-BE49-F238E27FC236}">
                  <a16:creationId xmlns:a16="http://schemas.microsoft.com/office/drawing/2014/main" id="{C16690BC-EA3D-F959-E74F-A4156D3A6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2441"/>
              <a:ext cx="34" cy="6"/>
            </a:xfrm>
            <a:custGeom>
              <a:avLst/>
              <a:gdLst>
                <a:gd name="T0" fmla="*/ 4 w 34"/>
                <a:gd name="T1" fmla="*/ 2 h 6"/>
                <a:gd name="T2" fmla="*/ 5 w 34"/>
                <a:gd name="T3" fmla="*/ 6 h 6"/>
                <a:gd name="T4" fmla="*/ 34 w 34"/>
                <a:gd name="T5" fmla="*/ 6 h 6"/>
                <a:gd name="T6" fmla="*/ 34 w 34"/>
                <a:gd name="T7" fmla="*/ 0 h 6"/>
                <a:gd name="T8" fmla="*/ 5 w 34"/>
                <a:gd name="T9" fmla="*/ 0 h 6"/>
                <a:gd name="T10" fmla="*/ 4 w 34"/>
                <a:gd name="T11" fmla="*/ 2 h 6"/>
                <a:gd name="T12" fmla="*/ 4 w 34"/>
                <a:gd name="T13" fmla="*/ 2 h 6"/>
                <a:gd name="T14" fmla="*/ 0 w 34"/>
                <a:gd name="T15" fmla="*/ 6 h 6"/>
                <a:gd name="T16" fmla="*/ 5 w 34"/>
                <a:gd name="T17" fmla="*/ 6 h 6"/>
                <a:gd name="T18" fmla="*/ 4 w 34"/>
                <a:gd name="T19" fmla="*/ 2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4"/>
                <a:gd name="T31" fmla="*/ 0 h 6"/>
                <a:gd name="T32" fmla="*/ 34 w 34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4" h="6">
                  <a:moveTo>
                    <a:pt x="4" y="2"/>
                  </a:moveTo>
                  <a:lnTo>
                    <a:pt x="5" y="6"/>
                  </a:lnTo>
                  <a:lnTo>
                    <a:pt x="34" y="6"/>
                  </a:lnTo>
                  <a:lnTo>
                    <a:pt x="34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5" y="6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800" name="Freeform 368">
              <a:extLst>
                <a:ext uri="{FF2B5EF4-FFF2-40B4-BE49-F238E27FC236}">
                  <a16:creationId xmlns:a16="http://schemas.microsoft.com/office/drawing/2014/main" id="{C85AB975-655D-ED2F-715B-CD40ACFDE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4" y="2414"/>
              <a:ext cx="19" cy="31"/>
            </a:xfrm>
            <a:custGeom>
              <a:avLst/>
              <a:gdLst>
                <a:gd name="T0" fmla="*/ 19 w 19"/>
                <a:gd name="T1" fmla="*/ 4 h 31"/>
                <a:gd name="T2" fmla="*/ 13 w 19"/>
                <a:gd name="T3" fmla="*/ 0 h 31"/>
                <a:gd name="T4" fmla="*/ 0 w 19"/>
                <a:gd name="T5" fmla="*/ 29 h 31"/>
                <a:gd name="T6" fmla="*/ 5 w 19"/>
                <a:gd name="T7" fmla="*/ 31 h 31"/>
                <a:gd name="T8" fmla="*/ 19 w 19"/>
                <a:gd name="T9" fmla="*/ 4 h 31"/>
                <a:gd name="T10" fmla="*/ 19 w 19"/>
                <a:gd name="T11" fmla="*/ 4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31"/>
                <a:gd name="T20" fmla="*/ 19 w 19"/>
                <a:gd name="T21" fmla="*/ 31 h 3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31">
                  <a:moveTo>
                    <a:pt x="19" y="4"/>
                  </a:moveTo>
                  <a:lnTo>
                    <a:pt x="13" y="0"/>
                  </a:lnTo>
                  <a:lnTo>
                    <a:pt x="0" y="29"/>
                  </a:lnTo>
                  <a:lnTo>
                    <a:pt x="5" y="31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801" name="Freeform 369">
              <a:extLst>
                <a:ext uri="{FF2B5EF4-FFF2-40B4-BE49-F238E27FC236}">
                  <a16:creationId xmlns:a16="http://schemas.microsoft.com/office/drawing/2014/main" id="{1C0F3EEC-E40B-276C-B6EA-814824F67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2382"/>
              <a:ext cx="21" cy="36"/>
            </a:xfrm>
            <a:custGeom>
              <a:avLst/>
              <a:gdLst>
                <a:gd name="T0" fmla="*/ 21 w 21"/>
                <a:gd name="T1" fmla="*/ 6 h 36"/>
                <a:gd name="T2" fmla="*/ 15 w 21"/>
                <a:gd name="T3" fmla="*/ 6 h 36"/>
                <a:gd name="T4" fmla="*/ 0 w 21"/>
                <a:gd name="T5" fmla="*/ 32 h 36"/>
                <a:gd name="T6" fmla="*/ 6 w 21"/>
                <a:gd name="T7" fmla="*/ 36 h 36"/>
                <a:gd name="T8" fmla="*/ 21 w 21"/>
                <a:gd name="T9" fmla="*/ 8 h 36"/>
                <a:gd name="T10" fmla="*/ 21 w 21"/>
                <a:gd name="T11" fmla="*/ 6 h 36"/>
                <a:gd name="T12" fmla="*/ 21 w 21"/>
                <a:gd name="T13" fmla="*/ 6 h 36"/>
                <a:gd name="T14" fmla="*/ 17 w 21"/>
                <a:gd name="T15" fmla="*/ 0 h 36"/>
                <a:gd name="T16" fmla="*/ 15 w 21"/>
                <a:gd name="T17" fmla="*/ 6 h 36"/>
                <a:gd name="T18" fmla="*/ 21 w 21"/>
                <a:gd name="T19" fmla="*/ 6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1"/>
                <a:gd name="T31" fmla="*/ 0 h 36"/>
                <a:gd name="T32" fmla="*/ 21 w 21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1" h="36">
                  <a:moveTo>
                    <a:pt x="21" y="6"/>
                  </a:moveTo>
                  <a:lnTo>
                    <a:pt x="15" y="6"/>
                  </a:lnTo>
                  <a:lnTo>
                    <a:pt x="0" y="32"/>
                  </a:lnTo>
                  <a:lnTo>
                    <a:pt x="6" y="36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7" y="0"/>
                  </a:lnTo>
                  <a:lnTo>
                    <a:pt x="15" y="6"/>
                  </a:lnTo>
                  <a:lnTo>
                    <a:pt x="21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802" name="Freeform 370">
              <a:extLst>
                <a:ext uri="{FF2B5EF4-FFF2-40B4-BE49-F238E27FC236}">
                  <a16:creationId xmlns:a16="http://schemas.microsoft.com/office/drawing/2014/main" id="{7636839C-CDDC-7902-F450-3D14ADAED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" y="2599"/>
              <a:ext cx="3" cy="4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0 h 4"/>
                <a:gd name="T4" fmla="*/ 0 w 3"/>
                <a:gd name="T5" fmla="*/ 2 h 4"/>
                <a:gd name="T6" fmla="*/ 0 w 3"/>
                <a:gd name="T7" fmla="*/ 4 h 4"/>
                <a:gd name="T8" fmla="*/ 1 w 3"/>
                <a:gd name="T9" fmla="*/ 4 h 4"/>
                <a:gd name="T10" fmla="*/ 3 w 3"/>
                <a:gd name="T11" fmla="*/ 4 h 4"/>
                <a:gd name="T12" fmla="*/ 3 w 3"/>
                <a:gd name="T13" fmla="*/ 2 h 4"/>
                <a:gd name="T14" fmla="*/ 3 w 3"/>
                <a:gd name="T15" fmla="*/ 0 h 4"/>
                <a:gd name="T16" fmla="*/ 1 w 3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4"/>
                <a:gd name="T29" fmla="*/ 3 w 3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4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1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803" name="Freeform 371">
              <a:extLst>
                <a:ext uri="{FF2B5EF4-FFF2-40B4-BE49-F238E27FC236}">
                  <a16:creationId xmlns:a16="http://schemas.microsoft.com/office/drawing/2014/main" id="{F8913137-E32C-723B-33FD-27A2380DF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" y="2595"/>
              <a:ext cx="9" cy="10"/>
            </a:xfrm>
            <a:custGeom>
              <a:avLst/>
              <a:gdLst>
                <a:gd name="T0" fmla="*/ 9 w 9"/>
                <a:gd name="T1" fmla="*/ 6 h 10"/>
                <a:gd name="T2" fmla="*/ 9 w 9"/>
                <a:gd name="T3" fmla="*/ 6 h 10"/>
                <a:gd name="T4" fmla="*/ 7 w 9"/>
                <a:gd name="T5" fmla="*/ 8 h 10"/>
                <a:gd name="T6" fmla="*/ 5 w 9"/>
                <a:gd name="T7" fmla="*/ 10 h 10"/>
                <a:gd name="T8" fmla="*/ 5 w 9"/>
                <a:gd name="T9" fmla="*/ 0 h 10"/>
                <a:gd name="T10" fmla="*/ 2 w 9"/>
                <a:gd name="T11" fmla="*/ 2 h 10"/>
                <a:gd name="T12" fmla="*/ 0 w 9"/>
                <a:gd name="T13" fmla="*/ 6 h 10"/>
                <a:gd name="T14" fmla="*/ 0 w 9"/>
                <a:gd name="T15" fmla="*/ 6 h 10"/>
                <a:gd name="T16" fmla="*/ 9 w 9"/>
                <a:gd name="T17" fmla="*/ 6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10"/>
                <a:gd name="T29" fmla="*/ 9 w 9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10">
                  <a:moveTo>
                    <a:pt x="9" y="6"/>
                  </a:moveTo>
                  <a:lnTo>
                    <a:pt x="9" y="6"/>
                  </a:lnTo>
                  <a:lnTo>
                    <a:pt x="7" y="8"/>
                  </a:lnTo>
                  <a:lnTo>
                    <a:pt x="5" y="10"/>
                  </a:lnTo>
                  <a:lnTo>
                    <a:pt x="5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9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804" name="Freeform 372">
              <a:extLst>
                <a:ext uri="{FF2B5EF4-FFF2-40B4-BE49-F238E27FC236}">
                  <a16:creationId xmlns:a16="http://schemas.microsoft.com/office/drawing/2014/main" id="{38BA53FA-BDAD-6E0E-F5C4-BD729944B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" y="2599"/>
              <a:ext cx="9" cy="9"/>
            </a:xfrm>
            <a:custGeom>
              <a:avLst/>
              <a:gdLst>
                <a:gd name="T0" fmla="*/ 5 w 9"/>
                <a:gd name="T1" fmla="*/ 0 h 9"/>
                <a:gd name="T2" fmla="*/ 5 w 9"/>
                <a:gd name="T3" fmla="*/ 0 h 9"/>
                <a:gd name="T4" fmla="*/ 7 w 9"/>
                <a:gd name="T5" fmla="*/ 2 h 9"/>
                <a:gd name="T6" fmla="*/ 9 w 9"/>
                <a:gd name="T7" fmla="*/ 2 h 9"/>
                <a:gd name="T8" fmla="*/ 0 w 9"/>
                <a:gd name="T9" fmla="*/ 2 h 9"/>
                <a:gd name="T10" fmla="*/ 2 w 9"/>
                <a:gd name="T11" fmla="*/ 8 h 9"/>
                <a:gd name="T12" fmla="*/ 5 w 9"/>
                <a:gd name="T13" fmla="*/ 9 h 9"/>
                <a:gd name="T14" fmla="*/ 5 w 9"/>
                <a:gd name="T15" fmla="*/ 9 h 9"/>
                <a:gd name="T16" fmla="*/ 5 w 9"/>
                <a:gd name="T17" fmla="*/ 0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9"/>
                <a:gd name="T29" fmla="*/ 9 w 9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9">
                  <a:moveTo>
                    <a:pt x="5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2"/>
                  </a:lnTo>
                  <a:lnTo>
                    <a:pt x="0" y="2"/>
                  </a:lnTo>
                  <a:lnTo>
                    <a:pt x="2" y="8"/>
                  </a:lnTo>
                  <a:lnTo>
                    <a:pt x="5" y="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805" name="Freeform 373">
              <a:extLst>
                <a:ext uri="{FF2B5EF4-FFF2-40B4-BE49-F238E27FC236}">
                  <a16:creationId xmlns:a16="http://schemas.microsoft.com/office/drawing/2014/main" id="{B9E83ED0-A526-6251-8776-7B16FC0DA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" y="2599"/>
              <a:ext cx="7" cy="9"/>
            </a:xfrm>
            <a:custGeom>
              <a:avLst/>
              <a:gdLst>
                <a:gd name="T0" fmla="*/ 0 w 7"/>
                <a:gd name="T1" fmla="*/ 2 h 9"/>
                <a:gd name="T2" fmla="*/ 0 w 7"/>
                <a:gd name="T3" fmla="*/ 2 h 9"/>
                <a:gd name="T4" fmla="*/ 0 w 7"/>
                <a:gd name="T5" fmla="*/ 2 h 9"/>
                <a:gd name="T6" fmla="*/ 1 w 7"/>
                <a:gd name="T7" fmla="*/ 0 h 9"/>
                <a:gd name="T8" fmla="*/ 1 w 7"/>
                <a:gd name="T9" fmla="*/ 9 h 9"/>
                <a:gd name="T10" fmla="*/ 7 w 7"/>
                <a:gd name="T11" fmla="*/ 8 h 9"/>
                <a:gd name="T12" fmla="*/ 7 w 7"/>
                <a:gd name="T13" fmla="*/ 2 h 9"/>
                <a:gd name="T14" fmla="*/ 7 w 7"/>
                <a:gd name="T15" fmla="*/ 2 h 9"/>
                <a:gd name="T16" fmla="*/ 0 w 7"/>
                <a:gd name="T17" fmla="*/ 2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9"/>
                <a:gd name="T29" fmla="*/ 7 w 7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9">
                  <a:moveTo>
                    <a:pt x="0" y="2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1" y="9"/>
                  </a:lnTo>
                  <a:lnTo>
                    <a:pt x="7" y="8"/>
                  </a:lnTo>
                  <a:lnTo>
                    <a:pt x="7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806" name="Freeform 374">
              <a:extLst>
                <a:ext uri="{FF2B5EF4-FFF2-40B4-BE49-F238E27FC236}">
                  <a16:creationId xmlns:a16="http://schemas.microsoft.com/office/drawing/2014/main" id="{E2734F55-E877-A098-7766-3CBB1E77B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" y="2595"/>
              <a:ext cx="7" cy="10"/>
            </a:xfrm>
            <a:custGeom>
              <a:avLst/>
              <a:gdLst>
                <a:gd name="T0" fmla="*/ 1 w 7"/>
                <a:gd name="T1" fmla="*/ 10 h 10"/>
                <a:gd name="T2" fmla="*/ 1 w 7"/>
                <a:gd name="T3" fmla="*/ 10 h 10"/>
                <a:gd name="T4" fmla="*/ 0 w 7"/>
                <a:gd name="T5" fmla="*/ 8 h 10"/>
                <a:gd name="T6" fmla="*/ 0 w 7"/>
                <a:gd name="T7" fmla="*/ 6 h 10"/>
                <a:gd name="T8" fmla="*/ 7 w 7"/>
                <a:gd name="T9" fmla="*/ 6 h 10"/>
                <a:gd name="T10" fmla="*/ 7 w 7"/>
                <a:gd name="T11" fmla="*/ 2 h 10"/>
                <a:gd name="T12" fmla="*/ 1 w 7"/>
                <a:gd name="T13" fmla="*/ 0 h 10"/>
                <a:gd name="T14" fmla="*/ 1 w 7"/>
                <a:gd name="T15" fmla="*/ 0 h 10"/>
                <a:gd name="T16" fmla="*/ 1 w 7"/>
                <a:gd name="T17" fmla="*/ 10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10"/>
                <a:gd name="T29" fmla="*/ 7 w 7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10">
                  <a:moveTo>
                    <a:pt x="1" y="10"/>
                  </a:moveTo>
                  <a:lnTo>
                    <a:pt x="1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7" y="6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807" name="Rectangle 375">
              <a:extLst>
                <a:ext uri="{FF2B5EF4-FFF2-40B4-BE49-F238E27FC236}">
                  <a16:creationId xmlns:a16="http://schemas.microsoft.com/office/drawing/2014/main" id="{0E3CD3BA-84C4-B419-04B1-D1F13D01F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" y="2639"/>
              <a:ext cx="10" cy="27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808" name="Freeform 376">
              <a:extLst>
                <a:ext uri="{FF2B5EF4-FFF2-40B4-BE49-F238E27FC236}">
                  <a16:creationId xmlns:a16="http://schemas.microsoft.com/office/drawing/2014/main" id="{EC9AE48B-4C23-5613-0865-94186BCCA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" y="2608"/>
              <a:ext cx="33" cy="64"/>
            </a:xfrm>
            <a:custGeom>
              <a:avLst/>
              <a:gdLst>
                <a:gd name="T0" fmla="*/ 15 w 33"/>
                <a:gd name="T1" fmla="*/ 0 h 64"/>
                <a:gd name="T2" fmla="*/ 0 w 33"/>
                <a:gd name="T3" fmla="*/ 64 h 64"/>
                <a:gd name="T4" fmla="*/ 0 w 33"/>
                <a:gd name="T5" fmla="*/ 64 h 64"/>
                <a:gd name="T6" fmla="*/ 0 w 33"/>
                <a:gd name="T7" fmla="*/ 64 h 64"/>
                <a:gd name="T8" fmla="*/ 2 w 33"/>
                <a:gd name="T9" fmla="*/ 62 h 64"/>
                <a:gd name="T10" fmla="*/ 2 w 33"/>
                <a:gd name="T11" fmla="*/ 62 h 64"/>
                <a:gd name="T12" fmla="*/ 4 w 33"/>
                <a:gd name="T13" fmla="*/ 62 h 64"/>
                <a:gd name="T14" fmla="*/ 4 w 33"/>
                <a:gd name="T15" fmla="*/ 60 h 64"/>
                <a:gd name="T16" fmla="*/ 6 w 33"/>
                <a:gd name="T17" fmla="*/ 60 h 64"/>
                <a:gd name="T18" fmla="*/ 6 w 33"/>
                <a:gd name="T19" fmla="*/ 60 h 64"/>
                <a:gd name="T20" fmla="*/ 8 w 33"/>
                <a:gd name="T21" fmla="*/ 60 h 64"/>
                <a:gd name="T22" fmla="*/ 8 w 33"/>
                <a:gd name="T23" fmla="*/ 58 h 64"/>
                <a:gd name="T24" fmla="*/ 10 w 33"/>
                <a:gd name="T25" fmla="*/ 58 h 64"/>
                <a:gd name="T26" fmla="*/ 11 w 33"/>
                <a:gd name="T27" fmla="*/ 58 h 64"/>
                <a:gd name="T28" fmla="*/ 11 w 33"/>
                <a:gd name="T29" fmla="*/ 58 h 64"/>
                <a:gd name="T30" fmla="*/ 13 w 33"/>
                <a:gd name="T31" fmla="*/ 58 h 64"/>
                <a:gd name="T32" fmla="*/ 13 w 33"/>
                <a:gd name="T33" fmla="*/ 58 h 64"/>
                <a:gd name="T34" fmla="*/ 15 w 33"/>
                <a:gd name="T35" fmla="*/ 58 h 64"/>
                <a:gd name="T36" fmla="*/ 15 w 33"/>
                <a:gd name="T37" fmla="*/ 58 h 64"/>
                <a:gd name="T38" fmla="*/ 17 w 33"/>
                <a:gd name="T39" fmla="*/ 58 h 64"/>
                <a:gd name="T40" fmla="*/ 17 w 33"/>
                <a:gd name="T41" fmla="*/ 58 h 64"/>
                <a:gd name="T42" fmla="*/ 19 w 33"/>
                <a:gd name="T43" fmla="*/ 58 h 64"/>
                <a:gd name="T44" fmla="*/ 19 w 33"/>
                <a:gd name="T45" fmla="*/ 58 h 64"/>
                <a:gd name="T46" fmla="*/ 21 w 33"/>
                <a:gd name="T47" fmla="*/ 58 h 64"/>
                <a:gd name="T48" fmla="*/ 21 w 33"/>
                <a:gd name="T49" fmla="*/ 58 h 64"/>
                <a:gd name="T50" fmla="*/ 23 w 33"/>
                <a:gd name="T51" fmla="*/ 58 h 64"/>
                <a:gd name="T52" fmla="*/ 25 w 33"/>
                <a:gd name="T53" fmla="*/ 60 h 64"/>
                <a:gd name="T54" fmla="*/ 25 w 33"/>
                <a:gd name="T55" fmla="*/ 60 h 64"/>
                <a:gd name="T56" fmla="*/ 27 w 33"/>
                <a:gd name="T57" fmla="*/ 60 h 64"/>
                <a:gd name="T58" fmla="*/ 27 w 33"/>
                <a:gd name="T59" fmla="*/ 60 h 64"/>
                <a:gd name="T60" fmla="*/ 29 w 33"/>
                <a:gd name="T61" fmla="*/ 62 h 64"/>
                <a:gd name="T62" fmla="*/ 29 w 33"/>
                <a:gd name="T63" fmla="*/ 62 h 64"/>
                <a:gd name="T64" fmla="*/ 31 w 33"/>
                <a:gd name="T65" fmla="*/ 62 h 64"/>
                <a:gd name="T66" fmla="*/ 31 w 33"/>
                <a:gd name="T67" fmla="*/ 64 h 64"/>
                <a:gd name="T68" fmla="*/ 33 w 33"/>
                <a:gd name="T69" fmla="*/ 64 h 64"/>
                <a:gd name="T70" fmla="*/ 15 w 33"/>
                <a:gd name="T71" fmla="*/ 0 h 64"/>
                <a:gd name="T72" fmla="*/ 15 w 33"/>
                <a:gd name="T73" fmla="*/ 0 h 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3"/>
                <a:gd name="T112" fmla="*/ 0 h 64"/>
                <a:gd name="T113" fmla="*/ 33 w 33"/>
                <a:gd name="T114" fmla="*/ 64 h 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3" h="64">
                  <a:moveTo>
                    <a:pt x="15" y="0"/>
                  </a:moveTo>
                  <a:lnTo>
                    <a:pt x="0" y="64"/>
                  </a:lnTo>
                  <a:lnTo>
                    <a:pt x="2" y="62"/>
                  </a:lnTo>
                  <a:lnTo>
                    <a:pt x="4" y="62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8" y="58"/>
                  </a:lnTo>
                  <a:lnTo>
                    <a:pt x="10" y="58"/>
                  </a:lnTo>
                  <a:lnTo>
                    <a:pt x="11" y="58"/>
                  </a:lnTo>
                  <a:lnTo>
                    <a:pt x="13" y="58"/>
                  </a:lnTo>
                  <a:lnTo>
                    <a:pt x="15" y="58"/>
                  </a:lnTo>
                  <a:lnTo>
                    <a:pt x="17" y="58"/>
                  </a:lnTo>
                  <a:lnTo>
                    <a:pt x="19" y="58"/>
                  </a:lnTo>
                  <a:lnTo>
                    <a:pt x="21" y="58"/>
                  </a:lnTo>
                  <a:lnTo>
                    <a:pt x="23" y="58"/>
                  </a:lnTo>
                  <a:lnTo>
                    <a:pt x="25" y="60"/>
                  </a:lnTo>
                  <a:lnTo>
                    <a:pt x="27" y="60"/>
                  </a:lnTo>
                  <a:lnTo>
                    <a:pt x="29" y="62"/>
                  </a:lnTo>
                  <a:lnTo>
                    <a:pt x="31" y="62"/>
                  </a:lnTo>
                  <a:lnTo>
                    <a:pt x="31" y="64"/>
                  </a:lnTo>
                  <a:lnTo>
                    <a:pt x="33" y="64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809" name="Rectangle 377">
              <a:extLst>
                <a:ext uri="{FF2B5EF4-FFF2-40B4-BE49-F238E27FC236}">
                  <a16:creationId xmlns:a16="http://schemas.microsoft.com/office/drawing/2014/main" id="{D633A26D-A364-85B1-D194-44E40C1DE3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6" y="2597"/>
              <a:ext cx="407" cy="10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810" name="Freeform 378">
              <a:extLst>
                <a:ext uri="{FF2B5EF4-FFF2-40B4-BE49-F238E27FC236}">
                  <a16:creationId xmlns:a16="http://schemas.microsoft.com/office/drawing/2014/main" id="{C4544402-0F40-F8D9-4B5A-DE00872BA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3" y="2585"/>
              <a:ext cx="66" cy="33"/>
            </a:xfrm>
            <a:custGeom>
              <a:avLst/>
              <a:gdLst>
                <a:gd name="T0" fmla="*/ 0 w 66"/>
                <a:gd name="T1" fmla="*/ 16 h 33"/>
                <a:gd name="T2" fmla="*/ 66 w 66"/>
                <a:gd name="T3" fmla="*/ 33 h 33"/>
                <a:gd name="T4" fmla="*/ 66 w 66"/>
                <a:gd name="T5" fmla="*/ 33 h 33"/>
                <a:gd name="T6" fmla="*/ 64 w 66"/>
                <a:gd name="T7" fmla="*/ 31 h 33"/>
                <a:gd name="T8" fmla="*/ 64 w 66"/>
                <a:gd name="T9" fmla="*/ 31 h 33"/>
                <a:gd name="T10" fmla="*/ 64 w 66"/>
                <a:gd name="T11" fmla="*/ 29 h 33"/>
                <a:gd name="T12" fmla="*/ 62 w 66"/>
                <a:gd name="T13" fmla="*/ 29 h 33"/>
                <a:gd name="T14" fmla="*/ 62 w 66"/>
                <a:gd name="T15" fmla="*/ 27 h 33"/>
                <a:gd name="T16" fmla="*/ 62 w 66"/>
                <a:gd name="T17" fmla="*/ 27 h 33"/>
                <a:gd name="T18" fmla="*/ 60 w 66"/>
                <a:gd name="T19" fmla="*/ 25 h 33"/>
                <a:gd name="T20" fmla="*/ 60 w 66"/>
                <a:gd name="T21" fmla="*/ 25 h 33"/>
                <a:gd name="T22" fmla="*/ 60 w 66"/>
                <a:gd name="T23" fmla="*/ 23 h 33"/>
                <a:gd name="T24" fmla="*/ 60 w 66"/>
                <a:gd name="T25" fmla="*/ 23 h 33"/>
                <a:gd name="T26" fmla="*/ 60 w 66"/>
                <a:gd name="T27" fmla="*/ 22 h 33"/>
                <a:gd name="T28" fmla="*/ 60 w 66"/>
                <a:gd name="T29" fmla="*/ 20 h 33"/>
                <a:gd name="T30" fmla="*/ 58 w 66"/>
                <a:gd name="T31" fmla="*/ 20 h 33"/>
                <a:gd name="T32" fmla="*/ 58 w 66"/>
                <a:gd name="T33" fmla="*/ 18 h 33"/>
                <a:gd name="T34" fmla="*/ 58 w 66"/>
                <a:gd name="T35" fmla="*/ 18 h 33"/>
                <a:gd name="T36" fmla="*/ 58 w 66"/>
                <a:gd name="T37" fmla="*/ 16 h 33"/>
                <a:gd name="T38" fmla="*/ 58 w 66"/>
                <a:gd name="T39" fmla="*/ 16 h 33"/>
                <a:gd name="T40" fmla="*/ 58 w 66"/>
                <a:gd name="T41" fmla="*/ 14 h 33"/>
                <a:gd name="T42" fmla="*/ 58 w 66"/>
                <a:gd name="T43" fmla="*/ 14 h 33"/>
                <a:gd name="T44" fmla="*/ 60 w 66"/>
                <a:gd name="T45" fmla="*/ 12 h 33"/>
                <a:gd name="T46" fmla="*/ 60 w 66"/>
                <a:gd name="T47" fmla="*/ 12 h 33"/>
                <a:gd name="T48" fmla="*/ 60 w 66"/>
                <a:gd name="T49" fmla="*/ 10 h 33"/>
                <a:gd name="T50" fmla="*/ 60 w 66"/>
                <a:gd name="T51" fmla="*/ 8 h 33"/>
                <a:gd name="T52" fmla="*/ 60 w 66"/>
                <a:gd name="T53" fmla="*/ 8 h 33"/>
                <a:gd name="T54" fmla="*/ 60 w 66"/>
                <a:gd name="T55" fmla="*/ 6 h 33"/>
                <a:gd name="T56" fmla="*/ 62 w 66"/>
                <a:gd name="T57" fmla="*/ 6 h 33"/>
                <a:gd name="T58" fmla="*/ 62 w 66"/>
                <a:gd name="T59" fmla="*/ 4 h 33"/>
                <a:gd name="T60" fmla="*/ 62 w 66"/>
                <a:gd name="T61" fmla="*/ 4 h 33"/>
                <a:gd name="T62" fmla="*/ 64 w 66"/>
                <a:gd name="T63" fmla="*/ 2 h 33"/>
                <a:gd name="T64" fmla="*/ 64 w 66"/>
                <a:gd name="T65" fmla="*/ 2 h 33"/>
                <a:gd name="T66" fmla="*/ 64 w 66"/>
                <a:gd name="T67" fmla="*/ 0 h 33"/>
                <a:gd name="T68" fmla="*/ 66 w 66"/>
                <a:gd name="T69" fmla="*/ 0 h 33"/>
                <a:gd name="T70" fmla="*/ 0 w 66"/>
                <a:gd name="T71" fmla="*/ 16 h 33"/>
                <a:gd name="T72" fmla="*/ 0 w 66"/>
                <a:gd name="T73" fmla="*/ 16 h 3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6"/>
                <a:gd name="T112" fmla="*/ 0 h 33"/>
                <a:gd name="T113" fmla="*/ 66 w 66"/>
                <a:gd name="T114" fmla="*/ 33 h 3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6" h="33">
                  <a:moveTo>
                    <a:pt x="0" y="16"/>
                  </a:moveTo>
                  <a:lnTo>
                    <a:pt x="66" y="33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2" y="29"/>
                  </a:lnTo>
                  <a:lnTo>
                    <a:pt x="62" y="27"/>
                  </a:lnTo>
                  <a:lnTo>
                    <a:pt x="60" y="25"/>
                  </a:lnTo>
                  <a:lnTo>
                    <a:pt x="60" y="23"/>
                  </a:lnTo>
                  <a:lnTo>
                    <a:pt x="60" y="22"/>
                  </a:lnTo>
                  <a:lnTo>
                    <a:pt x="60" y="20"/>
                  </a:lnTo>
                  <a:lnTo>
                    <a:pt x="58" y="20"/>
                  </a:lnTo>
                  <a:lnTo>
                    <a:pt x="58" y="18"/>
                  </a:lnTo>
                  <a:lnTo>
                    <a:pt x="58" y="16"/>
                  </a:lnTo>
                  <a:lnTo>
                    <a:pt x="58" y="14"/>
                  </a:lnTo>
                  <a:lnTo>
                    <a:pt x="60" y="12"/>
                  </a:lnTo>
                  <a:lnTo>
                    <a:pt x="60" y="10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4" y="2"/>
                  </a:lnTo>
                  <a:lnTo>
                    <a:pt x="64" y="0"/>
                  </a:lnTo>
                  <a:lnTo>
                    <a:pt x="66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811" name="Freeform 379">
              <a:extLst>
                <a:ext uri="{FF2B5EF4-FFF2-40B4-BE49-F238E27FC236}">
                  <a16:creationId xmlns:a16="http://schemas.microsoft.com/office/drawing/2014/main" id="{772CCE31-75DF-2FCF-A461-FC223A243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2616"/>
              <a:ext cx="307" cy="242"/>
            </a:xfrm>
            <a:custGeom>
              <a:avLst/>
              <a:gdLst>
                <a:gd name="T0" fmla="*/ 0 w 307"/>
                <a:gd name="T1" fmla="*/ 8 h 242"/>
                <a:gd name="T2" fmla="*/ 301 w 307"/>
                <a:gd name="T3" fmla="*/ 242 h 242"/>
                <a:gd name="T4" fmla="*/ 307 w 307"/>
                <a:gd name="T5" fmla="*/ 236 h 242"/>
                <a:gd name="T6" fmla="*/ 5 w 307"/>
                <a:gd name="T7" fmla="*/ 0 h 242"/>
                <a:gd name="T8" fmla="*/ 0 w 307"/>
                <a:gd name="T9" fmla="*/ 8 h 2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7"/>
                <a:gd name="T16" fmla="*/ 0 h 242"/>
                <a:gd name="T17" fmla="*/ 307 w 307"/>
                <a:gd name="T18" fmla="*/ 242 h 2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7" h="242">
                  <a:moveTo>
                    <a:pt x="0" y="8"/>
                  </a:moveTo>
                  <a:lnTo>
                    <a:pt x="301" y="242"/>
                  </a:lnTo>
                  <a:lnTo>
                    <a:pt x="307" y="236"/>
                  </a:lnTo>
                  <a:lnTo>
                    <a:pt x="5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812" name="Freeform 380">
              <a:extLst>
                <a:ext uri="{FF2B5EF4-FFF2-40B4-BE49-F238E27FC236}">
                  <a16:creationId xmlns:a16="http://schemas.microsoft.com/office/drawing/2014/main" id="{237ED761-C698-3805-3291-0493A1D2B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" y="2601"/>
              <a:ext cx="61" cy="52"/>
            </a:xfrm>
            <a:custGeom>
              <a:avLst/>
              <a:gdLst>
                <a:gd name="T0" fmla="*/ 0 w 61"/>
                <a:gd name="T1" fmla="*/ 0 h 52"/>
                <a:gd name="T2" fmla="*/ 40 w 61"/>
                <a:gd name="T3" fmla="*/ 52 h 52"/>
                <a:gd name="T4" fmla="*/ 40 w 61"/>
                <a:gd name="T5" fmla="*/ 52 h 52"/>
                <a:gd name="T6" fmla="*/ 40 w 61"/>
                <a:gd name="T7" fmla="*/ 52 h 52"/>
                <a:gd name="T8" fmla="*/ 40 w 61"/>
                <a:gd name="T9" fmla="*/ 50 h 52"/>
                <a:gd name="T10" fmla="*/ 40 w 61"/>
                <a:gd name="T11" fmla="*/ 48 h 52"/>
                <a:gd name="T12" fmla="*/ 40 w 61"/>
                <a:gd name="T13" fmla="*/ 48 h 52"/>
                <a:gd name="T14" fmla="*/ 40 w 61"/>
                <a:gd name="T15" fmla="*/ 46 h 52"/>
                <a:gd name="T16" fmla="*/ 40 w 61"/>
                <a:gd name="T17" fmla="*/ 44 h 52"/>
                <a:gd name="T18" fmla="*/ 42 w 61"/>
                <a:gd name="T19" fmla="*/ 44 h 52"/>
                <a:gd name="T20" fmla="*/ 42 w 61"/>
                <a:gd name="T21" fmla="*/ 42 h 52"/>
                <a:gd name="T22" fmla="*/ 42 w 61"/>
                <a:gd name="T23" fmla="*/ 42 h 52"/>
                <a:gd name="T24" fmla="*/ 42 w 61"/>
                <a:gd name="T25" fmla="*/ 40 h 52"/>
                <a:gd name="T26" fmla="*/ 42 w 61"/>
                <a:gd name="T27" fmla="*/ 40 h 52"/>
                <a:gd name="T28" fmla="*/ 44 w 61"/>
                <a:gd name="T29" fmla="*/ 38 h 52"/>
                <a:gd name="T30" fmla="*/ 44 w 61"/>
                <a:gd name="T31" fmla="*/ 38 h 52"/>
                <a:gd name="T32" fmla="*/ 44 w 61"/>
                <a:gd name="T33" fmla="*/ 36 h 52"/>
                <a:gd name="T34" fmla="*/ 44 w 61"/>
                <a:gd name="T35" fmla="*/ 36 h 52"/>
                <a:gd name="T36" fmla="*/ 46 w 61"/>
                <a:gd name="T37" fmla="*/ 34 h 52"/>
                <a:gd name="T38" fmla="*/ 46 w 61"/>
                <a:gd name="T39" fmla="*/ 34 h 52"/>
                <a:gd name="T40" fmla="*/ 46 w 61"/>
                <a:gd name="T41" fmla="*/ 32 h 52"/>
                <a:gd name="T42" fmla="*/ 48 w 61"/>
                <a:gd name="T43" fmla="*/ 32 h 52"/>
                <a:gd name="T44" fmla="*/ 48 w 61"/>
                <a:gd name="T45" fmla="*/ 32 h 52"/>
                <a:gd name="T46" fmla="*/ 49 w 61"/>
                <a:gd name="T47" fmla="*/ 30 h 52"/>
                <a:gd name="T48" fmla="*/ 49 w 61"/>
                <a:gd name="T49" fmla="*/ 30 h 52"/>
                <a:gd name="T50" fmla="*/ 51 w 61"/>
                <a:gd name="T51" fmla="*/ 30 h 52"/>
                <a:gd name="T52" fmla="*/ 51 w 61"/>
                <a:gd name="T53" fmla="*/ 29 h 52"/>
                <a:gd name="T54" fmla="*/ 53 w 61"/>
                <a:gd name="T55" fmla="*/ 29 h 52"/>
                <a:gd name="T56" fmla="*/ 53 w 61"/>
                <a:gd name="T57" fmla="*/ 29 h 52"/>
                <a:gd name="T58" fmla="*/ 55 w 61"/>
                <a:gd name="T59" fmla="*/ 29 h 52"/>
                <a:gd name="T60" fmla="*/ 55 w 61"/>
                <a:gd name="T61" fmla="*/ 27 h 52"/>
                <a:gd name="T62" fmla="*/ 57 w 61"/>
                <a:gd name="T63" fmla="*/ 27 h 52"/>
                <a:gd name="T64" fmla="*/ 57 w 61"/>
                <a:gd name="T65" fmla="*/ 27 h 52"/>
                <a:gd name="T66" fmla="*/ 59 w 61"/>
                <a:gd name="T67" fmla="*/ 27 h 52"/>
                <a:gd name="T68" fmla="*/ 61 w 61"/>
                <a:gd name="T69" fmla="*/ 27 h 52"/>
                <a:gd name="T70" fmla="*/ 0 w 61"/>
                <a:gd name="T71" fmla="*/ 0 h 52"/>
                <a:gd name="T72" fmla="*/ 0 w 61"/>
                <a:gd name="T73" fmla="*/ 0 h 5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1"/>
                <a:gd name="T112" fmla="*/ 0 h 52"/>
                <a:gd name="T113" fmla="*/ 61 w 61"/>
                <a:gd name="T114" fmla="*/ 52 h 5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1" h="52">
                  <a:moveTo>
                    <a:pt x="0" y="0"/>
                  </a:moveTo>
                  <a:lnTo>
                    <a:pt x="40" y="52"/>
                  </a:lnTo>
                  <a:lnTo>
                    <a:pt x="40" y="50"/>
                  </a:lnTo>
                  <a:lnTo>
                    <a:pt x="40" y="48"/>
                  </a:lnTo>
                  <a:lnTo>
                    <a:pt x="40" y="46"/>
                  </a:lnTo>
                  <a:lnTo>
                    <a:pt x="40" y="44"/>
                  </a:lnTo>
                  <a:lnTo>
                    <a:pt x="42" y="44"/>
                  </a:lnTo>
                  <a:lnTo>
                    <a:pt x="42" y="42"/>
                  </a:lnTo>
                  <a:lnTo>
                    <a:pt x="42" y="40"/>
                  </a:lnTo>
                  <a:lnTo>
                    <a:pt x="44" y="38"/>
                  </a:lnTo>
                  <a:lnTo>
                    <a:pt x="44" y="36"/>
                  </a:lnTo>
                  <a:lnTo>
                    <a:pt x="46" y="34"/>
                  </a:lnTo>
                  <a:lnTo>
                    <a:pt x="46" y="32"/>
                  </a:lnTo>
                  <a:lnTo>
                    <a:pt x="48" y="32"/>
                  </a:lnTo>
                  <a:lnTo>
                    <a:pt x="49" y="30"/>
                  </a:lnTo>
                  <a:lnTo>
                    <a:pt x="51" y="30"/>
                  </a:lnTo>
                  <a:lnTo>
                    <a:pt x="51" y="29"/>
                  </a:lnTo>
                  <a:lnTo>
                    <a:pt x="53" y="29"/>
                  </a:lnTo>
                  <a:lnTo>
                    <a:pt x="55" y="29"/>
                  </a:lnTo>
                  <a:lnTo>
                    <a:pt x="55" y="27"/>
                  </a:lnTo>
                  <a:lnTo>
                    <a:pt x="57" y="27"/>
                  </a:lnTo>
                  <a:lnTo>
                    <a:pt x="59" y="27"/>
                  </a:lnTo>
                  <a:lnTo>
                    <a:pt x="61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813" name="Freeform 381">
              <a:extLst>
                <a:ext uri="{FF2B5EF4-FFF2-40B4-BE49-F238E27FC236}">
                  <a16:creationId xmlns:a16="http://schemas.microsoft.com/office/drawing/2014/main" id="{991C9B4D-99DC-5864-131A-18EE44A4B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2614"/>
              <a:ext cx="315" cy="183"/>
            </a:xfrm>
            <a:custGeom>
              <a:avLst/>
              <a:gdLst>
                <a:gd name="T0" fmla="*/ 311 w 315"/>
                <a:gd name="T1" fmla="*/ 0 h 183"/>
                <a:gd name="T2" fmla="*/ 0 w 315"/>
                <a:gd name="T3" fmla="*/ 175 h 183"/>
                <a:gd name="T4" fmla="*/ 6 w 315"/>
                <a:gd name="T5" fmla="*/ 183 h 183"/>
                <a:gd name="T6" fmla="*/ 315 w 315"/>
                <a:gd name="T7" fmla="*/ 8 h 183"/>
                <a:gd name="T8" fmla="*/ 311 w 315"/>
                <a:gd name="T9" fmla="*/ 0 h 1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5"/>
                <a:gd name="T16" fmla="*/ 0 h 183"/>
                <a:gd name="T17" fmla="*/ 315 w 315"/>
                <a:gd name="T18" fmla="*/ 183 h 18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5" h="183">
                  <a:moveTo>
                    <a:pt x="311" y="0"/>
                  </a:moveTo>
                  <a:lnTo>
                    <a:pt x="0" y="175"/>
                  </a:lnTo>
                  <a:lnTo>
                    <a:pt x="6" y="183"/>
                  </a:lnTo>
                  <a:lnTo>
                    <a:pt x="315" y="8"/>
                  </a:lnTo>
                  <a:lnTo>
                    <a:pt x="31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814" name="Freeform 382">
              <a:extLst>
                <a:ext uri="{FF2B5EF4-FFF2-40B4-BE49-F238E27FC236}">
                  <a16:creationId xmlns:a16="http://schemas.microsoft.com/office/drawing/2014/main" id="{21E87589-E277-BD8B-2D58-E5F35271D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" y="2603"/>
              <a:ext cx="64" cy="46"/>
            </a:xfrm>
            <a:custGeom>
              <a:avLst/>
              <a:gdLst>
                <a:gd name="T0" fmla="*/ 64 w 64"/>
                <a:gd name="T1" fmla="*/ 0 h 46"/>
                <a:gd name="T2" fmla="*/ 0 w 64"/>
                <a:gd name="T3" fmla="*/ 17 h 46"/>
                <a:gd name="T4" fmla="*/ 0 w 64"/>
                <a:gd name="T5" fmla="*/ 17 h 46"/>
                <a:gd name="T6" fmla="*/ 2 w 64"/>
                <a:gd name="T7" fmla="*/ 17 h 46"/>
                <a:gd name="T8" fmla="*/ 2 w 64"/>
                <a:gd name="T9" fmla="*/ 17 h 46"/>
                <a:gd name="T10" fmla="*/ 4 w 64"/>
                <a:gd name="T11" fmla="*/ 19 h 46"/>
                <a:gd name="T12" fmla="*/ 4 w 64"/>
                <a:gd name="T13" fmla="*/ 19 h 46"/>
                <a:gd name="T14" fmla="*/ 6 w 64"/>
                <a:gd name="T15" fmla="*/ 19 h 46"/>
                <a:gd name="T16" fmla="*/ 6 w 64"/>
                <a:gd name="T17" fmla="*/ 21 h 46"/>
                <a:gd name="T18" fmla="*/ 8 w 64"/>
                <a:gd name="T19" fmla="*/ 21 h 46"/>
                <a:gd name="T20" fmla="*/ 8 w 64"/>
                <a:gd name="T21" fmla="*/ 21 h 46"/>
                <a:gd name="T22" fmla="*/ 10 w 64"/>
                <a:gd name="T23" fmla="*/ 23 h 46"/>
                <a:gd name="T24" fmla="*/ 10 w 64"/>
                <a:gd name="T25" fmla="*/ 23 h 46"/>
                <a:gd name="T26" fmla="*/ 12 w 64"/>
                <a:gd name="T27" fmla="*/ 23 h 46"/>
                <a:gd name="T28" fmla="*/ 12 w 64"/>
                <a:gd name="T29" fmla="*/ 25 h 46"/>
                <a:gd name="T30" fmla="*/ 12 w 64"/>
                <a:gd name="T31" fmla="*/ 25 h 46"/>
                <a:gd name="T32" fmla="*/ 14 w 64"/>
                <a:gd name="T33" fmla="*/ 27 h 46"/>
                <a:gd name="T34" fmla="*/ 14 w 64"/>
                <a:gd name="T35" fmla="*/ 27 h 46"/>
                <a:gd name="T36" fmla="*/ 14 w 64"/>
                <a:gd name="T37" fmla="*/ 27 h 46"/>
                <a:gd name="T38" fmla="*/ 16 w 64"/>
                <a:gd name="T39" fmla="*/ 28 h 46"/>
                <a:gd name="T40" fmla="*/ 16 w 64"/>
                <a:gd name="T41" fmla="*/ 28 h 46"/>
                <a:gd name="T42" fmla="*/ 16 w 64"/>
                <a:gd name="T43" fmla="*/ 30 h 46"/>
                <a:gd name="T44" fmla="*/ 16 w 64"/>
                <a:gd name="T45" fmla="*/ 30 h 46"/>
                <a:gd name="T46" fmla="*/ 16 w 64"/>
                <a:gd name="T47" fmla="*/ 32 h 46"/>
                <a:gd name="T48" fmla="*/ 16 w 64"/>
                <a:gd name="T49" fmla="*/ 34 h 46"/>
                <a:gd name="T50" fmla="*/ 18 w 64"/>
                <a:gd name="T51" fmla="*/ 34 h 46"/>
                <a:gd name="T52" fmla="*/ 18 w 64"/>
                <a:gd name="T53" fmla="*/ 36 h 46"/>
                <a:gd name="T54" fmla="*/ 18 w 64"/>
                <a:gd name="T55" fmla="*/ 36 h 46"/>
                <a:gd name="T56" fmla="*/ 18 w 64"/>
                <a:gd name="T57" fmla="*/ 38 h 46"/>
                <a:gd name="T58" fmla="*/ 18 w 64"/>
                <a:gd name="T59" fmla="*/ 38 h 46"/>
                <a:gd name="T60" fmla="*/ 18 w 64"/>
                <a:gd name="T61" fmla="*/ 40 h 46"/>
                <a:gd name="T62" fmla="*/ 18 w 64"/>
                <a:gd name="T63" fmla="*/ 42 h 46"/>
                <a:gd name="T64" fmla="*/ 18 w 64"/>
                <a:gd name="T65" fmla="*/ 42 h 46"/>
                <a:gd name="T66" fmla="*/ 18 w 64"/>
                <a:gd name="T67" fmla="*/ 44 h 46"/>
                <a:gd name="T68" fmla="*/ 16 w 64"/>
                <a:gd name="T69" fmla="*/ 46 h 46"/>
                <a:gd name="T70" fmla="*/ 64 w 64"/>
                <a:gd name="T71" fmla="*/ 0 h 46"/>
                <a:gd name="T72" fmla="*/ 64 w 64"/>
                <a:gd name="T73" fmla="*/ 0 h 4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4"/>
                <a:gd name="T112" fmla="*/ 0 h 46"/>
                <a:gd name="T113" fmla="*/ 64 w 64"/>
                <a:gd name="T114" fmla="*/ 46 h 4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4" h="46">
                  <a:moveTo>
                    <a:pt x="64" y="0"/>
                  </a:moveTo>
                  <a:lnTo>
                    <a:pt x="0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2" y="25"/>
                  </a:lnTo>
                  <a:lnTo>
                    <a:pt x="14" y="27"/>
                  </a:lnTo>
                  <a:lnTo>
                    <a:pt x="16" y="28"/>
                  </a:lnTo>
                  <a:lnTo>
                    <a:pt x="16" y="30"/>
                  </a:lnTo>
                  <a:lnTo>
                    <a:pt x="16" y="32"/>
                  </a:lnTo>
                  <a:lnTo>
                    <a:pt x="16" y="34"/>
                  </a:lnTo>
                  <a:lnTo>
                    <a:pt x="18" y="34"/>
                  </a:lnTo>
                  <a:lnTo>
                    <a:pt x="18" y="36"/>
                  </a:lnTo>
                  <a:lnTo>
                    <a:pt x="18" y="38"/>
                  </a:lnTo>
                  <a:lnTo>
                    <a:pt x="18" y="40"/>
                  </a:lnTo>
                  <a:lnTo>
                    <a:pt x="18" y="42"/>
                  </a:lnTo>
                  <a:lnTo>
                    <a:pt x="18" y="44"/>
                  </a:lnTo>
                  <a:lnTo>
                    <a:pt x="16" y="46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815" name="Rectangle 383">
              <a:extLst>
                <a:ext uri="{FF2B5EF4-FFF2-40B4-BE49-F238E27FC236}">
                  <a16:creationId xmlns:a16="http://schemas.microsoft.com/office/drawing/2014/main" id="{E4E0934B-6BB7-DAA8-927C-39831CB71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5" y="2583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816" name="Rectangle 384">
              <a:extLst>
                <a:ext uri="{FF2B5EF4-FFF2-40B4-BE49-F238E27FC236}">
                  <a16:creationId xmlns:a16="http://schemas.microsoft.com/office/drawing/2014/main" id="{3FC9B981-556B-410A-3AD3-858CB075DD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5" y="2862"/>
              <a:ext cx="4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817" name="Rectangle 385">
              <a:extLst>
                <a:ext uri="{FF2B5EF4-FFF2-40B4-BE49-F238E27FC236}">
                  <a16:creationId xmlns:a16="http://schemas.microsoft.com/office/drawing/2014/main" id="{707BE780-3E8E-8F57-3E98-8B6B8B69D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" y="2844"/>
              <a:ext cx="50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818" name="Rectangle 386">
              <a:extLst>
                <a:ext uri="{FF2B5EF4-FFF2-40B4-BE49-F238E27FC236}">
                  <a16:creationId xmlns:a16="http://schemas.microsoft.com/office/drawing/2014/main" id="{B4FFBCDE-00F9-FB6C-9BD8-4C839D72A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9" y="2823"/>
              <a:ext cx="59" cy="6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819" name="Freeform 387">
              <a:extLst>
                <a:ext uri="{FF2B5EF4-FFF2-40B4-BE49-F238E27FC236}">
                  <a16:creationId xmlns:a16="http://schemas.microsoft.com/office/drawing/2014/main" id="{6FD90C25-F357-A571-3CE8-BC1CF0A85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2820"/>
              <a:ext cx="27" cy="15"/>
            </a:xfrm>
            <a:custGeom>
              <a:avLst/>
              <a:gdLst>
                <a:gd name="T0" fmla="*/ 27 w 27"/>
                <a:gd name="T1" fmla="*/ 7 h 15"/>
                <a:gd name="T2" fmla="*/ 0 w 27"/>
                <a:gd name="T3" fmla="*/ 0 h 15"/>
                <a:gd name="T4" fmla="*/ 0 w 27"/>
                <a:gd name="T5" fmla="*/ 0 h 15"/>
                <a:gd name="T6" fmla="*/ 2 w 27"/>
                <a:gd name="T7" fmla="*/ 0 h 15"/>
                <a:gd name="T8" fmla="*/ 2 w 27"/>
                <a:gd name="T9" fmla="*/ 2 h 15"/>
                <a:gd name="T10" fmla="*/ 2 w 27"/>
                <a:gd name="T11" fmla="*/ 2 h 15"/>
                <a:gd name="T12" fmla="*/ 2 w 27"/>
                <a:gd name="T13" fmla="*/ 3 h 15"/>
                <a:gd name="T14" fmla="*/ 4 w 27"/>
                <a:gd name="T15" fmla="*/ 3 h 15"/>
                <a:gd name="T16" fmla="*/ 4 w 27"/>
                <a:gd name="T17" fmla="*/ 5 h 15"/>
                <a:gd name="T18" fmla="*/ 4 w 27"/>
                <a:gd name="T19" fmla="*/ 5 h 15"/>
                <a:gd name="T20" fmla="*/ 4 w 27"/>
                <a:gd name="T21" fmla="*/ 7 h 15"/>
                <a:gd name="T22" fmla="*/ 4 w 27"/>
                <a:gd name="T23" fmla="*/ 7 h 15"/>
                <a:gd name="T24" fmla="*/ 4 w 27"/>
                <a:gd name="T25" fmla="*/ 9 h 15"/>
                <a:gd name="T26" fmla="*/ 4 w 27"/>
                <a:gd name="T27" fmla="*/ 9 h 15"/>
                <a:gd name="T28" fmla="*/ 2 w 27"/>
                <a:gd name="T29" fmla="*/ 11 h 15"/>
                <a:gd name="T30" fmla="*/ 2 w 27"/>
                <a:gd name="T31" fmla="*/ 11 h 15"/>
                <a:gd name="T32" fmla="*/ 2 w 27"/>
                <a:gd name="T33" fmla="*/ 13 h 15"/>
                <a:gd name="T34" fmla="*/ 2 w 27"/>
                <a:gd name="T35" fmla="*/ 13 h 15"/>
                <a:gd name="T36" fmla="*/ 0 w 27"/>
                <a:gd name="T37" fmla="*/ 15 h 15"/>
                <a:gd name="T38" fmla="*/ 27 w 27"/>
                <a:gd name="T39" fmla="*/ 7 h 15"/>
                <a:gd name="T40" fmla="*/ 27 w 27"/>
                <a:gd name="T41" fmla="*/ 7 h 1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7"/>
                <a:gd name="T64" fmla="*/ 0 h 15"/>
                <a:gd name="T65" fmla="*/ 27 w 27"/>
                <a:gd name="T66" fmla="*/ 15 h 1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7" h="15">
                  <a:moveTo>
                    <a:pt x="27" y="7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7"/>
                  </a:lnTo>
                  <a:lnTo>
                    <a:pt x="4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27" y="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820" name="Rectangle 388">
              <a:extLst>
                <a:ext uri="{FF2B5EF4-FFF2-40B4-BE49-F238E27FC236}">
                  <a16:creationId xmlns:a16="http://schemas.microsoft.com/office/drawing/2014/main" id="{A46E97F7-EBBA-E24B-D482-0BB9192371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" y="2823"/>
              <a:ext cx="17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dP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821" name="Rectangle 389">
              <a:extLst>
                <a:ext uri="{FF2B5EF4-FFF2-40B4-BE49-F238E27FC236}">
                  <a16:creationId xmlns:a16="http://schemas.microsoft.com/office/drawing/2014/main" id="{0241834C-FC98-8F20-8907-A8541A2E5C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5" y="2518"/>
              <a:ext cx="17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dP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822" name="Rectangle 390">
              <a:extLst>
                <a:ext uri="{FF2B5EF4-FFF2-40B4-BE49-F238E27FC236}">
                  <a16:creationId xmlns:a16="http://schemas.microsoft.com/office/drawing/2014/main" id="{09155F2A-AC31-FD84-5154-055029796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9" y="2802"/>
              <a:ext cx="17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dP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823" name="Rectangle 391">
              <a:extLst>
                <a:ext uri="{FF2B5EF4-FFF2-40B4-BE49-F238E27FC236}">
                  <a16:creationId xmlns:a16="http://schemas.microsoft.com/office/drawing/2014/main" id="{3578A92F-3077-3E67-68F8-2E42CA36A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" y="2773"/>
              <a:ext cx="17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dP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sp>
        <p:nvSpPr>
          <p:cNvPr id="74121" name="Text Box 393">
            <a:extLst>
              <a:ext uri="{FF2B5EF4-FFF2-40B4-BE49-F238E27FC236}">
                <a16:creationId xmlns:a16="http://schemas.microsoft.com/office/drawing/2014/main" id="{CC71DE71-6341-4DF9-C894-A336A3291B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775" y="1592263"/>
            <a:ext cx="8440738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just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sr-Latn-CS" altLang="en-US" sz="1800" b="1">
                <a:latin typeface="Arial" panose="020B0604020202020204" pitchFamily="34" charset="0"/>
              </a:rPr>
              <a:t>Komponente sile pritiska u pravcima koordinatnih osa na celu površinu A su:</a:t>
            </a:r>
            <a:endParaRPr lang="en-US" altLang="en-US" sz="1800" b="1">
              <a:latin typeface="Arial" panose="020B0604020202020204" pitchFamily="34" charset="0"/>
              <a:sym typeface="Symbol" panose="05050102010706020507" pitchFamily="18" charset="2"/>
            </a:endParaRPr>
          </a:p>
        </p:txBody>
      </p:sp>
      <p:grpSp>
        <p:nvGrpSpPr>
          <p:cNvPr id="4" name="Group 458">
            <a:extLst>
              <a:ext uri="{FF2B5EF4-FFF2-40B4-BE49-F238E27FC236}">
                <a16:creationId xmlns:a16="http://schemas.microsoft.com/office/drawing/2014/main" id="{4CC9E86D-80A5-5E9D-0377-D1E542EB73E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302250" y="2387600"/>
            <a:ext cx="1666875" cy="650875"/>
            <a:chOff x="3560" y="1643"/>
            <a:chExt cx="1050" cy="410"/>
          </a:xfrm>
        </p:grpSpPr>
        <p:sp>
          <p:nvSpPr>
            <p:cNvPr id="22630" name="AutoShape 457">
              <a:extLst>
                <a:ext uri="{FF2B5EF4-FFF2-40B4-BE49-F238E27FC236}">
                  <a16:creationId xmlns:a16="http://schemas.microsoft.com/office/drawing/2014/main" id="{7C8C77B5-5DF4-9FA9-E60B-B567BCCBFA38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560" y="1661"/>
              <a:ext cx="1050" cy="3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31" name="Rectangle 459">
              <a:extLst>
                <a:ext uri="{FF2B5EF4-FFF2-40B4-BE49-F238E27FC236}">
                  <a16:creationId xmlns:a16="http://schemas.microsoft.com/office/drawing/2014/main" id="{BBC90713-A0FE-2599-9993-6FB44B54B5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5" y="1662"/>
              <a:ext cx="57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b="1">
                  <a:solidFill>
                    <a:srgbClr val="000000"/>
                  </a:solidFill>
                  <a:latin typeface="Symbol" panose="05050102010706020507" pitchFamily="18" charset="2"/>
                </a:rPr>
                <a:t>ò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632" name="Rectangle 460">
              <a:extLst>
                <a:ext uri="{FF2B5EF4-FFF2-40B4-BE49-F238E27FC236}">
                  <a16:creationId xmlns:a16="http://schemas.microsoft.com/office/drawing/2014/main" id="{D70E5CA8-8E3C-4557-6564-295EA7B1CA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6" y="1643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633" name="Rectangle 461">
              <a:extLst>
                <a:ext uri="{FF2B5EF4-FFF2-40B4-BE49-F238E27FC236}">
                  <a16:creationId xmlns:a16="http://schemas.microsoft.com/office/drawing/2014/main" id="{CEA5BA11-E623-B125-CEEE-A325BB37E2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1" y="1957"/>
              <a:ext cx="4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634" name="Rectangle 462">
              <a:extLst>
                <a:ext uri="{FF2B5EF4-FFF2-40B4-BE49-F238E27FC236}">
                  <a16:creationId xmlns:a16="http://schemas.microsoft.com/office/drawing/2014/main" id="{83191AC8-9F77-BDAA-D1EA-9381157650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6" y="1900"/>
              <a:ext cx="75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635" name="Rectangle 463">
              <a:extLst>
                <a:ext uri="{FF2B5EF4-FFF2-40B4-BE49-F238E27FC236}">
                  <a16:creationId xmlns:a16="http://schemas.microsoft.com/office/drawing/2014/main" id="{B04F6182-85D2-361E-BEC2-0955B891DC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3" y="1783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636" name="Rectangle 464">
              <a:extLst>
                <a:ext uri="{FF2B5EF4-FFF2-40B4-BE49-F238E27FC236}">
                  <a16:creationId xmlns:a16="http://schemas.microsoft.com/office/drawing/2014/main" id="{8230E08E-D5FD-7B6F-E6A4-4080176447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0" y="1783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637" name="Rectangle 465">
              <a:extLst>
                <a:ext uri="{FF2B5EF4-FFF2-40B4-BE49-F238E27FC236}">
                  <a16:creationId xmlns:a16="http://schemas.microsoft.com/office/drawing/2014/main" id="{F7C3F577-81A3-7EB6-546C-9F4C49B22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63"/>
              <a:ext cx="29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zdA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638" name="Rectangle 466">
              <a:extLst>
                <a:ext uri="{FF2B5EF4-FFF2-40B4-BE49-F238E27FC236}">
                  <a16:creationId xmlns:a16="http://schemas.microsoft.com/office/drawing/2014/main" id="{218EA993-7CBA-E7C2-217A-70480A5B51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2" y="1663"/>
              <a:ext cx="117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P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639" name="Rectangle 467">
              <a:extLst>
                <a:ext uri="{FF2B5EF4-FFF2-40B4-BE49-F238E27FC236}">
                  <a16:creationId xmlns:a16="http://schemas.microsoft.com/office/drawing/2014/main" id="{4C4A28B5-BDB7-B383-FDAB-B7433DE3D2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2" y="1643"/>
              <a:ext cx="7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g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5" name="Group 471">
            <a:extLst>
              <a:ext uri="{FF2B5EF4-FFF2-40B4-BE49-F238E27FC236}">
                <a16:creationId xmlns:a16="http://schemas.microsoft.com/office/drawing/2014/main" id="{2F1D8819-65C1-A262-625C-A16F903ED48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292725" y="3327400"/>
            <a:ext cx="1666875" cy="674688"/>
            <a:chOff x="3583" y="2007"/>
            <a:chExt cx="1050" cy="425"/>
          </a:xfrm>
        </p:grpSpPr>
        <p:sp>
          <p:nvSpPr>
            <p:cNvPr id="22620" name="AutoShape 470">
              <a:extLst>
                <a:ext uri="{FF2B5EF4-FFF2-40B4-BE49-F238E27FC236}">
                  <a16:creationId xmlns:a16="http://schemas.microsoft.com/office/drawing/2014/main" id="{40AA95C8-F275-7413-F8B7-609F6F34A48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583" y="2024"/>
              <a:ext cx="1050" cy="4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21" name="Rectangle 472">
              <a:extLst>
                <a:ext uri="{FF2B5EF4-FFF2-40B4-BE49-F238E27FC236}">
                  <a16:creationId xmlns:a16="http://schemas.microsoft.com/office/drawing/2014/main" id="{F8C70EAF-14C0-2AD2-E298-9A63B7A947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5" y="2024"/>
              <a:ext cx="57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b="1">
                  <a:solidFill>
                    <a:srgbClr val="000000"/>
                  </a:solidFill>
                  <a:latin typeface="Symbol" panose="05050102010706020507" pitchFamily="18" charset="2"/>
                </a:rPr>
                <a:t>ò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622" name="Rectangle 473">
              <a:extLst>
                <a:ext uri="{FF2B5EF4-FFF2-40B4-BE49-F238E27FC236}">
                  <a16:creationId xmlns:a16="http://schemas.microsoft.com/office/drawing/2014/main" id="{770C6E61-362C-EF45-5CBB-CC7D9AF591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7" y="2007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623" name="Rectangle 474">
              <a:extLst>
                <a:ext uri="{FF2B5EF4-FFF2-40B4-BE49-F238E27FC236}">
                  <a16:creationId xmlns:a16="http://schemas.microsoft.com/office/drawing/2014/main" id="{36B3DF6F-414B-C538-5155-8C4CF5E16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6" y="2321"/>
              <a:ext cx="36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624" name="Rectangle 475">
              <a:extLst>
                <a:ext uri="{FF2B5EF4-FFF2-40B4-BE49-F238E27FC236}">
                  <a16:creationId xmlns:a16="http://schemas.microsoft.com/office/drawing/2014/main" id="{5DCA5C46-86AE-2698-87F6-9D7441243C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7" y="2264"/>
              <a:ext cx="75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625" name="Rectangle 476">
              <a:extLst>
                <a:ext uri="{FF2B5EF4-FFF2-40B4-BE49-F238E27FC236}">
                  <a16:creationId xmlns:a16="http://schemas.microsoft.com/office/drawing/2014/main" id="{45294625-D2BD-C588-4196-5421774624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9" y="2147"/>
              <a:ext cx="50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626" name="Rectangle 477">
              <a:extLst>
                <a:ext uri="{FF2B5EF4-FFF2-40B4-BE49-F238E27FC236}">
                  <a16:creationId xmlns:a16="http://schemas.microsoft.com/office/drawing/2014/main" id="{8743D6EE-E18E-2B36-74A2-839C2B46F0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9" y="2147"/>
              <a:ext cx="50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627" name="Rectangle 478">
              <a:extLst>
                <a:ext uri="{FF2B5EF4-FFF2-40B4-BE49-F238E27FC236}">
                  <a16:creationId xmlns:a16="http://schemas.microsoft.com/office/drawing/2014/main" id="{D75CD0AF-93D1-E363-0D33-4633A9589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6" y="2026"/>
              <a:ext cx="29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zdA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628" name="Rectangle 479">
              <a:extLst>
                <a:ext uri="{FF2B5EF4-FFF2-40B4-BE49-F238E27FC236}">
                  <a16:creationId xmlns:a16="http://schemas.microsoft.com/office/drawing/2014/main" id="{38B95053-E138-7397-0238-D15E304D7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" y="2026"/>
              <a:ext cx="117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P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629" name="Rectangle 480">
              <a:extLst>
                <a:ext uri="{FF2B5EF4-FFF2-40B4-BE49-F238E27FC236}">
                  <a16:creationId xmlns:a16="http://schemas.microsoft.com/office/drawing/2014/main" id="{060420B7-0DA8-4E95-4351-9522B64805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3" y="2007"/>
              <a:ext cx="7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g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6" name="Group 482">
            <a:extLst>
              <a:ext uri="{FF2B5EF4-FFF2-40B4-BE49-F238E27FC236}">
                <a16:creationId xmlns:a16="http://schemas.microsoft.com/office/drawing/2014/main" id="{BDBA4F12-7A51-E8AF-5092-0A4D7CCDE47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302250" y="4357688"/>
            <a:ext cx="1600200" cy="650875"/>
            <a:chOff x="3470" y="2437"/>
            <a:chExt cx="1008" cy="410"/>
          </a:xfrm>
        </p:grpSpPr>
        <p:sp>
          <p:nvSpPr>
            <p:cNvPr id="22610" name="AutoShape 481">
              <a:extLst>
                <a:ext uri="{FF2B5EF4-FFF2-40B4-BE49-F238E27FC236}">
                  <a16:creationId xmlns:a16="http://schemas.microsoft.com/office/drawing/2014/main" id="{37691B51-AA9E-5247-AD90-5C31979A5241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470" y="2455"/>
              <a:ext cx="1008" cy="3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11" name="Rectangle 483">
              <a:extLst>
                <a:ext uri="{FF2B5EF4-FFF2-40B4-BE49-F238E27FC236}">
                  <a16:creationId xmlns:a16="http://schemas.microsoft.com/office/drawing/2014/main" id="{4A9F7B3B-54B9-C13E-9E63-2A5D6BEB3F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1" y="2456"/>
              <a:ext cx="57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b="1">
                  <a:solidFill>
                    <a:srgbClr val="000000"/>
                  </a:solidFill>
                  <a:latin typeface="Symbol" panose="05050102010706020507" pitchFamily="18" charset="2"/>
                </a:rPr>
                <a:t>ò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612" name="Rectangle 484">
              <a:extLst>
                <a:ext uri="{FF2B5EF4-FFF2-40B4-BE49-F238E27FC236}">
                  <a16:creationId xmlns:a16="http://schemas.microsoft.com/office/drawing/2014/main" id="{17518239-4575-120D-DDAB-5052EBA7B6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2437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613" name="Rectangle 485">
              <a:extLst>
                <a:ext uri="{FF2B5EF4-FFF2-40B4-BE49-F238E27FC236}">
                  <a16:creationId xmlns:a16="http://schemas.microsoft.com/office/drawing/2014/main" id="{20B52C54-0D41-209D-A706-7AAA4C7FBC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0" y="2751"/>
              <a:ext cx="31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614" name="Rectangle 486">
              <a:extLst>
                <a:ext uri="{FF2B5EF4-FFF2-40B4-BE49-F238E27FC236}">
                  <a16:creationId xmlns:a16="http://schemas.microsoft.com/office/drawing/2014/main" id="{0A4F3680-720B-B040-41F7-85F9B99A6E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7" y="2694"/>
              <a:ext cx="75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615" name="Rectangle 487">
              <a:extLst>
                <a:ext uri="{FF2B5EF4-FFF2-40B4-BE49-F238E27FC236}">
                  <a16:creationId xmlns:a16="http://schemas.microsoft.com/office/drawing/2014/main" id="{86C1402B-0F09-1F69-1B16-27B0AC677F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3" y="2577"/>
              <a:ext cx="4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616" name="Rectangle 488">
              <a:extLst>
                <a:ext uri="{FF2B5EF4-FFF2-40B4-BE49-F238E27FC236}">
                  <a16:creationId xmlns:a16="http://schemas.microsoft.com/office/drawing/2014/main" id="{A733938C-6380-B56E-5A09-4AB41202AD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6" y="2577"/>
              <a:ext cx="4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617" name="Rectangle 489">
              <a:extLst>
                <a:ext uri="{FF2B5EF4-FFF2-40B4-BE49-F238E27FC236}">
                  <a16:creationId xmlns:a16="http://schemas.microsoft.com/office/drawing/2014/main" id="{B317075D-4DB7-BE56-62C7-906057C9DD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2" y="2457"/>
              <a:ext cx="29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zdA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618" name="Rectangle 490">
              <a:extLst>
                <a:ext uri="{FF2B5EF4-FFF2-40B4-BE49-F238E27FC236}">
                  <a16:creationId xmlns:a16="http://schemas.microsoft.com/office/drawing/2014/main" id="{A79A6C21-008A-1F79-7F29-91F4FB36D0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2" y="2457"/>
              <a:ext cx="117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P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619" name="Rectangle 491">
              <a:extLst>
                <a:ext uri="{FF2B5EF4-FFF2-40B4-BE49-F238E27FC236}">
                  <a16:creationId xmlns:a16="http://schemas.microsoft.com/office/drawing/2014/main" id="{892AF34D-D749-BAFE-82F1-9939B63F72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4" y="2437"/>
              <a:ext cx="7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g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pic>
        <p:nvPicPr>
          <p:cNvPr id="74220" name="Picture 492">
            <a:extLst>
              <a:ext uri="{FF2B5EF4-FFF2-40B4-BE49-F238E27FC236}">
                <a16:creationId xmlns:a16="http://schemas.microsoft.com/office/drawing/2014/main" id="{F4367AE0-7C07-7DBD-BCC7-A1909DD52F3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84888" y="2165350"/>
            <a:ext cx="863600" cy="935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4221" name="Line 493">
            <a:extLst>
              <a:ext uri="{FF2B5EF4-FFF2-40B4-BE49-F238E27FC236}">
                <a16:creationId xmlns:a16="http://schemas.microsoft.com/office/drawing/2014/main" id="{D264527B-233E-F7F7-813C-6B6CF3795F39}"/>
              </a:ext>
            </a:extLst>
          </p:cNvPr>
          <p:cNvSpPr>
            <a:spLocks noChangeShapeType="1"/>
          </p:cNvSpPr>
          <p:nvPr/>
        </p:nvSpPr>
        <p:spPr bwMode="auto">
          <a:xfrm>
            <a:off x="7021513" y="2847975"/>
            <a:ext cx="468312" cy="1508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grpSp>
        <p:nvGrpSpPr>
          <p:cNvPr id="7" name="Group 496">
            <a:extLst>
              <a:ext uri="{FF2B5EF4-FFF2-40B4-BE49-F238E27FC236}">
                <a16:creationId xmlns:a16="http://schemas.microsoft.com/office/drawing/2014/main" id="{A0F66063-B006-078D-CC63-24389EBF351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524750" y="2782888"/>
            <a:ext cx="1162050" cy="465137"/>
            <a:chOff x="4898" y="2180"/>
            <a:chExt cx="732" cy="293"/>
          </a:xfrm>
        </p:grpSpPr>
        <p:sp>
          <p:nvSpPr>
            <p:cNvPr id="22602" name="AutoShape 495">
              <a:extLst>
                <a:ext uri="{FF2B5EF4-FFF2-40B4-BE49-F238E27FC236}">
                  <a16:creationId xmlns:a16="http://schemas.microsoft.com/office/drawing/2014/main" id="{3178239D-A19A-0AC7-E07B-35E66BFC9549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898" y="2205"/>
              <a:ext cx="732" cy="2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03" name="Rectangle 497">
              <a:extLst>
                <a:ext uri="{FF2B5EF4-FFF2-40B4-BE49-F238E27FC236}">
                  <a16:creationId xmlns:a16="http://schemas.microsoft.com/office/drawing/2014/main" id="{47A8DFC4-42CB-6E3F-3071-9B66ECBC13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7" y="2320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604" name="Rectangle 498">
              <a:extLst>
                <a:ext uri="{FF2B5EF4-FFF2-40B4-BE49-F238E27FC236}">
                  <a16:creationId xmlns:a16="http://schemas.microsoft.com/office/drawing/2014/main" id="{11D039FE-175B-06CA-C6B5-98E666730F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0" y="2320"/>
              <a:ext cx="75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C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605" name="Rectangle 499">
              <a:extLst>
                <a:ext uri="{FF2B5EF4-FFF2-40B4-BE49-F238E27FC236}">
                  <a16:creationId xmlns:a16="http://schemas.microsoft.com/office/drawing/2014/main" id="{473BB465-ECB1-4664-39B3-537FD5B7B7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1" y="2199"/>
              <a:ext cx="12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606" name="Rectangle 500">
              <a:extLst>
                <a:ext uri="{FF2B5EF4-FFF2-40B4-BE49-F238E27FC236}">
                  <a16:creationId xmlns:a16="http://schemas.microsoft.com/office/drawing/2014/main" id="{91BC2A9C-8302-F138-0C55-D7E2B3894A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2" y="2199"/>
              <a:ext cx="7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607" name="Rectangle 501">
              <a:extLst>
                <a:ext uri="{FF2B5EF4-FFF2-40B4-BE49-F238E27FC236}">
                  <a16:creationId xmlns:a16="http://schemas.microsoft.com/office/drawing/2014/main" id="{C964D951-46E5-D04C-490B-2CD01642B6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9" y="2377"/>
              <a:ext cx="4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608" name="Rectangle 502">
              <a:extLst>
                <a:ext uri="{FF2B5EF4-FFF2-40B4-BE49-F238E27FC236}">
                  <a16:creationId xmlns:a16="http://schemas.microsoft.com/office/drawing/2014/main" id="{6D531D82-FF35-66CB-E377-DA61D5B84E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8" y="2180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609" name="Rectangle 503">
              <a:extLst>
                <a:ext uri="{FF2B5EF4-FFF2-40B4-BE49-F238E27FC236}">
                  <a16:creationId xmlns:a16="http://schemas.microsoft.com/office/drawing/2014/main" id="{82D5159C-B817-5705-A267-A317B04134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1" y="2180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pic>
        <p:nvPicPr>
          <p:cNvPr id="74232" name="Picture 504">
            <a:extLst>
              <a:ext uri="{FF2B5EF4-FFF2-40B4-BE49-F238E27FC236}">
                <a16:creationId xmlns:a16="http://schemas.microsoft.com/office/drawing/2014/main" id="{0A621F27-4A84-11AD-F69E-814A9E5D65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49963" y="3101975"/>
            <a:ext cx="863600" cy="935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4233" name="Line 505">
            <a:extLst>
              <a:ext uri="{FF2B5EF4-FFF2-40B4-BE49-F238E27FC236}">
                <a16:creationId xmlns:a16="http://schemas.microsoft.com/office/drawing/2014/main" id="{F6F22ED6-67DD-04CB-54D2-7F8BF7B8742F}"/>
              </a:ext>
            </a:extLst>
          </p:cNvPr>
          <p:cNvSpPr>
            <a:spLocks noChangeShapeType="1"/>
          </p:cNvSpPr>
          <p:nvPr/>
        </p:nvSpPr>
        <p:spPr bwMode="auto">
          <a:xfrm>
            <a:off x="7021513" y="3821113"/>
            <a:ext cx="468312" cy="18573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grpSp>
        <p:nvGrpSpPr>
          <p:cNvPr id="8" name="Group 508">
            <a:extLst>
              <a:ext uri="{FF2B5EF4-FFF2-40B4-BE49-F238E27FC236}">
                <a16:creationId xmlns:a16="http://schemas.microsoft.com/office/drawing/2014/main" id="{136FE522-1636-A774-E29E-BD67F49392F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551738" y="3790950"/>
            <a:ext cx="1162050" cy="484188"/>
            <a:chOff x="4847" y="2671"/>
            <a:chExt cx="732" cy="305"/>
          </a:xfrm>
        </p:grpSpPr>
        <p:sp>
          <p:nvSpPr>
            <p:cNvPr id="22594" name="AutoShape 507">
              <a:extLst>
                <a:ext uri="{FF2B5EF4-FFF2-40B4-BE49-F238E27FC236}">
                  <a16:creationId xmlns:a16="http://schemas.microsoft.com/office/drawing/2014/main" id="{B19F00B8-0F20-F997-A6DA-A06CE6C83F7D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847" y="2696"/>
              <a:ext cx="732" cy="2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595" name="Rectangle 509">
              <a:extLst>
                <a:ext uri="{FF2B5EF4-FFF2-40B4-BE49-F238E27FC236}">
                  <a16:creationId xmlns:a16="http://schemas.microsoft.com/office/drawing/2014/main" id="{C1956CB8-7E17-0851-06AE-EE4E5A552C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0" y="2811"/>
              <a:ext cx="50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596" name="Rectangle 510">
              <a:extLst>
                <a:ext uri="{FF2B5EF4-FFF2-40B4-BE49-F238E27FC236}">
                  <a16:creationId xmlns:a16="http://schemas.microsoft.com/office/drawing/2014/main" id="{93BB3A0C-108C-C047-9D9C-E78B9541BA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9" y="2811"/>
              <a:ext cx="75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C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597" name="Rectangle 511">
              <a:extLst>
                <a:ext uri="{FF2B5EF4-FFF2-40B4-BE49-F238E27FC236}">
                  <a16:creationId xmlns:a16="http://schemas.microsoft.com/office/drawing/2014/main" id="{FE8AFFE0-A8DC-7374-766A-7F95D710CC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9" y="2690"/>
              <a:ext cx="12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598" name="Rectangle 512">
              <a:extLst>
                <a:ext uri="{FF2B5EF4-FFF2-40B4-BE49-F238E27FC236}">
                  <a16:creationId xmlns:a16="http://schemas.microsoft.com/office/drawing/2014/main" id="{1F0F6195-1D77-A662-2F12-EA061DC352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1" y="2690"/>
              <a:ext cx="7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599" name="Rectangle 513">
              <a:extLst>
                <a:ext uri="{FF2B5EF4-FFF2-40B4-BE49-F238E27FC236}">
                  <a16:creationId xmlns:a16="http://schemas.microsoft.com/office/drawing/2014/main" id="{A88DF994-E9C3-0BA5-B5CE-2D006DCD6E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1" y="2868"/>
              <a:ext cx="36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600" name="Rectangle 514">
              <a:extLst>
                <a:ext uri="{FF2B5EF4-FFF2-40B4-BE49-F238E27FC236}">
                  <a16:creationId xmlns:a16="http://schemas.microsoft.com/office/drawing/2014/main" id="{F5FCA2F9-8316-5386-4B65-463D99A139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6" y="2671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601" name="Rectangle 515">
              <a:extLst>
                <a:ext uri="{FF2B5EF4-FFF2-40B4-BE49-F238E27FC236}">
                  <a16:creationId xmlns:a16="http://schemas.microsoft.com/office/drawing/2014/main" id="{13F6E1B5-14F5-9D40-9380-F7A2A8017F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0" y="2671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pic>
        <p:nvPicPr>
          <p:cNvPr id="74244" name="Picture 516">
            <a:extLst>
              <a:ext uri="{FF2B5EF4-FFF2-40B4-BE49-F238E27FC236}">
                <a16:creationId xmlns:a16="http://schemas.microsoft.com/office/drawing/2014/main" id="{25C01FC7-A900-B759-0F16-871B28BF45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27738" y="4122738"/>
            <a:ext cx="863600" cy="935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4245" name="Line 517">
            <a:extLst>
              <a:ext uri="{FF2B5EF4-FFF2-40B4-BE49-F238E27FC236}">
                <a16:creationId xmlns:a16="http://schemas.microsoft.com/office/drawing/2014/main" id="{75C2C8B6-DA42-5645-434F-B45A639CA293}"/>
              </a:ext>
            </a:extLst>
          </p:cNvPr>
          <p:cNvSpPr>
            <a:spLocks noChangeShapeType="1"/>
          </p:cNvSpPr>
          <p:nvPr/>
        </p:nvSpPr>
        <p:spPr bwMode="auto">
          <a:xfrm>
            <a:off x="6950075" y="4827588"/>
            <a:ext cx="466725" cy="1508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grpSp>
        <p:nvGrpSpPr>
          <p:cNvPr id="9" name="Group 520">
            <a:extLst>
              <a:ext uri="{FF2B5EF4-FFF2-40B4-BE49-F238E27FC236}">
                <a16:creationId xmlns:a16="http://schemas.microsoft.com/office/drawing/2014/main" id="{23B63026-8BB7-1FCE-317E-CA18882627E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524750" y="4762500"/>
            <a:ext cx="495300" cy="395288"/>
            <a:chOff x="4853" y="3321"/>
            <a:chExt cx="312" cy="249"/>
          </a:xfrm>
        </p:grpSpPr>
        <p:sp>
          <p:nvSpPr>
            <p:cNvPr id="22591" name="AutoShape 519">
              <a:extLst>
                <a:ext uri="{FF2B5EF4-FFF2-40B4-BE49-F238E27FC236}">
                  <a16:creationId xmlns:a16="http://schemas.microsoft.com/office/drawing/2014/main" id="{18689DD2-5E30-D35C-1EA4-751ACA6D36BB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853" y="3362"/>
              <a:ext cx="312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592" name="Rectangle 521">
              <a:extLst>
                <a:ext uri="{FF2B5EF4-FFF2-40B4-BE49-F238E27FC236}">
                  <a16:creationId xmlns:a16="http://schemas.microsoft.com/office/drawing/2014/main" id="{ECFEA549-9D38-4193-BED5-F28D44E84C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0" y="3340"/>
              <a:ext cx="12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593" name="Rectangle 522">
              <a:extLst>
                <a:ext uri="{FF2B5EF4-FFF2-40B4-BE49-F238E27FC236}">
                  <a16:creationId xmlns:a16="http://schemas.microsoft.com/office/drawing/2014/main" id="{BD5A2059-798A-D456-E461-3692C7ACE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6" y="3321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sp>
        <p:nvSpPr>
          <p:cNvPr id="74254" name="AutoShape 526">
            <a:extLst>
              <a:ext uri="{FF2B5EF4-FFF2-40B4-BE49-F238E27FC236}">
                <a16:creationId xmlns:a16="http://schemas.microsoft.com/office/drawing/2014/main" id="{C6FF5D6C-5EC7-3599-0F50-C304812ED374}"/>
              </a:ext>
            </a:extLst>
          </p:cNvPr>
          <p:cNvSpPr>
            <a:spLocks/>
          </p:cNvSpPr>
          <p:nvPr/>
        </p:nvSpPr>
        <p:spPr bwMode="auto">
          <a:xfrm rot="5400000">
            <a:off x="6606382" y="3015456"/>
            <a:ext cx="323850" cy="4319587"/>
          </a:xfrm>
          <a:prstGeom prst="rightBrace">
            <a:avLst>
              <a:gd name="adj1" fmla="val 46066"/>
              <a:gd name="adj2" fmla="val 91250"/>
            </a:avLst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74255" name="AutoShape 527">
            <a:extLst>
              <a:ext uri="{FF2B5EF4-FFF2-40B4-BE49-F238E27FC236}">
                <a16:creationId xmlns:a16="http://schemas.microsoft.com/office/drawing/2014/main" id="{8318794E-7B5D-316A-D8B0-9AF00D7209DC}"/>
              </a:ext>
            </a:extLst>
          </p:cNvPr>
          <p:cNvSpPr>
            <a:spLocks/>
          </p:cNvSpPr>
          <p:nvPr/>
        </p:nvSpPr>
        <p:spPr bwMode="auto">
          <a:xfrm rot="16200000" flipV="1">
            <a:off x="4603750" y="2459038"/>
            <a:ext cx="323850" cy="6337300"/>
          </a:xfrm>
          <a:prstGeom prst="rightBrace">
            <a:avLst>
              <a:gd name="adj1" fmla="val 54086"/>
              <a:gd name="adj2" fmla="val 46394"/>
            </a:avLst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10800000" vert="eaVert" wrap="none" anchor="ctr"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grpSp>
        <p:nvGrpSpPr>
          <p:cNvPr id="10" name="Group 530">
            <a:extLst>
              <a:ext uri="{FF2B5EF4-FFF2-40B4-BE49-F238E27FC236}">
                <a16:creationId xmlns:a16="http://schemas.microsoft.com/office/drawing/2014/main" id="{D68B853C-3AD5-E191-64B2-FC7E4DAD1B0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568450" y="5743575"/>
            <a:ext cx="1887538" cy="465138"/>
            <a:chOff x="499" y="3609"/>
            <a:chExt cx="1189" cy="293"/>
          </a:xfrm>
        </p:grpSpPr>
        <p:sp>
          <p:nvSpPr>
            <p:cNvPr id="22579" name="AutoShape 529">
              <a:extLst>
                <a:ext uri="{FF2B5EF4-FFF2-40B4-BE49-F238E27FC236}">
                  <a16:creationId xmlns:a16="http://schemas.microsoft.com/office/drawing/2014/main" id="{C8768D25-B2CB-B435-065D-E3DCE18D97A4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99" y="3634"/>
              <a:ext cx="1189" cy="2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580" name="Rectangle 531">
              <a:extLst>
                <a:ext uri="{FF2B5EF4-FFF2-40B4-BE49-F238E27FC236}">
                  <a16:creationId xmlns:a16="http://schemas.microsoft.com/office/drawing/2014/main" id="{D9CE0D3B-C23A-FED9-84D5-C0A5615C06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2" y="3749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581" name="Rectangle 532">
              <a:extLst>
                <a:ext uri="{FF2B5EF4-FFF2-40B4-BE49-F238E27FC236}">
                  <a16:creationId xmlns:a16="http://schemas.microsoft.com/office/drawing/2014/main" id="{5488D2BA-FF09-FC42-08AD-B274B11972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4" y="3749"/>
              <a:ext cx="75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C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582" name="Rectangle 533">
              <a:extLst>
                <a:ext uri="{FF2B5EF4-FFF2-40B4-BE49-F238E27FC236}">
                  <a16:creationId xmlns:a16="http://schemas.microsoft.com/office/drawing/2014/main" id="{336EF403-2F23-B484-2FED-960AF38B60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9" y="3749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583" name="Rectangle 534">
              <a:extLst>
                <a:ext uri="{FF2B5EF4-FFF2-40B4-BE49-F238E27FC236}">
                  <a16:creationId xmlns:a16="http://schemas.microsoft.com/office/drawing/2014/main" id="{39521AA1-5206-CA85-B980-87E82615C0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" y="3628"/>
              <a:ext cx="12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584" name="Rectangle 535">
              <a:extLst>
                <a:ext uri="{FF2B5EF4-FFF2-40B4-BE49-F238E27FC236}">
                  <a16:creationId xmlns:a16="http://schemas.microsoft.com/office/drawing/2014/main" id="{A9E0A4DA-89AD-0068-6D88-425AAF03C8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6" y="3628"/>
              <a:ext cx="7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585" name="Rectangle 536">
              <a:extLst>
                <a:ext uri="{FF2B5EF4-FFF2-40B4-BE49-F238E27FC236}">
                  <a16:creationId xmlns:a16="http://schemas.microsoft.com/office/drawing/2014/main" id="{5D29B3E0-A36D-3948-78CB-3AA35D3742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" y="3628"/>
              <a:ext cx="117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P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586" name="Rectangle 537">
              <a:extLst>
                <a:ext uri="{FF2B5EF4-FFF2-40B4-BE49-F238E27FC236}">
                  <a16:creationId xmlns:a16="http://schemas.microsoft.com/office/drawing/2014/main" id="{CF48C3FB-CE0F-5CF7-904A-7E393E7694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3806"/>
              <a:ext cx="4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587" name="Rectangle 538">
              <a:extLst>
                <a:ext uri="{FF2B5EF4-FFF2-40B4-BE49-F238E27FC236}">
                  <a16:creationId xmlns:a16="http://schemas.microsoft.com/office/drawing/2014/main" id="{8895B435-7411-193E-AA90-DA77187BD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3" y="3609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588" name="Rectangle 539">
              <a:extLst>
                <a:ext uri="{FF2B5EF4-FFF2-40B4-BE49-F238E27FC236}">
                  <a16:creationId xmlns:a16="http://schemas.microsoft.com/office/drawing/2014/main" id="{D38887FF-6104-0103-E769-DD37A5258E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3" y="3609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589" name="Rectangle 540">
              <a:extLst>
                <a:ext uri="{FF2B5EF4-FFF2-40B4-BE49-F238E27FC236}">
                  <a16:creationId xmlns:a16="http://schemas.microsoft.com/office/drawing/2014/main" id="{8CB8BF16-99E6-53EA-467D-025B651E75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" y="3609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590" name="Rectangle 541">
              <a:extLst>
                <a:ext uri="{FF2B5EF4-FFF2-40B4-BE49-F238E27FC236}">
                  <a16:creationId xmlns:a16="http://schemas.microsoft.com/office/drawing/2014/main" id="{D93C9E8F-520F-7E53-DDE2-D60374D812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" y="3609"/>
              <a:ext cx="7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g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11" name="Group 544">
            <a:extLst>
              <a:ext uri="{FF2B5EF4-FFF2-40B4-BE49-F238E27FC236}">
                <a16:creationId xmlns:a16="http://schemas.microsoft.com/office/drawing/2014/main" id="{09BC293F-7592-19BE-5DB4-A3E740829D5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000500" y="5743575"/>
            <a:ext cx="1866900" cy="484188"/>
            <a:chOff x="2245" y="3609"/>
            <a:chExt cx="1176" cy="305"/>
          </a:xfrm>
        </p:grpSpPr>
        <p:sp>
          <p:nvSpPr>
            <p:cNvPr id="22567" name="AutoShape 543">
              <a:extLst>
                <a:ext uri="{FF2B5EF4-FFF2-40B4-BE49-F238E27FC236}">
                  <a16:creationId xmlns:a16="http://schemas.microsoft.com/office/drawing/2014/main" id="{34928CE8-F636-DC39-35DB-F9B112C801BE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245" y="3634"/>
              <a:ext cx="1176" cy="2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568" name="Rectangle 545">
              <a:extLst>
                <a:ext uri="{FF2B5EF4-FFF2-40B4-BE49-F238E27FC236}">
                  <a16:creationId xmlns:a16="http://schemas.microsoft.com/office/drawing/2014/main" id="{7744CE68-DF61-1414-222B-83EB106FB2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" y="3749"/>
              <a:ext cx="50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569" name="Rectangle 546">
              <a:extLst>
                <a:ext uri="{FF2B5EF4-FFF2-40B4-BE49-F238E27FC236}">
                  <a16:creationId xmlns:a16="http://schemas.microsoft.com/office/drawing/2014/main" id="{A351738B-F0B2-6920-743B-934BEB670D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8" y="3749"/>
              <a:ext cx="75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C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570" name="Rectangle 547">
              <a:extLst>
                <a:ext uri="{FF2B5EF4-FFF2-40B4-BE49-F238E27FC236}">
                  <a16:creationId xmlns:a16="http://schemas.microsoft.com/office/drawing/2014/main" id="{B7400E69-F0D6-87DE-AD52-D619EE587F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" y="3749"/>
              <a:ext cx="50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571" name="Rectangle 548">
              <a:extLst>
                <a:ext uri="{FF2B5EF4-FFF2-40B4-BE49-F238E27FC236}">
                  <a16:creationId xmlns:a16="http://schemas.microsoft.com/office/drawing/2014/main" id="{8AA9F03F-EB9E-24BE-09E2-F646B19A52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7" y="3628"/>
              <a:ext cx="12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572" name="Rectangle 549">
              <a:extLst>
                <a:ext uri="{FF2B5EF4-FFF2-40B4-BE49-F238E27FC236}">
                  <a16:creationId xmlns:a16="http://schemas.microsoft.com/office/drawing/2014/main" id="{95EA2211-2099-9B53-0752-9B8A87632D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0" y="3628"/>
              <a:ext cx="7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573" name="Rectangle 550">
              <a:extLst>
                <a:ext uri="{FF2B5EF4-FFF2-40B4-BE49-F238E27FC236}">
                  <a16:creationId xmlns:a16="http://schemas.microsoft.com/office/drawing/2014/main" id="{CBE7DB98-389D-4EB5-6E4C-53A0F4B68C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7" y="3628"/>
              <a:ext cx="117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P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574" name="Rectangle 551">
              <a:extLst>
                <a:ext uri="{FF2B5EF4-FFF2-40B4-BE49-F238E27FC236}">
                  <a16:creationId xmlns:a16="http://schemas.microsoft.com/office/drawing/2014/main" id="{62057752-D023-440B-32CD-982BFFB6C3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0" y="3806"/>
              <a:ext cx="36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575" name="Rectangle 552">
              <a:extLst>
                <a:ext uri="{FF2B5EF4-FFF2-40B4-BE49-F238E27FC236}">
                  <a16:creationId xmlns:a16="http://schemas.microsoft.com/office/drawing/2014/main" id="{8F6C54B6-26BF-8D86-6332-40B9120284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4" y="3609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576" name="Rectangle 553">
              <a:extLst>
                <a:ext uri="{FF2B5EF4-FFF2-40B4-BE49-F238E27FC236}">
                  <a16:creationId xmlns:a16="http://schemas.microsoft.com/office/drawing/2014/main" id="{A4846CF3-E858-483A-C8A6-E53BC3FB16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7" y="3609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577" name="Rectangle 554">
              <a:extLst>
                <a:ext uri="{FF2B5EF4-FFF2-40B4-BE49-F238E27FC236}">
                  <a16:creationId xmlns:a16="http://schemas.microsoft.com/office/drawing/2014/main" id="{AA0EEEC9-B277-52A7-3468-0D1A9D10FE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9" y="3609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578" name="Rectangle 555">
              <a:extLst>
                <a:ext uri="{FF2B5EF4-FFF2-40B4-BE49-F238E27FC236}">
                  <a16:creationId xmlns:a16="http://schemas.microsoft.com/office/drawing/2014/main" id="{C07855B0-BE4D-41ED-8047-2FC98DB128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6" y="3609"/>
              <a:ext cx="7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g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12" name="Group 558">
            <a:extLst>
              <a:ext uri="{FF2B5EF4-FFF2-40B4-BE49-F238E27FC236}">
                <a16:creationId xmlns:a16="http://schemas.microsoft.com/office/drawing/2014/main" id="{78E5E40B-48B6-666E-D889-9B14983C298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659563" y="5807075"/>
            <a:ext cx="1181100" cy="393700"/>
            <a:chOff x="4195" y="3658"/>
            <a:chExt cx="744" cy="248"/>
          </a:xfrm>
        </p:grpSpPr>
        <p:sp>
          <p:nvSpPr>
            <p:cNvPr id="22560" name="AutoShape 557">
              <a:extLst>
                <a:ext uri="{FF2B5EF4-FFF2-40B4-BE49-F238E27FC236}">
                  <a16:creationId xmlns:a16="http://schemas.microsoft.com/office/drawing/2014/main" id="{7F50F329-956C-10FA-CAB6-CEF8A55A3A3E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195" y="3658"/>
              <a:ext cx="744" cy="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561" name="Rectangle 559">
              <a:extLst>
                <a:ext uri="{FF2B5EF4-FFF2-40B4-BE49-F238E27FC236}">
                  <a16:creationId xmlns:a16="http://schemas.microsoft.com/office/drawing/2014/main" id="{DB020176-8F2C-0241-D041-394A9A558B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7" y="3653"/>
              <a:ext cx="208" cy="2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562" name="Rectangle 560">
              <a:extLst>
                <a:ext uri="{FF2B5EF4-FFF2-40B4-BE49-F238E27FC236}">
                  <a16:creationId xmlns:a16="http://schemas.microsoft.com/office/drawing/2014/main" id="{ADDB093B-4802-7588-9370-BD5AE7085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3653"/>
              <a:ext cx="197" cy="2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P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563" name="Rectangle 561">
              <a:extLst>
                <a:ext uri="{FF2B5EF4-FFF2-40B4-BE49-F238E27FC236}">
                  <a16:creationId xmlns:a16="http://schemas.microsoft.com/office/drawing/2014/main" id="{7D2CDB53-145A-B6FC-1347-3FDABA3EFC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3772"/>
              <a:ext cx="90" cy="1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564" name="Rectangle 562">
              <a:extLst>
                <a:ext uri="{FF2B5EF4-FFF2-40B4-BE49-F238E27FC236}">
                  <a16:creationId xmlns:a16="http://schemas.microsoft.com/office/drawing/2014/main" id="{825795C2-0C2A-02D2-F4A6-28333ECA89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0" y="3634"/>
              <a:ext cx="166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565" name="Rectangle 563">
              <a:extLst>
                <a:ext uri="{FF2B5EF4-FFF2-40B4-BE49-F238E27FC236}">
                  <a16:creationId xmlns:a16="http://schemas.microsoft.com/office/drawing/2014/main" id="{B8340455-150F-CC8A-E93C-D668E0AD85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2" y="3634"/>
              <a:ext cx="223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2566" name="Rectangle 564">
              <a:extLst>
                <a:ext uri="{FF2B5EF4-FFF2-40B4-BE49-F238E27FC236}">
                  <a16:creationId xmlns:a16="http://schemas.microsoft.com/office/drawing/2014/main" id="{7F5628B7-40AF-F40C-6FEA-83519DC7FA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" y="3634"/>
              <a:ext cx="197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g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sp>
        <p:nvSpPr>
          <p:cNvPr id="22555" name="WordArt 392">
            <a:extLst>
              <a:ext uri="{FF2B5EF4-FFF2-40B4-BE49-F238E27FC236}">
                <a16:creationId xmlns:a16="http://schemas.microsoft.com/office/drawing/2014/main" id="{89A78152-5FBD-454F-97BE-C7ADE3B5D6CE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811213" y="690563"/>
            <a:ext cx="7461250" cy="495300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sv-SE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SILA PRITISKA NA KRIVE POVRŠINE</a:t>
            </a:r>
            <a:endParaRPr lang="en-GB" sz="2800" kern="10" spc="560">
              <a:gradFill rotWithShape="1">
                <a:gsLst>
                  <a:gs pos="0">
                    <a:srgbClr val="4D4D4D"/>
                  </a:gs>
                  <a:gs pos="50000">
                    <a:srgbClr val="B8B8B8"/>
                  </a:gs>
                  <a:gs pos="100000">
                    <a:srgbClr val="4D4D4D"/>
                  </a:gs>
                </a:gsLst>
                <a:lin ang="5400000" scaled="1"/>
              </a:gradFill>
              <a:effectLst>
                <a:outerShdw dist="45791" dir="3378596" algn="ctr" rotWithShape="0">
                  <a:srgbClr val="4D4D4D">
                    <a:alpha val="79999"/>
                  </a:srgbClr>
                </a:outerShdw>
              </a:effectLst>
              <a:latin typeface="Arial Black" panose="020B0A04020102020204" pitchFamily="34" charset="0"/>
            </a:endParaRPr>
          </a:p>
        </p:txBody>
      </p:sp>
      <p:grpSp>
        <p:nvGrpSpPr>
          <p:cNvPr id="22556" name="Group 1">
            <a:extLst>
              <a:ext uri="{FF2B5EF4-FFF2-40B4-BE49-F238E27FC236}">
                <a16:creationId xmlns:a16="http://schemas.microsoft.com/office/drawing/2014/main" id="{39F948D3-7322-DAA3-1F0B-171DFDC2BBA0}"/>
              </a:ext>
            </a:extLst>
          </p:cNvPr>
          <p:cNvGrpSpPr>
            <a:grpSpLocks/>
          </p:cNvGrpSpPr>
          <p:nvPr/>
        </p:nvGrpSpPr>
        <p:grpSpPr bwMode="auto">
          <a:xfrm>
            <a:off x="2863850" y="4256088"/>
            <a:ext cx="1698625" cy="444500"/>
            <a:chOff x="2920951" y="4276725"/>
            <a:chExt cx="1698675" cy="444755"/>
          </a:xfrm>
        </p:grpSpPr>
        <p:cxnSp>
          <p:nvCxnSpPr>
            <p:cNvPr id="3" name="Straight Connector 2">
              <a:extLst>
                <a:ext uri="{FF2B5EF4-FFF2-40B4-BE49-F238E27FC236}">
                  <a16:creationId xmlns:a16="http://schemas.microsoft.com/office/drawing/2014/main" id="{19641249-22F4-DB4F-0B33-5FA8FF951BB4}"/>
                </a:ext>
              </a:extLst>
            </p:cNvPr>
            <p:cNvCxnSpPr>
              <a:cxnSpLocks/>
            </p:cNvCxnSpPr>
            <p:nvPr/>
          </p:nvCxnSpPr>
          <p:spPr>
            <a:xfrm>
              <a:off x="4459284" y="4276725"/>
              <a:ext cx="160342" cy="0"/>
            </a:xfrm>
            <a:prstGeom prst="line">
              <a:avLst/>
            </a:prstGeom>
            <a:ln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19B7DA0D-67F6-BF94-10BB-6E030E24527A}"/>
                </a:ext>
              </a:extLst>
            </p:cNvPr>
            <p:cNvCxnSpPr>
              <a:cxnSpLocks/>
            </p:cNvCxnSpPr>
            <p:nvPr/>
          </p:nvCxnSpPr>
          <p:spPr>
            <a:xfrm>
              <a:off x="3781401" y="4721480"/>
              <a:ext cx="160343" cy="0"/>
            </a:xfrm>
            <a:prstGeom prst="line">
              <a:avLst/>
            </a:prstGeom>
            <a:ln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24D18032-D7B7-D696-0D66-02024CE4FFB5}"/>
                </a:ext>
              </a:extLst>
            </p:cNvPr>
            <p:cNvCxnSpPr>
              <a:cxnSpLocks/>
            </p:cNvCxnSpPr>
            <p:nvPr/>
          </p:nvCxnSpPr>
          <p:spPr>
            <a:xfrm>
              <a:off x="2920951" y="4684946"/>
              <a:ext cx="160343" cy="0"/>
            </a:xfrm>
            <a:prstGeom prst="line">
              <a:avLst/>
            </a:prstGeom>
            <a:ln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7412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7412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7412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600"/>
                            </p:stCondLst>
                            <p:childTnLst>
                              <p:par>
                                <p:cTn id="11" presetID="22" presetClass="entr" presetSubtype="8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4100"/>
                            </p:stCondLst>
                            <p:childTnLst>
                              <p:par>
                                <p:cTn id="1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4600"/>
                            </p:stCondLst>
                            <p:childTnLst>
                              <p:par>
                                <p:cTn id="1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6" dur="2000"/>
                                        <p:tgtEl>
                                          <p:spTgt spid="74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74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3" dur="2000"/>
                                        <p:tgtEl>
                                          <p:spTgt spid="74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74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8" dur="2000"/>
                                        <p:tgtEl>
                                          <p:spTgt spid="74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74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5" dur="500"/>
                                        <p:tgtEl>
                                          <p:spTgt spid="74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0" dur="500"/>
                                        <p:tgtEl>
                                          <p:spTgt spid="74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121" grpId="0"/>
      <p:bldP spid="74254" grpId="0" animBg="1"/>
      <p:bldP spid="74255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Date Placeholder 3">
            <a:extLst>
              <a:ext uri="{FF2B5EF4-FFF2-40B4-BE49-F238E27FC236}">
                <a16:creationId xmlns:a16="http://schemas.microsoft.com/office/drawing/2014/main" id="{408A2C2A-9CF1-4A9C-2A89-5E6CC0477034}"/>
              </a:ext>
            </a:extLst>
          </p:cNvPr>
          <p:cNvSpPr>
            <a:spLocks noGrp="1"/>
          </p:cNvSpPr>
          <p:nvPr>
            <p:ph type="dt" sz="quarter" idx="10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8FE437D4-C1E9-43B8-A57B-E88653647890}" type="datetime11">
              <a:rPr lang="en-US" altLang="en-US" sz="1200" smtClean="0">
                <a:latin typeface="Arial" panose="020B0604020202020204" pitchFamily="34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18:11:17</a:t>
            </a:fld>
            <a:endParaRPr lang="en-US" altLang="en-US" sz="1200">
              <a:latin typeface="Arial" panose="020B0604020202020204" pitchFamily="34" charset="0"/>
            </a:endParaRPr>
          </a:p>
        </p:txBody>
      </p:sp>
      <p:sp>
        <p:nvSpPr>
          <p:cNvPr id="23555" name="Slide Number Placeholder 5">
            <a:extLst>
              <a:ext uri="{FF2B5EF4-FFF2-40B4-BE49-F238E27FC236}">
                <a16:creationId xmlns:a16="http://schemas.microsoft.com/office/drawing/2014/main" id="{9F0C3B4A-2592-1F8D-5721-F128A1E24A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9ED7EEFC-90B2-4504-B7C9-89FBB5CF3067}" type="slidenum">
              <a:rPr lang="en-US" altLang="en-US" sz="1200" smtClean="0">
                <a:latin typeface="Arial" panose="020B0604020202020204" pitchFamily="34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7</a:t>
            </a:fld>
            <a:endParaRPr lang="en-US" altLang="en-US" sz="1200">
              <a:latin typeface="Arial" panose="020B0604020202020204" pitchFamily="34" charset="0"/>
            </a:endParaRPr>
          </a:p>
        </p:txBody>
      </p:sp>
      <p:sp>
        <p:nvSpPr>
          <p:cNvPr id="23556" name="Line 2">
            <a:extLst>
              <a:ext uri="{FF2B5EF4-FFF2-40B4-BE49-F238E27FC236}">
                <a16:creationId xmlns:a16="http://schemas.microsoft.com/office/drawing/2014/main" id="{3620BBD6-6C85-CD72-BAC6-2F1A9BFA4B38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20637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23557" name="Text Box 3">
            <a:extLst>
              <a:ext uri="{FF2B5EF4-FFF2-40B4-BE49-F238E27FC236}">
                <a16:creationId xmlns:a16="http://schemas.microsoft.com/office/drawing/2014/main" id="{D3BE2338-21A5-EB4A-006D-EC17343AA3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8125" y="6389688"/>
            <a:ext cx="23939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sr-Latn-CS" altLang="en-US" sz="1800" i="1">
                <a:solidFill>
                  <a:srgbClr val="000000"/>
                </a:solidFill>
                <a:latin typeface="Times New Roman" panose="02020603050405020304" pitchFamily="18" charset="0"/>
              </a:rPr>
              <a:t>dr Gordana Kastrato</a:t>
            </a:r>
            <a:r>
              <a:rPr lang="en-US" altLang="en-US" sz="1800" i="1">
                <a:solidFill>
                  <a:srgbClr val="000000"/>
                </a:solidFill>
                <a:latin typeface="Times New Roman" panose="02020603050405020304" pitchFamily="18" charset="0"/>
              </a:rPr>
              <a:t>vi</a:t>
            </a:r>
            <a:r>
              <a:rPr lang="sr-Latn-CS" altLang="en-US" sz="1800" i="1">
                <a:solidFill>
                  <a:srgbClr val="000000"/>
                </a:solidFill>
                <a:latin typeface="Times New Roman" panose="02020603050405020304" pitchFamily="18" charset="0"/>
              </a:rPr>
              <a:t>ć</a:t>
            </a:r>
            <a:endParaRPr lang="en-US" altLang="en-US" sz="1800" i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3558" name="Text Box 4">
            <a:extLst>
              <a:ext uri="{FF2B5EF4-FFF2-40B4-BE49-F238E27FC236}">
                <a16:creationId xmlns:a16="http://schemas.microsoft.com/office/drawing/2014/main" id="{EC4B8BA2-065D-AD31-E5F3-5DB6E98A8D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sr-Latn-CS" altLang="en-US" sz="1500" b="1">
                <a:solidFill>
                  <a:srgbClr val="000000"/>
                </a:solidFill>
                <a:latin typeface="Arial" panose="020B0604020202020204" pitchFamily="34" charset="0"/>
              </a:rPr>
              <a:t>MEHANIKA FLUIDA</a:t>
            </a:r>
            <a:endParaRPr lang="en-US" altLang="en-US" sz="1500" b="1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23559" name="Line 5">
            <a:extLst>
              <a:ext uri="{FF2B5EF4-FFF2-40B4-BE49-F238E27FC236}">
                <a16:creationId xmlns:a16="http://schemas.microsoft.com/office/drawing/2014/main" id="{B107E41B-B071-CF18-35D3-92BE64E3594A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23560" name="Rectangle 6">
            <a:extLst>
              <a:ext uri="{FF2B5EF4-FFF2-40B4-BE49-F238E27FC236}">
                <a16:creationId xmlns:a16="http://schemas.microsoft.com/office/drawing/2014/main" id="{B3D55B78-8852-7A61-F685-F6D0B2B873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3005138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grpSp>
        <p:nvGrpSpPr>
          <p:cNvPr id="23561" name="Group 7">
            <a:extLst>
              <a:ext uri="{FF2B5EF4-FFF2-40B4-BE49-F238E27FC236}">
                <a16:creationId xmlns:a16="http://schemas.microsoft.com/office/drawing/2014/main" id="{B97FF237-81AF-2F0C-64FE-93F9900310D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6088" y="2355850"/>
            <a:ext cx="4511675" cy="2657475"/>
            <a:chOff x="1459" y="1322"/>
            <a:chExt cx="2842" cy="1674"/>
          </a:xfrm>
        </p:grpSpPr>
        <p:sp>
          <p:nvSpPr>
            <p:cNvPr id="23638" name="AutoShape 8">
              <a:extLst>
                <a:ext uri="{FF2B5EF4-FFF2-40B4-BE49-F238E27FC236}">
                  <a16:creationId xmlns:a16="http://schemas.microsoft.com/office/drawing/2014/main" id="{D27F9C3C-75C6-5F85-D75D-35BEC827D4A0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459" y="1345"/>
              <a:ext cx="2842" cy="1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grpSp>
          <p:nvGrpSpPr>
            <p:cNvPr id="23639" name="Group 9">
              <a:extLst>
                <a:ext uri="{FF2B5EF4-FFF2-40B4-BE49-F238E27FC236}">
                  <a16:creationId xmlns:a16="http://schemas.microsoft.com/office/drawing/2014/main" id="{E7DCF967-B970-92DD-8FED-8F7A6266B2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69" y="1479"/>
              <a:ext cx="2794" cy="1467"/>
              <a:chOff x="1469" y="1479"/>
              <a:chExt cx="2794" cy="1467"/>
            </a:xfrm>
          </p:grpSpPr>
          <p:sp>
            <p:nvSpPr>
              <p:cNvPr id="23822" name="Rectangle 10">
                <a:extLst>
                  <a:ext uri="{FF2B5EF4-FFF2-40B4-BE49-F238E27FC236}">
                    <a16:creationId xmlns:a16="http://schemas.microsoft.com/office/drawing/2014/main" id="{721595FF-7BD5-BF21-5C14-673D37A425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3" y="1495"/>
                <a:ext cx="160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23" name="Freeform 11">
                <a:extLst>
                  <a:ext uri="{FF2B5EF4-FFF2-40B4-BE49-F238E27FC236}">
                    <a16:creationId xmlns:a16="http://schemas.microsoft.com/office/drawing/2014/main" id="{96AE1B3B-47EF-0456-5AA9-657204801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7" y="1479"/>
                <a:ext cx="56" cy="37"/>
              </a:xfrm>
              <a:custGeom>
                <a:avLst/>
                <a:gdLst>
                  <a:gd name="T0" fmla="*/ 56 w 56"/>
                  <a:gd name="T1" fmla="*/ 18 h 37"/>
                  <a:gd name="T2" fmla="*/ 0 w 56"/>
                  <a:gd name="T3" fmla="*/ 0 h 37"/>
                  <a:gd name="T4" fmla="*/ 0 w 56"/>
                  <a:gd name="T5" fmla="*/ 0 h 37"/>
                  <a:gd name="T6" fmla="*/ 0 w 56"/>
                  <a:gd name="T7" fmla="*/ 0 h 37"/>
                  <a:gd name="T8" fmla="*/ 2 w 56"/>
                  <a:gd name="T9" fmla="*/ 2 h 37"/>
                  <a:gd name="T10" fmla="*/ 2 w 56"/>
                  <a:gd name="T11" fmla="*/ 2 h 37"/>
                  <a:gd name="T12" fmla="*/ 2 w 56"/>
                  <a:gd name="T13" fmla="*/ 4 h 37"/>
                  <a:gd name="T14" fmla="*/ 2 w 56"/>
                  <a:gd name="T15" fmla="*/ 6 h 37"/>
                  <a:gd name="T16" fmla="*/ 4 w 56"/>
                  <a:gd name="T17" fmla="*/ 6 h 37"/>
                  <a:gd name="T18" fmla="*/ 4 w 56"/>
                  <a:gd name="T19" fmla="*/ 8 h 37"/>
                  <a:gd name="T20" fmla="*/ 4 w 56"/>
                  <a:gd name="T21" fmla="*/ 10 h 37"/>
                  <a:gd name="T22" fmla="*/ 4 w 56"/>
                  <a:gd name="T23" fmla="*/ 10 h 37"/>
                  <a:gd name="T24" fmla="*/ 6 w 56"/>
                  <a:gd name="T25" fmla="*/ 12 h 37"/>
                  <a:gd name="T26" fmla="*/ 6 w 56"/>
                  <a:gd name="T27" fmla="*/ 12 h 37"/>
                  <a:gd name="T28" fmla="*/ 6 w 56"/>
                  <a:gd name="T29" fmla="*/ 14 h 37"/>
                  <a:gd name="T30" fmla="*/ 6 w 56"/>
                  <a:gd name="T31" fmla="*/ 16 h 37"/>
                  <a:gd name="T32" fmla="*/ 6 w 56"/>
                  <a:gd name="T33" fmla="*/ 16 h 37"/>
                  <a:gd name="T34" fmla="*/ 6 w 56"/>
                  <a:gd name="T35" fmla="*/ 18 h 37"/>
                  <a:gd name="T36" fmla="*/ 6 w 56"/>
                  <a:gd name="T37" fmla="*/ 18 h 37"/>
                  <a:gd name="T38" fmla="*/ 6 w 56"/>
                  <a:gd name="T39" fmla="*/ 20 h 37"/>
                  <a:gd name="T40" fmla="*/ 6 w 56"/>
                  <a:gd name="T41" fmla="*/ 22 h 37"/>
                  <a:gd name="T42" fmla="*/ 6 w 56"/>
                  <a:gd name="T43" fmla="*/ 22 h 37"/>
                  <a:gd name="T44" fmla="*/ 6 w 56"/>
                  <a:gd name="T45" fmla="*/ 23 h 37"/>
                  <a:gd name="T46" fmla="*/ 6 w 56"/>
                  <a:gd name="T47" fmla="*/ 23 h 37"/>
                  <a:gd name="T48" fmla="*/ 6 w 56"/>
                  <a:gd name="T49" fmla="*/ 25 h 37"/>
                  <a:gd name="T50" fmla="*/ 4 w 56"/>
                  <a:gd name="T51" fmla="*/ 27 h 37"/>
                  <a:gd name="T52" fmla="*/ 4 w 56"/>
                  <a:gd name="T53" fmla="*/ 27 h 37"/>
                  <a:gd name="T54" fmla="*/ 4 w 56"/>
                  <a:gd name="T55" fmla="*/ 29 h 37"/>
                  <a:gd name="T56" fmla="*/ 4 w 56"/>
                  <a:gd name="T57" fmla="*/ 31 h 37"/>
                  <a:gd name="T58" fmla="*/ 2 w 56"/>
                  <a:gd name="T59" fmla="*/ 31 h 37"/>
                  <a:gd name="T60" fmla="*/ 2 w 56"/>
                  <a:gd name="T61" fmla="*/ 33 h 37"/>
                  <a:gd name="T62" fmla="*/ 2 w 56"/>
                  <a:gd name="T63" fmla="*/ 33 h 37"/>
                  <a:gd name="T64" fmla="*/ 2 w 56"/>
                  <a:gd name="T65" fmla="*/ 35 h 37"/>
                  <a:gd name="T66" fmla="*/ 0 w 56"/>
                  <a:gd name="T67" fmla="*/ 37 h 37"/>
                  <a:gd name="T68" fmla="*/ 0 w 56"/>
                  <a:gd name="T69" fmla="*/ 37 h 37"/>
                  <a:gd name="T70" fmla="*/ 56 w 56"/>
                  <a:gd name="T71" fmla="*/ 18 h 37"/>
                  <a:gd name="T72" fmla="*/ 56 w 56"/>
                  <a:gd name="T73" fmla="*/ 18 h 3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56"/>
                  <a:gd name="T112" fmla="*/ 0 h 37"/>
                  <a:gd name="T113" fmla="*/ 56 w 56"/>
                  <a:gd name="T114" fmla="*/ 37 h 3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56" h="37">
                    <a:moveTo>
                      <a:pt x="56" y="18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6" y="12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6" y="22"/>
                    </a:lnTo>
                    <a:lnTo>
                      <a:pt x="6" y="23"/>
                    </a:lnTo>
                    <a:lnTo>
                      <a:pt x="6" y="25"/>
                    </a:lnTo>
                    <a:lnTo>
                      <a:pt x="4" y="27"/>
                    </a:lnTo>
                    <a:lnTo>
                      <a:pt x="4" y="29"/>
                    </a:lnTo>
                    <a:lnTo>
                      <a:pt x="4" y="31"/>
                    </a:lnTo>
                    <a:lnTo>
                      <a:pt x="2" y="31"/>
                    </a:lnTo>
                    <a:lnTo>
                      <a:pt x="2" y="33"/>
                    </a:lnTo>
                    <a:lnTo>
                      <a:pt x="2" y="35"/>
                    </a:lnTo>
                    <a:lnTo>
                      <a:pt x="0" y="37"/>
                    </a:lnTo>
                    <a:lnTo>
                      <a:pt x="56" y="1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824" name="Rectangle 12">
                <a:extLst>
                  <a:ext uri="{FF2B5EF4-FFF2-40B4-BE49-F238E27FC236}">
                    <a16:creationId xmlns:a16="http://schemas.microsoft.com/office/drawing/2014/main" id="{AC01C90A-3F95-6845-0855-46FDFD276A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9" y="2363"/>
                <a:ext cx="30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25" name="Rectangle 13">
                <a:extLst>
                  <a:ext uri="{FF2B5EF4-FFF2-40B4-BE49-F238E27FC236}">
                    <a16:creationId xmlns:a16="http://schemas.microsoft.com/office/drawing/2014/main" id="{A89BE98E-B716-FB1B-CC8B-F447989B85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9" y="2363"/>
                <a:ext cx="30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26" name="Rectangle 14">
                <a:extLst>
                  <a:ext uri="{FF2B5EF4-FFF2-40B4-BE49-F238E27FC236}">
                    <a16:creationId xmlns:a16="http://schemas.microsoft.com/office/drawing/2014/main" id="{13211024-FCB8-87A5-D948-46CB5E6DF3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7" y="2363"/>
                <a:ext cx="30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27" name="Rectangle 15">
                <a:extLst>
                  <a:ext uri="{FF2B5EF4-FFF2-40B4-BE49-F238E27FC236}">
                    <a16:creationId xmlns:a16="http://schemas.microsoft.com/office/drawing/2014/main" id="{EE14A9D8-A99F-8DB4-4CCC-C8C968FAE5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6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28" name="Rectangle 16">
                <a:extLst>
                  <a:ext uri="{FF2B5EF4-FFF2-40B4-BE49-F238E27FC236}">
                    <a16:creationId xmlns:a16="http://schemas.microsoft.com/office/drawing/2014/main" id="{09B0F05E-D468-80AC-B00A-D697774056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4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29" name="Rectangle 17">
                <a:extLst>
                  <a:ext uri="{FF2B5EF4-FFF2-40B4-BE49-F238E27FC236}">
                    <a16:creationId xmlns:a16="http://schemas.microsoft.com/office/drawing/2014/main" id="{A1050689-5D5D-17F7-27F1-CE2A9514F9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4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30" name="Rectangle 18">
                <a:extLst>
                  <a:ext uri="{FF2B5EF4-FFF2-40B4-BE49-F238E27FC236}">
                    <a16:creationId xmlns:a16="http://schemas.microsoft.com/office/drawing/2014/main" id="{1BED61D2-DF70-4135-D19C-73E2BC095B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2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31" name="Rectangle 19">
                <a:extLst>
                  <a:ext uri="{FF2B5EF4-FFF2-40B4-BE49-F238E27FC236}">
                    <a16:creationId xmlns:a16="http://schemas.microsoft.com/office/drawing/2014/main" id="{6DB494E0-C04E-B39F-5CE6-FA19C88B98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2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32" name="Rectangle 20">
                <a:extLst>
                  <a:ext uri="{FF2B5EF4-FFF2-40B4-BE49-F238E27FC236}">
                    <a16:creationId xmlns:a16="http://schemas.microsoft.com/office/drawing/2014/main" id="{20E10792-2D5E-9C2D-3D9C-BA3F2C964E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0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33" name="Rectangle 21">
                <a:extLst>
                  <a:ext uri="{FF2B5EF4-FFF2-40B4-BE49-F238E27FC236}">
                    <a16:creationId xmlns:a16="http://schemas.microsoft.com/office/drawing/2014/main" id="{E3A89CEE-EF65-7A20-BB0A-E08F34C47F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0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34" name="Rectangle 22">
                <a:extLst>
                  <a:ext uri="{FF2B5EF4-FFF2-40B4-BE49-F238E27FC236}">
                    <a16:creationId xmlns:a16="http://schemas.microsoft.com/office/drawing/2014/main" id="{B2DE2044-A982-2EE9-8C9B-B3B56CD789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8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35" name="Rectangle 23">
                <a:extLst>
                  <a:ext uri="{FF2B5EF4-FFF2-40B4-BE49-F238E27FC236}">
                    <a16:creationId xmlns:a16="http://schemas.microsoft.com/office/drawing/2014/main" id="{E28117D6-F79C-7C52-ED4A-650EE72BCC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8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36" name="Rectangle 24">
                <a:extLst>
                  <a:ext uri="{FF2B5EF4-FFF2-40B4-BE49-F238E27FC236}">
                    <a16:creationId xmlns:a16="http://schemas.microsoft.com/office/drawing/2014/main" id="{1F81EB41-F8D0-C734-8EFD-E90F0334CE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6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37" name="Rectangle 25">
                <a:extLst>
                  <a:ext uri="{FF2B5EF4-FFF2-40B4-BE49-F238E27FC236}">
                    <a16:creationId xmlns:a16="http://schemas.microsoft.com/office/drawing/2014/main" id="{E3FBAFF1-8E75-C9DB-4D0F-E311C0C936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38" name="Rectangle 26">
                <a:extLst>
                  <a:ext uri="{FF2B5EF4-FFF2-40B4-BE49-F238E27FC236}">
                    <a16:creationId xmlns:a16="http://schemas.microsoft.com/office/drawing/2014/main" id="{4B1D6742-AF74-EE12-E702-D898919A57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6" y="2363"/>
                <a:ext cx="28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39" name="Rectangle 27">
                <a:extLst>
                  <a:ext uri="{FF2B5EF4-FFF2-40B4-BE49-F238E27FC236}">
                    <a16:creationId xmlns:a16="http://schemas.microsoft.com/office/drawing/2014/main" id="{AEC5A635-367E-D421-3F4D-CA0BE24D9A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4" y="2363"/>
                <a:ext cx="30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40" name="Rectangle 28">
                <a:extLst>
                  <a:ext uri="{FF2B5EF4-FFF2-40B4-BE49-F238E27FC236}">
                    <a16:creationId xmlns:a16="http://schemas.microsoft.com/office/drawing/2014/main" id="{110D6E37-BEF2-0CBE-C400-75BA072333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4" y="2363"/>
                <a:ext cx="30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41" name="Rectangle 29">
                <a:extLst>
                  <a:ext uri="{FF2B5EF4-FFF2-40B4-BE49-F238E27FC236}">
                    <a16:creationId xmlns:a16="http://schemas.microsoft.com/office/drawing/2014/main" id="{CB3B8970-0F84-7E8A-33DF-6666A29F3A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2" y="2363"/>
                <a:ext cx="30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42" name="Rectangle 30">
                <a:extLst>
                  <a:ext uri="{FF2B5EF4-FFF2-40B4-BE49-F238E27FC236}">
                    <a16:creationId xmlns:a16="http://schemas.microsoft.com/office/drawing/2014/main" id="{9265D819-B536-EEAD-9A12-02C651DFE7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43" name="Rectangle 31">
                <a:extLst>
                  <a:ext uri="{FF2B5EF4-FFF2-40B4-BE49-F238E27FC236}">
                    <a16:creationId xmlns:a16="http://schemas.microsoft.com/office/drawing/2014/main" id="{7203399B-EEAB-B2B2-6787-BDCD9364BD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9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44" name="Rectangle 32">
                <a:extLst>
                  <a:ext uri="{FF2B5EF4-FFF2-40B4-BE49-F238E27FC236}">
                    <a16:creationId xmlns:a16="http://schemas.microsoft.com/office/drawing/2014/main" id="{28F1DA7F-6FC0-C93E-08FC-2240BE75CD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9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45" name="Rectangle 33">
                <a:extLst>
                  <a:ext uri="{FF2B5EF4-FFF2-40B4-BE49-F238E27FC236}">
                    <a16:creationId xmlns:a16="http://schemas.microsoft.com/office/drawing/2014/main" id="{ADC7F35A-734F-3709-6074-6503A3AE14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7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46" name="Rectangle 34">
                <a:extLst>
                  <a:ext uri="{FF2B5EF4-FFF2-40B4-BE49-F238E27FC236}">
                    <a16:creationId xmlns:a16="http://schemas.microsoft.com/office/drawing/2014/main" id="{A431FCC4-CDDB-FE51-BCF4-5AFDC7C7DD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7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47" name="Rectangle 35">
                <a:extLst>
                  <a:ext uri="{FF2B5EF4-FFF2-40B4-BE49-F238E27FC236}">
                    <a16:creationId xmlns:a16="http://schemas.microsoft.com/office/drawing/2014/main" id="{48542A95-C865-6B1B-ED0D-DE6C40665F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5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48" name="Rectangle 36">
                <a:extLst>
                  <a:ext uri="{FF2B5EF4-FFF2-40B4-BE49-F238E27FC236}">
                    <a16:creationId xmlns:a16="http://schemas.microsoft.com/office/drawing/2014/main" id="{D3AD9B33-2473-5E8E-D521-306A20DF4A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5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49" name="Rectangle 37">
                <a:extLst>
                  <a:ext uri="{FF2B5EF4-FFF2-40B4-BE49-F238E27FC236}">
                    <a16:creationId xmlns:a16="http://schemas.microsoft.com/office/drawing/2014/main" id="{EF7EFFCF-A0E9-5FA6-DCF5-E2E5AAB78D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3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50" name="Rectangle 38">
                <a:extLst>
                  <a:ext uri="{FF2B5EF4-FFF2-40B4-BE49-F238E27FC236}">
                    <a16:creationId xmlns:a16="http://schemas.microsoft.com/office/drawing/2014/main" id="{FFB22F1B-20A7-6E60-F74C-BD9C6FDE7A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3" y="2363"/>
                <a:ext cx="23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51" name="Line 39">
                <a:extLst>
                  <a:ext uri="{FF2B5EF4-FFF2-40B4-BE49-F238E27FC236}">
                    <a16:creationId xmlns:a16="http://schemas.microsoft.com/office/drawing/2014/main" id="{D599B18D-8A75-242F-29CB-349C92457E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31" y="2457"/>
                <a:ext cx="111" cy="1"/>
              </a:xfrm>
              <a:prstGeom prst="line">
                <a:avLst/>
              </a:prstGeom>
              <a:noFill/>
              <a:ln w="6350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852" name="Rectangle 40">
                <a:extLst>
                  <a:ext uri="{FF2B5EF4-FFF2-40B4-BE49-F238E27FC236}">
                    <a16:creationId xmlns:a16="http://schemas.microsoft.com/office/drawing/2014/main" id="{91BE7672-7497-E8B3-0DB2-E7335B32D0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2564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53" name="Rectangle 41">
                <a:extLst>
                  <a:ext uri="{FF2B5EF4-FFF2-40B4-BE49-F238E27FC236}">
                    <a16:creationId xmlns:a16="http://schemas.microsoft.com/office/drawing/2014/main" id="{EE535F77-0331-D784-241B-9F1EC4481E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2516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54" name="Rectangle 42">
                <a:extLst>
                  <a:ext uri="{FF2B5EF4-FFF2-40B4-BE49-F238E27FC236}">
                    <a16:creationId xmlns:a16="http://schemas.microsoft.com/office/drawing/2014/main" id="{0F218239-91EE-B1B3-4B2E-2602707AA2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2466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55" name="Rectangle 43">
                <a:extLst>
                  <a:ext uri="{FF2B5EF4-FFF2-40B4-BE49-F238E27FC236}">
                    <a16:creationId xmlns:a16="http://schemas.microsoft.com/office/drawing/2014/main" id="{FC191F6F-DD2D-D2EB-F041-65AD716FB5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2418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56" name="Rectangle 44">
                <a:extLst>
                  <a:ext uri="{FF2B5EF4-FFF2-40B4-BE49-F238E27FC236}">
                    <a16:creationId xmlns:a16="http://schemas.microsoft.com/office/drawing/2014/main" id="{F97C2421-1002-C41A-24E9-F4D2DF1347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2368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57" name="Rectangle 45">
                <a:extLst>
                  <a:ext uri="{FF2B5EF4-FFF2-40B4-BE49-F238E27FC236}">
                    <a16:creationId xmlns:a16="http://schemas.microsoft.com/office/drawing/2014/main" id="{86587B78-1A7B-9E39-9901-D9385527EC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2320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58" name="Rectangle 46">
                <a:extLst>
                  <a:ext uri="{FF2B5EF4-FFF2-40B4-BE49-F238E27FC236}">
                    <a16:creationId xmlns:a16="http://schemas.microsoft.com/office/drawing/2014/main" id="{7DE278C8-0D5C-1AD6-6C17-03A51C27BD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2270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59" name="Rectangle 47">
                <a:extLst>
                  <a:ext uri="{FF2B5EF4-FFF2-40B4-BE49-F238E27FC236}">
                    <a16:creationId xmlns:a16="http://schemas.microsoft.com/office/drawing/2014/main" id="{D0933A94-52CD-9DB7-18E5-45C90EAD99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2222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60" name="Rectangle 48">
                <a:extLst>
                  <a:ext uri="{FF2B5EF4-FFF2-40B4-BE49-F238E27FC236}">
                    <a16:creationId xmlns:a16="http://schemas.microsoft.com/office/drawing/2014/main" id="{A71FEADA-8B8E-590F-3A21-380B03BAC2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2173"/>
                <a:ext cx="6" cy="30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61" name="Rectangle 49">
                <a:extLst>
                  <a:ext uri="{FF2B5EF4-FFF2-40B4-BE49-F238E27FC236}">
                    <a16:creationId xmlns:a16="http://schemas.microsoft.com/office/drawing/2014/main" id="{A07A2F43-AB9F-C2C3-6398-420096945E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2125"/>
                <a:ext cx="6" cy="28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62" name="Rectangle 50">
                <a:extLst>
                  <a:ext uri="{FF2B5EF4-FFF2-40B4-BE49-F238E27FC236}">
                    <a16:creationId xmlns:a16="http://schemas.microsoft.com/office/drawing/2014/main" id="{8AA5A501-22C1-CED4-7387-3B4F4E001B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2075"/>
                <a:ext cx="6" cy="30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63" name="Rectangle 51">
                <a:extLst>
                  <a:ext uri="{FF2B5EF4-FFF2-40B4-BE49-F238E27FC236}">
                    <a16:creationId xmlns:a16="http://schemas.microsoft.com/office/drawing/2014/main" id="{09B2DA59-B993-CF8F-E3E4-C9D569A2E5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2027"/>
                <a:ext cx="6" cy="28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64" name="Rectangle 52">
                <a:extLst>
                  <a:ext uri="{FF2B5EF4-FFF2-40B4-BE49-F238E27FC236}">
                    <a16:creationId xmlns:a16="http://schemas.microsoft.com/office/drawing/2014/main" id="{589D6018-B3E2-79B6-04D1-BB1351239E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1977"/>
                <a:ext cx="6" cy="30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65" name="Rectangle 53">
                <a:extLst>
                  <a:ext uri="{FF2B5EF4-FFF2-40B4-BE49-F238E27FC236}">
                    <a16:creationId xmlns:a16="http://schemas.microsoft.com/office/drawing/2014/main" id="{988CE8CD-777A-85B0-B217-61522471A1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1927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66" name="Rectangle 54">
                <a:extLst>
                  <a:ext uri="{FF2B5EF4-FFF2-40B4-BE49-F238E27FC236}">
                    <a16:creationId xmlns:a16="http://schemas.microsoft.com/office/drawing/2014/main" id="{4977947B-2D03-4CD8-5BA4-B7850D50DA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1879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67" name="Rectangle 55">
                <a:extLst>
                  <a:ext uri="{FF2B5EF4-FFF2-40B4-BE49-F238E27FC236}">
                    <a16:creationId xmlns:a16="http://schemas.microsoft.com/office/drawing/2014/main" id="{AD6C39F5-E9C3-F67C-DACA-165EF1974C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1829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68" name="Rectangle 56">
                <a:extLst>
                  <a:ext uri="{FF2B5EF4-FFF2-40B4-BE49-F238E27FC236}">
                    <a16:creationId xmlns:a16="http://schemas.microsoft.com/office/drawing/2014/main" id="{6B8FA6D7-D25D-AD9F-DD06-60177CBAA9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1781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69" name="Rectangle 57">
                <a:extLst>
                  <a:ext uri="{FF2B5EF4-FFF2-40B4-BE49-F238E27FC236}">
                    <a16:creationId xmlns:a16="http://schemas.microsoft.com/office/drawing/2014/main" id="{34E62580-C8C2-1010-11B2-FDC2425CA0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1731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70" name="Rectangle 58">
                <a:extLst>
                  <a:ext uri="{FF2B5EF4-FFF2-40B4-BE49-F238E27FC236}">
                    <a16:creationId xmlns:a16="http://schemas.microsoft.com/office/drawing/2014/main" id="{C39EC6A3-BF8F-4F73-3169-4DB5A133E9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1687"/>
                <a:ext cx="6" cy="2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71" name="Rectangle 59">
                <a:extLst>
                  <a:ext uri="{FF2B5EF4-FFF2-40B4-BE49-F238E27FC236}">
                    <a16:creationId xmlns:a16="http://schemas.microsoft.com/office/drawing/2014/main" id="{D88312BB-1ED9-0A69-F8F1-6AD212C474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547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72" name="Rectangle 60">
                <a:extLst>
                  <a:ext uri="{FF2B5EF4-FFF2-40B4-BE49-F238E27FC236}">
                    <a16:creationId xmlns:a16="http://schemas.microsoft.com/office/drawing/2014/main" id="{3B5FF190-9928-7FED-23D4-E678B5ACE8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499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73" name="Rectangle 61">
                <a:extLst>
                  <a:ext uri="{FF2B5EF4-FFF2-40B4-BE49-F238E27FC236}">
                    <a16:creationId xmlns:a16="http://schemas.microsoft.com/office/drawing/2014/main" id="{7CC41CAF-E19D-589D-2F14-25C546F962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449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74" name="Rectangle 62">
                <a:extLst>
                  <a:ext uri="{FF2B5EF4-FFF2-40B4-BE49-F238E27FC236}">
                    <a16:creationId xmlns:a16="http://schemas.microsoft.com/office/drawing/2014/main" id="{5EBE59B1-E540-E51F-46C5-C67F827E44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401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75" name="Rectangle 63">
                <a:extLst>
                  <a:ext uri="{FF2B5EF4-FFF2-40B4-BE49-F238E27FC236}">
                    <a16:creationId xmlns:a16="http://schemas.microsoft.com/office/drawing/2014/main" id="{7A2CD1F6-ABC4-D3D4-64CE-50CF681B83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351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76" name="Rectangle 64">
                <a:extLst>
                  <a:ext uri="{FF2B5EF4-FFF2-40B4-BE49-F238E27FC236}">
                    <a16:creationId xmlns:a16="http://schemas.microsoft.com/office/drawing/2014/main" id="{5E49F9BD-F55B-2CBE-E0E1-C497D1B252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303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77" name="Rectangle 65">
                <a:extLst>
                  <a:ext uri="{FF2B5EF4-FFF2-40B4-BE49-F238E27FC236}">
                    <a16:creationId xmlns:a16="http://schemas.microsoft.com/office/drawing/2014/main" id="{36D01A1E-0CB8-768E-B29A-A5FACFF36B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253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78" name="Rectangle 66">
                <a:extLst>
                  <a:ext uri="{FF2B5EF4-FFF2-40B4-BE49-F238E27FC236}">
                    <a16:creationId xmlns:a16="http://schemas.microsoft.com/office/drawing/2014/main" id="{C9088BDE-B91E-102C-8FEA-8F6EF60345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205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79" name="Rectangle 67">
                <a:extLst>
                  <a:ext uri="{FF2B5EF4-FFF2-40B4-BE49-F238E27FC236}">
                    <a16:creationId xmlns:a16="http://schemas.microsoft.com/office/drawing/2014/main" id="{7F49D48F-D38C-6479-01A2-FE99164E53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155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80" name="Rectangle 68">
                <a:extLst>
                  <a:ext uri="{FF2B5EF4-FFF2-40B4-BE49-F238E27FC236}">
                    <a16:creationId xmlns:a16="http://schemas.microsoft.com/office/drawing/2014/main" id="{CB95F8C4-5532-C2F5-98B9-3BCCC95CA7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107"/>
                <a:ext cx="6" cy="29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81" name="Rectangle 69">
                <a:extLst>
                  <a:ext uri="{FF2B5EF4-FFF2-40B4-BE49-F238E27FC236}">
                    <a16:creationId xmlns:a16="http://schemas.microsoft.com/office/drawing/2014/main" id="{19557480-87B7-01EB-1D36-481AD99C5A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057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82" name="Rectangle 70">
                <a:extLst>
                  <a:ext uri="{FF2B5EF4-FFF2-40B4-BE49-F238E27FC236}">
                    <a16:creationId xmlns:a16="http://schemas.microsoft.com/office/drawing/2014/main" id="{250AB6CD-F2C0-02A6-9456-7609CB6880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009"/>
                <a:ext cx="6" cy="29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83" name="Rectangle 71">
                <a:extLst>
                  <a:ext uri="{FF2B5EF4-FFF2-40B4-BE49-F238E27FC236}">
                    <a16:creationId xmlns:a16="http://schemas.microsoft.com/office/drawing/2014/main" id="{1C0F7F50-BFC8-B900-8E15-6A7950369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959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84" name="Rectangle 72">
                <a:extLst>
                  <a:ext uri="{FF2B5EF4-FFF2-40B4-BE49-F238E27FC236}">
                    <a16:creationId xmlns:a16="http://schemas.microsoft.com/office/drawing/2014/main" id="{2E6579EE-456A-5A1B-8454-2DD9CD2409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910"/>
                <a:ext cx="6" cy="30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85" name="Rectangle 73">
                <a:extLst>
                  <a:ext uri="{FF2B5EF4-FFF2-40B4-BE49-F238E27FC236}">
                    <a16:creationId xmlns:a16="http://schemas.microsoft.com/office/drawing/2014/main" id="{42F98CF4-9609-ECC1-D427-C7B090E399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862"/>
                <a:ext cx="6" cy="30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86" name="Rectangle 74">
                <a:extLst>
                  <a:ext uri="{FF2B5EF4-FFF2-40B4-BE49-F238E27FC236}">
                    <a16:creationId xmlns:a16="http://schemas.microsoft.com/office/drawing/2014/main" id="{03163ACE-9149-BB2F-E444-E752CAE834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812"/>
                <a:ext cx="6" cy="30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87" name="Rectangle 75">
                <a:extLst>
                  <a:ext uri="{FF2B5EF4-FFF2-40B4-BE49-F238E27FC236}">
                    <a16:creationId xmlns:a16="http://schemas.microsoft.com/office/drawing/2014/main" id="{DCB27CA7-DBE4-AB3A-5294-40F3B6D725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764"/>
                <a:ext cx="6" cy="30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88" name="Rectangle 76">
                <a:extLst>
                  <a:ext uri="{FF2B5EF4-FFF2-40B4-BE49-F238E27FC236}">
                    <a16:creationId xmlns:a16="http://schemas.microsoft.com/office/drawing/2014/main" id="{B3DA470A-E479-416C-C99B-507D107066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714"/>
                <a:ext cx="6" cy="30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89" name="Rectangle 77">
                <a:extLst>
                  <a:ext uri="{FF2B5EF4-FFF2-40B4-BE49-F238E27FC236}">
                    <a16:creationId xmlns:a16="http://schemas.microsoft.com/office/drawing/2014/main" id="{23299CBE-C635-326B-F528-B7083ECC22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90" name="Rectangle 78">
                <a:extLst>
                  <a:ext uri="{FF2B5EF4-FFF2-40B4-BE49-F238E27FC236}">
                    <a16:creationId xmlns:a16="http://schemas.microsoft.com/office/drawing/2014/main" id="{6BBA5161-56BB-EE83-D20A-8061403E7A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0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91" name="Rectangle 79">
                <a:extLst>
                  <a:ext uri="{FF2B5EF4-FFF2-40B4-BE49-F238E27FC236}">
                    <a16:creationId xmlns:a16="http://schemas.microsoft.com/office/drawing/2014/main" id="{27F7AFFB-8944-30D3-13FC-95E52E1AF2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0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92" name="Rectangle 80">
                <a:extLst>
                  <a:ext uri="{FF2B5EF4-FFF2-40B4-BE49-F238E27FC236}">
                    <a16:creationId xmlns:a16="http://schemas.microsoft.com/office/drawing/2014/main" id="{EA2F5A4B-2FB5-F58E-350A-E810D85EE4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8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93" name="Rectangle 81">
                <a:extLst>
                  <a:ext uri="{FF2B5EF4-FFF2-40B4-BE49-F238E27FC236}">
                    <a16:creationId xmlns:a16="http://schemas.microsoft.com/office/drawing/2014/main" id="{C665D5FF-B105-4957-BFA5-CFF8096F7B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8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94" name="Rectangle 82">
                <a:extLst>
                  <a:ext uri="{FF2B5EF4-FFF2-40B4-BE49-F238E27FC236}">
                    <a16:creationId xmlns:a16="http://schemas.microsoft.com/office/drawing/2014/main" id="{0B9F2CB7-05E9-CDA9-7787-9ED3FB65EF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6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95" name="Rectangle 83">
                <a:extLst>
                  <a:ext uri="{FF2B5EF4-FFF2-40B4-BE49-F238E27FC236}">
                    <a16:creationId xmlns:a16="http://schemas.microsoft.com/office/drawing/2014/main" id="{E0F25A60-CB0C-A0A2-A871-56BE0778BC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6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96" name="Rectangle 84">
                <a:extLst>
                  <a:ext uri="{FF2B5EF4-FFF2-40B4-BE49-F238E27FC236}">
                    <a16:creationId xmlns:a16="http://schemas.microsoft.com/office/drawing/2014/main" id="{05092A7D-0BFE-2023-03CA-197A963A47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4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97" name="Rectangle 85">
                <a:extLst>
                  <a:ext uri="{FF2B5EF4-FFF2-40B4-BE49-F238E27FC236}">
                    <a16:creationId xmlns:a16="http://schemas.microsoft.com/office/drawing/2014/main" id="{FB1DAE84-0882-4AF7-5CB2-7638C31FF1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4" y="2486"/>
                <a:ext cx="30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98" name="Rectangle 86">
                <a:extLst>
                  <a:ext uri="{FF2B5EF4-FFF2-40B4-BE49-F238E27FC236}">
                    <a16:creationId xmlns:a16="http://schemas.microsoft.com/office/drawing/2014/main" id="{1729057D-E064-1AE1-0BBF-E6E0D9D87F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2" y="2486"/>
                <a:ext cx="30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899" name="Rectangle 87">
                <a:extLst>
                  <a:ext uri="{FF2B5EF4-FFF2-40B4-BE49-F238E27FC236}">
                    <a16:creationId xmlns:a16="http://schemas.microsoft.com/office/drawing/2014/main" id="{13F1185E-0000-CD40-057B-87EA3866B5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2" y="2486"/>
                <a:ext cx="30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900" name="Rectangle 88">
                <a:extLst>
                  <a:ext uri="{FF2B5EF4-FFF2-40B4-BE49-F238E27FC236}">
                    <a16:creationId xmlns:a16="http://schemas.microsoft.com/office/drawing/2014/main" id="{471D12B7-91F0-FAD7-8528-ED241F9BF8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0" y="2486"/>
                <a:ext cx="30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901" name="Rectangle 89">
                <a:extLst>
                  <a:ext uri="{FF2B5EF4-FFF2-40B4-BE49-F238E27FC236}">
                    <a16:creationId xmlns:a16="http://schemas.microsoft.com/office/drawing/2014/main" id="{CC498847-12BC-9CBF-33DA-A4DD255038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9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902" name="Rectangle 90">
                <a:extLst>
                  <a:ext uri="{FF2B5EF4-FFF2-40B4-BE49-F238E27FC236}">
                    <a16:creationId xmlns:a16="http://schemas.microsoft.com/office/drawing/2014/main" id="{62DDE194-8033-9656-7FF2-C033955459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7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903" name="Rectangle 91">
                <a:extLst>
                  <a:ext uri="{FF2B5EF4-FFF2-40B4-BE49-F238E27FC236}">
                    <a16:creationId xmlns:a16="http://schemas.microsoft.com/office/drawing/2014/main" id="{CBDE27F5-D593-9157-6FE0-26F1B15C3D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7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904" name="Rectangle 92">
                <a:extLst>
                  <a:ext uri="{FF2B5EF4-FFF2-40B4-BE49-F238E27FC236}">
                    <a16:creationId xmlns:a16="http://schemas.microsoft.com/office/drawing/2014/main" id="{B410C90E-55AE-B875-16EE-4222B238BC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7" y="2486"/>
                <a:ext cx="29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905" name="Rectangle 93">
                <a:extLst>
                  <a:ext uri="{FF2B5EF4-FFF2-40B4-BE49-F238E27FC236}">
                    <a16:creationId xmlns:a16="http://schemas.microsoft.com/office/drawing/2014/main" id="{373D6280-EB42-8B66-8F57-2BDD1AE8BA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5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906" name="Rectangle 94">
                <a:extLst>
                  <a:ext uri="{FF2B5EF4-FFF2-40B4-BE49-F238E27FC236}">
                    <a16:creationId xmlns:a16="http://schemas.microsoft.com/office/drawing/2014/main" id="{276768E7-0CB2-8D22-310C-716D838887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5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907" name="Rectangle 95">
                <a:extLst>
                  <a:ext uri="{FF2B5EF4-FFF2-40B4-BE49-F238E27FC236}">
                    <a16:creationId xmlns:a16="http://schemas.microsoft.com/office/drawing/2014/main" id="{9E7DF493-F3E3-0470-55D4-362214475D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3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908" name="Rectangle 96">
                <a:extLst>
                  <a:ext uri="{FF2B5EF4-FFF2-40B4-BE49-F238E27FC236}">
                    <a16:creationId xmlns:a16="http://schemas.microsoft.com/office/drawing/2014/main" id="{E9B3343C-CA20-B807-D8B5-C5014D943C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3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909" name="Rectangle 97">
                <a:extLst>
                  <a:ext uri="{FF2B5EF4-FFF2-40B4-BE49-F238E27FC236}">
                    <a16:creationId xmlns:a16="http://schemas.microsoft.com/office/drawing/2014/main" id="{8548DB35-51B5-CF81-E612-8DF2B1F3B8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1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910" name="Rectangle 98">
                <a:extLst>
                  <a:ext uri="{FF2B5EF4-FFF2-40B4-BE49-F238E27FC236}">
                    <a16:creationId xmlns:a16="http://schemas.microsoft.com/office/drawing/2014/main" id="{3C274024-0C3F-DBC5-5DB5-8D54FCF7F2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1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911" name="Rectangle 99">
                <a:extLst>
                  <a:ext uri="{FF2B5EF4-FFF2-40B4-BE49-F238E27FC236}">
                    <a16:creationId xmlns:a16="http://schemas.microsoft.com/office/drawing/2014/main" id="{7A231009-77AE-B046-AEEC-BF048D9047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9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912" name="Rectangle 100">
                <a:extLst>
                  <a:ext uri="{FF2B5EF4-FFF2-40B4-BE49-F238E27FC236}">
                    <a16:creationId xmlns:a16="http://schemas.microsoft.com/office/drawing/2014/main" id="{BB767F5C-3B20-3AE6-C805-1A9E9A587A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9" y="2486"/>
                <a:ext cx="30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913" name="Rectangle 101">
                <a:extLst>
                  <a:ext uri="{FF2B5EF4-FFF2-40B4-BE49-F238E27FC236}">
                    <a16:creationId xmlns:a16="http://schemas.microsoft.com/office/drawing/2014/main" id="{AFAB56D5-6A72-730D-C62F-4789EB7A66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7" y="2486"/>
                <a:ext cx="30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914" name="Rectangle 102">
                <a:extLst>
                  <a:ext uri="{FF2B5EF4-FFF2-40B4-BE49-F238E27FC236}">
                    <a16:creationId xmlns:a16="http://schemas.microsoft.com/office/drawing/2014/main" id="{DD3937FA-4D99-3EF0-37D9-DA7FC049E2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7" y="2486"/>
                <a:ext cx="30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915" name="Rectangle 103">
                <a:extLst>
                  <a:ext uri="{FF2B5EF4-FFF2-40B4-BE49-F238E27FC236}">
                    <a16:creationId xmlns:a16="http://schemas.microsoft.com/office/drawing/2014/main" id="{89BE7A19-F685-CD10-1B45-5625A708C7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4" y="2689"/>
                <a:ext cx="30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916" name="Rectangle 104">
                <a:extLst>
                  <a:ext uri="{FF2B5EF4-FFF2-40B4-BE49-F238E27FC236}">
                    <a16:creationId xmlns:a16="http://schemas.microsoft.com/office/drawing/2014/main" id="{C975E197-A4C7-BE93-A1F5-A5EF5D8472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4" y="2689"/>
                <a:ext cx="30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917" name="Rectangle 105">
                <a:extLst>
                  <a:ext uri="{FF2B5EF4-FFF2-40B4-BE49-F238E27FC236}">
                    <a16:creationId xmlns:a16="http://schemas.microsoft.com/office/drawing/2014/main" id="{27AD431D-425F-24FA-8839-C2DA2910F2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2" y="2689"/>
                <a:ext cx="30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918" name="Rectangle 106">
                <a:extLst>
                  <a:ext uri="{FF2B5EF4-FFF2-40B4-BE49-F238E27FC236}">
                    <a16:creationId xmlns:a16="http://schemas.microsoft.com/office/drawing/2014/main" id="{4E5EAE4D-7E69-2F67-01BE-AC92345264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2" y="2689"/>
                <a:ext cx="30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919" name="Rectangle 107">
                <a:extLst>
                  <a:ext uri="{FF2B5EF4-FFF2-40B4-BE49-F238E27FC236}">
                    <a16:creationId xmlns:a16="http://schemas.microsoft.com/office/drawing/2014/main" id="{AF62BBF9-143D-E2CB-FA21-A9953682DE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0" y="2689"/>
                <a:ext cx="30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920" name="Rectangle 108">
                <a:extLst>
                  <a:ext uri="{FF2B5EF4-FFF2-40B4-BE49-F238E27FC236}">
                    <a16:creationId xmlns:a16="http://schemas.microsoft.com/office/drawing/2014/main" id="{879BCD89-838F-DA80-BA9D-85A279B120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9" y="2689"/>
                <a:ext cx="3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921" name="Rectangle 109">
                <a:extLst>
                  <a:ext uri="{FF2B5EF4-FFF2-40B4-BE49-F238E27FC236}">
                    <a16:creationId xmlns:a16="http://schemas.microsoft.com/office/drawing/2014/main" id="{CF986E56-619A-580E-5800-13E83D541E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7" y="2689"/>
                <a:ext cx="3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922" name="Rectangle 110">
                <a:extLst>
                  <a:ext uri="{FF2B5EF4-FFF2-40B4-BE49-F238E27FC236}">
                    <a16:creationId xmlns:a16="http://schemas.microsoft.com/office/drawing/2014/main" id="{3B40D0EB-DB99-1AA9-E7E0-172785AC1D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7" y="2689"/>
                <a:ext cx="3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923" name="Rectangle 111">
                <a:extLst>
                  <a:ext uri="{FF2B5EF4-FFF2-40B4-BE49-F238E27FC236}">
                    <a16:creationId xmlns:a16="http://schemas.microsoft.com/office/drawing/2014/main" id="{5F93B621-F72A-B52D-6C8A-5D2A17C0E3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7" y="2689"/>
                <a:ext cx="29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924" name="Rectangle 112">
                <a:extLst>
                  <a:ext uri="{FF2B5EF4-FFF2-40B4-BE49-F238E27FC236}">
                    <a16:creationId xmlns:a16="http://schemas.microsoft.com/office/drawing/2014/main" id="{913E2DAB-3429-55CC-7DBC-0FAC1CFCCE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5" y="2689"/>
                <a:ext cx="3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925" name="Rectangle 113">
                <a:extLst>
                  <a:ext uri="{FF2B5EF4-FFF2-40B4-BE49-F238E27FC236}">
                    <a16:creationId xmlns:a16="http://schemas.microsoft.com/office/drawing/2014/main" id="{9DA140EB-A1F8-C1BD-C5B9-CA179A205F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5" y="2689"/>
                <a:ext cx="3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926" name="Rectangle 114">
                <a:extLst>
                  <a:ext uri="{FF2B5EF4-FFF2-40B4-BE49-F238E27FC236}">
                    <a16:creationId xmlns:a16="http://schemas.microsoft.com/office/drawing/2014/main" id="{7B1169F3-72B8-D3F8-D733-D287267F66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3" y="2689"/>
                <a:ext cx="3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927" name="Rectangle 115">
                <a:extLst>
                  <a:ext uri="{FF2B5EF4-FFF2-40B4-BE49-F238E27FC236}">
                    <a16:creationId xmlns:a16="http://schemas.microsoft.com/office/drawing/2014/main" id="{DB4D153D-A735-7E77-AEFC-5674E11627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3" y="2689"/>
                <a:ext cx="3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928" name="Rectangle 116">
                <a:extLst>
                  <a:ext uri="{FF2B5EF4-FFF2-40B4-BE49-F238E27FC236}">
                    <a16:creationId xmlns:a16="http://schemas.microsoft.com/office/drawing/2014/main" id="{DFD3700A-BD90-0528-E8E3-85D42701F7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1" y="2689"/>
                <a:ext cx="3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929" name="Rectangle 117">
                <a:extLst>
                  <a:ext uri="{FF2B5EF4-FFF2-40B4-BE49-F238E27FC236}">
                    <a16:creationId xmlns:a16="http://schemas.microsoft.com/office/drawing/2014/main" id="{47A92470-1792-116A-2483-88E61697CE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1" y="2689"/>
                <a:ext cx="30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930" name="Rectangle 118">
                <a:extLst>
                  <a:ext uri="{FF2B5EF4-FFF2-40B4-BE49-F238E27FC236}">
                    <a16:creationId xmlns:a16="http://schemas.microsoft.com/office/drawing/2014/main" id="{FB0364A6-5A00-8DB3-11BA-86127755F4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9" y="2689"/>
                <a:ext cx="30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931" name="Rectangle 119">
                <a:extLst>
                  <a:ext uri="{FF2B5EF4-FFF2-40B4-BE49-F238E27FC236}">
                    <a16:creationId xmlns:a16="http://schemas.microsoft.com/office/drawing/2014/main" id="{E99108DD-752C-989B-3AEB-9438CF45DD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2689"/>
                <a:ext cx="30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932" name="Rectangle 120">
                <a:extLst>
                  <a:ext uri="{FF2B5EF4-FFF2-40B4-BE49-F238E27FC236}">
                    <a16:creationId xmlns:a16="http://schemas.microsoft.com/office/drawing/2014/main" id="{A5A91C2B-625A-2AB1-6FEC-B210F2766B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7" y="2689"/>
                <a:ext cx="30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933" name="Rectangle 121">
                <a:extLst>
                  <a:ext uri="{FF2B5EF4-FFF2-40B4-BE49-F238E27FC236}">
                    <a16:creationId xmlns:a16="http://schemas.microsoft.com/office/drawing/2014/main" id="{F1ACBD66-01ED-6613-5149-D37B3E6A7A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7" y="2689"/>
                <a:ext cx="30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934" name="Rectangle 122">
                <a:extLst>
                  <a:ext uri="{FF2B5EF4-FFF2-40B4-BE49-F238E27FC236}">
                    <a16:creationId xmlns:a16="http://schemas.microsoft.com/office/drawing/2014/main" id="{ED9F1888-EE9C-4893-EBE3-5E29072CB7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4" y="2689"/>
                <a:ext cx="3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935" name="Rectangle 123">
                <a:extLst>
                  <a:ext uri="{FF2B5EF4-FFF2-40B4-BE49-F238E27FC236}">
                    <a16:creationId xmlns:a16="http://schemas.microsoft.com/office/drawing/2014/main" id="{8A41C9EF-A625-EB2F-87B4-0974C48440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4" y="2689"/>
                <a:ext cx="3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936" name="Rectangle 124">
                <a:extLst>
                  <a:ext uri="{FF2B5EF4-FFF2-40B4-BE49-F238E27FC236}">
                    <a16:creationId xmlns:a16="http://schemas.microsoft.com/office/drawing/2014/main" id="{1C1EBB92-731D-3407-ACB3-07EBA70885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2" y="2689"/>
                <a:ext cx="3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937" name="Rectangle 125">
                <a:extLst>
                  <a:ext uri="{FF2B5EF4-FFF2-40B4-BE49-F238E27FC236}">
                    <a16:creationId xmlns:a16="http://schemas.microsoft.com/office/drawing/2014/main" id="{3290B38C-0FE5-8E13-0F2A-9D0D2F33A7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2" y="2689"/>
                <a:ext cx="3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938" name="Rectangle 126">
                <a:extLst>
                  <a:ext uri="{FF2B5EF4-FFF2-40B4-BE49-F238E27FC236}">
                    <a16:creationId xmlns:a16="http://schemas.microsoft.com/office/drawing/2014/main" id="{9A800552-74EE-7B3F-BA3A-B4FB4A6914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0" y="2689"/>
                <a:ext cx="3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939" name="Rectangle 127">
                <a:extLst>
                  <a:ext uri="{FF2B5EF4-FFF2-40B4-BE49-F238E27FC236}">
                    <a16:creationId xmlns:a16="http://schemas.microsoft.com/office/drawing/2014/main" id="{6F7D20B0-D974-33EA-37CD-A3BBB97CCC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0" y="2689"/>
                <a:ext cx="3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940" name="Rectangle 128">
                <a:extLst>
                  <a:ext uri="{FF2B5EF4-FFF2-40B4-BE49-F238E27FC236}">
                    <a16:creationId xmlns:a16="http://schemas.microsoft.com/office/drawing/2014/main" id="{5321D4D8-57B2-6D07-53F8-C63D486BC9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8" y="2689"/>
                <a:ext cx="3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941" name="Rectangle 129">
                <a:extLst>
                  <a:ext uri="{FF2B5EF4-FFF2-40B4-BE49-F238E27FC236}">
                    <a16:creationId xmlns:a16="http://schemas.microsoft.com/office/drawing/2014/main" id="{118ADBB6-B038-2FD0-6D5D-559A90F2D3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8" y="2689"/>
                <a:ext cx="13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942" name="Rectangle 130">
                <a:extLst>
                  <a:ext uri="{FF2B5EF4-FFF2-40B4-BE49-F238E27FC236}">
                    <a16:creationId xmlns:a16="http://schemas.microsoft.com/office/drawing/2014/main" id="{DA2F7842-5AB1-ED2D-ED86-577DECFB62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1" y="1497"/>
                <a:ext cx="6" cy="142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3943" name="Freeform 131">
                <a:extLst>
                  <a:ext uri="{FF2B5EF4-FFF2-40B4-BE49-F238E27FC236}">
                    <a16:creationId xmlns:a16="http://schemas.microsoft.com/office/drawing/2014/main" id="{34F5FF21-F7C0-9943-D7E5-8B24DD8E95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4" y="2891"/>
                <a:ext cx="39" cy="55"/>
              </a:xfrm>
              <a:custGeom>
                <a:avLst/>
                <a:gdLst>
                  <a:gd name="T0" fmla="*/ 19 w 39"/>
                  <a:gd name="T1" fmla="*/ 55 h 55"/>
                  <a:gd name="T2" fmla="*/ 39 w 39"/>
                  <a:gd name="T3" fmla="*/ 0 h 55"/>
                  <a:gd name="T4" fmla="*/ 39 w 39"/>
                  <a:gd name="T5" fmla="*/ 0 h 55"/>
                  <a:gd name="T6" fmla="*/ 37 w 39"/>
                  <a:gd name="T7" fmla="*/ 0 h 55"/>
                  <a:gd name="T8" fmla="*/ 37 w 39"/>
                  <a:gd name="T9" fmla="*/ 0 h 55"/>
                  <a:gd name="T10" fmla="*/ 35 w 39"/>
                  <a:gd name="T11" fmla="*/ 2 h 55"/>
                  <a:gd name="T12" fmla="*/ 35 w 39"/>
                  <a:gd name="T13" fmla="*/ 2 h 55"/>
                  <a:gd name="T14" fmla="*/ 33 w 39"/>
                  <a:gd name="T15" fmla="*/ 2 h 55"/>
                  <a:gd name="T16" fmla="*/ 31 w 39"/>
                  <a:gd name="T17" fmla="*/ 2 h 55"/>
                  <a:gd name="T18" fmla="*/ 31 w 39"/>
                  <a:gd name="T19" fmla="*/ 4 h 55"/>
                  <a:gd name="T20" fmla="*/ 29 w 39"/>
                  <a:gd name="T21" fmla="*/ 4 h 55"/>
                  <a:gd name="T22" fmla="*/ 29 w 39"/>
                  <a:gd name="T23" fmla="*/ 4 h 55"/>
                  <a:gd name="T24" fmla="*/ 27 w 39"/>
                  <a:gd name="T25" fmla="*/ 4 h 55"/>
                  <a:gd name="T26" fmla="*/ 25 w 39"/>
                  <a:gd name="T27" fmla="*/ 4 h 55"/>
                  <a:gd name="T28" fmla="*/ 25 w 39"/>
                  <a:gd name="T29" fmla="*/ 4 h 55"/>
                  <a:gd name="T30" fmla="*/ 23 w 39"/>
                  <a:gd name="T31" fmla="*/ 5 h 55"/>
                  <a:gd name="T32" fmla="*/ 23 w 39"/>
                  <a:gd name="T33" fmla="*/ 5 h 55"/>
                  <a:gd name="T34" fmla="*/ 21 w 39"/>
                  <a:gd name="T35" fmla="*/ 5 h 55"/>
                  <a:gd name="T36" fmla="*/ 19 w 39"/>
                  <a:gd name="T37" fmla="*/ 5 h 55"/>
                  <a:gd name="T38" fmla="*/ 19 w 39"/>
                  <a:gd name="T39" fmla="*/ 5 h 55"/>
                  <a:gd name="T40" fmla="*/ 17 w 39"/>
                  <a:gd name="T41" fmla="*/ 5 h 55"/>
                  <a:gd name="T42" fmla="*/ 16 w 39"/>
                  <a:gd name="T43" fmla="*/ 5 h 55"/>
                  <a:gd name="T44" fmla="*/ 16 w 39"/>
                  <a:gd name="T45" fmla="*/ 4 h 55"/>
                  <a:gd name="T46" fmla="*/ 14 w 39"/>
                  <a:gd name="T47" fmla="*/ 4 h 55"/>
                  <a:gd name="T48" fmla="*/ 14 w 39"/>
                  <a:gd name="T49" fmla="*/ 4 h 55"/>
                  <a:gd name="T50" fmla="*/ 12 w 39"/>
                  <a:gd name="T51" fmla="*/ 4 h 55"/>
                  <a:gd name="T52" fmla="*/ 10 w 39"/>
                  <a:gd name="T53" fmla="*/ 4 h 55"/>
                  <a:gd name="T54" fmla="*/ 10 w 39"/>
                  <a:gd name="T55" fmla="*/ 4 h 55"/>
                  <a:gd name="T56" fmla="*/ 8 w 39"/>
                  <a:gd name="T57" fmla="*/ 2 h 55"/>
                  <a:gd name="T58" fmla="*/ 8 w 39"/>
                  <a:gd name="T59" fmla="*/ 2 h 55"/>
                  <a:gd name="T60" fmla="*/ 6 w 39"/>
                  <a:gd name="T61" fmla="*/ 2 h 55"/>
                  <a:gd name="T62" fmla="*/ 4 w 39"/>
                  <a:gd name="T63" fmla="*/ 2 h 55"/>
                  <a:gd name="T64" fmla="*/ 4 w 39"/>
                  <a:gd name="T65" fmla="*/ 0 h 55"/>
                  <a:gd name="T66" fmla="*/ 2 w 39"/>
                  <a:gd name="T67" fmla="*/ 0 h 55"/>
                  <a:gd name="T68" fmla="*/ 0 w 39"/>
                  <a:gd name="T69" fmla="*/ 0 h 55"/>
                  <a:gd name="T70" fmla="*/ 19 w 39"/>
                  <a:gd name="T71" fmla="*/ 55 h 55"/>
                  <a:gd name="T72" fmla="*/ 19 w 39"/>
                  <a:gd name="T73" fmla="*/ 55 h 5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9"/>
                  <a:gd name="T112" fmla="*/ 0 h 55"/>
                  <a:gd name="T113" fmla="*/ 39 w 39"/>
                  <a:gd name="T114" fmla="*/ 55 h 5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9" h="55">
                    <a:moveTo>
                      <a:pt x="19" y="55"/>
                    </a:moveTo>
                    <a:lnTo>
                      <a:pt x="39" y="0"/>
                    </a:lnTo>
                    <a:lnTo>
                      <a:pt x="37" y="0"/>
                    </a:lnTo>
                    <a:lnTo>
                      <a:pt x="35" y="2"/>
                    </a:lnTo>
                    <a:lnTo>
                      <a:pt x="33" y="2"/>
                    </a:lnTo>
                    <a:lnTo>
                      <a:pt x="31" y="2"/>
                    </a:lnTo>
                    <a:lnTo>
                      <a:pt x="31" y="4"/>
                    </a:lnTo>
                    <a:lnTo>
                      <a:pt x="29" y="4"/>
                    </a:lnTo>
                    <a:lnTo>
                      <a:pt x="27" y="4"/>
                    </a:lnTo>
                    <a:lnTo>
                      <a:pt x="25" y="4"/>
                    </a:lnTo>
                    <a:lnTo>
                      <a:pt x="23" y="5"/>
                    </a:lnTo>
                    <a:lnTo>
                      <a:pt x="21" y="5"/>
                    </a:lnTo>
                    <a:lnTo>
                      <a:pt x="19" y="5"/>
                    </a:lnTo>
                    <a:lnTo>
                      <a:pt x="17" y="5"/>
                    </a:lnTo>
                    <a:lnTo>
                      <a:pt x="16" y="5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19" y="5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944" name="Freeform 132">
                <a:extLst>
                  <a:ext uri="{FF2B5EF4-FFF2-40B4-BE49-F238E27FC236}">
                    <a16:creationId xmlns:a16="http://schemas.microsoft.com/office/drawing/2014/main" id="{A3FC7030-29BD-B5EC-3493-AABFF0E32D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2" y="1493"/>
                <a:ext cx="1143" cy="637"/>
              </a:xfrm>
              <a:custGeom>
                <a:avLst/>
                <a:gdLst>
                  <a:gd name="T0" fmla="*/ 2 w 1143"/>
                  <a:gd name="T1" fmla="*/ 637 h 637"/>
                  <a:gd name="T2" fmla="*/ 1143 w 1143"/>
                  <a:gd name="T3" fmla="*/ 6 h 637"/>
                  <a:gd name="T4" fmla="*/ 1139 w 1143"/>
                  <a:gd name="T5" fmla="*/ 0 h 637"/>
                  <a:gd name="T6" fmla="*/ 0 w 1143"/>
                  <a:gd name="T7" fmla="*/ 632 h 637"/>
                  <a:gd name="T8" fmla="*/ 2 w 1143"/>
                  <a:gd name="T9" fmla="*/ 637 h 6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43"/>
                  <a:gd name="T16" fmla="*/ 0 h 637"/>
                  <a:gd name="T17" fmla="*/ 1143 w 1143"/>
                  <a:gd name="T18" fmla="*/ 637 h 6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43" h="637">
                    <a:moveTo>
                      <a:pt x="2" y="637"/>
                    </a:moveTo>
                    <a:lnTo>
                      <a:pt x="1143" y="6"/>
                    </a:lnTo>
                    <a:lnTo>
                      <a:pt x="1139" y="0"/>
                    </a:lnTo>
                    <a:lnTo>
                      <a:pt x="0" y="632"/>
                    </a:lnTo>
                    <a:lnTo>
                      <a:pt x="2" y="63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945" name="Freeform 133">
                <a:extLst>
                  <a:ext uri="{FF2B5EF4-FFF2-40B4-BE49-F238E27FC236}">
                    <a16:creationId xmlns:a16="http://schemas.microsoft.com/office/drawing/2014/main" id="{91D07991-15A8-6821-E7EF-ADABFE6B6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9" y="2098"/>
                <a:ext cx="57" cy="44"/>
              </a:xfrm>
              <a:custGeom>
                <a:avLst/>
                <a:gdLst>
                  <a:gd name="T0" fmla="*/ 0 w 57"/>
                  <a:gd name="T1" fmla="*/ 44 h 44"/>
                  <a:gd name="T2" fmla="*/ 57 w 57"/>
                  <a:gd name="T3" fmla="*/ 32 h 44"/>
                  <a:gd name="T4" fmla="*/ 57 w 57"/>
                  <a:gd name="T5" fmla="*/ 32 h 44"/>
                  <a:gd name="T6" fmla="*/ 55 w 57"/>
                  <a:gd name="T7" fmla="*/ 32 h 44"/>
                  <a:gd name="T8" fmla="*/ 55 w 57"/>
                  <a:gd name="T9" fmla="*/ 30 h 44"/>
                  <a:gd name="T10" fmla="*/ 53 w 57"/>
                  <a:gd name="T11" fmla="*/ 30 h 44"/>
                  <a:gd name="T12" fmla="*/ 53 w 57"/>
                  <a:gd name="T13" fmla="*/ 30 h 44"/>
                  <a:gd name="T14" fmla="*/ 51 w 57"/>
                  <a:gd name="T15" fmla="*/ 28 h 44"/>
                  <a:gd name="T16" fmla="*/ 51 w 57"/>
                  <a:gd name="T17" fmla="*/ 28 h 44"/>
                  <a:gd name="T18" fmla="*/ 49 w 57"/>
                  <a:gd name="T19" fmla="*/ 27 h 44"/>
                  <a:gd name="T20" fmla="*/ 49 w 57"/>
                  <a:gd name="T21" fmla="*/ 27 h 44"/>
                  <a:gd name="T22" fmla="*/ 48 w 57"/>
                  <a:gd name="T23" fmla="*/ 25 h 44"/>
                  <a:gd name="T24" fmla="*/ 48 w 57"/>
                  <a:gd name="T25" fmla="*/ 25 h 44"/>
                  <a:gd name="T26" fmla="*/ 46 w 57"/>
                  <a:gd name="T27" fmla="*/ 25 h 44"/>
                  <a:gd name="T28" fmla="*/ 46 w 57"/>
                  <a:gd name="T29" fmla="*/ 23 h 44"/>
                  <a:gd name="T30" fmla="*/ 44 w 57"/>
                  <a:gd name="T31" fmla="*/ 23 h 44"/>
                  <a:gd name="T32" fmla="*/ 44 w 57"/>
                  <a:gd name="T33" fmla="*/ 21 h 44"/>
                  <a:gd name="T34" fmla="*/ 44 w 57"/>
                  <a:gd name="T35" fmla="*/ 21 h 44"/>
                  <a:gd name="T36" fmla="*/ 42 w 57"/>
                  <a:gd name="T37" fmla="*/ 19 h 44"/>
                  <a:gd name="T38" fmla="*/ 42 w 57"/>
                  <a:gd name="T39" fmla="*/ 17 h 44"/>
                  <a:gd name="T40" fmla="*/ 42 w 57"/>
                  <a:gd name="T41" fmla="*/ 17 h 44"/>
                  <a:gd name="T42" fmla="*/ 42 w 57"/>
                  <a:gd name="T43" fmla="*/ 15 h 44"/>
                  <a:gd name="T44" fmla="*/ 40 w 57"/>
                  <a:gd name="T45" fmla="*/ 15 h 44"/>
                  <a:gd name="T46" fmla="*/ 40 w 57"/>
                  <a:gd name="T47" fmla="*/ 13 h 44"/>
                  <a:gd name="T48" fmla="*/ 40 w 57"/>
                  <a:gd name="T49" fmla="*/ 13 h 44"/>
                  <a:gd name="T50" fmla="*/ 40 w 57"/>
                  <a:gd name="T51" fmla="*/ 11 h 44"/>
                  <a:gd name="T52" fmla="*/ 40 w 57"/>
                  <a:gd name="T53" fmla="*/ 9 h 44"/>
                  <a:gd name="T54" fmla="*/ 40 w 57"/>
                  <a:gd name="T55" fmla="*/ 9 h 44"/>
                  <a:gd name="T56" fmla="*/ 40 w 57"/>
                  <a:gd name="T57" fmla="*/ 7 h 44"/>
                  <a:gd name="T58" fmla="*/ 40 w 57"/>
                  <a:gd name="T59" fmla="*/ 5 h 44"/>
                  <a:gd name="T60" fmla="*/ 38 w 57"/>
                  <a:gd name="T61" fmla="*/ 5 h 44"/>
                  <a:gd name="T62" fmla="*/ 38 w 57"/>
                  <a:gd name="T63" fmla="*/ 4 h 44"/>
                  <a:gd name="T64" fmla="*/ 38 w 57"/>
                  <a:gd name="T65" fmla="*/ 2 h 44"/>
                  <a:gd name="T66" fmla="*/ 38 w 57"/>
                  <a:gd name="T67" fmla="*/ 2 h 44"/>
                  <a:gd name="T68" fmla="*/ 38 w 57"/>
                  <a:gd name="T69" fmla="*/ 0 h 44"/>
                  <a:gd name="T70" fmla="*/ 0 w 57"/>
                  <a:gd name="T71" fmla="*/ 44 h 44"/>
                  <a:gd name="T72" fmla="*/ 0 w 57"/>
                  <a:gd name="T73" fmla="*/ 44 h 4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57"/>
                  <a:gd name="T112" fmla="*/ 0 h 44"/>
                  <a:gd name="T113" fmla="*/ 57 w 57"/>
                  <a:gd name="T114" fmla="*/ 44 h 4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57" h="44">
                    <a:moveTo>
                      <a:pt x="0" y="44"/>
                    </a:moveTo>
                    <a:lnTo>
                      <a:pt x="57" y="32"/>
                    </a:lnTo>
                    <a:lnTo>
                      <a:pt x="55" y="32"/>
                    </a:lnTo>
                    <a:lnTo>
                      <a:pt x="55" y="30"/>
                    </a:lnTo>
                    <a:lnTo>
                      <a:pt x="53" y="30"/>
                    </a:lnTo>
                    <a:lnTo>
                      <a:pt x="51" y="28"/>
                    </a:lnTo>
                    <a:lnTo>
                      <a:pt x="49" y="27"/>
                    </a:lnTo>
                    <a:lnTo>
                      <a:pt x="48" y="25"/>
                    </a:lnTo>
                    <a:lnTo>
                      <a:pt x="46" y="25"/>
                    </a:lnTo>
                    <a:lnTo>
                      <a:pt x="46" y="23"/>
                    </a:lnTo>
                    <a:lnTo>
                      <a:pt x="44" y="23"/>
                    </a:lnTo>
                    <a:lnTo>
                      <a:pt x="44" y="21"/>
                    </a:lnTo>
                    <a:lnTo>
                      <a:pt x="42" y="19"/>
                    </a:lnTo>
                    <a:lnTo>
                      <a:pt x="42" y="17"/>
                    </a:lnTo>
                    <a:lnTo>
                      <a:pt x="42" y="15"/>
                    </a:lnTo>
                    <a:lnTo>
                      <a:pt x="40" y="15"/>
                    </a:lnTo>
                    <a:lnTo>
                      <a:pt x="40" y="13"/>
                    </a:lnTo>
                    <a:lnTo>
                      <a:pt x="40" y="11"/>
                    </a:lnTo>
                    <a:lnTo>
                      <a:pt x="40" y="9"/>
                    </a:lnTo>
                    <a:lnTo>
                      <a:pt x="40" y="7"/>
                    </a:lnTo>
                    <a:lnTo>
                      <a:pt x="40" y="5"/>
                    </a:lnTo>
                    <a:lnTo>
                      <a:pt x="38" y="5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38" y="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946" name="Freeform 134">
                <a:extLst>
                  <a:ext uri="{FF2B5EF4-FFF2-40B4-BE49-F238E27FC236}">
                    <a16:creationId xmlns:a16="http://schemas.microsoft.com/office/drawing/2014/main" id="{0EBB7452-65A6-502C-E79D-BA2F607A2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5" y="2084"/>
                <a:ext cx="1070" cy="597"/>
              </a:xfrm>
              <a:custGeom>
                <a:avLst/>
                <a:gdLst>
                  <a:gd name="T0" fmla="*/ 3 w 1070"/>
                  <a:gd name="T1" fmla="*/ 597 h 597"/>
                  <a:gd name="T2" fmla="*/ 1070 w 1070"/>
                  <a:gd name="T3" fmla="*/ 6 h 597"/>
                  <a:gd name="T4" fmla="*/ 1066 w 1070"/>
                  <a:gd name="T5" fmla="*/ 0 h 597"/>
                  <a:gd name="T6" fmla="*/ 0 w 1070"/>
                  <a:gd name="T7" fmla="*/ 592 h 597"/>
                  <a:gd name="T8" fmla="*/ 3 w 1070"/>
                  <a:gd name="T9" fmla="*/ 597 h 5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70"/>
                  <a:gd name="T16" fmla="*/ 0 h 597"/>
                  <a:gd name="T17" fmla="*/ 1070 w 1070"/>
                  <a:gd name="T18" fmla="*/ 597 h 59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70" h="597">
                    <a:moveTo>
                      <a:pt x="3" y="597"/>
                    </a:moveTo>
                    <a:lnTo>
                      <a:pt x="1070" y="6"/>
                    </a:lnTo>
                    <a:lnTo>
                      <a:pt x="1066" y="0"/>
                    </a:lnTo>
                    <a:lnTo>
                      <a:pt x="0" y="592"/>
                    </a:lnTo>
                    <a:lnTo>
                      <a:pt x="3" y="59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947" name="Freeform 135">
                <a:extLst>
                  <a:ext uri="{FF2B5EF4-FFF2-40B4-BE49-F238E27FC236}">
                    <a16:creationId xmlns:a16="http://schemas.microsoft.com/office/drawing/2014/main" id="{F0C60264-8795-A418-2323-E44C377E2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2" y="2649"/>
                <a:ext cx="59" cy="44"/>
              </a:xfrm>
              <a:custGeom>
                <a:avLst/>
                <a:gdLst>
                  <a:gd name="T0" fmla="*/ 0 w 59"/>
                  <a:gd name="T1" fmla="*/ 44 h 44"/>
                  <a:gd name="T2" fmla="*/ 59 w 59"/>
                  <a:gd name="T3" fmla="*/ 32 h 44"/>
                  <a:gd name="T4" fmla="*/ 59 w 59"/>
                  <a:gd name="T5" fmla="*/ 32 h 44"/>
                  <a:gd name="T6" fmla="*/ 57 w 59"/>
                  <a:gd name="T7" fmla="*/ 32 h 44"/>
                  <a:gd name="T8" fmla="*/ 57 w 59"/>
                  <a:gd name="T9" fmla="*/ 30 h 44"/>
                  <a:gd name="T10" fmla="*/ 55 w 59"/>
                  <a:gd name="T11" fmla="*/ 30 h 44"/>
                  <a:gd name="T12" fmla="*/ 53 w 59"/>
                  <a:gd name="T13" fmla="*/ 29 h 44"/>
                  <a:gd name="T14" fmla="*/ 53 w 59"/>
                  <a:gd name="T15" fmla="*/ 29 h 44"/>
                  <a:gd name="T16" fmla="*/ 51 w 59"/>
                  <a:gd name="T17" fmla="*/ 29 h 44"/>
                  <a:gd name="T18" fmla="*/ 51 w 59"/>
                  <a:gd name="T19" fmla="*/ 27 h 44"/>
                  <a:gd name="T20" fmla="*/ 49 w 59"/>
                  <a:gd name="T21" fmla="*/ 27 h 44"/>
                  <a:gd name="T22" fmla="*/ 49 w 59"/>
                  <a:gd name="T23" fmla="*/ 25 h 44"/>
                  <a:gd name="T24" fmla="*/ 47 w 59"/>
                  <a:gd name="T25" fmla="*/ 25 h 44"/>
                  <a:gd name="T26" fmla="*/ 47 w 59"/>
                  <a:gd name="T27" fmla="*/ 23 h 44"/>
                  <a:gd name="T28" fmla="*/ 47 w 59"/>
                  <a:gd name="T29" fmla="*/ 23 h 44"/>
                  <a:gd name="T30" fmla="*/ 46 w 59"/>
                  <a:gd name="T31" fmla="*/ 21 h 44"/>
                  <a:gd name="T32" fmla="*/ 46 w 59"/>
                  <a:gd name="T33" fmla="*/ 21 h 44"/>
                  <a:gd name="T34" fmla="*/ 46 w 59"/>
                  <a:gd name="T35" fmla="*/ 19 h 44"/>
                  <a:gd name="T36" fmla="*/ 44 w 59"/>
                  <a:gd name="T37" fmla="*/ 19 h 44"/>
                  <a:gd name="T38" fmla="*/ 44 w 59"/>
                  <a:gd name="T39" fmla="*/ 17 h 44"/>
                  <a:gd name="T40" fmla="*/ 44 w 59"/>
                  <a:gd name="T41" fmla="*/ 17 h 44"/>
                  <a:gd name="T42" fmla="*/ 42 w 59"/>
                  <a:gd name="T43" fmla="*/ 15 h 44"/>
                  <a:gd name="T44" fmla="*/ 42 w 59"/>
                  <a:gd name="T45" fmla="*/ 15 h 44"/>
                  <a:gd name="T46" fmla="*/ 42 w 59"/>
                  <a:gd name="T47" fmla="*/ 13 h 44"/>
                  <a:gd name="T48" fmla="*/ 42 w 59"/>
                  <a:gd name="T49" fmla="*/ 11 h 44"/>
                  <a:gd name="T50" fmla="*/ 42 w 59"/>
                  <a:gd name="T51" fmla="*/ 11 h 44"/>
                  <a:gd name="T52" fmla="*/ 42 w 59"/>
                  <a:gd name="T53" fmla="*/ 9 h 44"/>
                  <a:gd name="T54" fmla="*/ 40 w 59"/>
                  <a:gd name="T55" fmla="*/ 9 h 44"/>
                  <a:gd name="T56" fmla="*/ 40 w 59"/>
                  <a:gd name="T57" fmla="*/ 7 h 44"/>
                  <a:gd name="T58" fmla="*/ 40 w 59"/>
                  <a:gd name="T59" fmla="*/ 6 h 44"/>
                  <a:gd name="T60" fmla="*/ 40 w 59"/>
                  <a:gd name="T61" fmla="*/ 6 h 44"/>
                  <a:gd name="T62" fmla="*/ 40 w 59"/>
                  <a:gd name="T63" fmla="*/ 4 h 44"/>
                  <a:gd name="T64" fmla="*/ 40 w 59"/>
                  <a:gd name="T65" fmla="*/ 2 h 44"/>
                  <a:gd name="T66" fmla="*/ 40 w 59"/>
                  <a:gd name="T67" fmla="*/ 0 h 44"/>
                  <a:gd name="T68" fmla="*/ 40 w 59"/>
                  <a:gd name="T69" fmla="*/ 0 h 44"/>
                  <a:gd name="T70" fmla="*/ 0 w 59"/>
                  <a:gd name="T71" fmla="*/ 44 h 44"/>
                  <a:gd name="T72" fmla="*/ 0 w 59"/>
                  <a:gd name="T73" fmla="*/ 44 h 4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59"/>
                  <a:gd name="T112" fmla="*/ 0 h 44"/>
                  <a:gd name="T113" fmla="*/ 59 w 59"/>
                  <a:gd name="T114" fmla="*/ 44 h 4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59" h="44">
                    <a:moveTo>
                      <a:pt x="0" y="44"/>
                    </a:moveTo>
                    <a:lnTo>
                      <a:pt x="59" y="32"/>
                    </a:lnTo>
                    <a:lnTo>
                      <a:pt x="57" y="32"/>
                    </a:lnTo>
                    <a:lnTo>
                      <a:pt x="57" y="30"/>
                    </a:lnTo>
                    <a:lnTo>
                      <a:pt x="55" y="30"/>
                    </a:lnTo>
                    <a:lnTo>
                      <a:pt x="53" y="29"/>
                    </a:lnTo>
                    <a:lnTo>
                      <a:pt x="51" y="29"/>
                    </a:lnTo>
                    <a:lnTo>
                      <a:pt x="51" y="27"/>
                    </a:lnTo>
                    <a:lnTo>
                      <a:pt x="49" y="27"/>
                    </a:lnTo>
                    <a:lnTo>
                      <a:pt x="49" y="25"/>
                    </a:lnTo>
                    <a:lnTo>
                      <a:pt x="47" y="25"/>
                    </a:lnTo>
                    <a:lnTo>
                      <a:pt x="47" y="23"/>
                    </a:lnTo>
                    <a:lnTo>
                      <a:pt x="46" y="21"/>
                    </a:lnTo>
                    <a:lnTo>
                      <a:pt x="46" y="19"/>
                    </a:lnTo>
                    <a:lnTo>
                      <a:pt x="44" y="19"/>
                    </a:lnTo>
                    <a:lnTo>
                      <a:pt x="44" y="17"/>
                    </a:lnTo>
                    <a:lnTo>
                      <a:pt x="42" y="15"/>
                    </a:lnTo>
                    <a:lnTo>
                      <a:pt x="42" y="13"/>
                    </a:lnTo>
                    <a:lnTo>
                      <a:pt x="42" y="11"/>
                    </a:lnTo>
                    <a:lnTo>
                      <a:pt x="42" y="9"/>
                    </a:lnTo>
                    <a:lnTo>
                      <a:pt x="40" y="9"/>
                    </a:lnTo>
                    <a:lnTo>
                      <a:pt x="40" y="7"/>
                    </a:lnTo>
                    <a:lnTo>
                      <a:pt x="40" y="6"/>
                    </a:lnTo>
                    <a:lnTo>
                      <a:pt x="40" y="4"/>
                    </a:lnTo>
                    <a:lnTo>
                      <a:pt x="40" y="2"/>
                    </a:lnTo>
                    <a:lnTo>
                      <a:pt x="40" y="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948" name="Freeform 136">
                <a:extLst>
                  <a:ext uri="{FF2B5EF4-FFF2-40B4-BE49-F238E27FC236}">
                    <a16:creationId xmlns:a16="http://schemas.microsoft.com/office/drawing/2014/main" id="{22F14CD8-D5E2-E18E-FBF1-55B36035EF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2196"/>
                <a:ext cx="28" cy="19"/>
              </a:xfrm>
              <a:custGeom>
                <a:avLst/>
                <a:gdLst>
                  <a:gd name="T0" fmla="*/ 2 w 28"/>
                  <a:gd name="T1" fmla="*/ 19 h 19"/>
                  <a:gd name="T2" fmla="*/ 0 w 28"/>
                  <a:gd name="T3" fmla="*/ 13 h 19"/>
                  <a:gd name="T4" fmla="*/ 27 w 28"/>
                  <a:gd name="T5" fmla="*/ 0 h 19"/>
                  <a:gd name="T6" fmla="*/ 28 w 28"/>
                  <a:gd name="T7" fmla="*/ 3 h 19"/>
                  <a:gd name="T8" fmla="*/ 2 w 28"/>
                  <a:gd name="T9" fmla="*/ 19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9"/>
                  <a:gd name="T17" fmla="*/ 28 w 28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9">
                    <a:moveTo>
                      <a:pt x="2" y="19"/>
                    </a:moveTo>
                    <a:lnTo>
                      <a:pt x="0" y="13"/>
                    </a:lnTo>
                    <a:lnTo>
                      <a:pt x="27" y="0"/>
                    </a:lnTo>
                    <a:lnTo>
                      <a:pt x="28" y="3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949" name="Freeform 137">
                <a:extLst>
                  <a:ext uri="{FF2B5EF4-FFF2-40B4-BE49-F238E27FC236}">
                    <a16:creationId xmlns:a16="http://schemas.microsoft.com/office/drawing/2014/main" id="{B36CE14B-DDA3-027F-E1C0-085FF62624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1" y="2219"/>
                <a:ext cx="30" cy="19"/>
              </a:xfrm>
              <a:custGeom>
                <a:avLst/>
                <a:gdLst>
                  <a:gd name="T0" fmla="*/ 3 w 30"/>
                  <a:gd name="T1" fmla="*/ 19 h 19"/>
                  <a:gd name="T2" fmla="*/ 0 w 30"/>
                  <a:gd name="T3" fmla="*/ 15 h 19"/>
                  <a:gd name="T4" fmla="*/ 26 w 30"/>
                  <a:gd name="T5" fmla="*/ 0 h 19"/>
                  <a:gd name="T6" fmla="*/ 30 w 30"/>
                  <a:gd name="T7" fmla="*/ 5 h 19"/>
                  <a:gd name="T8" fmla="*/ 3 w 30"/>
                  <a:gd name="T9" fmla="*/ 19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"/>
                  <a:gd name="T16" fmla="*/ 0 h 19"/>
                  <a:gd name="T17" fmla="*/ 30 w 30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" h="19">
                    <a:moveTo>
                      <a:pt x="3" y="19"/>
                    </a:moveTo>
                    <a:lnTo>
                      <a:pt x="0" y="15"/>
                    </a:lnTo>
                    <a:lnTo>
                      <a:pt x="26" y="0"/>
                    </a:lnTo>
                    <a:lnTo>
                      <a:pt x="30" y="5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950" name="Freeform 138">
                <a:extLst>
                  <a:ext uri="{FF2B5EF4-FFF2-40B4-BE49-F238E27FC236}">
                    <a16:creationId xmlns:a16="http://schemas.microsoft.com/office/drawing/2014/main" id="{6D1B609A-A733-DC82-EF96-468CFC445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8" y="2242"/>
                <a:ext cx="29" cy="21"/>
              </a:xfrm>
              <a:custGeom>
                <a:avLst/>
                <a:gdLst>
                  <a:gd name="T0" fmla="*/ 2 w 29"/>
                  <a:gd name="T1" fmla="*/ 21 h 21"/>
                  <a:gd name="T2" fmla="*/ 0 w 29"/>
                  <a:gd name="T3" fmla="*/ 15 h 21"/>
                  <a:gd name="T4" fmla="*/ 27 w 29"/>
                  <a:gd name="T5" fmla="*/ 0 h 21"/>
                  <a:gd name="T6" fmla="*/ 29 w 29"/>
                  <a:gd name="T7" fmla="*/ 5 h 21"/>
                  <a:gd name="T8" fmla="*/ 2 w 29"/>
                  <a:gd name="T9" fmla="*/ 21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1"/>
                  <a:gd name="T17" fmla="*/ 29 w 29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1">
                    <a:moveTo>
                      <a:pt x="2" y="21"/>
                    </a:moveTo>
                    <a:lnTo>
                      <a:pt x="0" y="15"/>
                    </a:lnTo>
                    <a:lnTo>
                      <a:pt x="27" y="0"/>
                    </a:lnTo>
                    <a:lnTo>
                      <a:pt x="29" y="5"/>
                    </a:lnTo>
                    <a:lnTo>
                      <a:pt x="2" y="2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951" name="Freeform 139">
                <a:extLst>
                  <a:ext uri="{FF2B5EF4-FFF2-40B4-BE49-F238E27FC236}">
                    <a16:creationId xmlns:a16="http://schemas.microsoft.com/office/drawing/2014/main" id="{E5D35113-4939-1B40-A68B-E364E9CA5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6" y="2267"/>
                <a:ext cx="29" cy="19"/>
              </a:xfrm>
              <a:custGeom>
                <a:avLst/>
                <a:gdLst>
                  <a:gd name="T0" fmla="*/ 2 w 29"/>
                  <a:gd name="T1" fmla="*/ 19 h 19"/>
                  <a:gd name="T2" fmla="*/ 0 w 29"/>
                  <a:gd name="T3" fmla="*/ 13 h 19"/>
                  <a:gd name="T4" fmla="*/ 27 w 29"/>
                  <a:gd name="T5" fmla="*/ 0 h 19"/>
                  <a:gd name="T6" fmla="*/ 29 w 29"/>
                  <a:gd name="T7" fmla="*/ 3 h 19"/>
                  <a:gd name="T8" fmla="*/ 2 w 29"/>
                  <a:gd name="T9" fmla="*/ 19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19"/>
                  <a:gd name="T17" fmla="*/ 29 w 29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19">
                    <a:moveTo>
                      <a:pt x="2" y="19"/>
                    </a:moveTo>
                    <a:lnTo>
                      <a:pt x="0" y="13"/>
                    </a:lnTo>
                    <a:lnTo>
                      <a:pt x="27" y="0"/>
                    </a:lnTo>
                    <a:lnTo>
                      <a:pt x="29" y="3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952" name="Freeform 140">
                <a:extLst>
                  <a:ext uri="{FF2B5EF4-FFF2-40B4-BE49-F238E27FC236}">
                    <a16:creationId xmlns:a16="http://schemas.microsoft.com/office/drawing/2014/main" id="{6456FAB8-8EFB-17E9-1068-B0E6C8E37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2" y="2290"/>
                <a:ext cx="31" cy="21"/>
              </a:xfrm>
              <a:custGeom>
                <a:avLst/>
                <a:gdLst>
                  <a:gd name="T0" fmla="*/ 4 w 31"/>
                  <a:gd name="T1" fmla="*/ 21 h 21"/>
                  <a:gd name="T2" fmla="*/ 0 w 31"/>
                  <a:gd name="T3" fmla="*/ 15 h 21"/>
                  <a:gd name="T4" fmla="*/ 27 w 31"/>
                  <a:gd name="T5" fmla="*/ 0 h 21"/>
                  <a:gd name="T6" fmla="*/ 31 w 31"/>
                  <a:gd name="T7" fmla="*/ 5 h 21"/>
                  <a:gd name="T8" fmla="*/ 4 w 31"/>
                  <a:gd name="T9" fmla="*/ 21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21"/>
                  <a:gd name="T17" fmla="*/ 31 w 31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21">
                    <a:moveTo>
                      <a:pt x="4" y="21"/>
                    </a:moveTo>
                    <a:lnTo>
                      <a:pt x="0" y="15"/>
                    </a:lnTo>
                    <a:lnTo>
                      <a:pt x="27" y="0"/>
                    </a:lnTo>
                    <a:lnTo>
                      <a:pt x="31" y="5"/>
                    </a:lnTo>
                    <a:lnTo>
                      <a:pt x="4" y="2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953" name="Freeform 141">
                <a:extLst>
                  <a:ext uri="{FF2B5EF4-FFF2-40B4-BE49-F238E27FC236}">
                    <a16:creationId xmlns:a16="http://schemas.microsoft.com/office/drawing/2014/main" id="{CD88C9AD-C2A7-B9F1-7047-956F829B8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0" y="2313"/>
                <a:ext cx="29" cy="21"/>
              </a:xfrm>
              <a:custGeom>
                <a:avLst/>
                <a:gdLst>
                  <a:gd name="T0" fmla="*/ 2 w 29"/>
                  <a:gd name="T1" fmla="*/ 21 h 21"/>
                  <a:gd name="T2" fmla="*/ 0 w 29"/>
                  <a:gd name="T3" fmla="*/ 15 h 21"/>
                  <a:gd name="T4" fmla="*/ 27 w 29"/>
                  <a:gd name="T5" fmla="*/ 0 h 21"/>
                  <a:gd name="T6" fmla="*/ 29 w 29"/>
                  <a:gd name="T7" fmla="*/ 5 h 21"/>
                  <a:gd name="T8" fmla="*/ 2 w 29"/>
                  <a:gd name="T9" fmla="*/ 21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1"/>
                  <a:gd name="T17" fmla="*/ 29 w 29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1">
                    <a:moveTo>
                      <a:pt x="2" y="21"/>
                    </a:moveTo>
                    <a:lnTo>
                      <a:pt x="0" y="15"/>
                    </a:lnTo>
                    <a:lnTo>
                      <a:pt x="27" y="0"/>
                    </a:lnTo>
                    <a:lnTo>
                      <a:pt x="29" y="5"/>
                    </a:lnTo>
                    <a:lnTo>
                      <a:pt x="2" y="2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954" name="Freeform 142">
                <a:extLst>
                  <a:ext uri="{FF2B5EF4-FFF2-40B4-BE49-F238E27FC236}">
                    <a16:creationId xmlns:a16="http://schemas.microsoft.com/office/drawing/2014/main" id="{E2139800-DE99-4B91-F82A-2E210F4FEF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8" y="2338"/>
                <a:ext cx="28" cy="19"/>
              </a:xfrm>
              <a:custGeom>
                <a:avLst/>
                <a:gdLst>
                  <a:gd name="T0" fmla="*/ 1 w 28"/>
                  <a:gd name="T1" fmla="*/ 19 h 19"/>
                  <a:gd name="T2" fmla="*/ 0 w 28"/>
                  <a:gd name="T3" fmla="*/ 15 h 19"/>
                  <a:gd name="T4" fmla="*/ 26 w 28"/>
                  <a:gd name="T5" fmla="*/ 0 h 19"/>
                  <a:gd name="T6" fmla="*/ 28 w 28"/>
                  <a:gd name="T7" fmla="*/ 5 h 19"/>
                  <a:gd name="T8" fmla="*/ 1 w 28"/>
                  <a:gd name="T9" fmla="*/ 19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9"/>
                  <a:gd name="T17" fmla="*/ 28 w 28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9">
                    <a:moveTo>
                      <a:pt x="1" y="19"/>
                    </a:moveTo>
                    <a:lnTo>
                      <a:pt x="0" y="15"/>
                    </a:lnTo>
                    <a:lnTo>
                      <a:pt x="26" y="0"/>
                    </a:lnTo>
                    <a:lnTo>
                      <a:pt x="28" y="5"/>
                    </a:lnTo>
                    <a:lnTo>
                      <a:pt x="1" y="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955" name="Freeform 143">
                <a:extLst>
                  <a:ext uri="{FF2B5EF4-FFF2-40B4-BE49-F238E27FC236}">
                    <a16:creationId xmlns:a16="http://schemas.microsoft.com/office/drawing/2014/main" id="{0C265408-AC05-6F50-1CD8-7FA425387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3" y="2361"/>
                <a:ext cx="31" cy="21"/>
              </a:xfrm>
              <a:custGeom>
                <a:avLst/>
                <a:gdLst>
                  <a:gd name="T0" fmla="*/ 4 w 31"/>
                  <a:gd name="T1" fmla="*/ 21 h 21"/>
                  <a:gd name="T2" fmla="*/ 0 w 31"/>
                  <a:gd name="T3" fmla="*/ 15 h 21"/>
                  <a:gd name="T4" fmla="*/ 27 w 31"/>
                  <a:gd name="T5" fmla="*/ 0 h 21"/>
                  <a:gd name="T6" fmla="*/ 31 w 31"/>
                  <a:gd name="T7" fmla="*/ 5 h 21"/>
                  <a:gd name="T8" fmla="*/ 4 w 31"/>
                  <a:gd name="T9" fmla="*/ 21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21"/>
                  <a:gd name="T17" fmla="*/ 31 w 31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21">
                    <a:moveTo>
                      <a:pt x="4" y="21"/>
                    </a:moveTo>
                    <a:lnTo>
                      <a:pt x="0" y="15"/>
                    </a:lnTo>
                    <a:lnTo>
                      <a:pt x="27" y="0"/>
                    </a:lnTo>
                    <a:lnTo>
                      <a:pt x="31" y="5"/>
                    </a:lnTo>
                    <a:lnTo>
                      <a:pt x="4" y="2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956" name="Freeform 144">
                <a:extLst>
                  <a:ext uri="{FF2B5EF4-FFF2-40B4-BE49-F238E27FC236}">
                    <a16:creationId xmlns:a16="http://schemas.microsoft.com/office/drawing/2014/main" id="{EF46F263-7A62-1383-B6DB-F9579A74D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1" y="2386"/>
                <a:ext cx="29" cy="19"/>
              </a:xfrm>
              <a:custGeom>
                <a:avLst/>
                <a:gdLst>
                  <a:gd name="T0" fmla="*/ 2 w 29"/>
                  <a:gd name="T1" fmla="*/ 19 h 19"/>
                  <a:gd name="T2" fmla="*/ 0 w 29"/>
                  <a:gd name="T3" fmla="*/ 13 h 19"/>
                  <a:gd name="T4" fmla="*/ 27 w 29"/>
                  <a:gd name="T5" fmla="*/ 0 h 19"/>
                  <a:gd name="T6" fmla="*/ 29 w 29"/>
                  <a:gd name="T7" fmla="*/ 4 h 19"/>
                  <a:gd name="T8" fmla="*/ 2 w 29"/>
                  <a:gd name="T9" fmla="*/ 19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19"/>
                  <a:gd name="T17" fmla="*/ 29 w 29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19">
                    <a:moveTo>
                      <a:pt x="2" y="19"/>
                    </a:moveTo>
                    <a:lnTo>
                      <a:pt x="0" y="13"/>
                    </a:lnTo>
                    <a:lnTo>
                      <a:pt x="27" y="0"/>
                    </a:lnTo>
                    <a:lnTo>
                      <a:pt x="29" y="4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957" name="Freeform 145">
                <a:extLst>
                  <a:ext uri="{FF2B5EF4-FFF2-40B4-BE49-F238E27FC236}">
                    <a16:creationId xmlns:a16="http://schemas.microsoft.com/office/drawing/2014/main" id="{5F03975C-125B-CDCD-8B08-8CB942632C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2409"/>
                <a:ext cx="29" cy="19"/>
              </a:xfrm>
              <a:custGeom>
                <a:avLst/>
                <a:gdLst>
                  <a:gd name="T0" fmla="*/ 2 w 29"/>
                  <a:gd name="T1" fmla="*/ 19 h 19"/>
                  <a:gd name="T2" fmla="*/ 0 w 29"/>
                  <a:gd name="T3" fmla="*/ 15 h 19"/>
                  <a:gd name="T4" fmla="*/ 27 w 29"/>
                  <a:gd name="T5" fmla="*/ 0 h 19"/>
                  <a:gd name="T6" fmla="*/ 29 w 29"/>
                  <a:gd name="T7" fmla="*/ 5 h 19"/>
                  <a:gd name="T8" fmla="*/ 2 w 29"/>
                  <a:gd name="T9" fmla="*/ 19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19"/>
                  <a:gd name="T17" fmla="*/ 29 w 29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19">
                    <a:moveTo>
                      <a:pt x="2" y="19"/>
                    </a:moveTo>
                    <a:lnTo>
                      <a:pt x="0" y="15"/>
                    </a:lnTo>
                    <a:lnTo>
                      <a:pt x="27" y="0"/>
                    </a:lnTo>
                    <a:lnTo>
                      <a:pt x="29" y="5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958" name="Freeform 146">
                <a:extLst>
                  <a:ext uri="{FF2B5EF4-FFF2-40B4-BE49-F238E27FC236}">
                    <a16:creationId xmlns:a16="http://schemas.microsoft.com/office/drawing/2014/main" id="{DBB0A056-7476-B520-330C-43CE434A47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5" y="2432"/>
                <a:ext cx="31" cy="21"/>
              </a:xfrm>
              <a:custGeom>
                <a:avLst/>
                <a:gdLst>
                  <a:gd name="T0" fmla="*/ 4 w 31"/>
                  <a:gd name="T1" fmla="*/ 21 h 21"/>
                  <a:gd name="T2" fmla="*/ 0 w 31"/>
                  <a:gd name="T3" fmla="*/ 15 h 21"/>
                  <a:gd name="T4" fmla="*/ 27 w 31"/>
                  <a:gd name="T5" fmla="*/ 0 h 21"/>
                  <a:gd name="T6" fmla="*/ 31 w 31"/>
                  <a:gd name="T7" fmla="*/ 6 h 21"/>
                  <a:gd name="T8" fmla="*/ 4 w 31"/>
                  <a:gd name="T9" fmla="*/ 21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21"/>
                  <a:gd name="T17" fmla="*/ 31 w 31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21">
                    <a:moveTo>
                      <a:pt x="4" y="21"/>
                    </a:moveTo>
                    <a:lnTo>
                      <a:pt x="0" y="15"/>
                    </a:lnTo>
                    <a:lnTo>
                      <a:pt x="27" y="0"/>
                    </a:lnTo>
                    <a:lnTo>
                      <a:pt x="31" y="6"/>
                    </a:lnTo>
                    <a:lnTo>
                      <a:pt x="4" y="2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959" name="Freeform 147">
                <a:extLst>
                  <a:ext uri="{FF2B5EF4-FFF2-40B4-BE49-F238E27FC236}">
                    <a16:creationId xmlns:a16="http://schemas.microsoft.com/office/drawing/2014/main" id="{22A663BE-8BE1-93EA-4F68-C7D99E368D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3" y="2457"/>
                <a:ext cx="28" cy="19"/>
              </a:xfrm>
              <a:custGeom>
                <a:avLst/>
                <a:gdLst>
                  <a:gd name="T0" fmla="*/ 2 w 28"/>
                  <a:gd name="T1" fmla="*/ 19 h 19"/>
                  <a:gd name="T2" fmla="*/ 0 w 28"/>
                  <a:gd name="T3" fmla="*/ 13 h 19"/>
                  <a:gd name="T4" fmla="*/ 26 w 28"/>
                  <a:gd name="T5" fmla="*/ 0 h 19"/>
                  <a:gd name="T6" fmla="*/ 28 w 28"/>
                  <a:gd name="T7" fmla="*/ 4 h 19"/>
                  <a:gd name="T8" fmla="*/ 2 w 28"/>
                  <a:gd name="T9" fmla="*/ 19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9"/>
                  <a:gd name="T17" fmla="*/ 28 w 28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9">
                    <a:moveTo>
                      <a:pt x="2" y="19"/>
                    </a:moveTo>
                    <a:lnTo>
                      <a:pt x="0" y="13"/>
                    </a:lnTo>
                    <a:lnTo>
                      <a:pt x="26" y="0"/>
                    </a:lnTo>
                    <a:lnTo>
                      <a:pt x="28" y="4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960" name="Freeform 148">
                <a:extLst>
                  <a:ext uri="{FF2B5EF4-FFF2-40B4-BE49-F238E27FC236}">
                    <a16:creationId xmlns:a16="http://schemas.microsoft.com/office/drawing/2014/main" id="{D9B4435B-915D-C43A-0FB5-C7E9C50C0A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480"/>
                <a:ext cx="23" cy="15"/>
              </a:xfrm>
              <a:custGeom>
                <a:avLst/>
                <a:gdLst>
                  <a:gd name="T0" fmla="*/ 4 w 23"/>
                  <a:gd name="T1" fmla="*/ 15 h 15"/>
                  <a:gd name="T2" fmla="*/ 23 w 23"/>
                  <a:gd name="T3" fmla="*/ 6 h 15"/>
                  <a:gd name="T4" fmla="*/ 21 w 23"/>
                  <a:gd name="T5" fmla="*/ 0 h 15"/>
                  <a:gd name="T6" fmla="*/ 0 w 23"/>
                  <a:gd name="T7" fmla="*/ 11 h 15"/>
                  <a:gd name="T8" fmla="*/ 4 w 23"/>
                  <a:gd name="T9" fmla="*/ 15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15"/>
                  <a:gd name="T17" fmla="*/ 23 w 23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15">
                    <a:moveTo>
                      <a:pt x="4" y="15"/>
                    </a:moveTo>
                    <a:lnTo>
                      <a:pt x="23" y="6"/>
                    </a:lnTo>
                    <a:lnTo>
                      <a:pt x="21" y="0"/>
                    </a:lnTo>
                    <a:lnTo>
                      <a:pt x="0" y="11"/>
                    </a:lnTo>
                    <a:lnTo>
                      <a:pt x="4" y="1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961" name="Freeform 149">
                <a:extLst>
                  <a:ext uri="{FF2B5EF4-FFF2-40B4-BE49-F238E27FC236}">
                    <a16:creationId xmlns:a16="http://schemas.microsoft.com/office/drawing/2014/main" id="{FF50F562-6645-FD15-252F-179061AC7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2" y="2622"/>
                <a:ext cx="29" cy="19"/>
              </a:xfrm>
              <a:custGeom>
                <a:avLst/>
                <a:gdLst>
                  <a:gd name="T0" fmla="*/ 27 w 29"/>
                  <a:gd name="T1" fmla="*/ 0 h 19"/>
                  <a:gd name="T2" fmla="*/ 29 w 29"/>
                  <a:gd name="T3" fmla="*/ 4 h 19"/>
                  <a:gd name="T4" fmla="*/ 2 w 29"/>
                  <a:gd name="T5" fmla="*/ 19 h 19"/>
                  <a:gd name="T6" fmla="*/ 0 w 29"/>
                  <a:gd name="T7" fmla="*/ 13 h 19"/>
                  <a:gd name="T8" fmla="*/ 27 w 29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19"/>
                  <a:gd name="T17" fmla="*/ 29 w 29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19">
                    <a:moveTo>
                      <a:pt x="27" y="0"/>
                    </a:moveTo>
                    <a:lnTo>
                      <a:pt x="29" y="4"/>
                    </a:lnTo>
                    <a:lnTo>
                      <a:pt x="2" y="19"/>
                    </a:lnTo>
                    <a:lnTo>
                      <a:pt x="0" y="13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962" name="Freeform 150">
                <a:extLst>
                  <a:ext uri="{FF2B5EF4-FFF2-40B4-BE49-F238E27FC236}">
                    <a16:creationId xmlns:a16="http://schemas.microsoft.com/office/drawing/2014/main" id="{A2002B68-BA41-C001-2C70-72398DAF8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5" y="2597"/>
                <a:ext cx="30" cy="21"/>
              </a:xfrm>
              <a:custGeom>
                <a:avLst/>
                <a:gdLst>
                  <a:gd name="T0" fmla="*/ 26 w 30"/>
                  <a:gd name="T1" fmla="*/ 0 h 21"/>
                  <a:gd name="T2" fmla="*/ 30 w 30"/>
                  <a:gd name="T3" fmla="*/ 6 h 21"/>
                  <a:gd name="T4" fmla="*/ 3 w 30"/>
                  <a:gd name="T5" fmla="*/ 21 h 21"/>
                  <a:gd name="T6" fmla="*/ 0 w 30"/>
                  <a:gd name="T7" fmla="*/ 15 h 21"/>
                  <a:gd name="T8" fmla="*/ 26 w 30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"/>
                  <a:gd name="T16" fmla="*/ 0 h 21"/>
                  <a:gd name="T17" fmla="*/ 30 w 30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" h="21">
                    <a:moveTo>
                      <a:pt x="26" y="0"/>
                    </a:moveTo>
                    <a:lnTo>
                      <a:pt x="30" y="6"/>
                    </a:lnTo>
                    <a:lnTo>
                      <a:pt x="3" y="21"/>
                    </a:lnTo>
                    <a:lnTo>
                      <a:pt x="0" y="15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963" name="Freeform 151">
                <a:extLst>
                  <a:ext uri="{FF2B5EF4-FFF2-40B4-BE49-F238E27FC236}">
                    <a16:creationId xmlns:a16="http://schemas.microsoft.com/office/drawing/2014/main" id="{50E97320-FEEE-3014-40A8-60C8A30E2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2574"/>
                <a:ext cx="30" cy="19"/>
              </a:xfrm>
              <a:custGeom>
                <a:avLst/>
                <a:gdLst>
                  <a:gd name="T0" fmla="*/ 27 w 30"/>
                  <a:gd name="T1" fmla="*/ 0 h 19"/>
                  <a:gd name="T2" fmla="*/ 30 w 30"/>
                  <a:gd name="T3" fmla="*/ 6 h 19"/>
                  <a:gd name="T4" fmla="*/ 4 w 30"/>
                  <a:gd name="T5" fmla="*/ 19 h 19"/>
                  <a:gd name="T6" fmla="*/ 0 w 30"/>
                  <a:gd name="T7" fmla="*/ 15 h 19"/>
                  <a:gd name="T8" fmla="*/ 27 w 30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"/>
                  <a:gd name="T16" fmla="*/ 0 h 19"/>
                  <a:gd name="T17" fmla="*/ 30 w 30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" h="19">
                    <a:moveTo>
                      <a:pt x="27" y="0"/>
                    </a:moveTo>
                    <a:lnTo>
                      <a:pt x="30" y="6"/>
                    </a:lnTo>
                    <a:lnTo>
                      <a:pt x="4" y="19"/>
                    </a:lnTo>
                    <a:lnTo>
                      <a:pt x="0" y="15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964" name="Freeform 152">
                <a:extLst>
                  <a:ext uri="{FF2B5EF4-FFF2-40B4-BE49-F238E27FC236}">
                    <a16:creationId xmlns:a16="http://schemas.microsoft.com/office/drawing/2014/main" id="{DC62A410-CA14-68E9-C656-59C2AAF2D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1" y="2549"/>
                <a:ext cx="29" cy="21"/>
              </a:xfrm>
              <a:custGeom>
                <a:avLst/>
                <a:gdLst>
                  <a:gd name="T0" fmla="*/ 27 w 29"/>
                  <a:gd name="T1" fmla="*/ 0 h 21"/>
                  <a:gd name="T2" fmla="*/ 29 w 29"/>
                  <a:gd name="T3" fmla="*/ 6 h 21"/>
                  <a:gd name="T4" fmla="*/ 2 w 29"/>
                  <a:gd name="T5" fmla="*/ 21 h 21"/>
                  <a:gd name="T6" fmla="*/ 0 w 29"/>
                  <a:gd name="T7" fmla="*/ 15 h 21"/>
                  <a:gd name="T8" fmla="*/ 27 w 29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1"/>
                  <a:gd name="T17" fmla="*/ 29 w 29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1">
                    <a:moveTo>
                      <a:pt x="27" y="0"/>
                    </a:moveTo>
                    <a:lnTo>
                      <a:pt x="29" y="6"/>
                    </a:lnTo>
                    <a:lnTo>
                      <a:pt x="2" y="21"/>
                    </a:lnTo>
                    <a:lnTo>
                      <a:pt x="0" y="15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965" name="Freeform 153">
                <a:extLst>
                  <a:ext uri="{FF2B5EF4-FFF2-40B4-BE49-F238E27FC236}">
                    <a16:creationId xmlns:a16="http://schemas.microsoft.com/office/drawing/2014/main" id="{C453DC6A-5D91-B9A3-58EF-BA7C8E77B0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2526"/>
                <a:ext cx="31" cy="21"/>
              </a:xfrm>
              <a:custGeom>
                <a:avLst/>
                <a:gdLst>
                  <a:gd name="T0" fmla="*/ 27 w 31"/>
                  <a:gd name="T1" fmla="*/ 0 h 21"/>
                  <a:gd name="T2" fmla="*/ 31 w 31"/>
                  <a:gd name="T3" fmla="*/ 6 h 21"/>
                  <a:gd name="T4" fmla="*/ 4 w 31"/>
                  <a:gd name="T5" fmla="*/ 21 h 21"/>
                  <a:gd name="T6" fmla="*/ 0 w 31"/>
                  <a:gd name="T7" fmla="*/ 15 h 21"/>
                  <a:gd name="T8" fmla="*/ 27 w 31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21"/>
                  <a:gd name="T17" fmla="*/ 31 w 31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21">
                    <a:moveTo>
                      <a:pt x="27" y="0"/>
                    </a:moveTo>
                    <a:lnTo>
                      <a:pt x="31" y="6"/>
                    </a:lnTo>
                    <a:lnTo>
                      <a:pt x="4" y="21"/>
                    </a:lnTo>
                    <a:lnTo>
                      <a:pt x="0" y="15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966" name="Freeform 154">
                <a:extLst>
                  <a:ext uri="{FF2B5EF4-FFF2-40B4-BE49-F238E27FC236}">
                    <a16:creationId xmlns:a16="http://schemas.microsoft.com/office/drawing/2014/main" id="{A9C09D4B-5F9A-11C9-6652-2FE77FF20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5" y="2503"/>
                <a:ext cx="31" cy="19"/>
              </a:xfrm>
              <a:custGeom>
                <a:avLst/>
                <a:gdLst>
                  <a:gd name="T0" fmla="*/ 27 w 31"/>
                  <a:gd name="T1" fmla="*/ 0 h 19"/>
                  <a:gd name="T2" fmla="*/ 31 w 31"/>
                  <a:gd name="T3" fmla="*/ 6 h 19"/>
                  <a:gd name="T4" fmla="*/ 4 w 31"/>
                  <a:gd name="T5" fmla="*/ 19 h 19"/>
                  <a:gd name="T6" fmla="*/ 0 w 31"/>
                  <a:gd name="T7" fmla="*/ 13 h 19"/>
                  <a:gd name="T8" fmla="*/ 27 w 31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19"/>
                  <a:gd name="T17" fmla="*/ 31 w 31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19">
                    <a:moveTo>
                      <a:pt x="27" y="0"/>
                    </a:moveTo>
                    <a:lnTo>
                      <a:pt x="31" y="6"/>
                    </a:lnTo>
                    <a:lnTo>
                      <a:pt x="4" y="19"/>
                    </a:lnTo>
                    <a:lnTo>
                      <a:pt x="0" y="13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967" name="Freeform 155">
                <a:extLst>
                  <a:ext uri="{FF2B5EF4-FFF2-40B4-BE49-F238E27FC236}">
                    <a16:creationId xmlns:a16="http://schemas.microsoft.com/office/drawing/2014/main" id="{EEE36D1A-E897-C945-7EEC-B8B9EAD78A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9" y="2478"/>
                <a:ext cx="29" cy="21"/>
              </a:xfrm>
              <a:custGeom>
                <a:avLst/>
                <a:gdLst>
                  <a:gd name="T0" fmla="*/ 27 w 29"/>
                  <a:gd name="T1" fmla="*/ 0 h 21"/>
                  <a:gd name="T2" fmla="*/ 29 w 29"/>
                  <a:gd name="T3" fmla="*/ 6 h 21"/>
                  <a:gd name="T4" fmla="*/ 2 w 29"/>
                  <a:gd name="T5" fmla="*/ 21 h 21"/>
                  <a:gd name="T6" fmla="*/ 0 w 29"/>
                  <a:gd name="T7" fmla="*/ 15 h 21"/>
                  <a:gd name="T8" fmla="*/ 27 w 29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1"/>
                  <a:gd name="T17" fmla="*/ 29 w 29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1">
                    <a:moveTo>
                      <a:pt x="27" y="0"/>
                    </a:moveTo>
                    <a:lnTo>
                      <a:pt x="29" y="6"/>
                    </a:lnTo>
                    <a:lnTo>
                      <a:pt x="2" y="21"/>
                    </a:lnTo>
                    <a:lnTo>
                      <a:pt x="0" y="15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968" name="Freeform 156">
                <a:extLst>
                  <a:ext uri="{FF2B5EF4-FFF2-40B4-BE49-F238E27FC236}">
                    <a16:creationId xmlns:a16="http://schemas.microsoft.com/office/drawing/2014/main" id="{50AEEC25-A6B0-6EFA-22A9-D2754999C1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2455"/>
                <a:ext cx="30" cy="21"/>
              </a:xfrm>
              <a:custGeom>
                <a:avLst/>
                <a:gdLst>
                  <a:gd name="T0" fmla="*/ 27 w 30"/>
                  <a:gd name="T1" fmla="*/ 0 h 21"/>
                  <a:gd name="T2" fmla="*/ 30 w 30"/>
                  <a:gd name="T3" fmla="*/ 6 h 21"/>
                  <a:gd name="T4" fmla="*/ 3 w 30"/>
                  <a:gd name="T5" fmla="*/ 21 h 21"/>
                  <a:gd name="T6" fmla="*/ 0 w 30"/>
                  <a:gd name="T7" fmla="*/ 15 h 21"/>
                  <a:gd name="T8" fmla="*/ 27 w 30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"/>
                  <a:gd name="T16" fmla="*/ 0 h 21"/>
                  <a:gd name="T17" fmla="*/ 30 w 30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" h="21">
                    <a:moveTo>
                      <a:pt x="27" y="0"/>
                    </a:moveTo>
                    <a:lnTo>
                      <a:pt x="30" y="6"/>
                    </a:lnTo>
                    <a:lnTo>
                      <a:pt x="3" y="21"/>
                    </a:lnTo>
                    <a:lnTo>
                      <a:pt x="0" y="15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969" name="Freeform 157">
                <a:extLst>
                  <a:ext uri="{FF2B5EF4-FFF2-40B4-BE49-F238E27FC236}">
                    <a16:creationId xmlns:a16="http://schemas.microsoft.com/office/drawing/2014/main" id="{7D7AAADD-B983-B508-B9C4-9855152FA1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" y="2432"/>
                <a:ext cx="31" cy="19"/>
              </a:xfrm>
              <a:custGeom>
                <a:avLst/>
                <a:gdLst>
                  <a:gd name="T0" fmla="*/ 27 w 31"/>
                  <a:gd name="T1" fmla="*/ 0 h 19"/>
                  <a:gd name="T2" fmla="*/ 31 w 31"/>
                  <a:gd name="T3" fmla="*/ 4 h 19"/>
                  <a:gd name="T4" fmla="*/ 4 w 31"/>
                  <a:gd name="T5" fmla="*/ 19 h 19"/>
                  <a:gd name="T6" fmla="*/ 0 w 31"/>
                  <a:gd name="T7" fmla="*/ 13 h 19"/>
                  <a:gd name="T8" fmla="*/ 27 w 31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19"/>
                  <a:gd name="T17" fmla="*/ 31 w 31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19">
                    <a:moveTo>
                      <a:pt x="27" y="0"/>
                    </a:moveTo>
                    <a:lnTo>
                      <a:pt x="31" y="4"/>
                    </a:lnTo>
                    <a:lnTo>
                      <a:pt x="4" y="19"/>
                    </a:lnTo>
                    <a:lnTo>
                      <a:pt x="0" y="13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970" name="Freeform 158">
                <a:extLst>
                  <a:ext uri="{FF2B5EF4-FFF2-40B4-BE49-F238E27FC236}">
                    <a16:creationId xmlns:a16="http://schemas.microsoft.com/office/drawing/2014/main" id="{45D95EAD-1A38-2EB5-9427-9426B1ED3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8" y="2407"/>
                <a:ext cx="29" cy="21"/>
              </a:xfrm>
              <a:custGeom>
                <a:avLst/>
                <a:gdLst>
                  <a:gd name="T0" fmla="*/ 27 w 29"/>
                  <a:gd name="T1" fmla="*/ 0 h 21"/>
                  <a:gd name="T2" fmla="*/ 29 w 29"/>
                  <a:gd name="T3" fmla="*/ 6 h 21"/>
                  <a:gd name="T4" fmla="*/ 2 w 29"/>
                  <a:gd name="T5" fmla="*/ 21 h 21"/>
                  <a:gd name="T6" fmla="*/ 0 w 29"/>
                  <a:gd name="T7" fmla="*/ 15 h 21"/>
                  <a:gd name="T8" fmla="*/ 27 w 29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1"/>
                  <a:gd name="T17" fmla="*/ 29 w 29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1">
                    <a:moveTo>
                      <a:pt x="27" y="0"/>
                    </a:moveTo>
                    <a:lnTo>
                      <a:pt x="29" y="6"/>
                    </a:lnTo>
                    <a:lnTo>
                      <a:pt x="2" y="21"/>
                    </a:lnTo>
                    <a:lnTo>
                      <a:pt x="0" y="15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971" name="Freeform 159">
                <a:extLst>
                  <a:ext uri="{FF2B5EF4-FFF2-40B4-BE49-F238E27FC236}">
                    <a16:creationId xmlns:a16="http://schemas.microsoft.com/office/drawing/2014/main" id="{AAFC96CF-F13B-87AA-9F20-49F5EEA86D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" y="2384"/>
                <a:ext cx="31" cy="19"/>
              </a:xfrm>
              <a:custGeom>
                <a:avLst/>
                <a:gdLst>
                  <a:gd name="T0" fmla="*/ 27 w 31"/>
                  <a:gd name="T1" fmla="*/ 0 h 19"/>
                  <a:gd name="T2" fmla="*/ 31 w 31"/>
                  <a:gd name="T3" fmla="*/ 6 h 19"/>
                  <a:gd name="T4" fmla="*/ 4 w 31"/>
                  <a:gd name="T5" fmla="*/ 19 h 19"/>
                  <a:gd name="T6" fmla="*/ 0 w 31"/>
                  <a:gd name="T7" fmla="*/ 15 h 19"/>
                  <a:gd name="T8" fmla="*/ 27 w 31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19"/>
                  <a:gd name="T17" fmla="*/ 31 w 31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19">
                    <a:moveTo>
                      <a:pt x="27" y="0"/>
                    </a:moveTo>
                    <a:lnTo>
                      <a:pt x="31" y="6"/>
                    </a:lnTo>
                    <a:lnTo>
                      <a:pt x="4" y="19"/>
                    </a:lnTo>
                    <a:lnTo>
                      <a:pt x="0" y="15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972" name="Freeform 160">
                <a:extLst>
                  <a:ext uri="{FF2B5EF4-FFF2-40B4-BE49-F238E27FC236}">
                    <a16:creationId xmlns:a16="http://schemas.microsoft.com/office/drawing/2014/main" id="{3D89285C-A10C-9663-C303-4E25213076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2" y="2368"/>
                <a:ext cx="14" cy="12"/>
              </a:xfrm>
              <a:custGeom>
                <a:avLst/>
                <a:gdLst>
                  <a:gd name="T0" fmla="*/ 12 w 14"/>
                  <a:gd name="T1" fmla="*/ 0 h 12"/>
                  <a:gd name="T2" fmla="*/ 0 w 14"/>
                  <a:gd name="T3" fmla="*/ 6 h 12"/>
                  <a:gd name="T4" fmla="*/ 4 w 14"/>
                  <a:gd name="T5" fmla="*/ 12 h 12"/>
                  <a:gd name="T6" fmla="*/ 14 w 14"/>
                  <a:gd name="T7" fmla="*/ 6 h 12"/>
                  <a:gd name="T8" fmla="*/ 12 w 14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2"/>
                  <a:gd name="T17" fmla="*/ 14 w 14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2">
                    <a:moveTo>
                      <a:pt x="12" y="0"/>
                    </a:moveTo>
                    <a:lnTo>
                      <a:pt x="0" y="6"/>
                    </a:lnTo>
                    <a:lnTo>
                      <a:pt x="4" y="12"/>
                    </a:lnTo>
                    <a:lnTo>
                      <a:pt x="14" y="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973" name="Freeform 161">
                <a:extLst>
                  <a:ext uri="{FF2B5EF4-FFF2-40B4-BE49-F238E27FC236}">
                    <a16:creationId xmlns:a16="http://schemas.microsoft.com/office/drawing/2014/main" id="{211AD960-3981-F286-2827-C9F6BC502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7" y="1829"/>
                <a:ext cx="460" cy="161"/>
              </a:xfrm>
              <a:custGeom>
                <a:avLst/>
                <a:gdLst>
                  <a:gd name="T0" fmla="*/ 460 w 460"/>
                  <a:gd name="T1" fmla="*/ 6 h 161"/>
                  <a:gd name="T2" fmla="*/ 455 w 460"/>
                  <a:gd name="T3" fmla="*/ 4 h 161"/>
                  <a:gd name="T4" fmla="*/ 434 w 460"/>
                  <a:gd name="T5" fmla="*/ 19 h 161"/>
                  <a:gd name="T6" fmla="*/ 412 w 460"/>
                  <a:gd name="T7" fmla="*/ 34 h 161"/>
                  <a:gd name="T8" fmla="*/ 389 w 460"/>
                  <a:gd name="T9" fmla="*/ 48 h 161"/>
                  <a:gd name="T10" fmla="*/ 366 w 460"/>
                  <a:gd name="T11" fmla="*/ 63 h 161"/>
                  <a:gd name="T12" fmla="*/ 340 w 460"/>
                  <a:gd name="T13" fmla="*/ 75 h 161"/>
                  <a:gd name="T14" fmla="*/ 313 w 460"/>
                  <a:gd name="T15" fmla="*/ 88 h 161"/>
                  <a:gd name="T16" fmla="*/ 284 w 460"/>
                  <a:gd name="T17" fmla="*/ 100 h 161"/>
                  <a:gd name="T18" fmla="*/ 255 w 460"/>
                  <a:gd name="T19" fmla="*/ 109 h 161"/>
                  <a:gd name="T20" fmla="*/ 224 w 460"/>
                  <a:gd name="T21" fmla="*/ 119 h 161"/>
                  <a:gd name="T22" fmla="*/ 194 w 460"/>
                  <a:gd name="T23" fmla="*/ 127 h 161"/>
                  <a:gd name="T24" fmla="*/ 161 w 460"/>
                  <a:gd name="T25" fmla="*/ 134 h 161"/>
                  <a:gd name="T26" fmla="*/ 130 w 460"/>
                  <a:gd name="T27" fmla="*/ 140 h 161"/>
                  <a:gd name="T28" fmla="*/ 98 w 460"/>
                  <a:gd name="T29" fmla="*/ 146 h 161"/>
                  <a:gd name="T30" fmla="*/ 65 w 460"/>
                  <a:gd name="T31" fmla="*/ 150 h 161"/>
                  <a:gd name="T32" fmla="*/ 33 w 460"/>
                  <a:gd name="T33" fmla="*/ 152 h 161"/>
                  <a:gd name="T34" fmla="*/ 0 w 460"/>
                  <a:gd name="T35" fmla="*/ 152 h 161"/>
                  <a:gd name="T36" fmla="*/ 0 w 460"/>
                  <a:gd name="T37" fmla="*/ 161 h 161"/>
                  <a:gd name="T38" fmla="*/ 33 w 460"/>
                  <a:gd name="T39" fmla="*/ 161 h 161"/>
                  <a:gd name="T40" fmla="*/ 65 w 460"/>
                  <a:gd name="T41" fmla="*/ 157 h 161"/>
                  <a:gd name="T42" fmla="*/ 98 w 460"/>
                  <a:gd name="T43" fmla="*/ 155 h 161"/>
                  <a:gd name="T44" fmla="*/ 130 w 460"/>
                  <a:gd name="T45" fmla="*/ 150 h 161"/>
                  <a:gd name="T46" fmla="*/ 163 w 460"/>
                  <a:gd name="T47" fmla="*/ 144 h 161"/>
                  <a:gd name="T48" fmla="*/ 196 w 460"/>
                  <a:gd name="T49" fmla="*/ 136 h 161"/>
                  <a:gd name="T50" fmla="*/ 226 w 460"/>
                  <a:gd name="T51" fmla="*/ 129 h 161"/>
                  <a:gd name="T52" fmla="*/ 257 w 460"/>
                  <a:gd name="T53" fmla="*/ 119 h 161"/>
                  <a:gd name="T54" fmla="*/ 288 w 460"/>
                  <a:gd name="T55" fmla="*/ 107 h 161"/>
                  <a:gd name="T56" fmla="*/ 317 w 460"/>
                  <a:gd name="T57" fmla="*/ 96 h 161"/>
                  <a:gd name="T58" fmla="*/ 343 w 460"/>
                  <a:gd name="T59" fmla="*/ 84 h 161"/>
                  <a:gd name="T60" fmla="*/ 370 w 460"/>
                  <a:gd name="T61" fmla="*/ 71 h 161"/>
                  <a:gd name="T62" fmla="*/ 395 w 460"/>
                  <a:gd name="T63" fmla="*/ 56 h 161"/>
                  <a:gd name="T64" fmla="*/ 418 w 460"/>
                  <a:gd name="T65" fmla="*/ 42 h 161"/>
                  <a:gd name="T66" fmla="*/ 439 w 460"/>
                  <a:gd name="T67" fmla="*/ 27 h 161"/>
                  <a:gd name="T68" fmla="*/ 460 w 460"/>
                  <a:gd name="T69" fmla="*/ 11 h 161"/>
                  <a:gd name="T70" fmla="*/ 453 w 460"/>
                  <a:gd name="T71" fmla="*/ 9 h 161"/>
                  <a:gd name="T72" fmla="*/ 460 w 460"/>
                  <a:gd name="T73" fmla="*/ 6 h 161"/>
                  <a:gd name="T74" fmla="*/ 459 w 460"/>
                  <a:gd name="T75" fmla="*/ 0 h 161"/>
                  <a:gd name="T76" fmla="*/ 455 w 460"/>
                  <a:gd name="T77" fmla="*/ 4 h 161"/>
                  <a:gd name="T78" fmla="*/ 460 w 460"/>
                  <a:gd name="T79" fmla="*/ 6 h 16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60"/>
                  <a:gd name="T121" fmla="*/ 0 h 161"/>
                  <a:gd name="T122" fmla="*/ 460 w 460"/>
                  <a:gd name="T123" fmla="*/ 161 h 16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60" h="161">
                    <a:moveTo>
                      <a:pt x="460" y="6"/>
                    </a:moveTo>
                    <a:lnTo>
                      <a:pt x="455" y="4"/>
                    </a:lnTo>
                    <a:lnTo>
                      <a:pt x="434" y="19"/>
                    </a:lnTo>
                    <a:lnTo>
                      <a:pt x="412" y="34"/>
                    </a:lnTo>
                    <a:lnTo>
                      <a:pt x="389" y="48"/>
                    </a:lnTo>
                    <a:lnTo>
                      <a:pt x="366" y="63"/>
                    </a:lnTo>
                    <a:lnTo>
                      <a:pt x="340" y="75"/>
                    </a:lnTo>
                    <a:lnTo>
                      <a:pt x="313" y="88"/>
                    </a:lnTo>
                    <a:lnTo>
                      <a:pt x="284" y="100"/>
                    </a:lnTo>
                    <a:lnTo>
                      <a:pt x="255" y="109"/>
                    </a:lnTo>
                    <a:lnTo>
                      <a:pt x="224" y="119"/>
                    </a:lnTo>
                    <a:lnTo>
                      <a:pt x="194" y="127"/>
                    </a:lnTo>
                    <a:lnTo>
                      <a:pt x="161" y="134"/>
                    </a:lnTo>
                    <a:lnTo>
                      <a:pt x="130" y="140"/>
                    </a:lnTo>
                    <a:lnTo>
                      <a:pt x="98" y="146"/>
                    </a:lnTo>
                    <a:lnTo>
                      <a:pt x="65" y="150"/>
                    </a:lnTo>
                    <a:lnTo>
                      <a:pt x="33" y="152"/>
                    </a:lnTo>
                    <a:lnTo>
                      <a:pt x="0" y="152"/>
                    </a:lnTo>
                    <a:lnTo>
                      <a:pt x="0" y="161"/>
                    </a:lnTo>
                    <a:lnTo>
                      <a:pt x="33" y="161"/>
                    </a:lnTo>
                    <a:lnTo>
                      <a:pt x="65" y="157"/>
                    </a:lnTo>
                    <a:lnTo>
                      <a:pt x="98" y="155"/>
                    </a:lnTo>
                    <a:lnTo>
                      <a:pt x="130" y="150"/>
                    </a:lnTo>
                    <a:lnTo>
                      <a:pt x="163" y="144"/>
                    </a:lnTo>
                    <a:lnTo>
                      <a:pt x="196" y="136"/>
                    </a:lnTo>
                    <a:lnTo>
                      <a:pt x="226" y="129"/>
                    </a:lnTo>
                    <a:lnTo>
                      <a:pt x="257" y="119"/>
                    </a:lnTo>
                    <a:lnTo>
                      <a:pt x="288" y="107"/>
                    </a:lnTo>
                    <a:lnTo>
                      <a:pt x="317" y="96"/>
                    </a:lnTo>
                    <a:lnTo>
                      <a:pt x="343" y="84"/>
                    </a:lnTo>
                    <a:lnTo>
                      <a:pt x="370" y="71"/>
                    </a:lnTo>
                    <a:lnTo>
                      <a:pt x="395" y="56"/>
                    </a:lnTo>
                    <a:lnTo>
                      <a:pt x="418" y="42"/>
                    </a:lnTo>
                    <a:lnTo>
                      <a:pt x="439" y="27"/>
                    </a:lnTo>
                    <a:lnTo>
                      <a:pt x="460" y="11"/>
                    </a:lnTo>
                    <a:lnTo>
                      <a:pt x="453" y="9"/>
                    </a:lnTo>
                    <a:lnTo>
                      <a:pt x="460" y="6"/>
                    </a:lnTo>
                    <a:lnTo>
                      <a:pt x="459" y="0"/>
                    </a:lnTo>
                    <a:lnTo>
                      <a:pt x="455" y="4"/>
                    </a:lnTo>
                    <a:lnTo>
                      <a:pt x="460" y="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974" name="Freeform 162">
                <a:extLst>
                  <a:ext uri="{FF2B5EF4-FFF2-40B4-BE49-F238E27FC236}">
                    <a16:creationId xmlns:a16="http://schemas.microsoft.com/office/drawing/2014/main" id="{65120ED1-BF3E-2232-EF0F-B912CE410E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0" y="1835"/>
                <a:ext cx="153" cy="816"/>
              </a:xfrm>
              <a:custGeom>
                <a:avLst/>
                <a:gdLst>
                  <a:gd name="T0" fmla="*/ 134 w 153"/>
                  <a:gd name="T1" fmla="*/ 816 h 816"/>
                  <a:gd name="T2" fmla="*/ 136 w 153"/>
                  <a:gd name="T3" fmla="*/ 814 h 816"/>
                  <a:gd name="T4" fmla="*/ 144 w 153"/>
                  <a:gd name="T5" fmla="*/ 772 h 816"/>
                  <a:gd name="T6" fmla="*/ 149 w 153"/>
                  <a:gd name="T7" fmla="*/ 729 h 816"/>
                  <a:gd name="T8" fmla="*/ 151 w 153"/>
                  <a:gd name="T9" fmla="*/ 687 h 816"/>
                  <a:gd name="T10" fmla="*/ 153 w 153"/>
                  <a:gd name="T11" fmla="*/ 643 h 816"/>
                  <a:gd name="T12" fmla="*/ 151 w 153"/>
                  <a:gd name="T13" fmla="*/ 599 h 816"/>
                  <a:gd name="T14" fmla="*/ 149 w 153"/>
                  <a:gd name="T15" fmla="*/ 553 h 816"/>
                  <a:gd name="T16" fmla="*/ 144 w 153"/>
                  <a:gd name="T17" fmla="*/ 505 h 816"/>
                  <a:gd name="T18" fmla="*/ 136 w 153"/>
                  <a:gd name="T19" fmla="*/ 457 h 816"/>
                  <a:gd name="T20" fmla="*/ 128 w 153"/>
                  <a:gd name="T21" fmla="*/ 407 h 816"/>
                  <a:gd name="T22" fmla="*/ 117 w 153"/>
                  <a:gd name="T23" fmla="*/ 355 h 816"/>
                  <a:gd name="T24" fmla="*/ 103 w 153"/>
                  <a:gd name="T25" fmla="*/ 301 h 816"/>
                  <a:gd name="T26" fmla="*/ 88 w 153"/>
                  <a:gd name="T27" fmla="*/ 245 h 816"/>
                  <a:gd name="T28" fmla="*/ 71 w 153"/>
                  <a:gd name="T29" fmla="*/ 188 h 816"/>
                  <a:gd name="T30" fmla="*/ 52 w 153"/>
                  <a:gd name="T31" fmla="*/ 128 h 816"/>
                  <a:gd name="T32" fmla="*/ 30 w 153"/>
                  <a:gd name="T33" fmla="*/ 65 h 816"/>
                  <a:gd name="T34" fmla="*/ 7 w 153"/>
                  <a:gd name="T35" fmla="*/ 0 h 816"/>
                  <a:gd name="T36" fmla="*/ 0 w 153"/>
                  <a:gd name="T37" fmla="*/ 3 h 816"/>
                  <a:gd name="T38" fmla="*/ 23 w 153"/>
                  <a:gd name="T39" fmla="*/ 69 h 816"/>
                  <a:gd name="T40" fmla="*/ 44 w 153"/>
                  <a:gd name="T41" fmla="*/ 130 h 816"/>
                  <a:gd name="T42" fmla="*/ 63 w 153"/>
                  <a:gd name="T43" fmla="*/ 190 h 816"/>
                  <a:gd name="T44" fmla="*/ 80 w 153"/>
                  <a:gd name="T45" fmla="*/ 247 h 816"/>
                  <a:gd name="T46" fmla="*/ 94 w 153"/>
                  <a:gd name="T47" fmla="*/ 303 h 816"/>
                  <a:gd name="T48" fmla="*/ 107 w 153"/>
                  <a:gd name="T49" fmla="*/ 357 h 816"/>
                  <a:gd name="T50" fmla="*/ 119 w 153"/>
                  <a:gd name="T51" fmla="*/ 409 h 816"/>
                  <a:gd name="T52" fmla="*/ 128 w 153"/>
                  <a:gd name="T53" fmla="*/ 459 h 816"/>
                  <a:gd name="T54" fmla="*/ 134 w 153"/>
                  <a:gd name="T55" fmla="*/ 507 h 816"/>
                  <a:gd name="T56" fmla="*/ 140 w 153"/>
                  <a:gd name="T57" fmla="*/ 553 h 816"/>
                  <a:gd name="T58" fmla="*/ 142 w 153"/>
                  <a:gd name="T59" fmla="*/ 599 h 816"/>
                  <a:gd name="T60" fmla="*/ 144 w 153"/>
                  <a:gd name="T61" fmla="*/ 643 h 816"/>
                  <a:gd name="T62" fmla="*/ 142 w 153"/>
                  <a:gd name="T63" fmla="*/ 685 h 816"/>
                  <a:gd name="T64" fmla="*/ 140 w 153"/>
                  <a:gd name="T65" fmla="*/ 729 h 816"/>
                  <a:gd name="T66" fmla="*/ 134 w 153"/>
                  <a:gd name="T67" fmla="*/ 770 h 816"/>
                  <a:gd name="T68" fmla="*/ 128 w 153"/>
                  <a:gd name="T69" fmla="*/ 812 h 816"/>
                  <a:gd name="T70" fmla="*/ 130 w 153"/>
                  <a:gd name="T71" fmla="*/ 810 h 816"/>
                  <a:gd name="T72" fmla="*/ 134 w 153"/>
                  <a:gd name="T73" fmla="*/ 816 h 81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53"/>
                  <a:gd name="T112" fmla="*/ 0 h 816"/>
                  <a:gd name="T113" fmla="*/ 153 w 153"/>
                  <a:gd name="T114" fmla="*/ 816 h 81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53" h="816">
                    <a:moveTo>
                      <a:pt x="134" y="816"/>
                    </a:moveTo>
                    <a:lnTo>
                      <a:pt x="136" y="814"/>
                    </a:lnTo>
                    <a:lnTo>
                      <a:pt x="144" y="772"/>
                    </a:lnTo>
                    <a:lnTo>
                      <a:pt x="149" y="729"/>
                    </a:lnTo>
                    <a:lnTo>
                      <a:pt x="151" y="687"/>
                    </a:lnTo>
                    <a:lnTo>
                      <a:pt x="153" y="643"/>
                    </a:lnTo>
                    <a:lnTo>
                      <a:pt x="151" y="599"/>
                    </a:lnTo>
                    <a:lnTo>
                      <a:pt x="149" y="553"/>
                    </a:lnTo>
                    <a:lnTo>
                      <a:pt x="144" y="505"/>
                    </a:lnTo>
                    <a:lnTo>
                      <a:pt x="136" y="457"/>
                    </a:lnTo>
                    <a:lnTo>
                      <a:pt x="128" y="407"/>
                    </a:lnTo>
                    <a:lnTo>
                      <a:pt x="117" y="355"/>
                    </a:lnTo>
                    <a:lnTo>
                      <a:pt x="103" y="301"/>
                    </a:lnTo>
                    <a:lnTo>
                      <a:pt x="88" y="245"/>
                    </a:lnTo>
                    <a:lnTo>
                      <a:pt x="71" y="188"/>
                    </a:lnTo>
                    <a:lnTo>
                      <a:pt x="52" y="128"/>
                    </a:lnTo>
                    <a:lnTo>
                      <a:pt x="30" y="65"/>
                    </a:lnTo>
                    <a:lnTo>
                      <a:pt x="7" y="0"/>
                    </a:lnTo>
                    <a:lnTo>
                      <a:pt x="0" y="3"/>
                    </a:lnTo>
                    <a:lnTo>
                      <a:pt x="23" y="69"/>
                    </a:lnTo>
                    <a:lnTo>
                      <a:pt x="44" y="130"/>
                    </a:lnTo>
                    <a:lnTo>
                      <a:pt x="63" y="190"/>
                    </a:lnTo>
                    <a:lnTo>
                      <a:pt x="80" y="247"/>
                    </a:lnTo>
                    <a:lnTo>
                      <a:pt x="94" y="303"/>
                    </a:lnTo>
                    <a:lnTo>
                      <a:pt x="107" y="357"/>
                    </a:lnTo>
                    <a:lnTo>
                      <a:pt x="119" y="409"/>
                    </a:lnTo>
                    <a:lnTo>
                      <a:pt x="128" y="459"/>
                    </a:lnTo>
                    <a:lnTo>
                      <a:pt x="134" y="507"/>
                    </a:lnTo>
                    <a:lnTo>
                      <a:pt x="140" y="553"/>
                    </a:lnTo>
                    <a:lnTo>
                      <a:pt x="142" y="599"/>
                    </a:lnTo>
                    <a:lnTo>
                      <a:pt x="144" y="643"/>
                    </a:lnTo>
                    <a:lnTo>
                      <a:pt x="142" y="685"/>
                    </a:lnTo>
                    <a:lnTo>
                      <a:pt x="140" y="729"/>
                    </a:lnTo>
                    <a:lnTo>
                      <a:pt x="134" y="770"/>
                    </a:lnTo>
                    <a:lnTo>
                      <a:pt x="128" y="812"/>
                    </a:lnTo>
                    <a:lnTo>
                      <a:pt x="130" y="810"/>
                    </a:lnTo>
                    <a:lnTo>
                      <a:pt x="134" y="81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975" name="Freeform 163">
                <a:extLst>
                  <a:ext uri="{FF2B5EF4-FFF2-40B4-BE49-F238E27FC236}">
                    <a16:creationId xmlns:a16="http://schemas.microsoft.com/office/drawing/2014/main" id="{896C4785-D521-1040-F6D8-394A8BF28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2645"/>
                <a:ext cx="838" cy="129"/>
              </a:xfrm>
              <a:custGeom>
                <a:avLst/>
                <a:gdLst>
                  <a:gd name="T0" fmla="*/ 3 w 838"/>
                  <a:gd name="T1" fmla="*/ 42 h 129"/>
                  <a:gd name="T2" fmla="*/ 3 w 838"/>
                  <a:gd name="T3" fmla="*/ 50 h 129"/>
                  <a:gd name="T4" fmla="*/ 17 w 838"/>
                  <a:gd name="T5" fmla="*/ 59 h 129"/>
                  <a:gd name="T6" fmla="*/ 32 w 838"/>
                  <a:gd name="T7" fmla="*/ 69 h 129"/>
                  <a:gd name="T8" fmla="*/ 49 w 838"/>
                  <a:gd name="T9" fmla="*/ 79 h 129"/>
                  <a:gd name="T10" fmla="*/ 69 w 838"/>
                  <a:gd name="T11" fmla="*/ 86 h 129"/>
                  <a:gd name="T12" fmla="*/ 90 w 838"/>
                  <a:gd name="T13" fmla="*/ 94 h 129"/>
                  <a:gd name="T14" fmla="*/ 113 w 838"/>
                  <a:gd name="T15" fmla="*/ 100 h 129"/>
                  <a:gd name="T16" fmla="*/ 136 w 838"/>
                  <a:gd name="T17" fmla="*/ 106 h 129"/>
                  <a:gd name="T18" fmla="*/ 161 w 838"/>
                  <a:gd name="T19" fmla="*/ 111 h 129"/>
                  <a:gd name="T20" fmla="*/ 214 w 838"/>
                  <a:gd name="T21" fmla="*/ 119 h 129"/>
                  <a:gd name="T22" fmla="*/ 272 w 838"/>
                  <a:gd name="T23" fmla="*/ 125 h 129"/>
                  <a:gd name="T24" fmla="*/ 331 w 838"/>
                  <a:gd name="T25" fmla="*/ 129 h 129"/>
                  <a:gd name="T26" fmla="*/ 393 w 838"/>
                  <a:gd name="T27" fmla="*/ 127 h 129"/>
                  <a:gd name="T28" fmla="*/ 456 w 838"/>
                  <a:gd name="T29" fmla="*/ 123 h 129"/>
                  <a:gd name="T30" fmla="*/ 520 w 838"/>
                  <a:gd name="T31" fmla="*/ 117 h 129"/>
                  <a:gd name="T32" fmla="*/ 581 w 838"/>
                  <a:gd name="T33" fmla="*/ 107 h 129"/>
                  <a:gd name="T34" fmla="*/ 640 w 838"/>
                  <a:gd name="T35" fmla="*/ 94 h 129"/>
                  <a:gd name="T36" fmla="*/ 669 w 838"/>
                  <a:gd name="T37" fmla="*/ 86 h 129"/>
                  <a:gd name="T38" fmla="*/ 696 w 838"/>
                  <a:gd name="T39" fmla="*/ 77 h 129"/>
                  <a:gd name="T40" fmla="*/ 723 w 838"/>
                  <a:gd name="T41" fmla="*/ 67 h 129"/>
                  <a:gd name="T42" fmla="*/ 750 w 838"/>
                  <a:gd name="T43" fmla="*/ 58 h 129"/>
                  <a:gd name="T44" fmla="*/ 773 w 838"/>
                  <a:gd name="T45" fmla="*/ 46 h 129"/>
                  <a:gd name="T46" fmla="*/ 798 w 838"/>
                  <a:gd name="T47" fmla="*/ 34 h 129"/>
                  <a:gd name="T48" fmla="*/ 819 w 838"/>
                  <a:gd name="T49" fmla="*/ 21 h 129"/>
                  <a:gd name="T50" fmla="*/ 838 w 838"/>
                  <a:gd name="T51" fmla="*/ 6 h 129"/>
                  <a:gd name="T52" fmla="*/ 834 w 838"/>
                  <a:gd name="T53" fmla="*/ 0 h 129"/>
                  <a:gd name="T54" fmla="*/ 813 w 838"/>
                  <a:gd name="T55" fmla="*/ 13 h 129"/>
                  <a:gd name="T56" fmla="*/ 792 w 838"/>
                  <a:gd name="T57" fmla="*/ 25 h 129"/>
                  <a:gd name="T58" fmla="*/ 769 w 838"/>
                  <a:gd name="T59" fmla="*/ 38 h 129"/>
                  <a:gd name="T60" fmla="*/ 746 w 838"/>
                  <a:gd name="T61" fmla="*/ 50 h 129"/>
                  <a:gd name="T62" fmla="*/ 721 w 838"/>
                  <a:gd name="T63" fmla="*/ 59 h 129"/>
                  <a:gd name="T64" fmla="*/ 694 w 838"/>
                  <a:gd name="T65" fmla="*/ 69 h 129"/>
                  <a:gd name="T66" fmla="*/ 665 w 838"/>
                  <a:gd name="T67" fmla="*/ 77 h 129"/>
                  <a:gd name="T68" fmla="*/ 639 w 838"/>
                  <a:gd name="T69" fmla="*/ 84 h 129"/>
                  <a:gd name="T70" fmla="*/ 579 w 838"/>
                  <a:gd name="T71" fmla="*/ 98 h 129"/>
                  <a:gd name="T72" fmla="*/ 518 w 838"/>
                  <a:gd name="T73" fmla="*/ 107 h 129"/>
                  <a:gd name="T74" fmla="*/ 456 w 838"/>
                  <a:gd name="T75" fmla="*/ 115 h 129"/>
                  <a:gd name="T76" fmla="*/ 393 w 838"/>
                  <a:gd name="T77" fmla="*/ 119 h 129"/>
                  <a:gd name="T78" fmla="*/ 331 w 838"/>
                  <a:gd name="T79" fmla="*/ 119 h 129"/>
                  <a:gd name="T80" fmla="*/ 272 w 838"/>
                  <a:gd name="T81" fmla="*/ 117 h 129"/>
                  <a:gd name="T82" fmla="*/ 216 w 838"/>
                  <a:gd name="T83" fmla="*/ 111 h 129"/>
                  <a:gd name="T84" fmla="*/ 163 w 838"/>
                  <a:gd name="T85" fmla="*/ 102 h 129"/>
                  <a:gd name="T86" fmla="*/ 138 w 838"/>
                  <a:gd name="T87" fmla="*/ 98 h 129"/>
                  <a:gd name="T88" fmla="*/ 115 w 838"/>
                  <a:gd name="T89" fmla="*/ 92 h 129"/>
                  <a:gd name="T90" fmla="*/ 94 w 838"/>
                  <a:gd name="T91" fmla="*/ 84 h 129"/>
                  <a:gd name="T92" fmla="*/ 72 w 838"/>
                  <a:gd name="T93" fmla="*/ 77 h 129"/>
                  <a:gd name="T94" fmla="*/ 53 w 838"/>
                  <a:gd name="T95" fmla="*/ 69 h 129"/>
                  <a:gd name="T96" fmla="*/ 36 w 838"/>
                  <a:gd name="T97" fmla="*/ 61 h 129"/>
                  <a:gd name="T98" fmla="*/ 23 w 838"/>
                  <a:gd name="T99" fmla="*/ 52 h 129"/>
                  <a:gd name="T100" fmla="*/ 9 w 838"/>
                  <a:gd name="T101" fmla="*/ 42 h 129"/>
                  <a:gd name="T102" fmla="*/ 9 w 838"/>
                  <a:gd name="T103" fmla="*/ 50 h 129"/>
                  <a:gd name="T104" fmla="*/ 3 w 838"/>
                  <a:gd name="T105" fmla="*/ 42 h 129"/>
                  <a:gd name="T106" fmla="*/ 0 w 838"/>
                  <a:gd name="T107" fmla="*/ 46 h 129"/>
                  <a:gd name="T108" fmla="*/ 3 w 838"/>
                  <a:gd name="T109" fmla="*/ 50 h 129"/>
                  <a:gd name="T110" fmla="*/ 3 w 838"/>
                  <a:gd name="T111" fmla="*/ 42 h 12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838"/>
                  <a:gd name="T169" fmla="*/ 0 h 129"/>
                  <a:gd name="T170" fmla="*/ 838 w 838"/>
                  <a:gd name="T171" fmla="*/ 129 h 12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838" h="129">
                    <a:moveTo>
                      <a:pt x="3" y="42"/>
                    </a:moveTo>
                    <a:lnTo>
                      <a:pt x="3" y="50"/>
                    </a:lnTo>
                    <a:lnTo>
                      <a:pt x="17" y="59"/>
                    </a:lnTo>
                    <a:lnTo>
                      <a:pt x="32" y="69"/>
                    </a:lnTo>
                    <a:lnTo>
                      <a:pt x="49" y="79"/>
                    </a:lnTo>
                    <a:lnTo>
                      <a:pt x="69" y="86"/>
                    </a:lnTo>
                    <a:lnTo>
                      <a:pt x="90" y="94"/>
                    </a:lnTo>
                    <a:lnTo>
                      <a:pt x="113" y="100"/>
                    </a:lnTo>
                    <a:lnTo>
                      <a:pt x="136" y="106"/>
                    </a:lnTo>
                    <a:lnTo>
                      <a:pt x="161" y="111"/>
                    </a:lnTo>
                    <a:lnTo>
                      <a:pt x="214" y="119"/>
                    </a:lnTo>
                    <a:lnTo>
                      <a:pt x="272" y="125"/>
                    </a:lnTo>
                    <a:lnTo>
                      <a:pt x="331" y="129"/>
                    </a:lnTo>
                    <a:lnTo>
                      <a:pt x="393" y="127"/>
                    </a:lnTo>
                    <a:lnTo>
                      <a:pt x="456" y="123"/>
                    </a:lnTo>
                    <a:lnTo>
                      <a:pt x="520" y="117"/>
                    </a:lnTo>
                    <a:lnTo>
                      <a:pt x="581" y="107"/>
                    </a:lnTo>
                    <a:lnTo>
                      <a:pt x="640" y="94"/>
                    </a:lnTo>
                    <a:lnTo>
                      <a:pt x="669" y="86"/>
                    </a:lnTo>
                    <a:lnTo>
                      <a:pt x="696" y="77"/>
                    </a:lnTo>
                    <a:lnTo>
                      <a:pt x="723" y="67"/>
                    </a:lnTo>
                    <a:lnTo>
                      <a:pt x="750" y="58"/>
                    </a:lnTo>
                    <a:lnTo>
                      <a:pt x="773" y="46"/>
                    </a:lnTo>
                    <a:lnTo>
                      <a:pt x="798" y="34"/>
                    </a:lnTo>
                    <a:lnTo>
                      <a:pt x="819" y="21"/>
                    </a:lnTo>
                    <a:lnTo>
                      <a:pt x="838" y="6"/>
                    </a:lnTo>
                    <a:lnTo>
                      <a:pt x="834" y="0"/>
                    </a:lnTo>
                    <a:lnTo>
                      <a:pt x="813" y="13"/>
                    </a:lnTo>
                    <a:lnTo>
                      <a:pt x="792" y="25"/>
                    </a:lnTo>
                    <a:lnTo>
                      <a:pt x="769" y="38"/>
                    </a:lnTo>
                    <a:lnTo>
                      <a:pt x="746" y="50"/>
                    </a:lnTo>
                    <a:lnTo>
                      <a:pt x="721" y="59"/>
                    </a:lnTo>
                    <a:lnTo>
                      <a:pt x="694" y="69"/>
                    </a:lnTo>
                    <a:lnTo>
                      <a:pt x="665" y="77"/>
                    </a:lnTo>
                    <a:lnTo>
                      <a:pt x="639" y="84"/>
                    </a:lnTo>
                    <a:lnTo>
                      <a:pt x="579" y="98"/>
                    </a:lnTo>
                    <a:lnTo>
                      <a:pt x="518" y="107"/>
                    </a:lnTo>
                    <a:lnTo>
                      <a:pt x="456" y="115"/>
                    </a:lnTo>
                    <a:lnTo>
                      <a:pt x="393" y="119"/>
                    </a:lnTo>
                    <a:lnTo>
                      <a:pt x="331" y="119"/>
                    </a:lnTo>
                    <a:lnTo>
                      <a:pt x="272" y="117"/>
                    </a:lnTo>
                    <a:lnTo>
                      <a:pt x="216" y="111"/>
                    </a:lnTo>
                    <a:lnTo>
                      <a:pt x="163" y="102"/>
                    </a:lnTo>
                    <a:lnTo>
                      <a:pt x="138" y="98"/>
                    </a:lnTo>
                    <a:lnTo>
                      <a:pt x="115" y="92"/>
                    </a:lnTo>
                    <a:lnTo>
                      <a:pt x="94" y="84"/>
                    </a:lnTo>
                    <a:lnTo>
                      <a:pt x="72" y="77"/>
                    </a:lnTo>
                    <a:lnTo>
                      <a:pt x="53" y="69"/>
                    </a:lnTo>
                    <a:lnTo>
                      <a:pt x="36" y="61"/>
                    </a:lnTo>
                    <a:lnTo>
                      <a:pt x="23" y="52"/>
                    </a:lnTo>
                    <a:lnTo>
                      <a:pt x="9" y="42"/>
                    </a:lnTo>
                    <a:lnTo>
                      <a:pt x="9" y="50"/>
                    </a:lnTo>
                    <a:lnTo>
                      <a:pt x="3" y="42"/>
                    </a:lnTo>
                    <a:lnTo>
                      <a:pt x="0" y="46"/>
                    </a:lnTo>
                    <a:lnTo>
                      <a:pt x="3" y="50"/>
                    </a:lnTo>
                    <a:lnTo>
                      <a:pt x="3" y="4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976" name="Freeform 164">
                <a:extLst>
                  <a:ext uri="{FF2B5EF4-FFF2-40B4-BE49-F238E27FC236}">
                    <a16:creationId xmlns:a16="http://schemas.microsoft.com/office/drawing/2014/main" id="{321E4EAD-D084-F959-2DD2-DB314A61F1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9" y="1981"/>
                <a:ext cx="254" cy="714"/>
              </a:xfrm>
              <a:custGeom>
                <a:avLst/>
                <a:gdLst>
                  <a:gd name="T0" fmla="*/ 248 w 254"/>
                  <a:gd name="T1" fmla="*/ 0 h 714"/>
                  <a:gd name="T2" fmla="*/ 244 w 254"/>
                  <a:gd name="T3" fmla="*/ 5 h 714"/>
                  <a:gd name="T4" fmla="*/ 244 w 254"/>
                  <a:gd name="T5" fmla="*/ 65 h 714"/>
                  <a:gd name="T6" fmla="*/ 244 w 254"/>
                  <a:gd name="T7" fmla="*/ 122 h 714"/>
                  <a:gd name="T8" fmla="*/ 242 w 254"/>
                  <a:gd name="T9" fmla="*/ 176 h 714"/>
                  <a:gd name="T10" fmla="*/ 238 w 254"/>
                  <a:gd name="T11" fmla="*/ 228 h 714"/>
                  <a:gd name="T12" fmla="*/ 233 w 254"/>
                  <a:gd name="T13" fmla="*/ 276 h 714"/>
                  <a:gd name="T14" fmla="*/ 225 w 254"/>
                  <a:gd name="T15" fmla="*/ 322 h 714"/>
                  <a:gd name="T16" fmla="*/ 215 w 254"/>
                  <a:gd name="T17" fmla="*/ 366 h 714"/>
                  <a:gd name="T18" fmla="*/ 202 w 254"/>
                  <a:gd name="T19" fmla="*/ 407 h 714"/>
                  <a:gd name="T20" fmla="*/ 188 w 254"/>
                  <a:gd name="T21" fmla="*/ 447 h 714"/>
                  <a:gd name="T22" fmla="*/ 171 w 254"/>
                  <a:gd name="T23" fmla="*/ 487 h 714"/>
                  <a:gd name="T24" fmla="*/ 150 w 254"/>
                  <a:gd name="T25" fmla="*/ 524 h 714"/>
                  <a:gd name="T26" fmla="*/ 127 w 254"/>
                  <a:gd name="T27" fmla="*/ 562 h 714"/>
                  <a:gd name="T28" fmla="*/ 100 w 254"/>
                  <a:gd name="T29" fmla="*/ 599 h 714"/>
                  <a:gd name="T30" fmla="*/ 71 w 254"/>
                  <a:gd name="T31" fmla="*/ 633 h 714"/>
                  <a:gd name="T32" fmla="*/ 37 w 254"/>
                  <a:gd name="T33" fmla="*/ 670 h 714"/>
                  <a:gd name="T34" fmla="*/ 0 w 254"/>
                  <a:gd name="T35" fmla="*/ 706 h 714"/>
                  <a:gd name="T36" fmla="*/ 6 w 254"/>
                  <a:gd name="T37" fmla="*/ 714 h 714"/>
                  <a:gd name="T38" fmla="*/ 43 w 254"/>
                  <a:gd name="T39" fmla="*/ 675 h 714"/>
                  <a:gd name="T40" fmla="*/ 77 w 254"/>
                  <a:gd name="T41" fmla="*/ 639 h 714"/>
                  <a:gd name="T42" fmla="*/ 108 w 254"/>
                  <a:gd name="T43" fmla="*/ 602 h 714"/>
                  <a:gd name="T44" fmla="*/ 135 w 254"/>
                  <a:gd name="T45" fmla="*/ 566 h 714"/>
                  <a:gd name="T46" fmla="*/ 158 w 254"/>
                  <a:gd name="T47" fmla="*/ 529 h 714"/>
                  <a:gd name="T48" fmla="*/ 179 w 254"/>
                  <a:gd name="T49" fmla="*/ 491 h 714"/>
                  <a:gd name="T50" fmla="*/ 196 w 254"/>
                  <a:gd name="T51" fmla="*/ 451 h 714"/>
                  <a:gd name="T52" fmla="*/ 211 w 254"/>
                  <a:gd name="T53" fmla="*/ 410 h 714"/>
                  <a:gd name="T54" fmla="*/ 223 w 254"/>
                  <a:gd name="T55" fmla="*/ 368 h 714"/>
                  <a:gd name="T56" fmla="*/ 233 w 254"/>
                  <a:gd name="T57" fmla="*/ 324 h 714"/>
                  <a:gd name="T58" fmla="*/ 240 w 254"/>
                  <a:gd name="T59" fmla="*/ 276 h 714"/>
                  <a:gd name="T60" fmla="*/ 246 w 254"/>
                  <a:gd name="T61" fmla="*/ 228 h 714"/>
                  <a:gd name="T62" fmla="*/ 250 w 254"/>
                  <a:gd name="T63" fmla="*/ 176 h 714"/>
                  <a:gd name="T64" fmla="*/ 252 w 254"/>
                  <a:gd name="T65" fmla="*/ 122 h 714"/>
                  <a:gd name="T66" fmla="*/ 254 w 254"/>
                  <a:gd name="T67" fmla="*/ 65 h 714"/>
                  <a:gd name="T68" fmla="*/ 254 w 254"/>
                  <a:gd name="T69" fmla="*/ 5 h 714"/>
                  <a:gd name="T70" fmla="*/ 248 w 254"/>
                  <a:gd name="T71" fmla="*/ 9 h 714"/>
                  <a:gd name="T72" fmla="*/ 248 w 254"/>
                  <a:gd name="T73" fmla="*/ 0 h 714"/>
                  <a:gd name="T74" fmla="*/ 244 w 254"/>
                  <a:gd name="T75" fmla="*/ 0 h 714"/>
                  <a:gd name="T76" fmla="*/ 244 w 254"/>
                  <a:gd name="T77" fmla="*/ 5 h 714"/>
                  <a:gd name="T78" fmla="*/ 248 w 254"/>
                  <a:gd name="T79" fmla="*/ 0 h 71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54"/>
                  <a:gd name="T121" fmla="*/ 0 h 714"/>
                  <a:gd name="T122" fmla="*/ 254 w 254"/>
                  <a:gd name="T123" fmla="*/ 714 h 71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54" h="714">
                    <a:moveTo>
                      <a:pt x="248" y="0"/>
                    </a:moveTo>
                    <a:lnTo>
                      <a:pt x="244" y="5"/>
                    </a:lnTo>
                    <a:lnTo>
                      <a:pt x="244" y="65"/>
                    </a:lnTo>
                    <a:lnTo>
                      <a:pt x="244" y="122"/>
                    </a:lnTo>
                    <a:lnTo>
                      <a:pt x="242" y="176"/>
                    </a:lnTo>
                    <a:lnTo>
                      <a:pt x="238" y="228"/>
                    </a:lnTo>
                    <a:lnTo>
                      <a:pt x="233" y="276"/>
                    </a:lnTo>
                    <a:lnTo>
                      <a:pt x="225" y="322"/>
                    </a:lnTo>
                    <a:lnTo>
                      <a:pt x="215" y="366"/>
                    </a:lnTo>
                    <a:lnTo>
                      <a:pt x="202" y="407"/>
                    </a:lnTo>
                    <a:lnTo>
                      <a:pt x="188" y="447"/>
                    </a:lnTo>
                    <a:lnTo>
                      <a:pt x="171" y="487"/>
                    </a:lnTo>
                    <a:lnTo>
                      <a:pt x="150" y="524"/>
                    </a:lnTo>
                    <a:lnTo>
                      <a:pt x="127" y="562"/>
                    </a:lnTo>
                    <a:lnTo>
                      <a:pt x="100" y="599"/>
                    </a:lnTo>
                    <a:lnTo>
                      <a:pt x="71" y="633"/>
                    </a:lnTo>
                    <a:lnTo>
                      <a:pt x="37" y="670"/>
                    </a:lnTo>
                    <a:lnTo>
                      <a:pt x="0" y="706"/>
                    </a:lnTo>
                    <a:lnTo>
                      <a:pt x="6" y="714"/>
                    </a:lnTo>
                    <a:lnTo>
                      <a:pt x="43" y="675"/>
                    </a:lnTo>
                    <a:lnTo>
                      <a:pt x="77" y="639"/>
                    </a:lnTo>
                    <a:lnTo>
                      <a:pt x="108" y="602"/>
                    </a:lnTo>
                    <a:lnTo>
                      <a:pt x="135" y="566"/>
                    </a:lnTo>
                    <a:lnTo>
                      <a:pt x="158" y="529"/>
                    </a:lnTo>
                    <a:lnTo>
                      <a:pt x="179" y="491"/>
                    </a:lnTo>
                    <a:lnTo>
                      <a:pt x="196" y="451"/>
                    </a:lnTo>
                    <a:lnTo>
                      <a:pt x="211" y="410"/>
                    </a:lnTo>
                    <a:lnTo>
                      <a:pt x="223" y="368"/>
                    </a:lnTo>
                    <a:lnTo>
                      <a:pt x="233" y="324"/>
                    </a:lnTo>
                    <a:lnTo>
                      <a:pt x="240" y="276"/>
                    </a:lnTo>
                    <a:lnTo>
                      <a:pt x="246" y="228"/>
                    </a:lnTo>
                    <a:lnTo>
                      <a:pt x="250" y="176"/>
                    </a:lnTo>
                    <a:lnTo>
                      <a:pt x="252" y="122"/>
                    </a:lnTo>
                    <a:lnTo>
                      <a:pt x="254" y="65"/>
                    </a:lnTo>
                    <a:lnTo>
                      <a:pt x="254" y="5"/>
                    </a:lnTo>
                    <a:lnTo>
                      <a:pt x="248" y="9"/>
                    </a:lnTo>
                    <a:lnTo>
                      <a:pt x="248" y="0"/>
                    </a:lnTo>
                    <a:lnTo>
                      <a:pt x="244" y="0"/>
                    </a:lnTo>
                    <a:lnTo>
                      <a:pt x="244" y="5"/>
                    </a:lnTo>
                    <a:lnTo>
                      <a:pt x="248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977" name="Freeform 165">
                <a:extLst>
                  <a:ext uri="{FF2B5EF4-FFF2-40B4-BE49-F238E27FC236}">
                    <a16:creationId xmlns:a16="http://schemas.microsoft.com/office/drawing/2014/main" id="{588FEE24-B013-0963-9059-1D5074726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2" y="2017"/>
                <a:ext cx="534" cy="223"/>
              </a:xfrm>
              <a:custGeom>
                <a:avLst/>
                <a:gdLst>
                  <a:gd name="T0" fmla="*/ 534 w 534"/>
                  <a:gd name="T1" fmla="*/ 8 h 223"/>
                  <a:gd name="T2" fmla="*/ 526 w 534"/>
                  <a:gd name="T3" fmla="*/ 6 h 223"/>
                  <a:gd name="T4" fmla="*/ 503 w 534"/>
                  <a:gd name="T5" fmla="*/ 38 h 223"/>
                  <a:gd name="T6" fmla="*/ 478 w 534"/>
                  <a:gd name="T7" fmla="*/ 67 h 223"/>
                  <a:gd name="T8" fmla="*/ 453 w 534"/>
                  <a:gd name="T9" fmla="*/ 92 h 223"/>
                  <a:gd name="T10" fmla="*/ 428 w 534"/>
                  <a:gd name="T11" fmla="*/ 117 h 223"/>
                  <a:gd name="T12" fmla="*/ 402 w 534"/>
                  <a:gd name="T13" fmla="*/ 138 h 223"/>
                  <a:gd name="T14" fmla="*/ 375 w 534"/>
                  <a:gd name="T15" fmla="*/ 156 h 223"/>
                  <a:gd name="T16" fmla="*/ 346 w 534"/>
                  <a:gd name="T17" fmla="*/ 171 h 223"/>
                  <a:gd name="T18" fmla="*/ 317 w 534"/>
                  <a:gd name="T19" fmla="*/ 184 h 223"/>
                  <a:gd name="T20" fmla="*/ 285 w 534"/>
                  <a:gd name="T21" fmla="*/ 196 h 223"/>
                  <a:gd name="T22" fmla="*/ 252 w 534"/>
                  <a:gd name="T23" fmla="*/ 204 h 223"/>
                  <a:gd name="T24" fmla="*/ 215 w 534"/>
                  <a:gd name="T25" fmla="*/ 209 h 223"/>
                  <a:gd name="T26" fmla="*/ 177 w 534"/>
                  <a:gd name="T27" fmla="*/ 213 h 223"/>
                  <a:gd name="T28" fmla="*/ 137 w 534"/>
                  <a:gd name="T29" fmla="*/ 213 h 223"/>
                  <a:gd name="T30" fmla="*/ 95 w 534"/>
                  <a:gd name="T31" fmla="*/ 211 h 223"/>
                  <a:gd name="T32" fmla="*/ 50 w 534"/>
                  <a:gd name="T33" fmla="*/ 207 h 223"/>
                  <a:gd name="T34" fmla="*/ 0 w 534"/>
                  <a:gd name="T35" fmla="*/ 200 h 223"/>
                  <a:gd name="T36" fmla="*/ 0 w 534"/>
                  <a:gd name="T37" fmla="*/ 209 h 223"/>
                  <a:gd name="T38" fmla="*/ 48 w 534"/>
                  <a:gd name="T39" fmla="*/ 217 h 223"/>
                  <a:gd name="T40" fmla="*/ 95 w 534"/>
                  <a:gd name="T41" fmla="*/ 221 h 223"/>
                  <a:gd name="T42" fmla="*/ 137 w 534"/>
                  <a:gd name="T43" fmla="*/ 223 h 223"/>
                  <a:gd name="T44" fmla="*/ 179 w 534"/>
                  <a:gd name="T45" fmla="*/ 223 h 223"/>
                  <a:gd name="T46" fmla="*/ 217 w 534"/>
                  <a:gd name="T47" fmla="*/ 219 h 223"/>
                  <a:gd name="T48" fmla="*/ 252 w 534"/>
                  <a:gd name="T49" fmla="*/ 213 h 223"/>
                  <a:gd name="T50" fmla="*/ 286 w 534"/>
                  <a:gd name="T51" fmla="*/ 205 h 223"/>
                  <a:gd name="T52" fmla="*/ 319 w 534"/>
                  <a:gd name="T53" fmla="*/ 194 h 223"/>
                  <a:gd name="T54" fmla="*/ 350 w 534"/>
                  <a:gd name="T55" fmla="*/ 181 h 223"/>
                  <a:gd name="T56" fmla="*/ 380 w 534"/>
                  <a:gd name="T57" fmla="*/ 163 h 223"/>
                  <a:gd name="T58" fmla="*/ 407 w 534"/>
                  <a:gd name="T59" fmla="*/ 144 h 223"/>
                  <a:gd name="T60" fmla="*/ 434 w 534"/>
                  <a:gd name="T61" fmla="*/ 123 h 223"/>
                  <a:gd name="T62" fmla="*/ 461 w 534"/>
                  <a:gd name="T63" fmla="*/ 100 h 223"/>
                  <a:gd name="T64" fmla="*/ 486 w 534"/>
                  <a:gd name="T65" fmla="*/ 73 h 223"/>
                  <a:gd name="T66" fmla="*/ 509 w 534"/>
                  <a:gd name="T67" fmla="*/ 44 h 223"/>
                  <a:gd name="T68" fmla="*/ 534 w 534"/>
                  <a:gd name="T69" fmla="*/ 12 h 223"/>
                  <a:gd name="T70" fmla="*/ 526 w 534"/>
                  <a:gd name="T71" fmla="*/ 10 h 223"/>
                  <a:gd name="T72" fmla="*/ 534 w 534"/>
                  <a:gd name="T73" fmla="*/ 8 h 223"/>
                  <a:gd name="T74" fmla="*/ 532 w 534"/>
                  <a:gd name="T75" fmla="*/ 0 h 223"/>
                  <a:gd name="T76" fmla="*/ 526 w 534"/>
                  <a:gd name="T77" fmla="*/ 6 h 223"/>
                  <a:gd name="T78" fmla="*/ 534 w 534"/>
                  <a:gd name="T79" fmla="*/ 8 h 22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534"/>
                  <a:gd name="T121" fmla="*/ 0 h 223"/>
                  <a:gd name="T122" fmla="*/ 534 w 534"/>
                  <a:gd name="T123" fmla="*/ 223 h 223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534" h="223">
                    <a:moveTo>
                      <a:pt x="534" y="8"/>
                    </a:moveTo>
                    <a:lnTo>
                      <a:pt x="526" y="6"/>
                    </a:lnTo>
                    <a:lnTo>
                      <a:pt x="503" y="38"/>
                    </a:lnTo>
                    <a:lnTo>
                      <a:pt x="478" y="67"/>
                    </a:lnTo>
                    <a:lnTo>
                      <a:pt x="453" y="92"/>
                    </a:lnTo>
                    <a:lnTo>
                      <a:pt x="428" y="117"/>
                    </a:lnTo>
                    <a:lnTo>
                      <a:pt x="402" y="138"/>
                    </a:lnTo>
                    <a:lnTo>
                      <a:pt x="375" y="156"/>
                    </a:lnTo>
                    <a:lnTo>
                      <a:pt x="346" y="171"/>
                    </a:lnTo>
                    <a:lnTo>
                      <a:pt x="317" y="184"/>
                    </a:lnTo>
                    <a:lnTo>
                      <a:pt x="285" y="196"/>
                    </a:lnTo>
                    <a:lnTo>
                      <a:pt x="252" y="204"/>
                    </a:lnTo>
                    <a:lnTo>
                      <a:pt x="215" y="209"/>
                    </a:lnTo>
                    <a:lnTo>
                      <a:pt x="177" y="213"/>
                    </a:lnTo>
                    <a:lnTo>
                      <a:pt x="137" y="213"/>
                    </a:lnTo>
                    <a:lnTo>
                      <a:pt x="95" y="211"/>
                    </a:lnTo>
                    <a:lnTo>
                      <a:pt x="50" y="207"/>
                    </a:lnTo>
                    <a:lnTo>
                      <a:pt x="0" y="200"/>
                    </a:lnTo>
                    <a:lnTo>
                      <a:pt x="0" y="209"/>
                    </a:lnTo>
                    <a:lnTo>
                      <a:pt x="48" y="217"/>
                    </a:lnTo>
                    <a:lnTo>
                      <a:pt x="95" y="221"/>
                    </a:lnTo>
                    <a:lnTo>
                      <a:pt x="137" y="223"/>
                    </a:lnTo>
                    <a:lnTo>
                      <a:pt x="179" y="223"/>
                    </a:lnTo>
                    <a:lnTo>
                      <a:pt x="217" y="219"/>
                    </a:lnTo>
                    <a:lnTo>
                      <a:pt x="252" y="213"/>
                    </a:lnTo>
                    <a:lnTo>
                      <a:pt x="286" y="205"/>
                    </a:lnTo>
                    <a:lnTo>
                      <a:pt x="319" y="194"/>
                    </a:lnTo>
                    <a:lnTo>
                      <a:pt x="350" y="181"/>
                    </a:lnTo>
                    <a:lnTo>
                      <a:pt x="380" y="163"/>
                    </a:lnTo>
                    <a:lnTo>
                      <a:pt x="407" y="144"/>
                    </a:lnTo>
                    <a:lnTo>
                      <a:pt x="434" y="123"/>
                    </a:lnTo>
                    <a:lnTo>
                      <a:pt x="461" y="100"/>
                    </a:lnTo>
                    <a:lnTo>
                      <a:pt x="486" y="73"/>
                    </a:lnTo>
                    <a:lnTo>
                      <a:pt x="509" y="44"/>
                    </a:lnTo>
                    <a:lnTo>
                      <a:pt x="534" y="12"/>
                    </a:lnTo>
                    <a:lnTo>
                      <a:pt x="526" y="10"/>
                    </a:lnTo>
                    <a:lnTo>
                      <a:pt x="534" y="8"/>
                    </a:lnTo>
                    <a:lnTo>
                      <a:pt x="532" y="0"/>
                    </a:lnTo>
                    <a:lnTo>
                      <a:pt x="526" y="6"/>
                    </a:lnTo>
                    <a:lnTo>
                      <a:pt x="534" y="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978" name="Freeform 166">
                <a:extLst>
                  <a:ext uri="{FF2B5EF4-FFF2-40B4-BE49-F238E27FC236}">
                    <a16:creationId xmlns:a16="http://schemas.microsoft.com/office/drawing/2014/main" id="{582BADB2-BD6F-6BE8-838C-89EDB840E2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" y="2025"/>
                <a:ext cx="83" cy="687"/>
              </a:xfrm>
              <a:custGeom>
                <a:avLst/>
                <a:gdLst>
                  <a:gd name="T0" fmla="*/ 33 w 83"/>
                  <a:gd name="T1" fmla="*/ 687 h 687"/>
                  <a:gd name="T2" fmla="*/ 35 w 83"/>
                  <a:gd name="T3" fmla="*/ 685 h 687"/>
                  <a:gd name="T4" fmla="*/ 46 w 83"/>
                  <a:gd name="T5" fmla="*/ 653 h 687"/>
                  <a:gd name="T6" fmla="*/ 56 w 83"/>
                  <a:gd name="T7" fmla="*/ 618 h 687"/>
                  <a:gd name="T8" fmla="*/ 66 w 83"/>
                  <a:gd name="T9" fmla="*/ 582 h 687"/>
                  <a:gd name="T10" fmla="*/ 71 w 83"/>
                  <a:gd name="T11" fmla="*/ 543 h 687"/>
                  <a:gd name="T12" fmla="*/ 77 w 83"/>
                  <a:gd name="T13" fmla="*/ 505 h 687"/>
                  <a:gd name="T14" fmla="*/ 81 w 83"/>
                  <a:gd name="T15" fmla="*/ 464 h 687"/>
                  <a:gd name="T16" fmla="*/ 83 w 83"/>
                  <a:gd name="T17" fmla="*/ 424 h 687"/>
                  <a:gd name="T18" fmla="*/ 83 w 83"/>
                  <a:gd name="T19" fmla="*/ 382 h 687"/>
                  <a:gd name="T20" fmla="*/ 81 w 83"/>
                  <a:gd name="T21" fmla="*/ 338 h 687"/>
                  <a:gd name="T22" fmla="*/ 77 w 83"/>
                  <a:gd name="T23" fmla="*/ 293 h 687"/>
                  <a:gd name="T24" fmla="*/ 71 w 83"/>
                  <a:gd name="T25" fmla="*/ 247 h 687"/>
                  <a:gd name="T26" fmla="*/ 64 w 83"/>
                  <a:gd name="T27" fmla="*/ 199 h 687"/>
                  <a:gd name="T28" fmla="*/ 54 w 83"/>
                  <a:gd name="T29" fmla="*/ 151 h 687"/>
                  <a:gd name="T30" fmla="*/ 41 w 83"/>
                  <a:gd name="T31" fmla="*/ 101 h 687"/>
                  <a:gd name="T32" fmla="*/ 25 w 83"/>
                  <a:gd name="T33" fmla="*/ 52 h 687"/>
                  <a:gd name="T34" fmla="*/ 8 w 83"/>
                  <a:gd name="T35" fmla="*/ 0 h 687"/>
                  <a:gd name="T36" fmla="*/ 0 w 83"/>
                  <a:gd name="T37" fmla="*/ 2 h 687"/>
                  <a:gd name="T38" fmla="*/ 18 w 83"/>
                  <a:gd name="T39" fmla="*/ 53 h 687"/>
                  <a:gd name="T40" fmla="*/ 33 w 83"/>
                  <a:gd name="T41" fmla="*/ 103 h 687"/>
                  <a:gd name="T42" fmla="*/ 44 w 83"/>
                  <a:gd name="T43" fmla="*/ 153 h 687"/>
                  <a:gd name="T44" fmla="*/ 56 w 83"/>
                  <a:gd name="T45" fmla="*/ 201 h 687"/>
                  <a:gd name="T46" fmla="*/ 64 w 83"/>
                  <a:gd name="T47" fmla="*/ 249 h 687"/>
                  <a:gd name="T48" fmla="*/ 69 w 83"/>
                  <a:gd name="T49" fmla="*/ 293 h 687"/>
                  <a:gd name="T50" fmla="*/ 73 w 83"/>
                  <a:gd name="T51" fmla="*/ 338 h 687"/>
                  <a:gd name="T52" fmla="*/ 75 w 83"/>
                  <a:gd name="T53" fmla="*/ 382 h 687"/>
                  <a:gd name="T54" fmla="*/ 75 w 83"/>
                  <a:gd name="T55" fmla="*/ 424 h 687"/>
                  <a:gd name="T56" fmla="*/ 73 w 83"/>
                  <a:gd name="T57" fmla="*/ 464 h 687"/>
                  <a:gd name="T58" fmla="*/ 69 w 83"/>
                  <a:gd name="T59" fmla="*/ 505 h 687"/>
                  <a:gd name="T60" fmla="*/ 64 w 83"/>
                  <a:gd name="T61" fmla="*/ 543 h 687"/>
                  <a:gd name="T62" fmla="*/ 56 w 83"/>
                  <a:gd name="T63" fmla="*/ 580 h 687"/>
                  <a:gd name="T64" fmla="*/ 48 w 83"/>
                  <a:gd name="T65" fmla="*/ 614 h 687"/>
                  <a:gd name="T66" fmla="*/ 37 w 83"/>
                  <a:gd name="T67" fmla="*/ 649 h 687"/>
                  <a:gd name="T68" fmla="*/ 25 w 83"/>
                  <a:gd name="T69" fmla="*/ 681 h 687"/>
                  <a:gd name="T70" fmla="*/ 27 w 83"/>
                  <a:gd name="T71" fmla="*/ 679 h 687"/>
                  <a:gd name="T72" fmla="*/ 33 w 83"/>
                  <a:gd name="T73" fmla="*/ 687 h 68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83"/>
                  <a:gd name="T112" fmla="*/ 0 h 687"/>
                  <a:gd name="T113" fmla="*/ 83 w 83"/>
                  <a:gd name="T114" fmla="*/ 687 h 68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83" h="687">
                    <a:moveTo>
                      <a:pt x="33" y="687"/>
                    </a:moveTo>
                    <a:lnTo>
                      <a:pt x="35" y="685"/>
                    </a:lnTo>
                    <a:lnTo>
                      <a:pt x="46" y="653"/>
                    </a:lnTo>
                    <a:lnTo>
                      <a:pt x="56" y="618"/>
                    </a:lnTo>
                    <a:lnTo>
                      <a:pt x="66" y="582"/>
                    </a:lnTo>
                    <a:lnTo>
                      <a:pt x="71" y="543"/>
                    </a:lnTo>
                    <a:lnTo>
                      <a:pt x="77" y="505"/>
                    </a:lnTo>
                    <a:lnTo>
                      <a:pt x="81" y="464"/>
                    </a:lnTo>
                    <a:lnTo>
                      <a:pt x="83" y="424"/>
                    </a:lnTo>
                    <a:lnTo>
                      <a:pt x="83" y="382"/>
                    </a:lnTo>
                    <a:lnTo>
                      <a:pt x="81" y="338"/>
                    </a:lnTo>
                    <a:lnTo>
                      <a:pt x="77" y="293"/>
                    </a:lnTo>
                    <a:lnTo>
                      <a:pt x="71" y="247"/>
                    </a:lnTo>
                    <a:lnTo>
                      <a:pt x="64" y="199"/>
                    </a:lnTo>
                    <a:lnTo>
                      <a:pt x="54" y="151"/>
                    </a:lnTo>
                    <a:lnTo>
                      <a:pt x="41" y="101"/>
                    </a:lnTo>
                    <a:lnTo>
                      <a:pt x="25" y="52"/>
                    </a:lnTo>
                    <a:lnTo>
                      <a:pt x="8" y="0"/>
                    </a:lnTo>
                    <a:lnTo>
                      <a:pt x="0" y="2"/>
                    </a:lnTo>
                    <a:lnTo>
                      <a:pt x="18" y="53"/>
                    </a:lnTo>
                    <a:lnTo>
                      <a:pt x="33" y="103"/>
                    </a:lnTo>
                    <a:lnTo>
                      <a:pt x="44" y="153"/>
                    </a:lnTo>
                    <a:lnTo>
                      <a:pt x="56" y="201"/>
                    </a:lnTo>
                    <a:lnTo>
                      <a:pt x="64" y="249"/>
                    </a:lnTo>
                    <a:lnTo>
                      <a:pt x="69" y="293"/>
                    </a:lnTo>
                    <a:lnTo>
                      <a:pt x="73" y="338"/>
                    </a:lnTo>
                    <a:lnTo>
                      <a:pt x="75" y="382"/>
                    </a:lnTo>
                    <a:lnTo>
                      <a:pt x="75" y="424"/>
                    </a:lnTo>
                    <a:lnTo>
                      <a:pt x="73" y="464"/>
                    </a:lnTo>
                    <a:lnTo>
                      <a:pt x="69" y="505"/>
                    </a:lnTo>
                    <a:lnTo>
                      <a:pt x="64" y="543"/>
                    </a:lnTo>
                    <a:lnTo>
                      <a:pt x="56" y="580"/>
                    </a:lnTo>
                    <a:lnTo>
                      <a:pt x="48" y="614"/>
                    </a:lnTo>
                    <a:lnTo>
                      <a:pt x="37" y="649"/>
                    </a:lnTo>
                    <a:lnTo>
                      <a:pt x="25" y="681"/>
                    </a:lnTo>
                    <a:lnTo>
                      <a:pt x="27" y="679"/>
                    </a:lnTo>
                    <a:lnTo>
                      <a:pt x="33" y="68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979" name="Freeform 167">
                <a:extLst>
                  <a:ext uri="{FF2B5EF4-FFF2-40B4-BE49-F238E27FC236}">
                    <a16:creationId xmlns:a16="http://schemas.microsoft.com/office/drawing/2014/main" id="{DE377AD6-2454-E7E7-972C-B630D3AB2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3" y="2704"/>
                <a:ext cx="658" cy="104"/>
              </a:xfrm>
              <a:custGeom>
                <a:avLst/>
                <a:gdLst>
                  <a:gd name="T0" fmla="*/ 2 w 658"/>
                  <a:gd name="T1" fmla="*/ 37 h 104"/>
                  <a:gd name="T2" fmla="*/ 2 w 658"/>
                  <a:gd name="T3" fmla="*/ 43 h 104"/>
                  <a:gd name="T4" fmla="*/ 13 w 658"/>
                  <a:gd name="T5" fmla="*/ 50 h 104"/>
                  <a:gd name="T6" fmla="*/ 25 w 658"/>
                  <a:gd name="T7" fmla="*/ 58 h 104"/>
                  <a:gd name="T8" fmla="*/ 40 w 658"/>
                  <a:gd name="T9" fmla="*/ 64 h 104"/>
                  <a:gd name="T10" fmla="*/ 55 w 658"/>
                  <a:gd name="T11" fmla="*/ 71 h 104"/>
                  <a:gd name="T12" fmla="*/ 88 w 658"/>
                  <a:gd name="T13" fmla="*/ 81 h 104"/>
                  <a:gd name="T14" fmla="*/ 126 w 658"/>
                  <a:gd name="T15" fmla="*/ 91 h 104"/>
                  <a:gd name="T16" fmla="*/ 169 w 658"/>
                  <a:gd name="T17" fmla="*/ 96 h 104"/>
                  <a:gd name="T18" fmla="*/ 213 w 658"/>
                  <a:gd name="T19" fmla="*/ 102 h 104"/>
                  <a:gd name="T20" fmla="*/ 261 w 658"/>
                  <a:gd name="T21" fmla="*/ 104 h 104"/>
                  <a:gd name="T22" fmla="*/ 309 w 658"/>
                  <a:gd name="T23" fmla="*/ 102 h 104"/>
                  <a:gd name="T24" fmla="*/ 359 w 658"/>
                  <a:gd name="T25" fmla="*/ 100 h 104"/>
                  <a:gd name="T26" fmla="*/ 407 w 658"/>
                  <a:gd name="T27" fmla="*/ 95 h 104"/>
                  <a:gd name="T28" fmla="*/ 455 w 658"/>
                  <a:gd name="T29" fmla="*/ 87 h 104"/>
                  <a:gd name="T30" fmla="*/ 502 w 658"/>
                  <a:gd name="T31" fmla="*/ 77 h 104"/>
                  <a:gd name="T32" fmla="*/ 547 w 658"/>
                  <a:gd name="T33" fmla="*/ 64 h 104"/>
                  <a:gd name="T34" fmla="*/ 587 w 658"/>
                  <a:gd name="T35" fmla="*/ 48 h 104"/>
                  <a:gd name="T36" fmla="*/ 606 w 658"/>
                  <a:gd name="T37" fmla="*/ 39 h 104"/>
                  <a:gd name="T38" fmla="*/ 625 w 658"/>
                  <a:gd name="T39" fmla="*/ 29 h 104"/>
                  <a:gd name="T40" fmla="*/ 643 w 658"/>
                  <a:gd name="T41" fmla="*/ 20 h 104"/>
                  <a:gd name="T42" fmla="*/ 658 w 658"/>
                  <a:gd name="T43" fmla="*/ 8 h 104"/>
                  <a:gd name="T44" fmla="*/ 652 w 658"/>
                  <a:gd name="T45" fmla="*/ 0 h 104"/>
                  <a:gd name="T46" fmla="*/ 637 w 658"/>
                  <a:gd name="T47" fmla="*/ 12 h 104"/>
                  <a:gd name="T48" fmla="*/ 620 w 658"/>
                  <a:gd name="T49" fmla="*/ 22 h 104"/>
                  <a:gd name="T50" fmla="*/ 602 w 658"/>
                  <a:gd name="T51" fmla="*/ 31 h 104"/>
                  <a:gd name="T52" fmla="*/ 583 w 658"/>
                  <a:gd name="T53" fmla="*/ 41 h 104"/>
                  <a:gd name="T54" fmla="*/ 543 w 658"/>
                  <a:gd name="T55" fmla="*/ 56 h 104"/>
                  <a:gd name="T56" fmla="*/ 499 w 658"/>
                  <a:gd name="T57" fmla="*/ 68 h 104"/>
                  <a:gd name="T58" fmla="*/ 453 w 658"/>
                  <a:gd name="T59" fmla="*/ 79 h 104"/>
                  <a:gd name="T60" fmla="*/ 407 w 658"/>
                  <a:gd name="T61" fmla="*/ 87 h 104"/>
                  <a:gd name="T62" fmla="*/ 357 w 658"/>
                  <a:gd name="T63" fmla="*/ 91 h 104"/>
                  <a:gd name="T64" fmla="*/ 309 w 658"/>
                  <a:gd name="T65" fmla="*/ 95 h 104"/>
                  <a:gd name="T66" fmla="*/ 261 w 658"/>
                  <a:gd name="T67" fmla="*/ 95 h 104"/>
                  <a:gd name="T68" fmla="*/ 215 w 658"/>
                  <a:gd name="T69" fmla="*/ 93 h 104"/>
                  <a:gd name="T70" fmla="*/ 170 w 658"/>
                  <a:gd name="T71" fmla="*/ 89 h 104"/>
                  <a:gd name="T72" fmla="*/ 128 w 658"/>
                  <a:gd name="T73" fmla="*/ 81 h 104"/>
                  <a:gd name="T74" fmla="*/ 90 w 658"/>
                  <a:gd name="T75" fmla="*/ 73 h 104"/>
                  <a:gd name="T76" fmla="*/ 57 w 658"/>
                  <a:gd name="T77" fmla="*/ 62 h 104"/>
                  <a:gd name="T78" fmla="*/ 44 w 658"/>
                  <a:gd name="T79" fmla="*/ 56 h 104"/>
                  <a:gd name="T80" fmla="*/ 30 w 658"/>
                  <a:gd name="T81" fmla="*/ 50 h 104"/>
                  <a:gd name="T82" fmla="*/ 19 w 658"/>
                  <a:gd name="T83" fmla="*/ 43 h 104"/>
                  <a:gd name="T84" fmla="*/ 7 w 658"/>
                  <a:gd name="T85" fmla="*/ 35 h 104"/>
                  <a:gd name="T86" fmla="*/ 9 w 658"/>
                  <a:gd name="T87" fmla="*/ 41 h 104"/>
                  <a:gd name="T88" fmla="*/ 2 w 658"/>
                  <a:gd name="T89" fmla="*/ 37 h 104"/>
                  <a:gd name="T90" fmla="*/ 0 w 658"/>
                  <a:gd name="T91" fmla="*/ 39 h 104"/>
                  <a:gd name="T92" fmla="*/ 2 w 658"/>
                  <a:gd name="T93" fmla="*/ 43 h 104"/>
                  <a:gd name="T94" fmla="*/ 2 w 658"/>
                  <a:gd name="T95" fmla="*/ 37 h 10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58"/>
                  <a:gd name="T145" fmla="*/ 0 h 104"/>
                  <a:gd name="T146" fmla="*/ 658 w 658"/>
                  <a:gd name="T147" fmla="*/ 104 h 10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58" h="104">
                    <a:moveTo>
                      <a:pt x="2" y="37"/>
                    </a:moveTo>
                    <a:lnTo>
                      <a:pt x="2" y="43"/>
                    </a:lnTo>
                    <a:lnTo>
                      <a:pt x="13" y="50"/>
                    </a:lnTo>
                    <a:lnTo>
                      <a:pt x="25" y="58"/>
                    </a:lnTo>
                    <a:lnTo>
                      <a:pt x="40" y="64"/>
                    </a:lnTo>
                    <a:lnTo>
                      <a:pt x="55" y="71"/>
                    </a:lnTo>
                    <a:lnTo>
                      <a:pt x="88" y="81"/>
                    </a:lnTo>
                    <a:lnTo>
                      <a:pt x="126" y="91"/>
                    </a:lnTo>
                    <a:lnTo>
                      <a:pt x="169" y="96"/>
                    </a:lnTo>
                    <a:lnTo>
                      <a:pt x="213" y="102"/>
                    </a:lnTo>
                    <a:lnTo>
                      <a:pt x="261" y="104"/>
                    </a:lnTo>
                    <a:lnTo>
                      <a:pt x="309" y="102"/>
                    </a:lnTo>
                    <a:lnTo>
                      <a:pt x="359" y="100"/>
                    </a:lnTo>
                    <a:lnTo>
                      <a:pt x="407" y="95"/>
                    </a:lnTo>
                    <a:lnTo>
                      <a:pt x="455" y="87"/>
                    </a:lnTo>
                    <a:lnTo>
                      <a:pt x="502" y="77"/>
                    </a:lnTo>
                    <a:lnTo>
                      <a:pt x="547" y="64"/>
                    </a:lnTo>
                    <a:lnTo>
                      <a:pt x="587" y="48"/>
                    </a:lnTo>
                    <a:lnTo>
                      <a:pt x="606" y="39"/>
                    </a:lnTo>
                    <a:lnTo>
                      <a:pt x="625" y="29"/>
                    </a:lnTo>
                    <a:lnTo>
                      <a:pt x="643" y="20"/>
                    </a:lnTo>
                    <a:lnTo>
                      <a:pt x="658" y="8"/>
                    </a:lnTo>
                    <a:lnTo>
                      <a:pt x="652" y="0"/>
                    </a:lnTo>
                    <a:lnTo>
                      <a:pt x="637" y="12"/>
                    </a:lnTo>
                    <a:lnTo>
                      <a:pt x="620" y="22"/>
                    </a:lnTo>
                    <a:lnTo>
                      <a:pt x="602" y="31"/>
                    </a:lnTo>
                    <a:lnTo>
                      <a:pt x="583" y="41"/>
                    </a:lnTo>
                    <a:lnTo>
                      <a:pt x="543" y="56"/>
                    </a:lnTo>
                    <a:lnTo>
                      <a:pt x="499" y="68"/>
                    </a:lnTo>
                    <a:lnTo>
                      <a:pt x="453" y="79"/>
                    </a:lnTo>
                    <a:lnTo>
                      <a:pt x="407" y="87"/>
                    </a:lnTo>
                    <a:lnTo>
                      <a:pt x="357" y="91"/>
                    </a:lnTo>
                    <a:lnTo>
                      <a:pt x="309" y="95"/>
                    </a:lnTo>
                    <a:lnTo>
                      <a:pt x="261" y="95"/>
                    </a:lnTo>
                    <a:lnTo>
                      <a:pt x="215" y="93"/>
                    </a:lnTo>
                    <a:lnTo>
                      <a:pt x="170" y="89"/>
                    </a:lnTo>
                    <a:lnTo>
                      <a:pt x="128" y="81"/>
                    </a:lnTo>
                    <a:lnTo>
                      <a:pt x="90" y="73"/>
                    </a:lnTo>
                    <a:lnTo>
                      <a:pt x="57" y="62"/>
                    </a:lnTo>
                    <a:lnTo>
                      <a:pt x="44" y="56"/>
                    </a:lnTo>
                    <a:lnTo>
                      <a:pt x="30" y="50"/>
                    </a:lnTo>
                    <a:lnTo>
                      <a:pt x="19" y="43"/>
                    </a:lnTo>
                    <a:lnTo>
                      <a:pt x="7" y="35"/>
                    </a:lnTo>
                    <a:lnTo>
                      <a:pt x="9" y="41"/>
                    </a:lnTo>
                    <a:lnTo>
                      <a:pt x="2" y="37"/>
                    </a:lnTo>
                    <a:lnTo>
                      <a:pt x="0" y="39"/>
                    </a:lnTo>
                    <a:lnTo>
                      <a:pt x="2" y="43"/>
                    </a:lnTo>
                    <a:lnTo>
                      <a:pt x="2" y="3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980" name="Freeform 168">
                <a:extLst>
                  <a:ext uri="{FF2B5EF4-FFF2-40B4-BE49-F238E27FC236}">
                    <a16:creationId xmlns:a16="http://schemas.microsoft.com/office/drawing/2014/main" id="{3B69C852-F5CB-5BCE-170F-92064A12B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5" y="2217"/>
                <a:ext cx="103" cy="528"/>
              </a:xfrm>
              <a:custGeom>
                <a:avLst/>
                <a:gdLst>
                  <a:gd name="T0" fmla="*/ 97 w 103"/>
                  <a:gd name="T1" fmla="*/ 0 h 528"/>
                  <a:gd name="T2" fmla="*/ 94 w 103"/>
                  <a:gd name="T3" fmla="*/ 5 h 528"/>
                  <a:gd name="T4" fmla="*/ 94 w 103"/>
                  <a:gd name="T5" fmla="*/ 92 h 528"/>
                  <a:gd name="T6" fmla="*/ 94 w 103"/>
                  <a:gd name="T7" fmla="*/ 165 h 528"/>
                  <a:gd name="T8" fmla="*/ 94 w 103"/>
                  <a:gd name="T9" fmla="*/ 196 h 528"/>
                  <a:gd name="T10" fmla="*/ 92 w 103"/>
                  <a:gd name="T11" fmla="*/ 226 h 528"/>
                  <a:gd name="T12" fmla="*/ 90 w 103"/>
                  <a:gd name="T13" fmla="*/ 255 h 528"/>
                  <a:gd name="T14" fmla="*/ 86 w 103"/>
                  <a:gd name="T15" fmla="*/ 282 h 528"/>
                  <a:gd name="T16" fmla="*/ 82 w 103"/>
                  <a:gd name="T17" fmla="*/ 311 h 528"/>
                  <a:gd name="T18" fmla="*/ 76 w 103"/>
                  <a:gd name="T19" fmla="*/ 338 h 528"/>
                  <a:gd name="T20" fmla="*/ 69 w 103"/>
                  <a:gd name="T21" fmla="*/ 365 h 528"/>
                  <a:gd name="T22" fmla="*/ 59 w 103"/>
                  <a:gd name="T23" fmla="*/ 391 h 528"/>
                  <a:gd name="T24" fmla="*/ 48 w 103"/>
                  <a:gd name="T25" fmla="*/ 422 h 528"/>
                  <a:gd name="T26" fmla="*/ 34 w 103"/>
                  <a:gd name="T27" fmla="*/ 453 h 528"/>
                  <a:gd name="T28" fmla="*/ 19 w 103"/>
                  <a:gd name="T29" fmla="*/ 487 h 528"/>
                  <a:gd name="T30" fmla="*/ 0 w 103"/>
                  <a:gd name="T31" fmla="*/ 524 h 528"/>
                  <a:gd name="T32" fmla="*/ 7 w 103"/>
                  <a:gd name="T33" fmla="*/ 528 h 528"/>
                  <a:gd name="T34" fmla="*/ 26 w 103"/>
                  <a:gd name="T35" fmla="*/ 491 h 528"/>
                  <a:gd name="T36" fmla="*/ 42 w 103"/>
                  <a:gd name="T37" fmla="*/ 457 h 528"/>
                  <a:gd name="T38" fmla="*/ 57 w 103"/>
                  <a:gd name="T39" fmla="*/ 426 h 528"/>
                  <a:gd name="T40" fmla="*/ 69 w 103"/>
                  <a:gd name="T41" fmla="*/ 395 h 528"/>
                  <a:gd name="T42" fmla="*/ 78 w 103"/>
                  <a:gd name="T43" fmla="*/ 366 h 528"/>
                  <a:gd name="T44" fmla="*/ 86 w 103"/>
                  <a:gd name="T45" fmla="*/ 340 h 528"/>
                  <a:gd name="T46" fmla="*/ 92 w 103"/>
                  <a:gd name="T47" fmla="*/ 311 h 528"/>
                  <a:gd name="T48" fmla="*/ 96 w 103"/>
                  <a:gd name="T49" fmla="*/ 284 h 528"/>
                  <a:gd name="T50" fmla="*/ 99 w 103"/>
                  <a:gd name="T51" fmla="*/ 257 h 528"/>
                  <a:gd name="T52" fmla="*/ 101 w 103"/>
                  <a:gd name="T53" fmla="*/ 226 h 528"/>
                  <a:gd name="T54" fmla="*/ 103 w 103"/>
                  <a:gd name="T55" fmla="*/ 196 h 528"/>
                  <a:gd name="T56" fmla="*/ 103 w 103"/>
                  <a:gd name="T57" fmla="*/ 165 h 528"/>
                  <a:gd name="T58" fmla="*/ 103 w 103"/>
                  <a:gd name="T59" fmla="*/ 92 h 528"/>
                  <a:gd name="T60" fmla="*/ 101 w 103"/>
                  <a:gd name="T61" fmla="*/ 5 h 528"/>
                  <a:gd name="T62" fmla="*/ 97 w 103"/>
                  <a:gd name="T63" fmla="*/ 9 h 528"/>
                  <a:gd name="T64" fmla="*/ 97 w 103"/>
                  <a:gd name="T65" fmla="*/ 0 h 528"/>
                  <a:gd name="T66" fmla="*/ 94 w 103"/>
                  <a:gd name="T67" fmla="*/ 0 h 528"/>
                  <a:gd name="T68" fmla="*/ 94 w 103"/>
                  <a:gd name="T69" fmla="*/ 5 h 528"/>
                  <a:gd name="T70" fmla="*/ 97 w 103"/>
                  <a:gd name="T71" fmla="*/ 0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03"/>
                  <a:gd name="T109" fmla="*/ 0 h 528"/>
                  <a:gd name="T110" fmla="*/ 103 w 103"/>
                  <a:gd name="T111" fmla="*/ 528 h 52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03" h="528">
                    <a:moveTo>
                      <a:pt x="97" y="0"/>
                    </a:moveTo>
                    <a:lnTo>
                      <a:pt x="94" y="5"/>
                    </a:lnTo>
                    <a:lnTo>
                      <a:pt x="94" y="92"/>
                    </a:lnTo>
                    <a:lnTo>
                      <a:pt x="94" y="165"/>
                    </a:lnTo>
                    <a:lnTo>
                      <a:pt x="94" y="196"/>
                    </a:lnTo>
                    <a:lnTo>
                      <a:pt x="92" y="226"/>
                    </a:lnTo>
                    <a:lnTo>
                      <a:pt x="90" y="255"/>
                    </a:lnTo>
                    <a:lnTo>
                      <a:pt x="86" y="282"/>
                    </a:lnTo>
                    <a:lnTo>
                      <a:pt x="82" y="311"/>
                    </a:lnTo>
                    <a:lnTo>
                      <a:pt x="76" y="338"/>
                    </a:lnTo>
                    <a:lnTo>
                      <a:pt x="69" y="365"/>
                    </a:lnTo>
                    <a:lnTo>
                      <a:pt x="59" y="391"/>
                    </a:lnTo>
                    <a:lnTo>
                      <a:pt x="48" y="422"/>
                    </a:lnTo>
                    <a:lnTo>
                      <a:pt x="34" y="453"/>
                    </a:lnTo>
                    <a:lnTo>
                      <a:pt x="19" y="487"/>
                    </a:lnTo>
                    <a:lnTo>
                      <a:pt x="0" y="524"/>
                    </a:lnTo>
                    <a:lnTo>
                      <a:pt x="7" y="528"/>
                    </a:lnTo>
                    <a:lnTo>
                      <a:pt x="26" y="491"/>
                    </a:lnTo>
                    <a:lnTo>
                      <a:pt x="42" y="457"/>
                    </a:lnTo>
                    <a:lnTo>
                      <a:pt x="57" y="426"/>
                    </a:lnTo>
                    <a:lnTo>
                      <a:pt x="69" y="395"/>
                    </a:lnTo>
                    <a:lnTo>
                      <a:pt x="78" y="366"/>
                    </a:lnTo>
                    <a:lnTo>
                      <a:pt x="86" y="340"/>
                    </a:lnTo>
                    <a:lnTo>
                      <a:pt x="92" y="311"/>
                    </a:lnTo>
                    <a:lnTo>
                      <a:pt x="96" y="284"/>
                    </a:lnTo>
                    <a:lnTo>
                      <a:pt x="99" y="257"/>
                    </a:lnTo>
                    <a:lnTo>
                      <a:pt x="101" y="226"/>
                    </a:lnTo>
                    <a:lnTo>
                      <a:pt x="103" y="196"/>
                    </a:lnTo>
                    <a:lnTo>
                      <a:pt x="103" y="165"/>
                    </a:lnTo>
                    <a:lnTo>
                      <a:pt x="103" y="92"/>
                    </a:lnTo>
                    <a:lnTo>
                      <a:pt x="101" y="5"/>
                    </a:lnTo>
                    <a:lnTo>
                      <a:pt x="97" y="9"/>
                    </a:lnTo>
                    <a:lnTo>
                      <a:pt x="97" y="0"/>
                    </a:lnTo>
                    <a:lnTo>
                      <a:pt x="94" y="0"/>
                    </a:lnTo>
                    <a:lnTo>
                      <a:pt x="94" y="5"/>
                    </a:lnTo>
                    <a:lnTo>
                      <a:pt x="97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981" name="Freeform 169">
                <a:extLst>
                  <a:ext uri="{FF2B5EF4-FFF2-40B4-BE49-F238E27FC236}">
                    <a16:creationId xmlns:a16="http://schemas.microsoft.com/office/drawing/2014/main" id="{8CA17E93-DA0D-BB48-DBC3-897332F8C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0" y="2365"/>
                <a:ext cx="4" cy="3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0 h 3"/>
                  <a:gd name="T4" fmla="*/ 0 w 4"/>
                  <a:gd name="T5" fmla="*/ 1 h 3"/>
                  <a:gd name="T6" fmla="*/ 0 w 4"/>
                  <a:gd name="T7" fmla="*/ 3 h 3"/>
                  <a:gd name="T8" fmla="*/ 2 w 4"/>
                  <a:gd name="T9" fmla="*/ 3 h 3"/>
                  <a:gd name="T10" fmla="*/ 4 w 4"/>
                  <a:gd name="T11" fmla="*/ 3 h 3"/>
                  <a:gd name="T12" fmla="*/ 4 w 4"/>
                  <a:gd name="T13" fmla="*/ 1 h 3"/>
                  <a:gd name="T14" fmla="*/ 4 w 4"/>
                  <a:gd name="T15" fmla="*/ 0 h 3"/>
                  <a:gd name="T16" fmla="*/ 2 w 4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3"/>
                  <a:gd name="T29" fmla="*/ 4 w 4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982" name="Freeform 170">
                <a:extLst>
                  <a:ext uri="{FF2B5EF4-FFF2-40B4-BE49-F238E27FC236}">
                    <a16:creationId xmlns:a16="http://schemas.microsoft.com/office/drawing/2014/main" id="{185789AC-322C-10CD-84D5-90110887E6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6" y="2361"/>
                <a:ext cx="10" cy="7"/>
              </a:xfrm>
              <a:custGeom>
                <a:avLst/>
                <a:gdLst>
                  <a:gd name="T0" fmla="*/ 10 w 10"/>
                  <a:gd name="T1" fmla="*/ 5 h 7"/>
                  <a:gd name="T2" fmla="*/ 10 w 10"/>
                  <a:gd name="T3" fmla="*/ 5 h 7"/>
                  <a:gd name="T4" fmla="*/ 8 w 10"/>
                  <a:gd name="T5" fmla="*/ 7 h 7"/>
                  <a:gd name="T6" fmla="*/ 6 w 10"/>
                  <a:gd name="T7" fmla="*/ 7 h 7"/>
                  <a:gd name="T8" fmla="*/ 6 w 10"/>
                  <a:gd name="T9" fmla="*/ 0 h 7"/>
                  <a:gd name="T10" fmla="*/ 2 w 10"/>
                  <a:gd name="T11" fmla="*/ 2 h 7"/>
                  <a:gd name="T12" fmla="*/ 0 w 10"/>
                  <a:gd name="T13" fmla="*/ 5 h 7"/>
                  <a:gd name="T14" fmla="*/ 0 w 10"/>
                  <a:gd name="T15" fmla="*/ 5 h 7"/>
                  <a:gd name="T16" fmla="*/ 10 w 10"/>
                  <a:gd name="T17" fmla="*/ 5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7"/>
                  <a:gd name="T29" fmla="*/ 10 w 10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7">
                    <a:moveTo>
                      <a:pt x="10" y="5"/>
                    </a:moveTo>
                    <a:lnTo>
                      <a:pt x="10" y="5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983" name="Freeform 171">
                <a:extLst>
                  <a:ext uri="{FF2B5EF4-FFF2-40B4-BE49-F238E27FC236}">
                    <a16:creationId xmlns:a16="http://schemas.microsoft.com/office/drawing/2014/main" id="{8E0A3081-585F-5585-AA90-EA6B69DD77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6" y="2365"/>
                <a:ext cx="10" cy="9"/>
              </a:xfrm>
              <a:custGeom>
                <a:avLst/>
                <a:gdLst>
                  <a:gd name="T0" fmla="*/ 6 w 10"/>
                  <a:gd name="T1" fmla="*/ 0 h 9"/>
                  <a:gd name="T2" fmla="*/ 6 w 10"/>
                  <a:gd name="T3" fmla="*/ 0 h 9"/>
                  <a:gd name="T4" fmla="*/ 8 w 10"/>
                  <a:gd name="T5" fmla="*/ 0 h 9"/>
                  <a:gd name="T6" fmla="*/ 10 w 10"/>
                  <a:gd name="T7" fmla="*/ 1 h 9"/>
                  <a:gd name="T8" fmla="*/ 0 w 10"/>
                  <a:gd name="T9" fmla="*/ 1 h 9"/>
                  <a:gd name="T10" fmla="*/ 2 w 10"/>
                  <a:gd name="T11" fmla="*/ 5 h 9"/>
                  <a:gd name="T12" fmla="*/ 6 w 10"/>
                  <a:gd name="T13" fmla="*/ 9 h 9"/>
                  <a:gd name="T14" fmla="*/ 6 w 10"/>
                  <a:gd name="T15" fmla="*/ 9 h 9"/>
                  <a:gd name="T16" fmla="*/ 6 w 10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9"/>
                  <a:gd name="T29" fmla="*/ 10 w 10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9">
                    <a:moveTo>
                      <a:pt x="6" y="0"/>
                    </a:move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6" y="9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984" name="Freeform 172">
                <a:extLst>
                  <a:ext uri="{FF2B5EF4-FFF2-40B4-BE49-F238E27FC236}">
                    <a16:creationId xmlns:a16="http://schemas.microsoft.com/office/drawing/2014/main" id="{49660621-BD49-637C-9316-A0AE87D15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0" y="2365"/>
                <a:ext cx="8" cy="9"/>
              </a:xfrm>
              <a:custGeom>
                <a:avLst/>
                <a:gdLst>
                  <a:gd name="T0" fmla="*/ 0 w 8"/>
                  <a:gd name="T1" fmla="*/ 1 h 9"/>
                  <a:gd name="T2" fmla="*/ 0 w 8"/>
                  <a:gd name="T3" fmla="*/ 1 h 9"/>
                  <a:gd name="T4" fmla="*/ 0 w 8"/>
                  <a:gd name="T5" fmla="*/ 0 h 9"/>
                  <a:gd name="T6" fmla="*/ 2 w 8"/>
                  <a:gd name="T7" fmla="*/ 0 h 9"/>
                  <a:gd name="T8" fmla="*/ 2 w 8"/>
                  <a:gd name="T9" fmla="*/ 9 h 9"/>
                  <a:gd name="T10" fmla="*/ 8 w 8"/>
                  <a:gd name="T11" fmla="*/ 5 h 9"/>
                  <a:gd name="T12" fmla="*/ 8 w 8"/>
                  <a:gd name="T13" fmla="*/ 1 h 9"/>
                  <a:gd name="T14" fmla="*/ 8 w 8"/>
                  <a:gd name="T15" fmla="*/ 1 h 9"/>
                  <a:gd name="T16" fmla="*/ 0 w 8"/>
                  <a:gd name="T17" fmla="*/ 1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9"/>
                  <a:gd name="T29" fmla="*/ 8 w 8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9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9"/>
                    </a:lnTo>
                    <a:lnTo>
                      <a:pt x="8" y="5"/>
                    </a:lnTo>
                    <a:lnTo>
                      <a:pt x="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985" name="Freeform 173">
                <a:extLst>
                  <a:ext uri="{FF2B5EF4-FFF2-40B4-BE49-F238E27FC236}">
                    <a16:creationId xmlns:a16="http://schemas.microsoft.com/office/drawing/2014/main" id="{0FCA9472-0BDD-8F30-5821-71FBA8198D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0" y="2361"/>
                <a:ext cx="8" cy="7"/>
              </a:xfrm>
              <a:custGeom>
                <a:avLst/>
                <a:gdLst>
                  <a:gd name="T0" fmla="*/ 2 w 8"/>
                  <a:gd name="T1" fmla="*/ 7 h 7"/>
                  <a:gd name="T2" fmla="*/ 2 w 8"/>
                  <a:gd name="T3" fmla="*/ 7 h 7"/>
                  <a:gd name="T4" fmla="*/ 0 w 8"/>
                  <a:gd name="T5" fmla="*/ 7 h 7"/>
                  <a:gd name="T6" fmla="*/ 0 w 8"/>
                  <a:gd name="T7" fmla="*/ 5 h 7"/>
                  <a:gd name="T8" fmla="*/ 8 w 8"/>
                  <a:gd name="T9" fmla="*/ 5 h 7"/>
                  <a:gd name="T10" fmla="*/ 8 w 8"/>
                  <a:gd name="T11" fmla="*/ 2 h 7"/>
                  <a:gd name="T12" fmla="*/ 2 w 8"/>
                  <a:gd name="T13" fmla="*/ 0 h 7"/>
                  <a:gd name="T14" fmla="*/ 2 w 8"/>
                  <a:gd name="T15" fmla="*/ 0 h 7"/>
                  <a:gd name="T16" fmla="*/ 2 w 8"/>
                  <a:gd name="T17" fmla="*/ 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7"/>
                  <a:gd name="T29" fmla="*/ 8 w 8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7">
                    <a:moveTo>
                      <a:pt x="2" y="7"/>
                    </a:move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8" y="5"/>
                    </a:lnTo>
                    <a:lnTo>
                      <a:pt x="8" y="2"/>
                    </a:lnTo>
                    <a:lnTo>
                      <a:pt x="2" y="0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986" name="Freeform 174">
                <a:extLst>
                  <a:ext uri="{FF2B5EF4-FFF2-40B4-BE49-F238E27FC236}">
                    <a16:creationId xmlns:a16="http://schemas.microsoft.com/office/drawing/2014/main" id="{85257BAD-73E8-36BD-930D-579B36485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2086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0 h 4"/>
                  <a:gd name="T4" fmla="*/ 0 w 4"/>
                  <a:gd name="T5" fmla="*/ 2 h 4"/>
                  <a:gd name="T6" fmla="*/ 2 w 4"/>
                  <a:gd name="T7" fmla="*/ 4 h 4"/>
                  <a:gd name="T8" fmla="*/ 2 w 4"/>
                  <a:gd name="T9" fmla="*/ 4 h 4"/>
                  <a:gd name="T10" fmla="*/ 4 w 4"/>
                  <a:gd name="T11" fmla="*/ 4 h 4"/>
                  <a:gd name="T12" fmla="*/ 4 w 4"/>
                  <a:gd name="T13" fmla="*/ 2 h 4"/>
                  <a:gd name="T14" fmla="*/ 4 w 4"/>
                  <a:gd name="T15" fmla="*/ 0 h 4"/>
                  <a:gd name="T16" fmla="*/ 2 w 4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987" name="Freeform 175">
                <a:extLst>
                  <a:ext uri="{FF2B5EF4-FFF2-40B4-BE49-F238E27FC236}">
                    <a16:creationId xmlns:a16="http://schemas.microsoft.com/office/drawing/2014/main" id="{8F0C507B-75D6-8C68-C9B8-9F0E6B61B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2082"/>
                <a:ext cx="9" cy="8"/>
              </a:xfrm>
              <a:custGeom>
                <a:avLst/>
                <a:gdLst>
                  <a:gd name="T0" fmla="*/ 9 w 9"/>
                  <a:gd name="T1" fmla="*/ 6 h 8"/>
                  <a:gd name="T2" fmla="*/ 9 w 9"/>
                  <a:gd name="T3" fmla="*/ 6 h 8"/>
                  <a:gd name="T4" fmla="*/ 7 w 9"/>
                  <a:gd name="T5" fmla="*/ 8 h 8"/>
                  <a:gd name="T6" fmla="*/ 5 w 9"/>
                  <a:gd name="T7" fmla="*/ 8 h 8"/>
                  <a:gd name="T8" fmla="*/ 5 w 9"/>
                  <a:gd name="T9" fmla="*/ 0 h 8"/>
                  <a:gd name="T10" fmla="*/ 2 w 9"/>
                  <a:gd name="T11" fmla="*/ 2 h 8"/>
                  <a:gd name="T12" fmla="*/ 0 w 9"/>
                  <a:gd name="T13" fmla="*/ 6 h 8"/>
                  <a:gd name="T14" fmla="*/ 0 w 9"/>
                  <a:gd name="T15" fmla="*/ 6 h 8"/>
                  <a:gd name="T16" fmla="*/ 9 w 9"/>
                  <a:gd name="T17" fmla="*/ 6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8"/>
                  <a:gd name="T29" fmla="*/ 9 w 9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8">
                    <a:moveTo>
                      <a:pt x="9" y="6"/>
                    </a:moveTo>
                    <a:lnTo>
                      <a:pt x="9" y="6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9" y="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988" name="Freeform 176">
                <a:extLst>
                  <a:ext uri="{FF2B5EF4-FFF2-40B4-BE49-F238E27FC236}">
                    <a16:creationId xmlns:a16="http://schemas.microsoft.com/office/drawing/2014/main" id="{DA63DB0D-2852-A004-F70A-FD1CABEF4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2086"/>
                <a:ext cx="9" cy="10"/>
              </a:xfrm>
              <a:custGeom>
                <a:avLst/>
                <a:gdLst>
                  <a:gd name="T0" fmla="*/ 5 w 9"/>
                  <a:gd name="T1" fmla="*/ 0 h 10"/>
                  <a:gd name="T2" fmla="*/ 5 w 9"/>
                  <a:gd name="T3" fmla="*/ 0 h 10"/>
                  <a:gd name="T4" fmla="*/ 7 w 9"/>
                  <a:gd name="T5" fmla="*/ 0 h 10"/>
                  <a:gd name="T6" fmla="*/ 9 w 9"/>
                  <a:gd name="T7" fmla="*/ 2 h 10"/>
                  <a:gd name="T8" fmla="*/ 0 w 9"/>
                  <a:gd name="T9" fmla="*/ 2 h 10"/>
                  <a:gd name="T10" fmla="*/ 2 w 9"/>
                  <a:gd name="T11" fmla="*/ 6 h 10"/>
                  <a:gd name="T12" fmla="*/ 5 w 9"/>
                  <a:gd name="T13" fmla="*/ 10 h 10"/>
                  <a:gd name="T14" fmla="*/ 5 w 9"/>
                  <a:gd name="T15" fmla="*/ 10 h 10"/>
                  <a:gd name="T16" fmla="*/ 5 w 9"/>
                  <a:gd name="T17" fmla="*/ 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0"/>
                  <a:gd name="T29" fmla="*/ 9 w 9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0">
                    <a:moveTo>
                      <a:pt x="5" y="0"/>
                    </a:moveTo>
                    <a:lnTo>
                      <a:pt x="5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0" y="2"/>
                    </a:lnTo>
                    <a:lnTo>
                      <a:pt x="2" y="6"/>
                    </a:lnTo>
                    <a:lnTo>
                      <a:pt x="5" y="1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989" name="Freeform 177">
                <a:extLst>
                  <a:ext uri="{FF2B5EF4-FFF2-40B4-BE49-F238E27FC236}">
                    <a16:creationId xmlns:a16="http://schemas.microsoft.com/office/drawing/2014/main" id="{89F237B7-47BF-95FD-0E7D-5501099CBC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2086"/>
                <a:ext cx="8" cy="10"/>
              </a:xfrm>
              <a:custGeom>
                <a:avLst/>
                <a:gdLst>
                  <a:gd name="T0" fmla="*/ 0 w 8"/>
                  <a:gd name="T1" fmla="*/ 2 h 10"/>
                  <a:gd name="T2" fmla="*/ 0 w 8"/>
                  <a:gd name="T3" fmla="*/ 2 h 10"/>
                  <a:gd name="T4" fmla="*/ 0 w 8"/>
                  <a:gd name="T5" fmla="*/ 0 h 10"/>
                  <a:gd name="T6" fmla="*/ 2 w 8"/>
                  <a:gd name="T7" fmla="*/ 0 h 10"/>
                  <a:gd name="T8" fmla="*/ 2 w 8"/>
                  <a:gd name="T9" fmla="*/ 10 h 10"/>
                  <a:gd name="T10" fmla="*/ 8 w 8"/>
                  <a:gd name="T11" fmla="*/ 6 h 10"/>
                  <a:gd name="T12" fmla="*/ 8 w 8"/>
                  <a:gd name="T13" fmla="*/ 2 h 10"/>
                  <a:gd name="T14" fmla="*/ 8 w 8"/>
                  <a:gd name="T15" fmla="*/ 2 h 10"/>
                  <a:gd name="T16" fmla="*/ 0 w 8"/>
                  <a:gd name="T17" fmla="*/ 2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0"/>
                  <a:gd name="T29" fmla="*/ 8 w 8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0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10"/>
                    </a:lnTo>
                    <a:lnTo>
                      <a:pt x="8" y="6"/>
                    </a:lnTo>
                    <a:lnTo>
                      <a:pt x="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990" name="Freeform 178">
                <a:extLst>
                  <a:ext uri="{FF2B5EF4-FFF2-40B4-BE49-F238E27FC236}">
                    <a16:creationId xmlns:a16="http://schemas.microsoft.com/office/drawing/2014/main" id="{1BEE3952-9790-6787-272F-308DE510B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2082"/>
                <a:ext cx="8" cy="8"/>
              </a:xfrm>
              <a:custGeom>
                <a:avLst/>
                <a:gdLst>
                  <a:gd name="T0" fmla="*/ 2 w 8"/>
                  <a:gd name="T1" fmla="*/ 8 h 8"/>
                  <a:gd name="T2" fmla="*/ 2 w 8"/>
                  <a:gd name="T3" fmla="*/ 8 h 8"/>
                  <a:gd name="T4" fmla="*/ 0 w 8"/>
                  <a:gd name="T5" fmla="*/ 8 h 8"/>
                  <a:gd name="T6" fmla="*/ 0 w 8"/>
                  <a:gd name="T7" fmla="*/ 6 h 8"/>
                  <a:gd name="T8" fmla="*/ 8 w 8"/>
                  <a:gd name="T9" fmla="*/ 6 h 8"/>
                  <a:gd name="T10" fmla="*/ 8 w 8"/>
                  <a:gd name="T11" fmla="*/ 2 h 8"/>
                  <a:gd name="T12" fmla="*/ 2 w 8"/>
                  <a:gd name="T13" fmla="*/ 0 h 8"/>
                  <a:gd name="T14" fmla="*/ 2 w 8"/>
                  <a:gd name="T15" fmla="*/ 0 h 8"/>
                  <a:gd name="T16" fmla="*/ 2 w 8"/>
                  <a:gd name="T17" fmla="*/ 8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"/>
                  <a:gd name="T29" fmla="*/ 8 w 8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">
                    <a:moveTo>
                      <a:pt x="2" y="8"/>
                    </a:moveTo>
                    <a:lnTo>
                      <a:pt x="2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8" y="6"/>
                    </a:lnTo>
                    <a:lnTo>
                      <a:pt x="8" y="2"/>
                    </a:lnTo>
                    <a:lnTo>
                      <a:pt x="2" y="0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991" name="Freeform 179">
                <a:extLst>
                  <a:ext uri="{FF2B5EF4-FFF2-40B4-BE49-F238E27FC236}">
                    <a16:creationId xmlns:a16="http://schemas.microsoft.com/office/drawing/2014/main" id="{C556968C-FB6C-AA4C-86D4-76F387BE1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1495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0 h 4"/>
                  <a:gd name="T4" fmla="*/ 0 w 4"/>
                  <a:gd name="T5" fmla="*/ 2 h 4"/>
                  <a:gd name="T6" fmla="*/ 2 w 4"/>
                  <a:gd name="T7" fmla="*/ 4 h 4"/>
                  <a:gd name="T8" fmla="*/ 2 w 4"/>
                  <a:gd name="T9" fmla="*/ 4 h 4"/>
                  <a:gd name="T10" fmla="*/ 4 w 4"/>
                  <a:gd name="T11" fmla="*/ 4 h 4"/>
                  <a:gd name="T12" fmla="*/ 4 w 4"/>
                  <a:gd name="T13" fmla="*/ 2 h 4"/>
                  <a:gd name="T14" fmla="*/ 4 w 4"/>
                  <a:gd name="T15" fmla="*/ 0 h 4"/>
                  <a:gd name="T16" fmla="*/ 2 w 4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992" name="Freeform 180">
                <a:extLst>
                  <a:ext uri="{FF2B5EF4-FFF2-40B4-BE49-F238E27FC236}">
                    <a16:creationId xmlns:a16="http://schemas.microsoft.com/office/drawing/2014/main" id="{2BF882DD-CCE1-81B7-23CB-53CB8604D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1491"/>
                <a:ext cx="9" cy="8"/>
              </a:xfrm>
              <a:custGeom>
                <a:avLst/>
                <a:gdLst>
                  <a:gd name="T0" fmla="*/ 9 w 9"/>
                  <a:gd name="T1" fmla="*/ 6 h 8"/>
                  <a:gd name="T2" fmla="*/ 9 w 9"/>
                  <a:gd name="T3" fmla="*/ 6 h 8"/>
                  <a:gd name="T4" fmla="*/ 9 w 9"/>
                  <a:gd name="T5" fmla="*/ 8 h 8"/>
                  <a:gd name="T6" fmla="*/ 5 w 9"/>
                  <a:gd name="T7" fmla="*/ 8 h 8"/>
                  <a:gd name="T8" fmla="*/ 5 w 9"/>
                  <a:gd name="T9" fmla="*/ 0 h 8"/>
                  <a:gd name="T10" fmla="*/ 2 w 9"/>
                  <a:gd name="T11" fmla="*/ 2 h 8"/>
                  <a:gd name="T12" fmla="*/ 0 w 9"/>
                  <a:gd name="T13" fmla="*/ 6 h 8"/>
                  <a:gd name="T14" fmla="*/ 0 w 9"/>
                  <a:gd name="T15" fmla="*/ 6 h 8"/>
                  <a:gd name="T16" fmla="*/ 9 w 9"/>
                  <a:gd name="T17" fmla="*/ 6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8"/>
                  <a:gd name="T29" fmla="*/ 9 w 9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8">
                    <a:moveTo>
                      <a:pt x="9" y="6"/>
                    </a:moveTo>
                    <a:lnTo>
                      <a:pt x="9" y="6"/>
                    </a:lnTo>
                    <a:lnTo>
                      <a:pt x="9" y="8"/>
                    </a:lnTo>
                    <a:lnTo>
                      <a:pt x="5" y="8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9" y="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993" name="Freeform 181">
                <a:extLst>
                  <a:ext uri="{FF2B5EF4-FFF2-40B4-BE49-F238E27FC236}">
                    <a16:creationId xmlns:a16="http://schemas.microsoft.com/office/drawing/2014/main" id="{49B9B653-F66A-7A33-D41B-2E2DCFB25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1495"/>
                <a:ext cx="9" cy="9"/>
              </a:xfrm>
              <a:custGeom>
                <a:avLst/>
                <a:gdLst>
                  <a:gd name="T0" fmla="*/ 5 w 9"/>
                  <a:gd name="T1" fmla="*/ 0 h 9"/>
                  <a:gd name="T2" fmla="*/ 5 w 9"/>
                  <a:gd name="T3" fmla="*/ 0 h 9"/>
                  <a:gd name="T4" fmla="*/ 9 w 9"/>
                  <a:gd name="T5" fmla="*/ 0 h 9"/>
                  <a:gd name="T6" fmla="*/ 9 w 9"/>
                  <a:gd name="T7" fmla="*/ 2 h 9"/>
                  <a:gd name="T8" fmla="*/ 0 w 9"/>
                  <a:gd name="T9" fmla="*/ 2 h 9"/>
                  <a:gd name="T10" fmla="*/ 2 w 9"/>
                  <a:gd name="T11" fmla="*/ 6 h 9"/>
                  <a:gd name="T12" fmla="*/ 5 w 9"/>
                  <a:gd name="T13" fmla="*/ 9 h 9"/>
                  <a:gd name="T14" fmla="*/ 5 w 9"/>
                  <a:gd name="T15" fmla="*/ 9 h 9"/>
                  <a:gd name="T16" fmla="*/ 5 w 9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9"/>
                  <a:gd name="T29" fmla="*/ 9 w 9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9">
                    <a:moveTo>
                      <a:pt x="5" y="0"/>
                    </a:moveTo>
                    <a:lnTo>
                      <a:pt x="5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0" y="2"/>
                    </a:lnTo>
                    <a:lnTo>
                      <a:pt x="2" y="6"/>
                    </a:lnTo>
                    <a:lnTo>
                      <a:pt x="5" y="9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994" name="Freeform 182">
                <a:extLst>
                  <a:ext uri="{FF2B5EF4-FFF2-40B4-BE49-F238E27FC236}">
                    <a16:creationId xmlns:a16="http://schemas.microsoft.com/office/drawing/2014/main" id="{0C1BCF18-C9BA-601F-A673-7B9F0A1D01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1495"/>
                <a:ext cx="10" cy="9"/>
              </a:xfrm>
              <a:custGeom>
                <a:avLst/>
                <a:gdLst>
                  <a:gd name="T0" fmla="*/ 0 w 10"/>
                  <a:gd name="T1" fmla="*/ 2 h 9"/>
                  <a:gd name="T2" fmla="*/ 0 w 10"/>
                  <a:gd name="T3" fmla="*/ 2 h 9"/>
                  <a:gd name="T4" fmla="*/ 0 w 10"/>
                  <a:gd name="T5" fmla="*/ 0 h 9"/>
                  <a:gd name="T6" fmla="*/ 2 w 10"/>
                  <a:gd name="T7" fmla="*/ 0 h 9"/>
                  <a:gd name="T8" fmla="*/ 2 w 10"/>
                  <a:gd name="T9" fmla="*/ 9 h 9"/>
                  <a:gd name="T10" fmla="*/ 8 w 10"/>
                  <a:gd name="T11" fmla="*/ 6 h 9"/>
                  <a:gd name="T12" fmla="*/ 10 w 10"/>
                  <a:gd name="T13" fmla="*/ 2 h 9"/>
                  <a:gd name="T14" fmla="*/ 10 w 10"/>
                  <a:gd name="T15" fmla="*/ 2 h 9"/>
                  <a:gd name="T16" fmla="*/ 0 w 10"/>
                  <a:gd name="T17" fmla="*/ 2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9"/>
                  <a:gd name="T29" fmla="*/ 10 w 10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9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9"/>
                    </a:lnTo>
                    <a:lnTo>
                      <a:pt x="8" y="6"/>
                    </a:lnTo>
                    <a:lnTo>
                      <a:pt x="1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995" name="Freeform 183">
                <a:extLst>
                  <a:ext uri="{FF2B5EF4-FFF2-40B4-BE49-F238E27FC236}">
                    <a16:creationId xmlns:a16="http://schemas.microsoft.com/office/drawing/2014/main" id="{2494F205-9D5B-FD8C-D9BC-47DEC822AE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1491"/>
                <a:ext cx="10" cy="8"/>
              </a:xfrm>
              <a:custGeom>
                <a:avLst/>
                <a:gdLst>
                  <a:gd name="T0" fmla="*/ 2 w 10"/>
                  <a:gd name="T1" fmla="*/ 8 h 8"/>
                  <a:gd name="T2" fmla="*/ 2 w 10"/>
                  <a:gd name="T3" fmla="*/ 8 h 8"/>
                  <a:gd name="T4" fmla="*/ 0 w 10"/>
                  <a:gd name="T5" fmla="*/ 8 h 8"/>
                  <a:gd name="T6" fmla="*/ 0 w 10"/>
                  <a:gd name="T7" fmla="*/ 6 h 8"/>
                  <a:gd name="T8" fmla="*/ 10 w 10"/>
                  <a:gd name="T9" fmla="*/ 6 h 8"/>
                  <a:gd name="T10" fmla="*/ 8 w 10"/>
                  <a:gd name="T11" fmla="*/ 2 h 8"/>
                  <a:gd name="T12" fmla="*/ 2 w 10"/>
                  <a:gd name="T13" fmla="*/ 0 h 8"/>
                  <a:gd name="T14" fmla="*/ 2 w 10"/>
                  <a:gd name="T15" fmla="*/ 0 h 8"/>
                  <a:gd name="T16" fmla="*/ 2 w 10"/>
                  <a:gd name="T17" fmla="*/ 8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8"/>
                  <a:gd name="T29" fmla="*/ 10 w 10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8">
                    <a:moveTo>
                      <a:pt x="2" y="8"/>
                    </a:moveTo>
                    <a:lnTo>
                      <a:pt x="2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0" y="6"/>
                    </a:lnTo>
                    <a:lnTo>
                      <a:pt x="8" y="2"/>
                    </a:lnTo>
                    <a:lnTo>
                      <a:pt x="2" y="0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996" name="Freeform 184">
                <a:extLst>
                  <a:ext uri="{FF2B5EF4-FFF2-40B4-BE49-F238E27FC236}">
                    <a16:creationId xmlns:a16="http://schemas.microsoft.com/office/drawing/2014/main" id="{D9DCB32F-4063-D15A-0D14-E50B960F6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2363"/>
                <a:ext cx="4" cy="5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2 h 5"/>
                  <a:gd name="T4" fmla="*/ 0 w 4"/>
                  <a:gd name="T5" fmla="*/ 2 h 5"/>
                  <a:gd name="T6" fmla="*/ 0 w 4"/>
                  <a:gd name="T7" fmla="*/ 3 h 5"/>
                  <a:gd name="T8" fmla="*/ 2 w 4"/>
                  <a:gd name="T9" fmla="*/ 5 h 5"/>
                  <a:gd name="T10" fmla="*/ 4 w 4"/>
                  <a:gd name="T11" fmla="*/ 3 h 5"/>
                  <a:gd name="T12" fmla="*/ 4 w 4"/>
                  <a:gd name="T13" fmla="*/ 2 h 5"/>
                  <a:gd name="T14" fmla="*/ 4 w 4"/>
                  <a:gd name="T15" fmla="*/ 2 h 5"/>
                  <a:gd name="T16" fmla="*/ 2 w 4"/>
                  <a:gd name="T17" fmla="*/ 0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5"/>
                  <a:gd name="T29" fmla="*/ 4 w 4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5">
                    <a:moveTo>
                      <a:pt x="2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997" name="Freeform 185">
                <a:extLst>
                  <a:ext uri="{FF2B5EF4-FFF2-40B4-BE49-F238E27FC236}">
                    <a16:creationId xmlns:a16="http://schemas.microsoft.com/office/drawing/2014/main" id="{C54FD7F1-9188-9261-F7B7-B08E2C7C5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5" y="2359"/>
                <a:ext cx="8" cy="9"/>
              </a:xfrm>
              <a:custGeom>
                <a:avLst/>
                <a:gdLst>
                  <a:gd name="T0" fmla="*/ 8 w 8"/>
                  <a:gd name="T1" fmla="*/ 6 h 9"/>
                  <a:gd name="T2" fmla="*/ 8 w 8"/>
                  <a:gd name="T3" fmla="*/ 6 h 9"/>
                  <a:gd name="T4" fmla="*/ 8 w 8"/>
                  <a:gd name="T5" fmla="*/ 7 h 9"/>
                  <a:gd name="T6" fmla="*/ 6 w 8"/>
                  <a:gd name="T7" fmla="*/ 9 h 9"/>
                  <a:gd name="T8" fmla="*/ 6 w 8"/>
                  <a:gd name="T9" fmla="*/ 0 h 9"/>
                  <a:gd name="T10" fmla="*/ 0 w 8"/>
                  <a:gd name="T11" fmla="*/ 2 h 9"/>
                  <a:gd name="T12" fmla="*/ 0 w 8"/>
                  <a:gd name="T13" fmla="*/ 6 h 9"/>
                  <a:gd name="T14" fmla="*/ 0 w 8"/>
                  <a:gd name="T15" fmla="*/ 6 h 9"/>
                  <a:gd name="T16" fmla="*/ 8 w 8"/>
                  <a:gd name="T17" fmla="*/ 6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9"/>
                  <a:gd name="T29" fmla="*/ 8 w 8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9">
                    <a:moveTo>
                      <a:pt x="8" y="6"/>
                    </a:moveTo>
                    <a:lnTo>
                      <a:pt x="8" y="6"/>
                    </a:lnTo>
                    <a:lnTo>
                      <a:pt x="8" y="7"/>
                    </a:lnTo>
                    <a:lnTo>
                      <a:pt x="6" y="9"/>
                    </a:lnTo>
                    <a:lnTo>
                      <a:pt x="6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8" y="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998" name="Freeform 186">
                <a:extLst>
                  <a:ext uri="{FF2B5EF4-FFF2-40B4-BE49-F238E27FC236}">
                    <a16:creationId xmlns:a16="http://schemas.microsoft.com/office/drawing/2014/main" id="{D26B531A-293E-2D9C-C279-9413B7A0B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5" y="2363"/>
                <a:ext cx="8" cy="9"/>
              </a:xfrm>
              <a:custGeom>
                <a:avLst/>
                <a:gdLst>
                  <a:gd name="T0" fmla="*/ 6 w 8"/>
                  <a:gd name="T1" fmla="*/ 0 h 9"/>
                  <a:gd name="T2" fmla="*/ 6 w 8"/>
                  <a:gd name="T3" fmla="*/ 0 h 9"/>
                  <a:gd name="T4" fmla="*/ 8 w 8"/>
                  <a:gd name="T5" fmla="*/ 2 h 9"/>
                  <a:gd name="T6" fmla="*/ 8 w 8"/>
                  <a:gd name="T7" fmla="*/ 2 h 9"/>
                  <a:gd name="T8" fmla="*/ 0 w 8"/>
                  <a:gd name="T9" fmla="*/ 2 h 9"/>
                  <a:gd name="T10" fmla="*/ 0 w 8"/>
                  <a:gd name="T11" fmla="*/ 7 h 9"/>
                  <a:gd name="T12" fmla="*/ 6 w 8"/>
                  <a:gd name="T13" fmla="*/ 9 h 9"/>
                  <a:gd name="T14" fmla="*/ 6 w 8"/>
                  <a:gd name="T15" fmla="*/ 9 h 9"/>
                  <a:gd name="T16" fmla="*/ 6 w 8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9"/>
                  <a:gd name="T29" fmla="*/ 8 w 8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9">
                    <a:moveTo>
                      <a:pt x="6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6" y="9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3999" name="Freeform 187">
                <a:extLst>
                  <a:ext uri="{FF2B5EF4-FFF2-40B4-BE49-F238E27FC236}">
                    <a16:creationId xmlns:a16="http://schemas.microsoft.com/office/drawing/2014/main" id="{27770E10-AD7B-5875-8B3D-50E4510B2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2363"/>
                <a:ext cx="9" cy="9"/>
              </a:xfrm>
              <a:custGeom>
                <a:avLst/>
                <a:gdLst>
                  <a:gd name="T0" fmla="*/ 0 w 9"/>
                  <a:gd name="T1" fmla="*/ 2 h 9"/>
                  <a:gd name="T2" fmla="*/ 0 w 9"/>
                  <a:gd name="T3" fmla="*/ 2 h 9"/>
                  <a:gd name="T4" fmla="*/ 2 w 9"/>
                  <a:gd name="T5" fmla="*/ 2 h 9"/>
                  <a:gd name="T6" fmla="*/ 4 w 9"/>
                  <a:gd name="T7" fmla="*/ 0 h 9"/>
                  <a:gd name="T8" fmla="*/ 4 w 9"/>
                  <a:gd name="T9" fmla="*/ 9 h 9"/>
                  <a:gd name="T10" fmla="*/ 7 w 9"/>
                  <a:gd name="T11" fmla="*/ 7 h 9"/>
                  <a:gd name="T12" fmla="*/ 9 w 9"/>
                  <a:gd name="T13" fmla="*/ 2 h 9"/>
                  <a:gd name="T14" fmla="*/ 9 w 9"/>
                  <a:gd name="T15" fmla="*/ 2 h 9"/>
                  <a:gd name="T16" fmla="*/ 0 w 9"/>
                  <a:gd name="T17" fmla="*/ 2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9"/>
                  <a:gd name="T29" fmla="*/ 9 w 9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9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9"/>
                    </a:lnTo>
                    <a:lnTo>
                      <a:pt x="7" y="7"/>
                    </a:lnTo>
                    <a:lnTo>
                      <a:pt x="9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4000" name="Freeform 188">
                <a:extLst>
                  <a:ext uri="{FF2B5EF4-FFF2-40B4-BE49-F238E27FC236}">
                    <a16:creationId xmlns:a16="http://schemas.microsoft.com/office/drawing/2014/main" id="{700161CD-78D6-8907-72BA-853ED52E2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2359"/>
                <a:ext cx="9" cy="9"/>
              </a:xfrm>
              <a:custGeom>
                <a:avLst/>
                <a:gdLst>
                  <a:gd name="T0" fmla="*/ 4 w 9"/>
                  <a:gd name="T1" fmla="*/ 9 h 9"/>
                  <a:gd name="T2" fmla="*/ 4 w 9"/>
                  <a:gd name="T3" fmla="*/ 9 h 9"/>
                  <a:gd name="T4" fmla="*/ 2 w 9"/>
                  <a:gd name="T5" fmla="*/ 7 h 9"/>
                  <a:gd name="T6" fmla="*/ 0 w 9"/>
                  <a:gd name="T7" fmla="*/ 6 h 9"/>
                  <a:gd name="T8" fmla="*/ 9 w 9"/>
                  <a:gd name="T9" fmla="*/ 6 h 9"/>
                  <a:gd name="T10" fmla="*/ 7 w 9"/>
                  <a:gd name="T11" fmla="*/ 2 h 9"/>
                  <a:gd name="T12" fmla="*/ 4 w 9"/>
                  <a:gd name="T13" fmla="*/ 0 h 9"/>
                  <a:gd name="T14" fmla="*/ 4 w 9"/>
                  <a:gd name="T15" fmla="*/ 0 h 9"/>
                  <a:gd name="T16" fmla="*/ 4 w 9"/>
                  <a:gd name="T17" fmla="*/ 9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9"/>
                  <a:gd name="T29" fmla="*/ 9 w 9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9">
                    <a:moveTo>
                      <a:pt x="4" y="9"/>
                    </a:moveTo>
                    <a:lnTo>
                      <a:pt x="4" y="9"/>
                    </a:lnTo>
                    <a:lnTo>
                      <a:pt x="2" y="7"/>
                    </a:lnTo>
                    <a:lnTo>
                      <a:pt x="0" y="6"/>
                    </a:lnTo>
                    <a:lnTo>
                      <a:pt x="9" y="6"/>
                    </a:lnTo>
                    <a:lnTo>
                      <a:pt x="7" y="2"/>
                    </a:lnTo>
                    <a:lnTo>
                      <a:pt x="4" y="0"/>
                    </a:lnTo>
                    <a:lnTo>
                      <a:pt x="4" y="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4001" name="Freeform 189">
                <a:extLst>
                  <a:ext uri="{FF2B5EF4-FFF2-40B4-BE49-F238E27FC236}">
                    <a16:creationId xmlns:a16="http://schemas.microsoft.com/office/drawing/2014/main" id="{0779B920-E711-9FDD-8DB6-6689BB7885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2455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0 h 4"/>
                  <a:gd name="T4" fmla="*/ 0 w 4"/>
                  <a:gd name="T5" fmla="*/ 2 h 4"/>
                  <a:gd name="T6" fmla="*/ 0 w 4"/>
                  <a:gd name="T7" fmla="*/ 2 h 4"/>
                  <a:gd name="T8" fmla="*/ 2 w 4"/>
                  <a:gd name="T9" fmla="*/ 4 h 4"/>
                  <a:gd name="T10" fmla="*/ 4 w 4"/>
                  <a:gd name="T11" fmla="*/ 2 h 4"/>
                  <a:gd name="T12" fmla="*/ 4 w 4"/>
                  <a:gd name="T13" fmla="*/ 2 h 4"/>
                  <a:gd name="T14" fmla="*/ 4 w 4"/>
                  <a:gd name="T15" fmla="*/ 0 h 4"/>
                  <a:gd name="T16" fmla="*/ 2 w 4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4002" name="Freeform 190">
                <a:extLst>
                  <a:ext uri="{FF2B5EF4-FFF2-40B4-BE49-F238E27FC236}">
                    <a16:creationId xmlns:a16="http://schemas.microsoft.com/office/drawing/2014/main" id="{A7A9C0CC-35B0-84E6-6591-A9B763F3D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5" y="2449"/>
                <a:ext cx="8" cy="10"/>
              </a:xfrm>
              <a:custGeom>
                <a:avLst/>
                <a:gdLst>
                  <a:gd name="T0" fmla="*/ 8 w 8"/>
                  <a:gd name="T1" fmla="*/ 8 h 10"/>
                  <a:gd name="T2" fmla="*/ 8 w 8"/>
                  <a:gd name="T3" fmla="*/ 8 h 10"/>
                  <a:gd name="T4" fmla="*/ 8 w 8"/>
                  <a:gd name="T5" fmla="*/ 8 h 10"/>
                  <a:gd name="T6" fmla="*/ 6 w 8"/>
                  <a:gd name="T7" fmla="*/ 10 h 10"/>
                  <a:gd name="T8" fmla="*/ 6 w 8"/>
                  <a:gd name="T9" fmla="*/ 0 h 10"/>
                  <a:gd name="T10" fmla="*/ 0 w 8"/>
                  <a:gd name="T11" fmla="*/ 2 h 10"/>
                  <a:gd name="T12" fmla="*/ 0 w 8"/>
                  <a:gd name="T13" fmla="*/ 8 h 10"/>
                  <a:gd name="T14" fmla="*/ 0 w 8"/>
                  <a:gd name="T15" fmla="*/ 8 h 10"/>
                  <a:gd name="T16" fmla="*/ 8 w 8"/>
                  <a:gd name="T17" fmla="*/ 8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0"/>
                  <a:gd name="T29" fmla="*/ 8 w 8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0">
                    <a:moveTo>
                      <a:pt x="8" y="8"/>
                    </a:moveTo>
                    <a:lnTo>
                      <a:pt x="8" y="8"/>
                    </a:lnTo>
                    <a:lnTo>
                      <a:pt x="6" y="10"/>
                    </a:lnTo>
                    <a:lnTo>
                      <a:pt x="6" y="0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4003" name="Freeform 191">
                <a:extLst>
                  <a:ext uri="{FF2B5EF4-FFF2-40B4-BE49-F238E27FC236}">
                    <a16:creationId xmlns:a16="http://schemas.microsoft.com/office/drawing/2014/main" id="{A9D3BB36-2335-6646-5A92-2308441DDB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5" y="2453"/>
                <a:ext cx="8" cy="9"/>
              </a:xfrm>
              <a:custGeom>
                <a:avLst/>
                <a:gdLst>
                  <a:gd name="T0" fmla="*/ 6 w 8"/>
                  <a:gd name="T1" fmla="*/ 0 h 9"/>
                  <a:gd name="T2" fmla="*/ 6 w 8"/>
                  <a:gd name="T3" fmla="*/ 0 h 9"/>
                  <a:gd name="T4" fmla="*/ 8 w 8"/>
                  <a:gd name="T5" fmla="*/ 2 h 9"/>
                  <a:gd name="T6" fmla="*/ 8 w 8"/>
                  <a:gd name="T7" fmla="*/ 4 h 9"/>
                  <a:gd name="T8" fmla="*/ 0 w 8"/>
                  <a:gd name="T9" fmla="*/ 4 h 9"/>
                  <a:gd name="T10" fmla="*/ 0 w 8"/>
                  <a:gd name="T11" fmla="*/ 8 h 9"/>
                  <a:gd name="T12" fmla="*/ 6 w 8"/>
                  <a:gd name="T13" fmla="*/ 9 h 9"/>
                  <a:gd name="T14" fmla="*/ 6 w 8"/>
                  <a:gd name="T15" fmla="*/ 9 h 9"/>
                  <a:gd name="T16" fmla="*/ 6 w 8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9"/>
                  <a:gd name="T29" fmla="*/ 8 w 8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9">
                    <a:moveTo>
                      <a:pt x="6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6" y="9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4004" name="Freeform 192">
                <a:extLst>
                  <a:ext uri="{FF2B5EF4-FFF2-40B4-BE49-F238E27FC236}">
                    <a16:creationId xmlns:a16="http://schemas.microsoft.com/office/drawing/2014/main" id="{AEA4211D-B8F4-C471-C461-C3E99C32F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2453"/>
                <a:ext cx="9" cy="9"/>
              </a:xfrm>
              <a:custGeom>
                <a:avLst/>
                <a:gdLst>
                  <a:gd name="T0" fmla="*/ 0 w 9"/>
                  <a:gd name="T1" fmla="*/ 4 h 9"/>
                  <a:gd name="T2" fmla="*/ 0 w 9"/>
                  <a:gd name="T3" fmla="*/ 4 h 9"/>
                  <a:gd name="T4" fmla="*/ 2 w 9"/>
                  <a:gd name="T5" fmla="*/ 2 h 9"/>
                  <a:gd name="T6" fmla="*/ 4 w 9"/>
                  <a:gd name="T7" fmla="*/ 0 h 9"/>
                  <a:gd name="T8" fmla="*/ 4 w 9"/>
                  <a:gd name="T9" fmla="*/ 9 h 9"/>
                  <a:gd name="T10" fmla="*/ 7 w 9"/>
                  <a:gd name="T11" fmla="*/ 8 h 9"/>
                  <a:gd name="T12" fmla="*/ 9 w 9"/>
                  <a:gd name="T13" fmla="*/ 4 h 9"/>
                  <a:gd name="T14" fmla="*/ 9 w 9"/>
                  <a:gd name="T15" fmla="*/ 4 h 9"/>
                  <a:gd name="T16" fmla="*/ 0 w 9"/>
                  <a:gd name="T17" fmla="*/ 4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9"/>
                  <a:gd name="T29" fmla="*/ 9 w 9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9">
                    <a:moveTo>
                      <a:pt x="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9"/>
                    </a:lnTo>
                    <a:lnTo>
                      <a:pt x="7" y="8"/>
                    </a:lnTo>
                    <a:lnTo>
                      <a:pt x="9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4005" name="Freeform 193">
                <a:extLst>
                  <a:ext uri="{FF2B5EF4-FFF2-40B4-BE49-F238E27FC236}">
                    <a16:creationId xmlns:a16="http://schemas.microsoft.com/office/drawing/2014/main" id="{2EEAD67A-A055-5BED-6A7D-4C72D9C568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2449"/>
                <a:ext cx="9" cy="10"/>
              </a:xfrm>
              <a:custGeom>
                <a:avLst/>
                <a:gdLst>
                  <a:gd name="T0" fmla="*/ 4 w 9"/>
                  <a:gd name="T1" fmla="*/ 10 h 10"/>
                  <a:gd name="T2" fmla="*/ 4 w 9"/>
                  <a:gd name="T3" fmla="*/ 10 h 10"/>
                  <a:gd name="T4" fmla="*/ 2 w 9"/>
                  <a:gd name="T5" fmla="*/ 8 h 10"/>
                  <a:gd name="T6" fmla="*/ 0 w 9"/>
                  <a:gd name="T7" fmla="*/ 8 h 10"/>
                  <a:gd name="T8" fmla="*/ 9 w 9"/>
                  <a:gd name="T9" fmla="*/ 8 h 10"/>
                  <a:gd name="T10" fmla="*/ 7 w 9"/>
                  <a:gd name="T11" fmla="*/ 2 h 10"/>
                  <a:gd name="T12" fmla="*/ 4 w 9"/>
                  <a:gd name="T13" fmla="*/ 0 h 10"/>
                  <a:gd name="T14" fmla="*/ 4 w 9"/>
                  <a:gd name="T15" fmla="*/ 0 h 10"/>
                  <a:gd name="T16" fmla="*/ 4 w 9"/>
                  <a:gd name="T17" fmla="*/ 1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0"/>
                  <a:gd name="T29" fmla="*/ 9 w 9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0">
                    <a:moveTo>
                      <a:pt x="4" y="10"/>
                    </a:moveTo>
                    <a:lnTo>
                      <a:pt x="4" y="10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9" y="8"/>
                    </a:lnTo>
                    <a:lnTo>
                      <a:pt x="7" y="2"/>
                    </a:lnTo>
                    <a:lnTo>
                      <a:pt x="4" y="0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4006" name="Freeform 194">
                <a:extLst>
                  <a:ext uri="{FF2B5EF4-FFF2-40B4-BE49-F238E27FC236}">
                    <a16:creationId xmlns:a16="http://schemas.microsoft.com/office/drawing/2014/main" id="{8BC67FCF-09BC-C3C2-6399-26ABF2D5E9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2582"/>
                <a:ext cx="2" cy="15"/>
              </a:xfrm>
              <a:custGeom>
                <a:avLst/>
                <a:gdLst>
                  <a:gd name="T0" fmla="*/ 2 w 2"/>
                  <a:gd name="T1" fmla="*/ 15 h 15"/>
                  <a:gd name="T2" fmla="*/ 2 w 2"/>
                  <a:gd name="T3" fmla="*/ 11 h 15"/>
                  <a:gd name="T4" fmla="*/ 0 w 2"/>
                  <a:gd name="T5" fmla="*/ 7 h 15"/>
                  <a:gd name="T6" fmla="*/ 2 w 2"/>
                  <a:gd name="T7" fmla="*/ 3 h 15"/>
                  <a:gd name="T8" fmla="*/ 2 w 2"/>
                  <a:gd name="T9" fmla="*/ 0 h 15"/>
                  <a:gd name="T10" fmla="*/ 2 w 2"/>
                  <a:gd name="T11" fmla="*/ 1 h 15"/>
                  <a:gd name="T12" fmla="*/ 2 w 2"/>
                  <a:gd name="T13" fmla="*/ 3 h 15"/>
                  <a:gd name="T14" fmla="*/ 2 w 2"/>
                  <a:gd name="T15" fmla="*/ 9 h 15"/>
                  <a:gd name="T16" fmla="*/ 2 w 2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15"/>
                  <a:gd name="T29" fmla="*/ 2 w 2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15">
                    <a:moveTo>
                      <a:pt x="2" y="15"/>
                    </a:moveTo>
                    <a:lnTo>
                      <a:pt x="2" y="11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9"/>
                    </a:lnTo>
                    <a:lnTo>
                      <a:pt x="2" y="15"/>
                    </a:lnTo>
                    <a:close/>
                  </a:path>
                </a:pathLst>
              </a:custGeom>
              <a:solidFill>
                <a:srgbClr val="91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4007" name="Freeform 195">
                <a:extLst>
                  <a:ext uri="{FF2B5EF4-FFF2-40B4-BE49-F238E27FC236}">
                    <a16:creationId xmlns:a16="http://schemas.microsoft.com/office/drawing/2014/main" id="{B3D4AA42-83F3-C1AE-E819-E54670C73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2574"/>
                <a:ext cx="4" cy="27"/>
              </a:xfrm>
              <a:custGeom>
                <a:avLst/>
                <a:gdLst>
                  <a:gd name="T0" fmla="*/ 4 w 4"/>
                  <a:gd name="T1" fmla="*/ 27 h 27"/>
                  <a:gd name="T2" fmla="*/ 2 w 4"/>
                  <a:gd name="T3" fmla="*/ 21 h 27"/>
                  <a:gd name="T4" fmla="*/ 0 w 4"/>
                  <a:gd name="T5" fmla="*/ 15 h 27"/>
                  <a:gd name="T6" fmla="*/ 2 w 4"/>
                  <a:gd name="T7" fmla="*/ 8 h 27"/>
                  <a:gd name="T8" fmla="*/ 4 w 4"/>
                  <a:gd name="T9" fmla="*/ 0 h 27"/>
                  <a:gd name="T10" fmla="*/ 4 w 4"/>
                  <a:gd name="T11" fmla="*/ 6 h 27"/>
                  <a:gd name="T12" fmla="*/ 4 w 4"/>
                  <a:gd name="T13" fmla="*/ 11 h 27"/>
                  <a:gd name="T14" fmla="*/ 4 w 4"/>
                  <a:gd name="T15" fmla="*/ 19 h 27"/>
                  <a:gd name="T16" fmla="*/ 4 w 4"/>
                  <a:gd name="T17" fmla="*/ 27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27"/>
                  <a:gd name="T29" fmla="*/ 4 w 4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27">
                    <a:moveTo>
                      <a:pt x="4" y="27"/>
                    </a:moveTo>
                    <a:lnTo>
                      <a:pt x="2" y="21"/>
                    </a:lnTo>
                    <a:lnTo>
                      <a:pt x="0" y="15"/>
                    </a:lnTo>
                    <a:lnTo>
                      <a:pt x="2" y="8"/>
                    </a:lnTo>
                    <a:lnTo>
                      <a:pt x="4" y="0"/>
                    </a:lnTo>
                    <a:lnTo>
                      <a:pt x="4" y="6"/>
                    </a:lnTo>
                    <a:lnTo>
                      <a:pt x="4" y="11"/>
                    </a:lnTo>
                    <a:lnTo>
                      <a:pt x="4" y="19"/>
                    </a:lnTo>
                    <a:lnTo>
                      <a:pt x="4" y="27"/>
                    </a:lnTo>
                    <a:close/>
                  </a:path>
                </a:pathLst>
              </a:custGeom>
              <a:solidFill>
                <a:srgbClr val="939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4008" name="Freeform 196">
                <a:extLst>
                  <a:ext uri="{FF2B5EF4-FFF2-40B4-BE49-F238E27FC236}">
                    <a16:creationId xmlns:a16="http://schemas.microsoft.com/office/drawing/2014/main" id="{7F11856E-A861-3E13-B6E6-D28444D27F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2" y="2568"/>
                <a:ext cx="4" cy="35"/>
              </a:xfrm>
              <a:custGeom>
                <a:avLst/>
                <a:gdLst>
                  <a:gd name="T0" fmla="*/ 0 w 4"/>
                  <a:gd name="T1" fmla="*/ 14 h 35"/>
                  <a:gd name="T2" fmla="*/ 0 w 4"/>
                  <a:gd name="T3" fmla="*/ 15 h 35"/>
                  <a:gd name="T4" fmla="*/ 0 w 4"/>
                  <a:gd name="T5" fmla="*/ 17 h 35"/>
                  <a:gd name="T6" fmla="*/ 0 w 4"/>
                  <a:gd name="T7" fmla="*/ 23 h 35"/>
                  <a:gd name="T8" fmla="*/ 0 w 4"/>
                  <a:gd name="T9" fmla="*/ 29 h 35"/>
                  <a:gd name="T10" fmla="*/ 2 w 4"/>
                  <a:gd name="T11" fmla="*/ 31 h 35"/>
                  <a:gd name="T12" fmla="*/ 4 w 4"/>
                  <a:gd name="T13" fmla="*/ 35 h 35"/>
                  <a:gd name="T14" fmla="*/ 4 w 4"/>
                  <a:gd name="T15" fmla="*/ 27 h 35"/>
                  <a:gd name="T16" fmla="*/ 4 w 4"/>
                  <a:gd name="T17" fmla="*/ 17 h 35"/>
                  <a:gd name="T18" fmla="*/ 4 w 4"/>
                  <a:gd name="T19" fmla="*/ 10 h 35"/>
                  <a:gd name="T20" fmla="*/ 4 w 4"/>
                  <a:gd name="T21" fmla="*/ 0 h 35"/>
                  <a:gd name="T22" fmla="*/ 2 w 4"/>
                  <a:gd name="T23" fmla="*/ 8 h 35"/>
                  <a:gd name="T24" fmla="*/ 0 w 4"/>
                  <a:gd name="T25" fmla="*/ 14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"/>
                  <a:gd name="T40" fmla="*/ 0 h 35"/>
                  <a:gd name="T41" fmla="*/ 4 w 4"/>
                  <a:gd name="T42" fmla="*/ 35 h 3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" h="35">
                    <a:moveTo>
                      <a:pt x="0" y="14"/>
                    </a:moveTo>
                    <a:lnTo>
                      <a:pt x="0" y="15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2" y="31"/>
                    </a:lnTo>
                    <a:lnTo>
                      <a:pt x="4" y="35"/>
                    </a:lnTo>
                    <a:lnTo>
                      <a:pt x="4" y="27"/>
                    </a:lnTo>
                    <a:lnTo>
                      <a:pt x="4" y="17"/>
                    </a:lnTo>
                    <a:lnTo>
                      <a:pt x="4" y="10"/>
                    </a:lnTo>
                    <a:lnTo>
                      <a:pt x="4" y="0"/>
                    </a:lnTo>
                    <a:lnTo>
                      <a:pt x="2" y="8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9493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4009" name="Freeform 197">
                <a:extLst>
                  <a:ext uri="{FF2B5EF4-FFF2-40B4-BE49-F238E27FC236}">
                    <a16:creationId xmlns:a16="http://schemas.microsoft.com/office/drawing/2014/main" id="{FE8BBC94-F44B-6588-E43D-839592984C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4" y="2562"/>
                <a:ext cx="6" cy="45"/>
              </a:xfrm>
              <a:custGeom>
                <a:avLst/>
                <a:gdLst>
                  <a:gd name="T0" fmla="*/ 0 w 6"/>
                  <a:gd name="T1" fmla="*/ 12 h 45"/>
                  <a:gd name="T2" fmla="*/ 0 w 6"/>
                  <a:gd name="T3" fmla="*/ 18 h 45"/>
                  <a:gd name="T4" fmla="*/ 0 w 6"/>
                  <a:gd name="T5" fmla="*/ 23 h 45"/>
                  <a:gd name="T6" fmla="*/ 0 w 6"/>
                  <a:gd name="T7" fmla="*/ 31 h 45"/>
                  <a:gd name="T8" fmla="*/ 0 w 6"/>
                  <a:gd name="T9" fmla="*/ 39 h 45"/>
                  <a:gd name="T10" fmla="*/ 2 w 6"/>
                  <a:gd name="T11" fmla="*/ 41 h 45"/>
                  <a:gd name="T12" fmla="*/ 6 w 6"/>
                  <a:gd name="T13" fmla="*/ 45 h 45"/>
                  <a:gd name="T14" fmla="*/ 4 w 6"/>
                  <a:gd name="T15" fmla="*/ 35 h 45"/>
                  <a:gd name="T16" fmla="*/ 4 w 6"/>
                  <a:gd name="T17" fmla="*/ 23 h 45"/>
                  <a:gd name="T18" fmla="*/ 4 w 6"/>
                  <a:gd name="T19" fmla="*/ 12 h 45"/>
                  <a:gd name="T20" fmla="*/ 6 w 6"/>
                  <a:gd name="T21" fmla="*/ 0 h 45"/>
                  <a:gd name="T22" fmla="*/ 2 w 6"/>
                  <a:gd name="T23" fmla="*/ 6 h 45"/>
                  <a:gd name="T24" fmla="*/ 0 w 6"/>
                  <a:gd name="T25" fmla="*/ 12 h 4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"/>
                  <a:gd name="T40" fmla="*/ 0 h 45"/>
                  <a:gd name="T41" fmla="*/ 6 w 6"/>
                  <a:gd name="T42" fmla="*/ 45 h 4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" h="45">
                    <a:moveTo>
                      <a:pt x="0" y="12"/>
                    </a:moveTo>
                    <a:lnTo>
                      <a:pt x="0" y="18"/>
                    </a:lnTo>
                    <a:lnTo>
                      <a:pt x="0" y="23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2" y="41"/>
                    </a:lnTo>
                    <a:lnTo>
                      <a:pt x="6" y="45"/>
                    </a:lnTo>
                    <a:lnTo>
                      <a:pt x="4" y="35"/>
                    </a:lnTo>
                    <a:lnTo>
                      <a:pt x="4" y="23"/>
                    </a:lnTo>
                    <a:lnTo>
                      <a:pt x="4" y="12"/>
                    </a:lnTo>
                    <a:lnTo>
                      <a:pt x="6" y="0"/>
                    </a:lnTo>
                    <a:lnTo>
                      <a:pt x="2" y="6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9594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4010" name="Freeform 198">
                <a:extLst>
                  <a:ext uri="{FF2B5EF4-FFF2-40B4-BE49-F238E27FC236}">
                    <a16:creationId xmlns:a16="http://schemas.microsoft.com/office/drawing/2014/main" id="{AB22382D-B518-A274-5068-6C0C109BB0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36" y="2539"/>
                <a:ext cx="284" cy="69"/>
              </a:xfrm>
              <a:custGeom>
                <a:avLst/>
                <a:gdLst>
                  <a:gd name="T0" fmla="*/ 0 w 284"/>
                  <a:gd name="T1" fmla="*/ 29 h 69"/>
                  <a:gd name="T2" fmla="*/ 0 w 284"/>
                  <a:gd name="T3" fmla="*/ 39 h 69"/>
                  <a:gd name="T4" fmla="*/ 0 w 284"/>
                  <a:gd name="T5" fmla="*/ 46 h 69"/>
                  <a:gd name="T6" fmla="*/ 0 w 284"/>
                  <a:gd name="T7" fmla="*/ 56 h 69"/>
                  <a:gd name="T8" fmla="*/ 0 w 284"/>
                  <a:gd name="T9" fmla="*/ 64 h 69"/>
                  <a:gd name="T10" fmla="*/ 4 w 284"/>
                  <a:gd name="T11" fmla="*/ 68 h 69"/>
                  <a:gd name="T12" fmla="*/ 6 w 284"/>
                  <a:gd name="T13" fmla="*/ 69 h 69"/>
                  <a:gd name="T14" fmla="*/ 4 w 284"/>
                  <a:gd name="T15" fmla="*/ 58 h 69"/>
                  <a:gd name="T16" fmla="*/ 4 w 284"/>
                  <a:gd name="T17" fmla="*/ 46 h 69"/>
                  <a:gd name="T18" fmla="*/ 4 w 284"/>
                  <a:gd name="T19" fmla="*/ 33 h 69"/>
                  <a:gd name="T20" fmla="*/ 6 w 284"/>
                  <a:gd name="T21" fmla="*/ 19 h 69"/>
                  <a:gd name="T22" fmla="*/ 4 w 284"/>
                  <a:gd name="T23" fmla="*/ 23 h 69"/>
                  <a:gd name="T24" fmla="*/ 0 w 284"/>
                  <a:gd name="T25" fmla="*/ 29 h 69"/>
                  <a:gd name="T26" fmla="*/ 280 w 284"/>
                  <a:gd name="T27" fmla="*/ 0 h 69"/>
                  <a:gd name="T28" fmla="*/ 284 w 284"/>
                  <a:gd name="T29" fmla="*/ 6 h 69"/>
                  <a:gd name="T30" fmla="*/ 284 w 284"/>
                  <a:gd name="T31" fmla="*/ 12 h 69"/>
                  <a:gd name="T32" fmla="*/ 282 w 284"/>
                  <a:gd name="T33" fmla="*/ 6 h 69"/>
                  <a:gd name="T34" fmla="*/ 280 w 284"/>
                  <a:gd name="T35" fmla="*/ 0 h 6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84"/>
                  <a:gd name="T55" fmla="*/ 0 h 69"/>
                  <a:gd name="T56" fmla="*/ 284 w 284"/>
                  <a:gd name="T57" fmla="*/ 69 h 6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84" h="69">
                    <a:moveTo>
                      <a:pt x="0" y="29"/>
                    </a:moveTo>
                    <a:lnTo>
                      <a:pt x="0" y="39"/>
                    </a:lnTo>
                    <a:lnTo>
                      <a:pt x="0" y="46"/>
                    </a:lnTo>
                    <a:lnTo>
                      <a:pt x="0" y="56"/>
                    </a:lnTo>
                    <a:lnTo>
                      <a:pt x="0" y="64"/>
                    </a:lnTo>
                    <a:lnTo>
                      <a:pt x="4" y="68"/>
                    </a:lnTo>
                    <a:lnTo>
                      <a:pt x="6" y="69"/>
                    </a:lnTo>
                    <a:lnTo>
                      <a:pt x="4" y="58"/>
                    </a:lnTo>
                    <a:lnTo>
                      <a:pt x="4" y="46"/>
                    </a:lnTo>
                    <a:lnTo>
                      <a:pt x="4" y="33"/>
                    </a:lnTo>
                    <a:lnTo>
                      <a:pt x="6" y="19"/>
                    </a:lnTo>
                    <a:lnTo>
                      <a:pt x="4" y="23"/>
                    </a:lnTo>
                    <a:lnTo>
                      <a:pt x="0" y="29"/>
                    </a:lnTo>
                    <a:close/>
                    <a:moveTo>
                      <a:pt x="280" y="0"/>
                    </a:moveTo>
                    <a:lnTo>
                      <a:pt x="284" y="6"/>
                    </a:lnTo>
                    <a:lnTo>
                      <a:pt x="284" y="12"/>
                    </a:lnTo>
                    <a:lnTo>
                      <a:pt x="282" y="6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rgbClr val="96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4011" name="Freeform 199">
                <a:extLst>
                  <a:ext uri="{FF2B5EF4-FFF2-40B4-BE49-F238E27FC236}">
                    <a16:creationId xmlns:a16="http://schemas.microsoft.com/office/drawing/2014/main" id="{D9139C1D-BC52-FF7D-CDB8-427F490A02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38" y="2530"/>
                <a:ext cx="284" cy="101"/>
              </a:xfrm>
              <a:custGeom>
                <a:avLst/>
                <a:gdLst>
                  <a:gd name="T0" fmla="*/ 2 w 284"/>
                  <a:gd name="T1" fmla="*/ 32 h 101"/>
                  <a:gd name="T2" fmla="*/ 0 w 284"/>
                  <a:gd name="T3" fmla="*/ 44 h 101"/>
                  <a:gd name="T4" fmla="*/ 0 w 284"/>
                  <a:gd name="T5" fmla="*/ 55 h 101"/>
                  <a:gd name="T6" fmla="*/ 0 w 284"/>
                  <a:gd name="T7" fmla="*/ 67 h 101"/>
                  <a:gd name="T8" fmla="*/ 2 w 284"/>
                  <a:gd name="T9" fmla="*/ 77 h 101"/>
                  <a:gd name="T10" fmla="*/ 4 w 284"/>
                  <a:gd name="T11" fmla="*/ 78 h 101"/>
                  <a:gd name="T12" fmla="*/ 6 w 284"/>
                  <a:gd name="T13" fmla="*/ 80 h 101"/>
                  <a:gd name="T14" fmla="*/ 4 w 284"/>
                  <a:gd name="T15" fmla="*/ 69 h 101"/>
                  <a:gd name="T16" fmla="*/ 4 w 284"/>
                  <a:gd name="T17" fmla="*/ 55 h 101"/>
                  <a:gd name="T18" fmla="*/ 4 w 284"/>
                  <a:gd name="T19" fmla="*/ 38 h 101"/>
                  <a:gd name="T20" fmla="*/ 8 w 284"/>
                  <a:gd name="T21" fmla="*/ 23 h 101"/>
                  <a:gd name="T22" fmla="*/ 4 w 284"/>
                  <a:gd name="T23" fmla="*/ 27 h 101"/>
                  <a:gd name="T24" fmla="*/ 2 w 284"/>
                  <a:gd name="T25" fmla="*/ 32 h 101"/>
                  <a:gd name="T26" fmla="*/ 284 w 284"/>
                  <a:gd name="T27" fmla="*/ 75 h 101"/>
                  <a:gd name="T28" fmla="*/ 282 w 284"/>
                  <a:gd name="T29" fmla="*/ 88 h 101"/>
                  <a:gd name="T30" fmla="*/ 280 w 284"/>
                  <a:gd name="T31" fmla="*/ 98 h 101"/>
                  <a:gd name="T32" fmla="*/ 278 w 284"/>
                  <a:gd name="T33" fmla="*/ 100 h 101"/>
                  <a:gd name="T34" fmla="*/ 278 w 284"/>
                  <a:gd name="T35" fmla="*/ 101 h 101"/>
                  <a:gd name="T36" fmla="*/ 282 w 284"/>
                  <a:gd name="T37" fmla="*/ 88 h 101"/>
                  <a:gd name="T38" fmla="*/ 284 w 284"/>
                  <a:gd name="T39" fmla="*/ 75 h 101"/>
                  <a:gd name="T40" fmla="*/ 272 w 284"/>
                  <a:gd name="T41" fmla="*/ 0 h 101"/>
                  <a:gd name="T42" fmla="*/ 278 w 284"/>
                  <a:gd name="T43" fmla="*/ 7 h 101"/>
                  <a:gd name="T44" fmla="*/ 282 w 284"/>
                  <a:gd name="T45" fmla="*/ 17 h 101"/>
                  <a:gd name="T46" fmla="*/ 284 w 284"/>
                  <a:gd name="T47" fmla="*/ 28 h 101"/>
                  <a:gd name="T48" fmla="*/ 284 w 284"/>
                  <a:gd name="T49" fmla="*/ 38 h 101"/>
                  <a:gd name="T50" fmla="*/ 280 w 284"/>
                  <a:gd name="T51" fmla="*/ 19 h 101"/>
                  <a:gd name="T52" fmla="*/ 272 w 284"/>
                  <a:gd name="T53" fmla="*/ 0 h 10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284"/>
                  <a:gd name="T82" fmla="*/ 0 h 101"/>
                  <a:gd name="T83" fmla="*/ 284 w 284"/>
                  <a:gd name="T84" fmla="*/ 101 h 10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284" h="101">
                    <a:moveTo>
                      <a:pt x="2" y="32"/>
                    </a:moveTo>
                    <a:lnTo>
                      <a:pt x="0" y="44"/>
                    </a:lnTo>
                    <a:lnTo>
                      <a:pt x="0" y="55"/>
                    </a:lnTo>
                    <a:lnTo>
                      <a:pt x="0" y="67"/>
                    </a:lnTo>
                    <a:lnTo>
                      <a:pt x="2" y="77"/>
                    </a:lnTo>
                    <a:lnTo>
                      <a:pt x="4" y="78"/>
                    </a:lnTo>
                    <a:lnTo>
                      <a:pt x="6" y="80"/>
                    </a:lnTo>
                    <a:lnTo>
                      <a:pt x="4" y="69"/>
                    </a:lnTo>
                    <a:lnTo>
                      <a:pt x="4" y="55"/>
                    </a:lnTo>
                    <a:lnTo>
                      <a:pt x="4" y="38"/>
                    </a:lnTo>
                    <a:lnTo>
                      <a:pt x="8" y="23"/>
                    </a:lnTo>
                    <a:lnTo>
                      <a:pt x="4" y="27"/>
                    </a:lnTo>
                    <a:lnTo>
                      <a:pt x="2" y="32"/>
                    </a:lnTo>
                    <a:close/>
                    <a:moveTo>
                      <a:pt x="284" y="75"/>
                    </a:moveTo>
                    <a:lnTo>
                      <a:pt x="282" y="88"/>
                    </a:lnTo>
                    <a:lnTo>
                      <a:pt x="280" y="98"/>
                    </a:lnTo>
                    <a:lnTo>
                      <a:pt x="278" y="100"/>
                    </a:lnTo>
                    <a:lnTo>
                      <a:pt x="278" y="101"/>
                    </a:lnTo>
                    <a:lnTo>
                      <a:pt x="282" y="88"/>
                    </a:lnTo>
                    <a:lnTo>
                      <a:pt x="284" y="75"/>
                    </a:lnTo>
                    <a:close/>
                    <a:moveTo>
                      <a:pt x="272" y="0"/>
                    </a:moveTo>
                    <a:lnTo>
                      <a:pt x="278" y="7"/>
                    </a:lnTo>
                    <a:lnTo>
                      <a:pt x="282" y="17"/>
                    </a:lnTo>
                    <a:lnTo>
                      <a:pt x="284" y="28"/>
                    </a:lnTo>
                    <a:lnTo>
                      <a:pt x="284" y="38"/>
                    </a:lnTo>
                    <a:lnTo>
                      <a:pt x="280" y="19"/>
                    </a:lnTo>
                    <a:lnTo>
                      <a:pt x="272" y="0"/>
                    </a:lnTo>
                    <a:close/>
                  </a:path>
                </a:pathLst>
              </a:cu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4012" name="Freeform 200">
                <a:extLst>
                  <a:ext uri="{FF2B5EF4-FFF2-40B4-BE49-F238E27FC236}">
                    <a16:creationId xmlns:a16="http://schemas.microsoft.com/office/drawing/2014/main" id="{B7087A61-9E87-18C3-158A-62B94CA5259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40" y="2524"/>
                <a:ext cx="282" cy="111"/>
              </a:xfrm>
              <a:custGeom>
                <a:avLst/>
                <a:gdLst>
                  <a:gd name="T0" fmla="*/ 280 w 282"/>
                  <a:gd name="T1" fmla="*/ 27 h 111"/>
                  <a:gd name="T2" fmla="*/ 278 w 282"/>
                  <a:gd name="T3" fmla="*/ 21 h 111"/>
                  <a:gd name="T4" fmla="*/ 276 w 282"/>
                  <a:gd name="T5" fmla="*/ 15 h 111"/>
                  <a:gd name="T6" fmla="*/ 272 w 282"/>
                  <a:gd name="T7" fmla="*/ 8 h 111"/>
                  <a:gd name="T8" fmla="*/ 267 w 282"/>
                  <a:gd name="T9" fmla="*/ 0 h 111"/>
                  <a:gd name="T10" fmla="*/ 272 w 282"/>
                  <a:gd name="T11" fmla="*/ 13 h 111"/>
                  <a:gd name="T12" fmla="*/ 276 w 282"/>
                  <a:gd name="T13" fmla="*/ 29 h 111"/>
                  <a:gd name="T14" fmla="*/ 280 w 282"/>
                  <a:gd name="T15" fmla="*/ 46 h 111"/>
                  <a:gd name="T16" fmla="*/ 280 w 282"/>
                  <a:gd name="T17" fmla="*/ 61 h 111"/>
                  <a:gd name="T18" fmla="*/ 280 w 282"/>
                  <a:gd name="T19" fmla="*/ 75 h 111"/>
                  <a:gd name="T20" fmla="*/ 278 w 282"/>
                  <a:gd name="T21" fmla="*/ 88 h 111"/>
                  <a:gd name="T22" fmla="*/ 276 w 282"/>
                  <a:gd name="T23" fmla="*/ 100 h 111"/>
                  <a:gd name="T24" fmla="*/ 272 w 282"/>
                  <a:gd name="T25" fmla="*/ 111 h 111"/>
                  <a:gd name="T26" fmla="*/ 274 w 282"/>
                  <a:gd name="T27" fmla="*/ 107 h 111"/>
                  <a:gd name="T28" fmla="*/ 278 w 282"/>
                  <a:gd name="T29" fmla="*/ 104 h 111"/>
                  <a:gd name="T30" fmla="*/ 280 w 282"/>
                  <a:gd name="T31" fmla="*/ 94 h 111"/>
                  <a:gd name="T32" fmla="*/ 282 w 282"/>
                  <a:gd name="T33" fmla="*/ 84 h 111"/>
                  <a:gd name="T34" fmla="*/ 282 w 282"/>
                  <a:gd name="T35" fmla="*/ 73 h 111"/>
                  <a:gd name="T36" fmla="*/ 282 w 282"/>
                  <a:gd name="T37" fmla="*/ 63 h 111"/>
                  <a:gd name="T38" fmla="*/ 282 w 282"/>
                  <a:gd name="T39" fmla="*/ 44 h 111"/>
                  <a:gd name="T40" fmla="*/ 280 w 282"/>
                  <a:gd name="T41" fmla="*/ 27 h 111"/>
                  <a:gd name="T42" fmla="*/ 2 w 282"/>
                  <a:gd name="T43" fmla="*/ 34 h 111"/>
                  <a:gd name="T44" fmla="*/ 0 w 282"/>
                  <a:gd name="T45" fmla="*/ 48 h 111"/>
                  <a:gd name="T46" fmla="*/ 0 w 282"/>
                  <a:gd name="T47" fmla="*/ 61 h 111"/>
                  <a:gd name="T48" fmla="*/ 0 w 282"/>
                  <a:gd name="T49" fmla="*/ 73 h 111"/>
                  <a:gd name="T50" fmla="*/ 2 w 282"/>
                  <a:gd name="T51" fmla="*/ 84 h 111"/>
                  <a:gd name="T52" fmla="*/ 4 w 282"/>
                  <a:gd name="T53" fmla="*/ 86 h 111"/>
                  <a:gd name="T54" fmla="*/ 6 w 282"/>
                  <a:gd name="T55" fmla="*/ 88 h 111"/>
                  <a:gd name="T56" fmla="*/ 4 w 282"/>
                  <a:gd name="T57" fmla="*/ 75 h 111"/>
                  <a:gd name="T58" fmla="*/ 4 w 282"/>
                  <a:gd name="T59" fmla="*/ 61 h 111"/>
                  <a:gd name="T60" fmla="*/ 6 w 282"/>
                  <a:gd name="T61" fmla="*/ 42 h 111"/>
                  <a:gd name="T62" fmla="*/ 9 w 282"/>
                  <a:gd name="T63" fmla="*/ 21 h 111"/>
                  <a:gd name="T64" fmla="*/ 6 w 282"/>
                  <a:gd name="T65" fmla="*/ 27 h 111"/>
                  <a:gd name="T66" fmla="*/ 2 w 282"/>
                  <a:gd name="T67" fmla="*/ 34 h 11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82"/>
                  <a:gd name="T103" fmla="*/ 0 h 111"/>
                  <a:gd name="T104" fmla="*/ 282 w 282"/>
                  <a:gd name="T105" fmla="*/ 111 h 11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82" h="111">
                    <a:moveTo>
                      <a:pt x="280" y="27"/>
                    </a:moveTo>
                    <a:lnTo>
                      <a:pt x="278" y="21"/>
                    </a:lnTo>
                    <a:lnTo>
                      <a:pt x="276" y="15"/>
                    </a:lnTo>
                    <a:lnTo>
                      <a:pt x="272" y="8"/>
                    </a:lnTo>
                    <a:lnTo>
                      <a:pt x="267" y="0"/>
                    </a:lnTo>
                    <a:lnTo>
                      <a:pt x="272" y="13"/>
                    </a:lnTo>
                    <a:lnTo>
                      <a:pt x="276" y="29"/>
                    </a:lnTo>
                    <a:lnTo>
                      <a:pt x="280" y="46"/>
                    </a:lnTo>
                    <a:lnTo>
                      <a:pt x="280" y="61"/>
                    </a:lnTo>
                    <a:lnTo>
                      <a:pt x="280" y="75"/>
                    </a:lnTo>
                    <a:lnTo>
                      <a:pt x="278" y="88"/>
                    </a:lnTo>
                    <a:lnTo>
                      <a:pt x="276" y="100"/>
                    </a:lnTo>
                    <a:lnTo>
                      <a:pt x="272" y="111"/>
                    </a:lnTo>
                    <a:lnTo>
                      <a:pt x="274" y="107"/>
                    </a:lnTo>
                    <a:lnTo>
                      <a:pt x="278" y="104"/>
                    </a:lnTo>
                    <a:lnTo>
                      <a:pt x="280" y="94"/>
                    </a:lnTo>
                    <a:lnTo>
                      <a:pt x="282" y="84"/>
                    </a:lnTo>
                    <a:lnTo>
                      <a:pt x="282" y="73"/>
                    </a:lnTo>
                    <a:lnTo>
                      <a:pt x="282" y="63"/>
                    </a:lnTo>
                    <a:lnTo>
                      <a:pt x="282" y="44"/>
                    </a:lnTo>
                    <a:lnTo>
                      <a:pt x="280" y="27"/>
                    </a:lnTo>
                    <a:close/>
                    <a:moveTo>
                      <a:pt x="2" y="34"/>
                    </a:moveTo>
                    <a:lnTo>
                      <a:pt x="0" y="48"/>
                    </a:lnTo>
                    <a:lnTo>
                      <a:pt x="0" y="61"/>
                    </a:lnTo>
                    <a:lnTo>
                      <a:pt x="0" y="73"/>
                    </a:lnTo>
                    <a:lnTo>
                      <a:pt x="2" y="84"/>
                    </a:lnTo>
                    <a:lnTo>
                      <a:pt x="4" y="86"/>
                    </a:lnTo>
                    <a:lnTo>
                      <a:pt x="6" y="88"/>
                    </a:lnTo>
                    <a:lnTo>
                      <a:pt x="4" y="75"/>
                    </a:lnTo>
                    <a:lnTo>
                      <a:pt x="4" y="61"/>
                    </a:lnTo>
                    <a:lnTo>
                      <a:pt x="6" y="42"/>
                    </a:lnTo>
                    <a:lnTo>
                      <a:pt x="9" y="21"/>
                    </a:lnTo>
                    <a:lnTo>
                      <a:pt x="6" y="27"/>
                    </a:lnTo>
                    <a:lnTo>
                      <a:pt x="2" y="34"/>
                    </a:lnTo>
                    <a:close/>
                  </a:path>
                </a:pathLst>
              </a:custGeom>
              <a:solidFill>
                <a:srgbClr val="9897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4013" name="Freeform 201">
                <a:extLst>
                  <a:ext uri="{FF2B5EF4-FFF2-40B4-BE49-F238E27FC236}">
                    <a16:creationId xmlns:a16="http://schemas.microsoft.com/office/drawing/2014/main" id="{0063FBD2-3F64-F67E-45B4-745AFCDED51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42" y="2520"/>
                <a:ext cx="280" cy="119"/>
              </a:xfrm>
              <a:custGeom>
                <a:avLst/>
                <a:gdLst>
                  <a:gd name="T0" fmla="*/ 280 w 280"/>
                  <a:gd name="T1" fmla="*/ 48 h 119"/>
                  <a:gd name="T2" fmla="*/ 276 w 280"/>
                  <a:gd name="T3" fmla="*/ 29 h 119"/>
                  <a:gd name="T4" fmla="*/ 268 w 280"/>
                  <a:gd name="T5" fmla="*/ 10 h 119"/>
                  <a:gd name="T6" fmla="*/ 265 w 280"/>
                  <a:gd name="T7" fmla="*/ 4 h 119"/>
                  <a:gd name="T8" fmla="*/ 259 w 280"/>
                  <a:gd name="T9" fmla="*/ 0 h 119"/>
                  <a:gd name="T10" fmla="*/ 266 w 280"/>
                  <a:gd name="T11" fmla="*/ 15 h 119"/>
                  <a:gd name="T12" fmla="*/ 272 w 280"/>
                  <a:gd name="T13" fmla="*/ 31 h 119"/>
                  <a:gd name="T14" fmla="*/ 276 w 280"/>
                  <a:gd name="T15" fmla="*/ 48 h 119"/>
                  <a:gd name="T16" fmla="*/ 276 w 280"/>
                  <a:gd name="T17" fmla="*/ 65 h 119"/>
                  <a:gd name="T18" fmla="*/ 276 w 280"/>
                  <a:gd name="T19" fmla="*/ 81 h 119"/>
                  <a:gd name="T20" fmla="*/ 274 w 280"/>
                  <a:gd name="T21" fmla="*/ 94 h 119"/>
                  <a:gd name="T22" fmla="*/ 270 w 280"/>
                  <a:gd name="T23" fmla="*/ 106 h 119"/>
                  <a:gd name="T24" fmla="*/ 266 w 280"/>
                  <a:gd name="T25" fmla="*/ 119 h 119"/>
                  <a:gd name="T26" fmla="*/ 270 w 280"/>
                  <a:gd name="T27" fmla="*/ 115 h 119"/>
                  <a:gd name="T28" fmla="*/ 274 w 280"/>
                  <a:gd name="T29" fmla="*/ 111 h 119"/>
                  <a:gd name="T30" fmla="*/ 278 w 280"/>
                  <a:gd name="T31" fmla="*/ 98 h 119"/>
                  <a:gd name="T32" fmla="*/ 280 w 280"/>
                  <a:gd name="T33" fmla="*/ 85 h 119"/>
                  <a:gd name="T34" fmla="*/ 280 w 280"/>
                  <a:gd name="T35" fmla="*/ 75 h 119"/>
                  <a:gd name="T36" fmla="*/ 280 w 280"/>
                  <a:gd name="T37" fmla="*/ 67 h 119"/>
                  <a:gd name="T38" fmla="*/ 280 w 280"/>
                  <a:gd name="T39" fmla="*/ 58 h 119"/>
                  <a:gd name="T40" fmla="*/ 280 w 280"/>
                  <a:gd name="T41" fmla="*/ 48 h 119"/>
                  <a:gd name="T42" fmla="*/ 4 w 280"/>
                  <a:gd name="T43" fmla="*/ 33 h 119"/>
                  <a:gd name="T44" fmla="*/ 0 w 280"/>
                  <a:gd name="T45" fmla="*/ 48 h 119"/>
                  <a:gd name="T46" fmla="*/ 0 w 280"/>
                  <a:gd name="T47" fmla="*/ 65 h 119"/>
                  <a:gd name="T48" fmla="*/ 0 w 280"/>
                  <a:gd name="T49" fmla="*/ 79 h 119"/>
                  <a:gd name="T50" fmla="*/ 2 w 280"/>
                  <a:gd name="T51" fmla="*/ 90 h 119"/>
                  <a:gd name="T52" fmla="*/ 4 w 280"/>
                  <a:gd name="T53" fmla="*/ 92 h 119"/>
                  <a:gd name="T54" fmla="*/ 5 w 280"/>
                  <a:gd name="T55" fmla="*/ 94 h 119"/>
                  <a:gd name="T56" fmla="*/ 4 w 280"/>
                  <a:gd name="T57" fmla="*/ 81 h 119"/>
                  <a:gd name="T58" fmla="*/ 4 w 280"/>
                  <a:gd name="T59" fmla="*/ 65 h 119"/>
                  <a:gd name="T60" fmla="*/ 4 w 280"/>
                  <a:gd name="T61" fmla="*/ 54 h 119"/>
                  <a:gd name="T62" fmla="*/ 5 w 280"/>
                  <a:gd name="T63" fmla="*/ 42 h 119"/>
                  <a:gd name="T64" fmla="*/ 7 w 280"/>
                  <a:gd name="T65" fmla="*/ 31 h 119"/>
                  <a:gd name="T66" fmla="*/ 11 w 280"/>
                  <a:gd name="T67" fmla="*/ 21 h 119"/>
                  <a:gd name="T68" fmla="*/ 9 w 280"/>
                  <a:gd name="T69" fmla="*/ 21 h 119"/>
                  <a:gd name="T70" fmla="*/ 9 w 280"/>
                  <a:gd name="T71" fmla="*/ 23 h 119"/>
                  <a:gd name="T72" fmla="*/ 5 w 280"/>
                  <a:gd name="T73" fmla="*/ 27 h 119"/>
                  <a:gd name="T74" fmla="*/ 4 w 280"/>
                  <a:gd name="T75" fmla="*/ 33 h 11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80"/>
                  <a:gd name="T115" fmla="*/ 0 h 119"/>
                  <a:gd name="T116" fmla="*/ 280 w 280"/>
                  <a:gd name="T117" fmla="*/ 119 h 11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80" h="119">
                    <a:moveTo>
                      <a:pt x="280" y="48"/>
                    </a:moveTo>
                    <a:lnTo>
                      <a:pt x="276" y="29"/>
                    </a:lnTo>
                    <a:lnTo>
                      <a:pt x="268" y="10"/>
                    </a:lnTo>
                    <a:lnTo>
                      <a:pt x="265" y="4"/>
                    </a:lnTo>
                    <a:lnTo>
                      <a:pt x="259" y="0"/>
                    </a:lnTo>
                    <a:lnTo>
                      <a:pt x="266" y="15"/>
                    </a:lnTo>
                    <a:lnTo>
                      <a:pt x="272" y="31"/>
                    </a:lnTo>
                    <a:lnTo>
                      <a:pt x="276" y="48"/>
                    </a:lnTo>
                    <a:lnTo>
                      <a:pt x="276" y="65"/>
                    </a:lnTo>
                    <a:lnTo>
                      <a:pt x="276" y="81"/>
                    </a:lnTo>
                    <a:lnTo>
                      <a:pt x="274" y="94"/>
                    </a:lnTo>
                    <a:lnTo>
                      <a:pt x="270" y="106"/>
                    </a:lnTo>
                    <a:lnTo>
                      <a:pt x="266" y="119"/>
                    </a:lnTo>
                    <a:lnTo>
                      <a:pt x="270" y="115"/>
                    </a:lnTo>
                    <a:lnTo>
                      <a:pt x="274" y="111"/>
                    </a:lnTo>
                    <a:lnTo>
                      <a:pt x="278" y="98"/>
                    </a:lnTo>
                    <a:lnTo>
                      <a:pt x="280" y="85"/>
                    </a:lnTo>
                    <a:lnTo>
                      <a:pt x="280" y="75"/>
                    </a:lnTo>
                    <a:lnTo>
                      <a:pt x="280" y="67"/>
                    </a:lnTo>
                    <a:lnTo>
                      <a:pt x="280" y="58"/>
                    </a:lnTo>
                    <a:lnTo>
                      <a:pt x="280" y="48"/>
                    </a:lnTo>
                    <a:close/>
                    <a:moveTo>
                      <a:pt x="4" y="33"/>
                    </a:moveTo>
                    <a:lnTo>
                      <a:pt x="0" y="48"/>
                    </a:lnTo>
                    <a:lnTo>
                      <a:pt x="0" y="65"/>
                    </a:lnTo>
                    <a:lnTo>
                      <a:pt x="0" y="79"/>
                    </a:lnTo>
                    <a:lnTo>
                      <a:pt x="2" y="90"/>
                    </a:lnTo>
                    <a:lnTo>
                      <a:pt x="4" y="92"/>
                    </a:lnTo>
                    <a:lnTo>
                      <a:pt x="5" y="94"/>
                    </a:lnTo>
                    <a:lnTo>
                      <a:pt x="4" y="81"/>
                    </a:lnTo>
                    <a:lnTo>
                      <a:pt x="4" y="65"/>
                    </a:lnTo>
                    <a:lnTo>
                      <a:pt x="4" y="54"/>
                    </a:lnTo>
                    <a:lnTo>
                      <a:pt x="5" y="42"/>
                    </a:lnTo>
                    <a:lnTo>
                      <a:pt x="7" y="31"/>
                    </a:lnTo>
                    <a:lnTo>
                      <a:pt x="11" y="21"/>
                    </a:lnTo>
                    <a:lnTo>
                      <a:pt x="9" y="21"/>
                    </a:lnTo>
                    <a:lnTo>
                      <a:pt x="9" y="23"/>
                    </a:lnTo>
                    <a:lnTo>
                      <a:pt x="5" y="27"/>
                    </a:lnTo>
                    <a:lnTo>
                      <a:pt x="4" y="33"/>
                    </a:lnTo>
                    <a:close/>
                  </a:path>
                </a:pathLst>
              </a:cu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4014" name="Freeform 202">
                <a:extLst>
                  <a:ext uri="{FF2B5EF4-FFF2-40B4-BE49-F238E27FC236}">
                    <a16:creationId xmlns:a16="http://schemas.microsoft.com/office/drawing/2014/main" id="{2D86F5FF-7366-F4EA-D8DD-BD7AF28ABD9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44" y="2516"/>
                <a:ext cx="276" cy="125"/>
              </a:xfrm>
              <a:custGeom>
                <a:avLst/>
                <a:gdLst>
                  <a:gd name="T0" fmla="*/ 276 w 276"/>
                  <a:gd name="T1" fmla="*/ 69 h 125"/>
                  <a:gd name="T2" fmla="*/ 276 w 276"/>
                  <a:gd name="T3" fmla="*/ 54 h 125"/>
                  <a:gd name="T4" fmla="*/ 272 w 276"/>
                  <a:gd name="T5" fmla="*/ 37 h 125"/>
                  <a:gd name="T6" fmla="*/ 268 w 276"/>
                  <a:gd name="T7" fmla="*/ 21 h 125"/>
                  <a:gd name="T8" fmla="*/ 263 w 276"/>
                  <a:gd name="T9" fmla="*/ 8 h 125"/>
                  <a:gd name="T10" fmla="*/ 259 w 276"/>
                  <a:gd name="T11" fmla="*/ 4 h 125"/>
                  <a:gd name="T12" fmla="*/ 257 w 276"/>
                  <a:gd name="T13" fmla="*/ 2 h 125"/>
                  <a:gd name="T14" fmla="*/ 255 w 276"/>
                  <a:gd name="T15" fmla="*/ 0 h 125"/>
                  <a:gd name="T16" fmla="*/ 253 w 276"/>
                  <a:gd name="T17" fmla="*/ 0 h 125"/>
                  <a:gd name="T18" fmla="*/ 263 w 276"/>
                  <a:gd name="T19" fmla="*/ 16 h 125"/>
                  <a:gd name="T20" fmla="*/ 268 w 276"/>
                  <a:gd name="T21" fmla="*/ 33 h 125"/>
                  <a:gd name="T22" fmla="*/ 272 w 276"/>
                  <a:gd name="T23" fmla="*/ 52 h 125"/>
                  <a:gd name="T24" fmla="*/ 272 w 276"/>
                  <a:gd name="T25" fmla="*/ 69 h 125"/>
                  <a:gd name="T26" fmla="*/ 272 w 276"/>
                  <a:gd name="T27" fmla="*/ 85 h 125"/>
                  <a:gd name="T28" fmla="*/ 270 w 276"/>
                  <a:gd name="T29" fmla="*/ 98 h 125"/>
                  <a:gd name="T30" fmla="*/ 266 w 276"/>
                  <a:gd name="T31" fmla="*/ 112 h 125"/>
                  <a:gd name="T32" fmla="*/ 261 w 276"/>
                  <a:gd name="T33" fmla="*/ 125 h 125"/>
                  <a:gd name="T34" fmla="*/ 264 w 276"/>
                  <a:gd name="T35" fmla="*/ 123 h 125"/>
                  <a:gd name="T36" fmla="*/ 268 w 276"/>
                  <a:gd name="T37" fmla="*/ 119 h 125"/>
                  <a:gd name="T38" fmla="*/ 272 w 276"/>
                  <a:gd name="T39" fmla="*/ 108 h 125"/>
                  <a:gd name="T40" fmla="*/ 274 w 276"/>
                  <a:gd name="T41" fmla="*/ 96 h 125"/>
                  <a:gd name="T42" fmla="*/ 276 w 276"/>
                  <a:gd name="T43" fmla="*/ 83 h 125"/>
                  <a:gd name="T44" fmla="*/ 276 w 276"/>
                  <a:gd name="T45" fmla="*/ 69 h 125"/>
                  <a:gd name="T46" fmla="*/ 5 w 276"/>
                  <a:gd name="T47" fmla="*/ 29 h 125"/>
                  <a:gd name="T48" fmla="*/ 2 w 276"/>
                  <a:gd name="T49" fmla="*/ 50 h 125"/>
                  <a:gd name="T50" fmla="*/ 0 w 276"/>
                  <a:gd name="T51" fmla="*/ 69 h 125"/>
                  <a:gd name="T52" fmla="*/ 0 w 276"/>
                  <a:gd name="T53" fmla="*/ 83 h 125"/>
                  <a:gd name="T54" fmla="*/ 2 w 276"/>
                  <a:gd name="T55" fmla="*/ 96 h 125"/>
                  <a:gd name="T56" fmla="*/ 3 w 276"/>
                  <a:gd name="T57" fmla="*/ 98 h 125"/>
                  <a:gd name="T58" fmla="*/ 7 w 276"/>
                  <a:gd name="T59" fmla="*/ 100 h 125"/>
                  <a:gd name="T60" fmla="*/ 3 w 276"/>
                  <a:gd name="T61" fmla="*/ 85 h 125"/>
                  <a:gd name="T62" fmla="*/ 3 w 276"/>
                  <a:gd name="T63" fmla="*/ 69 h 125"/>
                  <a:gd name="T64" fmla="*/ 3 w 276"/>
                  <a:gd name="T65" fmla="*/ 58 h 125"/>
                  <a:gd name="T66" fmla="*/ 5 w 276"/>
                  <a:gd name="T67" fmla="*/ 46 h 125"/>
                  <a:gd name="T68" fmla="*/ 7 w 276"/>
                  <a:gd name="T69" fmla="*/ 33 h 125"/>
                  <a:gd name="T70" fmla="*/ 11 w 276"/>
                  <a:gd name="T71" fmla="*/ 23 h 125"/>
                  <a:gd name="T72" fmla="*/ 9 w 276"/>
                  <a:gd name="T73" fmla="*/ 25 h 125"/>
                  <a:gd name="T74" fmla="*/ 7 w 276"/>
                  <a:gd name="T75" fmla="*/ 27 h 125"/>
                  <a:gd name="T76" fmla="*/ 5 w 276"/>
                  <a:gd name="T77" fmla="*/ 29 h 125"/>
                  <a:gd name="T78" fmla="*/ 5 w 276"/>
                  <a:gd name="T79" fmla="*/ 29 h 12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76"/>
                  <a:gd name="T121" fmla="*/ 0 h 125"/>
                  <a:gd name="T122" fmla="*/ 276 w 276"/>
                  <a:gd name="T123" fmla="*/ 125 h 12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76" h="125">
                    <a:moveTo>
                      <a:pt x="276" y="69"/>
                    </a:moveTo>
                    <a:lnTo>
                      <a:pt x="276" y="54"/>
                    </a:lnTo>
                    <a:lnTo>
                      <a:pt x="272" y="37"/>
                    </a:lnTo>
                    <a:lnTo>
                      <a:pt x="268" y="21"/>
                    </a:lnTo>
                    <a:lnTo>
                      <a:pt x="263" y="8"/>
                    </a:lnTo>
                    <a:lnTo>
                      <a:pt x="259" y="4"/>
                    </a:lnTo>
                    <a:lnTo>
                      <a:pt x="257" y="2"/>
                    </a:lnTo>
                    <a:lnTo>
                      <a:pt x="255" y="0"/>
                    </a:lnTo>
                    <a:lnTo>
                      <a:pt x="253" y="0"/>
                    </a:lnTo>
                    <a:lnTo>
                      <a:pt x="263" y="16"/>
                    </a:lnTo>
                    <a:lnTo>
                      <a:pt x="268" y="33"/>
                    </a:lnTo>
                    <a:lnTo>
                      <a:pt x="272" y="52"/>
                    </a:lnTo>
                    <a:lnTo>
                      <a:pt x="272" y="69"/>
                    </a:lnTo>
                    <a:lnTo>
                      <a:pt x="272" y="85"/>
                    </a:lnTo>
                    <a:lnTo>
                      <a:pt x="270" y="98"/>
                    </a:lnTo>
                    <a:lnTo>
                      <a:pt x="266" y="112"/>
                    </a:lnTo>
                    <a:lnTo>
                      <a:pt x="261" y="125"/>
                    </a:lnTo>
                    <a:lnTo>
                      <a:pt x="264" y="123"/>
                    </a:lnTo>
                    <a:lnTo>
                      <a:pt x="268" y="119"/>
                    </a:lnTo>
                    <a:lnTo>
                      <a:pt x="272" y="108"/>
                    </a:lnTo>
                    <a:lnTo>
                      <a:pt x="274" y="96"/>
                    </a:lnTo>
                    <a:lnTo>
                      <a:pt x="276" y="83"/>
                    </a:lnTo>
                    <a:lnTo>
                      <a:pt x="276" y="69"/>
                    </a:lnTo>
                    <a:close/>
                    <a:moveTo>
                      <a:pt x="5" y="29"/>
                    </a:moveTo>
                    <a:lnTo>
                      <a:pt x="2" y="50"/>
                    </a:lnTo>
                    <a:lnTo>
                      <a:pt x="0" y="69"/>
                    </a:lnTo>
                    <a:lnTo>
                      <a:pt x="0" y="83"/>
                    </a:lnTo>
                    <a:lnTo>
                      <a:pt x="2" y="96"/>
                    </a:lnTo>
                    <a:lnTo>
                      <a:pt x="3" y="98"/>
                    </a:lnTo>
                    <a:lnTo>
                      <a:pt x="7" y="100"/>
                    </a:lnTo>
                    <a:lnTo>
                      <a:pt x="3" y="85"/>
                    </a:lnTo>
                    <a:lnTo>
                      <a:pt x="3" y="69"/>
                    </a:lnTo>
                    <a:lnTo>
                      <a:pt x="3" y="58"/>
                    </a:lnTo>
                    <a:lnTo>
                      <a:pt x="5" y="46"/>
                    </a:lnTo>
                    <a:lnTo>
                      <a:pt x="7" y="33"/>
                    </a:lnTo>
                    <a:lnTo>
                      <a:pt x="11" y="23"/>
                    </a:lnTo>
                    <a:lnTo>
                      <a:pt x="9" y="25"/>
                    </a:lnTo>
                    <a:lnTo>
                      <a:pt x="7" y="27"/>
                    </a:lnTo>
                    <a:lnTo>
                      <a:pt x="5" y="29"/>
                    </a:lnTo>
                    <a:close/>
                  </a:path>
                </a:pathLst>
              </a:custGeom>
              <a:solidFill>
                <a:srgbClr val="9A9A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4015" name="Freeform 203">
                <a:extLst>
                  <a:ext uri="{FF2B5EF4-FFF2-40B4-BE49-F238E27FC236}">
                    <a16:creationId xmlns:a16="http://schemas.microsoft.com/office/drawing/2014/main" id="{DE5DA350-A56B-42F1-9B5E-616919F89A4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46" y="2514"/>
                <a:ext cx="272" cy="131"/>
              </a:xfrm>
              <a:custGeom>
                <a:avLst/>
                <a:gdLst>
                  <a:gd name="T0" fmla="*/ 272 w 272"/>
                  <a:gd name="T1" fmla="*/ 71 h 131"/>
                  <a:gd name="T2" fmla="*/ 272 w 272"/>
                  <a:gd name="T3" fmla="*/ 54 h 131"/>
                  <a:gd name="T4" fmla="*/ 268 w 272"/>
                  <a:gd name="T5" fmla="*/ 37 h 131"/>
                  <a:gd name="T6" fmla="*/ 262 w 272"/>
                  <a:gd name="T7" fmla="*/ 21 h 131"/>
                  <a:gd name="T8" fmla="*/ 255 w 272"/>
                  <a:gd name="T9" fmla="*/ 6 h 131"/>
                  <a:gd name="T10" fmla="*/ 255 w 272"/>
                  <a:gd name="T11" fmla="*/ 4 h 131"/>
                  <a:gd name="T12" fmla="*/ 255 w 272"/>
                  <a:gd name="T13" fmla="*/ 4 h 131"/>
                  <a:gd name="T14" fmla="*/ 251 w 272"/>
                  <a:gd name="T15" fmla="*/ 2 h 131"/>
                  <a:gd name="T16" fmla="*/ 247 w 272"/>
                  <a:gd name="T17" fmla="*/ 0 h 131"/>
                  <a:gd name="T18" fmla="*/ 257 w 272"/>
                  <a:gd name="T19" fmla="*/ 16 h 131"/>
                  <a:gd name="T20" fmla="*/ 264 w 272"/>
                  <a:gd name="T21" fmla="*/ 33 h 131"/>
                  <a:gd name="T22" fmla="*/ 268 w 272"/>
                  <a:gd name="T23" fmla="*/ 52 h 131"/>
                  <a:gd name="T24" fmla="*/ 268 w 272"/>
                  <a:gd name="T25" fmla="*/ 71 h 131"/>
                  <a:gd name="T26" fmla="*/ 268 w 272"/>
                  <a:gd name="T27" fmla="*/ 87 h 131"/>
                  <a:gd name="T28" fmla="*/ 266 w 272"/>
                  <a:gd name="T29" fmla="*/ 102 h 131"/>
                  <a:gd name="T30" fmla="*/ 261 w 272"/>
                  <a:gd name="T31" fmla="*/ 117 h 131"/>
                  <a:gd name="T32" fmla="*/ 257 w 272"/>
                  <a:gd name="T33" fmla="*/ 131 h 131"/>
                  <a:gd name="T34" fmla="*/ 259 w 272"/>
                  <a:gd name="T35" fmla="*/ 127 h 131"/>
                  <a:gd name="T36" fmla="*/ 262 w 272"/>
                  <a:gd name="T37" fmla="*/ 125 h 131"/>
                  <a:gd name="T38" fmla="*/ 266 w 272"/>
                  <a:gd name="T39" fmla="*/ 112 h 131"/>
                  <a:gd name="T40" fmla="*/ 270 w 272"/>
                  <a:gd name="T41" fmla="*/ 100 h 131"/>
                  <a:gd name="T42" fmla="*/ 272 w 272"/>
                  <a:gd name="T43" fmla="*/ 87 h 131"/>
                  <a:gd name="T44" fmla="*/ 272 w 272"/>
                  <a:gd name="T45" fmla="*/ 71 h 131"/>
                  <a:gd name="T46" fmla="*/ 7 w 272"/>
                  <a:gd name="T47" fmla="*/ 27 h 131"/>
                  <a:gd name="T48" fmla="*/ 3 w 272"/>
                  <a:gd name="T49" fmla="*/ 37 h 131"/>
                  <a:gd name="T50" fmla="*/ 1 w 272"/>
                  <a:gd name="T51" fmla="*/ 48 h 131"/>
                  <a:gd name="T52" fmla="*/ 0 w 272"/>
                  <a:gd name="T53" fmla="*/ 60 h 131"/>
                  <a:gd name="T54" fmla="*/ 0 w 272"/>
                  <a:gd name="T55" fmla="*/ 71 h 131"/>
                  <a:gd name="T56" fmla="*/ 0 w 272"/>
                  <a:gd name="T57" fmla="*/ 87 h 131"/>
                  <a:gd name="T58" fmla="*/ 1 w 272"/>
                  <a:gd name="T59" fmla="*/ 100 h 131"/>
                  <a:gd name="T60" fmla="*/ 5 w 272"/>
                  <a:gd name="T61" fmla="*/ 102 h 131"/>
                  <a:gd name="T62" fmla="*/ 7 w 272"/>
                  <a:gd name="T63" fmla="*/ 104 h 131"/>
                  <a:gd name="T64" fmla="*/ 3 w 272"/>
                  <a:gd name="T65" fmla="*/ 89 h 131"/>
                  <a:gd name="T66" fmla="*/ 3 w 272"/>
                  <a:gd name="T67" fmla="*/ 71 h 131"/>
                  <a:gd name="T68" fmla="*/ 3 w 272"/>
                  <a:gd name="T69" fmla="*/ 60 h 131"/>
                  <a:gd name="T70" fmla="*/ 5 w 272"/>
                  <a:gd name="T71" fmla="*/ 46 h 131"/>
                  <a:gd name="T72" fmla="*/ 9 w 272"/>
                  <a:gd name="T73" fmla="*/ 35 h 131"/>
                  <a:gd name="T74" fmla="*/ 13 w 272"/>
                  <a:gd name="T75" fmla="*/ 23 h 131"/>
                  <a:gd name="T76" fmla="*/ 9 w 272"/>
                  <a:gd name="T77" fmla="*/ 25 h 131"/>
                  <a:gd name="T78" fmla="*/ 7 w 272"/>
                  <a:gd name="T79" fmla="*/ 27 h 13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72"/>
                  <a:gd name="T121" fmla="*/ 0 h 131"/>
                  <a:gd name="T122" fmla="*/ 272 w 272"/>
                  <a:gd name="T123" fmla="*/ 131 h 13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72" h="131">
                    <a:moveTo>
                      <a:pt x="272" y="71"/>
                    </a:moveTo>
                    <a:lnTo>
                      <a:pt x="272" y="54"/>
                    </a:lnTo>
                    <a:lnTo>
                      <a:pt x="268" y="37"/>
                    </a:lnTo>
                    <a:lnTo>
                      <a:pt x="262" y="21"/>
                    </a:lnTo>
                    <a:lnTo>
                      <a:pt x="255" y="6"/>
                    </a:lnTo>
                    <a:lnTo>
                      <a:pt x="255" y="4"/>
                    </a:lnTo>
                    <a:lnTo>
                      <a:pt x="251" y="2"/>
                    </a:lnTo>
                    <a:lnTo>
                      <a:pt x="247" y="0"/>
                    </a:lnTo>
                    <a:lnTo>
                      <a:pt x="257" y="16"/>
                    </a:lnTo>
                    <a:lnTo>
                      <a:pt x="264" y="33"/>
                    </a:lnTo>
                    <a:lnTo>
                      <a:pt x="268" y="52"/>
                    </a:lnTo>
                    <a:lnTo>
                      <a:pt x="268" y="71"/>
                    </a:lnTo>
                    <a:lnTo>
                      <a:pt x="268" y="87"/>
                    </a:lnTo>
                    <a:lnTo>
                      <a:pt x="266" y="102"/>
                    </a:lnTo>
                    <a:lnTo>
                      <a:pt x="261" y="117"/>
                    </a:lnTo>
                    <a:lnTo>
                      <a:pt x="257" y="131"/>
                    </a:lnTo>
                    <a:lnTo>
                      <a:pt x="259" y="127"/>
                    </a:lnTo>
                    <a:lnTo>
                      <a:pt x="262" y="125"/>
                    </a:lnTo>
                    <a:lnTo>
                      <a:pt x="266" y="112"/>
                    </a:lnTo>
                    <a:lnTo>
                      <a:pt x="270" y="100"/>
                    </a:lnTo>
                    <a:lnTo>
                      <a:pt x="272" y="87"/>
                    </a:lnTo>
                    <a:lnTo>
                      <a:pt x="272" y="71"/>
                    </a:lnTo>
                    <a:close/>
                    <a:moveTo>
                      <a:pt x="7" y="27"/>
                    </a:moveTo>
                    <a:lnTo>
                      <a:pt x="3" y="37"/>
                    </a:lnTo>
                    <a:lnTo>
                      <a:pt x="1" y="48"/>
                    </a:lnTo>
                    <a:lnTo>
                      <a:pt x="0" y="60"/>
                    </a:lnTo>
                    <a:lnTo>
                      <a:pt x="0" y="71"/>
                    </a:lnTo>
                    <a:lnTo>
                      <a:pt x="0" y="87"/>
                    </a:lnTo>
                    <a:lnTo>
                      <a:pt x="1" y="100"/>
                    </a:lnTo>
                    <a:lnTo>
                      <a:pt x="5" y="102"/>
                    </a:lnTo>
                    <a:lnTo>
                      <a:pt x="7" y="104"/>
                    </a:lnTo>
                    <a:lnTo>
                      <a:pt x="3" y="89"/>
                    </a:lnTo>
                    <a:lnTo>
                      <a:pt x="3" y="71"/>
                    </a:lnTo>
                    <a:lnTo>
                      <a:pt x="3" y="60"/>
                    </a:lnTo>
                    <a:lnTo>
                      <a:pt x="5" y="46"/>
                    </a:lnTo>
                    <a:lnTo>
                      <a:pt x="9" y="35"/>
                    </a:lnTo>
                    <a:lnTo>
                      <a:pt x="13" y="23"/>
                    </a:lnTo>
                    <a:lnTo>
                      <a:pt x="9" y="25"/>
                    </a:lnTo>
                    <a:lnTo>
                      <a:pt x="7" y="27"/>
                    </a:lnTo>
                    <a:close/>
                  </a:path>
                </a:pathLst>
              </a:cu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4016" name="Freeform 204">
                <a:extLst>
                  <a:ext uri="{FF2B5EF4-FFF2-40B4-BE49-F238E27FC236}">
                    <a16:creationId xmlns:a16="http://schemas.microsoft.com/office/drawing/2014/main" id="{3A8CE8E0-F19D-10E0-05B5-3C5C951994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47" y="2512"/>
                <a:ext cx="269" cy="135"/>
              </a:xfrm>
              <a:custGeom>
                <a:avLst/>
                <a:gdLst>
                  <a:gd name="T0" fmla="*/ 269 w 269"/>
                  <a:gd name="T1" fmla="*/ 73 h 135"/>
                  <a:gd name="T2" fmla="*/ 269 w 269"/>
                  <a:gd name="T3" fmla="*/ 56 h 135"/>
                  <a:gd name="T4" fmla="*/ 265 w 269"/>
                  <a:gd name="T5" fmla="*/ 37 h 135"/>
                  <a:gd name="T6" fmla="*/ 260 w 269"/>
                  <a:gd name="T7" fmla="*/ 20 h 135"/>
                  <a:gd name="T8" fmla="*/ 250 w 269"/>
                  <a:gd name="T9" fmla="*/ 4 h 135"/>
                  <a:gd name="T10" fmla="*/ 248 w 269"/>
                  <a:gd name="T11" fmla="*/ 2 h 135"/>
                  <a:gd name="T12" fmla="*/ 244 w 269"/>
                  <a:gd name="T13" fmla="*/ 0 h 135"/>
                  <a:gd name="T14" fmla="*/ 254 w 269"/>
                  <a:gd name="T15" fmla="*/ 18 h 135"/>
                  <a:gd name="T16" fmla="*/ 260 w 269"/>
                  <a:gd name="T17" fmla="*/ 35 h 135"/>
                  <a:gd name="T18" fmla="*/ 265 w 269"/>
                  <a:gd name="T19" fmla="*/ 54 h 135"/>
                  <a:gd name="T20" fmla="*/ 265 w 269"/>
                  <a:gd name="T21" fmla="*/ 73 h 135"/>
                  <a:gd name="T22" fmla="*/ 265 w 269"/>
                  <a:gd name="T23" fmla="*/ 91 h 135"/>
                  <a:gd name="T24" fmla="*/ 261 w 269"/>
                  <a:gd name="T25" fmla="*/ 106 h 135"/>
                  <a:gd name="T26" fmla="*/ 258 w 269"/>
                  <a:gd name="T27" fmla="*/ 119 h 135"/>
                  <a:gd name="T28" fmla="*/ 252 w 269"/>
                  <a:gd name="T29" fmla="*/ 135 h 135"/>
                  <a:gd name="T30" fmla="*/ 256 w 269"/>
                  <a:gd name="T31" fmla="*/ 133 h 135"/>
                  <a:gd name="T32" fmla="*/ 258 w 269"/>
                  <a:gd name="T33" fmla="*/ 129 h 135"/>
                  <a:gd name="T34" fmla="*/ 263 w 269"/>
                  <a:gd name="T35" fmla="*/ 116 h 135"/>
                  <a:gd name="T36" fmla="*/ 267 w 269"/>
                  <a:gd name="T37" fmla="*/ 102 h 135"/>
                  <a:gd name="T38" fmla="*/ 269 w 269"/>
                  <a:gd name="T39" fmla="*/ 89 h 135"/>
                  <a:gd name="T40" fmla="*/ 269 w 269"/>
                  <a:gd name="T41" fmla="*/ 73 h 135"/>
                  <a:gd name="T42" fmla="*/ 8 w 269"/>
                  <a:gd name="T43" fmla="*/ 27 h 135"/>
                  <a:gd name="T44" fmla="*/ 4 w 269"/>
                  <a:gd name="T45" fmla="*/ 37 h 135"/>
                  <a:gd name="T46" fmla="*/ 2 w 269"/>
                  <a:gd name="T47" fmla="*/ 50 h 135"/>
                  <a:gd name="T48" fmla="*/ 0 w 269"/>
                  <a:gd name="T49" fmla="*/ 62 h 135"/>
                  <a:gd name="T50" fmla="*/ 0 w 269"/>
                  <a:gd name="T51" fmla="*/ 73 h 135"/>
                  <a:gd name="T52" fmla="*/ 0 w 269"/>
                  <a:gd name="T53" fmla="*/ 89 h 135"/>
                  <a:gd name="T54" fmla="*/ 4 w 269"/>
                  <a:gd name="T55" fmla="*/ 104 h 135"/>
                  <a:gd name="T56" fmla="*/ 6 w 269"/>
                  <a:gd name="T57" fmla="*/ 108 h 135"/>
                  <a:gd name="T58" fmla="*/ 8 w 269"/>
                  <a:gd name="T59" fmla="*/ 110 h 135"/>
                  <a:gd name="T60" fmla="*/ 6 w 269"/>
                  <a:gd name="T61" fmla="*/ 93 h 135"/>
                  <a:gd name="T62" fmla="*/ 4 w 269"/>
                  <a:gd name="T63" fmla="*/ 73 h 135"/>
                  <a:gd name="T64" fmla="*/ 4 w 269"/>
                  <a:gd name="T65" fmla="*/ 62 h 135"/>
                  <a:gd name="T66" fmla="*/ 6 w 269"/>
                  <a:gd name="T67" fmla="*/ 48 h 135"/>
                  <a:gd name="T68" fmla="*/ 10 w 269"/>
                  <a:gd name="T69" fmla="*/ 37 h 135"/>
                  <a:gd name="T70" fmla="*/ 14 w 269"/>
                  <a:gd name="T71" fmla="*/ 23 h 135"/>
                  <a:gd name="T72" fmla="*/ 12 w 269"/>
                  <a:gd name="T73" fmla="*/ 25 h 135"/>
                  <a:gd name="T74" fmla="*/ 8 w 269"/>
                  <a:gd name="T75" fmla="*/ 27 h 13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69"/>
                  <a:gd name="T115" fmla="*/ 0 h 135"/>
                  <a:gd name="T116" fmla="*/ 269 w 269"/>
                  <a:gd name="T117" fmla="*/ 135 h 13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69" h="135">
                    <a:moveTo>
                      <a:pt x="269" y="73"/>
                    </a:moveTo>
                    <a:lnTo>
                      <a:pt x="269" y="56"/>
                    </a:lnTo>
                    <a:lnTo>
                      <a:pt x="265" y="37"/>
                    </a:lnTo>
                    <a:lnTo>
                      <a:pt x="260" y="20"/>
                    </a:lnTo>
                    <a:lnTo>
                      <a:pt x="250" y="4"/>
                    </a:lnTo>
                    <a:lnTo>
                      <a:pt x="248" y="2"/>
                    </a:lnTo>
                    <a:lnTo>
                      <a:pt x="244" y="0"/>
                    </a:lnTo>
                    <a:lnTo>
                      <a:pt x="254" y="18"/>
                    </a:lnTo>
                    <a:lnTo>
                      <a:pt x="260" y="35"/>
                    </a:lnTo>
                    <a:lnTo>
                      <a:pt x="265" y="54"/>
                    </a:lnTo>
                    <a:lnTo>
                      <a:pt x="265" y="73"/>
                    </a:lnTo>
                    <a:lnTo>
                      <a:pt x="265" y="91"/>
                    </a:lnTo>
                    <a:lnTo>
                      <a:pt x="261" y="106"/>
                    </a:lnTo>
                    <a:lnTo>
                      <a:pt x="258" y="119"/>
                    </a:lnTo>
                    <a:lnTo>
                      <a:pt x="252" y="135"/>
                    </a:lnTo>
                    <a:lnTo>
                      <a:pt x="256" y="133"/>
                    </a:lnTo>
                    <a:lnTo>
                      <a:pt x="258" y="129"/>
                    </a:lnTo>
                    <a:lnTo>
                      <a:pt x="263" y="116"/>
                    </a:lnTo>
                    <a:lnTo>
                      <a:pt x="267" y="102"/>
                    </a:lnTo>
                    <a:lnTo>
                      <a:pt x="269" y="89"/>
                    </a:lnTo>
                    <a:lnTo>
                      <a:pt x="269" y="73"/>
                    </a:lnTo>
                    <a:close/>
                    <a:moveTo>
                      <a:pt x="8" y="27"/>
                    </a:moveTo>
                    <a:lnTo>
                      <a:pt x="4" y="37"/>
                    </a:lnTo>
                    <a:lnTo>
                      <a:pt x="2" y="50"/>
                    </a:lnTo>
                    <a:lnTo>
                      <a:pt x="0" y="62"/>
                    </a:lnTo>
                    <a:lnTo>
                      <a:pt x="0" y="73"/>
                    </a:lnTo>
                    <a:lnTo>
                      <a:pt x="0" y="89"/>
                    </a:lnTo>
                    <a:lnTo>
                      <a:pt x="4" y="104"/>
                    </a:lnTo>
                    <a:lnTo>
                      <a:pt x="6" y="108"/>
                    </a:lnTo>
                    <a:lnTo>
                      <a:pt x="8" y="110"/>
                    </a:lnTo>
                    <a:lnTo>
                      <a:pt x="6" y="93"/>
                    </a:lnTo>
                    <a:lnTo>
                      <a:pt x="4" y="73"/>
                    </a:lnTo>
                    <a:lnTo>
                      <a:pt x="4" y="62"/>
                    </a:lnTo>
                    <a:lnTo>
                      <a:pt x="6" y="48"/>
                    </a:lnTo>
                    <a:lnTo>
                      <a:pt x="10" y="37"/>
                    </a:lnTo>
                    <a:lnTo>
                      <a:pt x="14" y="23"/>
                    </a:lnTo>
                    <a:lnTo>
                      <a:pt x="12" y="25"/>
                    </a:lnTo>
                    <a:lnTo>
                      <a:pt x="8" y="27"/>
                    </a:lnTo>
                    <a:close/>
                  </a:path>
                </a:pathLst>
              </a:custGeom>
              <a:solidFill>
                <a:srgbClr val="9D9C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4017" name="Freeform 205">
                <a:extLst>
                  <a:ext uri="{FF2B5EF4-FFF2-40B4-BE49-F238E27FC236}">
                    <a16:creationId xmlns:a16="http://schemas.microsoft.com/office/drawing/2014/main" id="{DB1D2424-8461-6014-59EC-CF90CB8264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49" y="2510"/>
                <a:ext cx="265" cy="139"/>
              </a:xfrm>
              <a:custGeom>
                <a:avLst/>
                <a:gdLst>
                  <a:gd name="T0" fmla="*/ 265 w 265"/>
                  <a:gd name="T1" fmla="*/ 75 h 139"/>
                  <a:gd name="T2" fmla="*/ 265 w 265"/>
                  <a:gd name="T3" fmla="*/ 56 h 139"/>
                  <a:gd name="T4" fmla="*/ 261 w 265"/>
                  <a:gd name="T5" fmla="*/ 37 h 139"/>
                  <a:gd name="T6" fmla="*/ 254 w 265"/>
                  <a:gd name="T7" fmla="*/ 20 h 139"/>
                  <a:gd name="T8" fmla="*/ 244 w 265"/>
                  <a:gd name="T9" fmla="*/ 4 h 139"/>
                  <a:gd name="T10" fmla="*/ 242 w 265"/>
                  <a:gd name="T11" fmla="*/ 2 h 139"/>
                  <a:gd name="T12" fmla="*/ 238 w 265"/>
                  <a:gd name="T13" fmla="*/ 0 h 139"/>
                  <a:gd name="T14" fmla="*/ 248 w 265"/>
                  <a:gd name="T15" fmla="*/ 18 h 139"/>
                  <a:gd name="T16" fmla="*/ 256 w 265"/>
                  <a:gd name="T17" fmla="*/ 37 h 139"/>
                  <a:gd name="T18" fmla="*/ 261 w 265"/>
                  <a:gd name="T19" fmla="*/ 56 h 139"/>
                  <a:gd name="T20" fmla="*/ 261 w 265"/>
                  <a:gd name="T21" fmla="*/ 75 h 139"/>
                  <a:gd name="T22" fmla="*/ 261 w 265"/>
                  <a:gd name="T23" fmla="*/ 93 h 139"/>
                  <a:gd name="T24" fmla="*/ 258 w 265"/>
                  <a:gd name="T25" fmla="*/ 108 h 139"/>
                  <a:gd name="T26" fmla="*/ 254 w 265"/>
                  <a:gd name="T27" fmla="*/ 123 h 139"/>
                  <a:gd name="T28" fmla="*/ 246 w 265"/>
                  <a:gd name="T29" fmla="*/ 139 h 139"/>
                  <a:gd name="T30" fmla="*/ 250 w 265"/>
                  <a:gd name="T31" fmla="*/ 137 h 139"/>
                  <a:gd name="T32" fmla="*/ 254 w 265"/>
                  <a:gd name="T33" fmla="*/ 135 h 139"/>
                  <a:gd name="T34" fmla="*/ 258 w 265"/>
                  <a:gd name="T35" fmla="*/ 121 h 139"/>
                  <a:gd name="T36" fmla="*/ 263 w 265"/>
                  <a:gd name="T37" fmla="*/ 106 h 139"/>
                  <a:gd name="T38" fmla="*/ 265 w 265"/>
                  <a:gd name="T39" fmla="*/ 91 h 139"/>
                  <a:gd name="T40" fmla="*/ 265 w 265"/>
                  <a:gd name="T41" fmla="*/ 75 h 139"/>
                  <a:gd name="T42" fmla="*/ 10 w 265"/>
                  <a:gd name="T43" fmla="*/ 27 h 139"/>
                  <a:gd name="T44" fmla="*/ 6 w 265"/>
                  <a:gd name="T45" fmla="*/ 39 h 139"/>
                  <a:gd name="T46" fmla="*/ 2 w 265"/>
                  <a:gd name="T47" fmla="*/ 50 h 139"/>
                  <a:gd name="T48" fmla="*/ 0 w 265"/>
                  <a:gd name="T49" fmla="*/ 64 h 139"/>
                  <a:gd name="T50" fmla="*/ 0 w 265"/>
                  <a:gd name="T51" fmla="*/ 75 h 139"/>
                  <a:gd name="T52" fmla="*/ 0 w 265"/>
                  <a:gd name="T53" fmla="*/ 93 h 139"/>
                  <a:gd name="T54" fmla="*/ 4 w 265"/>
                  <a:gd name="T55" fmla="*/ 108 h 139"/>
                  <a:gd name="T56" fmla="*/ 8 w 265"/>
                  <a:gd name="T57" fmla="*/ 112 h 139"/>
                  <a:gd name="T58" fmla="*/ 10 w 265"/>
                  <a:gd name="T59" fmla="*/ 116 h 139"/>
                  <a:gd name="T60" fmla="*/ 6 w 265"/>
                  <a:gd name="T61" fmla="*/ 97 h 139"/>
                  <a:gd name="T62" fmla="*/ 4 w 265"/>
                  <a:gd name="T63" fmla="*/ 75 h 139"/>
                  <a:gd name="T64" fmla="*/ 4 w 265"/>
                  <a:gd name="T65" fmla="*/ 62 h 139"/>
                  <a:gd name="T66" fmla="*/ 6 w 265"/>
                  <a:gd name="T67" fmla="*/ 50 h 139"/>
                  <a:gd name="T68" fmla="*/ 10 w 265"/>
                  <a:gd name="T69" fmla="*/ 37 h 139"/>
                  <a:gd name="T70" fmla="*/ 14 w 265"/>
                  <a:gd name="T71" fmla="*/ 25 h 139"/>
                  <a:gd name="T72" fmla="*/ 12 w 265"/>
                  <a:gd name="T73" fmla="*/ 25 h 139"/>
                  <a:gd name="T74" fmla="*/ 10 w 265"/>
                  <a:gd name="T75" fmla="*/ 27 h 13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65"/>
                  <a:gd name="T115" fmla="*/ 0 h 139"/>
                  <a:gd name="T116" fmla="*/ 265 w 265"/>
                  <a:gd name="T117" fmla="*/ 139 h 13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65" h="139">
                    <a:moveTo>
                      <a:pt x="265" y="75"/>
                    </a:moveTo>
                    <a:lnTo>
                      <a:pt x="265" y="56"/>
                    </a:lnTo>
                    <a:lnTo>
                      <a:pt x="261" y="37"/>
                    </a:lnTo>
                    <a:lnTo>
                      <a:pt x="254" y="20"/>
                    </a:lnTo>
                    <a:lnTo>
                      <a:pt x="244" y="4"/>
                    </a:lnTo>
                    <a:lnTo>
                      <a:pt x="242" y="2"/>
                    </a:lnTo>
                    <a:lnTo>
                      <a:pt x="238" y="0"/>
                    </a:lnTo>
                    <a:lnTo>
                      <a:pt x="248" y="18"/>
                    </a:lnTo>
                    <a:lnTo>
                      <a:pt x="256" y="37"/>
                    </a:lnTo>
                    <a:lnTo>
                      <a:pt x="261" y="56"/>
                    </a:lnTo>
                    <a:lnTo>
                      <a:pt x="261" y="75"/>
                    </a:lnTo>
                    <a:lnTo>
                      <a:pt x="261" y="93"/>
                    </a:lnTo>
                    <a:lnTo>
                      <a:pt x="258" y="108"/>
                    </a:lnTo>
                    <a:lnTo>
                      <a:pt x="254" y="123"/>
                    </a:lnTo>
                    <a:lnTo>
                      <a:pt x="246" y="139"/>
                    </a:lnTo>
                    <a:lnTo>
                      <a:pt x="250" y="137"/>
                    </a:lnTo>
                    <a:lnTo>
                      <a:pt x="254" y="135"/>
                    </a:lnTo>
                    <a:lnTo>
                      <a:pt x="258" y="121"/>
                    </a:lnTo>
                    <a:lnTo>
                      <a:pt x="263" y="106"/>
                    </a:lnTo>
                    <a:lnTo>
                      <a:pt x="265" y="91"/>
                    </a:lnTo>
                    <a:lnTo>
                      <a:pt x="265" y="75"/>
                    </a:lnTo>
                    <a:close/>
                    <a:moveTo>
                      <a:pt x="10" y="27"/>
                    </a:moveTo>
                    <a:lnTo>
                      <a:pt x="6" y="39"/>
                    </a:lnTo>
                    <a:lnTo>
                      <a:pt x="2" y="50"/>
                    </a:lnTo>
                    <a:lnTo>
                      <a:pt x="0" y="64"/>
                    </a:lnTo>
                    <a:lnTo>
                      <a:pt x="0" y="75"/>
                    </a:lnTo>
                    <a:lnTo>
                      <a:pt x="0" y="93"/>
                    </a:lnTo>
                    <a:lnTo>
                      <a:pt x="4" y="108"/>
                    </a:lnTo>
                    <a:lnTo>
                      <a:pt x="8" y="112"/>
                    </a:lnTo>
                    <a:lnTo>
                      <a:pt x="10" y="116"/>
                    </a:lnTo>
                    <a:lnTo>
                      <a:pt x="6" y="97"/>
                    </a:lnTo>
                    <a:lnTo>
                      <a:pt x="4" y="75"/>
                    </a:lnTo>
                    <a:lnTo>
                      <a:pt x="4" y="62"/>
                    </a:lnTo>
                    <a:lnTo>
                      <a:pt x="6" y="50"/>
                    </a:lnTo>
                    <a:lnTo>
                      <a:pt x="10" y="37"/>
                    </a:lnTo>
                    <a:lnTo>
                      <a:pt x="14" y="25"/>
                    </a:lnTo>
                    <a:lnTo>
                      <a:pt x="12" y="25"/>
                    </a:lnTo>
                    <a:lnTo>
                      <a:pt x="10" y="27"/>
                    </a:lnTo>
                    <a:close/>
                  </a:path>
                </a:pathLst>
              </a:custGeom>
              <a:solidFill>
                <a:srgbClr val="9E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4018" name="Freeform 206">
                <a:extLst>
                  <a:ext uri="{FF2B5EF4-FFF2-40B4-BE49-F238E27FC236}">
                    <a16:creationId xmlns:a16="http://schemas.microsoft.com/office/drawing/2014/main" id="{9925508B-6161-2048-240A-EB575F629AE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51" y="2510"/>
                <a:ext cx="261" cy="139"/>
              </a:xfrm>
              <a:custGeom>
                <a:avLst/>
                <a:gdLst>
                  <a:gd name="T0" fmla="*/ 261 w 261"/>
                  <a:gd name="T1" fmla="*/ 75 h 139"/>
                  <a:gd name="T2" fmla="*/ 261 w 261"/>
                  <a:gd name="T3" fmla="*/ 56 h 139"/>
                  <a:gd name="T4" fmla="*/ 256 w 261"/>
                  <a:gd name="T5" fmla="*/ 37 h 139"/>
                  <a:gd name="T6" fmla="*/ 250 w 261"/>
                  <a:gd name="T7" fmla="*/ 20 h 139"/>
                  <a:gd name="T8" fmla="*/ 240 w 261"/>
                  <a:gd name="T9" fmla="*/ 2 h 139"/>
                  <a:gd name="T10" fmla="*/ 236 w 261"/>
                  <a:gd name="T11" fmla="*/ 2 h 139"/>
                  <a:gd name="T12" fmla="*/ 233 w 261"/>
                  <a:gd name="T13" fmla="*/ 0 h 139"/>
                  <a:gd name="T14" fmla="*/ 244 w 261"/>
                  <a:gd name="T15" fmla="*/ 18 h 139"/>
                  <a:gd name="T16" fmla="*/ 252 w 261"/>
                  <a:gd name="T17" fmla="*/ 35 h 139"/>
                  <a:gd name="T18" fmla="*/ 257 w 261"/>
                  <a:gd name="T19" fmla="*/ 56 h 139"/>
                  <a:gd name="T20" fmla="*/ 257 w 261"/>
                  <a:gd name="T21" fmla="*/ 75 h 139"/>
                  <a:gd name="T22" fmla="*/ 257 w 261"/>
                  <a:gd name="T23" fmla="*/ 93 h 139"/>
                  <a:gd name="T24" fmla="*/ 254 w 261"/>
                  <a:gd name="T25" fmla="*/ 110 h 139"/>
                  <a:gd name="T26" fmla="*/ 248 w 261"/>
                  <a:gd name="T27" fmla="*/ 125 h 139"/>
                  <a:gd name="T28" fmla="*/ 242 w 261"/>
                  <a:gd name="T29" fmla="*/ 139 h 139"/>
                  <a:gd name="T30" fmla="*/ 244 w 261"/>
                  <a:gd name="T31" fmla="*/ 139 h 139"/>
                  <a:gd name="T32" fmla="*/ 248 w 261"/>
                  <a:gd name="T33" fmla="*/ 137 h 139"/>
                  <a:gd name="T34" fmla="*/ 254 w 261"/>
                  <a:gd name="T35" fmla="*/ 121 h 139"/>
                  <a:gd name="T36" fmla="*/ 257 w 261"/>
                  <a:gd name="T37" fmla="*/ 108 h 139"/>
                  <a:gd name="T38" fmla="*/ 261 w 261"/>
                  <a:gd name="T39" fmla="*/ 93 h 139"/>
                  <a:gd name="T40" fmla="*/ 261 w 261"/>
                  <a:gd name="T41" fmla="*/ 75 h 139"/>
                  <a:gd name="T42" fmla="*/ 10 w 261"/>
                  <a:gd name="T43" fmla="*/ 25 h 139"/>
                  <a:gd name="T44" fmla="*/ 6 w 261"/>
                  <a:gd name="T45" fmla="*/ 39 h 139"/>
                  <a:gd name="T46" fmla="*/ 2 w 261"/>
                  <a:gd name="T47" fmla="*/ 50 h 139"/>
                  <a:gd name="T48" fmla="*/ 0 w 261"/>
                  <a:gd name="T49" fmla="*/ 64 h 139"/>
                  <a:gd name="T50" fmla="*/ 0 w 261"/>
                  <a:gd name="T51" fmla="*/ 75 h 139"/>
                  <a:gd name="T52" fmla="*/ 2 w 261"/>
                  <a:gd name="T53" fmla="*/ 95 h 139"/>
                  <a:gd name="T54" fmla="*/ 4 w 261"/>
                  <a:gd name="T55" fmla="*/ 112 h 139"/>
                  <a:gd name="T56" fmla="*/ 8 w 261"/>
                  <a:gd name="T57" fmla="*/ 116 h 139"/>
                  <a:gd name="T58" fmla="*/ 12 w 261"/>
                  <a:gd name="T59" fmla="*/ 120 h 139"/>
                  <a:gd name="T60" fmla="*/ 12 w 261"/>
                  <a:gd name="T61" fmla="*/ 120 h 139"/>
                  <a:gd name="T62" fmla="*/ 12 w 261"/>
                  <a:gd name="T63" fmla="*/ 120 h 139"/>
                  <a:gd name="T64" fmla="*/ 8 w 261"/>
                  <a:gd name="T65" fmla="*/ 110 h 139"/>
                  <a:gd name="T66" fmla="*/ 6 w 261"/>
                  <a:gd name="T67" fmla="*/ 98 h 139"/>
                  <a:gd name="T68" fmla="*/ 4 w 261"/>
                  <a:gd name="T69" fmla="*/ 87 h 139"/>
                  <a:gd name="T70" fmla="*/ 4 w 261"/>
                  <a:gd name="T71" fmla="*/ 75 h 139"/>
                  <a:gd name="T72" fmla="*/ 4 w 261"/>
                  <a:gd name="T73" fmla="*/ 62 h 139"/>
                  <a:gd name="T74" fmla="*/ 6 w 261"/>
                  <a:gd name="T75" fmla="*/ 48 h 139"/>
                  <a:gd name="T76" fmla="*/ 10 w 261"/>
                  <a:gd name="T77" fmla="*/ 37 h 139"/>
                  <a:gd name="T78" fmla="*/ 16 w 261"/>
                  <a:gd name="T79" fmla="*/ 25 h 139"/>
                  <a:gd name="T80" fmla="*/ 12 w 261"/>
                  <a:gd name="T81" fmla="*/ 25 h 139"/>
                  <a:gd name="T82" fmla="*/ 10 w 261"/>
                  <a:gd name="T83" fmla="*/ 25 h 13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61"/>
                  <a:gd name="T127" fmla="*/ 0 h 139"/>
                  <a:gd name="T128" fmla="*/ 261 w 261"/>
                  <a:gd name="T129" fmla="*/ 139 h 139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61" h="139">
                    <a:moveTo>
                      <a:pt x="261" y="75"/>
                    </a:moveTo>
                    <a:lnTo>
                      <a:pt x="261" y="56"/>
                    </a:lnTo>
                    <a:lnTo>
                      <a:pt x="256" y="37"/>
                    </a:lnTo>
                    <a:lnTo>
                      <a:pt x="250" y="20"/>
                    </a:lnTo>
                    <a:lnTo>
                      <a:pt x="240" y="2"/>
                    </a:lnTo>
                    <a:lnTo>
                      <a:pt x="236" y="2"/>
                    </a:lnTo>
                    <a:lnTo>
                      <a:pt x="233" y="0"/>
                    </a:lnTo>
                    <a:lnTo>
                      <a:pt x="244" y="18"/>
                    </a:lnTo>
                    <a:lnTo>
                      <a:pt x="252" y="35"/>
                    </a:lnTo>
                    <a:lnTo>
                      <a:pt x="257" y="56"/>
                    </a:lnTo>
                    <a:lnTo>
                      <a:pt x="257" y="75"/>
                    </a:lnTo>
                    <a:lnTo>
                      <a:pt x="257" y="93"/>
                    </a:lnTo>
                    <a:lnTo>
                      <a:pt x="254" y="110"/>
                    </a:lnTo>
                    <a:lnTo>
                      <a:pt x="248" y="125"/>
                    </a:lnTo>
                    <a:lnTo>
                      <a:pt x="242" y="139"/>
                    </a:lnTo>
                    <a:lnTo>
                      <a:pt x="244" y="139"/>
                    </a:lnTo>
                    <a:lnTo>
                      <a:pt x="248" y="137"/>
                    </a:lnTo>
                    <a:lnTo>
                      <a:pt x="254" y="121"/>
                    </a:lnTo>
                    <a:lnTo>
                      <a:pt x="257" y="108"/>
                    </a:lnTo>
                    <a:lnTo>
                      <a:pt x="261" y="93"/>
                    </a:lnTo>
                    <a:lnTo>
                      <a:pt x="261" y="75"/>
                    </a:lnTo>
                    <a:close/>
                    <a:moveTo>
                      <a:pt x="10" y="25"/>
                    </a:moveTo>
                    <a:lnTo>
                      <a:pt x="6" y="39"/>
                    </a:lnTo>
                    <a:lnTo>
                      <a:pt x="2" y="50"/>
                    </a:lnTo>
                    <a:lnTo>
                      <a:pt x="0" y="64"/>
                    </a:lnTo>
                    <a:lnTo>
                      <a:pt x="0" y="75"/>
                    </a:lnTo>
                    <a:lnTo>
                      <a:pt x="2" y="95"/>
                    </a:lnTo>
                    <a:lnTo>
                      <a:pt x="4" y="112"/>
                    </a:lnTo>
                    <a:lnTo>
                      <a:pt x="8" y="116"/>
                    </a:lnTo>
                    <a:lnTo>
                      <a:pt x="12" y="120"/>
                    </a:lnTo>
                    <a:lnTo>
                      <a:pt x="8" y="110"/>
                    </a:lnTo>
                    <a:lnTo>
                      <a:pt x="6" y="98"/>
                    </a:lnTo>
                    <a:lnTo>
                      <a:pt x="4" y="87"/>
                    </a:lnTo>
                    <a:lnTo>
                      <a:pt x="4" y="75"/>
                    </a:lnTo>
                    <a:lnTo>
                      <a:pt x="4" y="62"/>
                    </a:lnTo>
                    <a:lnTo>
                      <a:pt x="6" y="48"/>
                    </a:lnTo>
                    <a:lnTo>
                      <a:pt x="10" y="37"/>
                    </a:lnTo>
                    <a:lnTo>
                      <a:pt x="16" y="25"/>
                    </a:lnTo>
                    <a:lnTo>
                      <a:pt x="12" y="25"/>
                    </a:lnTo>
                    <a:lnTo>
                      <a:pt x="10" y="25"/>
                    </a:lnTo>
                    <a:close/>
                  </a:path>
                </a:pathLst>
              </a:custGeom>
              <a:solidFill>
                <a:srgbClr val="9F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4019" name="Freeform 207">
                <a:extLst>
                  <a:ext uri="{FF2B5EF4-FFF2-40B4-BE49-F238E27FC236}">
                    <a16:creationId xmlns:a16="http://schemas.microsoft.com/office/drawing/2014/main" id="{009953C5-7CE2-35B2-CFBA-B837215479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53" y="2510"/>
                <a:ext cx="257" cy="154"/>
              </a:xfrm>
              <a:custGeom>
                <a:avLst/>
                <a:gdLst>
                  <a:gd name="T0" fmla="*/ 257 w 257"/>
                  <a:gd name="T1" fmla="*/ 75 h 154"/>
                  <a:gd name="T2" fmla="*/ 257 w 257"/>
                  <a:gd name="T3" fmla="*/ 56 h 154"/>
                  <a:gd name="T4" fmla="*/ 252 w 257"/>
                  <a:gd name="T5" fmla="*/ 37 h 154"/>
                  <a:gd name="T6" fmla="*/ 244 w 257"/>
                  <a:gd name="T7" fmla="*/ 18 h 154"/>
                  <a:gd name="T8" fmla="*/ 234 w 257"/>
                  <a:gd name="T9" fmla="*/ 0 h 154"/>
                  <a:gd name="T10" fmla="*/ 231 w 257"/>
                  <a:gd name="T11" fmla="*/ 0 h 154"/>
                  <a:gd name="T12" fmla="*/ 229 w 257"/>
                  <a:gd name="T13" fmla="*/ 0 h 154"/>
                  <a:gd name="T14" fmla="*/ 240 w 257"/>
                  <a:gd name="T15" fmla="*/ 16 h 154"/>
                  <a:gd name="T16" fmla="*/ 248 w 257"/>
                  <a:gd name="T17" fmla="*/ 35 h 154"/>
                  <a:gd name="T18" fmla="*/ 254 w 257"/>
                  <a:gd name="T19" fmla="*/ 54 h 154"/>
                  <a:gd name="T20" fmla="*/ 254 w 257"/>
                  <a:gd name="T21" fmla="*/ 75 h 154"/>
                  <a:gd name="T22" fmla="*/ 254 w 257"/>
                  <a:gd name="T23" fmla="*/ 93 h 154"/>
                  <a:gd name="T24" fmla="*/ 250 w 257"/>
                  <a:gd name="T25" fmla="*/ 110 h 154"/>
                  <a:gd name="T26" fmla="*/ 244 w 257"/>
                  <a:gd name="T27" fmla="*/ 125 h 154"/>
                  <a:gd name="T28" fmla="*/ 236 w 257"/>
                  <a:gd name="T29" fmla="*/ 141 h 154"/>
                  <a:gd name="T30" fmla="*/ 240 w 257"/>
                  <a:gd name="T31" fmla="*/ 139 h 154"/>
                  <a:gd name="T32" fmla="*/ 242 w 257"/>
                  <a:gd name="T33" fmla="*/ 139 h 154"/>
                  <a:gd name="T34" fmla="*/ 250 w 257"/>
                  <a:gd name="T35" fmla="*/ 123 h 154"/>
                  <a:gd name="T36" fmla="*/ 254 w 257"/>
                  <a:gd name="T37" fmla="*/ 108 h 154"/>
                  <a:gd name="T38" fmla="*/ 257 w 257"/>
                  <a:gd name="T39" fmla="*/ 93 h 154"/>
                  <a:gd name="T40" fmla="*/ 257 w 257"/>
                  <a:gd name="T41" fmla="*/ 75 h 154"/>
                  <a:gd name="T42" fmla="*/ 10 w 257"/>
                  <a:gd name="T43" fmla="*/ 25 h 154"/>
                  <a:gd name="T44" fmla="*/ 6 w 257"/>
                  <a:gd name="T45" fmla="*/ 37 h 154"/>
                  <a:gd name="T46" fmla="*/ 2 w 257"/>
                  <a:gd name="T47" fmla="*/ 50 h 154"/>
                  <a:gd name="T48" fmla="*/ 0 w 257"/>
                  <a:gd name="T49" fmla="*/ 62 h 154"/>
                  <a:gd name="T50" fmla="*/ 0 w 257"/>
                  <a:gd name="T51" fmla="*/ 75 h 154"/>
                  <a:gd name="T52" fmla="*/ 2 w 257"/>
                  <a:gd name="T53" fmla="*/ 97 h 154"/>
                  <a:gd name="T54" fmla="*/ 6 w 257"/>
                  <a:gd name="T55" fmla="*/ 116 h 154"/>
                  <a:gd name="T56" fmla="*/ 8 w 257"/>
                  <a:gd name="T57" fmla="*/ 118 h 154"/>
                  <a:gd name="T58" fmla="*/ 10 w 257"/>
                  <a:gd name="T59" fmla="*/ 120 h 154"/>
                  <a:gd name="T60" fmla="*/ 16 w 257"/>
                  <a:gd name="T61" fmla="*/ 129 h 154"/>
                  <a:gd name="T62" fmla="*/ 19 w 257"/>
                  <a:gd name="T63" fmla="*/ 139 h 154"/>
                  <a:gd name="T64" fmla="*/ 23 w 257"/>
                  <a:gd name="T65" fmla="*/ 146 h 154"/>
                  <a:gd name="T66" fmla="*/ 31 w 257"/>
                  <a:gd name="T67" fmla="*/ 154 h 154"/>
                  <a:gd name="T68" fmla="*/ 19 w 257"/>
                  <a:gd name="T69" fmla="*/ 137 h 154"/>
                  <a:gd name="T70" fmla="*/ 12 w 257"/>
                  <a:gd name="T71" fmla="*/ 118 h 154"/>
                  <a:gd name="T72" fmla="*/ 6 w 257"/>
                  <a:gd name="T73" fmla="*/ 98 h 154"/>
                  <a:gd name="T74" fmla="*/ 4 w 257"/>
                  <a:gd name="T75" fmla="*/ 75 h 154"/>
                  <a:gd name="T76" fmla="*/ 4 w 257"/>
                  <a:gd name="T77" fmla="*/ 62 h 154"/>
                  <a:gd name="T78" fmla="*/ 6 w 257"/>
                  <a:gd name="T79" fmla="*/ 48 h 154"/>
                  <a:gd name="T80" fmla="*/ 10 w 257"/>
                  <a:gd name="T81" fmla="*/ 37 h 154"/>
                  <a:gd name="T82" fmla="*/ 16 w 257"/>
                  <a:gd name="T83" fmla="*/ 24 h 154"/>
                  <a:gd name="T84" fmla="*/ 14 w 257"/>
                  <a:gd name="T85" fmla="*/ 25 h 154"/>
                  <a:gd name="T86" fmla="*/ 10 w 257"/>
                  <a:gd name="T87" fmla="*/ 25 h 15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57"/>
                  <a:gd name="T133" fmla="*/ 0 h 154"/>
                  <a:gd name="T134" fmla="*/ 257 w 257"/>
                  <a:gd name="T135" fmla="*/ 154 h 15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57" h="154">
                    <a:moveTo>
                      <a:pt x="257" y="75"/>
                    </a:moveTo>
                    <a:lnTo>
                      <a:pt x="257" y="56"/>
                    </a:lnTo>
                    <a:lnTo>
                      <a:pt x="252" y="37"/>
                    </a:lnTo>
                    <a:lnTo>
                      <a:pt x="244" y="18"/>
                    </a:lnTo>
                    <a:lnTo>
                      <a:pt x="234" y="0"/>
                    </a:lnTo>
                    <a:lnTo>
                      <a:pt x="231" y="0"/>
                    </a:lnTo>
                    <a:lnTo>
                      <a:pt x="229" y="0"/>
                    </a:lnTo>
                    <a:lnTo>
                      <a:pt x="240" y="16"/>
                    </a:lnTo>
                    <a:lnTo>
                      <a:pt x="248" y="35"/>
                    </a:lnTo>
                    <a:lnTo>
                      <a:pt x="254" y="54"/>
                    </a:lnTo>
                    <a:lnTo>
                      <a:pt x="254" y="75"/>
                    </a:lnTo>
                    <a:lnTo>
                      <a:pt x="254" y="93"/>
                    </a:lnTo>
                    <a:lnTo>
                      <a:pt x="250" y="110"/>
                    </a:lnTo>
                    <a:lnTo>
                      <a:pt x="244" y="125"/>
                    </a:lnTo>
                    <a:lnTo>
                      <a:pt x="236" y="141"/>
                    </a:lnTo>
                    <a:lnTo>
                      <a:pt x="240" y="139"/>
                    </a:lnTo>
                    <a:lnTo>
                      <a:pt x="242" y="139"/>
                    </a:lnTo>
                    <a:lnTo>
                      <a:pt x="250" y="123"/>
                    </a:lnTo>
                    <a:lnTo>
                      <a:pt x="254" y="108"/>
                    </a:lnTo>
                    <a:lnTo>
                      <a:pt x="257" y="93"/>
                    </a:lnTo>
                    <a:lnTo>
                      <a:pt x="257" y="75"/>
                    </a:lnTo>
                    <a:close/>
                    <a:moveTo>
                      <a:pt x="10" y="25"/>
                    </a:moveTo>
                    <a:lnTo>
                      <a:pt x="6" y="37"/>
                    </a:lnTo>
                    <a:lnTo>
                      <a:pt x="2" y="50"/>
                    </a:lnTo>
                    <a:lnTo>
                      <a:pt x="0" y="62"/>
                    </a:lnTo>
                    <a:lnTo>
                      <a:pt x="0" y="75"/>
                    </a:lnTo>
                    <a:lnTo>
                      <a:pt x="2" y="97"/>
                    </a:lnTo>
                    <a:lnTo>
                      <a:pt x="6" y="116"/>
                    </a:lnTo>
                    <a:lnTo>
                      <a:pt x="8" y="118"/>
                    </a:lnTo>
                    <a:lnTo>
                      <a:pt x="10" y="120"/>
                    </a:lnTo>
                    <a:lnTo>
                      <a:pt x="16" y="129"/>
                    </a:lnTo>
                    <a:lnTo>
                      <a:pt x="19" y="139"/>
                    </a:lnTo>
                    <a:lnTo>
                      <a:pt x="23" y="146"/>
                    </a:lnTo>
                    <a:lnTo>
                      <a:pt x="31" y="154"/>
                    </a:lnTo>
                    <a:lnTo>
                      <a:pt x="19" y="137"/>
                    </a:lnTo>
                    <a:lnTo>
                      <a:pt x="12" y="118"/>
                    </a:lnTo>
                    <a:lnTo>
                      <a:pt x="6" y="98"/>
                    </a:lnTo>
                    <a:lnTo>
                      <a:pt x="4" y="75"/>
                    </a:lnTo>
                    <a:lnTo>
                      <a:pt x="4" y="62"/>
                    </a:lnTo>
                    <a:lnTo>
                      <a:pt x="6" y="48"/>
                    </a:lnTo>
                    <a:lnTo>
                      <a:pt x="10" y="37"/>
                    </a:lnTo>
                    <a:lnTo>
                      <a:pt x="16" y="24"/>
                    </a:lnTo>
                    <a:lnTo>
                      <a:pt x="14" y="25"/>
                    </a:lnTo>
                    <a:lnTo>
                      <a:pt x="10" y="25"/>
                    </a:lnTo>
                    <a:close/>
                  </a:path>
                </a:pathLst>
              </a:custGeom>
              <a:solidFill>
                <a:srgbClr val="A0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4020" name="Freeform 208">
                <a:extLst>
                  <a:ext uri="{FF2B5EF4-FFF2-40B4-BE49-F238E27FC236}">
                    <a16:creationId xmlns:a16="http://schemas.microsoft.com/office/drawing/2014/main" id="{2AD47ED2-0D4E-870A-162F-6007BD68C2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55" y="2509"/>
                <a:ext cx="253" cy="159"/>
              </a:xfrm>
              <a:custGeom>
                <a:avLst/>
                <a:gdLst>
                  <a:gd name="T0" fmla="*/ 253 w 253"/>
                  <a:gd name="T1" fmla="*/ 76 h 159"/>
                  <a:gd name="T2" fmla="*/ 253 w 253"/>
                  <a:gd name="T3" fmla="*/ 57 h 159"/>
                  <a:gd name="T4" fmla="*/ 248 w 253"/>
                  <a:gd name="T5" fmla="*/ 36 h 159"/>
                  <a:gd name="T6" fmla="*/ 240 w 253"/>
                  <a:gd name="T7" fmla="*/ 19 h 159"/>
                  <a:gd name="T8" fmla="*/ 229 w 253"/>
                  <a:gd name="T9" fmla="*/ 1 h 159"/>
                  <a:gd name="T10" fmla="*/ 227 w 253"/>
                  <a:gd name="T11" fmla="*/ 1 h 159"/>
                  <a:gd name="T12" fmla="*/ 223 w 253"/>
                  <a:gd name="T13" fmla="*/ 0 h 159"/>
                  <a:gd name="T14" fmla="*/ 234 w 253"/>
                  <a:gd name="T15" fmla="*/ 17 h 159"/>
                  <a:gd name="T16" fmla="*/ 244 w 253"/>
                  <a:gd name="T17" fmla="*/ 36 h 159"/>
                  <a:gd name="T18" fmla="*/ 248 w 253"/>
                  <a:gd name="T19" fmla="*/ 55 h 159"/>
                  <a:gd name="T20" fmla="*/ 250 w 253"/>
                  <a:gd name="T21" fmla="*/ 76 h 159"/>
                  <a:gd name="T22" fmla="*/ 250 w 253"/>
                  <a:gd name="T23" fmla="*/ 96 h 159"/>
                  <a:gd name="T24" fmla="*/ 246 w 253"/>
                  <a:gd name="T25" fmla="*/ 113 h 159"/>
                  <a:gd name="T26" fmla="*/ 240 w 253"/>
                  <a:gd name="T27" fmla="*/ 128 h 159"/>
                  <a:gd name="T28" fmla="*/ 230 w 253"/>
                  <a:gd name="T29" fmla="*/ 144 h 159"/>
                  <a:gd name="T30" fmla="*/ 234 w 253"/>
                  <a:gd name="T31" fmla="*/ 142 h 159"/>
                  <a:gd name="T32" fmla="*/ 238 w 253"/>
                  <a:gd name="T33" fmla="*/ 140 h 159"/>
                  <a:gd name="T34" fmla="*/ 244 w 253"/>
                  <a:gd name="T35" fmla="*/ 126 h 159"/>
                  <a:gd name="T36" fmla="*/ 250 w 253"/>
                  <a:gd name="T37" fmla="*/ 111 h 159"/>
                  <a:gd name="T38" fmla="*/ 253 w 253"/>
                  <a:gd name="T39" fmla="*/ 94 h 159"/>
                  <a:gd name="T40" fmla="*/ 253 w 253"/>
                  <a:gd name="T41" fmla="*/ 76 h 159"/>
                  <a:gd name="T42" fmla="*/ 12 w 253"/>
                  <a:gd name="T43" fmla="*/ 26 h 159"/>
                  <a:gd name="T44" fmla="*/ 6 w 253"/>
                  <a:gd name="T45" fmla="*/ 38 h 159"/>
                  <a:gd name="T46" fmla="*/ 2 w 253"/>
                  <a:gd name="T47" fmla="*/ 49 h 159"/>
                  <a:gd name="T48" fmla="*/ 0 w 253"/>
                  <a:gd name="T49" fmla="*/ 63 h 159"/>
                  <a:gd name="T50" fmla="*/ 0 w 253"/>
                  <a:gd name="T51" fmla="*/ 76 h 159"/>
                  <a:gd name="T52" fmla="*/ 0 w 253"/>
                  <a:gd name="T53" fmla="*/ 88 h 159"/>
                  <a:gd name="T54" fmla="*/ 2 w 253"/>
                  <a:gd name="T55" fmla="*/ 99 h 159"/>
                  <a:gd name="T56" fmla="*/ 4 w 253"/>
                  <a:gd name="T57" fmla="*/ 111 h 159"/>
                  <a:gd name="T58" fmla="*/ 8 w 253"/>
                  <a:gd name="T59" fmla="*/ 121 h 159"/>
                  <a:gd name="T60" fmla="*/ 14 w 253"/>
                  <a:gd name="T61" fmla="*/ 132 h 159"/>
                  <a:gd name="T62" fmla="*/ 17 w 253"/>
                  <a:gd name="T63" fmla="*/ 142 h 159"/>
                  <a:gd name="T64" fmla="*/ 25 w 253"/>
                  <a:gd name="T65" fmla="*/ 151 h 159"/>
                  <a:gd name="T66" fmla="*/ 35 w 253"/>
                  <a:gd name="T67" fmla="*/ 159 h 159"/>
                  <a:gd name="T68" fmla="*/ 27 w 253"/>
                  <a:gd name="T69" fmla="*/ 149 h 159"/>
                  <a:gd name="T70" fmla="*/ 21 w 253"/>
                  <a:gd name="T71" fmla="*/ 142 h 159"/>
                  <a:gd name="T72" fmla="*/ 17 w 253"/>
                  <a:gd name="T73" fmla="*/ 132 h 159"/>
                  <a:gd name="T74" fmla="*/ 12 w 253"/>
                  <a:gd name="T75" fmla="*/ 121 h 159"/>
                  <a:gd name="T76" fmla="*/ 8 w 253"/>
                  <a:gd name="T77" fmla="*/ 111 h 159"/>
                  <a:gd name="T78" fmla="*/ 6 w 253"/>
                  <a:gd name="T79" fmla="*/ 99 h 159"/>
                  <a:gd name="T80" fmla="*/ 4 w 253"/>
                  <a:gd name="T81" fmla="*/ 88 h 159"/>
                  <a:gd name="T82" fmla="*/ 4 w 253"/>
                  <a:gd name="T83" fmla="*/ 76 h 159"/>
                  <a:gd name="T84" fmla="*/ 4 w 253"/>
                  <a:gd name="T85" fmla="*/ 63 h 159"/>
                  <a:gd name="T86" fmla="*/ 8 w 253"/>
                  <a:gd name="T87" fmla="*/ 49 h 159"/>
                  <a:gd name="T88" fmla="*/ 10 w 253"/>
                  <a:gd name="T89" fmla="*/ 36 h 159"/>
                  <a:gd name="T90" fmla="*/ 16 w 253"/>
                  <a:gd name="T91" fmla="*/ 25 h 159"/>
                  <a:gd name="T92" fmla="*/ 14 w 253"/>
                  <a:gd name="T93" fmla="*/ 25 h 159"/>
                  <a:gd name="T94" fmla="*/ 12 w 253"/>
                  <a:gd name="T95" fmla="*/ 26 h 15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53"/>
                  <a:gd name="T145" fmla="*/ 0 h 159"/>
                  <a:gd name="T146" fmla="*/ 253 w 253"/>
                  <a:gd name="T147" fmla="*/ 159 h 15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53" h="159">
                    <a:moveTo>
                      <a:pt x="253" y="76"/>
                    </a:moveTo>
                    <a:lnTo>
                      <a:pt x="253" y="57"/>
                    </a:lnTo>
                    <a:lnTo>
                      <a:pt x="248" y="36"/>
                    </a:lnTo>
                    <a:lnTo>
                      <a:pt x="240" y="19"/>
                    </a:lnTo>
                    <a:lnTo>
                      <a:pt x="229" y="1"/>
                    </a:lnTo>
                    <a:lnTo>
                      <a:pt x="227" y="1"/>
                    </a:lnTo>
                    <a:lnTo>
                      <a:pt x="223" y="0"/>
                    </a:lnTo>
                    <a:lnTo>
                      <a:pt x="234" y="17"/>
                    </a:lnTo>
                    <a:lnTo>
                      <a:pt x="244" y="36"/>
                    </a:lnTo>
                    <a:lnTo>
                      <a:pt x="248" y="55"/>
                    </a:lnTo>
                    <a:lnTo>
                      <a:pt x="250" y="76"/>
                    </a:lnTo>
                    <a:lnTo>
                      <a:pt x="250" y="96"/>
                    </a:lnTo>
                    <a:lnTo>
                      <a:pt x="246" y="113"/>
                    </a:lnTo>
                    <a:lnTo>
                      <a:pt x="240" y="128"/>
                    </a:lnTo>
                    <a:lnTo>
                      <a:pt x="230" y="144"/>
                    </a:lnTo>
                    <a:lnTo>
                      <a:pt x="234" y="142"/>
                    </a:lnTo>
                    <a:lnTo>
                      <a:pt x="238" y="140"/>
                    </a:lnTo>
                    <a:lnTo>
                      <a:pt x="244" y="126"/>
                    </a:lnTo>
                    <a:lnTo>
                      <a:pt x="250" y="111"/>
                    </a:lnTo>
                    <a:lnTo>
                      <a:pt x="253" y="94"/>
                    </a:lnTo>
                    <a:lnTo>
                      <a:pt x="253" y="76"/>
                    </a:lnTo>
                    <a:close/>
                    <a:moveTo>
                      <a:pt x="12" y="26"/>
                    </a:moveTo>
                    <a:lnTo>
                      <a:pt x="6" y="38"/>
                    </a:lnTo>
                    <a:lnTo>
                      <a:pt x="2" y="49"/>
                    </a:lnTo>
                    <a:lnTo>
                      <a:pt x="0" y="63"/>
                    </a:lnTo>
                    <a:lnTo>
                      <a:pt x="0" y="76"/>
                    </a:lnTo>
                    <a:lnTo>
                      <a:pt x="0" y="88"/>
                    </a:lnTo>
                    <a:lnTo>
                      <a:pt x="2" y="99"/>
                    </a:lnTo>
                    <a:lnTo>
                      <a:pt x="4" y="111"/>
                    </a:lnTo>
                    <a:lnTo>
                      <a:pt x="8" y="121"/>
                    </a:lnTo>
                    <a:lnTo>
                      <a:pt x="14" y="132"/>
                    </a:lnTo>
                    <a:lnTo>
                      <a:pt x="17" y="142"/>
                    </a:lnTo>
                    <a:lnTo>
                      <a:pt x="25" y="151"/>
                    </a:lnTo>
                    <a:lnTo>
                      <a:pt x="35" y="159"/>
                    </a:lnTo>
                    <a:lnTo>
                      <a:pt x="27" y="149"/>
                    </a:lnTo>
                    <a:lnTo>
                      <a:pt x="21" y="142"/>
                    </a:lnTo>
                    <a:lnTo>
                      <a:pt x="17" y="132"/>
                    </a:lnTo>
                    <a:lnTo>
                      <a:pt x="12" y="121"/>
                    </a:lnTo>
                    <a:lnTo>
                      <a:pt x="8" y="111"/>
                    </a:lnTo>
                    <a:lnTo>
                      <a:pt x="6" y="99"/>
                    </a:lnTo>
                    <a:lnTo>
                      <a:pt x="4" y="88"/>
                    </a:lnTo>
                    <a:lnTo>
                      <a:pt x="4" y="76"/>
                    </a:lnTo>
                    <a:lnTo>
                      <a:pt x="4" y="63"/>
                    </a:lnTo>
                    <a:lnTo>
                      <a:pt x="8" y="49"/>
                    </a:lnTo>
                    <a:lnTo>
                      <a:pt x="10" y="36"/>
                    </a:lnTo>
                    <a:lnTo>
                      <a:pt x="16" y="25"/>
                    </a:lnTo>
                    <a:lnTo>
                      <a:pt x="14" y="25"/>
                    </a:lnTo>
                    <a:lnTo>
                      <a:pt x="12" y="26"/>
                    </a:lnTo>
                    <a:close/>
                  </a:path>
                </a:pathLst>
              </a:cu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4021" name="Freeform 209">
                <a:extLst>
                  <a:ext uri="{FF2B5EF4-FFF2-40B4-BE49-F238E27FC236}">
                    <a16:creationId xmlns:a16="http://schemas.microsoft.com/office/drawing/2014/main" id="{36ACB2F2-9371-B12A-32DF-8BA51CC644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57" y="2509"/>
                <a:ext cx="250" cy="161"/>
              </a:xfrm>
              <a:custGeom>
                <a:avLst/>
                <a:gdLst>
                  <a:gd name="T0" fmla="*/ 250 w 250"/>
                  <a:gd name="T1" fmla="*/ 76 h 161"/>
                  <a:gd name="T2" fmla="*/ 250 w 250"/>
                  <a:gd name="T3" fmla="*/ 55 h 161"/>
                  <a:gd name="T4" fmla="*/ 244 w 250"/>
                  <a:gd name="T5" fmla="*/ 36 h 161"/>
                  <a:gd name="T6" fmla="*/ 236 w 250"/>
                  <a:gd name="T7" fmla="*/ 17 h 161"/>
                  <a:gd name="T8" fmla="*/ 225 w 250"/>
                  <a:gd name="T9" fmla="*/ 1 h 161"/>
                  <a:gd name="T10" fmla="*/ 221 w 250"/>
                  <a:gd name="T11" fmla="*/ 0 h 161"/>
                  <a:gd name="T12" fmla="*/ 219 w 250"/>
                  <a:gd name="T13" fmla="*/ 0 h 161"/>
                  <a:gd name="T14" fmla="*/ 230 w 250"/>
                  <a:gd name="T15" fmla="*/ 15 h 161"/>
                  <a:gd name="T16" fmla="*/ 238 w 250"/>
                  <a:gd name="T17" fmla="*/ 34 h 161"/>
                  <a:gd name="T18" fmla="*/ 242 w 250"/>
                  <a:gd name="T19" fmla="*/ 46 h 161"/>
                  <a:gd name="T20" fmla="*/ 244 w 250"/>
                  <a:gd name="T21" fmla="*/ 55 h 161"/>
                  <a:gd name="T22" fmla="*/ 246 w 250"/>
                  <a:gd name="T23" fmla="*/ 67 h 161"/>
                  <a:gd name="T24" fmla="*/ 246 w 250"/>
                  <a:gd name="T25" fmla="*/ 76 h 161"/>
                  <a:gd name="T26" fmla="*/ 246 w 250"/>
                  <a:gd name="T27" fmla="*/ 96 h 161"/>
                  <a:gd name="T28" fmla="*/ 242 w 250"/>
                  <a:gd name="T29" fmla="*/ 113 h 161"/>
                  <a:gd name="T30" fmla="*/ 234 w 250"/>
                  <a:gd name="T31" fmla="*/ 130 h 161"/>
                  <a:gd name="T32" fmla="*/ 227 w 250"/>
                  <a:gd name="T33" fmla="*/ 144 h 161"/>
                  <a:gd name="T34" fmla="*/ 228 w 250"/>
                  <a:gd name="T35" fmla="*/ 144 h 161"/>
                  <a:gd name="T36" fmla="*/ 232 w 250"/>
                  <a:gd name="T37" fmla="*/ 142 h 161"/>
                  <a:gd name="T38" fmla="*/ 240 w 250"/>
                  <a:gd name="T39" fmla="*/ 126 h 161"/>
                  <a:gd name="T40" fmla="*/ 246 w 250"/>
                  <a:gd name="T41" fmla="*/ 111 h 161"/>
                  <a:gd name="T42" fmla="*/ 250 w 250"/>
                  <a:gd name="T43" fmla="*/ 94 h 161"/>
                  <a:gd name="T44" fmla="*/ 250 w 250"/>
                  <a:gd name="T45" fmla="*/ 76 h 161"/>
                  <a:gd name="T46" fmla="*/ 12 w 250"/>
                  <a:gd name="T47" fmla="*/ 25 h 161"/>
                  <a:gd name="T48" fmla="*/ 6 w 250"/>
                  <a:gd name="T49" fmla="*/ 38 h 161"/>
                  <a:gd name="T50" fmla="*/ 2 w 250"/>
                  <a:gd name="T51" fmla="*/ 49 h 161"/>
                  <a:gd name="T52" fmla="*/ 0 w 250"/>
                  <a:gd name="T53" fmla="*/ 63 h 161"/>
                  <a:gd name="T54" fmla="*/ 0 w 250"/>
                  <a:gd name="T55" fmla="*/ 76 h 161"/>
                  <a:gd name="T56" fmla="*/ 2 w 250"/>
                  <a:gd name="T57" fmla="*/ 99 h 161"/>
                  <a:gd name="T58" fmla="*/ 8 w 250"/>
                  <a:gd name="T59" fmla="*/ 119 h 161"/>
                  <a:gd name="T60" fmla="*/ 15 w 250"/>
                  <a:gd name="T61" fmla="*/ 138 h 161"/>
                  <a:gd name="T62" fmla="*/ 27 w 250"/>
                  <a:gd name="T63" fmla="*/ 155 h 161"/>
                  <a:gd name="T64" fmla="*/ 31 w 250"/>
                  <a:gd name="T65" fmla="*/ 157 h 161"/>
                  <a:gd name="T66" fmla="*/ 37 w 250"/>
                  <a:gd name="T67" fmla="*/ 161 h 161"/>
                  <a:gd name="T68" fmla="*/ 37 w 250"/>
                  <a:gd name="T69" fmla="*/ 161 h 161"/>
                  <a:gd name="T70" fmla="*/ 38 w 250"/>
                  <a:gd name="T71" fmla="*/ 161 h 161"/>
                  <a:gd name="T72" fmla="*/ 31 w 250"/>
                  <a:gd name="T73" fmla="*/ 153 h 161"/>
                  <a:gd name="T74" fmla="*/ 23 w 250"/>
                  <a:gd name="T75" fmla="*/ 144 h 161"/>
                  <a:gd name="T76" fmla="*/ 17 w 250"/>
                  <a:gd name="T77" fmla="*/ 134 h 161"/>
                  <a:gd name="T78" fmla="*/ 14 w 250"/>
                  <a:gd name="T79" fmla="*/ 122 h 161"/>
                  <a:gd name="T80" fmla="*/ 10 w 250"/>
                  <a:gd name="T81" fmla="*/ 113 h 161"/>
                  <a:gd name="T82" fmla="*/ 6 w 250"/>
                  <a:gd name="T83" fmla="*/ 101 h 161"/>
                  <a:gd name="T84" fmla="*/ 4 w 250"/>
                  <a:gd name="T85" fmla="*/ 90 h 161"/>
                  <a:gd name="T86" fmla="*/ 4 w 250"/>
                  <a:gd name="T87" fmla="*/ 76 h 161"/>
                  <a:gd name="T88" fmla="*/ 4 w 250"/>
                  <a:gd name="T89" fmla="*/ 63 h 161"/>
                  <a:gd name="T90" fmla="*/ 8 w 250"/>
                  <a:gd name="T91" fmla="*/ 49 h 161"/>
                  <a:gd name="T92" fmla="*/ 12 w 250"/>
                  <a:gd name="T93" fmla="*/ 36 h 161"/>
                  <a:gd name="T94" fmla="*/ 17 w 250"/>
                  <a:gd name="T95" fmla="*/ 23 h 161"/>
                  <a:gd name="T96" fmla="*/ 14 w 250"/>
                  <a:gd name="T97" fmla="*/ 25 h 161"/>
                  <a:gd name="T98" fmla="*/ 12 w 250"/>
                  <a:gd name="T99" fmla="*/ 25 h 16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50"/>
                  <a:gd name="T151" fmla="*/ 0 h 161"/>
                  <a:gd name="T152" fmla="*/ 250 w 250"/>
                  <a:gd name="T153" fmla="*/ 161 h 16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50" h="161">
                    <a:moveTo>
                      <a:pt x="250" y="76"/>
                    </a:moveTo>
                    <a:lnTo>
                      <a:pt x="250" y="55"/>
                    </a:lnTo>
                    <a:lnTo>
                      <a:pt x="244" y="36"/>
                    </a:lnTo>
                    <a:lnTo>
                      <a:pt x="236" y="17"/>
                    </a:lnTo>
                    <a:lnTo>
                      <a:pt x="225" y="1"/>
                    </a:lnTo>
                    <a:lnTo>
                      <a:pt x="221" y="0"/>
                    </a:lnTo>
                    <a:lnTo>
                      <a:pt x="219" y="0"/>
                    </a:lnTo>
                    <a:lnTo>
                      <a:pt x="230" y="15"/>
                    </a:lnTo>
                    <a:lnTo>
                      <a:pt x="238" y="34"/>
                    </a:lnTo>
                    <a:lnTo>
                      <a:pt x="242" y="46"/>
                    </a:lnTo>
                    <a:lnTo>
                      <a:pt x="244" y="55"/>
                    </a:lnTo>
                    <a:lnTo>
                      <a:pt x="246" y="67"/>
                    </a:lnTo>
                    <a:lnTo>
                      <a:pt x="246" y="76"/>
                    </a:lnTo>
                    <a:lnTo>
                      <a:pt x="246" y="96"/>
                    </a:lnTo>
                    <a:lnTo>
                      <a:pt x="242" y="113"/>
                    </a:lnTo>
                    <a:lnTo>
                      <a:pt x="234" y="130"/>
                    </a:lnTo>
                    <a:lnTo>
                      <a:pt x="227" y="144"/>
                    </a:lnTo>
                    <a:lnTo>
                      <a:pt x="228" y="144"/>
                    </a:lnTo>
                    <a:lnTo>
                      <a:pt x="232" y="142"/>
                    </a:lnTo>
                    <a:lnTo>
                      <a:pt x="240" y="126"/>
                    </a:lnTo>
                    <a:lnTo>
                      <a:pt x="246" y="111"/>
                    </a:lnTo>
                    <a:lnTo>
                      <a:pt x="250" y="94"/>
                    </a:lnTo>
                    <a:lnTo>
                      <a:pt x="250" y="76"/>
                    </a:lnTo>
                    <a:close/>
                    <a:moveTo>
                      <a:pt x="12" y="25"/>
                    </a:moveTo>
                    <a:lnTo>
                      <a:pt x="6" y="38"/>
                    </a:lnTo>
                    <a:lnTo>
                      <a:pt x="2" y="49"/>
                    </a:lnTo>
                    <a:lnTo>
                      <a:pt x="0" y="63"/>
                    </a:lnTo>
                    <a:lnTo>
                      <a:pt x="0" y="76"/>
                    </a:lnTo>
                    <a:lnTo>
                      <a:pt x="2" y="99"/>
                    </a:lnTo>
                    <a:lnTo>
                      <a:pt x="8" y="119"/>
                    </a:lnTo>
                    <a:lnTo>
                      <a:pt x="15" y="138"/>
                    </a:lnTo>
                    <a:lnTo>
                      <a:pt x="27" y="155"/>
                    </a:lnTo>
                    <a:lnTo>
                      <a:pt x="31" y="157"/>
                    </a:lnTo>
                    <a:lnTo>
                      <a:pt x="37" y="161"/>
                    </a:lnTo>
                    <a:lnTo>
                      <a:pt x="38" y="161"/>
                    </a:lnTo>
                    <a:lnTo>
                      <a:pt x="31" y="153"/>
                    </a:lnTo>
                    <a:lnTo>
                      <a:pt x="23" y="144"/>
                    </a:lnTo>
                    <a:lnTo>
                      <a:pt x="17" y="134"/>
                    </a:lnTo>
                    <a:lnTo>
                      <a:pt x="14" y="122"/>
                    </a:lnTo>
                    <a:lnTo>
                      <a:pt x="10" y="113"/>
                    </a:lnTo>
                    <a:lnTo>
                      <a:pt x="6" y="101"/>
                    </a:lnTo>
                    <a:lnTo>
                      <a:pt x="4" y="90"/>
                    </a:lnTo>
                    <a:lnTo>
                      <a:pt x="4" y="76"/>
                    </a:lnTo>
                    <a:lnTo>
                      <a:pt x="4" y="63"/>
                    </a:lnTo>
                    <a:lnTo>
                      <a:pt x="8" y="49"/>
                    </a:lnTo>
                    <a:lnTo>
                      <a:pt x="12" y="36"/>
                    </a:lnTo>
                    <a:lnTo>
                      <a:pt x="17" y="23"/>
                    </a:lnTo>
                    <a:lnTo>
                      <a:pt x="14" y="25"/>
                    </a:lnTo>
                    <a:lnTo>
                      <a:pt x="12" y="25"/>
                    </a:lnTo>
                    <a:close/>
                  </a:path>
                </a:pathLst>
              </a:custGeom>
              <a:solidFill>
                <a:srgbClr val="A2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</p:grpSp>
        <p:sp>
          <p:nvSpPr>
            <p:cNvPr id="23640" name="Freeform 210">
              <a:extLst>
                <a:ext uri="{FF2B5EF4-FFF2-40B4-BE49-F238E27FC236}">
                  <a16:creationId xmlns:a16="http://schemas.microsoft.com/office/drawing/2014/main" id="{3D6C9855-7104-7028-6099-F973EAB1C8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59" y="2507"/>
              <a:ext cx="246" cy="165"/>
            </a:xfrm>
            <a:custGeom>
              <a:avLst/>
              <a:gdLst>
                <a:gd name="T0" fmla="*/ 246 w 246"/>
                <a:gd name="T1" fmla="*/ 78 h 165"/>
                <a:gd name="T2" fmla="*/ 244 w 246"/>
                <a:gd name="T3" fmla="*/ 57 h 165"/>
                <a:gd name="T4" fmla="*/ 240 w 246"/>
                <a:gd name="T5" fmla="*/ 38 h 165"/>
                <a:gd name="T6" fmla="*/ 230 w 246"/>
                <a:gd name="T7" fmla="*/ 19 h 165"/>
                <a:gd name="T8" fmla="*/ 219 w 246"/>
                <a:gd name="T9" fmla="*/ 2 h 165"/>
                <a:gd name="T10" fmla="*/ 215 w 246"/>
                <a:gd name="T11" fmla="*/ 2 h 165"/>
                <a:gd name="T12" fmla="*/ 213 w 246"/>
                <a:gd name="T13" fmla="*/ 0 h 165"/>
                <a:gd name="T14" fmla="*/ 225 w 246"/>
                <a:gd name="T15" fmla="*/ 17 h 165"/>
                <a:gd name="T16" fmla="*/ 234 w 246"/>
                <a:gd name="T17" fmla="*/ 36 h 165"/>
                <a:gd name="T18" fmla="*/ 238 w 246"/>
                <a:gd name="T19" fmla="*/ 46 h 165"/>
                <a:gd name="T20" fmla="*/ 240 w 246"/>
                <a:gd name="T21" fmla="*/ 57 h 165"/>
                <a:gd name="T22" fmla="*/ 242 w 246"/>
                <a:gd name="T23" fmla="*/ 67 h 165"/>
                <a:gd name="T24" fmla="*/ 242 w 246"/>
                <a:gd name="T25" fmla="*/ 78 h 165"/>
                <a:gd name="T26" fmla="*/ 242 w 246"/>
                <a:gd name="T27" fmla="*/ 98 h 165"/>
                <a:gd name="T28" fmla="*/ 236 w 246"/>
                <a:gd name="T29" fmla="*/ 115 h 165"/>
                <a:gd name="T30" fmla="*/ 230 w 246"/>
                <a:gd name="T31" fmla="*/ 132 h 165"/>
                <a:gd name="T32" fmla="*/ 221 w 246"/>
                <a:gd name="T33" fmla="*/ 148 h 165"/>
                <a:gd name="T34" fmla="*/ 225 w 246"/>
                <a:gd name="T35" fmla="*/ 146 h 165"/>
                <a:gd name="T36" fmla="*/ 226 w 246"/>
                <a:gd name="T37" fmla="*/ 146 h 165"/>
                <a:gd name="T38" fmla="*/ 236 w 246"/>
                <a:gd name="T39" fmla="*/ 130 h 165"/>
                <a:gd name="T40" fmla="*/ 242 w 246"/>
                <a:gd name="T41" fmla="*/ 115 h 165"/>
                <a:gd name="T42" fmla="*/ 246 w 246"/>
                <a:gd name="T43" fmla="*/ 98 h 165"/>
                <a:gd name="T44" fmla="*/ 246 w 246"/>
                <a:gd name="T45" fmla="*/ 78 h 165"/>
                <a:gd name="T46" fmla="*/ 12 w 246"/>
                <a:gd name="T47" fmla="*/ 27 h 165"/>
                <a:gd name="T48" fmla="*/ 6 w 246"/>
                <a:gd name="T49" fmla="*/ 38 h 165"/>
                <a:gd name="T50" fmla="*/ 4 w 246"/>
                <a:gd name="T51" fmla="*/ 51 h 165"/>
                <a:gd name="T52" fmla="*/ 0 w 246"/>
                <a:gd name="T53" fmla="*/ 65 h 165"/>
                <a:gd name="T54" fmla="*/ 0 w 246"/>
                <a:gd name="T55" fmla="*/ 78 h 165"/>
                <a:gd name="T56" fmla="*/ 0 w 246"/>
                <a:gd name="T57" fmla="*/ 90 h 165"/>
                <a:gd name="T58" fmla="*/ 2 w 246"/>
                <a:gd name="T59" fmla="*/ 101 h 165"/>
                <a:gd name="T60" fmla="*/ 4 w 246"/>
                <a:gd name="T61" fmla="*/ 113 h 165"/>
                <a:gd name="T62" fmla="*/ 8 w 246"/>
                <a:gd name="T63" fmla="*/ 123 h 165"/>
                <a:gd name="T64" fmla="*/ 13 w 246"/>
                <a:gd name="T65" fmla="*/ 134 h 165"/>
                <a:gd name="T66" fmla="*/ 17 w 246"/>
                <a:gd name="T67" fmla="*/ 144 h 165"/>
                <a:gd name="T68" fmla="*/ 23 w 246"/>
                <a:gd name="T69" fmla="*/ 151 h 165"/>
                <a:gd name="T70" fmla="*/ 31 w 246"/>
                <a:gd name="T71" fmla="*/ 161 h 165"/>
                <a:gd name="T72" fmla="*/ 33 w 246"/>
                <a:gd name="T73" fmla="*/ 161 h 165"/>
                <a:gd name="T74" fmla="*/ 35 w 246"/>
                <a:gd name="T75" fmla="*/ 163 h 165"/>
                <a:gd name="T76" fmla="*/ 36 w 246"/>
                <a:gd name="T77" fmla="*/ 163 h 165"/>
                <a:gd name="T78" fmla="*/ 38 w 246"/>
                <a:gd name="T79" fmla="*/ 165 h 165"/>
                <a:gd name="T80" fmla="*/ 31 w 246"/>
                <a:gd name="T81" fmla="*/ 155 h 165"/>
                <a:gd name="T82" fmla="*/ 25 w 246"/>
                <a:gd name="T83" fmla="*/ 146 h 165"/>
                <a:gd name="T84" fmla="*/ 19 w 246"/>
                <a:gd name="T85" fmla="*/ 136 h 165"/>
                <a:gd name="T86" fmla="*/ 13 w 246"/>
                <a:gd name="T87" fmla="*/ 126 h 165"/>
                <a:gd name="T88" fmla="*/ 10 w 246"/>
                <a:gd name="T89" fmla="*/ 115 h 165"/>
                <a:gd name="T90" fmla="*/ 6 w 246"/>
                <a:gd name="T91" fmla="*/ 103 h 165"/>
                <a:gd name="T92" fmla="*/ 4 w 246"/>
                <a:gd name="T93" fmla="*/ 92 h 165"/>
                <a:gd name="T94" fmla="*/ 4 w 246"/>
                <a:gd name="T95" fmla="*/ 78 h 165"/>
                <a:gd name="T96" fmla="*/ 4 w 246"/>
                <a:gd name="T97" fmla="*/ 65 h 165"/>
                <a:gd name="T98" fmla="*/ 8 w 246"/>
                <a:gd name="T99" fmla="*/ 50 h 165"/>
                <a:gd name="T100" fmla="*/ 12 w 246"/>
                <a:gd name="T101" fmla="*/ 36 h 165"/>
                <a:gd name="T102" fmla="*/ 17 w 246"/>
                <a:gd name="T103" fmla="*/ 23 h 165"/>
                <a:gd name="T104" fmla="*/ 15 w 246"/>
                <a:gd name="T105" fmla="*/ 25 h 165"/>
                <a:gd name="T106" fmla="*/ 12 w 246"/>
                <a:gd name="T107" fmla="*/ 27 h 16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46"/>
                <a:gd name="T163" fmla="*/ 0 h 165"/>
                <a:gd name="T164" fmla="*/ 246 w 246"/>
                <a:gd name="T165" fmla="*/ 165 h 16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46" h="165">
                  <a:moveTo>
                    <a:pt x="246" y="78"/>
                  </a:moveTo>
                  <a:lnTo>
                    <a:pt x="244" y="57"/>
                  </a:lnTo>
                  <a:lnTo>
                    <a:pt x="240" y="38"/>
                  </a:lnTo>
                  <a:lnTo>
                    <a:pt x="230" y="19"/>
                  </a:lnTo>
                  <a:lnTo>
                    <a:pt x="219" y="2"/>
                  </a:lnTo>
                  <a:lnTo>
                    <a:pt x="215" y="2"/>
                  </a:lnTo>
                  <a:lnTo>
                    <a:pt x="213" y="0"/>
                  </a:lnTo>
                  <a:lnTo>
                    <a:pt x="225" y="17"/>
                  </a:lnTo>
                  <a:lnTo>
                    <a:pt x="234" y="36"/>
                  </a:lnTo>
                  <a:lnTo>
                    <a:pt x="238" y="46"/>
                  </a:lnTo>
                  <a:lnTo>
                    <a:pt x="240" y="57"/>
                  </a:lnTo>
                  <a:lnTo>
                    <a:pt x="242" y="67"/>
                  </a:lnTo>
                  <a:lnTo>
                    <a:pt x="242" y="78"/>
                  </a:lnTo>
                  <a:lnTo>
                    <a:pt x="242" y="98"/>
                  </a:lnTo>
                  <a:lnTo>
                    <a:pt x="236" y="115"/>
                  </a:lnTo>
                  <a:lnTo>
                    <a:pt x="230" y="132"/>
                  </a:lnTo>
                  <a:lnTo>
                    <a:pt x="221" y="148"/>
                  </a:lnTo>
                  <a:lnTo>
                    <a:pt x="225" y="146"/>
                  </a:lnTo>
                  <a:lnTo>
                    <a:pt x="226" y="146"/>
                  </a:lnTo>
                  <a:lnTo>
                    <a:pt x="236" y="130"/>
                  </a:lnTo>
                  <a:lnTo>
                    <a:pt x="242" y="115"/>
                  </a:lnTo>
                  <a:lnTo>
                    <a:pt x="246" y="98"/>
                  </a:lnTo>
                  <a:lnTo>
                    <a:pt x="246" y="78"/>
                  </a:lnTo>
                  <a:close/>
                  <a:moveTo>
                    <a:pt x="12" y="27"/>
                  </a:moveTo>
                  <a:lnTo>
                    <a:pt x="6" y="38"/>
                  </a:lnTo>
                  <a:lnTo>
                    <a:pt x="4" y="51"/>
                  </a:lnTo>
                  <a:lnTo>
                    <a:pt x="0" y="65"/>
                  </a:lnTo>
                  <a:lnTo>
                    <a:pt x="0" y="78"/>
                  </a:lnTo>
                  <a:lnTo>
                    <a:pt x="0" y="90"/>
                  </a:lnTo>
                  <a:lnTo>
                    <a:pt x="2" y="101"/>
                  </a:lnTo>
                  <a:lnTo>
                    <a:pt x="4" y="113"/>
                  </a:lnTo>
                  <a:lnTo>
                    <a:pt x="8" y="123"/>
                  </a:lnTo>
                  <a:lnTo>
                    <a:pt x="13" y="134"/>
                  </a:lnTo>
                  <a:lnTo>
                    <a:pt x="17" y="144"/>
                  </a:lnTo>
                  <a:lnTo>
                    <a:pt x="23" y="151"/>
                  </a:lnTo>
                  <a:lnTo>
                    <a:pt x="31" y="161"/>
                  </a:lnTo>
                  <a:lnTo>
                    <a:pt x="33" y="161"/>
                  </a:lnTo>
                  <a:lnTo>
                    <a:pt x="35" y="163"/>
                  </a:lnTo>
                  <a:lnTo>
                    <a:pt x="36" y="163"/>
                  </a:lnTo>
                  <a:lnTo>
                    <a:pt x="38" y="165"/>
                  </a:lnTo>
                  <a:lnTo>
                    <a:pt x="31" y="155"/>
                  </a:lnTo>
                  <a:lnTo>
                    <a:pt x="25" y="146"/>
                  </a:lnTo>
                  <a:lnTo>
                    <a:pt x="19" y="136"/>
                  </a:lnTo>
                  <a:lnTo>
                    <a:pt x="13" y="126"/>
                  </a:lnTo>
                  <a:lnTo>
                    <a:pt x="10" y="115"/>
                  </a:lnTo>
                  <a:lnTo>
                    <a:pt x="6" y="103"/>
                  </a:lnTo>
                  <a:lnTo>
                    <a:pt x="4" y="92"/>
                  </a:lnTo>
                  <a:lnTo>
                    <a:pt x="4" y="78"/>
                  </a:lnTo>
                  <a:lnTo>
                    <a:pt x="4" y="65"/>
                  </a:lnTo>
                  <a:lnTo>
                    <a:pt x="8" y="50"/>
                  </a:lnTo>
                  <a:lnTo>
                    <a:pt x="12" y="36"/>
                  </a:lnTo>
                  <a:lnTo>
                    <a:pt x="17" y="23"/>
                  </a:lnTo>
                  <a:lnTo>
                    <a:pt x="15" y="25"/>
                  </a:lnTo>
                  <a:lnTo>
                    <a:pt x="12" y="27"/>
                  </a:lnTo>
                  <a:close/>
                </a:path>
              </a:pathLst>
            </a:custGeom>
            <a:solidFill>
              <a:srgbClr val="A3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41" name="Freeform 211">
              <a:extLst>
                <a:ext uri="{FF2B5EF4-FFF2-40B4-BE49-F238E27FC236}">
                  <a16:creationId xmlns:a16="http://schemas.microsoft.com/office/drawing/2014/main" id="{3D8743AB-6047-6D51-2893-1634E6D473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61" y="2505"/>
              <a:ext cx="242" cy="167"/>
            </a:xfrm>
            <a:custGeom>
              <a:avLst/>
              <a:gdLst>
                <a:gd name="T0" fmla="*/ 242 w 242"/>
                <a:gd name="T1" fmla="*/ 80 h 167"/>
                <a:gd name="T2" fmla="*/ 242 w 242"/>
                <a:gd name="T3" fmla="*/ 71 h 167"/>
                <a:gd name="T4" fmla="*/ 240 w 242"/>
                <a:gd name="T5" fmla="*/ 59 h 167"/>
                <a:gd name="T6" fmla="*/ 238 w 242"/>
                <a:gd name="T7" fmla="*/ 50 h 167"/>
                <a:gd name="T8" fmla="*/ 234 w 242"/>
                <a:gd name="T9" fmla="*/ 38 h 167"/>
                <a:gd name="T10" fmla="*/ 226 w 242"/>
                <a:gd name="T11" fmla="*/ 19 h 167"/>
                <a:gd name="T12" fmla="*/ 215 w 242"/>
                <a:gd name="T13" fmla="*/ 4 h 167"/>
                <a:gd name="T14" fmla="*/ 211 w 242"/>
                <a:gd name="T15" fmla="*/ 2 h 167"/>
                <a:gd name="T16" fmla="*/ 207 w 242"/>
                <a:gd name="T17" fmla="*/ 0 h 167"/>
                <a:gd name="T18" fmla="*/ 213 w 242"/>
                <a:gd name="T19" fmla="*/ 9 h 167"/>
                <a:gd name="T20" fmla="*/ 221 w 242"/>
                <a:gd name="T21" fmla="*/ 17 h 167"/>
                <a:gd name="T22" fmla="*/ 226 w 242"/>
                <a:gd name="T23" fmla="*/ 27 h 167"/>
                <a:gd name="T24" fmla="*/ 230 w 242"/>
                <a:gd name="T25" fmla="*/ 36 h 167"/>
                <a:gd name="T26" fmla="*/ 234 w 242"/>
                <a:gd name="T27" fmla="*/ 48 h 167"/>
                <a:gd name="T28" fmla="*/ 236 w 242"/>
                <a:gd name="T29" fmla="*/ 57 h 167"/>
                <a:gd name="T30" fmla="*/ 238 w 242"/>
                <a:gd name="T31" fmla="*/ 69 h 167"/>
                <a:gd name="T32" fmla="*/ 238 w 242"/>
                <a:gd name="T33" fmla="*/ 80 h 167"/>
                <a:gd name="T34" fmla="*/ 238 w 242"/>
                <a:gd name="T35" fmla="*/ 100 h 167"/>
                <a:gd name="T36" fmla="*/ 232 w 242"/>
                <a:gd name="T37" fmla="*/ 119 h 167"/>
                <a:gd name="T38" fmla="*/ 226 w 242"/>
                <a:gd name="T39" fmla="*/ 134 h 167"/>
                <a:gd name="T40" fmla="*/ 217 w 242"/>
                <a:gd name="T41" fmla="*/ 150 h 167"/>
                <a:gd name="T42" fmla="*/ 219 w 242"/>
                <a:gd name="T43" fmla="*/ 150 h 167"/>
                <a:gd name="T44" fmla="*/ 223 w 242"/>
                <a:gd name="T45" fmla="*/ 148 h 167"/>
                <a:gd name="T46" fmla="*/ 230 w 242"/>
                <a:gd name="T47" fmla="*/ 134 h 167"/>
                <a:gd name="T48" fmla="*/ 238 w 242"/>
                <a:gd name="T49" fmla="*/ 117 h 167"/>
                <a:gd name="T50" fmla="*/ 242 w 242"/>
                <a:gd name="T51" fmla="*/ 100 h 167"/>
                <a:gd name="T52" fmla="*/ 242 w 242"/>
                <a:gd name="T53" fmla="*/ 80 h 167"/>
                <a:gd name="T54" fmla="*/ 13 w 242"/>
                <a:gd name="T55" fmla="*/ 27 h 167"/>
                <a:gd name="T56" fmla="*/ 8 w 242"/>
                <a:gd name="T57" fmla="*/ 40 h 167"/>
                <a:gd name="T58" fmla="*/ 4 w 242"/>
                <a:gd name="T59" fmla="*/ 53 h 167"/>
                <a:gd name="T60" fmla="*/ 0 w 242"/>
                <a:gd name="T61" fmla="*/ 67 h 167"/>
                <a:gd name="T62" fmla="*/ 0 w 242"/>
                <a:gd name="T63" fmla="*/ 80 h 167"/>
                <a:gd name="T64" fmla="*/ 0 w 242"/>
                <a:gd name="T65" fmla="*/ 94 h 167"/>
                <a:gd name="T66" fmla="*/ 2 w 242"/>
                <a:gd name="T67" fmla="*/ 105 h 167"/>
                <a:gd name="T68" fmla="*/ 6 w 242"/>
                <a:gd name="T69" fmla="*/ 117 h 167"/>
                <a:gd name="T70" fmla="*/ 10 w 242"/>
                <a:gd name="T71" fmla="*/ 126 h 167"/>
                <a:gd name="T72" fmla="*/ 13 w 242"/>
                <a:gd name="T73" fmla="*/ 138 h 167"/>
                <a:gd name="T74" fmla="*/ 19 w 242"/>
                <a:gd name="T75" fmla="*/ 148 h 167"/>
                <a:gd name="T76" fmla="*/ 27 w 242"/>
                <a:gd name="T77" fmla="*/ 157 h 167"/>
                <a:gd name="T78" fmla="*/ 34 w 242"/>
                <a:gd name="T79" fmla="*/ 165 h 167"/>
                <a:gd name="T80" fmla="*/ 36 w 242"/>
                <a:gd name="T81" fmla="*/ 167 h 167"/>
                <a:gd name="T82" fmla="*/ 40 w 242"/>
                <a:gd name="T83" fmla="*/ 167 h 167"/>
                <a:gd name="T84" fmla="*/ 33 w 242"/>
                <a:gd name="T85" fmla="*/ 157 h 167"/>
                <a:gd name="T86" fmla="*/ 25 w 242"/>
                <a:gd name="T87" fmla="*/ 148 h 167"/>
                <a:gd name="T88" fmla="*/ 19 w 242"/>
                <a:gd name="T89" fmla="*/ 138 h 167"/>
                <a:gd name="T90" fmla="*/ 13 w 242"/>
                <a:gd name="T91" fmla="*/ 128 h 167"/>
                <a:gd name="T92" fmla="*/ 10 w 242"/>
                <a:gd name="T93" fmla="*/ 117 h 167"/>
                <a:gd name="T94" fmla="*/ 6 w 242"/>
                <a:gd name="T95" fmla="*/ 105 h 167"/>
                <a:gd name="T96" fmla="*/ 4 w 242"/>
                <a:gd name="T97" fmla="*/ 94 h 167"/>
                <a:gd name="T98" fmla="*/ 4 w 242"/>
                <a:gd name="T99" fmla="*/ 80 h 167"/>
                <a:gd name="T100" fmla="*/ 4 w 242"/>
                <a:gd name="T101" fmla="*/ 65 h 167"/>
                <a:gd name="T102" fmla="*/ 8 w 242"/>
                <a:gd name="T103" fmla="*/ 50 h 167"/>
                <a:gd name="T104" fmla="*/ 13 w 242"/>
                <a:gd name="T105" fmla="*/ 36 h 167"/>
                <a:gd name="T106" fmla="*/ 19 w 242"/>
                <a:gd name="T107" fmla="*/ 23 h 167"/>
                <a:gd name="T108" fmla="*/ 19 w 242"/>
                <a:gd name="T109" fmla="*/ 23 h 167"/>
                <a:gd name="T110" fmla="*/ 17 w 242"/>
                <a:gd name="T111" fmla="*/ 25 h 167"/>
                <a:gd name="T112" fmla="*/ 15 w 242"/>
                <a:gd name="T113" fmla="*/ 25 h 167"/>
                <a:gd name="T114" fmla="*/ 13 w 242"/>
                <a:gd name="T115" fmla="*/ 27 h 16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42"/>
                <a:gd name="T175" fmla="*/ 0 h 167"/>
                <a:gd name="T176" fmla="*/ 242 w 242"/>
                <a:gd name="T177" fmla="*/ 167 h 16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42" h="167">
                  <a:moveTo>
                    <a:pt x="242" y="80"/>
                  </a:moveTo>
                  <a:lnTo>
                    <a:pt x="242" y="71"/>
                  </a:lnTo>
                  <a:lnTo>
                    <a:pt x="240" y="59"/>
                  </a:lnTo>
                  <a:lnTo>
                    <a:pt x="238" y="50"/>
                  </a:lnTo>
                  <a:lnTo>
                    <a:pt x="234" y="38"/>
                  </a:lnTo>
                  <a:lnTo>
                    <a:pt x="226" y="19"/>
                  </a:lnTo>
                  <a:lnTo>
                    <a:pt x="215" y="4"/>
                  </a:lnTo>
                  <a:lnTo>
                    <a:pt x="211" y="2"/>
                  </a:lnTo>
                  <a:lnTo>
                    <a:pt x="207" y="0"/>
                  </a:lnTo>
                  <a:lnTo>
                    <a:pt x="213" y="9"/>
                  </a:lnTo>
                  <a:lnTo>
                    <a:pt x="221" y="17"/>
                  </a:lnTo>
                  <a:lnTo>
                    <a:pt x="226" y="27"/>
                  </a:lnTo>
                  <a:lnTo>
                    <a:pt x="230" y="36"/>
                  </a:lnTo>
                  <a:lnTo>
                    <a:pt x="234" y="48"/>
                  </a:lnTo>
                  <a:lnTo>
                    <a:pt x="236" y="57"/>
                  </a:lnTo>
                  <a:lnTo>
                    <a:pt x="238" y="69"/>
                  </a:lnTo>
                  <a:lnTo>
                    <a:pt x="238" y="80"/>
                  </a:lnTo>
                  <a:lnTo>
                    <a:pt x="238" y="100"/>
                  </a:lnTo>
                  <a:lnTo>
                    <a:pt x="232" y="119"/>
                  </a:lnTo>
                  <a:lnTo>
                    <a:pt x="226" y="134"/>
                  </a:lnTo>
                  <a:lnTo>
                    <a:pt x="217" y="150"/>
                  </a:lnTo>
                  <a:lnTo>
                    <a:pt x="219" y="150"/>
                  </a:lnTo>
                  <a:lnTo>
                    <a:pt x="223" y="148"/>
                  </a:lnTo>
                  <a:lnTo>
                    <a:pt x="230" y="134"/>
                  </a:lnTo>
                  <a:lnTo>
                    <a:pt x="238" y="117"/>
                  </a:lnTo>
                  <a:lnTo>
                    <a:pt x="242" y="100"/>
                  </a:lnTo>
                  <a:lnTo>
                    <a:pt x="242" y="80"/>
                  </a:lnTo>
                  <a:close/>
                  <a:moveTo>
                    <a:pt x="13" y="27"/>
                  </a:moveTo>
                  <a:lnTo>
                    <a:pt x="8" y="40"/>
                  </a:lnTo>
                  <a:lnTo>
                    <a:pt x="4" y="53"/>
                  </a:lnTo>
                  <a:lnTo>
                    <a:pt x="0" y="67"/>
                  </a:lnTo>
                  <a:lnTo>
                    <a:pt x="0" y="80"/>
                  </a:lnTo>
                  <a:lnTo>
                    <a:pt x="0" y="94"/>
                  </a:lnTo>
                  <a:lnTo>
                    <a:pt x="2" y="105"/>
                  </a:lnTo>
                  <a:lnTo>
                    <a:pt x="6" y="117"/>
                  </a:lnTo>
                  <a:lnTo>
                    <a:pt x="10" y="126"/>
                  </a:lnTo>
                  <a:lnTo>
                    <a:pt x="13" y="138"/>
                  </a:lnTo>
                  <a:lnTo>
                    <a:pt x="19" y="148"/>
                  </a:lnTo>
                  <a:lnTo>
                    <a:pt x="27" y="157"/>
                  </a:lnTo>
                  <a:lnTo>
                    <a:pt x="34" y="165"/>
                  </a:lnTo>
                  <a:lnTo>
                    <a:pt x="36" y="167"/>
                  </a:lnTo>
                  <a:lnTo>
                    <a:pt x="40" y="167"/>
                  </a:lnTo>
                  <a:lnTo>
                    <a:pt x="33" y="157"/>
                  </a:lnTo>
                  <a:lnTo>
                    <a:pt x="25" y="148"/>
                  </a:lnTo>
                  <a:lnTo>
                    <a:pt x="19" y="138"/>
                  </a:lnTo>
                  <a:lnTo>
                    <a:pt x="13" y="128"/>
                  </a:lnTo>
                  <a:lnTo>
                    <a:pt x="10" y="117"/>
                  </a:lnTo>
                  <a:lnTo>
                    <a:pt x="6" y="105"/>
                  </a:lnTo>
                  <a:lnTo>
                    <a:pt x="4" y="94"/>
                  </a:lnTo>
                  <a:lnTo>
                    <a:pt x="4" y="80"/>
                  </a:lnTo>
                  <a:lnTo>
                    <a:pt x="4" y="65"/>
                  </a:lnTo>
                  <a:lnTo>
                    <a:pt x="8" y="50"/>
                  </a:lnTo>
                  <a:lnTo>
                    <a:pt x="13" y="36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5" y="25"/>
                  </a:lnTo>
                  <a:lnTo>
                    <a:pt x="13" y="27"/>
                  </a:lnTo>
                  <a:close/>
                </a:path>
              </a:pathLst>
            </a:custGeom>
            <a:solidFill>
              <a:srgbClr val="A4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42" name="Freeform 212">
              <a:extLst>
                <a:ext uri="{FF2B5EF4-FFF2-40B4-BE49-F238E27FC236}">
                  <a16:creationId xmlns:a16="http://schemas.microsoft.com/office/drawing/2014/main" id="{500FBBCD-4EA4-FC63-D9CB-1243DBBB7C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63" y="2486"/>
              <a:ext cx="238" cy="186"/>
            </a:xfrm>
            <a:custGeom>
              <a:avLst/>
              <a:gdLst>
                <a:gd name="T0" fmla="*/ 238 w 238"/>
                <a:gd name="T1" fmla="*/ 99 h 186"/>
                <a:gd name="T2" fmla="*/ 238 w 238"/>
                <a:gd name="T3" fmla="*/ 88 h 186"/>
                <a:gd name="T4" fmla="*/ 236 w 238"/>
                <a:gd name="T5" fmla="*/ 78 h 186"/>
                <a:gd name="T6" fmla="*/ 234 w 238"/>
                <a:gd name="T7" fmla="*/ 67 h 186"/>
                <a:gd name="T8" fmla="*/ 230 w 238"/>
                <a:gd name="T9" fmla="*/ 57 h 186"/>
                <a:gd name="T10" fmla="*/ 221 w 238"/>
                <a:gd name="T11" fmla="*/ 38 h 186"/>
                <a:gd name="T12" fmla="*/ 209 w 238"/>
                <a:gd name="T13" fmla="*/ 21 h 186"/>
                <a:gd name="T14" fmla="*/ 205 w 238"/>
                <a:gd name="T15" fmla="*/ 19 h 186"/>
                <a:gd name="T16" fmla="*/ 199 w 238"/>
                <a:gd name="T17" fmla="*/ 17 h 186"/>
                <a:gd name="T18" fmla="*/ 207 w 238"/>
                <a:gd name="T19" fmla="*/ 26 h 186"/>
                <a:gd name="T20" fmla="*/ 215 w 238"/>
                <a:gd name="T21" fmla="*/ 34 h 186"/>
                <a:gd name="T22" fmla="*/ 221 w 238"/>
                <a:gd name="T23" fmla="*/ 44 h 186"/>
                <a:gd name="T24" fmla="*/ 226 w 238"/>
                <a:gd name="T25" fmla="*/ 55 h 186"/>
                <a:gd name="T26" fmla="*/ 230 w 238"/>
                <a:gd name="T27" fmla="*/ 65 h 186"/>
                <a:gd name="T28" fmla="*/ 232 w 238"/>
                <a:gd name="T29" fmla="*/ 76 h 186"/>
                <a:gd name="T30" fmla="*/ 234 w 238"/>
                <a:gd name="T31" fmla="*/ 88 h 186"/>
                <a:gd name="T32" fmla="*/ 234 w 238"/>
                <a:gd name="T33" fmla="*/ 99 h 186"/>
                <a:gd name="T34" fmla="*/ 234 w 238"/>
                <a:gd name="T35" fmla="*/ 119 h 186"/>
                <a:gd name="T36" fmla="*/ 228 w 238"/>
                <a:gd name="T37" fmla="*/ 138 h 186"/>
                <a:gd name="T38" fmla="*/ 221 w 238"/>
                <a:gd name="T39" fmla="*/ 155 h 186"/>
                <a:gd name="T40" fmla="*/ 211 w 238"/>
                <a:gd name="T41" fmla="*/ 170 h 186"/>
                <a:gd name="T42" fmla="*/ 215 w 238"/>
                <a:gd name="T43" fmla="*/ 169 h 186"/>
                <a:gd name="T44" fmla="*/ 217 w 238"/>
                <a:gd name="T45" fmla="*/ 169 h 186"/>
                <a:gd name="T46" fmla="*/ 226 w 238"/>
                <a:gd name="T47" fmla="*/ 153 h 186"/>
                <a:gd name="T48" fmla="*/ 232 w 238"/>
                <a:gd name="T49" fmla="*/ 136 h 186"/>
                <a:gd name="T50" fmla="*/ 238 w 238"/>
                <a:gd name="T51" fmla="*/ 119 h 186"/>
                <a:gd name="T52" fmla="*/ 238 w 238"/>
                <a:gd name="T53" fmla="*/ 99 h 186"/>
                <a:gd name="T54" fmla="*/ 13 w 238"/>
                <a:gd name="T55" fmla="*/ 44 h 186"/>
                <a:gd name="T56" fmla="*/ 8 w 238"/>
                <a:gd name="T57" fmla="*/ 57 h 186"/>
                <a:gd name="T58" fmla="*/ 4 w 238"/>
                <a:gd name="T59" fmla="*/ 71 h 186"/>
                <a:gd name="T60" fmla="*/ 0 w 238"/>
                <a:gd name="T61" fmla="*/ 86 h 186"/>
                <a:gd name="T62" fmla="*/ 0 w 238"/>
                <a:gd name="T63" fmla="*/ 99 h 186"/>
                <a:gd name="T64" fmla="*/ 0 w 238"/>
                <a:gd name="T65" fmla="*/ 113 h 186"/>
                <a:gd name="T66" fmla="*/ 2 w 238"/>
                <a:gd name="T67" fmla="*/ 124 h 186"/>
                <a:gd name="T68" fmla="*/ 6 w 238"/>
                <a:gd name="T69" fmla="*/ 136 h 186"/>
                <a:gd name="T70" fmla="*/ 9 w 238"/>
                <a:gd name="T71" fmla="*/ 147 h 186"/>
                <a:gd name="T72" fmla="*/ 15 w 238"/>
                <a:gd name="T73" fmla="*/ 157 h 186"/>
                <a:gd name="T74" fmla="*/ 21 w 238"/>
                <a:gd name="T75" fmla="*/ 167 h 186"/>
                <a:gd name="T76" fmla="*/ 27 w 238"/>
                <a:gd name="T77" fmla="*/ 176 h 186"/>
                <a:gd name="T78" fmla="*/ 34 w 238"/>
                <a:gd name="T79" fmla="*/ 186 h 186"/>
                <a:gd name="T80" fmla="*/ 38 w 238"/>
                <a:gd name="T81" fmla="*/ 186 h 186"/>
                <a:gd name="T82" fmla="*/ 40 w 238"/>
                <a:gd name="T83" fmla="*/ 184 h 186"/>
                <a:gd name="T84" fmla="*/ 32 w 238"/>
                <a:gd name="T85" fmla="*/ 176 h 186"/>
                <a:gd name="T86" fmla="*/ 25 w 238"/>
                <a:gd name="T87" fmla="*/ 167 h 186"/>
                <a:gd name="T88" fmla="*/ 19 w 238"/>
                <a:gd name="T89" fmla="*/ 157 h 186"/>
                <a:gd name="T90" fmla="*/ 13 w 238"/>
                <a:gd name="T91" fmla="*/ 147 h 186"/>
                <a:gd name="T92" fmla="*/ 9 w 238"/>
                <a:gd name="T93" fmla="*/ 136 h 186"/>
                <a:gd name="T94" fmla="*/ 6 w 238"/>
                <a:gd name="T95" fmla="*/ 124 h 186"/>
                <a:gd name="T96" fmla="*/ 4 w 238"/>
                <a:gd name="T97" fmla="*/ 113 h 186"/>
                <a:gd name="T98" fmla="*/ 4 w 238"/>
                <a:gd name="T99" fmla="*/ 99 h 186"/>
                <a:gd name="T100" fmla="*/ 6 w 238"/>
                <a:gd name="T101" fmla="*/ 84 h 186"/>
                <a:gd name="T102" fmla="*/ 8 w 238"/>
                <a:gd name="T103" fmla="*/ 69 h 186"/>
                <a:gd name="T104" fmla="*/ 13 w 238"/>
                <a:gd name="T105" fmla="*/ 53 h 186"/>
                <a:gd name="T106" fmla="*/ 21 w 238"/>
                <a:gd name="T107" fmla="*/ 40 h 186"/>
                <a:gd name="T108" fmla="*/ 19 w 238"/>
                <a:gd name="T109" fmla="*/ 42 h 186"/>
                <a:gd name="T110" fmla="*/ 15 w 238"/>
                <a:gd name="T111" fmla="*/ 44 h 186"/>
                <a:gd name="T112" fmla="*/ 15 w 238"/>
                <a:gd name="T113" fmla="*/ 44 h 186"/>
                <a:gd name="T114" fmla="*/ 13 w 238"/>
                <a:gd name="T115" fmla="*/ 44 h 186"/>
                <a:gd name="T116" fmla="*/ 174 w 238"/>
                <a:gd name="T117" fmla="*/ 0 h 186"/>
                <a:gd name="T118" fmla="*/ 176 w 238"/>
                <a:gd name="T119" fmla="*/ 0 h 186"/>
                <a:gd name="T120" fmla="*/ 176 w 238"/>
                <a:gd name="T121" fmla="*/ 0 h 186"/>
                <a:gd name="T122" fmla="*/ 176 w 238"/>
                <a:gd name="T123" fmla="*/ 0 h 186"/>
                <a:gd name="T124" fmla="*/ 174 w 238"/>
                <a:gd name="T125" fmla="*/ 0 h 18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38"/>
                <a:gd name="T190" fmla="*/ 0 h 186"/>
                <a:gd name="T191" fmla="*/ 238 w 238"/>
                <a:gd name="T192" fmla="*/ 186 h 18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38" h="186">
                  <a:moveTo>
                    <a:pt x="238" y="99"/>
                  </a:moveTo>
                  <a:lnTo>
                    <a:pt x="238" y="88"/>
                  </a:lnTo>
                  <a:lnTo>
                    <a:pt x="236" y="78"/>
                  </a:lnTo>
                  <a:lnTo>
                    <a:pt x="234" y="67"/>
                  </a:lnTo>
                  <a:lnTo>
                    <a:pt x="230" y="57"/>
                  </a:lnTo>
                  <a:lnTo>
                    <a:pt x="221" y="38"/>
                  </a:lnTo>
                  <a:lnTo>
                    <a:pt x="209" y="21"/>
                  </a:lnTo>
                  <a:lnTo>
                    <a:pt x="205" y="19"/>
                  </a:lnTo>
                  <a:lnTo>
                    <a:pt x="199" y="17"/>
                  </a:lnTo>
                  <a:lnTo>
                    <a:pt x="207" y="26"/>
                  </a:lnTo>
                  <a:lnTo>
                    <a:pt x="215" y="34"/>
                  </a:lnTo>
                  <a:lnTo>
                    <a:pt x="221" y="44"/>
                  </a:lnTo>
                  <a:lnTo>
                    <a:pt x="226" y="55"/>
                  </a:lnTo>
                  <a:lnTo>
                    <a:pt x="230" y="65"/>
                  </a:lnTo>
                  <a:lnTo>
                    <a:pt x="232" y="76"/>
                  </a:lnTo>
                  <a:lnTo>
                    <a:pt x="234" y="88"/>
                  </a:lnTo>
                  <a:lnTo>
                    <a:pt x="234" y="99"/>
                  </a:lnTo>
                  <a:lnTo>
                    <a:pt x="234" y="119"/>
                  </a:lnTo>
                  <a:lnTo>
                    <a:pt x="228" y="138"/>
                  </a:lnTo>
                  <a:lnTo>
                    <a:pt x="221" y="155"/>
                  </a:lnTo>
                  <a:lnTo>
                    <a:pt x="211" y="170"/>
                  </a:lnTo>
                  <a:lnTo>
                    <a:pt x="215" y="169"/>
                  </a:lnTo>
                  <a:lnTo>
                    <a:pt x="217" y="169"/>
                  </a:lnTo>
                  <a:lnTo>
                    <a:pt x="226" y="153"/>
                  </a:lnTo>
                  <a:lnTo>
                    <a:pt x="232" y="136"/>
                  </a:lnTo>
                  <a:lnTo>
                    <a:pt x="238" y="119"/>
                  </a:lnTo>
                  <a:lnTo>
                    <a:pt x="238" y="99"/>
                  </a:lnTo>
                  <a:close/>
                  <a:moveTo>
                    <a:pt x="13" y="44"/>
                  </a:moveTo>
                  <a:lnTo>
                    <a:pt x="8" y="57"/>
                  </a:lnTo>
                  <a:lnTo>
                    <a:pt x="4" y="71"/>
                  </a:lnTo>
                  <a:lnTo>
                    <a:pt x="0" y="86"/>
                  </a:lnTo>
                  <a:lnTo>
                    <a:pt x="0" y="99"/>
                  </a:lnTo>
                  <a:lnTo>
                    <a:pt x="0" y="113"/>
                  </a:lnTo>
                  <a:lnTo>
                    <a:pt x="2" y="124"/>
                  </a:lnTo>
                  <a:lnTo>
                    <a:pt x="6" y="136"/>
                  </a:lnTo>
                  <a:lnTo>
                    <a:pt x="9" y="147"/>
                  </a:lnTo>
                  <a:lnTo>
                    <a:pt x="15" y="157"/>
                  </a:lnTo>
                  <a:lnTo>
                    <a:pt x="21" y="167"/>
                  </a:lnTo>
                  <a:lnTo>
                    <a:pt x="27" y="176"/>
                  </a:lnTo>
                  <a:lnTo>
                    <a:pt x="34" y="186"/>
                  </a:lnTo>
                  <a:lnTo>
                    <a:pt x="38" y="186"/>
                  </a:lnTo>
                  <a:lnTo>
                    <a:pt x="40" y="184"/>
                  </a:lnTo>
                  <a:lnTo>
                    <a:pt x="32" y="176"/>
                  </a:lnTo>
                  <a:lnTo>
                    <a:pt x="25" y="167"/>
                  </a:lnTo>
                  <a:lnTo>
                    <a:pt x="19" y="157"/>
                  </a:lnTo>
                  <a:lnTo>
                    <a:pt x="13" y="147"/>
                  </a:lnTo>
                  <a:lnTo>
                    <a:pt x="9" y="136"/>
                  </a:lnTo>
                  <a:lnTo>
                    <a:pt x="6" y="124"/>
                  </a:lnTo>
                  <a:lnTo>
                    <a:pt x="4" y="113"/>
                  </a:lnTo>
                  <a:lnTo>
                    <a:pt x="4" y="99"/>
                  </a:lnTo>
                  <a:lnTo>
                    <a:pt x="6" y="84"/>
                  </a:lnTo>
                  <a:lnTo>
                    <a:pt x="8" y="69"/>
                  </a:lnTo>
                  <a:lnTo>
                    <a:pt x="13" y="53"/>
                  </a:lnTo>
                  <a:lnTo>
                    <a:pt x="21" y="40"/>
                  </a:lnTo>
                  <a:lnTo>
                    <a:pt x="19" y="42"/>
                  </a:lnTo>
                  <a:lnTo>
                    <a:pt x="15" y="44"/>
                  </a:lnTo>
                  <a:lnTo>
                    <a:pt x="13" y="44"/>
                  </a:lnTo>
                  <a:close/>
                  <a:moveTo>
                    <a:pt x="174" y="0"/>
                  </a:moveTo>
                  <a:lnTo>
                    <a:pt x="176" y="0"/>
                  </a:lnTo>
                  <a:lnTo>
                    <a:pt x="174" y="0"/>
                  </a:lnTo>
                  <a:close/>
                </a:path>
              </a:pathLst>
            </a:custGeom>
            <a:solidFill>
              <a:srgbClr val="A6A5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43" name="Freeform 213">
              <a:extLst>
                <a:ext uri="{FF2B5EF4-FFF2-40B4-BE49-F238E27FC236}">
                  <a16:creationId xmlns:a16="http://schemas.microsoft.com/office/drawing/2014/main" id="{CC54DB10-E22F-C529-9CA7-D208BEC384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65" y="2484"/>
              <a:ext cx="234" cy="188"/>
            </a:xfrm>
            <a:custGeom>
              <a:avLst/>
              <a:gdLst>
                <a:gd name="T0" fmla="*/ 234 w 234"/>
                <a:gd name="T1" fmla="*/ 90 h 188"/>
                <a:gd name="T2" fmla="*/ 230 w 234"/>
                <a:gd name="T3" fmla="*/ 69 h 188"/>
                <a:gd name="T4" fmla="*/ 222 w 234"/>
                <a:gd name="T5" fmla="*/ 48 h 188"/>
                <a:gd name="T6" fmla="*/ 209 w 234"/>
                <a:gd name="T7" fmla="*/ 30 h 188"/>
                <a:gd name="T8" fmla="*/ 197 w 234"/>
                <a:gd name="T9" fmla="*/ 19 h 188"/>
                <a:gd name="T10" fmla="*/ 201 w 234"/>
                <a:gd name="T11" fmla="*/ 25 h 188"/>
                <a:gd name="T12" fmla="*/ 215 w 234"/>
                <a:gd name="T13" fmla="*/ 44 h 188"/>
                <a:gd name="T14" fmla="*/ 224 w 234"/>
                <a:gd name="T15" fmla="*/ 65 h 188"/>
                <a:gd name="T16" fmla="*/ 230 w 234"/>
                <a:gd name="T17" fmla="*/ 90 h 188"/>
                <a:gd name="T18" fmla="*/ 230 w 234"/>
                <a:gd name="T19" fmla="*/ 121 h 188"/>
                <a:gd name="T20" fmla="*/ 217 w 234"/>
                <a:gd name="T21" fmla="*/ 157 h 188"/>
                <a:gd name="T22" fmla="*/ 209 w 234"/>
                <a:gd name="T23" fmla="*/ 172 h 188"/>
                <a:gd name="T24" fmla="*/ 222 w 234"/>
                <a:gd name="T25" fmla="*/ 155 h 188"/>
                <a:gd name="T26" fmla="*/ 234 w 234"/>
                <a:gd name="T27" fmla="*/ 121 h 188"/>
                <a:gd name="T28" fmla="*/ 15 w 234"/>
                <a:gd name="T29" fmla="*/ 44 h 188"/>
                <a:gd name="T30" fmla="*/ 4 w 234"/>
                <a:gd name="T31" fmla="*/ 71 h 188"/>
                <a:gd name="T32" fmla="*/ 0 w 234"/>
                <a:gd name="T33" fmla="*/ 101 h 188"/>
                <a:gd name="T34" fmla="*/ 2 w 234"/>
                <a:gd name="T35" fmla="*/ 126 h 188"/>
                <a:gd name="T36" fmla="*/ 9 w 234"/>
                <a:gd name="T37" fmla="*/ 149 h 188"/>
                <a:gd name="T38" fmla="*/ 21 w 234"/>
                <a:gd name="T39" fmla="*/ 169 h 188"/>
                <a:gd name="T40" fmla="*/ 36 w 234"/>
                <a:gd name="T41" fmla="*/ 188 h 188"/>
                <a:gd name="T42" fmla="*/ 42 w 234"/>
                <a:gd name="T43" fmla="*/ 186 h 188"/>
                <a:gd name="T44" fmla="*/ 25 w 234"/>
                <a:gd name="T45" fmla="*/ 169 h 188"/>
                <a:gd name="T46" fmla="*/ 13 w 234"/>
                <a:gd name="T47" fmla="*/ 149 h 188"/>
                <a:gd name="T48" fmla="*/ 6 w 234"/>
                <a:gd name="T49" fmla="*/ 126 h 188"/>
                <a:gd name="T50" fmla="*/ 4 w 234"/>
                <a:gd name="T51" fmla="*/ 101 h 188"/>
                <a:gd name="T52" fmla="*/ 7 w 234"/>
                <a:gd name="T53" fmla="*/ 69 h 188"/>
                <a:gd name="T54" fmla="*/ 21 w 234"/>
                <a:gd name="T55" fmla="*/ 40 h 188"/>
                <a:gd name="T56" fmla="*/ 15 w 234"/>
                <a:gd name="T57" fmla="*/ 44 h 188"/>
                <a:gd name="T58" fmla="*/ 172 w 234"/>
                <a:gd name="T59" fmla="*/ 2 h 188"/>
                <a:gd name="T60" fmla="*/ 180 w 234"/>
                <a:gd name="T61" fmla="*/ 5 h 188"/>
                <a:gd name="T62" fmla="*/ 174 w 234"/>
                <a:gd name="T63" fmla="*/ 3 h 18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34"/>
                <a:gd name="T97" fmla="*/ 0 h 188"/>
                <a:gd name="T98" fmla="*/ 234 w 234"/>
                <a:gd name="T99" fmla="*/ 188 h 18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34" h="188">
                  <a:moveTo>
                    <a:pt x="234" y="101"/>
                  </a:moveTo>
                  <a:lnTo>
                    <a:pt x="234" y="90"/>
                  </a:lnTo>
                  <a:lnTo>
                    <a:pt x="232" y="78"/>
                  </a:lnTo>
                  <a:lnTo>
                    <a:pt x="230" y="69"/>
                  </a:lnTo>
                  <a:lnTo>
                    <a:pt x="226" y="57"/>
                  </a:lnTo>
                  <a:lnTo>
                    <a:pt x="222" y="48"/>
                  </a:lnTo>
                  <a:lnTo>
                    <a:pt x="217" y="38"/>
                  </a:lnTo>
                  <a:lnTo>
                    <a:pt x="209" y="30"/>
                  </a:lnTo>
                  <a:lnTo>
                    <a:pt x="203" y="21"/>
                  </a:lnTo>
                  <a:lnTo>
                    <a:pt x="197" y="19"/>
                  </a:lnTo>
                  <a:lnTo>
                    <a:pt x="192" y="17"/>
                  </a:lnTo>
                  <a:lnTo>
                    <a:pt x="201" y="25"/>
                  </a:lnTo>
                  <a:lnTo>
                    <a:pt x="209" y="34"/>
                  </a:lnTo>
                  <a:lnTo>
                    <a:pt x="215" y="44"/>
                  </a:lnTo>
                  <a:lnTo>
                    <a:pt x="220" y="53"/>
                  </a:lnTo>
                  <a:lnTo>
                    <a:pt x="224" y="65"/>
                  </a:lnTo>
                  <a:lnTo>
                    <a:pt x="228" y="76"/>
                  </a:lnTo>
                  <a:lnTo>
                    <a:pt x="230" y="90"/>
                  </a:lnTo>
                  <a:lnTo>
                    <a:pt x="230" y="101"/>
                  </a:lnTo>
                  <a:lnTo>
                    <a:pt x="230" y="121"/>
                  </a:lnTo>
                  <a:lnTo>
                    <a:pt x="224" y="140"/>
                  </a:lnTo>
                  <a:lnTo>
                    <a:pt x="217" y="157"/>
                  </a:lnTo>
                  <a:lnTo>
                    <a:pt x="207" y="172"/>
                  </a:lnTo>
                  <a:lnTo>
                    <a:pt x="209" y="172"/>
                  </a:lnTo>
                  <a:lnTo>
                    <a:pt x="213" y="171"/>
                  </a:lnTo>
                  <a:lnTo>
                    <a:pt x="222" y="155"/>
                  </a:lnTo>
                  <a:lnTo>
                    <a:pt x="228" y="140"/>
                  </a:lnTo>
                  <a:lnTo>
                    <a:pt x="234" y="121"/>
                  </a:lnTo>
                  <a:lnTo>
                    <a:pt x="234" y="101"/>
                  </a:lnTo>
                  <a:close/>
                  <a:moveTo>
                    <a:pt x="15" y="44"/>
                  </a:moveTo>
                  <a:lnTo>
                    <a:pt x="9" y="57"/>
                  </a:lnTo>
                  <a:lnTo>
                    <a:pt x="4" y="71"/>
                  </a:lnTo>
                  <a:lnTo>
                    <a:pt x="0" y="86"/>
                  </a:lnTo>
                  <a:lnTo>
                    <a:pt x="0" y="101"/>
                  </a:lnTo>
                  <a:lnTo>
                    <a:pt x="0" y="115"/>
                  </a:lnTo>
                  <a:lnTo>
                    <a:pt x="2" y="126"/>
                  </a:lnTo>
                  <a:lnTo>
                    <a:pt x="6" y="138"/>
                  </a:lnTo>
                  <a:lnTo>
                    <a:pt x="9" y="149"/>
                  </a:lnTo>
                  <a:lnTo>
                    <a:pt x="15" y="159"/>
                  </a:lnTo>
                  <a:lnTo>
                    <a:pt x="21" y="169"/>
                  </a:lnTo>
                  <a:lnTo>
                    <a:pt x="29" y="178"/>
                  </a:lnTo>
                  <a:lnTo>
                    <a:pt x="36" y="188"/>
                  </a:lnTo>
                  <a:lnTo>
                    <a:pt x="38" y="186"/>
                  </a:lnTo>
                  <a:lnTo>
                    <a:pt x="42" y="186"/>
                  </a:lnTo>
                  <a:lnTo>
                    <a:pt x="32" y="178"/>
                  </a:lnTo>
                  <a:lnTo>
                    <a:pt x="25" y="169"/>
                  </a:lnTo>
                  <a:lnTo>
                    <a:pt x="19" y="159"/>
                  </a:lnTo>
                  <a:lnTo>
                    <a:pt x="13" y="149"/>
                  </a:lnTo>
                  <a:lnTo>
                    <a:pt x="9" y="138"/>
                  </a:lnTo>
                  <a:lnTo>
                    <a:pt x="6" y="126"/>
                  </a:lnTo>
                  <a:lnTo>
                    <a:pt x="4" y="115"/>
                  </a:lnTo>
                  <a:lnTo>
                    <a:pt x="4" y="101"/>
                  </a:lnTo>
                  <a:lnTo>
                    <a:pt x="6" y="86"/>
                  </a:lnTo>
                  <a:lnTo>
                    <a:pt x="7" y="69"/>
                  </a:lnTo>
                  <a:lnTo>
                    <a:pt x="13" y="53"/>
                  </a:lnTo>
                  <a:lnTo>
                    <a:pt x="21" y="40"/>
                  </a:lnTo>
                  <a:lnTo>
                    <a:pt x="19" y="42"/>
                  </a:lnTo>
                  <a:lnTo>
                    <a:pt x="15" y="44"/>
                  </a:lnTo>
                  <a:close/>
                  <a:moveTo>
                    <a:pt x="167" y="0"/>
                  </a:moveTo>
                  <a:lnTo>
                    <a:pt x="172" y="2"/>
                  </a:lnTo>
                  <a:lnTo>
                    <a:pt x="178" y="3"/>
                  </a:lnTo>
                  <a:lnTo>
                    <a:pt x="180" y="5"/>
                  </a:lnTo>
                  <a:lnTo>
                    <a:pt x="180" y="7"/>
                  </a:lnTo>
                  <a:lnTo>
                    <a:pt x="174" y="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rgbClr val="A6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44" name="Freeform 214">
              <a:extLst>
                <a:ext uri="{FF2B5EF4-FFF2-40B4-BE49-F238E27FC236}">
                  <a16:creationId xmlns:a16="http://schemas.microsoft.com/office/drawing/2014/main" id="{0841E942-E73A-E4E3-9B34-4449AC24D7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67" y="2484"/>
              <a:ext cx="230" cy="186"/>
            </a:xfrm>
            <a:custGeom>
              <a:avLst/>
              <a:gdLst>
                <a:gd name="T0" fmla="*/ 230 w 230"/>
                <a:gd name="T1" fmla="*/ 90 h 186"/>
                <a:gd name="T2" fmla="*/ 226 w 230"/>
                <a:gd name="T3" fmla="*/ 67 h 186"/>
                <a:gd name="T4" fmla="*/ 217 w 230"/>
                <a:gd name="T5" fmla="*/ 46 h 186"/>
                <a:gd name="T6" fmla="*/ 203 w 230"/>
                <a:gd name="T7" fmla="*/ 28 h 186"/>
                <a:gd name="T8" fmla="*/ 186 w 230"/>
                <a:gd name="T9" fmla="*/ 13 h 186"/>
                <a:gd name="T10" fmla="*/ 174 w 230"/>
                <a:gd name="T11" fmla="*/ 3 h 186"/>
                <a:gd name="T12" fmla="*/ 172 w 230"/>
                <a:gd name="T13" fmla="*/ 2 h 186"/>
                <a:gd name="T14" fmla="*/ 167 w 230"/>
                <a:gd name="T15" fmla="*/ 0 h 186"/>
                <a:gd name="T16" fmla="*/ 174 w 230"/>
                <a:gd name="T17" fmla="*/ 7 h 186"/>
                <a:gd name="T18" fmla="*/ 199 w 230"/>
                <a:gd name="T19" fmla="*/ 28 h 186"/>
                <a:gd name="T20" fmla="*/ 217 w 230"/>
                <a:gd name="T21" fmla="*/ 55 h 186"/>
                <a:gd name="T22" fmla="*/ 226 w 230"/>
                <a:gd name="T23" fmla="*/ 86 h 186"/>
                <a:gd name="T24" fmla="*/ 226 w 230"/>
                <a:gd name="T25" fmla="*/ 123 h 186"/>
                <a:gd name="T26" fmla="*/ 213 w 230"/>
                <a:gd name="T27" fmla="*/ 157 h 186"/>
                <a:gd name="T28" fmla="*/ 205 w 230"/>
                <a:gd name="T29" fmla="*/ 172 h 186"/>
                <a:gd name="T30" fmla="*/ 217 w 230"/>
                <a:gd name="T31" fmla="*/ 157 h 186"/>
                <a:gd name="T32" fmla="*/ 230 w 230"/>
                <a:gd name="T33" fmla="*/ 121 h 186"/>
                <a:gd name="T34" fmla="*/ 17 w 230"/>
                <a:gd name="T35" fmla="*/ 42 h 186"/>
                <a:gd name="T36" fmla="*/ 4 w 230"/>
                <a:gd name="T37" fmla="*/ 71 h 186"/>
                <a:gd name="T38" fmla="*/ 0 w 230"/>
                <a:gd name="T39" fmla="*/ 101 h 186"/>
                <a:gd name="T40" fmla="*/ 2 w 230"/>
                <a:gd name="T41" fmla="*/ 126 h 186"/>
                <a:gd name="T42" fmla="*/ 9 w 230"/>
                <a:gd name="T43" fmla="*/ 149 h 186"/>
                <a:gd name="T44" fmla="*/ 21 w 230"/>
                <a:gd name="T45" fmla="*/ 169 h 186"/>
                <a:gd name="T46" fmla="*/ 36 w 230"/>
                <a:gd name="T47" fmla="*/ 186 h 186"/>
                <a:gd name="T48" fmla="*/ 42 w 230"/>
                <a:gd name="T49" fmla="*/ 186 h 186"/>
                <a:gd name="T50" fmla="*/ 27 w 230"/>
                <a:gd name="T51" fmla="*/ 171 h 186"/>
                <a:gd name="T52" fmla="*/ 13 w 230"/>
                <a:gd name="T53" fmla="*/ 149 h 186"/>
                <a:gd name="T54" fmla="*/ 5 w 230"/>
                <a:gd name="T55" fmla="*/ 126 h 186"/>
                <a:gd name="T56" fmla="*/ 4 w 230"/>
                <a:gd name="T57" fmla="*/ 101 h 186"/>
                <a:gd name="T58" fmla="*/ 9 w 230"/>
                <a:gd name="T59" fmla="*/ 69 h 186"/>
                <a:gd name="T60" fmla="*/ 23 w 230"/>
                <a:gd name="T61" fmla="*/ 38 h 186"/>
                <a:gd name="T62" fmla="*/ 17 w 230"/>
                <a:gd name="T63" fmla="*/ 42 h 18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30"/>
                <a:gd name="T97" fmla="*/ 0 h 186"/>
                <a:gd name="T98" fmla="*/ 230 w 230"/>
                <a:gd name="T99" fmla="*/ 186 h 18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30" h="186">
                  <a:moveTo>
                    <a:pt x="230" y="101"/>
                  </a:moveTo>
                  <a:lnTo>
                    <a:pt x="230" y="90"/>
                  </a:lnTo>
                  <a:lnTo>
                    <a:pt x="228" y="78"/>
                  </a:lnTo>
                  <a:lnTo>
                    <a:pt x="226" y="67"/>
                  </a:lnTo>
                  <a:lnTo>
                    <a:pt x="222" y="57"/>
                  </a:lnTo>
                  <a:lnTo>
                    <a:pt x="217" y="46"/>
                  </a:lnTo>
                  <a:lnTo>
                    <a:pt x="211" y="36"/>
                  </a:lnTo>
                  <a:lnTo>
                    <a:pt x="203" y="28"/>
                  </a:lnTo>
                  <a:lnTo>
                    <a:pt x="195" y="19"/>
                  </a:lnTo>
                  <a:lnTo>
                    <a:pt x="186" y="13"/>
                  </a:lnTo>
                  <a:lnTo>
                    <a:pt x="176" y="3"/>
                  </a:lnTo>
                  <a:lnTo>
                    <a:pt x="174" y="3"/>
                  </a:lnTo>
                  <a:lnTo>
                    <a:pt x="172" y="2"/>
                  </a:lnTo>
                  <a:lnTo>
                    <a:pt x="170" y="2"/>
                  </a:lnTo>
                  <a:lnTo>
                    <a:pt x="167" y="0"/>
                  </a:lnTo>
                  <a:lnTo>
                    <a:pt x="161" y="0"/>
                  </a:lnTo>
                  <a:lnTo>
                    <a:pt x="174" y="7"/>
                  </a:lnTo>
                  <a:lnTo>
                    <a:pt x="188" y="17"/>
                  </a:lnTo>
                  <a:lnTo>
                    <a:pt x="199" y="28"/>
                  </a:lnTo>
                  <a:lnTo>
                    <a:pt x="209" y="40"/>
                  </a:lnTo>
                  <a:lnTo>
                    <a:pt x="217" y="55"/>
                  </a:lnTo>
                  <a:lnTo>
                    <a:pt x="222" y="69"/>
                  </a:lnTo>
                  <a:lnTo>
                    <a:pt x="226" y="86"/>
                  </a:lnTo>
                  <a:lnTo>
                    <a:pt x="226" y="101"/>
                  </a:lnTo>
                  <a:lnTo>
                    <a:pt x="226" y="123"/>
                  </a:lnTo>
                  <a:lnTo>
                    <a:pt x="220" y="140"/>
                  </a:lnTo>
                  <a:lnTo>
                    <a:pt x="213" y="157"/>
                  </a:lnTo>
                  <a:lnTo>
                    <a:pt x="201" y="172"/>
                  </a:lnTo>
                  <a:lnTo>
                    <a:pt x="205" y="172"/>
                  </a:lnTo>
                  <a:lnTo>
                    <a:pt x="207" y="172"/>
                  </a:lnTo>
                  <a:lnTo>
                    <a:pt x="217" y="157"/>
                  </a:lnTo>
                  <a:lnTo>
                    <a:pt x="224" y="140"/>
                  </a:lnTo>
                  <a:lnTo>
                    <a:pt x="230" y="121"/>
                  </a:lnTo>
                  <a:lnTo>
                    <a:pt x="230" y="101"/>
                  </a:lnTo>
                  <a:close/>
                  <a:moveTo>
                    <a:pt x="17" y="42"/>
                  </a:moveTo>
                  <a:lnTo>
                    <a:pt x="9" y="55"/>
                  </a:lnTo>
                  <a:lnTo>
                    <a:pt x="4" y="71"/>
                  </a:lnTo>
                  <a:lnTo>
                    <a:pt x="2" y="86"/>
                  </a:lnTo>
                  <a:lnTo>
                    <a:pt x="0" y="101"/>
                  </a:lnTo>
                  <a:lnTo>
                    <a:pt x="0" y="115"/>
                  </a:lnTo>
                  <a:lnTo>
                    <a:pt x="2" y="126"/>
                  </a:lnTo>
                  <a:lnTo>
                    <a:pt x="5" y="138"/>
                  </a:lnTo>
                  <a:lnTo>
                    <a:pt x="9" y="149"/>
                  </a:lnTo>
                  <a:lnTo>
                    <a:pt x="15" y="159"/>
                  </a:lnTo>
                  <a:lnTo>
                    <a:pt x="21" y="169"/>
                  </a:lnTo>
                  <a:lnTo>
                    <a:pt x="28" y="178"/>
                  </a:lnTo>
                  <a:lnTo>
                    <a:pt x="36" y="186"/>
                  </a:lnTo>
                  <a:lnTo>
                    <a:pt x="40" y="186"/>
                  </a:lnTo>
                  <a:lnTo>
                    <a:pt x="42" y="186"/>
                  </a:lnTo>
                  <a:lnTo>
                    <a:pt x="34" y="178"/>
                  </a:lnTo>
                  <a:lnTo>
                    <a:pt x="27" y="171"/>
                  </a:lnTo>
                  <a:lnTo>
                    <a:pt x="19" y="159"/>
                  </a:lnTo>
                  <a:lnTo>
                    <a:pt x="13" y="149"/>
                  </a:lnTo>
                  <a:lnTo>
                    <a:pt x="9" y="138"/>
                  </a:lnTo>
                  <a:lnTo>
                    <a:pt x="5" y="126"/>
                  </a:lnTo>
                  <a:lnTo>
                    <a:pt x="4" y="115"/>
                  </a:lnTo>
                  <a:lnTo>
                    <a:pt x="4" y="101"/>
                  </a:lnTo>
                  <a:lnTo>
                    <a:pt x="5" y="84"/>
                  </a:lnTo>
                  <a:lnTo>
                    <a:pt x="9" y="69"/>
                  </a:lnTo>
                  <a:lnTo>
                    <a:pt x="15" y="53"/>
                  </a:lnTo>
                  <a:lnTo>
                    <a:pt x="23" y="38"/>
                  </a:lnTo>
                  <a:lnTo>
                    <a:pt x="19" y="40"/>
                  </a:lnTo>
                  <a:lnTo>
                    <a:pt x="17" y="42"/>
                  </a:lnTo>
                  <a:close/>
                </a:path>
              </a:pathLst>
            </a:custGeom>
            <a:solidFill>
              <a:srgbClr val="A7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45" name="Freeform 215">
              <a:extLst>
                <a:ext uri="{FF2B5EF4-FFF2-40B4-BE49-F238E27FC236}">
                  <a16:creationId xmlns:a16="http://schemas.microsoft.com/office/drawing/2014/main" id="{F43C3F5A-8852-0006-2A26-49E1FC8FAA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69" y="2484"/>
              <a:ext cx="226" cy="188"/>
            </a:xfrm>
            <a:custGeom>
              <a:avLst/>
              <a:gdLst>
                <a:gd name="T0" fmla="*/ 226 w 226"/>
                <a:gd name="T1" fmla="*/ 90 h 188"/>
                <a:gd name="T2" fmla="*/ 220 w 226"/>
                <a:gd name="T3" fmla="*/ 65 h 188"/>
                <a:gd name="T4" fmla="*/ 211 w 226"/>
                <a:gd name="T5" fmla="*/ 44 h 188"/>
                <a:gd name="T6" fmla="*/ 197 w 226"/>
                <a:gd name="T7" fmla="*/ 25 h 188"/>
                <a:gd name="T8" fmla="*/ 182 w 226"/>
                <a:gd name="T9" fmla="*/ 13 h 188"/>
                <a:gd name="T10" fmla="*/ 170 w 226"/>
                <a:gd name="T11" fmla="*/ 3 h 188"/>
                <a:gd name="T12" fmla="*/ 159 w 226"/>
                <a:gd name="T13" fmla="*/ 0 h 188"/>
                <a:gd name="T14" fmla="*/ 170 w 226"/>
                <a:gd name="T15" fmla="*/ 7 h 188"/>
                <a:gd name="T16" fmla="*/ 193 w 226"/>
                <a:gd name="T17" fmla="*/ 28 h 188"/>
                <a:gd name="T18" fmla="*/ 213 w 226"/>
                <a:gd name="T19" fmla="*/ 53 h 188"/>
                <a:gd name="T20" fmla="*/ 222 w 226"/>
                <a:gd name="T21" fmla="*/ 86 h 188"/>
                <a:gd name="T22" fmla="*/ 220 w 226"/>
                <a:gd name="T23" fmla="*/ 123 h 188"/>
                <a:gd name="T24" fmla="*/ 209 w 226"/>
                <a:gd name="T25" fmla="*/ 157 h 188"/>
                <a:gd name="T26" fmla="*/ 199 w 226"/>
                <a:gd name="T27" fmla="*/ 172 h 188"/>
                <a:gd name="T28" fmla="*/ 213 w 226"/>
                <a:gd name="T29" fmla="*/ 157 h 188"/>
                <a:gd name="T30" fmla="*/ 226 w 226"/>
                <a:gd name="T31" fmla="*/ 121 h 188"/>
                <a:gd name="T32" fmla="*/ 17 w 226"/>
                <a:gd name="T33" fmla="*/ 40 h 188"/>
                <a:gd name="T34" fmla="*/ 3 w 226"/>
                <a:gd name="T35" fmla="*/ 69 h 188"/>
                <a:gd name="T36" fmla="*/ 0 w 226"/>
                <a:gd name="T37" fmla="*/ 101 h 188"/>
                <a:gd name="T38" fmla="*/ 2 w 226"/>
                <a:gd name="T39" fmla="*/ 126 h 188"/>
                <a:gd name="T40" fmla="*/ 9 w 226"/>
                <a:gd name="T41" fmla="*/ 149 h 188"/>
                <a:gd name="T42" fmla="*/ 21 w 226"/>
                <a:gd name="T43" fmla="*/ 169 h 188"/>
                <a:gd name="T44" fmla="*/ 38 w 226"/>
                <a:gd name="T45" fmla="*/ 186 h 188"/>
                <a:gd name="T46" fmla="*/ 44 w 226"/>
                <a:gd name="T47" fmla="*/ 188 h 188"/>
                <a:gd name="T48" fmla="*/ 46 w 226"/>
                <a:gd name="T49" fmla="*/ 188 h 188"/>
                <a:gd name="T50" fmla="*/ 28 w 226"/>
                <a:gd name="T51" fmla="*/ 172 h 188"/>
                <a:gd name="T52" fmla="*/ 15 w 226"/>
                <a:gd name="T53" fmla="*/ 151 h 188"/>
                <a:gd name="T54" fmla="*/ 7 w 226"/>
                <a:gd name="T55" fmla="*/ 128 h 188"/>
                <a:gd name="T56" fmla="*/ 3 w 226"/>
                <a:gd name="T57" fmla="*/ 101 h 188"/>
                <a:gd name="T58" fmla="*/ 9 w 226"/>
                <a:gd name="T59" fmla="*/ 67 h 188"/>
                <a:gd name="T60" fmla="*/ 25 w 226"/>
                <a:gd name="T61" fmla="*/ 38 h 188"/>
                <a:gd name="T62" fmla="*/ 17 w 226"/>
                <a:gd name="T63" fmla="*/ 40 h 18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6"/>
                <a:gd name="T97" fmla="*/ 0 h 188"/>
                <a:gd name="T98" fmla="*/ 226 w 226"/>
                <a:gd name="T99" fmla="*/ 188 h 18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6" h="188">
                  <a:moveTo>
                    <a:pt x="226" y="101"/>
                  </a:moveTo>
                  <a:lnTo>
                    <a:pt x="226" y="90"/>
                  </a:lnTo>
                  <a:lnTo>
                    <a:pt x="224" y="76"/>
                  </a:lnTo>
                  <a:lnTo>
                    <a:pt x="220" y="65"/>
                  </a:lnTo>
                  <a:lnTo>
                    <a:pt x="216" y="53"/>
                  </a:lnTo>
                  <a:lnTo>
                    <a:pt x="211" y="44"/>
                  </a:lnTo>
                  <a:lnTo>
                    <a:pt x="205" y="34"/>
                  </a:lnTo>
                  <a:lnTo>
                    <a:pt x="197" y="25"/>
                  </a:lnTo>
                  <a:lnTo>
                    <a:pt x="188" y="17"/>
                  </a:lnTo>
                  <a:lnTo>
                    <a:pt x="182" y="13"/>
                  </a:lnTo>
                  <a:lnTo>
                    <a:pt x="176" y="7"/>
                  </a:lnTo>
                  <a:lnTo>
                    <a:pt x="170" y="3"/>
                  </a:lnTo>
                  <a:lnTo>
                    <a:pt x="163" y="0"/>
                  </a:lnTo>
                  <a:lnTo>
                    <a:pt x="159" y="0"/>
                  </a:lnTo>
                  <a:lnTo>
                    <a:pt x="155" y="2"/>
                  </a:lnTo>
                  <a:lnTo>
                    <a:pt x="170" y="7"/>
                  </a:lnTo>
                  <a:lnTo>
                    <a:pt x="184" y="17"/>
                  </a:lnTo>
                  <a:lnTo>
                    <a:pt x="193" y="28"/>
                  </a:lnTo>
                  <a:lnTo>
                    <a:pt x="205" y="40"/>
                  </a:lnTo>
                  <a:lnTo>
                    <a:pt x="213" y="53"/>
                  </a:lnTo>
                  <a:lnTo>
                    <a:pt x="218" y="69"/>
                  </a:lnTo>
                  <a:lnTo>
                    <a:pt x="222" y="86"/>
                  </a:lnTo>
                  <a:lnTo>
                    <a:pt x="222" y="101"/>
                  </a:lnTo>
                  <a:lnTo>
                    <a:pt x="220" y="123"/>
                  </a:lnTo>
                  <a:lnTo>
                    <a:pt x="216" y="140"/>
                  </a:lnTo>
                  <a:lnTo>
                    <a:pt x="209" y="157"/>
                  </a:lnTo>
                  <a:lnTo>
                    <a:pt x="197" y="172"/>
                  </a:lnTo>
                  <a:lnTo>
                    <a:pt x="199" y="172"/>
                  </a:lnTo>
                  <a:lnTo>
                    <a:pt x="203" y="172"/>
                  </a:lnTo>
                  <a:lnTo>
                    <a:pt x="213" y="157"/>
                  </a:lnTo>
                  <a:lnTo>
                    <a:pt x="220" y="140"/>
                  </a:lnTo>
                  <a:lnTo>
                    <a:pt x="226" y="121"/>
                  </a:lnTo>
                  <a:lnTo>
                    <a:pt x="226" y="101"/>
                  </a:lnTo>
                  <a:close/>
                  <a:moveTo>
                    <a:pt x="17" y="40"/>
                  </a:moveTo>
                  <a:lnTo>
                    <a:pt x="9" y="53"/>
                  </a:lnTo>
                  <a:lnTo>
                    <a:pt x="3" y="69"/>
                  </a:lnTo>
                  <a:lnTo>
                    <a:pt x="2" y="86"/>
                  </a:lnTo>
                  <a:lnTo>
                    <a:pt x="0" y="101"/>
                  </a:lnTo>
                  <a:lnTo>
                    <a:pt x="0" y="115"/>
                  </a:lnTo>
                  <a:lnTo>
                    <a:pt x="2" y="126"/>
                  </a:lnTo>
                  <a:lnTo>
                    <a:pt x="5" y="138"/>
                  </a:lnTo>
                  <a:lnTo>
                    <a:pt x="9" y="149"/>
                  </a:lnTo>
                  <a:lnTo>
                    <a:pt x="15" y="159"/>
                  </a:lnTo>
                  <a:lnTo>
                    <a:pt x="21" y="169"/>
                  </a:lnTo>
                  <a:lnTo>
                    <a:pt x="28" y="178"/>
                  </a:lnTo>
                  <a:lnTo>
                    <a:pt x="38" y="186"/>
                  </a:lnTo>
                  <a:lnTo>
                    <a:pt x="40" y="186"/>
                  </a:lnTo>
                  <a:lnTo>
                    <a:pt x="44" y="188"/>
                  </a:lnTo>
                  <a:lnTo>
                    <a:pt x="46" y="188"/>
                  </a:lnTo>
                  <a:lnTo>
                    <a:pt x="36" y="180"/>
                  </a:lnTo>
                  <a:lnTo>
                    <a:pt x="28" y="172"/>
                  </a:lnTo>
                  <a:lnTo>
                    <a:pt x="21" y="161"/>
                  </a:lnTo>
                  <a:lnTo>
                    <a:pt x="15" y="151"/>
                  </a:lnTo>
                  <a:lnTo>
                    <a:pt x="9" y="140"/>
                  </a:lnTo>
                  <a:lnTo>
                    <a:pt x="7" y="128"/>
                  </a:lnTo>
                  <a:lnTo>
                    <a:pt x="3" y="115"/>
                  </a:lnTo>
                  <a:lnTo>
                    <a:pt x="3" y="101"/>
                  </a:lnTo>
                  <a:lnTo>
                    <a:pt x="5" y="84"/>
                  </a:lnTo>
                  <a:lnTo>
                    <a:pt x="9" y="67"/>
                  </a:lnTo>
                  <a:lnTo>
                    <a:pt x="15" y="51"/>
                  </a:lnTo>
                  <a:lnTo>
                    <a:pt x="25" y="38"/>
                  </a:lnTo>
                  <a:lnTo>
                    <a:pt x="21" y="38"/>
                  </a:lnTo>
                  <a:lnTo>
                    <a:pt x="17" y="40"/>
                  </a:lnTo>
                  <a:close/>
                </a:path>
              </a:pathLst>
            </a:custGeom>
            <a:solidFill>
              <a:srgbClr val="A8A8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46" name="Freeform 216">
              <a:extLst>
                <a:ext uri="{FF2B5EF4-FFF2-40B4-BE49-F238E27FC236}">
                  <a16:creationId xmlns:a16="http://schemas.microsoft.com/office/drawing/2014/main" id="{EBBDE18C-6AE3-D5FF-B5F1-EE12DF631D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71" y="2484"/>
              <a:ext cx="222" cy="203"/>
            </a:xfrm>
            <a:custGeom>
              <a:avLst/>
              <a:gdLst>
                <a:gd name="T0" fmla="*/ 222 w 222"/>
                <a:gd name="T1" fmla="*/ 101 h 203"/>
                <a:gd name="T2" fmla="*/ 222 w 222"/>
                <a:gd name="T3" fmla="*/ 86 h 203"/>
                <a:gd name="T4" fmla="*/ 218 w 222"/>
                <a:gd name="T5" fmla="*/ 69 h 203"/>
                <a:gd name="T6" fmla="*/ 213 w 222"/>
                <a:gd name="T7" fmla="*/ 55 h 203"/>
                <a:gd name="T8" fmla="*/ 205 w 222"/>
                <a:gd name="T9" fmla="*/ 40 h 203"/>
                <a:gd name="T10" fmla="*/ 195 w 222"/>
                <a:gd name="T11" fmla="*/ 28 h 203"/>
                <a:gd name="T12" fmla="*/ 184 w 222"/>
                <a:gd name="T13" fmla="*/ 17 h 203"/>
                <a:gd name="T14" fmla="*/ 170 w 222"/>
                <a:gd name="T15" fmla="*/ 7 h 203"/>
                <a:gd name="T16" fmla="*/ 157 w 222"/>
                <a:gd name="T17" fmla="*/ 0 h 203"/>
                <a:gd name="T18" fmla="*/ 153 w 222"/>
                <a:gd name="T19" fmla="*/ 2 h 203"/>
                <a:gd name="T20" fmla="*/ 151 w 222"/>
                <a:gd name="T21" fmla="*/ 2 h 203"/>
                <a:gd name="T22" fmla="*/ 165 w 222"/>
                <a:gd name="T23" fmla="*/ 9 h 203"/>
                <a:gd name="T24" fmla="*/ 178 w 222"/>
                <a:gd name="T25" fmla="*/ 17 h 203"/>
                <a:gd name="T26" fmla="*/ 189 w 222"/>
                <a:gd name="T27" fmla="*/ 28 h 203"/>
                <a:gd name="T28" fmla="*/ 199 w 222"/>
                <a:gd name="T29" fmla="*/ 40 h 203"/>
                <a:gd name="T30" fmla="*/ 209 w 222"/>
                <a:gd name="T31" fmla="*/ 53 h 203"/>
                <a:gd name="T32" fmla="*/ 214 w 222"/>
                <a:gd name="T33" fmla="*/ 69 h 203"/>
                <a:gd name="T34" fmla="*/ 218 w 222"/>
                <a:gd name="T35" fmla="*/ 86 h 203"/>
                <a:gd name="T36" fmla="*/ 218 w 222"/>
                <a:gd name="T37" fmla="*/ 101 h 203"/>
                <a:gd name="T38" fmla="*/ 216 w 222"/>
                <a:gd name="T39" fmla="*/ 123 h 203"/>
                <a:gd name="T40" fmla="*/ 213 w 222"/>
                <a:gd name="T41" fmla="*/ 140 h 203"/>
                <a:gd name="T42" fmla="*/ 203 w 222"/>
                <a:gd name="T43" fmla="*/ 157 h 203"/>
                <a:gd name="T44" fmla="*/ 191 w 222"/>
                <a:gd name="T45" fmla="*/ 172 h 203"/>
                <a:gd name="T46" fmla="*/ 193 w 222"/>
                <a:gd name="T47" fmla="*/ 172 h 203"/>
                <a:gd name="T48" fmla="*/ 195 w 222"/>
                <a:gd name="T49" fmla="*/ 172 h 203"/>
                <a:gd name="T50" fmla="*/ 197 w 222"/>
                <a:gd name="T51" fmla="*/ 172 h 203"/>
                <a:gd name="T52" fmla="*/ 197 w 222"/>
                <a:gd name="T53" fmla="*/ 172 h 203"/>
                <a:gd name="T54" fmla="*/ 209 w 222"/>
                <a:gd name="T55" fmla="*/ 157 h 203"/>
                <a:gd name="T56" fmla="*/ 216 w 222"/>
                <a:gd name="T57" fmla="*/ 140 h 203"/>
                <a:gd name="T58" fmla="*/ 222 w 222"/>
                <a:gd name="T59" fmla="*/ 123 h 203"/>
                <a:gd name="T60" fmla="*/ 222 w 222"/>
                <a:gd name="T61" fmla="*/ 101 h 203"/>
                <a:gd name="T62" fmla="*/ 19 w 222"/>
                <a:gd name="T63" fmla="*/ 38 h 203"/>
                <a:gd name="T64" fmla="*/ 11 w 222"/>
                <a:gd name="T65" fmla="*/ 53 h 203"/>
                <a:gd name="T66" fmla="*/ 5 w 222"/>
                <a:gd name="T67" fmla="*/ 69 h 203"/>
                <a:gd name="T68" fmla="*/ 1 w 222"/>
                <a:gd name="T69" fmla="*/ 84 h 203"/>
                <a:gd name="T70" fmla="*/ 0 w 222"/>
                <a:gd name="T71" fmla="*/ 101 h 203"/>
                <a:gd name="T72" fmla="*/ 0 w 222"/>
                <a:gd name="T73" fmla="*/ 115 h 203"/>
                <a:gd name="T74" fmla="*/ 1 w 222"/>
                <a:gd name="T75" fmla="*/ 126 h 203"/>
                <a:gd name="T76" fmla="*/ 5 w 222"/>
                <a:gd name="T77" fmla="*/ 138 h 203"/>
                <a:gd name="T78" fmla="*/ 9 w 222"/>
                <a:gd name="T79" fmla="*/ 149 h 203"/>
                <a:gd name="T80" fmla="*/ 15 w 222"/>
                <a:gd name="T81" fmla="*/ 159 h 203"/>
                <a:gd name="T82" fmla="*/ 23 w 222"/>
                <a:gd name="T83" fmla="*/ 171 h 203"/>
                <a:gd name="T84" fmla="*/ 30 w 222"/>
                <a:gd name="T85" fmla="*/ 178 h 203"/>
                <a:gd name="T86" fmla="*/ 38 w 222"/>
                <a:gd name="T87" fmla="*/ 186 h 203"/>
                <a:gd name="T88" fmla="*/ 40 w 222"/>
                <a:gd name="T89" fmla="*/ 188 h 203"/>
                <a:gd name="T90" fmla="*/ 42 w 222"/>
                <a:gd name="T91" fmla="*/ 188 h 203"/>
                <a:gd name="T92" fmla="*/ 59 w 222"/>
                <a:gd name="T93" fmla="*/ 197 h 203"/>
                <a:gd name="T94" fmla="*/ 76 w 222"/>
                <a:gd name="T95" fmla="*/ 203 h 203"/>
                <a:gd name="T96" fmla="*/ 61 w 222"/>
                <a:gd name="T97" fmla="*/ 197 h 203"/>
                <a:gd name="T98" fmla="*/ 47 w 222"/>
                <a:gd name="T99" fmla="*/ 188 h 203"/>
                <a:gd name="T100" fmla="*/ 34 w 222"/>
                <a:gd name="T101" fmla="*/ 178 h 203"/>
                <a:gd name="T102" fmla="*/ 24 w 222"/>
                <a:gd name="T103" fmla="*/ 165 h 203"/>
                <a:gd name="T104" fmla="*/ 15 w 222"/>
                <a:gd name="T105" fmla="*/ 151 h 203"/>
                <a:gd name="T106" fmla="*/ 9 w 222"/>
                <a:gd name="T107" fmla="*/ 136 h 203"/>
                <a:gd name="T108" fmla="*/ 5 w 222"/>
                <a:gd name="T109" fmla="*/ 119 h 203"/>
                <a:gd name="T110" fmla="*/ 3 w 222"/>
                <a:gd name="T111" fmla="*/ 101 h 203"/>
                <a:gd name="T112" fmla="*/ 5 w 222"/>
                <a:gd name="T113" fmla="*/ 84 h 203"/>
                <a:gd name="T114" fmla="*/ 9 w 222"/>
                <a:gd name="T115" fmla="*/ 67 h 203"/>
                <a:gd name="T116" fmla="*/ 17 w 222"/>
                <a:gd name="T117" fmla="*/ 50 h 203"/>
                <a:gd name="T118" fmla="*/ 26 w 222"/>
                <a:gd name="T119" fmla="*/ 36 h 203"/>
                <a:gd name="T120" fmla="*/ 23 w 222"/>
                <a:gd name="T121" fmla="*/ 38 h 203"/>
                <a:gd name="T122" fmla="*/ 19 w 222"/>
                <a:gd name="T123" fmla="*/ 38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22"/>
                <a:gd name="T187" fmla="*/ 0 h 203"/>
                <a:gd name="T188" fmla="*/ 222 w 222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22" h="203">
                  <a:moveTo>
                    <a:pt x="222" y="101"/>
                  </a:moveTo>
                  <a:lnTo>
                    <a:pt x="222" y="86"/>
                  </a:lnTo>
                  <a:lnTo>
                    <a:pt x="218" y="69"/>
                  </a:lnTo>
                  <a:lnTo>
                    <a:pt x="213" y="55"/>
                  </a:lnTo>
                  <a:lnTo>
                    <a:pt x="205" y="40"/>
                  </a:lnTo>
                  <a:lnTo>
                    <a:pt x="195" y="28"/>
                  </a:lnTo>
                  <a:lnTo>
                    <a:pt x="184" y="17"/>
                  </a:lnTo>
                  <a:lnTo>
                    <a:pt x="170" y="7"/>
                  </a:lnTo>
                  <a:lnTo>
                    <a:pt x="157" y="0"/>
                  </a:lnTo>
                  <a:lnTo>
                    <a:pt x="153" y="2"/>
                  </a:lnTo>
                  <a:lnTo>
                    <a:pt x="151" y="2"/>
                  </a:lnTo>
                  <a:lnTo>
                    <a:pt x="165" y="9"/>
                  </a:lnTo>
                  <a:lnTo>
                    <a:pt x="178" y="17"/>
                  </a:lnTo>
                  <a:lnTo>
                    <a:pt x="189" y="28"/>
                  </a:lnTo>
                  <a:lnTo>
                    <a:pt x="199" y="40"/>
                  </a:lnTo>
                  <a:lnTo>
                    <a:pt x="209" y="53"/>
                  </a:lnTo>
                  <a:lnTo>
                    <a:pt x="214" y="69"/>
                  </a:lnTo>
                  <a:lnTo>
                    <a:pt x="218" y="86"/>
                  </a:lnTo>
                  <a:lnTo>
                    <a:pt x="218" y="101"/>
                  </a:lnTo>
                  <a:lnTo>
                    <a:pt x="216" y="123"/>
                  </a:lnTo>
                  <a:lnTo>
                    <a:pt x="213" y="140"/>
                  </a:lnTo>
                  <a:lnTo>
                    <a:pt x="203" y="157"/>
                  </a:lnTo>
                  <a:lnTo>
                    <a:pt x="191" y="172"/>
                  </a:lnTo>
                  <a:lnTo>
                    <a:pt x="193" y="172"/>
                  </a:lnTo>
                  <a:lnTo>
                    <a:pt x="195" y="172"/>
                  </a:lnTo>
                  <a:lnTo>
                    <a:pt x="197" y="172"/>
                  </a:lnTo>
                  <a:lnTo>
                    <a:pt x="209" y="157"/>
                  </a:lnTo>
                  <a:lnTo>
                    <a:pt x="216" y="140"/>
                  </a:lnTo>
                  <a:lnTo>
                    <a:pt x="222" y="123"/>
                  </a:lnTo>
                  <a:lnTo>
                    <a:pt x="222" y="101"/>
                  </a:lnTo>
                  <a:close/>
                  <a:moveTo>
                    <a:pt x="19" y="38"/>
                  </a:moveTo>
                  <a:lnTo>
                    <a:pt x="11" y="53"/>
                  </a:lnTo>
                  <a:lnTo>
                    <a:pt x="5" y="69"/>
                  </a:lnTo>
                  <a:lnTo>
                    <a:pt x="1" y="84"/>
                  </a:lnTo>
                  <a:lnTo>
                    <a:pt x="0" y="101"/>
                  </a:lnTo>
                  <a:lnTo>
                    <a:pt x="0" y="115"/>
                  </a:lnTo>
                  <a:lnTo>
                    <a:pt x="1" y="126"/>
                  </a:lnTo>
                  <a:lnTo>
                    <a:pt x="5" y="138"/>
                  </a:lnTo>
                  <a:lnTo>
                    <a:pt x="9" y="149"/>
                  </a:lnTo>
                  <a:lnTo>
                    <a:pt x="15" y="159"/>
                  </a:lnTo>
                  <a:lnTo>
                    <a:pt x="23" y="171"/>
                  </a:lnTo>
                  <a:lnTo>
                    <a:pt x="30" y="178"/>
                  </a:lnTo>
                  <a:lnTo>
                    <a:pt x="38" y="186"/>
                  </a:lnTo>
                  <a:lnTo>
                    <a:pt x="40" y="188"/>
                  </a:lnTo>
                  <a:lnTo>
                    <a:pt x="42" y="188"/>
                  </a:lnTo>
                  <a:lnTo>
                    <a:pt x="59" y="197"/>
                  </a:lnTo>
                  <a:lnTo>
                    <a:pt x="76" y="203"/>
                  </a:lnTo>
                  <a:lnTo>
                    <a:pt x="61" y="197"/>
                  </a:lnTo>
                  <a:lnTo>
                    <a:pt x="47" y="188"/>
                  </a:lnTo>
                  <a:lnTo>
                    <a:pt x="34" y="178"/>
                  </a:lnTo>
                  <a:lnTo>
                    <a:pt x="24" y="165"/>
                  </a:lnTo>
                  <a:lnTo>
                    <a:pt x="15" y="151"/>
                  </a:lnTo>
                  <a:lnTo>
                    <a:pt x="9" y="136"/>
                  </a:lnTo>
                  <a:lnTo>
                    <a:pt x="5" y="119"/>
                  </a:lnTo>
                  <a:lnTo>
                    <a:pt x="3" y="101"/>
                  </a:lnTo>
                  <a:lnTo>
                    <a:pt x="5" y="84"/>
                  </a:lnTo>
                  <a:lnTo>
                    <a:pt x="9" y="67"/>
                  </a:lnTo>
                  <a:lnTo>
                    <a:pt x="17" y="50"/>
                  </a:lnTo>
                  <a:lnTo>
                    <a:pt x="26" y="36"/>
                  </a:lnTo>
                  <a:lnTo>
                    <a:pt x="23" y="38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A9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47" name="Freeform 217">
              <a:extLst>
                <a:ext uri="{FF2B5EF4-FFF2-40B4-BE49-F238E27FC236}">
                  <a16:creationId xmlns:a16="http://schemas.microsoft.com/office/drawing/2014/main" id="{746ACD9B-98DC-1607-9BDE-31DF3BA538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72" y="2486"/>
              <a:ext cx="219" cy="207"/>
            </a:xfrm>
            <a:custGeom>
              <a:avLst/>
              <a:gdLst>
                <a:gd name="T0" fmla="*/ 219 w 219"/>
                <a:gd name="T1" fmla="*/ 84 h 207"/>
                <a:gd name="T2" fmla="*/ 210 w 219"/>
                <a:gd name="T3" fmla="*/ 51 h 207"/>
                <a:gd name="T4" fmla="*/ 190 w 219"/>
                <a:gd name="T5" fmla="*/ 26 h 207"/>
                <a:gd name="T6" fmla="*/ 167 w 219"/>
                <a:gd name="T7" fmla="*/ 5 h 207"/>
                <a:gd name="T8" fmla="*/ 150 w 219"/>
                <a:gd name="T9" fmla="*/ 0 h 207"/>
                <a:gd name="T10" fmla="*/ 162 w 219"/>
                <a:gd name="T11" fmla="*/ 7 h 207"/>
                <a:gd name="T12" fmla="*/ 187 w 219"/>
                <a:gd name="T13" fmla="*/ 26 h 207"/>
                <a:gd name="T14" fmla="*/ 206 w 219"/>
                <a:gd name="T15" fmla="*/ 53 h 207"/>
                <a:gd name="T16" fmla="*/ 215 w 219"/>
                <a:gd name="T17" fmla="*/ 84 h 207"/>
                <a:gd name="T18" fmla="*/ 213 w 219"/>
                <a:gd name="T19" fmla="*/ 121 h 207"/>
                <a:gd name="T20" fmla="*/ 200 w 219"/>
                <a:gd name="T21" fmla="*/ 157 h 207"/>
                <a:gd name="T22" fmla="*/ 190 w 219"/>
                <a:gd name="T23" fmla="*/ 170 h 207"/>
                <a:gd name="T24" fmla="*/ 194 w 219"/>
                <a:gd name="T25" fmla="*/ 170 h 207"/>
                <a:gd name="T26" fmla="*/ 206 w 219"/>
                <a:gd name="T27" fmla="*/ 155 h 207"/>
                <a:gd name="T28" fmla="*/ 217 w 219"/>
                <a:gd name="T29" fmla="*/ 121 h 207"/>
                <a:gd name="T30" fmla="*/ 22 w 219"/>
                <a:gd name="T31" fmla="*/ 36 h 207"/>
                <a:gd name="T32" fmla="*/ 6 w 219"/>
                <a:gd name="T33" fmla="*/ 65 h 207"/>
                <a:gd name="T34" fmla="*/ 0 w 219"/>
                <a:gd name="T35" fmla="*/ 99 h 207"/>
                <a:gd name="T36" fmla="*/ 4 w 219"/>
                <a:gd name="T37" fmla="*/ 126 h 207"/>
                <a:gd name="T38" fmla="*/ 12 w 219"/>
                <a:gd name="T39" fmla="*/ 149 h 207"/>
                <a:gd name="T40" fmla="*/ 25 w 219"/>
                <a:gd name="T41" fmla="*/ 170 h 207"/>
                <a:gd name="T42" fmla="*/ 43 w 219"/>
                <a:gd name="T43" fmla="*/ 186 h 207"/>
                <a:gd name="T44" fmla="*/ 60 w 219"/>
                <a:gd name="T45" fmla="*/ 197 h 207"/>
                <a:gd name="T46" fmla="*/ 77 w 219"/>
                <a:gd name="T47" fmla="*/ 201 h 207"/>
                <a:gd name="T48" fmla="*/ 79 w 219"/>
                <a:gd name="T49" fmla="*/ 201 h 207"/>
                <a:gd name="T50" fmla="*/ 48 w 219"/>
                <a:gd name="T51" fmla="*/ 188 h 207"/>
                <a:gd name="T52" fmla="*/ 25 w 219"/>
                <a:gd name="T53" fmla="*/ 165 h 207"/>
                <a:gd name="T54" fmla="*/ 10 w 219"/>
                <a:gd name="T55" fmla="*/ 134 h 207"/>
                <a:gd name="T56" fmla="*/ 4 w 219"/>
                <a:gd name="T57" fmla="*/ 99 h 207"/>
                <a:gd name="T58" fmla="*/ 10 w 219"/>
                <a:gd name="T59" fmla="*/ 63 h 207"/>
                <a:gd name="T60" fmla="*/ 29 w 219"/>
                <a:gd name="T61" fmla="*/ 32 h 207"/>
                <a:gd name="T62" fmla="*/ 22 w 219"/>
                <a:gd name="T63" fmla="*/ 36 h 207"/>
                <a:gd name="T64" fmla="*/ 116 w 219"/>
                <a:gd name="T65" fmla="*/ 207 h 207"/>
                <a:gd name="T66" fmla="*/ 110 w 219"/>
                <a:gd name="T67" fmla="*/ 207 h 207"/>
                <a:gd name="T68" fmla="*/ 117 w 219"/>
                <a:gd name="T69" fmla="*/ 205 h 20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9"/>
                <a:gd name="T106" fmla="*/ 0 h 207"/>
                <a:gd name="T107" fmla="*/ 219 w 219"/>
                <a:gd name="T108" fmla="*/ 207 h 20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9" h="207">
                  <a:moveTo>
                    <a:pt x="219" y="99"/>
                  </a:moveTo>
                  <a:lnTo>
                    <a:pt x="219" y="84"/>
                  </a:lnTo>
                  <a:lnTo>
                    <a:pt x="215" y="67"/>
                  </a:lnTo>
                  <a:lnTo>
                    <a:pt x="210" y="51"/>
                  </a:lnTo>
                  <a:lnTo>
                    <a:pt x="202" y="38"/>
                  </a:lnTo>
                  <a:lnTo>
                    <a:pt x="190" y="26"/>
                  </a:lnTo>
                  <a:lnTo>
                    <a:pt x="181" y="15"/>
                  </a:lnTo>
                  <a:lnTo>
                    <a:pt x="167" y="5"/>
                  </a:lnTo>
                  <a:lnTo>
                    <a:pt x="152" y="0"/>
                  </a:lnTo>
                  <a:lnTo>
                    <a:pt x="150" y="0"/>
                  </a:lnTo>
                  <a:lnTo>
                    <a:pt x="146" y="1"/>
                  </a:lnTo>
                  <a:lnTo>
                    <a:pt x="162" y="7"/>
                  </a:lnTo>
                  <a:lnTo>
                    <a:pt x="175" y="17"/>
                  </a:lnTo>
                  <a:lnTo>
                    <a:pt x="187" y="26"/>
                  </a:lnTo>
                  <a:lnTo>
                    <a:pt x="196" y="38"/>
                  </a:lnTo>
                  <a:lnTo>
                    <a:pt x="206" y="53"/>
                  </a:lnTo>
                  <a:lnTo>
                    <a:pt x="212" y="67"/>
                  </a:lnTo>
                  <a:lnTo>
                    <a:pt x="215" y="84"/>
                  </a:lnTo>
                  <a:lnTo>
                    <a:pt x="215" y="99"/>
                  </a:lnTo>
                  <a:lnTo>
                    <a:pt x="213" y="121"/>
                  </a:lnTo>
                  <a:lnTo>
                    <a:pt x="210" y="140"/>
                  </a:lnTo>
                  <a:lnTo>
                    <a:pt x="200" y="157"/>
                  </a:lnTo>
                  <a:lnTo>
                    <a:pt x="188" y="172"/>
                  </a:lnTo>
                  <a:lnTo>
                    <a:pt x="190" y="170"/>
                  </a:lnTo>
                  <a:lnTo>
                    <a:pt x="194" y="170"/>
                  </a:lnTo>
                  <a:lnTo>
                    <a:pt x="206" y="155"/>
                  </a:lnTo>
                  <a:lnTo>
                    <a:pt x="213" y="138"/>
                  </a:lnTo>
                  <a:lnTo>
                    <a:pt x="217" y="121"/>
                  </a:lnTo>
                  <a:lnTo>
                    <a:pt x="219" y="99"/>
                  </a:lnTo>
                  <a:close/>
                  <a:moveTo>
                    <a:pt x="22" y="36"/>
                  </a:moveTo>
                  <a:lnTo>
                    <a:pt x="12" y="49"/>
                  </a:lnTo>
                  <a:lnTo>
                    <a:pt x="6" y="65"/>
                  </a:lnTo>
                  <a:lnTo>
                    <a:pt x="2" y="82"/>
                  </a:lnTo>
                  <a:lnTo>
                    <a:pt x="0" y="99"/>
                  </a:lnTo>
                  <a:lnTo>
                    <a:pt x="0" y="113"/>
                  </a:lnTo>
                  <a:lnTo>
                    <a:pt x="4" y="126"/>
                  </a:lnTo>
                  <a:lnTo>
                    <a:pt x="6" y="138"/>
                  </a:lnTo>
                  <a:lnTo>
                    <a:pt x="12" y="149"/>
                  </a:lnTo>
                  <a:lnTo>
                    <a:pt x="18" y="159"/>
                  </a:lnTo>
                  <a:lnTo>
                    <a:pt x="25" y="170"/>
                  </a:lnTo>
                  <a:lnTo>
                    <a:pt x="33" y="178"/>
                  </a:lnTo>
                  <a:lnTo>
                    <a:pt x="43" y="186"/>
                  </a:lnTo>
                  <a:lnTo>
                    <a:pt x="50" y="192"/>
                  </a:lnTo>
                  <a:lnTo>
                    <a:pt x="60" y="197"/>
                  </a:lnTo>
                  <a:lnTo>
                    <a:pt x="70" y="201"/>
                  </a:lnTo>
                  <a:lnTo>
                    <a:pt x="77" y="201"/>
                  </a:lnTo>
                  <a:lnTo>
                    <a:pt x="79" y="201"/>
                  </a:lnTo>
                  <a:lnTo>
                    <a:pt x="64" y="195"/>
                  </a:lnTo>
                  <a:lnTo>
                    <a:pt x="48" y="188"/>
                  </a:lnTo>
                  <a:lnTo>
                    <a:pt x="37" y="176"/>
                  </a:lnTo>
                  <a:lnTo>
                    <a:pt x="25" y="165"/>
                  </a:lnTo>
                  <a:lnTo>
                    <a:pt x="16" y="149"/>
                  </a:lnTo>
                  <a:lnTo>
                    <a:pt x="10" y="134"/>
                  </a:lnTo>
                  <a:lnTo>
                    <a:pt x="6" y="117"/>
                  </a:lnTo>
                  <a:lnTo>
                    <a:pt x="4" y="99"/>
                  </a:lnTo>
                  <a:lnTo>
                    <a:pt x="6" y="82"/>
                  </a:lnTo>
                  <a:lnTo>
                    <a:pt x="10" y="63"/>
                  </a:lnTo>
                  <a:lnTo>
                    <a:pt x="18" y="48"/>
                  </a:lnTo>
                  <a:lnTo>
                    <a:pt x="29" y="32"/>
                  </a:lnTo>
                  <a:lnTo>
                    <a:pt x="25" y="34"/>
                  </a:lnTo>
                  <a:lnTo>
                    <a:pt x="22" y="36"/>
                  </a:lnTo>
                  <a:close/>
                  <a:moveTo>
                    <a:pt x="125" y="205"/>
                  </a:moveTo>
                  <a:lnTo>
                    <a:pt x="116" y="207"/>
                  </a:lnTo>
                  <a:lnTo>
                    <a:pt x="108" y="205"/>
                  </a:lnTo>
                  <a:lnTo>
                    <a:pt x="110" y="207"/>
                  </a:lnTo>
                  <a:lnTo>
                    <a:pt x="117" y="205"/>
                  </a:lnTo>
                  <a:lnTo>
                    <a:pt x="125" y="205"/>
                  </a:lnTo>
                  <a:close/>
                </a:path>
              </a:pathLst>
            </a:custGeom>
            <a:solidFill>
              <a:srgbClr val="ABA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48" name="Freeform 218">
              <a:extLst>
                <a:ext uri="{FF2B5EF4-FFF2-40B4-BE49-F238E27FC236}">
                  <a16:creationId xmlns:a16="http://schemas.microsoft.com/office/drawing/2014/main" id="{DABC5402-538F-86DC-C1D8-920DFAF0AE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74" y="2486"/>
              <a:ext cx="215" cy="207"/>
            </a:xfrm>
            <a:custGeom>
              <a:avLst/>
              <a:gdLst>
                <a:gd name="T0" fmla="*/ 215 w 215"/>
                <a:gd name="T1" fmla="*/ 84 h 207"/>
                <a:gd name="T2" fmla="*/ 206 w 215"/>
                <a:gd name="T3" fmla="*/ 51 h 207"/>
                <a:gd name="T4" fmla="*/ 186 w 215"/>
                <a:gd name="T5" fmla="*/ 26 h 207"/>
                <a:gd name="T6" fmla="*/ 162 w 215"/>
                <a:gd name="T7" fmla="*/ 7 h 207"/>
                <a:gd name="T8" fmla="*/ 144 w 215"/>
                <a:gd name="T9" fmla="*/ 1 h 207"/>
                <a:gd name="T10" fmla="*/ 156 w 215"/>
                <a:gd name="T11" fmla="*/ 7 h 207"/>
                <a:gd name="T12" fmla="*/ 183 w 215"/>
                <a:gd name="T13" fmla="*/ 26 h 207"/>
                <a:gd name="T14" fmla="*/ 200 w 215"/>
                <a:gd name="T15" fmla="*/ 53 h 207"/>
                <a:gd name="T16" fmla="*/ 211 w 215"/>
                <a:gd name="T17" fmla="*/ 84 h 207"/>
                <a:gd name="T18" fmla="*/ 211 w 215"/>
                <a:gd name="T19" fmla="*/ 111 h 207"/>
                <a:gd name="T20" fmla="*/ 208 w 215"/>
                <a:gd name="T21" fmla="*/ 130 h 207"/>
                <a:gd name="T22" fmla="*/ 194 w 215"/>
                <a:gd name="T23" fmla="*/ 157 h 207"/>
                <a:gd name="T24" fmla="*/ 186 w 215"/>
                <a:gd name="T25" fmla="*/ 172 h 207"/>
                <a:gd name="T26" fmla="*/ 200 w 215"/>
                <a:gd name="T27" fmla="*/ 155 h 207"/>
                <a:gd name="T28" fmla="*/ 213 w 215"/>
                <a:gd name="T29" fmla="*/ 121 h 207"/>
                <a:gd name="T30" fmla="*/ 23 w 215"/>
                <a:gd name="T31" fmla="*/ 34 h 207"/>
                <a:gd name="T32" fmla="*/ 6 w 215"/>
                <a:gd name="T33" fmla="*/ 65 h 207"/>
                <a:gd name="T34" fmla="*/ 0 w 215"/>
                <a:gd name="T35" fmla="*/ 99 h 207"/>
                <a:gd name="T36" fmla="*/ 6 w 215"/>
                <a:gd name="T37" fmla="*/ 134 h 207"/>
                <a:gd name="T38" fmla="*/ 21 w 215"/>
                <a:gd name="T39" fmla="*/ 163 h 207"/>
                <a:gd name="T40" fmla="*/ 44 w 215"/>
                <a:gd name="T41" fmla="*/ 186 h 207"/>
                <a:gd name="T42" fmla="*/ 73 w 215"/>
                <a:gd name="T43" fmla="*/ 201 h 207"/>
                <a:gd name="T44" fmla="*/ 75 w 215"/>
                <a:gd name="T45" fmla="*/ 201 h 207"/>
                <a:gd name="T46" fmla="*/ 83 w 215"/>
                <a:gd name="T47" fmla="*/ 201 h 207"/>
                <a:gd name="T48" fmla="*/ 52 w 215"/>
                <a:gd name="T49" fmla="*/ 188 h 207"/>
                <a:gd name="T50" fmla="*/ 27 w 215"/>
                <a:gd name="T51" fmla="*/ 165 h 207"/>
                <a:gd name="T52" fmla="*/ 10 w 215"/>
                <a:gd name="T53" fmla="*/ 134 h 207"/>
                <a:gd name="T54" fmla="*/ 4 w 215"/>
                <a:gd name="T55" fmla="*/ 99 h 207"/>
                <a:gd name="T56" fmla="*/ 12 w 215"/>
                <a:gd name="T57" fmla="*/ 63 h 207"/>
                <a:gd name="T58" fmla="*/ 31 w 215"/>
                <a:gd name="T59" fmla="*/ 30 h 207"/>
                <a:gd name="T60" fmla="*/ 23 w 215"/>
                <a:gd name="T61" fmla="*/ 34 h 207"/>
                <a:gd name="T62" fmla="*/ 125 w 215"/>
                <a:gd name="T63" fmla="*/ 205 h 207"/>
                <a:gd name="T64" fmla="*/ 108 w 215"/>
                <a:gd name="T65" fmla="*/ 207 h 207"/>
                <a:gd name="T66" fmla="*/ 100 w 215"/>
                <a:gd name="T67" fmla="*/ 203 h 207"/>
                <a:gd name="T68" fmla="*/ 104 w 215"/>
                <a:gd name="T69" fmla="*/ 203 h 207"/>
                <a:gd name="T70" fmla="*/ 121 w 215"/>
                <a:gd name="T71" fmla="*/ 203 h 207"/>
                <a:gd name="T72" fmla="*/ 58 w 215"/>
                <a:gd name="T73" fmla="*/ 9 h 207"/>
                <a:gd name="T74" fmla="*/ 66 w 215"/>
                <a:gd name="T75" fmla="*/ 5 h 207"/>
                <a:gd name="T76" fmla="*/ 58 w 215"/>
                <a:gd name="T77" fmla="*/ 9 h 2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15"/>
                <a:gd name="T118" fmla="*/ 0 h 207"/>
                <a:gd name="T119" fmla="*/ 215 w 215"/>
                <a:gd name="T120" fmla="*/ 207 h 2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15" h="207">
                  <a:moveTo>
                    <a:pt x="215" y="99"/>
                  </a:moveTo>
                  <a:lnTo>
                    <a:pt x="215" y="84"/>
                  </a:lnTo>
                  <a:lnTo>
                    <a:pt x="211" y="67"/>
                  </a:lnTo>
                  <a:lnTo>
                    <a:pt x="206" y="51"/>
                  </a:lnTo>
                  <a:lnTo>
                    <a:pt x="196" y="38"/>
                  </a:lnTo>
                  <a:lnTo>
                    <a:pt x="186" y="26"/>
                  </a:lnTo>
                  <a:lnTo>
                    <a:pt x="175" y="15"/>
                  </a:lnTo>
                  <a:lnTo>
                    <a:pt x="162" y="7"/>
                  </a:lnTo>
                  <a:lnTo>
                    <a:pt x="148" y="0"/>
                  </a:lnTo>
                  <a:lnTo>
                    <a:pt x="144" y="1"/>
                  </a:lnTo>
                  <a:lnTo>
                    <a:pt x="142" y="1"/>
                  </a:lnTo>
                  <a:lnTo>
                    <a:pt x="156" y="7"/>
                  </a:lnTo>
                  <a:lnTo>
                    <a:pt x="169" y="17"/>
                  </a:lnTo>
                  <a:lnTo>
                    <a:pt x="183" y="26"/>
                  </a:lnTo>
                  <a:lnTo>
                    <a:pt x="192" y="38"/>
                  </a:lnTo>
                  <a:lnTo>
                    <a:pt x="200" y="53"/>
                  </a:lnTo>
                  <a:lnTo>
                    <a:pt x="208" y="67"/>
                  </a:lnTo>
                  <a:lnTo>
                    <a:pt x="211" y="84"/>
                  </a:lnTo>
                  <a:lnTo>
                    <a:pt x="211" y="99"/>
                  </a:lnTo>
                  <a:lnTo>
                    <a:pt x="211" y="111"/>
                  </a:lnTo>
                  <a:lnTo>
                    <a:pt x="210" y="121"/>
                  </a:lnTo>
                  <a:lnTo>
                    <a:pt x="208" y="130"/>
                  </a:lnTo>
                  <a:lnTo>
                    <a:pt x="204" y="140"/>
                  </a:lnTo>
                  <a:lnTo>
                    <a:pt x="194" y="157"/>
                  </a:lnTo>
                  <a:lnTo>
                    <a:pt x="183" y="172"/>
                  </a:lnTo>
                  <a:lnTo>
                    <a:pt x="186" y="172"/>
                  </a:lnTo>
                  <a:lnTo>
                    <a:pt x="188" y="170"/>
                  </a:lnTo>
                  <a:lnTo>
                    <a:pt x="200" y="155"/>
                  </a:lnTo>
                  <a:lnTo>
                    <a:pt x="210" y="138"/>
                  </a:lnTo>
                  <a:lnTo>
                    <a:pt x="213" y="121"/>
                  </a:lnTo>
                  <a:lnTo>
                    <a:pt x="215" y="99"/>
                  </a:lnTo>
                  <a:close/>
                  <a:moveTo>
                    <a:pt x="23" y="34"/>
                  </a:moveTo>
                  <a:lnTo>
                    <a:pt x="14" y="48"/>
                  </a:lnTo>
                  <a:lnTo>
                    <a:pt x="6" y="65"/>
                  </a:lnTo>
                  <a:lnTo>
                    <a:pt x="2" y="82"/>
                  </a:lnTo>
                  <a:lnTo>
                    <a:pt x="0" y="99"/>
                  </a:lnTo>
                  <a:lnTo>
                    <a:pt x="2" y="117"/>
                  </a:lnTo>
                  <a:lnTo>
                    <a:pt x="6" y="134"/>
                  </a:lnTo>
                  <a:lnTo>
                    <a:pt x="12" y="149"/>
                  </a:lnTo>
                  <a:lnTo>
                    <a:pt x="21" y="163"/>
                  </a:lnTo>
                  <a:lnTo>
                    <a:pt x="31" y="176"/>
                  </a:lnTo>
                  <a:lnTo>
                    <a:pt x="44" y="186"/>
                  </a:lnTo>
                  <a:lnTo>
                    <a:pt x="58" y="195"/>
                  </a:lnTo>
                  <a:lnTo>
                    <a:pt x="73" y="201"/>
                  </a:lnTo>
                  <a:lnTo>
                    <a:pt x="75" y="201"/>
                  </a:lnTo>
                  <a:lnTo>
                    <a:pt x="79" y="201"/>
                  </a:lnTo>
                  <a:lnTo>
                    <a:pt x="83" y="201"/>
                  </a:lnTo>
                  <a:lnTo>
                    <a:pt x="68" y="195"/>
                  </a:lnTo>
                  <a:lnTo>
                    <a:pt x="52" y="188"/>
                  </a:lnTo>
                  <a:lnTo>
                    <a:pt x="39" y="176"/>
                  </a:lnTo>
                  <a:lnTo>
                    <a:pt x="27" y="165"/>
                  </a:lnTo>
                  <a:lnTo>
                    <a:pt x="18" y="151"/>
                  </a:lnTo>
                  <a:lnTo>
                    <a:pt x="10" y="134"/>
                  </a:lnTo>
                  <a:lnTo>
                    <a:pt x="6" y="119"/>
                  </a:lnTo>
                  <a:lnTo>
                    <a:pt x="4" y="99"/>
                  </a:lnTo>
                  <a:lnTo>
                    <a:pt x="6" y="80"/>
                  </a:lnTo>
                  <a:lnTo>
                    <a:pt x="12" y="63"/>
                  </a:lnTo>
                  <a:lnTo>
                    <a:pt x="20" y="46"/>
                  </a:lnTo>
                  <a:lnTo>
                    <a:pt x="31" y="30"/>
                  </a:lnTo>
                  <a:lnTo>
                    <a:pt x="27" y="32"/>
                  </a:lnTo>
                  <a:lnTo>
                    <a:pt x="23" y="34"/>
                  </a:lnTo>
                  <a:close/>
                  <a:moveTo>
                    <a:pt x="133" y="201"/>
                  </a:moveTo>
                  <a:lnTo>
                    <a:pt x="125" y="205"/>
                  </a:lnTo>
                  <a:lnTo>
                    <a:pt x="117" y="207"/>
                  </a:lnTo>
                  <a:lnTo>
                    <a:pt x="108" y="207"/>
                  </a:lnTo>
                  <a:lnTo>
                    <a:pt x="100" y="205"/>
                  </a:lnTo>
                  <a:lnTo>
                    <a:pt x="100" y="203"/>
                  </a:lnTo>
                  <a:lnTo>
                    <a:pt x="98" y="203"/>
                  </a:lnTo>
                  <a:lnTo>
                    <a:pt x="104" y="203"/>
                  </a:lnTo>
                  <a:lnTo>
                    <a:pt x="108" y="205"/>
                  </a:lnTo>
                  <a:lnTo>
                    <a:pt x="121" y="203"/>
                  </a:lnTo>
                  <a:lnTo>
                    <a:pt x="133" y="201"/>
                  </a:lnTo>
                  <a:close/>
                  <a:moveTo>
                    <a:pt x="58" y="9"/>
                  </a:moveTo>
                  <a:lnTo>
                    <a:pt x="62" y="7"/>
                  </a:lnTo>
                  <a:lnTo>
                    <a:pt x="66" y="5"/>
                  </a:lnTo>
                  <a:lnTo>
                    <a:pt x="62" y="7"/>
                  </a:lnTo>
                  <a:lnTo>
                    <a:pt x="58" y="9"/>
                  </a:lnTo>
                  <a:close/>
                </a:path>
              </a:pathLst>
            </a:custGeom>
            <a:solidFill>
              <a:srgbClr val="ABA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49" name="Freeform 219">
              <a:extLst>
                <a:ext uri="{FF2B5EF4-FFF2-40B4-BE49-F238E27FC236}">
                  <a16:creationId xmlns:a16="http://schemas.microsoft.com/office/drawing/2014/main" id="{F46BDBD9-DCEF-13AC-A79C-CA833500C7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76" y="2487"/>
              <a:ext cx="211" cy="206"/>
            </a:xfrm>
            <a:custGeom>
              <a:avLst/>
              <a:gdLst>
                <a:gd name="T0" fmla="*/ 211 w 211"/>
                <a:gd name="T1" fmla="*/ 83 h 206"/>
                <a:gd name="T2" fmla="*/ 202 w 211"/>
                <a:gd name="T3" fmla="*/ 52 h 206"/>
                <a:gd name="T4" fmla="*/ 183 w 211"/>
                <a:gd name="T5" fmla="*/ 25 h 206"/>
                <a:gd name="T6" fmla="*/ 158 w 211"/>
                <a:gd name="T7" fmla="*/ 6 h 206"/>
                <a:gd name="T8" fmla="*/ 140 w 211"/>
                <a:gd name="T9" fmla="*/ 0 h 206"/>
                <a:gd name="T10" fmla="*/ 152 w 211"/>
                <a:gd name="T11" fmla="*/ 8 h 206"/>
                <a:gd name="T12" fmla="*/ 177 w 211"/>
                <a:gd name="T13" fmla="*/ 25 h 206"/>
                <a:gd name="T14" fmla="*/ 196 w 211"/>
                <a:gd name="T15" fmla="*/ 52 h 206"/>
                <a:gd name="T16" fmla="*/ 208 w 211"/>
                <a:gd name="T17" fmla="*/ 83 h 206"/>
                <a:gd name="T18" fmla="*/ 208 w 211"/>
                <a:gd name="T19" fmla="*/ 110 h 206"/>
                <a:gd name="T20" fmla="*/ 204 w 211"/>
                <a:gd name="T21" fmla="*/ 131 h 206"/>
                <a:gd name="T22" fmla="*/ 196 w 211"/>
                <a:gd name="T23" fmla="*/ 148 h 206"/>
                <a:gd name="T24" fmla="*/ 183 w 211"/>
                <a:gd name="T25" fmla="*/ 166 h 206"/>
                <a:gd name="T26" fmla="*/ 181 w 211"/>
                <a:gd name="T27" fmla="*/ 171 h 206"/>
                <a:gd name="T28" fmla="*/ 196 w 211"/>
                <a:gd name="T29" fmla="*/ 156 h 206"/>
                <a:gd name="T30" fmla="*/ 209 w 211"/>
                <a:gd name="T31" fmla="*/ 120 h 206"/>
                <a:gd name="T32" fmla="*/ 25 w 211"/>
                <a:gd name="T33" fmla="*/ 31 h 206"/>
                <a:gd name="T34" fmla="*/ 6 w 211"/>
                <a:gd name="T35" fmla="*/ 62 h 206"/>
                <a:gd name="T36" fmla="*/ 0 w 211"/>
                <a:gd name="T37" fmla="*/ 98 h 206"/>
                <a:gd name="T38" fmla="*/ 6 w 211"/>
                <a:gd name="T39" fmla="*/ 133 h 206"/>
                <a:gd name="T40" fmla="*/ 21 w 211"/>
                <a:gd name="T41" fmla="*/ 164 h 206"/>
                <a:gd name="T42" fmla="*/ 44 w 211"/>
                <a:gd name="T43" fmla="*/ 187 h 206"/>
                <a:gd name="T44" fmla="*/ 75 w 211"/>
                <a:gd name="T45" fmla="*/ 200 h 206"/>
                <a:gd name="T46" fmla="*/ 98 w 211"/>
                <a:gd name="T47" fmla="*/ 204 h 206"/>
                <a:gd name="T48" fmla="*/ 104 w 211"/>
                <a:gd name="T49" fmla="*/ 204 h 206"/>
                <a:gd name="T50" fmla="*/ 106 w 211"/>
                <a:gd name="T51" fmla="*/ 206 h 206"/>
                <a:gd name="T52" fmla="*/ 121 w 211"/>
                <a:gd name="T53" fmla="*/ 204 h 206"/>
                <a:gd name="T54" fmla="*/ 138 w 211"/>
                <a:gd name="T55" fmla="*/ 196 h 206"/>
                <a:gd name="T56" fmla="*/ 106 w 211"/>
                <a:gd name="T57" fmla="*/ 200 h 206"/>
                <a:gd name="T58" fmla="*/ 85 w 211"/>
                <a:gd name="T59" fmla="*/ 198 h 206"/>
                <a:gd name="T60" fmla="*/ 66 w 211"/>
                <a:gd name="T61" fmla="*/ 192 h 206"/>
                <a:gd name="T62" fmla="*/ 35 w 211"/>
                <a:gd name="T63" fmla="*/ 171 h 206"/>
                <a:gd name="T64" fmla="*/ 12 w 211"/>
                <a:gd name="T65" fmla="*/ 139 h 206"/>
                <a:gd name="T66" fmla="*/ 6 w 211"/>
                <a:gd name="T67" fmla="*/ 120 h 206"/>
                <a:gd name="T68" fmla="*/ 4 w 211"/>
                <a:gd name="T69" fmla="*/ 98 h 206"/>
                <a:gd name="T70" fmla="*/ 6 w 211"/>
                <a:gd name="T71" fmla="*/ 79 h 206"/>
                <a:gd name="T72" fmla="*/ 12 w 211"/>
                <a:gd name="T73" fmla="*/ 60 h 206"/>
                <a:gd name="T74" fmla="*/ 33 w 211"/>
                <a:gd name="T75" fmla="*/ 27 h 206"/>
                <a:gd name="T76" fmla="*/ 25 w 211"/>
                <a:gd name="T77" fmla="*/ 31 h 206"/>
                <a:gd name="T78" fmla="*/ 56 w 211"/>
                <a:gd name="T79" fmla="*/ 8 h 206"/>
                <a:gd name="T80" fmla="*/ 66 w 211"/>
                <a:gd name="T81" fmla="*/ 4 h 206"/>
                <a:gd name="T82" fmla="*/ 62 w 211"/>
                <a:gd name="T83" fmla="*/ 8 h 2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11"/>
                <a:gd name="T127" fmla="*/ 0 h 206"/>
                <a:gd name="T128" fmla="*/ 211 w 211"/>
                <a:gd name="T129" fmla="*/ 206 h 20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11" h="206">
                  <a:moveTo>
                    <a:pt x="211" y="98"/>
                  </a:moveTo>
                  <a:lnTo>
                    <a:pt x="211" y="83"/>
                  </a:lnTo>
                  <a:lnTo>
                    <a:pt x="208" y="66"/>
                  </a:lnTo>
                  <a:lnTo>
                    <a:pt x="202" y="52"/>
                  </a:lnTo>
                  <a:lnTo>
                    <a:pt x="192" y="37"/>
                  </a:lnTo>
                  <a:lnTo>
                    <a:pt x="183" y="25"/>
                  </a:lnTo>
                  <a:lnTo>
                    <a:pt x="171" y="16"/>
                  </a:lnTo>
                  <a:lnTo>
                    <a:pt x="158" y="6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7" y="2"/>
                  </a:lnTo>
                  <a:lnTo>
                    <a:pt x="152" y="8"/>
                  </a:lnTo>
                  <a:lnTo>
                    <a:pt x="165" y="16"/>
                  </a:lnTo>
                  <a:lnTo>
                    <a:pt x="177" y="25"/>
                  </a:lnTo>
                  <a:lnTo>
                    <a:pt x="188" y="39"/>
                  </a:lnTo>
                  <a:lnTo>
                    <a:pt x="196" y="52"/>
                  </a:lnTo>
                  <a:lnTo>
                    <a:pt x="204" y="66"/>
                  </a:lnTo>
                  <a:lnTo>
                    <a:pt x="208" y="83"/>
                  </a:lnTo>
                  <a:lnTo>
                    <a:pt x="208" y="98"/>
                  </a:lnTo>
                  <a:lnTo>
                    <a:pt x="208" y="110"/>
                  </a:lnTo>
                  <a:lnTo>
                    <a:pt x="206" y="120"/>
                  </a:lnTo>
                  <a:lnTo>
                    <a:pt x="204" y="131"/>
                  </a:lnTo>
                  <a:lnTo>
                    <a:pt x="200" y="141"/>
                  </a:lnTo>
                  <a:lnTo>
                    <a:pt x="196" y="148"/>
                  </a:lnTo>
                  <a:lnTo>
                    <a:pt x="190" y="158"/>
                  </a:lnTo>
                  <a:lnTo>
                    <a:pt x="183" y="166"/>
                  </a:lnTo>
                  <a:lnTo>
                    <a:pt x="177" y="173"/>
                  </a:lnTo>
                  <a:lnTo>
                    <a:pt x="181" y="171"/>
                  </a:lnTo>
                  <a:lnTo>
                    <a:pt x="184" y="171"/>
                  </a:lnTo>
                  <a:lnTo>
                    <a:pt x="196" y="156"/>
                  </a:lnTo>
                  <a:lnTo>
                    <a:pt x="206" y="139"/>
                  </a:lnTo>
                  <a:lnTo>
                    <a:pt x="209" y="120"/>
                  </a:lnTo>
                  <a:lnTo>
                    <a:pt x="211" y="98"/>
                  </a:lnTo>
                  <a:close/>
                  <a:moveTo>
                    <a:pt x="25" y="31"/>
                  </a:moveTo>
                  <a:lnTo>
                    <a:pt x="14" y="47"/>
                  </a:lnTo>
                  <a:lnTo>
                    <a:pt x="6" y="62"/>
                  </a:lnTo>
                  <a:lnTo>
                    <a:pt x="2" y="81"/>
                  </a:lnTo>
                  <a:lnTo>
                    <a:pt x="0" y="98"/>
                  </a:lnTo>
                  <a:lnTo>
                    <a:pt x="2" y="116"/>
                  </a:lnTo>
                  <a:lnTo>
                    <a:pt x="6" y="133"/>
                  </a:lnTo>
                  <a:lnTo>
                    <a:pt x="12" y="148"/>
                  </a:lnTo>
                  <a:lnTo>
                    <a:pt x="21" y="164"/>
                  </a:lnTo>
                  <a:lnTo>
                    <a:pt x="33" y="175"/>
                  </a:lnTo>
                  <a:lnTo>
                    <a:pt x="44" y="187"/>
                  </a:lnTo>
                  <a:lnTo>
                    <a:pt x="60" y="194"/>
                  </a:lnTo>
                  <a:lnTo>
                    <a:pt x="75" y="200"/>
                  </a:lnTo>
                  <a:lnTo>
                    <a:pt x="87" y="200"/>
                  </a:lnTo>
                  <a:lnTo>
                    <a:pt x="98" y="204"/>
                  </a:lnTo>
                  <a:lnTo>
                    <a:pt x="102" y="204"/>
                  </a:lnTo>
                  <a:lnTo>
                    <a:pt x="104" y="204"/>
                  </a:lnTo>
                  <a:lnTo>
                    <a:pt x="106" y="206"/>
                  </a:lnTo>
                  <a:lnTo>
                    <a:pt x="113" y="204"/>
                  </a:lnTo>
                  <a:lnTo>
                    <a:pt x="121" y="204"/>
                  </a:lnTo>
                  <a:lnTo>
                    <a:pt x="129" y="200"/>
                  </a:lnTo>
                  <a:lnTo>
                    <a:pt x="138" y="196"/>
                  </a:lnTo>
                  <a:lnTo>
                    <a:pt x="123" y="200"/>
                  </a:lnTo>
                  <a:lnTo>
                    <a:pt x="106" y="200"/>
                  </a:lnTo>
                  <a:lnTo>
                    <a:pt x="96" y="200"/>
                  </a:lnTo>
                  <a:lnTo>
                    <a:pt x="85" y="198"/>
                  </a:lnTo>
                  <a:lnTo>
                    <a:pt x="75" y="196"/>
                  </a:lnTo>
                  <a:lnTo>
                    <a:pt x="66" y="192"/>
                  </a:lnTo>
                  <a:lnTo>
                    <a:pt x="48" y="183"/>
                  </a:lnTo>
                  <a:lnTo>
                    <a:pt x="35" y="171"/>
                  </a:lnTo>
                  <a:lnTo>
                    <a:pt x="21" y="156"/>
                  </a:lnTo>
                  <a:lnTo>
                    <a:pt x="12" y="139"/>
                  </a:lnTo>
                  <a:lnTo>
                    <a:pt x="8" y="129"/>
                  </a:lnTo>
                  <a:lnTo>
                    <a:pt x="6" y="120"/>
                  </a:lnTo>
                  <a:lnTo>
                    <a:pt x="4" y="110"/>
                  </a:lnTo>
                  <a:lnTo>
                    <a:pt x="4" y="98"/>
                  </a:lnTo>
                  <a:lnTo>
                    <a:pt x="4" y="89"/>
                  </a:lnTo>
                  <a:lnTo>
                    <a:pt x="6" y="79"/>
                  </a:lnTo>
                  <a:lnTo>
                    <a:pt x="8" y="70"/>
                  </a:lnTo>
                  <a:lnTo>
                    <a:pt x="12" y="60"/>
                  </a:lnTo>
                  <a:lnTo>
                    <a:pt x="21" y="43"/>
                  </a:lnTo>
                  <a:lnTo>
                    <a:pt x="33" y="27"/>
                  </a:lnTo>
                  <a:lnTo>
                    <a:pt x="29" y="29"/>
                  </a:lnTo>
                  <a:lnTo>
                    <a:pt x="25" y="31"/>
                  </a:lnTo>
                  <a:close/>
                  <a:moveTo>
                    <a:pt x="52" y="12"/>
                  </a:moveTo>
                  <a:lnTo>
                    <a:pt x="56" y="8"/>
                  </a:lnTo>
                  <a:lnTo>
                    <a:pt x="60" y="6"/>
                  </a:lnTo>
                  <a:lnTo>
                    <a:pt x="66" y="4"/>
                  </a:lnTo>
                  <a:lnTo>
                    <a:pt x="71" y="2"/>
                  </a:lnTo>
                  <a:lnTo>
                    <a:pt x="62" y="8"/>
                  </a:lnTo>
                  <a:lnTo>
                    <a:pt x="52" y="12"/>
                  </a:lnTo>
                  <a:close/>
                </a:path>
              </a:pathLst>
            </a:custGeom>
            <a:solidFill>
              <a:srgbClr val="AC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50" name="Freeform 220">
              <a:extLst>
                <a:ext uri="{FF2B5EF4-FFF2-40B4-BE49-F238E27FC236}">
                  <a16:creationId xmlns:a16="http://schemas.microsoft.com/office/drawing/2014/main" id="{6471BC8F-9958-C751-132E-59E1759BFF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78" y="2487"/>
              <a:ext cx="207" cy="204"/>
            </a:xfrm>
            <a:custGeom>
              <a:avLst/>
              <a:gdLst>
                <a:gd name="T0" fmla="*/ 207 w 207"/>
                <a:gd name="T1" fmla="*/ 83 h 204"/>
                <a:gd name="T2" fmla="*/ 196 w 207"/>
                <a:gd name="T3" fmla="*/ 52 h 204"/>
                <a:gd name="T4" fmla="*/ 179 w 207"/>
                <a:gd name="T5" fmla="*/ 25 h 204"/>
                <a:gd name="T6" fmla="*/ 152 w 207"/>
                <a:gd name="T7" fmla="*/ 6 h 204"/>
                <a:gd name="T8" fmla="*/ 135 w 207"/>
                <a:gd name="T9" fmla="*/ 2 h 204"/>
                <a:gd name="T10" fmla="*/ 146 w 207"/>
                <a:gd name="T11" fmla="*/ 8 h 204"/>
                <a:gd name="T12" fmla="*/ 173 w 207"/>
                <a:gd name="T13" fmla="*/ 25 h 204"/>
                <a:gd name="T14" fmla="*/ 192 w 207"/>
                <a:gd name="T15" fmla="*/ 52 h 204"/>
                <a:gd name="T16" fmla="*/ 204 w 207"/>
                <a:gd name="T17" fmla="*/ 83 h 204"/>
                <a:gd name="T18" fmla="*/ 204 w 207"/>
                <a:gd name="T19" fmla="*/ 110 h 204"/>
                <a:gd name="T20" fmla="*/ 198 w 207"/>
                <a:gd name="T21" fmla="*/ 133 h 204"/>
                <a:gd name="T22" fmla="*/ 190 w 207"/>
                <a:gd name="T23" fmla="*/ 152 h 204"/>
                <a:gd name="T24" fmla="*/ 177 w 207"/>
                <a:gd name="T25" fmla="*/ 169 h 204"/>
                <a:gd name="T26" fmla="*/ 173 w 207"/>
                <a:gd name="T27" fmla="*/ 173 h 204"/>
                <a:gd name="T28" fmla="*/ 190 w 207"/>
                <a:gd name="T29" fmla="*/ 156 h 204"/>
                <a:gd name="T30" fmla="*/ 204 w 207"/>
                <a:gd name="T31" fmla="*/ 129 h 204"/>
                <a:gd name="T32" fmla="*/ 207 w 207"/>
                <a:gd name="T33" fmla="*/ 110 h 204"/>
                <a:gd name="T34" fmla="*/ 62 w 207"/>
                <a:gd name="T35" fmla="*/ 4 h 204"/>
                <a:gd name="T36" fmla="*/ 54 w 207"/>
                <a:gd name="T37" fmla="*/ 8 h 204"/>
                <a:gd name="T38" fmla="*/ 50 w 207"/>
                <a:gd name="T39" fmla="*/ 14 h 204"/>
                <a:gd name="T40" fmla="*/ 48 w 207"/>
                <a:gd name="T41" fmla="*/ 16 h 204"/>
                <a:gd name="T42" fmla="*/ 75 w 207"/>
                <a:gd name="T43" fmla="*/ 2 h 204"/>
                <a:gd name="T44" fmla="*/ 62 w 207"/>
                <a:gd name="T45" fmla="*/ 4 h 204"/>
                <a:gd name="T46" fmla="*/ 16 w 207"/>
                <a:gd name="T47" fmla="*/ 45 h 204"/>
                <a:gd name="T48" fmla="*/ 2 w 207"/>
                <a:gd name="T49" fmla="*/ 79 h 204"/>
                <a:gd name="T50" fmla="*/ 2 w 207"/>
                <a:gd name="T51" fmla="*/ 118 h 204"/>
                <a:gd name="T52" fmla="*/ 14 w 207"/>
                <a:gd name="T53" fmla="*/ 150 h 204"/>
                <a:gd name="T54" fmla="*/ 35 w 207"/>
                <a:gd name="T55" fmla="*/ 175 h 204"/>
                <a:gd name="T56" fmla="*/ 64 w 207"/>
                <a:gd name="T57" fmla="*/ 194 h 204"/>
                <a:gd name="T58" fmla="*/ 87 w 207"/>
                <a:gd name="T59" fmla="*/ 200 h 204"/>
                <a:gd name="T60" fmla="*/ 100 w 207"/>
                <a:gd name="T61" fmla="*/ 202 h 204"/>
                <a:gd name="T62" fmla="*/ 117 w 207"/>
                <a:gd name="T63" fmla="*/ 202 h 204"/>
                <a:gd name="T64" fmla="*/ 136 w 207"/>
                <a:gd name="T65" fmla="*/ 196 h 204"/>
                <a:gd name="T66" fmla="*/ 136 w 207"/>
                <a:gd name="T67" fmla="*/ 194 h 204"/>
                <a:gd name="T68" fmla="*/ 115 w 207"/>
                <a:gd name="T69" fmla="*/ 198 h 204"/>
                <a:gd name="T70" fmla="*/ 94 w 207"/>
                <a:gd name="T71" fmla="*/ 198 h 204"/>
                <a:gd name="T72" fmla="*/ 75 w 207"/>
                <a:gd name="T73" fmla="*/ 194 h 204"/>
                <a:gd name="T74" fmla="*/ 48 w 207"/>
                <a:gd name="T75" fmla="*/ 183 h 204"/>
                <a:gd name="T76" fmla="*/ 21 w 207"/>
                <a:gd name="T77" fmla="*/ 154 h 204"/>
                <a:gd name="T78" fmla="*/ 8 w 207"/>
                <a:gd name="T79" fmla="*/ 129 h 204"/>
                <a:gd name="T80" fmla="*/ 4 w 207"/>
                <a:gd name="T81" fmla="*/ 110 h 204"/>
                <a:gd name="T82" fmla="*/ 4 w 207"/>
                <a:gd name="T83" fmla="*/ 89 h 204"/>
                <a:gd name="T84" fmla="*/ 10 w 207"/>
                <a:gd name="T85" fmla="*/ 68 h 204"/>
                <a:gd name="T86" fmla="*/ 17 w 207"/>
                <a:gd name="T87" fmla="*/ 48 h 204"/>
                <a:gd name="T88" fmla="*/ 29 w 207"/>
                <a:gd name="T89" fmla="*/ 33 h 204"/>
                <a:gd name="T90" fmla="*/ 31 w 207"/>
                <a:gd name="T91" fmla="*/ 27 h 20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07"/>
                <a:gd name="T139" fmla="*/ 0 h 204"/>
                <a:gd name="T140" fmla="*/ 207 w 207"/>
                <a:gd name="T141" fmla="*/ 204 h 20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07" h="204">
                  <a:moveTo>
                    <a:pt x="207" y="98"/>
                  </a:moveTo>
                  <a:lnTo>
                    <a:pt x="207" y="83"/>
                  </a:lnTo>
                  <a:lnTo>
                    <a:pt x="204" y="66"/>
                  </a:lnTo>
                  <a:lnTo>
                    <a:pt x="196" y="52"/>
                  </a:lnTo>
                  <a:lnTo>
                    <a:pt x="188" y="37"/>
                  </a:lnTo>
                  <a:lnTo>
                    <a:pt x="179" y="25"/>
                  </a:lnTo>
                  <a:lnTo>
                    <a:pt x="165" y="16"/>
                  </a:lnTo>
                  <a:lnTo>
                    <a:pt x="152" y="6"/>
                  </a:lnTo>
                  <a:lnTo>
                    <a:pt x="138" y="0"/>
                  </a:lnTo>
                  <a:lnTo>
                    <a:pt x="135" y="2"/>
                  </a:lnTo>
                  <a:lnTo>
                    <a:pt x="131" y="2"/>
                  </a:lnTo>
                  <a:lnTo>
                    <a:pt x="146" y="8"/>
                  </a:lnTo>
                  <a:lnTo>
                    <a:pt x="161" y="16"/>
                  </a:lnTo>
                  <a:lnTo>
                    <a:pt x="173" y="25"/>
                  </a:lnTo>
                  <a:lnTo>
                    <a:pt x="184" y="39"/>
                  </a:lnTo>
                  <a:lnTo>
                    <a:pt x="192" y="52"/>
                  </a:lnTo>
                  <a:lnTo>
                    <a:pt x="200" y="66"/>
                  </a:lnTo>
                  <a:lnTo>
                    <a:pt x="204" y="83"/>
                  </a:lnTo>
                  <a:lnTo>
                    <a:pt x="204" y="98"/>
                  </a:lnTo>
                  <a:lnTo>
                    <a:pt x="204" y="110"/>
                  </a:lnTo>
                  <a:lnTo>
                    <a:pt x="202" y="121"/>
                  </a:lnTo>
                  <a:lnTo>
                    <a:pt x="198" y="133"/>
                  </a:lnTo>
                  <a:lnTo>
                    <a:pt x="194" y="143"/>
                  </a:lnTo>
                  <a:lnTo>
                    <a:pt x="190" y="152"/>
                  </a:lnTo>
                  <a:lnTo>
                    <a:pt x="182" y="160"/>
                  </a:lnTo>
                  <a:lnTo>
                    <a:pt x="177" y="169"/>
                  </a:lnTo>
                  <a:lnTo>
                    <a:pt x="169" y="175"/>
                  </a:lnTo>
                  <a:lnTo>
                    <a:pt x="173" y="173"/>
                  </a:lnTo>
                  <a:lnTo>
                    <a:pt x="179" y="171"/>
                  </a:lnTo>
                  <a:lnTo>
                    <a:pt x="190" y="156"/>
                  </a:lnTo>
                  <a:lnTo>
                    <a:pt x="200" y="139"/>
                  </a:lnTo>
                  <a:lnTo>
                    <a:pt x="204" y="129"/>
                  </a:lnTo>
                  <a:lnTo>
                    <a:pt x="206" y="120"/>
                  </a:lnTo>
                  <a:lnTo>
                    <a:pt x="207" y="110"/>
                  </a:lnTo>
                  <a:lnTo>
                    <a:pt x="207" y="98"/>
                  </a:lnTo>
                  <a:close/>
                  <a:moveTo>
                    <a:pt x="62" y="4"/>
                  </a:moveTo>
                  <a:lnTo>
                    <a:pt x="58" y="6"/>
                  </a:lnTo>
                  <a:lnTo>
                    <a:pt x="54" y="8"/>
                  </a:lnTo>
                  <a:lnTo>
                    <a:pt x="52" y="10"/>
                  </a:lnTo>
                  <a:lnTo>
                    <a:pt x="50" y="14"/>
                  </a:lnTo>
                  <a:lnTo>
                    <a:pt x="48" y="16"/>
                  </a:lnTo>
                  <a:lnTo>
                    <a:pt x="60" y="8"/>
                  </a:lnTo>
                  <a:lnTo>
                    <a:pt x="75" y="2"/>
                  </a:lnTo>
                  <a:lnTo>
                    <a:pt x="67" y="2"/>
                  </a:lnTo>
                  <a:lnTo>
                    <a:pt x="62" y="4"/>
                  </a:lnTo>
                  <a:close/>
                  <a:moveTo>
                    <a:pt x="27" y="29"/>
                  </a:moveTo>
                  <a:lnTo>
                    <a:pt x="16" y="45"/>
                  </a:lnTo>
                  <a:lnTo>
                    <a:pt x="8" y="62"/>
                  </a:lnTo>
                  <a:lnTo>
                    <a:pt x="2" y="79"/>
                  </a:lnTo>
                  <a:lnTo>
                    <a:pt x="0" y="98"/>
                  </a:lnTo>
                  <a:lnTo>
                    <a:pt x="2" y="118"/>
                  </a:lnTo>
                  <a:lnTo>
                    <a:pt x="6" y="133"/>
                  </a:lnTo>
                  <a:lnTo>
                    <a:pt x="14" y="150"/>
                  </a:lnTo>
                  <a:lnTo>
                    <a:pt x="23" y="164"/>
                  </a:lnTo>
                  <a:lnTo>
                    <a:pt x="35" y="175"/>
                  </a:lnTo>
                  <a:lnTo>
                    <a:pt x="48" y="187"/>
                  </a:lnTo>
                  <a:lnTo>
                    <a:pt x="64" y="194"/>
                  </a:lnTo>
                  <a:lnTo>
                    <a:pt x="79" y="200"/>
                  </a:lnTo>
                  <a:lnTo>
                    <a:pt x="87" y="200"/>
                  </a:lnTo>
                  <a:lnTo>
                    <a:pt x="94" y="202"/>
                  </a:lnTo>
                  <a:lnTo>
                    <a:pt x="100" y="202"/>
                  </a:lnTo>
                  <a:lnTo>
                    <a:pt x="104" y="204"/>
                  </a:lnTo>
                  <a:lnTo>
                    <a:pt x="117" y="202"/>
                  </a:lnTo>
                  <a:lnTo>
                    <a:pt x="129" y="200"/>
                  </a:lnTo>
                  <a:lnTo>
                    <a:pt x="136" y="196"/>
                  </a:lnTo>
                  <a:lnTo>
                    <a:pt x="146" y="191"/>
                  </a:lnTo>
                  <a:lnTo>
                    <a:pt x="136" y="194"/>
                  </a:lnTo>
                  <a:lnTo>
                    <a:pt x="125" y="196"/>
                  </a:lnTo>
                  <a:lnTo>
                    <a:pt x="115" y="198"/>
                  </a:lnTo>
                  <a:lnTo>
                    <a:pt x="104" y="198"/>
                  </a:lnTo>
                  <a:lnTo>
                    <a:pt x="94" y="198"/>
                  </a:lnTo>
                  <a:lnTo>
                    <a:pt x="85" y="196"/>
                  </a:lnTo>
                  <a:lnTo>
                    <a:pt x="75" y="194"/>
                  </a:lnTo>
                  <a:lnTo>
                    <a:pt x="65" y="191"/>
                  </a:lnTo>
                  <a:lnTo>
                    <a:pt x="48" y="183"/>
                  </a:lnTo>
                  <a:lnTo>
                    <a:pt x="33" y="169"/>
                  </a:lnTo>
                  <a:lnTo>
                    <a:pt x="21" y="154"/>
                  </a:lnTo>
                  <a:lnTo>
                    <a:pt x="12" y="139"/>
                  </a:lnTo>
                  <a:lnTo>
                    <a:pt x="8" y="129"/>
                  </a:lnTo>
                  <a:lnTo>
                    <a:pt x="6" y="120"/>
                  </a:lnTo>
                  <a:lnTo>
                    <a:pt x="4" y="110"/>
                  </a:lnTo>
                  <a:lnTo>
                    <a:pt x="4" y="98"/>
                  </a:lnTo>
                  <a:lnTo>
                    <a:pt x="4" y="89"/>
                  </a:lnTo>
                  <a:lnTo>
                    <a:pt x="6" y="77"/>
                  </a:lnTo>
                  <a:lnTo>
                    <a:pt x="10" y="68"/>
                  </a:lnTo>
                  <a:lnTo>
                    <a:pt x="14" y="58"/>
                  </a:lnTo>
                  <a:lnTo>
                    <a:pt x="17" y="48"/>
                  </a:lnTo>
                  <a:lnTo>
                    <a:pt x="23" y="41"/>
                  </a:lnTo>
                  <a:lnTo>
                    <a:pt x="29" y="33"/>
                  </a:lnTo>
                  <a:lnTo>
                    <a:pt x="37" y="25"/>
                  </a:lnTo>
                  <a:lnTo>
                    <a:pt x="31" y="27"/>
                  </a:lnTo>
                  <a:lnTo>
                    <a:pt x="27" y="29"/>
                  </a:lnTo>
                  <a:close/>
                </a:path>
              </a:pathLst>
            </a:custGeom>
            <a:solidFill>
              <a:srgbClr val="AE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51" name="Freeform 221">
              <a:extLst>
                <a:ext uri="{FF2B5EF4-FFF2-40B4-BE49-F238E27FC236}">
                  <a16:creationId xmlns:a16="http://schemas.microsoft.com/office/drawing/2014/main" id="{F6E3E525-920F-87A6-4018-12347C74A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0" y="2489"/>
              <a:ext cx="204" cy="198"/>
            </a:xfrm>
            <a:custGeom>
              <a:avLst/>
              <a:gdLst>
                <a:gd name="T0" fmla="*/ 204 w 204"/>
                <a:gd name="T1" fmla="*/ 81 h 198"/>
                <a:gd name="T2" fmla="*/ 192 w 204"/>
                <a:gd name="T3" fmla="*/ 50 h 198"/>
                <a:gd name="T4" fmla="*/ 173 w 204"/>
                <a:gd name="T5" fmla="*/ 23 h 198"/>
                <a:gd name="T6" fmla="*/ 148 w 204"/>
                <a:gd name="T7" fmla="*/ 6 h 198"/>
                <a:gd name="T8" fmla="*/ 129 w 204"/>
                <a:gd name="T9" fmla="*/ 0 h 198"/>
                <a:gd name="T10" fmla="*/ 142 w 204"/>
                <a:gd name="T11" fmla="*/ 6 h 198"/>
                <a:gd name="T12" fmla="*/ 169 w 204"/>
                <a:gd name="T13" fmla="*/ 25 h 198"/>
                <a:gd name="T14" fmla="*/ 188 w 204"/>
                <a:gd name="T15" fmla="*/ 50 h 198"/>
                <a:gd name="T16" fmla="*/ 200 w 204"/>
                <a:gd name="T17" fmla="*/ 81 h 198"/>
                <a:gd name="T18" fmla="*/ 200 w 204"/>
                <a:gd name="T19" fmla="*/ 108 h 198"/>
                <a:gd name="T20" fmla="*/ 196 w 204"/>
                <a:gd name="T21" fmla="*/ 127 h 198"/>
                <a:gd name="T22" fmla="*/ 184 w 204"/>
                <a:gd name="T23" fmla="*/ 152 h 198"/>
                <a:gd name="T24" fmla="*/ 157 w 204"/>
                <a:gd name="T25" fmla="*/ 179 h 198"/>
                <a:gd name="T26" fmla="*/ 131 w 204"/>
                <a:gd name="T27" fmla="*/ 190 h 198"/>
                <a:gd name="T28" fmla="*/ 111 w 204"/>
                <a:gd name="T29" fmla="*/ 194 h 198"/>
                <a:gd name="T30" fmla="*/ 92 w 204"/>
                <a:gd name="T31" fmla="*/ 194 h 198"/>
                <a:gd name="T32" fmla="*/ 73 w 204"/>
                <a:gd name="T33" fmla="*/ 190 h 198"/>
                <a:gd name="T34" fmla="*/ 48 w 204"/>
                <a:gd name="T35" fmla="*/ 179 h 198"/>
                <a:gd name="T36" fmla="*/ 21 w 204"/>
                <a:gd name="T37" fmla="*/ 152 h 198"/>
                <a:gd name="T38" fmla="*/ 8 w 204"/>
                <a:gd name="T39" fmla="*/ 127 h 198"/>
                <a:gd name="T40" fmla="*/ 4 w 204"/>
                <a:gd name="T41" fmla="*/ 108 h 198"/>
                <a:gd name="T42" fmla="*/ 6 w 204"/>
                <a:gd name="T43" fmla="*/ 81 h 198"/>
                <a:gd name="T44" fmla="*/ 15 w 204"/>
                <a:gd name="T45" fmla="*/ 48 h 198"/>
                <a:gd name="T46" fmla="*/ 37 w 204"/>
                <a:gd name="T47" fmla="*/ 23 h 198"/>
                <a:gd name="T48" fmla="*/ 63 w 204"/>
                <a:gd name="T49" fmla="*/ 6 h 198"/>
                <a:gd name="T50" fmla="*/ 73 w 204"/>
                <a:gd name="T51" fmla="*/ 0 h 198"/>
                <a:gd name="T52" fmla="*/ 58 w 204"/>
                <a:gd name="T53" fmla="*/ 6 h 198"/>
                <a:gd name="T54" fmla="*/ 48 w 204"/>
                <a:gd name="T55" fmla="*/ 10 h 198"/>
                <a:gd name="T56" fmla="*/ 44 w 204"/>
                <a:gd name="T57" fmla="*/ 16 h 198"/>
                <a:gd name="T58" fmla="*/ 35 w 204"/>
                <a:gd name="T59" fmla="*/ 23 h 198"/>
                <a:gd name="T60" fmla="*/ 17 w 204"/>
                <a:gd name="T61" fmla="*/ 41 h 198"/>
                <a:gd name="T62" fmla="*/ 4 w 204"/>
                <a:gd name="T63" fmla="*/ 68 h 198"/>
                <a:gd name="T64" fmla="*/ 0 w 204"/>
                <a:gd name="T65" fmla="*/ 87 h 198"/>
                <a:gd name="T66" fmla="*/ 0 w 204"/>
                <a:gd name="T67" fmla="*/ 108 h 198"/>
                <a:gd name="T68" fmla="*/ 4 w 204"/>
                <a:gd name="T69" fmla="*/ 127 h 198"/>
                <a:gd name="T70" fmla="*/ 17 w 204"/>
                <a:gd name="T71" fmla="*/ 154 h 198"/>
                <a:gd name="T72" fmla="*/ 44 w 204"/>
                <a:gd name="T73" fmla="*/ 181 h 198"/>
                <a:gd name="T74" fmla="*/ 71 w 204"/>
                <a:gd name="T75" fmla="*/ 194 h 198"/>
                <a:gd name="T76" fmla="*/ 92 w 204"/>
                <a:gd name="T77" fmla="*/ 198 h 198"/>
                <a:gd name="T78" fmla="*/ 119 w 204"/>
                <a:gd name="T79" fmla="*/ 198 h 198"/>
                <a:gd name="T80" fmla="*/ 154 w 204"/>
                <a:gd name="T81" fmla="*/ 181 h 198"/>
                <a:gd name="T82" fmla="*/ 179 w 204"/>
                <a:gd name="T83" fmla="*/ 164 h 198"/>
                <a:gd name="T84" fmla="*/ 192 w 204"/>
                <a:gd name="T85" fmla="*/ 146 h 198"/>
                <a:gd name="T86" fmla="*/ 200 w 204"/>
                <a:gd name="T87" fmla="*/ 129 h 198"/>
                <a:gd name="T88" fmla="*/ 204 w 204"/>
                <a:gd name="T89" fmla="*/ 108 h 19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4"/>
                <a:gd name="T136" fmla="*/ 0 h 198"/>
                <a:gd name="T137" fmla="*/ 204 w 204"/>
                <a:gd name="T138" fmla="*/ 198 h 19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4" h="198">
                  <a:moveTo>
                    <a:pt x="204" y="96"/>
                  </a:moveTo>
                  <a:lnTo>
                    <a:pt x="204" y="81"/>
                  </a:lnTo>
                  <a:lnTo>
                    <a:pt x="200" y="64"/>
                  </a:lnTo>
                  <a:lnTo>
                    <a:pt x="192" y="50"/>
                  </a:lnTo>
                  <a:lnTo>
                    <a:pt x="184" y="37"/>
                  </a:lnTo>
                  <a:lnTo>
                    <a:pt x="173" y="23"/>
                  </a:lnTo>
                  <a:lnTo>
                    <a:pt x="161" y="14"/>
                  </a:lnTo>
                  <a:lnTo>
                    <a:pt x="148" y="6"/>
                  </a:lnTo>
                  <a:lnTo>
                    <a:pt x="133" y="0"/>
                  </a:lnTo>
                  <a:lnTo>
                    <a:pt x="129" y="0"/>
                  </a:lnTo>
                  <a:lnTo>
                    <a:pt x="127" y="2"/>
                  </a:lnTo>
                  <a:lnTo>
                    <a:pt x="142" y="6"/>
                  </a:lnTo>
                  <a:lnTo>
                    <a:pt x="156" y="14"/>
                  </a:lnTo>
                  <a:lnTo>
                    <a:pt x="169" y="25"/>
                  </a:lnTo>
                  <a:lnTo>
                    <a:pt x="179" y="37"/>
                  </a:lnTo>
                  <a:lnTo>
                    <a:pt x="188" y="50"/>
                  </a:lnTo>
                  <a:lnTo>
                    <a:pt x="194" y="64"/>
                  </a:lnTo>
                  <a:lnTo>
                    <a:pt x="200" y="81"/>
                  </a:lnTo>
                  <a:lnTo>
                    <a:pt x="200" y="96"/>
                  </a:lnTo>
                  <a:lnTo>
                    <a:pt x="200" y="108"/>
                  </a:lnTo>
                  <a:lnTo>
                    <a:pt x="198" y="118"/>
                  </a:lnTo>
                  <a:lnTo>
                    <a:pt x="196" y="127"/>
                  </a:lnTo>
                  <a:lnTo>
                    <a:pt x="192" y="135"/>
                  </a:lnTo>
                  <a:lnTo>
                    <a:pt x="184" y="152"/>
                  </a:lnTo>
                  <a:lnTo>
                    <a:pt x="171" y="167"/>
                  </a:lnTo>
                  <a:lnTo>
                    <a:pt x="157" y="179"/>
                  </a:lnTo>
                  <a:lnTo>
                    <a:pt x="140" y="187"/>
                  </a:lnTo>
                  <a:lnTo>
                    <a:pt x="131" y="190"/>
                  </a:lnTo>
                  <a:lnTo>
                    <a:pt x="123" y="192"/>
                  </a:lnTo>
                  <a:lnTo>
                    <a:pt x="111" y="194"/>
                  </a:lnTo>
                  <a:lnTo>
                    <a:pt x="102" y="194"/>
                  </a:lnTo>
                  <a:lnTo>
                    <a:pt x="92" y="194"/>
                  </a:lnTo>
                  <a:lnTo>
                    <a:pt x="83" y="192"/>
                  </a:lnTo>
                  <a:lnTo>
                    <a:pt x="73" y="190"/>
                  </a:lnTo>
                  <a:lnTo>
                    <a:pt x="63" y="187"/>
                  </a:lnTo>
                  <a:lnTo>
                    <a:pt x="48" y="179"/>
                  </a:lnTo>
                  <a:lnTo>
                    <a:pt x="33" y="167"/>
                  </a:lnTo>
                  <a:lnTo>
                    <a:pt x="21" y="152"/>
                  </a:lnTo>
                  <a:lnTo>
                    <a:pt x="12" y="135"/>
                  </a:lnTo>
                  <a:lnTo>
                    <a:pt x="8" y="127"/>
                  </a:lnTo>
                  <a:lnTo>
                    <a:pt x="6" y="118"/>
                  </a:lnTo>
                  <a:lnTo>
                    <a:pt x="4" y="108"/>
                  </a:lnTo>
                  <a:lnTo>
                    <a:pt x="4" y="96"/>
                  </a:lnTo>
                  <a:lnTo>
                    <a:pt x="6" y="81"/>
                  </a:lnTo>
                  <a:lnTo>
                    <a:pt x="10" y="64"/>
                  </a:lnTo>
                  <a:lnTo>
                    <a:pt x="15" y="48"/>
                  </a:lnTo>
                  <a:lnTo>
                    <a:pt x="25" y="35"/>
                  </a:lnTo>
                  <a:lnTo>
                    <a:pt x="37" y="23"/>
                  </a:lnTo>
                  <a:lnTo>
                    <a:pt x="48" y="14"/>
                  </a:lnTo>
                  <a:lnTo>
                    <a:pt x="63" y="6"/>
                  </a:lnTo>
                  <a:lnTo>
                    <a:pt x="79" y="2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58" y="6"/>
                  </a:lnTo>
                  <a:lnTo>
                    <a:pt x="48" y="10"/>
                  </a:lnTo>
                  <a:lnTo>
                    <a:pt x="48" y="12"/>
                  </a:lnTo>
                  <a:lnTo>
                    <a:pt x="44" y="16"/>
                  </a:lnTo>
                  <a:lnTo>
                    <a:pt x="40" y="20"/>
                  </a:lnTo>
                  <a:lnTo>
                    <a:pt x="35" y="23"/>
                  </a:lnTo>
                  <a:lnTo>
                    <a:pt x="29" y="25"/>
                  </a:lnTo>
                  <a:lnTo>
                    <a:pt x="17" y="41"/>
                  </a:lnTo>
                  <a:lnTo>
                    <a:pt x="8" y="58"/>
                  </a:lnTo>
                  <a:lnTo>
                    <a:pt x="4" y="68"/>
                  </a:lnTo>
                  <a:lnTo>
                    <a:pt x="2" y="77"/>
                  </a:lnTo>
                  <a:lnTo>
                    <a:pt x="0" y="87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2" y="118"/>
                  </a:lnTo>
                  <a:lnTo>
                    <a:pt x="4" y="127"/>
                  </a:lnTo>
                  <a:lnTo>
                    <a:pt x="8" y="137"/>
                  </a:lnTo>
                  <a:lnTo>
                    <a:pt x="17" y="154"/>
                  </a:lnTo>
                  <a:lnTo>
                    <a:pt x="31" y="169"/>
                  </a:lnTo>
                  <a:lnTo>
                    <a:pt x="44" y="181"/>
                  </a:lnTo>
                  <a:lnTo>
                    <a:pt x="62" y="190"/>
                  </a:lnTo>
                  <a:lnTo>
                    <a:pt x="71" y="194"/>
                  </a:lnTo>
                  <a:lnTo>
                    <a:pt x="81" y="196"/>
                  </a:lnTo>
                  <a:lnTo>
                    <a:pt x="92" y="198"/>
                  </a:lnTo>
                  <a:lnTo>
                    <a:pt x="102" y="198"/>
                  </a:lnTo>
                  <a:lnTo>
                    <a:pt x="119" y="198"/>
                  </a:lnTo>
                  <a:lnTo>
                    <a:pt x="134" y="194"/>
                  </a:lnTo>
                  <a:lnTo>
                    <a:pt x="154" y="181"/>
                  </a:lnTo>
                  <a:lnTo>
                    <a:pt x="173" y="171"/>
                  </a:lnTo>
                  <a:lnTo>
                    <a:pt x="179" y="164"/>
                  </a:lnTo>
                  <a:lnTo>
                    <a:pt x="186" y="156"/>
                  </a:lnTo>
                  <a:lnTo>
                    <a:pt x="192" y="146"/>
                  </a:lnTo>
                  <a:lnTo>
                    <a:pt x="196" y="139"/>
                  </a:lnTo>
                  <a:lnTo>
                    <a:pt x="200" y="129"/>
                  </a:lnTo>
                  <a:lnTo>
                    <a:pt x="202" y="118"/>
                  </a:lnTo>
                  <a:lnTo>
                    <a:pt x="204" y="108"/>
                  </a:lnTo>
                  <a:lnTo>
                    <a:pt x="204" y="96"/>
                  </a:lnTo>
                  <a:close/>
                </a:path>
              </a:pathLst>
            </a:custGeom>
            <a:solidFill>
              <a:srgbClr val="AF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52" name="Freeform 222">
              <a:extLst>
                <a:ext uri="{FF2B5EF4-FFF2-40B4-BE49-F238E27FC236}">
                  <a16:creationId xmlns:a16="http://schemas.microsoft.com/office/drawing/2014/main" id="{6CC54EB8-D37D-E8CF-5E66-C0D6E49A9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2" y="2489"/>
              <a:ext cx="200" cy="196"/>
            </a:xfrm>
            <a:custGeom>
              <a:avLst/>
              <a:gdLst>
                <a:gd name="T0" fmla="*/ 200 w 200"/>
                <a:gd name="T1" fmla="*/ 81 h 196"/>
                <a:gd name="T2" fmla="*/ 188 w 200"/>
                <a:gd name="T3" fmla="*/ 50 h 196"/>
                <a:gd name="T4" fmla="*/ 169 w 200"/>
                <a:gd name="T5" fmla="*/ 23 h 196"/>
                <a:gd name="T6" fmla="*/ 142 w 200"/>
                <a:gd name="T7" fmla="*/ 6 h 196"/>
                <a:gd name="T8" fmla="*/ 125 w 200"/>
                <a:gd name="T9" fmla="*/ 2 h 196"/>
                <a:gd name="T10" fmla="*/ 136 w 200"/>
                <a:gd name="T11" fmla="*/ 8 h 196"/>
                <a:gd name="T12" fmla="*/ 163 w 200"/>
                <a:gd name="T13" fmla="*/ 25 h 196"/>
                <a:gd name="T14" fmla="*/ 184 w 200"/>
                <a:gd name="T15" fmla="*/ 50 h 196"/>
                <a:gd name="T16" fmla="*/ 196 w 200"/>
                <a:gd name="T17" fmla="*/ 81 h 196"/>
                <a:gd name="T18" fmla="*/ 196 w 200"/>
                <a:gd name="T19" fmla="*/ 106 h 196"/>
                <a:gd name="T20" fmla="*/ 192 w 200"/>
                <a:gd name="T21" fmla="*/ 125 h 196"/>
                <a:gd name="T22" fmla="*/ 180 w 200"/>
                <a:gd name="T23" fmla="*/ 150 h 196"/>
                <a:gd name="T24" fmla="*/ 154 w 200"/>
                <a:gd name="T25" fmla="*/ 177 h 196"/>
                <a:gd name="T26" fmla="*/ 129 w 200"/>
                <a:gd name="T27" fmla="*/ 189 h 196"/>
                <a:gd name="T28" fmla="*/ 109 w 200"/>
                <a:gd name="T29" fmla="*/ 192 h 196"/>
                <a:gd name="T30" fmla="*/ 90 w 200"/>
                <a:gd name="T31" fmla="*/ 192 h 196"/>
                <a:gd name="T32" fmla="*/ 71 w 200"/>
                <a:gd name="T33" fmla="*/ 189 h 196"/>
                <a:gd name="T34" fmla="*/ 46 w 200"/>
                <a:gd name="T35" fmla="*/ 177 h 196"/>
                <a:gd name="T36" fmla="*/ 21 w 200"/>
                <a:gd name="T37" fmla="*/ 150 h 196"/>
                <a:gd name="T38" fmla="*/ 8 w 200"/>
                <a:gd name="T39" fmla="*/ 125 h 196"/>
                <a:gd name="T40" fmla="*/ 4 w 200"/>
                <a:gd name="T41" fmla="*/ 106 h 196"/>
                <a:gd name="T42" fmla="*/ 6 w 200"/>
                <a:gd name="T43" fmla="*/ 79 h 196"/>
                <a:gd name="T44" fmla="*/ 17 w 200"/>
                <a:gd name="T45" fmla="*/ 48 h 196"/>
                <a:gd name="T46" fmla="*/ 38 w 200"/>
                <a:gd name="T47" fmla="*/ 23 h 196"/>
                <a:gd name="T48" fmla="*/ 67 w 200"/>
                <a:gd name="T49" fmla="*/ 6 h 196"/>
                <a:gd name="T50" fmla="*/ 77 w 200"/>
                <a:gd name="T51" fmla="*/ 2 h 196"/>
                <a:gd name="T52" fmla="*/ 56 w 200"/>
                <a:gd name="T53" fmla="*/ 6 h 196"/>
                <a:gd name="T54" fmla="*/ 38 w 200"/>
                <a:gd name="T55" fmla="*/ 20 h 196"/>
                <a:gd name="T56" fmla="*/ 25 w 200"/>
                <a:gd name="T57" fmla="*/ 31 h 196"/>
                <a:gd name="T58" fmla="*/ 13 w 200"/>
                <a:gd name="T59" fmla="*/ 46 h 196"/>
                <a:gd name="T60" fmla="*/ 6 w 200"/>
                <a:gd name="T61" fmla="*/ 66 h 196"/>
                <a:gd name="T62" fmla="*/ 0 w 200"/>
                <a:gd name="T63" fmla="*/ 87 h 196"/>
                <a:gd name="T64" fmla="*/ 0 w 200"/>
                <a:gd name="T65" fmla="*/ 108 h 196"/>
                <a:gd name="T66" fmla="*/ 4 w 200"/>
                <a:gd name="T67" fmla="*/ 127 h 196"/>
                <a:gd name="T68" fmla="*/ 17 w 200"/>
                <a:gd name="T69" fmla="*/ 152 h 196"/>
                <a:gd name="T70" fmla="*/ 44 w 200"/>
                <a:gd name="T71" fmla="*/ 181 h 196"/>
                <a:gd name="T72" fmla="*/ 71 w 200"/>
                <a:gd name="T73" fmla="*/ 192 h 196"/>
                <a:gd name="T74" fmla="*/ 90 w 200"/>
                <a:gd name="T75" fmla="*/ 196 h 196"/>
                <a:gd name="T76" fmla="*/ 111 w 200"/>
                <a:gd name="T77" fmla="*/ 196 h 196"/>
                <a:gd name="T78" fmla="*/ 132 w 200"/>
                <a:gd name="T79" fmla="*/ 192 h 196"/>
                <a:gd name="T80" fmla="*/ 154 w 200"/>
                <a:gd name="T81" fmla="*/ 181 h 196"/>
                <a:gd name="T82" fmla="*/ 173 w 200"/>
                <a:gd name="T83" fmla="*/ 167 h 196"/>
                <a:gd name="T84" fmla="*/ 186 w 200"/>
                <a:gd name="T85" fmla="*/ 150 h 196"/>
                <a:gd name="T86" fmla="*/ 194 w 200"/>
                <a:gd name="T87" fmla="*/ 131 h 196"/>
                <a:gd name="T88" fmla="*/ 200 w 200"/>
                <a:gd name="T89" fmla="*/ 108 h 19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0"/>
                <a:gd name="T136" fmla="*/ 0 h 196"/>
                <a:gd name="T137" fmla="*/ 200 w 200"/>
                <a:gd name="T138" fmla="*/ 196 h 19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0" h="196">
                  <a:moveTo>
                    <a:pt x="200" y="96"/>
                  </a:moveTo>
                  <a:lnTo>
                    <a:pt x="200" y="81"/>
                  </a:lnTo>
                  <a:lnTo>
                    <a:pt x="196" y="64"/>
                  </a:lnTo>
                  <a:lnTo>
                    <a:pt x="188" y="50"/>
                  </a:lnTo>
                  <a:lnTo>
                    <a:pt x="180" y="37"/>
                  </a:lnTo>
                  <a:lnTo>
                    <a:pt x="169" y="23"/>
                  </a:lnTo>
                  <a:lnTo>
                    <a:pt x="157" y="14"/>
                  </a:lnTo>
                  <a:lnTo>
                    <a:pt x="142" y="6"/>
                  </a:lnTo>
                  <a:lnTo>
                    <a:pt x="127" y="0"/>
                  </a:lnTo>
                  <a:lnTo>
                    <a:pt x="125" y="2"/>
                  </a:lnTo>
                  <a:lnTo>
                    <a:pt x="121" y="2"/>
                  </a:lnTo>
                  <a:lnTo>
                    <a:pt x="136" y="8"/>
                  </a:lnTo>
                  <a:lnTo>
                    <a:pt x="152" y="16"/>
                  </a:lnTo>
                  <a:lnTo>
                    <a:pt x="163" y="25"/>
                  </a:lnTo>
                  <a:lnTo>
                    <a:pt x="175" y="37"/>
                  </a:lnTo>
                  <a:lnTo>
                    <a:pt x="184" y="50"/>
                  </a:lnTo>
                  <a:lnTo>
                    <a:pt x="190" y="64"/>
                  </a:lnTo>
                  <a:lnTo>
                    <a:pt x="196" y="81"/>
                  </a:lnTo>
                  <a:lnTo>
                    <a:pt x="196" y="96"/>
                  </a:lnTo>
                  <a:lnTo>
                    <a:pt x="196" y="106"/>
                  </a:lnTo>
                  <a:lnTo>
                    <a:pt x="194" y="116"/>
                  </a:lnTo>
                  <a:lnTo>
                    <a:pt x="192" y="125"/>
                  </a:lnTo>
                  <a:lnTo>
                    <a:pt x="188" y="135"/>
                  </a:lnTo>
                  <a:lnTo>
                    <a:pt x="180" y="150"/>
                  </a:lnTo>
                  <a:lnTo>
                    <a:pt x="169" y="166"/>
                  </a:lnTo>
                  <a:lnTo>
                    <a:pt x="154" y="177"/>
                  </a:lnTo>
                  <a:lnTo>
                    <a:pt x="138" y="187"/>
                  </a:lnTo>
                  <a:lnTo>
                    <a:pt x="129" y="189"/>
                  </a:lnTo>
                  <a:lnTo>
                    <a:pt x="119" y="190"/>
                  </a:lnTo>
                  <a:lnTo>
                    <a:pt x="109" y="192"/>
                  </a:lnTo>
                  <a:lnTo>
                    <a:pt x="100" y="192"/>
                  </a:lnTo>
                  <a:lnTo>
                    <a:pt x="90" y="192"/>
                  </a:lnTo>
                  <a:lnTo>
                    <a:pt x="81" y="190"/>
                  </a:lnTo>
                  <a:lnTo>
                    <a:pt x="71" y="189"/>
                  </a:lnTo>
                  <a:lnTo>
                    <a:pt x="63" y="187"/>
                  </a:lnTo>
                  <a:lnTo>
                    <a:pt x="46" y="177"/>
                  </a:lnTo>
                  <a:lnTo>
                    <a:pt x="33" y="166"/>
                  </a:lnTo>
                  <a:lnTo>
                    <a:pt x="21" y="150"/>
                  </a:lnTo>
                  <a:lnTo>
                    <a:pt x="12" y="135"/>
                  </a:lnTo>
                  <a:lnTo>
                    <a:pt x="8" y="125"/>
                  </a:lnTo>
                  <a:lnTo>
                    <a:pt x="6" y="116"/>
                  </a:lnTo>
                  <a:lnTo>
                    <a:pt x="4" y="106"/>
                  </a:lnTo>
                  <a:lnTo>
                    <a:pt x="4" y="96"/>
                  </a:lnTo>
                  <a:lnTo>
                    <a:pt x="6" y="79"/>
                  </a:lnTo>
                  <a:lnTo>
                    <a:pt x="10" y="64"/>
                  </a:lnTo>
                  <a:lnTo>
                    <a:pt x="17" y="48"/>
                  </a:lnTo>
                  <a:lnTo>
                    <a:pt x="27" y="35"/>
                  </a:lnTo>
                  <a:lnTo>
                    <a:pt x="38" y="23"/>
                  </a:lnTo>
                  <a:lnTo>
                    <a:pt x="52" y="14"/>
                  </a:lnTo>
                  <a:lnTo>
                    <a:pt x="67" y="6"/>
                  </a:lnTo>
                  <a:lnTo>
                    <a:pt x="83" y="2"/>
                  </a:lnTo>
                  <a:lnTo>
                    <a:pt x="77" y="2"/>
                  </a:lnTo>
                  <a:lnTo>
                    <a:pt x="71" y="0"/>
                  </a:lnTo>
                  <a:lnTo>
                    <a:pt x="56" y="6"/>
                  </a:lnTo>
                  <a:lnTo>
                    <a:pt x="44" y="14"/>
                  </a:lnTo>
                  <a:lnTo>
                    <a:pt x="38" y="20"/>
                  </a:lnTo>
                  <a:lnTo>
                    <a:pt x="33" y="23"/>
                  </a:lnTo>
                  <a:lnTo>
                    <a:pt x="25" y="31"/>
                  </a:lnTo>
                  <a:lnTo>
                    <a:pt x="19" y="39"/>
                  </a:lnTo>
                  <a:lnTo>
                    <a:pt x="13" y="46"/>
                  </a:lnTo>
                  <a:lnTo>
                    <a:pt x="10" y="56"/>
                  </a:lnTo>
                  <a:lnTo>
                    <a:pt x="6" y="66"/>
                  </a:lnTo>
                  <a:lnTo>
                    <a:pt x="2" y="75"/>
                  </a:lnTo>
                  <a:lnTo>
                    <a:pt x="0" y="87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2" y="118"/>
                  </a:lnTo>
                  <a:lnTo>
                    <a:pt x="4" y="127"/>
                  </a:lnTo>
                  <a:lnTo>
                    <a:pt x="8" y="137"/>
                  </a:lnTo>
                  <a:lnTo>
                    <a:pt x="17" y="152"/>
                  </a:lnTo>
                  <a:lnTo>
                    <a:pt x="29" y="167"/>
                  </a:lnTo>
                  <a:lnTo>
                    <a:pt x="44" y="181"/>
                  </a:lnTo>
                  <a:lnTo>
                    <a:pt x="61" y="189"/>
                  </a:lnTo>
                  <a:lnTo>
                    <a:pt x="71" y="192"/>
                  </a:lnTo>
                  <a:lnTo>
                    <a:pt x="81" y="194"/>
                  </a:lnTo>
                  <a:lnTo>
                    <a:pt x="90" y="196"/>
                  </a:lnTo>
                  <a:lnTo>
                    <a:pt x="100" y="196"/>
                  </a:lnTo>
                  <a:lnTo>
                    <a:pt x="111" y="196"/>
                  </a:lnTo>
                  <a:lnTo>
                    <a:pt x="121" y="194"/>
                  </a:lnTo>
                  <a:lnTo>
                    <a:pt x="132" y="192"/>
                  </a:lnTo>
                  <a:lnTo>
                    <a:pt x="142" y="189"/>
                  </a:lnTo>
                  <a:lnTo>
                    <a:pt x="154" y="181"/>
                  </a:lnTo>
                  <a:lnTo>
                    <a:pt x="165" y="173"/>
                  </a:lnTo>
                  <a:lnTo>
                    <a:pt x="173" y="167"/>
                  </a:lnTo>
                  <a:lnTo>
                    <a:pt x="178" y="158"/>
                  </a:lnTo>
                  <a:lnTo>
                    <a:pt x="186" y="150"/>
                  </a:lnTo>
                  <a:lnTo>
                    <a:pt x="190" y="141"/>
                  </a:lnTo>
                  <a:lnTo>
                    <a:pt x="194" y="131"/>
                  </a:lnTo>
                  <a:lnTo>
                    <a:pt x="198" y="119"/>
                  </a:lnTo>
                  <a:lnTo>
                    <a:pt x="200" y="108"/>
                  </a:lnTo>
                  <a:lnTo>
                    <a:pt x="200" y="96"/>
                  </a:lnTo>
                  <a:close/>
                </a:path>
              </a:pathLst>
            </a:custGeom>
            <a:solidFill>
              <a:srgbClr val="B0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53" name="Freeform 223">
              <a:extLst>
                <a:ext uri="{FF2B5EF4-FFF2-40B4-BE49-F238E27FC236}">
                  <a16:creationId xmlns:a16="http://schemas.microsoft.com/office/drawing/2014/main" id="{63AA6418-F734-C412-0EBB-08C72030B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" y="2491"/>
              <a:ext cx="196" cy="192"/>
            </a:xfrm>
            <a:custGeom>
              <a:avLst/>
              <a:gdLst>
                <a:gd name="T0" fmla="*/ 196 w 196"/>
                <a:gd name="T1" fmla="*/ 79 h 192"/>
                <a:gd name="T2" fmla="*/ 184 w 196"/>
                <a:gd name="T3" fmla="*/ 48 h 192"/>
                <a:gd name="T4" fmla="*/ 165 w 196"/>
                <a:gd name="T5" fmla="*/ 23 h 192"/>
                <a:gd name="T6" fmla="*/ 138 w 196"/>
                <a:gd name="T7" fmla="*/ 4 h 192"/>
                <a:gd name="T8" fmla="*/ 119 w 196"/>
                <a:gd name="T9" fmla="*/ 0 h 192"/>
                <a:gd name="T10" fmla="*/ 130 w 196"/>
                <a:gd name="T11" fmla="*/ 6 h 192"/>
                <a:gd name="T12" fmla="*/ 159 w 196"/>
                <a:gd name="T13" fmla="*/ 23 h 192"/>
                <a:gd name="T14" fmla="*/ 180 w 196"/>
                <a:gd name="T15" fmla="*/ 46 h 192"/>
                <a:gd name="T16" fmla="*/ 192 w 196"/>
                <a:gd name="T17" fmla="*/ 77 h 192"/>
                <a:gd name="T18" fmla="*/ 190 w 196"/>
                <a:gd name="T19" fmla="*/ 114 h 192"/>
                <a:gd name="T20" fmla="*/ 176 w 196"/>
                <a:gd name="T21" fmla="*/ 148 h 192"/>
                <a:gd name="T22" fmla="*/ 152 w 196"/>
                <a:gd name="T23" fmla="*/ 173 h 192"/>
                <a:gd name="T24" fmla="*/ 117 w 196"/>
                <a:gd name="T25" fmla="*/ 187 h 192"/>
                <a:gd name="T26" fmla="*/ 79 w 196"/>
                <a:gd name="T27" fmla="*/ 187 h 192"/>
                <a:gd name="T28" fmla="*/ 46 w 196"/>
                <a:gd name="T29" fmla="*/ 173 h 192"/>
                <a:gd name="T30" fmla="*/ 19 w 196"/>
                <a:gd name="T31" fmla="*/ 148 h 192"/>
                <a:gd name="T32" fmla="*/ 6 w 196"/>
                <a:gd name="T33" fmla="*/ 114 h 192"/>
                <a:gd name="T34" fmla="*/ 6 w 196"/>
                <a:gd name="T35" fmla="*/ 77 h 192"/>
                <a:gd name="T36" fmla="*/ 17 w 196"/>
                <a:gd name="T37" fmla="*/ 44 h 192"/>
                <a:gd name="T38" fmla="*/ 40 w 196"/>
                <a:gd name="T39" fmla="*/ 19 h 192"/>
                <a:gd name="T40" fmla="*/ 71 w 196"/>
                <a:gd name="T41" fmla="*/ 4 h 192"/>
                <a:gd name="T42" fmla="*/ 82 w 196"/>
                <a:gd name="T43" fmla="*/ 0 h 192"/>
                <a:gd name="T44" fmla="*/ 59 w 196"/>
                <a:gd name="T45" fmla="*/ 4 h 192"/>
                <a:gd name="T46" fmla="*/ 33 w 196"/>
                <a:gd name="T47" fmla="*/ 21 h 192"/>
                <a:gd name="T48" fmla="*/ 11 w 196"/>
                <a:gd name="T49" fmla="*/ 46 h 192"/>
                <a:gd name="T50" fmla="*/ 2 w 196"/>
                <a:gd name="T51" fmla="*/ 79 h 192"/>
                <a:gd name="T52" fmla="*/ 0 w 196"/>
                <a:gd name="T53" fmla="*/ 106 h 192"/>
                <a:gd name="T54" fmla="*/ 4 w 196"/>
                <a:gd name="T55" fmla="*/ 125 h 192"/>
                <a:gd name="T56" fmla="*/ 17 w 196"/>
                <a:gd name="T57" fmla="*/ 150 h 192"/>
                <a:gd name="T58" fmla="*/ 44 w 196"/>
                <a:gd name="T59" fmla="*/ 177 h 192"/>
                <a:gd name="T60" fmla="*/ 69 w 196"/>
                <a:gd name="T61" fmla="*/ 188 h 192"/>
                <a:gd name="T62" fmla="*/ 88 w 196"/>
                <a:gd name="T63" fmla="*/ 192 h 192"/>
                <a:gd name="T64" fmla="*/ 107 w 196"/>
                <a:gd name="T65" fmla="*/ 192 h 192"/>
                <a:gd name="T66" fmla="*/ 127 w 196"/>
                <a:gd name="T67" fmla="*/ 188 h 192"/>
                <a:gd name="T68" fmla="*/ 153 w 196"/>
                <a:gd name="T69" fmla="*/ 177 h 192"/>
                <a:gd name="T70" fmla="*/ 180 w 196"/>
                <a:gd name="T71" fmla="*/ 150 h 192"/>
                <a:gd name="T72" fmla="*/ 192 w 196"/>
                <a:gd name="T73" fmla="*/ 125 h 192"/>
                <a:gd name="T74" fmla="*/ 196 w 196"/>
                <a:gd name="T75" fmla="*/ 106 h 19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6"/>
                <a:gd name="T115" fmla="*/ 0 h 192"/>
                <a:gd name="T116" fmla="*/ 196 w 196"/>
                <a:gd name="T117" fmla="*/ 192 h 19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6" h="192">
                  <a:moveTo>
                    <a:pt x="196" y="94"/>
                  </a:moveTo>
                  <a:lnTo>
                    <a:pt x="196" y="79"/>
                  </a:lnTo>
                  <a:lnTo>
                    <a:pt x="190" y="62"/>
                  </a:lnTo>
                  <a:lnTo>
                    <a:pt x="184" y="48"/>
                  </a:lnTo>
                  <a:lnTo>
                    <a:pt x="175" y="35"/>
                  </a:lnTo>
                  <a:lnTo>
                    <a:pt x="165" y="23"/>
                  </a:lnTo>
                  <a:lnTo>
                    <a:pt x="152" y="12"/>
                  </a:lnTo>
                  <a:lnTo>
                    <a:pt x="138" y="4"/>
                  </a:lnTo>
                  <a:lnTo>
                    <a:pt x="123" y="0"/>
                  </a:lnTo>
                  <a:lnTo>
                    <a:pt x="119" y="0"/>
                  </a:lnTo>
                  <a:lnTo>
                    <a:pt x="113" y="2"/>
                  </a:lnTo>
                  <a:lnTo>
                    <a:pt x="130" y="6"/>
                  </a:lnTo>
                  <a:lnTo>
                    <a:pt x="146" y="14"/>
                  </a:lnTo>
                  <a:lnTo>
                    <a:pt x="159" y="23"/>
                  </a:lnTo>
                  <a:lnTo>
                    <a:pt x="171" y="33"/>
                  </a:lnTo>
                  <a:lnTo>
                    <a:pt x="180" y="46"/>
                  </a:lnTo>
                  <a:lnTo>
                    <a:pt x="186" y="62"/>
                  </a:lnTo>
                  <a:lnTo>
                    <a:pt x="192" y="77"/>
                  </a:lnTo>
                  <a:lnTo>
                    <a:pt x="192" y="94"/>
                  </a:lnTo>
                  <a:lnTo>
                    <a:pt x="190" y="114"/>
                  </a:lnTo>
                  <a:lnTo>
                    <a:pt x="186" y="131"/>
                  </a:lnTo>
                  <a:lnTo>
                    <a:pt x="176" y="148"/>
                  </a:lnTo>
                  <a:lnTo>
                    <a:pt x="165" y="162"/>
                  </a:lnTo>
                  <a:lnTo>
                    <a:pt x="152" y="173"/>
                  </a:lnTo>
                  <a:lnTo>
                    <a:pt x="134" y="183"/>
                  </a:lnTo>
                  <a:lnTo>
                    <a:pt x="117" y="187"/>
                  </a:lnTo>
                  <a:lnTo>
                    <a:pt x="98" y="188"/>
                  </a:lnTo>
                  <a:lnTo>
                    <a:pt x="79" y="187"/>
                  </a:lnTo>
                  <a:lnTo>
                    <a:pt x="61" y="183"/>
                  </a:lnTo>
                  <a:lnTo>
                    <a:pt x="46" y="173"/>
                  </a:lnTo>
                  <a:lnTo>
                    <a:pt x="31" y="162"/>
                  </a:lnTo>
                  <a:lnTo>
                    <a:pt x="19" y="148"/>
                  </a:lnTo>
                  <a:lnTo>
                    <a:pt x="11" y="131"/>
                  </a:lnTo>
                  <a:lnTo>
                    <a:pt x="6" y="114"/>
                  </a:lnTo>
                  <a:lnTo>
                    <a:pt x="4" y="94"/>
                  </a:lnTo>
                  <a:lnTo>
                    <a:pt x="6" y="77"/>
                  </a:lnTo>
                  <a:lnTo>
                    <a:pt x="10" y="60"/>
                  </a:lnTo>
                  <a:lnTo>
                    <a:pt x="17" y="44"/>
                  </a:lnTo>
                  <a:lnTo>
                    <a:pt x="29" y="31"/>
                  </a:lnTo>
                  <a:lnTo>
                    <a:pt x="40" y="19"/>
                  </a:lnTo>
                  <a:lnTo>
                    <a:pt x="56" y="10"/>
                  </a:lnTo>
                  <a:lnTo>
                    <a:pt x="71" y="4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5" y="0"/>
                  </a:lnTo>
                  <a:lnTo>
                    <a:pt x="59" y="4"/>
                  </a:lnTo>
                  <a:lnTo>
                    <a:pt x="44" y="12"/>
                  </a:lnTo>
                  <a:lnTo>
                    <a:pt x="33" y="21"/>
                  </a:lnTo>
                  <a:lnTo>
                    <a:pt x="21" y="33"/>
                  </a:lnTo>
                  <a:lnTo>
                    <a:pt x="11" y="46"/>
                  </a:lnTo>
                  <a:lnTo>
                    <a:pt x="6" y="62"/>
                  </a:lnTo>
                  <a:lnTo>
                    <a:pt x="2" y="79"/>
                  </a:lnTo>
                  <a:lnTo>
                    <a:pt x="0" y="94"/>
                  </a:lnTo>
                  <a:lnTo>
                    <a:pt x="0" y="106"/>
                  </a:lnTo>
                  <a:lnTo>
                    <a:pt x="2" y="116"/>
                  </a:lnTo>
                  <a:lnTo>
                    <a:pt x="4" y="125"/>
                  </a:lnTo>
                  <a:lnTo>
                    <a:pt x="8" y="133"/>
                  </a:lnTo>
                  <a:lnTo>
                    <a:pt x="17" y="150"/>
                  </a:lnTo>
                  <a:lnTo>
                    <a:pt x="29" y="165"/>
                  </a:lnTo>
                  <a:lnTo>
                    <a:pt x="44" y="177"/>
                  </a:lnTo>
                  <a:lnTo>
                    <a:pt x="59" y="185"/>
                  </a:lnTo>
                  <a:lnTo>
                    <a:pt x="69" y="188"/>
                  </a:lnTo>
                  <a:lnTo>
                    <a:pt x="79" y="190"/>
                  </a:lnTo>
                  <a:lnTo>
                    <a:pt x="88" y="192"/>
                  </a:lnTo>
                  <a:lnTo>
                    <a:pt x="98" y="192"/>
                  </a:lnTo>
                  <a:lnTo>
                    <a:pt x="107" y="192"/>
                  </a:lnTo>
                  <a:lnTo>
                    <a:pt x="119" y="190"/>
                  </a:lnTo>
                  <a:lnTo>
                    <a:pt x="127" y="188"/>
                  </a:lnTo>
                  <a:lnTo>
                    <a:pt x="136" y="185"/>
                  </a:lnTo>
                  <a:lnTo>
                    <a:pt x="153" y="177"/>
                  </a:lnTo>
                  <a:lnTo>
                    <a:pt x="167" y="165"/>
                  </a:lnTo>
                  <a:lnTo>
                    <a:pt x="180" y="150"/>
                  </a:lnTo>
                  <a:lnTo>
                    <a:pt x="188" y="133"/>
                  </a:lnTo>
                  <a:lnTo>
                    <a:pt x="192" y="125"/>
                  </a:lnTo>
                  <a:lnTo>
                    <a:pt x="194" y="116"/>
                  </a:lnTo>
                  <a:lnTo>
                    <a:pt x="196" y="106"/>
                  </a:lnTo>
                  <a:lnTo>
                    <a:pt x="196" y="94"/>
                  </a:lnTo>
                  <a:close/>
                </a:path>
              </a:pathLst>
            </a:custGeom>
            <a:solidFill>
              <a:srgbClr val="B2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54" name="Freeform 224">
              <a:extLst>
                <a:ext uri="{FF2B5EF4-FFF2-40B4-BE49-F238E27FC236}">
                  <a16:creationId xmlns:a16="http://schemas.microsoft.com/office/drawing/2014/main" id="{A60B4CAD-AF8D-C1C5-97D0-247272FBC4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86" y="2491"/>
              <a:ext cx="192" cy="190"/>
            </a:xfrm>
            <a:custGeom>
              <a:avLst/>
              <a:gdLst>
                <a:gd name="T0" fmla="*/ 192 w 192"/>
                <a:gd name="T1" fmla="*/ 79 h 190"/>
                <a:gd name="T2" fmla="*/ 180 w 192"/>
                <a:gd name="T3" fmla="*/ 48 h 190"/>
                <a:gd name="T4" fmla="*/ 159 w 192"/>
                <a:gd name="T5" fmla="*/ 23 h 190"/>
                <a:gd name="T6" fmla="*/ 132 w 192"/>
                <a:gd name="T7" fmla="*/ 6 h 190"/>
                <a:gd name="T8" fmla="*/ 111 w 192"/>
                <a:gd name="T9" fmla="*/ 2 h 190"/>
                <a:gd name="T10" fmla="*/ 92 w 192"/>
                <a:gd name="T11" fmla="*/ 2 h 190"/>
                <a:gd name="T12" fmla="*/ 63 w 192"/>
                <a:gd name="T13" fmla="*/ 4 h 190"/>
                <a:gd name="T14" fmla="*/ 34 w 192"/>
                <a:gd name="T15" fmla="*/ 21 h 190"/>
                <a:gd name="T16" fmla="*/ 13 w 192"/>
                <a:gd name="T17" fmla="*/ 46 h 190"/>
                <a:gd name="T18" fmla="*/ 2 w 192"/>
                <a:gd name="T19" fmla="*/ 77 h 190"/>
                <a:gd name="T20" fmla="*/ 0 w 192"/>
                <a:gd name="T21" fmla="*/ 104 h 190"/>
                <a:gd name="T22" fmla="*/ 4 w 192"/>
                <a:gd name="T23" fmla="*/ 123 h 190"/>
                <a:gd name="T24" fmla="*/ 17 w 192"/>
                <a:gd name="T25" fmla="*/ 148 h 190"/>
                <a:gd name="T26" fmla="*/ 42 w 192"/>
                <a:gd name="T27" fmla="*/ 175 h 190"/>
                <a:gd name="T28" fmla="*/ 67 w 192"/>
                <a:gd name="T29" fmla="*/ 187 h 190"/>
                <a:gd name="T30" fmla="*/ 86 w 192"/>
                <a:gd name="T31" fmla="*/ 190 h 190"/>
                <a:gd name="T32" fmla="*/ 105 w 192"/>
                <a:gd name="T33" fmla="*/ 190 h 190"/>
                <a:gd name="T34" fmla="*/ 125 w 192"/>
                <a:gd name="T35" fmla="*/ 187 h 190"/>
                <a:gd name="T36" fmla="*/ 150 w 192"/>
                <a:gd name="T37" fmla="*/ 175 h 190"/>
                <a:gd name="T38" fmla="*/ 176 w 192"/>
                <a:gd name="T39" fmla="*/ 148 h 190"/>
                <a:gd name="T40" fmla="*/ 188 w 192"/>
                <a:gd name="T41" fmla="*/ 123 h 190"/>
                <a:gd name="T42" fmla="*/ 192 w 192"/>
                <a:gd name="T43" fmla="*/ 104 h 190"/>
                <a:gd name="T44" fmla="*/ 188 w 192"/>
                <a:gd name="T45" fmla="*/ 94 h 190"/>
                <a:gd name="T46" fmla="*/ 182 w 192"/>
                <a:gd name="T47" fmla="*/ 131 h 190"/>
                <a:gd name="T48" fmla="*/ 161 w 192"/>
                <a:gd name="T49" fmla="*/ 160 h 190"/>
                <a:gd name="T50" fmla="*/ 132 w 192"/>
                <a:gd name="T51" fmla="*/ 181 h 190"/>
                <a:gd name="T52" fmla="*/ 96 w 192"/>
                <a:gd name="T53" fmla="*/ 187 h 190"/>
                <a:gd name="T54" fmla="*/ 59 w 192"/>
                <a:gd name="T55" fmla="*/ 181 h 190"/>
                <a:gd name="T56" fmla="*/ 31 w 192"/>
                <a:gd name="T57" fmla="*/ 160 h 190"/>
                <a:gd name="T58" fmla="*/ 11 w 192"/>
                <a:gd name="T59" fmla="*/ 131 h 190"/>
                <a:gd name="T60" fmla="*/ 4 w 192"/>
                <a:gd name="T61" fmla="*/ 94 h 190"/>
                <a:gd name="T62" fmla="*/ 11 w 192"/>
                <a:gd name="T63" fmla="*/ 60 h 190"/>
                <a:gd name="T64" fmla="*/ 31 w 192"/>
                <a:gd name="T65" fmla="*/ 29 h 190"/>
                <a:gd name="T66" fmla="*/ 59 w 192"/>
                <a:gd name="T67" fmla="*/ 10 h 190"/>
                <a:gd name="T68" fmla="*/ 96 w 192"/>
                <a:gd name="T69" fmla="*/ 2 h 190"/>
                <a:gd name="T70" fmla="*/ 132 w 192"/>
                <a:gd name="T71" fmla="*/ 10 h 190"/>
                <a:gd name="T72" fmla="*/ 161 w 192"/>
                <a:gd name="T73" fmla="*/ 29 h 190"/>
                <a:gd name="T74" fmla="*/ 182 w 192"/>
                <a:gd name="T75" fmla="*/ 60 h 190"/>
                <a:gd name="T76" fmla="*/ 188 w 192"/>
                <a:gd name="T77" fmla="*/ 94 h 19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92"/>
                <a:gd name="T118" fmla="*/ 0 h 190"/>
                <a:gd name="T119" fmla="*/ 192 w 192"/>
                <a:gd name="T120" fmla="*/ 190 h 19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92" h="190">
                  <a:moveTo>
                    <a:pt x="192" y="94"/>
                  </a:moveTo>
                  <a:lnTo>
                    <a:pt x="192" y="79"/>
                  </a:lnTo>
                  <a:lnTo>
                    <a:pt x="186" y="62"/>
                  </a:lnTo>
                  <a:lnTo>
                    <a:pt x="180" y="48"/>
                  </a:lnTo>
                  <a:lnTo>
                    <a:pt x="171" y="35"/>
                  </a:lnTo>
                  <a:lnTo>
                    <a:pt x="159" y="23"/>
                  </a:lnTo>
                  <a:lnTo>
                    <a:pt x="148" y="14"/>
                  </a:lnTo>
                  <a:lnTo>
                    <a:pt x="132" y="6"/>
                  </a:lnTo>
                  <a:lnTo>
                    <a:pt x="117" y="0"/>
                  </a:lnTo>
                  <a:lnTo>
                    <a:pt x="111" y="2"/>
                  </a:lnTo>
                  <a:lnTo>
                    <a:pt x="103" y="2"/>
                  </a:lnTo>
                  <a:lnTo>
                    <a:pt x="92" y="2"/>
                  </a:lnTo>
                  <a:lnTo>
                    <a:pt x="79" y="0"/>
                  </a:lnTo>
                  <a:lnTo>
                    <a:pt x="63" y="4"/>
                  </a:lnTo>
                  <a:lnTo>
                    <a:pt x="48" y="12"/>
                  </a:lnTo>
                  <a:lnTo>
                    <a:pt x="34" y="21"/>
                  </a:lnTo>
                  <a:lnTo>
                    <a:pt x="23" y="33"/>
                  </a:lnTo>
                  <a:lnTo>
                    <a:pt x="13" y="46"/>
                  </a:lnTo>
                  <a:lnTo>
                    <a:pt x="6" y="62"/>
                  </a:lnTo>
                  <a:lnTo>
                    <a:pt x="2" y="77"/>
                  </a:lnTo>
                  <a:lnTo>
                    <a:pt x="0" y="94"/>
                  </a:lnTo>
                  <a:lnTo>
                    <a:pt x="0" y="104"/>
                  </a:lnTo>
                  <a:lnTo>
                    <a:pt x="2" y="114"/>
                  </a:lnTo>
                  <a:lnTo>
                    <a:pt x="4" y="123"/>
                  </a:lnTo>
                  <a:lnTo>
                    <a:pt x="8" y="133"/>
                  </a:lnTo>
                  <a:lnTo>
                    <a:pt x="17" y="148"/>
                  </a:lnTo>
                  <a:lnTo>
                    <a:pt x="29" y="164"/>
                  </a:lnTo>
                  <a:lnTo>
                    <a:pt x="42" y="175"/>
                  </a:lnTo>
                  <a:lnTo>
                    <a:pt x="59" y="185"/>
                  </a:lnTo>
                  <a:lnTo>
                    <a:pt x="67" y="187"/>
                  </a:lnTo>
                  <a:lnTo>
                    <a:pt x="77" y="188"/>
                  </a:lnTo>
                  <a:lnTo>
                    <a:pt x="86" y="190"/>
                  </a:lnTo>
                  <a:lnTo>
                    <a:pt x="96" y="190"/>
                  </a:lnTo>
                  <a:lnTo>
                    <a:pt x="105" y="190"/>
                  </a:lnTo>
                  <a:lnTo>
                    <a:pt x="115" y="188"/>
                  </a:lnTo>
                  <a:lnTo>
                    <a:pt x="125" y="187"/>
                  </a:lnTo>
                  <a:lnTo>
                    <a:pt x="134" y="185"/>
                  </a:lnTo>
                  <a:lnTo>
                    <a:pt x="150" y="175"/>
                  </a:lnTo>
                  <a:lnTo>
                    <a:pt x="165" y="164"/>
                  </a:lnTo>
                  <a:lnTo>
                    <a:pt x="176" y="148"/>
                  </a:lnTo>
                  <a:lnTo>
                    <a:pt x="184" y="133"/>
                  </a:lnTo>
                  <a:lnTo>
                    <a:pt x="188" y="123"/>
                  </a:lnTo>
                  <a:lnTo>
                    <a:pt x="190" y="114"/>
                  </a:lnTo>
                  <a:lnTo>
                    <a:pt x="192" y="104"/>
                  </a:lnTo>
                  <a:lnTo>
                    <a:pt x="192" y="94"/>
                  </a:lnTo>
                  <a:close/>
                  <a:moveTo>
                    <a:pt x="188" y="94"/>
                  </a:moveTo>
                  <a:lnTo>
                    <a:pt x="186" y="114"/>
                  </a:lnTo>
                  <a:lnTo>
                    <a:pt x="182" y="131"/>
                  </a:lnTo>
                  <a:lnTo>
                    <a:pt x="173" y="146"/>
                  </a:lnTo>
                  <a:lnTo>
                    <a:pt x="161" y="160"/>
                  </a:lnTo>
                  <a:lnTo>
                    <a:pt x="148" y="171"/>
                  </a:lnTo>
                  <a:lnTo>
                    <a:pt x="132" y="181"/>
                  </a:lnTo>
                  <a:lnTo>
                    <a:pt x="115" y="187"/>
                  </a:lnTo>
                  <a:lnTo>
                    <a:pt x="96" y="187"/>
                  </a:lnTo>
                  <a:lnTo>
                    <a:pt x="77" y="187"/>
                  </a:lnTo>
                  <a:lnTo>
                    <a:pt x="59" y="181"/>
                  </a:lnTo>
                  <a:lnTo>
                    <a:pt x="44" y="171"/>
                  </a:lnTo>
                  <a:lnTo>
                    <a:pt x="31" y="160"/>
                  </a:lnTo>
                  <a:lnTo>
                    <a:pt x="19" y="146"/>
                  </a:lnTo>
                  <a:lnTo>
                    <a:pt x="11" y="131"/>
                  </a:lnTo>
                  <a:lnTo>
                    <a:pt x="6" y="114"/>
                  </a:lnTo>
                  <a:lnTo>
                    <a:pt x="4" y="94"/>
                  </a:lnTo>
                  <a:lnTo>
                    <a:pt x="6" y="77"/>
                  </a:lnTo>
                  <a:lnTo>
                    <a:pt x="11" y="60"/>
                  </a:lnTo>
                  <a:lnTo>
                    <a:pt x="19" y="43"/>
                  </a:lnTo>
                  <a:lnTo>
                    <a:pt x="31" y="29"/>
                  </a:lnTo>
                  <a:lnTo>
                    <a:pt x="44" y="18"/>
                  </a:lnTo>
                  <a:lnTo>
                    <a:pt x="59" y="10"/>
                  </a:lnTo>
                  <a:lnTo>
                    <a:pt x="77" y="4"/>
                  </a:lnTo>
                  <a:lnTo>
                    <a:pt x="96" y="2"/>
                  </a:lnTo>
                  <a:lnTo>
                    <a:pt x="115" y="4"/>
                  </a:lnTo>
                  <a:lnTo>
                    <a:pt x="132" y="10"/>
                  </a:lnTo>
                  <a:lnTo>
                    <a:pt x="148" y="18"/>
                  </a:lnTo>
                  <a:lnTo>
                    <a:pt x="161" y="29"/>
                  </a:lnTo>
                  <a:lnTo>
                    <a:pt x="173" y="43"/>
                  </a:lnTo>
                  <a:lnTo>
                    <a:pt x="182" y="60"/>
                  </a:lnTo>
                  <a:lnTo>
                    <a:pt x="186" y="77"/>
                  </a:lnTo>
                  <a:lnTo>
                    <a:pt x="188" y="94"/>
                  </a:lnTo>
                  <a:close/>
                </a:path>
              </a:pathLst>
            </a:custGeom>
            <a:solidFill>
              <a:srgbClr val="B3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55" name="Freeform 225">
              <a:extLst>
                <a:ext uri="{FF2B5EF4-FFF2-40B4-BE49-F238E27FC236}">
                  <a16:creationId xmlns:a16="http://schemas.microsoft.com/office/drawing/2014/main" id="{3BFFA266-4D5B-DF68-7448-0D7ACD4ABF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88" y="2491"/>
              <a:ext cx="188" cy="188"/>
            </a:xfrm>
            <a:custGeom>
              <a:avLst/>
              <a:gdLst>
                <a:gd name="T0" fmla="*/ 188 w 188"/>
                <a:gd name="T1" fmla="*/ 77 h 188"/>
                <a:gd name="T2" fmla="*/ 176 w 188"/>
                <a:gd name="T3" fmla="*/ 46 h 188"/>
                <a:gd name="T4" fmla="*/ 155 w 188"/>
                <a:gd name="T5" fmla="*/ 23 h 188"/>
                <a:gd name="T6" fmla="*/ 126 w 188"/>
                <a:gd name="T7" fmla="*/ 6 h 188"/>
                <a:gd name="T8" fmla="*/ 105 w 188"/>
                <a:gd name="T9" fmla="*/ 2 h 188"/>
                <a:gd name="T10" fmla="*/ 94 w 188"/>
                <a:gd name="T11" fmla="*/ 2 h 188"/>
                <a:gd name="T12" fmla="*/ 67 w 188"/>
                <a:gd name="T13" fmla="*/ 4 h 188"/>
                <a:gd name="T14" fmla="*/ 36 w 188"/>
                <a:gd name="T15" fmla="*/ 19 h 188"/>
                <a:gd name="T16" fmla="*/ 13 w 188"/>
                <a:gd name="T17" fmla="*/ 44 h 188"/>
                <a:gd name="T18" fmla="*/ 2 w 188"/>
                <a:gd name="T19" fmla="*/ 77 h 188"/>
                <a:gd name="T20" fmla="*/ 2 w 188"/>
                <a:gd name="T21" fmla="*/ 114 h 188"/>
                <a:gd name="T22" fmla="*/ 15 w 188"/>
                <a:gd name="T23" fmla="*/ 148 h 188"/>
                <a:gd name="T24" fmla="*/ 42 w 188"/>
                <a:gd name="T25" fmla="*/ 173 h 188"/>
                <a:gd name="T26" fmla="*/ 75 w 188"/>
                <a:gd name="T27" fmla="*/ 187 h 188"/>
                <a:gd name="T28" fmla="*/ 113 w 188"/>
                <a:gd name="T29" fmla="*/ 187 h 188"/>
                <a:gd name="T30" fmla="*/ 148 w 188"/>
                <a:gd name="T31" fmla="*/ 173 h 188"/>
                <a:gd name="T32" fmla="*/ 172 w 188"/>
                <a:gd name="T33" fmla="*/ 148 h 188"/>
                <a:gd name="T34" fmla="*/ 186 w 188"/>
                <a:gd name="T35" fmla="*/ 114 h 188"/>
                <a:gd name="T36" fmla="*/ 184 w 188"/>
                <a:gd name="T37" fmla="*/ 94 h 188"/>
                <a:gd name="T38" fmla="*/ 178 w 188"/>
                <a:gd name="T39" fmla="*/ 131 h 188"/>
                <a:gd name="T40" fmla="*/ 159 w 188"/>
                <a:gd name="T41" fmla="*/ 160 h 188"/>
                <a:gd name="T42" fmla="*/ 130 w 188"/>
                <a:gd name="T43" fmla="*/ 179 h 188"/>
                <a:gd name="T44" fmla="*/ 94 w 188"/>
                <a:gd name="T45" fmla="*/ 185 h 188"/>
                <a:gd name="T46" fmla="*/ 59 w 188"/>
                <a:gd name="T47" fmla="*/ 179 h 188"/>
                <a:gd name="T48" fmla="*/ 30 w 188"/>
                <a:gd name="T49" fmla="*/ 160 h 188"/>
                <a:gd name="T50" fmla="*/ 11 w 188"/>
                <a:gd name="T51" fmla="*/ 131 h 188"/>
                <a:gd name="T52" fmla="*/ 4 w 188"/>
                <a:gd name="T53" fmla="*/ 94 h 188"/>
                <a:gd name="T54" fmla="*/ 11 w 188"/>
                <a:gd name="T55" fmla="*/ 60 h 188"/>
                <a:gd name="T56" fmla="*/ 30 w 188"/>
                <a:gd name="T57" fmla="*/ 31 h 188"/>
                <a:gd name="T58" fmla="*/ 59 w 188"/>
                <a:gd name="T59" fmla="*/ 12 h 188"/>
                <a:gd name="T60" fmla="*/ 94 w 188"/>
                <a:gd name="T61" fmla="*/ 4 h 188"/>
                <a:gd name="T62" fmla="*/ 130 w 188"/>
                <a:gd name="T63" fmla="*/ 12 h 188"/>
                <a:gd name="T64" fmla="*/ 159 w 188"/>
                <a:gd name="T65" fmla="*/ 31 h 188"/>
                <a:gd name="T66" fmla="*/ 178 w 188"/>
                <a:gd name="T67" fmla="*/ 60 h 188"/>
                <a:gd name="T68" fmla="*/ 184 w 188"/>
                <a:gd name="T69" fmla="*/ 94 h 18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88"/>
                <a:gd name="T106" fmla="*/ 0 h 188"/>
                <a:gd name="T107" fmla="*/ 188 w 188"/>
                <a:gd name="T108" fmla="*/ 188 h 18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88" h="188">
                  <a:moveTo>
                    <a:pt x="188" y="94"/>
                  </a:moveTo>
                  <a:lnTo>
                    <a:pt x="188" y="77"/>
                  </a:lnTo>
                  <a:lnTo>
                    <a:pt x="182" y="62"/>
                  </a:lnTo>
                  <a:lnTo>
                    <a:pt x="176" y="46"/>
                  </a:lnTo>
                  <a:lnTo>
                    <a:pt x="167" y="33"/>
                  </a:lnTo>
                  <a:lnTo>
                    <a:pt x="155" y="23"/>
                  </a:lnTo>
                  <a:lnTo>
                    <a:pt x="142" y="14"/>
                  </a:lnTo>
                  <a:lnTo>
                    <a:pt x="126" y="6"/>
                  </a:lnTo>
                  <a:lnTo>
                    <a:pt x="109" y="2"/>
                  </a:lnTo>
                  <a:lnTo>
                    <a:pt x="105" y="2"/>
                  </a:lnTo>
                  <a:lnTo>
                    <a:pt x="101" y="2"/>
                  </a:lnTo>
                  <a:lnTo>
                    <a:pt x="94" y="2"/>
                  </a:lnTo>
                  <a:lnTo>
                    <a:pt x="84" y="0"/>
                  </a:lnTo>
                  <a:lnTo>
                    <a:pt x="67" y="4"/>
                  </a:lnTo>
                  <a:lnTo>
                    <a:pt x="52" y="10"/>
                  </a:lnTo>
                  <a:lnTo>
                    <a:pt x="36" y="19"/>
                  </a:lnTo>
                  <a:lnTo>
                    <a:pt x="25" y="31"/>
                  </a:lnTo>
                  <a:lnTo>
                    <a:pt x="13" y="44"/>
                  </a:lnTo>
                  <a:lnTo>
                    <a:pt x="6" y="60"/>
                  </a:lnTo>
                  <a:lnTo>
                    <a:pt x="2" y="77"/>
                  </a:lnTo>
                  <a:lnTo>
                    <a:pt x="0" y="94"/>
                  </a:lnTo>
                  <a:lnTo>
                    <a:pt x="2" y="114"/>
                  </a:lnTo>
                  <a:lnTo>
                    <a:pt x="7" y="131"/>
                  </a:lnTo>
                  <a:lnTo>
                    <a:pt x="15" y="148"/>
                  </a:lnTo>
                  <a:lnTo>
                    <a:pt x="27" y="162"/>
                  </a:lnTo>
                  <a:lnTo>
                    <a:pt x="42" y="173"/>
                  </a:lnTo>
                  <a:lnTo>
                    <a:pt x="57" y="183"/>
                  </a:lnTo>
                  <a:lnTo>
                    <a:pt x="75" y="187"/>
                  </a:lnTo>
                  <a:lnTo>
                    <a:pt x="94" y="188"/>
                  </a:lnTo>
                  <a:lnTo>
                    <a:pt x="113" y="187"/>
                  </a:lnTo>
                  <a:lnTo>
                    <a:pt x="130" y="183"/>
                  </a:lnTo>
                  <a:lnTo>
                    <a:pt x="148" y="173"/>
                  </a:lnTo>
                  <a:lnTo>
                    <a:pt x="161" y="162"/>
                  </a:lnTo>
                  <a:lnTo>
                    <a:pt x="172" y="148"/>
                  </a:lnTo>
                  <a:lnTo>
                    <a:pt x="182" y="131"/>
                  </a:lnTo>
                  <a:lnTo>
                    <a:pt x="186" y="114"/>
                  </a:lnTo>
                  <a:lnTo>
                    <a:pt x="188" y="94"/>
                  </a:lnTo>
                  <a:close/>
                  <a:moveTo>
                    <a:pt x="184" y="94"/>
                  </a:moveTo>
                  <a:lnTo>
                    <a:pt x="182" y="114"/>
                  </a:lnTo>
                  <a:lnTo>
                    <a:pt x="178" y="131"/>
                  </a:lnTo>
                  <a:lnTo>
                    <a:pt x="169" y="146"/>
                  </a:lnTo>
                  <a:lnTo>
                    <a:pt x="159" y="160"/>
                  </a:lnTo>
                  <a:lnTo>
                    <a:pt x="146" y="169"/>
                  </a:lnTo>
                  <a:lnTo>
                    <a:pt x="130" y="179"/>
                  </a:lnTo>
                  <a:lnTo>
                    <a:pt x="113" y="185"/>
                  </a:lnTo>
                  <a:lnTo>
                    <a:pt x="94" y="185"/>
                  </a:lnTo>
                  <a:lnTo>
                    <a:pt x="77" y="185"/>
                  </a:lnTo>
                  <a:lnTo>
                    <a:pt x="59" y="179"/>
                  </a:lnTo>
                  <a:lnTo>
                    <a:pt x="44" y="169"/>
                  </a:lnTo>
                  <a:lnTo>
                    <a:pt x="30" y="160"/>
                  </a:lnTo>
                  <a:lnTo>
                    <a:pt x="19" y="146"/>
                  </a:lnTo>
                  <a:lnTo>
                    <a:pt x="11" y="131"/>
                  </a:lnTo>
                  <a:lnTo>
                    <a:pt x="6" y="114"/>
                  </a:lnTo>
                  <a:lnTo>
                    <a:pt x="4" y="94"/>
                  </a:lnTo>
                  <a:lnTo>
                    <a:pt x="6" y="77"/>
                  </a:lnTo>
                  <a:lnTo>
                    <a:pt x="11" y="60"/>
                  </a:lnTo>
                  <a:lnTo>
                    <a:pt x="19" y="44"/>
                  </a:lnTo>
                  <a:lnTo>
                    <a:pt x="30" y="31"/>
                  </a:lnTo>
                  <a:lnTo>
                    <a:pt x="44" y="19"/>
                  </a:lnTo>
                  <a:lnTo>
                    <a:pt x="59" y="12"/>
                  </a:lnTo>
                  <a:lnTo>
                    <a:pt x="77" y="6"/>
                  </a:lnTo>
                  <a:lnTo>
                    <a:pt x="94" y="4"/>
                  </a:lnTo>
                  <a:lnTo>
                    <a:pt x="113" y="6"/>
                  </a:lnTo>
                  <a:lnTo>
                    <a:pt x="130" y="12"/>
                  </a:lnTo>
                  <a:lnTo>
                    <a:pt x="146" y="19"/>
                  </a:lnTo>
                  <a:lnTo>
                    <a:pt x="159" y="31"/>
                  </a:lnTo>
                  <a:lnTo>
                    <a:pt x="169" y="44"/>
                  </a:lnTo>
                  <a:lnTo>
                    <a:pt x="178" y="60"/>
                  </a:lnTo>
                  <a:lnTo>
                    <a:pt x="182" y="77"/>
                  </a:lnTo>
                  <a:lnTo>
                    <a:pt x="184" y="94"/>
                  </a:lnTo>
                  <a:close/>
                </a:path>
              </a:pathLst>
            </a:custGeom>
            <a:solidFill>
              <a:srgbClr val="B4B4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56" name="Freeform 226">
              <a:extLst>
                <a:ext uri="{FF2B5EF4-FFF2-40B4-BE49-F238E27FC236}">
                  <a16:creationId xmlns:a16="http://schemas.microsoft.com/office/drawing/2014/main" id="{FE9A5AAD-210F-F531-FAB8-D5E19580C3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90" y="2493"/>
              <a:ext cx="184" cy="185"/>
            </a:xfrm>
            <a:custGeom>
              <a:avLst/>
              <a:gdLst>
                <a:gd name="T0" fmla="*/ 182 w 184"/>
                <a:gd name="T1" fmla="*/ 75 h 185"/>
                <a:gd name="T2" fmla="*/ 169 w 184"/>
                <a:gd name="T3" fmla="*/ 41 h 185"/>
                <a:gd name="T4" fmla="*/ 144 w 184"/>
                <a:gd name="T5" fmla="*/ 16 h 185"/>
                <a:gd name="T6" fmla="*/ 111 w 184"/>
                <a:gd name="T7" fmla="*/ 2 h 185"/>
                <a:gd name="T8" fmla="*/ 73 w 184"/>
                <a:gd name="T9" fmla="*/ 2 h 185"/>
                <a:gd name="T10" fmla="*/ 40 w 184"/>
                <a:gd name="T11" fmla="*/ 16 h 185"/>
                <a:gd name="T12" fmla="*/ 15 w 184"/>
                <a:gd name="T13" fmla="*/ 41 h 185"/>
                <a:gd name="T14" fmla="*/ 2 w 184"/>
                <a:gd name="T15" fmla="*/ 75 h 185"/>
                <a:gd name="T16" fmla="*/ 2 w 184"/>
                <a:gd name="T17" fmla="*/ 112 h 185"/>
                <a:gd name="T18" fmla="*/ 15 w 184"/>
                <a:gd name="T19" fmla="*/ 144 h 185"/>
                <a:gd name="T20" fmla="*/ 40 w 184"/>
                <a:gd name="T21" fmla="*/ 169 h 185"/>
                <a:gd name="T22" fmla="*/ 73 w 184"/>
                <a:gd name="T23" fmla="*/ 185 h 185"/>
                <a:gd name="T24" fmla="*/ 111 w 184"/>
                <a:gd name="T25" fmla="*/ 185 h 185"/>
                <a:gd name="T26" fmla="*/ 144 w 184"/>
                <a:gd name="T27" fmla="*/ 169 h 185"/>
                <a:gd name="T28" fmla="*/ 169 w 184"/>
                <a:gd name="T29" fmla="*/ 144 h 185"/>
                <a:gd name="T30" fmla="*/ 182 w 184"/>
                <a:gd name="T31" fmla="*/ 112 h 185"/>
                <a:gd name="T32" fmla="*/ 180 w 184"/>
                <a:gd name="T33" fmla="*/ 92 h 185"/>
                <a:gd name="T34" fmla="*/ 174 w 184"/>
                <a:gd name="T35" fmla="*/ 127 h 185"/>
                <a:gd name="T36" fmla="*/ 155 w 184"/>
                <a:gd name="T37" fmla="*/ 156 h 185"/>
                <a:gd name="T38" fmla="*/ 126 w 184"/>
                <a:gd name="T39" fmla="*/ 175 h 185"/>
                <a:gd name="T40" fmla="*/ 92 w 184"/>
                <a:gd name="T41" fmla="*/ 181 h 185"/>
                <a:gd name="T42" fmla="*/ 57 w 184"/>
                <a:gd name="T43" fmla="*/ 175 h 185"/>
                <a:gd name="T44" fmla="*/ 30 w 184"/>
                <a:gd name="T45" fmla="*/ 156 h 185"/>
                <a:gd name="T46" fmla="*/ 11 w 184"/>
                <a:gd name="T47" fmla="*/ 127 h 185"/>
                <a:gd name="T48" fmla="*/ 4 w 184"/>
                <a:gd name="T49" fmla="*/ 92 h 185"/>
                <a:gd name="T50" fmla="*/ 11 w 184"/>
                <a:gd name="T51" fmla="*/ 58 h 185"/>
                <a:gd name="T52" fmla="*/ 30 w 184"/>
                <a:gd name="T53" fmla="*/ 31 h 185"/>
                <a:gd name="T54" fmla="*/ 57 w 184"/>
                <a:gd name="T55" fmla="*/ 12 h 185"/>
                <a:gd name="T56" fmla="*/ 92 w 184"/>
                <a:gd name="T57" fmla="*/ 4 h 185"/>
                <a:gd name="T58" fmla="*/ 126 w 184"/>
                <a:gd name="T59" fmla="*/ 12 h 185"/>
                <a:gd name="T60" fmla="*/ 155 w 184"/>
                <a:gd name="T61" fmla="*/ 31 h 185"/>
                <a:gd name="T62" fmla="*/ 174 w 184"/>
                <a:gd name="T63" fmla="*/ 58 h 185"/>
                <a:gd name="T64" fmla="*/ 180 w 184"/>
                <a:gd name="T65" fmla="*/ 92 h 1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4"/>
                <a:gd name="T100" fmla="*/ 0 h 185"/>
                <a:gd name="T101" fmla="*/ 184 w 184"/>
                <a:gd name="T102" fmla="*/ 185 h 18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4" h="185">
                  <a:moveTo>
                    <a:pt x="184" y="92"/>
                  </a:moveTo>
                  <a:lnTo>
                    <a:pt x="182" y="75"/>
                  </a:lnTo>
                  <a:lnTo>
                    <a:pt x="178" y="58"/>
                  </a:lnTo>
                  <a:lnTo>
                    <a:pt x="169" y="41"/>
                  </a:lnTo>
                  <a:lnTo>
                    <a:pt x="157" y="27"/>
                  </a:lnTo>
                  <a:lnTo>
                    <a:pt x="144" y="16"/>
                  </a:lnTo>
                  <a:lnTo>
                    <a:pt x="128" y="8"/>
                  </a:lnTo>
                  <a:lnTo>
                    <a:pt x="111" y="2"/>
                  </a:lnTo>
                  <a:lnTo>
                    <a:pt x="92" y="0"/>
                  </a:lnTo>
                  <a:lnTo>
                    <a:pt x="73" y="2"/>
                  </a:lnTo>
                  <a:lnTo>
                    <a:pt x="55" y="8"/>
                  </a:lnTo>
                  <a:lnTo>
                    <a:pt x="40" y="16"/>
                  </a:lnTo>
                  <a:lnTo>
                    <a:pt x="27" y="27"/>
                  </a:lnTo>
                  <a:lnTo>
                    <a:pt x="15" y="41"/>
                  </a:lnTo>
                  <a:lnTo>
                    <a:pt x="7" y="58"/>
                  </a:lnTo>
                  <a:lnTo>
                    <a:pt x="2" y="75"/>
                  </a:lnTo>
                  <a:lnTo>
                    <a:pt x="0" y="92"/>
                  </a:lnTo>
                  <a:lnTo>
                    <a:pt x="2" y="112"/>
                  </a:lnTo>
                  <a:lnTo>
                    <a:pt x="7" y="129"/>
                  </a:lnTo>
                  <a:lnTo>
                    <a:pt x="15" y="144"/>
                  </a:lnTo>
                  <a:lnTo>
                    <a:pt x="27" y="158"/>
                  </a:lnTo>
                  <a:lnTo>
                    <a:pt x="40" y="169"/>
                  </a:lnTo>
                  <a:lnTo>
                    <a:pt x="55" y="179"/>
                  </a:lnTo>
                  <a:lnTo>
                    <a:pt x="73" y="185"/>
                  </a:lnTo>
                  <a:lnTo>
                    <a:pt x="92" y="185"/>
                  </a:lnTo>
                  <a:lnTo>
                    <a:pt x="111" y="185"/>
                  </a:lnTo>
                  <a:lnTo>
                    <a:pt x="128" y="179"/>
                  </a:lnTo>
                  <a:lnTo>
                    <a:pt x="144" y="169"/>
                  </a:lnTo>
                  <a:lnTo>
                    <a:pt x="157" y="158"/>
                  </a:lnTo>
                  <a:lnTo>
                    <a:pt x="169" y="144"/>
                  </a:lnTo>
                  <a:lnTo>
                    <a:pt x="178" y="129"/>
                  </a:lnTo>
                  <a:lnTo>
                    <a:pt x="182" y="112"/>
                  </a:lnTo>
                  <a:lnTo>
                    <a:pt x="184" y="92"/>
                  </a:lnTo>
                  <a:close/>
                  <a:moveTo>
                    <a:pt x="180" y="92"/>
                  </a:moveTo>
                  <a:lnTo>
                    <a:pt x="178" y="112"/>
                  </a:lnTo>
                  <a:lnTo>
                    <a:pt x="174" y="127"/>
                  </a:lnTo>
                  <a:lnTo>
                    <a:pt x="165" y="142"/>
                  </a:lnTo>
                  <a:lnTo>
                    <a:pt x="155" y="156"/>
                  </a:lnTo>
                  <a:lnTo>
                    <a:pt x="142" y="167"/>
                  </a:lnTo>
                  <a:lnTo>
                    <a:pt x="126" y="175"/>
                  </a:lnTo>
                  <a:lnTo>
                    <a:pt x="109" y="181"/>
                  </a:lnTo>
                  <a:lnTo>
                    <a:pt x="92" y="181"/>
                  </a:lnTo>
                  <a:lnTo>
                    <a:pt x="75" y="181"/>
                  </a:lnTo>
                  <a:lnTo>
                    <a:pt x="57" y="175"/>
                  </a:lnTo>
                  <a:lnTo>
                    <a:pt x="42" y="167"/>
                  </a:lnTo>
                  <a:lnTo>
                    <a:pt x="30" y="156"/>
                  </a:lnTo>
                  <a:lnTo>
                    <a:pt x="19" y="142"/>
                  </a:lnTo>
                  <a:lnTo>
                    <a:pt x="11" y="127"/>
                  </a:lnTo>
                  <a:lnTo>
                    <a:pt x="5" y="112"/>
                  </a:lnTo>
                  <a:lnTo>
                    <a:pt x="4" y="92"/>
                  </a:lnTo>
                  <a:lnTo>
                    <a:pt x="5" y="75"/>
                  </a:lnTo>
                  <a:lnTo>
                    <a:pt x="11" y="58"/>
                  </a:lnTo>
                  <a:lnTo>
                    <a:pt x="19" y="44"/>
                  </a:lnTo>
                  <a:lnTo>
                    <a:pt x="30" y="31"/>
                  </a:lnTo>
                  <a:lnTo>
                    <a:pt x="42" y="19"/>
                  </a:lnTo>
                  <a:lnTo>
                    <a:pt x="57" y="12"/>
                  </a:lnTo>
                  <a:lnTo>
                    <a:pt x="75" y="6"/>
                  </a:lnTo>
                  <a:lnTo>
                    <a:pt x="92" y="4"/>
                  </a:lnTo>
                  <a:lnTo>
                    <a:pt x="109" y="6"/>
                  </a:lnTo>
                  <a:lnTo>
                    <a:pt x="126" y="12"/>
                  </a:lnTo>
                  <a:lnTo>
                    <a:pt x="142" y="19"/>
                  </a:lnTo>
                  <a:lnTo>
                    <a:pt x="155" y="31"/>
                  </a:lnTo>
                  <a:lnTo>
                    <a:pt x="165" y="44"/>
                  </a:lnTo>
                  <a:lnTo>
                    <a:pt x="174" y="58"/>
                  </a:lnTo>
                  <a:lnTo>
                    <a:pt x="178" y="75"/>
                  </a:lnTo>
                  <a:lnTo>
                    <a:pt x="180" y="92"/>
                  </a:lnTo>
                  <a:close/>
                </a:path>
              </a:pathLst>
            </a:custGeom>
            <a:solidFill>
              <a:srgbClr val="B6B6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57" name="Freeform 227">
              <a:extLst>
                <a:ext uri="{FF2B5EF4-FFF2-40B4-BE49-F238E27FC236}">
                  <a16:creationId xmlns:a16="http://schemas.microsoft.com/office/drawing/2014/main" id="{47D29D92-E601-DB58-5F5E-E72F0C51A1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92" y="2495"/>
              <a:ext cx="180" cy="181"/>
            </a:xfrm>
            <a:custGeom>
              <a:avLst/>
              <a:gdLst>
                <a:gd name="T0" fmla="*/ 178 w 180"/>
                <a:gd name="T1" fmla="*/ 73 h 181"/>
                <a:gd name="T2" fmla="*/ 165 w 180"/>
                <a:gd name="T3" fmla="*/ 40 h 181"/>
                <a:gd name="T4" fmla="*/ 142 w 180"/>
                <a:gd name="T5" fmla="*/ 15 h 181"/>
                <a:gd name="T6" fmla="*/ 109 w 180"/>
                <a:gd name="T7" fmla="*/ 2 h 181"/>
                <a:gd name="T8" fmla="*/ 73 w 180"/>
                <a:gd name="T9" fmla="*/ 2 h 181"/>
                <a:gd name="T10" fmla="*/ 40 w 180"/>
                <a:gd name="T11" fmla="*/ 15 h 181"/>
                <a:gd name="T12" fmla="*/ 15 w 180"/>
                <a:gd name="T13" fmla="*/ 40 h 181"/>
                <a:gd name="T14" fmla="*/ 2 w 180"/>
                <a:gd name="T15" fmla="*/ 73 h 181"/>
                <a:gd name="T16" fmla="*/ 2 w 180"/>
                <a:gd name="T17" fmla="*/ 110 h 181"/>
                <a:gd name="T18" fmla="*/ 15 w 180"/>
                <a:gd name="T19" fmla="*/ 142 h 181"/>
                <a:gd name="T20" fmla="*/ 40 w 180"/>
                <a:gd name="T21" fmla="*/ 165 h 181"/>
                <a:gd name="T22" fmla="*/ 73 w 180"/>
                <a:gd name="T23" fmla="*/ 181 h 181"/>
                <a:gd name="T24" fmla="*/ 109 w 180"/>
                <a:gd name="T25" fmla="*/ 181 h 181"/>
                <a:gd name="T26" fmla="*/ 142 w 180"/>
                <a:gd name="T27" fmla="*/ 165 h 181"/>
                <a:gd name="T28" fmla="*/ 165 w 180"/>
                <a:gd name="T29" fmla="*/ 142 h 181"/>
                <a:gd name="T30" fmla="*/ 178 w 180"/>
                <a:gd name="T31" fmla="*/ 110 h 181"/>
                <a:gd name="T32" fmla="*/ 176 w 180"/>
                <a:gd name="T33" fmla="*/ 90 h 181"/>
                <a:gd name="T34" fmla="*/ 170 w 180"/>
                <a:gd name="T35" fmla="*/ 125 h 181"/>
                <a:gd name="T36" fmla="*/ 151 w 180"/>
                <a:gd name="T37" fmla="*/ 152 h 181"/>
                <a:gd name="T38" fmla="*/ 124 w 180"/>
                <a:gd name="T39" fmla="*/ 171 h 181"/>
                <a:gd name="T40" fmla="*/ 90 w 180"/>
                <a:gd name="T41" fmla="*/ 177 h 181"/>
                <a:gd name="T42" fmla="*/ 57 w 180"/>
                <a:gd name="T43" fmla="*/ 171 h 181"/>
                <a:gd name="T44" fmla="*/ 28 w 180"/>
                <a:gd name="T45" fmla="*/ 152 h 181"/>
                <a:gd name="T46" fmla="*/ 11 w 180"/>
                <a:gd name="T47" fmla="*/ 125 h 181"/>
                <a:gd name="T48" fmla="*/ 3 w 180"/>
                <a:gd name="T49" fmla="*/ 90 h 181"/>
                <a:gd name="T50" fmla="*/ 11 w 180"/>
                <a:gd name="T51" fmla="*/ 58 h 181"/>
                <a:gd name="T52" fmla="*/ 28 w 180"/>
                <a:gd name="T53" fmla="*/ 29 h 181"/>
                <a:gd name="T54" fmla="*/ 57 w 180"/>
                <a:gd name="T55" fmla="*/ 12 h 181"/>
                <a:gd name="T56" fmla="*/ 90 w 180"/>
                <a:gd name="T57" fmla="*/ 4 h 181"/>
                <a:gd name="T58" fmla="*/ 124 w 180"/>
                <a:gd name="T59" fmla="*/ 12 h 181"/>
                <a:gd name="T60" fmla="*/ 151 w 180"/>
                <a:gd name="T61" fmla="*/ 29 h 181"/>
                <a:gd name="T62" fmla="*/ 170 w 180"/>
                <a:gd name="T63" fmla="*/ 58 h 181"/>
                <a:gd name="T64" fmla="*/ 176 w 180"/>
                <a:gd name="T65" fmla="*/ 90 h 18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0"/>
                <a:gd name="T100" fmla="*/ 0 h 181"/>
                <a:gd name="T101" fmla="*/ 180 w 180"/>
                <a:gd name="T102" fmla="*/ 181 h 18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0" h="181">
                  <a:moveTo>
                    <a:pt x="180" y="90"/>
                  </a:moveTo>
                  <a:lnTo>
                    <a:pt x="178" y="73"/>
                  </a:lnTo>
                  <a:lnTo>
                    <a:pt x="174" y="56"/>
                  </a:lnTo>
                  <a:lnTo>
                    <a:pt x="165" y="40"/>
                  </a:lnTo>
                  <a:lnTo>
                    <a:pt x="155" y="27"/>
                  </a:lnTo>
                  <a:lnTo>
                    <a:pt x="142" y="15"/>
                  </a:lnTo>
                  <a:lnTo>
                    <a:pt x="126" y="8"/>
                  </a:lnTo>
                  <a:lnTo>
                    <a:pt x="109" y="2"/>
                  </a:lnTo>
                  <a:lnTo>
                    <a:pt x="90" y="0"/>
                  </a:lnTo>
                  <a:lnTo>
                    <a:pt x="73" y="2"/>
                  </a:lnTo>
                  <a:lnTo>
                    <a:pt x="55" y="8"/>
                  </a:lnTo>
                  <a:lnTo>
                    <a:pt x="40" y="15"/>
                  </a:lnTo>
                  <a:lnTo>
                    <a:pt x="26" y="27"/>
                  </a:lnTo>
                  <a:lnTo>
                    <a:pt x="15" y="40"/>
                  </a:lnTo>
                  <a:lnTo>
                    <a:pt x="7" y="56"/>
                  </a:lnTo>
                  <a:lnTo>
                    <a:pt x="2" y="73"/>
                  </a:lnTo>
                  <a:lnTo>
                    <a:pt x="0" y="90"/>
                  </a:lnTo>
                  <a:lnTo>
                    <a:pt x="2" y="110"/>
                  </a:lnTo>
                  <a:lnTo>
                    <a:pt x="7" y="127"/>
                  </a:lnTo>
                  <a:lnTo>
                    <a:pt x="15" y="142"/>
                  </a:lnTo>
                  <a:lnTo>
                    <a:pt x="26" y="156"/>
                  </a:lnTo>
                  <a:lnTo>
                    <a:pt x="40" y="165"/>
                  </a:lnTo>
                  <a:lnTo>
                    <a:pt x="55" y="175"/>
                  </a:lnTo>
                  <a:lnTo>
                    <a:pt x="73" y="181"/>
                  </a:lnTo>
                  <a:lnTo>
                    <a:pt x="90" y="181"/>
                  </a:lnTo>
                  <a:lnTo>
                    <a:pt x="109" y="181"/>
                  </a:lnTo>
                  <a:lnTo>
                    <a:pt x="126" y="175"/>
                  </a:lnTo>
                  <a:lnTo>
                    <a:pt x="142" y="165"/>
                  </a:lnTo>
                  <a:lnTo>
                    <a:pt x="155" y="156"/>
                  </a:lnTo>
                  <a:lnTo>
                    <a:pt x="165" y="142"/>
                  </a:lnTo>
                  <a:lnTo>
                    <a:pt x="174" y="127"/>
                  </a:lnTo>
                  <a:lnTo>
                    <a:pt x="178" y="110"/>
                  </a:lnTo>
                  <a:lnTo>
                    <a:pt x="180" y="90"/>
                  </a:lnTo>
                  <a:close/>
                  <a:moveTo>
                    <a:pt x="176" y="90"/>
                  </a:moveTo>
                  <a:lnTo>
                    <a:pt x="174" y="108"/>
                  </a:lnTo>
                  <a:lnTo>
                    <a:pt x="170" y="125"/>
                  </a:lnTo>
                  <a:lnTo>
                    <a:pt x="163" y="140"/>
                  </a:lnTo>
                  <a:lnTo>
                    <a:pt x="151" y="152"/>
                  </a:lnTo>
                  <a:lnTo>
                    <a:pt x="138" y="163"/>
                  </a:lnTo>
                  <a:lnTo>
                    <a:pt x="124" y="171"/>
                  </a:lnTo>
                  <a:lnTo>
                    <a:pt x="107" y="177"/>
                  </a:lnTo>
                  <a:lnTo>
                    <a:pt x="90" y="177"/>
                  </a:lnTo>
                  <a:lnTo>
                    <a:pt x="73" y="177"/>
                  </a:lnTo>
                  <a:lnTo>
                    <a:pt x="57" y="171"/>
                  </a:lnTo>
                  <a:lnTo>
                    <a:pt x="42" y="163"/>
                  </a:lnTo>
                  <a:lnTo>
                    <a:pt x="28" y="152"/>
                  </a:lnTo>
                  <a:lnTo>
                    <a:pt x="19" y="140"/>
                  </a:lnTo>
                  <a:lnTo>
                    <a:pt x="11" y="125"/>
                  </a:lnTo>
                  <a:lnTo>
                    <a:pt x="5" y="108"/>
                  </a:lnTo>
                  <a:lnTo>
                    <a:pt x="3" y="90"/>
                  </a:lnTo>
                  <a:lnTo>
                    <a:pt x="5" y="73"/>
                  </a:lnTo>
                  <a:lnTo>
                    <a:pt x="11" y="58"/>
                  </a:lnTo>
                  <a:lnTo>
                    <a:pt x="19" y="42"/>
                  </a:lnTo>
                  <a:lnTo>
                    <a:pt x="28" y="29"/>
                  </a:lnTo>
                  <a:lnTo>
                    <a:pt x="42" y="19"/>
                  </a:lnTo>
                  <a:lnTo>
                    <a:pt x="57" y="12"/>
                  </a:lnTo>
                  <a:lnTo>
                    <a:pt x="73" y="6"/>
                  </a:lnTo>
                  <a:lnTo>
                    <a:pt x="90" y="4"/>
                  </a:lnTo>
                  <a:lnTo>
                    <a:pt x="107" y="6"/>
                  </a:lnTo>
                  <a:lnTo>
                    <a:pt x="124" y="12"/>
                  </a:lnTo>
                  <a:lnTo>
                    <a:pt x="138" y="19"/>
                  </a:lnTo>
                  <a:lnTo>
                    <a:pt x="151" y="29"/>
                  </a:lnTo>
                  <a:lnTo>
                    <a:pt x="163" y="42"/>
                  </a:lnTo>
                  <a:lnTo>
                    <a:pt x="170" y="58"/>
                  </a:lnTo>
                  <a:lnTo>
                    <a:pt x="174" y="73"/>
                  </a:lnTo>
                  <a:lnTo>
                    <a:pt x="176" y="90"/>
                  </a:lnTo>
                  <a:close/>
                </a:path>
              </a:pathLst>
            </a:custGeom>
            <a:solidFill>
              <a:srgbClr val="B7B7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58" name="Freeform 228">
              <a:extLst>
                <a:ext uri="{FF2B5EF4-FFF2-40B4-BE49-F238E27FC236}">
                  <a16:creationId xmlns:a16="http://schemas.microsoft.com/office/drawing/2014/main" id="{2A95E0F1-3E82-033E-FF31-B070FEC574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94" y="2497"/>
              <a:ext cx="176" cy="177"/>
            </a:xfrm>
            <a:custGeom>
              <a:avLst/>
              <a:gdLst>
                <a:gd name="T0" fmla="*/ 174 w 176"/>
                <a:gd name="T1" fmla="*/ 71 h 177"/>
                <a:gd name="T2" fmla="*/ 161 w 176"/>
                <a:gd name="T3" fmla="*/ 40 h 177"/>
                <a:gd name="T4" fmla="*/ 138 w 176"/>
                <a:gd name="T5" fmla="*/ 15 h 177"/>
                <a:gd name="T6" fmla="*/ 105 w 176"/>
                <a:gd name="T7" fmla="*/ 2 h 177"/>
                <a:gd name="T8" fmla="*/ 71 w 176"/>
                <a:gd name="T9" fmla="*/ 2 h 177"/>
                <a:gd name="T10" fmla="*/ 38 w 176"/>
                <a:gd name="T11" fmla="*/ 15 h 177"/>
                <a:gd name="T12" fmla="*/ 15 w 176"/>
                <a:gd name="T13" fmla="*/ 40 h 177"/>
                <a:gd name="T14" fmla="*/ 1 w 176"/>
                <a:gd name="T15" fmla="*/ 71 h 177"/>
                <a:gd name="T16" fmla="*/ 1 w 176"/>
                <a:gd name="T17" fmla="*/ 108 h 177"/>
                <a:gd name="T18" fmla="*/ 15 w 176"/>
                <a:gd name="T19" fmla="*/ 138 h 177"/>
                <a:gd name="T20" fmla="*/ 38 w 176"/>
                <a:gd name="T21" fmla="*/ 163 h 177"/>
                <a:gd name="T22" fmla="*/ 71 w 176"/>
                <a:gd name="T23" fmla="*/ 177 h 177"/>
                <a:gd name="T24" fmla="*/ 105 w 176"/>
                <a:gd name="T25" fmla="*/ 177 h 177"/>
                <a:gd name="T26" fmla="*/ 138 w 176"/>
                <a:gd name="T27" fmla="*/ 163 h 177"/>
                <a:gd name="T28" fmla="*/ 161 w 176"/>
                <a:gd name="T29" fmla="*/ 138 h 177"/>
                <a:gd name="T30" fmla="*/ 174 w 176"/>
                <a:gd name="T31" fmla="*/ 108 h 177"/>
                <a:gd name="T32" fmla="*/ 172 w 176"/>
                <a:gd name="T33" fmla="*/ 88 h 177"/>
                <a:gd name="T34" fmla="*/ 166 w 176"/>
                <a:gd name="T35" fmla="*/ 123 h 177"/>
                <a:gd name="T36" fmla="*/ 147 w 176"/>
                <a:gd name="T37" fmla="*/ 150 h 177"/>
                <a:gd name="T38" fmla="*/ 120 w 176"/>
                <a:gd name="T39" fmla="*/ 167 h 177"/>
                <a:gd name="T40" fmla="*/ 88 w 176"/>
                <a:gd name="T41" fmla="*/ 173 h 177"/>
                <a:gd name="T42" fmla="*/ 55 w 176"/>
                <a:gd name="T43" fmla="*/ 167 h 177"/>
                <a:gd name="T44" fmla="*/ 28 w 176"/>
                <a:gd name="T45" fmla="*/ 150 h 177"/>
                <a:gd name="T46" fmla="*/ 9 w 176"/>
                <a:gd name="T47" fmla="*/ 123 h 177"/>
                <a:gd name="T48" fmla="*/ 3 w 176"/>
                <a:gd name="T49" fmla="*/ 88 h 177"/>
                <a:gd name="T50" fmla="*/ 9 w 176"/>
                <a:gd name="T51" fmla="*/ 56 h 177"/>
                <a:gd name="T52" fmla="*/ 28 w 176"/>
                <a:gd name="T53" fmla="*/ 29 h 177"/>
                <a:gd name="T54" fmla="*/ 55 w 176"/>
                <a:gd name="T55" fmla="*/ 12 h 177"/>
                <a:gd name="T56" fmla="*/ 88 w 176"/>
                <a:gd name="T57" fmla="*/ 4 h 177"/>
                <a:gd name="T58" fmla="*/ 120 w 176"/>
                <a:gd name="T59" fmla="*/ 12 h 177"/>
                <a:gd name="T60" fmla="*/ 147 w 176"/>
                <a:gd name="T61" fmla="*/ 29 h 177"/>
                <a:gd name="T62" fmla="*/ 166 w 176"/>
                <a:gd name="T63" fmla="*/ 56 h 177"/>
                <a:gd name="T64" fmla="*/ 172 w 176"/>
                <a:gd name="T65" fmla="*/ 88 h 1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6"/>
                <a:gd name="T100" fmla="*/ 0 h 177"/>
                <a:gd name="T101" fmla="*/ 176 w 176"/>
                <a:gd name="T102" fmla="*/ 177 h 1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6" h="177">
                  <a:moveTo>
                    <a:pt x="176" y="88"/>
                  </a:moveTo>
                  <a:lnTo>
                    <a:pt x="174" y="71"/>
                  </a:lnTo>
                  <a:lnTo>
                    <a:pt x="170" y="54"/>
                  </a:lnTo>
                  <a:lnTo>
                    <a:pt x="161" y="40"/>
                  </a:lnTo>
                  <a:lnTo>
                    <a:pt x="151" y="27"/>
                  </a:lnTo>
                  <a:lnTo>
                    <a:pt x="138" y="15"/>
                  </a:lnTo>
                  <a:lnTo>
                    <a:pt x="122" y="8"/>
                  </a:lnTo>
                  <a:lnTo>
                    <a:pt x="105" y="2"/>
                  </a:lnTo>
                  <a:lnTo>
                    <a:pt x="88" y="0"/>
                  </a:lnTo>
                  <a:lnTo>
                    <a:pt x="71" y="2"/>
                  </a:lnTo>
                  <a:lnTo>
                    <a:pt x="53" y="8"/>
                  </a:lnTo>
                  <a:lnTo>
                    <a:pt x="38" y="15"/>
                  </a:lnTo>
                  <a:lnTo>
                    <a:pt x="26" y="27"/>
                  </a:lnTo>
                  <a:lnTo>
                    <a:pt x="15" y="40"/>
                  </a:lnTo>
                  <a:lnTo>
                    <a:pt x="7" y="54"/>
                  </a:lnTo>
                  <a:lnTo>
                    <a:pt x="1" y="71"/>
                  </a:lnTo>
                  <a:lnTo>
                    <a:pt x="0" y="88"/>
                  </a:lnTo>
                  <a:lnTo>
                    <a:pt x="1" y="108"/>
                  </a:lnTo>
                  <a:lnTo>
                    <a:pt x="7" y="123"/>
                  </a:lnTo>
                  <a:lnTo>
                    <a:pt x="15" y="138"/>
                  </a:lnTo>
                  <a:lnTo>
                    <a:pt x="26" y="152"/>
                  </a:lnTo>
                  <a:lnTo>
                    <a:pt x="38" y="163"/>
                  </a:lnTo>
                  <a:lnTo>
                    <a:pt x="53" y="171"/>
                  </a:lnTo>
                  <a:lnTo>
                    <a:pt x="71" y="177"/>
                  </a:lnTo>
                  <a:lnTo>
                    <a:pt x="88" y="177"/>
                  </a:lnTo>
                  <a:lnTo>
                    <a:pt x="105" y="177"/>
                  </a:lnTo>
                  <a:lnTo>
                    <a:pt x="122" y="171"/>
                  </a:lnTo>
                  <a:lnTo>
                    <a:pt x="138" y="163"/>
                  </a:lnTo>
                  <a:lnTo>
                    <a:pt x="151" y="152"/>
                  </a:lnTo>
                  <a:lnTo>
                    <a:pt x="161" y="138"/>
                  </a:lnTo>
                  <a:lnTo>
                    <a:pt x="170" y="123"/>
                  </a:lnTo>
                  <a:lnTo>
                    <a:pt x="174" y="108"/>
                  </a:lnTo>
                  <a:lnTo>
                    <a:pt x="176" y="88"/>
                  </a:lnTo>
                  <a:close/>
                  <a:moveTo>
                    <a:pt x="172" y="88"/>
                  </a:moveTo>
                  <a:lnTo>
                    <a:pt x="170" y="106"/>
                  </a:lnTo>
                  <a:lnTo>
                    <a:pt x="166" y="123"/>
                  </a:lnTo>
                  <a:lnTo>
                    <a:pt x="159" y="136"/>
                  </a:lnTo>
                  <a:lnTo>
                    <a:pt x="147" y="150"/>
                  </a:lnTo>
                  <a:lnTo>
                    <a:pt x="136" y="159"/>
                  </a:lnTo>
                  <a:lnTo>
                    <a:pt x="120" y="167"/>
                  </a:lnTo>
                  <a:lnTo>
                    <a:pt x="105" y="173"/>
                  </a:lnTo>
                  <a:lnTo>
                    <a:pt x="88" y="173"/>
                  </a:lnTo>
                  <a:lnTo>
                    <a:pt x="71" y="173"/>
                  </a:lnTo>
                  <a:lnTo>
                    <a:pt x="55" y="167"/>
                  </a:lnTo>
                  <a:lnTo>
                    <a:pt x="40" y="159"/>
                  </a:lnTo>
                  <a:lnTo>
                    <a:pt x="28" y="150"/>
                  </a:lnTo>
                  <a:lnTo>
                    <a:pt x="19" y="136"/>
                  </a:lnTo>
                  <a:lnTo>
                    <a:pt x="9" y="123"/>
                  </a:lnTo>
                  <a:lnTo>
                    <a:pt x="5" y="106"/>
                  </a:lnTo>
                  <a:lnTo>
                    <a:pt x="3" y="88"/>
                  </a:lnTo>
                  <a:lnTo>
                    <a:pt x="5" y="71"/>
                  </a:lnTo>
                  <a:lnTo>
                    <a:pt x="9" y="56"/>
                  </a:lnTo>
                  <a:lnTo>
                    <a:pt x="19" y="42"/>
                  </a:lnTo>
                  <a:lnTo>
                    <a:pt x="28" y="29"/>
                  </a:lnTo>
                  <a:lnTo>
                    <a:pt x="40" y="19"/>
                  </a:lnTo>
                  <a:lnTo>
                    <a:pt x="55" y="12"/>
                  </a:lnTo>
                  <a:lnTo>
                    <a:pt x="71" y="6"/>
                  </a:lnTo>
                  <a:lnTo>
                    <a:pt x="88" y="4"/>
                  </a:lnTo>
                  <a:lnTo>
                    <a:pt x="105" y="6"/>
                  </a:lnTo>
                  <a:lnTo>
                    <a:pt x="120" y="12"/>
                  </a:lnTo>
                  <a:lnTo>
                    <a:pt x="136" y="19"/>
                  </a:lnTo>
                  <a:lnTo>
                    <a:pt x="147" y="29"/>
                  </a:lnTo>
                  <a:lnTo>
                    <a:pt x="159" y="42"/>
                  </a:lnTo>
                  <a:lnTo>
                    <a:pt x="166" y="56"/>
                  </a:lnTo>
                  <a:lnTo>
                    <a:pt x="170" y="71"/>
                  </a:lnTo>
                  <a:lnTo>
                    <a:pt x="172" y="88"/>
                  </a:lnTo>
                  <a:close/>
                </a:path>
              </a:pathLst>
            </a:custGeom>
            <a:solidFill>
              <a:srgbClr val="B8B8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59" name="Freeform 229">
              <a:extLst>
                <a:ext uri="{FF2B5EF4-FFF2-40B4-BE49-F238E27FC236}">
                  <a16:creationId xmlns:a16="http://schemas.microsoft.com/office/drawing/2014/main" id="{D536DF14-0982-FE8E-ACF0-A898E8D9A0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95" y="2499"/>
              <a:ext cx="173" cy="173"/>
            </a:xfrm>
            <a:custGeom>
              <a:avLst/>
              <a:gdLst>
                <a:gd name="T0" fmla="*/ 171 w 173"/>
                <a:gd name="T1" fmla="*/ 69 h 173"/>
                <a:gd name="T2" fmla="*/ 160 w 173"/>
                <a:gd name="T3" fmla="*/ 38 h 173"/>
                <a:gd name="T4" fmla="*/ 135 w 173"/>
                <a:gd name="T5" fmla="*/ 15 h 173"/>
                <a:gd name="T6" fmla="*/ 104 w 173"/>
                <a:gd name="T7" fmla="*/ 2 h 173"/>
                <a:gd name="T8" fmla="*/ 70 w 173"/>
                <a:gd name="T9" fmla="*/ 2 h 173"/>
                <a:gd name="T10" fmla="*/ 39 w 173"/>
                <a:gd name="T11" fmla="*/ 15 h 173"/>
                <a:gd name="T12" fmla="*/ 16 w 173"/>
                <a:gd name="T13" fmla="*/ 38 h 173"/>
                <a:gd name="T14" fmla="*/ 2 w 173"/>
                <a:gd name="T15" fmla="*/ 69 h 173"/>
                <a:gd name="T16" fmla="*/ 2 w 173"/>
                <a:gd name="T17" fmla="*/ 104 h 173"/>
                <a:gd name="T18" fmla="*/ 16 w 173"/>
                <a:gd name="T19" fmla="*/ 136 h 173"/>
                <a:gd name="T20" fmla="*/ 39 w 173"/>
                <a:gd name="T21" fmla="*/ 159 h 173"/>
                <a:gd name="T22" fmla="*/ 70 w 173"/>
                <a:gd name="T23" fmla="*/ 173 h 173"/>
                <a:gd name="T24" fmla="*/ 104 w 173"/>
                <a:gd name="T25" fmla="*/ 173 h 173"/>
                <a:gd name="T26" fmla="*/ 135 w 173"/>
                <a:gd name="T27" fmla="*/ 159 h 173"/>
                <a:gd name="T28" fmla="*/ 160 w 173"/>
                <a:gd name="T29" fmla="*/ 136 h 173"/>
                <a:gd name="T30" fmla="*/ 171 w 173"/>
                <a:gd name="T31" fmla="*/ 104 h 173"/>
                <a:gd name="T32" fmla="*/ 169 w 173"/>
                <a:gd name="T33" fmla="*/ 86 h 173"/>
                <a:gd name="T34" fmla="*/ 164 w 173"/>
                <a:gd name="T35" fmla="*/ 119 h 173"/>
                <a:gd name="T36" fmla="*/ 146 w 173"/>
                <a:gd name="T37" fmla="*/ 146 h 173"/>
                <a:gd name="T38" fmla="*/ 119 w 173"/>
                <a:gd name="T39" fmla="*/ 163 h 173"/>
                <a:gd name="T40" fmla="*/ 87 w 173"/>
                <a:gd name="T41" fmla="*/ 169 h 173"/>
                <a:gd name="T42" fmla="*/ 54 w 173"/>
                <a:gd name="T43" fmla="*/ 163 h 173"/>
                <a:gd name="T44" fmla="*/ 29 w 173"/>
                <a:gd name="T45" fmla="*/ 146 h 173"/>
                <a:gd name="T46" fmla="*/ 10 w 173"/>
                <a:gd name="T47" fmla="*/ 119 h 173"/>
                <a:gd name="T48" fmla="*/ 4 w 173"/>
                <a:gd name="T49" fmla="*/ 86 h 173"/>
                <a:gd name="T50" fmla="*/ 10 w 173"/>
                <a:gd name="T51" fmla="*/ 56 h 173"/>
                <a:gd name="T52" fmla="*/ 29 w 173"/>
                <a:gd name="T53" fmla="*/ 29 h 173"/>
                <a:gd name="T54" fmla="*/ 54 w 173"/>
                <a:gd name="T55" fmla="*/ 11 h 173"/>
                <a:gd name="T56" fmla="*/ 87 w 173"/>
                <a:gd name="T57" fmla="*/ 4 h 173"/>
                <a:gd name="T58" fmla="*/ 119 w 173"/>
                <a:gd name="T59" fmla="*/ 11 h 173"/>
                <a:gd name="T60" fmla="*/ 146 w 173"/>
                <a:gd name="T61" fmla="*/ 29 h 173"/>
                <a:gd name="T62" fmla="*/ 164 w 173"/>
                <a:gd name="T63" fmla="*/ 56 h 173"/>
                <a:gd name="T64" fmla="*/ 169 w 173"/>
                <a:gd name="T65" fmla="*/ 86 h 1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3"/>
                <a:gd name="T100" fmla="*/ 0 h 173"/>
                <a:gd name="T101" fmla="*/ 173 w 173"/>
                <a:gd name="T102" fmla="*/ 173 h 17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3" h="173">
                  <a:moveTo>
                    <a:pt x="173" y="86"/>
                  </a:moveTo>
                  <a:lnTo>
                    <a:pt x="171" y="69"/>
                  </a:lnTo>
                  <a:lnTo>
                    <a:pt x="167" y="54"/>
                  </a:lnTo>
                  <a:lnTo>
                    <a:pt x="160" y="38"/>
                  </a:lnTo>
                  <a:lnTo>
                    <a:pt x="148" y="25"/>
                  </a:lnTo>
                  <a:lnTo>
                    <a:pt x="135" y="15"/>
                  </a:lnTo>
                  <a:lnTo>
                    <a:pt x="121" y="8"/>
                  </a:lnTo>
                  <a:lnTo>
                    <a:pt x="104" y="2"/>
                  </a:lnTo>
                  <a:lnTo>
                    <a:pt x="87" y="0"/>
                  </a:lnTo>
                  <a:lnTo>
                    <a:pt x="70" y="2"/>
                  </a:lnTo>
                  <a:lnTo>
                    <a:pt x="54" y="8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6" y="38"/>
                  </a:lnTo>
                  <a:lnTo>
                    <a:pt x="8" y="54"/>
                  </a:lnTo>
                  <a:lnTo>
                    <a:pt x="2" y="69"/>
                  </a:lnTo>
                  <a:lnTo>
                    <a:pt x="0" y="86"/>
                  </a:lnTo>
                  <a:lnTo>
                    <a:pt x="2" y="104"/>
                  </a:lnTo>
                  <a:lnTo>
                    <a:pt x="8" y="121"/>
                  </a:lnTo>
                  <a:lnTo>
                    <a:pt x="16" y="136"/>
                  </a:lnTo>
                  <a:lnTo>
                    <a:pt x="25" y="148"/>
                  </a:lnTo>
                  <a:lnTo>
                    <a:pt x="39" y="159"/>
                  </a:lnTo>
                  <a:lnTo>
                    <a:pt x="54" y="167"/>
                  </a:lnTo>
                  <a:lnTo>
                    <a:pt x="70" y="173"/>
                  </a:lnTo>
                  <a:lnTo>
                    <a:pt x="87" y="173"/>
                  </a:lnTo>
                  <a:lnTo>
                    <a:pt x="104" y="173"/>
                  </a:lnTo>
                  <a:lnTo>
                    <a:pt x="121" y="167"/>
                  </a:lnTo>
                  <a:lnTo>
                    <a:pt x="135" y="159"/>
                  </a:lnTo>
                  <a:lnTo>
                    <a:pt x="148" y="148"/>
                  </a:lnTo>
                  <a:lnTo>
                    <a:pt x="160" y="136"/>
                  </a:lnTo>
                  <a:lnTo>
                    <a:pt x="167" y="121"/>
                  </a:lnTo>
                  <a:lnTo>
                    <a:pt x="171" y="104"/>
                  </a:lnTo>
                  <a:lnTo>
                    <a:pt x="173" y="86"/>
                  </a:lnTo>
                  <a:close/>
                  <a:moveTo>
                    <a:pt x="169" y="86"/>
                  </a:moveTo>
                  <a:lnTo>
                    <a:pt x="167" y="104"/>
                  </a:lnTo>
                  <a:lnTo>
                    <a:pt x="164" y="119"/>
                  </a:lnTo>
                  <a:lnTo>
                    <a:pt x="156" y="132"/>
                  </a:lnTo>
                  <a:lnTo>
                    <a:pt x="146" y="146"/>
                  </a:lnTo>
                  <a:lnTo>
                    <a:pt x="133" y="156"/>
                  </a:lnTo>
                  <a:lnTo>
                    <a:pt x="119" y="163"/>
                  </a:lnTo>
                  <a:lnTo>
                    <a:pt x="104" y="169"/>
                  </a:lnTo>
                  <a:lnTo>
                    <a:pt x="87" y="169"/>
                  </a:lnTo>
                  <a:lnTo>
                    <a:pt x="70" y="169"/>
                  </a:lnTo>
                  <a:lnTo>
                    <a:pt x="54" y="163"/>
                  </a:lnTo>
                  <a:lnTo>
                    <a:pt x="41" y="156"/>
                  </a:lnTo>
                  <a:lnTo>
                    <a:pt x="29" y="146"/>
                  </a:lnTo>
                  <a:lnTo>
                    <a:pt x="18" y="132"/>
                  </a:lnTo>
                  <a:lnTo>
                    <a:pt x="10" y="119"/>
                  </a:lnTo>
                  <a:lnTo>
                    <a:pt x="6" y="104"/>
                  </a:lnTo>
                  <a:lnTo>
                    <a:pt x="4" y="86"/>
                  </a:lnTo>
                  <a:lnTo>
                    <a:pt x="6" y="71"/>
                  </a:lnTo>
                  <a:lnTo>
                    <a:pt x="10" y="56"/>
                  </a:lnTo>
                  <a:lnTo>
                    <a:pt x="18" y="40"/>
                  </a:lnTo>
                  <a:lnTo>
                    <a:pt x="29" y="29"/>
                  </a:lnTo>
                  <a:lnTo>
                    <a:pt x="41" y="19"/>
                  </a:lnTo>
                  <a:lnTo>
                    <a:pt x="54" y="11"/>
                  </a:lnTo>
                  <a:lnTo>
                    <a:pt x="70" y="6"/>
                  </a:lnTo>
                  <a:lnTo>
                    <a:pt x="87" y="4"/>
                  </a:lnTo>
                  <a:lnTo>
                    <a:pt x="104" y="6"/>
                  </a:lnTo>
                  <a:lnTo>
                    <a:pt x="119" y="11"/>
                  </a:lnTo>
                  <a:lnTo>
                    <a:pt x="133" y="19"/>
                  </a:lnTo>
                  <a:lnTo>
                    <a:pt x="146" y="29"/>
                  </a:lnTo>
                  <a:lnTo>
                    <a:pt x="156" y="40"/>
                  </a:lnTo>
                  <a:lnTo>
                    <a:pt x="164" y="56"/>
                  </a:lnTo>
                  <a:lnTo>
                    <a:pt x="167" y="71"/>
                  </a:lnTo>
                  <a:lnTo>
                    <a:pt x="169" y="86"/>
                  </a:lnTo>
                  <a:close/>
                </a:path>
              </a:pathLst>
            </a:custGeom>
            <a:solidFill>
              <a:srgbClr val="BAB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60" name="Freeform 230">
              <a:extLst>
                <a:ext uri="{FF2B5EF4-FFF2-40B4-BE49-F238E27FC236}">
                  <a16:creationId xmlns:a16="http://schemas.microsoft.com/office/drawing/2014/main" id="{018955C2-03BE-CAF9-DCE6-68E50378C1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97" y="2501"/>
              <a:ext cx="169" cy="169"/>
            </a:xfrm>
            <a:custGeom>
              <a:avLst/>
              <a:gdLst>
                <a:gd name="T0" fmla="*/ 167 w 169"/>
                <a:gd name="T1" fmla="*/ 67 h 169"/>
                <a:gd name="T2" fmla="*/ 156 w 169"/>
                <a:gd name="T3" fmla="*/ 38 h 169"/>
                <a:gd name="T4" fmla="*/ 133 w 169"/>
                <a:gd name="T5" fmla="*/ 15 h 169"/>
                <a:gd name="T6" fmla="*/ 102 w 169"/>
                <a:gd name="T7" fmla="*/ 2 h 169"/>
                <a:gd name="T8" fmla="*/ 68 w 169"/>
                <a:gd name="T9" fmla="*/ 2 h 169"/>
                <a:gd name="T10" fmla="*/ 37 w 169"/>
                <a:gd name="T11" fmla="*/ 15 h 169"/>
                <a:gd name="T12" fmla="*/ 16 w 169"/>
                <a:gd name="T13" fmla="*/ 38 h 169"/>
                <a:gd name="T14" fmla="*/ 2 w 169"/>
                <a:gd name="T15" fmla="*/ 67 h 169"/>
                <a:gd name="T16" fmla="*/ 2 w 169"/>
                <a:gd name="T17" fmla="*/ 102 h 169"/>
                <a:gd name="T18" fmla="*/ 16 w 169"/>
                <a:gd name="T19" fmla="*/ 132 h 169"/>
                <a:gd name="T20" fmla="*/ 37 w 169"/>
                <a:gd name="T21" fmla="*/ 155 h 169"/>
                <a:gd name="T22" fmla="*/ 68 w 169"/>
                <a:gd name="T23" fmla="*/ 169 h 169"/>
                <a:gd name="T24" fmla="*/ 102 w 169"/>
                <a:gd name="T25" fmla="*/ 169 h 169"/>
                <a:gd name="T26" fmla="*/ 133 w 169"/>
                <a:gd name="T27" fmla="*/ 155 h 169"/>
                <a:gd name="T28" fmla="*/ 156 w 169"/>
                <a:gd name="T29" fmla="*/ 132 h 169"/>
                <a:gd name="T30" fmla="*/ 167 w 169"/>
                <a:gd name="T31" fmla="*/ 102 h 169"/>
                <a:gd name="T32" fmla="*/ 165 w 169"/>
                <a:gd name="T33" fmla="*/ 84 h 169"/>
                <a:gd name="T34" fmla="*/ 160 w 169"/>
                <a:gd name="T35" fmla="*/ 117 h 169"/>
                <a:gd name="T36" fmla="*/ 142 w 169"/>
                <a:gd name="T37" fmla="*/ 142 h 169"/>
                <a:gd name="T38" fmla="*/ 117 w 169"/>
                <a:gd name="T39" fmla="*/ 159 h 169"/>
                <a:gd name="T40" fmla="*/ 85 w 169"/>
                <a:gd name="T41" fmla="*/ 165 h 169"/>
                <a:gd name="T42" fmla="*/ 54 w 169"/>
                <a:gd name="T43" fmla="*/ 159 h 169"/>
                <a:gd name="T44" fmla="*/ 27 w 169"/>
                <a:gd name="T45" fmla="*/ 142 h 169"/>
                <a:gd name="T46" fmla="*/ 10 w 169"/>
                <a:gd name="T47" fmla="*/ 117 h 169"/>
                <a:gd name="T48" fmla="*/ 4 w 169"/>
                <a:gd name="T49" fmla="*/ 84 h 169"/>
                <a:gd name="T50" fmla="*/ 10 w 169"/>
                <a:gd name="T51" fmla="*/ 54 h 169"/>
                <a:gd name="T52" fmla="*/ 27 w 169"/>
                <a:gd name="T53" fmla="*/ 29 h 169"/>
                <a:gd name="T54" fmla="*/ 54 w 169"/>
                <a:gd name="T55" fmla="*/ 11 h 169"/>
                <a:gd name="T56" fmla="*/ 85 w 169"/>
                <a:gd name="T57" fmla="*/ 4 h 169"/>
                <a:gd name="T58" fmla="*/ 117 w 169"/>
                <a:gd name="T59" fmla="*/ 11 h 169"/>
                <a:gd name="T60" fmla="*/ 142 w 169"/>
                <a:gd name="T61" fmla="*/ 29 h 169"/>
                <a:gd name="T62" fmla="*/ 160 w 169"/>
                <a:gd name="T63" fmla="*/ 54 h 169"/>
                <a:gd name="T64" fmla="*/ 165 w 169"/>
                <a:gd name="T65" fmla="*/ 84 h 16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69"/>
                <a:gd name="T100" fmla="*/ 0 h 169"/>
                <a:gd name="T101" fmla="*/ 169 w 169"/>
                <a:gd name="T102" fmla="*/ 169 h 16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69" h="169">
                  <a:moveTo>
                    <a:pt x="169" y="84"/>
                  </a:moveTo>
                  <a:lnTo>
                    <a:pt x="167" y="67"/>
                  </a:lnTo>
                  <a:lnTo>
                    <a:pt x="163" y="52"/>
                  </a:lnTo>
                  <a:lnTo>
                    <a:pt x="156" y="38"/>
                  </a:lnTo>
                  <a:lnTo>
                    <a:pt x="144" y="25"/>
                  </a:lnTo>
                  <a:lnTo>
                    <a:pt x="133" y="15"/>
                  </a:lnTo>
                  <a:lnTo>
                    <a:pt x="117" y="8"/>
                  </a:lnTo>
                  <a:lnTo>
                    <a:pt x="102" y="2"/>
                  </a:lnTo>
                  <a:lnTo>
                    <a:pt x="85" y="0"/>
                  </a:lnTo>
                  <a:lnTo>
                    <a:pt x="68" y="2"/>
                  </a:lnTo>
                  <a:lnTo>
                    <a:pt x="52" y="8"/>
                  </a:lnTo>
                  <a:lnTo>
                    <a:pt x="37" y="15"/>
                  </a:lnTo>
                  <a:lnTo>
                    <a:pt x="25" y="25"/>
                  </a:lnTo>
                  <a:lnTo>
                    <a:pt x="16" y="38"/>
                  </a:lnTo>
                  <a:lnTo>
                    <a:pt x="6" y="52"/>
                  </a:lnTo>
                  <a:lnTo>
                    <a:pt x="2" y="67"/>
                  </a:lnTo>
                  <a:lnTo>
                    <a:pt x="0" y="84"/>
                  </a:lnTo>
                  <a:lnTo>
                    <a:pt x="2" y="102"/>
                  </a:lnTo>
                  <a:lnTo>
                    <a:pt x="6" y="119"/>
                  </a:lnTo>
                  <a:lnTo>
                    <a:pt x="16" y="132"/>
                  </a:lnTo>
                  <a:lnTo>
                    <a:pt x="25" y="146"/>
                  </a:lnTo>
                  <a:lnTo>
                    <a:pt x="37" y="155"/>
                  </a:lnTo>
                  <a:lnTo>
                    <a:pt x="52" y="163"/>
                  </a:lnTo>
                  <a:lnTo>
                    <a:pt x="68" y="169"/>
                  </a:lnTo>
                  <a:lnTo>
                    <a:pt x="85" y="169"/>
                  </a:lnTo>
                  <a:lnTo>
                    <a:pt x="102" y="169"/>
                  </a:lnTo>
                  <a:lnTo>
                    <a:pt x="117" y="163"/>
                  </a:lnTo>
                  <a:lnTo>
                    <a:pt x="133" y="155"/>
                  </a:lnTo>
                  <a:lnTo>
                    <a:pt x="144" y="146"/>
                  </a:lnTo>
                  <a:lnTo>
                    <a:pt x="156" y="132"/>
                  </a:lnTo>
                  <a:lnTo>
                    <a:pt x="163" y="119"/>
                  </a:lnTo>
                  <a:lnTo>
                    <a:pt x="167" y="102"/>
                  </a:lnTo>
                  <a:lnTo>
                    <a:pt x="169" y="84"/>
                  </a:lnTo>
                  <a:close/>
                  <a:moveTo>
                    <a:pt x="165" y="84"/>
                  </a:moveTo>
                  <a:lnTo>
                    <a:pt x="163" y="102"/>
                  </a:lnTo>
                  <a:lnTo>
                    <a:pt x="160" y="117"/>
                  </a:lnTo>
                  <a:lnTo>
                    <a:pt x="152" y="130"/>
                  </a:lnTo>
                  <a:lnTo>
                    <a:pt x="142" y="142"/>
                  </a:lnTo>
                  <a:lnTo>
                    <a:pt x="131" y="152"/>
                  </a:lnTo>
                  <a:lnTo>
                    <a:pt x="117" y="159"/>
                  </a:lnTo>
                  <a:lnTo>
                    <a:pt x="102" y="165"/>
                  </a:lnTo>
                  <a:lnTo>
                    <a:pt x="85" y="165"/>
                  </a:lnTo>
                  <a:lnTo>
                    <a:pt x="69" y="165"/>
                  </a:lnTo>
                  <a:lnTo>
                    <a:pt x="54" y="159"/>
                  </a:lnTo>
                  <a:lnTo>
                    <a:pt x="41" y="152"/>
                  </a:lnTo>
                  <a:lnTo>
                    <a:pt x="27" y="142"/>
                  </a:lnTo>
                  <a:lnTo>
                    <a:pt x="18" y="130"/>
                  </a:lnTo>
                  <a:lnTo>
                    <a:pt x="10" y="117"/>
                  </a:lnTo>
                  <a:lnTo>
                    <a:pt x="6" y="102"/>
                  </a:lnTo>
                  <a:lnTo>
                    <a:pt x="4" y="84"/>
                  </a:lnTo>
                  <a:lnTo>
                    <a:pt x="6" y="69"/>
                  </a:lnTo>
                  <a:lnTo>
                    <a:pt x="10" y="54"/>
                  </a:lnTo>
                  <a:lnTo>
                    <a:pt x="18" y="40"/>
                  </a:lnTo>
                  <a:lnTo>
                    <a:pt x="27" y="29"/>
                  </a:lnTo>
                  <a:lnTo>
                    <a:pt x="41" y="17"/>
                  </a:lnTo>
                  <a:lnTo>
                    <a:pt x="54" y="11"/>
                  </a:lnTo>
                  <a:lnTo>
                    <a:pt x="69" y="6"/>
                  </a:lnTo>
                  <a:lnTo>
                    <a:pt x="85" y="4"/>
                  </a:lnTo>
                  <a:lnTo>
                    <a:pt x="102" y="6"/>
                  </a:lnTo>
                  <a:lnTo>
                    <a:pt x="117" y="11"/>
                  </a:lnTo>
                  <a:lnTo>
                    <a:pt x="131" y="17"/>
                  </a:lnTo>
                  <a:lnTo>
                    <a:pt x="142" y="29"/>
                  </a:lnTo>
                  <a:lnTo>
                    <a:pt x="152" y="40"/>
                  </a:lnTo>
                  <a:lnTo>
                    <a:pt x="160" y="54"/>
                  </a:lnTo>
                  <a:lnTo>
                    <a:pt x="163" y="69"/>
                  </a:lnTo>
                  <a:lnTo>
                    <a:pt x="165" y="84"/>
                  </a:lnTo>
                  <a:close/>
                </a:path>
              </a:pathLst>
            </a:custGeom>
            <a:solidFill>
              <a:srgbClr val="BBB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61" name="Freeform 231">
              <a:extLst>
                <a:ext uri="{FF2B5EF4-FFF2-40B4-BE49-F238E27FC236}">
                  <a16:creationId xmlns:a16="http://schemas.microsoft.com/office/drawing/2014/main" id="{E7AA0AC3-FF64-87C2-3589-520C2C7AB4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99" y="2503"/>
              <a:ext cx="165" cy="165"/>
            </a:xfrm>
            <a:custGeom>
              <a:avLst/>
              <a:gdLst>
                <a:gd name="T0" fmla="*/ 163 w 165"/>
                <a:gd name="T1" fmla="*/ 67 h 165"/>
                <a:gd name="T2" fmla="*/ 152 w 165"/>
                <a:gd name="T3" fmla="*/ 36 h 165"/>
                <a:gd name="T4" fmla="*/ 129 w 165"/>
                <a:gd name="T5" fmla="*/ 15 h 165"/>
                <a:gd name="T6" fmla="*/ 100 w 165"/>
                <a:gd name="T7" fmla="*/ 2 h 165"/>
                <a:gd name="T8" fmla="*/ 66 w 165"/>
                <a:gd name="T9" fmla="*/ 2 h 165"/>
                <a:gd name="T10" fmla="*/ 37 w 165"/>
                <a:gd name="T11" fmla="*/ 15 h 165"/>
                <a:gd name="T12" fmla="*/ 14 w 165"/>
                <a:gd name="T13" fmla="*/ 36 h 165"/>
                <a:gd name="T14" fmla="*/ 2 w 165"/>
                <a:gd name="T15" fmla="*/ 67 h 165"/>
                <a:gd name="T16" fmla="*/ 2 w 165"/>
                <a:gd name="T17" fmla="*/ 100 h 165"/>
                <a:gd name="T18" fmla="*/ 14 w 165"/>
                <a:gd name="T19" fmla="*/ 128 h 165"/>
                <a:gd name="T20" fmla="*/ 37 w 165"/>
                <a:gd name="T21" fmla="*/ 152 h 165"/>
                <a:gd name="T22" fmla="*/ 66 w 165"/>
                <a:gd name="T23" fmla="*/ 165 h 165"/>
                <a:gd name="T24" fmla="*/ 100 w 165"/>
                <a:gd name="T25" fmla="*/ 165 h 165"/>
                <a:gd name="T26" fmla="*/ 129 w 165"/>
                <a:gd name="T27" fmla="*/ 152 h 165"/>
                <a:gd name="T28" fmla="*/ 152 w 165"/>
                <a:gd name="T29" fmla="*/ 128 h 165"/>
                <a:gd name="T30" fmla="*/ 163 w 165"/>
                <a:gd name="T31" fmla="*/ 100 h 165"/>
                <a:gd name="T32" fmla="*/ 161 w 165"/>
                <a:gd name="T33" fmla="*/ 82 h 165"/>
                <a:gd name="T34" fmla="*/ 156 w 165"/>
                <a:gd name="T35" fmla="*/ 113 h 165"/>
                <a:gd name="T36" fmla="*/ 138 w 165"/>
                <a:gd name="T37" fmla="*/ 138 h 165"/>
                <a:gd name="T38" fmla="*/ 114 w 165"/>
                <a:gd name="T39" fmla="*/ 155 h 165"/>
                <a:gd name="T40" fmla="*/ 83 w 165"/>
                <a:gd name="T41" fmla="*/ 161 h 165"/>
                <a:gd name="T42" fmla="*/ 52 w 165"/>
                <a:gd name="T43" fmla="*/ 155 h 165"/>
                <a:gd name="T44" fmla="*/ 27 w 165"/>
                <a:gd name="T45" fmla="*/ 138 h 165"/>
                <a:gd name="T46" fmla="*/ 10 w 165"/>
                <a:gd name="T47" fmla="*/ 113 h 165"/>
                <a:gd name="T48" fmla="*/ 4 w 165"/>
                <a:gd name="T49" fmla="*/ 82 h 165"/>
                <a:gd name="T50" fmla="*/ 10 w 165"/>
                <a:gd name="T51" fmla="*/ 52 h 165"/>
                <a:gd name="T52" fmla="*/ 27 w 165"/>
                <a:gd name="T53" fmla="*/ 27 h 165"/>
                <a:gd name="T54" fmla="*/ 52 w 165"/>
                <a:gd name="T55" fmla="*/ 9 h 165"/>
                <a:gd name="T56" fmla="*/ 83 w 165"/>
                <a:gd name="T57" fmla="*/ 4 h 165"/>
                <a:gd name="T58" fmla="*/ 114 w 165"/>
                <a:gd name="T59" fmla="*/ 9 h 165"/>
                <a:gd name="T60" fmla="*/ 138 w 165"/>
                <a:gd name="T61" fmla="*/ 27 h 165"/>
                <a:gd name="T62" fmla="*/ 156 w 165"/>
                <a:gd name="T63" fmla="*/ 52 h 165"/>
                <a:gd name="T64" fmla="*/ 161 w 165"/>
                <a:gd name="T65" fmla="*/ 82 h 16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65"/>
                <a:gd name="T100" fmla="*/ 0 h 165"/>
                <a:gd name="T101" fmla="*/ 165 w 165"/>
                <a:gd name="T102" fmla="*/ 165 h 16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65" h="165">
                  <a:moveTo>
                    <a:pt x="165" y="82"/>
                  </a:moveTo>
                  <a:lnTo>
                    <a:pt x="163" y="67"/>
                  </a:lnTo>
                  <a:lnTo>
                    <a:pt x="160" y="52"/>
                  </a:lnTo>
                  <a:lnTo>
                    <a:pt x="152" y="36"/>
                  </a:lnTo>
                  <a:lnTo>
                    <a:pt x="142" y="25"/>
                  </a:lnTo>
                  <a:lnTo>
                    <a:pt x="129" y="15"/>
                  </a:lnTo>
                  <a:lnTo>
                    <a:pt x="115" y="7"/>
                  </a:lnTo>
                  <a:lnTo>
                    <a:pt x="100" y="2"/>
                  </a:lnTo>
                  <a:lnTo>
                    <a:pt x="83" y="0"/>
                  </a:lnTo>
                  <a:lnTo>
                    <a:pt x="66" y="2"/>
                  </a:lnTo>
                  <a:lnTo>
                    <a:pt x="50" y="7"/>
                  </a:lnTo>
                  <a:lnTo>
                    <a:pt x="37" y="15"/>
                  </a:lnTo>
                  <a:lnTo>
                    <a:pt x="25" y="25"/>
                  </a:lnTo>
                  <a:lnTo>
                    <a:pt x="14" y="36"/>
                  </a:lnTo>
                  <a:lnTo>
                    <a:pt x="6" y="52"/>
                  </a:lnTo>
                  <a:lnTo>
                    <a:pt x="2" y="67"/>
                  </a:lnTo>
                  <a:lnTo>
                    <a:pt x="0" y="82"/>
                  </a:lnTo>
                  <a:lnTo>
                    <a:pt x="2" y="100"/>
                  </a:lnTo>
                  <a:lnTo>
                    <a:pt x="6" y="115"/>
                  </a:lnTo>
                  <a:lnTo>
                    <a:pt x="14" y="128"/>
                  </a:lnTo>
                  <a:lnTo>
                    <a:pt x="25" y="142"/>
                  </a:lnTo>
                  <a:lnTo>
                    <a:pt x="37" y="152"/>
                  </a:lnTo>
                  <a:lnTo>
                    <a:pt x="50" y="159"/>
                  </a:lnTo>
                  <a:lnTo>
                    <a:pt x="66" y="165"/>
                  </a:lnTo>
                  <a:lnTo>
                    <a:pt x="83" y="165"/>
                  </a:lnTo>
                  <a:lnTo>
                    <a:pt x="100" y="165"/>
                  </a:lnTo>
                  <a:lnTo>
                    <a:pt x="115" y="159"/>
                  </a:lnTo>
                  <a:lnTo>
                    <a:pt x="129" y="152"/>
                  </a:lnTo>
                  <a:lnTo>
                    <a:pt x="142" y="142"/>
                  </a:lnTo>
                  <a:lnTo>
                    <a:pt x="152" y="128"/>
                  </a:lnTo>
                  <a:lnTo>
                    <a:pt x="160" y="115"/>
                  </a:lnTo>
                  <a:lnTo>
                    <a:pt x="163" y="100"/>
                  </a:lnTo>
                  <a:lnTo>
                    <a:pt x="165" y="82"/>
                  </a:lnTo>
                  <a:close/>
                  <a:moveTo>
                    <a:pt x="161" y="82"/>
                  </a:moveTo>
                  <a:lnTo>
                    <a:pt x="161" y="100"/>
                  </a:lnTo>
                  <a:lnTo>
                    <a:pt x="156" y="113"/>
                  </a:lnTo>
                  <a:lnTo>
                    <a:pt x="148" y="127"/>
                  </a:lnTo>
                  <a:lnTo>
                    <a:pt x="138" y="138"/>
                  </a:lnTo>
                  <a:lnTo>
                    <a:pt x="127" y="148"/>
                  </a:lnTo>
                  <a:lnTo>
                    <a:pt x="114" y="155"/>
                  </a:lnTo>
                  <a:lnTo>
                    <a:pt x="98" y="161"/>
                  </a:lnTo>
                  <a:lnTo>
                    <a:pt x="83" y="161"/>
                  </a:lnTo>
                  <a:lnTo>
                    <a:pt x="67" y="161"/>
                  </a:lnTo>
                  <a:lnTo>
                    <a:pt x="52" y="155"/>
                  </a:lnTo>
                  <a:lnTo>
                    <a:pt x="39" y="148"/>
                  </a:lnTo>
                  <a:lnTo>
                    <a:pt x="27" y="138"/>
                  </a:lnTo>
                  <a:lnTo>
                    <a:pt x="18" y="127"/>
                  </a:lnTo>
                  <a:lnTo>
                    <a:pt x="10" y="113"/>
                  </a:lnTo>
                  <a:lnTo>
                    <a:pt x="6" y="100"/>
                  </a:lnTo>
                  <a:lnTo>
                    <a:pt x="4" y="82"/>
                  </a:lnTo>
                  <a:lnTo>
                    <a:pt x="6" y="67"/>
                  </a:lnTo>
                  <a:lnTo>
                    <a:pt x="10" y="52"/>
                  </a:lnTo>
                  <a:lnTo>
                    <a:pt x="18" y="38"/>
                  </a:lnTo>
                  <a:lnTo>
                    <a:pt x="27" y="27"/>
                  </a:lnTo>
                  <a:lnTo>
                    <a:pt x="39" y="17"/>
                  </a:lnTo>
                  <a:lnTo>
                    <a:pt x="52" y="9"/>
                  </a:lnTo>
                  <a:lnTo>
                    <a:pt x="67" y="6"/>
                  </a:lnTo>
                  <a:lnTo>
                    <a:pt x="83" y="4"/>
                  </a:lnTo>
                  <a:lnTo>
                    <a:pt x="98" y="6"/>
                  </a:lnTo>
                  <a:lnTo>
                    <a:pt x="114" y="9"/>
                  </a:lnTo>
                  <a:lnTo>
                    <a:pt x="127" y="17"/>
                  </a:lnTo>
                  <a:lnTo>
                    <a:pt x="138" y="27"/>
                  </a:lnTo>
                  <a:lnTo>
                    <a:pt x="148" y="38"/>
                  </a:lnTo>
                  <a:lnTo>
                    <a:pt x="156" y="52"/>
                  </a:lnTo>
                  <a:lnTo>
                    <a:pt x="161" y="67"/>
                  </a:lnTo>
                  <a:lnTo>
                    <a:pt x="161" y="82"/>
                  </a:lnTo>
                  <a:close/>
                </a:path>
              </a:pathLst>
            </a:custGeom>
            <a:solidFill>
              <a:srgbClr val="BDB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62" name="Freeform 232">
              <a:extLst>
                <a:ext uri="{FF2B5EF4-FFF2-40B4-BE49-F238E27FC236}">
                  <a16:creationId xmlns:a16="http://schemas.microsoft.com/office/drawing/2014/main" id="{4A4EE590-DF9D-C813-7CD4-FD5F3DC1E7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01" y="2505"/>
              <a:ext cx="161" cy="161"/>
            </a:xfrm>
            <a:custGeom>
              <a:avLst/>
              <a:gdLst>
                <a:gd name="T0" fmla="*/ 159 w 161"/>
                <a:gd name="T1" fmla="*/ 65 h 161"/>
                <a:gd name="T2" fmla="*/ 148 w 161"/>
                <a:gd name="T3" fmla="*/ 36 h 161"/>
                <a:gd name="T4" fmla="*/ 127 w 161"/>
                <a:gd name="T5" fmla="*/ 13 h 161"/>
                <a:gd name="T6" fmla="*/ 98 w 161"/>
                <a:gd name="T7" fmla="*/ 2 h 161"/>
                <a:gd name="T8" fmla="*/ 65 w 161"/>
                <a:gd name="T9" fmla="*/ 2 h 161"/>
                <a:gd name="T10" fmla="*/ 37 w 161"/>
                <a:gd name="T11" fmla="*/ 13 h 161"/>
                <a:gd name="T12" fmla="*/ 14 w 161"/>
                <a:gd name="T13" fmla="*/ 36 h 161"/>
                <a:gd name="T14" fmla="*/ 2 w 161"/>
                <a:gd name="T15" fmla="*/ 65 h 161"/>
                <a:gd name="T16" fmla="*/ 2 w 161"/>
                <a:gd name="T17" fmla="*/ 98 h 161"/>
                <a:gd name="T18" fmla="*/ 14 w 161"/>
                <a:gd name="T19" fmla="*/ 126 h 161"/>
                <a:gd name="T20" fmla="*/ 37 w 161"/>
                <a:gd name="T21" fmla="*/ 148 h 161"/>
                <a:gd name="T22" fmla="*/ 65 w 161"/>
                <a:gd name="T23" fmla="*/ 161 h 161"/>
                <a:gd name="T24" fmla="*/ 98 w 161"/>
                <a:gd name="T25" fmla="*/ 161 h 161"/>
                <a:gd name="T26" fmla="*/ 127 w 161"/>
                <a:gd name="T27" fmla="*/ 148 h 161"/>
                <a:gd name="T28" fmla="*/ 148 w 161"/>
                <a:gd name="T29" fmla="*/ 126 h 161"/>
                <a:gd name="T30" fmla="*/ 159 w 161"/>
                <a:gd name="T31" fmla="*/ 98 h 161"/>
                <a:gd name="T32" fmla="*/ 158 w 161"/>
                <a:gd name="T33" fmla="*/ 80 h 161"/>
                <a:gd name="T34" fmla="*/ 152 w 161"/>
                <a:gd name="T35" fmla="*/ 111 h 161"/>
                <a:gd name="T36" fmla="*/ 136 w 161"/>
                <a:gd name="T37" fmla="*/ 136 h 161"/>
                <a:gd name="T38" fmla="*/ 112 w 161"/>
                <a:gd name="T39" fmla="*/ 151 h 161"/>
                <a:gd name="T40" fmla="*/ 81 w 161"/>
                <a:gd name="T41" fmla="*/ 157 h 161"/>
                <a:gd name="T42" fmla="*/ 52 w 161"/>
                <a:gd name="T43" fmla="*/ 151 h 161"/>
                <a:gd name="T44" fmla="*/ 27 w 161"/>
                <a:gd name="T45" fmla="*/ 136 h 161"/>
                <a:gd name="T46" fmla="*/ 10 w 161"/>
                <a:gd name="T47" fmla="*/ 111 h 161"/>
                <a:gd name="T48" fmla="*/ 4 w 161"/>
                <a:gd name="T49" fmla="*/ 80 h 161"/>
                <a:gd name="T50" fmla="*/ 10 w 161"/>
                <a:gd name="T51" fmla="*/ 52 h 161"/>
                <a:gd name="T52" fmla="*/ 27 w 161"/>
                <a:gd name="T53" fmla="*/ 27 h 161"/>
                <a:gd name="T54" fmla="*/ 52 w 161"/>
                <a:gd name="T55" fmla="*/ 9 h 161"/>
                <a:gd name="T56" fmla="*/ 81 w 161"/>
                <a:gd name="T57" fmla="*/ 4 h 161"/>
                <a:gd name="T58" fmla="*/ 112 w 161"/>
                <a:gd name="T59" fmla="*/ 9 h 161"/>
                <a:gd name="T60" fmla="*/ 136 w 161"/>
                <a:gd name="T61" fmla="*/ 27 h 161"/>
                <a:gd name="T62" fmla="*/ 152 w 161"/>
                <a:gd name="T63" fmla="*/ 52 h 161"/>
                <a:gd name="T64" fmla="*/ 158 w 161"/>
                <a:gd name="T65" fmla="*/ 80 h 16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61"/>
                <a:gd name="T100" fmla="*/ 0 h 161"/>
                <a:gd name="T101" fmla="*/ 161 w 161"/>
                <a:gd name="T102" fmla="*/ 161 h 16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61" h="161">
                  <a:moveTo>
                    <a:pt x="161" y="80"/>
                  </a:moveTo>
                  <a:lnTo>
                    <a:pt x="159" y="65"/>
                  </a:lnTo>
                  <a:lnTo>
                    <a:pt x="156" y="50"/>
                  </a:lnTo>
                  <a:lnTo>
                    <a:pt x="148" y="36"/>
                  </a:lnTo>
                  <a:lnTo>
                    <a:pt x="138" y="25"/>
                  </a:lnTo>
                  <a:lnTo>
                    <a:pt x="127" y="13"/>
                  </a:lnTo>
                  <a:lnTo>
                    <a:pt x="113" y="7"/>
                  </a:lnTo>
                  <a:lnTo>
                    <a:pt x="98" y="2"/>
                  </a:lnTo>
                  <a:lnTo>
                    <a:pt x="81" y="0"/>
                  </a:lnTo>
                  <a:lnTo>
                    <a:pt x="65" y="2"/>
                  </a:lnTo>
                  <a:lnTo>
                    <a:pt x="50" y="7"/>
                  </a:lnTo>
                  <a:lnTo>
                    <a:pt x="37" y="13"/>
                  </a:lnTo>
                  <a:lnTo>
                    <a:pt x="23" y="25"/>
                  </a:lnTo>
                  <a:lnTo>
                    <a:pt x="14" y="36"/>
                  </a:lnTo>
                  <a:lnTo>
                    <a:pt x="6" y="50"/>
                  </a:lnTo>
                  <a:lnTo>
                    <a:pt x="2" y="65"/>
                  </a:lnTo>
                  <a:lnTo>
                    <a:pt x="0" y="80"/>
                  </a:lnTo>
                  <a:lnTo>
                    <a:pt x="2" y="98"/>
                  </a:lnTo>
                  <a:lnTo>
                    <a:pt x="6" y="113"/>
                  </a:lnTo>
                  <a:lnTo>
                    <a:pt x="14" y="126"/>
                  </a:lnTo>
                  <a:lnTo>
                    <a:pt x="23" y="138"/>
                  </a:lnTo>
                  <a:lnTo>
                    <a:pt x="37" y="148"/>
                  </a:lnTo>
                  <a:lnTo>
                    <a:pt x="50" y="155"/>
                  </a:lnTo>
                  <a:lnTo>
                    <a:pt x="65" y="161"/>
                  </a:lnTo>
                  <a:lnTo>
                    <a:pt x="81" y="161"/>
                  </a:lnTo>
                  <a:lnTo>
                    <a:pt x="98" y="161"/>
                  </a:lnTo>
                  <a:lnTo>
                    <a:pt x="113" y="155"/>
                  </a:lnTo>
                  <a:lnTo>
                    <a:pt x="127" y="148"/>
                  </a:lnTo>
                  <a:lnTo>
                    <a:pt x="138" y="138"/>
                  </a:lnTo>
                  <a:lnTo>
                    <a:pt x="148" y="126"/>
                  </a:lnTo>
                  <a:lnTo>
                    <a:pt x="156" y="113"/>
                  </a:lnTo>
                  <a:lnTo>
                    <a:pt x="159" y="98"/>
                  </a:lnTo>
                  <a:lnTo>
                    <a:pt x="161" y="80"/>
                  </a:lnTo>
                  <a:close/>
                  <a:moveTo>
                    <a:pt x="158" y="80"/>
                  </a:moveTo>
                  <a:lnTo>
                    <a:pt x="158" y="96"/>
                  </a:lnTo>
                  <a:lnTo>
                    <a:pt x="152" y="111"/>
                  </a:lnTo>
                  <a:lnTo>
                    <a:pt x="144" y="125"/>
                  </a:lnTo>
                  <a:lnTo>
                    <a:pt x="136" y="136"/>
                  </a:lnTo>
                  <a:lnTo>
                    <a:pt x="125" y="146"/>
                  </a:lnTo>
                  <a:lnTo>
                    <a:pt x="112" y="151"/>
                  </a:lnTo>
                  <a:lnTo>
                    <a:pt x="96" y="157"/>
                  </a:lnTo>
                  <a:lnTo>
                    <a:pt x="81" y="157"/>
                  </a:lnTo>
                  <a:lnTo>
                    <a:pt x="65" y="157"/>
                  </a:lnTo>
                  <a:lnTo>
                    <a:pt x="52" y="151"/>
                  </a:lnTo>
                  <a:lnTo>
                    <a:pt x="39" y="146"/>
                  </a:lnTo>
                  <a:lnTo>
                    <a:pt x="27" y="136"/>
                  </a:lnTo>
                  <a:lnTo>
                    <a:pt x="17" y="125"/>
                  </a:lnTo>
                  <a:lnTo>
                    <a:pt x="10" y="111"/>
                  </a:lnTo>
                  <a:lnTo>
                    <a:pt x="6" y="96"/>
                  </a:lnTo>
                  <a:lnTo>
                    <a:pt x="4" y="80"/>
                  </a:lnTo>
                  <a:lnTo>
                    <a:pt x="6" y="65"/>
                  </a:lnTo>
                  <a:lnTo>
                    <a:pt x="10" y="52"/>
                  </a:lnTo>
                  <a:lnTo>
                    <a:pt x="17" y="38"/>
                  </a:lnTo>
                  <a:lnTo>
                    <a:pt x="27" y="27"/>
                  </a:lnTo>
                  <a:lnTo>
                    <a:pt x="39" y="17"/>
                  </a:lnTo>
                  <a:lnTo>
                    <a:pt x="52" y="9"/>
                  </a:lnTo>
                  <a:lnTo>
                    <a:pt x="65" y="5"/>
                  </a:lnTo>
                  <a:lnTo>
                    <a:pt x="81" y="4"/>
                  </a:lnTo>
                  <a:lnTo>
                    <a:pt x="96" y="5"/>
                  </a:lnTo>
                  <a:lnTo>
                    <a:pt x="112" y="9"/>
                  </a:lnTo>
                  <a:lnTo>
                    <a:pt x="125" y="17"/>
                  </a:lnTo>
                  <a:lnTo>
                    <a:pt x="136" y="27"/>
                  </a:lnTo>
                  <a:lnTo>
                    <a:pt x="144" y="38"/>
                  </a:lnTo>
                  <a:lnTo>
                    <a:pt x="152" y="52"/>
                  </a:lnTo>
                  <a:lnTo>
                    <a:pt x="158" y="65"/>
                  </a:lnTo>
                  <a:lnTo>
                    <a:pt x="158" y="80"/>
                  </a:lnTo>
                  <a:close/>
                </a:path>
              </a:pathLst>
            </a:custGeom>
            <a:solidFill>
              <a:srgbClr val="BEBE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63" name="Freeform 233">
              <a:extLst>
                <a:ext uri="{FF2B5EF4-FFF2-40B4-BE49-F238E27FC236}">
                  <a16:creationId xmlns:a16="http://schemas.microsoft.com/office/drawing/2014/main" id="{D74BCDF8-24DF-9080-BDE3-AD24249B36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03" y="2507"/>
              <a:ext cx="157" cy="157"/>
            </a:xfrm>
            <a:custGeom>
              <a:avLst/>
              <a:gdLst>
                <a:gd name="T0" fmla="*/ 157 w 157"/>
                <a:gd name="T1" fmla="*/ 63 h 157"/>
                <a:gd name="T2" fmla="*/ 144 w 157"/>
                <a:gd name="T3" fmla="*/ 34 h 157"/>
                <a:gd name="T4" fmla="*/ 123 w 157"/>
                <a:gd name="T5" fmla="*/ 13 h 157"/>
                <a:gd name="T6" fmla="*/ 94 w 157"/>
                <a:gd name="T7" fmla="*/ 2 h 157"/>
                <a:gd name="T8" fmla="*/ 63 w 157"/>
                <a:gd name="T9" fmla="*/ 2 h 157"/>
                <a:gd name="T10" fmla="*/ 35 w 157"/>
                <a:gd name="T11" fmla="*/ 13 h 157"/>
                <a:gd name="T12" fmla="*/ 14 w 157"/>
                <a:gd name="T13" fmla="*/ 34 h 157"/>
                <a:gd name="T14" fmla="*/ 2 w 157"/>
                <a:gd name="T15" fmla="*/ 63 h 157"/>
                <a:gd name="T16" fmla="*/ 2 w 157"/>
                <a:gd name="T17" fmla="*/ 96 h 157"/>
                <a:gd name="T18" fmla="*/ 14 w 157"/>
                <a:gd name="T19" fmla="*/ 123 h 157"/>
                <a:gd name="T20" fmla="*/ 35 w 157"/>
                <a:gd name="T21" fmla="*/ 144 h 157"/>
                <a:gd name="T22" fmla="*/ 63 w 157"/>
                <a:gd name="T23" fmla="*/ 157 h 157"/>
                <a:gd name="T24" fmla="*/ 94 w 157"/>
                <a:gd name="T25" fmla="*/ 157 h 157"/>
                <a:gd name="T26" fmla="*/ 123 w 157"/>
                <a:gd name="T27" fmla="*/ 144 h 157"/>
                <a:gd name="T28" fmla="*/ 144 w 157"/>
                <a:gd name="T29" fmla="*/ 123 h 157"/>
                <a:gd name="T30" fmla="*/ 157 w 157"/>
                <a:gd name="T31" fmla="*/ 96 h 157"/>
                <a:gd name="T32" fmla="*/ 154 w 157"/>
                <a:gd name="T33" fmla="*/ 78 h 157"/>
                <a:gd name="T34" fmla="*/ 148 w 157"/>
                <a:gd name="T35" fmla="*/ 109 h 157"/>
                <a:gd name="T36" fmla="*/ 133 w 157"/>
                <a:gd name="T37" fmla="*/ 132 h 157"/>
                <a:gd name="T38" fmla="*/ 108 w 157"/>
                <a:gd name="T39" fmla="*/ 148 h 157"/>
                <a:gd name="T40" fmla="*/ 79 w 157"/>
                <a:gd name="T41" fmla="*/ 153 h 157"/>
                <a:gd name="T42" fmla="*/ 50 w 157"/>
                <a:gd name="T43" fmla="*/ 148 h 157"/>
                <a:gd name="T44" fmla="*/ 27 w 157"/>
                <a:gd name="T45" fmla="*/ 132 h 157"/>
                <a:gd name="T46" fmla="*/ 10 w 157"/>
                <a:gd name="T47" fmla="*/ 109 h 157"/>
                <a:gd name="T48" fmla="*/ 4 w 157"/>
                <a:gd name="T49" fmla="*/ 78 h 157"/>
                <a:gd name="T50" fmla="*/ 10 w 157"/>
                <a:gd name="T51" fmla="*/ 50 h 157"/>
                <a:gd name="T52" fmla="*/ 27 w 157"/>
                <a:gd name="T53" fmla="*/ 27 h 157"/>
                <a:gd name="T54" fmla="*/ 50 w 157"/>
                <a:gd name="T55" fmla="*/ 9 h 157"/>
                <a:gd name="T56" fmla="*/ 79 w 157"/>
                <a:gd name="T57" fmla="*/ 3 h 157"/>
                <a:gd name="T58" fmla="*/ 108 w 157"/>
                <a:gd name="T59" fmla="*/ 9 h 157"/>
                <a:gd name="T60" fmla="*/ 133 w 157"/>
                <a:gd name="T61" fmla="*/ 27 h 157"/>
                <a:gd name="T62" fmla="*/ 148 w 157"/>
                <a:gd name="T63" fmla="*/ 50 h 157"/>
                <a:gd name="T64" fmla="*/ 154 w 157"/>
                <a:gd name="T65" fmla="*/ 78 h 15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7"/>
                <a:gd name="T100" fmla="*/ 0 h 157"/>
                <a:gd name="T101" fmla="*/ 157 w 157"/>
                <a:gd name="T102" fmla="*/ 157 h 15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7" h="157">
                  <a:moveTo>
                    <a:pt x="157" y="78"/>
                  </a:moveTo>
                  <a:lnTo>
                    <a:pt x="157" y="63"/>
                  </a:lnTo>
                  <a:lnTo>
                    <a:pt x="152" y="48"/>
                  </a:lnTo>
                  <a:lnTo>
                    <a:pt x="144" y="34"/>
                  </a:lnTo>
                  <a:lnTo>
                    <a:pt x="134" y="23"/>
                  </a:lnTo>
                  <a:lnTo>
                    <a:pt x="123" y="13"/>
                  </a:lnTo>
                  <a:lnTo>
                    <a:pt x="110" y="5"/>
                  </a:lnTo>
                  <a:lnTo>
                    <a:pt x="94" y="2"/>
                  </a:lnTo>
                  <a:lnTo>
                    <a:pt x="79" y="0"/>
                  </a:lnTo>
                  <a:lnTo>
                    <a:pt x="63" y="2"/>
                  </a:lnTo>
                  <a:lnTo>
                    <a:pt x="48" y="5"/>
                  </a:lnTo>
                  <a:lnTo>
                    <a:pt x="35" y="13"/>
                  </a:lnTo>
                  <a:lnTo>
                    <a:pt x="23" y="23"/>
                  </a:lnTo>
                  <a:lnTo>
                    <a:pt x="14" y="34"/>
                  </a:lnTo>
                  <a:lnTo>
                    <a:pt x="6" y="48"/>
                  </a:lnTo>
                  <a:lnTo>
                    <a:pt x="2" y="63"/>
                  </a:lnTo>
                  <a:lnTo>
                    <a:pt x="0" y="78"/>
                  </a:lnTo>
                  <a:lnTo>
                    <a:pt x="2" y="96"/>
                  </a:lnTo>
                  <a:lnTo>
                    <a:pt x="6" y="109"/>
                  </a:lnTo>
                  <a:lnTo>
                    <a:pt x="14" y="123"/>
                  </a:lnTo>
                  <a:lnTo>
                    <a:pt x="23" y="134"/>
                  </a:lnTo>
                  <a:lnTo>
                    <a:pt x="35" y="144"/>
                  </a:lnTo>
                  <a:lnTo>
                    <a:pt x="48" y="151"/>
                  </a:lnTo>
                  <a:lnTo>
                    <a:pt x="63" y="157"/>
                  </a:lnTo>
                  <a:lnTo>
                    <a:pt x="79" y="157"/>
                  </a:lnTo>
                  <a:lnTo>
                    <a:pt x="94" y="157"/>
                  </a:lnTo>
                  <a:lnTo>
                    <a:pt x="110" y="151"/>
                  </a:lnTo>
                  <a:lnTo>
                    <a:pt x="123" y="144"/>
                  </a:lnTo>
                  <a:lnTo>
                    <a:pt x="134" y="134"/>
                  </a:lnTo>
                  <a:lnTo>
                    <a:pt x="144" y="123"/>
                  </a:lnTo>
                  <a:lnTo>
                    <a:pt x="152" y="109"/>
                  </a:lnTo>
                  <a:lnTo>
                    <a:pt x="157" y="96"/>
                  </a:lnTo>
                  <a:lnTo>
                    <a:pt x="157" y="78"/>
                  </a:lnTo>
                  <a:close/>
                  <a:moveTo>
                    <a:pt x="154" y="78"/>
                  </a:moveTo>
                  <a:lnTo>
                    <a:pt x="154" y="94"/>
                  </a:lnTo>
                  <a:lnTo>
                    <a:pt x="148" y="109"/>
                  </a:lnTo>
                  <a:lnTo>
                    <a:pt x="142" y="121"/>
                  </a:lnTo>
                  <a:lnTo>
                    <a:pt x="133" y="132"/>
                  </a:lnTo>
                  <a:lnTo>
                    <a:pt x="121" y="142"/>
                  </a:lnTo>
                  <a:lnTo>
                    <a:pt x="108" y="148"/>
                  </a:lnTo>
                  <a:lnTo>
                    <a:pt x="94" y="153"/>
                  </a:lnTo>
                  <a:lnTo>
                    <a:pt x="79" y="153"/>
                  </a:lnTo>
                  <a:lnTo>
                    <a:pt x="63" y="153"/>
                  </a:lnTo>
                  <a:lnTo>
                    <a:pt x="50" y="148"/>
                  </a:lnTo>
                  <a:lnTo>
                    <a:pt x="37" y="142"/>
                  </a:lnTo>
                  <a:lnTo>
                    <a:pt x="27" y="132"/>
                  </a:lnTo>
                  <a:lnTo>
                    <a:pt x="17" y="121"/>
                  </a:lnTo>
                  <a:lnTo>
                    <a:pt x="10" y="109"/>
                  </a:lnTo>
                  <a:lnTo>
                    <a:pt x="6" y="94"/>
                  </a:lnTo>
                  <a:lnTo>
                    <a:pt x="4" y="78"/>
                  </a:lnTo>
                  <a:lnTo>
                    <a:pt x="6" y="63"/>
                  </a:lnTo>
                  <a:lnTo>
                    <a:pt x="10" y="50"/>
                  </a:lnTo>
                  <a:lnTo>
                    <a:pt x="17" y="36"/>
                  </a:lnTo>
                  <a:lnTo>
                    <a:pt x="27" y="27"/>
                  </a:lnTo>
                  <a:lnTo>
                    <a:pt x="37" y="17"/>
                  </a:lnTo>
                  <a:lnTo>
                    <a:pt x="50" y="9"/>
                  </a:lnTo>
                  <a:lnTo>
                    <a:pt x="63" y="5"/>
                  </a:lnTo>
                  <a:lnTo>
                    <a:pt x="79" y="3"/>
                  </a:lnTo>
                  <a:lnTo>
                    <a:pt x="94" y="5"/>
                  </a:lnTo>
                  <a:lnTo>
                    <a:pt x="108" y="9"/>
                  </a:lnTo>
                  <a:lnTo>
                    <a:pt x="121" y="17"/>
                  </a:lnTo>
                  <a:lnTo>
                    <a:pt x="133" y="27"/>
                  </a:lnTo>
                  <a:lnTo>
                    <a:pt x="142" y="36"/>
                  </a:lnTo>
                  <a:lnTo>
                    <a:pt x="148" y="50"/>
                  </a:lnTo>
                  <a:lnTo>
                    <a:pt x="154" y="63"/>
                  </a:lnTo>
                  <a:lnTo>
                    <a:pt x="154" y="78"/>
                  </a:lnTo>
                  <a:close/>
                </a:path>
              </a:pathLst>
            </a:custGeom>
            <a:solidFill>
              <a:srgbClr val="BFBF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64" name="Freeform 234">
              <a:extLst>
                <a:ext uri="{FF2B5EF4-FFF2-40B4-BE49-F238E27FC236}">
                  <a16:creationId xmlns:a16="http://schemas.microsoft.com/office/drawing/2014/main" id="{E47CF19D-EF93-CE32-1432-A795BBBA05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05" y="2509"/>
              <a:ext cx="154" cy="153"/>
            </a:xfrm>
            <a:custGeom>
              <a:avLst/>
              <a:gdLst>
                <a:gd name="T0" fmla="*/ 154 w 154"/>
                <a:gd name="T1" fmla="*/ 61 h 153"/>
                <a:gd name="T2" fmla="*/ 140 w 154"/>
                <a:gd name="T3" fmla="*/ 34 h 153"/>
                <a:gd name="T4" fmla="*/ 121 w 154"/>
                <a:gd name="T5" fmla="*/ 13 h 153"/>
                <a:gd name="T6" fmla="*/ 92 w 154"/>
                <a:gd name="T7" fmla="*/ 1 h 153"/>
                <a:gd name="T8" fmla="*/ 61 w 154"/>
                <a:gd name="T9" fmla="*/ 1 h 153"/>
                <a:gd name="T10" fmla="*/ 35 w 154"/>
                <a:gd name="T11" fmla="*/ 13 h 153"/>
                <a:gd name="T12" fmla="*/ 13 w 154"/>
                <a:gd name="T13" fmla="*/ 34 h 153"/>
                <a:gd name="T14" fmla="*/ 2 w 154"/>
                <a:gd name="T15" fmla="*/ 61 h 153"/>
                <a:gd name="T16" fmla="*/ 2 w 154"/>
                <a:gd name="T17" fmla="*/ 92 h 153"/>
                <a:gd name="T18" fmla="*/ 13 w 154"/>
                <a:gd name="T19" fmla="*/ 121 h 153"/>
                <a:gd name="T20" fmla="*/ 35 w 154"/>
                <a:gd name="T21" fmla="*/ 142 h 153"/>
                <a:gd name="T22" fmla="*/ 61 w 154"/>
                <a:gd name="T23" fmla="*/ 153 h 153"/>
                <a:gd name="T24" fmla="*/ 92 w 154"/>
                <a:gd name="T25" fmla="*/ 153 h 153"/>
                <a:gd name="T26" fmla="*/ 121 w 154"/>
                <a:gd name="T27" fmla="*/ 142 h 153"/>
                <a:gd name="T28" fmla="*/ 140 w 154"/>
                <a:gd name="T29" fmla="*/ 121 h 153"/>
                <a:gd name="T30" fmla="*/ 154 w 154"/>
                <a:gd name="T31" fmla="*/ 92 h 153"/>
                <a:gd name="T32" fmla="*/ 150 w 154"/>
                <a:gd name="T33" fmla="*/ 76 h 153"/>
                <a:gd name="T34" fmla="*/ 144 w 154"/>
                <a:gd name="T35" fmla="*/ 105 h 153"/>
                <a:gd name="T36" fmla="*/ 129 w 154"/>
                <a:gd name="T37" fmla="*/ 128 h 153"/>
                <a:gd name="T38" fmla="*/ 106 w 154"/>
                <a:gd name="T39" fmla="*/ 144 h 153"/>
                <a:gd name="T40" fmla="*/ 77 w 154"/>
                <a:gd name="T41" fmla="*/ 149 h 153"/>
                <a:gd name="T42" fmla="*/ 48 w 154"/>
                <a:gd name="T43" fmla="*/ 144 h 153"/>
                <a:gd name="T44" fmla="*/ 25 w 154"/>
                <a:gd name="T45" fmla="*/ 128 h 153"/>
                <a:gd name="T46" fmla="*/ 10 w 154"/>
                <a:gd name="T47" fmla="*/ 105 h 153"/>
                <a:gd name="T48" fmla="*/ 4 w 154"/>
                <a:gd name="T49" fmla="*/ 76 h 153"/>
                <a:gd name="T50" fmla="*/ 10 w 154"/>
                <a:gd name="T51" fmla="*/ 48 h 153"/>
                <a:gd name="T52" fmla="*/ 25 w 154"/>
                <a:gd name="T53" fmla="*/ 25 h 153"/>
                <a:gd name="T54" fmla="*/ 48 w 154"/>
                <a:gd name="T55" fmla="*/ 9 h 153"/>
                <a:gd name="T56" fmla="*/ 77 w 154"/>
                <a:gd name="T57" fmla="*/ 3 h 153"/>
                <a:gd name="T58" fmla="*/ 106 w 154"/>
                <a:gd name="T59" fmla="*/ 9 h 153"/>
                <a:gd name="T60" fmla="*/ 129 w 154"/>
                <a:gd name="T61" fmla="*/ 25 h 153"/>
                <a:gd name="T62" fmla="*/ 144 w 154"/>
                <a:gd name="T63" fmla="*/ 48 h 153"/>
                <a:gd name="T64" fmla="*/ 150 w 154"/>
                <a:gd name="T65" fmla="*/ 76 h 1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4"/>
                <a:gd name="T100" fmla="*/ 0 h 153"/>
                <a:gd name="T101" fmla="*/ 154 w 154"/>
                <a:gd name="T102" fmla="*/ 153 h 1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4" h="153">
                  <a:moveTo>
                    <a:pt x="154" y="76"/>
                  </a:moveTo>
                  <a:lnTo>
                    <a:pt x="154" y="61"/>
                  </a:lnTo>
                  <a:lnTo>
                    <a:pt x="148" y="48"/>
                  </a:lnTo>
                  <a:lnTo>
                    <a:pt x="140" y="34"/>
                  </a:lnTo>
                  <a:lnTo>
                    <a:pt x="132" y="23"/>
                  </a:lnTo>
                  <a:lnTo>
                    <a:pt x="121" y="13"/>
                  </a:lnTo>
                  <a:lnTo>
                    <a:pt x="108" y="5"/>
                  </a:lnTo>
                  <a:lnTo>
                    <a:pt x="92" y="1"/>
                  </a:lnTo>
                  <a:lnTo>
                    <a:pt x="77" y="0"/>
                  </a:lnTo>
                  <a:lnTo>
                    <a:pt x="61" y="1"/>
                  </a:lnTo>
                  <a:lnTo>
                    <a:pt x="48" y="5"/>
                  </a:lnTo>
                  <a:lnTo>
                    <a:pt x="35" y="13"/>
                  </a:lnTo>
                  <a:lnTo>
                    <a:pt x="23" y="23"/>
                  </a:lnTo>
                  <a:lnTo>
                    <a:pt x="13" y="34"/>
                  </a:lnTo>
                  <a:lnTo>
                    <a:pt x="6" y="48"/>
                  </a:lnTo>
                  <a:lnTo>
                    <a:pt x="2" y="61"/>
                  </a:lnTo>
                  <a:lnTo>
                    <a:pt x="0" y="76"/>
                  </a:lnTo>
                  <a:lnTo>
                    <a:pt x="2" y="92"/>
                  </a:lnTo>
                  <a:lnTo>
                    <a:pt x="6" y="107"/>
                  </a:lnTo>
                  <a:lnTo>
                    <a:pt x="13" y="121"/>
                  </a:lnTo>
                  <a:lnTo>
                    <a:pt x="23" y="132"/>
                  </a:lnTo>
                  <a:lnTo>
                    <a:pt x="35" y="142"/>
                  </a:lnTo>
                  <a:lnTo>
                    <a:pt x="48" y="147"/>
                  </a:lnTo>
                  <a:lnTo>
                    <a:pt x="61" y="153"/>
                  </a:lnTo>
                  <a:lnTo>
                    <a:pt x="77" y="153"/>
                  </a:lnTo>
                  <a:lnTo>
                    <a:pt x="92" y="153"/>
                  </a:lnTo>
                  <a:lnTo>
                    <a:pt x="108" y="147"/>
                  </a:lnTo>
                  <a:lnTo>
                    <a:pt x="121" y="142"/>
                  </a:lnTo>
                  <a:lnTo>
                    <a:pt x="132" y="132"/>
                  </a:lnTo>
                  <a:lnTo>
                    <a:pt x="140" y="121"/>
                  </a:lnTo>
                  <a:lnTo>
                    <a:pt x="148" y="107"/>
                  </a:lnTo>
                  <a:lnTo>
                    <a:pt x="154" y="92"/>
                  </a:lnTo>
                  <a:lnTo>
                    <a:pt x="154" y="76"/>
                  </a:lnTo>
                  <a:close/>
                  <a:moveTo>
                    <a:pt x="150" y="76"/>
                  </a:moveTo>
                  <a:lnTo>
                    <a:pt x="150" y="92"/>
                  </a:lnTo>
                  <a:lnTo>
                    <a:pt x="144" y="105"/>
                  </a:lnTo>
                  <a:lnTo>
                    <a:pt x="138" y="119"/>
                  </a:lnTo>
                  <a:lnTo>
                    <a:pt x="129" y="128"/>
                  </a:lnTo>
                  <a:lnTo>
                    <a:pt x="119" y="138"/>
                  </a:lnTo>
                  <a:lnTo>
                    <a:pt x="106" y="144"/>
                  </a:lnTo>
                  <a:lnTo>
                    <a:pt x="92" y="149"/>
                  </a:lnTo>
                  <a:lnTo>
                    <a:pt x="77" y="149"/>
                  </a:lnTo>
                  <a:lnTo>
                    <a:pt x="61" y="149"/>
                  </a:lnTo>
                  <a:lnTo>
                    <a:pt x="48" y="144"/>
                  </a:lnTo>
                  <a:lnTo>
                    <a:pt x="37" y="138"/>
                  </a:lnTo>
                  <a:lnTo>
                    <a:pt x="25" y="128"/>
                  </a:lnTo>
                  <a:lnTo>
                    <a:pt x="17" y="119"/>
                  </a:lnTo>
                  <a:lnTo>
                    <a:pt x="10" y="105"/>
                  </a:lnTo>
                  <a:lnTo>
                    <a:pt x="6" y="92"/>
                  </a:lnTo>
                  <a:lnTo>
                    <a:pt x="4" y="76"/>
                  </a:lnTo>
                  <a:lnTo>
                    <a:pt x="6" y="63"/>
                  </a:lnTo>
                  <a:lnTo>
                    <a:pt x="10" y="48"/>
                  </a:lnTo>
                  <a:lnTo>
                    <a:pt x="17" y="36"/>
                  </a:lnTo>
                  <a:lnTo>
                    <a:pt x="25" y="25"/>
                  </a:lnTo>
                  <a:lnTo>
                    <a:pt x="37" y="17"/>
                  </a:lnTo>
                  <a:lnTo>
                    <a:pt x="48" y="9"/>
                  </a:lnTo>
                  <a:lnTo>
                    <a:pt x="61" y="5"/>
                  </a:lnTo>
                  <a:lnTo>
                    <a:pt x="77" y="3"/>
                  </a:lnTo>
                  <a:lnTo>
                    <a:pt x="92" y="5"/>
                  </a:lnTo>
                  <a:lnTo>
                    <a:pt x="106" y="9"/>
                  </a:lnTo>
                  <a:lnTo>
                    <a:pt x="119" y="17"/>
                  </a:lnTo>
                  <a:lnTo>
                    <a:pt x="129" y="25"/>
                  </a:lnTo>
                  <a:lnTo>
                    <a:pt x="138" y="36"/>
                  </a:lnTo>
                  <a:lnTo>
                    <a:pt x="144" y="48"/>
                  </a:lnTo>
                  <a:lnTo>
                    <a:pt x="150" y="63"/>
                  </a:lnTo>
                  <a:lnTo>
                    <a:pt x="150" y="76"/>
                  </a:lnTo>
                  <a:close/>
                </a:path>
              </a:pathLst>
            </a:custGeom>
            <a:solidFill>
              <a:srgbClr val="C1C1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65" name="Freeform 235">
              <a:extLst>
                <a:ext uri="{FF2B5EF4-FFF2-40B4-BE49-F238E27FC236}">
                  <a16:creationId xmlns:a16="http://schemas.microsoft.com/office/drawing/2014/main" id="{3C990650-2B05-D39F-B666-31574FBDC5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07" y="2510"/>
              <a:ext cx="150" cy="150"/>
            </a:xfrm>
            <a:custGeom>
              <a:avLst/>
              <a:gdLst>
                <a:gd name="T0" fmla="*/ 150 w 150"/>
                <a:gd name="T1" fmla="*/ 60 h 150"/>
                <a:gd name="T2" fmla="*/ 138 w 150"/>
                <a:gd name="T3" fmla="*/ 33 h 150"/>
                <a:gd name="T4" fmla="*/ 117 w 150"/>
                <a:gd name="T5" fmla="*/ 14 h 150"/>
                <a:gd name="T6" fmla="*/ 90 w 150"/>
                <a:gd name="T7" fmla="*/ 2 h 150"/>
                <a:gd name="T8" fmla="*/ 59 w 150"/>
                <a:gd name="T9" fmla="*/ 2 h 150"/>
                <a:gd name="T10" fmla="*/ 33 w 150"/>
                <a:gd name="T11" fmla="*/ 14 h 150"/>
                <a:gd name="T12" fmla="*/ 13 w 150"/>
                <a:gd name="T13" fmla="*/ 33 h 150"/>
                <a:gd name="T14" fmla="*/ 2 w 150"/>
                <a:gd name="T15" fmla="*/ 60 h 150"/>
                <a:gd name="T16" fmla="*/ 2 w 150"/>
                <a:gd name="T17" fmla="*/ 91 h 150"/>
                <a:gd name="T18" fmla="*/ 13 w 150"/>
                <a:gd name="T19" fmla="*/ 118 h 150"/>
                <a:gd name="T20" fmla="*/ 33 w 150"/>
                <a:gd name="T21" fmla="*/ 139 h 150"/>
                <a:gd name="T22" fmla="*/ 59 w 150"/>
                <a:gd name="T23" fmla="*/ 150 h 150"/>
                <a:gd name="T24" fmla="*/ 90 w 150"/>
                <a:gd name="T25" fmla="*/ 150 h 150"/>
                <a:gd name="T26" fmla="*/ 117 w 150"/>
                <a:gd name="T27" fmla="*/ 139 h 150"/>
                <a:gd name="T28" fmla="*/ 138 w 150"/>
                <a:gd name="T29" fmla="*/ 118 h 150"/>
                <a:gd name="T30" fmla="*/ 150 w 150"/>
                <a:gd name="T31" fmla="*/ 91 h 150"/>
                <a:gd name="T32" fmla="*/ 146 w 150"/>
                <a:gd name="T33" fmla="*/ 75 h 150"/>
                <a:gd name="T34" fmla="*/ 140 w 150"/>
                <a:gd name="T35" fmla="*/ 104 h 150"/>
                <a:gd name="T36" fmla="*/ 125 w 150"/>
                <a:gd name="T37" fmla="*/ 127 h 150"/>
                <a:gd name="T38" fmla="*/ 104 w 150"/>
                <a:gd name="T39" fmla="*/ 143 h 150"/>
                <a:gd name="T40" fmla="*/ 75 w 150"/>
                <a:gd name="T41" fmla="*/ 146 h 150"/>
                <a:gd name="T42" fmla="*/ 48 w 150"/>
                <a:gd name="T43" fmla="*/ 143 h 150"/>
                <a:gd name="T44" fmla="*/ 25 w 150"/>
                <a:gd name="T45" fmla="*/ 127 h 150"/>
                <a:gd name="T46" fmla="*/ 10 w 150"/>
                <a:gd name="T47" fmla="*/ 104 h 150"/>
                <a:gd name="T48" fmla="*/ 4 w 150"/>
                <a:gd name="T49" fmla="*/ 75 h 150"/>
                <a:gd name="T50" fmla="*/ 10 w 150"/>
                <a:gd name="T51" fmla="*/ 48 h 150"/>
                <a:gd name="T52" fmla="*/ 25 w 150"/>
                <a:gd name="T53" fmla="*/ 25 h 150"/>
                <a:gd name="T54" fmla="*/ 48 w 150"/>
                <a:gd name="T55" fmla="*/ 10 h 150"/>
                <a:gd name="T56" fmla="*/ 75 w 150"/>
                <a:gd name="T57" fmla="*/ 4 h 150"/>
                <a:gd name="T58" fmla="*/ 104 w 150"/>
                <a:gd name="T59" fmla="*/ 10 h 150"/>
                <a:gd name="T60" fmla="*/ 125 w 150"/>
                <a:gd name="T61" fmla="*/ 25 h 150"/>
                <a:gd name="T62" fmla="*/ 140 w 150"/>
                <a:gd name="T63" fmla="*/ 48 h 150"/>
                <a:gd name="T64" fmla="*/ 146 w 150"/>
                <a:gd name="T65" fmla="*/ 75 h 1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0"/>
                <a:gd name="T100" fmla="*/ 0 h 150"/>
                <a:gd name="T101" fmla="*/ 150 w 150"/>
                <a:gd name="T102" fmla="*/ 150 h 15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0" h="150">
                  <a:moveTo>
                    <a:pt x="150" y="75"/>
                  </a:moveTo>
                  <a:lnTo>
                    <a:pt x="150" y="60"/>
                  </a:lnTo>
                  <a:lnTo>
                    <a:pt x="144" y="47"/>
                  </a:lnTo>
                  <a:lnTo>
                    <a:pt x="138" y="33"/>
                  </a:lnTo>
                  <a:lnTo>
                    <a:pt x="129" y="24"/>
                  </a:lnTo>
                  <a:lnTo>
                    <a:pt x="117" y="14"/>
                  </a:lnTo>
                  <a:lnTo>
                    <a:pt x="104" y="6"/>
                  </a:lnTo>
                  <a:lnTo>
                    <a:pt x="90" y="2"/>
                  </a:lnTo>
                  <a:lnTo>
                    <a:pt x="75" y="0"/>
                  </a:lnTo>
                  <a:lnTo>
                    <a:pt x="59" y="2"/>
                  </a:lnTo>
                  <a:lnTo>
                    <a:pt x="46" y="6"/>
                  </a:lnTo>
                  <a:lnTo>
                    <a:pt x="33" y="14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6" y="47"/>
                  </a:lnTo>
                  <a:lnTo>
                    <a:pt x="2" y="60"/>
                  </a:lnTo>
                  <a:lnTo>
                    <a:pt x="0" y="75"/>
                  </a:lnTo>
                  <a:lnTo>
                    <a:pt x="2" y="91"/>
                  </a:lnTo>
                  <a:lnTo>
                    <a:pt x="6" y="106"/>
                  </a:lnTo>
                  <a:lnTo>
                    <a:pt x="13" y="118"/>
                  </a:lnTo>
                  <a:lnTo>
                    <a:pt x="23" y="129"/>
                  </a:lnTo>
                  <a:lnTo>
                    <a:pt x="33" y="139"/>
                  </a:lnTo>
                  <a:lnTo>
                    <a:pt x="46" y="145"/>
                  </a:lnTo>
                  <a:lnTo>
                    <a:pt x="59" y="150"/>
                  </a:lnTo>
                  <a:lnTo>
                    <a:pt x="75" y="150"/>
                  </a:lnTo>
                  <a:lnTo>
                    <a:pt x="90" y="150"/>
                  </a:lnTo>
                  <a:lnTo>
                    <a:pt x="104" y="145"/>
                  </a:lnTo>
                  <a:lnTo>
                    <a:pt x="117" y="139"/>
                  </a:lnTo>
                  <a:lnTo>
                    <a:pt x="129" y="129"/>
                  </a:lnTo>
                  <a:lnTo>
                    <a:pt x="138" y="118"/>
                  </a:lnTo>
                  <a:lnTo>
                    <a:pt x="144" y="106"/>
                  </a:lnTo>
                  <a:lnTo>
                    <a:pt x="150" y="91"/>
                  </a:lnTo>
                  <a:lnTo>
                    <a:pt x="150" y="75"/>
                  </a:lnTo>
                  <a:close/>
                  <a:moveTo>
                    <a:pt x="146" y="75"/>
                  </a:moveTo>
                  <a:lnTo>
                    <a:pt x="146" y="91"/>
                  </a:lnTo>
                  <a:lnTo>
                    <a:pt x="140" y="104"/>
                  </a:lnTo>
                  <a:lnTo>
                    <a:pt x="134" y="116"/>
                  </a:lnTo>
                  <a:lnTo>
                    <a:pt x="125" y="127"/>
                  </a:lnTo>
                  <a:lnTo>
                    <a:pt x="115" y="135"/>
                  </a:lnTo>
                  <a:lnTo>
                    <a:pt x="104" y="143"/>
                  </a:lnTo>
                  <a:lnTo>
                    <a:pt x="90" y="146"/>
                  </a:lnTo>
                  <a:lnTo>
                    <a:pt x="75" y="146"/>
                  </a:lnTo>
                  <a:lnTo>
                    <a:pt x="61" y="146"/>
                  </a:lnTo>
                  <a:lnTo>
                    <a:pt x="48" y="143"/>
                  </a:lnTo>
                  <a:lnTo>
                    <a:pt x="35" y="135"/>
                  </a:lnTo>
                  <a:lnTo>
                    <a:pt x="25" y="127"/>
                  </a:lnTo>
                  <a:lnTo>
                    <a:pt x="15" y="116"/>
                  </a:lnTo>
                  <a:lnTo>
                    <a:pt x="10" y="104"/>
                  </a:lnTo>
                  <a:lnTo>
                    <a:pt x="6" y="91"/>
                  </a:lnTo>
                  <a:lnTo>
                    <a:pt x="4" y="75"/>
                  </a:lnTo>
                  <a:lnTo>
                    <a:pt x="6" y="62"/>
                  </a:lnTo>
                  <a:lnTo>
                    <a:pt x="10" y="48"/>
                  </a:lnTo>
                  <a:lnTo>
                    <a:pt x="15" y="37"/>
                  </a:lnTo>
                  <a:lnTo>
                    <a:pt x="25" y="25"/>
                  </a:lnTo>
                  <a:lnTo>
                    <a:pt x="35" y="18"/>
                  </a:lnTo>
                  <a:lnTo>
                    <a:pt x="48" y="10"/>
                  </a:lnTo>
                  <a:lnTo>
                    <a:pt x="61" y="6"/>
                  </a:lnTo>
                  <a:lnTo>
                    <a:pt x="75" y="4"/>
                  </a:lnTo>
                  <a:lnTo>
                    <a:pt x="90" y="6"/>
                  </a:lnTo>
                  <a:lnTo>
                    <a:pt x="104" y="10"/>
                  </a:lnTo>
                  <a:lnTo>
                    <a:pt x="115" y="18"/>
                  </a:lnTo>
                  <a:lnTo>
                    <a:pt x="125" y="25"/>
                  </a:lnTo>
                  <a:lnTo>
                    <a:pt x="134" y="37"/>
                  </a:lnTo>
                  <a:lnTo>
                    <a:pt x="140" y="48"/>
                  </a:lnTo>
                  <a:lnTo>
                    <a:pt x="146" y="62"/>
                  </a:lnTo>
                  <a:lnTo>
                    <a:pt x="146" y="75"/>
                  </a:lnTo>
                  <a:close/>
                </a:path>
              </a:pathLst>
            </a:custGeom>
            <a:solidFill>
              <a:srgbClr val="C2C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66" name="Freeform 236">
              <a:extLst>
                <a:ext uri="{FF2B5EF4-FFF2-40B4-BE49-F238E27FC236}">
                  <a16:creationId xmlns:a16="http://schemas.microsoft.com/office/drawing/2014/main" id="{7A154E14-7F72-BE13-2F71-85EF99691F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09" y="2512"/>
              <a:ext cx="146" cy="146"/>
            </a:xfrm>
            <a:custGeom>
              <a:avLst/>
              <a:gdLst>
                <a:gd name="T0" fmla="*/ 146 w 146"/>
                <a:gd name="T1" fmla="*/ 60 h 146"/>
                <a:gd name="T2" fmla="*/ 134 w 146"/>
                <a:gd name="T3" fmla="*/ 33 h 146"/>
                <a:gd name="T4" fmla="*/ 115 w 146"/>
                <a:gd name="T5" fmla="*/ 14 h 146"/>
                <a:gd name="T6" fmla="*/ 88 w 146"/>
                <a:gd name="T7" fmla="*/ 2 h 146"/>
                <a:gd name="T8" fmla="*/ 57 w 146"/>
                <a:gd name="T9" fmla="*/ 2 h 146"/>
                <a:gd name="T10" fmla="*/ 33 w 146"/>
                <a:gd name="T11" fmla="*/ 14 h 146"/>
                <a:gd name="T12" fmla="*/ 13 w 146"/>
                <a:gd name="T13" fmla="*/ 33 h 146"/>
                <a:gd name="T14" fmla="*/ 2 w 146"/>
                <a:gd name="T15" fmla="*/ 60 h 146"/>
                <a:gd name="T16" fmla="*/ 2 w 146"/>
                <a:gd name="T17" fmla="*/ 89 h 146"/>
                <a:gd name="T18" fmla="*/ 13 w 146"/>
                <a:gd name="T19" fmla="*/ 116 h 146"/>
                <a:gd name="T20" fmla="*/ 33 w 146"/>
                <a:gd name="T21" fmla="*/ 135 h 146"/>
                <a:gd name="T22" fmla="*/ 57 w 146"/>
                <a:gd name="T23" fmla="*/ 146 h 146"/>
                <a:gd name="T24" fmla="*/ 88 w 146"/>
                <a:gd name="T25" fmla="*/ 146 h 146"/>
                <a:gd name="T26" fmla="*/ 115 w 146"/>
                <a:gd name="T27" fmla="*/ 135 h 146"/>
                <a:gd name="T28" fmla="*/ 134 w 146"/>
                <a:gd name="T29" fmla="*/ 116 h 146"/>
                <a:gd name="T30" fmla="*/ 146 w 146"/>
                <a:gd name="T31" fmla="*/ 89 h 146"/>
                <a:gd name="T32" fmla="*/ 142 w 146"/>
                <a:gd name="T33" fmla="*/ 73 h 146"/>
                <a:gd name="T34" fmla="*/ 136 w 146"/>
                <a:gd name="T35" fmla="*/ 100 h 146"/>
                <a:gd name="T36" fmla="*/ 123 w 146"/>
                <a:gd name="T37" fmla="*/ 123 h 146"/>
                <a:gd name="T38" fmla="*/ 100 w 146"/>
                <a:gd name="T39" fmla="*/ 139 h 146"/>
                <a:gd name="T40" fmla="*/ 73 w 146"/>
                <a:gd name="T41" fmla="*/ 143 h 146"/>
                <a:gd name="T42" fmla="*/ 46 w 146"/>
                <a:gd name="T43" fmla="*/ 139 h 146"/>
                <a:gd name="T44" fmla="*/ 25 w 146"/>
                <a:gd name="T45" fmla="*/ 123 h 146"/>
                <a:gd name="T46" fmla="*/ 9 w 146"/>
                <a:gd name="T47" fmla="*/ 100 h 146"/>
                <a:gd name="T48" fmla="*/ 4 w 146"/>
                <a:gd name="T49" fmla="*/ 73 h 146"/>
                <a:gd name="T50" fmla="*/ 9 w 146"/>
                <a:gd name="T51" fmla="*/ 46 h 146"/>
                <a:gd name="T52" fmla="*/ 25 w 146"/>
                <a:gd name="T53" fmla="*/ 25 h 146"/>
                <a:gd name="T54" fmla="*/ 46 w 146"/>
                <a:gd name="T55" fmla="*/ 10 h 146"/>
                <a:gd name="T56" fmla="*/ 73 w 146"/>
                <a:gd name="T57" fmla="*/ 4 h 146"/>
                <a:gd name="T58" fmla="*/ 100 w 146"/>
                <a:gd name="T59" fmla="*/ 10 h 146"/>
                <a:gd name="T60" fmla="*/ 123 w 146"/>
                <a:gd name="T61" fmla="*/ 25 h 146"/>
                <a:gd name="T62" fmla="*/ 136 w 146"/>
                <a:gd name="T63" fmla="*/ 46 h 146"/>
                <a:gd name="T64" fmla="*/ 142 w 146"/>
                <a:gd name="T65" fmla="*/ 73 h 14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6"/>
                <a:gd name="T100" fmla="*/ 0 h 146"/>
                <a:gd name="T101" fmla="*/ 146 w 146"/>
                <a:gd name="T102" fmla="*/ 146 h 14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6" h="146">
                  <a:moveTo>
                    <a:pt x="146" y="73"/>
                  </a:moveTo>
                  <a:lnTo>
                    <a:pt x="146" y="60"/>
                  </a:lnTo>
                  <a:lnTo>
                    <a:pt x="140" y="45"/>
                  </a:lnTo>
                  <a:lnTo>
                    <a:pt x="134" y="33"/>
                  </a:lnTo>
                  <a:lnTo>
                    <a:pt x="125" y="22"/>
                  </a:lnTo>
                  <a:lnTo>
                    <a:pt x="115" y="14"/>
                  </a:lnTo>
                  <a:lnTo>
                    <a:pt x="102" y="6"/>
                  </a:lnTo>
                  <a:lnTo>
                    <a:pt x="88" y="2"/>
                  </a:lnTo>
                  <a:lnTo>
                    <a:pt x="73" y="0"/>
                  </a:lnTo>
                  <a:lnTo>
                    <a:pt x="57" y="2"/>
                  </a:lnTo>
                  <a:lnTo>
                    <a:pt x="44" y="6"/>
                  </a:lnTo>
                  <a:lnTo>
                    <a:pt x="33" y="14"/>
                  </a:lnTo>
                  <a:lnTo>
                    <a:pt x="21" y="22"/>
                  </a:lnTo>
                  <a:lnTo>
                    <a:pt x="13" y="33"/>
                  </a:lnTo>
                  <a:lnTo>
                    <a:pt x="6" y="45"/>
                  </a:lnTo>
                  <a:lnTo>
                    <a:pt x="2" y="60"/>
                  </a:lnTo>
                  <a:lnTo>
                    <a:pt x="0" y="73"/>
                  </a:lnTo>
                  <a:lnTo>
                    <a:pt x="2" y="89"/>
                  </a:lnTo>
                  <a:lnTo>
                    <a:pt x="6" y="102"/>
                  </a:lnTo>
                  <a:lnTo>
                    <a:pt x="13" y="116"/>
                  </a:lnTo>
                  <a:lnTo>
                    <a:pt x="21" y="125"/>
                  </a:lnTo>
                  <a:lnTo>
                    <a:pt x="33" y="135"/>
                  </a:lnTo>
                  <a:lnTo>
                    <a:pt x="44" y="141"/>
                  </a:lnTo>
                  <a:lnTo>
                    <a:pt x="57" y="146"/>
                  </a:lnTo>
                  <a:lnTo>
                    <a:pt x="73" y="146"/>
                  </a:lnTo>
                  <a:lnTo>
                    <a:pt x="88" y="146"/>
                  </a:lnTo>
                  <a:lnTo>
                    <a:pt x="102" y="141"/>
                  </a:lnTo>
                  <a:lnTo>
                    <a:pt x="115" y="135"/>
                  </a:lnTo>
                  <a:lnTo>
                    <a:pt x="125" y="125"/>
                  </a:lnTo>
                  <a:lnTo>
                    <a:pt x="134" y="116"/>
                  </a:lnTo>
                  <a:lnTo>
                    <a:pt x="140" y="102"/>
                  </a:lnTo>
                  <a:lnTo>
                    <a:pt x="146" y="89"/>
                  </a:lnTo>
                  <a:lnTo>
                    <a:pt x="146" y="73"/>
                  </a:lnTo>
                  <a:close/>
                  <a:moveTo>
                    <a:pt x="142" y="73"/>
                  </a:moveTo>
                  <a:lnTo>
                    <a:pt x="142" y="89"/>
                  </a:lnTo>
                  <a:lnTo>
                    <a:pt x="136" y="100"/>
                  </a:lnTo>
                  <a:lnTo>
                    <a:pt x="130" y="114"/>
                  </a:lnTo>
                  <a:lnTo>
                    <a:pt x="123" y="123"/>
                  </a:lnTo>
                  <a:lnTo>
                    <a:pt x="111" y="131"/>
                  </a:lnTo>
                  <a:lnTo>
                    <a:pt x="100" y="139"/>
                  </a:lnTo>
                  <a:lnTo>
                    <a:pt x="86" y="143"/>
                  </a:lnTo>
                  <a:lnTo>
                    <a:pt x="73" y="143"/>
                  </a:lnTo>
                  <a:lnTo>
                    <a:pt x="59" y="143"/>
                  </a:lnTo>
                  <a:lnTo>
                    <a:pt x="46" y="139"/>
                  </a:lnTo>
                  <a:lnTo>
                    <a:pt x="34" y="131"/>
                  </a:lnTo>
                  <a:lnTo>
                    <a:pt x="25" y="123"/>
                  </a:lnTo>
                  <a:lnTo>
                    <a:pt x="15" y="114"/>
                  </a:lnTo>
                  <a:lnTo>
                    <a:pt x="9" y="100"/>
                  </a:lnTo>
                  <a:lnTo>
                    <a:pt x="6" y="89"/>
                  </a:lnTo>
                  <a:lnTo>
                    <a:pt x="4" y="73"/>
                  </a:lnTo>
                  <a:lnTo>
                    <a:pt x="6" y="60"/>
                  </a:lnTo>
                  <a:lnTo>
                    <a:pt x="9" y="46"/>
                  </a:lnTo>
                  <a:lnTo>
                    <a:pt x="15" y="35"/>
                  </a:lnTo>
                  <a:lnTo>
                    <a:pt x="25" y="25"/>
                  </a:lnTo>
                  <a:lnTo>
                    <a:pt x="34" y="16"/>
                  </a:lnTo>
                  <a:lnTo>
                    <a:pt x="46" y="10"/>
                  </a:lnTo>
                  <a:lnTo>
                    <a:pt x="59" y="6"/>
                  </a:lnTo>
                  <a:lnTo>
                    <a:pt x="73" y="4"/>
                  </a:lnTo>
                  <a:lnTo>
                    <a:pt x="86" y="6"/>
                  </a:lnTo>
                  <a:lnTo>
                    <a:pt x="100" y="10"/>
                  </a:lnTo>
                  <a:lnTo>
                    <a:pt x="111" y="16"/>
                  </a:lnTo>
                  <a:lnTo>
                    <a:pt x="123" y="25"/>
                  </a:lnTo>
                  <a:lnTo>
                    <a:pt x="130" y="35"/>
                  </a:lnTo>
                  <a:lnTo>
                    <a:pt x="136" y="46"/>
                  </a:lnTo>
                  <a:lnTo>
                    <a:pt x="142" y="60"/>
                  </a:lnTo>
                  <a:lnTo>
                    <a:pt x="142" y="73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67" name="Freeform 237">
              <a:extLst>
                <a:ext uri="{FF2B5EF4-FFF2-40B4-BE49-F238E27FC236}">
                  <a16:creationId xmlns:a16="http://schemas.microsoft.com/office/drawing/2014/main" id="{268CFF4F-F3FD-159B-5468-FBAFB4917D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11" y="2514"/>
              <a:ext cx="142" cy="142"/>
            </a:xfrm>
            <a:custGeom>
              <a:avLst/>
              <a:gdLst>
                <a:gd name="T0" fmla="*/ 142 w 142"/>
                <a:gd name="T1" fmla="*/ 58 h 142"/>
                <a:gd name="T2" fmla="*/ 130 w 142"/>
                <a:gd name="T3" fmla="*/ 33 h 142"/>
                <a:gd name="T4" fmla="*/ 111 w 142"/>
                <a:gd name="T5" fmla="*/ 14 h 142"/>
                <a:gd name="T6" fmla="*/ 86 w 142"/>
                <a:gd name="T7" fmla="*/ 2 h 142"/>
                <a:gd name="T8" fmla="*/ 57 w 142"/>
                <a:gd name="T9" fmla="*/ 2 h 142"/>
                <a:gd name="T10" fmla="*/ 31 w 142"/>
                <a:gd name="T11" fmla="*/ 14 h 142"/>
                <a:gd name="T12" fmla="*/ 11 w 142"/>
                <a:gd name="T13" fmla="*/ 33 h 142"/>
                <a:gd name="T14" fmla="*/ 2 w 142"/>
                <a:gd name="T15" fmla="*/ 58 h 142"/>
                <a:gd name="T16" fmla="*/ 2 w 142"/>
                <a:gd name="T17" fmla="*/ 87 h 142"/>
                <a:gd name="T18" fmla="*/ 11 w 142"/>
                <a:gd name="T19" fmla="*/ 112 h 142"/>
                <a:gd name="T20" fmla="*/ 31 w 142"/>
                <a:gd name="T21" fmla="*/ 131 h 142"/>
                <a:gd name="T22" fmla="*/ 57 w 142"/>
                <a:gd name="T23" fmla="*/ 142 h 142"/>
                <a:gd name="T24" fmla="*/ 86 w 142"/>
                <a:gd name="T25" fmla="*/ 142 h 142"/>
                <a:gd name="T26" fmla="*/ 111 w 142"/>
                <a:gd name="T27" fmla="*/ 131 h 142"/>
                <a:gd name="T28" fmla="*/ 130 w 142"/>
                <a:gd name="T29" fmla="*/ 112 h 142"/>
                <a:gd name="T30" fmla="*/ 142 w 142"/>
                <a:gd name="T31" fmla="*/ 87 h 142"/>
                <a:gd name="T32" fmla="*/ 138 w 142"/>
                <a:gd name="T33" fmla="*/ 71 h 142"/>
                <a:gd name="T34" fmla="*/ 134 w 142"/>
                <a:gd name="T35" fmla="*/ 98 h 142"/>
                <a:gd name="T36" fmla="*/ 119 w 142"/>
                <a:gd name="T37" fmla="*/ 119 h 142"/>
                <a:gd name="T38" fmla="*/ 98 w 142"/>
                <a:gd name="T39" fmla="*/ 135 h 142"/>
                <a:gd name="T40" fmla="*/ 71 w 142"/>
                <a:gd name="T41" fmla="*/ 139 h 142"/>
                <a:gd name="T42" fmla="*/ 46 w 142"/>
                <a:gd name="T43" fmla="*/ 135 h 142"/>
                <a:gd name="T44" fmla="*/ 23 w 142"/>
                <a:gd name="T45" fmla="*/ 119 h 142"/>
                <a:gd name="T46" fmla="*/ 9 w 142"/>
                <a:gd name="T47" fmla="*/ 98 h 142"/>
                <a:gd name="T48" fmla="*/ 4 w 142"/>
                <a:gd name="T49" fmla="*/ 71 h 142"/>
                <a:gd name="T50" fmla="*/ 9 w 142"/>
                <a:gd name="T51" fmla="*/ 46 h 142"/>
                <a:gd name="T52" fmla="*/ 23 w 142"/>
                <a:gd name="T53" fmla="*/ 23 h 142"/>
                <a:gd name="T54" fmla="*/ 46 w 142"/>
                <a:gd name="T55" fmla="*/ 10 h 142"/>
                <a:gd name="T56" fmla="*/ 71 w 142"/>
                <a:gd name="T57" fmla="*/ 4 h 142"/>
                <a:gd name="T58" fmla="*/ 98 w 142"/>
                <a:gd name="T59" fmla="*/ 10 h 142"/>
                <a:gd name="T60" fmla="*/ 119 w 142"/>
                <a:gd name="T61" fmla="*/ 23 h 142"/>
                <a:gd name="T62" fmla="*/ 134 w 142"/>
                <a:gd name="T63" fmla="*/ 46 h 142"/>
                <a:gd name="T64" fmla="*/ 138 w 142"/>
                <a:gd name="T65" fmla="*/ 71 h 1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2"/>
                <a:gd name="T100" fmla="*/ 0 h 142"/>
                <a:gd name="T101" fmla="*/ 142 w 142"/>
                <a:gd name="T102" fmla="*/ 142 h 1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2" h="142">
                  <a:moveTo>
                    <a:pt x="142" y="71"/>
                  </a:moveTo>
                  <a:lnTo>
                    <a:pt x="142" y="58"/>
                  </a:lnTo>
                  <a:lnTo>
                    <a:pt x="136" y="44"/>
                  </a:lnTo>
                  <a:lnTo>
                    <a:pt x="130" y="33"/>
                  </a:lnTo>
                  <a:lnTo>
                    <a:pt x="121" y="21"/>
                  </a:lnTo>
                  <a:lnTo>
                    <a:pt x="111" y="14"/>
                  </a:lnTo>
                  <a:lnTo>
                    <a:pt x="100" y="6"/>
                  </a:lnTo>
                  <a:lnTo>
                    <a:pt x="86" y="2"/>
                  </a:lnTo>
                  <a:lnTo>
                    <a:pt x="71" y="0"/>
                  </a:lnTo>
                  <a:lnTo>
                    <a:pt x="57" y="2"/>
                  </a:lnTo>
                  <a:lnTo>
                    <a:pt x="44" y="6"/>
                  </a:lnTo>
                  <a:lnTo>
                    <a:pt x="31" y="14"/>
                  </a:lnTo>
                  <a:lnTo>
                    <a:pt x="21" y="21"/>
                  </a:lnTo>
                  <a:lnTo>
                    <a:pt x="11" y="33"/>
                  </a:lnTo>
                  <a:lnTo>
                    <a:pt x="6" y="44"/>
                  </a:lnTo>
                  <a:lnTo>
                    <a:pt x="2" y="58"/>
                  </a:lnTo>
                  <a:lnTo>
                    <a:pt x="0" y="71"/>
                  </a:lnTo>
                  <a:lnTo>
                    <a:pt x="2" y="87"/>
                  </a:lnTo>
                  <a:lnTo>
                    <a:pt x="6" y="100"/>
                  </a:lnTo>
                  <a:lnTo>
                    <a:pt x="11" y="112"/>
                  </a:lnTo>
                  <a:lnTo>
                    <a:pt x="21" y="123"/>
                  </a:lnTo>
                  <a:lnTo>
                    <a:pt x="31" y="131"/>
                  </a:lnTo>
                  <a:lnTo>
                    <a:pt x="44" y="139"/>
                  </a:lnTo>
                  <a:lnTo>
                    <a:pt x="57" y="142"/>
                  </a:lnTo>
                  <a:lnTo>
                    <a:pt x="71" y="142"/>
                  </a:lnTo>
                  <a:lnTo>
                    <a:pt x="86" y="142"/>
                  </a:lnTo>
                  <a:lnTo>
                    <a:pt x="100" y="139"/>
                  </a:lnTo>
                  <a:lnTo>
                    <a:pt x="111" y="131"/>
                  </a:lnTo>
                  <a:lnTo>
                    <a:pt x="121" y="123"/>
                  </a:lnTo>
                  <a:lnTo>
                    <a:pt x="130" y="112"/>
                  </a:lnTo>
                  <a:lnTo>
                    <a:pt x="136" y="100"/>
                  </a:lnTo>
                  <a:lnTo>
                    <a:pt x="142" y="87"/>
                  </a:lnTo>
                  <a:lnTo>
                    <a:pt x="142" y="71"/>
                  </a:lnTo>
                  <a:close/>
                  <a:moveTo>
                    <a:pt x="138" y="71"/>
                  </a:moveTo>
                  <a:lnTo>
                    <a:pt x="138" y="85"/>
                  </a:lnTo>
                  <a:lnTo>
                    <a:pt x="134" y="98"/>
                  </a:lnTo>
                  <a:lnTo>
                    <a:pt x="126" y="110"/>
                  </a:lnTo>
                  <a:lnTo>
                    <a:pt x="119" y="119"/>
                  </a:lnTo>
                  <a:lnTo>
                    <a:pt x="109" y="127"/>
                  </a:lnTo>
                  <a:lnTo>
                    <a:pt x="98" y="135"/>
                  </a:lnTo>
                  <a:lnTo>
                    <a:pt x="84" y="139"/>
                  </a:lnTo>
                  <a:lnTo>
                    <a:pt x="71" y="139"/>
                  </a:lnTo>
                  <a:lnTo>
                    <a:pt x="57" y="139"/>
                  </a:lnTo>
                  <a:lnTo>
                    <a:pt x="46" y="135"/>
                  </a:lnTo>
                  <a:lnTo>
                    <a:pt x="34" y="127"/>
                  </a:lnTo>
                  <a:lnTo>
                    <a:pt x="23" y="119"/>
                  </a:lnTo>
                  <a:lnTo>
                    <a:pt x="15" y="110"/>
                  </a:lnTo>
                  <a:lnTo>
                    <a:pt x="9" y="98"/>
                  </a:lnTo>
                  <a:lnTo>
                    <a:pt x="6" y="85"/>
                  </a:lnTo>
                  <a:lnTo>
                    <a:pt x="4" y="71"/>
                  </a:lnTo>
                  <a:lnTo>
                    <a:pt x="6" y="58"/>
                  </a:lnTo>
                  <a:lnTo>
                    <a:pt x="9" y="46"/>
                  </a:lnTo>
                  <a:lnTo>
                    <a:pt x="15" y="35"/>
                  </a:lnTo>
                  <a:lnTo>
                    <a:pt x="23" y="23"/>
                  </a:lnTo>
                  <a:lnTo>
                    <a:pt x="34" y="16"/>
                  </a:lnTo>
                  <a:lnTo>
                    <a:pt x="46" y="10"/>
                  </a:lnTo>
                  <a:lnTo>
                    <a:pt x="57" y="6"/>
                  </a:lnTo>
                  <a:lnTo>
                    <a:pt x="71" y="4"/>
                  </a:lnTo>
                  <a:lnTo>
                    <a:pt x="84" y="6"/>
                  </a:lnTo>
                  <a:lnTo>
                    <a:pt x="98" y="10"/>
                  </a:lnTo>
                  <a:lnTo>
                    <a:pt x="109" y="16"/>
                  </a:lnTo>
                  <a:lnTo>
                    <a:pt x="119" y="23"/>
                  </a:lnTo>
                  <a:lnTo>
                    <a:pt x="126" y="35"/>
                  </a:lnTo>
                  <a:lnTo>
                    <a:pt x="134" y="46"/>
                  </a:lnTo>
                  <a:lnTo>
                    <a:pt x="138" y="58"/>
                  </a:lnTo>
                  <a:lnTo>
                    <a:pt x="138" y="71"/>
                  </a:lnTo>
                  <a:close/>
                </a:path>
              </a:pathLst>
            </a:custGeom>
            <a:solidFill>
              <a:srgbClr val="C5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68" name="Freeform 238">
              <a:extLst>
                <a:ext uri="{FF2B5EF4-FFF2-40B4-BE49-F238E27FC236}">
                  <a16:creationId xmlns:a16="http://schemas.microsoft.com/office/drawing/2014/main" id="{3BEA88A0-A865-AED3-B9AB-35A9DC9D1A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13" y="2516"/>
              <a:ext cx="138" cy="139"/>
            </a:xfrm>
            <a:custGeom>
              <a:avLst/>
              <a:gdLst>
                <a:gd name="T0" fmla="*/ 138 w 138"/>
                <a:gd name="T1" fmla="*/ 56 h 139"/>
                <a:gd name="T2" fmla="*/ 126 w 138"/>
                <a:gd name="T3" fmla="*/ 31 h 139"/>
                <a:gd name="T4" fmla="*/ 107 w 138"/>
                <a:gd name="T5" fmla="*/ 12 h 139"/>
                <a:gd name="T6" fmla="*/ 82 w 138"/>
                <a:gd name="T7" fmla="*/ 2 h 139"/>
                <a:gd name="T8" fmla="*/ 55 w 138"/>
                <a:gd name="T9" fmla="*/ 2 h 139"/>
                <a:gd name="T10" fmla="*/ 30 w 138"/>
                <a:gd name="T11" fmla="*/ 12 h 139"/>
                <a:gd name="T12" fmla="*/ 11 w 138"/>
                <a:gd name="T13" fmla="*/ 31 h 139"/>
                <a:gd name="T14" fmla="*/ 2 w 138"/>
                <a:gd name="T15" fmla="*/ 56 h 139"/>
                <a:gd name="T16" fmla="*/ 2 w 138"/>
                <a:gd name="T17" fmla="*/ 85 h 139"/>
                <a:gd name="T18" fmla="*/ 11 w 138"/>
                <a:gd name="T19" fmla="*/ 110 h 139"/>
                <a:gd name="T20" fmla="*/ 30 w 138"/>
                <a:gd name="T21" fmla="*/ 127 h 139"/>
                <a:gd name="T22" fmla="*/ 55 w 138"/>
                <a:gd name="T23" fmla="*/ 139 h 139"/>
                <a:gd name="T24" fmla="*/ 82 w 138"/>
                <a:gd name="T25" fmla="*/ 139 h 139"/>
                <a:gd name="T26" fmla="*/ 107 w 138"/>
                <a:gd name="T27" fmla="*/ 127 h 139"/>
                <a:gd name="T28" fmla="*/ 126 w 138"/>
                <a:gd name="T29" fmla="*/ 110 h 139"/>
                <a:gd name="T30" fmla="*/ 138 w 138"/>
                <a:gd name="T31" fmla="*/ 85 h 139"/>
                <a:gd name="T32" fmla="*/ 134 w 138"/>
                <a:gd name="T33" fmla="*/ 69 h 139"/>
                <a:gd name="T34" fmla="*/ 130 w 138"/>
                <a:gd name="T35" fmla="*/ 96 h 139"/>
                <a:gd name="T36" fmla="*/ 115 w 138"/>
                <a:gd name="T37" fmla="*/ 115 h 139"/>
                <a:gd name="T38" fmla="*/ 94 w 138"/>
                <a:gd name="T39" fmla="*/ 131 h 139"/>
                <a:gd name="T40" fmla="*/ 69 w 138"/>
                <a:gd name="T41" fmla="*/ 135 h 139"/>
                <a:gd name="T42" fmla="*/ 44 w 138"/>
                <a:gd name="T43" fmla="*/ 131 h 139"/>
                <a:gd name="T44" fmla="*/ 23 w 138"/>
                <a:gd name="T45" fmla="*/ 115 h 139"/>
                <a:gd name="T46" fmla="*/ 9 w 138"/>
                <a:gd name="T47" fmla="*/ 96 h 139"/>
                <a:gd name="T48" fmla="*/ 4 w 138"/>
                <a:gd name="T49" fmla="*/ 69 h 139"/>
                <a:gd name="T50" fmla="*/ 9 w 138"/>
                <a:gd name="T51" fmla="*/ 44 h 139"/>
                <a:gd name="T52" fmla="*/ 23 w 138"/>
                <a:gd name="T53" fmla="*/ 23 h 139"/>
                <a:gd name="T54" fmla="*/ 44 w 138"/>
                <a:gd name="T55" fmla="*/ 10 h 139"/>
                <a:gd name="T56" fmla="*/ 69 w 138"/>
                <a:gd name="T57" fmla="*/ 4 h 139"/>
                <a:gd name="T58" fmla="*/ 94 w 138"/>
                <a:gd name="T59" fmla="*/ 10 h 139"/>
                <a:gd name="T60" fmla="*/ 115 w 138"/>
                <a:gd name="T61" fmla="*/ 23 h 139"/>
                <a:gd name="T62" fmla="*/ 130 w 138"/>
                <a:gd name="T63" fmla="*/ 44 h 139"/>
                <a:gd name="T64" fmla="*/ 134 w 138"/>
                <a:gd name="T65" fmla="*/ 69 h 1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8"/>
                <a:gd name="T100" fmla="*/ 0 h 139"/>
                <a:gd name="T101" fmla="*/ 138 w 138"/>
                <a:gd name="T102" fmla="*/ 139 h 1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8" h="139">
                  <a:moveTo>
                    <a:pt x="138" y="69"/>
                  </a:moveTo>
                  <a:lnTo>
                    <a:pt x="138" y="56"/>
                  </a:lnTo>
                  <a:lnTo>
                    <a:pt x="132" y="42"/>
                  </a:lnTo>
                  <a:lnTo>
                    <a:pt x="126" y="31"/>
                  </a:lnTo>
                  <a:lnTo>
                    <a:pt x="119" y="21"/>
                  </a:lnTo>
                  <a:lnTo>
                    <a:pt x="107" y="12"/>
                  </a:lnTo>
                  <a:lnTo>
                    <a:pt x="96" y="6"/>
                  </a:lnTo>
                  <a:lnTo>
                    <a:pt x="82" y="2"/>
                  </a:lnTo>
                  <a:lnTo>
                    <a:pt x="69" y="0"/>
                  </a:lnTo>
                  <a:lnTo>
                    <a:pt x="55" y="2"/>
                  </a:lnTo>
                  <a:lnTo>
                    <a:pt x="42" y="6"/>
                  </a:lnTo>
                  <a:lnTo>
                    <a:pt x="30" y="12"/>
                  </a:lnTo>
                  <a:lnTo>
                    <a:pt x="21" y="21"/>
                  </a:lnTo>
                  <a:lnTo>
                    <a:pt x="11" y="31"/>
                  </a:lnTo>
                  <a:lnTo>
                    <a:pt x="5" y="42"/>
                  </a:lnTo>
                  <a:lnTo>
                    <a:pt x="2" y="56"/>
                  </a:lnTo>
                  <a:lnTo>
                    <a:pt x="0" y="69"/>
                  </a:lnTo>
                  <a:lnTo>
                    <a:pt x="2" y="85"/>
                  </a:lnTo>
                  <a:lnTo>
                    <a:pt x="5" y="96"/>
                  </a:lnTo>
                  <a:lnTo>
                    <a:pt x="11" y="110"/>
                  </a:lnTo>
                  <a:lnTo>
                    <a:pt x="21" y="119"/>
                  </a:lnTo>
                  <a:lnTo>
                    <a:pt x="30" y="127"/>
                  </a:lnTo>
                  <a:lnTo>
                    <a:pt x="42" y="135"/>
                  </a:lnTo>
                  <a:lnTo>
                    <a:pt x="55" y="139"/>
                  </a:lnTo>
                  <a:lnTo>
                    <a:pt x="69" y="139"/>
                  </a:lnTo>
                  <a:lnTo>
                    <a:pt x="82" y="139"/>
                  </a:lnTo>
                  <a:lnTo>
                    <a:pt x="96" y="135"/>
                  </a:lnTo>
                  <a:lnTo>
                    <a:pt x="107" y="127"/>
                  </a:lnTo>
                  <a:lnTo>
                    <a:pt x="119" y="119"/>
                  </a:lnTo>
                  <a:lnTo>
                    <a:pt x="126" y="110"/>
                  </a:lnTo>
                  <a:lnTo>
                    <a:pt x="132" y="96"/>
                  </a:lnTo>
                  <a:lnTo>
                    <a:pt x="138" y="85"/>
                  </a:lnTo>
                  <a:lnTo>
                    <a:pt x="138" y="69"/>
                  </a:lnTo>
                  <a:close/>
                  <a:moveTo>
                    <a:pt x="134" y="69"/>
                  </a:moveTo>
                  <a:lnTo>
                    <a:pt x="134" y="83"/>
                  </a:lnTo>
                  <a:lnTo>
                    <a:pt x="130" y="96"/>
                  </a:lnTo>
                  <a:lnTo>
                    <a:pt x="123" y="106"/>
                  </a:lnTo>
                  <a:lnTo>
                    <a:pt x="115" y="115"/>
                  </a:lnTo>
                  <a:lnTo>
                    <a:pt x="105" y="125"/>
                  </a:lnTo>
                  <a:lnTo>
                    <a:pt x="94" y="131"/>
                  </a:lnTo>
                  <a:lnTo>
                    <a:pt x="82" y="135"/>
                  </a:lnTo>
                  <a:lnTo>
                    <a:pt x="69" y="135"/>
                  </a:lnTo>
                  <a:lnTo>
                    <a:pt x="55" y="135"/>
                  </a:lnTo>
                  <a:lnTo>
                    <a:pt x="44" y="131"/>
                  </a:lnTo>
                  <a:lnTo>
                    <a:pt x="32" y="125"/>
                  </a:lnTo>
                  <a:lnTo>
                    <a:pt x="23" y="115"/>
                  </a:lnTo>
                  <a:lnTo>
                    <a:pt x="15" y="106"/>
                  </a:lnTo>
                  <a:lnTo>
                    <a:pt x="9" y="96"/>
                  </a:lnTo>
                  <a:lnTo>
                    <a:pt x="5" y="83"/>
                  </a:lnTo>
                  <a:lnTo>
                    <a:pt x="4" y="69"/>
                  </a:lnTo>
                  <a:lnTo>
                    <a:pt x="5" y="56"/>
                  </a:lnTo>
                  <a:lnTo>
                    <a:pt x="9" y="44"/>
                  </a:lnTo>
                  <a:lnTo>
                    <a:pt x="15" y="33"/>
                  </a:lnTo>
                  <a:lnTo>
                    <a:pt x="23" y="23"/>
                  </a:lnTo>
                  <a:lnTo>
                    <a:pt x="32" y="16"/>
                  </a:lnTo>
                  <a:lnTo>
                    <a:pt x="44" y="10"/>
                  </a:lnTo>
                  <a:lnTo>
                    <a:pt x="55" y="6"/>
                  </a:lnTo>
                  <a:lnTo>
                    <a:pt x="69" y="4"/>
                  </a:lnTo>
                  <a:lnTo>
                    <a:pt x="82" y="6"/>
                  </a:lnTo>
                  <a:lnTo>
                    <a:pt x="94" y="10"/>
                  </a:lnTo>
                  <a:lnTo>
                    <a:pt x="105" y="16"/>
                  </a:lnTo>
                  <a:lnTo>
                    <a:pt x="115" y="23"/>
                  </a:lnTo>
                  <a:lnTo>
                    <a:pt x="123" y="33"/>
                  </a:lnTo>
                  <a:lnTo>
                    <a:pt x="130" y="44"/>
                  </a:lnTo>
                  <a:lnTo>
                    <a:pt x="134" y="56"/>
                  </a:lnTo>
                  <a:lnTo>
                    <a:pt x="134" y="69"/>
                  </a:lnTo>
                  <a:close/>
                </a:path>
              </a:pathLst>
            </a:custGeom>
            <a:solidFill>
              <a:srgbClr val="C6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69" name="Freeform 239">
              <a:extLst>
                <a:ext uri="{FF2B5EF4-FFF2-40B4-BE49-F238E27FC236}">
                  <a16:creationId xmlns:a16="http://schemas.microsoft.com/office/drawing/2014/main" id="{52C4D3BB-7671-FB46-93AF-74498DD35C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15" y="2518"/>
              <a:ext cx="134" cy="135"/>
            </a:xfrm>
            <a:custGeom>
              <a:avLst/>
              <a:gdLst>
                <a:gd name="T0" fmla="*/ 134 w 134"/>
                <a:gd name="T1" fmla="*/ 54 h 135"/>
                <a:gd name="T2" fmla="*/ 122 w 134"/>
                <a:gd name="T3" fmla="*/ 31 h 135"/>
                <a:gd name="T4" fmla="*/ 105 w 134"/>
                <a:gd name="T5" fmla="*/ 12 h 135"/>
                <a:gd name="T6" fmla="*/ 80 w 134"/>
                <a:gd name="T7" fmla="*/ 2 h 135"/>
                <a:gd name="T8" fmla="*/ 53 w 134"/>
                <a:gd name="T9" fmla="*/ 2 h 135"/>
                <a:gd name="T10" fmla="*/ 30 w 134"/>
                <a:gd name="T11" fmla="*/ 12 h 135"/>
                <a:gd name="T12" fmla="*/ 11 w 134"/>
                <a:gd name="T13" fmla="*/ 31 h 135"/>
                <a:gd name="T14" fmla="*/ 2 w 134"/>
                <a:gd name="T15" fmla="*/ 54 h 135"/>
                <a:gd name="T16" fmla="*/ 2 w 134"/>
                <a:gd name="T17" fmla="*/ 81 h 135"/>
                <a:gd name="T18" fmla="*/ 11 w 134"/>
                <a:gd name="T19" fmla="*/ 106 h 135"/>
                <a:gd name="T20" fmla="*/ 30 w 134"/>
                <a:gd name="T21" fmla="*/ 123 h 135"/>
                <a:gd name="T22" fmla="*/ 53 w 134"/>
                <a:gd name="T23" fmla="*/ 135 h 135"/>
                <a:gd name="T24" fmla="*/ 80 w 134"/>
                <a:gd name="T25" fmla="*/ 135 h 135"/>
                <a:gd name="T26" fmla="*/ 105 w 134"/>
                <a:gd name="T27" fmla="*/ 123 h 135"/>
                <a:gd name="T28" fmla="*/ 122 w 134"/>
                <a:gd name="T29" fmla="*/ 106 h 135"/>
                <a:gd name="T30" fmla="*/ 134 w 134"/>
                <a:gd name="T31" fmla="*/ 81 h 135"/>
                <a:gd name="T32" fmla="*/ 130 w 134"/>
                <a:gd name="T33" fmla="*/ 67 h 135"/>
                <a:gd name="T34" fmla="*/ 126 w 134"/>
                <a:gd name="T35" fmla="*/ 92 h 135"/>
                <a:gd name="T36" fmla="*/ 113 w 134"/>
                <a:gd name="T37" fmla="*/ 113 h 135"/>
                <a:gd name="T38" fmla="*/ 92 w 134"/>
                <a:gd name="T39" fmla="*/ 127 h 135"/>
                <a:gd name="T40" fmla="*/ 67 w 134"/>
                <a:gd name="T41" fmla="*/ 131 h 135"/>
                <a:gd name="T42" fmla="*/ 42 w 134"/>
                <a:gd name="T43" fmla="*/ 127 h 135"/>
                <a:gd name="T44" fmla="*/ 23 w 134"/>
                <a:gd name="T45" fmla="*/ 113 h 135"/>
                <a:gd name="T46" fmla="*/ 9 w 134"/>
                <a:gd name="T47" fmla="*/ 92 h 135"/>
                <a:gd name="T48" fmla="*/ 3 w 134"/>
                <a:gd name="T49" fmla="*/ 67 h 135"/>
                <a:gd name="T50" fmla="*/ 9 w 134"/>
                <a:gd name="T51" fmla="*/ 42 h 135"/>
                <a:gd name="T52" fmla="*/ 23 w 134"/>
                <a:gd name="T53" fmla="*/ 23 h 135"/>
                <a:gd name="T54" fmla="*/ 42 w 134"/>
                <a:gd name="T55" fmla="*/ 10 h 135"/>
                <a:gd name="T56" fmla="*/ 67 w 134"/>
                <a:gd name="T57" fmla="*/ 4 h 135"/>
                <a:gd name="T58" fmla="*/ 92 w 134"/>
                <a:gd name="T59" fmla="*/ 10 h 135"/>
                <a:gd name="T60" fmla="*/ 113 w 134"/>
                <a:gd name="T61" fmla="*/ 23 h 135"/>
                <a:gd name="T62" fmla="*/ 126 w 134"/>
                <a:gd name="T63" fmla="*/ 42 h 135"/>
                <a:gd name="T64" fmla="*/ 130 w 134"/>
                <a:gd name="T65" fmla="*/ 67 h 13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4"/>
                <a:gd name="T100" fmla="*/ 0 h 135"/>
                <a:gd name="T101" fmla="*/ 134 w 134"/>
                <a:gd name="T102" fmla="*/ 135 h 13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4" h="135">
                  <a:moveTo>
                    <a:pt x="134" y="67"/>
                  </a:moveTo>
                  <a:lnTo>
                    <a:pt x="134" y="54"/>
                  </a:lnTo>
                  <a:lnTo>
                    <a:pt x="130" y="42"/>
                  </a:lnTo>
                  <a:lnTo>
                    <a:pt x="122" y="31"/>
                  </a:lnTo>
                  <a:lnTo>
                    <a:pt x="115" y="21"/>
                  </a:lnTo>
                  <a:lnTo>
                    <a:pt x="105" y="12"/>
                  </a:lnTo>
                  <a:lnTo>
                    <a:pt x="94" y="6"/>
                  </a:lnTo>
                  <a:lnTo>
                    <a:pt x="80" y="2"/>
                  </a:lnTo>
                  <a:lnTo>
                    <a:pt x="67" y="0"/>
                  </a:lnTo>
                  <a:lnTo>
                    <a:pt x="53" y="2"/>
                  </a:lnTo>
                  <a:lnTo>
                    <a:pt x="42" y="6"/>
                  </a:lnTo>
                  <a:lnTo>
                    <a:pt x="30" y="12"/>
                  </a:lnTo>
                  <a:lnTo>
                    <a:pt x="19" y="21"/>
                  </a:lnTo>
                  <a:lnTo>
                    <a:pt x="11" y="31"/>
                  </a:lnTo>
                  <a:lnTo>
                    <a:pt x="5" y="42"/>
                  </a:lnTo>
                  <a:lnTo>
                    <a:pt x="2" y="54"/>
                  </a:lnTo>
                  <a:lnTo>
                    <a:pt x="0" y="67"/>
                  </a:lnTo>
                  <a:lnTo>
                    <a:pt x="2" y="81"/>
                  </a:lnTo>
                  <a:lnTo>
                    <a:pt x="5" y="94"/>
                  </a:lnTo>
                  <a:lnTo>
                    <a:pt x="11" y="106"/>
                  </a:lnTo>
                  <a:lnTo>
                    <a:pt x="19" y="115"/>
                  </a:lnTo>
                  <a:lnTo>
                    <a:pt x="30" y="123"/>
                  </a:lnTo>
                  <a:lnTo>
                    <a:pt x="42" y="131"/>
                  </a:lnTo>
                  <a:lnTo>
                    <a:pt x="53" y="135"/>
                  </a:lnTo>
                  <a:lnTo>
                    <a:pt x="67" y="135"/>
                  </a:lnTo>
                  <a:lnTo>
                    <a:pt x="80" y="135"/>
                  </a:lnTo>
                  <a:lnTo>
                    <a:pt x="94" y="131"/>
                  </a:lnTo>
                  <a:lnTo>
                    <a:pt x="105" y="123"/>
                  </a:lnTo>
                  <a:lnTo>
                    <a:pt x="115" y="115"/>
                  </a:lnTo>
                  <a:lnTo>
                    <a:pt x="122" y="106"/>
                  </a:lnTo>
                  <a:lnTo>
                    <a:pt x="130" y="94"/>
                  </a:lnTo>
                  <a:lnTo>
                    <a:pt x="134" y="81"/>
                  </a:lnTo>
                  <a:lnTo>
                    <a:pt x="134" y="67"/>
                  </a:lnTo>
                  <a:close/>
                  <a:moveTo>
                    <a:pt x="130" y="67"/>
                  </a:moveTo>
                  <a:lnTo>
                    <a:pt x="130" y="81"/>
                  </a:lnTo>
                  <a:lnTo>
                    <a:pt x="126" y="92"/>
                  </a:lnTo>
                  <a:lnTo>
                    <a:pt x="121" y="104"/>
                  </a:lnTo>
                  <a:lnTo>
                    <a:pt x="113" y="113"/>
                  </a:lnTo>
                  <a:lnTo>
                    <a:pt x="103" y="121"/>
                  </a:lnTo>
                  <a:lnTo>
                    <a:pt x="92" y="127"/>
                  </a:lnTo>
                  <a:lnTo>
                    <a:pt x="80" y="131"/>
                  </a:lnTo>
                  <a:lnTo>
                    <a:pt x="67" y="131"/>
                  </a:lnTo>
                  <a:lnTo>
                    <a:pt x="55" y="131"/>
                  </a:lnTo>
                  <a:lnTo>
                    <a:pt x="42" y="127"/>
                  </a:lnTo>
                  <a:lnTo>
                    <a:pt x="32" y="121"/>
                  </a:lnTo>
                  <a:lnTo>
                    <a:pt x="23" y="113"/>
                  </a:lnTo>
                  <a:lnTo>
                    <a:pt x="15" y="104"/>
                  </a:lnTo>
                  <a:lnTo>
                    <a:pt x="9" y="92"/>
                  </a:lnTo>
                  <a:lnTo>
                    <a:pt x="5" y="81"/>
                  </a:lnTo>
                  <a:lnTo>
                    <a:pt x="3" y="67"/>
                  </a:lnTo>
                  <a:lnTo>
                    <a:pt x="5" y="56"/>
                  </a:lnTo>
                  <a:lnTo>
                    <a:pt x="9" y="42"/>
                  </a:lnTo>
                  <a:lnTo>
                    <a:pt x="15" y="33"/>
                  </a:lnTo>
                  <a:lnTo>
                    <a:pt x="23" y="23"/>
                  </a:lnTo>
                  <a:lnTo>
                    <a:pt x="32" y="16"/>
                  </a:lnTo>
                  <a:lnTo>
                    <a:pt x="42" y="10"/>
                  </a:lnTo>
                  <a:lnTo>
                    <a:pt x="55" y="6"/>
                  </a:lnTo>
                  <a:lnTo>
                    <a:pt x="67" y="4"/>
                  </a:lnTo>
                  <a:lnTo>
                    <a:pt x="80" y="6"/>
                  </a:lnTo>
                  <a:lnTo>
                    <a:pt x="92" y="10"/>
                  </a:lnTo>
                  <a:lnTo>
                    <a:pt x="103" y="16"/>
                  </a:lnTo>
                  <a:lnTo>
                    <a:pt x="113" y="23"/>
                  </a:lnTo>
                  <a:lnTo>
                    <a:pt x="121" y="33"/>
                  </a:lnTo>
                  <a:lnTo>
                    <a:pt x="126" y="42"/>
                  </a:lnTo>
                  <a:lnTo>
                    <a:pt x="130" y="56"/>
                  </a:lnTo>
                  <a:lnTo>
                    <a:pt x="130" y="67"/>
                  </a:lnTo>
                  <a:close/>
                </a:path>
              </a:pathLst>
            </a:custGeom>
            <a:solidFill>
              <a:srgbClr val="C7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70" name="Freeform 240">
              <a:extLst>
                <a:ext uri="{FF2B5EF4-FFF2-40B4-BE49-F238E27FC236}">
                  <a16:creationId xmlns:a16="http://schemas.microsoft.com/office/drawing/2014/main" id="{51A8E821-8E70-7C02-559A-52C9D3C3E8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17" y="2520"/>
              <a:ext cx="130" cy="131"/>
            </a:xfrm>
            <a:custGeom>
              <a:avLst/>
              <a:gdLst>
                <a:gd name="T0" fmla="*/ 130 w 130"/>
                <a:gd name="T1" fmla="*/ 52 h 131"/>
                <a:gd name="T2" fmla="*/ 119 w 130"/>
                <a:gd name="T3" fmla="*/ 29 h 131"/>
                <a:gd name="T4" fmla="*/ 101 w 130"/>
                <a:gd name="T5" fmla="*/ 12 h 131"/>
                <a:gd name="T6" fmla="*/ 78 w 130"/>
                <a:gd name="T7" fmla="*/ 2 h 131"/>
                <a:gd name="T8" fmla="*/ 51 w 130"/>
                <a:gd name="T9" fmla="*/ 2 h 131"/>
                <a:gd name="T10" fmla="*/ 28 w 130"/>
                <a:gd name="T11" fmla="*/ 12 h 131"/>
                <a:gd name="T12" fmla="*/ 11 w 130"/>
                <a:gd name="T13" fmla="*/ 29 h 131"/>
                <a:gd name="T14" fmla="*/ 1 w 130"/>
                <a:gd name="T15" fmla="*/ 52 h 131"/>
                <a:gd name="T16" fmla="*/ 1 w 130"/>
                <a:gd name="T17" fmla="*/ 79 h 131"/>
                <a:gd name="T18" fmla="*/ 11 w 130"/>
                <a:gd name="T19" fmla="*/ 102 h 131"/>
                <a:gd name="T20" fmla="*/ 28 w 130"/>
                <a:gd name="T21" fmla="*/ 121 h 131"/>
                <a:gd name="T22" fmla="*/ 51 w 130"/>
                <a:gd name="T23" fmla="*/ 131 h 131"/>
                <a:gd name="T24" fmla="*/ 78 w 130"/>
                <a:gd name="T25" fmla="*/ 131 h 131"/>
                <a:gd name="T26" fmla="*/ 101 w 130"/>
                <a:gd name="T27" fmla="*/ 121 h 131"/>
                <a:gd name="T28" fmla="*/ 119 w 130"/>
                <a:gd name="T29" fmla="*/ 102 h 131"/>
                <a:gd name="T30" fmla="*/ 130 w 130"/>
                <a:gd name="T31" fmla="*/ 79 h 131"/>
                <a:gd name="T32" fmla="*/ 126 w 130"/>
                <a:gd name="T33" fmla="*/ 65 h 131"/>
                <a:gd name="T34" fmla="*/ 122 w 130"/>
                <a:gd name="T35" fmla="*/ 90 h 131"/>
                <a:gd name="T36" fmla="*/ 109 w 130"/>
                <a:gd name="T37" fmla="*/ 110 h 131"/>
                <a:gd name="T38" fmla="*/ 90 w 130"/>
                <a:gd name="T39" fmla="*/ 123 h 131"/>
                <a:gd name="T40" fmla="*/ 65 w 130"/>
                <a:gd name="T41" fmla="*/ 127 h 131"/>
                <a:gd name="T42" fmla="*/ 42 w 130"/>
                <a:gd name="T43" fmla="*/ 123 h 131"/>
                <a:gd name="T44" fmla="*/ 21 w 130"/>
                <a:gd name="T45" fmla="*/ 110 h 131"/>
                <a:gd name="T46" fmla="*/ 9 w 130"/>
                <a:gd name="T47" fmla="*/ 90 h 131"/>
                <a:gd name="T48" fmla="*/ 3 w 130"/>
                <a:gd name="T49" fmla="*/ 65 h 131"/>
                <a:gd name="T50" fmla="*/ 9 w 130"/>
                <a:gd name="T51" fmla="*/ 42 h 131"/>
                <a:gd name="T52" fmla="*/ 21 w 130"/>
                <a:gd name="T53" fmla="*/ 23 h 131"/>
                <a:gd name="T54" fmla="*/ 42 w 130"/>
                <a:gd name="T55" fmla="*/ 10 h 131"/>
                <a:gd name="T56" fmla="*/ 65 w 130"/>
                <a:gd name="T57" fmla="*/ 4 h 131"/>
                <a:gd name="T58" fmla="*/ 90 w 130"/>
                <a:gd name="T59" fmla="*/ 10 h 131"/>
                <a:gd name="T60" fmla="*/ 109 w 130"/>
                <a:gd name="T61" fmla="*/ 23 h 131"/>
                <a:gd name="T62" fmla="*/ 122 w 130"/>
                <a:gd name="T63" fmla="*/ 42 h 131"/>
                <a:gd name="T64" fmla="*/ 126 w 130"/>
                <a:gd name="T65" fmla="*/ 65 h 13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0"/>
                <a:gd name="T100" fmla="*/ 0 h 131"/>
                <a:gd name="T101" fmla="*/ 130 w 130"/>
                <a:gd name="T102" fmla="*/ 131 h 13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0" h="131">
                  <a:moveTo>
                    <a:pt x="130" y="65"/>
                  </a:moveTo>
                  <a:lnTo>
                    <a:pt x="130" y="52"/>
                  </a:lnTo>
                  <a:lnTo>
                    <a:pt x="126" y="40"/>
                  </a:lnTo>
                  <a:lnTo>
                    <a:pt x="119" y="29"/>
                  </a:lnTo>
                  <a:lnTo>
                    <a:pt x="111" y="19"/>
                  </a:lnTo>
                  <a:lnTo>
                    <a:pt x="101" y="12"/>
                  </a:lnTo>
                  <a:lnTo>
                    <a:pt x="90" y="6"/>
                  </a:lnTo>
                  <a:lnTo>
                    <a:pt x="78" y="2"/>
                  </a:lnTo>
                  <a:lnTo>
                    <a:pt x="65" y="0"/>
                  </a:lnTo>
                  <a:lnTo>
                    <a:pt x="51" y="2"/>
                  </a:lnTo>
                  <a:lnTo>
                    <a:pt x="40" y="6"/>
                  </a:lnTo>
                  <a:lnTo>
                    <a:pt x="28" y="12"/>
                  </a:lnTo>
                  <a:lnTo>
                    <a:pt x="19" y="19"/>
                  </a:lnTo>
                  <a:lnTo>
                    <a:pt x="11" y="29"/>
                  </a:lnTo>
                  <a:lnTo>
                    <a:pt x="5" y="40"/>
                  </a:lnTo>
                  <a:lnTo>
                    <a:pt x="1" y="52"/>
                  </a:lnTo>
                  <a:lnTo>
                    <a:pt x="0" y="65"/>
                  </a:lnTo>
                  <a:lnTo>
                    <a:pt x="1" y="79"/>
                  </a:lnTo>
                  <a:lnTo>
                    <a:pt x="5" y="92"/>
                  </a:lnTo>
                  <a:lnTo>
                    <a:pt x="11" y="102"/>
                  </a:lnTo>
                  <a:lnTo>
                    <a:pt x="19" y="111"/>
                  </a:lnTo>
                  <a:lnTo>
                    <a:pt x="28" y="121"/>
                  </a:lnTo>
                  <a:lnTo>
                    <a:pt x="40" y="127"/>
                  </a:lnTo>
                  <a:lnTo>
                    <a:pt x="51" y="131"/>
                  </a:lnTo>
                  <a:lnTo>
                    <a:pt x="65" y="131"/>
                  </a:lnTo>
                  <a:lnTo>
                    <a:pt x="78" y="131"/>
                  </a:lnTo>
                  <a:lnTo>
                    <a:pt x="90" y="127"/>
                  </a:lnTo>
                  <a:lnTo>
                    <a:pt x="101" y="121"/>
                  </a:lnTo>
                  <a:lnTo>
                    <a:pt x="111" y="111"/>
                  </a:lnTo>
                  <a:lnTo>
                    <a:pt x="119" y="102"/>
                  </a:lnTo>
                  <a:lnTo>
                    <a:pt x="126" y="92"/>
                  </a:lnTo>
                  <a:lnTo>
                    <a:pt x="130" y="79"/>
                  </a:lnTo>
                  <a:lnTo>
                    <a:pt x="130" y="65"/>
                  </a:lnTo>
                  <a:close/>
                  <a:moveTo>
                    <a:pt x="126" y="65"/>
                  </a:moveTo>
                  <a:lnTo>
                    <a:pt x="126" y="79"/>
                  </a:lnTo>
                  <a:lnTo>
                    <a:pt x="122" y="90"/>
                  </a:lnTo>
                  <a:lnTo>
                    <a:pt x="117" y="100"/>
                  </a:lnTo>
                  <a:lnTo>
                    <a:pt x="109" y="110"/>
                  </a:lnTo>
                  <a:lnTo>
                    <a:pt x="99" y="117"/>
                  </a:lnTo>
                  <a:lnTo>
                    <a:pt x="90" y="123"/>
                  </a:lnTo>
                  <a:lnTo>
                    <a:pt x="78" y="127"/>
                  </a:lnTo>
                  <a:lnTo>
                    <a:pt x="65" y="127"/>
                  </a:lnTo>
                  <a:lnTo>
                    <a:pt x="53" y="127"/>
                  </a:lnTo>
                  <a:lnTo>
                    <a:pt x="42" y="123"/>
                  </a:lnTo>
                  <a:lnTo>
                    <a:pt x="30" y="117"/>
                  </a:lnTo>
                  <a:lnTo>
                    <a:pt x="21" y="110"/>
                  </a:lnTo>
                  <a:lnTo>
                    <a:pt x="15" y="100"/>
                  </a:lnTo>
                  <a:lnTo>
                    <a:pt x="9" y="90"/>
                  </a:lnTo>
                  <a:lnTo>
                    <a:pt x="5" y="79"/>
                  </a:lnTo>
                  <a:lnTo>
                    <a:pt x="3" y="65"/>
                  </a:lnTo>
                  <a:lnTo>
                    <a:pt x="5" y="54"/>
                  </a:lnTo>
                  <a:lnTo>
                    <a:pt x="9" y="42"/>
                  </a:lnTo>
                  <a:lnTo>
                    <a:pt x="15" y="31"/>
                  </a:lnTo>
                  <a:lnTo>
                    <a:pt x="21" y="23"/>
                  </a:lnTo>
                  <a:lnTo>
                    <a:pt x="30" y="15"/>
                  </a:lnTo>
                  <a:lnTo>
                    <a:pt x="42" y="10"/>
                  </a:lnTo>
                  <a:lnTo>
                    <a:pt x="53" y="6"/>
                  </a:lnTo>
                  <a:lnTo>
                    <a:pt x="65" y="4"/>
                  </a:lnTo>
                  <a:lnTo>
                    <a:pt x="78" y="6"/>
                  </a:lnTo>
                  <a:lnTo>
                    <a:pt x="90" y="10"/>
                  </a:lnTo>
                  <a:lnTo>
                    <a:pt x="99" y="15"/>
                  </a:lnTo>
                  <a:lnTo>
                    <a:pt x="109" y="23"/>
                  </a:lnTo>
                  <a:lnTo>
                    <a:pt x="117" y="31"/>
                  </a:lnTo>
                  <a:lnTo>
                    <a:pt x="122" y="42"/>
                  </a:lnTo>
                  <a:lnTo>
                    <a:pt x="126" y="54"/>
                  </a:lnTo>
                  <a:lnTo>
                    <a:pt x="126" y="65"/>
                  </a:lnTo>
                  <a:close/>
                </a:path>
              </a:pathLst>
            </a:custGeom>
            <a:solidFill>
              <a:srgbClr val="C9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71" name="Freeform 241">
              <a:extLst>
                <a:ext uri="{FF2B5EF4-FFF2-40B4-BE49-F238E27FC236}">
                  <a16:creationId xmlns:a16="http://schemas.microsoft.com/office/drawing/2014/main" id="{177F2529-E0ED-8BE1-58C5-5F79559E44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18" y="2522"/>
              <a:ext cx="127" cy="127"/>
            </a:xfrm>
            <a:custGeom>
              <a:avLst/>
              <a:gdLst>
                <a:gd name="T0" fmla="*/ 127 w 127"/>
                <a:gd name="T1" fmla="*/ 52 h 127"/>
                <a:gd name="T2" fmla="*/ 118 w 127"/>
                <a:gd name="T3" fmla="*/ 29 h 127"/>
                <a:gd name="T4" fmla="*/ 100 w 127"/>
                <a:gd name="T5" fmla="*/ 12 h 127"/>
                <a:gd name="T6" fmla="*/ 77 w 127"/>
                <a:gd name="T7" fmla="*/ 2 h 127"/>
                <a:gd name="T8" fmla="*/ 52 w 127"/>
                <a:gd name="T9" fmla="*/ 2 h 127"/>
                <a:gd name="T10" fmla="*/ 29 w 127"/>
                <a:gd name="T11" fmla="*/ 12 h 127"/>
                <a:gd name="T12" fmla="*/ 12 w 127"/>
                <a:gd name="T13" fmla="*/ 29 h 127"/>
                <a:gd name="T14" fmla="*/ 2 w 127"/>
                <a:gd name="T15" fmla="*/ 52 h 127"/>
                <a:gd name="T16" fmla="*/ 2 w 127"/>
                <a:gd name="T17" fmla="*/ 77 h 127"/>
                <a:gd name="T18" fmla="*/ 12 w 127"/>
                <a:gd name="T19" fmla="*/ 100 h 127"/>
                <a:gd name="T20" fmla="*/ 29 w 127"/>
                <a:gd name="T21" fmla="*/ 117 h 127"/>
                <a:gd name="T22" fmla="*/ 52 w 127"/>
                <a:gd name="T23" fmla="*/ 127 h 127"/>
                <a:gd name="T24" fmla="*/ 77 w 127"/>
                <a:gd name="T25" fmla="*/ 127 h 127"/>
                <a:gd name="T26" fmla="*/ 100 w 127"/>
                <a:gd name="T27" fmla="*/ 117 h 127"/>
                <a:gd name="T28" fmla="*/ 118 w 127"/>
                <a:gd name="T29" fmla="*/ 100 h 127"/>
                <a:gd name="T30" fmla="*/ 127 w 127"/>
                <a:gd name="T31" fmla="*/ 77 h 127"/>
                <a:gd name="T32" fmla="*/ 123 w 127"/>
                <a:gd name="T33" fmla="*/ 63 h 127"/>
                <a:gd name="T34" fmla="*/ 119 w 127"/>
                <a:gd name="T35" fmla="*/ 86 h 127"/>
                <a:gd name="T36" fmla="*/ 106 w 127"/>
                <a:gd name="T37" fmla="*/ 106 h 127"/>
                <a:gd name="T38" fmla="*/ 87 w 127"/>
                <a:gd name="T39" fmla="*/ 119 h 127"/>
                <a:gd name="T40" fmla="*/ 64 w 127"/>
                <a:gd name="T41" fmla="*/ 123 h 127"/>
                <a:gd name="T42" fmla="*/ 41 w 127"/>
                <a:gd name="T43" fmla="*/ 119 h 127"/>
                <a:gd name="T44" fmla="*/ 22 w 127"/>
                <a:gd name="T45" fmla="*/ 106 h 127"/>
                <a:gd name="T46" fmla="*/ 10 w 127"/>
                <a:gd name="T47" fmla="*/ 86 h 127"/>
                <a:gd name="T48" fmla="*/ 4 w 127"/>
                <a:gd name="T49" fmla="*/ 63 h 127"/>
                <a:gd name="T50" fmla="*/ 10 w 127"/>
                <a:gd name="T51" fmla="*/ 40 h 127"/>
                <a:gd name="T52" fmla="*/ 22 w 127"/>
                <a:gd name="T53" fmla="*/ 21 h 127"/>
                <a:gd name="T54" fmla="*/ 41 w 127"/>
                <a:gd name="T55" fmla="*/ 10 h 127"/>
                <a:gd name="T56" fmla="*/ 64 w 127"/>
                <a:gd name="T57" fmla="*/ 4 h 127"/>
                <a:gd name="T58" fmla="*/ 87 w 127"/>
                <a:gd name="T59" fmla="*/ 10 h 127"/>
                <a:gd name="T60" fmla="*/ 106 w 127"/>
                <a:gd name="T61" fmla="*/ 21 h 127"/>
                <a:gd name="T62" fmla="*/ 119 w 127"/>
                <a:gd name="T63" fmla="*/ 40 h 127"/>
                <a:gd name="T64" fmla="*/ 123 w 127"/>
                <a:gd name="T65" fmla="*/ 63 h 1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27"/>
                <a:gd name="T100" fmla="*/ 0 h 127"/>
                <a:gd name="T101" fmla="*/ 127 w 127"/>
                <a:gd name="T102" fmla="*/ 127 h 12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27" h="127">
                  <a:moveTo>
                    <a:pt x="127" y="63"/>
                  </a:moveTo>
                  <a:lnTo>
                    <a:pt x="127" y="52"/>
                  </a:lnTo>
                  <a:lnTo>
                    <a:pt x="123" y="38"/>
                  </a:lnTo>
                  <a:lnTo>
                    <a:pt x="118" y="29"/>
                  </a:lnTo>
                  <a:lnTo>
                    <a:pt x="110" y="19"/>
                  </a:lnTo>
                  <a:lnTo>
                    <a:pt x="100" y="12"/>
                  </a:lnTo>
                  <a:lnTo>
                    <a:pt x="89" y="6"/>
                  </a:lnTo>
                  <a:lnTo>
                    <a:pt x="77" y="2"/>
                  </a:lnTo>
                  <a:lnTo>
                    <a:pt x="64" y="0"/>
                  </a:lnTo>
                  <a:lnTo>
                    <a:pt x="52" y="2"/>
                  </a:lnTo>
                  <a:lnTo>
                    <a:pt x="39" y="6"/>
                  </a:lnTo>
                  <a:lnTo>
                    <a:pt x="29" y="12"/>
                  </a:lnTo>
                  <a:lnTo>
                    <a:pt x="20" y="19"/>
                  </a:lnTo>
                  <a:lnTo>
                    <a:pt x="12" y="29"/>
                  </a:lnTo>
                  <a:lnTo>
                    <a:pt x="6" y="38"/>
                  </a:lnTo>
                  <a:lnTo>
                    <a:pt x="2" y="52"/>
                  </a:lnTo>
                  <a:lnTo>
                    <a:pt x="0" y="63"/>
                  </a:lnTo>
                  <a:lnTo>
                    <a:pt x="2" y="77"/>
                  </a:lnTo>
                  <a:lnTo>
                    <a:pt x="6" y="88"/>
                  </a:lnTo>
                  <a:lnTo>
                    <a:pt x="12" y="100"/>
                  </a:lnTo>
                  <a:lnTo>
                    <a:pt x="20" y="109"/>
                  </a:lnTo>
                  <a:lnTo>
                    <a:pt x="29" y="117"/>
                  </a:lnTo>
                  <a:lnTo>
                    <a:pt x="39" y="123"/>
                  </a:lnTo>
                  <a:lnTo>
                    <a:pt x="52" y="127"/>
                  </a:lnTo>
                  <a:lnTo>
                    <a:pt x="64" y="127"/>
                  </a:lnTo>
                  <a:lnTo>
                    <a:pt x="77" y="127"/>
                  </a:lnTo>
                  <a:lnTo>
                    <a:pt x="89" y="123"/>
                  </a:lnTo>
                  <a:lnTo>
                    <a:pt x="100" y="117"/>
                  </a:lnTo>
                  <a:lnTo>
                    <a:pt x="110" y="109"/>
                  </a:lnTo>
                  <a:lnTo>
                    <a:pt x="118" y="100"/>
                  </a:lnTo>
                  <a:lnTo>
                    <a:pt x="123" y="88"/>
                  </a:lnTo>
                  <a:lnTo>
                    <a:pt x="127" y="77"/>
                  </a:lnTo>
                  <a:lnTo>
                    <a:pt x="127" y="63"/>
                  </a:lnTo>
                  <a:close/>
                  <a:moveTo>
                    <a:pt x="123" y="63"/>
                  </a:moveTo>
                  <a:lnTo>
                    <a:pt x="123" y="77"/>
                  </a:lnTo>
                  <a:lnTo>
                    <a:pt x="119" y="86"/>
                  </a:lnTo>
                  <a:lnTo>
                    <a:pt x="114" y="98"/>
                  </a:lnTo>
                  <a:lnTo>
                    <a:pt x="106" y="106"/>
                  </a:lnTo>
                  <a:lnTo>
                    <a:pt x="98" y="113"/>
                  </a:lnTo>
                  <a:lnTo>
                    <a:pt x="87" y="119"/>
                  </a:lnTo>
                  <a:lnTo>
                    <a:pt x="75" y="123"/>
                  </a:lnTo>
                  <a:lnTo>
                    <a:pt x="64" y="123"/>
                  </a:lnTo>
                  <a:lnTo>
                    <a:pt x="52" y="123"/>
                  </a:lnTo>
                  <a:lnTo>
                    <a:pt x="41" y="119"/>
                  </a:lnTo>
                  <a:lnTo>
                    <a:pt x="31" y="113"/>
                  </a:lnTo>
                  <a:lnTo>
                    <a:pt x="22" y="106"/>
                  </a:lnTo>
                  <a:lnTo>
                    <a:pt x="14" y="98"/>
                  </a:lnTo>
                  <a:lnTo>
                    <a:pt x="10" y="86"/>
                  </a:lnTo>
                  <a:lnTo>
                    <a:pt x="6" y="77"/>
                  </a:lnTo>
                  <a:lnTo>
                    <a:pt x="4" y="63"/>
                  </a:lnTo>
                  <a:lnTo>
                    <a:pt x="6" y="52"/>
                  </a:lnTo>
                  <a:lnTo>
                    <a:pt x="10" y="40"/>
                  </a:lnTo>
                  <a:lnTo>
                    <a:pt x="14" y="31"/>
                  </a:lnTo>
                  <a:lnTo>
                    <a:pt x="22" y="21"/>
                  </a:lnTo>
                  <a:lnTo>
                    <a:pt x="31" y="15"/>
                  </a:lnTo>
                  <a:lnTo>
                    <a:pt x="41" y="10"/>
                  </a:lnTo>
                  <a:lnTo>
                    <a:pt x="52" y="6"/>
                  </a:lnTo>
                  <a:lnTo>
                    <a:pt x="64" y="4"/>
                  </a:lnTo>
                  <a:lnTo>
                    <a:pt x="75" y="6"/>
                  </a:lnTo>
                  <a:lnTo>
                    <a:pt x="87" y="10"/>
                  </a:lnTo>
                  <a:lnTo>
                    <a:pt x="98" y="15"/>
                  </a:lnTo>
                  <a:lnTo>
                    <a:pt x="106" y="21"/>
                  </a:lnTo>
                  <a:lnTo>
                    <a:pt x="114" y="31"/>
                  </a:lnTo>
                  <a:lnTo>
                    <a:pt x="119" y="40"/>
                  </a:lnTo>
                  <a:lnTo>
                    <a:pt x="123" y="52"/>
                  </a:lnTo>
                  <a:lnTo>
                    <a:pt x="123" y="63"/>
                  </a:lnTo>
                  <a:close/>
                </a:path>
              </a:pathLst>
            </a:custGeom>
            <a:solidFill>
              <a:srgbClr val="CA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72" name="Freeform 242">
              <a:extLst>
                <a:ext uri="{FF2B5EF4-FFF2-40B4-BE49-F238E27FC236}">
                  <a16:creationId xmlns:a16="http://schemas.microsoft.com/office/drawing/2014/main" id="{DD0A5520-6D4E-6F74-75CE-75A12A8E77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20" y="2524"/>
              <a:ext cx="123" cy="123"/>
            </a:xfrm>
            <a:custGeom>
              <a:avLst/>
              <a:gdLst>
                <a:gd name="T0" fmla="*/ 123 w 123"/>
                <a:gd name="T1" fmla="*/ 50 h 123"/>
                <a:gd name="T2" fmla="*/ 114 w 123"/>
                <a:gd name="T3" fmla="*/ 27 h 123"/>
                <a:gd name="T4" fmla="*/ 96 w 123"/>
                <a:gd name="T5" fmla="*/ 11 h 123"/>
                <a:gd name="T6" fmla="*/ 75 w 123"/>
                <a:gd name="T7" fmla="*/ 2 h 123"/>
                <a:gd name="T8" fmla="*/ 50 w 123"/>
                <a:gd name="T9" fmla="*/ 2 h 123"/>
                <a:gd name="T10" fmla="*/ 27 w 123"/>
                <a:gd name="T11" fmla="*/ 11 h 123"/>
                <a:gd name="T12" fmla="*/ 12 w 123"/>
                <a:gd name="T13" fmla="*/ 27 h 123"/>
                <a:gd name="T14" fmla="*/ 2 w 123"/>
                <a:gd name="T15" fmla="*/ 50 h 123"/>
                <a:gd name="T16" fmla="*/ 2 w 123"/>
                <a:gd name="T17" fmla="*/ 75 h 123"/>
                <a:gd name="T18" fmla="*/ 12 w 123"/>
                <a:gd name="T19" fmla="*/ 96 h 123"/>
                <a:gd name="T20" fmla="*/ 27 w 123"/>
                <a:gd name="T21" fmla="*/ 113 h 123"/>
                <a:gd name="T22" fmla="*/ 50 w 123"/>
                <a:gd name="T23" fmla="*/ 123 h 123"/>
                <a:gd name="T24" fmla="*/ 75 w 123"/>
                <a:gd name="T25" fmla="*/ 123 h 123"/>
                <a:gd name="T26" fmla="*/ 96 w 123"/>
                <a:gd name="T27" fmla="*/ 113 h 123"/>
                <a:gd name="T28" fmla="*/ 114 w 123"/>
                <a:gd name="T29" fmla="*/ 96 h 123"/>
                <a:gd name="T30" fmla="*/ 123 w 123"/>
                <a:gd name="T31" fmla="*/ 75 h 123"/>
                <a:gd name="T32" fmla="*/ 119 w 123"/>
                <a:gd name="T33" fmla="*/ 61 h 123"/>
                <a:gd name="T34" fmla="*/ 116 w 123"/>
                <a:gd name="T35" fmla="*/ 84 h 123"/>
                <a:gd name="T36" fmla="*/ 102 w 123"/>
                <a:gd name="T37" fmla="*/ 104 h 123"/>
                <a:gd name="T38" fmla="*/ 85 w 123"/>
                <a:gd name="T39" fmla="*/ 115 h 123"/>
                <a:gd name="T40" fmla="*/ 62 w 123"/>
                <a:gd name="T41" fmla="*/ 119 h 123"/>
                <a:gd name="T42" fmla="*/ 39 w 123"/>
                <a:gd name="T43" fmla="*/ 115 h 123"/>
                <a:gd name="T44" fmla="*/ 22 w 123"/>
                <a:gd name="T45" fmla="*/ 104 h 123"/>
                <a:gd name="T46" fmla="*/ 8 w 123"/>
                <a:gd name="T47" fmla="*/ 84 h 123"/>
                <a:gd name="T48" fmla="*/ 4 w 123"/>
                <a:gd name="T49" fmla="*/ 61 h 123"/>
                <a:gd name="T50" fmla="*/ 8 w 123"/>
                <a:gd name="T51" fmla="*/ 40 h 123"/>
                <a:gd name="T52" fmla="*/ 22 w 123"/>
                <a:gd name="T53" fmla="*/ 21 h 123"/>
                <a:gd name="T54" fmla="*/ 39 w 123"/>
                <a:gd name="T55" fmla="*/ 10 h 123"/>
                <a:gd name="T56" fmla="*/ 62 w 123"/>
                <a:gd name="T57" fmla="*/ 4 h 123"/>
                <a:gd name="T58" fmla="*/ 85 w 123"/>
                <a:gd name="T59" fmla="*/ 10 h 123"/>
                <a:gd name="T60" fmla="*/ 102 w 123"/>
                <a:gd name="T61" fmla="*/ 21 h 123"/>
                <a:gd name="T62" fmla="*/ 116 w 123"/>
                <a:gd name="T63" fmla="*/ 40 h 123"/>
                <a:gd name="T64" fmla="*/ 119 w 123"/>
                <a:gd name="T65" fmla="*/ 61 h 12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23"/>
                <a:gd name="T100" fmla="*/ 0 h 123"/>
                <a:gd name="T101" fmla="*/ 123 w 123"/>
                <a:gd name="T102" fmla="*/ 123 h 12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23" h="123">
                  <a:moveTo>
                    <a:pt x="123" y="61"/>
                  </a:moveTo>
                  <a:lnTo>
                    <a:pt x="123" y="50"/>
                  </a:lnTo>
                  <a:lnTo>
                    <a:pt x="119" y="38"/>
                  </a:lnTo>
                  <a:lnTo>
                    <a:pt x="114" y="27"/>
                  </a:lnTo>
                  <a:lnTo>
                    <a:pt x="106" y="19"/>
                  </a:lnTo>
                  <a:lnTo>
                    <a:pt x="96" y="11"/>
                  </a:lnTo>
                  <a:lnTo>
                    <a:pt x="87" y="6"/>
                  </a:lnTo>
                  <a:lnTo>
                    <a:pt x="75" y="2"/>
                  </a:lnTo>
                  <a:lnTo>
                    <a:pt x="62" y="0"/>
                  </a:lnTo>
                  <a:lnTo>
                    <a:pt x="50" y="2"/>
                  </a:lnTo>
                  <a:lnTo>
                    <a:pt x="39" y="6"/>
                  </a:lnTo>
                  <a:lnTo>
                    <a:pt x="27" y="11"/>
                  </a:lnTo>
                  <a:lnTo>
                    <a:pt x="18" y="19"/>
                  </a:lnTo>
                  <a:lnTo>
                    <a:pt x="12" y="27"/>
                  </a:lnTo>
                  <a:lnTo>
                    <a:pt x="6" y="38"/>
                  </a:lnTo>
                  <a:lnTo>
                    <a:pt x="2" y="50"/>
                  </a:lnTo>
                  <a:lnTo>
                    <a:pt x="0" y="61"/>
                  </a:lnTo>
                  <a:lnTo>
                    <a:pt x="2" y="75"/>
                  </a:lnTo>
                  <a:lnTo>
                    <a:pt x="6" y="86"/>
                  </a:lnTo>
                  <a:lnTo>
                    <a:pt x="12" y="96"/>
                  </a:lnTo>
                  <a:lnTo>
                    <a:pt x="18" y="106"/>
                  </a:lnTo>
                  <a:lnTo>
                    <a:pt x="27" y="113"/>
                  </a:lnTo>
                  <a:lnTo>
                    <a:pt x="39" y="119"/>
                  </a:lnTo>
                  <a:lnTo>
                    <a:pt x="50" y="123"/>
                  </a:lnTo>
                  <a:lnTo>
                    <a:pt x="62" y="123"/>
                  </a:lnTo>
                  <a:lnTo>
                    <a:pt x="75" y="123"/>
                  </a:lnTo>
                  <a:lnTo>
                    <a:pt x="87" y="119"/>
                  </a:lnTo>
                  <a:lnTo>
                    <a:pt x="96" y="113"/>
                  </a:lnTo>
                  <a:lnTo>
                    <a:pt x="106" y="106"/>
                  </a:lnTo>
                  <a:lnTo>
                    <a:pt x="114" y="96"/>
                  </a:lnTo>
                  <a:lnTo>
                    <a:pt x="119" y="86"/>
                  </a:lnTo>
                  <a:lnTo>
                    <a:pt x="123" y="75"/>
                  </a:lnTo>
                  <a:lnTo>
                    <a:pt x="123" y="61"/>
                  </a:lnTo>
                  <a:close/>
                  <a:moveTo>
                    <a:pt x="119" y="61"/>
                  </a:moveTo>
                  <a:lnTo>
                    <a:pt x="119" y="73"/>
                  </a:lnTo>
                  <a:lnTo>
                    <a:pt x="116" y="84"/>
                  </a:lnTo>
                  <a:lnTo>
                    <a:pt x="110" y="94"/>
                  </a:lnTo>
                  <a:lnTo>
                    <a:pt x="102" y="104"/>
                  </a:lnTo>
                  <a:lnTo>
                    <a:pt x="94" y="109"/>
                  </a:lnTo>
                  <a:lnTo>
                    <a:pt x="85" y="115"/>
                  </a:lnTo>
                  <a:lnTo>
                    <a:pt x="73" y="119"/>
                  </a:lnTo>
                  <a:lnTo>
                    <a:pt x="62" y="119"/>
                  </a:lnTo>
                  <a:lnTo>
                    <a:pt x="50" y="119"/>
                  </a:lnTo>
                  <a:lnTo>
                    <a:pt x="39" y="115"/>
                  </a:lnTo>
                  <a:lnTo>
                    <a:pt x="29" y="109"/>
                  </a:lnTo>
                  <a:lnTo>
                    <a:pt x="22" y="104"/>
                  </a:lnTo>
                  <a:lnTo>
                    <a:pt x="14" y="94"/>
                  </a:lnTo>
                  <a:lnTo>
                    <a:pt x="8" y="84"/>
                  </a:lnTo>
                  <a:lnTo>
                    <a:pt x="6" y="73"/>
                  </a:lnTo>
                  <a:lnTo>
                    <a:pt x="4" y="61"/>
                  </a:lnTo>
                  <a:lnTo>
                    <a:pt x="6" y="50"/>
                  </a:lnTo>
                  <a:lnTo>
                    <a:pt x="8" y="40"/>
                  </a:lnTo>
                  <a:lnTo>
                    <a:pt x="14" y="31"/>
                  </a:lnTo>
                  <a:lnTo>
                    <a:pt x="22" y="21"/>
                  </a:lnTo>
                  <a:lnTo>
                    <a:pt x="29" y="13"/>
                  </a:lnTo>
                  <a:lnTo>
                    <a:pt x="39" y="10"/>
                  </a:lnTo>
                  <a:lnTo>
                    <a:pt x="50" y="6"/>
                  </a:lnTo>
                  <a:lnTo>
                    <a:pt x="62" y="4"/>
                  </a:lnTo>
                  <a:lnTo>
                    <a:pt x="73" y="6"/>
                  </a:lnTo>
                  <a:lnTo>
                    <a:pt x="85" y="10"/>
                  </a:lnTo>
                  <a:lnTo>
                    <a:pt x="94" y="13"/>
                  </a:lnTo>
                  <a:lnTo>
                    <a:pt x="102" y="21"/>
                  </a:lnTo>
                  <a:lnTo>
                    <a:pt x="110" y="31"/>
                  </a:lnTo>
                  <a:lnTo>
                    <a:pt x="116" y="40"/>
                  </a:lnTo>
                  <a:lnTo>
                    <a:pt x="119" y="50"/>
                  </a:lnTo>
                  <a:lnTo>
                    <a:pt x="119" y="61"/>
                  </a:lnTo>
                  <a:close/>
                </a:path>
              </a:pathLst>
            </a:custGeom>
            <a:solidFill>
              <a:srgbClr val="CB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73" name="Freeform 243">
              <a:extLst>
                <a:ext uri="{FF2B5EF4-FFF2-40B4-BE49-F238E27FC236}">
                  <a16:creationId xmlns:a16="http://schemas.microsoft.com/office/drawing/2014/main" id="{15331EA2-DBA6-23D9-CC28-A2A46CEBE8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22" y="2526"/>
              <a:ext cx="119" cy="119"/>
            </a:xfrm>
            <a:custGeom>
              <a:avLst/>
              <a:gdLst>
                <a:gd name="T0" fmla="*/ 119 w 119"/>
                <a:gd name="T1" fmla="*/ 48 h 119"/>
                <a:gd name="T2" fmla="*/ 110 w 119"/>
                <a:gd name="T3" fmla="*/ 27 h 119"/>
                <a:gd name="T4" fmla="*/ 94 w 119"/>
                <a:gd name="T5" fmla="*/ 11 h 119"/>
                <a:gd name="T6" fmla="*/ 71 w 119"/>
                <a:gd name="T7" fmla="*/ 2 h 119"/>
                <a:gd name="T8" fmla="*/ 48 w 119"/>
                <a:gd name="T9" fmla="*/ 2 h 119"/>
                <a:gd name="T10" fmla="*/ 27 w 119"/>
                <a:gd name="T11" fmla="*/ 11 h 119"/>
                <a:gd name="T12" fmla="*/ 10 w 119"/>
                <a:gd name="T13" fmla="*/ 27 h 119"/>
                <a:gd name="T14" fmla="*/ 2 w 119"/>
                <a:gd name="T15" fmla="*/ 48 h 119"/>
                <a:gd name="T16" fmla="*/ 2 w 119"/>
                <a:gd name="T17" fmla="*/ 73 h 119"/>
                <a:gd name="T18" fmla="*/ 10 w 119"/>
                <a:gd name="T19" fmla="*/ 94 h 119"/>
                <a:gd name="T20" fmla="*/ 27 w 119"/>
                <a:gd name="T21" fmla="*/ 109 h 119"/>
                <a:gd name="T22" fmla="*/ 48 w 119"/>
                <a:gd name="T23" fmla="*/ 119 h 119"/>
                <a:gd name="T24" fmla="*/ 71 w 119"/>
                <a:gd name="T25" fmla="*/ 119 h 119"/>
                <a:gd name="T26" fmla="*/ 94 w 119"/>
                <a:gd name="T27" fmla="*/ 109 h 119"/>
                <a:gd name="T28" fmla="*/ 110 w 119"/>
                <a:gd name="T29" fmla="*/ 94 h 119"/>
                <a:gd name="T30" fmla="*/ 119 w 119"/>
                <a:gd name="T31" fmla="*/ 73 h 119"/>
                <a:gd name="T32" fmla="*/ 115 w 119"/>
                <a:gd name="T33" fmla="*/ 59 h 119"/>
                <a:gd name="T34" fmla="*/ 112 w 119"/>
                <a:gd name="T35" fmla="*/ 82 h 119"/>
                <a:gd name="T36" fmla="*/ 100 w 119"/>
                <a:gd name="T37" fmla="*/ 100 h 119"/>
                <a:gd name="T38" fmla="*/ 83 w 119"/>
                <a:gd name="T39" fmla="*/ 111 h 119"/>
                <a:gd name="T40" fmla="*/ 60 w 119"/>
                <a:gd name="T41" fmla="*/ 115 h 119"/>
                <a:gd name="T42" fmla="*/ 39 w 119"/>
                <a:gd name="T43" fmla="*/ 111 h 119"/>
                <a:gd name="T44" fmla="*/ 21 w 119"/>
                <a:gd name="T45" fmla="*/ 100 h 119"/>
                <a:gd name="T46" fmla="*/ 8 w 119"/>
                <a:gd name="T47" fmla="*/ 82 h 119"/>
                <a:gd name="T48" fmla="*/ 4 w 119"/>
                <a:gd name="T49" fmla="*/ 59 h 119"/>
                <a:gd name="T50" fmla="*/ 8 w 119"/>
                <a:gd name="T51" fmla="*/ 38 h 119"/>
                <a:gd name="T52" fmla="*/ 21 w 119"/>
                <a:gd name="T53" fmla="*/ 21 h 119"/>
                <a:gd name="T54" fmla="*/ 39 w 119"/>
                <a:gd name="T55" fmla="*/ 9 h 119"/>
                <a:gd name="T56" fmla="*/ 60 w 119"/>
                <a:gd name="T57" fmla="*/ 4 h 119"/>
                <a:gd name="T58" fmla="*/ 83 w 119"/>
                <a:gd name="T59" fmla="*/ 9 h 119"/>
                <a:gd name="T60" fmla="*/ 100 w 119"/>
                <a:gd name="T61" fmla="*/ 21 h 119"/>
                <a:gd name="T62" fmla="*/ 112 w 119"/>
                <a:gd name="T63" fmla="*/ 38 h 119"/>
                <a:gd name="T64" fmla="*/ 115 w 119"/>
                <a:gd name="T65" fmla="*/ 59 h 1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9"/>
                <a:gd name="T100" fmla="*/ 0 h 119"/>
                <a:gd name="T101" fmla="*/ 119 w 119"/>
                <a:gd name="T102" fmla="*/ 119 h 11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9" h="119">
                  <a:moveTo>
                    <a:pt x="119" y="59"/>
                  </a:moveTo>
                  <a:lnTo>
                    <a:pt x="119" y="48"/>
                  </a:lnTo>
                  <a:lnTo>
                    <a:pt x="115" y="36"/>
                  </a:lnTo>
                  <a:lnTo>
                    <a:pt x="110" y="27"/>
                  </a:lnTo>
                  <a:lnTo>
                    <a:pt x="102" y="17"/>
                  </a:lnTo>
                  <a:lnTo>
                    <a:pt x="94" y="11"/>
                  </a:lnTo>
                  <a:lnTo>
                    <a:pt x="83" y="6"/>
                  </a:lnTo>
                  <a:lnTo>
                    <a:pt x="71" y="2"/>
                  </a:lnTo>
                  <a:lnTo>
                    <a:pt x="60" y="0"/>
                  </a:lnTo>
                  <a:lnTo>
                    <a:pt x="48" y="2"/>
                  </a:lnTo>
                  <a:lnTo>
                    <a:pt x="37" y="6"/>
                  </a:lnTo>
                  <a:lnTo>
                    <a:pt x="27" y="11"/>
                  </a:lnTo>
                  <a:lnTo>
                    <a:pt x="18" y="17"/>
                  </a:lnTo>
                  <a:lnTo>
                    <a:pt x="10" y="27"/>
                  </a:lnTo>
                  <a:lnTo>
                    <a:pt x="6" y="36"/>
                  </a:lnTo>
                  <a:lnTo>
                    <a:pt x="2" y="48"/>
                  </a:lnTo>
                  <a:lnTo>
                    <a:pt x="0" y="59"/>
                  </a:lnTo>
                  <a:lnTo>
                    <a:pt x="2" y="73"/>
                  </a:lnTo>
                  <a:lnTo>
                    <a:pt x="6" y="82"/>
                  </a:lnTo>
                  <a:lnTo>
                    <a:pt x="10" y="94"/>
                  </a:lnTo>
                  <a:lnTo>
                    <a:pt x="18" y="102"/>
                  </a:lnTo>
                  <a:lnTo>
                    <a:pt x="27" y="109"/>
                  </a:lnTo>
                  <a:lnTo>
                    <a:pt x="37" y="115"/>
                  </a:lnTo>
                  <a:lnTo>
                    <a:pt x="48" y="119"/>
                  </a:lnTo>
                  <a:lnTo>
                    <a:pt x="60" y="119"/>
                  </a:lnTo>
                  <a:lnTo>
                    <a:pt x="71" y="119"/>
                  </a:lnTo>
                  <a:lnTo>
                    <a:pt x="83" y="115"/>
                  </a:lnTo>
                  <a:lnTo>
                    <a:pt x="94" y="109"/>
                  </a:lnTo>
                  <a:lnTo>
                    <a:pt x="102" y="102"/>
                  </a:lnTo>
                  <a:lnTo>
                    <a:pt x="110" y="94"/>
                  </a:lnTo>
                  <a:lnTo>
                    <a:pt x="115" y="82"/>
                  </a:lnTo>
                  <a:lnTo>
                    <a:pt x="119" y="73"/>
                  </a:lnTo>
                  <a:lnTo>
                    <a:pt x="119" y="59"/>
                  </a:lnTo>
                  <a:close/>
                  <a:moveTo>
                    <a:pt x="115" y="59"/>
                  </a:moveTo>
                  <a:lnTo>
                    <a:pt x="115" y="71"/>
                  </a:lnTo>
                  <a:lnTo>
                    <a:pt x="112" y="82"/>
                  </a:lnTo>
                  <a:lnTo>
                    <a:pt x="106" y="92"/>
                  </a:lnTo>
                  <a:lnTo>
                    <a:pt x="100" y="100"/>
                  </a:lnTo>
                  <a:lnTo>
                    <a:pt x="91" y="105"/>
                  </a:lnTo>
                  <a:lnTo>
                    <a:pt x="83" y="111"/>
                  </a:lnTo>
                  <a:lnTo>
                    <a:pt x="71" y="115"/>
                  </a:lnTo>
                  <a:lnTo>
                    <a:pt x="60" y="115"/>
                  </a:lnTo>
                  <a:lnTo>
                    <a:pt x="48" y="115"/>
                  </a:lnTo>
                  <a:lnTo>
                    <a:pt x="39" y="111"/>
                  </a:lnTo>
                  <a:lnTo>
                    <a:pt x="29" y="105"/>
                  </a:lnTo>
                  <a:lnTo>
                    <a:pt x="21" y="100"/>
                  </a:lnTo>
                  <a:lnTo>
                    <a:pt x="14" y="92"/>
                  </a:lnTo>
                  <a:lnTo>
                    <a:pt x="8" y="82"/>
                  </a:lnTo>
                  <a:lnTo>
                    <a:pt x="6" y="71"/>
                  </a:lnTo>
                  <a:lnTo>
                    <a:pt x="4" y="59"/>
                  </a:lnTo>
                  <a:lnTo>
                    <a:pt x="6" y="48"/>
                  </a:lnTo>
                  <a:lnTo>
                    <a:pt x="8" y="38"/>
                  </a:lnTo>
                  <a:lnTo>
                    <a:pt x="14" y="29"/>
                  </a:lnTo>
                  <a:lnTo>
                    <a:pt x="21" y="21"/>
                  </a:lnTo>
                  <a:lnTo>
                    <a:pt x="29" y="13"/>
                  </a:lnTo>
                  <a:lnTo>
                    <a:pt x="39" y="9"/>
                  </a:lnTo>
                  <a:lnTo>
                    <a:pt x="48" y="6"/>
                  </a:lnTo>
                  <a:lnTo>
                    <a:pt x="60" y="4"/>
                  </a:lnTo>
                  <a:lnTo>
                    <a:pt x="71" y="6"/>
                  </a:lnTo>
                  <a:lnTo>
                    <a:pt x="83" y="9"/>
                  </a:lnTo>
                  <a:lnTo>
                    <a:pt x="91" y="13"/>
                  </a:lnTo>
                  <a:lnTo>
                    <a:pt x="100" y="21"/>
                  </a:lnTo>
                  <a:lnTo>
                    <a:pt x="106" y="29"/>
                  </a:lnTo>
                  <a:lnTo>
                    <a:pt x="112" y="38"/>
                  </a:lnTo>
                  <a:lnTo>
                    <a:pt x="115" y="48"/>
                  </a:lnTo>
                  <a:lnTo>
                    <a:pt x="115" y="59"/>
                  </a:lnTo>
                  <a:close/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74" name="Freeform 244">
              <a:extLst>
                <a:ext uri="{FF2B5EF4-FFF2-40B4-BE49-F238E27FC236}">
                  <a16:creationId xmlns:a16="http://schemas.microsoft.com/office/drawing/2014/main" id="{2114C867-F798-B3DF-F96F-CFAEF47C7B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24" y="2528"/>
              <a:ext cx="115" cy="115"/>
            </a:xfrm>
            <a:custGeom>
              <a:avLst/>
              <a:gdLst>
                <a:gd name="T0" fmla="*/ 115 w 115"/>
                <a:gd name="T1" fmla="*/ 46 h 115"/>
                <a:gd name="T2" fmla="*/ 106 w 115"/>
                <a:gd name="T3" fmla="*/ 27 h 115"/>
                <a:gd name="T4" fmla="*/ 90 w 115"/>
                <a:gd name="T5" fmla="*/ 9 h 115"/>
                <a:gd name="T6" fmla="*/ 69 w 115"/>
                <a:gd name="T7" fmla="*/ 2 h 115"/>
                <a:gd name="T8" fmla="*/ 46 w 115"/>
                <a:gd name="T9" fmla="*/ 2 h 115"/>
                <a:gd name="T10" fmla="*/ 25 w 115"/>
                <a:gd name="T11" fmla="*/ 9 h 115"/>
                <a:gd name="T12" fmla="*/ 10 w 115"/>
                <a:gd name="T13" fmla="*/ 27 h 115"/>
                <a:gd name="T14" fmla="*/ 2 w 115"/>
                <a:gd name="T15" fmla="*/ 46 h 115"/>
                <a:gd name="T16" fmla="*/ 2 w 115"/>
                <a:gd name="T17" fmla="*/ 69 h 115"/>
                <a:gd name="T18" fmla="*/ 10 w 115"/>
                <a:gd name="T19" fmla="*/ 90 h 115"/>
                <a:gd name="T20" fmla="*/ 25 w 115"/>
                <a:gd name="T21" fmla="*/ 105 h 115"/>
                <a:gd name="T22" fmla="*/ 46 w 115"/>
                <a:gd name="T23" fmla="*/ 115 h 115"/>
                <a:gd name="T24" fmla="*/ 69 w 115"/>
                <a:gd name="T25" fmla="*/ 115 h 115"/>
                <a:gd name="T26" fmla="*/ 90 w 115"/>
                <a:gd name="T27" fmla="*/ 105 h 115"/>
                <a:gd name="T28" fmla="*/ 106 w 115"/>
                <a:gd name="T29" fmla="*/ 90 h 115"/>
                <a:gd name="T30" fmla="*/ 115 w 115"/>
                <a:gd name="T31" fmla="*/ 69 h 115"/>
                <a:gd name="T32" fmla="*/ 112 w 115"/>
                <a:gd name="T33" fmla="*/ 57 h 115"/>
                <a:gd name="T34" fmla="*/ 108 w 115"/>
                <a:gd name="T35" fmla="*/ 79 h 115"/>
                <a:gd name="T36" fmla="*/ 96 w 115"/>
                <a:gd name="T37" fmla="*/ 96 h 115"/>
                <a:gd name="T38" fmla="*/ 79 w 115"/>
                <a:gd name="T39" fmla="*/ 107 h 115"/>
                <a:gd name="T40" fmla="*/ 58 w 115"/>
                <a:gd name="T41" fmla="*/ 111 h 115"/>
                <a:gd name="T42" fmla="*/ 37 w 115"/>
                <a:gd name="T43" fmla="*/ 107 h 115"/>
                <a:gd name="T44" fmla="*/ 19 w 115"/>
                <a:gd name="T45" fmla="*/ 96 h 115"/>
                <a:gd name="T46" fmla="*/ 8 w 115"/>
                <a:gd name="T47" fmla="*/ 79 h 115"/>
                <a:gd name="T48" fmla="*/ 4 w 115"/>
                <a:gd name="T49" fmla="*/ 57 h 115"/>
                <a:gd name="T50" fmla="*/ 8 w 115"/>
                <a:gd name="T51" fmla="*/ 36 h 115"/>
                <a:gd name="T52" fmla="*/ 19 w 115"/>
                <a:gd name="T53" fmla="*/ 19 h 115"/>
                <a:gd name="T54" fmla="*/ 37 w 115"/>
                <a:gd name="T55" fmla="*/ 7 h 115"/>
                <a:gd name="T56" fmla="*/ 58 w 115"/>
                <a:gd name="T57" fmla="*/ 4 h 115"/>
                <a:gd name="T58" fmla="*/ 79 w 115"/>
                <a:gd name="T59" fmla="*/ 7 h 115"/>
                <a:gd name="T60" fmla="*/ 96 w 115"/>
                <a:gd name="T61" fmla="*/ 19 h 115"/>
                <a:gd name="T62" fmla="*/ 108 w 115"/>
                <a:gd name="T63" fmla="*/ 36 h 115"/>
                <a:gd name="T64" fmla="*/ 112 w 115"/>
                <a:gd name="T65" fmla="*/ 57 h 11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5"/>
                <a:gd name="T100" fmla="*/ 0 h 115"/>
                <a:gd name="T101" fmla="*/ 115 w 115"/>
                <a:gd name="T102" fmla="*/ 115 h 11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5" h="115">
                  <a:moveTo>
                    <a:pt x="115" y="57"/>
                  </a:moveTo>
                  <a:lnTo>
                    <a:pt x="115" y="46"/>
                  </a:lnTo>
                  <a:lnTo>
                    <a:pt x="112" y="36"/>
                  </a:lnTo>
                  <a:lnTo>
                    <a:pt x="106" y="27"/>
                  </a:lnTo>
                  <a:lnTo>
                    <a:pt x="98" y="17"/>
                  </a:lnTo>
                  <a:lnTo>
                    <a:pt x="90" y="9"/>
                  </a:lnTo>
                  <a:lnTo>
                    <a:pt x="81" y="6"/>
                  </a:lnTo>
                  <a:lnTo>
                    <a:pt x="69" y="2"/>
                  </a:lnTo>
                  <a:lnTo>
                    <a:pt x="58" y="0"/>
                  </a:lnTo>
                  <a:lnTo>
                    <a:pt x="46" y="2"/>
                  </a:lnTo>
                  <a:lnTo>
                    <a:pt x="35" y="6"/>
                  </a:lnTo>
                  <a:lnTo>
                    <a:pt x="25" y="9"/>
                  </a:lnTo>
                  <a:lnTo>
                    <a:pt x="18" y="17"/>
                  </a:lnTo>
                  <a:lnTo>
                    <a:pt x="10" y="27"/>
                  </a:lnTo>
                  <a:lnTo>
                    <a:pt x="4" y="36"/>
                  </a:lnTo>
                  <a:lnTo>
                    <a:pt x="2" y="46"/>
                  </a:lnTo>
                  <a:lnTo>
                    <a:pt x="0" y="57"/>
                  </a:lnTo>
                  <a:lnTo>
                    <a:pt x="2" y="69"/>
                  </a:lnTo>
                  <a:lnTo>
                    <a:pt x="4" y="80"/>
                  </a:lnTo>
                  <a:lnTo>
                    <a:pt x="10" y="90"/>
                  </a:lnTo>
                  <a:lnTo>
                    <a:pt x="18" y="100"/>
                  </a:lnTo>
                  <a:lnTo>
                    <a:pt x="25" y="105"/>
                  </a:lnTo>
                  <a:lnTo>
                    <a:pt x="35" y="111"/>
                  </a:lnTo>
                  <a:lnTo>
                    <a:pt x="46" y="115"/>
                  </a:lnTo>
                  <a:lnTo>
                    <a:pt x="58" y="115"/>
                  </a:lnTo>
                  <a:lnTo>
                    <a:pt x="69" y="115"/>
                  </a:lnTo>
                  <a:lnTo>
                    <a:pt x="81" y="111"/>
                  </a:lnTo>
                  <a:lnTo>
                    <a:pt x="90" y="105"/>
                  </a:lnTo>
                  <a:lnTo>
                    <a:pt x="98" y="100"/>
                  </a:lnTo>
                  <a:lnTo>
                    <a:pt x="106" y="90"/>
                  </a:lnTo>
                  <a:lnTo>
                    <a:pt x="112" y="80"/>
                  </a:lnTo>
                  <a:lnTo>
                    <a:pt x="115" y="69"/>
                  </a:lnTo>
                  <a:lnTo>
                    <a:pt x="115" y="57"/>
                  </a:lnTo>
                  <a:close/>
                  <a:moveTo>
                    <a:pt x="112" y="57"/>
                  </a:moveTo>
                  <a:lnTo>
                    <a:pt x="112" y="69"/>
                  </a:lnTo>
                  <a:lnTo>
                    <a:pt x="108" y="79"/>
                  </a:lnTo>
                  <a:lnTo>
                    <a:pt x="102" y="88"/>
                  </a:lnTo>
                  <a:lnTo>
                    <a:pt x="96" y="96"/>
                  </a:lnTo>
                  <a:lnTo>
                    <a:pt x="89" y="103"/>
                  </a:lnTo>
                  <a:lnTo>
                    <a:pt x="79" y="107"/>
                  </a:lnTo>
                  <a:lnTo>
                    <a:pt x="69" y="111"/>
                  </a:lnTo>
                  <a:lnTo>
                    <a:pt x="58" y="111"/>
                  </a:lnTo>
                  <a:lnTo>
                    <a:pt x="48" y="111"/>
                  </a:lnTo>
                  <a:lnTo>
                    <a:pt x="37" y="107"/>
                  </a:lnTo>
                  <a:lnTo>
                    <a:pt x="27" y="103"/>
                  </a:lnTo>
                  <a:lnTo>
                    <a:pt x="19" y="96"/>
                  </a:lnTo>
                  <a:lnTo>
                    <a:pt x="14" y="88"/>
                  </a:lnTo>
                  <a:lnTo>
                    <a:pt x="8" y="79"/>
                  </a:lnTo>
                  <a:lnTo>
                    <a:pt x="6" y="69"/>
                  </a:lnTo>
                  <a:lnTo>
                    <a:pt x="4" y="57"/>
                  </a:lnTo>
                  <a:lnTo>
                    <a:pt x="6" y="48"/>
                  </a:lnTo>
                  <a:lnTo>
                    <a:pt x="8" y="36"/>
                  </a:lnTo>
                  <a:lnTo>
                    <a:pt x="14" y="29"/>
                  </a:lnTo>
                  <a:lnTo>
                    <a:pt x="19" y="19"/>
                  </a:lnTo>
                  <a:lnTo>
                    <a:pt x="27" y="13"/>
                  </a:lnTo>
                  <a:lnTo>
                    <a:pt x="37" y="7"/>
                  </a:lnTo>
                  <a:lnTo>
                    <a:pt x="48" y="6"/>
                  </a:lnTo>
                  <a:lnTo>
                    <a:pt x="58" y="4"/>
                  </a:lnTo>
                  <a:lnTo>
                    <a:pt x="69" y="6"/>
                  </a:lnTo>
                  <a:lnTo>
                    <a:pt x="79" y="7"/>
                  </a:lnTo>
                  <a:lnTo>
                    <a:pt x="89" y="13"/>
                  </a:lnTo>
                  <a:lnTo>
                    <a:pt x="96" y="19"/>
                  </a:lnTo>
                  <a:lnTo>
                    <a:pt x="102" y="29"/>
                  </a:lnTo>
                  <a:lnTo>
                    <a:pt x="108" y="36"/>
                  </a:lnTo>
                  <a:lnTo>
                    <a:pt x="112" y="48"/>
                  </a:lnTo>
                  <a:lnTo>
                    <a:pt x="112" y="57"/>
                  </a:lnTo>
                  <a:close/>
                </a:path>
              </a:pathLst>
            </a:custGeom>
            <a:solidFill>
              <a:srgbClr val="CDCD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75" name="Freeform 245">
              <a:extLst>
                <a:ext uri="{FF2B5EF4-FFF2-40B4-BE49-F238E27FC236}">
                  <a16:creationId xmlns:a16="http://schemas.microsoft.com/office/drawing/2014/main" id="{AA2C263D-E6C0-C91F-ABBE-4E35F3585F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26" y="2530"/>
              <a:ext cx="111" cy="111"/>
            </a:xfrm>
            <a:custGeom>
              <a:avLst/>
              <a:gdLst>
                <a:gd name="T0" fmla="*/ 111 w 111"/>
                <a:gd name="T1" fmla="*/ 44 h 111"/>
                <a:gd name="T2" fmla="*/ 102 w 111"/>
                <a:gd name="T3" fmla="*/ 25 h 111"/>
                <a:gd name="T4" fmla="*/ 87 w 111"/>
                <a:gd name="T5" fmla="*/ 9 h 111"/>
                <a:gd name="T6" fmla="*/ 67 w 111"/>
                <a:gd name="T7" fmla="*/ 2 h 111"/>
                <a:gd name="T8" fmla="*/ 44 w 111"/>
                <a:gd name="T9" fmla="*/ 2 h 111"/>
                <a:gd name="T10" fmla="*/ 25 w 111"/>
                <a:gd name="T11" fmla="*/ 9 h 111"/>
                <a:gd name="T12" fmla="*/ 10 w 111"/>
                <a:gd name="T13" fmla="*/ 25 h 111"/>
                <a:gd name="T14" fmla="*/ 2 w 111"/>
                <a:gd name="T15" fmla="*/ 44 h 111"/>
                <a:gd name="T16" fmla="*/ 2 w 111"/>
                <a:gd name="T17" fmla="*/ 67 h 111"/>
                <a:gd name="T18" fmla="*/ 10 w 111"/>
                <a:gd name="T19" fmla="*/ 88 h 111"/>
                <a:gd name="T20" fmla="*/ 25 w 111"/>
                <a:gd name="T21" fmla="*/ 101 h 111"/>
                <a:gd name="T22" fmla="*/ 44 w 111"/>
                <a:gd name="T23" fmla="*/ 111 h 111"/>
                <a:gd name="T24" fmla="*/ 67 w 111"/>
                <a:gd name="T25" fmla="*/ 111 h 111"/>
                <a:gd name="T26" fmla="*/ 87 w 111"/>
                <a:gd name="T27" fmla="*/ 101 h 111"/>
                <a:gd name="T28" fmla="*/ 102 w 111"/>
                <a:gd name="T29" fmla="*/ 88 h 111"/>
                <a:gd name="T30" fmla="*/ 111 w 111"/>
                <a:gd name="T31" fmla="*/ 67 h 111"/>
                <a:gd name="T32" fmla="*/ 108 w 111"/>
                <a:gd name="T33" fmla="*/ 55 h 111"/>
                <a:gd name="T34" fmla="*/ 104 w 111"/>
                <a:gd name="T35" fmla="*/ 77 h 111"/>
                <a:gd name="T36" fmla="*/ 92 w 111"/>
                <a:gd name="T37" fmla="*/ 92 h 111"/>
                <a:gd name="T38" fmla="*/ 77 w 111"/>
                <a:gd name="T39" fmla="*/ 103 h 111"/>
                <a:gd name="T40" fmla="*/ 56 w 111"/>
                <a:gd name="T41" fmla="*/ 107 h 111"/>
                <a:gd name="T42" fmla="*/ 37 w 111"/>
                <a:gd name="T43" fmla="*/ 103 h 111"/>
                <a:gd name="T44" fmla="*/ 19 w 111"/>
                <a:gd name="T45" fmla="*/ 92 h 111"/>
                <a:gd name="T46" fmla="*/ 8 w 111"/>
                <a:gd name="T47" fmla="*/ 77 h 111"/>
                <a:gd name="T48" fmla="*/ 4 w 111"/>
                <a:gd name="T49" fmla="*/ 55 h 111"/>
                <a:gd name="T50" fmla="*/ 8 w 111"/>
                <a:gd name="T51" fmla="*/ 36 h 111"/>
                <a:gd name="T52" fmla="*/ 19 w 111"/>
                <a:gd name="T53" fmla="*/ 19 h 111"/>
                <a:gd name="T54" fmla="*/ 37 w 111"/>
                <a:gd name="T55" fmla="*/ 7 h 111"/>
                <a:gd name="T56" fmla="*/ 56 w 111"/>
                <a:gd name="T57" fmla="*/ 4 h 111"/>
                <a:gd name="T58" fmla="*/ 77 w 111"/>
                <a:gd name="T59" fmla="*/ 7 h 111"/>
                <a:gd name="T60" fmla="*/ 92 w 111"/>
                <a:gd name="T61" fmla="*/ 19 h 111"/>
                <a:gd name="T62" fmla="*/ 104 w 111"/>
                <a:gd name="T63" fmla="*/ 36 h 111"/>
                <a:gd name="T64" fmla="*/ 108 w 111"/>
                <a:gd name="T65" fmla="*/ 55 h 11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1"/>
                <a:gd name="T100" fmla="*/ 0 h 111"/>
                <a:gd name="T101" fmla="*/ 111 w 111"/>
                <a:gd name="T102" fmla="*/ 111 h 11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1" h="111">
                  <a:moveTo>
                    <a:pt x="111" y="55"/>
                  </a:moveTo>
                  <a:lnTo>
                    <a:pt x="111" y="44"/>
                  </a:lnTo>
                  <a:lnTo>
                    <a:pt x="108" y="34"/>
                  </a:lnTo>
                  <a:lnTo>
                    <a:pt x="102" y="25"/>
                  </a:lnTo>
                  <a:lnTo>
                    <a:pt x="96" y="17"/>
                  </a:lnTo>
                  <a:lnTo>
                    <a:pt x="87" y="9"/>
                  </a:lnTo>
                  <a:lnTo>
                    <a:pt x="79" y="5"/>
                  </a:lnTo>
                  <a:lnTo>
                    <a:pt x="67" y="2"/>
                  </a:lnTo>
                  <a:lnTo>
                    <a:pt x="56" y="0"/>
                  </a:lnTo>
                  <a:lnTo>
                    <a:pt x="44" y="2"/>
                  </a:lnTo>
                  <a:lnTo>
                    <a:pt x="35" y="5"/>
                  </a:lnTo>
                  <a:lnTo>
                    <a:pt x="25" y="9"/>
                  </a:lnTo>
                  <a:lnTo>
                    <a:pt x="17" y="17"/>
                  </a:lnTo>
                  <a:lnTo>
                    <a:pt x="10" y="25"/>
                  </a:lnTo>
                  <a:lnTo>
                    <a:pt x="4" y="34"/>
                  </a:lnTo>
                  <a:lnTo>
                    <a:pt x="2" y="44"/>
                  </a:lnTo>
                  <a:lnTo>
                    <a:pt x="0" y="55"/>
                  </a:lnTo>
                  <a:lnTo>
                    <a:pt x="2" y="67"/>
                  </a:lnTo>
                  <a:lnTo>
                    <a:pt x="4" y="78"/>
                  </a:lnTo>
                  <a:lnTo>
                    <a:pt x="10" y="88"/>
                  </a:lnTo>
                  <a:lnTo>
                    <a:pt x="17" y="96"/>
                  </a:lnTo>
                  <a:lnTo>
                    <a:pt x="25" y="101"/>
                  </a:lnTo>
                  <a:lnTo>
                    <a:pt x="35" y="107"/>
                  </a:lnTo>
                  <a:lnTo>
                    <a:pt x="44" y="111"/>
                  </a:lnTo>
                  <a:lnTo>
                    <a:pt x="56" y="111"/>
                  </a:lnTo>
                  <a:lnTo>
                    <a:pt x="67" y="111"/>
                  </a:lnTo>
                  <a:lnTo>
                    <a:pt x="79" y="107"/>
                  </a:lnTo>
                  <a:lnTo>
                    <a:pt x="87" y="101"/>
                  </a:lnTo>
                  <a:lnTo>
                    <a:pt x="96" y="96"/>
                  </a:lnTo>
                  <a:lnTo>
                    <a:pt x="102" y="88"/>
                  </a:lnTo>
                  <a:lnTo>
                    <a:pt x="108" y="78"/>
                  </a:lnTo>
                  <a:lnTo>
                    <a:pt x="111" y="67"/>
                  </a:lnTo>
                  <a:lnTo>
                    <a:pt x="111" y="55"/>
                  </a:lnTo>
                  <a:close/>
                  <a:moveTo>
                    <a:pt x="108" y="55"/>
                  </a:moveTo>
                  <a:lnTo>
                    <a:pt x="108" y="67"/>
                  </a:lnTo>
                  <a:lnTo>
                    <a:pt x="104" y="77"/>
                  </a:lnTo>
                  <a:lnTo>
                    <a:pt x="100" y="84"/>
                  </a:lnTo>
                  <a:lnTo>
                    <a:pt x="92" y="92"/>
                  </a:lnTo>
                  <a:lnTo>
                    <a:pt x="85" y="100"/>
                  </a:lnTo>
                  <a:lnTo>
                    <a:pt x="77" y="103"/>
                  </a:lnTo>
                  <a:lnTo>
                    <a:pt x="67" y="107"/>
                  </a:lnTo>
                  <a:lnTo>
                    <a:pt x="56" y="107"/>
                  </a:lnTo>
                  <a:lnTo>
                    <a:pt x="46" y="107"/>
                  </a:lnTo>
                  <a:lnTo>
                    <a:pt x="37" y="103"/>
                  </a:lnTo>
                  <a:lnTo>
                    <a:pt x="27" y="100"/>
                  </a:lnTo>
                  <a:lnTo>
                    <a:pt x="19" y="92"/>
                  </a:lnTo>
                  <a:lnTo>
                    <a:pt x="14" y="84"/>
                  </a:lnTo>
                  <a:lnTo>
                    <a:pt x="8" y="77"/>
                  </a:lnTo>
                  <a:lnTo>
                    <a:pt x="6" y="67"/>
                  </a:lnTo>
                  <a:lnTo>
                    <a:pt x="4" y="55"/>
                  </a:lnTo>
                  <a:lnTo>
                    <a:pt x="6" y="46"/>
                  </a:lnTo>
                  <a:lnTo>
                    <a:pt x="8" y="36"/>
                  </a:lnTo>
                  <a:lnTo>
                    <a:pt x="14" y="27"/>
                  </a:lnTo>
                  <a:lnTo>
                    <a:pt x="19" y="19"/>
                  </a:lnTo>
                  <a:lnTo>
                    <a:pt x="27" y="13"/>
                  </a:lnTo>
                  <a:lnTo>
                    <a:pt x="37" y="7"/>
                  </a:lnTo>
                  <a:lnTo>
                    <a:pt x="46" y="5"/>
                  </a:lnTo>
                  <a:lnTo>
                    <a:pt x="56" y="4"/>
                  </a:lnTo>
                  <a:lnTo>
                    <a:pt x="67" y="5"/>
                  </a:lnTo>
                  <a:lnTo>
                    <a:pt x="77" y="7"/>
                  </a:lnTo>
                  <a:lnTo>
                    <a:pt x="85" y="13"/>
                  </a:lnTo>
                  <a:lnTo>
                    <a:pt x="92" y="19"/>
                  </a:lnTo>
                  <a:lnTo>
                    <a:pt x="100" y="27"/>
                  </a:lnTo>
                  <a:lnTo>
                    <a:pt x="104" y="36"/>
                  </a:lnTo>
                  <a:lnTo>
                    <a:pt x="108" y="46"/>
                  </a:lnTo>
                  <a:lnTo>
                    <a:pt x="108" y="55"/>
                  </a:lnTo>
                  <a:close/>
                </a:path>
              </a:pathLst>
            </a:custGeom>
            <a:solidFill>
              <a:srgbClr val="CF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76" name="Freeform 246">
              <a:extLst>
                <a:ext uri="{FF2B5EF4-FFF2-40B4-BE49-F238E27FC236}">
                  <a16:creationId xmlns:a16="http://schemas.microsoft.com/office/drawing/2014/main" id="{27D4E2BC-DF94-8AC5-6C0A-50C59DD9A0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28" y="2532"/>
              <a:ext cx="108" cy="107"/>
            </a:xfrm>
            <a:custGeom>
              <a:avLst/>
              <a:gdLst>
                <a:gd name="T0" fmla="*/ 108 w 108"/>
                <a:gd name="T1" fmla="*/ 44 h 107"/>
                <a:gd name="T2" fmla="*/ 98 w 108"/>
                <a:gd name="T3" fmla="*/ 25 h 107"/>
                <a:gd name="T4" fmla="*/ 85 w 108"/>
                <a:gd name="T5" fmla="*/ 9 h 107"/>
                <a:gd name="T6" fmla="*/ 65 w 108"/>
                <a:gd name="T7" fmla="*/ 2 h 107"/>
                <a:gd name="T8" fmla="*/ 44 w 108"/>
                <a:gd name="T9" fmla="*/ 2 h 107"/>
                <a:gd name="T10" fmla="*/ 23 w 108"/>
                <a:gd name="T11" fmla="*/ 9 h 107"/>
                <a:gd name="T12" fmla="*/ 10 w 108"/>
                <a:gd name="T13" fmla="*/ 25 h 107"/>
                <a:gd name="T14" fmla="*/ 2 w 108"/>
                <a:gd name="T15" fmla="*/ 44 h 107"/>
                <a:gd name="T16" fmla="*/ 2 w 108"/>
                <a:gd name="T17" fmla="*/ 65 h 107"/>
                <a:gd name="T18" fmla="*/ 10 w 108"/>
                <a:gd name="T19" fmla="*/ 84 h 107"/>
                <a:gd name="T20" fmla="*/ 23 w 108"/>
                <a:gd name="T21" fmla="*/ 99 h 107"/>
                <a:gd name="T22" fmla="*/ 44 w 108"/>
                <a:gd name="T23" fmla="*/ 107 h 107"/>
                <a:gd name="T24" fmla="*/ 65 w 108"/>
                <a:gd name="T25" fmla="*/ 107 h 107"/>
                <a:gd name="T26" fmla="*/ 85 w 108"/>
                <a:gd name="T27" fmla="*/ 99 h 107"/>
                <a:gd name="T28" fmla="*/ 98 w 108"/>
                <a:gd name="T29" fmla="*/ 84 h 107"/>
                <a:gd name="T30" fmla="*/ 108 w 108"/>
                <a:gd name="T31" fmla="*/ 65 h 107"/>
                <a:gd name="T32" fmla="*/ 104 w 108"/>
                <a:gd name="T33" fmla="*/ 53 h 107"/>
                <a:gd name="T34" fmla="*/ 100 w 108"/>
                <a:gd name="T35" fmla="*/ 73 h 107"/>
                <a:gd name="T36" fmla="*/ 90 w 108"/>
                <a:gd name="T37" fmla="*/ 90 h 107"/>
                <a:gd name="T38" fmla="*/ 73 w 108"/>
                <a:gd name="T39" fmla="*/ 99 h 107"/>
                <a:gd name="T40" fmla="*/ 54 w 108"/>
                <a:gd name="T41" fmla="*/ 103 h 107"/>
                <a:gd name="T42" fmla="*/ 35 w 108"/>
                <a:gd name="T43" fmla="*/ 99 h 107"/>
                <a:gd name="T44" fmla="*/ 19 w 108"/>
                <a:gd name="T45" fmla="*/ 90 h 107"/>
                <a:gd name="T46" fmla="*/ 8 w 108"/>
                <a:gd name="T47" fmla="*/ 73 h 107"/>
                <a:gd name="T48" fmla="*/ 4 w 108"/>
                <a:gd name="T49" fmla="*/ 53 h 107"/>
                <a:gd name="T50" fmla="*/ 8 w 108"/>
                <a:gd name="T51" fmla="*/ 34 h 107"/>
                <a:gd name="T52" fmla="*/ 19 w 108"/>
                <a:gd name="T53" fmla="*/ 19 h 107"/>
                <a:gd name="T54" fmla="*/ 35 w 108"/>
                <a:gd name="T55" fmla="*/ 7 h 107"/>
                <a:gd name="T56" fmla="*/ 54 w 108"/>
                <a:gd name="T57" fmla="*/ 3 h 107"/>
                <a:gd name="T58" fmla="*/ 73 w 108"/>
                <a:gd name="T59" fmla="*/ 7 h 107"/>
                <a:gd name="T60" fmla="*/ 90 w 108"/>
                <a:gd name="T61" fmla="*/ 19 h 107"/>
                <a:gd name="T62" fmla="*/ 100 w 108"/>
                <a:gd name="T63" fmla="*/ 34 h 107"/>
                <a:gd name="T64" fmla="*/ 104 w 108"/>
                <a:gd name="T65" fmla="*/ 53 h 10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8"/>
                <a:gd name="T100" fmla="*/ 0 h 107"/>
                <a:gd name="T101" fmla="*/ 108 w 108"/>
                <a:gd name="T102" fmla="*/ 107 h 10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8" h="107">
                  <a:moveTo>
                    <a:pt x="108" y="53"/>
                  </a:moveTo>
                  <a:lnTo>
                    <a:pt x="108" y="44"/>
                  </a:lnTo>
                  <a:lnTo>
                    <a:pt x="104" y="32"/>
                  </a:lnTo>
                  <a:lnTo>
                    <a:pt x="98" y="25"/>
                  </a:lnTo>
                  <a:lnTo>
                    <a:pt x="92" y="15"/>
                  </a:lnTo>
                  <a:lnTo>
                    <a:pt x="85" y="9"/>
                  </a:lnTo>
                  <a:lnTo>
                    <a:pt x="75" y="3"/>
                  </a:lnTo>
                  <a:lnTo>
                    <a:pt x="65" y="2"/>
                  </a:lnTo>
                  <a:lnTo>
                    <a:pt x="54" y="0"/>
                  </a:lnTo>
                  <a:lnTo>
                    <a:pt x="44" y="2"/>
                  </a:lnTo>
                  <a:lnTo>
                    <a:pt x="33" y="3"/>
                  </a:lnTo>
                  <a:lnTo>
                    <a:pt x="23" y="9"/>
                  </a:lnTo>
                  <a:lnTo>
                    <a:pt x="15" y="15"/>
                  </a:lnTo>
                  <a:lnTo>
                    <a:pt x="10" y="25"/>
                  </a:lnTo>
                  <a:lnTo>
                    <a:pt x="4" y="32"/>
                  </a:lnTo>
                  <a:lnTo>
                    <a:pt x="2" y="44"/>
                  </a:lnTo>
                  <a:lnTo>
                    <a:pt x="0" y="53"/>
                  </a:lnTo>
                  <a:lnTo>
                    <a:pt x="2" y="65"/>
                  </a:lnTo>
                  <a:lnTo>
                    <a:pt x="4" y="75"/>
                  </a:lnTo>
                  <a:lnTo>
                    <a:pt x="10" y="84"/>
                  </a:lnTo>
                  <a:lnTo>
                    <a:pt x="15" y="92"/>
                  </a:lnTo>
                  <a:lnTo>
                    <a:pt x="23" y="99"/>
                  </a:lnTo>
                  <a:lnTo>
                    <a:pt x="33" y="103"/>
                  </a:lnTo>
                  <a:lnTo>
                    <a:pt x="44" y="107"/>
                  </a:lnTo>
                  <a:lnTo>
                    <a:pt x="54" y="107"/>
                  </a:lnTo>
                  <a:lnTo>
                    <a:pt x="65" y="107"/>
                  </a:lnTo>
                  <a:lnTo>
                    <a:pt x="75" y="103"/>
                  </a:lnTo>
                  <a:lnTo>
                    <a:pt x="85" y="99"/>
                  </a:lnTo>
                  <a:lnTo>
                    <a:pt x="92" y="92"/>
                  </a:lnTo>
                  <a:lnTo>
                    <a:pt x="98" y="84"/>
                  </a:lnTo>
                  <a:lnTo>
                    <a:pt x="104" y="75"/>
                  </a:lnTo>
                  <a:lnTo>
                    <a:pt x="108" y="65"/>
                  </a:lnTo>
                  <a:lnTo>
                    <a:pt x="108" y="53"/>
                  </a:lnTo>
                  <a:close/>
                  <a:moveTo>
                    <a:pt x="104" y="53"/>
                  </a:moveTo>
                  <a:lnTo>
                    <a:pt x="104" y="65"/>
                  </a:lnTo>
                  <a:lnTo>
                    <a:pt x="100" y="73"/>
                  </a:lnTo>
                  <a:lnTo>
                    <a:pt x="96" y="82"/>
                  </a:lnTo>
                  <a:lnTo>
                    <a:pt x="90" y="90"/>
                  </a:lnTo>
                  <a:lnTo>
                    <a:pt x="83" y="96"/>
                  </a:lnTo>
                  <a:lnTo>
                    <a:pt x="73" y="99"/>
                  </a:lnTo>
                  <a:lnTo>
                    <a:pt x="63" y="103"/>
                  </a:lnTo>
                  <a:lnTo>
                    <a:pt x="54" y="103"/>
                  </a:lnTo>
                  <a:lnTo>
                    <a:pt x="44" y="103"/>
                  </a:lnTo>
                  <a:lnTo>
                    <a:pt x="35" y="99"/>
                  </a:lnTo>
                  <a:lnTo>
                    <a:pt x="27" y="96"/>
                  </a:lnTo>
                  <a:lnTo>
                    <a:pt x="19" y="90"/>
                  </a:lnTo>
                  <a:lnTo>
                    <a:pt x="14" y="82"/>
                  </a:lnTo>
                  <a:lnTo>
                    <a:pt x="8" y="73"/>
                  </a:lnTo>
                  <a:lnTo>
                    <a:pt x="6" y="65"/>
                  </a:lnTo>
                  <a:lnTo>
                    <a:pt x="4" y="53"/>
                  </a:lnTo>
                  <a:lnTo>
                    <a:pt x="6" y="44"/>
                  </a:lnTo>
                  <a:lnTo>
                    <a:pt x="8" y="34"/>
                  </a:lnTo>
                  <a:lnTo>
                    <a:pt x="14" y="26"/>
                  </a:lnTo>
                  <a:lnTo>
                    <a:pt x="19" y="19"/>
                  </a:lnTo>
                  <a:lnTo>
                    <a:pt x="27" y="13"/>
                  </a:lnTo>
                  <a:lnTo>
                    <a:pt x="35" y="7"/>
                  </a:lnTo>
                  <a:lnTo>
                    <a:pt x="44" y="5"/>
                  </a:lnTo>
                  <a:lnTo>
                    <a:pt x="54" y="3"/>
                  </a:lnTo>
                  <a:lnTo>
                    <a:pt x="63" y="5"/>
                  </a:lnTo>
                  <a:lnTo>
                    <a:pt x="73" y="7"/>
                  </a:lnTo>
                  <a:lnTo>
                    <a:pt x="83" y="13"/>
                  </a:lnTo>
                  <a:lnTo>
                    <a:pt x="90" y="19"/>
                  </a:lnTo>
                  <a:lnTo>
                    <a:pt x="96" y="26"/>
                  </a:lnTo>
                  <a:lnTo>
                    <a:pt x="100" y="34"/>
                  </a:lnTo>
                  <a:lnTo>
                    <a:pt x="104" y="44"/>
                  </a:lnTo>
                  <a:lnTo>
                    <a:pt x="104" y="53"/>
                  </a:lnTo>
                  <a:close/>
                </a:path>
              </a:pathLst>
            </a:custGeom>
            <a:solidFill>
              <a:srgbClr val="D0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77" name="Freeform 247">
              <a:extLst>
                <a:ext uri="{FF2B5EF4-FFF2-40B4-BE49-F238E27FC236}">
                  <a16:creationId xmlns:a16="http://schemas.microsoft.com/office/drawing/2014/main" id="{1F71FF1C-E161-BD8E-81E2-C28AEB5DE6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30" y="2534"/>
              <a:ext cx="104" cy="103"/>
            </a:xfrm>
            <a:custGeom>
              <a:avLst/>
              <a:gdLst>
                <a:gd name="T0" fmla="*/ 104 w 104"/>
                <a:gd name="T1" fmla="*/ 42 h 103"/>
                <a:gd name="T2" fmla="*/ 96 w 104"/>
                <a:gd name="T3" fmla="*/ 23 h 103"/>
                <a:gd name="T4" fmla="*/ 81 w 104"/>
                <a:gd name="T5" fmla="*/ 9 h 103"/>
                <a:gd name="T6" fmla="*/ 63 w 104"/>
                <a:gd name="T7" fmla="*/ 1 h 103"/>
                <a:gd name="T8" fmla="*/ 42 w 104"/>
                <a:gd name="T9" fmla="*/ 1 h 103"/>
                <a:gd name="T10" fmla="*/ 23 w 104"/>
                <a:gd name="T11" fmla="*/ 9 h 103"/>
                <a:gd name="T12" fmla="*/ 10 w 104"/>
                <a:gd name="T13" fmla="*/ 23 h 103"/>
                <a:gd name="T14" fmla="*/ 2 w 104"/>
                <a:gd name="T15" fmla="*/ 42 h 103"/>
                <a:gd name="T16" fmla="*/ 2 w 104"/>
                <a:gd name="T17" fmla="*/ 63 h 103"/>
                <a:gd name="T18" fmla="*/ 10 w 104"/>
                <a:gd name="T19" fmla="*/ 80 h 103"/>
                <a:gd name="T20" fmla="*/ 23 w 104"/>
                <a:gd name="T21" fmla="*/ 96 h 103"/>
                <a:gd name="T22" fmla="*/ 42 w 104"/>
                <a:gd name="T23" fmla="*/ 103 h 103"/>
                <a:gd name="T24" fmla="*/ 63 w 104"/>
                <a:gd name="T25" fmla="*/ 103 h 103"/>
                <a:gd name="T26" fmla="*/ 81 w 104"/>
                <a:gd name="T27" fmla="*/ 96 h 103"/>
                <a:gd name="T28" fmla="*/ 96 w 104"/>
                <a:gd name="T29" fmla="*/ 80 h 103"/>
                <a:gd name="T30" fmla="*/ 104 w 104"/>
                <a:gd name="T31" fmla="*/ 63 h 103"/>
                <a:gd name="T32" fmla="*/ 100 w 104"/>
                <a:gd name="T33" fmla="*/ 51 h 103"/>
                <a:gd name="T34" fmla="*/ 96 w 104"/>
                <a:gd name="T35" fmla="*/ 71 h 103"/>
                <a:gd name="T36" fmla="*/ 86 w 104"/>
                <a:gd name="T37" fmla="*/ 86 h 103"/>
                <a:gd name="T38" fmla="*/ 71 w 104"/>
                <a:gd name="T39" fmla="*/ 96 h 103"/>
                <a:gd name="T40" fmla="*/ 52 w 104"/>
                <a:gd name="T41" fmla="*/ 99 h 103"/>
                <a:gd name="T42" fmla="*/ 33 w 104"/>
                <a:gd name="T43" fmla="*/ 96 h 103"/>
                <a:gd name="T44" fmla="*/ 17 w 104"/>
                <a:gd name="T45" fmla="*/ 86 h 103"/>
                <a:gd name="T46" fmla="*/ 8 w 104"/>
                <a:gd name="T47" fmla="*/ 71 h 103"/>
                <a:gd name="T48" fmla="*/ 4 w 104"/>
                <a:gd name="T49" fmla="*/ 51 h 103"/>
                <a:gd name="T50" fmla="*/ 8 w 104"/>
                <a:gd name="T51" fmla="*/ 34 h 103"/>
                <a:gd name="T52" fmla="*/ 17 w 104"/>
                <a:gd name="T53" fmla="*/ 19 h 103"/>
                <a:gd name="T54" fmla="*/ 33 w 104"/>
                <a:gd name="T55" fmla="*/ 7 h 103"/>
                <a:gd name="T56" fmla="*/ 52 w 104"/>
                <a:gd name="T57" fmla="*/ 3 h 103"/>
                <a:gd name="T58" fmla="*/ 71 w 104"/>
                <a:gd name="T59" fmla="*/ 7 h 103"/>
                <a:gd name="T60" fmla="*/ 86 w 104"/>
                <a:gd name="T61" fmla="*/ 19 h 103"/>
                <a:gd name="T62" fmla="*/ 96 w 104"/>
                <a:gd name="T63" fmla="*/ 34 h 103"/>
                <a:gd name="T64" fmla="*/ 100 w 104"/>
                <a:gd name="T65" fmla="*/ 51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4"/>
                <a:gd name="T100" fmla="*/ 0 h 103"/>
                <a:gd name="T101" fmla="*/ 104 w 104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4" h="103">
                  <a:moveTo>
                    <a:pt x="104" y="51"/>
                  </a:moveTo>
                  <a:lnTo>
                    <a:pt x="104" y="42"/>
                  </a:lnTo>
                  <a:lnTo>
                    <a:pt x="100" y="32"/>
                  </a:lnTo>
                  <a:lnTo>
                    <a:pt x="96" y="23"/>
                  </a:lnTo>
                  <a:lnTo>
                    <a:pt x="88" y="15"/>
                  </a:lnTo>
                  <a:lnTo>
                    <a:pt x="81" y="9"/>
                  </a:lnTo>
                  <a:lnTo>
                    <a:pt x="73" y="3"/>
                  </a:lnTo>
                  <a:lnTo>
                    <a:pt x="63" y="1"/>
                  </a:lnTo>
                  <a:lnTo>
                    <a:pt x="52" y="0"/>
                  </a:lnTo>
                  <a:lnTo>
                    <a:pt x="42" y="1"/>
                  </a:lnTo>
                  <a:lnTo>
                    <a:pt x="33" y="3"/>
                  </a:lnTo>
                  <a:lnTo>
                    <a:pt x="23" y="9"/>
                  </a:lnTo>
                  <a:lnTo>
                    <a:pt x="15" y="15"/>
                  </a:lnTo>
                  <a:lnTo>
                    <a:pt x="10" y="23"/>
                  </a:lnTo>
                  <a:lnTo>
                    <a:pt x="4" y="32"/>
                  </a:lnTo>
                  <a:lnTo>
                    <a:pt x="2" y="42"/>
                  </a:lnTo>
                  <a:lnTo>
                    <a:pt x="0" y="51"/>
                  </a:lnTo>
                  <a:lnTo>
                    <a:pt x="2" y="63"/>
                  </a:lnTo>
                  <a:lnTo>
                    <a:pt x="4" y="73"/>
                  </a:lnTo>
                  <a:lnTo>
                    <a:pt x="10" y="80"/>
                  </a:lnTo>
                  <a:lnTo>
                    <a:pt x="15" y="88"/>
                  </a:lnTo>
                  <a:lnTo>
                    <a:pt x="23" y="96"/>
                  </a:lnTo>
                  <a:lnTo>
                    <a:pt x="33" y="99"/>
                  </a:lnTo>
                  <a:lnTo>
                    <a:pt x="42" y="103"/>
                  </a:lnTo>
                  <a:lnTo>
                    <a:pt x="52" y="103"/>
                  </a:lnTo>
                  <a:lnTo>
                    <a:pt x="63" y="103"/>
                  </a:lnTo>
                  <a:lnTo>
                    <a:pt x="73" y="99"/>
                  </a:lnTo>
                  <a:lnTo>
                    <a:pt x="81" y="96"/>
                  </a:lnTo>
                  <a:lnTo>
                    <a:pt x="88" y="88"/>
                  </a:lnTo>
                  <a:lnTo>
                    <a:pt x="96" y="80"/>
                  </a:lnTo>
                  <a:lnTo>
                    <a:pt x="100" y="73"/>
                  </a:lnTo>
                  <a:lnTo>
                    <a:pt x="104" y="63"/>
                  </a:lnTo>
                  <a:lnTo>
                    <a:pt x="104" y="51"/>
                  </a:lnTo>
                  <a:close/>
                  <a:moveTo>
                    <a:pt x="100" y="51"/>
                  </a:moveTo>
                  <a:lnTo>
                    <a:pt x="100" y="61"/>
                  </a:lnTo>
                  <a:lnTo>
                    <a:pt x="96" y="71"/>
                  </a:lnTo>
                  <a:lnTo>
                    <a:pt x="92" y="78"/>
                  </a:lnTo>
                  <a:lnTo>
                    <a:pt x="86" y="86"/>
                  </a:lnTo>
                  <a:lnTo>
                    <a:pt x="79" y="92"/>
                  </a:lnTo>
                  <a:lnTo>
                    <a:pt x="71" y="96"/>
                  </a:lnTo>
                  <a:lnTo>
                    <a:pt x="61" y="99"/>
                  </a:lnTo>
                  <a:lnTo>
                    <a:pt x="52" y="99"/>
                  </a:lnTo>
                  <a:lnTo>
                    <a:pt x="42" y="99"/>
                  </a:lnTo>
                  <a:lnTo>
                    <a:pt x="33" y="96"/>
                  </a:lnTo>
                  <a:lnTo>
                    <a:pt x="25" y="92"/>
                  </a:lnTo>
                  <a:lnTo>
                    <a:pt x="17" y="86"/>
                  </a:lnTo>
                  <a:lnTo>
                    <a:pt x="12" y="78"/>
                  </a:lnTo>
                  <a:lnTo>
                    <a:pt x="8" y="71"/>
                  </a:lnTo>
                  <a:lnTo>
                    <a:pt x="6" y="61"/>
                  </a:lnTo>
                  <a:lnTo>
                    <a:pt x="4" y="51"/>
                  </a:lnTo>
                  <a:lnTo>
                    <a:pt x="6" y="42"/>
                  </a:lnTo>
                  <a:lnTo>
                    <a:pt x="8" y="34"/>
                  </a:lnTo>
                  <a:lnTo>
                    <a:pt x="12" y="24"/>
                  </a:lnTo>
                  <a:lnTo>
                    <a:pt x="17" y="19"/>
                  </a:lnTo>
                  <a:lnTo>
                    <a:pt x="25" y="13"/>
                  </a:lnTo>
                  <a:lnTo>
                    <a:pt x="33" y="7"/>
                  </a:lnTo>
                  <a:lnTo>
                    <a:pt x="42" y="5"/>
                  </a:lnTo>
                  <a:lnTo>
                    <a:pt x="52" y="3"/>
                  </a:lnTo>
                  <a:lnTo>
                    <a:pt x="61" y="5"/>
                  </a:lnTo>
                  <a:lnTo>
                    <a:pt x="71" y="7"/>
                  </a:lnTo>
                  <a:lnTo>
                    <a:pt x="79" y="13"/>
                  </a:lnTo>
                  <a:lnTo>
                    <a:pt x="86" y="19"/>
                  </a:lnTo>
                  <a:lnTo>
                    <a:pt x="92" y="24"/>
                  </a:lnTo>
                  <a:lnTo>
                    <a:pt x="96" y="34"/>
                  </a:lnTo>
                  <a:lnTo>
                    <a:pt x="100" y="42"/>
                  </a:lnTo>
                  <a:lnTo>
                    <a:pt x="100" y="51"/>
                  </a:lnTo>
                  <a:close/>
                </a:path>
              </a:pathLst>
            </a:custGeom>
            <a:solidFill>
              <a:srgbClr val="D1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78" name="Freeform 248">
              <a:extLst>
                <a:ext uri="{FF2B5EF4-FFF2-40B4-BE49-F238E27FC236}">
                  <a16:creationId xmlns:a16="http://schemas.microsoft.com/office/drawing/2014/main" id="{F60CADAE-6EBA-F945-64EC-908B747931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32" y="2535"/>
              <a:ext cx="100" cy="100"/>
            </a:xfrm>
            <a:custGeom>
              <a:avLst/>
              <a:gdLst>
                <a:gd name="T0" fmla="*/ 100 w 100"/>
                <a:gd name="T1" fmla="*/ 41 h 100"/>
                <a:gd name="T2" fmla="*/ 92 w 100"/>
                <a:gd name="T3" fmla="*/ 23 h 100"/>
                <a:gd name="T4" fmla="*/ 79 w 100"/>
                <a:gd name="T5" fmla="*/ 10 h 100"/>
                <a:gd name="T6" fmla="*/ 59 w 100"/>
                <a:gd name="T7" fmla="*/ 2 h 100"/>
                <a:gd name="T8" fmla="*/ 40 w 100"/>
                <a:gd name="T9" fmla="*/ 2 h 100"/>
                <a:gd name="T10" fmla="*/ 23 w 100"/>
                <a:gd name="T11" fmla="*/ 10 h 100"/>
                <a:gd name="T12" fmla="*/ 10 w 100"/>
                <a:gd name="T13" fmla="*/ 23 h 100"/>
                <a:gd name="T14" fmla="*/ 2 w 100"/>
                <a:gd name="T15" fmla="*/ 41 h 100"/>
                <a:gd name="T16" fmla="*/ 2 w 100"/>
                <a:gd name="T17" fmla="*/ 62 h 100"/>
                <a:gd name="T18" fmla="*/ 10 w 100"/>
                <a:gd name="T19" fmla="*/ 79 h 100"/>
                <a:gd name="T20" fmla="*/ 23 w 100"/>
                <a:gd name="T21" fmla="*/ 93 h 100"/>
                <a:gd name="T22" fmla="*/ 40 w 100"/>
                <a:gd name="T23" fmla="*/ 100 h 100"/>
                <a:gd name="T24" fmla="*/ 59 w 100"/>
                <a:gd name="T25" fmla="*/ 100 h 100"/>
                <a:gd name="T26" fmla="*/ 79 w 100"/>
                <a:gd name="T27" fmla="*/ 93 h 100"/>
                <a:gd name="T28" fmla="*/ 92 w 100"/>
                <a:gd name="T29" fmla="*/ 79 h 100"/>
                <a:gd name="T30" fmla="*/ 100 w 100"/>
                <a:gd name="T31" fmla="*/ 62 h 100"/>
                <a:gd name="T32" fmla="*/ 96 w 100"/>
                <a:gd name="T33" fmla="*/ 50 h 100"/>
                <a:gd name="T34" fmla="*/ 92 w 100"/>
                <a:gd name="T35" fmla="*/ 70 h 100"/>
                <a:gd name="T36" fmla="*/ 82 w 100"/>
                <a:gd name="T37" fmla="*/ 83 h 100"/>
                <a:gd name="T38" fmla="*/ 69 w 100"/>
                <a:gd name="T39" fmla="*/ 95 h 100"/>
                <a:gd name="T40" fmla="*/ 50 w 100"/>
                <a:gd name="T41" fmla="*/ 96 h 100"/>
                <a:gd name="T42" fmla="*/ 33 w 100"/>
                <a:gd name="T43" fmla="*/ 95 h 100"/>
                <a:gd name="T44" fmla="*/ 17 w 100"/>
                <a:gd name="T45" fmla="*/ 83 h 100"/>
                <a:gd name="T46" fmla="*/ 8 w 100"/>
                <a:gd name="T47" fmla="*/ 70 h 100"/>
                <a:gd name="T48" fmla="*/ 4 w 100"/>
                <a:gd name="T49" fmla="*/ 50 h 100"/>
                <a:gd name="T50" fmla="*/ 8 w 100"/>
                <a:gd name="T51" fmla="*/ 33 h 100"/>
                <a:gd name="T52" fmla="*/ 17 w 100"/>
                <a:gd name="T53" fmla="*/ 18 h 100"/>
                <a:gd name="T54" fmla="*/ 33 w 100"/>
                <a:gd name="T55" fmla="*/ 8 h 100"/>
                <a:gd name="T56" fmla="*/ 50 w 100"/>
                <a:gd name="T57" fmla="*/ 4 h 100"/>
                <a:gd name="T58" fmla="*/ 69 w 100"/>
                <a:gd name="T59" fmla="*/ 8 h 100"/>
                <a:gd name="T60" fmla="*/ 82 w 100"/>
                <a:gd name="T61" fmla="*/ 18 h 100"/>
                <a:gd name="T62" fmla="*/ 92 w 100"/>
                <a:gd name="T63" fmla="*/ 33 h 100"/>
                <a:gd name="T64" fmla="*/ 96 w 100"/>
                <a:gd name="T65" fmla="*/ 50 h 10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0"/>
                <a:gd name="T100" fmla="*/ 0 h 100"/>
                <a:gd name="T101" fmla="*/ 100 w 100"/>
                <a:gd name="T102" fmla="*/ 100 h 10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0" h="100">
                  <a:moveTo>
                    <a:pt x="100" y="50"/>
                  </a:moveTo>
                  <a:lnTo>
                    <a:pt x="100" y="41"/>
                  </a:lnTo>
                  <a:lnTo>
                    <a:pt x="96" y="31"/>
                  </a:lnTo>
                  <a:lnTo>
                    <a:pt x="92" y="23"/>
                  </a:lnTo>
                  <a:lnTo>
                    <a:pt x="86" y="16"/>
                  </a:lnTo>
                  <a:lnTo>
                    <a:pt x="79" y="10"/>
                  </a:lnTo>
                  <a:lnTo>
                    <a:pt x="69" y="4"/>
                  </a:lnTo>
                  <a:lnTo>
                    <a:pt x="59" y="2"/>
                  </a:lnTo>
                  <a:lnTo>
                    <a:pt x="50" y="0"/>
                  </a:lnTo>
                  <a:lnTo>
                    <a:pt x="40" y="2"/>
                  </a:lnTo>
                  <a:lnTo>
                    <a:pt x="31" y="4"/>
                  </a:lnTo>
                  <a:lnTo>
                    <a:pt x="23" y="10"/>
                  </a:lnTo>
                  <a:lnTo>
                    <a:pt x="15" y="16"/>
                  </a:lnTo>
                  <a:lnTo>
                    <a:pt x="10" y="23"/>
                  </a:lnTo>
                  <a:lnTo>
                    <a:pt x="4" y="31"/>
                  </a:lnTo>
                  <a:lnTo>
                    <a:pt x="2" y="41"/>
                  </a:lnTo>
                  <a:lnTo>
                    <a:pt x="0" y="50"/>
                  </a:lnTo>
                  <a:lnTo>
                    <a:pt x="2" y="62"/>
                  </a:lnTo>
                  <a:lnTo>
                    <a:pt x="4" y="70"/>
                  </a:lnTo>
                  <a:lnTo>
                    <a:pt x="10" y="79"/>
                  </a:lnTo>
                  <a:lnTo>
                    <a:pt x="15" y="87"/>
                  </a:lnTo>
                  <a:lnTo>
                    <a:pt x="23" y="93"/>
                  </a:lnTo>
                  <a:lnTo>
                    <a:pt x="31" y="96"/>
                  </a:lnTo>
                  <a:lnTo>
                    <a:pt x="40" y="100"/>
                  </a:lnTo>
                  <a:lnTo>
                    <a:pt x="50" y="100"/>
                  </a:lnTo>
                  <a:lnTo>
                    <a:pt x="59" y="100"/>
                  </a:lnTo>
                  <a:lnTo>
                    <a:pt x="69" y="96"/>
                  </a:lnTo>
                  <a:lnTo>
                    <a:pt x="79" y="93"/>
                  </a:lnTo>
                  <a:lnTo>
                    <a:pt x="86" y="87"/>
                  </a:lnTo>
                  <a:lnTo>
                    <a:pt x="92" y="79"/>
                  </a:lnTo>
                  <a:lnTo>
                    <a:pt x="96" y="70"/>
                  </a:lnTo>
                  <a:lnTo>
                    <a:pt x="100" y="62"/>
                  </a:lnTo>
                  <a:lnTo>
                    <a:pt x="100" y="50"/>
                  </a:lnTo>
                  <a:close/>
                  <a:moveTo>
                    <a:pt x="96" y="50"/>
                  </a:moveTo>
                  <a:lnTo>
                    <a:pt x="96" y="60"/>
                  </a:lnTo>
                  <a:lnTo>
                    <a:pt x="92" y="70"/>
                  </a:lnTo>
                  <a:lnTo>
                    <a:pt x="88" y="77"/>
                  </a:lnTo>
                  <a:lnTo>
                    <a:pt x="82" y="83"/>
                  </a:lnTo>
                  <a:lnTo>
                    <a:pt x="77" y="89"/>
                  </a:lnTo>
                  <a:lnTo>
                    <a:pt x="69" y="95"/>
                  </a:lnTo>
                  <a:lnTo>
                    <a:pt x="59" y="96"/>
                  </a:lnTo>
                  <a:lnTo>
                    <a:pt x="50" y="96"/>
                  </a:lnTo>
                  <a:lnTo>
                    <a:pt x="40" y="96"/>
                  </a:lnTo>
                  <a:lnTo>
                    <a:pt x="33" y="95"/>
                  </a:lnTo>
                  <a:lnTo>
                    <a:pt x="25" y="89"/>
                  </a:lnTo>
                  <a:lnTo>
                    <a:pt x="17" y="83"/>
                  </a:lnTo>
                  <a:lnTo>
                    <a:pt x="11" y="77"/>
                  </a:lnTo>
                  <a:lnTo>
                    <a:pt x="8" y="70"/>
                  </a:lnTo>
                  <a:lnTo>
                    <a:pt x="6" y="60"/>
                  </a:lnTo>
                  <a:lnTo>
                    <a:pt x="4" y="50"/>
                  </a:lnTo>
                  <a:lnTo>
                    <a:pt x="6" y="41"/>
                  </a:lnTo>
                  <a:lnTo>
                    <a:pt x="8" y="33"/>
                  </a:lnTo>
                  <a:lnTo>
                    <a:pt x="11" y="25"/>
                  </a:lnTo>
                  <a:lnTo>
                    <a:pt x="17" y="18"/>
                  </a:lnTo>
                  <a:lnTo>
                    <a:pt x="25" y="12"/>
                  </a:lnTo>
                  <a:lnTo>
                    <a:pt x="33" y="8"/>
                  </a:lnTo>
                  <a:lnTo>
                    <a:pt x="40" y="6"/>
                  </a:lnTo>
                  <a:lnTo>
                    <a:pt x="50" y="4"/>
                  </a:lnTo>
                  <a:lnTo>
                    <a:pt x="59" y="6"/>
                  </a:lnTo>
                  <a:lnTo>
                    <a:pt x="69" y="8"/>
                  </a:lnTo>
                  <a:lnTo>
                    <a:pt x="77" y="12"/>
                  </a:lnTo>
                  <a:lnTo>
                    <a:pt x="82" y="18"/>
                  </a:lnTo>
                  <a:lnTo>
                    <a:pt x="88" y="25"/>
                  </a:lnTo>
                  <a:lnTo>
                    <a:pt x="92" y="33"/>
                  </a:lnTo>
                  <a:lnTo>
                    <a:pt x="96" y="41"/>
                  </a:lnTo>
                  <a:lnTo>
                    <a:pt x="96" y="50"/>
                  </a:lnTo>
                  <a:close/>
                </a:path>
              </a:pathLst>
            </a:custGeom>
            <a:solidFill>
              <a:srgbClr val="D4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79" name="Freeform 249">
              <a:extLst>
                <a:ext uri="{FF2B5EF4-FFF2-40B4-BE49-F238E27FC236}">
                  <a16:creationId xmlns:a16="http://schemas.microsoft.com/office/drawing/2014/main" id="{A0628D00-7971-F9EF-2876-294347C204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34" y="2537"/>
              <a:ext cx="96" cy="96"/>
            </a:xfrm>
            <a:custGeom>
              <a:avLst/>
              <a:gdLst>
                <a:gd name="T0" fmla="*/ 96 w 96"/>
                <a:gd name="T1" fmla="*/ 39 h 96"/>
                <a:gd name="T2" fmla="*/ 88 w 96"/>
                <a:gd name="T3" fmla="*/ 21 h 96"/>
                <a:gd name="T4" fmla="*/ 75 w 96"/>
                <a:gd name="T5" fmla="*/ 10 h 96"/>
                <a:gd name="T6" fmla="*/ 57 w 96"/>
                <a:gd name="T7" fmla="*/ 2 h 96"/>
                <a:gd name="T8" fmla="*/ 38 w 96"/>
                <a:gd name="T9" fmla="*/ 2 h 96"/>
                <a:gd name="T10" fmla="*/ 21 w 96"/>
                <a:gd name="T11" fmla="*/ 10 h 96"/>
                <a:gd name="T12" fmla="*/ 8 w 96"/>
                <a:gd name="T13" fmla="*/ 21 h 96"/>
                <a:gd name="T14" fmla="*/ 2 w 96"/>
                <a:gd name="T15" fmla="*/ 39 h 96"/>
                <a:gd name="T16" fmla="*/ 2 w 96"/>
                <a:gd name="T17" fmla="*/ 58 h 96"/>
                <a:gd name="T18" fmla="*/ 8 w 96"/>
                <a:gd name="T19" fmla="*/ 75 h 96"/>
                <a:gd name="T20" fmla="*/ 21 w 96"/>
                <a:gd name="T21" fmla="*/ 89 h 96"/>
                <a:gd name="T22" fmla="*/ 38 w 96"/>
                <a:gd name="T23" fmla="*/ 96 h 96"/>
                <a:gd name="T24" fmla="*/ 57 w 96"/>
                <a:gd name="T25" fmla="*/ 96 h 96"/>
                <a:gd name="T26" fmla="*/ 75 w 96"/>
                <a:gd name="T27" fmla="*/ 89 h 96"/>
                <a:gd name="T28" fmla="*/ 88 w 96"/>
                <a:gd name="T29" fmla="*/ 75 h 96"/>
                <a:gd name="T30" fmla="*/ 96 w 96"/>
                <a:gd name="T31" fmla="*/ 58 h 96"/>
                <a:gd name="T32" fmla="*/ 92 w 96"/>
                <a:gd name="T33" fmla="*/ 48 h 96"/>
                <a:gd name="T34" fmla="*/ 88 w 96"/>
                <a:gd name="T35" fmla="*/ 66 h 96"/>
                <a:gd name="T36" fmla="*/ 80 w 96"/>
                <a:gd name="T37" fmla="*/ 81 h 96"/>
                <a:gd name="T38" fmla="*/ 65 w 96"/>
                <a:gd name="T39" fmla="*/ 91 h 96"/>
                <a:gd name="T40" fmla="*/ 48 w 96"/>
                <a:gd name="T41" fmla="*/ 93 h 96"/>
                <a:gd name="T42" fmla="*/ 31 w 96"/>
                <a:gd name="T43" fmla="*/ 91 h 96"/>
                <a:gd name="T44" fmla="*/ 17 w 96"/>
                <a:gd name="T45" fmla="*/ 81 h 96"/>
                <a:gd name="T46" fmla="*/ 8 w 96"/>
                <a:gd name="T47" fmla="*/ 66 h 96"/>
                <a:gd name="T48" fmla="*/ 4 w 96"/>
                <a:gd name="T49" fmla="*/ 48 h 96"/>
                <a:gd name="T50" fmla="*/ 8 w 96"/>
                <a:gd name="T51" fmla="*/ 31 h 96"/>
                <a:gd name="T52" fmla="*/ 17 w 96"/>
                <a:gd name="T53" fmla="*/ 18 h 96"/>
                <a:gd name="T54" fmla="*/ 31 w 96"/>
                <a:gd name="T55" fmla="*/ 8 h 96"/>
                <a:gd name="T56" fmla="*/ 48 w 96"/>
                <a:gd name="T57" fmla="*/ 4 h 96"/>
                <a:gd name="T58" fmla="*/ 65 w 96"/>
                <a:gd name="T59" fmla="*/ 8 h 96"/>
                <a:gd name="T60" fmla="*/ 80 w 96"/>
                <a:gd name="T61" fmla="*/ 18 h 96"/>
                <a:gd name="T62" fmla="*/ 88 w 96"/>
                <a:gd name="T63" fmla="*/ 31 h 96"/>
                <a:gd name="T64" fmla="*/ 92 w 96"/>
                <a:gd name="T65" fmla="*/ 48 h 9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6"/>
                <a:gd name="T100" fmla="*/ 0 h 96"/>
                <a:gd name="T101" fmla="*/ 96 w 96"/>
                <a:gd name="T102" fmla="*/ 96 h 9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6" h="96">
                  <a:moveTo>
                    <a:pt x="96" y="48"/>
                  </a:moveTo>
                  <a:lnTo>
                    <a:pt x="96" y="39"/>
                  </a:lnTo>
                  <a:lnTo>
                    <a:pt x="92" y="31"/>
                  </a:lnTo>
                  <a:lnTo>
                    <a:pt x="88" y="21"/>
                  </a:lnTo>
                  <a:lnTo>
                    <a:pt x="82" y="16"/>
                  </a:lnTo>
                  <a:lnTo>
                    <a:pt x="75" y="10"/>
                  </a:lnTo>
                  <a:lnTo>
                    <a:pt x="67" y="4"/>
                  </a:lnTo>
                  <a:lnTo>
                    <a:pt x="57" y="2"/>
                  </a:lnTo>
                  <a:lnTo>
                    <a:pt x="48" y="0"/>
                  </a:lnTo>
                  <a:lnTo>
                    <a:pt x="38" y="2"/>
                  </a:lnTo>
                  <a:lnTo>
                    <a:pt x="29" y="4"/>
                  </a:lnTo>
                  <a:lnTo>
                    <a:pt x="21" y="10"/>
                  </a:lnTo>
                  <a:lnTo>
                    <a:pt x="13" y="16"/>
                  </a:lnTo>
                  <a:lnTo>
                    <a:pt x="8" y="21"/>
                  </a:lnTo>
                  <a:lnTo>
                    <a:pt x="4" y="31"/>
                  </a:lnTo>
                  <a:lnTo>
                    <a:pt x="2" y="39"/>
                  </a:lnTo>
                  <a:lnTo>
                    <a:pt x="0" y="48"/>
                  </a:lnTo>
                  <a:lnTo>
                    <a:pt x="2" y="58"/>
                  </a:lnTo>
                  <a:lnTo>
                    <a:pt x="4" y="68"/>
                  </a:lnTo>
                  <a:lnTo>
                    <a:pt x="8" y="75"/>
                  </a:lnTo>
                  <a:lnTo>
                    <a:pt x="13" y="83"/>
                  </a:lnTo>
                  <a:lnTo>
                    <a:pt x="21" y="89"/>
                  </a:lnTo>
                  <a:lnTo>
                    <a:pt x="29" y="93"/>
                  </a:lnTo>
                  <a:lnTo>
                    <a:pt x="38" y="96"/>
                  </a:lnTo>
                  <a:lnTo>
                    <a:pt x="48" y="96"/>
                  </a:lnTo>
                  <a:lnTo>
                    <a:pt x="57" y="96"/>
                  </a:lnTo>
                  <a:lnTo>
                    <a:pt x="67" y="93"/>
                  </a:lnTo>
                  <a:lnTo>
                    <a:pt x="75" y="89"/>
                  </a:lnTo>
                  <a:lnTo>
                    <a:pt x="82" y="83"/>
                  </a:lnTo>
                  <a:lnTo>
                    <a:pt x="88" y="75"/>
                  </a:lnTo>
                  <a:lnTo>
                    <a:pt x="92" y="68"/>
                  </a:lnTo>
                  <a:lnTo>
                    <a:pt x="96" y="58"/>
                  </a:lnTo>
                  <a:lnTo>
                    <a:pt x="96" y="48"/>
                  </a:lnTo>
                  <a:close/>
                  <a:moveTo>
                    <a:pt x="92" y="48"/>
                  </a:moveTo>
                  <a:lnTo>
                    <a:pt x="92" y="58"/>
                  </a:lnTo>
                  <a:lnTo>
                    <a:pt x="88" y="66"/>
                  </a:lnTo>
                  <a:lnTo>
                    <a:pt x="84" y="73"/>
                  </a:lnTo>
                  <a:lnTo>
                    <a:pt x="80" y="81"/>
                  </a:lnTo>
                  <a:lnTo>
                    <a:pt x="73" y="85"/>
                  </a:lnTo>
                  <a:lnTo>
                    <a:pt x="65" y="91"/>
                  </a:lnTo>
                  <a:lnTo>
                    <a:pt x="57" y="93"/>
                  </a:lnTo>
                  <a:lnTo>
                    <a:pt x="48" y="93"/>
                  </a:lnTo>
                  <a:lnTo>
                    <a:pt x="40" y="93"/>
                  </a:lnTo>
                  <a:lnTo>
                    <a:pt x="31" y="91"/>
                  </a:lnTo>
                  <a:lnTo>
                    <a:pt x="23" y="85"/>
                  </a:lnTo>
                  <a:lnTo>
                    <a:pt x="17" y="81"/>
                  </a:lnTo>
                  <a:lnTo>
                    <a:pt x="11" y="73"/>
                  </a:lnTo>
                  <a:lnTo>
                    <a:pt x="8" y="66"/>
                  </a:lnTo>
                  <a:lnTo>
                    <a:pt x="6" y="58"/>
                  </a:lnTo>
                  <a:lnTo>
                    <a:pt x="4" y="48"/>
                  </a:lnTo>
                  <a:lnTo>
                    <a:pt x="6" y="41"/>
                  </a:lnTo>
                  <a:lnTo>
                    <a:pt x="8" y="31"/>
                  </a:lnTo>
                  <a:lnTo>
                    <a:pt x="11" y="23"/>
                  </a:lnTo>
                  <a:lnTo>
                    <a:pt x="17" y="18"/>
                  </a:lnTo>
                  <a:lnTo>
                    <a:pt x="23" y="12"/>
                  </a:lnTo>
                  <a:lnTo>
                    <a:pt x="31" y="8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7" y="6"/>
                  </a:lnTo>
                  <a:lnTo>
                    <a:pt x="65" y="8"/>
                  </a:lnTo>
                  <a:lnTo>
                    <a:pt x="73" y="12"/>
                  </a:lnTo>
                  <a:lnTo>
                    <a:pt x="80" y="18"/>
                  </a:lnTo>
                  <a:lnTo>
                    <a:pt x="84" y="23"/>
                  </a:lnTo>
                  <a:lnTo>
                    <a:pt x="88" y="31"/>
                  </a:lnTo>
                  <a:lnTo>
                    <a:pt x="92" y="41"/>
                  </a:lnTo>
                  <a:lnTo>
                    <a:pt x="92" y="48"/>
                  </a:lnTo>
                  <a:close/>
                </a:path>
              </a:pathLst>
            </a:custGeom>
            <a:solidFill>
              <a:srgbClr val="D5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80" name="Freeform 250">
              <a:extLst>
                <a:ext uri="{FF2B5EF4-FFF2-40B4-BE49-F238E27FC236}">
                  <a16:creationId xmlns:a16="http://schemas.microsoft.com/office/drawing/2014/main" id="{4C5A5210-8AC9-3C1C-8D85-29EC996C92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36" y="2539"/>
              <a:ext cx="92" cy="92"/>
            </a:xfrm>
            <a:custGeom>
              <a:avLst/>
              <a:gdLst>
                <a:gd name="T0" fmla="*/ 92 w 92"/>
                <a:gd name="T1" fmla="*/ 37 h 92"/>
                <a:gd name="T2" fmla="*/ 84 w 92"/>
                <a:gd name="T3" fmla="*/ 21 h 92"/>
                <a:gd name="T4" fmla="*/ 73 w 92"/>
                <a:gd name="T5" fmla="*/ 8 h 92"/>
                <a:gd name="T6" fmla="*/ 55 w 92"/>
                <a:gd name="T7" fmla="*/ 2 h 92"/>
                <a:gd name="T8" fmla="*/ 36 w 92"/>
                <a:gd name="T9" fmla="*/ 2 h 92"/>
                <a:gd name="T10" fmla="*/ 21 w 92"/>
                <a:gd name="T11" fmla="*/ 8 h 92"/>
                <a:gd name="T12" fmla="*/ 7 w 92"/>
                <a:gd name="T13" fmla="*/ 21 h 92"/>
                <a:gd name="T14" fmla="*/ 2 w 92"/>
                <a:gd name="T15" fmla="*/ 37 h 92"/>
                <a:gd name="T16" fmla="*/ 2 w 92"/>
                <a:gd name="T17" fmla="*/ 56 h 92"/>
                <a:gd name="T18" fmla="*/ 7 w 92"/>
                <a:gd name="T19" fmla="*/ 73 h 92"/>
                <a:gd name="T20" fmla="*/ 21 w 92"/>
                <a:gd name="T21" fmla="*/ 85 h 92"/>
                <a:gd name="T22" fmla="*/ 36 w 92"/>
                <a:gd name="T23" fmla="*/ 92 h 92"/>
                <a:gd name="T24" fmla="*/ 55 w 92"/>
                <a:gd name="T25" fmla="*/ 92 h 92"/>
                <a:gd name="T26" fmla="*/ 73 w 92"/>
                <a:gd name="T27" fmla="*/ 85 h 92"/>
                <a:gd name="T28" fmla="*/ 84 w 92"/>
                <a:gd name="T29" fmla="*/ 73 h 92"/>
                <a:gd name="T30" fmla="*/ 92 w 92"/>
                <a:gd name="T31" fmla="*/ 56 h 92"/>
                <a:gd name="T32" fmla="*/ 88 w 92"/>
                <a:gd name="T33" fmla="*/ 46 h 92"/>
                <a:gd name="T34" fmla="*/ 86 w 92"/>
                <a:gd name="T35" fmla="*/ 64 h 92"/>
                <a:gd name="T36" fmla="*/ 77 w 92"/>
                <a:gd name="T37" fmla="*/ 77 h 92"/>
                <a:gd name="T38" fmla="*/ 63 w 92"/>
                <a:gd name="T39" fmla="*/ 87 h 92"/>
                <a:gd name="T40" fmla="*/ 46 w 92"/>
                <a:gd name="T41" fmla="*/ 89 h 92"/>
                <a:gd name="T42" fmla="*/ 30 w 92"/>
                <a:gd name="T43" fmla="*/ 87 h 92"/>
                <a:gd name="T44" fmla="*/ 17 w 92"/>
                <a:gd name="T45" fmla="*/ 77 h 92"/>
                <a:gd name="T46" fmla="*/ 7 w 92"/>
                <a:gd name="T47" fmla="*/ 64 h 92"/>
                <a:gd name="T48" fmla="*/ 4 w 92"/>
                <a:gd name="T49" fmla="*/ 46 h 92"/>
                <a:gd name="T50" fmla="*/ 7 w 92"/>
                <a:gd name="T51" fmla="*/ 31 h 92"/>
                <a:gd name="T52" fmla="*/ 17 w 92"/>
                <a:gd name="T53" fmla="*/ 18 h 92"/>
                <a:gd name="T54" fmla="*/ 30 w 92"/>
                <a:gd name="T55" fmla="*/ 8 h 92"/>
                <a:gd name="T56" fmla="*/ 46 w 92"/>
                <a:gd name="T57" fmla="*/ 4 h 92"/>
                <a:gd name="T58" fmla="*/ 63 w 92"/>
                <a:gd name="T59" fmla="*/ 8 h 92"/>
                <a:gd name="T60" fmla="*/ 77 w 92"/>
                <a:gd name="T61" fmla="*/ 18 h 92"/>
                <a:gd name="T62" fmla="*/ 86 w 92"/>
                <a:gd name="T63" fmla="*/ 31 h 92"/>
                <a:gd name="T64" fmla="*/ 88 w 92"/>
                <a:gd name="T65" fmla="*/ 46 h 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2"/>
                <a:gd name="T100" fmla="*/ 0 h 92"/>
                <a:gd name="T101" fmla="*/ 92 w 92"/>
                <a:gd name="T102" fmla="*/ 92 h 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2" h="92">
                  <a:moveTo>
                    <a:pt x="92" y="46"/>
                  </a:moveTo>
                  <a:lnTo>
                    <a:pt x="92" y="37"/>
                  </a:lnTo>
                  <a:lnTo>
                    <a:pt x="88" y="29"/>
                  </a:lnTo>
                  <a:lnTo>
                    <a:pt x="84" y="21"/>
                  </a:lnTo>
                  <a:lnTo>
                    <a:pt x="78" y="14"/>
                  </a:lnTo>
                  <a:lnTo>
                    <a:pt x="73" y="8"/>
                  </a:lnTo>
                  <a:lnTo>
                    <a:pt x="65" y="4"/>
                  </a:lnTo>
                  <a:lnTo>
                    <a:pt x="55" y="2"/>
                  </a:lnTo>
                  <a:lnTo>
                    <a:pt x="46" y="0"/>
                  </a:lnTo>
                  <a:lnTo>
                    <a:pt x="36" y="2"/>
                  </a:lnTo>
                  <a:lnTo>
                    <a:pt x="29" y="4"/>
                  </a:lnTo>
                  <a:lnTo>
                    <a:pt x="21" y="8"/>
                  </a:lnTo>
                  <a:lnTo>
                    <a:pt x="13" y="14"/>
                  </a:lnTo>
                  <a:lnTo>
                    <a:pt x="7" y="21"/>
                  </a:lnTo>
                  <a:lnTo>
                    <a:pt x="4" y="29"/>
                  </a:lnTo>
                  <a:lnTo>
                    <a:pt x="2" y="37"/>
                  </a:lnTo>
                  <a:lnTo>
                    <a:pt x="0" y="46"/>
                  </a:lnTo>
                  <a:lnTo>
                    <a:pt x="2" y="56"/>
                  </a:lnTo>
                  <a:lnTo>
                    <a:pt x="4" y="66"/>
                  </a:lnTo>
                  <a:lnTo>
                    <a:pt x="7" y="73"/>
                  </a:lnTo>
                  <a:lnTo>
                    <a:pt x="13" y="79"/>
                  </a:lnTo>
                  <a:lnTo>
                    <a:pt x="21" y="85"/>
                  </a:lnTo>
                  <a:lnTo>
                    <a:pt x="29" y="91"/>
                  </a:lnTo>
                  <a:lnTo>
                    <a:pt x="36" y="92"/>
                  </a:lnTo>
                  <a:lnTo>
                    <a:pt x="46" y="92"/>
                  </a:lnTo>
                  <a:lnTo>
                    <a:pt x="55" y="92"/>
                  </a:lnTo>
                  <a:lnTo>
                    <a:pt x="65" y="91"/>
                  </a:lnTo>
                  <a:lnTo>
                    <a:pt x="73" y="85"/>
                  </a:lnTo>
                  <a:lnTo>
                    <a:pt x="78" y="79"/>
                  </a:lnTo>
                  <a:lnTo>
                    <a:pt x="84" y="73"/>
                  </a:lnTo>
                  <a:lnTo>
                    <a:pt x="88" y="66"/>
                  </a:lnTo>
                  <a:lnTo>
                    <a:pt x="92" y="56"/>
                  </a:lnTo>
                  <a:lnTo>
                    <a:pt x="92" y="46"/>
                  </a:lnTo>
                  <a:close/>
                  <a:moveTo>
                    <a:pt x="88" y="46"/>
                  </a:moveTo>
                  <a:lnTo>
                    <a:pt x="88" y="56"/>
                  </a:lnTo>
                  <a:lnTo>
                    <a:pt x="86" y="64"/>
                  </a:lnTo>
                  <a:lnTo>
                    <a:pt x="80" y="71"/>
                  </a:lnTo>
                  <a:lnTo>
                    <a:pt x="77" y="77"/>
                  </a:lnTo>
                  <a:lnTo>
                    <a:pt x="71" y="83"/>
                  </a:lnTo>
                  <a:lnTo>
                    <a:pt x="63" y="87"/>
                  </a:lnTo>
                  <a:lnTo>
                    <a:pt x="55" y="89"/>
                  </a:lnTo>
                  <a:lnTo>
                    <a:pt x="46" y="89"/>
                  </a:lnTo>
                  <a:lnTo>
                    <a:pt x="38" y="89"/>
                  </a:lnTo>
                  <a:lnTo>
                    <a:pt x="30" y="87"/>
                  </a:lnTo>
                  <a:lnTo>
                    <a:pt x="23" y="83"/>
                  </a:lnTo>
                  <a:lnTo>
                    <a:pt x="17" y="77"/>
                  </a:lnTo>
                  <a:lnTo>
                    <a:pt x="11" y="71"/>
                  </a:lnTo>
                  <a:lnTo>
                    <a:pt x="7" y="64"/>
                  </a:lnTo>
                  <a:lnTo>
                    <a:pt x="6" y="56"/>
                  </a:lnTo>
                  <a:lnTo>
                    <a:pt x="4" y="46"/>
                  </a:lnTo>
                  <a:lnTo>
                    <a:pt x="6" y="39"/>
                  </a:lnTo>
                  <a:lnTo>
                    <a:pt x="7" y="31"/>
                  </a:lnTo>
                  <a:lnTo>
                    <a:pt x="11" y="23"/>
                  </a:lnTo>
                  <a:lnTo>
                    <a:pt x="17" y="18"/>
                  </a:lnTo>
                  <a:lnTo>
                    <a:pt x="23" y="12"/>
                  </a:lnTo>
                  <a:lnTo>
                    <a:pt x="30" y="8"/>
                  </a:lnTo>
                  <a:lnTo>
                    <a:pt x="38" y="6"/>
                  </a:lnTo>
                  <a:lnTo>
                    <a:pt x="46" y="4"/>
                  </a:lnTo>
                  <a:lnTo>
                    <a:pt x="55" y="6"/>
                  </a:lnTo>
                  <a:lnTo>
                    <a:pt x="63" y="8"/>
                  </a:lnTo>
                  <a:lnTo>
                    <a:pt x="71" y="12"/>
                  </a:lnTo>
                  <a:lnTo>
                    <a:pt x="77" y="18"/>
                  </a:lnTo>
                  <a:lnTo>
                    <a:pt x="80" y="23"/>
                  </a:lnTo>
                  <a:lnTo>
                    <a:pt x="86" y="31"/>
                  </a:lnTo>
                  <a:lnTo>
                    <a:pt x="88" y="39"/>
                  </a:lnTo>
                  <a:lnTo>
                    <a:pt x="88" y="46"/>
                  </a:lnTo>
                  <a:close/>
                </a:path>
              </a:pathLst>
            </a:custGeom>
            <a:solidFill>
              <a:srgbClr val="D7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81" name="Freeform 251">
              <a:extLst>
                <a:ext uri="{FF2B5EF4-FFF2-40B4-BE49-F238E27FC236}">
                  <a16:creationId xmlns:a16="http://schemas.microsoft.com/office/drawing/2014/main" id="{418FAB1E-868A-FEB3-7605-5E2ED88C26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38" y="2541"/>
              <a:ext cx="88" cy="89"/>
            </a:xfrm>
            <a:custGeom>
              <a:avLst/>
              <a:gdLst>
                <a:gd name="T0" fmla="*/ 88 w 88"/>
                <a:gd name="T1" fmla="*/ 37 h 89"/>
                <a:gd name="T2" fmla="*/ 80 w 88"/>
                <a:gd name="T3" fmla="*/ 19 h 89"/>
                <a:gd name="T4" fmla="*/ 69 w 88"/>
                <a:gd name="T5" fmla="*/ 8 h 89"/>
                <a:gd name="T6" fmla="*/ 53 w 88"/>
                <a:gd name="T7" fmla="*/ 2 h 89"/>
                <a:gd name="T8" fmla="*/ 36 w 88"/>
                <a:gd name="T9" fmla="*/ 2 h 89"/>
                <a:gd name="T10" fmla="*/ 19 w 88"/>
                <a:gd name="T11" fmla="*/ 8 h 89"/>
                <a:gd name="T12" fmla="*/ 7 w 88"/>
                <a:gd name="T13" fmla="*/ 19 h 89"/>
                <a:gd name="T14" fmla="*/ 2 w 88"/>
                <a:gd name="T15" fmla="*/ 37 h 89"/>
                <a:gd name="T16" fmla="*/ 2 w 88"/>
                <a:gd name="T17" fmla="*/ 54 h 89"/>
                <a:gd name="T18" fmla="*/ 7 w 88"/>
                <a:gd name="T19" fmla="*/ 69 h 89"/>
                <a:gd name="T20" fmla="*/ 19 w 88"/>
                <a:gd name="T21" fmla="*/ 81 h 89"/>
                <a:gd name="T22" fmla="*/ 36 w 88"/>
                <a:gd name="T23" fmla="*/ 89 h 89"/>
                <a:gd name="T24" fmla="*/ 53 w 88"/>
                <a:gd name="T25" fmla="*/ 89 h 89"/>
                <a:gd name="T26" fmla="*/ 69 w 88"/>
                <a:gd name="T27" fmla="*/ 81 h 89"/>
                <a:gd name="T28" fmla="*/ 80 w 88"/>
                <a:gd name="T29" fmla="*/ 69 h 89"/>
                <a:gd name="T30" fmla="*/ 88 w 88"/>
                <a:gd name="T31" fmla="*/ 54 h 89"/>
                <a:gd name="T32" fmla="*/ 84 w 88"/>
                <a:gd name="T33" fmla="*/ 44 h 89"/>
                <a:gd name="T34" fmla="*/ 82 w 88"/>
                <a:gd name="T35" fmla="*/ 62 h 89"/>
                <a:gd name="T36" fmla="*/ 73 w 88"/>
                <a:gd name="T37" fmla="*/ 73 h 89"/>
                <a:gd name="T38" fmla="*/ 59 w 88"/>
                <a:gd name="T39" fmla="*/ 83 h 89"/>
                <a:gd name="T40" fmla="*/ 44 w 88"/>
                <a:gd name="T41" fmla="*/ 85 h 89"/>
                <a:gd name="T42" fmla="*/ 28 w 88"/>
                <a:gd name="T43" fmla="*/ 83 h 89"/>
                <a:gd name="T44" fmla="*/ 15 w 88"/>
                <a:gd name="T45" fmla="*/ 73 h 89"/>
                <a:gd name="T46" fmla="*/ 7 w 88"/>
                <a:gd name="T47" fmla="*/ 62 h 89"/>
                <a:gd name="T48" fmla="*/ 4 w 88"/>
                <a:gd name="T49" fmla="*/ 44 h 89"/>
                <a:gd name="T50" fmla="*/ 7 w 88"/>
                <a:gd name="T51" fmla="*/ 29 h 89"/>
                <a:gd name="T52" fmla="*/ 15 w 88"/>
                <a:gd name="T53" fmla="*/ 16 h 89"/>
                <a:gd name="T54" fmla="*/ 28 w 88"/>
                <a:gd name="T55" fmla="*/ 8 h 89"/>
                <a:gd name="T56" fmla="*/ 44 w 88"/>
                <a:gd name="T57" fmla="*/ 4 h 89"/>
                <a:gd name="T58" fmla="*/ 59 w 88"/>
                <a:gd name="T59" fmla="*/ 8 h 89"/>
                <a:gd name="T60" fmla="*/ 73 w 88"/>
                <a:gd name="T61" fmla="*/ 16 h 89"/>
                <a:gd name="T62" fmla="*/ 82 w 88"/>
                <a:gd name="T63" fmla="*/ 29 h 89"/>
                <a:gd name="T64" fmla="*/ 84 w 88"/>
                <a:gd name="T65" fmla="*/ 44 h 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8"/>
                <a:gd name="T100" fmla="*/ 0 h 89"/>
                <a:gd name="T101" fmla="*/ 88 w 88"/>
                <a:gd name="T102" fmla="*/ 89 h 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8" h="89">
                  <a:moveTo>
                    <a:pt x="88" y="44"/>
                  </a:moveTo>
                  <a:lnTo>
                    <a:pt x="88" y="37"/>
                  </a:lnTo>
                  <a:lnTo>
                    <a:pt x="84" y="27"/>
                  </a:lnTo>
                  <a:lnTo>
                    <a:pt x="80" y="19"/>
                  </a:lnTo>
                  <a:lnTo>
                    <a:pt x="76" y="14"/>
                  </a:lnTo>
                  <a:lnTo>
                    <a:pt x="69" y="8"/>
                  </a:lnTo>
                  <a:lnTo>
                    <a:pt x="61" y="4"/>
                  </a:lnTo>
                  <a:lnTo>
                    <a:pt x="53" y="2"/>
                  </a:lnTo>
                  <a:lnTo>
                    <a:pt x="44" y="0"/>
                  </a:lnTo>
                  <a:lnTo>
                    <a:pt x="36" y="2"/>
                  </a:lnTo>
                  <a:lnTo>
                    <a:pt x="27" y="4"/>
                  </a:lnTo>
                  <a:lnTo>
                    <a:pt x="19" y="8"/>
                  </a:lnTo>
                  <a:lnTo>
                    <a:pt x="13" y="14"/>
                  </a:lnTo>
                  <a:lnTo>
                    <a:pt x="7" y="19"/>
                  </a:lnTo>
                  <a:lnTo>
                    <a:pt x="4" y="27"/>
                  </a:lnTo>
                  <a:lnTo>
                    <a:pt x="2" y="37"/>
                  </a:lnTo>
                  <a:lnTo>
                    <a:pt x="0" y="44"/>
                  </a:lnTo>
                  <a:lnTo>
                    <a:pt x="2" y="54"/>
                  </a:lnTo>
                  <a:lnTo>
                    <a:pt x="4" y="62"/>
                  </a:lnTo>
                  <a:lnTo>
                    <a:pt x="7" y="69"/>
                  </a:lnTo>
                  <a:lnTo>
                    <a:pt x="13" y="77"/>
                  </a:lnTo>
                  <a:lnTo>
                    <a:pt x="19" y="81"/>
                  </a:lnTo>
                  <a:lnTo>
                    <a:pt x="27" y="87"/>
                  </a:lnTo>
                  <a:lnTo>
                    <a:pt x="36" y="89"/>
                  </a:lnTo>
                  <a:lnTo>
                    <a:pt x="44" y="89"/>
                  </a:lnTo>
                  <a:lnTo>
                    <a:pt x="53" y="89"/>
                  </a:lnTo>
                  <a:lnTo>
                    <a:pt x="61" y="87"/>
                  </a:lnTo>
                  <a:lnTo>
                    <a:pt x="69" y="81"/>
                  </a:lnTo>
                  <a:lnTo>
                    <a:pt x="76" y="77"/>
                  </a:lnTo>
                  <a:lnTo>
                    <a:pt x="80" y="69"/>
                  </a:lnTo>
                  <a:lnTo>
                    <a:pt x="84" y="62"/>
                  </a:lnTo>
                  <a:lnTo>
                    <a:pt x="88" y="54"/>
                  </a:lnTo>
                  <a:lnTo>
                    <a:pt x="88" y="44"/>
                  </a:lnTo>
                  <a:close/>
                  <a:moveTo>
                    <a:pt x="84" y="44"/>
                  </a:moveTo>
                  <a:lnTo>
                    <a:pt x="84" y="54"/>
                  </a:lnTo>
                  <a:lnTo>
                    <a:pt x="82" y="62"/>
                  </a:lnTo>
                  <a:lnTo>
                    <a:pt x="78" y="67"/>
                  </a:lnTo>
                  <a:lnTo>
                    <a:pt x="73" y="73"/>
                  </a:lnTo>
                  <a:lnTo>
                    <a:pt x="67" y="79"/>
                  </a:lnTo>
                  <a:lnTo>
                    <a:pt x="59" y="83"/>
                  </a:lnTo>
                  <a:lnTo>
                    <a:pt x="51" y="85"/>
                  </a:lnTo>
                  <a:lnTo>
                    <a:pt x="44" y="85"/>
                  </a:lnTo>
                  <a:lnTo>
                    <a:pt x="36" y="85"/>
                  </a:lnTo>
                  <a:lnTo>
                    <a:pt x="28" y="83"/>
                  </a:lnTo>
                  <a:lnTo>
                    <a:pt x="21" y="79"/>
                  </a:lnTo>
                  <a:lnTo>
                    <a:pt x="15" y="73"/>
                  </a:lnTo>
                  <a:lnTo>
                    <a:pt x="11" y="67"/>
                  </a:lnTo>
                  <a:lnTo>
                    <a:pt x="7" y="62"/>
                  </a:lnTo>
                  <a:lnTo>
                    <a:pt x="5" y="54"/>
                  </a:lnTo>
                  <a:lnTo>
                    <a:pt x="4" y="44"/>
                  </a:lnTo>
                  <a:lnTo>
                    <a:pt x="5" y="37"/>
                  </a:lnTo>
                  <a:lnTo>
                    <a:pt x="7" y="29"/>
                  </a:lnTo>
                  <a:lnTo>
                    <a:pt x="11" y="23"/>
                  </a:lnTo>
                  <a:lnTo>
                    <a:pt x="15" y="16"/>
                  </a:lnTo>
                  <a:lnTo>
                    <a:pt x="21" y="12"/>
                  </a:lnTo>
                  <a:lnTo>
                    <a:pt x="28" y="8"/>
                  </a:lnTo>
                  <a:lnTo>
                    <a:pt x="36" y="6"/>
                  </a:lnTo>
                  <a:lnTo>
                    <a:pt x="44" y="4"/>
                  </a:lnTo>
                  <a:lnTo>
                    <a:pt x="51" y="6"/>
                  </a:lnTo>
                  <a:lnTo>
                    <a:pt x="59" y="8"/>
                  </a:lnTo>
                  <a:lnTo>
                    <a:pt x="67" y="12"/>
                  </a:lnTo>
                  <a:lnTo>
                    <a:pt x="73" y="16"/>
                  </a:lnTo>
                  <a:lnTo>
                    <a:pt x="78" y="23"/>
                  </a:lnTo>
                  <a:lnTo>
                    <a:pt x="82" y="29"/>
                  </a:lnTo>
                  <a:lnTo>
                    <a:pt x="84" y="37"/>
                  </a:lnTo>
                  <a:lnTo>
                    <a:pt x="84" y="44"/>
                  </a:lnTo>
                  <a:close/>
                </a:path>
              </a:pathLst>
            </a:custGeom>
            <a:solidFill>
              <a:srgbClr val="DA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82" name="Freeform 252">
              <a:extLst>
                <a:ext uri="{FF2B5EF4-FFF2-40B4-BE49-F238E27FC236}">
                  <a16:creationId xmlns:a16="http://schemas.microsoft.com/office/drawing/2014/main" id="{D982D046-4C0B-AF71-99C5-9F937AF982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40" y="2543"/>
              <a:ext cx="84" cy="85"/>
            </a:xfrm>
            <a:custGeom>
              <a:avLst/>
              <a:gdLst>
                <a:gd name="T0" fmla="*/ 84 w 84"/>
                <a:gd name="T1" fmla="*/ 35 h 85"/>
                <a:gd name="T2" fmla="*/ 76 w 84"/>
                <a:gd name="T3" fmla="*/ 19 h 85"/>
                <a:gd name="T4" fmla="*/ 67 w 84"/>
                <a:gd name="T5" fmla="*/ 8 h 85"/>
                <a:gd name="T6" fmla="*/ 51 w 84"/>
                <a:gd name="T7" fmla="*/ 2 h 85"/>
                <a:gd name="T8" fmla="*/ 34 w 84"/>
                <a:gd name="T9" fmla="*/ 2 h 85"/>
                <a:gd name="T10" fmla="*/ 19 w 84"/>
                <a:gd name="T11" fmla="*/ 8 h 85"/>
                <a:gd name="T12" fmla="*/ 7 w 84"/>
                <a:gd name="T13" fmla="*/ 19 h 85"/>
                <a:gd name="T14" fmla="*/ 2 w 84"/>
                <a:gd name="T15" fmla="*/ 35 h 85"/>
                <a:gd name="T16" fmla="*/ 2 w 84"/>
                <a:gd name="T17" fmla="*/ 52 h 85"/>
                <a:gd name="T18" fmla="*/ 7 w 84"/>
                <a:gd name="T19" fmla="*/ 67 h 85"/>
                <a:gd name="T20" fmla="*/ 19 w 84"/>
                <a:gd name="T21" fmla="*/ 79 h 85"/>
                <a:gd name="T22" fmla="*/ 34 w 84"/>
                <a:gd name="T23" fmla="*/ 85 h 85"/>
                <a:gd name="T24" fmla="*/ 51 w 84"/>
                <a:gd name="T25" fmla="*/ 85 h 85"/>
                <a:gd name="T26" fmla="*/ 67 w 84"/>
                <a:gd name="T27" fmla="*/ 79 h 85"/>
                <a:gd name="T28" fmla="*/ 76 w 84"/>
                <a:gd name="T29" fmla="*/ 67 h 85"/>
                <a:gd name="T30" fmla="*/ 84 w 84"/>
                <a:gd name="T31" fmla="*/ 52 h 85"/>
                <a:gd name="T32" fmla="*/ 80 w 84"/>
                <a:gd name="T33" fmla="*/ 42 h 85"/>
                <a:gd name="T34" fmla="*/ 78 w 84"/>
                <a:gd name="T35" fmla="*/ 58 h 85"/>
                <a:gd name="T36" fmla="*/ 69 w 84"/>
                <a:gd name="T37" fmla="*/ 71 h 85"/>
                <a:gd name="T38" fmla="*/ 57 w 84"/>
                <a:gd name="T39" fmla="*/ 79 h 85"/>
                <a:gd name="T40" fmla="*/ 42 w 84"/>
                <a:gd name="T41" fmla="*/ 81 h 85"/>
                <a:gd name="T42" fmla="*/ 26 w 84"/>
                <a:gd name="T43" fmla="*/ 79 h 85"/>
                <a:gd name="T44" fmla="*/ 15 w 84"/>
                <a:gd name="T45" fmla="*/ 71 h 85"/>
                <a:gd name="T46" fmla="*/ 7 w 84"/>
                <a:gd name="T47" fmla="*/ 58 h 85"/>
                <a:gd name="T48" fmla="*/ 3 w 84"/>
                <a:gd name="T49" fmla="*/ 42 h 85"/>
                <a:gd name="T50" fmla="*/ 7 w 84"/>
                <a:gd name="T51" fmla="*/ 29 h 85"/>
                <a:gd name="T52" fmla="*/ 15 w 84"/>
                <a:gd name="T53" fmla="*/ 15 h 85"/>
                <a:gd name="T54" fmla="*/ 26 w 84"/>
                <a:gd name="T55" fmla="*/ 8 h 85"/>
                <a:gd name="T56" fmla="*/ 42 w 84"/>
                <a:gd name="T57" fmla="*/ 4 h 85"/>
                <a:gd name="T58" fmla="*/ 57 w 84"/>
                <a:gd name="T59" fmla="*/ 8 h 85"/>
                <a:gd name="T60" fmla="*/ 69 w 84"/>
                <a:gd name="T61" fmla="*/ 15 h 85"/>
                <a:gd name="T62" fmla="*/ 78 w 84"/>
                <a:gd name="T63" fmla="*/ 29 h 85"/>
                <a:gd name="T64" fmla="*/ 80 w 84"/>
                <a:gd name="T65" fmla="*/ 42 h 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4"/>
                <a:gd name="T100" fmla="*/ 0 h 85"/>
                <a:gd name="T101" fmla="*/ 84 w 84"/>
                <a:gd name="T102" fmla="*/ 85 h 8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4" h="85">
                  <a:moveTo>
                    <a:pt x="84" y="42"/>
                  </a:moveTo>
                  <a:lnTo>
                    <a:pt x="84" y="35"/>
                  </a:lnTo>
                  <a:lnTo>
                    <a:pt x="82" y="27"/>
                  </a:lnTo>
                  <a:lnTo>
                    <a:pt x="76" y="19"/>
                  </a:lnTo>
                  <a:lnTo>
                    <a:pt x="73" y="14"/>
                  </a:lnTo>
                  <a:lnTo>
                    <a:pt x="67" y="8"/>
                  </a:lnTo>
                  <a:lnTo>
                    <a:pt x="59" y="4"/>
                  </a:lnTo>
                  <a:lnTo>
                    <a:pt x="51" y="2"/>
                  </a:lnTo>
                  <a:lnTo>
                    <a:pt x="42" y="0"/>
                  </a:lnTo>
                  <a:lnTo>
                    <a:pt x="34" y="2"/>
                  </a:lnTo>
                  <a:lnTo>
                    <a:pt x="26" y="4"/>
                  </a:lnTo>
                  <a:lnTo>
                    <a:pt x="19" y="8"/>
                  </a:lnTo>
                  <a:lnTo>
                    <a:pt x="13" y="14"/>
                  </a:lnTo>
                  <a:lnTo>
                    <a:pt x="7" y="19"/>
                  </a:lnTo>
                  <a:lnTo>
                    <a:pt x="3" y="27"/>
                  </a:lnTo>
                  <a:lnTo>
                    <a:pt x="2" y="35"/>
                  </a:lnTo>
                  <a:lnTo>
                    <a:pt x="0" y="42"/>
                  </a:lnTo>
                  <a:lnTo>
                    <a:pt x="2" y="52"/>
                  </a:lnTo>
                  <a:lnTo>
                    <a:pt x="3" y="60"/>
                  </a:lnTo>
                  <a:lnTo>
                    <a:pt x="7" y="67"/>
                  </a:lnTo>
                  <a:lnTo>
                    <a:pt x="13" y="73"/>
                  </a:lnTo>
                  <a:lnTo>
                    <a:pt x="19" y="79"/>
                  </a:lnTo>
                  <a:lnTo>
                    <a:pt x="26" y="83"/>
                  </a:lnTo>
                  <a:lnTo>
                    <a:pt x="34" y="85"/>
                  </a:lnTo>
                  <a:lnTo>
                    <a:pt x="42" y="85"/>
                  </a:lnTo>
                  <a:lnTo>
                    <a:pt x="51" y="85"/>
                  </a:lnTo>
                  <a:lnTo>
                    <a:pt x="59" y="83"/>
                  </a:lnTo>
                  <a:lnTo>
                    <a:pt x="67" y="79"/>
                  </a:lnTo>
                  <a:lnTo>
                    <a:pt x="73" y="73"/>
                  </a:lnTo>
                  <a:lnTo>
                    <a:pt x="76" y="67"/>
                  </a:lnTo>
                  <a:lnTo>
                    <a:pt x="82" y="60"/>
                  </a:lnTo>
                  <a:lnTo>
                    <a:pt x="84" y="52"/>
                  </a:lnTo>
                  <a:lnTo>
                    <a:pt x="84" y="42"/>
                  </a:lnTo>
                  <a:close/>
                  <a:moveTo>
                    <a:pt x="80" y="42"/>
                  </a:moveTo>
                  <a:lnTo>
                    <a:pt x="80" y="50"/>
                  </a:lnTo>
                  <a:lnTo>
                    <a:pt x="78" y="58"/>
                  </a:lnTo>
                  <a:lnTo>
                    <a:pt x="74" y="65"/>
                  </a:lnTo>
                  <a:lnTo>
                    <a:pt x="69" y="71"/>
                  </a:lnTo>
                  <a:lnTo>
                    <a:pt x="63" y="75"/>
                  </a:lnTo>
                  <a:lnTo>
                    <a:pt x="57" y="79"/>
                  </a:lnTo>
                  <a:lnTo>
                    <a:pt x="49" y="81"/>
                  </a:lnTo>
                  <a:lnTo>
                    <a:pt x="42" y="81"/>
                  </a:lnTo>
                  <a:lnTo>
                    <a:pt x="34" y="81"/>
                  </a:lnTo>
                  <a:lnTo>
                    <a:pt x="26" y="79"/>
                  </a:lnTo>
                  <a:lnTo>
                    <a:pt x="21" y="75"/>
                  </a:lnTo>
                  <a:lnTo>
                    <a:pt x="15" y="71"/>
                  </a:lnTo>
                  <a:lnTo>
                    <a:pt x="11" y="65"/>
                  </a:lnTo>
                  <a:lnTo>
                    <a:pt x="7" y="58"/>
                  </a:lnTo>
                  <a:lnTo>
                    <a:pt x="5" y="50"/>
                  </a:lnTo>
                  <a:lnTo>
                    <a:pt x="3" y="42"/>
                  </a:lnTo>
                  <a:lnTo>
                    <a:pt x="5" y="35"/>
                  </a:lnTo>
                  <a:lnTo>
                    <a:pt x="7" y="29"/>
                  </a:lnTo>
                  <a:lnTo>
                    <a:pt x="11" y="21"/>
                  </a:lnTo>
                  <a:lnTo>
                    <a:pt x="15" y="15"/>
                  </a:lnTo>
                  <a:lnTo>
                    <a:pt x="21" y="12"/>
                  </a:lnTo>
                  <a:lnTo>
                    <a:pt x="26" y="8"/>
                  </a:lnTo>
                  <a:lnTo>
                    <a:pt x="34" y="6"/>
                  </a:lnTo>
                  <a:lnTo>
                    <a:pt x="42" y="4"/>
                  </a:lnTo>
                  <a:lnTo>
                    <a:pt x="49" y="6"/>
                  </a:lnTo>
                  <a:lnTo>
                    <a:pt x="57" y="8"/>
                  </a:lnTo>
                  <a:lnTo>
                    <a:pt x="63" y="12"/>
                  </a:lnTo>
                  <a:lnTo>
                    <a:pt x="69" y="15"/>
                  </a:lnTo>
                  <a:lnTo>
                    <a:pt x="74" y="21"/>
                  </a:lnTo>
                  <a:lnTo>
                    <a:pt x="78" y="29"/>
                  </a:lnTo>
                  <a:lnTo>
                    <a:pt x="80" y="35"/>
                  </a:lnTo>
                  <a:lnTo>
                    <a:pt x="80" y="42"/>
                  </a:lnTo>
                  <a:close/>
                </a:path>
              </a:pathLst>
            </a:custGeom>
            <a:solidFill>
              <a:srgbClr val="DBDB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83" name="Freeform 253">
              <a:extLst>
                <a:ext uri="{FF2B5EF4-FFF2-40B4-BE49-F238E27FC236}">
                  <a16:creationId xmlns:a16="http://schemas.microsoft.com/office/drawing/2014/main" id="{EA6C84F6-75A3-5195-3F08-D5EB8F5284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42" y="2545"/>
              <a:ext cx="80" cy="81"/>
            </a:xfrm>
            <a:custGeom>
              <a:avLst/>
              <a:gdLst>
                <a:gd name="T0" fmla="*/ 80 w 80"/>
                <a:gd name="T1" fmla="*/ 33 h 81"/>
                <a:gd name="T2" fmla="*/ 74 w 80"/>
                <a:gd name="T3" fmla="*/ 19 h 81"/>
                <a:gd name="T4" fmla="*/ 63 w 80"/>
                <a:gd name="T5" fmla="*/ 8 h 81"/>
                <a:gd name="T6" fmla="*/ 47 w 80"/>
                <a:gd name="T7" fmla="*/ 2 h 81"/>
                <a:gd name="T8" fmla="*/ 32 w 80"/>
                <a:gd name="T9" fmla="*/ 2 h 81"/>
                <a:gd name="T10" fmla="*/ 17 w 80"/>
                <a:gd name="T11" fmla="*/ 8 h 81"/>
                <a:gd name="T12" fmla="*/ 7 w 80"/>
                <a:gd name="T13" fmla="*/ 19 h 81"/>
                <a:gd name="T14" fmla="*/ 1 w 80"/>
                <a:gd name="T15" fmla="*/ 33 h 81"/>
                <a:gd name="T16" fmla="*/ 1 w 80"/>
                <a:gd name="T17" fmla="*/ 50 h 81"/>
                <a:gd name="T18" fmla="*/ 7 w 80"/>
                <a:gd name="T19" fmla="*/ 63 h 81"/>
                <a:gd name="T20" fmla="*/ 17 w 80"/>
                <a:gd name="T21" fmla="*/ 75 h 81"/>
                <a:gd name="T22" fmla="*/ 32 w 80"/>
                <a:gd name="T23" fmla="*/ 81 h 81"/>
                <a:gd name="T24" fmla="*/ 47 w 80"/>
                <a:gd name="T25" fmla="*/ 81 h 81"/>
                <a:gd name="T26" fmla="*/ 63 w 80"/>
                <a:gd name="T27" fmla="*/ 75 h 81"/>
                <a:gd name="T28" fmla="*/ 74 w 80"/>
                <a:gd name="T29" fmla="*/ 63 h 81"/>
                <a:gd name="T30" fmla="*/ 80 w 80"/>
                <a:gd name="T31" fmla="*/ 50 h 81"/>
                <a:gd name="T32" fmla="*/ 76 w 80"/>
                <a:gd name="T33" fmla="*/ 40 h 81"/>
                <a:gd name="T34" fmla="*/ 74 w 80"/>
                <a:gd name="T35" fmla="*/ 56 h 81"/>
                <a:gd name="T36" fmla="*/ 67 w 80"/>
                <a:gd name="T37" fmla="*/ 67 h 81"/>
                <a:gd name="T38" fmla="*/ 55 w 80"/>
                <a:gd name="T39" fmla="*/ 75 h 81"/>
                <a:gd name="T40" fmla="*/ 40 w 80"/>
                <a:gd name="T41" fmla="*/ 77 h 81"/>
                <a:gd name="T42" fmla="*/ 26 w 80"/>
                <a:gd name="T43" fmla="*/ 75 h 81"/>
                <a:gd name="T44" fmla="*/ 15 w 80"/>
                <a:gd name="T45" fmla="*/ 67 h 81"/>
                <a:gd name="T46" fmla="*/ 7 w 80"/>
                <a:gd name="T47" fmla="*/ 56 h 81"/>
                <a:gd name="T48" fmla="*/ 3 w 80"/>
                <a:gd name="T49" fmla="*/ 40 h 81"/>
                <a:gd name="T50" fmla="*/ 7 w 80"/>
                <a:gd name="T51" fmla="*/ 27 h 81"/>
                <a:gd name="T52" fmla="*/ 15 w 80"/>
                <a:gd name="T53" fmla="*/ 15 h 81"/>
                <a:gd name="T54" fmla="*/ 26 w 80"/>
                <a:gd name="T55" fmla="*/ 8 h 81"/>
                <a:gd name="T56" fmla="*/ 40 w 80"/>
                <a:gd name="T57" fmla="*/ 4 h 81"/>
                <a:gd name="T58" fmla="*/ 55 w 80"/>
                <a:gd name="T59" fmla="*/ 8 h 81"/>
                <a:gd name="T60" fmla="*/ 67 w 80"/>
                <a:gd name="T61" fmla="*/ 15 h 81"/>
                <a:gd name="T62" fmla="*/ 74 w 80"/>
                <a:gd name="T63" fmla="*/ 27 h 81"/>
                <a:gd name="T64" fmla="*/ 76 w 80"/>
                <a:gd name="T65" fmla="*/ 40 h 8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0"/>
                <a:gd name="T100" fmla="*/ 0 h 81"/>
                <a:gd name="T101" fmla="*/ 80 w 80"/>
                <a:gd name="T102" fmla="*/ 81 h 8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0" h="81">
                  <a:moveTo>
                    <a:pt x="80" y="40"/>
                  </a:moveTo>
                  <a:lnTo>
                    <a:pt x="80" y="33"/>
                  </a:lnTo>
                  <a:lnTo>
                    <a:pt x="78" y="25"/>
                  </a:lnTo>
                  <a:lnTo>
                    <a:pt x="74" y="19"/>
                  </a:lnTo>
                  <a:lnTo>
                    <a:pt x="69" y="12"/>
                  </a:lnTo>
                  <a:lnTo>
                    <a:pt x="63" y="8"/>
                  </a:lnTo>
                  <a:lnTo>
                    <a:pt x="55" y="4"/>
                  </a:lnTo>
                  <a:lnTo>
                    <a:pt x="47" y="2"/>
                  </a:lnTo>
                  <a:lnTo>
                    <a:pt x="40" y="0"/>
                  </a:lnTo>
                  <a:lnTo>
                    <a:pt x="32" y="2"/>
                  </a:lnTo>
                  <a:lnTo>
                    <a:pt x="24" y="4"/>
                  </a:lnTo>
                  <a:lnTo>
                    <a:pt x="17" y="8"/>
                  </a:lnTo>
                  <a:lnTo>
                    <a:pt x="11" y="12"/>
                  </a:lnTo>
                  <a:lnTo>
                    <a:pt x="7" y="19"/>
                  </a:lnTo>
                  <a:lnTo>
                    <a:pt x="3" y="25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1" y="50"/>
                  </a:lnTo>
                  <a:lnTo>
                    <a:pt x="3" y="58"/>
                  </a:lnTo>
                  <a:lnTo>
                    <a:pt x="7" y="63"/>
                  </a:lnTo>
                  <a:lnTo>
                    <a:pt x="11" y="69"/>
                  </a:lnTo>
                  <a:lnTo>
                    <a:pt x="17" y="75"/>
                  </a:lnTo>
                  <a:lnTo>
                    <a:pt x="24" y="79"/>
                  </a:lnTo>
                  <a:lnTo>
                    <a:pt x="32" y="81"/>
                  </a:lnTo>
                  <a:lnTo>
                    <a:pt x="40" y="81"/>
                  </a:lnTo>
                  <a:lnTo>
                    <a:pt x="47" y="81"/>
                  </a:lnTo>
                  <a:lnTo>
                    <a:pt x="55" y="79"/>
                  </a:lnTo>
                  <a:lnTo>
                    <a:pt x="63" y="75"/>
                  </a:lnTo>
                  <a:lnTo>
                    <a:pt x="69" y="69"/>
                  </a:lnTo>
                  <a:lnTo>
                    <a:pt x="74" y="63"/>
                  </a:lnTo>
                  <a:lnTo>
                    <a:pt x="78" y="58"/>
                  </a:lnTo>
                  <a:lnTo>
                    <a:pt x="80" y="50"/>
                  </a:lnTo>
                  <a:lnTo>
                    <a:pt x="80" y="40"/>
                  </a:lnTo>
                  <a:close/>
                  <a:moveTo>
                    <a:pt x="76" y="40"/>
                  </a:moveTo>
                  <a:lnTo>
                    <a:pt x="76" y="48"/>
                  </a:lnTo>
                  <a:lnTo>
                    <a:pt x="74" y="56"/>
                  </a:lnTo>
                  <a:lnTo>
                    <a:pt x="71" y="62"/>
                  </a:lnTo>
                  <a:lnTo>
                    <a:pt x="67" y="67"/>
                  </a:lnTo>
                  <a:lnTo>
                    <a:pt x="61" y="71"/>
                  </a:lnTo>
                  <a:lnTo>
                    <a:pt x="55" y="75"/>
                  </a:lnTo>
                  <a:lnTo>
                    <a:pt x="47" y="77"/>
                  </a:lnTo>
                  <a:lnTo>
                    <a:pt x="40" y="77"/>
                  </a:lnTo>
                  <a:lnTo>
                    <a:pt x="32" y="77"/>
                  </a:lnTo>
                  <a:lnTo>
                    <a:pt x="26" y="75"/>
                  </a:lnTo>
                  <a:lnTo>
                    <a:pt x="21" y="71"/>
                  </a:lnTo>
                  <a:lnTo>
                    <a:pt x="15" y="67"/>
                  </a:lnTo>
                  <a:lnTo>
                    <a:pt x="9" y="62"/>
                  </a:lnTo>
                  <a:lnTo>
                    <a:pt x="7" y="56"/>
                  </a:lnTo>
                  <a:lnTo>
                    <a:pt x="5" y="48"/>
                  </a:lnTo>
                  <a:lnTo>
                    <a:pt x="3" y="40"/>
                  </a:lnTo>
                  <a:lnTo>
                    <a:pt x="5" y="33"/>
                  </a:lnTo>
                  <a:lnTo>
                    <a:pt x="7" y="27"/>
                  </a:lnTo>
                  <a:lnTo>
                    <a:pt x="9" y="21"/>
                  </a:lnTo>
                  <a:lnTo>
                    <a:pt x="15" y="15"/>
                  </a:lnTo>
                  <a:lnTo>
                    <a:pt x="21" y="12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40" y="4"/>
                  </a:lnTo>
                  <a:lnTo>
                    <a:pt x="47" y="6"/>
                  </a:lnTo>
                  <a:lnTo>
                    <a:pt x="55" y="8"/>
                  </a:lnTo>
                  <a:lnTo>
                    <a:pt x="61" y="12"/>
                  </a:lnTo>
                  <a:lnTo>
                    <a:pt x="67" y="15"/>
                  </a:lnTo>
                  <a:lnTo>
                    <a:pt x="71" y="21"/>
                  </a:lnTo>
                  <a:lnTo>
                    <a:pt x="74" y="27"/>
                  </a:lnTo>
                  <a:lnTo>
                    <a:pt x="76" y="33"/>
                  </a:lnTo>
                  <a:lnTo>
                    <a:pt x="76" y="40"/>
                  </a:ln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84" name="Freeform 254">
              <a:extLst>
                <a:ext uri="{FF2B5EF4-FFF2-40B4-BE49-F238E27FC236}">
                  <a16:creationId xmlns:a16="http://schemas.microsoft.com/office/drawing/2014/main" id="{13FDE1DA-9B18-A241-86FC-EDDAB5A930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43" y="2547"/>
              <a:ext cx="77" cy="77"/>
            </a:xfrm>
            <a:custGeom>
              <a:avLst/>
              <a:gdLst>
                <a:gd name="T0" fmla="*/ 77 w 77"/>
                <a:gd name="T1" fmla="*/ 31 h 77"/>
                <a:gd name="T2" fmla="*/ 71 w 77"/>
                <a:gd name="T3" fmla="*/ 17 h 77"/>
                <a:gd name="T4" fmla="*/ 60 w 77"/>
                <a:gd name="T5" fmla="*/ 8 h 77"/>
                <a:gd name="T6" fmla="*/ 46 w 77"/>
                <a:gd name="T7" fmla="*/ 2 h 77"/>
                <a:gd name="T8" fmla="*/ 31 w 77"/>
                <a:gd name="T9" fmla="*/ 2 h 77"/>
                <a:gd name="T10" fmla="*/ 18 w 77"/>
                <a:gd name="T11" fmla="*/ 8 h 77"/>
                <a:gd name="T12" fmla="*/ 8 w 77"/>
                <a:gd name="T13" fmla="*/ 17 h 77"/>
                <a:gd name="T14" fmla="*/ 2 w 77"/>
                <a:gd name="T15" fmla="*/ 31 h 77"/>
                <a:gd name="T16" fmla="*/ 2 w 77"/>
                <a:gd name="T17" fmla="*/ 46 h 77"/>
                <a:gd name="T18" fmla="*/ 8 w 77"/>
                <a:gd name="T19" fmla="*/ 61 h 77"/>
                <a:gd name="T20" fmla="*/ 18 w 77"/>
                <a:gd name="T21" fmla="*/ 71 h 77"/>
                <a:gd name="T22" fmla="*/ 31 w 77"/>
                <a:gd name="T23" fmla="*/ 77 h 77"/>
                <a:gd name="T24" fmla="*/ 46 w 77"/>
                <a:gd name="T25" fmla="*/ 77 h 77"/>
                <a:gd name="T26" fmla="*/ 60 w 77"/>
                <a:gd name="T27" fmla="*/ 71 h 77"/>
                <a:gd name="T28" fmla="*/ 71 w 77"/>
                <a:gd name="T29" fmla="*/ 61 h 77"/>
                <a:gd name="T30" fmla="*/ 77 w 77"/>
                <a:gd name="T31" fmla="*/ 46 h 77"/>
                <a:gd name="T32" fmla="*/ 73 w 77"/>
                <a:gd name="T33" fmla="*/ 38 h 77"/>
                <a:gd name="T34" fmla="*/ 71 w 77"/>
                <a:gd name="T35" fmla="*/ 52 h 77"/>
                <a:gd name="T36" fmla="*/ 64 w 77"/>
                <a:gd name="T37" fmla="*/ 63 h 77"/>
                <a:gd name="T38" fmla="*/ 52 w 77"/>
                <a:gd name="T39" fmla="*/ 71 h 77"/>
                <a:gd name="T40" fmla="*/ 39 w 77"/>
                <a:gd name="T41" fmla="*/ 73 h 77"/>
                <a:gd name="T42" fmla="*/ 25 w 77"/>
                <a:gd name="T43" fmla="*/ 71 h 77"/>
                <a:gd name="T44" fmla="*/ 14 w 77"/>
                <a:gd name="T45" fmla="*/ 63 h 77"/>
                <a:gd name="T46" fmla="*/ 8 w 77"/>
                <a:gd name="T47" fmla="*/ 52 h 77"/>
                <a:gd name="T48" fmla="*/ 4 w 77"/>
                <a:gd name="T49" fmla="*/ 38 h 77"/>
                <a:gd name="T50" fmla="*/ 8 w 77"/>
                <a:gd name="T51" fmla="*/ 25 h 77"/>
                <a:gd name="T52" fmla="*/ 14 w 77"/>
                <a:gd name="T53" fmla="*/ 15 h 77"/>
                <a:gd name="T54" fmla="*/ 25 w 77"/>
                <a:gd name="T55" fmla="*/ 8 h 77"/>
                <a:gd name="T56" fmla="*/ 39 w 77"/>
                <a:gd name="T57" fmla="*/ 4 h 77"/>
                <a:gd name="T58" fmla="*/ 52 w 77"/>
                <a:gd name="T59" fmla="*/ 8 h 77"/>
                <a:gd name="T60" fmla="*/ 64 w 77"/>
                <a:gd name="T61" fmla="*/ 15 h 77"/>
                <a:gd name="T62" fmla="*/ 71 w 77"/>
                <a:gd name="T63" fmla="*/ 25 h 77"/>
                <a:gd name="T64" fmla="*/ 73 w 77"/>
                <a:gd name="T65" fmla="*/ 38 h 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7"/>
                <a:gd name="T100" fmla="*/ 0 h 77"/>
                <a:gd name="T101" fmla="*/ 77 w 77"/>
                <a:gd name="T102" fmla="*/ 77 h 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7" h="77">
                  <a:moveTo>
                    <a:pt x="77" y="38"/>
                  </a:moveTo>
                  <a:lnTo>
                    <a:pt x="77" y="31"/>
                  </a:lnTo>
                  <a:lnTo>
                    <a:pt x="75" y="25"/>
                  </a:lnTo>
                  <a:lnTo>
                    <a:pt x="71" y="17"/>
                  </a:lnTo>
                  <a:lnTo>
                    <a:pt x="66" y="11"/>
                  </a:lnTo>
                  <a:lnTo>
                    <a:pt x="60" y="8"/>
                  </a:lnTo>
                  <a:lnTo>
                    <a:pt x="54" y="4"/>
                  </a:lnTo>
                  <a:lnTo>
                    <a:pt x="46" y="2"/>
                  </a:lnTo>
                  <a:lnTo>
                    <a:pt x="39" y="0"/>
                  </a:lnTo>
                  <a:lnTo>
                    <a:pt x="31" y="2"/>
                  </a:lnTo>
                  <a:lnTo>
                    <a:pt x="23" y="4"/>
                  </a:lnTo>
                  <a:lnTo>
                    <a:pt x="18" y="8"/>
                  </a:lnTo>
                  <a:lnTo>
                    <a:pt x="12" y="11"/>
                  </a:lnTo>
                  <a:lnTo>
                    <a:pt x="8" y="17"/>
                  </a:lnTo>
                  <a:lnTo>
                    <a:pt x="4" y="25"/>
                  </a:lnTo>
                  <a:lnTo>
                    <a:pt x="2" y="31"/>
                  </a:lnTo>
                  <a:lnTo>
                    <a:pt x="0" y="38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8" y="61"/>
                  </a:lnTo>
                  <a:lnTo>
                    <a:pt x="12" y="67"/>
                  </a:lnTo>
                  <a:lnTo>
                    <a:pt x="18" y="71"/>
                  </a:lnTo>
                  <a:lnTo>
                    <a:pt x="23" y="75"/>
                  </a:lnTo>
                  <a:lnTo>
                    <a:pt x="31" y="77"/>
                  </a:lnTo>
                  <a:lnTo>
                    <a:pt x="39" y="77"/>
                  </a:lnTo>
                  <a:lnTo>
                    <a:pt x="46" y="77"/>
                  </a:lnTo>
                  <a:lnTo>
                    <a:pt x="54" y="75"/>
                  </a:lnTo>
                  <a:lnTo>
                    <a:pt x="60" y="71"/>
                  </a:lnTo>
                  <a:lnTo>
                    <a:pt x="66" y="67"/>
                  </a:lnTo>
                  <a:lnTo>
                    <a:pt x="71" y="61"/>
                  </a:lnTo>
                  <a:lnTo>
                    <a:pt x="75" y="54"/>
                  </a:lnTo>
                  <a:lnTo>
                    <a:pt x="77" y="46"/>
                  </a:lnTo>
                  <a:lnTo>
                    <a:pt x="77" y="38"/>
                  </a:lnTo>
                  <a:close/>
                  <a:moveTo>
                    <a:pt x="73" y="38"/>
                  </a:moveTo>
                  <a:lnTo>
                    <a:pt x="73" y="46"/>
                  </a:lnTo>
                  <a:lnTo>
                    <a:pt x="71" y="52"/>
                  </a:lnTo>
                  <a:lnTo>
                    <a:pt x="68" y="58"/>
                  </a:lnTo>
                  <a:lnTo>
                    <a:pt x="64" y="63"/>
                  </a:lnTo>
                  <a:lnTo>
                    <a:pt x="58" y="67"/>
                  </a:lnTo>
                  <a:lnTo>
                    <a:pt x="52" y="71"/>
                  </a:lnTo>
                  <a:lnTo>
                    <a:pt x="46" y="73"/>
                  </a:lnTo>
                  <a:lnTo>
                    <a:pt x="39" y="73"/>
                  </a:lnTo>
                  <a:lnTo>
                    <a:pt x="33" y="73"/>
                  </a:lnTo>
                  <a:lnTo>
                    <a:pt x="25" y="71"/>
                  </a:lnTo>
                  <a:lnTo>
                    <a:pt x="20" y="67"/>
                  </a:lnTo>
                  <a:lnTo>
                    <a:pt x="14" y="63"/>
                  </a:lnTo>
                  <a:lnTo>
                    <a:pt x="10" y="58"/>
                  </a:lnTo>
                  <a:lnTo>
                    <a:pt x="8" y="52"/>
                  </a:lnTo>
                  <a:lnTo>
                    <a:pt x="4" y="46"/>
                  </a:lnTo>
                  <a:lnTo>
                    <a:pt x="4" y="38"/>
                  </a:lnTo>
                  <a:lnTo>
                    <a:pt x="4" y="33"/>
                  </a:lnTo>
                  <a:lnTo>
                    <a:pt x="8" y="25"/>
                  </a:lnTo>
                  <a:lnTo>
                    <a:pt x="10" y="19"/>
                  </a:lnTo>
                  <a:lnTo>
                    <a:pt x="14" y="15"/>
                  </a:lnTo>
                  <a:lnTo>
                    <a:pt x="20" y="10"/>
                  </a:lnTo>
                  <a:lnTo>
                    <a:pt x="25" y="8"/>
                  </a:lnTo>
                  <a:lnTo>
                    <a:pt x="33" y="6"/>
                  </a:lnTo>
                  <a:lnTo>
                    <a:pt x="39" y="4"/>
                  </a:lnTo>
                  <a:lnTo>
                    <a:pt x="46" y="6"/>
                  </a:lnTo>
                  <a:lnTo>
                    <a:pt x="52" y="8"/>
                  </a:lnTo>
                  <a:lnTo>
                    <a:pt x="58" y="10"/>
                  </a:lnTo>
                  <a:lnTo>
                    <a:pt x="64" y="15"/>
                  </a:lnTo>
                  <a:lnTo>
                    <a:pt x="68" y="19"/>
                  </a:lnTo>
                  <a:lnTo>
                    <a:pt x="71" y="25"/>
                  </a:lnTo>
                  <a:lnTo>
                    <a:pt x="73" y="33"/>
                  </a:lnTo>
                  <a:lnTo>
                    <a:pt x="73" y="38"/>
                  </a:lnTo>
                  <a:close/>
                </a:path>
              </a:pathLst>
            </a:custGeom>
            <a:solidFill>
              <a:srgbClr val="DF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85" name="Freeform 255">
              <a:extLst>
                <a:ext uri="{FF2B5EF4-FFF2-40B4-BE49-F238E27FC236}">
                  <a16:creationId xmlns:a16="http://schemas.microsoft.com/office/drawing/2014/main" id="{28985755-D38D-3E45-4008-3BE7FF8AD3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45" y="2549"/>
              <a:ext cx="73" cy="73"/>
            </a:xfrm>
            <a:custGeom>
              <a:avLst/>
              <a:gdLst>
                <a:gd name="T0" fmla="*/ 73 w 73"/>
                <a:gd name="T1" fmla="*/ 29 h 73"/>
                <a:gd name="T2" fmla="*/ 68 w 73"/>
                <a:gd name="T3" fmla="*/ 17 h 73"/>
                <a:gd name="T4" fmla="*/ 58 w 73"/>
                <a:gd name="T5" fmla="*/ 8 h 73"/>
                <a:gd name="T6" fmla="*/ 44 w 73"/>
                <a:gd name="T7" fmla="*/ 2 h 73"/>
                <a:gd name="T8" fmla="*/ 29 w 73"/>
                <a:gd name="T9" fmla="*/ 2 h 73"/>
                <a:gd name="T10" fmla="*/ 18 w 73"/>
                <a:gd name="T11" fmla="*/ 8 h 73"/>
                <a:gd name="T12" fmla="*/ 6 w 73"/>
                <a:gd name="T13" fmla="*/ 17 h 73"/>
                <a:gd name="T14" fmla="*/ 2 w 73"/>
                <a:gd name="T15" fmla="*/ 29 h 73"/>
                <a:gd name="T16" fmla="*/ 2 w 73"/>
                <a:gd name="T17" fmla="*/ 44 h 73"/>
                <a:gd name="T18" fmla="*/ 6 w 73"/>
                <a:gd name="T19" fmla="*/ 58 h 73"/>
                <a:gd name="T20" fmla="*/ 18 w 73"/>
                <a:gd name="T21" fmla="*/ 67 h 73"/>
                <a:gd name="T22" fmla="*/ 29 w 73"/>
                <a:gd name="T23" fmla="*/ 73 h 73"/>
                <a:gd name="T24" fmla="*/ 44 w 73"/>
                <a:gd name="T25" fmla="*/ 73 h 73"/>
                <a:gd name="T26" fmla="*/ 58 w 73"/>
                <a:gd name="T27" fmla="*/ 67 h 73"/>
                <a:gd name="T28" fmla="*/ 68 w 73"/>
                <a:gd name="T29" fmla="*/ 58 h 73"/>
                <a:gd name="T30" fmla="*/ 73 w 73"/>
                <a:gd name="T31" fmla="*/ 44 h 73"/>
                <a:gd name="T32" fmla="*/ 69 w 73"/>
                <a:gd name="T33" fmla="*/ 36 h 73"/>
                <a:gd name="T34" fmla="*/ 68 w 73"/>
                <a:gd name="T35" fmla="*/ 50 h 73"/>
                <a:gd name="T36" fmla="*/ 60 w 73"/>
                <a:gd name="T37" fmla="*/ 59 h 73"/>
                <a:gd name="T38" fmla="*/ 50 w 73"/>
                <a:gd name="T39" fmla="*/ 67 h 73"/>
                <a:gd name="T40" fmla="*/ 37 w 73"/>
                <a:gd name="T41" fmla="*/ 69 h 73"/>
                <a:gd name="T42" fmla="*/ 25 w 73"/>
                <a:gd name="T43" fmla="*/ 67 h 73"/>
                <a:gd name="T44" fmla="*/ 14 w 73"/>
                <a:gd name="T45" fmla="*/ 59 h 73"/>
                <a:gd name="T46" fmla="*/ 6 w 73"/>
                <a:gd name="T47" fmla="*/ 50 h 73"/>
                <a:gd name="T48" fmla="*/ 4 w 73"/>
                <a:gd name="T49" fmla="*/ 36 h 73"/>
                <a:gd name="T50" fmla="*/ 6 w 73"/>
                <a:gd name="T51" fmla="*/ 25 h 73"/>
                <a:gd name="T52" fmla="*/ 14 w 73"/>
                <a:gd name="T53" fmla="*/ 13 h 73"/>
                <a:gd name="T54" fmla="*/ 25 w 73"/>
                <a:gd name="T55" fmla="*/ 8 h 73"/>
                <a:gd name="T56" fmla="*/ 37 w 73"/>
                <a:gd name="T57" fmla="*/ 4 h 73"/>
                <a:gd name="T58" fmla="*/ 50 w 73"/>
                <a:gd name="T59" fmla="*/ 8 h 73"/>
                <a:gd name="T60" fmla="*/ 60 w 73"/>
                <a:gd name="T61" fmla="*/ 13 h 73"/>
                <a:gd name="T62" fmla="*/ 68 w 73"/>
                <a:gd name="T63" fmla="*/ 25 h 73"/>
                <a:gd name="T64" fmla="*/ 69 w 73"/>
                <a:gd name="T65" fmla="*/ 36 h 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3"/>
                <a:gd name="T100" fmla="*/ 0 h 73"/>
                <a:gd name="T101" fmla="*/ 73 w 73"/>
                <a:gd name="T102" fmla="*/ 73 h 7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3" h="73">
                  <a:moveTo>
                    <a:pt x="73" y="36"/>
                  </a:moveTo>
                  <a:lnTo>
                    <a:pt x="73" y="29"/>
                  </a:lnTo>
                  <a:lnTo>
                    <a:pt x="71" y="23"/>
                  </a:lnTo>
                  <a:lnTo>
                    <a:pt x="68" y="17"/>
                  </a:lnTo>
                  <a:lnTo>
                    <a:pt x="64" y="11"/>
                  </a:lnTo>
                  <a:lnTo>
                    <a:pt x="58" y="8"/>
                  </a:lnTo>
                  <a:lnTo>
                    <a:pt x="52" y="4"/>
                  </a:lnTo>
                  <a:lnTo>
                    <a:pt x="44" y="2"/>
                  </a:lnTo>
                  <a:lnTo>
                    <a:pt x="37" y="0"/>
                  </a:lnTo>
                  <a:lnTo>
                    <a:pt x="29" y="2"/>
                  </a:lnTo>
                  <a:lnTo>
                    <a:pt x="23" y="4"/>
                  </a:lnTo>
                  <a:lnTo>
                    <a:pt x="18" y="8"/>
                  </a:lnTo>
                  <a:lnTo>
                    <a:pt x="12" y="11"/>
                  </a:lnTo>
                  <a:lnTo>
                    <a:pt x="6" y="17"/>
                  </a:lnTo>
                  <a:lnTo>
                    <a:pt x="4" y="23"/>
                  </a:lnTo>
                  <a:lnTo>
                    <a:pt x="2" y="29"/>
                  </a:lnTo>
                  <a:lnTo>
                    <a:pt x="0" y="36"/>
                  </a:lnTo>
                  <a:lnTo>
                    <a:pt x="2" y="44"/>
                  </a:lnTo>
                  <a:lnTo>
                    <a:pt x="4" y="52"/>
                  </a:lnTo>
                  <a:lnTo>
                    <a:pt x="6" y="58"/>
                  </a:lnTo>
                  <a:lnTo>
                    <a:pt x="12" y="63"/>
                  </a:lnTo>
                  <a:lnTo>
                    <a:pt x="18" y="67"/>
                  </a:lnTo>
                  <a:lnTo>
                    <a:pt x="23" y="71"/>
                  </a:lnTo>
                  <a:lnTo>
                    <a:pt x="29" y="73"/>
                  </a:lnTo>
                  <a:lnTo>
                    <a:pt x="37" y="73"/>
                  </a:lnTo>
                  <a:lnTo>
                    <a:pt x="44" y="73"/>
                  </a:lnTo>
                  <a:lnTo>
                    <a:pt x="52" y="71"/>
                  </a:lnTo>
                  <a:lnTo>
                    <a:pt x="58" y="67"/>
                  </a:lnTo>
                  <a:lnTo>
                    <a:pt x="64" y="63"/>
                  </a:lnTo>
                  <a:lnTo>
                    <a:pt x="68" y="58"/>
                  </a:lnTo>
                  <a:lnTo>
                    <a:pt x="71" y="52"/>
                  </a:lnTo>
                  <a:lnTo>
                    <a:pt x="73" y="44"/>
                  </a:lnTo>
                  <a:lnTo>
                    <a:pt x="73" y="36"/>
                  </a:lnTo>
                  <a:close/>
                  <a:moveTo>
                    <a:pt x="69" y="36"/>
                  </a:moveTo>
                  <a:lnTo>
                    <a:pt x="69" y="44"/>
                  </a:lnTo>
                  <a:lnTo>
                    <a:pt x="68" y="50"/>
                  </a:lnTo>
                  <a:lnTo>
                    <a:pt x="64" y="56"/>
                  </a:lnTo>
                  <a:lnTo>
                    <a:pt x="60" y="59"/>
                  </a:lnTo>
                  <a:lnTo>
                    <a:pt x="56" y="63"/>
                  </a:lnTo>
                  <a:lnTo>
                    <a:pt x="50" y="67"/>
                  </a:lnTo>
                  <a:lnTo>
                    <a:pt x="44" y="69"/>
                  </a:lnTo>
                  <a:lnTo>
                    <a:pt x="37" y="69"/>
                  </a:lnTo>
                  <a:lnTo>
                    <a:pt x="31" y="69"/>
                  </a:lnTo>
                  <a:lnTo>
                    <a:pt x="25" y="67"/>
                  </a:lnTo>
                  <a:lnTo>
                    <a:pt x="20" y="63"/>
                  </a:lnTo>
                  <a:lnTo>
                    <a:pt x="14" y="59"/>
                  </a:lnTo>
                  <a:lnTo>
                    <a:pt x="10" y="56"/>
                  </a:lnTo>
                  <a:lnTo>
                    <a:pt x="6" y="50"/>
                  </a:lnTo>
                  <a:lnTo>
                    <a:pt x="4" y="44"/>
                  </a:lnTo>
                  <a:lnTo>
                    <a:pt x="4" y="36"/>
                  </a:lnTo>
                  <a:lnTo>
                    <a:pt x="4" y="31"/>
                  </a:lnTo>
                  <a:lnTo>
                    <a:pt x="6" y="25"/>
                  </a:lnTo>
                  <a:lnTo>
                    <a:pt x="10" y="19"/>
                  </a:lnTo>
                  <a:lnTo>
                    <a:pt x="14" y="13"/>
                  </a:lnTo>
                  <a:lnTo>
                    <a:pt x="20" y="9"/>
                  </a:lnTo>
                  <a:lnTo>
                    <a:pt x="25" y="8"/>
                  </a:lnTo>
                  <a:lnTo>
                    <a:pt x="31" y="6"/>
                  </a:lnTo>
                  <a:lnTo>
                    <a:pt x="37" y="4"/>
                  </a:lnTo>
                  <a:lnTo>
                    <a:pt x="44" y="6"/>
                  </a:lnTo>
                  <a:lnTo>
                    <a:pt x="50" y="8"/>
                  </a:lnTo>
                  <a:lnTo>
                    <a:pt x="56" y="9"/>
                  </a:lnTo>
                  <a:lnTo>
                    <a:pt x="60" y="13"/>
                  </a:lnTo>
                  <a:lnTo>
                    <a:pt x="64" y="19"/>
                  </a:lnTo>
                  <a:lnTo>
                    <a:pt x="68" y="25"/>
                  </a:lnTo>
                  <a:lnTo>
                    <a:pt x="69" y="31"/>
                  </a:lnTo>
                  <a:lnTo>
                    <a:pt x="69" y="36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86" name="Freeform 256">
              <a:extLst>
                <a:ext uri="{FF2B5EF4-FFF2-40B4-BE49-F238E27FC236}">
                  <a16:creationId xmlns:a16="http://schemas.microsoft.com/office/drawing/2014/main" id="{966A53B1-79EB-9699-5A65-3421BACB60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47" y="2551"/>
              <a:ext cx="69" cy="69"/>
            </a:xfrm>
            <a:custGeom>
              <a:avLst/>
              <a:gdLst>
                <a:gd name="T0" fmla="*/ 69 w 69"/>
                <a:gd name="T1" fmla="*/ 29 h 69"/>
                <a:gd name="T2" fmla="*/ 64 w 69"/>
                <a:gd name="T3" fmla="*/ 15 h 69"/>
                <a:gd name="T4" fmla="*/ 54 w 69"/>
                <a:gd name="T5" fmla="*/ 6 h 69"/>
                <a:gd name="T6" fmla="*/ 42 w 69"/>
                <a:gd name="T7" fmla="*/ 2 h 69"/>
                <a:gd name="T8" fmla="*/ 29 w 69"/>
                <a:gd name="T9" fmla="*/ 2 h 69"/>
                <a:gd name="T10" fmla="*/ 16 w 69"/>
                <a:gd name="T11" fmla="*/ 6 h 69"/>
                <a:gd name="T12" fmla="*/ 6 w 69"/>
                <a:gd name="T13" fmla="*/ 15 h 69"/>
                <a:gd name="T14" fmla="*/ 0 w 69"/>
                <a:gd name="T15" fmla="*/ 29 h 69"/>
                <a:gd name="T16" fmla="*/ 0 w 69"/>
                <a:gd name="T17" fmla="*/ 42 h 69"/>
                <a:gd name="T18" fmla="*/ 6 w 69"/>
                <a:gd name="T19" fmla="*/ 54 h 69"/>
                <a:gd name="T20" fmla="*/ 16 w 69"/>
                <a:gd name="T21" fmla="*/ 63 h 69"/>
                <a:gd name="T22" fmla="*/ 29 w 69"/>
                <a:gd name="T23" fmla="*/ 69 h 69"/>
                <a:gd name="T24" fmla="*/ 42 w 69"/>
                <a:gd name="T25" fmla="*/ 69 h 69"/>
                <a:gd name="T26" fmla="*/ 54 w 69"/>
                <a:gd name="T27" fmla="*/ 63 h 69"/>
                <a:gd name="T28" fmla="*/ 64 w 69"/>
                <a:gd name="T29" fmla="*/ 54 h 69"/>
                <a:gd name="T30" fmla="*/ 69 w 69"/>
                <a:gd name="T31" fmla="*/ 42 h 69"/>
                <a:gd name="T32" fmla="*/ 66 w 69"/>
                <a:gd name="T33" fmla="*/ 34 h 69"/>
                <a:gd name="T34" fmla="*/ 64 w 69"/>
                <a:gd name="T35" fmla="*/ 48 h 69"/>
                <a:gd name="T36" fmla="*/ 58 w 69"/>
                <a:gd name="T37" fmla="*/ 57 h 69"/>
                <a:gd name="T38" fmla="*/ 46 w 69"/>
                <a:gd name="T39" fmla="*/ 63 h 69"/>
                <a:gd name="T40" fmla="*/ 35 w 69"/>
                <a:gd name="T41" fmla="*/ 65 h 69"/>
                <a:gd name="T42" fmla="*/ 23 w 69"/>
                <a:gd name="T43" fmla="*/ 63 h 69"/>
                <a:gd name="T44" fmla="*/ 14 w 69"/>
                <a:gd name="T45" fmla="*/ 57 h 69"/>
                <a:gd name="T46" fmla="*/ 6 w 69"/>
                <a:gd name="T47" fmla="*/ 48 h 69"/>
                <a:gd name="T48" fmla="*/ 4 w 69"/>
                <a:gd name="T49" fmla="*/ 34 h 69"/>
                <a:gd name="T50" fmla="*/ 6 w 69"/>
                <a:gd name="T51" fmla="*/ 23 h 69"/>
                <a:gd name="T52" fmla="*/ 14 w 69"/>
                <a:gd name="T53" fmla="*/ 13 h 69"/>
                <a:gd name="T54" fmla="*/ 23 w 69"/>
                <a:gd name="T55" fmla="*/ 7 h 69"/>
                <a:gd name="T56" fmla="*/ 35 w 69"/>
                <a:gd name="T57" fmla="*/ 4 h 69"/>
                <a:gd name="T58" fmla="*/ 46 w 69"/>
                <a:gd name="T59" fmla="*/ 7 h 69"/>
                <a:gd name="T60" fmla="*/ 58 w 69"/>
                <a:gd name="T61" fmla="*/ 13 h 69"/>
                <a:gd name="T62" fmla="*/ 64 w 69"/>
                <a:gd name="T63" fmla="*/ 23 h 69"/>
                <a:gd name="T64" fmla="*/ 66 w 69"/>
                <a:gd name="T65" fmla="*/ 34 h 6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69"/>
                <a:gd name="T101" fmla="*/ 69 w 69"/>
                <a:gd name="T102" fmla="*/ 69 h 6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69">
                  <a:moveTo>
                    <a:pt x="69" y="34"/>
                  </a:moveTo>
                  <a:lnTo>
                    <a:pt x="69" y="29"/>
                  </a:lnTo>
                  <a:lnTo>
                    <a:pt x="67" y="21"/>
                  </a:lnTo>
                  <a:lnTo>
                    <a:pt x="64" y="15"/>
                  </a:lnTo>
                  <a:lnTo>
                    <a:pt x="60" y="11"/>
                  </a:lnTo>
                  <a:lnTo>
                    <a:pt x="54" y="6"/>
                  </a:lnTo>
                  <a:lnTo>
                    <a:pt x="48" y="4"/>
                  </a:lnTo>
                  <a:lnTo>
                    <a:pt x="42" y="2"/>
                  </a:lnTo>
                  <a:lnTo>
                    <a:pt x="35" y="0"/>
                  </a:lnTo>
                  <a:lnTo>
                    <a:pt x="29" y="2"/>
                  </a:lnTo>
                  <a:lnTo>
                    <a:pt x="21" y="4"/>
                  </a:lnTo>
                  <a:lnTo>
                    <a:pt x="16" y="6"/>
                  </a:lnTo>
                  <a:lnTo>
                    <a:pt x="10" y="11"/>
                  </a:lnTo>
                  <a:lnTo>
                    <a:pt x="6" y="15"/>
                  </a:lnTo>
                  <a:lnTo>
                    <a:pt x="4" y="21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0" y="42"/>
                  </a:lnTo>
                  <a:lnTo>
                    <a:pt x="4" y="48"/>
                  </a:lnTo>
                  <a:lnTo>
                    <a:pt x="6" y="54"/>
                  </a:lnTo>
                  <a:lnTo>
                    <a:pt x="10" y="59"/>
                  </a:lnTo>
                  <a:lnTo>
                    <a:pt x="16" y="63"/>
                  </a:lnTo>
                  <a:lnTo>
                    <a:pt x="21" y="67"/>
                  </a:lnTo>
                  <a:lnTo>
                    <a:pt x="29" y="69"/>
                  </a:lnTo>
                  <a:lnTo>
                    <a:pt x="35" y="69"/>
                  </a:lnTo>
                  <a:lnTo>
                    <a:pt x="42" y="69"/>
                  </a:lnTo>
                  <a:lnTo>
                    <a:pt x="48" y="67"/>
                  </a:lnTo>
                  <a:lnTo>
                    <a:pt x="54" y="63"/>
                  </a:lnTo>
                  <a:lnTo>
                    <a:pt x="60" y="59"/>
                  </a:lnTo>
                  <a:lnTo>
                    <a:pt x="64" y="54"/>
                  </a:lnTo>
                  <a:lnTo>
                    <a:pt x="67" y="48"/>
                  </a:lnTo>
                  <a:lnTo>
                    <a:pt x="69" y="42"/>
                  </a:lnTo>
                  <a:lnTo>
                    <a:pt x="69" y="34"/>
                  </a:lnTo>
                  <a:close/>
                  <a:moveTo>
                    <a:pt x="66" y="34"/>
                  </a:moveTo>
                  <a:lnTo>
                    <a:pt x="66" y="42"/>
                  </a:lnTo>
                  <a:lnTo>
                    <a:pt x="64" y="48"/>
                  </a:lnTo>
                  <a:lnTo>
                    <a:pt x="62" y="52"/>
                  </a:lnTo>
                  <a:lnTo>
                    <a:pt x="58" y="57"/>
                  </a:lnTo>
                  <a:lnTo>
                    <a:pt x="52" y="61"/>
                  </a:lnTo>
                  <a:lnTo>
                    <a:pt x="46" y="63"/>
                  </a:lnTo>
                  <a:lnTo>
                    <a:pt x="41" y="65"/>
                  </a:lnTo>
                  <a:lnTo>
                    <a:pt x="35" y="65"/>
                  </a:lnTo>
                  <a:lnTo>
                    <a:pt x="29" y="65"/>
                  </a:lnTo>
                  <a:lnTo>
                    <a:pt x="23" y="63"/>
                  </a:lnTo>
                  <a:lnTo>
                    <a:pt x="18" y="61"/>
                  </a:lnTo>
                  <a:lnTo>
                    <a:pt x="14" y="57"/>
                  </a:lnTo>
                  <a:lnTo>
                    <a:pt x="10" y="52"/>
                  </a:lnTo>
                  <a:lnTo>
                    <a:pt x="6" y="48"/>
                  </a:lnTo>
                  <a:lnTo>
                    <a:pt x="4" y="42"/>
                  </a:lnTo>
                  <a:lnTo>
                    <a:pt x="4" y="34"/>
                  </a:lnTo>
                  <a:lnTo>
                    <a:pt x="4" y="29"/>
                  </a:lnTo>
                  <a:lnTo>
                    <a:pt x="6" y="23"/>
                  </a:lnTo>
                  <a:lnTo>
                    <a:pt x="10" y="17"/>
                  </a:lnTo>
                  <a:lnTo>
                    <a:pt x="14" y="13"/>
                  </a:lnTo>
                  <a:lnTo>
                    <a:pt x="18" y="9"/>
                  </a:lnTo>
                  <a:lnTo>
                    <a:pt x="23" y="7"/>
                  </a:lnTo>
                  <a:lnTo>
                    <a:pt x="29" y="6"/>
                  </a:lnTo>
                  <a:lnTo>
                    <a:pt x="35" y="4"/>
                  </a:lnTo>
                  <a:lnTo>
                    <a:pt x="41" y="6"/>
                  </a:lnTo>
                  <a:lnTo>
                    <a:pt x="46" y="7"/>
                  </a:lnTo>
                  <a:lnTo>
                    <a:pt x="52" y="9"/>
                  </a:lnTo>
                  <a:lnTo>
                    <a:pt x="58" y="13"/>
                  </a:lnTo>
                  <a:lnTo>
                    <a:pt x="62" y="17"/>
                  </a:lnTo>
                  <a:lnTo>
                    <a:pt x="64" y="23"/>
                  </a:lnTo>
                  <a:lnTo>
                    <a:pt x="66" y="29"/>
                  </a:lnTo>
                  <a:lnTo>
                    <a:pt x="66" y="34"/>
                  </a:lnTo>
                  <a:close/>
                </a:path>
              </a:pathLst>
            </a:custGeom>
            <a:solidFill>
              <a:srgbClr val="E2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87" name="Freeform 257">
              <a:extLst>
                <a:ext uri="{FF2B5EF4-FFF2-40B4-BE49-F238E27FC236}">
                  <a16:creationId xmlns:a16="http://schemas.microsoft.com/office/drawing/2014/main" id="{403C21DB-BB7B-1659-270E-584C176668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49" y="2553"/>
              <a:ext cx="65" cy="65"/>
            </a:xfrm>
            <a:custGeom>
              <a:avLst/>
              <a:gdLst>
                <a:gd name="T0" fmla="*/ 65 w 65"/>
                <a:gd name="T1" fmla="*/ 27 h 65"/>
                <a:gd name="T2" fmla="*/ 60 w 65"/>
                <a:gd name="T3" fmla="*/ 15 h 65"/>
                <a:gd name="T4" fmla="*/ 52 w 65"/>
                <a:gd name="T5" fmla="*/ 5 h 65"/>
                <a:gd name="T6" fmla="*/ 40 w 65"/>
                <a:gd name="T7" fmla="*/ 2 h 65"/>
                <a:gd name="T8" fmla="*/ 27 w 65"/>
                <a:gd name="T9" fmla="*/ 2 h 65"/>
                <a:gd name="T10" fmla="*/ 16 w 65"/>
                <a:gd name="T11" fmla="*/ 5 h 65"/>
                <a:gd name="T12" fmla="*/ 6 w 65"/>
                <a:gd name="T13" fmla="*/ 15 h 65"/>
                <a:gd name="T14" fmla="*/ 0 w 65"/>
                <a:gd name="T15" fmla="*/ 27 h 65"/>
                <a:gd name="T16" fmla="*/ 0 w 65"/>
                <a:gd name="T17" fmla="*/ 40 h 65"/>
                <a:gd name="T18" fmla="*/ 6 w 65"/>
                <a:gd name="T19" fmla="*/ 52 h 65"/>
                <a:gd name="T20" fmla="*/ 16 w 65"/>
                <a:gd name="T21" fmla="*/ 59 h 65"/>
                <a:gd name="T22" fmla="*/ 27 w 65"/>
                <a:gd name="T23" fmla="*/ 65 h 65"/>
                <a:gd name="T24" fmla="*/ 40 w 65"/>
                <a:gd name="T25" fmla="*/ 65 h 65"/>
                <a:gd name="T26" fmla="*/ 52 w 65"/>
                <a:gd name="T27" fmla="*/ 59 h 65"/>
                <a:gd name="T28" fmla="*/ 60 w 65"/>
                <a:gd name="T29" fmla="*/ 52 h 65"/>
                <a:gd name="T30" fmla="*/ 65 w 65"/>
                <a:gd name="T31" fmla="*/ 40 h 65"/>
                <a:gd name="T32" fmla="*/ 62 w 65"/>
                <a:gd name="T33" fmla="*/ 32 h 65"/>
                <a:gd name="T34" fmla="*/ 60 w 65"/>
                <a:gd name="T35" fmla="*/ 44 h 65"/>
                <a:gd name="T36" fmla="*/ 54 w 65"/>
                <a:gd name="T37" fmla="*/ 54 h 65"/>
                <a:gd name="T38" fmla="*/ 44 w 65"/>
                <a:gd name="T39" fmla="*/ 59 h 65"/>
                <a:gd name="T40" fmla="*/ 33 w 65"/>
                <a:gd name="T41" fmla="*/ 61 h 65"/>
                <a:gd name="T42" fmla="*/ 21 w 65"/>
                <a:gd name="T43" fmla="*/ 59 h 65"/>
                <a:gd name="T44" fmla="*/ 14 w 65"/>
                <a:gd name="T45" fmla="*/ 54 h 65"/>
                <a:gd name="T46" fmla="*/ 6 w 65"/>
                <a:gd name="T47" fmla="*/ 44 h 65"/>
                <a:gd name="T48" fmla="*/ 4 w 65"/>
                <a:gd name="T49" fmla="*/ 32 h 65"/>
                <a:gd name="T50" fmla="*/ 6 w 65"/>
                <a:gd name="T51" fmla="*/ 21 h 65"/>
                <a:gd name="T52" fmla="*/ 14 w 65"/>
                <a:gd name="T53" fmla="*/ 13 h 65"/>
                <a:gd name="T54" fmla="*/ 21 w 65"/>
                <a:gd name="T55" fmla="*/ 5 h 65"/>
                <a:gd name="T56" fmla="*/ 33 w 65"/>
                <a:gd name="T57" fmla="*/ 4 h 65"/>
                <a:gd name="T58" fmla="*/ 44 w 65"/>
                <a:gd name="T59" fmla="*/ 5 h 65"/>
                <a:gd name="T60" fmla="*/ 54 w 65"/>
                <a:gd name="T61" fmla="*/ 13 h 65"/>
                <a:gd name="T62" fmla="*/ 60 w 65"/>
                <a:gd name="T63" fmla="*/ 21 h 65"/>
                <a:gd name="T64" fmla="*/ 62 w 65"/>
                <a:gd name="T65" fmla="*/ 32 h 6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5"/>
                <a:gd name="T100" fmla="*/ 0 h 65"/>
                <a:gd name="T101" fmla="*/ 65 w 65"/>
                <a:gd name="T102" fmla="*/ 65 h 6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5" h="65">
                  <a:moveTo>
                    <a:pt x="65" y="32"/>
                  </a:moveTo>
                  <a:lnTo>
                    <a:pt x="65" y="27"/>
                  </a:lnTo>
                  <a:lnTo>
                    <a:pt x="64" y="21"/>
                  </a:lnTo>
                  <a:lnTo>
                    <a:pt x="60" y="15"/>
                  </a:lnTo>
                  <a:lnTo>
                    <a:pt x="56" y="9"/>
                  </a:lnTo>
                  <a:lnTo>
                    <a:pt x="52" y="5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3" y="0"/>
                  </a:lnTo>
                  <a:lnTo>
                    <a:pt x="27" y="2"/>
                  </a:lnTo>
                  <a:lnTo>
                    <a:pt x="21" y="4"/>
                  </a:lnTo>
                  <a:lnTo>
                    <a:pt x="16" y="5"/>
                  </a:lnTo>
                  <a:lnTo>
                    <a:pt x="10" y="9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2" y="46"/>
                  </a:lnTo>
                  <a:lnTo>
                    <a:pt x="6" y="52"/>
                  </a:lnTo>
                  <a:lnTo>
                    <a:pt x="10" y="55"/>
                  </a:lnTo>
                  <a:lnTo>
                    <a:pt x="16" y="59"/>
                  </a:lnTo>
                  <a:lnTo>
                    <a:pt x="21" y="63"/>
                  </a:lnTo>
                  <a:lnTo>
                    <a:pt x="27" y="65"/>
                  </a:lnTo>
                  <a:lnTo>
                    <a:pt x="33" y="65"/>
                  </a:lnTo>
                  <a:lnTo>
                    <a:pt x="40" y="65"/>
                  </a:lnTo>
                  <a:lnTo>
                    <a:pt x="46" y="63"/>
                  </a:lnTo>
                  <a:lnTo>
                    <a:pt x="52" y="59"/>
                  </a:lnTo>
                  <a:lnTo>
                    <a:pt x="56" y="55"/>
                  </a:lnTo>
                  <a:lnTo>
                    <a:pt x="60" y="52"/>
                  </a:lnTo>
                  <a:lnTo>
                    <a:pt x="64" y="46"/>
                  </a:lnTo>
                  <a:lnTo>
                    <a:pt x="65" y="40"/>
                  </a:lnTo>
                  <a:lnTo>
                    <a:pt x="65" y="32"/>
                  </a:lnTo>
                  <a:close/>
                  <a:moveTo>
                    <a:pt x="62" y="32"/>
                  </a:moveTo>
                  <a:lnTo>
                    <a:pt x="62" y="38"/>
                  </a:lnTo>
                  <a:lnTo>
                    <a:pt x="60" y="44"/>
                  </a:lnTo>
                  <a:lnTo>
                    <a:pt x="58" y="50"/>
                  </a:lnTo>
                  <a:lnTo>
                    <a:pt x="54" y="54"/>
                  </a:lnTo>
                  <a:lnTo>
                    <a:pt x="50" y="57"/>
                  </a:lnTo>
                  <a:lnTo>
                    <a:pt x="44" y="59"/>
                  </a:lnTo>
                  <a:lnTo>
                    <a:pt x="39" y="61"/>
                  </a:lnTo>
                  <a:lnTo>
                    <a:pt x="33" y="61"/>
                  </a:lnTo>
                  <a:lnTo>
                    <a:pt x="27" y="61"/>
                  </a:lnTo>
                  <a:lnTo>
                    <a:pt x="21" y="59"/>
                  </a:lnTo>
                  <a:lnTo>
                    <a:pt x="17" y="57"/>
                  </a:lnTo>
                  <a:lnTo>
                    <a:pt x="14" y="54"/>
                  </a:lnTo>
                  <a:lnTo>
                    <a:pt x="10" y="50"/>
                  </a:lnTo>
                  <a:lnTo>
                    <a:pt x="6" y="44"/>
                  </a:lnTo>
                  <a:lnTo>
                    <a:pt x="4" y="38"/>
                  </a:lnTo>
                  <a:lnTo>
                    <a:pt x="4" y="32"/>
                  </a:lnTo>
                  <a:lnTo>
                    <a:pt x="4" y="27"/>
                  </a:lnTo>
                  <a:lnTo>
                    <a:pt x="6" y="21"/>
                  </a:lnTo>
                  <a:lnTo>
                    <a:pt x="10" y="17"/>
                  </a:lnTo>
                  <a:lnTo>
                    <a:pt x="14" y="13"/>
                  </a:lnTo>
                  <a:lnTo>
                    <a:pt x="17" y="9"/>
                  </a:lnTo>
                  <a:lnTo>
                    <a:pt x="21" y="5"/>
                  </a:lnTo>
                  <a:lnTo>
                    <a:pt x="27" y="5"/>
                  </a:lnTo>
                  <a:lnTo>
                    <a:pt x="33" y="4"/>
                  </a:lnTo>
                  <a:lnTo>
                    <a:pt x="39" y="5"/>
                  </a:lnTo>
                  <a:lnTo>
                    <a:pt x="44" y="5"/>
                  </a:lnTo>
                  <a:lnTo>
                    <a:pt x="50" y="9"/>
                  </a:lnTo>
                  <a:lnTo>
                    <a:pt x="54" y="13"/>
                  </a:lnTo>
                  <a:lnTo>
                    <a:pt x="58" y="17"/>
                  </a:lnTo>
                  <a:lnTo>
                    <a:pt x="60" y="21"/>
                  </a:lnTo>
                  <a:lnTo>
                    <a:pt x="62" y="27"/>
                  </a:lnTo>
                  <a:lnTo>
                    <a:pt x="62" y="32"/>
                  </a:lnTo>
                  <a:close/>
                </a:path>
              </a:pathLst>
            </a:cu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88" name="Freeform 258">
              <a:extLst>
                <a:ext uri="{FF2B5EF4-FFF2-40B4-BE49-F238E27FC236}">
                  <a16:creationId xmlns:a16="http://schemas.microsoft.com/office/drawing/2014/main" id="{3699A030-9B4E-E5B3-D9FC-EDB8CD9987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51" y="2555"/>
              <a:ext cx="62" cy="61"/>
            </a:xfrm>
            <a:custGeom>
              <a:avLst/>
              <a:gdLst>
                <a:gd name="T0" fmla="*/ 62 w 62"/>
                <a:gd name="T1" fmla="*/ 25 h 61"/>
                <a:gd name="T2" fmla="*/ 58 w 62"/>
                <a:gd name="T3" fmla="*/ 13 h 61"/>
                <a:gd name="T4" fmla="*/ 48 w 62"/>
                <a:gd name="T5" fmla="*/ 5 h 61"/>
                <a:gd name="T6" fmla="*/ 37 w 62"/>
                <a:gd name="T7" fmla="*/ 2 h 61"/>
                <a:gd name="T8" fmla="*/ 25 w 62"/>
                <a:gd name="T9" fmla="*/ 2 h 61"/>
                <a:gd name="T10" fmla="*/ 14 w 62"/>
                <a:gd name="T11" fmla="*/ 5 h 61"/>
                <a:gd name="T12" fmla="*/ 6 w 62"/>
                <a:gd name="T13" fmla="*/ 13 h 61"/>
                <a:gd name="T14" fmla="*/ 0 w 62"/>
                <a:gd name="T15" fmla="*/ 25 h 61"/>
                <a:gd name="T16" fmla="*/ 0 w 62"/>
                <a:gd name="T17" fmla="*/ 38 h 61"/>
                <a:gd name="T18" fmla="*/ 6 w 62"/>
                <a:gd name="T19" fmla="*/ 48 h 61"/>
                <a:gd name="T20" fmla="*/ 14 w 62"/>
                <a:gd name="T21" fmla="*/ 57 h 61"/>
                <a:gd name="T22" fmla="*/ 25 w 62"/>
                <a:gd name="T23" fmla="*/ 61 h 61"/>
                <a:gd name="T24" fmla="*/ 37 w 62"/>
                <a:gd name="T25" fmla="*/ 61 h 61"/>
                <a:gd name="T26" fmla="*/ 48 w 62"/>
                <a:gd name="T27" fmla="*/ 57 h 61"/>
                <a:gd name="T28" fmla="*/ 58 w 62"/>
                <a:gd name="T29" fmla="*/ 48 h 61"/>
                <a:gd name="T30" fmla="*/ 62 w 62"/>
                <a:gd name="T31" fmla="*/ 38 h 61"/>
                <a:gd name="T32" fmla="*/ 58 w 62"/>
                <a:gd name="T33" fmla="*/ 30 h 61"/>
                <a:gd name="T34" fmla="*/ 56 w 62"/>
                <a:gd name="T35" fmla="*/ 42 h 61"/>
                <a:gd name="T36" fmla="*/ 50 w 62"/>
                <a:gd name="T37" fmla="*/ 50 h 61"/>
                <a:gd name="T38" fmla="*/ 42 w 62"/>
                <a:gd name="T39" fmla="*/ 55 h 61"/>
                <a:gd name="T40" fmla="*/ 31 w 62"/>
                <a:gd name="T41" fmla="*/ 57 h 61"/>
                <a:gd name="T42" fmla="*/ 21 w 62"/>
                <a:gd name="T43" fmla="*/ 55 h 61"/>
                <a:gd name="T44" fmla="*/ 12 w 62"/>
                <a:gd name="T45" fmla="*/ 50 h 61"/>
                <a:gd name="T46" fmla="*/ 6 w 62"/>
                <a:gd name="T47" fmla="*/ 42 h 61"/>
                <a:gd name="T48" fmla="*/ 4 w 62"/>
                <a:gd name="T49" fmla="*/ 30 h 61"/>
                <a:gd name="T50" fmla="*/ 6 w 62"/>
                <a:gd name="T51" fmla="*/ 21 h 61"/>
                <a:gd name="T52" fmla="*/ 12 w 62"/>
                <a:gd name="T53" fmla="*/ 11 h 61"/>
                <a:gd name="T54" fmla="*/ 21 w 62"/>
                <a:gd name="T55" fmla="*/ 5 h 61"/>
                <a:gd name="T56" fmla="*/ 31 w 62"/>
                <a:gd name="T57" fmla="*/ 3 h 61"/>
                <a:gd name="T58" fmla="*/ 42 w 62"/>
                <a:gd name="T59" fmla="*/ 5 h 61"/>
                <a:gd name="T60" fmla="*/ 50 w 62"/>
                <a:gd name="T61" fmla="*/ 11 h 61"/>
                <a:gd name="T62" fmla="*/ 56 w 62"/>
                <a:gd name="T63" fmla="*/ 21 h 61"/>
                <a:gd name="T64" fmla="*/ 58 w 62"/>
                <a:gd name="T65" fmla="*/ 30 h 6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2"/>
                <a:gd name="T100" fmla="*/ 0 h 61"/>
                <a:gd name="T101" fmla="*/ 62 w 62"/>
                <a:gd name="T102" fmla="*/ 61 h 6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2" h="61">
                  <a:moveTo>
                    <a:pt x="62" y="30"/>
                  </a:moveTo>
                  <a:lnTo>
                    <a:pt x="62" y="25"/>
                  </a:lnTo>
                  <a:lnTo>
                    <a:pt x="60" y="19"/>
                  </a:lnTo>
                  <a:lnTo>
                    <a:pt x="58" y="13"/>
                  </a:lnTo>
                  <a:lnTo>
                    <a:pt x="54" y="9"/>
                  </a:lnTo>
                  <a:lnTo>
                    <a:pt x="48" y="5"/>
                  </a:lnTo>
                  <a:lnTo>
                    <a:pt x="42" y="3"/>
                  </a:lnTo>
                  <a:lnTo>
                    <a:pt x="37" y="2"/>
                  </a:lnTo>
                  <a:lnTo>
                    <a:pt x="31" y="0"/>
                  </a:lnTo>
                  <a:lnTo>
                    <a:pt x="25" y="2"/>
                  </a:lnTo>
                  <a:lnTo>
                    <a:pt x="19" y="3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6" y="13"/>
                  </a:lnTo>
                  <a:lnTo>
                    <a:pt x="2" y="19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6" y="48"/>
                  </a:lnTo>
                  <a:lnTo>
                    <a:pt x="10" y="53"/>
                  </a:lnTo>
                  <a:lnTo>
                    <a:pt x="14" y="57"/>
                  </a:lnTo>
                  <a:lnTo>
                    <a:pt x="19" y="59"/>
                  </a:lnTo>
                  <a:lnTo>
                    <a:pt x="25" y="61"/>
                  </a:lnTo>
                  <a:lnTo>
                    <a:pt x="31" y="61"/>
                  </a:lnTo>
                  <a:lnTo>
                    <a:pt x="37" y="61"/>
                  </a:lnTo>
                  <a:lnTo>
                    <a:pt x="42" y="59"/>
                  </a:lnTo>
                  <a:lnTo>
                    <a:pt x="48" y="57"/>
                  </a:lnTo>
                  <a:lnTo>
                    <a:pt x="54" y="53"/>
                  </a:lnTo>
                  <a:lnTo>
                    <a:pt x="58" y="48"/>
                  </a:lnTo>
                  <a:lnTo>
                    <a:pt x="60" y="44"/>
                  </a:lnTo>
                  <a:lnTo>
                    <a:pt x="62" y="38"/>
                  </a:lnTo>
                  <a:lnTo>
                    <a:pt x="62" y="30"/>
                  </a:lnTo>
                  <a:close/>
                  <a:moveTo>
                    <a:pt x="58" y="30"/>
                  </a:moveTo>
                  <a:lnTo>
                    <a:pt x="58" y="36"/>
                  </a:lnTo>
                  <a:lnTo>
                    <a:pt x="56" y="42"/>
                  </a:lnTo>
                  <a:lnTo>
                    <a:pt x="54" y="46"/>
                  </a:lnTo>
                  <a:lnTo>
                    <a:pt x="50" y="50"/>
                  </a:lnTo>
                  <a:lnTo>
                    <a:pt x="46" y="53"/>
                  </a:lnTo>
                  <a:lnTo>
                    <a:pt x="42" y="55"/>
                  </a:lnTo>
                  <a:lnTo>
                    <a:pt x="37" y="57"/>
                  </a:lnTo>
                  <a:lnTo>
                    <a:pt x="31" y="57"/>
                  </a:lnTo>
                  <a:lnTo>
                    <a:pt x="25" y="57"/>
                  </a:lnTo>
                  <a:lnTo>
                    <a:pt x="21" y="55"/>
                  </a:lnTo>
                  <a:lnTo>
                    <a:pt x="15" y="53"/>
                  </a:lnTo>
                  <a:lnTo>
                    <a:pt x="12" y="50"/>
                  </a:lnTo>
                  <a:lnTo>
                    <a:pt x="10" y="46"/>
                  </a:lnTo>
                  <a:lnTo>
                    <a:pt x="6" y="42"/>
                  </a:lnTo>
                  <a:lnTo>
                    <a:pt x="4" y="36"/>
                  </a:lnTo>
                  <a:lnTo>
                    <a:pt x="4" y="30"/>
                  </a:lnTo>
                  <a:lnTo>
                    <a:pt x="4" y="25"/>
                  </a:lnTo>
                  <a:lnTo>
                    <a:pt x="6" y="21"/>
                  </a:lnTo>
                  <a:lnTo>
                    <a:pt x="10" y="15"/>
                  </a:lnTo>
                  <a:lnTo>
                    <a:pt x="12" y="11"/>
                  </a:lnTo>
                  <a:lnTo>
                    <a:pt x="15" y="9"/>
                  </a:lnTo>
                  <a:lnTo>
                    <a:pt x="21" y="5"/>
                  </a:lnTo>
                  <a:lnTo>
                    <a:pt x="25" y="5"/>
                  </a:lnTo>
                  <a:lnTo>
                    <a:pt x="31" y="3"/>
                  </a:lnTo>
                  <a:lnTo>
                    <a:pt x="37" y="5"/>
                  </a:lnTo>
                  <a:lnTo>
                    <a:pt x="42" y="5"/>
                  </a:lnTo>
                  <a:lnTo>
                    <a:pt x="46" y="9"/>
                  </a:lnTo>
                  <a:lnTo>
                    <a:pt x="50" y="11"/>
                  </a:lnTo>
                  <a:lnTo>
                    <a:pt x="54" y="15"/>
                  </a:lnTo>
                  <a:lnTo>
                    <a:pt x="56" y="21"/>
                  </a:lnTo>
                  <a:lnTo>
                    <a:pt x="58" y="25"/>
                  </a:lnTo>
                  <a:lnTo>
                    <a:pt x="58" y="30"/>
                  </a:lnTo>
                  <a:close/>
                </a:path>
              </a:pathLst>
            </a:cu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89" name="Freeform 259">
              <a:extLst>
                <a:ext uri="{FF2B5EF4-FFF2-40B4-BE49-F238E27FC236}">
                  <a16:creationId xmlns:a16="http://schemas.microsoft.com/office/drawing/2014/main" id="{AE3E8E2A-8E71-E89A-5821-BB5970C35E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53" y="2557"/>
              <a:ext cx="58" cy="57"/>
            </a:xfrm>
            <a:custGeom>
              <a:avLst/>
              <a:gdLst>
                <a:gd name="T0" fmla="*/ 58 w 58"/>
                <a:gd name="T1" fmla="*/ 28 h 57"/>
                <a:gd name="T2" fmla="*/ 58 w 58"/>
                <a:gd name="T3" fmla="*/ 23 h 57"/>
                <a:gd name="T4" fmla="*/ 56 w 58"/>
                <a:gd name="T5" fmla="*/ 17 h 57"/>
                <a:gd name="T6" fmla="*/ 54 w 58"/>
                <a:gd name="T7" fmla="*/ 13 h 57"/>
                <a:gd name="T8" fmla="*/ 50 w 58"/>
                <a:gd name="T9" fmla="*/ 9 h 57"/>
                <a:gd name="T10" fmla="*/ 46 w 58"/>
                <a:gd name="T11" fmla="*/ 5 h 57"/>
                <a:gd name="T12" fmla="*/ 40 w 58"/>
                <a:gd name="T13" fmla="*/ 1 h 57"/>
                <a:gd name="T14" fmla="*/ 35 w 58"/>
                <a:gd name="T15" fmla="*/ 1 h 57"/>
                <a:gd name="T16" fmla="*/ 29 w 58"/>
                <a:gd name="T17" fmla="*/ 0 h 57"/>
                <a:gd name="T18" fmla="*/ 23 w 58"/>
                <a:gd name="T19" fmla="*/ 1 h 57"/>
                <a:gd name="T20" fmla="*/ 17 w 58"/>
                <a:gd name="T21" fmla="*/ 1 h 57"/>
                <a:gd name="T22" fmla="*/ 13 w 58"/>
                <a:gd name="T23" fmla="*/ 5 h 57"/>
                <a:gd name="T24" fmla="*/ 10 w 58"/>
                <a:gd name="T25" fmla="*/ 9 h 57"/>
                <a:gd name="T26" fmla="*/ 6 w 58"/>
                <a:gd name="T27" fmla="*/ 13 h 57"/>
                <a:gd name="T28" fmla="*/ 2 w 58"/>
                <a:gd name="T29" fmla="*/ 17 h 57"/>
                <a:gd name="T30" fmla="*/ 0 w 58"/>
                <a:gd name="T31" fmla="*/ 23 h 57"/>
                <a:gd name="T32" fmla="*/ 0 w 58"/>
                <a:gd name="T33" fmla="*/ 28 h 57"/>
                <a:gd name="T34" fmla="*/ 0 w 58"/>
                <a:gd name="T35" fmla="*/ 34 h 57"/>
                <a:gd name="T36" fmla="*/ 2 w 58"/>
                <a:gd name="T37" fmla="*/ 40 h 57"/>
                <a:gd name="T38" fmla="*/ 6 w 58"/>
                <a:gd name="T39" fmla="*/ 46 h 57"/>
                <a:gd name="T40" fmla="*/ 10 w 58"/>
                <a:gd name="T41" fmla="*/ 50 h 57"/>
                <a:gd name="T42" fmla="*/ 13 w 58"/>
                <a:gd name="T43" fmla="*/ 53 h 57"/>
                <a:gd name="T44" fmla="*/ 17 w 58"/>
                <a:gd name="T45" fmla="*/ 55 h 57"/>
                <a:gd name="T46" fmla="*/ 23 w 58"/>
                <a:gd name="T47" fmla="*/ 57 h 57"/>
                <a:gd name="T48" fmla="*/ 29 w 58"/>
                <a:gd name="T49" fmla="*/ 57 h 57"/>
                <a:gd name="T50" fmla="*/ 35 w 58"/>
                <a:gd name="T51" fmla="*/ 57 h 57"/>
                <a:gd name="T52" fmla="*/ 40 w 58"/>
                <a:gd name="T53" fmla="*/ 55 h 57"/>
                <a:gd name="T54" fmla="*/ 46 w 58"/>
                <a:gd name="T55" fmla="*/ 53 h 57"/>
                <a:gd name="T56" fmla="*/ 50 w 58"/>
                <a:gd name="T57" fmla="*/ 50 h 57"/>
                <a:gd name="T58" fmla="*/ 54 w 58"/>
                <a:gd name="T59" fmla="*/ 46 h 57"/>
                <a:gd name="T60" fmla="*/ 56 w 58"/>
                <a:gd name="T61" fmla="*/ 40 h 57"/>
                <a:gd name="T62" fmla="*/ 58 w 58"/>
                <a:gd name="T63" fmla="*/ 34 h 57"/>
                <a:gd name="T64" fmla="*/ 58 w 58"/>
                <a:gd name="T65" fmla="*/ 28 h 57"/>
                <a:gd name="T66" fmla="*/ 54 w 58"/>
                <a:gd name="T67" fmla="*/ 28 h 57"/>
                <a:gd name="T68" fmla="*/ 52 w 58"/>
                <a:gd name="T69" fmla="*/ 38 h 57"/>
                <a:gd name="T70" fmla="*/ 46 w 58"/>
                <a:gd name="T71" fmla="*/ 48 h 57"/>
                <a:gd name="T72" fmla="*/ 38 w 58"/>
                <a:gd name="T73" fmla="*/ 51 h 57"/>
                <a:gd name="T74" fmla="*/ 29 w 58"/>
                <a:gd name="T75" fmla="*/ 53 h 57"/>
                <a:gd name="T76" fmla="*/ 19 w 58"/>
                <a:gd name="T77" fmla="*/ 51 h 57"/>
                <a:gd name="T78" fmla="*/ 12 w 58"/>
                <a:gd name="T79" fmla="*/ 48 h 57"/>
                <a:gd name="T80" fmla="*/ 6 w 58"/>
                <a:gd name="T81" fmla="*/ 38 h 57"/>
                <a:gd name="T82" fmla="*/ 4 w 58"/>
                <a:gd name="T83" fmla="*/ 28 h 57"/>
                <a:gd name="T84" fmla="*/ 6 w 58"/>
                <a:gd name="T85" fmla="*/ 19 h 57"/>
                <a:gd name="T86" fmla="*/ 12 w 58"/>
                <a:gd name="T87" fmla="*/ 11 h 57"/>
                <a:gd name="T88" fmla="*/ 19 w 58"/>
                <a:gd name="T89" fmla="*/ 5 h 57"/>
                <a:gd name="T90" fmla="*/ 29 w 58"/>
                <a:gd name="T91" fmla="*/ 3 h 57"/>
                <a:gd name="T92" fmla="*/ 38 w 58"/>
                <a:gd name="T93" fmla="*/ 5 h 57"/>
                <a:gd name="T94" fmla="*/ 46 w 58"/>
                <a:gd name="T95" fmla="*/ 11 h 57"/>
                <a:gd name="T96" fmla="*/ 52 w 58"/>
                <a:gd name="T97" fmla="*/ 19 h 57"/>
                <a:gd name="T98" fmla="*/ 54 w 58"/>
                <a:gd name="T99" fmla="*/ 28 h 5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8"/>
                <a:gd name="T151" fmla="*/ 0 h 57"/>
                <a:gd name="T152" fmla="*/ 58 w 58"/>
                <a:gd name="T153" fmla="*/ 57 h 5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8" h="57">
                  <a:moveTo>
                    <a:pt x="58" y="28"/>
                  </a:moveTo>
                  <a:lnTo>
                    <a:pt x="58" y="23"/>
                  </a:lnTo>
                  <a:lnTo>
                    <a:pt x="56" y="17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1"/>
                  </a:lnTo>
                  <a:lnTo>
                    <a:pt x="35" y="1"/>
                  </a:lnTo>
                  <a:lnTo>
                    <a:pt x="29" y="0"/>
                  </a:lnTo>
                  <a:lnTo>
                    <a:pt x="23" y="1"/>
                  </a:lnTo>
                  <a:lnTo>
                    <a:pt x="17" y="1"/>
                  </a:lnTo>
                  <a:lnTo>
                    <a:pt x="13" y="5"/>
                  </a:lnTo>
                  <a:lnTo>
                    <a:pt x="10" y="9"/>
                  </a:lnTo>
                  <a:lnTo>
                    <a:pt x="6" y="13"/>
                  </a:lnTo>
                  <a:lnTo>
                    <a:pt x="2" y="17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3" y="53"/>
                  </a:lnTo>
                  <a:lnTo>
                    <a:pt x="17" y="55"/>
                  </a:lnTo>
                  <a:lnTo>
                    <a:pt x="23" y="57"/>
                  </a:lnTo>
                  <a:lnTo>
                    <a:pt x="29" y="57"/>
                  </a:lnTo>
                  <a:lnTo>
                    <a:pt x="35" y="57"/>
                  </a:lnTo>
                  <a:lnTo>
                    <a:pt x="40" y="55"/>
                  </a:lnTo>
                  <a:lnTo>
                    <a:pt x="46" y="53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0"/>
                  </a:lnTo>
                  <a:lnTo>
                    <a:pt x="58" y="34"/>
                  </a:lnTo>
                  <a:lnTo>
                    <a:pt x="58" y="28"/>
                  </a:lnTo>
                  <a:close/>
                  <a:moveTo>
                    <a:pt x="54" y="28"/>
                  </a:moveTo>
                  <a:lnTo>
                    <a:pt x="52" y="38"/>
                  </a:lnTo>
                  <a:lnTo>
                    <a:pt x="46" y="48"/>
                  </a:lnTo>
                  <a:lnTo>
                    <a:pt x="38" y="51"/>
                  </a:lnTo>
                  <a:lnTo>
                    <a:pt x="29" y="53"/>
                  </a:lnTo>
                  <a:lnTo>
                    <a:pt x="19" y="51"/>
                  </a:lnTo>
                  <a:lnTo>
                    <a:pt x="12" y="48"/>
                  </a:lnTo>
                  <a:lnTo>
                    <a:pt x="6" y="38"/>
                  </a:lnTo>
                  <a:lnTo>
                    <a:pt x="4" y="28"/>
                  </a:lnTo>
                  <a:lnTo>
                    <a:pt x="6" y="19"/>
                  </a:lnTo>
                  <a:lnTo>
                    <a:pt x="12" y="11"/>
                  </a:lnTo>
                  <a:lnTo>
                    <a:pt x="19" y="5"/>
                  </a:lnTo>
                  <a:lnTo>
                    <a:pt x="29" y="3"/>
                  </a:lnTo>
                  <a:lnTo>
                    <a:pt x="38" y="5"/>
                  </a:lnTo>
                  <a:lnTo>
                    <a:pt x="46" y="11"/>
                  </a:lnTo>
                  <a:lnTo>
                    <a:pt x="52" y="19"/>
                  </a:lnTo>
                  <a:lnTo>
                    <a:pt x="54" y="28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90" name="Freeform 260">
              <a:extLst>
                <a:ext uri="{FF2B5EF4-FFF2-40B4-BE49-F238E27FC236}">
                  <a16:creationId xmlns:a16="http://schemas.microsoft.com/office/drawing/2014/main" id="{B48B4E48-2B08-3741-9C1C-3DA103E4F9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55" y="2558"/>
              <a:ext cx="54" cy="54"/>
            </a:xfrm>
            <a:custGeom>
              <a:avLst/>
              <a:gdLst>
                <a:gd name="T0" fmla="*/ 54 w 54"/>
                <a:gd name="T1" fmla="*/ 27 h 54"/>
                <a:gd name="T2" fmla="*/ 54 w 54"/>
                <a:gd name="T3" fmla="*/ 22 h 54"/>
                <a:gd name="T4" fmla="*/ 52 w 54"/>
                <a:gd name="T5" fmla="*/ 18 h 54"/>
                <a:gd name="T6" fmla="*/ 50 w 54"/>
                <a:gd name="T7" fmla="*/ 12 h 54"/>
                <a:gd name="T8" fmla="*/ 46 w 54"/>
                <a:gd name="T9" fmla="*/ 8 h 54"/>
                <a:gd name="T10" fmla="*/ 42 w 54"/>
                <a:gd name="T11" fmla="*/ 6 h 54"/>
                <a:gd name="T12" fmla="*/ 38 w 54"/>
                <a:gd name="T13" fmla="*/ 2 h 54"/>
                <a:gd name="T14" fmla="*/ 33 w 54"/>
                <a:gd name="T15" fmla="*/ 2 h 54"/>
                <a:gd name="T16" fmla="*/ 27 w 54"/>
                <a:gd name="T17" fmla="*/ 0 h 54"/>
                <a:gd name="T18" fmla="*/ 21 w 54"/>
                <a:gd name="T19" fmla="*/ 2 h 54"/>
                <a:gd name="T20" fmla="*/ 17 w 54"/>
                <a:gd name="T21" fmla="*/ 2 h 54"/>
                <a:gd name="T22" fmla="*/ 11 w 54"/>
                <a:gd name="T23" fmla="*/ 6 h 54"/>
                <a:gd name="T24" fmla="*/ 8 w 54"/>
                <a:gd name="T25" fmla="*/ 8 h 54"/>
                <a:gd name="T26" fmla="*/ 6 w 54"/>
                <a:gd name="T27" fmla="*/ 12 h 54"/>
                <a:gd name="T28" fmla="*/ 2 w 54"/>
                <a:gd name="T29" fmla="*/ 18 h 54"/>
                <a:gd name="T30" fmla="*/ 0 w 54"/>
                <a:gd name="T31" fmla="*/ 22 h 54"/>
                <a:gd name="T32" fmla="*/ 0 w 54"/>
                <a:gd name="T33" fmla="*/ 27 h 54"/>
                <a:gd name="T34" fmla="*/ 0 w 54"/>
                <a:gd name="T35" fmla="*/ 33 h 54"/>
                <a:gd name="T36" fmla="*/ 2 w 54"/>
                <a:gd name="T37" fmla="*/ 39 h 54"/>
                <a:gd name="T38" fmla="*/ 6 w 54"/>
                <a:gd name="T39" fmla="*/ 43 h 54"/>
                <a:gd name="T40" fmla="*/ 8 w 54"/>
                <a:gd name="T41" fmla="*/ 47 h 54"/>
                <a:gd name="T42" fmla="*/ 11 w 54"/>
                <a:gd name="T43" fmla="*/ 50 h 54"/>
                <a:gd name="T44" fmla="*/ 17 w 54"/>
                <a:gd name="T45" fmla="*/ 52 h 54"/>
                <a:gd name="T46" fmla="*/ 21 w 54"/>
                <a:gd name="T47" fmla="*/ 54 h 54"/>
                <a:gd name="T48" fmla="*/ 27 w 54"/>
                <a:gd name="T49" fmla="*/ 54 h 54"/>
                <a:gd name="T50" fmla="*/ 33 w 54"/>
                <a:gd name="T51" fmla="*/ 54 h 54"/>
                <a:gd name="T52" fmla="*/ 38 w 54"/>
                <a:gd name="T53" fmla="*/ 52 h 54"/>
                <a:gd name="T54" fmla="*/ 42 w 54"/>
                <a:gd name="T55" fmla="*/ 50 h 54"/>
                <a:gd name="T56" fmla="*/ 46 w 54"/>
                <a:gd name="T57" fmla="*/ 47 h 54"/>
                <a:gd name="T58" fmla="*/ 50 w 54"/>
                <a:gd name="T59" fmla="*/ 43 h 54"/>
                <a:gd name="T60" fmla="*/ 52 w 54"/>
                <a:gd name="T61" fmla="*/ 39 h 54"/>
                <a:gd name="T62" fmla="*/ 54 w 54"/>
                <a:gd name="T63" fmla="*/ 33 h 54"/>
                <a:gd name="T64" fmla="*/ 54 w 54"/>
                <a:gd name="T65" fmla="*/ 27 h 54"/>
                <a:gd name="T66" fmla="*/ 50 w 54"/>
                <a:gd name="T67" fmla="*/ 27 h 54"/>
                <a:gd name="T68" fmla="*/ 48 w 54"/>
                <a:gd name="T69" fmla="*/ 37 h 54"/>
                <a:gd name="T70" fmla="*/ 44 w 54"/>
                <a:gd name="T71" fmla="*/ 45 h 54"/>
                <a:gd name="T72" fmla="*/ 36 w 54"/>
                <a:gd name="T73" fmla="*/ 49 h 54"/>
                <a:gd name="T74" fmla="*/ 27 w 54"/>
                <a:gd name="T75" fmla="*/ 50 h 54"/>
                <a:gd name="T76" fmla="*/ 17 w 54"/>
                <a:gd name="T77" fmla="*/ 49 h 54"/>
                <a:gd name="T78" fmla="*/ 11 w 54"/>
                <a:gd name="T79" fmla="*/ 45 h 54"/>
                <a:gd name="T80" fmla="*/ 6 w 54"/>
                <a:gd name="T81" fmla="*/ 37 h 54"/>
                <a:gd name="T82" fmla="*/ 4 w 54"/>
                <a:gd name="T83" fmla="*/ 27 h 54"/>
                <a:gd name="T84" fmla="*/ 6 w 54"/>
                <a:gd name="T85" fmla="*/ 20 h 54"/>
                <a:gd name="T86" fmla="*/ 11 w 54"/>
                <a:gd name="T87" fmla="*/ 12 h 54"/>
                <a:gd name="T88" fmla="*/ 17 w 54"/>
                <a:gd name="T89" fmla="*/ 6 h 54"/>
                <a:gd name="T90" fmla="*/ 27 w 54"/>
                <a:gd name="T91" fmla="*/ 4 h 54"/>
                <a:gd name="T92" fmla="*/ 36 w 54"/>
                <a:gd name="T93" fmla="*/ 6 h 54"/>
                <a:gd name="T94" fmla="*/ 44 w 54"/>
                <a:gd name="T95" fmla="*/ 12 h 54"/>
                <a:gd name="T96" fmla="*/ 48 w 54"/>
                <a:gd name="T97" fmla="*/ 20 h 54"/>
                <a:gd name="T98" fmla="*/ 50 w 54"/>
                <a:gd name="T99" fmla="*/ 27 h 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4"/>
                <a:gd name="T151" fmla="*/ 0 h 54"/>
                <a:gd name="T152" fmla="*/ 54 w 54"/>
                <a:gd name="T153" fmla="*/ 54 h 5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4" h="54">
                  <a:moveTo>
                    <a:pt x="54" y="27"/>
                  </a:moveTo>
                  <a:lnTo>
                    <a:pt x="54" y="22"/>
                  </a:lnTo>
                  <a:lnTo>
                    <a:pt x="52" y="18"/>
                  </a:lnTo>
                  <a:lnTo>
                    <a:pt x="50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2"/>
                  </a:lnTo>
                  <a:lnTo>
                    <a:pt x="33" y="2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2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2" y="39"/>
                  </a:lnTo>
                  <a:lnTo>
                    <a:pt x="6" y="43"/>
                  </a:lnTo>
                  <a:lnTo>
                    <a:pt x="8" y="47"/>
                  </a:lnTo>
                  <a:lnTo>
                    <a:pt x="11" y="50"/>
                  </a:lnTo>
                  <a:lnTo>
                    <a:pt x="17" y="52"/>
                  </a:lnTo>
                  <a:lnTo>
                    <a:pt x="21" y="54"/>
                  </a:lnTo>
                  <a:lnTo>
                    <a:pt x="27" y="54"/>
                  </a:lnTo>
                  <a:lnTo>
                    <a:pt x="33" y="54"/>
                  </a:lnTo>
                  <a:lnTo>
                    <a:pt x="38" y="52"/>
                  </a:lnTo>
                  <a:lnTo>
                    <a:pt x="42" y="50"/>
                  </a:lnTo>
                  <a:lnTo>
                    <a:pt x="46" y="47"/>
                  </a:lnTo>
                  <a:lnTo>
                    <a:pt x="50" y="43"/>
                  </a:lnTo>
                  <a:lnTo>
                    <a:pt x="52" y="39"/>
                  </a:lnTo>
                  <a:lnTo>
                    <a:pt x="54" y="33"/>
                  </a:lnTo>
                  <a:lnTo>
                    <a:pt x="54" y="27"/>
                  </a:lnTo>
                  <a:close/>
                  <a:moveTo>
                    <a:pt x="50" y="27"/>
                  </a:moveTo>
                  <a:lnTo>
                    <a:pt x="48" y="37"/>
                  </a:lnTo>
                  <a:lnTo>
                    <a:pt x="44" y="45"/>
                  </a:lnTo>
                  <a:lnTo>
                    <a:pt x="36" y="49"/>
                  </a:lnTo>
                  <a:lnTo>
                    <a:pt x="27" y="50"/>
                  </a:lnTo>
                  <a:lnTo>
                    <a:pt x="17" y="49"/>
                  </a:lnTo>
                  <a:lnTo>
                    <a:pt x="11" y="45"/>
                  </a:lnTo>
                  <a:lnTo>
                    <a:pt x="6" y="37"/>
                  </a:lnTo>
                  <a:lnTo>
                    <a:pt x="4" y="27"/>
                  </a:lnTo>
                  <a:lnTo>
                    <a:pt x="6" y="20"/>
                  </a:lnTo>
                  <a:lnTo>
                    <a:pt x="11" y="12"/>
                  </a:lnTo>
                  <a:lnTo>
                    <a:pt x="17" y="6"/>
                  </a:lnTo>
                  <a:lnTo>
                    <a:pt x="27" y="4"/>
                  </a:lnTo>
                  <a:lnTo>
                    <a:pt x="36" y="6"/>
                  </a:lnTo>
                  <a:lnTo>
                    <a:pt x="44" y="12"/>
                  </a:lnTo>
                  <a:lnTo>
                    <a:pt x="48" y="20"/>
                  </a:lnTo>
                  <a:lnTo>
                    <a:pt x="50" y="27"/>
                  </a:lnTo>
                  <a:close/>
                </a:path>
              </a:pathLst>
            </a:custGeom>
            <a:solidFill>
              <a:srgbClr val="E9E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91" name="Freeform 261">
              <a:extLst>
                <a:ext uri="{FF2B5EF4-FFF2-40B4-BE49-F238E27FC236}">
                  <a16:creationId xmlns:a16="http://schemas.microsoft.com/office/drawing/2014/main" id="{E91129AF-0491-4B6C-25A8-985A36B82E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57" y="2560"/>
              <a:ext cx="50" cy="50"/>
            </a:xfrm>
            <a:custGeom>
              <a:avLst/>
              <a:gdLst>
                <a:gd name="T0" fmla="*/ 50 w 50"/>
                <a:gd name="T1" fmla="*/ 25 h 50"/>
                <a:gd name="T2" fmla="*/ 48 w 50"/>
                <a:gd name="T3" fmla="*/ 16 h 50"/>
                <a:gd name="T4" fmla="*/ 42 w 50"/>
                <a:gd name="T5" fmla="*/ 8 h 50"/>
                <a:gd name="T6" fmla="*/ 34 w 50"/>
                <a:gd name="T7" fmla="*/ 2 h 50"/>
                <a:gd name="T8" fmla="*/ 25 w 50"/>
                <a:gd name="T9" fmla="*/ 0 h 50"/>
                <a:gd name="T10" fmla="*/ 15 w 50"/>
                <a:gd name="T11" fmla="*/ 2 h 50"/>
                <a:gd name="T12" fmla="*/ 8 w 50"/>
                <a:gd name="T13" fmla="*/ 8 h 50"/>
                <a:gd name="T14" fmla="*/ 2 w 50"/>
                <a:gd name="T15" fmla="*/ 16 h 50"/>
                <a:gd name="T16" fmla="*/ 0 w 50"/>
                <a:gd name="T17" fmla="*/ 25 h 50"/>
                <a:gd name="T18" fmla="*/ 2 w 50"/>
                <a:gd name="T19" fmla="*/ 35 h 50"/>
                <a:gd name="T20" fmla="*/ 8 w 50"/>
                <a:gd name="T21" fmla="*/ 45 h 50"/>
                <a:gd name="T22" fmla="*/ 15 w 50"/>
                <a:gd name="T23" fmla="*/ 48 h 50"/>
                <a:gd name="T24" fmla="*/ 25 w 50"/>
                <a:gd name="T25" fmla="*/ 50 h 50"/>
                <a:gd name="T26" fmla="*/ 34 w 50"/>
                <a:gd name="T27" fmla="*/ 48 h 50"/>
                <a:gd name="T28" fmla="*/ 42 w 50"/>
                <a:gd name="T29" fmla="*/ 45 h 50"/>
                <a:gd name="T30" fmla="*/ 48 w 50"/>
                <a:gd name="T31" fmla="*/ 35 h 50"/>
                <a:gd name="T32" fmla="*/ 50 w 50"/>
                <a:gd name="T33" fmla="*/ 25 h 50"/>
                <a:gd name="T34" fmla="*/ 46 w 50"/>
                <a:gd name="T35" fmla="*/ 25 h 50"/>
                <a:gd name="T36" fmla="*/ 44 w 50"/>
                <a:gd name="T37" fmla="*/ 35 h 50"/>
                <a:gd name="T38" fmla="*/ 40 w 50"/>
                <a:gd name="T39" fmla="*/ 41 h 50"/>
                <a:gd name="T40" fmla="*/ 32 w 50"/>
                <a:gd name="T41" fmla="*/ 45 h 50"/>
                <a:gd name="T42" fmla="*/ 25 w 50"/>
                <a:gd name="T43" fmla="*/ 47 h 50"/>
                <a:gd name="T44" fmla="*/ 17 w 50"/>
                <a:gd name="T45" fmla="*/ 45 h 50"/>
                <a:gd name="T46" fmla="*/ 9 w 50"/>
                <a:gd name="T47" fmla="*/ 41 h 50"/>
                <a:gd name="T48" fmla="*/ 6 w 50"/>
                <a:gd name="T49" fmla="*/ 35 h 50"/>
                <a:gd name="T50" fmla="*/ 4 w 50"/>
                <a:gd name="T51" fmla="*/ 25 h 50"/>
                <a:gd name="T52" fmla="*/ 6 w 50"/>
                <a:gd name="T53" fmla="*/ 18 h 50"/>
                <a:gd name="T54" fmla="*/ 9 w 50"/>
                <a:gd name="T55" fmla="*/ 12 h 50"/>
                <a:gd name="T56" fmla="*/ 17 w 50"/>
                <a:gd name="T57" fmla="*/ 6 h 50"/>
                <a:gd name="T58" fmla="*/ 25 w 50"/>
                <a:gd name="T59" fmla="*/ 4 h 50"/>
                <a:gd name="T60" fmla="*/ 32 w 50"/>
                <a:gd name="T61" fmla="*/ 6 h 50"/>
                <a:gd name="T62" fmla="*/ 40 w 50"/>
                <a:gd name="T63" fmla="*/ 12 h 50"/>
                <a:gd name="T64" fmla="*/ 44 w 50"/>
                <a:gd name="T65" fmla="*/ 18 h 50"/>
                <a:gd name="T66" fmla="*/ 46 w 50"/>
                <a:gd name="T67" fmla="*/ 25 h 5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0"/>
                <a:gd name="T103" fmla="*/ 0 h 50"/>
                <a:gd name="T104" fmla="*/ 50 w 50"/>
                <a:gd name="T105" fmla="*/ 50 h 5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0" h="50">
                  <a:moveTo>
                    <a:pt x="50" y="25"/>
                  </a:moveTo>
                  <a:lnTo>
                    <a:pt x="48" y="16"/>
                  </a:lnTo>
                  <a:lnTo>
                    <a:pt x="42" y="8"/>
                  </a:lnTo>
                  <a:lnTo>
                    <a:pt x="34" y="2"/>
                  </a:lnTo>
                  <a:lnTo>
                    <a:pt x="25" y="0"/>
                  </a:lnTo>
                  <a:lnTo>
                    <a:pt x="15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5"/>
                  </a:lnTo>
                  <a:lnTo>
                    <a:pt x="2" y="35"/>
                  </a:lnTo>
                  <a:lnTo>
                    <a:pt x="8" y="45"/>
                  </a:lnTo>
                  <a:lnTo>
                    <a:pt x="15" y="48"/>
                  </a:lnTo>
                  <a:lnTo>
                    <a:pt x="25" y="50"/>
                  </a:lnTo>
                  <a:lnTo>
                    <a:pt x="34" y="48"/>
                  </a:lnTo>
                  <a:lnTo>
                    <a:pt x="42" y="45"/>
                  </a:lnTo>
                  <a:lnTo>
                    <a:pt x="48" y="35"/>
                  </a:lnTo>
                  <a:lnTo>
                    <a:pt x="50" y="25"/>
                  </a:lnTo>
                  <a:close/>
                  <a:moveTo>
                    <a:pt x="46" y="25"/>
                  </a:moveTo>
                  <a:lnTo>
                    <a:pt x="44" y="35"/>
                  </a:lnTo>
                  <a:lnTo>
                    <a:pt x="40" y="41"/>
                  </a:lnTo>
                  <a:lnTo>
                    <a:pt x="32" y="45"/>
                  </a:lnTo>
                  <a:lnTo>
                    <a:pt x="25" y="47"/>
                  </a:lnTo>
                  <a:lnTo>
                    <a:pt x="17" y="45"/>
                  </a:lnTo>
                  <a:lnTo>
                    <a:pt x="9" y="41"/>
                  </a:lnTo>
                  <a:lnTo>
                    <a:pt x="6" y="35"/>
                  </a:lnTo>
                  <a:lnTo>
                    <a:pt x="4" y="25"/>
                  </a:lnTo>
                  <a:lnTo>
                    <a:pt x="6" y="18"/>
                  </a:lnTo>
                  <a:lnTo>
                    <a:pt x="9" y="12"/>
                  </a:lnTo>
                  <a:lnTo>
                    <a:pt x="17" y="6"/>
                  </a:lnTo>
                  <a:lnTo>
                    <a:pt x="25" y="4"/>
                  </a:lnTo>
                  <a:lnTo>
                    <a:pt x="32" y="6"/>
                  </a:lnTo>
                  <a:lnTo>
                    <a:pt x="40" y="12"/>
                  </a:lnTo>
                  <a:lnTo>
                    <a:pt x="44" y="18"/>
                  </a:lnTo>
                  <a:lnTo>
                    <a:pt x="46" y="25"/>
                  </a:lnTo>
                  <a:close/>
                </a:path>
              </a:pathLst>
            </a:custGeom>
            <a:solidFill>
              <a:srgbClr val="EBE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92" name="Freeform 262">
              <a:extLst>
                <a:ext uri="{FF2B5EF4-FFF2-40B4-BE49-F238E27FC236}">
                  <a16:creationId xmlns:a16="http://schemas.microsoft.com/office/drawing/2014/main" id="{EF673CA1-BFDD-4519-F7D6-7AC7BCEE8F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59" y="2562"/>
              <a:ext cx="46" cy="46"/>
            </a:xfrm>
            <a:custGeom>
              <a:avLst/>
              <a:gdLst>
                <a:gd name="T0" fmla="*/ 46 w 46"/>
                <a:gd name="T1" fmla="*/ 23 h 46"/>
                <a:gd name="T2" fmla="*/ 44 w 46"/>
                <a:gd name="T3" fmla="*/ 16 h 46"/>
                <a:gd name="T4" fmla="*/ 40 w 46"/>
                <a:gd name="T5" fmla="*/ 8 h 46"/>
                <a:gd name="T6" fmla="*/ 32 w 46"/>
                <a:gd name="T7" fmla="*/ 2 h 46"/>
                <a:gd name="T8" fmla="*/ 23 w 46"/>
                <a:gd name="T9" fmla="*/ 0 h 46"/>
                <a:gd name="T10" fmla="*/ 13 w 46"/>
                <a:gd name="T11" fmla="*/ 2 h 46"/>
                <a:gd name="T12" fmla="*/ 7 w 46"/>
                <a:gd name="T13" fmla="*/ 8 h 46"/>
                <a:gd name="T14" fmla="*/ 2 w 46"/>
                <a:gd name="T15" fmla="*/ 16 h 46"/>
                <a:gd name="T16" fmla="*/ 0 w 46"/>
                <a:gd name="T17" fmla="*/ 23 h 46"/>
                <a:gd name="T18" fmla="*/ 2 w 46"/>
                <a:gd name="T19" fmla="*/ 33 h 46"/>
                <a:gd name="T20" fmla="*/ 7 w 46"/>
                <a:gd name="T21" fmla="*/ 41 h 46"/>
                <a:gd name="T22" fmla="*/ 13 w 46"/>
                <a:gd name="T23" fmla="*/ 45 h 46"/>
                <a:gd name="T24" fmla="*/ 23 w 46"/>
                <a:gd name="T25" fmla="*/ 46 h 46"/>
                <a:gd name="T26" fmla="*/ 32 w 46"/>
                <a:gd name="T27" fmla="*/ 45 h 46"/>
                <a:gd name="T28" fmla="*/ 40 w 46"/>
                <a:gd name="T29" fmla="*/ 41 h 46"/>
                <a:gd name="T30" fmla="*/ 44 w 46"/>
                <a:gd name="T31" fmla="*/ 33 h 46"/>
                <a:gd name="T32" fmla="*/ 46 w 46"/>
                <a:gd name="T33" fmla="*/ 23 h 46"/>
                <a:gd name="T34" fmla="*/ 42 w 46"/>
                <a:gd name="T35" fmla="*/ 23 h 46"/>
                <a:gd name="T36" fmla="*/ 40 w 46"/>
                <a:gd name="T37" fmla="*/ 31 h 46"/>
                <a:gd name="T38" fmla="*/ 36 w 46"/>
                <a:gd name="T39" fmla="*/ 37 h 46"/>
                <a:gd name="T40" fmla="*/ 30 w 46"/>
                <a:gd name="T41" fmla="*/ 43 h 46"/>
                <a:gd name="T42" fmla="*/ 23 w 46"/>
                <a:gd name="T43" fmla="*/ 43 h 46"/>
                <a:gd name="T44" fmla="*/ 15 w 46"/>
                <a:gd name="T45" fmla="*/ 43 h 46"/>
                <a:gd name="T46" fmla="*/ 9 w 46"/>
                <a:gd name="T47" fmla="*/ 37 h 46"/>
                <a:gd name="T48" fmla="*/ 6 w 46"/>
                <a:gd name="T49" fmla="*/ 31 h 46"/>
                <a:gd name="T50" fmla="*/ 4 w 46"/>
                <a:gd name="T51" fmla="*/ 23 h 46"/>
                <a:gd name="T52" fmla="*/ 6 w 46"/>
                <a:gd name="T53" fmla="*/ 16 h 46"/>
                <a:gd name="T54" fmla="*/ 9 w 46"/>
                <a:gd name="T55" fmla="*/ 10 h 46"/>
                <a:gd name="T56" fmla="*/ 15 w 46"/>
                <a:gd name="T57" fmla="*/ 6 h 46"/>
                <a:gd name="T58" fmla="*/ 23 w 46"/>
                <a:gd name="T59" fmla="*/ 4 h 46"/>
                <a:gd name="T60" fmla="*/ 30 w 46"/>
                <a:gd name="T61" fmla="*/ 6 h 46"/>
                <a:gd name="T62" fmla="*/ 36 w 46"/>
                <a:gd name="T63" fmla="*/ 10 h 46"/>
                <a:gd name="T64" fmla="*/ 40 w 46"/>
                <a:gd name="T65" fmla="*/ 16 h 46"/>
                <a:gd name="T66" fmla="*/ 42 w 46"/>
                <a:gd name="T67" fmla="*/ 23 h 4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6"/>
                <a:gd name="T103" fmla="*/ 0 h 46"/>
                <a:gd name="T104" fmla="*/ 46 w 46"/>
                <a:gd name="T105" fmla="*/ 46 h 4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6" h="46">
                  <a:moveTo>
                    <a:pt x="46" y="23"/>
                  </a:moveTo>
                  <a:lnTo>
                    <a:pt x="44" y="16"/>
                  </a:lnTo>
                  <a:lnTo>
                    <a:pt x="40" y="8"/>
                  </a:lnTo>
                  <a:lnTo>
                    <a:pt x="32" y="2"/>
                  </a:lnTo>
                  <a:lnTo>
                    <a:pt x="23" y="0"/>
                  </a:lnTo>
                  <a:lnTo>
                    <a:pt x="13" y="2"/>
                  </a:lnTo>
                  <a:lnTo>
                    <a:pt x="7" y="8"/>
                  </a:lnTo>
                  <a:lnTo>
                    <a:pt x="2" y="16"/>
                  </a:lnTo>
                  <a:lnTo>
                    <a:pt x="0" y="23"/>
                  </a:lnTo>
                  <a:lnTo>
                    <a:pt x="2" y="33"/>
                  </a:lnTo>
                  <a:lnTo>
                    <a:pt x="7" y="41"/>
                  </a:lnTo>
                  <a:lnTo>
                    <a:pt x="13" y="45"/>
                  </a:lnTo>
                  <a:lnTo>
                    <a:pt x="23" y="46"/>
                  </a:lnTo>
                  <a:lnTo>
                    <a:pt x="32" y="45"/>
                  </a:lnTo>
                  <a:lnTo>
                    <a:pt x="40" y="41"/>
                  </a:lnTo>
                  <a:lnTo>
                    <a:pt x="44" y="33"/>
                  </a:lnTo>
                  <a:lnTo>
                    <a:pt x="46" y="23"/>
                  </a:lnTo>
                  <a:close/>
                  <a:moveTo>
                    <a:pt x="42" y="23"/>
                  </a:moveTo>
                  <a:lnTo>
                    <a:pt x="40" y="31"/>
                  </a:lnTo>
                  <a:lnTo>
                    <a:pt x="36" y="37"/>
                  </a:lnTo>
                  <a:lnTo>
                    <a:pt x="30" y="43"/>
                  </a:lnTo>
                  <a:lnTo>
                    <a:pt x="23" y="43"/>
                  </a:lnTo>
                  <a:lnTo>
                    <a:pt x="15" y="43"/>
                  </a:lnTo>
                  <a:lnTo>
                    <a:pt x="9" y="37"/>
                  </a:lnTo>
                  <a:lnTo>
                    <a:pt x="6" y="31"/>
                  </a:lnTo>
                  <a:lnTo>
                    <a:pt x="4" y="23"/>
                  </a:lnTo>
                  <a:lnTo>
                    <a:pt x="6" y="16"/>
                  </a:lnTo>
                  <a:lnTo>
                    <a:pt x="9" y="10"/>
                  </a:lnTo>
                  <a:lnTo>
                    <a:pt x="15" y="6"/>
                  </a:lnTo>
                  <a:lnTo>
                    <a:pt x="23" y="4"/>
                  </a:lnTo>
                  <a:lnTo>
                    <a:pt x="30" y="6"/>
                  </a:lnTo>
                  <a:lnTo>
                    <a:pt x="36" y="10"/>
                  </a:lnTo>
                  <a:lnTo>
                    <a:pt x="40" y="1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93" name="Freeform 263">
              <a:extLst>
                <a:ext uri="{FF2B5EF4-FFF2-40B4-BE49-F238E27FC236}">
                  <a16:creationId xmlns:a16="http://schemas.microsoft.com/office/drawing/2014/main" id="{D572B234-4811-35A1-FB49-B100009296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61" y="2564"/>
              <a:ext cx="42" cy="43"/>
            </a:xfrm>
            <a:custGeom>
              <a:avLst/>
              <a:gdLst>
                <a:gd name="T0" fmla="*/ 42 w 42"/>
                <a:gd name="T1" fmla="*/ 21 h 43"/>
                <a:gd name="T2" fmla="*/ 40 w 42"/>
                <a:gd name="T3" fmla="*/ 14 h 43"/>
                <a:gd name="T4" fmla="*/ 36 w 42"/>
                <a:gd name="T5" fmla="*/ 8 h 43"/>
                <a:gd name="T6" fmla="*/ 28 w 42"/>
                <a:gd name="T7" fmla="*/ 2 h 43"/>
                <a:gd name="T8" fmla="*/ 21 w 42"/>
                <a:gd name="T9" fmla="*/ 0 h 43"/>
                <a:gd name="T10" fmla="*/ 13 w 42"/>
                <a:gd name="T11" fmla="*/ 2 h 43"/>
                <a:gd name="T12" fmla="*/ 5 w 42"/>
                <a:gd name="T13" fmla="*/ 8 h 43"/>
                <a:gd name="T14" fmla="*/ 2 w 42"/>
                <a:gd name="T15" fmla="*/ 14 h 43"/>
                <a:gd name="T16" fmla="*/ 0 w 42"/>
                <a:gd name="T17" fmla="*/ 21 h 43"/>
                <a:gd name="T18" fmla="*/ 2 w 42"/>
                <a:gd name="T19" fmla="*/ 31 h 43"/>
                <a:gd name="T20" fmla="*/ 5 w 42"/>
                <a:gd name="T21" fmla="*/ 37 h 43"/>
                <a:gd name="T22" fmla="*/ 13 w 42"/>
                <a:gd name="T23" fmla="*/ 41 h 43"/>
                <a:gd name="T24" fmla="*/ 21 w 42"/>
                <a:gd name="T25" fmla="*/ 43 h 43"/>
                <a:gd name="T26" fmla="*/ 28 w 42"/>
                <a:gd name="T27" fmla="*/ 41 h 43"/>
                <a:gd name="T28" fmla="*/ 36 w 42"/>
                <a:gd name="T29" fmla="*/ 37 h 43"/>
                <a:gd name="T30" fmla="*/ 40 w 42"/>
                <a:gd name="T31" fmla="*/ 31 h 43"/>
                <a:gd name="T32" fmla="*/ 42 w 42"/>
                <a:gd name="T33" fmla="*/ 21 h 43"/>
                <a:gd name="T34" fmla="*/ 38 w 42"/>
                <a:gd name="T35" fmla="*/ 21 h 43"/>
                <a:gd name="T36" fmla="*/ 38 w 42"/>
                <a:gd name="T37" fmla="*/ 29 h 43"/>
                <a:gd name="T38" fmla="*/ 34 w 42"/>
                <a:gd name="T39" fmla="*/ 35 h 43"/>
                <a:gd name="T40" fmla="*/ 28 w 42"/>
                <a:gd name="T41" fmla="*/ 39 h 43"/>
                <a:gd name="T42" fmla="*/ 21 w 42"/>
                <a:gd name="T43" fmla="*/ 39 h 43"/>
                <a:gd name="T44" fmla="*/ 15 w 42"/>
                <a:gd name="T45" fmla="*/ 39 h 43"/>
                <a:gd name="T46" fmla="*/ 9 w 42"/>
                <a:gd name="T47" fmla="*/ 35 h 43"/>
                <a:gd name="T48" fmla="*/ 5 w 42"/>
                <a:gd name="T49" fmla="*/ 29 h 43"/>
                <a:gd name="T50" fmla="*/ 4 w 42"/>
                <a:gd name="T51" fmla="*/ 21 h 43"/>
                <a:gd name="T52" fmla="*/ 5 w 42"/>
                <a:gd name="T53" fmla="*/ 16 h 43"/>
                <a:gd name="T54" fmla="*/ 9 w 42"/>
                <a:gd name="T55" fmla="*/ 10 h 43"/>
                <a:gd name="T56" fmla="*/ 15 w 42"/>
                <a:gd name="T57" fmla="*/ 6 h 43"/>
                <a:gd name="T58" fmla="*/ 21 w 42"/>
                <a:gd name="T59" fmla="*/ 4 h 43"/>
                <a:gd name="T60" fmla="*/ 28 w 42"/>
                <a:gd name="T61" fmla="*/ 6 h 43"/>
                <a:gd name="T62" fmla="*/ 34 w 42"/>
                <a:gd name="T63" fmla="*/ 10 h 43"/>
                <a:gd name="T64" fmla="*/ 38 w 42"/>
                <a:gd name="T65" fmla="*/ 16 h 43"/>
                <a:gd name="T66" fmla="*/ 38 w 42"/>
                <a:gd name="T67" fmla="*/ 21 h 4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2"/>
                <a:gd name="T103" fmla="*/ 0 h 43"/>
                <a:gd name="T104" fmla="*/ 42 w 42"/>
                <a:gd name="T105" fmla="*/ 43 h 4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2" h="43">
                  <a:moveTo>
                    <a:pt x="42" y="21"/>
                  </a:moveTo>
                  <a:lnTo>
                    <a:pt x="40" y="14"/>
                  </a:lnTo>
                  <a:lnTo>
                    <a:pt x="36" y="8"/>
                  </a:lnTo>
                  <a:lnTo>
                    <a:pt x="28" y="2"/>
                  </a:lnTo>
                  <a:lnTo>
                    <a:pt x="21" y="0"/>
                  </a:lnTo>
                  <a:lnTo>
                    <a:pt x="13" y="2"/>
                  </a:lnTo>
                  <a:lnTo>
                    <a:pt x="5" y="8"/>
                  </a:lnTo>
                  <a:lnTo>
                    <a:pt x="2" y="14"/>
                  </a:lnTo>
                  <a:lnTo>
                    <a:pt x="0" y="21"/>
                  </a:lnTo>
                  <a:lnTo>
                    <a:pt x="2" y="31"/>
                  </a:lnTo>
                  <a:lnTo>
                    <a:pt x="5" y="37"/>
                  </a:lnTo>
                  <a:lnTo>
                    <a:pt x="13" y="41"/>
                  </a:lnTo>
                  <a:lnTo>
                    <a:pt x="21" y="43"/>
                  </a:lnTo>
                  <a:lnTo>
                    <a:pt x="28" y="41"/>
                  </a:lnTo>
                  <a:lnTo>
                    <a:pt x="36" y="37"/>
                  </a:lnTo>
                  <a:lnTo>
                    <a:pt x="40" y="31"/>
                  </a:lnTo>
                  <a:lnTo>
                    <a:pt x="42" y="21"/>
                  </a:lnTo>
                  <a:close/>
                  <a:moveTo>
                    <a:pt x="38" y="21"/>
                  </a:moveTo>
                  <a:lnTo>
                    <a:pt x="38" y="29"/>
                  </a:lnTo>
                  <a:lnTo>
                    <a:pt x="34" y="35"/>
                  </a:lnTo>
                  <a:lnTo>
                    <a:pt x="28" y="39"/>
                  </a:lnTo>
                  <a:lnTo>
                    <a:pt x="21" y="39"/>
                  </a:lnTo>
                  <a:lnTo>
                    <a:pt x="15" y="39"/>
                  </a:lnTo>
                  <a:lnTo>
                    <a:pt x="9" y="35"/>
                  </a:lnTo>
                  <a:lnTo>
                    <a:pt x="5" y="29"/>
                  </a:lnTo>
                  <a:lnTo>
                    <a:pt x="4" y="21"/>
                  </a:lnTo>
                  <a:lnTo>
                    <a:pt x="5" y="16"/>
                  </a:lnTo>
                  <a:lnTo>
                    <a:pt x="9" y="10"/>
                  </a:lnTo>
                  <a:lnTo>
                    <a:pt x="15" y="6"/>
                  </a:lnTo>
                  <a:lnTo>
                    <a:pt x="21" y="4"/>
                  </a:lnTo>
                  <a:lnTo>
                    <a:pt x="28" y="6"/>
                  </a:lnTo>
                  <a:lnTo>
                    <a:pt x="34" y="10"/>
                  </a:lnTo>
                  <a:lnTo>
                    <a:pt x="38" y="16"/>
                  </a:lnTo>
                  <a:lnTo>
                    <a:pt x="38" y="21"/>
                  </a:lnTo>
                  <a:close/>
                </a:path>
              </a:pathLst>
            </a:custGeom>
            <a:solidFill>
              <a:srgbClr val="EFE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94" name="Freeform 264">
              <a:extLst>
                <a:ext uri="{FF2B5EF4-FFF2-40B4-BE49-F238E27FC236}">
                  <a16:creationId xmlns:a16="http://schemas.microsoft.com/office/drawing/2014/main" id="{D86FF141-3ADB-F871-3CF9-1D4F09D567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63" y="2566"/>
              <a:ext cx="38" cy="39"/>
            </a:xfrm>
            <a:custGeom>
              <a:avLst/>
              <a:gdLst>
                <a:gd name="T0" fmla="*/ 38 w 38"/>
                <a:gd name="T1" fmla="*/ 19 h 39"/>
                <a:gd name="T2" fmla="*/ 36 w 38"/>
                <a:gd name="T3" fmla="*/ 12 h 39"/>
                <a:gd name="T4" fmla="*/ 32 w 38"/>
                <a:gd name="T5" fmla="*/ 6 h 39"/>
                <a:gd name="T6" fmla="*/ 26 w 38"/>
                <a:gd name="T7" fmla="*/ 2 h 39"/>
                <a:gd name="T8" fmla="*/ 19 w 38"/>
                <a:gd name="T9" fmla="*/ 0 h 39"/>
                <a:gd name="T10" fmla="*/ 11 w 38"/>
                <a:gd name="T11" fmla="*/ 2 h 39"/>
                <a:gd name="T12" fmla="*/ 5 w 38"/>
                <a:gd name="T13" fmla="*/ 6 h 39"/>
                <a:gd name="T14" fmla="*/ 2 w 38"/>
                <a:gd name="T15" fmla="*/ 12 h 39"/>
                <a:gd name="T16" fmla="*/ 0 w 38"/>
                <a:gd name="T17" fmla="*/ 19 h 39"/>
                <a:gd name="T18" fmla="*/ 2 w 38"/>
                <a:gd name="T19" fmla="*/ 27 h 39"/>
                <a:gd name="T20" fmla="*/ 5 w 38"/>
                <a:gd name="T21" fmla="*/ 33 h 39"/>
                <a:gd name="T22" fmla="*/ 11 w 38"/>
                <a:gd name="T23" fmla="*/ 39 h 39"/>
                <a:gd name="T24" fmla="*/ 19 w 38"/>
                <a:gd name="T25" fmla="*/ 39 h 39"/>
                <a:gd name="T26" fmla="*/ 26 w 38"/>
                <a:gd name="T27" fmla="*/ 39 h 39"/>
                <a:gd name="T28" fmla="*/ 32 w 38"/>
                <a:gd name="T29" fmla="*/ 33 h 39"/>
                <a:gd name="T30" fmla="*/ 36 w 38"/>
                <a:gd name="T31" fmla="*/ 27 h 39"/>
                <a:gd name="T32" fmla="*/ 38 w 38"/>
                <a:gd name="T33" fmla="*/ 19 h 39"/>
                <a:gd name="T34" fmla="*/ 34 w 38"/>
                <a:gd name="T35" fmla="*/ 19 h 39"/>
                <a:gd name="T36" fmla="*/ 34 w 38"/>
                <a:gd name="T37" fmla="*/ 25 h 39"/>
                <a:gd name="T38" fmla="*/ 30 w 38"/>
                <a:gd name="T39" fmla="*/ 31 h 39"/>
                <a:gd name="T40" fmla="*/ 25 w 38"/>
                <a:gd name="T41" fmla="*/ 35 h 39"/>
                <a:gd name="T42" fmla="*/ 19 w 38"/>
                <a:gd name="T43" fmla="*/ 35 h 39"/>
                <a:gd name="T44" fmla="*/ 13 w 38"/>
                <a:gd name="T45" fmla="*/ 35 h 39"/>
                <a:gd name="T46" fmla="*/ 9 w 38"/>
                <a:gd name="T47" fmla="*/ 31 h 39"/>
                <a:gd name="T48" fmla="*/ 5 w 38"/>
                <a:gd name="T49" fmla="*/ 25 h 39"/>
                <a:gd name="T50" fmla="*/ 3 w 38"/>
                <a:gd name="T51" fmla="*/ 19 h 39"/>
                <a:gd name="T52" fmla="*/ 5 w 38"/>
                <a:gd name="T53" fmla="*/ 14 h 39"/>
                <a:gd name="T54" fmla="*/ 9 w 38"/>
                <a:gd name="T55" fmla="*/ 10 h 39"/>
                <a:gd name="T56" fmla="*/ 13 w 38"/>
                <a:gd name="T57" fmla="*/ 6 h 39"/>
                <a:gd name="T58" fmla="*/ 19 w 38"/>
                <a:gd name="T59" fmla="*/ 4 h 39"/>
                <a:gd name="T60" fmla="*/ 25 w 38"/>
                <a:gd name="T61" fmla="*/ 6 h 39"/>
                <a:gd name="T62" fmla="*/ 30 w 38"/>
                <a:gd name="T63" fmla="*/ 10 h 39"/>
                <a:gd name="T64" fmla="*/ 34 w 38"/>
                <a:gd name="T65" fmla="*/ 14 h 39"/>
                <a:gd name="T66" fmla="*/ 34 w 38"/>
                <a:gd name="T67" fmla="*/ 19 h 3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8"/>
                <a:gd name="T103" fmla="*/ 0 h 39"/>
                <a:gd name="T104" fmla="*/ 38 w 38"/>
                <a:gd name="T105" fmla="*/ 39 h 3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8" h="39">
                  <a:moveTo>
                    <a:pt x="38" y="19"/>
                  </a:moveTo>
                  <a:lnTo>
                    <a:pt x="36" y="12"/>
                  </a:lnTo>
                  <a:lnTo>
                    <a:pt x="32" y="6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1" y="2"/>
                  </a:lnTo>
                  <a:lnTo>
                    <a:pt x="5" y="6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7"/>
                  </a:lnTo>
                  <a:lnTo>
                    <a:pt x="5" y="33"/>
                  </a:lnTo>
                  <a:lnTo>
                    <a:pt x="11" y="39"/>
                  </a:lnTo>
                  <a:lnTo>
                    <a:pt x="19" y="39"/>
                  </a:lnTo>
                  <a:lnTo>
                    <a:pt x="26" y="39"/>
                  </a:lnTo>
                  <a:lnTo>
                    <a:pt x="32" y="33"/>
                  </a:lnTo>
                  <a:lnTo>
                    <a:pt x="36" y="27"/>
                  </a:lnTo>
                  <a:lnTo>
                    <a:pt x="38" y="19"/>
                  </a:lnTo>
                  <a:close/>
                  <a:moveTo>
                    <a:pt x="34" y="19"/>
                  </a:moveTo>
                  <a:lnTo>
                    <a:pt x="34" y="25"/>
                  </a:lnTo>
                  <a:lnTo>
                    <a:pt x="30" y="31"/>
                  </a:lnTo>
                  <a:lnTo>
                    <a:pt x="25" y="35"/>
                  </a:lnTo>
                  <a:lnTo>
                    <a:pt x="19" y="35"/>
                  </a:lnTo>
                  <a:lnTo>
                    <a:pt x="13" y="35"/>
                  </a:lnTo>
                  <a:lnTo>
                    <a:pt x="9" y="31"/>
                  </a:lnTo>
                  <a:lnTo>
                    <a:pt x="5" y="25"/>
                  </a:lnTo>
                  <a:lnTo>
                    <a:pt x="3" y="19"/>
                  </a:lnTo>
                  <a:lnTo>
                    <a:pt x="5" y="14"/>
                  </a:lnTo>
                  <a:lnTo>
                    <a:pt x="9" y="10"/>
                  </a:lnTo>
                  <a:lnTo>
                    <a:pt x="13" y="6"/>
                  </a:lnTo>
                  <a:lnTo>
                    <a:pt x="19" y="4"/>
                  </a:lnTo>
                  <a:lnTo>
                    <a:pt x="25" y="6"/>
                  </a:lnTo>
                  <a:lnTo>
                    <a:pt x="30" y="10"/>
                  </a:lnTo>
                  <a:lnTo>
                    <a:pt x="34" y="14"/>
                  </a:lnTo>
                  <a:lnTo>
                    <a:pt x="34" y="19"/>
                  </a:lnTo>
                  <a:close/>
                </a:path>
              </a:pathLst>
            </a:custGeom>
            <a:solidFill>
              <a:srgbClr val="F0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95" name="Freeform 265">
              <a:extLst>
                <a:ext uri="{FF2B5EF4-FFF2-40B4-BE49-F238E27FC236}">
                  <a16:creationId xmlns:a16="http://schemas.microsoft.com/office/drawing/2014/main" id="{E868956B-BFF3-16BF-54EB-CF2C8F4EBA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65" y="2568"/>
              <a:ext cx="34" cy="35"/>
            </a:xfrm>
            <a:custGeom>
              <a:avLst/>
              <a:gdLst>
                <a:gd name="T0" fmla="*/ 34 w 34"/>
                <a:gd name="T1" fmla="*/ 17 h 35"/>
                <a:gd name="T2" fmla="*/ 34 w 34"/>
                <a:gd name="T3" fmla="*/ 12 h 35"/>
                <a:gd name="T4" fmla="*/ 30 w 34"/>
                <a:gd name="T5" fmla="*/ 6 h 35"/>
                <a:gd name="T6" fmla="*/ 24 w 34"/>
                <a:gd name="T7" fmla="*/ 2 h 35"/>
                <a:gd name="T8" fmla="*/ 17 w 34"/>
                <a:gd name="T9" fmla="*/ 0 h 35"/>
                <a:gd name="T10" fmla="*/ 11 w 34"/>
                <a:gd name="T11" fmla="*/ 2 h 35"/>
                <a:gd name="T12" fmla="*/ 5 w 34"/>
                <a:gd name="T13" fmla="*/ 6 h 35"/>
                <a:gd name="T14" fmla="*/ 1 w 34"/>
                <a:gd name="T15" fmla="*/ 12 h 35"/>
                <a:gd name="T16" fmla="*/ 0 w 34"/>
                <a:gd name="T17" fmla="*/ 17 h 35"/>
                <a:gd name="T18" fmla="*/ 1 w 34"/>
                <a:gd name="T19" fmla="*/ 25 h 35"/>
                <a:gd name="T20" fmla="*/ 5 w 34"/>
                <a:gd name="T21" fmla="*/ 31 h 35"/>
                <a:gd name="T22" fmla="*/ 11 w 34"/>
                <a:gd name="T23" fmla="*/ 35 h 35"/>
                <a:gd name="T24" fmla="*/ 17 w 34"/>
                <a:gd name="T25" fmla="*/ 35 h 35"/>
                <a:gd name="T26" fmla="*/ 24 w 34"/>
                <a:gd name="T27" fmla="*/ 35 h 35"/>
                <a:gd name="T28" fmla="*/ 30 w 34"/>
                <a:gd name="T29" fmla="*/ 31 h 35"/>
                <a:gd name="T30" fmla="*/ 34 w 34"/>
                <a:gd name="T31" fmla="*/ 25 h 35"/>
                <a:gd name="T32" fmla="*/ 34 w 34"/>
                <a:gd name="T33" fmla="*/ 17 h 35"/>
                <a:gd name="T34" fmla="*/ 30 w 34"/>
                <a:gd name="T35" fmla="*/ 17 h 35"/>
                <a:gd name="T36" fmla="*/ 30 w 34"/>
                <a:gd name="T37" fmla="*/ 23 h 35"/>
                <a:gd name="T38" fmla="*/ 26 w 34"/>
                <a:gd name="T39" fmla="*/ 27 h 35"/>
                <a:gd name="T40" fmla="*/ 23 w 34"/>
                <a:gd name="T41" fmla="*/ 31 h 35"/>
                <a:gd name="T42" fmla="*/ 17 w 34"/>
                <a:gd name="T43" fmla="*/ 31 h 35"/>
                <a:gd name="T44" fmla="*/ 11 w 34"/>
                <a:gd name="T45" fmla="*/ 31 h 35"/>
                <a:gd name="T46" fmla="*/ 7 w 34"/>
                <a:gd name="T47" fmla="*/ 27 h 35"/>
                <a:gd name="T48" fmla="*/ 5 w 34"/>
                <a:gd name="T49" fmla="*/ 23 h 35"/>
                <a:gd name="T50" fmla="*/ 3 w 34"/>
                <a:gd name="T51" fmla="*/ 17 h 35"/>
                <a:gd name="T52" fmla="*/ 5 w 34"/>
                <a:gd name="T53" fmla="*/ 14 h 35"/>
                <a:gd name="T54" fmla="*/ 7 w 34"/>
                <a:gd name="T55" fmla="*/ 8 h 35"/>
                <a:gd name="T56" fmla="*/ 11 w 34"/>
                <a:gd name="T57" fmla="*/ 6 h 35"/>
                <a:gd name="T58" fmla="*/ 17 w 34"/>
                <a:gd name="T59" fmla="*/ 4 h 35"/>
                <a:gd name="T60" fmla="*/ 23 w 34"/>
                <a:gd name="T61" fmla="*/ 6 h 35"/>
                <a:gd name="T62" fmla="*/ 26 w 34"/>
                <a:gd name="T63" fmla="*/ 8 h 35"/>
                <a:gd name="T64" fmla="*/ 30 w 34"/>
                <a:gd name="T65" fmla="*/ 14 h 35"/>
                <a:gd name="T66" fmla="*/ 30 w 34"/>
                <a:gd name="T67" fmla="*/ 17 h 3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4"/>
                <a:gd name="T103" fmla="*/ 0 h 35"/>
                <a:gd name="T104" fmla="*/ 34 w 34"/>
                <a:gd name="T105" fmla="*/ 35 h 3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4" h="35">
                  <a:moveTo>
                    <a:pt x="34" y="17"/>
                  </a:moveTo>
                  <a:lnTo>
                    <a:pt x="34" y="12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6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1"/>
                  </a:lnTo>
                  <a:lnTo>
                    <a:pt x="11" y="35"/>
                  </a:lnTo>
                  <a:lnTo>
                    <a:pt x="17" y="35"/>
                  </a:lnTo>
                  <a:lnTo>
                    <a:pt x="24" y="35"/>
                  </a:lnTo>
                  <a:lnTo>
                    <a:pt x="30" y="31"/>
                  </a:lnTo>
                  <a:lnTo>
                    <a:pt x="34" y="25"/>
                  </a:lnTo>
                  <a:lnTo>
                    <a:pt x="34" y="17"/>
                  </a:lnTo>
                  <a:close/>
                  <a:moveTo>
                    <a:pt x="30" y="17"/>
                  </a:moveTo>
                  <a:lnTo>
                    <a:pt x="30" y="23"/>
                  </a:lnTo>
                  <a:lnTo>
                    <a:pt x="26" y="27"/>
                  </a:lnTo>
                  <a:lnTo>
                    <a:pt x="23" y="31"/>
                  </a:lnTo>
                  <a:lnTo>
                    <a:pt x="17" y="31"/>
                  </a:lnTo>
                  <a:lnTo>
                    <a:pt x="11" y="31"/>
                  </a:lnTo>
                  <a:lnTo>
                    <a:pt x="7" y="27"/>
                  </a:lnTo>
                  <a:lnTo>
                    <a:pt x="5" y="23"/>
                  </a:lnTo>
                  <a:lnTo>
                    <a:pt x="3" y="17"/>
                  </a:lnTo>
                  <a:lnTo>
                    <a:pt x="5" y="14"/>
                  </a:lnTo>
                  <a:lnTo>
                    <a:pt x="7" y="8"/>
                  </a:lnTo>
                  <a:lnTo>
                    <a:pt x="11" y="6"/>
                  </a:lnTo>
                  <a:lnTo>
                    <a:pt x="17" y="4"/>
                  </a:lnTo>
                  <a:lnTo>
                    <a:pt x="23" y="6"/>
                  </a:lnTo>
                  <a:lnTo>
                    <a:pt x="26" y="8"/>
                  </a:lnTo>
                  <a:lnTo>
                    <a:pt x="30" y="14"/>
                  </a:lnTo>
                  <a:lnTo>
                    <a:pt x="30" y="17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96" name="Freeform 266">
              <a:extLst>
                <a:ext uri="{FF2B5EF4-FFF2-40B4-BE49-F238E27FC236}">
                  <a16:creationId xmlns:a16="http://schemas.microsoft.com/office/drawing/2014/main" id="{0B83E1CA-6F1D-F6BD-DCA0-390ADA934B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66" y="2570"/>
              <a:ext cx="31" cy="31"/>
            </a:xfrm>
            <a:custGeom>
              <a:avLst/>
              <a:gdLst>
                <a:gd name="T0" fmla="*/ 31 w 31"/>
                <a:gd name="T1" fmla="*/ 15 h 31"/>
                <a:gd name="T2" fmla="*/ 31 w 31"/>
                <a:gd name="T3" fmla="*/ 10 h 31"/>
                <a:gd name="T4" fmla="*/ 27 w 31"/>
                <a:gd name="T5" fmla="*/ 6 h 31"/>
                <a:gd name="T6" fmla="*/ 22 w 31"/>
                <a:gd name="T7" fmla="*/ 2 h 31"/>
                <a:gd name="T8" fmla="*/ 16 w 31"/>
                <a:gd name="T9" fmla="*/ 0 h 31"/>
                <a:gd name="T10" fmla="*/ 10 w 31"/>
                <a:gd name="T11" fmla="*/ 2 h 31"/>
                <a:gd name="T12" fmla="*/ 6 w 31"/>
                <a:gd name="T13" fmla="*/ 6 h 31"/>
                <a:gd name="T14" fmla="*/ 2 w 31"/>
                <a:gd name="T15" fmla="*/ 10 h 31"/>
                <a:gd name="T16" fmla="*/ 0 w 31"/>
                <a:gd name="T17" fmla="*/ 15 h 31"/>
                <a:gd name="T18" fmla="*/ 2 w 31"/>
                <a:gd name="T19" fmla="*/ 21 h 31"/>
                <a:gd name="T20" fmla="*/ 6 w 31"/>
                <a:gd name="T21" fmla="*/ 27 h 31"/>
                <a:gd name="T22" fmla="*/ 10 w 31"/>
                <a:gd name="T23" fmla="*/ 31 h 31"/>
                <a:gd name="T24" fmla="*/ 16 w 31"/>
                <a:gd name="T25" fmla="*/ 31 h 31"/>
                <a:gd name="T26" fmla="*/ 22 w 31"/>
                <a:gd name="T27" fmla="*/ 31 h 31"/>
                <a:gd name="T28" fmla="*/ 27 w 31"/>
                <a:gd name="T29" fmla="*/ 27 h 31"/>
                <a:gd name="T30" fmla="*/ 31 w 31"/>
                <a:gd name="T31" fmla="*/ 21 h 31"/>
                <a:gd name="T32" fmla="*/ 31 w 31"/>
                <a:gd name="T33" fmla="*/ 15 h 31"/>
                <a:gd name="T34" fmla="*/ 27 w 31"/>
                <a:gd name="T35" fmla="*/ 15 h 31"/>
                <a:gd name="T36" fmla="*/ 27 w 31"/>
                <a:gd name="T37" fmla="*/ 21 h 31"/>
                <a:gd name="T38" fmla="*/ 23 w 31"/>
                <a:gd name="T39" fmla="*/ 25 h 31"/>
                <a:gd name="T40" fmla="*/ 22 w 31"/>
                <a:gd name="T41" fmla="*/ 27 h 31"/>
                <a:gd name="T42" fmla="*/ 16 w 31"/>
                <a:gd name="T43" fmla="*/ 27 h 31"/>
                <a:gd name="T44" fmla="*/ 12 w 31"/>
                <a:gd name="T45" fmla="*/ 27 h 31"/>
                <a:gd name="T46" fmla="*/ 8 w 31"/>
                <a:gd name="T47" fmla="*/ 25 h 31"/>
                <a:gd name="T48" fmla="*/ 6 w 31"/>
                <a:gd name="T49" fmla="*/ 21 h 31"/>
                <a:gd name="T50" fmla="*/ 4 w 31"/>
                <a:gd name="T51" fmla="*/ 15 h 31"/>
                <a:gd name="T52" fmla="*/ 6 w 31"/>
                <a:gd name="T53" fmla="*/ 12 h 31"/>
                <a:gd name="T54" fmla="*/ 8 w 31"/>
                <a:gd name="T55" fmla="*/ 8 h 31"/>
                <a:gd name="T56" fmla="*/ 12 w 31"/>
                <a:gd name="T57" fmla="*/ 6 h 31"/>
                <a:gd name="T58" fmla="*/ 16 w 31"/>
                <a:gd name="T59" fmla="*/ 4 h 31"/>
                <a:gd name="T60" fmla="*/ 22 w 31"/>
                <a:gd name="T61" fmla="*/ 6 h 31"/>
                <a:gd name="T62" fmla="*/ 23 w 31"/>
                <a:gd name="T63" fmla="*/ 8 h 31"/>
                <a:gd name="T64" fmla="*/ 27 w 31"/>
                <a:gd name="T65" fmla="*/ 12 h 31"/>
                <a:gd name="T66" fmla="*/ 27 w 31"/>
                <a:gd name="T67" fmla="*/ 15 h 3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1"/>
                <a:gd name="T103" fmla="*/ 0 h 31"/>
                <a:gd name="T104" fmla="*/ 31 w 31"/>
                <a:gd name="T105" fmla="*/ 31 h 3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1" h="31">
                  <a:moveTo>
                    <a:pt x="31" y="15"/>
                  </a:moveTo>
                  <a:lnTo>
                    <a:pt x="31" y="10"/>
                  </a:lnTo>
                  <a:lnTo>
                    <a:pt x="27" y="6"/>
                  </a:lnTo>
                  <a:lnTo>
                    <a:pt x="22" y="2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5"/>
                  </a:lnTo>
                  <a:lnTo>
                    <a:pt x="2" y="21"/>
                  </a:lnTo>
                  <a:lnTo>
                    <a:pt x="6" y="27"/>
                  </a:lnTo>
                  <a:lnTo>
                    <a:pt x="10" y="31"/>
                  </a:lnTo>
                  <a:lnTo>
                    <a:pt x="16" y="31"/>
                  </a:lnTo>
                  <a:lnTo>
                    <a:pt x="22" y="31"/>
                  </a:lnTo>
                  <a:lnTo>
                    <a:pt x="27" y="27"/>
                  </a:lnTo>
                  <a:lnTo>
                    <a:pt x="31" y="21"/>
                  </a:lnTo>
                  <a:lnTo>
                    <a:pt x="31" y="15"/>
                  </a:lnTo>
                  <a:close/>
                  <a:moveTo>
                    <a:pt x="27" y="15"/>
                  </a:moveTo>
                  <a:lnTo>
                    <a:pt x="27" y="21"/>
                  </a:lnTo>
                  <a:lnTo>
                    <a:pt x="23" y="25"/>
                  </a:lnTo>
                  <a:lnTo>
                    <a:pt x="22" y="27"/>
                  </a:lnTo>
                  <a:lnTo>
                    <a:pt x="16" y="27"/>
                  </a:lnTo>
                  <a:lnTo>
                    <a:pt x="12" y="27"/>
                  </a:lnTo>
                  <a:lnTo>
                    <a:pt x="8" y="25"/>
                  </a:lnTo>
                  <a:lnTo>
                    <a:pt x="6" y="21"/>
                  </a:lnTo>
                  <a:lnTo>
                    <a:pt x="4" y="15"/>
                  </a:lnTo>
                  <a:lnTo>
                    <a:pt x="6" y="12"/>
                  </a:lnTo>
                  <a:lnTo>
                    <a:pt x="8" y="8"/>
                  </a:lnTo>
                  <a:lnTo>
                    <a:pt x="12" y="6"/>
                  </a:lnTo>
                  <a:lnTo>
                    <a:pt x="16" y="4"/>
                  </a:lnTo>
                  <a:lnTo>
                    <a:pt x="22" y="6"/>
                  </a:lnTo>
                  <a:lnTo>
                    <a:pt x="23" y="8"/>
                  </a:lnTo>
                  <a:lnTo>
                    <a:pt x="27" y="12"/>
                  </a:lnTo>
                  <a:lnTo>
                    <a:pt x="27" y="15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97" name="Freeform 267">
              <a:extLst>
                <a:ext uri="{FF2B5EF4-FFF2-40B4-BE49-F238E27FC236}">
                  <a16:creationId xmlns:a16="http://schemas.microsoft.com/office/drawing/2014/main" id="{1F4CC62E-C83A-49AB-9FC3-0A3764AC59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68" y="2572"/>
              <a:ext cx="27" cy="27"/>
            </a:xfrm>
            <a:custGeom>
              <a:avLst/>
              <a:gdLst>
                <a:gd name="T0" fmla="*/ 27 w 27"/>
                <a:gd name="T1" fmla="*/ 13 h 27"/>
                <a:gd name="T2" fmla="*/ 27 w 27"/>
                <a:gd name="T3" fmla="*/ 10 h 27"/>
                <a:gd name="T4" fmla="*/ 23 w 27"/>
                <a:gd name="T5" fmla="*/ 4 h 27"/>
                <a:gd name="T6" fmla="*/ 20 w 27"/>
                <a:gd name="T7" fmla="*/ 2 h 27"/>
                <a:gd name="T8" fmla="*/ 14 w 27"/>
                <a:gd name="T9" fmla="*/ 0 h 27"/>
                <a:gd name="T10" fmla="*/ 8 w 27"/>
                <a:gd name="T11" fmla="*/ 2 h 27"/>
                <a:gd name="T12" fmla="*/ 4 w 27"/>
                <a:gd name="T13" fmla="*/ 4 h 27"/>
                <a:gd name="T14" fmla="*/ 2 w 27"/>
                <a:gd name="T15" fmla="*/ 10 h 27"/>
                <a:gd name="T16" fmla="*/ 0 w 27"/>
                <a:gd name="T17" fmla="*/ 13 h 27"/>
                <a:gd name="T18" fmla="*/ 2 w 27"/>
                <a:gd name="T19" fmla="*/ 19 h 27"/>
                <a:gd name="T20" fmla="*/ 4 w 27"/>
                <a:gd name="T21" fmla="*/ 23 h 27"/>
                <a:gd name="T22" fmla="*/ 8 w 27"/>
                <a:gd name="T23" fmla="*/ 27 h 27"/>
                <a:gd name="T24" fmla="*/ 14 w 27"/>
                <a:gd name="T25" fmla="*/ 27 h 27"/>
                <a:gd name="T26" fmla="*/ 20 w 27"/>
                <a:gd name="T27" fmla="*/ 27 h 27"/>
                <a:gd name="T28" fmla="*/ 23 w 27"/>
                <a:gd name="T29" fmla="*/ 23 h 27"/>
                <a:gd name="T30" fmla="*/ 27 w 27"/>
                <a:gd name="T31" fmla="*/ 19 h 27"/>
                <a:gd name="T32" fmla="*/ 27 w 27"/>
                <a:gd name="T33" fmla="*/ 13 h 27"/>
                <a:gd name="T34" fmla="*/ 23 w 27"/>
                <a:gd name="T35" fmla="*/ 13 h 27"/>
                <a:gd name="T36" fmla="*/ 23 w 27"/>
                <a:gd name="T37" fmla="*/ 17 h 27"/>
                <a:gd name="T38" fmla="*/ 21 w 27"/>
                <a:gd name="T39" fmla="*/ 21 h 27"/>
                <a:gd name="T40" fmla="*/ 18 w 27"/>
                <a:gd name="T41" fmla="*/ 23 h 27"/>
                <a:gd name="T42" fmla="*/ 14 w 27"/>
                <a:gd name="T43" fmla="*/ 23 h 27"/>
                <a:gd name="T44" fmla="*/ 10 w 27"/>
                <a:gd name="T45" fmla="*/ 23 h 27"/>
                <a:gd name="T46" fmla="*/ 8 w 27"/>
                <a:gd name="T47" fmla="*/ 21 h 27"/>
                <a:gd name="T48" fmla="*/ 6 w 27"/>
                <a:gd name="T49" fmla="*/ 17 h 27"/>
                <a:gd name="T50" fmla="*/ 4 w 27"/>
                <a:gd name="T51" fmla="*/ 13 h 27"/>
                <a:gd name="T52" fmla="*/ 6 w 27"/>
                <a:gd name="T53" fmla="*/ 10 h 27"/>
                <a:gd name="T54" fmla="*/ 8 w 27"/>
                <a:gd name="T55" fmla="*/ 8 h 27"/>
                <a:gd name="T56" fmla="*/ 10 w 27"/>
                <a:gd name="T57" fmla="*/ 6 h 27"/>
                <a:gd name="T58" fmla="*/ 14 w 27"/>
                <a:gd name="T59" fmla="*/ 4 h 27"/>
                <a:gd name="T60" fmla="*/ 18 w 27"/>
                <a:gd name="T61" fmla="*/ 6 h 27"/>
                <a:gd name="T62" fmla="*/ 21 w 27"/>
                <a:gd name="T63" fmla="*/ 8 h 27"/>
                <a:gd name="T64" fmla="*/ 23 w 27"/>
                <a:gd name="T65" fmla="*/ 10 h 27"/>
                <a:gd name="T66" fmla="*/ 23 w 27"/>
                <a:gd name="T67" fmla="*/ 13 h 2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7"/>
                <a:gd name="T103" fmla="*/ 0 h 27"/>
                <a:gd name="T104" fmla="*/ 27 w 27"/>
                <a:gd name="T105" fmla="*/ 27 h 2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7" h="27">
                  <a:moveTo>
                    <a:pt x="27" y="13"/>
                  </a:moveTo>
                  <a:lnTo>
                    <a:pt x="27" y="10"/>
                  </a:lnTo>
                  <a:lnTo>
                    <a:pt x="23" y="4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4" y="23"/>
                  </a:lnTo>
                  <a:lnTo>
                    <a:pt x="8" y="27"/>
                  </a:lnTo>
                  <a:lnTo>
                    <a:pt x="14" y="27"/>
                  </a:lnTo>
                  <a:lnTo>
                    <a:pt x="20" y="27"/>
                  </a:lnTo>
                  <a:lnTo>
                    <a:pt x="23" y="23"/>
                  </a:lnTo>
                  <a:lnTo>
                    <a:pt x="27" y="19"/>
                  </a:lnTo>
                  <a:lnTo>
                    <a:pt x="27" y="13"/>
                  </a:lnTo>
                  <a:close/>
                  <a:moveTo>
                    <a:pt x="23" y="13"/>
                  </a:moveTo>
                  <a:lnTo>
                    <a:pt x="23" y="17"/>
                  </a:lnTo>
                  <a:lnTo>
                    <a:pt x="21" y="21"/>
                  </a:lnTo>
                  <a:lnTo>
                    <a:pt x="18" y="23"/>
                  </a:lnTo>
                  <a:lnTo>
                    <a:pt x="14" y="23"/>
                  </a:lnTo>
                  <a:lnTo>
                    <a:pt x="10" y="23"/>
                  </a:lnTo>
                  <a:lnTo>
                    <a:pt x="8" y="21"/>
                  </a:lnTo>
                  <a:lnTo>
                    <a:pt x="6" y="17"/>
                  </a:lnTo>
                  <a:lnTo>
                    <a:pt x="4" y="13"/>
                  </a:lnTo>
                  <a:lnTo>
                    <a:pt x="6" y="10"/>
                  </a:lnTo>
                  <a:lnTo>
                    <a:pt x="8" y="8"/>
                  </a:lnTo>
                  <a:lnTo>
                    <a:pt x="10" y="6"/>
                  </a:lnTo>
                  <a:lnTo>
                    <a:pt x="14" y="4"/>
                  </a:lnTo>
                  <a:lnTo>
                    <a:pt x="18" y="6"/>
                  </a:lnTo>
                  <a:lnTo>
                    <a:pt x="21" y="8"/>
                  </a:lnTo>
                  <a:lnTo>
                    <a:pt x="23" y="10"/>
                  </a:lnTo>
                  <a:lnTo>
                    <a:pt x="23" y="13"/>
                  </a:lnTo>
                  <a:close/>
                </a:path>
              </a:pathLst>
            </a:custGeom>
            <a:solidFill>
              <a:srgbClr val="F5F5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98" name="Freeform 268">
              <a:extLst>
                <a:ext uri="{FF2B5EF4-FFF2-40B4-BE49-F238E27FC236}">
                  <a16:creationId xmlns:a16="http://schemas.microsoft.com/office/drawing/2014/main" id="{B37E8672-12A2-371D-29C4-6FF0D7F92B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70" y="2574"/>
              <a:ext cx="23" cy="23"/>
            </a:xfrm>
            <a:custGeom>
              <a:avLst/>
              <a:gdLst>
                <a:gd name="T0" fmla="*/ 23 w 23"/>
                <a:gd name="T1" fmla="*/ 11 h 23"/>
                <a:gd name="T2" fmla="*/ 23 w 23"/>
                <a:gd name="T3" fmla="*/ 8 h 23"/>
                <a:gd name="T4" fmla="*/ 19 w 23"/>
                <a:gd name="T5" fmla="*/ 4 h 23"/>
                <a:gd name="T6" fmla="*/ 18 w 23"/>
                <a:gd name="T7" fmla="*/ 2 h 23"/>
                <a:gd name="T8" fmla="*/ 12 w 23"/>
                <a:gd name="T9" fmla="*/ 0 h 23"/>
                <a:gd name="T10" fmla="*/ 8 w 23"/>
                <a:gd name="T11" fmla="*/ 2 h 23"/>
                <a:gd name="T12" fmla="*/ 4 w 23"/>
                <a:gd name="T13" fmla="*/ 4 h 23"/>
                <a:gd name="T14" fmla="*/ 2 w 23"/>
                <a:gd name="T15" fmla="*/ 8 h 23"/>
                <a:gd name="T16" fmla="*/ 0 w 23"/>
                <a:gd name="T17" fmla="*/ 11 h 23"/>
                <a:gd name="T18" fmla="*/ 2 w 23"/>
                <a:gd name="T19" fmla="*/ 17 h 23"/>
                <a:gd name="T20" fmla="*/ 4 w 23"/>
                <a:gd name="T21" fmla="*/ 21 h 23"/>
                <a:gd name="T22" fmla="*/ 8 w 23"/>
                <a:gd name="T23" fmla="*/ 23 h 23"/>
                <a:gd name="T24" fmla="*/ 12 w 23"/>
                <a:gd name="T25" fmla="*/ 23 h 23"/>
                <a:gd name="T26" fmla="*/ 18 w 23"/>
                <a:gd name="T27" fmla="*/ 23 h 23"/>
                <a:gd name="T28" fmla="*/ 19 w 23"/>
                <a:gd name="T29" fmla="*/ 21 h 23"/>
                <a:gd name="T30" fmla="*/ 23 w 23"/>
                <a:gd name="T31" fmla="*/ 17 h 23"/>
                <a:gd name="T32" fmla="*/ 23 w 23"/>
                <a:gd name="T33" fmla="*/ 11 h 23"/>
                <a:gd name="T34" fmla="*/ 19 w 23"/>
                <a:gd name="T35" fmla="*/ 11 h 23"/>
                <a:gd name="T36" fmla="*/ 19 w 23"/>
                <a:gd name="T37" fmla="*/ 15 h 23"/>
                <a:gd name="T38" fmla="*/ 18 w 23"/>
                <a:gd name="T39" fmla="*/ 17 h 23"/>
                <a:gd name="T40" fmla="*/ 16 w 23"/>
                <a:gd name="T41" fmla="*/ 19 h 23"/>
                <a:gd name="T42" fmla="*/ 12 w 23"/>
                <a:gd name="T43" fmla="*/ 19 h 23"/>
                <a:gd name="T44" fmla="*/ 10 w 23"/>
                <a:gd name="T45" fmla="*/ 19 h 23"/>
                <a:gd name="T46" fmla="*/ 6 w 23"/>
                <a:gd name="T47" fmla="*/ 17 h 23"/>
                <a:gd name="T48" fmla="*/ 4 w 23"/>
                <a:gd name="T49" fmla="*/ 15 h 23"/>
                <a:gd name="T50" fmla="*/ 4 w 23"/>
                <a:gd name="T51" fmla="*/ 11 h 23"/>
                <a:gd name="T52" fmla="*/ 4 w 23"/>
                <a:gd name="T53" fmla="*/ 9 h 23"/>
                <a:gd name="T54" fmla="*/ 6 w 23"/>
                <a:gd name="T55" fmla="*/ 6 h 23"/>
                <a:gd name="T56" fmla="*/ 10 w 23"/>
                <a:gd name="T57" fmla="*/ 6 h 23"/>
                <a:gd name="T58" fmla="*/ 12 w 23"/>
                <a:gd name="T59" fmla="*/ 4 h 23"/>
                <a:gd name="T60" fmla="*/ 16 w 23"/>
                <a:gd name="T61" fmla="*/ 6 h 23"/>
                <a:gd name="T62" fmla="*/ 18 w 23"/>
                <a:gd name="T63" fmla="*/ 6 h 23"/>
                <a:gd name="T64" fmla="*/ 19 w 23"/>
                <a:gd name="T65" fmla="*/ 9 h 23"/>
                <a:gd name="T66" fmla="*/ 19 w 23"/>
                <a:gd name="T67" fmla="*/ 11 h 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3"/>
                <a:gd name="T103" fmla="*/ 0 h 23"/>
                <a:gd name="T104" fmla="*/ 23 w 23"/>
                <a:gd name="T105" fmla="*/ 23 h 2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3" h="23">
                  <a:moveTo>
                    <a:pt x="23" y="11"/>
                  </a:moveTo>
                  <a:lnTo>
                    <a:pt x="23" y="8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1"/>
                  </a:lnTo>
                  <a:lnTo>
                    <a:pt x="2" y="17"/>
                  </a:lnTo>
                  <a:lnTo>
                    <a:pt x="4" y="21"/>
                  </a:lnTo>
                  <a:lnTo>
                    <a:pt x="8" y="23"/>
                  </a:lnTo>
                  <a:lnTo>
                    <a:pt x="12" y="23"/>
                  </a:lnTo>
                  <a:lnTo>
                    <a:pt x="18" y="23"/>
                  </a:lnTo>
                  <a:lnTo>
                    <a:pt x="19" y="21"/>
                  </a:lnTo>
                  <a:lnTo>
                    <a:pt x="23" y="17"/>
                  </a:lnTo>
                  <a:lnTo>
                    <a:pt x="23" y="11"/>
                  </a:lnTo>
                  <a:close/>
                  <a:moveTo>
                    <a:pt x="19" y="11"/>
                  </a:moveTo>
                  <a:lnTo>
                    <a:pt x="19" y="15"/>
                  </a:lnTo>
                  <a:lnTo>
                    <a:pt x="18" y="17"/>
                  </a:lnTo>
                  <a:lnTo>
                    <a:pt x="16" y="19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6" y="17"/>
                  </a:lnTo>
                  <a:lnTo>
                    <a:pt x="4" y="15"/>
                  </a:lnTo>
                  <a:lnTo>
                    <a:pt x="4" y="11"/>
                  </a:lnTo>
                  <a:lnTo>
                    <a:pt x="4" y="9"/>
                  </a:lnTo>
                  <a:lnTo>
                    <a:pt x="6" y="6"/>
                  </a:lnTo>
                  <a:lnTo>
                    <a:pt x="10" y="6"/>
                  </a:lnTo>
                  <a:lnTo>
                    <a:pt x="12" y="4"/>
                  </a:lnTo>
                  <a:lnTo>
                    <a:pt x="16" y="6"/>
                  </a:lnTo>
                  <a:lnTo>
                    <a:pt x="18" y="6"/>
                  </a:lnTo>
                  <a:lnTo>
                    <a:pt x="19" y="9"/>
                  </a:lnTo>
                  <a:lnTo>
                    <a:pt x="19" y="11"/>
                  </a:ln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99" name="Freeform 269">
              <a:extLst>
                <a:ext uri="{FF2B5EF4-FFF2-40B4-BE49-F238E27FC236}">
                  <a16:creationId xmlns:a16="http://schemas.microsoft.com/office/drawing/2014/main" id="{D07038BA-DB7E-BA5B-520E-29F149A6A1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72" y="2576"/>
              <a:ext cx="19" cy="19"/>
            </a:xfrm>
            <a:custGeom>
              <a:avLst/>
              <a:gdLst>
                <a:gd name="T0" fmla="*/ 19 w 19"/>
                <a:gd name="T1" fmla="*/ 9 h 19"/>
                <a:gd name="T2" fmla="*/ 19 w 19"/>
                <a:gd name="T3" fmla="*/ 6 h 19"/>
                <a:gd name="T4" fmla="*/ 17 w 19"/>
                <a:gd name="T5" fmla="*/ 4 h 19"/>
                <a:gd name="T6" fmla="*/ 14 w 19"/>
                <a:gd name="T7" fmla="*/ 2 h 19"/>
                <a:gd name="T8" fmla="*/ 10 w 19"/>
                <a:gd name="T9" fmla="*/ 0 h 19"/>
                <a:gd name="T10" fmla="*/ 6 w 19"/>
                <a:gd name="T11" fmla="*/ 2 h 19"/>
                <a:gd name="T12" fmla="*/ 4 w 19"/>
                <a:gd name="T13" fmla="*/ 4 h 19"/>
                <a:gd name="T14" fmla="*/ 2 w 19"/>
                <a:gd name="T15" fmla="*/ 6 h 19"/>
                <a:gd name="T16" fmla="*/ 0 w 19"/>
                <a:gd name="T17" fmla="*/ 9 h 19"/>
                <a:gd name="T18" fmla="*/ 2 w 19"/>
                <a:gd name="T19" fmla="*/ 13 h 19"/>
                <a:gd name="T20" fmla="*/ 4 w 19"/>
                <a:gd name="T21" fmla="*/ 17 h 19"/>
                <a:gd name="T22" fmla="*/ 6 w 19"/>
                <a:gd name="T23" fmla="*/ 19 h 19"/>
                <a:gd name="T24" fmla="*/ 10 w 19"/>
                <a:gd name="T25" fmla="*/ 19 h 19"/>
                <a:gd name="T26" fmla="*/ 14 w 19"/>
                <a:gd name="T27" fmla="*/ 19 h 19"/>
                <a:gd name="T28" fmla="*/ 17 w 19"/>
                <a:gd name="T29" fmla="*/ 17 h 19"/>
                <a:gd name="T30" fmla="*/ 19 w 19"/>
                <a:gd name="T31" fmla="*/ 13 h 19"/>
                <a:gd name="T32" fmla="*/ 19 w 19"/>
                <a:gd name="T33" fmla="*/ 9 h 19"/>
                <a:gd name="T34" fmla="*/ 16 w 19"/>
                <a:gd name="T35" fmla="*/ 9 h 19"/>
                <a:gd name="T36" fmla="*/ 14 w 19"/>
                <a:gd name="T37" fmla="*/ 13 h 19"/>
                <a:gd name="T38" fmla="*/ 10 w 19"/>
                <a:gd name="T39" fmla="*/ 15 h 19"/>
                <a:gd name="T40" fmla="*/ 6 w 19"/>
                <a:gd name="T41" fmla="*/ 13 h 19"/>
                <a:gd name="T42" fmla="*/ 4 w 19"/>
                <a:gd name="T43" fmla="*/ 9 h 19"/>
                <a:gd name="T44" fmla="*/ 6 w 19"/>
                <a:gd name="T45" fmla="*/ 6 h 19"/>
                <a:gd name="T46" fmla="*/ 10 w 19"/>
                <a:gd name="T47" fmla="*/ 4 h 19"/>
                <a:gd name="T48" fmla="*/ 14 w 19"/>
                <a:gd name="T49" fmla="*/ 6 h 19"/>
                <a:gd name="T50" fmla="*/ 16 w 19"/>
                <a:gd name="T51" fmla="*/ 9 h 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"/>
                <a:gd name="T79" fmla="*/ 0 h 19"/>
                <a:gd name="T80" fmla="*/ 19 w 19"/>
                <a:gd name="T81" fmla="*/ 19 h 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" h="19">
                  <a:moveTo>
                    <a:pt x="19" y="9"/>
                  </a:moveTo>
                  <a:lnTo>
                    <a:pt x="19" y="6"/>
                  </a:lnTo>
                  <a:lnTo>
                    <a:pt x="17" y="4"/>
                  </a:lnTo>
                  <a:lnTo>
                    <a:pt x="14" y="2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9"/>
                  </a:lnTo>
                  <a:lnTo>
                    <a:pt x="2" y="13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10" y="19"/>
                  </a:lnTo>
                  <a:lnTo>
                    <a:pt x="14" y="19"/>
                  </a:lnTo>
                  <a:lnTo>
                    <a:pt x="17" y="17"/>
                  </a:lnTo>
                  <a:lnTo>
                    <a:pt x="19" y="13"/>
                  </a:lnTo>
                  <a:lnTo>
                    <a:pt x="19" y="9"/>
                  </a:lnTo>
                  <a:close/>
                  <a:moveTo>
                    <a:pt x="16" y="9"/>
                  </a:moveTo>
                  <a:lnTo>
                    <a:pt x="14" y="13"/>
                  </a:lnTo>
                  <a:lnTo>
                    <a:pt x="10" y="15"/>
                  </a:lnTo>
                  <a:lnTo>
                    <a:pt x="6" y="13"/>
                  </a:lnTo>
                  <a:lnTo>
                    <a:pt x="4" y="9"/>
                  </a:lnTo>
                  <a:lnTo>
                    <a:pt x="6" y="6"/>
                  </a:lnTo>
                  <a:lnTo>
                    <a:pt x="10" y="4"/>
                  </a:lnTo>
                  <a:lnTo>
                    <a:pt x="14" y="6"/>
                  </a:lnTo>
                  <a:lnTo>
                    <a:pt x="16" y="9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00" name="Freeform 270">
              <a:extLst>
                <a:ext uri="{FF2B5EF4-FFF2-40B4-BE49-F238E27FC236}">
                  <a16:creationId xmlns:a16="http://schemas.microsoft.com/office/drawing/2014/main" id="{8E36FF1C-430E-B490-7B1B-1FE855D548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74" y="2578"/>
              <a:ext cx="15" cy="15"/>
            </a:xfrm>
            <a:custGeom>
              <a:avLst/>
              <a:gdLst>
                <a:gd name="T0" fmla="*/ 15 w 15"/>
                <a:gd name="T1" fmla="*/ 7 h 15"/>
                <a:gd name="T2" fmla="*/ 15 w 15"/>
                <a:gd name="T3" fmla="*/ 5 h 15"/>
                <a:gd name="T4" fmla="*/ 14 w 15"/>
                <a:gd name="T5" fmla="*/ 2 h 15"/>
                <a:gd name="T6" fmla="*/ 12 w 15"/>
                <a:gd name="T7" fmla="*/ 2 h 15"/>
                <a:gd name="T8" fmla="*/ 8 w 15"/>
                <a:gd name="T9" fmla="*/ 0 h 15"/>
                <a:gd name="T10" fmla="*/ 6 w 15"/>
                <a:gd name="T11" fmla="*/ 2 h 15"/>
                <a:gd name="T12" fmla="*/ 2 w 15"/>
                <a:gd name="T13" fmla="*/ 2 h 15"/>
                <a:gd name="T14" fmla="*/ 0 w 15"/>
                <a:gd name="T15" fmla="*/ 5 h 15"/>
                <a:gd name="T16" fmla="*/ 0 w 15"/>
                <a:gd name="T17" fmla="*/ 7 h 15"/>
                <a:gd name="T18" fmla="*/ 0 w 15"/>
                <a:gd name="T19" fmla="*/ 11 h 15"/>
                <a:gd name="T20" fmla="*/ 2 w 15"/>
                <a:gd name="T21" fmla="*/ 13 h 15"/>
                <a:gd name="T22" fmla="*/ 6 w 15"/>
                <a:gd name="T23" fmla="*/ 15 h 15"/>
                <a:gd name="T24" fmla="*/ 8 w 15"/>
                <a:gd name="T25" fmla="*/ 15 h 15"/>
                <a:gd name="T26" fmla="*/ 12 w 15"/>
                <a:gd name="T27" fmla="*/ 15 h 15"/>
                <a:gd name="T28" fmla="*/ 14 w 15"/>
                <a:gd name="T29" fmla="*/ 13 h 15"/>
                <a:gd name="T30" fmla="*/ 15 w 15"/>
                <a:gd name="T31" fmla="*/ 11 h 15"/>
                <a:gd name="T32" fmla="*/ 15 w 15"/>
                <a:gd name="T33" fmla="*/ 7 h 15"/>
                <a:gd name="T34" fmla="*/ 12 w 15"/>
                <a:gd name="T35" fmla="*/ 7 h 15"/>
                <a:gd name="T36" fmla="*/ 12 w 15"/>
                <a:gd name="T37" fmla="*/ 11 h 15"/>
                <a:gd name="T38" fmla="*/ 8 w 15"/>
                <a:gd name="T39" fmla="*/ 11 h 15"/>
                <a:gd name="T40" fmla="*/ 6 w 15"/>
                <a:gd name="T41" fmla="*/ 11 h 15"/>
                <a:gd name="T42" fmla="*/ 4 w 15"/>
                <a:gd name="T43" fmla="*/ 7 h 15"/>
                <a:gd name="T44" fmla="*/ 6 w 15"/>
                <a:gd name="T45" fmla="*/ 5 h 15"/>
                <a:gd name="T46" fmla="*/ 8 w 15"/>
                <a:gd name="T47" fmla="*/ 4 h 15"/>
                <a:gd name="T48" fmla="*/ 12 w 15"/>
                <a:gd name="T49" fmla="*/ 5 h 15"/>
                <a:gd name="T50" fmla="*/ 12 w 15"/>
                <a:gd name="T51" fmla="*/ 7 h 1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5"/>
                <a:gd name="T79" fmla="*/ 0 h 15"/>
                <a:gd name="T80" fmla="*/ 15 w 15"/>
                <a:gd name="T81" fmla="*/ 15 h 1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5" h="15">
                  <a:moveTo>
                    <a:pt x="15" y="7"/>
                  </a:moveTo>
                  <a:lnTo>
                    <a:pt x="15" y="5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8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12" y="15"/>
                  </a:lnTo>
                  <a:lnTo>
                    <a:pt x="14" y="13"/>
                  </a:lnTo>
                  <a:lnTo>
                    <a:pt x="15" y="11"/>
                  </a:lnTo>
                  <a:lnTo>
                    <a:pt x="15" y="7"/>
                  </a:lnTo>
                  <a:close/>
                  <a:moveTo>
                    <a:pt x="12" y="7"/>
                  </a:moveTo>
                  <a:lnTo>
                    <a:pt x="12" y="11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4" y="7"/>
                  </a:lnTo>
                  <a:lnTo>
                    <a:pt x="6" y="5"/>
                  </a:lnTo>
                  <a:lnTo>
                    <a:pt x="8" y="4"/>
                  </a:lnTo>
                  <a:lnTo>
                    <a:pt x="12" y="5"/>
                  </a:lnTo>
                  <a:lnTo>
                    <a:pt x="12" y="7"/>
                  </a:lnTo>
                  <a:close/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01" name="Freeform 271">
              <a:extLst>
                <a:ext uri="{FF2B5EF4-FFF2-40B4-BE49-F238E27FC236}">
                  <a16:creationId xmlns:a16="http://schemas.microsoft.com/office/drawing/2014/main" id="{0EA6D979-F9E9-DC6C-2A5E-825E7481E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580"/>
              <a:ext cx="12" cy="11"/>
            </a:xfrm>
            <a:custGeom>
              <a:avLst/>
              <a:gdLst>
                <a:gd name="T0" fmla="*/ 12 w 12"/>
                <a:gd name="T1" fmla="*/ 5 h 11"/>
                <a:gd name="T2" fmla="*/ 10 w 12"/>
                <a:gd name="T3" fmla="*/ 2 h 11"/>
                <a:gd name="T4" fmla="*/ 6 w 12"/>
                <a:gd name="T5" fmla="*/ 0 h 11"/>
                <a:gd name="T6" fmla="*/ 2 w 12"/>
                <a:gd name="T7" fmla="*/ 2 h 11"/>
                <a:gd name="T8" fmla="*/ 0 w 12"/>
                <a:gd name="T9" fmla="*/ 5 h 11"/>
                <a:gd name="T10" fmla="*/ 2 w 12"/>
                <a:gd name="T11" fmla="*/ 9 h 11"/>
                <a:gd name="T12" fmla="*/ 6 w 12"/>
                <a:gd name="T13" fmla="*/ 11 h 11"/>
                <a:gd name="T14" fmla="*/ 10 w 12"/>
                <a:gd name="T15" fmla="*/ 9 h 11"/>
                <a:gd name="T16" fmla="*/ 12 w 12"/>
                <a:gd name="T17" fmla="*/ 5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11"/>
                <a:gd name="T29" fmla="*/ 12 w 12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11">
                  <a:moveTo>
                    <a:pt x="12" y="5"/>
                  </a:move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2" y="9"/>
                  </a:lnTo>
                  <a:lnTo>
                    <a:pt x="6" y="11"/>
                  </a:lnTo>
                  <a:lnTo>
                    <a:pt x="10" y="9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02" name="Freeform 272">
              <a:extLst>
                <a:ext uri="{FF2B5EF4-FFF2-40B4-BE49-F238E27FC236}">
                  <a16:creationId xmlns:a16="http://schemas.microsoft.com/office/drawing/2014/main" id="{72AA79C0-7E2B-1C25-F1F0-D326BB04D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" y="2582"/>
              <a:ext cx="8" cy="7"/>
            </a:xfrm>
            <a:custGeom>
              <a:avLst/>
              <a:gdLst>
                <a:gd name="T0" fmla="*/ 8 w 8"/>
                <a:gd name="T1" fmla="*/ 3 h 7"/>
                <a:gd name="T2" fmla="*/ 8 w 8"/>
                <a:gd name="T3" fmla="*/ 1 h 7"/>
                <a:gd name="T4" fmla="*/ 4 w 8"/>
                <a:gd name="T5" fmla="*/ 0 h 7"/>
                <a:gd name="T6" fmla="*/ 2 w 8"/>
                <a:gd name="T7" fmla="*/ 1 h 7"/>
                <a:gd name="T8" fmla="*/ 0 w 8"/>
                <a:gd name="T9" fmla="*/ 3 h 7"/>
                <a:gd name="T10" fmla="*/ 2 w 8"/>
                <a:gd name="T11" fmla="*/ 7 h 7"/>
                <a:gd name="T12" fmla="*/ 4 w 8"/>
                <a:gd name="T13" fmla="*/ 7 h 7"/>
                <a:gd name="T14" fmla="*/ 8 w 8"/>
                <a:gd name="T15" fmla="*/ 7 h 7"/>
                <a:gd name="T16" fmla="*/ 8 w 8"/>
                <a:gd name="T17" fmla="*/ 3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7"/>
                <a:gd name="T29" fmla="*/ 8 w 8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7">
                  <a:moveTo>
                    <a:pt x="8" y="3"/>
                  </a:moveTo>
                  <a:lnTo>
                    <a:pt x="8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2" y="7"/>
                  </a:lnTo>
                  <a:lnTo>
                    <a:pt x="4" y="7"/>
                  </a:lnTo>
                  <a:lnTo>
                    <a:pt x="8" y="7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03" name="Freeform 273">
              <a:extLst>
                <a:ext uri="{FF2B5EF4-FFF2-40B4-BE49-F238E27FC236}">
                  <a16:creationId xmlns:a16="http://schemas.microsoft.com/office/drawing/2014/main" id="{9965CCA5-909B-411C-9672-00E9D1C04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2583"/>
              <a:ext cx="4" cy="4"/>
            </a:xfrm>
            <a:custGeom>
              <a:avLst/>
              <a:gdLst>
                <a:gd name="T0" fmla="*/ 4 w 4"/>
                <a:gd name="T1" fmla="*/ 2 h 4"/>
                <a:gd name="T2" fmla="*/ 4 w 4"/>
                <a:gd name="T3" fmla="*/ 2 h 4"/>
                <a:gd name="T4" fmla="*/ 2 w 4"/>
                <a:gd name="T5" fmla="*/ 0 h 4"/>
                <a:gd name="T6" fmla="*/ 0 w 4"/>
                <a:gd name="T7" fmla="*/ 2 h 4"/>
                <a:gd name="T8" fmla="*/ 0 w 4"/>
                <a:gd name="T9" fmla="*/ 2 h 4"/>
                <a:gd name="T10" fmla="*/ 0 w 4"/>
                <a:gd name="T11" fmla="*/ 4 h 4"/>
                <a:gd name="T12" fmla="*/ 2 w 4"/>
                <a:gd name="T13" fmla="*/ 4 h 4"/>
                <a:gd name="T14" fmla="*/ 4 w 4"/>
                <a:gd name="T15" fmla="*/ 4 h 4"/>
                <a:gd name="T16" fmla="*/ 4 w 4"/>
                <a:gd name="T17" fmla="*/ 2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4"/>
                <a:gd name="T29" fmla="*/ 4 w 4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4">
                  <a:moveTo>
                    <a:pt x="4" y="2"/>
                  </a:moveTo>
                  <a:lnTo>
                    <a:pt x="4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04" name="Freeform 274">
              <a:extLst>
                <a:ext uri="{FF2B5EF4-FFF2-40B4-BE49-F238E27FC236}">
                  <a16:creationId xmlns:a16="http://schemas.microsoft.com/office/drawing/2014/main" id="{83BED054-37CB-A2D7-435B-58BE7A0D6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4" y="2587"/>
              <a:ext cx="12" cy="43"/>
            </a:xfrm>
            <a:custGeom>
              <a:avLst/>
              <a:gdLst>
                <a:gd name="T0" fmla="*/ 6 w 12"/>
                <a:gd name="T1" fmla="*/ 43 h 43"/>
                <a:gd name="T2" fmla="*/ 6 w 12"/>
                <a:gd name="T3" fmla="*/ 43 h 43"/>
                <a:gd name="T4" fmla="*/ 10 w 12"/>
                <a:gd name="T5" fmla="*/ 33 h 43"/>
                <a:gd name="T6" fmla="*/ 12 w 12"/>
                <a:gd name="T7" fmla="*/ 21 h 43"/>
                <a:gd name="T8" fmla="*/ 10 w 12"/>
                <a:gd name="T9" fmla="*/ 10 h 43"/>
                <a:gd name="T10" fmla="*/ 10 w 12"/>
                <a:gd name="T11" fmla="*/ 0 h 43"/>
                <a:gd name="T12" fmla="*/ 4 w 12"/>
                <a:gd name="T13" fmla="*/ 0 h 43"/>
                <a:gd name="T14" fmla="*/ 4 w 12"/>
                <a:gd name="T15" fmla="*/ 10 h 43"/>
                <a:gd name="T16" fmla="*/ 4 w 12"/>
                <a:gd name="T17" fmla="*/ 21 h 43"/>
                <a:gd name="T18" fmla="*/ 4 w 12"/>
                <a:gd name="T19" fmla="*/ 31 h 43"/>
                <a:gd name="T20" fmla="*/ 0 w 12"/>
                <a:gd name="T21" fmla="*/ 39 h 43"/>
                <a:gd name="T22" fmla="*/ 0 w 12"/>
                <a:gd name="T23" fmla="*/ 39 h 43"/>
                <a:gd name="T24" fmla="*/ 6 w 12"/>
                <a:gd name="T25" fmla="*/ 43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43"/>
                <a:gd name="T41" fmla="*/ 12 w 12"/>
                <a:gd name="T42" fmla="*/ 43 h 4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43">
                  <a:moveTo>
                    <a:pt x="6" y="43"/>
                  </a:moveTo>
                  <a:lnTo>
                    <a:pt x="6" y="43"/>
                  </a:lnTo>
                  <a:lnTo>
                    <a:pt x="10" y="33"/>
                  </a:lnTo>
                  <a:lnTo>
                    <a:pt x="12" y="21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4" y="0"/>
                  </a:lnTo>
                  <a:lnTo>
                    <a:pt x="4" y="10"/>
                  </a:lnTo>
                  <a:lnTo>
                    <a:pt x="4" y="21"/>
                  </a:lnTo>
                  <a:lnTo>
                    <a:pt x="4" y="31"/>
                  </a:lnTo>
                  <a:lnTo>
                    <a:pt x="0" y="39"/>
                  </a:lnTo>
                  <a:lnTo>
                    <a:pt x="6" y="4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05" name="Freeform 275">
              <a:extLst>
                <a:ext uri="{FF2B5EF4-FFF2-40B4-BE49-F238E27FC236}">
                  <a16:creationId xmlns:a16="http://schemas.microsoft.com/office/drawing/2014/main" id="{E4223A8E-A29F-5BF3-300A-876288C58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6" y="2626"/>
              <a:ext cx="54" cy="34"/>
            </a:xfrm>
            <a:custGeom>
              <a:avLst/>
              <a:gdLst>
                <a:gd name="T0" fmla="*/ 0 w 54"/>
                <a:gd name="T1" fmla="*/ 34 h 34"/>
                <a:gd name="T2" fmla="*/ 0 w 54"/>
                <a:gd name="T3" fmla="*/ 34 h 34"/>
                <a:gd name="T4" fmla="*/ 16 w 54"/>
                <a:gd name="T5" fmla="*/ 32 h 34"/>
                <a:gd name="T6" fmla="*/ 31 w 54"/>
                <a:gd name="T7" fmla="*/ 25 h 34"/>
                <a:gd name="T8" fmla="*/ 37 w 54"/>
                <a:gd name="T9" fmla="*/ 21 h 34"/>
                <a:gd name="T10" fmla="*/ 44 w 54"/>
                <a:gd name="T11" fmla="*/ 15 h 34"/>
                <a:gd name="T12" fmla="*/ 50 w 54"/>
                <a:gd name="T13" fmla="*/ 9 h 34"/>
                <a:gd name="T14" fmla="*/ 54 w 54"/>
                <a:gd name="T15" fmla="*/ 4 h 34"/>
                <a:gd name="T16" fmla="*/ 48 w 54"/>
                <a:gd name="T17" fmla="*/ 0 h 34"/>
                <a:gd name="T18" fmla="*/ 44 w 54"/>
                <a:gd name="T19" fmla="*/ 5 h 34"/>
                <a:gd name="T20" fmla="*/ 39 w 54"/>
                <a:gd name="T21" fmla="*/ 11 h 34"/>
                <a:gd name="T22" fmla="*/ 33 w 54"/>
                <a:gd name="T23" fmla="*/ 15 h 34"/>
                <a:gd name="T24" fmla="*/ 27 w 54"/>
                <a:gd name="T25" fmla="*/ 19 h 34"/>
                <a:gd name="T26" fmla="*/ 14 w 54"/>
                <a:gd name="T27" fmla="*/ 25 h 34"/>
                <a:gd name="T28" fmla="*/ 0 w 54"/>
                <a:gd name="T29" fmla="*/ 27 h 34"/>
                <a:gd name="T30" fmla="*/ 0 w 54"/>
                <a:gd name="T31" fmla="*/ 27 h 34"/>
                <a:gd name="T32" fmla="*/ 0 w 54"/>
                <a:gd name="T33" fmla="*/ 34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34"/>
                <a:gd name="T53" fmla="*/ 54 w 54"/>
                <a:gd name="T54" fmla="*/ 34 h 3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34">
                  <a:moveTo>
                    <a:pt x="0" y="34"/>
                  </a:moveTo>
                  <a:lnTo>
                    <a:pt x="0" y="34"/>
                  </a:lnTo>
                  <a:lnTo>
                    <a:pt x="16" y="32"/>
                  </a:lnTo>
                  <a:lnTo>
                    <a:pt x="31" y="25"/>
                  </a:lnTo>
                  <a:lnTo>
                    <a:pt x="37" y="21"/>
                  </a:lnTo>
                  <a:lnTo>
                    <a:pt x="44" y="15"/>
                  </a:lnTo>
                  <a:lnTo>
                    <a:pt x="50" y="9"/>
                  </a:lnTo>
                  <a:lnTo>
                    <a:pt x="54" y="4"/>
                  </a:lnTo>
                  <a:lnTo>
                    <a:pt x="48" y="0"/>
                  </a:lnTo>
                  <a:lnTo>
                    <a:pt x="44" y="5"/>
                  </a:lnTo>
                  <a:lnTo>
                    <a:pt x="39" y="11"/>
                  </a:lnTo>
                  <a:lnTo>
                    <a:pt x="33" y="15"/>
                  </a:lnTo>
                  <a:lnTo>
                    <a:pt x="27" y="19"/>
                  </a:lnTo>
                  <a:lnTo>
                    <a:pt x="14" y="25"/>
                  </a:lnTo>
                  <a:lnTo>
                    <a:pt x="0" y="27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06" name="Freeform 276">
              <a:extLst>
                <a:ext uri="{FF2B5EF4-FFF2-40B4-BE49-F238E27FC236}">
                  <a16:creationId xmlns:a16="http://schemas.microsoft.com/office/drawing/2014/main" id="{014AADFD-0393-76D3-E611-04FBAE20D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2653"/>
              <a:ext cx="94" cy="44"/>
            </a:xfrm>
            <a:custGeom>
              <a:avLst/>
              <a:gdLst>
                <a:gd name="T0" fmla="*/ 0 w 94"/>
                <a:gd name="T1" fmla="*/ 40 h 44"/>
                <a:gd name="T2" fmla="*/ 0 w 94"/>
                <a:gd name="T3" fmla="*/ 40 h 44"/>
                <a:gd name="T4" fmla="*/ 8 w 94"/>
                <a:gd name="T5" fmla="*/ 42 h 44"/>
                <a:gd name="T6" fmla="*/ 14 w 94"/>
                <a:gd name="T7" fmla="*/ 44 h 44"/>
                <a:gd name="T8" fmla="*/ 21 w 94"/>
                <a:gd name="T9" fmla="*/ 42 h 44"/>
                <a:gd name="T10" fmla="*/ 27 w 94"/>
                <a:gd name="T11" fmla="*/ 40 h 44"/>
                <a:gd name="T12" fmla="*/ 39 w 94"/>
                <a:gd name="T13" fmla="*/ 36 h 44"/>
                <a:gd name="T14" fmla="*/ 50 w 94"/>
                <a:gd name="T15" fmla="*/ 28 h 44"/>
                <a:gd name="T16" fmla="*/ 62 w 94"/>
                <a:gd name="T17" fmla="*/ 21 h 44"/>
                <a:gd name="T18" fmla="*/ 73 w 94"/>
                <a:gd name="T19" fmla="*/ 15 h 44"/>
                <a:gd name="T20" fmla="*/ 83 w 94"/>
                <a:gd name="T21" fmla="*/ 9 h 44"/>
                <a:gd name="T22" fmla="*/ 94 w 94"/>
                <a:gd name="T23" fmla="*/ 7 h 44"/>
                <a:gd name="T24" fmla="*/ 94 w 94"/>
                <a:gd name="T25" fmla="*/ 0 h 44"/>
                <a:gd name="T26" fmla="*/ 81 w 94"/>
                <a:gd name="T27" fmla="*/ 3 h 44"/>
                <a:gd name="T28" fmla="*/ 69 w 94"/>
                <a:gd name="T29" fmla="*/ 9 h 44"/>
                <a:gd name="T30" fmla="*/ 58 w 94"/>
                <a:gd name="T31" fmla="*/ 15 h 44"/>
                <a:gd name="T32" fmla="*/ 46 w 94"/>
                <a:gd name="T33" fmla="*/ 23 h 44"/>
                <a:gd name="T34" fmla="*/ 37 w 94"/>
                <a:gd name="T35" fmla="*/ 30 h 44"/>
                <a:gd name="T36" fmla="*/ 25 w 94"/>
                <a:gd name="T37" fmla="*/ 34 h 44"/>
                <a:gd name="T38" fmla="*/ 19 w 94"/>
                <a:gd name="T39" fmla="*/ 36 h 44"/>
                <a:gd name="T40" fmla="*/ 14 w 94"/>
                <a:gd name="T41" fmla="*/ 36 h 44"/>
                <a:gd name="T42" fmla="*/ 10 w 94"/>
                <a:gd name="T43" fmla="*/ 36 h 44"/>
                <a:gd name="T44" fmla="*/ 4 w 94"/>
                <a:gd name="T45" fmla="*/ 34 h 44"/>
                <a:gd name="T46" fmla="*/ 4 w 94"/>
                <a:gd name="T47" fmla="*/ 34 h 44"/>
                <a:gd name="T48" fmla="*/ 0 w 94"/>
                <a:gd name="T49" fmla="*/ 40 h 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4"/>
                <a:gd name="T76" fmla="*/ 0 h 44"/>
                <a:gd name="T77" fmla="*/ 94 w 94"/>
                <a:gd name="T78" fmla="*/ 44 h 4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4" h="44">
                  <a:moveTo>
                    <a:pt x="0" y="40"/>
                  </a:moveTo>
                  <a:lnTo>
                    <a:pt x="0" y="40"/>
                  </a:lnTo>
                  <a:lnTo>
                    <a:pt x="8" y="42"/>
                  </a:lnTo>
                  <a:lnTo>
                    <a:pt x="14" y="44"/>
                  </a:lnTo>
                  <a:lnTo>
                    <a:pt x="21" y="42"/>
                  </a:lnTo>
                  <a:lnTo>
                    <a:pt x="27" y="40"/>
                  </a:lnTo>
                  <a:lnTo>
                    <a:pt x="39" y="36"/>
                  </a:lnTo>
                  <a:lnTo>
                    <a:pt x="50" y="28"/>
                  </a:lnTo>
                  <a:lnTo>
                    <a:pt x="62" y="21"/>
                  </a:lnTo>
                  <a:lnTo>
                    <a:pt x="73" y="15"/>
                  </a:lnTo>
                  <a:lnTo>
                    <a:pt x="83" y="9"/>
                  </a:lnTo>
                  <a:lnTo>
                    <a:pt x="94" y="7"/>
                  </a:lnTo>
                  <a:lnTo>
                    <a:pt x="94" y="0"/>
                  </a:lnTo>
                  <a:lnTo>
                    <a:pt x="81" y="3"/>
                  </a:lnTo>
                  <a:lnTo>
                    <a:pt x="69" y="9"/>
                  </a:lnTo>
                  <a:lnTo>
                    <a:pt x="58" y="15"/>
                  </a:lnTo>
                  <a:lnTo>
                    <a:pt x="46" y="23"/>
                  </a:lnTo>
                  <a:lnTo>
                    <a:pt x="37" y="30"/>
                  </a:lnTo>
                  <a:lnTo>
                    <a:pt x="25" y="34"/>
                  </a:lnTo>
                  <a:lnTo>
                    <a:pt x="19" y="36"/>
                  </a:lnTo>
                  <a:lnTo>
                    <a:pt x="14" y="36"/>
                  </a:lnTo>
                  <a:lnTo>
                    <a:pt x="10" y="36"/>
                  </a:lnTo>
                  <a:lnTo>
                    <a:pt x="4" y="34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07" name="Freeform 277">
              <a:extLst>
                <a:ext uri="{FF2B5EF4-FFF2-40B4-BE49-F238E27FC236}">
                  <a16:creationId xmlns:a16="http://schemas.microsoft.com/office/drawing/2014/main" id="{AC3E6C92-E6A7-6626-95FA-EB08559D7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" y="2683"/>
              <a:ext cx="27" cy="10"/>
            </a:xfrm>
            <a:custGeom>
              <a:avLst/>
              <a:gdLst>
                <a:gd name="T0" fmla="*/ 2 w 27"/>
                <a:gd name="T1" fmla="*/ 8 h 10"/>
                <a:gd name="T2" fmla="*/ 2 w 27"/>
                <a:gd name="T3" fmla="*/ 8 h 10"/>
                <a:gd name="T4" fmla="*/ 14 w 27"/>
                <a:gd name="T5" fmla="*/ 8 h 10"/>
                <a:gd name="T6" fmla="*/ 23 w 27"/>
                <a:gd name="T7" fmla="*/ 10 h 10"/>
                <a:gd name="T8" fmla="*/ 27 w 27"/>
                <a:gd name="T9" fmla="*/ 4 h 10"/>
                <a:gd name="T10" fmla="*/ 14 w 27"/>
                <a:gd name="T11" fmla="*/ 0 h 10"/>
                <a:gd name="T12" fmla="*/ 0 w 27"/>
                <a:gd name="T13" fmla="*/ 2 h 10"/>
                <a:gd name="T14" fmla="*/ 0 w 27"/>
                <a:gd name="T15" fmla="*/ 2 h 10"/>
                <a:gd name="T16" fmla="*/ 2 w 27"/>
                <a:gd name="T17" fmla="*/ 8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7"/>
                <a:gd name="T28" fmla="*/ 0 h 10"/>
                <a:gd name="T29" fmla="*/ 27 w 27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7" h="10">
                  <a:moveTo>
                    <a:pt x="2" y="8"/>
                  </a:moveTo>
                  <a:lnTo>
                    <a:pt x="2" y="8"/>
                  </a:lnTo>
                  <a:lnTo>
                    <a:pt x="14" y="8"/>
                  </a:lnTo>
                  <a:lnTo>
                    <a:pt x="23" y="10"/>
                  </a:lnTo>
                  <a:lnTo>
                    <a:pt x="27" y="4"/>
                  </a:lnTo>
                  <a:lnTo>
                    <a:pt x="14" y="0"/>
                  </a:lnTo>
                  <a:lnTo>
                    <a:pt x="0" y="2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08" name="Freeform 278">
              <a:extLst>
                <a:ext uri="{FF2B5EF4-FFF2-40B4-BE49-F238E27FC236}">
                  <a16:creationId xmlns:a16="http://schemas.microsoft.com/office/drawing/2014/main" id="{8CBBFC04-5CAE-5017-7A9A-10CC11491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2668"/>
              <a:ext cx="38" cy="23"/>
            </a:xfrm>
            <a:custGeom>
              <a:avLst/>
              <a:gdLst>
                <a:gd name="T0" fmla="*/ 0 w 38"/>
                <a:gd name="T1" fmla="*/ 8 h 23"/>
                <a:gd name="T2" fmla="*/ 0 w 38"/>
                <a:gd name="T3" fmla="*/ 8 h 23"/>
                <a:gd name="T4" fmla="*/ 7 w 38"/>
                <a:gd name="T5" fmla="*/ 11 h 23"/>
                <a:gd name="T6" fmla="*/ 17 w 38"/>
                <a:gd name="T7" fmla="*/ 17 h 23"/>
                <a:gd name="T8" fmla="*/ 27 w 38"/>
                <a:gd name="T9" fmla="*/ 23 h 23"/>
                <a:gd name="T10" fmla="*/ 38 w 38"/>
                <a:gd name="T11" fmla="*/ 23 h 23"/>
                <a:gd name="T12" fmla="*/ 36 w 38"/>
                <a:gd name="T13" fmla="*/ 17 h 23"/>
                <a:gd name="T14" fmla="*/ 29 w 38"/>
                <a:gd name="T15" fmla="*/ 15 h 23"/>
                <a:gd name="T16" fmla="*/ 21 w 38"/>
                <a:gd name="T17" fmla="*/ 11 h 23"/>
                <a:gd name="T18" fmla="*/ 11 w 38"/>
                <a:gd name="T19" fmla="*/ 6 h 23"/>
                <a:gd name="T20" fmla="*/ 2 w 38"/>
                <a:gd name="T21" fmla="*/ 0 h 23"/>
                <a:gd name="T22" fmla="*/ 2 w 38"/>
                <a:gd name="T23" fmla="*/ 0 h 23"/>
                <a:gd name="T24" fmla="*/ 0 w 38"/>
                <a:gd name="T25" fmla="*/ 8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23"/>
                <a:gd name="T41" fmla="*/ 38 w 38"/>
                <a:gd name="T42" fmla="*/ 23 h 2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23">
                  <a:moveTo>
                    <a:pt x="0" y="8"/>
                  </a:moveTo>
                  <a:lnTo>
                    <a:pt x="0" y="8"/>
                  </a:lnTo>
                  <a:lnTo>
                    <a:pt x="7" y="11"/>
                  </a:lnTo>
                  <a:lnTo>
                    <a:pt x="17" y="17"/>
                  </a:lnTo>
                  <a:lnTo>
                    <a:pt x="27" y="23"/>
                  </a:lnTo>
                  <a:lnTo>
                    <a:pt x="38" y="23"/>
                  </a:lnTo>
                  <a:lnTo>
                    <a:pt x="36" y="17"/>
                  </a:lnTo>
                  <a:lnTo>
                    <a:pt x="29" y="15"/>
                  </a:lnTo>
                  <a:lnTo>
                    <a:pt x="21" y="11"/>
                  </a:lnTo>
                  <a:lnTo>
                    <a:pt x="11" y="6"/>
                  </a:lnTo>
                  <a:lnTo>
                    <a:pt x="2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09" name="Freeform 279">
              <a:extLst>
                <a:ext uri="{FF2B5EF4-FFF2-40B4-BE49-F238E27FC236}">
                  <a16:creationId xmlns:a16="http://schemas.microsoft.com/office/drawing/2014/main" id="{5ABBD27B-BBC2-9DC5-342B-7AE468D12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2666"/>
              <a:ext cx="23" cy="10"/>
            </a:xfrm>
            <a:custGeom>
              <a:avLst/>
              <a:gdLst>
                <a:gd name="T0" fmla="*/ 0 w 23"/>
                <a:gd name="T1" fmla="*/ 6 h 10"/>
                <a:gd name="T2" fmla="*/ 0 w 23"/>
                <a:gd name="T3" fmla="*/ 6 h 10"/>
                <a:gd name="T4" fmla="*/ 9 w 23"/>
                <a:gd name="T5" fmla="*/ 8 h 10"/>
                <a:gd name="T6" fmla="*/ 21 w 23"/>
                <a:gd name="T7" fmla="*/ 10 h 10"/>
                <a:gd name="T8" fmla="*/ 23 w 23"/>
                <a:gd name="T9" fmla="*/ 2 h 10"/>
                <a:gd name="T10" fmla="*/ 11 w 23"/>
                <a:gd name="T11" fmla="*/ 2 h 10"/>
                <a:gd name="T12" fmla="*/ 2 w 23"/>
                <a:gd name="T13" fmla="*/ 0 h 10"/>
                <a:gd name="T14" fmla="*/ 2 w 23"/>
                <a:gd name="T15" fmla="*/ 0 h 10"/>
                <a:gd name="T16" fmla="*/ 0 w 23"/>
                <a:gd name="T17" fmla="*/ 6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10"/>
                <a:gd name="T29" fmla="*/ 23 w 23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10">
                  <a:moveTo>
                    <a:pt x="0" y="6"/>
                  </a:moveTo>
                  <a:lnTo>
                    <a:pt x="0" y="6"/>
                  </a:lnTo>
                  <a:lnTo>
                    <a:pt x="9" y="8"/>
                  </a:lnTo>
                  <a:lnTo>
                    <a:pt x="21" y="10"/>
                  </a:lnTo>
                  <a:lnTo>
                    <a:pt x="23" y="2"/>
                  </a:lnTo>
                  <a:lnTo>
                    <a:pt x="11" y="2"/>
                  </a:lnTo>
                  <a:lnTo>
                    <a:pt x="2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10" name="Freeform 280">
              <a:extLst>
                <a:ext uri="{FF2B5EF4-FFF2-40B4-BE49-F238E27FC236}">
                  <a16:creationId xmlns:a16="http://schemas.microsoft.com/office/drawing/2014/main" id="{33F21C2C-3927-28E6-7C5F-C6F251A31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" y="2628"/>
              <a:ext cx="35" cy="44"/>
            </a:xfrm>
            <a:custGeom>
              <a:avLst/>
              <a:gdLst>
                <a:gd name="T0" fmla="*/ 0 w 35"/>
                <a:gd name="T1" fmla="*/ 3 h 44"/>
                <a:gd name="T2" fmla="*/ 0 w 35"/>
                <a:gd name="T3" fmla="*/ 3 h 44"/>
                <a:gd name="T4" fmla="*/ 6 w 35"/>
                <a:gd name="T5" fmla="*/ 15 h 44"/>
                <a:gd name="T6" fmla="*/ 12 w 35"/>
                <a:gd name="T7" fmla="*/ 25 h 44"/>
                <a:gd name="T8" fmla="*/ 15 w 35"/>
                <a:gd name="T9" fmla="*/ 30 h 44"/>
                <a:gd name="T10" fmla="*/ 19 w 35"/>
                <a:gd name="T11" fmla="*/ 34 h 44"/>
                <a:gd name="T12" fmla="*/ 25 w 35"/>
                <a:gd name="T13" fmla="*/ 40 h 44"/>
                <a:gd name="T14" fmla="*/ 33 w 35"/>
                <a:gd name="T15" fmla="*/ 44 h 44"/>
                <a:gd name="T16" fmla="*/ 35 w 35"/>
                <a:gd name="T17" fmla="*/ 38 h 44"/>
                <a:gd name="T18" fmla="*/ 29 w 35"/>
                <a:gd name="T19" fmla="*/ 34 h 44"/>
                <a:gd name="T20" fmla="*/ 23 w 35"/>
                <a:gd name="T21" fmla="*/ 30 h 44"/>
                <a:gd name="T22" fmla="*/ 19 w 35"/>
                <a:gd name="T23" fmla="*/ 27 h 44"/>
                <a:gd name="T24" fmla="*/ 17 w 35"/>
                <a:gd name="T25" fmla="*/ 23 h 44"/>
                <a:gd name="T26" fmla="*/ 13 w 35"/>
                <a:gd name="T27" fmla="*/ 11 h 44"/>
                <a:gd name="T28" fmla="*/ 6 w 35"/>
                <a:gd name="T29" fmla="*/ 0 h 44"/>
                <a:gd name="T30" fmla="*/ 6 w 35"/>
                <a:gd name="T31" fmla="*/ 0 h 44"/>
                <a:gd name="T32" fmla="*/ 0 w 35"/>
                <a:gd name="T33" fmla="*/ 3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44"/>
                <a:gd name="T53" fmla="*/ 35 w 35"/>
                <a:gd name="T54" fmla="*/ 44 h 4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44">
                  <a:moveTo>
                    <a:pt x="0" y="3"/>
                  </a:moveTo>
                  <a:lnTo>
                    <a:pt x="0" y="3"/>
                  </a:lnTo>
                  <a:lnTo>
                    <a:pt x="6" y="15"/>
                  </a:lnTo>
                  <a:lnTo>
                    <a:pt x="12" y="25"/>
                  </a:lnTo>
                  <a:lnTo>
                    <a:pt x="15" y="30"/>
                  </a:lnTo>
                  <a:lnTo>
                    <a:pt x="19" y="34"/>
                  </a:lnTo>
                  <a:lnTo>
                    <a:pt x="25" y="40"/>
                  </a:lnTo>
                  <a:lnTo>
                    <a:pt x="33" y="44"/>
                  </a:lnTo>
                  <a:lnTo>
                    <a:pt x="35" y="38"/>
                  </a:lnTo>
                  <a:lnTo>
                    <a:pt x="29" y="34"/>
                  </a:lnTo>
                  <a:lnTo>
                    <a:pt x="23" y="30"/>
                  </a:lnTo>
                  <a:lnTo>
                    <a:pt x="19" y="27"/>
                  </a:lnTo>
                  <a:lnTo>
                    <a:pt x="17" y="23"/>
                  </a:lnTo>
                  <a:lnTo>
                    <a:pt x="13" y="11"/>
                  </a:lnTo>
                  <a:lnTo>
                    <a:pt x="6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11" name="Freeform 281">
              <a:extLst>
                <a:ext uri="{FF2B5EF4-FFF2-40B4-BE49-F238E27FC236}">
                  <a16:creationId xmlns:a16="http://schemas.microsoft.com/office/drawing/2014/main" id="{2DD10C90-7441-935E-A496-F2C0F7710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2589"/>
              <a:ext cx="37" cy="42"/>
            </a:xfrm>
            <a:custGeom>
              <a:avLst/>
              <a:gdLst>
                <a:gd name="T0" fmla="*/ 0 w 37"/>
                <a:gd name="T1" fmla="*/ 0 h 42"/>
                <a:gd name="T2" fmla="*/ 0 w 37"/>
                <a:gd name="T3" fmla="*/ 0 h 42"/>
                <a:gd name="T4" fmla="*/ 0 w 37"/>
                <a:gd name="T5" fmla="*/ 6 h 42"/>
                <a:gd name="T6" fmla="*/ 4 w 37"/>
                <a:gd name="T7" fmla="*/ 14 h 42"/>
                <a:gd name="T8" fmla="*/ 8 w 37"/>
                <a:gd name="T9" fmla="*/ 18 h 42"/>
                <a:gd name="T10" fmla="*/ 14 w 37"/>
                <a:gd name="T11" fmla="*/ 23 h 42"/>
                <a:gd name="T12" fmla="*/ 23 w 37"/>
                <a:gd name="T13" fmla="*/ 33 h 42"/>
                <a:gd name="T14" fmla="*/ 31 w 37"/>
                <a:gd name="T15" fmla="*/ 42 h 42"/>
                <a:gd name="T16" fmla="*/ 37 w 37"/>
                <a:gd name="T17" fmla="*/ 39 h 42"/>
                <a:gd name="T18" fmla="*/ 27 w 37"/>
                <a:gd name="T19" fmla="*/ 27 h 42"/>
                <a:gd name="T20" fmla="*/ 18 w 37"/>
                <a:gd name="T21" fmla="*/ 18 h 42"/>
                <a:gd name="T22" fmla="*/ 14 w 37"/>
                <a:gd name="T23" fmla="*/ 14 h 42"/>
                <a:gd name="T24" fmla="*/ 10 w 37"/>
                <a:gd name="T25" fmla="*/ 10 h 42"/>
                <a:gd name="T26" fmla="*/ 8 w 37"/>
                <a:gd name="T27" fmla="*/ 4 h 42"/>
                <a:gd name="T28" fmla="*/ 6 w 37"/>
                <a:gd name="T29" fmla="*/ 0 h 42"/>
                <a:gd name="T30" fmla="*/ 6 w 37"/>
                <a:gd name="T31" fmla="*/ 0 h 42"/>
                <a:gd name="T32" fmla="*/ 0 w 37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42"/>
                <a:gd name="T53" fmla="*/ 37 w 37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42"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4" y="14"/>
                  </a:lnTo>
                  <a:lnTo>
                    <a:pt x="8" y="18"/>
                  </a:lnTo>
                  <a:lnTo>
                    <a:pt x="14" y="23"/>
                  </a:lnTo>
                  <a:lnTo>
                    <a:pt x="23" y="33"/>
                  </a:lnTo>
                  <a:lnTo>
                    <a:pt x="31" y="42"/>
                  </a:lnTo>
                  <a:lnTo>
                    <a:pt x="37" y="39"/>
                  </a:lnTo>
                  <a:lnTo>
                    <a:pt x="27" y="27"/>
                  </a:lnTo>
                  <a:lnTo>
                    <a:pt x="18" y="18"/>
                  </a:lnTo>
                  <a:lnTo>
                    <a:pt x="14" y="14"/>
                  </a:lnTo>
                  <a:lnTo>
                    <a:pt x="10" y="10"/>
                  </a:lnTo>
                  <a:lnTo>
                    <a:pt x="8" y="4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12" name="Freeform 282">
              <a:extLst>
                <a:ext uri="{FF2B5EF4-FFF2-40B4-BE49-F238E27FC236}">
                  <a16:creationId xmlns:a16="http://schemas.microsoft.com/office/drawing/2014/main" id="{1DCDBD25-283E-B232-D036-B280635D4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2541"/>
              <a:ext cx="25" cy="48"/>
            </a:xfrm>
            <a:custGeom>
              <a:avLst/>
              <a:gdLst>
                <a:gd name="T0" fmla="*/ 19 w 25"/>
                <a:gd name="T1" fmla="*/ 0 h 48"/>
                <a:gd name="T2" fmla="*/ 19 w 25"/>
                <a:gd name="T3" fmla="*/ 0 h 48"/>
                <a:gd name="T4" fmla="*/ 14 w 25"/>
                <a:gd name="T5" fmla="*/ 12 h 48"/>
                <a:gd name="T6" fmla="*/ 8 w 25"/>
                <a:gd name="T7" fmla="*/ 23 h 48"/>
                <a:gd name="T8" fmla="*/ 2 w 25"/>
                <a:gd name="T9" fmla="*/ 35 h 48"/>
                <a:gd name="T10" fmla="*/ 0 w 25"/>
                <a:gd name="T11" fmla="*/ 48 h 48"/>
                <a:gd name="T12" fmla="*/ 6 w 25"/>
                <a:gd name="T13" fmla="*/ 48 h 48"/>
                <a:gd name="T14" fmla="*/ 8 w 25"/>
                <a:gd name="T15" fmla="*/ 37 h 48"/>
                <a:gd name="T16" fmla="*/ 14 w 25"/>
                <a:gd name="T17" fmla="*/ 25 h 48"/>
                <a:gd name="T18" fmla="*/ 19 w 25"/>
                <a:gd name="T19" fmla="*/ 14 h 48"/>
                <a:gd name="T20" fmla="*/ 25 w 25"/>
                <a:gd name="T21" fmla="*/ 4 h 48"/>
                <a:gd name="T22" fmla="*/ 25 w 25"/>
                <a:gd name="T23" fmla="*/ 4 h 48"/>
                <a:gd name="T24" fmla="*/ 19 w 25"/>
                <a:gd name="T25" fmla="*/ 0 h 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5"/>
                <a:gd name="T40" fmla="*/ 0 h 48"/>
                <a:gd name="T41" fmla="*/ 25 w 25"/>
                <a:gd name="T42" fmla="*/ 48 h 4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5" h="48">
                  <a:moveTo>
                    <a:pt x="19" y="0"/>
                  </a:moveTo>
                  <a:lnTo>
                    <a:pt x="19" y="0"/>
                  </a:lnTo>
                  <a:lnTo>
                    <a:pt x="14" y="12"/>
                  </a:lnTo>
                  <a:lnTo>
                    <a:pt x="8" y="23"/>
                  </a:lnTo>
                  <a:lnTo>
                    <a:pt x="2" y="35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8" y="37"/>
                  </a:lnTo>
                  <a:lnTo>
                    <a:pt x="14" y="25"/>
                  </a:lnTo>
                  <a:lnTo>
                    <a:pt x="19" y="14"/>
                  </a:lnTo>
                  <a:lnTo>
                    <a:pt x="25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13" name="Freeform 283">
              <a:extLst>
                <a:ext uri="{FF2B5EF4-FFF2-40B4-BE49-F238E27FC236}">
                  <a16:creationId xmlns:a16="http://schemas.microsoft.com/office/drawing/2014/main" id="{05728B35-489D-34A3-E26D-521330B6E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2526"/>
              <a:ext cx="35" cy="19"/>
            </a:xfrm>
            <a:custGeom>
              <a:avLst/>
              <a:gdLst>
                <a:gd name="T0" fmla="*/ 29 w 35"/>
                <a:gd name="T1" fmla="*/ 0 h 19"/>
                <a:gd name="T2" fmla="*/ 29 w 35"/>
                <a:gd name="T3" fmla="*/ 0 h 19"/>
                <a:gd name="T4" fmla="*/ 16 w 35"/>
                <a:gd name="T5" fmla="*/ 6 h 19"/>
                <a:gd name="T6" fmla="*/ 0 w 35"/>
                <a:gd name="T7" fmla="*/ 15 h 19"/>
                <a:gd name="T8" fmla="*/ 6 w 35"/>
                <a:gd name="T9" fmla="*/ 19 h 19"/>
                <a:gd name="T10" fmla="*/ 18 w 35"/>
                <a:gd name="T11" fmla="*/ 11 h 19"/>
                <a:gd name="T12" fmla="*/ 35 w 35"/>
                <a:gd name="T13" fmla="*/ 6 h 19"/>
                <a:gd name="T14" fmla="*/ 35 w 35"/>
                <a:gd name="T15" fmla="*/ 6 h 19"/>
                <a:gd name="T16" fmla="*/ 29 w 35"/>
                <a:gd name="T17" fmla="*/ 0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19"/>
                <a:gd name="T29" fmla="*/ 35 w 35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19">
                  <a:moveTo>
                    <a:pt x="29" y="0"/>
                  </a:moveTo>
                  <a:lnTo>
                    <a:pt x="29" y="0"/>
                  </a:lnTo>
                  <a:lnTo>
                    <a:pt x="16" y="6"/>
                  </a:lnTo>
                  <a:lnTo>
                    <a:pt x="0" y="15"/>
                  </a:lnTo>
                  <a:lnTo>
                    <a:pt x="6" y="19"/>
                  </a:lnTo>
                  <a:lnTo>
                    <a:pt x="18" y="11"/>
                  </a:lnTo>
                  <a:lnTo>
                    <a:pt x="35" y="6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14" name="Freeform 284">
              <a:extLst>
                <a:ext uri="{FF2B5EF4-FFF2-40B4-BE49-F238E27FC236}">
                  <a16:creationId xmlns:a16="http://schemas.microsoft.com/office/drawing/2014/main" id="{887E7A25-830F-5D17-8F96-C57463F33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6" y="2499"/>
              <a:ext cx="54" cy="33"/>
            </a:xfrm>
            <a:custGeom>
              <a:avLst/>
              <a:gdLst>
                <a:gd name="T0" fmla="*/ 48 w 54"/>
                <a:gd name="T1" fmla="*/ 0 h 33"/>
                <a:gd name="T2" fmla="*/ 48 w 54"/>
                <a:gd name="T3" fmla="*/ 0 h 33"/>
                <a:gd name="T4" fmla="*/ 44 w 54"/>
                <a:gd name="T5" fmla="*/ 4 h 33"/>
                <a:gd name="T6" fmla="*/ 41 w 54"/>
                <a:gd name="T7" fmla="*/ 8 h 33"/>
                <a:gd name="T8" fmla="*/ 35 w 54"/>
                <a:gd name="T9" fmla="*/ 11 h 33"/>
                <a:gd name="T10" fmla="*/ 27 w 54"/>
                <a:gd name="T11" fmla="*/ 15 h 33"/>
                <a:gd name="T12" fmla="*/ 14 w 54"/>
                <a:gd name="T13" fmla="*/ 21 h 33"/>
                <a:gd name="T14" fmla="*/ 0 w 54"/>
                <a:gd name="T15" fmla="*/ 27 h 33"/>
                <a:gd name="T16" fmla="*/ 6 w 54"/>
                <a:gd name="T17" fmla="*/ 33 h 33"/>
                <a:gd name="T18" fmla="*/ 16 w 54"/>
                <a:gd name="T19" fmla="*/ 27 h 33"/>
                <a:gd name="T20" fmla="*/ 29 w 54"/>
                <a:gd name="T21" fmla="*/ 21 h 33"/>
                <a:gd name="T22" fmla="*/ 37 w 54"/>
                <a:gd name="T23" fmla="*/ 17 h 33"/>
                <a:gd name="T24" fmla="*/ 44 w 54"/>
                <a:gd name="T25" fmla="*/ 13 h 33"/>
                <a:gd name="T26" fmla="*/ 50 w 54"/>
                <a:gd name="T27" fmla="*/ 10 h 33"/>
                <a:gd name="T28" fmla="*/ 54 w 54"/>
                <a:gd name="T29" fmla="*/ 2 h 33"/>
                <a:gd name="T30" fmla="*/ 54 w 54"/>
                <a:gd name="T31" fmla="*/ 2 h 33"/>
                <a:gd name="T32" fmla="*/ 48 w 54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33"/>
                <a:gd name="T53" fmla="*/ 54 w 54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33">
                  <a:moveTo>
                    <a:pt x="48" y="0"/>
                  </a:moveTo>
                  <a:lnTo>
                    <a:pt x="48" y="0"/>
                  </a:lnTo>
                  <a:lnTo>
                    <a:pt x="44" y="4"/>
                  </a:lnTo>
                  <a:lnTo>
                    <a:pt x="41" y="8"/>
                  </a:lnTo>
                  <a:lnTo>
                    <a:pt x="35" y="11"/>
                  </a:lnTo>
                  <a:lnTo>
                    <a:pt x="27" y="15"/>
                  </a:lnTo>
                  <a:lnTo>
                    <a:pt x="14" y="21"/>
                  </a:lnTo>
                  <a:lnTo>
                    <a:pt x="0" y="27"/>
                  </a:lnTo>
                  <a:lnTo>
                    <a:pt x="6" y="33"/>
                  </a:lnTo>
                  <a:lnTo>
                    <a:pt x="16" y="27"/>
                  </a:lnTo>
                  <a:lnTo>
                    <a:pt x="29" y="21"/>
                  </a:lnTo>
                  <a:lnTo>
                    <a:pt x="37" y="17"/>
                  </a:lnTo>
                  <a:lnTo>
                    <a:pt x="44" y="13"/>
                  </a:lnTo>
                  <a:lnTo>
                    <a:pt x="50" y="10"/>
                  </a:lnTo>
                  <a:lnTo>
                    <a:pt x="54" y="2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15" name="Freeform 285">
              <a:extLst>
                <a:ext uri="{FF2B5EF4-FFF2-40B4-BE49-F238E27FC236}">
                  <a16:creationId xmlns:a16="http://schemas.microsoft.com/office/drawing/2014/main" id="{16F1FCC0-E30F-8495-C5C2-C4D6DC834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" y="2487"/>
              <a:ext cx="65" cy="14"/>
            </a:xfrm>
            <a:custGeom>
              <a:avLst/>
              <a:gdLst>
                <a:gd name="T0" fmla="*/ 65 w 65"/>
                <a:gd name="T1" fmla="*/ 2 h 14"/>
                <a:gd name="T2" fmla="*/ 65 w 65"/>
                <a:gd name="T3" fmla="*/ 2 h 14"/>
                <a:gd name="T4" fmla="*/ 46 w 65"/>
                <a:gd name="T5" fmla="*/ 0 h 14"/>
                <a:gd name="T6" fmla="*/ 27 w 65"/>
                <a:gd name="T7" fmla="*/ 0 h 14"/>
                <a:gd name="T8" fmla="*/ 19 w 65"/>
                <a:gd name="T9" fmla="*/ 0 h 14"/>
                <a:gd name="T10" fmla="*/ 12 w 65"/>
                <a:gd name="T11" fmla="*/ 2 h 14"/>
                <a:gd name="T12" fmla="*/ 6 w 65"/>
                <a:gd name="T13" fmla="*/ 6 h 14"/>
                <a:gd name="T14" fmla="*/ 0 w 65"/>
                <a:gd name="T15" fmla="*/ 12 h 14"/>
                <a:gd name="T16" fmla="*/ 6 w 65"/>
                <a:gd name="T17" fmla="*/ 14 h 14"/>
                <a:gd name="T18" fmla="*/ 10 w 65"/>
                <a:gd name="T19" fmla="*/ 10 h 14"/>
                <a:gd name="T20" fmla="*/ 14 w 65"/>
                <a:gd name="T21" fmla="*/ 8 h 14"/>
                <a:gd name="T22" fmla="*/ 19 w 65"/>
                <a:gd name="T23" fmla="*/ 6 h 14"/>
                <a:gd name="T24" fmla="*/ 27 w 65"/>
                <a:gd name="T25" fmla="*/ 6 h 14"/>
                <a:gd name="T26" fmla="*/ 46 w 65"/>
                <a:gd name="T27" fmla="*/ 8 h 14"/>
                <a:gd name="T28" fmla="*/ 65 w 65"/>
                <a:gd name="T29" fmla="*/ 10 h 14"/>
                <a:gd name="T30" fmla="*/ 65 w 65"/>
                <a:gd name="T31" fmla="*/ 10 h 14"/>
                <a:gd name="T32" fmla="*/ 65 w 65"/>
                <a:gd name="T33" fmla="*/ 2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14"/>
                <a:gd name="T53" fmla="*/ 65 w 65"/>
                <a:gd name="T54" fmla="*/ 14 h 1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14">
                  <a:moveTo>
                    <a:pt x="65" y="2"/>
                  </a:moveTo>
                  <a:lnTo>
                    <a:pt x="65" y="2"/>
                  </a:lnTo>
                  <a:lnTo>
                    <a:pt x="46" y="0"/>
                  </a:lnTo>
                  <a:lnTo>
                    <a:pt x="27" y="0"/>
                  </a:lnTo>
                  <a:lnTo>
                    <a:pt x="19" y="0"/>
                  </a:lnTo>
                  <a:lnTo>
                    <a:pt x="12" y="2"/>
                  </a:lnTo>
                  <a:lnTo>
                    <a:pt x="6" y="6"/>
                  </a:lnTo>
                  <a:lnTo>
                    <a:pt x="0" y="12"/>
                  </a:lnTo>
                  <a:lnTo>
                    <a:pt x="6" y="14"/>
                  </a:lnTo>
                  <a:lnTo>
                    <a:pt x="10" y="10"/>
                  </a:lnTo>
                  <a:lnTo>
                    <a:pt x="14" y="8"/>
                  </a:lnTo>
                  <a:lnTo>
                    <a:pt x="19" y="6"/>
                  </a:lnTo>
                  <a:lnTo>
                    <a:pt x="27" y="6"/>
                  </a:lnTo>
                  <a:lnTo>
                    <a:pt x="46" y="8"/>
                  </a:lnTo>
                  <a:lnTo>
                    <a:pt x="65" y="10"/>
                  </a:lnTo>
                  <a:lnTo>
                    <a:pt x="65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16" name="Freeform 286">
              <a:extLst>
                <a:ext uri="{FF2B5EF4-FFF2-40B4-BE49-F238E27FC236}">
                  <a16:creationId xmlns:a16="http://schemas.microsoft.com/office/drawing/2014/main" id="{0ED50A2C-EC1A-87D2-4FF5-7B15591CF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" y="2480"/>
              <a:ext cx="56" cy="17"/>
            </a:xfrm>
            <a:custGeom>
              <a:avLst/>
              <a:gdLst>
                <a:gd name="T0" fmla="*/ 56 w 56"/>
                <a:gd name="T1" fmla="*/ 6 h 17"/>
                <a:gd name="T2" fmla="*/ 56 w 56"/>
                <a:gd name="T3" fmla="*/ 6 h 17"/>
                <a:gd name="T4" fmla="*/ 50 w 56"/>
                <a:gd name="T5" fmla="*/ 2 h 17"/>
                <a:gd name="T6" fmla="*/ 43 w 56"/>
                <a:gd name="T7" fmla="*/ 0 h 17"/>
                <a:gd name="T8" fmla="*/ 37 w 56"/>
                <a:gd name="T9" fmla="*/ 2 h 17"/>
                <a:gd name="T10" fmla="*/ 29 w 56"/>
                <a:gd name="T11" fmla="*/ 4 h 17"/>
                <a:gd name="T12" fmla="*/ 14 w 56"/>
                <a:gd name="T13" fmla="*/ 7 h 17"/>
                <a:gd name="T14" fmla="*/ 0 w 56"/>
                <a:gd name="T15" fmla="*/ 9 h 17"/>
                <a:gd name="T16" fmla="*/ 0 w 56"/>
                <a:gd name="T17" fmla="*/ 17 h 17"/>
                <a:gd name="T18" fmla="*/ 16 w 56"/>
                <a:gd name="T19" fmla="*/ 15 h 17"/>
                <a:gd name="T20" fmla="*/ 31 w 56"/>
                <a:gd name="T21" fmla="*/ 9 h 17"/>
                <a:gd name="T22" fmla="*/ 37 w 56"/>
                <a:gd name="T23" fmla="*/ 7 h 17"/>
                <a:gd name="T24" fmla="*/ 43 w 56"/>
                <a:gd name="T25" fmla="*/ 7 h 17"/>
                <a:gd name="T26" fmla="*/ 47 w 56"/>
                <a:gd name="T27" fmla="*/ 7 h 17"/>
                <a:gd name="T28" fmla="*/ 50 w 56"/>
                <a:gd name="T29" fmla="*/ 9 h 17"/>
                <a:gd name="T30" fmla="*/ 50 w 56"/>
                <a:gd name="T31" fmla="*/ 9 h 17"/>
                <a:gd name="T32" fmla="*/ 56 w 56"/>
                <a:gd name="T33" fmla="*/ 6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7"/>
                <a:gd name="T53" fmla="*/ 56 w 56"/>
                <a:gd name="T54" fmla="*/ 17 h 1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7">
                  <a:moveTo>
                    <a:pt x="56" y="6"/>
                  </a:moveTo>
                  <a:lnTo>
                    <a:pt x="56" y="6"/>
                  </a:lnTo>
                  <a:lnTo>
                    <a:pt x="50" y="2"/>
                  </a:lnTo>
                  <a:lnTo>
                    <a:pt x="43" y="0"/>
                  </a:lnTo>
                  <a:lnTo>
                    <a:pt x="37" y="2"/>
                  </a:lnTo>
                  <a:lnTo>
                    <a:pt x="29" y="4"/>
                  </a:lnTo>
                  <a:lnTo>
                    <a:pt x="14" y="7"/>
                  </a:lnTo>
                  <a:lnTo>
                    <a:pt x="0" y="9"/>
                  </a:lnTo>
                  <a:lnTo>
                    <a:pt x="0" y="17"/>
                  </a:lnTo>
                  <a:lnTo>
                    <a:pt x="16" y="15"/>
                  </a:lnTo>
                  <a:lnTo>
                    <a:pt x="31" y="9"/>
                  </a:lnTo>
                  <a:lnTo>
                    <a:pt x="37" y="7"/>
                  </a:lnTo>
                  <a:lnTo>
                    <a:pt x="43" y="7"/>
                  </a:lnTo>
                  <a:lnTo>
                    <a:pt x="47" y="7"/>
                  </a:lnTo>
                  <a:lnTo>
                    <a:pt x="50" y="9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17" name="Freeform 287">
              <a:extLst>
                <a:ext uri="{FF2B5EF4-FFF2-40B4-BE49-F238E27FC236}">
                  <a16:creationId xmlns:a16="http://schemas.microsoft.com/office/drawing/2014/main" id="{B7FEA0A0-A1F3-F1B2-6B56-C064DA680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2486"/>
              <a:ext cx="64" cy="34"/>
            </a:xfrm>
            <a:custGeom>
              <a:avLst/>
              <a:gdLst>
                <a:gd name="T0" fmla="*/ 64 w 64"/>
                <a:gd name="T1" fmla="*/ 30 h 34"/>
                <a:gd name="T2" fmla="*/ 64 w 64"/>
                <a:gd name="T3" fmla="*/ 30 h 34"/>
                <a:gd name="T4" fmla="*/ 50 w 64"/>
                <a:gd name="T5" fmla="*/ 23 h 34"/>
                <a:gd name="T6" fmla="*/ 35 w 64"/>
                <a:gd name="T7" fmla="*/ 19 h 34"/>
                <a:gd name="T8" fmla="*/ 27 w 64"/>
                <a:gd name="T9" fmla="*/ 15 h 34"/>
                <a:gd name="T10" fmla="*/ 21 w 64"/>
                <a:gd name="T11" fmla="*/ 13 h 34"/>
                <a:gd name="T12" fmla="*/ 14 w 64"/>
                <a:gd name="T13" fmla="*/ 7 h 34"/>
                <a:gd name="T14" fmla="*/ 6 w 64"/>
                <a:gd name="T15" fmla="*/ 0 h 34"/>
                <a:gd name="T16" fmla="*/ 0 w 64"/>
                <a:gd name="T17" fmla="*/ 3 h 34"/>
                <a:gd name="T18" fmla="*/ 8 w 64"/>
                <a:gd name="T19" fmla="*/ 13 h 34"/>
                <a:gd name="T20" fmla="*/ 18 w 64"/>
                <a:gd name="T21" fmla="*/ 19 h 34"/>
                <a:gd name="T22" fmla="*/ 25 w 64"/>
                <a:gd name="T23" fmla="*/ 23 h 34"/>
                <a:gd name="T24" fmla="*/ 33 w 64"/>
                <a:gd name="T25" fmla="*/ 24 h 34"/>
                <a:gd name="T26" fmla="*/ 46 w 64"/>
                <a:gd name="T27" fmla="*/ 28 h 34"/>
                <a:gd name="T28" fmla="*/ 60 w 64"/>
                <a:gd name="T29" fmla="*/ 34 h 34"/>
                <a:gd name="T30" fmla="*/ 60 w 64"/>
                <a:gd name="T31" fmla="*/ 34 h 34"/>
                <a:gd name="T32" fmla="*/ 64 w 64"/>
                <a:gd name="T33" fmla="*/ 30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34"/>
                <a:gd name="T53" fmla="*/ 64 w 64"/>
                <a:gd name="T54" fmla="*/ 34 h 3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34">
                  <a:moveTo>
                    <a:pt x="64" y="30"/>
                  </a:moveTo>
                  <a:lnTo>
                    <a:pt x="64" y="30"/>
                  </a:lnTo>
                  <a:lnTo>
                    <a:pt x="50" y="23"/>
                  </a:lnTo>
                  <a:lnTo>
                    <a:pt x="35" y="19"/>
                  </a:lnTo>
                  <a:lnTo>
                    <a:pt x="27" y="15"/>
                  </a:lnTo>
                  <a:lnTo>
                    <a:pt x="21" y="13"/>
                  </a:lnTo>
                  <a:lnTo>
                    <a:pt x="14" y="7"/>
                  </a:lnTo>
                  <a:lnTo>
                    <a:pt x="6" y="0"/>
                  </a:lnTo>
                  <a:lnTo>
                    <a:pt x="0" y="3"/>
                  </a:lnTo>
                  <a:lnTo>
                    <a:pt x="8" y="13"/>
                  </a:lnTo>
                  <a:lnTo>
                    <a:pt x="18" y="19"/>
                  </a:lnTo>
                  <a:lnTo>
                    <a:pt x="25" y="23"/>
                  </a:lnTo>
                  <a:lnTo>
                    <a:pt x="33" y="24"/>
                  </a:lnTo>
                  <a:lnTo>
                    <a:pt x="46" y="28"/>
                  </a:lnTo>
                  <a:lnTo>
                    <a:pt x="60" y="34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18" name="Freeform 288">
              <a:extLst>
                <a:ext uri="{FF2B5EF4-FFF2-40B4-BE49-F238E27FC236}">
                  <a16:creationId xmlns:a16="http://schemas.microsoft.com/office/drawing/2014/main" id="{FB05C905-E0B1-C430-F575-784EF8547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9" y="2516"/>
              <a:ext cx="27" cy="71"/>
            </a:xfrm>
            <a:custGeom>
              <a:avLst/>
              <a:gdLst>
                <a:gd name="T0" fmla="*/ 25 w 27"/>
                <a:gd name="T1" fmla="*/ 71 h 71"/>
                <a:gd name="T2" fmla="*/ 25 w 27"/>
                <a:gd name="T3" fmla="*/ 71 h 71"/>
                <a:gd name="T4" fmla="*/ 27 w 27"/>
                <a:gd name="T5" fmla="*/ 50 h 71"/>
                <a:gd name="T6" fmla="*/ 25 w 27"/>
                <a:gd name="T7" fmla="*/ 33 h 71"/>
                <a:gd name="T8" fmla="*/ 21 w 27"/>
                <a:gd name="T9" fmla="*/ 23 h 71"/>
                <a:gd name="T10" fmla="*/ 17 w 27"/>
                <a:gd name="T11" fmla="*/ 16 h 71"/>
                <a:gd name="T12" fmla="*/ 11 w 27"/>
                <a:gd name="T13" fmla="*/ 8 h 71"/>
                <a:gd name="T14" fmla="*/ 4 w 27"/>
                <a:gd name="T15" fmla="*/ 0 h 71"/>
                <a:gd name="T16" fmla="*/ 0 w 27"/>
                <a:gd name="T17" fmla="*/ 4 h 71"/>
                <a:gd name="T18" fmla="*/ 6 w 27"/>
                <a:gd name="T19" fmla="*/ 12 h 71"/>
                <a:gd name="T20" fmla="*/ 11 w 27"/>
                <a:gd name="T21" fmla="*/ 19 h 71"/>
                <a:gd name="T22" fmla="*/ 15 w 27"/>
                <a:gd name="T23" fmla="*/ 27 h 71"/>
                <a:gd name="T24" fmla="*/ 17 w 27"/>
                <a:gd name="T25" fmla="*/ 35 h 71"/>
                <a:gd name="T26" fmla="*/ 19 w 27"/>
                <a:gd name="T27" fmla="*/ 52 h 71"/>
                <a:gd name="T28" fmla="*/ 19 w 27"/>
                <a:gd name="T29" fmla="*/ 71 h 71"/>
                <a:gd name="T30" fmla="*/ 19 w 27"/>
                <a:gd name="T31" fmla="*/ 71 h 71"/>
                <a:gd name="T32" fmla="*/ 25 w 27"/>
                <a:gd name="T33" fmla="*/ 71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71"/>
                <a:gd name="T53" fmla="*/ 27 w 27"/>
                <a:gd name="T54" fmla="*/ 71 h 7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71">
                  <a:moveTo>
                    <a:pt x="25" y="71"/>
                  </a:moveTo>
                  <a:lnTo>
                    <a:pt x="25" y="71"/>
                  </a:lnTo>
                  <a:lnTo>
                    <a:pt x="27" y="50"/>
                  </a:lnTo>
                  <a:lnTo>
                    <a:pt x="25" y="33"/>
                  </a:lnTo>
                  <a:lnTo>
                    <a:pt x="21" y="23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4" y="0"/>
                  </a:lnTo>
                  <a:lnTo>
                    <a:pt x="0" y="4"/>
                  </a:lnTo>
                  <a:lnTo>
                    <a:pt x="6" y="12"/>
                  </a:lnTo>
                  <a:lnTo>
                    <a:pt x="11" y="19"/>
                  </a:lnTo>
                  <a:lnTo>
                    <a:pt x="15" y="27"/>
                  </a:lnTo>
                  <a:lnTo>
                    <a:pt x="17" y="35"/>
                  </a:lnTo>
                  <a:lnTo>
                    <a:pt x="19" y="52"/>
                  </a:lnTo>
                  <a:lnTo>
                    <a:pt x="19" y="71"/>
                  </a:lnTo>
                  <a:lnTo>
                    <a:pt x="25" y="7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19" name="Freeform 289">
              <a:extLst>
                <a:ext uri="{FF2B5EF4-FFF2-40B4-BE49-F238E27FC236}">
                  <a16:creationId xmlns:a16="http://schemas.microsoft.com/office/drawing/2014/main" id="{851DE675-E969-D08C-4BF3-0CF206EDF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1696"/>
              <a:ext cx="10" cy="27"/>
            </a:xfrm>
            <a:custGeom>
              <a:avLst/>
              <a:gdLst>
                <a:gd name="T0" fmla="*/ 4 w 10"/>
                <a:gd name="T1" fmla="*/ 27 h 27"/>
                <a:gd name="T2" fmla="*/ 4 w 10"/>
                <a:gd name="T3" fmla="*/ 27 h 27"/>
                <a:gd name="T4" fmla="*/ 8 w 10"/>
                <a:gd name="T5" fmla="*/ 21 h 27"/>
                <a:gd name="T6" fmla="*/ 10 w 10"/>
                <a:gd name="T7" fmla="*/ 14 h 27"/>
                <a:gd name="T8" fmla="*/ 10 w 10"/>
                <a:gd name="T9" fmla="*/ 6 h 27"/>
                <a:gd name="T10" fmla="*/ 10 w 10"/>
                <a:gd name="T11" fmla="*/ 0 h 27"/>
                <a:gd name="T12" fmla="*/ 2 w 10"/>
                <a:gd name="T13" fmla="*/ 0 h 27"/>
                <a:gd name="T14" fmla="*/ 2 w 10"/>
                <a:gd name="T15" fmla="*/ 6 h 27"/>
                <a:gd name="T16" fmla="*/ 2 w 10"/>
                <a:gd name="T17" fmla="*/ 14 h 27"/>
                <a:gd name="T18" fmla="*/ 2 w 10"/>
                <a:gd name="T19" fmla="*/ 20 h 27"/>
                <a:gd name="T20" fmla="*/ 0 w 10"/>
                <a:gd name="T21" fmla="*/ 23 h 27"/>
                <a:gd name="T22" fmla="*/ 0 w 10"/>
                <a:gd name="T23" fmla="*/ 23 h 27"/>
                <a:gd name="T24" fmla="*/ 4 w 10"/>
                <a:gd name="T25" fmla="*/ 27 h 2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"/>
                <a:gd name="T40" fmla="*/ 0 h 27"/>
                <a:gd name="T41" fmla="*/ 10 w 10"/>
                <a:gd name="T42" fmla="*/ 27 h 2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" h="27">
                  <a:moveTo>
                    <a:pt x="4" y="27"/>
                  </a:moveTo>
                  <a:lnTo>
                    <a:pt x="4" y="27"/>
                  </a:lnTo>
                  <a:lnTo>
                    <a:pt x="8" y="21"/>
                  </a:lnTo>
                  <a:lnTo>
                    <a:pt x="10" y="14"/>
                  </a:lnTo>
                  <a:lnTo>
                    <a:pt x="10" y="6"/>
                  </a:lnTo>
                  <a:lnTo>
                    <a:pt x="10" y="0"/>
                  </a:lnTo>
                  <a:lnTo>
                    <a:pt x="2" y="0"/>
                  </a:lnTo>
                  <a:lnTo>
                    <a:pt x="2" y="6"/>
                  </a:lnTo>
                  <a:lnTo>
                    <a:pt x="2" y="14"/>
                  </a:lnTo>
                  <a:lnTo>
                    <a:pt x="2" y="20"/>
                  </a:lnTo>
                  <a:lnTo>
                    <a:pt x="0" y="23"/>
                  </a:lnTo>
                  <a:lnTo>
                    <a:pt x="4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20" name="Freeform 290">
              <a:extLst>
                <a:ext uri="{FF2B5EF4-FFF2-40B4-BE49-F238E27FC236}">
                  <a16:creationId xmlns:a16="http://schemas.microsoft.com/office/drawing/2014/main" id="{A01BA456-B79D-0121-8D82-9E927368A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" y="1719"/>
              <a:ext cx="54" cy="23"/>
            </a:xfrm>
            <a:custGeom>
              <a:avLst/>
              <a:gdLst>
                <a:gd name="T0" fmla="*/ 0 w 54"/>
                <a:gd name="T1" fmla="*/ 23 h 23"/>
                <a:gd name="T2" fmla="*/ 0 w 54"/>
                <a:gd name="T3" fmla="*/ 23 h 23"/>
                <a:gd name="T4" fmla="*/ 16 w 54"/>
                <a:gd name="T5" fmla="*/ 22 h 23"/>
                <a:gd name="T6" fmla="*/ 31 w 54"/>
                <a:gd name="T7" fmla="*/ 18 h 23"/>
                <a:gd name="T8" fmla="*/ 45 w 54"/>
                <a:gd name="T9" fmla="*/ 12 h 23"/>
                <a:gd name="T10" fmla="*/ 54 w 54"/>
                <a:gd name="T11" fmla="*/ 4 h 23"/>
                <a:gd name="T12" fmla="*/ 50 w 54"/>
                <a:gd name="T13" fmla="*/ 0 h 23"/>
                <a:gd name="T14" fmla="*/ 41 w 54"/>
                <a:gd name="T15" fmla="*/ 6 h 23"/>
                <a:gd name="T16" fmla="*/ 27 w 54"/>
                <a:gd name="T17" fmla="*/ 12 h 23"/>
                <a:gd name="T18" fmla="*/ 14 w 54"/>
                <a:gd name="T19" fmla="*/ 16 h 23"/>
                <a:gd name="T20" fmla="*/ 0 w 54"/>
                <a:gd name="T21" fmla="*/ 18 h 23"/>
                <a:gd name="T22" fmla="*/ 0 w 54"/>
                <a:gd name="T23" fmla="*/ 18 h 23"/>
                <a:gd name="T24" fmla="*/ 0 w 54"/>
                <a:gd name="T25" fmla="*/ 23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4"/>
                <a:gd name="T40" fmla="*/ 0 h 23"/>
                <a:gd name="T41" fmla="*/ 54 w 54"/>
                <a:gd name="T42" fmla="*/ 23 h 2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4" h="23">
                  <a:moveTo>
                    <a:pt x="0" y="23"/>
                  </a:moveTo>
                  <a:lnTo>
                    <a:pt x="0" y="23"/>
                  </a:lnTo>
                  <a:lnTo>
                    <a:pt x="16" y="22"/>
                  </a:lnTo>
                  <a:lnTo>
                    <a:pt x="31" y="18"/>
                  </a:lnTo>
                  <a:lnTo>
                    <a:pt x="45" y="12"/>
                  </a:lnTo>
                  <a:lnTo>
                    <a:pt x="54" y="4"/>
                  </a:lnTo>
                  <a:lnTo>
                    <a:pt x="50" y="0"/>
                  </a:lnTo>
                  <a:lnTo>
                    <a:pt x="41" y="6"/>
                  </a:lnTo>
                  <a:lnTo>
                    <a:pt x="27" y="12"/>
                  </a:lnTo>
                  <a:lnTo>
                    <a:pt x="14" y="16"/>
                  </a:lnTo>
                  <a:lnTo>
                    <a:pt x="0" y="18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21" name="Freeform 291">
              <a:extLst>
                <a:ext uri="{FF2B5EF4-FFF2-40B4-BE49-F238E27FC236}">
                  <a16:creationId xmlns:a16="http://schemas.microsoft.com/office/drawing/2014/main" id="{0C3F1058-12A3-A853-C2E7-AC582CE25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" y="1737"/>
              <a:ext cx="92" cy="29"/>
            </a:xfrm>
            <a:custGeom>
              <a:avLst/>
              <a:gdLst>
                <a:gd name="T0" fmla="*/ 0 w 92"/>
                <a:gd name="T1" fmla="*/ 27 h 29"/>
                <a:gd name="T2" fmla="*/ 0 w 92"/>
                <a:gd name="T3" fmla="*/ 27 h 29"/>
                <a:gd name="T4" fmla="*/ 12 w 92"/>
                <a:gd name="T5" fmla="*/ 29 h 29"/>
                <a:gd name="T6" fmla="*/ 25 w 92"/>
                <a:gd name="T7" fmla="*/ 27 h 29"/>
                <a:gd name="T8" fmla="*/ 37 w 92"/>
                <a:gd name="T9" fmla="*/ 23 h 29"/>
                <a:gd name="T10" fmla="*/ 48 w 92"/>
                <a:gd name="T11" fmla="*/ 19 h 29"/>
                <a:gd name="T12" fmla="*/ 60 w 92"/>
                <a:gd name="T13" fmla="*/ 15 h 29"/>
                <a:gd name="T14" fmla="*/ 71 w 92"/>
                <a:gd name="T15" fmla="*/ 11 h 29"/>
                <a:gd name="T16" fmla="*/ 81 w 92"/>
                <a:gd name="T17" fmla="*/ 7 h 29"/>
                <a:gd name="T18" fmla="*/ 92 w 92"/>
                <a:gd name="T19" fmla="*/ 5 h 29"/>
                <a:gd name="T20" fmla="*/ 92 w 92"/>
                <a:gd name="T21" fmla="*/ 0 h 29"/>
                <a:gd name="T22" fmla="*/ 81 w 92"/>
                <a:gd name="T23" fmla="*/ 0 h 29"/>
                <a:gd name="T24" fmla="*/ 69 w 92"/>
                <a:gd name="T25" fmla="*/ 4 h 29"/>
                <a:gd name="T26" fmla="*/ 58 w 92"/>
                <a:gd name="T27" fmla="*/ 7 h 29"/>
                <a:gd name="T28" fmla="*/ 46 w 92"/>
                <a:gd name="T29" fmla="*/ 13 h 29"/>
                <a:gd name="T30" fmla="*/ 35 w 92"/>
                <a:gd name="T31" fmla="*/ 17 h 29"/>
                <a:gd name="T32" fmla="*/ 23 w 92"/>
                <a:gd name="T33" fmla="*/ 19 h 29"/>
                <a:gd name="T34" fmla="*/ 14 w 92"/>
                <a:gd name="T35" fmla="*/ 21 h 29"/>
                <a:gd name="T36" fmla="*/ 2 w 92"/>
                <a:gd name="T37" fmla="*/ 19 h 29"/>
                <a:gd name="T38" fmla="*/ 2 w 92"/>
                <a:gd name="T39" fmla="*/ 19 h 29"/>
                <a:gd name="T40" fmla="*/ 0 w 92"/>
                <a:gd name="T41" fmla="*/ 27 h 2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2"/>
                <a:gd name="T64" fmla="*/ 0 h 29"/>
                <a:gd name="T65" fmla="*/ 92 w 92"/>
                <a:gd name="T66" fmla="*/ 29 h 2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2" h="29">
                  <a:moveTo>
                    <a:pt x="0" y="27"/>
                  </a:moveTo>
                  <a:lnTo>
                    <a:pt x="0" y="27"/>
                  </a:lnTo>
                  <a:lnTo>
                    <a:pt x="12" y="29"/>
                  </a:lnTo>
                  <a:lnTo>
                    <a:pt x="25" y="27"/>
                  </a:lnTo>
                  <a:lnTo>
                    <a:pt x="37" y="23"/>
                  </a:lnTo>
                  <a:lnTo>
                    <a:pt x="48" y="19"/>
                  </a:lnTo>
                  <a:lnTo>
                    <a:pt x="60" y="15"/>
                  </a:lnTo>
                  <a:lnTo>
                    <a:pt x="71" y="11"/>
                  </a:lnTo>
                  <a:lnTo>
                    <a:pt x="81" y="7"/>
                  </a:lnTo>
                  <a:lnTo>
                    <a:pt x="92" y="5"/>
                  </a:lnTo>
                  <a:lnTo>
                    <a:pt x="92" y="0"/>
                  </a:lnTo>
                  <a:lnTo>
                    <a:pt x="81" y="0"/>
                  </a:lnTo>
                  <a:lnTo>
                    <a:pt x="69" y="4"/>
                  </a:lnTo>
                  <a:lnTo>
                    <a:pt x="58" y="7"/>
                  </a:lnTo>
                  <a:lnTo>
                    <a:pt x="46" y="13"/>
                  </a:lnTo>
                  <a:lnTo>
                    <a:pt x="35" y="17"/>
                  </a:lnTo>
                  <a:lnTo>
                    <a:pt x="23" y="19"/>
                  </a:lnTo>
                  <a:lnTo>
                    <a:pt x="14" y="21"/>
                  </a:lnTo>
                  <a:lnTo>
                    <a:pt x="2" y="19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22" name="Freeform 292">
              <a:extLst>
                <a:ext uri="{FF2B5EF4-FFF2-40B4-BE49-F238E27FC236}">
                  <a16:creationId xmlns:a16="http://schemas.microsoft.com/office/drawing/2014/main" id="{5EEB569D-DD45-29A4-FD6C-310123C2C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" y="1754"/>
              <a:ext cx="27" cy="10"/>
            </a:xfrm>
            <a:custGeom>
              <a:avLst/>
              <a:gdLst>
                <a:gd name="T0" fmla="*/ 2 w 27"/>
                <a:gd name="T1" fmla="*/ 8 h 10"/>
                <a:gd name="T2" fmla="*/ 2 w 27"/>
                <a:gd name="T3" fmla="*/ 8 h 10"/>
                <a:gd name="T4" fmla="*/ 14 w 27"/>
                <a:gd name="T5" fmla="*/ 8 h 10"/>
                <a:gd name="T6" fmla="*/ 25 w 27"/>
                <a:gd name="T7" fmla="*/ 10 h 10"/>
                <a:gd name="T8" fmla="*/ 27 w 27"/>
                <a:gd name="T9" fmla="*/ 2 h 10"/>
                <a:gd name="T10" fmla="*/ 14 w 27"/>
                <a:gd name="T11" fmla="*/ 0 h 10"/>
                <a:gd name="T12" fmla="*/ 0 w 27"/>
                <a:gd name="T13" fmla="*/ 2 h 10"/>
                <a:gd name="T14" fmla="*/ 0 w 27"/>
                <a:gd name="T15" fmla="*/ 2 h 10"/>
                <a:gd name="T16" fmla="*/ 2 w 27"/>
                <a:gd name="T17" fmla="*/ 8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7"/>
                <a:gd name="T28" fmla="*/ 0 h 10"/>
                <a:gd name="T29" fmla="*/ 27 w 27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7" h="10">
                  <a:moveTo>
                    <a:pt x="2" y="8"/>
                  </a:moveTo>
                  <a:lnTo>
                    <a:pt x="2" y="8"/>
                  </a:lnTo>
                  <a:lnTo>
                    <a:pt x="14" y="8"/>
                  </a:lnTo>
                  <a:lnTo>
                    <a:pt x="25" y="10"/>
                  </a:lnTo>
                  <a:lnTo>
                    <a:pt x="27" y="2"/>
                  </a:lnTo>
                  <a:lnTo>
                    <a:pt x="14" y="0"/>
                  </a:lnTo>
                  <a:lnTo>
                    <a:pt x="0" y="2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23" name="Freeform 293">
              <a:extLst>
                <a:ext uri="{FF2B5EF4-FFF2-40B4-BE49-F238E27FC236}">
                  <a16:creationId xmlns:a16="http://schemas.microsoft.com/office/drawing/2014/main" id="{70E305ED-482F-261B-2F3A-DC846794B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9" y="1746"/>
              <a:ext cx="38" cy="16"/>
            </a:xfrm>
            <a:custGeom>
              <a:avLst/>
              <a:gdLst>
                <a:gd name="T0" fmla="*/ 0 w 38"/>
                <a:gd name="T1" fmla="*/ 6 h 16"/>
                <a:gd name="T2" fmla="*/ 0 w 38"/>
                <a:gd name="T3" fmla="*/ 6 h 16"/>
                <a:gd name="T4" fmla="*/ 19 w 38"/>
                <a:gd name="T5" fmla="*/ 12 h 16"/>
                <a:gd name="T6" fmla="*/ 38 w 38"/>
                <a:gd name="T7" fmla="*/ 16 h 16"/>
                <a:gd name="T8" fmla="*/ 36 w 38"/>
                <a:gd name="T9" fmla="*/ 10 h 16"/>
                <a:gd name="T10" fmla="*/ 19 w 38"/>
                <a:gd name="T11" fmla="*/ 6 h 16"/>
                <a:gd name="T12" fmla="*/ 2 w 38"/>
                <a:gd name="T13" fmla="*/ 0 h 16"/>
                <a:gd name="T14" fmla="*/ 2 w 38"/>
                <a:gd name="T15" fmla="*/ 0 h 16"/>
                <a:gd name="T16" fmla="*/ 0 w 38"/>
                <a:gd name="T17" fmla="*/ 6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16"/>
                <a:gd name="T29" fmla="*/ 38 w 38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16">
                  <a:moveTo>
                    <a:pt x="0" y="6"/>
                  </a:moveTo>
                  <a:lnTo>
                    <a:pt x="0" y="6"/>
                  </a:lnTo>
                  <a:lnTo>
                    <a:pt x="19" y="12"/>
                  </a:lnTo>
                  <a:lnTo>
                    <a:pt x="38" y="16"/>
                  </a:lnTo>
                  <a:lnTo>
                    <a:pt x="36" y="10"/>
                  </a:lnTo>
                  <a:lnTo>
                    <a:pt x="19" y="6"/>
                  </a:lnTo>
                  <a:lnTo>
                    <a:pt x="2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24" name="Freeform 294">
              <a:extLst>
                <a:ext uri="{FF2B5EF4-FFF2-40B4-BE49-F238E27FC236}">
                  <a16:creationId xmlns:a16="http://schemas.microsoft.com/office/drawing/2014/main" id="{5CEC85F5-7532-F86C-4100-A98FE69D3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8" y="1744"/>
              <a:ext cx="23" cy="8"/>
            </a:xfrm>
            <a:custGeom>
              <a:avLst/>
              <a:gdLst>
                <a:gd name="T0" fmla="*/ 0 w 23"/>
                <a:gd name="T1" fmla="*/ 6 h 8"/>
                <a:gd name="T2" fmla="*/ 0 w 23"/>
                <a:gd name="T3" fmla="*/ 6 h 8"/>
                <a:gd name="T4" fmla="*/ 11 w 23"/>
                <a:gd name="T5" fmla="*/ 8 h 8"/>
                <a:gd name="T6" fmla="*/ 21 w 23"/>
                <a:gd name="T7" fmla="*/ 8 h 8"/>
                <a:gd name="T8" fmla="*/ 23 w 23"/>
                <a:gd name="T9" fmla="*/ 2 h 8"/>
                <a:gd name="T10" fmla="*/ 11 w 23"/>
                <a:gd name="T11" fmla="*/ 0 h 8"/>
                <a:gd name="T12" fmla="*/ 2 w 23"/>
                <a:gd name="T13" fmla="*/ 0 h 8"/>
                <a:gd name="T14" fmla="*/ 2 w 23"/>
                <a:gd name="T15" fmla="*/ 0 h 8"/>
                <a:gd name="T16" fmla="*/ 0 w 23"/>
                <a:gd name="T17" fmla="*/ 6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8"/>
                <a:gd name="T29" fmla="*/ 23 w 23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8">
                  <a:moveTo>
                    <a:pt x="0" y="6"/>
                  </a:moveTo>
                  <a:lnTo>
                    <a:pt x="0" y="6"/>
                  </a:lnTo>
                  <a:lnTo>
                    <a:pt x="11" y="8"/>
                  </a:lnTo>
                  <a:lnTo>
                    <a:pt x="21" y="8"/>
                  </a:lnTo>
                  <a:lnTo>
                    <a:pt x="23" y="2"/>
                  </a:lnTo>
                  <a:lnTo>
                    <a:pt x="11" y="0"/>
                  </a:lnTo>
                  <a:lnTo>
                    <a:pt x="2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25" name="Freeform 295">
              <a:extLst>
                <a:ext uri="{FF2B5EF4-FFF2-40B4-BE49-F238E27FC236}">
                  <a16:creationId xmlns:a16="http://schemas.microsoft.com/office/drawing/2014/main" id="{EB07F002-2D23-56F8-808A-155C1DBB8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1719"/>
              <a:ext cx="33" cy="31"/>
            </a:xfrm>
            <a:custGeom>
              <a:avLst/>
              <a:gdLst>
                <a:gd name="T0" fmla="*/ 0 w 33"/>
                <a:gd name="T1" fmla="*/ 6 h 31"/>
                <a:gd name="T2" fmla="*/ 0 w 33"/>
                <a:gd name="T3" fmla="*/ 6 h 31"/>
                <a:gd name="T4" fmla="*/ 6 w 33"/>
                <a:gd name="T5" fmla="*/ 14 h 31"/>
                <a:gd name="T6" fmla="*/ 10 w 33"/>
                <a:gd name="T7" fmla="*/ 20 h 31"/>
                <a:gd name="T8" fmla="*/ 17 w 33"/>
                <a:gd name="T9" fmla="*/ 25 h 31"/>
                <a:gd name="T10" fmla="*/ 31 w 33"/>
                <a:gd name="T11" fmla="*/ 31 h 31"/>
                <a:gd name="T12" fmla="*/ 33 w 33"/>
                <a:gd name="T13" fmla="*/ 25 h 31"/>
                <a:gd name="T14" fmla="*/ 21 w 33"/>
                <a:gd name="T15" fmla="*/ 20 h 31"/>
                <a:gd name="T16" fmla="*/ 15 w 33"/>
                <a:gd name="T17" fmla="*/ 14 h 31"/>
                <a:gd name="T18" fmla="*/ 12 w 33"/>
                <a:gd name="T19" fmla="*/ 8 h 31"/>
                <a:gd name="T20" fmla="*/ 4 w 33"/>
                <a:gd name="T21" fmla="*/ 0 h 31"/>
                <a:gd name="T22" fmla="*/ 4 w 33"/>
                <a:gd name="T23" fmla="*/ 0 h 31"/>
                <a:gd name="T24" fmla="*/ 0 w 33"/>
                <a:gd name="T25" fmla="*/ 6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3"/>
                <a:gd name="T40" fmla="*/ 0 h 31"/>
                <a:gd name="T41" fmla="*/ 33 w 33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3" h="31">
                  <a:moveTo>
                    <a:pt x="0" y="6"/>
                  </a:moveTo>
                  <a:lnTo>
                    <a:pt x="0" y="6"/>
                  </a:lnTo>
                  <a:lnTo>
                    <a:pt x="6" y="14"/>
                  </a:lnTo>
                  <a:lnTo>
                    <a:pt x="10" y="20"/>
                  </a:lnTo>
                  <a:lnTo>
                    <a:pt x="17" y="25"/>
                  </a:lnTo>
                  <a:lnTo>
                    <a:pt x="31" y="31"/>
                  </a:lnTo>
                  <a:lnTo>
                    <a:pt x="33" y="25"/>
                  </a:lnTo>
                  <a:lnTo>
                    <a:pt x="21" y="20"/>
                  </a:lnTo>
                  <a:lnTo>
                    <a:pt x="15" y="14"/>
                  </a:lnTo>
                  <a:lnTo>
                    <a:pt x="12" y="8"/>
                  </a:lnTo>
                  <a:lnTo>
                    <a:pt x="4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26" name="Freeform 296">
              <a:extLst>
                <a:ext uri="{FF2B5EF4-FFF2-40B4-BE49-F238E27FC236}">
                  <a16:creationId xmlns:a16="http://schemas.microsoft.com/office/drawing/2014/main" id="{C47A31C5-0420-950C-8853-5C2D8D022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4" y="1696"/>
              <a:ext cx="37" cy="29"/>
            </a:xfrm>
            <a:custGeom>
              <a:avLst/>
              <a:gdLst>
                <a:gd name="T0" fmla="*/ 0 w 37"/>
                <a:gd name="T1" fmla="*/ 0 h 29"/>
                <a:gd name="T2" fmla="*/ 0 w 37"/>
                <a:gd name="T3" fmla="*/ 0 h 29"/>
                <a:gd name="T4" fmla="*/ 0 w 37"/>
                <a:gd name="T5" fmla="*/ 6 h 29"/>
                <a:gd name="T6" fmla="*/ 4 w 37"/>
                <a:gd name="T7" fmla="*/ 10 h 29"/>
                <a:gd name="T8" fmla="*/ 8 w 37"/>
                <a:gd name="T9" fmla="*/ 14 h 29"/>
                <a:gd name="T10" fmla="*/ 14 w 37"/>
                <a:gd name="T11" fmla="*/ 18 h 29"/>
                <a:gd name="T12" fmla="*/ 23 w 37"/>
                <a:gd name="T13" fmla="*/ 23 h 29"/>
                <a:gd name="T14" fmla="*/ 33 w 37"/>
                <a:gd name="T15" fmla="*/ 29 h 29"/>
                <a:gd name="T16" fmla="*/ 37 w 37"/>
                <a:gd name="T17" fmla="*/ 23 h 29"/>
                <a:gd name="T18" fmla="*/ 27 w 37"/>
                <a:gd name="T19" fmla="*/ 18 h 29"/>
                <a:gd name="T20" fmla="*/ 18 w 37"/>
                <a:gd name="T21" fmla="*/ 12 h 29"/>
                <a:gd name="T22" fmla="*/ 12 w 37"/>
                <a:gd name="T23" fmla="*/ 8 h 29"/>
                <a:gd name="T24" fmla="*/ 10 w 37"/>
                <a:gd name="T25" fmla="*/ 6 h 29"/>
                <a:gd name="T26" fmla="*/ 8 w 37"/>
                <a:gd name="T27" fmla="*/ 4 h 29"/>
                <a:gd name="T28" fmla="*/ 6 w 37"/>
                <a:gd name="T29" fmla="*/ 2 h 29"/>
                <a:gd name="T30" fmla="*/ 6 w 37"/>
                <a:gd name="T31" fmla="*/ 2 h 29"/>
                <a:gd name="T32" fmla="*/ 0 w 37"/>
                <a:gd name="T33" fmla="*/ 0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29"/>
                <a:gd name="T53" fmla="*/ 37 w 37"/>
                <a:gd name="T54" fmla="*/ 29 h 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29"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4" y="10"/>
                  </a:lnTo>
                  <a:lnTo>
                    <a:pt x="8" y="14"/>
                  </a:lnTo>
                  <a:lnTo>
                    <a:pt x="14" y="18"/>
                  </a:lnTo>
                  <a:lnTo>
                    <a:pt x="23" y="23"/>
                  </a:lnTo>
                  <a:lnTo>
                    <a:pt x="33" y="29"/>
                  </a:lnTo>
                  <a:lnTo>
                    <a:pt x="37" y="23"/>
                  </a:lnTo>
                  <a:lnTo>
                    <a:pt x="27" y="18"/>
                  </a:lnTo>
                  <a:lnTo>
                    <a:pt x="18" y="12"/>
                  </a:lnTo>
                  <a:lnTo>
                    <a:pt x="12" y="8"/>
                  </a:lnTo>
                  <a:lnTo>
                    <a:pt x="10" y="6"/>
                  </a:lnTo>
                  <a:lnTo>
                    <a:pt x="8" y="4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27" name="Freeform 297">
              <a:extLst>
                <a:ext uri="{FF2B5EF4-FFF2-40B4-BE49-F238E27FC236}">
                  <a16:creationId xmlns:a16="http://schemas.microsoft.com/office/drawing/2014/main" id="{34287DFA-2A5B-DB8F-BD7D-28BE747C1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4" y="1668"/>
              <a:ext cx="25" cy="30"/>
            </a:xfrm>
            <a:custGeom>
              <a:avLst/>
              <a:gdLst>
                <a:gd name="T0" fmla="*/ 22 w 25"/>
                <a:gd name="T1" fmla="*/ 0 h 30"/>
                <a:gd name="T2" fmla="*/ 22 w 25"/>
                <a:gd name="T3" fmla="*/ 0 h 30"/>
                <a:gd name="T4" fmla="*/ 14 w 25"/>
                <a:gd name="T5" fmla="*/ 5 h 30"/>
                <a:gd name="T6" fmla="*/ 8 w 25"/>
                <a:gd name="T7" fmla="*/ 13 h 30"/>
                <a:gd name="T8" fmla="*/ 2 w 25"/>
                <a:gd name="T9" fmla="*/ 21 h 30"/>
                <a:gd name="T10" fmla="*/ 0 w 25"/>
                <a:gd name="T11" fmla="*/ 28 h 30"/>
                <a:gd name="T12" fmla="*/ 6 w 25"/>
                <a:gd name="T13" fmla="*/ 30 h 30"/>
                <a:gd name="T14" fmla="*/ 8 w 25"/>
                <a:gd name="T15" fmla="*/ 25 h 30"/>
                <a:gd name="T16" fmla="*/ 14 w 25"/>
                <a:gd name="T17" fmla="*/ 17 h 30"/>
                <a:gd name="T18" fmla="*/ 20 w 25"/>
                <a:gd name="T19" fmla="*/ 11 h 30"/>
                <a:gd name="T20" fmla="*/ 25 w 25"/>
                <a:gd name="T21" fmla="*/ 3 h 30"/>
                <a:gd name="T22" fmla="*/ 25 w 25"/>
                <a:gd name="T23" fmla="*/ 3 h 30"/>
                <a:gd name="T24" fmla="*/ 22 w 25"/>
                <a:gd name="T25" fmla="*/ 0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5"/>
                <a:gd name="T40" fmla="*/ 0 h 30"/>
                <a:gd name="T41" fmla="*/ 25 w 25"/>
                <a:gd name="T42" fmla="*/ 30 h 3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5" h="30">
                  <a:moveTo>
                    <a:pt x="22" y="0"/>
                  </a:moveTo>
                  <a:lnTo>
                    <a:pt x="22" y="0"/>
                  </a:lnTo>
                  <a:lnTo>
                    <a:pt x="14" y="5"/>
                  </a:lnTo>
                  <a:lnTo>
                    <a:pt x="8" y="13"/>
                  </a:lnTo>
                  <a:lnTo>
                    <a:pt x="2" y="21"/>
                  </a:lnTo>
                  <a:lnTo>
                    <a:pt x="0" y="28"/>
                  </a:lnTo>
                  <a:lnTo>
                    <a:pt x="6" y="30"/>
                  </a:lnTo>
                  <a:lnTo>
                    <a:pt x="8" y="25"/>
                  </a:lnTo>
                  <a:lnTo>
                    <a:pt x="14" y="17"/>
                  </a:lnTo>
                  <a:lnTo>
                    <a:pt x="20" y="11"/>
                  </a:lnTo>
                  <a:lnTo>
                    <a:pt x="25" y="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28" name="Freeform 298">
              <a:extLst>
                <a:ext uri="{FF2B5EF4-FFF2-40B4-BE49-F238E27FC236}">
                  <a16:creationId xmlns:a16="http://schemas.microsoft.com/office/drawing/2014/main" id="{C25BC18A-6E22-F4D3-3F4F-7A0AA45DC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" y="1658"/>
              <a:ext cx="30" cy="13"/>
            </a:xfrm>
            <a:custGeom>
              <a:avLst/>
              <a:gdLst>
                <a:gd name="T0" fmla="*/ 28 w 30"/>
                <a:gd name="T1" fmla="*/ 0 h 13"/>
                <a:gd name="T2" fmla="*/ 28 w 30"/>
                <a:gd name="T3" fmla="*/ 0 h 13"/>
                <a:gd name="T4" fmla="*/ 13 w 30"/>
                <a:gd name="T5" fmla="*/ 4 h 13"/>
                <a:gd name="T6" fmla="*/ 0 w 30"/>
                <a:gd name="T7" fmla="*/ 10 h 13"/>
                <a:gd name="T8" fmla="*/ 3 w 30"/>
                <a:gd name="T9" fmla="*/ 13 h 13"/>
                <a:gd name="T10" fmla="*/ 15 w 30"/>
                <a:gd name="T11" fmla="*/ 10 h 13"/>
                <a:gd name="T12" fmla="*/ 30 w 30"/>
                <a:gd name="T13" fmla="*/ 6 h 13"/>
                <a:gd name="T14" fmla="*/ 30 w 30"/>
                <a:gd name="T15" fmla="*/ 6 h 13"/>
                <a:gd name="T16" fmla="*/ 28 w 30"/>
                <a:gd name="T17" fmla="*/ 0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0"/>
                <a:gd name="T28" fmla="*/ 0 h 13"/>
                <a:gd name="T29" fmla="*/ 30 w 30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0" h="13">
                  <a:moveTo>
                    <a:pt x="28" y="0"/>
                  </a:moveTo>
                  <a:lnTo>
                    <a:pt x="28" y="0"/>
                  </a:lnTo>
                  <a:lnTo>
                    <a:pt x="13" y="4"/>
                  </a:lnTo>
                  <a:lnTo>
                    <a:pt x="0" y="10"/>
                  </a:lnTo>
                  <a:lnTo>
                    <a:pt x="3" y="13"/>
                  </a:lnTo>
                  <a:lnTo>
                    <a:pt x="15" y="10"/>
                  </a:lnTo>
                  <a:lnTo>
                    <a:pt x="30" y="6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29" name="Freeform 299">
              <a:extLst>
                <a:ext uri="{FF2B5EF4-FFF2-40B4-BE49-F238E27FC236}">
                  <a16:creationId xmlns:a16="http://schemas.microsoft.com/office/drawing/2014/main" id="{AA8DE9A8-21C2-C252-4347-D4E7BCAFC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4" y="1641"/>
              <a:ext cx="52" cy="23"/>
            </a:xfrm>
            <a:custGeom>
              <a:avLst/>
              <a:gdLst>
                <a:gd name="T0" fmla="*/ 46 w 52"/>
                <a:gd name="T1" fmla="*/ 0 h 23"/>
                <a:gd name="T2" fmla="*/ 46 w 52"/>
                <a:gd name="T3" fmla="*/ 0 h 23"/>
                <a:gd name="T4" fmla="*/ 25 w 52"/>
                <a:gd name="T5" fmla="*/ 9 h 23"/>
                <a:gd name="T6" fmla="*/ 0 w 52"/>
                <a:gd name="T7" fmla="*/ 17 h 23"/>
                <a:gd name="T8" fmla="*/ 2 w 52"/>
                <a:gd name="T9" fmla="*/ 23 h 23"/>
                <a:gd name="T10" fmla="*/ 29 w 52"/>
                <a:gd name="T11" fmla="*/ 15 h 23"/>
                <a:gd name="T12" fmla="*/ 52 w 52"/>
                <a:gd name="T13" fmla="*/ 4 h 23"/>
                <a:gd name="T14" fmla="*/ 52 w 52"/>
                <a:gd name="T15" fmla="*/ 4 h 23"/>
                <a:gd name="T16" fmla="*/ 46 w 52"/>
                <a:gd name="T17" fmla="*/ 0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2"/>
                <a:gd name="T28" fmla="*/ 0 h 23"/>
                <a:gd name="T29" fmla="*/ 52 w 52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2" h="23">
                  <a:moveTo>
                    <a:pt x="46" y="0"/>
                  </a:moveTo>
                  <a:lnTo>
                    <a:pt x="46" y="0"/>
                  </a:lnTo>
                  <a:lnTo>
                    <a:pt x="25" y="9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29" y="15"/>
                  </a:lnTo>
                  <a:lnTo>
                    <a:pt x="52" y="4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30" name="Freeform 300">
              <a:extLst>
                <a:ext uri="{FF2B5EF4-FFF2-40B4-BE49-F238E27FC236}">
                  <a16:creationId xmlns:a16="http://schemas.microsoft.com/office/drawing/2014/main" id="{8FC005D3-64C4-142D-E823-102CF7768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" y="1633"/>
              <a:ext cx="68" cy="12"/>
            </a:xfrm>
            <a:custGeom>
              <a:avLst/>
              <a:gdLst>
                <a:gd name="T0" fmla="*/ 68 w 68"/>
                <a:gd name="T1" fmla="*/ 2 h 12"/>
                <a:gd name="T2" fmla="*/ 68 w 68"/>
                <a:gd name="T3" fmla="*/ 2 h 12"/>
                <a:gd name="T4" fmla="*/ 46 w 68"/>
                <a:gd name="T5" fmla="*/ 2 h 12"/>
                <a:gd name="T6" fmla="*/ 29 w 68"/>
                <a:gd name="T7" fmla="*/ 0 h 12"/>
                <a:gd name="T8" fmla="*/ 20 w 68"/>
                <a:gd name="T9" fmla="*/ 0 h 12"/>
                <a:gd name="T10" fmla="*/ 12 w 68"/>
                <a:gd name="T11" fmla="*/ 2 h 12"/>
                <a:gd name="T12" fmla="*/ 6 w 68"/>
                <a:gd name="T13" fmla="*/ 4 h 12"/>
                <a:gd name="T14" fmla="*/ 0 w 68"/>
                <a:gd name="T15" fmla="*/ 8 h 12"/>
                <a:gd name="T16" fmla="*/ 6 w 68"/>
                <a:gd name="T17" fmla="*/ 12 h 12"/>
                <a:gd name="T18" fmla="*/ 10 w 68"/>
                <a:gd name="T19" fmla="*/ 10 h 12"/>
                <a:gd name="T20" fmla="*/ 14 w 68"/>
                <a:gd name="T21" fmla="*/ 8 h 12"/>
                <a:gd name="T22" fmla="*/ 22 w 68"/>
                <a:gd name="T23" fmla="*/ 8 h 12"/>
                <a:gd name="T24" fmla="*/ 27 w 68"/>
                <a:gd name="T25" fmla="*/ 8 h 12"/>
                <a:gd name="T26" fmla="*/ 46 w 68"/>
                <a:gd name="T27" fmla="*/ 8 h 12"/>
                <a:gd name="T28" fmla="*/ 66 w 68"/>
                <a:gd name="T29" fmla="*/ 10 h 12"/>
                <a:gd name="T30" fmla="*/ 66 w 68"/>
                <a:gd name="T31" fmla="*/ 10 h 12"/>
                <a:gd name="T32" fmla="*/ 68 w 68"/>
                <a:gd name="T33" fmla="*/ 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2"/>
                <a:gd name="T53" fmla="*/ 68 w 6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2">
                  <a:moveTo>
                    <a:pt x="68" y="2"/>
                  </a:moveTo>
                  <a:lnTo>
                    <a:pt x="68" y="2"/>
                  </a:lnTo>
                  <a:lnTo>
                    <a:pt x="46" y="2"/>
                  </a:lnTo>
                  <a:lnTo>
                    <a:pt x="29" y="0"/>
                  </a:lnTo>
                  <a:lnTo>
                    <a:pt x="20" y="0"/>
                  </a:lnTo>
                  <a:lnTo>
                    <a:pt x="12" y="2"/>
                  </a:lnTo>
                  <a:lnTo>
                    <a:pt x="6" y="4"/>
                  </a:lnTo>
                  <a:lnTo>
                    <a:pt x="0" y="8"/>
                  </a:lnTo>
                  <a:lnTo>
                    <a:pt x="6" y="12"/>
                  </a:lnTo>
                  <a:lnTo>
                    <a:pt x="10" y="10"/>
                  </a:lnTo>
                  <a:lnTo>
                    <a:pt x="14" y="8"/>
                  </a:lnTo>
                  <a:lnTo>
                    <a:pt x="22" y="8"/>
                  </a:lnTo>
                  <a:lnTo>
                    <a:pt x="27" y="8"/>
                  </a:lnTo>
                  <a:lnTo>
                    <a:pt x="46" y="8"/>
                  </a:lnTo>
                  <a:lnTo>
                    <a:pt x="66" y="10"/>
                  </a:lnTo>
                  <a:lnTo>
                    <a:pt x="68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31" name="Freeform 301">
              <a:extLst>
                <a:ext uri="{FF2B5EF4-FFF2-40B4-BE49-F238E27FC236}">
                  <a16:creationId xmlns:a16="http://schemas.microsoft.com/office/drawing/2014/main" id="{9E056194-CAFE-E131-3031-D0E8F30A5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6" y="1629"/>
              <a:ext cx="55" cy="14"/>
            </a:xfrm>
            <a:custGeom>
              <a:avLst/>
              <a:gdLst>
                <a:gd name="T0" fmla="*/ 55 w 55"/>
                <a:gd name="T1" fmla="*/ 4 h 14"/>
                <a:gd name="T2" fmla="*/ 55 w 55"/>
                <a:gd name="T3" fmla="*/ 4 h 14"/>
                <a:gd name="T4" fmla="*/ 50 w 55"/>
                <a:gd name="T5" fmla="*/ 0 h 14"/>
                <a:gd name="T6" fmla="*/ 42 w 55"/>
                <a:gd name="T7" fmla="*/ 0 h 14"/>
                <a:gd name="T8" fmla="*/ 36 w 55"/>
                <a:gd name="T9" fmla="*/ 0 h 14"/>
                <a:gd name="T10" fmla="*/ 28 w 55"/>
                <a:gd name="T11" fmla="*/ 2 h 14"/>
                <a:gd name="T12" fmla="*/ 15 w 55"/>
                <a:gd name="T13" fmla="*/ 6 h 14"/>
                <a:gd name="T14" fmla="*/ 2 w 55"/>
                <a:gd name="T15" fmla="*/ 6 h 14"/>
                <a:gd name="T16" fmla="*/ 0 w 55"/>
                <a:gd name="T17" fmla="*/ 14 h 14"/>
                <a:gd name="T18" fmla="*/ 15 w 55"/>
                <a:gd name="T19" fmla="*/ 12 h 14"/>
                <a:gd name="T20" fmla="*/ 30 w 55"/>
                <a:gd name="T21" fmla="*/ 8 h 14"/>
                <a:gd name="T22" fmla="*/ 36 w 55"/>
                <a:gd name="T23" fmla="*/ 8 h 14"/>
                <a:gd name="T24" fmla="*/ 42 w 55"/>
                <a:gd name="T25" fmla="*/ 8 h 14"/>
                <a:gd name="T26" fmla="*/ 48 w 55"/>
                <a:gd name="T27" fmla="*/ 8 h 14"/>
                <a:gd name="T28" fmla="*/ 51 w 55"/>
                <a:gd name="T29" fmla="*/ 10 h 14"/>
                <a:gd name="T30" fmla="*/ 51 w 55"/>
                <a:gd name="T31" fmla="*/ 10 h 14"/>
                <a:gd name="T32" fmla="*/ 55 w 55"/>
                <a:gd name="T33" fmla="*/ 4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"/>
                <a:gd name="T52" fmla="*/ 0 h 14"/>
                <a:gd name="T53" fmla="*/ 55 w 55"/>
                <a:gd name="T54" fmla="*/ 14 h 1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" h="14">
                  <a:moveTo>
                    <a:pt x="55" y="4"/>
                  </a:moveTo>
                  <a:lnTo>
                    <a:pt x="55" y="4"/>
                  </a:lnTo>
                  <a:lnTo>
                    <a:pt x="50" y="0"/>
                  </a:lnTo>
                  <a:lnTo>
                    <a:pt x="42" y="0"/>
                  </a:lnTo>
                  <a:lnTo>
                    <a:pt x="36" y="0"/>
                  </a:lnTo>
                  <a:lnTo>
                    <a:pt x="28" y="2"/>
                  </a:lnTo>
                  <a:lnTo>
                    <a:pt x="15" y="6"/>
                  </a:lnTo>
                  <a:lnTo>
                    <a:pt x="2" y="6"/>
                  </a:lnTo>
                  <a:lnTo>
                    <a:pt x="0" y="14"/>
                  </a:lnTo>
                  <a:lnTo>
                    <a:pt x="15" y="12"/>
                  </a:lnTo>
                  <a:lnTo>
                    <a:pt x="30" y="8"/>
                  </a:lnTo>
                  <a:lnTo>
                    <a:pt x="36" y="8"/>
                  </a:lnTo>
                  <a:lnTo>
                    <a:pt x="42" y="8"/>
                  </a:lnTo>
                  <a:lnTo>
                    <a:pt x="48" y="8"/>
                  </a:lnTo>
                  <a:lnTo>
                    <a:pt x="51" y="10"/>
                  </a:lnTo>
                  <a:lnTo>
                    <a:pt x="55" y="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32" name="Freeform 302">
              <a:extLst>
                <a:ext uri="{FF2B5EF4-FFF2-40B4-BE49-F238E27FC236}">
                  <a16:creationId xmlns:a16="http://schemas.microsoft.com/office/drawing/2014/main" id="{E931499B-26F3-A696-05BE-0921C7DA9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7" y="1633"/>
              <a:ext cx="62" cy="23"/>
            </a:xfrm>
            <a:custGeom>
              <a:avLst/>
              <a:gdLst>
                <a:gd name="T0" fmla="*/ 62 w 62"/>
                <a:gd name="T1" fmla="*/ 17 h 23"/>
                <a:gd name="T2" fmla="*/ 62 w 62"/>
                <a:gd name="T3" fmla="*/ 17 h 23"/>
                <a:gd name="T4" fmla="*/ 48 w 62"/>
                <a:gd name="T5" fmla="*/ 13 h 23"/>
                <a:gd name="T6" fmla="*/ 33 w 62"/>
                <a:gd name="T7" fmla="*/ 12 h 23"/>
                <a:gd name="T8" fmla="*/ 18 w 62"/>
                <a:gd name="T9" fmla="*/ 8 h 23"/>
                <a:gd name="T10" fmla="*/ 4 w 62"/>
                <a:gd name="T11" fmla="*/ 0 h 23"/>
                <a:gd name="T12" fmla="*/ 0 w 62"/>
                <a:gd name="T13" fmla="*/ 6 h 23"/>
                <a:gd name="T14" fmla="*/ 16 w 62"/>
                <a:gd name="T15" fmla="*/ 13 h 23"/>
                <a:gd name="T16" fmla="*/ 31 w 62"/>
                <a:gd name="T17" fmla="*/ 17 h 23"/>
                <a:gd name="T18" fmla="*/ 47 w 62"/>
                <a:gd name="T19" fmla="*/ 19 h 23"/>
                <a:gd name="T20" fmla="*/ 58 w 62"/>
                <a:gd name="T21" fmla="*/ 23 h 23"/>
                <a:gd name="T22" fmla="*/ 58 w 62"/>
                <a:gd name="T23" fmla="*/ 23 h 23"/>
                <a:gd name="T24" fmla="*/ 62 w 62"/>
                <a:gd name="T25" fmla="*/ 17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2"/>
                <a:gd name="T40" fmla="*/ 0 h 23"/>
                <a:gd name="T41" fmla="*/ 62 w 62"/>
                <a:gd name="T42" fmla="*/ 23 h 2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2" h="23">
                  <a:moveTo>
                    <a:pt x="62" y="17"/>
                  </a:moveTo>
                  <a:lnTo>
                    <a:pt x="62" y="17"/>
                  </a:lnTo>
                  <a:lnTo>
                    <a:pt x="48" y="13"/>
                  </a:lnTo>
                  <a:lnTo>
                    <a:pt x="33" y="12"/>
                  </a:lnTo>
                  <a:lnTo>
                    <a:pt x="18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6" y="13"/>
                  </a:lnTo>
                  <a:lnTo>
                    <a:pt x="31" y="17"/>
                  </a:lnTo>
                  <a:lnTo>
                    <a:pt x="47" y="19"/>
                  </a:lnTo>
                  <a:lnTo>
                    <a:pt x="58" y="23"/>
                  </a:lnTo>
                  <a:lnTo>
                    <a:pt x="62" y="1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33" name="Freeform 303">
              <a:extLst>
                <a:ext uri="{FF2B5EF4-FFF2-40B4-BE49-F238E27FC236}">
                  <a16:creationId xmlns:a16="http://schemas.microsoft.com/office/drawing/2014/main" id="{97D3780F-FD06-AD85-3947-3DA717E2B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" y="1650"/>
              <a:ext cx="27" cy="46"/>
            </a:xfrm>
            <a:custGeom>
              <a:avLst/>
              <a:gdLst>
                <a:gd name="T0" fmla="*/ 27 w 27"/>
                <a:gd name="T1" fmla="*/ 46 h 46"/>
                <a:gd name="T2" fmla="*/ 27 w 27"/>
                <a:gd name="T3" fmla="*/ 46 h 46"/>
                <a:gd name="T4" fmla="*/ 27 w 27"/>
                <a:gd name="T5" fmla="*/ 35 h 46"/>
                <a:gd name="T6" fmla="*/ 25 w 27"/>
                <a:gd name="T7" fmla="*/ 23 h 46"/>
                <a:gd name="T8" fmla="*/ 21 w 27"/>
                <a:gd name="T9" fmla="*/ 16 h 46"/>
                <a:gd name="T10" fmla="*/ 17 w 27"/>
                <a:gd name="T11" fmla="*/ 12 h 46"/>
                <a:gd name="T12" fmla="*/ 12 w 27"/>
                <a:gd name="T13" fmla="*/ 6 h 46"/>
                <a:gd name="T14" fmla="*/ 4 w 27"/>
                <a:gd name="T15" fmla="*/ 0 h 46"/>
                <a:gd name="T16" fmla="*/ 0 w 27"/>
                <a:gd name="T17" fmla="*/ 6 h 46"/>
                <a:gd name="T18" fmla="*/ 8 w 27"/>
                <a:gd name="T19" fmla="*/ 12 h 46"/>
                <a:gd name="T20" fmla="*/ 13 w 27"/>
                <a:gd name="T21" fmla="*/ 16 h 46"/>
                <a:gd name="T22" fmla="*/ 15 w 27"/>
                <a:gd name="T23" fmla="*/ 19 h 46"/>
                <a:gd name="T24" fmla="*/ 19 w 27"/>
                <a:gd name="T25" fmla="*/ 23 h 46"/>
                <a:gd name="T26" fmla="*/ 19 w 27"/>
                <a:gd name="T27" fmla="*/ 35 h 46"/>
                <a:gd name="T28" fmla="*/ 19 w 27"/>
                <a:gd name="T29" fmla="*/ 46 h 46"/>
                <a:gd name="T30" fmla="*/ 19 w 27"/>
                <a:gd name="T31" fmla="*/ 46 h 46"/>
                <a:gd name="T32" fmla="*/ 27 w 27"/>
                <a:gd name="T33" fmla="*/ 46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46"/>
                <a:gd name="T53" fmla="*/ 27 w 27"/>
                <a:gd name="T54" fmla="*/ 46 h 4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46">
                  <a:moveTo>
                    <a:pt x="27" y="46"/>
                  </a:moveTo>
                  <a:lnTo>
                    <a:pt x="27" y="46"/>
                  </a:lnTo>
                  <a:lnTo>
                    <a:pt x="27" y="35"/>
                  </a:lnTo>
                  <a:lnTo>
                    <a:pt x="25" y="23"/>
                  </a:lnTo>
                  <a:lnTo>
                    <a:pt x="21" y="16"/>
                  </a:lnTo>
                  <a:lnTo>
                    <a:pt x="17" y="12"/>
                  </a:lnTo>
                  <a:lnTo>
                    <a:pt x="12" y="6"/>
                  </a:lnTo>
                  <a:lnTo>
                    <a:pt x="4" y="0"/>
                  </a:lnTo>
                  <a:lnTo>
                    <a:pt x="0" y="6"/>
                  </a:lnTo>
                  <a:lnTo>
                    <a:pt x="8" y="12"/>
                  </a:lnTo>
                  <a:lnTo>
                    <a:pt x="13" y="16"/>
                  </a:lnTo>
                  <a:lnTo>
                    <a:pt x="15" y="19"/>
                  </a:lnTo>
                  <a:lnTo>
                    <a:pt x="19" y="23"/>
                  </a:lnTo>
                  <a:lnTo>
                    <a:pt x="19" y="35"/>
                  </a:lnTo>
                  <a:lnTo>
                    <a:pt x="19" y="46"/>
                  </a:lnTo>
                  <a:lnTo>
                    <a:pt x="27" y="4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34" name="Freeform 304">
              <a:extLst>
                <a:ext uri="{FF2B5EF4-FFF2-40B4-BE49-F238E27FC236}">
                  <a16:creationId xmlns:a16="http://schemas.microsoft.com/office/drawing/2014/main" id="{BCEF2B11-9828-554D-2C1C-F3B8CDAB7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" y="2370"/>
              <a:ext cx="40" cy="10"/>
            </a:xfrm>
            <a:custGeom>
              <a:avLst/>
              <a:gdLst>
                <a:gd name="T0" fmla="*/ 0 w 40"/>
                <a:gd name="T1" fmla="*/ 6 h 10"/>
                <a:gd name="T2" fmla="*/ 0 w 40"/>
                <a:gd name="T3" fmla="*/ 6 h 10"/>
                <a:gd name="T4" fmla="*/ 19 w 40"/>
                <a:gd name="T5" fmla="*/ 10 h 10"/>
                <a:gd name="T6" fmla="*/ 40 w 40"/>
                <a:gd name="T7" fmla="*/ 10 h 10"/>
                <a:gd name="T8" fmla="*/ 40 w 40"/>
                <a:gd name="T9" fmla="*/ 2 h 10"/>
                <a:gd name="T10" fmla="*/ 19 w 40"/>
                <a:gd name="T11" fmla="*/ 2 h 10"/>
                <a:gd name="T12" fmla="*/ 1 w 40"/>
                <a:gd name="T13" fmla="*/ 0 h 10"/>
                <a:gd name="T14" fmla="*/ 1 w 40"/>
                <a:gd name="T15" fmla="*/ 0 h 10"/>
                <a:gd name="T16" fmla="*/ 0 w 40"/>
                <a:gd name="T17" fmla="*/ 6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0"/>
                <a:gd name="T28" fmla="*/ 0 h 10"/>
                <a:gd name="T29" fmla="*/ 40 w 40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0" h="10">
                  <a:moveTo>
                    <a:pt x="0" y="6"/>
                  </a:moveTo>
                  <a:lnTo>
                    <a:pt x="0" y="6"/>
                  </a:lnTo>
                  <a:lnTo>
                    <a:pt x="19" y="10"/>
                  </a:lnTo>
                  <a:lnTo>
                    <a:pt x="40" y="10"/>
                  </a:lnTo>
                  <a:lnTo>
                    <a:pt x="40" y="2"/>
                  </a:lnTo>
                  <a:lnTo>
                    <a:pt x="19" y="2"/>
                  </a:lnTo>
                  <a:lnTo>
                    <a:pt x="1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35" name="Freeform 305">
              <a:extLst>
                <a:ext uri="{FF2B5EF4-FFF2-40B4-BE49-F238E27FC236}">
                  <a16:creationId xmlns:a16="http://schemas.microsoft.com/office/drawing/2014/main" id="{46925217-1556-A155-0F98-D2F628EF3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" y="2332"/>
              <a:ext cx="32" cy="44"/>
            </a:xfrm>
            <a:custGeom>
              <a:avLst/>
              <a:gdLst>
                <a:gd name="T0" fmla="*/ 0 w 32"/>
                <a:gd name="T1" fmla="*/ 0 h 44"/>
                <a:gd name="T2" fmla="*/ 0 w 32"/>
                <a:gd name="T3" fmla="*/ 0 h 44"/>
                <a:gd name="T4" fmla="*/ 4 w 32"/>
                <a:gd name="T5" fmla="*/ 11 h 44"/>
                <a:gd name="T6" fmla="*/ 9 w 32"/>
                <a:gd name="T7" fmla="*/ 25 h 44"/>
                <a:gd name="T8" fmla="*/ 17 w 32"/>
                <a:gd name="T9" fmla="*/ 34 h 44"/>
                <a:gd name="T10" fmla="*/ 31 w 32"/>
                <a:gd name="T11" fmla="*/ 44 h 44"/>
                <a:gd name="T12" fmla="*/ 32 w 32"/>
                <a:gd name="T13" fmla="*/ 38 h 44"/>
                <a:gd name="T14" fmla="*/ 23 w 32"/>
                <a:gd name="T15" fmla="*/ 31 h 44"/>
                <a:gd name="T16" fmla="*/ 15 w 32"/>
                <a:gd name="T17" fmla="*/ 21 h 44"/>
                <a:gd name="T18" fmla="*/ 9 w 32"/>
                <a:gd name="T19" fmla="*/ 10 h 44"/>
                <a:gd name="T20" fmla="*/ 8 w 32"/>
                <a:gd name="T21" fmla="*/ 0 h 44"/>
                <a:gd name="T22" fmla="*/ 8 w 32"/>
                <a:gd name="T23" fmla="*/ 0 h 44"/>
                <a:gd name="T24" fmla="*/ 0 w 32"/>
                <a:gd name="T25" fmla="*/ 0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2"/>
                <a:gd name="T40" fmla="*/ 0 h 44"/>
                <a:gd name="T41" fmla="*/ 32 w 32"/>
                <a:gd name="T42" fmla="*/ 44 h 4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2" h="44">
                  <a:moveTo>
                    <a:pt x="0" y="0"/>
                  </a:moveTo>
                  <a:lnTo>
                    <a:pt x="0" y="0"/>
                  </a:lnTo>
                  <a:lnTo>
                    <a:pt x="4" y="11"/>
                  </a:lnTo>
                  <a:lnTo>
                    <a:pt x="9" y="25"/>
                  </a:lnTo>
                  <a:lnTo>
                    <a:pt x="17" y="34"/>
                  </a:lnTo>
                  <a:lnTo>
                    <a:pt x="31" y="44"/>
                  </a:lnTo>
                  <a:lnTo>
                    <a:pt x="32" y="38"/>
                  </a:lnTo>
                  <a:lnTo>
                    <a:pt x="23" y="31"/>
                  </a:lnTo>
                  <a:lnTo>
                    <a:pt x="15" y="21"/>
                  </a:lnTo>
                  <a:lnTo>
                    <a:pt x="9" y="1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36" name="Freeform 306">
              <a:extLst>
                <a:ext uri="{FF2B5EF4-FFF2-40B4-BE49-F238E27FC236}">
                  <a16:creationId xmlns:a16="http://schemas.microsoft.com/office/drawing/2014/main" id="{65DD72F3-A459-BC2C-D460-07C746D1E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2257"/>
              <a:ext cx="41" cy="75"/>
            </a:xfrm>
            <a:custGeom>
              <a:avLst/>
              <a:gdLst>
                <a:gd name="T0" fmla="*/ 4 w 41"/>
                <a:gd name="T1" fmla="*/ 0 h 75"/>
                <a:gd name="T2" fmla="*/ 4 w 41"/>
                <a:gd name="T3" fmla="*/ 0 h 75"/>
                <a:gd name="T4" fmla="*/ 2 w 41"/>
                <a:gd name="T5" fmla="*/ 6 h 75"/>
                <a:gd name="T6" fmla="*/ 0 w 41"/>
                <a:gd name="T7" fmla="*/ 12 h 75"/>
                <a:gd name="T8" fmla="*/ 2 w 41"/>
                <a:gd name="T9" fmla="*/ 17 h 75"/>
                <a:gd name="T10" fmla="*/ 2 w 41"/>
                <a:gd name="T11" fmla="*/ 23 h 75"/>
                <a:gd name="T12" fmla="*/ 8 w 41"/>
                <a:gd name="T13" fmla="*/ 33 h 75"/>
                <a:gd name="T14" fmla="*/ 14 w 41"/>
                <a:gd name="T15" fmla="*/ 40 h 75"/>
                <a:gd name="T16" fmla="*/ 21 w 41"/>
                <a:gd name="T17" fmla="*/ 50 h 75"/>
                <a:gd name="T18" fmla="*/ 27 w 41"/>
                <a:gd name="T19" fmla="*/ 60 h 75"/>
                <a:gd name="T20" fmla="*/ 33 w 41"/>
                <a:gd name="T21" fmla="*/ 67 h 75"/>
                <a:gd name="T22" fmla="*/ 33 w 41"/>
                <a:gd name="T23" fmla="*/ 75 h 75"/>
                <a:gd name="T24" fmla="*/ 41 w 41"/>
                <a:gd name="T25" fmla="*/ 75 h 75"/>
                <a:gd name="T26" fmla="*/ 39 w 41"/>
                <a:gd name="T27" fmla="*/ 65 h 75"/>
                <a:gd name="T28" fmla="*/ 33 w 41"/>
                <a:gd name="T29" fmla="*/ 56 h 75"/>
                <a:gd name="T30" fmla="*/ 27 w 41"/>
                <a:gd name="T31" fmla="*/ 46 h 75"/>
                <a:gd name="T32" fmla="*/ 19 w 41"/>
                <a:gd name="T33" fmla="*/ 37 h 75"/>
                <a:gd name="T34" fmla="*/ 14 w 41"/>
                <a:gd name="T35" fmla="*/ 29 h 75"/>
                <a:gd name="T36" fmla="*/ 10 w 41"/>
                <a:gd name="T37" fmla="*/ 19 h 75"/>
                <a:gd name="T38" fmla="*/ 8 w 41"/>
                <a:gd name="T39" fmla="*/ 15 h 75"/>
                <a:gd name="T40" fmla="*/ 8 w 41"/>
                <a:gd name="T41" fmla="*/ 12 h 75"/>
                <a:gd name="T42" fmla="*/ 8 w 41"/>
                <a:gd name="T43" fmla="*/ 8 h 75"/>
                <a:gd name="T44" fmla="*/ 10 w 41"/>
                <a:gd name="T45" fmla="*/ 4 h 75"/>
                <a:gd name="T46" fmla="*/ 10 w 41"/>
                <a:gd name="T47" fmla="*/ 4 h 75"/>
                <a:gd name="T48" fmla="*/ 4 w 41"/>
                <a:gd name="T49" fmla="*/ 0 h 7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1"/>
                <a:gd name="T76" fmla="*/ 0 h 75"/>
                <a:gd name="T77" fmla="*/ 41 w 41"/>
                <a:gd name="T78" fmla="*/ 75 h 7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1" h="75">
                  <a:moveTo>
                    <a:pt x="4" y="0"/>
                  </a:moveTo>
                  <a:lnTo>
                    <a:pt x="4" y="0"/>
                  </a:lnTo>
                  <a:lnTo>
                    <a:pt x="2" y="6"/>
                  </a:lnTo>
                  <a:lnTo>
                    <a:pt x="0" y="12"/>
                  </a:lnTo>
                  <a:lnTo>
                    <a:pt x="2" y="17"/>
                  </a:lnTo>
                  <a:lnTo>
                    <a:pt x="2" y="23"/>
                  </a:lnTo>
                  <a:lnTo>
                    <a:pt x="8" y="33"/>
                  </a:lnTo>
                  <a:lnTo>
                    <a:pt x="14" y="40"/>
                  </a:lnTo>
                  <a:lnTo>
                    <a:pt x="21" y="50"/>
                  </a:lnTo>
                  <a:lnTo>
                    <a:pt x="27" y="60"/>
                  </a:lnTo>
                  <a:lnTo>
                    <a:pt x="33" y="67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39" y="65"/>
                  </a:lnTo>
                  <a:lnTo>
                    <a:pt x="33" y="56"/>
                  </a:lnTo>
                  <a:lnTo>
                    <a:pt x="27" y="46"/>
                  </a:lnTo>
                  <a:lnTo>
                    <a:pt x="19" y="37"/>
                  </a:lnTo>
                  <a:lnTo>
                    <a:pt x="14" y="29"/>
                  </a:lnTo>
                  <a:lnTo>
                    <a:pt x="10" y="19"/>
                  </a:lnTo>
                  <a:lnTo>
                    <a:pt x="8" y="15"/>
                  </a:lnTo>
                  <a:lnTo>
                    <a:pt x="8" y="12"/>
                  </a:lnTo>
                  <a:lnTo>
                    <a:pt x="8" y="8"/>
                  </a:lnTo>
                  <a:lnTo>
                    <a:pt x="1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37" name="Freeform 307">
              <a:extLst>
                <a:ext uri="{FF2B5EF4-FFF2-40B4-BE49-F238E27FC236}">
                  <a16:creationId xmlns:a16="http://schemas.microsoft.com/office/drawing/2014/main" id="{33262751-C484-A15E-17D6-177935990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2240"/>
              <a:ext cx="10" cy="21"/>
            </a:xfrm>
            <a:custGeom>
              <a:avLst/>
              <a:gdLst>
                <a:gd name="T0" fmla="*/ 2 w 10"/>
                <a:gd name="T1" fmla="*/ 2 h 21"/>
                <a:gd name="T2" fmla="*/ 2 w 10"/>
                <a:gd name="T3" fmla="*/ 2 h 21"/>
                <a:gd name="T4" fmla="*/ 2 w 10"/>
                <a:gd name="T5" fmla="*/ 9 h 21"/>
                <a:gd name="T6" fmla="*/ 0 w 10"/>
                <a:gd name="T7" fmla="*/ 17 h 21"/>
                <a:gd name="T8" fmla="*/ 6 w 10"/>
                <a:gd name="T9" fmla="*/ 21 h 21"/>
                <a:gd name="T10" fmla="*/ 10 w 10"/>
                <a:gd name="T11" fmla="*/ 11 h 21"/>
                <a:gd name="T12" fmla="*/ 10 w 10"/>
                <a:gd name="T13" fmla="*/ 0 h 21"/>
                <a:gd name="T14" fmla="*/ 10 w 10"/>
                <a:gd name="T15" fmla="*/ 0 h 21"/>
                <a:gd name="T16" fmla="*/ 2 w 10"/>
                <a:gd name="T17" fmla="*/ 2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21"/>
                <a:gd name="T29" fmla="*/ 10 w 10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21">
                  <a:moveTo>
                    <a:pt x="2" y="2"/>
                  </a:moveTo>
                  <a:lnTo>
                    <a:pt x="2" y="2"/>
                  </a:lnTo>
                  <a:lnTo>
                    <a:pt x="2" y="9"/>
                  </a:lnTo>
                  <a:lnTo>
                    <a:pt x="0" y="17"/>
                  </a:lnTo>
                  <a:lnTo>
                    <a:pt x="6" y="21"/>
                  </a:lnTo>
                  <a:lnTo>
                    <a:pt x="10" y="11"/>
                  </a:lnTo>
                  <a:lnTo>
                    <a:pt x="1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38" name="Freeform 308">
              <a:extLst>
                <a:ext uri="{FF2B5EF4-FFF2-40B4-BE49-F238E27FC236}">
                  <a16:creationId xmlns:a16="http://schemas.microsoft.com/office/drawing/2014/main" id="{0E0E42C1-1171-19F5-0A24-F7358491F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2211"/>
              <a:ext cx="23" cy="31"/>
            </a:xfrm>
            <a:custGeom>
              <a:avLst/>
              <a:gdLst>
                <a:gd name="T0" fmla="*/ 17 w 23"/>
                <a:gd name="T1" fmla="*/ 0 h 31"/>
                <a:gd name="T2" fmla="*/ 17 w 23"/>
                <a:gd name="T3" fmla="*/ 0 h 31"/>
                <a:gd name="T4" fmla="*/ 13 w 23"/>
                <a:gd name="T5" fmla="*/ 6 h 31"/>
                <a:gd name="T6" fmla="*/ 8 w 23"/>
                <a:gd name="T7" fmla="*/ 13 h 31"/>
                <a:gd name="T8" fmla="*/ 2 w 23"/>
                <a:gd name="T9" fmla="*/ 21 h 31"/>
                <a:gd name="T10" fmla="*/ 0 w 23"/>
                <a:gd name="T11" fmla="*/ 31 h 31"/>
                <a:gd name="T12" fmla="*/ 8 w 23"/>
                <a:gd name="T13" fmla="*/ 29 h 31"/>
                <a:gd name="T14" fmla="*/ 8 w 23"/>
                <a:gd name="T15" fmla="*/ 23 h 31"/>
                <a:gd name="T16" fmla="*/ 11 w 23"/>
                <a:gd name="T17" fmla="*/ 17 h 31"/>
                <a:gd name="T18" fmla="*/ 17 w 23"/>
                <a:gd name="T19" fmla="*/ 10 h 31"/>
                <a:gd name="T20" fmla="*/ 23 w 23"/>
                <a:gd name="T21" fmla="*/ 4 h 31"/>
                <a:gd name="T22" fmla="*/ 23 w 23"/>
                <a:gd name="T23" fmla="*/ 4 h 31"/>
                <a:gd name="T24" fmla="*/ 17 w 23"/>
                <a:gd name="T25" fmla="*/ 0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"/>
                <a:gd name="T40" fmla="*/ 0 h 31"/>
                <a:gd name="T41" fmla="*/ 23 w 23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" h="31">
                  <a:moveTo>
                    <a:pt x="17" y="0"/>
                  </a:moveTo>
                  <a:lnTo>
                    <a:pt x="17" y="0"/>
                  </a:lnTo>
                  <a:lnTo>
                    <a:pt x="13" y="6"/>
                  </a:lnTo>
                  <a:lnTo>
                    <a:pt x="8" y="13"/>
                  </a:lnTo>
                  <a:lnTo>
                    <a:pt x="2" y="21"/>
                  </a:lnTo>
                  <a:lnTo>
                    <a:pt x="0" y="31"/>
                  </a:lnTo>
                  <a:lnTo>
                    <a:pt x="8" y="29"/>
                  </a:lnTo>
                  <a:lnTo>
                    <a:pt x="8" y="23"/>
                  </a:lnTo>
                  <a:lnTo>
                    <a:pt x="11" y="17"/>
                  </a:lnTo>
                  <a:lnTo>
                    <a:pt x="17" y="10"/>
                  </a:lnTo>
                  <a:lnTo>
                    <a:pt x="23" y="4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39" name="Freeform 309">
              <a:extLst>
                <a:ext uri="{FF2B5EF4-FFF2-40B4-BE49-F238E27FC236}">
                  <a16:creationId xmlns:a16="http://schemas.microsoft.com/office/drawing/2014/main" id="{0CC897AD-E727-FD47-12EB-D8FE98E3D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" y="2194"/>
              <a:ext cx="10" cy="21"/>
            </a:xfrm>
            <a:custGeom>
              <a:avLst/>
              <a:gdLst>
                <a:gd name="T0" fmla="*/ 4 w 10"/>
                <a:gd name="T1" fmla="*/ 0 h 21"/>
                <a:gd name="T2" fmla="*/ 4 w 10"/>
                <a:gd name="T3" fmla="*/ 0 h 21"/>
                <a:gd name="T4" fmla="*/ 2 w 10"/>
                <a:gd name="T5" fmla="*/ 9 h 21"/>
                <a:gd name="T6" fmla="*/ 0 w 10"/>
                <a:gd name="T7" fmla="*/ 17 h 21"/>
                <a:gd name="T8" fmla="*/ 6 w 10"/>
                <a:gd name="T9" fmla="*/ 21 h 21"/>
                <a:gd name="T10" fmla="*/ 8 w 10"/>
                <a:gd name="T11" fmla="*/ 11 h 21"/>
                <a:gd name="T12" fmla="*/ 10 w 10"/>
                <a:gd name="T13" fmla="*/ 4 h 21"/>
                <a:gd name="T14" fmla="*/ 10 w 10"/>
                <a:gd name="T15" fmla="*/ 4 h 21"/>
                <a:gd name="T16" fmla="*/ 4 w 10"/>
                <a:gd name="T17" fmla="*/ 0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21"/>
                <a:gd name="T29" fmla="*/ 10 w 10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21">
                  <a:moveTo>
                    <a:pt x="4" y="0"/>
                  </a:moveTo>
                  <a:lnTo>
                    <a:pt x="4" y="0"/>
                  </a:lnTo>
                  <a:lnTo>
                    <a:pt x="2" y="9"/>
                  </a:lnTo>
                  <a:lnTo>
                    <a:pt x="0" y="17"/>
                  </a:lnTo>
                  <a:lnTo>
                    <a:pt x="6" y="21"/>
                  </a:lnTo>
                  <a:lnTo>
                    <a:pt x="8" y="11"/>
                  </a:lnTo>
                  <a:lnTo>
                    <a:pt x="1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40" name="Freeform 310">
              <a:extLst>
                <a:ext uri="{FF2B5EF4-FFF2-40B4-BE49-F238E27FC236}">
                  <a16:creationId xmlns:a16="http://schemas.microsoft.com/office/drawing/2014/main" id="{62C95A41-C85A-76E4-453D-AFD952638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2171"/>
              <a:ext cx="44" cy="27"/>
            </a:xfrm>
            <a:custGeom>
              <a:avLst/>
              <a:gdLst>
                <a:gd name="T0" fmla="*/ 40 w 44"/>
                <a:gd name="T1" fmla="*/ 0 h 27"/>
                <a:gd name="T2" fmla="*/ 40 w 44"/>
                <a:gd name="T3" fmla="*/ 0 h 27"/>
                <a:gd name="T4" fmla="*/ 29 w 44"/>
                <a:gd name="T5" fmla="*/ 3 h 27"/>
                <a:gd name="T6" fmla="*/ 19 w 44"/>
                <a:gd name="T7" fmla="*/ 7 h 27"/>
                <a:gd name="T8" fmla="*/ 10 w 44"/>
                <a:gd name="T9" fmla="*/ 13 h 27"/>
                <a:gd name="T10" fmla="*/ 0 w 44"/>
                <a:gd name="T11" fmla="*/ 23 h 27"/>
                <a:gd name="T12" fmla="*/ 6 w 44"/>
                <a:gd name="T13" fmla="*/ 27 h 27"/>
                <a:gd name="T14" fmla="*/ 14 w 44"/>
                <a:gd name="T15" fmla="*/ 19 h 27"/>
                <a:gd name="T16" fmla="*/ 21 w 44"/>
                <a:gd name="T17" fmla="*/ 13 h 27"/>
                <a:gd name="T18" fmla="*/ 31 w 44"/>
                <a:gd name="T19" fmla="*/ 11 h 27"/>
                <a:gd name="T20" fmla="*/ 44 w 44"/>
                <a:gd name="T21" fmla="*/ 5 h 27"/>
                <a:gd name="T22" fmla="*/ 44 w 44"/>
                <a:gd name="T23" fmla="*/ 5 h 27"/>
                <a:gd name="T24" fmla="*/ 40 w 44"/>
                <a:gd name="T25" fmla="*/ 0 h 2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"/>
                <a:gd name="T40" fmla="*/ 0 h 27"/>
                <a:gd name="T41" fmla="*/ 44 w 44"/>
                <a:gd name="T42" fmla="*/ 27 h 2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" h="27">
                  <a:moveTo>
                    <a:pt x="40" y="0"/>
                  </a:moveTo>
                  <a:lnTo>
                    <a:pt x="40" y="0"/>
                  </a:lnTo>
                  <a:lnTo>
                    <a:pt x="29" y="3"/>
                  </a:lnTo>
                  <a:lnTo>
                    <a:pt x="19" y="7"/>
                  </a:lnTo>
                  <a:lnTo>
                    <a:pt x="10" y="13"/>
                  </a:lnTo>
                  <a:lnTo>
                    <a:pt x="0" y="23"/>
                  </a:lnTo>
                  <a:lnTo>
                    <a:pt x="6" y="27"/>
                  </a:lnTo>
                  <a:lnTo>
                    <a:pt x="14" y="19"/>
                  </a:lnTo>
                  <a:lnTo>
                    <a:pt x="21" y="13"/>
                  </a:lnTo>
                  <a:lnTo>
                    <a:pt x="31" y="11"/>
                  </a:lnTo>
                  <a:lnTo>
                    <a:pt x="44" y="5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41" name="Freeform 311">
              <a:extLst>
                <a:ext uri="{FF2B5EF4-FFF2-40B4-BE49-F238E27FC236}">
                  <a16:creationId xmlns:a16="http://schemas.microsoft.com/office/drawing/2014/main" id="{353688E2-3A03-5C84-7BC5-E39DC69DC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3" y="2148"/>
              <a:ext cx="43" cy="28"/>
            </a:xfrm>
            <a:custGeom>
              <a:avLst/>
              <a:gdLst>
                <a:gd name="T0" fmla="*/ 43 w 43"/>
                <a:gd name="T1" fmla="*/ 0 h 28"/>
                <a:gd name="T2" fmla="*/ 43 w 43"/>
                <a:gd name="T3" fmla="*/ 0 h 28"/>
                <a:gd name="T4" fmla="*/ 35 w 43"/>
                <a:gd name="T5" fmla="*/ 0 h 28"/>
                <a:gd name="T6" fmla="*/ 29 w 43"/>
                <a:gd name="T7" fmla="*/ 2 h 28"/>
                <a:gd name="T8" fmla="*/ 23 w 43"/>
                <a:gd name="T9" fmla="*/ 5 h 28"/>
                <a:gd name="T10" fmla="*/ 20 w 43"/>
                <a:gd name="T11" fmla="*/ 9 h 28"/>
                <a:gd name="T12" fmla="*/ 10 w 43"/>
                <a:gd name="T13" fmla="*/ 17 h 28"/>
                <a:gd name="T14" fmla="*/ 0 w 43"/>
                <a:gd name="T15" fmla="*/ 23 h 28"/>
                <a:gd name="T16" fmla="*/ 4 w 43"/>
                <a:gd name="T17" fmla="*/ 28 h 28"/>
                <a:gd name="T18" fmla="*/ 14 w 43"/>
                <a:gd name="T19" fmla="*/ 23 h 28"/>
                <a:gd name="T20" fmla="*/ 23 w 43"/>
                <a:gd name="T21" fmla="*/ 15 h 28"/>
                <a:gd name="T22" fmla="*/ 27 w 43"/>
                <a:gd name="T23" fmla="*/ 11 h 28"/>
                <a:gd name="T24" fmla="*/ 33 w 43"/>
                <a:gd name="T25" fmla="*/ 7 h 28"/>
                <a:gd name="T26" fmla="*/ 37 w 43"/>
                <a:gd name="T27" fmla="*/ 7 h 28"/>
                <a:gd name="T28" fmla="*/ 43 w 43"/>
                <a:gd name="T29" fmla="*/ 5 h 28"/>
                <a:gd name="T30" fmla="*/ 43 w 43"/>
                <a:gd name="T31" fmla="*/ 5 h 28"/>
                <a:gd name="T32" fmla="*/ 43 w 43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3"/>
                <a:gd name="T52" fmla="*/ 0 h 28"/>
                <a:gd name="T53" fmla="*/ 43 w 43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3" h="28">
                  <a:moveTo>
                    <a:pt x="43" y="0"/>
                  </a:moveTo>
                  <a:lnTo>
                    <a:pt x="43" y="0"/>
                  </a:lnTo>
                  <a:lnTo>
                    <a:pt x="35" y="0"/>
                  </a:lnTo>
                  <a:lnTo>
                    <a:pt x="29" y="2"/>
                  </a:lnTo>
                  <a:lnTo>
                    <a:pt x="23" y="5"/>
                  </a:lnTo>
                  <a:lnTo>
                    <a:pt x="20" y="9"/>
                  </a:lnTo>
                  <a:lnTo>
                    <a:pt x="10" y="17"/>
                  </a:lnTo>
                  <a:lnTo>
                    <a:pt x="0" y="23"/>
                  </a:lnTo>
                  <a:lnTo>
                    <a:pt x="4" y="28"/>
                  </a:lnTo>
                  <a:lnTo>
                    <a:pt x="14" y="23"/>
                  </a:lnTo>
                  <a:lnTo>
                    <a:pt x="23" y="15"/>
                  </a:lnTo>
                  <a:lnTo>
                    <a:pt x="27" y="11"/>
                  </a:lnTo>
                  <a:lnTo>
                    <a:pt x="33" y="7"/>
                  </a:lnTo>
                  <a:lnTo>
                    <a:pt x="37" y="7"/>
                  </a:lnTo>
                  <a:lnTo>
                    <a:pt x="43" y="5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42" name="Freeform 312">
              <a:extLst>
                <a:ext uri="{FF2B5EF4-FFF2-40B4-BE49-F238E27FC236}">
                  <a16:creationId xmlns:a16="http://schemas.microsoft.com/office/drawing/2014/main" id="{00DB8668-A088-C211-EC54-65DE2CD15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" y="2148"/>
              <a:ext cx="44" cy="23"/>
            </a:xfrm>
            <a:custGeom>
              <a:avLst/>
              <a:gdLst>
                <a:gd name="T0" fmla="*/ 44 w 44"/>
                <a:gd name="T1" fmla="*/ 17 h 23"/>
                <a:gd name="T2" fmla="*/ 44 w 44"/>
                <a:gd name="T3" fmla="*/ 17 h 23"/>
                <a:gd name="T4" fmla="*/ 34 w 44"/>
                <a:gd name="T5" fmla="*/ 11 h 23"/>
                <a:gd name="T6" fmla="*/ 23 w 44"/>
                <a:gd name="T7" fmla="*/ 5 h 23"/>
                <a:gd name="T8" fmla="*/ 11 w 44"/>
                <a:gd name="T9" fmla="*/ 2 h 23"/>
                <a:gd name="T10" fmla="*/ 0 w 44"/>
                <a:gd name="T11" fmla="*/ 0 h 23"/>
                <a:gd name="T12" fmla="*/ 0 w 44"/>
                <a:gd name="T13" fmla="*/ 5 h 23"/>
                <a:gd name="T14" fmla="*/ 9 w 44"/>
                <a:gd name="T15" fmla="*/ 7 h 23"/>
                <a:gd name="T16" fmla="*/ 21 w 44"/>
                <a:gd name="T17" fmla="*/ 13 h 23"/>
                <a:gd name="T18" fmla="*/ 32 w 44"/>
                <a:gd name="T19" fmla="*/ 17 h 23"/>
                <a:gd name="T20" fmla="*/ 42 w 44"/>
                <a:gd name="T21" fmla="*/ 23 h 23"/>
                <a:gd name="T22" fmla="*/ 42 w 44"/>
                <a:gd name="T23" fmla="*/ 23 h 23"/>
                <a:gd name="T24" fmla="*/ 44 w 44"/>
                <a:gd name="T25" fmla="*/ 17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"/>
                <a:gd name="T40" fmla="*/ 0 h 23"/>
                <a:gd name="T41" fmla="*/ 44 w 44"/>
                <a:gd name="T42" fmla="*/ 23 h 2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" h="23">
                  <a:moveTo>
                    <a:pt x="44" y="17"/>
                  </a:moveTo>
                  <a:lnTo>
                    <a:pt x="44" y="17"/>
                  </a:lnTo>
                  <a:lnTo>
                    <a:pt x="34" y="11"/>
                  </a:lnTo>
                  <a:lnTo>
                    <a:pt x="23" y="5"/>
                  </a:lnTo>
                  <a:lnTo>
                    <a:pt x="11" y="2"/>
                  </a:lnTo>
                  <a:lnTo>
                    <a:pt x="0" y="0"/>
                  </a:lnTo>
                  <a:lnTo>
                    <a:pt x="0" y="5"/>
                  </a:lnTo>
                  <a:lnTo>
                    <a:pt x="9" y="7"/>
                  </a:lnTo>
                  <a:lnTo>
                    <a:pt x="21" y="13"/>
                  </a:lnTo>
                  <a:lnTo>
                    <a:pt x="32" y="17"/>
                  </a:lnTo>
                  <a:lnTo>
                    <a:pt x="42" y="23"/>
                  </a:lnTo>
                  <a:lnTo>
                    <a:pt x="44" y="1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43" name="Freeform 313">
              <a:extLst>
                <a:ext uri="{FF2B5EF4-FFF2-40B4-BE49-F238E27FC236}">
                  <a16:creationId xmlns:a16="http://schemas.microsoft.com/office/drawing/2014/main" id="{24CA54EB-DE5E-578C-D607-2E6101C71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" y="2165"/>
              <a:ext cx="17" cy="27"/>
            </a:xfrm>
            <a:custGeom>
              <a:avLst/>
              <a:gdLst>
                <a:gd name="T0" fmla="*/ 17 w 17"/>
                <a:gd name="T1" fmla="*/ 23 h 27"/>
                <a:gd name="T2" fmla="*/ 17 w 17"/>
                <a:gd name="T3" fmla="*/ 23 h 27"/>
                <a:gd name="T4" fmla="*/ 11 w 17"/>
                <a:gd name="T5" fmla="*/ 11 h 27"/>
                <a:gd name="T6" fmla="*/ 2 w 17"/>
                <a:gd name="T7" fmla="*/ 0 h 27"/>
                <a:gd name="T8" fmla="*/ 0 w 17"/>
                <a:gd name="T9" fmla="*/ 6 h 27"/>
                <a:gd name="T10" fmla="*/ 6 w 17"/>
                <a:gd name="T11" fmla="*/ 13 h 27"/>
                <a:gd name="T12" fmla="*/ 11 w 17"/>
                <a:gd name="T13" fmla="*/ 27 h 27"/>
                <a:gd name="T14" fmla="*/ 11 w 17"/>
                <a:gd name="T15" fmla="*/ 27 h 27"/>
                <a:gd name="T16" fmla="*/ 17 w 17"/>
                <a:gd name="T17" fmla="*/ 23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27"/>
                <a:gd name="T29" fmla="*/ 17 w 17"/>
                <a:gd name="T30" fmla="*/ 27 h 2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27">
                  <a:moveTo>
                    <a:pt x="17" y="23"/>
                  </a:moveTo>
                  <a:lnTo>
                    <a:pt x="17" y="23"/>
                  </a:lnTo>
                  <a:lnTo>
                    <a:pt x="11" y="11"/>
                  </a:lnTo>
                  <a:lnTo>
                    <a:pt x="2" y="0"/>
                  </a:lnTo>
                  <a:lnTo>
                    <a:pt x="0" y="6"/>
                  </a:lnTo>
                  <a:lnTo>
                    <a:pt x="6" y="13"/>
                  </a:lnTo>
                  <a:lnTo>
                    <a:pt x="11" y="27"/>
                  </a:lnTo>
                  <a:lnTo>
                    <a:pt x="17" y="2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44" name="Freeform 314">
              <a:extLst>
                <a:ext uri="{FF2B5EF4-FFF2-40B4-BE49-F238E27FC236}">
                  <a16:creationId xmlns:a16="http://schemas.microsoft.com/office/drawing/2014/main" id="{6A537D8A-7230-B379-D42B-770D7E848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9" y="2188"/>
              <a:ext cx="31" cy="44"/>
            </a:xfrm>
            <a:custGeom>
              <a:avLst/>
              <a:gdLst>
                <a:gd name="T0" fmla="*/ 31 w 31"/>
                <a:gd name="T1" fmla="*/ 36 h 44"/>
                <a:gd name="T2" fmla="*/ 31 w 31"/>
                <a:gd name="T3" fmla="*/ 36 h 44"/>
                <a:gd name="T4" fmla="*/ 27 w 31"/>
                <a:gd name="T5" fmla="*/ 34 h 44"/>
                <a:gd name="T6" fmla="*/ 23 w 31"/>
                <a:gd name="T7" fmla="*/ 31 h 44"/>
                <a:gd name="T8" fmla="*/ 20 w 31"/>
                <a:gd name="T9" fmla="*/ 25 h 44"/>
                <a:gd name="T10" fmla="*/ 18 w 31"/>
                <a:gd name="T11" fmla="*/ 21 h 44"/>
                <a:gd name="T12" fmla="*/ 12 w 31"/>
                <a:gd name="T13" fmla="*/ 10 h 44"/>
                <a:gd name="T14" fmla="*/ 6 w 31"/>
                <a:gd name="T15" fmla="*/ 0 h 44"/>
                <a:gd name="T16" fmla="*/ 0 w 31"/>
                <a:gd name="T17" fmla="*/ 4 h 44"/>
                <a:gd name="T18" fmla="*/ 6 w 31"/>
                <a:gd name="T19" fmla="*/ 11 h 44"/>
                <a:gd name="T20" fmla="*/ 12 w 31"/>
                <a:gd name="T21" fmla="*/ 23 h 44"/>
                <a:gd name="T22" fmla="*/ 14 w 31"/>
                <a:gd name="T23" fmla="*/ 29 h 44"/>
                <a:gd name="T24" fmla="*/ 18 w 31"/>
                <a:gd name="T25" fmla="*/ 34 h 44"/>
                <a:gd name="T26" fmla="*/ 23 w 31"/>
                <a:gd name="T27" fmla="*/ 40 h 44"/>
                <a:gd name="T28" fmla="*/ 29 w 31"/>
                <a:gd name="T29" fmla="*/ 44 h 44"/>
                <a:gd name="T30" fmla="*/ 29 w 31"/>
                <a:gd name="T31" fmla="*/ 44 h 44"/>
                <a:gd name="T32" fmla="*/ 31 w 31"/>
                <a:gd name="T33" fmla="*/ 36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1"/>
                <a:gd name="T52" fmla="*/ 0 h 44"/>
                <a:gd name="T53" fmla="*/ 31 w 31"/>
                <a:gd name="T54" fmla="*/ 44 h 4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1" h="44">
                  <a:moveTo>
                    <a:pt x="31" y="36"/>
                  </a:moveTo>
                  <a:lnTo>
                    <a:pt x="31" y="36"/>
                  </a:lnTo>
                  <a:lnTo>
                    <a:pt x="27" y="34"/>
                  </a:lnTo>
                  <a:lnTo>
                    <a:pt x="23" y="31"/>
                  </a:lnTo>
                  <a:lnTo>
                    <a:pt x="20" y="25"/>
                  </a:lnTo>
                  <a:lnTo>
                    <a:pt x="18" y="21"/>
                  </a:lnTo>
                  <a:lnTo>
                    <a:pt x="12" y="10"/>
                  </a:lnTo>
                  <a:lnTo>
                    <a:pt x="6" y="0"/>
                  </a:lnTo>
                  <a:lnTo>
                    <a:pt x="0" y="4"/>
                  </a:lnTo>
                  <a:lnTo>
                    <a:pt x="6" y="11"/>
                  </a:lnTo>
                  <a:lnTo>
                    <a:pt x="12" y="23"/>
                  </a:lnTo>
                  <a:lnTo>
                    <a:pt x="14" y="29"/>
                  </a:lnTo>
                  <a:lnTo>
                    <a:pt x="18" y="34"/>
                  </a:lnTo>
                  <a:lnTo>
                    <a:pt x="23" y="40"/>
                  </a:lnTo>
                  <a:lnTo>
                    <a:pt x="29" y="44"/>
                  </a:lnTo>
                  <a:lnTo>
                    <a:pt x="31" y="3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45" name="Freeform 315">
              <a:extLst>
                <a:ext uri="{FF2B5EF4-FFF2-40B4-BE49-F238E27FC236}">
                  <a16:creationId xmlns:a16="http://schemas.microsoft.com/office/drawing/2014/main" id="{9E77B693-7393-F692-A6E9-61AA6193D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" y="2224"/>
              <a:ext cx="14" cy="54"/>
            </a:xfrm>
            <a:custGeom>
              <a:avLst/>
              <a:gdLst>
                <a:gd name="T0" fmla="*/ 10 w 14"/>
                <a:gd name="T1" fmla="*/ 54 h 54"/>
                <a:gd name="T2" fmla="*/ 10 w 14"/>
                <a:gd name="T3" fmla="*/ 54 h 54"/>
                <a:gd name="T4" fmla="*/ 12 w 14"/>
                <a:gd name="T5" fmla="*/ 39 h 54"/>
                <a:gd name="T6" fmla="*/ 14 w 14"/>
                <a:gd name="T7" fmla="*/ 23 h 54"/>
                <a:gd name="T8" fmla="*/ 14 w 14"/>
                <a:gd name="T9" fmla="*/ 18 h 54"/>
                <a:gd name="T10" fmla="*/ 12 w 14"/>
                <a:gd name="T11" fmla="*/ 10 h 54"/>
                <a:gd name="T12" fmla="*/ 8 w 14"/>
                <a:gd name="T13" fmla="*/ 4 h 54"/>
                <a:gd name="T14" fmla="*/ 2 w 14"/>
                <a:gd name="T15" fmla="*/ 0 h 54"/>
                <a:gd name="T16" fmla="*/ 0 w 14"/>
                <a:gd name="T17" fmla="*/ 8 h 54"/>
                <a:gd name="T18" fmla="*/ 4 w 14"/>
                <a:gd name="T19" fmla="*/ 10 h 54"/>
                <a:gd name="T20" fmla="*/ 6 w 14"/>
                <a:gd name="T21" fmla="*/ 14 h 54"/>
                <a:gd name="T22" fmla="*/ 6 w 14"/>
                <a:gd name="T23" fmla="*/ 18 h 54"/>
                <a:gd name="T24" fmla="*/ 6 w 14"/>
                <a:gd name="T25" fmla="*/ 23 h 54"/>
                <a:gd name="T26" fmla="*/ 4 w 14"/>
                <a:gd name="T27" fmla="*/ 37 h 54"/>
                <a:gd name="T28" fmla="*/ 2 w 14"/>
                <a:gd name="T29" fmla="*/ 52 h 54"/>
                <a:gd name="T30" fmla="*/ 2 w 14"/>
                <a:gd name="T31" fmla="*/ 52 h 54"/>
                <a:gd name="T32" fmla="*/ 10 w 14"/>
                <a:gd name="T33" fmla="*/ 54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"/>
                <a:gd name="T52" fmla="*/ 0 h 54"/>
                <a:gd name="T53" fmla="*/ 14 w 14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" h="54">
                  <a:moveTo>
                    <a:pt x="10" y="54"/>
                  </a:moveTo>
                  <a:lnTo>
                    <a:pt x="10" y="54"/>
                  </a:lnTo>
                  <a:lnTo>
                    <a:pt x="12" y="39"/>
                  </a:lnTo>
                  <a:lnTo>
                    <a:pt x="14" y="23"/>
                  </a:lnTo>
                  <a:lnTo>
                    <a:pt x="14" y="18"/>
                  </a:lnTo>
                  <a:lnTo>
                    <a:pt x="12" y="10"/>
                  </a:lnTo>
                  <a:lnTo>
                    <a:pt x="8" y="4"/>
                  </a:lnTo>
                  <a:lnTo>
                    <a:pt x="2" y="0"/>
                  </a:lnTo>
                  <a:lnTo>
                    <a:pt x="0" y="8"/>
                  </a:lnTo>
                  <a:lnTo>
                    <a:pt x="4" y="10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3"/>
                  </a:lnTo>
                  <a:lnTo>
                    <a:pt x="4" y="37"/>
                  </a:lnTo>
                  <a:lnTo>
                    <a:pt x="2" y="52"/>
                  </a:lnTo>
                  <a:lnTo>
                    <a:pt x="10" y="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46" name="Freeform 316">
              <a:extLst>
                <a:ext uri="{FF2B5EF4-FFF2-40B4-BE49-F238E27FC236}">
                  <a16:creationId xmlns:a16="http://schemas.microsoft.com/office/drawing/2014/main" id="{C5C3EB9C-B471-8365-5864-BFABBDEDA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0" y="2276"/>
              <a:ext cx="15" cy="44"/>
            </a:xfrm>
            <a:custGeom>
              <a:avLst/>
              <a:gdLst>
                <a:gd name="T0" fmla="*/ 10 w 15"/>
                <a:gd name="T1" fmla="*/ 44 h 44"/>
                <a:gd name="T2" fmla="*/ 10 w 15"/>
                <a:gd name="T3" fmla="*/ 44 h 44"/>
                <a:gd name="T4" fmla="*/ 13 w 15"/>
                <a:gd name="T5" fmla="*/ 41 h 44"/>
                <a:gd name="T6" fmla="*/ 15 w 15"/>
                <a:gd name="T7" fmla="*/ 35 h 44"/>
                <a:gd name="T8" fmla="*/ 15 w 15"/>
                <a:gd name="T9" fmla="*/ 29 h 44"/>
                <a:gd name="T10" fmla="*/ 13 w 15"/>
                <a:gd name="T11" fmla="*/ 23 h 44"/>
                <a:gd name="T12" fmla="*/ 8 w 15"/>
                <a:gd name="T13" fmla="*/ 12 h 44"/>
                <a:gd name="T14" fmla="*/ 8 w 15"/>
                <a:gd name="T15" fmla="*/ 2 h 44"/>
                <a:gd name="T16" fmla="*/ 0 w 15"/>
                <a:gd name="T17" fmla="*/ 0 h 44"/>
                <a:gd name="T18" fmla="*/ 2 w 15"/>
                <a:gd name="T19" fmla="*/ 14 h 44"/>
                <a:gd name="T20" fmla="*/ 6 w 15"/>
                <a:gd name="T21" fmla="*/ 25 h 44"/>
                <a:gd name="T22" fmla="*/ 8 w 15"/>
                <a:gd name="T23" fmla="*/ 29 h 44"/>
                <a:gd name="T24" fmla="*/ 8 w 15"/>
                <a:gd name="T25" fmla="*/ 35 h 44"/>
                <a:gd name="T26" fmla="*/ 8 w 15"/>
                <a:gd name="T27" fmla="*/ 37 h 44"/>
                <a:gd name="T28" fmla="*/ 6 w 15"/>
                <a:gd name="T29" fmla="*/ 39 h 44"/>
                <a:gd name="T30" fmla="*/ 6 w 15"/>
                <a:gd name="T31" fmla="*/ 39 h 44"/>
                <a:gd name="T32" fmla="*/ 10 w 15"/>
                <a:gd name="T33" fmla="*/ 44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"/>
                <a:gd name="T52" fmla="*/ 0 h 44"/>
                <a:gd name="T53" fmla="*/ 15 w 15"/>
                <a:gd name="T54" fmla="*/ 44 h 4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" h="44">
                  <a:moveTo>
                    <a:pt x="10" y="44"/>
                  </a:moveTo>
                  <a:lnTo>
                    <a:pt x="10" y="44"/>
                  </a:lnTo>
                  <a:lnTo>
                    <a:pt x="13" y="41"/>
                  </a:lnTo>
                  <a:lnTo>
                    <a:pt x="15" y="35"/>
                  </a:lnTo>
                  <a:lnTo>
                    <a:pt x="15" y="29"/>
                  </a:lnTo>
                  <a:lnTo>
                    <a:pt x="13" y="23"/>
                  </a:lnTo>
                  <a:lnTo>
                    <a:pt x="8" y="12"/>
                  </a:lnTo>
                  <a:lnTo>
                    <a:pt x="8" y="2"/>
                  </a:lnTo>
                  <a:lnTo>
                    <a:pt x="0" y="0"/>
                  </a:lnTo>
                  <a:lnTo>
                    <a:pt x="2" y="14"/>
                  </a:lnTo>
                  <a:lnTo>
                    <a:pt x="6" y="25"/>
                  </a:lnTo>
                  <a:lnTo>
                    <a:pt x="8" y="29"/>
                  </a:lnTo>
                  <a:lnTo>
                    <a:pt x="8" y="35"/>
                  </a:lnTo>
                  <a:lnTo>
                    <a:pt x="8" y="37"/>
                  </a:lnTo>
                  <a:lnTo>
                    <a:pt x="6" y="39"/>
                  </a:lnTo>
                  <a:lnTo>
                    <a:pt x="10" y="4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47" name="Freeform 317">
              <a:extLst>
                <a:ext uri="{FF2B5EF4-FFF2-40B4-BE49-F238E27FC236}">
                  <a16:creationId xmlns:a16="http://schemas.microsoft.com/office/drawing/2014/main" id="{2A809A1F-54E6-584F-A282-C1E08516F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5" y="2315"/>
              <a:ext cx="35" cy="50"/>
            </a:xfrm>
            <a:custGeom>
              <a:avLst/>
              <a:gdLst>
                <a:gd name="T0" fmla="*/ 4 w 35"/>
                <a:gd name="T1" fmla="*/ 50 h 50"/>
                <a:gd name="T2" fmla="*/ 4 w 35"/>
                <a:gd name="T3" fmla="*/ 50 h 50"/>
                <a:gd name="T4" fmla="*/ 12 w 35"/>
                <a:gd name="T5" fmla="*/ 38 h 50"/>
                <a:gd name="T6" fmla="*/ 15 w 35"/>
                <a:gd name="T7" fmla="*/ 28 h 50"/>
                <a:gd name="T8" fmla="*/ 19 w 35"/>
                <a:gd name="T9" fmla="*/ 23 h 50"/>
                <a:gd name="T10" fmla="*/ 23 w 35"/>
                <a:gd name="T11" fmla="*/ 17 h 50"/>
                <a:gd name="T12" fmla="*/ 27 w 35"/>
                <a:gd name="T13" fmla="*/ 11 h 50"/>
                <a:gd name="T14" fmla="*/ 35 w 35"/>
                <a:gd name="T15" fmla="*/ 5 h 50"/>
                <a:gd name="T16" fmla="*/ 31 w 35"/>
                <a:gd name="T17" fmla="*/ 0 h 50"/>
                <a:gd name="T18" fmla="*/ 23 w 35"/>
                <a:gd name="T19" fmla="*/ 5 h 50"/>
                <a:gd name="T20" fmla="*/ 17 w 35"/>
                <a:gd name="T21" fmla="*/ 13 h 50"/>
                <a:gd name="T22" fmla="*/ 14 w 35"/>
                <a:gd name="T23" fmla="*/ 19 h 50"/>
                <a:gd name="T24" fmla="*/ 10 w 35"/>
                <a:gd name="T25" fmla="*/ 25 h 50"/>
                <a:gd name="T26" fmla="*/ 6 w 35"/>
                <a:gd name="T27" fmla="*/ 36 h 50"/>
                <a:gd name="T28" fmla="*/ 0 w 35"/>
                <a:gd name="T29" fmla="*/ 44 h 50"/>
                <a:gd name="T30" fmla="*/ 0 w 35"/>
                <a:gd name="T31" fmla="*/ 44 h 50"/>
                <a:gd name="T32" fmla="*/ 4 w 35"/>
                <a:gd name="T33" fmla="*/ 5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50"/>
                <a:gd name="T53" fmla="*/ 35 w 35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50">
                  <a:moveTo>
                    <a:pt x="4" y="50"/>
                  </a:moveTo>
                  <a:lnTo>
                    <a:pt x="4" y="50"/>
                  </a:lnTo>
                  <a:lnTo>
                    <a:pt x="12" y="38"/>
                  </a:lnTo>
                  <a:lnTo>
                    <a:pt x="15" y="28"/>
                  </a:lnTo>
                  <a:lnTo>
                    <a:pt x="19" y="23"/>
                  </a:lnTo>
                  <a:lnTo>
                    <a:pt x="23" y="17"/>
                  </a:lnTo>
                  <a:lnTo>
                    <a:pt x="27" y="11"/>
                  </a:lnTo>
                  <a:lnTo>
                    <a:pt x="35" y="5"/>
                  </a:lnTo>
                  <a:lnTo>
                    <a:pt x="31" y="0"/>
                  </a:lnTo>
                  <a:lnTo>
                    <a:pt x="23" y="5"/>
                  </a:lnTo>
                  <a:lnTo>
                    <a:pt x="17" y="13"/>
                  </a:lnTo>
                  <a:lnTo>
                    <a:pt x="14" y="19"/>
                  </a:lnTo>
                  <a:lnTo>
                    <a:pt x="10" y="25"/>
                  </a:lnTo>
                  <a:lnTo>
                    <a:pt x="6" y="36"/>
                  </a:lnTo>
                  <a:lnTo>
                    <a:pt x="0" y="44"/>
                  </a:lnTo>
                  <a:lnTo>
                    <a:pt x="4" y="5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48" name="Freeform 318">
              <a:extLst>
                <a:ext uri="{FF2B5EF4-FFF2-40B4-BE49-F238E27FC236}">
                  <a16:creationId xmlns:a16="http://schemas.microsoft.com/office/drawing/2014/main" id="{1373E89E-7F06-3792-CF7B-189538D33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0" y="2359"/>
              <a:ext cx="69" cy="23"/>
            </a:xfrm>
            <a:custGeom>
              <a:avLst/>
              <a:gdLst>
                <a:gd name="T0" fmla="*/ 0 w 69"/>
                <a:gd name="T1" fmla="*/ 21 h 23"/>
                <a:gd name="T2" fmla="*/ 0 w 69"/>
                <a:gd name="T3" fmla="*/ 21 h 23"/>
                <a:gd name="T4" fmla="*/ 19 w 69"/>
                <a:gd name="T5" fmla="*/ 23 h 23"/>
                <a:gd name="T6" fmla="*/ 36 w 69"/>
                <a:gd name="T7" fmla="*/ 21 h 23"/>
                <a:gd name="T8" fmla="*/ 44 w 69"/>
                <a:gd name="T9" fmla="*/ 19 h 23"/>
                <a:gd name="T10" fmla="*/ 54 w 69"/>
                <a:gd name="T11" fmla="*/ 17 h 23"/>
                <a:gd name="T12" fmla="*/ 61 w 69"/>
                <a:gd name="T13" fmla="*/ 11 h 23"/>
                <a:gd name="T14" fmla="*/ 69 w 69"/>
                <a:gd name="T15" fmla="*/ 6 h 23"/>
                <a:gd name="T16" fmla="*/ 65 w 69"/>
                <a:gd name="T17" fmla="*/ 0 h 23"/>
                <a:gd name="T18" fmla="*/ 57 w 69"/>
                <a:gd name="T19" fmla="*/ 6 h 23"/>
                <a:gd name="T20" fmla="*/ 50 w 69"/>
                <a:gd name="T21" fmla="*/ 9 h 23"/>
                <a:gd name="T22" fmla="*/ 44 w 69"/>
                <a:gd name="T23" fmla="*/ 13 h 23"/>
                <a:gd name="T24" fmla="*/ 36 w 69"/>
                <a:gd name="T25" fmla="*/ 15 h 23"/>
                <a:gd name="T26" fmla="*/ 19 w 69"/>
                <a:gd name="T27" fmla="*/ 15 h 23"/>
                <a:gd name="T28" fmla="*/ 0 w 69"/>
                <a:gd name="T29" fmla="*/ 13 h 23"/>
                <a:gd name="T30" fmla="*/ 0 w 69"/>
                <a:gd name="T31" fmla="*/ 13 h 23"/>
                <a:gd name="T32" fmla="*/ 0 w 69"/>
                <a:gd name="T33" fmla="*/ 2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9"/>
                <a:gd name="T52" fmla="*/ 0 h 23"/>
                <a:gd name="T53" fmla="*/ 69 w 69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9" h="23">
                  <a:moveTo>
                    <a:pt x="0" y="21"/>
                  </a:moveTo>
                  <a:lnTo>
                    <a:pt x="0" y="21"/>
                  </a:lnTo>
                  <a:lnTo>
                    <a:pt x="19" y="23"/>
                  </a:lnTo>
                  <a:lnTo>
                    <a:pt x="36" y="21"/>
                  </a:lnTo>
                  <a:lnTo>
                    <a:pt x="44" y="19"/>
                  </a:lnTo>
                  <a:lnTo>
                    <a:pt x="54" y="17"/>
                  </a:lnTo>
                  <a:lnTo>
                    <a:pt x="61" y="11"/>
                  </a:lnTo>
                  <a:lnTo>
                    <a:pt x="69" y="6"/>
                  </a:lnTo>
                  <a:lnTo>
                    <a:pt x="65" y="0"/>
                  </a:lnTo>
                  <a:lnTo>
                    <a:pt x="57" y="6"/>
                  </a:lnTo>
                  <a:lnTo>
                    <a:pt x="50" y="9"/>
                  </a:lnTo>
                  <a:lnTo>
                    <a:pt x="44" y="13"/>
                  </a:lnTo>
                  <a:lnTo>
                    <a:pt x="36" y="15"/>
                  </a:lnTo>
                  <a:lnTo>
                    <a:pt x="19" y="15"/>
                  </a:lnTo>
                  <a:lnTo>
                    <a:pt x="0" y="1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49" name="Freeform 319">
              <a:extLst>
                <a:ext uri="{FF2B5EF4-FFF2-40B4-BE49-F238E27FC236}">
                  <a16:creationId xmlns:a16="http://schemas.microsoft.com/office/drawing/2014/main" id="{28908A5A-0DBE-188A-56FF-7B913B04E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1" y="2487"/>
              <a:ext cx="38" cy="10"/>
            </a:xfrm>
            <a:custGeom>
              <a:avLst/>
              <a:gdLst>
                <a:gd name="T0" fmla="*/ 38 w 38"/>
                <a:gd name="T1" fmla="*/ 4 h 10"/>
                <a:gd name="T2" fmla="*/ 38 w 38"/>
                <a:gd name="T3" fmla="*/ 4 h 10"/>
                <a:gd name="T4" fmla="*/ 19 w 38"/>
                <a:gd name="T5" fmla="*/ 0 h 10"/>
                <a:gd name="T6" fmla="*/ 0 w 38"/>
                <a:gd name="T7" fmla="*/ 0 h 10"/>
                <a:gd name="T8" fmla="*/ 0 w 38"/>
                <a:gd name="T9" fmla="*/ 6 h 10"/>
                <a:gd name="T10" fmla="*/ 19 w 38"/>
                <a:gd name="T11" fmla="*/ 6 h 10"/>
                <a:gd name="T12" fmla="*/ 37 w 38"/>
                <a:gd name="T13" fmla="*/ 10 h 10"/>
                <a:gd name="T14" fmla="*/ 37 w 38"/>
                <a:gd name="T15" fmla="*/ 10 h 10"/>
                <a:gd name="T16" fmla="*/ 38 w 38"/>
                <a:gd name="T17" fmla="*/ 4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10"/>
                <a:gd name="T29" fmla="*/ 38 w 38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10">
                  <a:moveTo>
                    <a:pt x="38" y="4"/>
                  </a:moveTo>
                  <a:lnTo>
                    <a:pt x="38" y="4"/>
                  </a:lnTo>
                  <a:lnTo>
                    <a:pt x="19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9" y="6"/>
                  </a:lnTo>
                  <a:lnTo>
                    <a:pt x="37" y="10"/>
                  </a:lnTo>
                  <a:lnTo>
                    <a:pt x="38" y="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50" name="Freeform 320">
              <a:extLst>
                <a:ext uri="{FF2B5EF4-FFF2-40B4-BE49-F238E27FC236}">
                  <a16:creationId xmlns:a16="http://schemas.microsoft.com/office/drawing/2014/main" id="{88BF9D7A-5E7F-DA20-31B3-9023D9026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" y="2491"/>
              <a:ext cx="28" cy="41"/>
            </a:xfrm>
            <a:custGeom>
              <a:avLst/>
              <a:gdLst>
                <a:gd name="T0" fmla="*/ 28 w 28"/>
                <a:gd name="T1" fmla="*/ 41 h 41"/>
                <a:gd name="T2" fmla="*/ 28 w 28"/>
                <a:gd name="T3" fmla="*/ 41 h 41"/>
                <a:gd name="T4" fmla="*/ 26 w 28"/>
                <a:gd name="T5" fmla="*/ 29 h 41"/>
                <a:gd name="T6" fmla="*/ 21 w 28"/>
                <a:gd name="T7" fmla="*/ 18 h 41"/>
                <a:gd name="T8" fmla="*/ 13 w 28"/>
                <a:gd name="T9" fmla="*/ 8 h 41"/>
                <a:gd name="T10" fmla="*/ 1 w 28"/>
                <a:gd name="T11" fmla="*/ 0 h 41"/>
                <a:gd name="T12" fmla="*/ 0 w 28"/>
                <a:gd name="T13" fmla="*/ 6 h 41"/>
                <a:gd name="T14" fmla="*/ 9 w 28"/>
                <a:gd name="T15" fmla="*/ 12 h 41"/>
                <a:gd name="T16" fmla="*/ 15 w 28"/>
                <a:gd name="T17" fmla="*/ 21 h 41"/>
                <a:gd name="T18" fmla="*/ 21 w 28"/>
                <a:gd name="T19" fmla="*/ 31 h 41"/>
                <a:gd name="T20" fmla="*/ 23 w 28"/>
                <a:gd name="T21" fmla="*/ 41 h 41"/>
                <a:gd name="T22" fmla="*/ 23 w 28"/>
                <a:gd name="T23" fmla="*/ 41 h 41"/>
                <a:gd name="T24" fmla="*/ 28 w 28"/>
                <a:gd name="T25" fmla="*/ 41 h 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8"/>
                <a:gd name="T40" fmla="*/ 0 h 41"/>
                <a:gd name="T41" fmla="*/ 28 w 28"/>
                <a:gd name="T42" fmla="*/ 41 h 4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8" h="41">
                  <a:moveTo>
                    <a:pt x="28" y="41"/>
                  </a:moveTo>
                  <a:lnTo>
                    <a:pt x="28" y="41"/>
                  </a:lnTo>
                  <a:lnTo>
                    <a:pt x="26" y="29"/>
                  </a:lnTo>
                  <a:lnTo>
                    <a:pt x="21" y="18"/>
                  </a:lnTo>
                  <a:lnTo>
                    <a:pt x="13" y="8"/>
                  </a:lnTo>
                  <a:lnTo>
                    <a:pt x="1" y="0"/>
                  </a:lnTo>
                  <a:lnTo>
                    <a:pt x="0" y="6"/>
                  </a:lnTo>
                  <a:lnTo>
                    <a:pt x="9" y="12"/>
                  </a:lnTo>
                  <a:lnTo>
                    <a:pt x="15" y="21"/>
                  </a:lnTo>
                  <a:lnTo>
                    <a:pt x="21" y="31"/>
                  </a:lnTo>
                  <a:lnTo>
                    <a:pt x="23" y="41"/>
                  </a:lnTo>
                  <a:lnTo>
                    <a:pt x="28" y="4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51" name="Freeform 321">
              <a:extLst>
                <a:ext uri="{FF2B5EF4-FFF2-40B4-BE49-F238E27FC236}">
                  <a16:creationId xmlns:a16="http://schemas.microsoft.com/office/drawing/2014/main" id="{0DC782B7-2E90-E73B-CA1B-501A31120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1" y="2532"/>
              <a:ext cx="34" cy="65"/>
            </a:xfrm>
            <a:custGeom>
              <a:avLst/>
              <a:gdLst>
                <a:gd name="T0" fmla="*/ 32 w 34"/>
                <a:gd name="T1" fmla="*/ 65 h 65"/>
                <a:gd name="T2" fmla="*/ 32 w 34"/>
                <a:gd name="T3" fmla="*/ 65 h 65"/>
                <a:gd name="T4" fmla="*/ 34 w 34"/>
                <a:gd name="T5" fmla="*/ 55 h 65"/>
                <a:gd name="T6" fmla="*/ 34 w 34"/>
                <a:gd name="T7" fmla="*/ 46 h 65"/>
                <a:gd name="T8" fmla="*/ 28 w 34"/>
                <a:gd name="T9" fmla="*/ 38 h 65"/>
                <a:gd name="T10" fmla="*/ 23 w 34"/>
                <a:gd name="T11" fmla="*/ 28 h 65"/>
                <a:gd name="T12" fmla="*/ 17 w 34"/>
                <a:gd name="T13" fmla="*/ 21 h 65"/>
                <a:gd name="T14" fmla="*/ 11 w 34"/>
                <a:gd name="T15" fmla="*/ 13 h 65"/>
                <a:gd name="T16" fmla="*/ 7 w 34"/>
                <a:gd name="T17" fmla="*/ 5 h 65"/>
                <a:gd name="T18" fmla="*/ 5 w 34"/>
                <a:gd name="T19" fmla="*/ 0 h 65"/>
                <a:gd name="T20" fmla="*/ 0 w 34"/>
                <a:gd name="T21" fmla="*/ 0 h 65"/>
                <a:gd name="T22" fmla="*/ 1 w 34"/>
                <a:gd name="T23" fmla="*/ 7 h 65"/>
                <a:gd name="T24" fmla="*/ 5 w 34"/>
                <a:gd name="T25" fmla="*/ 17 h 65"/>
                <a:gd name="T26" fmla="*/ 11 w 34"/>
                <a:gd name="T27" fmla="*/ 25 h 65"/>
                <a:gd name="T28" fmla="*/ 19 w 34"/>
                <a:gd name="T29" fmla="*/ 32 h 65"/>
                <a:gd name="T30" fmla="*/ 23 w 34"/>
                <a:gd name="T31" fmla="*/ 40 h 65"/>
                <a:gd name="T32" fmla="*/ 26 w 34"/>
                <a:gd name="T33" fmla="*/ 48 h 65"/>
                <a:gd name="T34" fmla="*/ 28 w 34"/>
                <a:gd name="T35" fmla="*/ 55 h 65"/>
                <a:gd name="T36" fmla="*/ 26 w 34"/>
                <a:gd name="T37" fmla="*/ 63 h 65"/>
                <a:gd name="T38" fmla="*/ 26 w 34"/>
                <a:gd name="T39" fmla="*/ 63 h 65"/>
                <a:gd name="T40" fmla="*/ 32 w 34"/>
                <a:gd name="T41" fmla="*/ 65 h 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4"/>
                <a:gd name="T64" fmla="*/ 0 h 65"/>
                <a:gd name="T65" fmla="*/ 34 w 34"/>
                <a:gd name="T66" fmla="*/ 65 h 6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4" h="65">
                  <a:moveTo>
                    <a:pt x="32" y="65"/>
                  </a:moveTo>
                  <a:lnTo>
                    <a:pt x="32" y="65"/>
                  </a:lnTo>
                  <a:lnTo>
                    <a:pt x="34" y="55"/>
                  </a:lnTo>
                  <a:lnTo>
                    <a:pt x="34" y="46"/>
                  </a:lnTo>
                  <a:lnTo>
                    <a:pt x="28" y="38"/>
                  </a:lnTo>
                  <a:lnTo>
                    <a:pt x="23" y="28"/>
                  </a:lnTo>
                  <a:lnTo>
                    <a:pt x="17" y="21"/>
                  </a:lnTo>
                  <a:lnTo>
                    <a:pt x="11" y="1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1" y="7"/>
                  </a:lnTo>
                  <a:lnTo>
                    <a:pt x="5" y="17"/>
                  </a:lnTo>
                  <a:lnTo>
                    <a:pt x="11" y="25"/>
                  </a:lnTo>
                  <a:lnTo>
                    <a:pt x="19" y="32"/>
                  </a:lnTo>
                  <a:lnTo>
                    <a:pt x="23" y="40"/>
                  </a:lnTo>
                  <a:lnTo>
                    <a:pt x="26" y="48"/>
                  </a:lnTo>
                  <a:lnTo>
                    <a:pt x="28" y="55"/>
                  </a:lnTo>
                  <a:lnTo>
                    <a:pt x="26" y="63"/>
                  </a:lnTo>
                  <a:lnTo>
                    <a:pt x="32" y="6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52" name="Freeform 322">
              <a:extLst>
                <a:ext uri="{FF2B5EF4-FFF2-40B4-BE49-F238E27FC236}">
                  <a16:creationId xmlns:a16="http://schemas.microsoft.com/office/drawing/2014/main" id="{E3125D32-CA6C-C36A-743D-EF87BFE8D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4" y="2595"/>
              <a:ext cx="9" cy="19"/>
            </a:xfrm>
            <a:custGeom>
              <a:avLst/>
              <a:gdLst>
                <a:gd name="T0" fmla="*/ 5 w 9"/>
                <a:gd name="T1" fmla="*/ 17 h 19"/>
                <a:gd name="T2" fmla="*/ 5 w 9"/>
                <a:gd name="T3" fmla="*/ 17 h 19"/>
                <a:gd name="T4" fmla="*/ 5 w 9"/>
                <a:gd name="T5" fmla="*/ 10 h 19"/>
                <a:gd name="T6" fmla="*/ 9 w 9"/>
                <a:gd name="T7" fmla="*/ 2 h 19"/>
                <a:gd name="T8" fmla="*/ 3 w 9"/>
                <a:gd name="T9" fmla="*/ 0 h 19"/>
                <a:gd name="T10" fmla="*/ 0 w 9"/>
                <a:gd name="T11" fmla="*/ 10 h 19"/>
                <a:gd name="T12" fmla="*/ 0 w 9"/>
                <a:gd name="T13" fmla="*/ 19 h 19"/>
                <a:gd name="T14" fmla="*/ 0 w 9"/>
                <a:gd name="T15" fmla="*/ 19 h 19"/>
                <a:gd name="T16" fmla="*/ 5 w 9"/>
                <a:gd name="T17" fmla="*/ 17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19"/>
                <a:gd name="T29" fmla="*/ 9 w 9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19">
                  <a:moveTo>
                    <a:pt x="5" y="17"/>
                  </a:moveTo>
                  <a:lnTo>
                    <a:pt x="5" y="17"/>
                  </a:lnTo>
                  <a:lnTo>
                    <a:pt x="5" y="10"/>
                  </a:lnTo>
                  <a:lnTo>
                    <a:pt x="9" y="2"/>
                  </a:lnTo>
                  <a:lnTo>
                    <a:pt x="3" y="0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5" y="1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53" name="Freeform 323">
              <a:extLst>
                <a:ext uri="{FF2B5EF4-FFF2-40B4-BE49-F238E27FC236}">
                  <a16:creationId xmlns:a16="http://schemas.microsoft.com/office/drawing/2014/main" id="{55A708A0-5EEF-1EB0-6DA1-180C4B1DD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2612"/>
              <a:ext cx="21" cy="27"/>
            </a:xfrm>
            <a:custGeom>
              <a:avLst/>
              <a:gdLst>
                <a:gd name="T0" fmla="*/ 6 w 21"/>
                <a:gd name="T1" fmla="*/ 27 h 27"/>
                <a:gd name="T2" fmla="*/ 6 w 21"/>
                <a:gd name="T3" fmla="*/ 27 h 27"/>
                <a:gd name="T4" fmla="*/ 10 w 21"/>
                <a:gd name="T5" fmla="*/ 21 h 27"/>
                <a:gd name="T6" fmla="*/ 16 w 21"/>
                <a:gd name="T7" fmla="*/ 16 h 27"/>
                <a:gd name="T8" fmla="*/ 21 w 21"/>
                <a:gd name="T9" fmla="*/ 8 h 27"/>
                <a:gd name="T10" fmla="*/ 21 w 21"/>
                <a:gd name="T11" fmla="*/ 0 h 27"/>
                <a:gd name="T12" fmla="*/ 16 w 21"/>
                <a:gd name="T13" fmla="*/ 2 h 27"/>
                <a:gd name="T14" fmla="*/ 16 w 21"/>
                <a:gd name="T15" fmla="*/ 6 h 27"/>
                <a:gd name="T16" fmla="*/ 10 w 21"/>
                <a:gd name="T17" fmla="*/ 12 h 27"/>
                <a:gd name="T18" fmla="*/ 6 w 21"/>
                <a:gd name="T19" fmla="*/ 18 h 27"/>
                <a:gd name="T20" fmla="*/ 0 w 21"/>
                <a:gd name="T21" fmla="*/ 25 h 27"/>
                <a:gd name="T22" fmla="*/ 0 w 21"/>
                <a:gd name="T23" fmla="*/ 25 h 27"/>
                <a:gd name="T24" fmla="*/ 6 w 21"/>
                <a:gd name="T25" fmla="*/ 27 h 2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"/>
                <a:gd name="T40" fmla="*/ 0 h 27"/>
                <a:gd name="T41" fmla="*/ 21 w 21"/>
                <a:gd name="T42" fmla="*/ 27 h 2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" h="27">
                  <a:moveTo>
                    <a:pt x="6" y="27"/>
                  </a:moveTo>
                  <a:lnTo>
                    <a:pt x="6" y="27"/>
                  </a:lnTo>
                  <a:lnTo>
                    <a:pt x="10" y="21"/>
                  </a:lnTo>
                  <a:lnTo>
                    <a:pt x="16" y="16"/>
                  </a:lnTo>
                  <a:lnTo>
                    <a:pt x="21" y="8"/>
                  </a:lnTo>
                  <a:lnTo>
                    <a:pt x="21" y="0"/>
                  </a:lnTo>
                  <a:lnTo>
                    <a:pt x="16" y="2"/>
                  </a:lnTo>
                  <a:lnTo>
                    <a:pt x="16" y="6"/>
                  </a:lnTo>
                  <a:lnTo>
                    <a:pt x="10" y="12"/>
                  </a:lnTo>
                  <a:lnTo>
                    <a:pt x="6" y="18"/>
                  </a:lnTo>
                  <a:lnTo>
                    <a:pt x="0" y="25"/>
                  </a:lnTo>
                  <a:lnTo>
                    <a:pt x="6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54" name="Freeform 324">
              <a:extLst>
                <a:ext uri="{FF2B5EF4-FFF2-40B4-BE49-F238E27FC236}">
                  <a16:creationId xmlns:a16="http://schemas.microsoft.com/office/drawing/2014/main" id="{201E95B7-D429-1B00-3456-FB8B285EC3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" y="2637"/>
              <a:ext cx="10" cy="18"/>
            </a:xfrm>
            <a:custGeom>
              <a:avLst/>
              <a:gdLst>
                <a:gd name="T0" fmla="*/ 6 w 10"/>
                <a:gd name="T1" fmla="*/ 18 h 18"/>
                <a:gd name="T2" fmla="*/ 6 w 10"/>
                <a:gd name="T3" fmla="*/ 18 h 18"/>
                <a:gd name="T4" fmla="*/ 8 w 10"/>
                <a:gd name="T5" fmla="*/ 10 h 18"/>
                <a:gd name="T6" fmla="*/ 10 w 10"/>
                <a:gd name="T7" fmla="*/ 2 h 18"/>
                <a:gd name="T8" fmla="*/ 4 w 10"/>
                <a:gd name="T9" fmla="*/ 0 h 18"/>
                <a:gd name="T10" fmla="*/ 2 w 10"/>
                <a:gd name="T11" fmla="*/ 8 h 18"/>
                <a:gd name="T12" fmla="*/ 0 w 10"/>
                <a:gd name="T13" fmla="*/ 14 h 18"/>
                <a:gd name="T14" fmla="*/ 0 w 10"/>
                <a:gd name="T15" fmla="*/ 14 h 18"/>
                <a:gd name="T16" fmla="*/ 6 w 10"/>
                <a:gd name="T17" fmla="*/ 18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18"/>
                <a:gd name="T29" fmla="*/ 10 w 10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18">
                  <a:moveTo>
                    <a:pt x="6" y="18"/>
                  </a:moveTo>
                  <a:lnTo>
                    <a:pt x="6" y="18"/>
                  </a:lnTo>
                  <a:lnTo>
                    <a:pt x="8" y="10"/>
                  </a:lnTo>
                  <a:lnTo>
                    <a:pt x="10" y="2"/>
                  </a:lnTo>
                  <a:lnTo>
                    <a:pt x="4" y="0"/>
                  </a:lnTo>
                  <a:lnTo>
                    <a:pt x="2" y="8"/>
                  </a:lnTo>
                  <a:lnTo>
                    <a:pt x="0" y="14"/>
                  </a:lnTo>
                  <a:lnTo>
                    <a:pt x="6" y="1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55" name="Freeform 325">
              <a:extLst>
                <a:ext uri="{FF2B5EF4-FFF2-40B4-BE49-F238E27FC236}">
                  <a16:creationId xmlns:a16="http://schemas.microsoft.com/office/drawing/2014/main" id="{0D75C109-4E3E-3266-320F-1AB894EC4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0" y="2651"/>
              <a:ext cx="40" cy="25"/>
            </a:xfrm>
            <a:custGeom>
              <a:avLst/>
              <a:gdLst>
                <a:gd name="T0" fmla="*/ 2 w 40"/>
                <a:gd name="T1" fmla="*/ 25 h 25"/>
                <a:gd name="T2" fmla="*/ 2 w 40"/>
                <a:gd name="T3" fmla="*/ 25 h 25"/>
                <a:gd name="T4" fmla="*/ 13 w 40"/>
                <a:gd name="T5" fmla="*/ 21 h 25"/>
                <a:gd name="T6" fmla="*/ 23 w 40"/>
                <a:gd name="T7" fmla="*/ 17 h 25"/>
                <a:gd name="T8" fmla="*/ 32 w 40"/>
                <a:gd name="T9" fmla="*/ 13 h 25"/>
                <a:gd name="T10" fmla="*/ 40 w 40"/>
                <a:gd name="T11" fmla="*/ 4 h 25"/>
                <a:gd name="T12" fmla="*/ 34 w 40"/>
                <a:gd name="T13" fmla="*/ 0 h 25"/>
                <a:gd name="T14" fmla="*/ 27 w 40"/>
                <a:gd name="T15" fmla="*/ 7 h 25"/>
                <a:gd name="T16" fmla="*/ 19 w 40"/>
                <a:gd name="T17" fmla="*/ 11 h 25"/>
                <a:gd name="T18" fmla="*/ 11 w 40"/>
                <a:gd name="T19" fmla="*/ 15 h 25"/>
                <a:gd name="T20" fmla="*/ 0 w 40"/>
                <a:gd name="T21" fmla="*/ 19 h 25"/>
                <a:gd name="T22" fmla="*/ 0 w 40"/>
                <a:gd name="T23" fmla="*/ 19 h 25"/>
                <a:gd name="T24" fmla="*/ 2 w 40"/>
                <a:gd name="T25" fmla="*/ 25 h 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0"/>
                <a:gd name="T40" fmla="*/ 0 h 25"/>
                <a:gd name="T41" fmla="*/ 40 w 40"/>
                <a:gd name="T42" fmla="*/ 25 h 2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0" h="25">
                  <a:moveTo>
                    <a:pt x="2" y="25"/>
                  </a:moveTo>
                  <a:lnTo>
                    <a:pt x="2" y="25"/>
                  </a:lnTo>
                  <a:lnTo>
                    <a:pt x="13" y="21"/>
                  </a:lnTo>
                  <a:lnTo>
                    <a:pt x="23" y="17"/>
                  </a:lnTo>
                  <a:lnTo>
                    <a:pt x="32" y="13"/>
                  </a:lnTo>
                  <a:lnTo>
                    <a:pt x="40" y="4"/>
                  </a:lnTo>
                  <a:lnTo>
                    <a:pt x="34" y="0"/>
                  </a:lnTo>
                  <a:lnTo>
                    <a:pt x="27" y="7"/>
                  </a:lnTo>
                  <a:lnTo>
                    <a:pt x="19" y="11"/>
                  </a:lnTo>
                  <a:lnTo>
                    <a:pt x="11" y="15"/>
                  </a:lnTo>
                  <a:lnTo>
                    <a:pt x="0" y="19"/>
                  </a:lnTo>
                  <a:lnTo>
                    <a:pt x="2" y="2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56" name="Freeform 326">
              <a:extLst>
                <a:ext uri="{FF2B5EF4-FFF2-40B4-BE49-F238E27FC236}">
                  <a16:creationId xmlns:a16="http://schemas.microsoft.com/office/drawing/2014/main" id="{2C110C06-616A-0FD5-4CBF-A61AB7142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" y="2670"/>
              <a:ext cx="41" cy="27"/>
            </a:xfrm>
            <a:custGeom>
              <a:avLst/>
              <a:gdLst>
                <a:gd name="T0" fmla="*/ 0 w 41"/>
                <a:gd name="T1" fmla="*/ 27 h 27"/>
                <a:gd name="T2" fmla="*/ 0 w 41"/>
                <a:gd name="T3" fmla="*/ 27 h 27"/>
                <a:gd name="T4" fmla="*/ 8 w 41"/>
                <a:gd name="T5" fmla="*/ 27 h 27"/>
                <a:gd name="T6" fmla="*/ 14 w 41"/>
                <a:gd name="T7" fmla="*/ 25 h 27"/>
                <a:gd name="T8" fmla="*/ 18 w 41"/>
                <a:gd name="T9" fmla="*/ 21 h 27"/>
                <a:gd name="T10" fmla="*/ 23 w 41"/>
                <a:gd name="T11" fmla="*/ 19 h 27"/>
                <a:gd name="T12" fmla="*/ 31 w 41"/>
                <a:gd name="T13" fmla="*/ 11 h 27"/>
                <a:gd name="T14" fmla="*/ 41 w 41"/>
                <a:gd name="T15" fmla="*/ 6 h 27"/>
                <a:gd name="T16" fmla="*/ 39 w 41"/>
                <a:gd name="T17" fmla="*/ 0 h 27"/>
                <a:gd name="T18" fmla="*/ 27 w 41"/>
                <a:gd name="T19" fmla="*/ 6 h 27"/>
                <a:gd name="T20" fmla="*/ 20 w 41"/>
                <a:gd name="T21" fmla="*/ 13 h 27"/>
                <a:gd name="T22" fmla="*/ 14 w 41"/>
                <a:gd name="T23" fmla="*/ 15 h 27"/>
                <a:gd name="T24" fmla="*/ 10 w 41"/>
                <a:gd name="T25" fmla="*/ 19 h 27"/>
                <a:gd name="T26" fmla="*/ 6 w 41"/>
                <a:gd name="T27" fmla="*/ 19 h 27"/>
                <a:gd name="T28" fmla="*/ 2 w 41"/>
                <a:gd name="T29" fmla="*/ 19 h 27"/>
                <a:gd name="T30" fmla="*/ 2 w 41"/>
                <a:gd name="T31" fmla="*/ 19 h 27"/>
                <a:gd name="T32" fmla="*/ 0 w 41"/>
                <a:gd name="T33" fmla="*/ 27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1"/>
                <a:gd name="T52" fmla="*/ 0 h 27"/>
                <a:gd name="T53" fmla="*/ 41 w 41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1" h="27">
                  <a:moveTo>
                    <a:pt x="0" y="27"/>
                  </a:moveTo>
                  <a:lnTo>
                    <a:pt x="0" y="27"/>
                  </a:lnTo>
                  <a:lnTo>
                    <a:pt x="8" y="27"/>
                  </a:lnTo>
                  <a:lnTo>
                    <a:pt x="14" y="25"/>
                  </a:lnTo>
                  <a:lnTo>
                    <a:pt x="18" y="21"/>
                  </a:lnTo>
                  <a:lnTo>
                    <a:pt x="23" y="19"/>
                  </a:lnTo>
                  <a:lnTo>
                    <a:pt x="31" y="11"/>
                  </a:lnTo>
                  <a:lnTo>
                    <a:pt x="41" y="6"/>
                  </a:lnTo>
                  <a:lnTo>
                    <a:pt x="39" y="0"/>
                  </a:lnTo>
                  <a:lnTo>
                    <a:pt x="27" y="6"/>
                  </a:lnTo>
                  <a:lnTo>
                    <a:pt x="20" y="13"/>
                  </a:lnTo>
                  <a:lnTo>
                    <a:pt x="14" y="15"/>
                  </a:lnTo>
                  <a:lnTo>
                    <a:pt x="10" y="19"/>
                  </a:lnTo>
                  <a:lnTo>
                    <a:pt x="6" y="19"/>
                  </a:lnTo>
                  <a:lnTo>
                    <a:pt x="2" y="19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57" name="Freeform 327">
              <a:extLst>
                <a:ext uri="{FF2B5EF4-FFF2-40B4-BE49-F238E27FC236}">
                  <a16:creationId xmlns:a16="http://schemas.microsoft.com/office/drawing/2014/main" id="{0D31E622-6077-3C84-F296-5F8A98B58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2676"/>
              <a:ext cx="42" cy="21"/>
            </a:xfrm>
            <a:custGeom>
              <a:avLst/>
              <a:gdLst>
                <a:gd name="T0" fmla="*/ 0 w 42"/>
                <a:gd name="T1" fmla="*/ 5 h 21"/>
                <a:gd name="T2" fmla="*/ 0 w 42"/>
                <a:gd name="T3" fmla="*/ 5 h 21"/>
                <a:gd name="T4" fmla="*/ 8 w 42"/>
                <a:gd name="T5" fmla="*/ 9 h 21"/>
                <a:gd name="T6" fmla="*/ 19 w 42"/>
                <a:gd name="T7" fmla="*/ 15 h 21"/>
                <a:gd name="T8" fmla="*/ 31 w 42"/>
                <a:gd name="T9" fmla="*/ 19 h 21"/>
                <a:gd name="T10" fmla="*/ 40 w 42"/>
                <a:gd name="T11" fmla="*/ 21 h 21"/>
                <a:gd name="T12" fmla="*/ 42 w 42"/>
                <a:gd name="T13" fmla="*/ 13 h 21"/>
                <a:gd name="T14" fmla="*/ 33 w 42"/>
                <a:gd name="T15" fmla="*/ 13 h 21"/>
                <a:gd name="T16" fmla="*/ 21 w 42"/>
                <a:gd name="T17" fmla="*/ 9 h 21"/>
                <a:gd name="T18" fmla="*/ 12 w 42"/>
                <a:gd name="T19" fmla="*/ 3 h 21"/>
                <a:gd name="T20" fmla="*/ 2 w 42"/>
                <a:gd name="T21" fmla="*/ 0 h 21"/>
                <a:gd name="T22" fmla="*/ 2 w 42"/>
                <a:gd name="T23" fmla="*/ 0 h 21"/>
                <a:gd name="T24" fmla="*/ 0 w 42"/>
                <a:gd name="T25" fmla="*/ 5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2"/>
                <a:gd name="T40" fmla="*/ 0 h 21"/>
                <a:gd name="T41" fmla="*/ 42 w 42"/>
                <a:gd name="T42" fmla="*/ 21 h 2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2" h="21">
                  <a:moveTo>
                    <a:pt x="0" y="5"/>
                  </a:moveTo>
                  <a:lnTo>
                    <a:pt x="0" y="5"/>
                  </a:lnTo>
                  <a:lnTo>
                    <a:pt x="8" y="9"/>
                  </a:lnTo>
                  <a:lnTo>
                    <a:pt x="19" y="15"/>
                  </a:lnTo>
                  <a:lnTo>
                    <a:pt x="31" y="19"/>
                  </a:lnTo>
                  <a:lnTo>
                    <a:pt x="40" y="21"/>
                  </a:lnTo>
                  <a:lnTo>
                    <a:pt x="42" y="13"/>
                  </a:lnTo>
                  <a:lnTo>
                    <a:pt x="33" y="13"/>
                  </a:lnTo>
                  <a:lnTo>
                    <a:pt x="21" y="9"/>
                  </a:lnTo>
                  <a:lnTo>
                    <a:pt x="12" y="3"/>
                  </a:lnTo>
                  <a:lnTo>
                    <a:pt x="2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58" name="Freeform 328">
              <a:extLst>
                <a:ext uri="{FF2B5EF4-FFF2-40B4-BE49-F238E27FC236}">
                  <a16:creationId xmlns:a16="http://schemas.microsoft.com/office/drawing/2014/main" id="{F887E046-2D78-FE3B-DFC2-3DB857A27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8" y="2656"/>
              <a:ext cx="15" cy="25"/>
            </a:xfrm>
            <a:custGeom>
              <a:avLst/>
              <a:gdLst>
                <a:gd name="T0" fmla="*/ 0 w 15"/>
                <a:gd name="T1" fmla="*/ 4 h 25"/>
                <a:gd name="T2" fmla="*/ 0 w 15"/>
                <a:gd name="T3" fmla="*/ 4 h 25"/>
                <a:gd name="T4" fmla="*/ 4 w 15"/>
                <a:gd name="T5" fmla="*/ 14 h 25"/>
                <a:gd name="T6" fmla="*/ 13 w 15"/>
                <a:gd name="T7" fmla="*/ 25 h 25"/>
                <a:gd name="T8" fmla="*/ 15 w 15"/>
                <a:gd name="T9" fmla="*/ 20 h 25"/>
                <a:gd name="T10" fmla="*/ 9 w 15"/>
                <a:gd name="T11" fmla="*/ 12 h 25"/>
                <a:gd name="T12" fmla="*/ 4 w 15"/>
                <a:gd name="T13" fmla="*/ 0 h 25"/>
                <a:gd name="T14" fmla="*/ 4 w 15"/>
                <a:gd name="T15" fmla="*/ 0 h 25"/>
                <a:gd name="T16" fmla="*/ 0 w 15"/>
                <a:gd name="T17" fmla="*/ 4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25"/>
                <a:gd name="T29" fmla="*/ 15 w 15"/>
                <a:gd name="T30" fmla="*/ 25 h 2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25">
                  <a:moveTo>
                    <a:pt x="0" y="4"/>
                  </a:moveTo>
                  <a:lnTo>
                    <a:pt x="0" y="4"/>
                  </a:lnTo>
                  <a:lnTo>
                    <a:pt x="4" y="14"/>
                  </a:lnTo>
                  <a:lnTo>
                    <a:pt x="13" y="25"/>
                  </a:lnTo>
                  <a:lnTo>
                    <a:pt x="15" y="20"/>
                  </a:lnTo>
                  <a:lnTo>
                    <a:pt x="9" y="12"/>
                  </a:lnTo>
                  <a:lnTo>
                    <a:pt x="4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59" name="Freeform 329">
              <a:extLst>
                <a:ext uri="{FF2B5EF4-FFF2-40B4-BE49-F238E27FC236}">
                  <a16:creationId xmlns:a16="http://schemas.microsoft.com/office/drawing/2014/main" id="{579DF073-717E-0FD1-A8B0-D8375E926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5" y="2620"/>
              <a:ext cx="27" cy="40"/>
            </a:xfrm>
            <a:custGeom>
              <a:avLst/>
              <a:gdLst>
                <a:gd name="T0" fmla="*/ 0 w 27"/>
                <a:gd name="T1" fmla="*/ 6 h 40"/>
                <a:gd name="T2" fmla="*/ 0 w 27"/>
                <a:gd name="T3" fmla="*/ 6 h 40"/>
                <a:gd name="T4" fmla="*/ 4 w 27"/>
                <a:gd name="T5" fmla="*/ 10 h 40"/>
                <a:gd name="T6" fmla="*/ 7 w 27"/>
                <a:gd name="T7" fmla="*/ 11 h 40"/>
                <a:gd name="T8" fmla="*/ 9 w 27"/>
                <a:gd name="T9" fmla="*/ 17 h 40"/>
                <a:gd name="T10" fmla="*/ 11 w 27"/>
                <a:gd name="T11" fmla="*/ 21 h 40"/>
                <a:gd name="T12" fmla="*/ 17 w 27"/>
                <a:gd name="T13" fmla="*/ 31 h 40"/>
                <a:gd name="T14" fmla="*/ 23 w 27"/>
                <a:gd name="T15" fmla="*/ 40 h 40"/>
                <a:gd name="T16" fmla="*/ 27 w 27"/>
                <a:gd name="T17" fmla="*/ 36 h 40"/>
                <a:gd name="T18" fmla="*/ 23 w 27"/>
                <a:gd name="T19" fmla="*/ 29 h 40"/>
                <a:gd name="T20" fmla="*/ 17 w 27"/>
                <a:gd name="T21" fmla="*/ 19 h 40"/>
                <a:gd name="T22" fmla="*/ 15 w 27"/>
                <a:gd name="T23" fmla="*/ 13 h 40"/>
                <a:gd name="T24" fmla="*/ 11 w 27"/>
                <a:gd name="T25" fmla="*/ 8 h 40"/>
                <a:gd name="T26" fmla="*/ 7 w 27"/>
                <a:gd name="T27" fmla="*/ 4 h 40"/>
                <a:gd name="T28" fmla="*/ 2 w 27"/>
                <a:gd name="T29" fmla="*/ 0 h 40"/>
                <a:gd name="T30" fmla="*/ 2 w 27"/>
                <a:gd name="T31" fmla="*/ 0 h 40"/>
                <a:gd name="T32" fmla="*/ 0 w 27"/>
                <a:gd name="T33" fmla="*/ 6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40"/>
                <a:gd name="T53" fmla="*/ 27 w 27"/>
                <a:gd name="T54" fmla="*/ 40 h 4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40">
                  <a:moveTo>
                    <a:pt x="0" y="6"/>
                  </a:moveTo>
                  <a:lnTo>
                    <a:pt x="0" y="6"/>
                  </a:lnTo>
                  <a:lnTo>
                    <a:pt x="4" y="10"/>
                  </a:lnTo>
                  <a:lnTo>
                    <a:pt x="7" y="11"/>
                  </a:lnTo>
                  <a:lnTo>
                    <a:pt x="9" y="17"/>
                  </a:lnTo>
                  <a:lnTo>
                    <a:pt x="11" y="21"/>
                  </a:lnTo>
                  <a:lnTo>
                    <a:pt x="17" y="31"/>
                  </a:lnTo>
                  <a:lnTo>
                    <a:pt x="23" y="40"/>
                  </a:lnTo>
                  <a:lnTo>
                    <a:pt x="27" y="36"/>
                  </a:lnTo>
                  <a:lnTo>
                    <a:pt x="23" y="29"/>
                  </a:lnTo>
                  <a:lnTo>
                    <a:pt x="17" y="19"/>
                  </a:lnTo>
                  <a:lnTo>
                    <a:pt x="15" y="13"/>
                  </a:lnTo>
                  <a:lnTo>
                    <a:pt x="11" y="8"/>
                  </a:lnTo>
                  <a:lnTo>
                    <a:pt x="7" y="4"/>
                  </a:lnTo>
                  <a:lnTo>
                    <a:pt x="2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60" name="Freeform 330">
              <a:extLst>
                <a:ext uri="{FF2B5EF4-FFF2-40B4-BE49-F238E27FC236}">
                  <a16:creationId xmlns:a16="http://schemas.microsoft.com/office/drawing/2014/main" id="{917AA172-DB92-0515-17A9-7D857E95D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3" y="2580"/>
              <a:ext cx="14" cy="46"/>
            </a:xfrm>
            <a:custGeom>
              <a:avLst/>
              <a:gdLst>
                <a:gd name="T0" fmla="*/ 6 w 14"/>
                <a:gd name="T1" fmla="*/ 0 h 46"/>
                <a:gd name="T2" fmla="*/ 6 w 14"/>
                <a:gd name="T3" fmla="*/ 0 h 46"/>
                <a:gd name="T4" fmla="*/ 4 w 14"/>
                <a:gd name="T5" fmla="*/ 13 h 46"/>
                <a:gd name="T6" fmla="*/ 0 w 14"/>
                <a:gd name="T7" fmla="*/ 27 h 46"/>
                <a:gd name="T8" fmla="*/ 0 w 14"/>
                <a:gd name="T9" fmla="*/ 32 h 46"/>
                <a:gd name="T10" fmla="*/ 2 w 14"/>
                <a:gd name="T11" fmla="*/ 38 h 46"/>
                <a:gd name="T12" fmla="*/ 6 w 14"/>
                <a:gd name="T13" fmla="*/ 44 h 46"/>
                <a:gd name="T14" fmla="*/ 12 w 14"/>
                <a:gd name="T15" fmla="*/ 46 h 46"/>
                <a:gd name="T16" fmla="*/ 14 w 14"/>
                <a:gd name="T17" fmla="*/ 40 h 46"/>
                <a:gd name="T18" fmla="*/ 10 w 14"/>
                <a:gd name="T19" fmla="*/ 38 h 46"/>
                <a:gd name="T20" fmla="*/ 8 w 14"/>
                <a:gd name="T21" fmla="*/ 34 h 46"/>
                <a:gd name="T22" fmla="*/ 8 w 14"/>
                <a:gd name="T23" fmla="*/ 30 h 46"/>
                <a:gd name="T24" fmla="*/ 8 w 14"/>
                <a:gd name="T25" fmla="*/ 27 h 46"/>
                <a:gd name="T26" fmla="*/ 10 w 14"/>
                <a:gd name="T27" fmla="*/ 13 h 46"/>
                <a:gd name="T28" fmla="*/ 12 w 14"/>
                <a:gd name="T29" fmla="*/ 0 h 46"/>
                <a:gd name="T30" fmla="*/ 12 w 14"/>
                <a:gd name="T31" fmla="*/ 0 h 46"/>
                <a:gd name="T32" fmla="*/ 6 w 14"/>
                <a:gd name="T33" fmla="*/ 0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"/>
                <a:gd name="T52" fmla="*/ 0 h 46"/>
                <a:gd name="T53" fmla="*/ 14 w 14"/>
                <a:gd name="T54" fmla="*/ 46 h 4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" h="46">
                  <a:moveTo>
                    <a:pt x="6" y="0"/>
                  </a:moveTo>
                  <a:lnTo>
                    <a:pt x="6" y="0"/>
                  </a:lnTo>
                  <a:lnTo>
                    <a:pt x="4" y="13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2" y="38"/>
                  </a:lnTo>
                  <a:lnTo>
                    <a:pt x="6" y="44"/>
                  </a:lnTo>
                  <a:lnTo>
                    <a:pt x="12" y="46"/>
                  </a:lnTo>
                  <a:lnTo>
                    <a:pt x="14" y="40"/>
                  </a:lnTo>
                  <a:lnTo>
                    <a:pt x="10" y="38"/>
                  </a:lnTo>
                  <a:lnTo>
                    <a:pt x="8" y="34"/>
                  </a:lnTo>
                  <a:lnTo>
                    <a:pt x="8" y="30"/>
                  </a:lnTo>
                  <a:lnTo>
                    <a:pt x="8" y="27"/>
                  </a:lnTo>
                  <a:lnTo>
                    <a:pt x="10" y="13"/>
                  </a:lnTo>
                  <a:lnTo>
                    <a:pt x="12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61" name="Freeform 331">
              <a:extLst>
                <a:ext uri="{FF2B5EF4-FFF2-40B4-BE49-F238E27FC236}">
                  <a16:creationId xmlns:a16="http://schemas.microsoft.com/office/drawing/2014/main" id="{F6EC5274-0664-1BBA-EECA-F1CE8C196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1" y="2539"/>
              <a:ext cx="14" cy="41"/>
            </a:xfrm>
            <a:custGeom>
              <a:avLst/>
              <a:gdLst>
                <a:gd name="T0" fmla="*/ 6 w 14"/>
                <a:gd name="T1" fmla="*/ 0 h 41"/>
                <a:gd name="T2" fmla="*/ 6 w 14"/>
                <a:gd name="T3" fmla="*/ 0 h 41"/>
                <a:gd name="T4" fmla="*/ 2 w 14"/>
                <a:gd name="T5" fmla="*/ 4 h 41"/>
                <a:gd name="T6" fmla="*/ 0 w 14"/>
                <a:gd name="T7" fmla="*/ 10 h 41"/>
                <a:gd name="T8" fmla="*/ 0 w 14"/>
                <a:gd name="T9" fmla="*/ 16 h 41"/>
                <a:gd name="T10" fmla="*/ 2 w 14"/>
                <a:gd name="T11" fmla="*/ 21 h 41"/>
                <a:gd name="T12" fmla="*/ 6 w 14"/>
                <a:gd name="T13" fmla="*/ 31 h 41"/>
                <a:gd name="T14" fmla="*/ 8 w 14"/>
                <a:gd name="T15" fmla="*/ 41 h 41"/>
                <a:gd name="T16" fmla="*/ 14 w 14"/>
                <a:gd name="T17" fmla="*/ 41 h 41"/>
                <a:gd name="T18" fmla="*/ 14 w 14"/>
                <a:gd name="T19" fmla="*/ 29 h 41"/>
                <a:gd name="T20" fmla="*/ 8 w 14"/>
                <a:gd name="T21" fmla="*/ 19 h 41"/>
                <a:gd name="T22" fmla="*/ 8 w 14"/>
                <a:gd name="T23" fmla="*/ 14 h 41"/>
                <a:gd name="T24" fmla="*/ 8 w 14"/>
                <a:gd name="T25" fmla="*/ 12 h 41"/>
                <a:gd name="T26" fmla="*/ 8 w 14"/>
                <a:gd name="T27" fmla="*/ 8 h 41"/>
                <a:gd name="T28" fmla="*/ 10 w 14"/>
                <a:gd name="T29" fmla="*/ 6 h 41"/>
                <a:gd name="T30" fmla="*/ 10 w 14"/>
                <a:gd name="T31" fmla="*/ 6 h 41"/>
                <a:gd name="T32" fmla="*/ 6 w 14"/>
                <a:gd name="T33" fmla="*/ 0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"/>
                <a:gd name="T52" fmla="*/ 0 h 41"/>
                <a:gd name="T53" fmla="*/ 14 w 14"/>
                <a:gd name="T54" fmla="*/ 41 h 4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" h="41">
                  <a:moveTo>
                    <a:pt x="6" y="0"/>
                  </a:moveTo>
                  <a:lnTo>
                    <a:pt x="6" y="0"/>
                  </a:lnTo>
                  <a:lnTo>
                    <a:pt x="2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21"/>
                  </a:lnTo>
                  <a:lnTo>
                    <a:pt x="6" y="31"/>
                  </a:lnTo>
                  <a:lnTo>
                    <a:pt x="8" y="41"/>
                  </a:lnTo>
                  <a:lnTo>
                    <a:pt x="14" y="41"/>
                  </a:lnTo>
                  <a:lnTo>
                    <a:pt x="14" y="29"/>
                  </a:lnTo>
                  <a:lnTo>
                    <a:pt x="8" y="19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8" y="8"/>
                  </a:lnTo>
                  <a:lnTo>
                    <a:pt x="10" y="6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62" name="Freeform 332">
              <a:extLst>
                <a:ext uri="{FF2B5EF4-FFF2-40B4-BE49-F238E27FC236}">
                  <a16:creationId xmlns:a16="http://schemas.microsoft.com/office/drawing/2014/main" id="{517F5650-1A9D-7F3D-2A12-3FB0F3CA2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7" y="2501"/>
              <a:ext cx="35" cy="44"/>
            </a:xfrm>
            <a:custGeom>
              <a:avLst/>
              <a:gdLst>
                <a:gd name="T0" fmla="*/ 29 w 35"/>
                <a:gd name="T1" fmla="*/ 0 h 44"/>
                <a:gd name="T2" fmla="*/ 29 w 35"/>
                <a:gd name="T3" fmla="*/ 0 h 44"/>
                <a:gd name="T4" fmla="*/ 21 w 35"/>
                <a:gd name="T5" fmla="*/ 9 h 44"/>
                <a:gd name="T6" fmla="*/ 17 w 35"/>
                <a:gd name="T7" fmla="*/ 19 h 44"/>
                <a:gd name="T8" fmla="*/ 15 w 35"/>
                <a:gd name="T9" fmla="*/ 25 h 44"/>
                <a:gd name="T10" fmla="*/ 12 w 35"/>
                <a:gd name="T11" fmla="*/ 29 h 44"/>
                <a:gd name="T12" fmla="*/ 8 w 35"/>
                <a:gd name="T13" fmla="*/ 34 h 44"/>
                <a:gd name="T14" fmla="*/ 0 w 35"/>
                <a:gd name="T15" fmla="*/ 38 h 44"/>
                <a:gd name="T16" fmla="*/ 4 w 35"/>
                <a:gd name="T17" fmla="*/ 44 h 44"/>
                <a:gd name="T18" fmla="*/ 12 w 35"/>
                <a:gd name="T19" fmla="*/ 38 h 44"/>
                <a:gd name="T20" fmla="*/ 17 w 35"/>
                <a:gd name="T21" fmla="*/ 33 h 44"/>
                <a:gd name="T22" fmla="*/ 21 w 35"/>
                <a:gd name="T23" fmla="*/ 27 h 44"/>
                <a:gd name="T24" fmla="*/ 23 w 35"/>
                <a:gd name="T25" fmla="*/ 23 h 44"/>
                <a:gd name="T26" fmla="*/ 27 w 35"/>
                <a:gd name="T27" fmla="*/ 13 h 44"/>
                <a:gd name="T28" fmla="*/ 35 w 35"/>
                <a:gd name="T29" fmla="*/ 4 h 44"/>
                <a:gd name="T30" fmla="*/ 35 w 35"/>
                <a:gd name="T31" fmla="*/ 4 h 44"/>
                <a:gd name="T32" fmla="*/ 29 w 35"/>
                <a:gd name="T33" fmla="*/ 0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44"/>
                <a:gd name="T53" fmla="*/ 35 w 35"/>
                <a:gd name="T54" fmla="*/ 44 h 4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44">
                  <a:moveTo>
                    <a:pt x="29" y="0"/>
                  </a:moveTo>
                  <a:lnTo>
                    <a:pt x="29" y="0"/>
                  </a:lnTo>
                  <a:lnTo>
                    <a:pt x="21" y="9"/>
                  </a:lnTo>
                  <a:lnTo>
                    <a:pt x="17" y="19"/>
                  </a:lnTo>
                  <a:lnTo>
                    <a:pt x="15" y="25"/>
                  </a:lnTo>
                  <a:lnTo>
                    <a:pt x="12" y="29"/>
                  </a:lnTo>
                  <a:lnTo>
                    <a:pt x="8" y="34"/>
                  </a:lnTo>
                  <a:lnTo>
                    <a:pt x="0" y="38"/>
                  </a:lnTo>
                  <a:lnTo>
                    <a:pt x="4" y="44"/>
                  </a:lnTo>
                  <a:lnTo>
                    <a:pt x="12" y="38"/>
                  </a:lnTo>
                  <a:lnTo>
                    <a:pt x="17" y="33"/>
                  </a:lnTo>
                  <a:lnTo>
                    <a:pt x="21" y="27"/>
                  </a:lnTo>
                  <a:lnTo>
                    <a:pt x="23" y="23"/>
                  </a:lnTo>
                  <a:lnTo>
                    <a:pt x="27" y="13"/>
                  </a:lnTo>
                  <a:lnTo>
                    <a:pt x="35" y="4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63" name="Freeform 333">
              <a:extLst>
                <a:ext uri="{FF2B5EF4-FFF2-40B4-BE49-F238E27FC236}">
                  <a16:creationId xmlns:a16="http://schemas.microsoft.com/office/drawing/2014/main" id="{71008E4A-41E2-02EC-AC00-AAEB2A135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2486"/>
              <a:ext cx="65" cy="19"/>
            </a:xfrm>
            <a:custGeom>
              <a:avLst/>
              <a:gdLst>
                <a:gd name="T0" fmla="*/ 65 w 65"/>
                <a:gd name="T1" fmla="*/ 1 h 19"/>
                <a:gd name="T2" fmla="*/ 65 w 65"/>
                <a:gd name="T3" fmla="*/ 1 h 19"/>
                <a:gd name="T4" fmla="*/ 48 w 65"/>
                <a:gd name="T5" fmla="*/ 0 h 19"/>
                <a:gd name="T6" fmla="*/ 31 w 65"/>
                <a:gd name="T7" fmla="*/ 1 h 19"/>
                <a:gd name="T8" fmla="*/ 23 w 65"/>
                <a:gd name="T9" fmla="*/ 1 h 19"/>
                <a:gd name="T10" fmla="*/ 15 w 65"/>
                <a:gd name="T11" fmla="*/ 5 h 19"/>
                <a:gd name="T12" fmla="*/ 7 w 65"/>
                <a:gd name="T13" fmla="*/ 9 h 19"/>
                <a:gd name="T14" fmla="*/ 0 w 65"/>
                <a:gd name="T15" fmla="*/ 15 h 19"/>
                <a:gd name="T16" fmla="*/ 6 w 65"/>
                <a:gd name="T17" fmla="*/ 19 h 19"/>
                <a:gd name="T18" fmla="*/ 11 w 65"/>
                <a:gd name="T19" fmla="*/ 15 h 19"/>
                <a:gd name="T20" fmla="*/ 19 w 65"/>
                <a:gd name="T21" fmla="*/ 11 h 19"/>
                <a:gd name="T22" fmla="*/ 25 w 65"/>
                <a:gd name="T23" fmla="*/ 9 h 19"/>
                <a:gd name="T24" fmla="*/ 32 w 65"/>
                <a:gd name="T25" fmla="*/ 7 h 19"/>
                <a:gd name="T26" fmla="*/ 48 w 65"/>
                <a:gd name="T27" fmla="*/ 7 h 19"/>
                <a:gd name="T28" fmla="*/ 65 w 65"/>
                <a:gd name="T29" fmla="*/ 7 h 19"/>
                <a:gd name="T30" fmla="*/ 65 w 65"/>
                <a:gd name="T31" fmla="*/ 7 h 19"/>
                <a:gd name="T32" fmla="*/ 65 w 65"/>
                <a:gd name="T33" fmla="*/ 1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19"/>
                <a:gd name="T53" fmla="*/ 65 w 65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19">
                  <a:moveTo>
                    <a:pt x="65" y="1"/>
                  </a:moveTo>
                  <a:lnTo>
                    <a:pt x="65" y="1"/>
                  </a:lnTo>
                  <a:lnTo>
                    <a:pt x="48" y="0"/>
                  </a:lnTo>
                  <a:lnTo>
                    <a:pt x="31" y="1"/>
                  </a:lnTo>
                  <a:lnTo>
                    <a:pt x="23" y="1"/>
                  </a:lnTo>
                  <a:lnTo>
                    <a:pt x="15" y="5"/>
                  </a:lnTo>
                  <a:lnTo>
                    <a:pt x="7" y="9"/>
                  </a:lnTo>
                  <a:lnTo>
                    <a:pt x="0" y="15"/>
                  </a:lnTo>
                  <a:lnTo>
                    <a:pt x="6" y="19"/>
                  </a:lnTo>
                  <a:lnTo>
                    <a:pt x="11" y="15"/>
                  </a:lnTo>
                  <a:lnTo>
                    <a:pt x="19" y="11"/>
                  </a:lnTo>
                  <a:lnTo>
                    <a:pt x="25" y="9"/>
                  </a:lnTo>
                  <a:lnTo>
                    <a:pt x="32" y="7"/>
                  </a:lnTo>
                  <a:lnTo>
                    <a:pt x="48" y="7"/>
                  </a:lnTo>
                  <a:lnTo>
                    <a:pt x="65" y="7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64" name="Freeform 334">
              <a:extLst>
                <a:ext uri="{FF2B5EF4-FFF2-40B4-BE49-F238E27FC236}">
                  <a16:creationId xmlns:a16="http://schemas.microsoft.com/office/drawing/2014/main" id="{8DAE6FF2-9BA4-A71C-992A-966134062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2307"/>
              <a:ext cx="27" cy="58"/>
            </a:xfrm>
            <a:custGeom>
              <a:avLst/>
              <a:gdLst>
                <a:gd name="T0" fmla="*/ 14 w 27"/>
                <a:gd name="T1" fmla="*/ 58 h 58"/>
                <a:gd name="T2" fmla="*/ 0 w 27"/>
                <a:gd name="T3" fmla="*/ 0 h 58"/>
                <a:gd name="T4" fmla="*/ 0 w 27"/>
                <a:gd name="T5" fmla="*/ 0 h 58"/>
                <a:gd name="T6" fmla="*/ 0 w 27"/>
                <a:gd name="T7" fmla="*/ 2 h 58"/>
                <a:gd name="T8" fmla="*/ 2 w 27"/>
                <a:gd name="T9" fmla="*/ 2 h 58"/>
                <a:gd name="T10" fmla="*/ 2 w 27"/>
                <a:gd name="T11" fmla="*/ 4 h 58"/>
                <a:gd name="T12" fmla="*/ 2 w 27"/>
                <a:gd name="T13" fmla="*/ 4 h 58"/>
                <a:gd name="T14" fmla="*/ 4 w 27"/>
                <a:gd name="T15" fmla="*/ 4 h 58"/>
                <a:gd name="T16" fmla="*/ 4 w 27"/>
                <a:gd name="T17" fmla="*/ 4 h 58"/>
                <a:gd name="T18" fmla="*/ 6 w 27"/>
                <a:gd name="T19" fmla="*/ 6 h 58"/>
                <a:gd name="T20" fmla="*/ 6 w 27"/>
                <a:gd name="T21" fmla="*/ 6 h 58"/>
                <a:gd name="T22" fmla="*/ 8 w 27"/>
                <a:gd name="T23" fmla="*/ 6 h 58"/>
                <a:gd name="T24" fmla="*/ 8 w 27"/>
                <a:gd name="T25" fmla="*/ 6 h 58"/>
                <a:gd name="T26" fmla="*/ 10 w 27"/>
                <a:gd name="T27" fmla="*/ 6 h 58"/>
                <a:gd name="T28" fmla="*/ 10 w 27"/>
                <a:gd name="T29" fmla="*/ 6 h 58"/>
                <a:gd name="T30" fmla="*/ 10 w 27"/>
                <a:gd name="T31" fmla="*/ 6 h 58"/>
                <a:gd name="T32" fmla="*/ 12 w 27"/>
                <a:gd name="T33" fmla="*/ 8 h 58"/>
                <a:gd name="T34" fmla="*/ 12 w 27"/>
                <a:gd name="T35" fmla="*/ 8 h 58"/>
                <a:gd name="T36" fmla="*/ 14 w 27"/>
                <a:gd name="T37" fmla="*/ 8 h 58"/>
                <a:gd name="T38" fmla="*/ 14 w 27"/>
                <a:gd name="T39" fmla="*/ 8 h 58"/>
                <a:gd name="T40" fmla="*/ 16 w 27"/>
                <a:gd name="T41" fmla="*/ 8 h 58"/>
                <a:gd name="T42" fmla="*/ 16 w 27"/>
                <a:gd name="T43" fmla="*/ 6 h 58"/>
                <a:gd name="T44" fmla="*/ 16 w 27"/>
                <a:gd name="T45" fmla="*/ 6 h 58"/>
                <a:gd name="T46" fmla="*/ 17 w 27"/>
                <a:gd name="T47" fmla="*/ 6 h 58"/>
                <a:gd name="T48" fmla="*/ 17 w 27"/>
                <a:gd name="T49" fmla="*/ 6 h 58"/>
                <a:gd name="T50" fmla="*/ 19 w 27"/>
                <a:gd name="T51" fmla="*/ 6 h 58"/>
                <a:gd name="T52" fmla="*/ 19 w 27"/>
                <a:gd name="T53" fmla="*/ 6 h 58"/>
                <a:gd name="T54" fmla="*/ 21 w 27"/>
                <a:gd name="T55" fmla="*/ 6 h 58"/>
                <a:gd name="T56" fmla="*/ 21 w 27"/>
                <a:gd name="T57" fmla="*/ 4 h 58"/>
                <a:gd name="T58" fmla="*/ 21 w 27"/>
                <a:gd name="T59" fmla="*/ 4 h 58"/>
                <a:gd name="T60" fmla="*/ 23 w 27"/>
                <a:gd name="T61" fmla="*/ 4 h 58"/>
                <a:gd name="T62" fmla="*/ 23 w 27"/>
                <a:gd name="T63" fmla="*/ 4 h 58"/>
                <a:gd name="T64" fmla="*/ 25 w 27"/>
                <a:gd name="T65" fmla="*/ 2 h 58"/>
                <a:gd name="T66" fmla="*/ 25 w 27"/>
                <a:gd name="T67" fmla="*/ 2 h 58"/>
                <a:gd name="T68" fmla="*/ 27 w 27"/>
                <a:gd name="T69" fmla="*/ 0 h 58"/>
                <a:gd name="T70" fmla="*/ 14 w 27"/>
                <a:gd name="T71" fmla="*/ 58 h 58"/>
                <a:gd name="T72" fmla="*/ 14 w 27"/>
                <a:gd name="T73" fmla="*/ 58 h 5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7"/>
                <a:gd name="T112" fmla="*/ 0 h 58"/>
                <a:gd name="T113" fmla="*/ 27 w 27"/>
                <a:gd name="T114" fmla="*/ 58 h 5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7" h="58">
                  <a:moveTo>
                    <a:pt x="14" y="58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4" y="4"/>
                  </a:lnTo>
                  <a:lnTo>
                    <a:pt x="6" y="6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2" y="8"/>
                  </a:lnTo>
                  <a:lnTo>
                    <a:pt x="14" y="8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0"/>
                  </a:lnTo>
                  <a:lnTo>
                    <a:pt x="14" y="5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65" name="Rectangle 335">
              <a:extLst>
                <a:ext uri="{FF2B5EF4-FFF2-40B4-BE49-F238E27FC236}">
                  <a16:creationId xmlns:a16="http://schemas.microsoft.com/office/drawing/2014/main" id="{33F7F983-950F-2637-E0FA-9D8081DE07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7" y="1806"/>
              <a:ext cx="6" cy="530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766" name="Freeform 336">
              <a:extLst>
                <a:ext uri="{FF2B5EF4-FFF2-40B4-BE49-F238E27FC236}">
                  <a16:creationId xmlns:a16="http://schemas.microsoft.com/office/drawing/2014/main" id="{3C79DB2B-98C3-B7FD-1627-1E2B92199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1777"/>
              <a:ext cx="27" cy="56"/>
            </a:xfrm>
            <a:custGeom>
              <a:avLst/>
              <a:gdLst>
                <a:gd name="T0" fmla="*/ 14 w 27"/>
                <a:gd name="T1" fmla="*/ 0 h 56"/>
                <a:gd name="T2" fmla="*/ 0 w 27"/>
                <a:gd name="T3" fmla="*/ 56 h 56"/>
                <a:gd name="T4" fmla="*/ 0 w 27"/>
                <a:gd name="T5" fmla="*/ 56 h 56"/>
                <a:gd name="T6" fmla="*/ 0 w 27"/>
                <a:gd name="T7" fmla="*/ 56 h 56"/>
                <a:gd name="T8" fmla="*/ 2 w 27"/>
                <a:gd name="T9" fmla="*/ 56 h 56"/>
                <a:gd name="T10" fmla="*/ 2 w 27"/>
                <a:gd name="T11" fmla="*/ 54 h 56"/>
                <a:gd name="T12" fmla="*/ 2 w 27"/>
                <a:gd name="T13" fmla="*/ 54 h 56"/>
                <a:gd name="T14" fmla="*/ 4 w 27"/>
                <a:gd name="T15" fmla="*/ 54 h 56"/>
                <a:gd name="T16" fmla="*/ 4 w 27"/>
                <a:gd name="T17" fmla="*/ 52 h 56"/>
                <a:gd name="T18" fmla="*/ 6 w 27"/>
                <a:gd name="T19" fmla="*/ 52 h 56"/>
                <a:gd name="T20" fmla="*/ 6 w 27"/>
                <a:gd name="T21" fmla="*/ 52 h 56"/>
                <a:gd name="T22" fmla="*/ 8 w 27"/>
                <a:gd name="T23" fmla="*/ 52 h 56"/>
                <a:gd name="T24" fmla="*/ 8 w 27"/>
                <a:gd name="T25" fmla="*/ 52 h 56"/>
                <a:gd name="T26" fmla="*/ 10 w 27"/>
                <a:gd name="T27" fmla="*/ 52 h 56"/>
                <a:gd name="T28" fmla="*/ 10 w 27"/>
                <a:gd name="T29" fmla="*/ 50 h 56"/>
                <a:gd name="T30" fmla="*/ 10 w 27"/>
                <a:gd name="T31" fmla="*/ 50 h 56"/>
                <a:gd name="T32" fmla="*/ 12 w 27"/>
                <a:gd name="T33" fmla="*/ 50 h 56"/>
                <a:gd name="T34" fmla="*/ 12 w 27"/>
                <a:gd name="T35" fmla="*/ 50 h 56"/>
                <a:gd name="T36" fmla="*/ 14 w 27"/>
                <a:gd name="T37" fmla="*/ 50 h 56"/>
                <a:gd name="T38" fmla="*/ 14 w 27"/>
                <a:gd name="T39" fmla="*/ 50 h 56"/>
                <a:gd name="T40" fmla="*/ 16 w 27"/>
                <a:gd name="T41" fmla="*/ 50 h 56"/>
                <a:gd name="T42" fmla="*/ 16 w 27"/>
                <a:gd name="T43" fmla="*/ 50 h 56"/>
                <a:gd name="T44" fmla="*/ 16 w 27"/>
                <a:gd name="T45" fmla="*/ 50 h 56"/>
                <a:gd name="T46" fmla="*/ 17 w 27"/>
                <a:gd name="T47" fmla="*/ 52 h 56"/>
                <a:gd name="T48" fmla="*/ 17 w 27"/>
                <a:gd name="T49" fmla="*/ 52 h 56"/>
                <a:gd name="T50" fmla="*/ 19 w 27"/>
                <a:gd name="T51" fmla="*/ 52 h 56"/>
                <a:gd name="T52" fmla="*/ 19 w 27"/>
                <a:gd name="T53" fmla="*/ 52 h 56"/>
                <a:gd name="T54" fmla="*/ 21 w 27"/>
                <a:gd name="T55" fmla="*/ 52 h 56"/>
                <a:gd name="T56" fmla="*/ 21 w 27"/>
                <a:gd name="T57" fmla="*/ 52 h 56"/>
                <a:gd name="T58" fmla="*/ 21 w 27"/>
                <a:gd name="T59" fmla="*/ 54 h 56"/>
                <a:gd name="T60" fmla="*/ 23 w 27"/>
                <a:gd name="T61" fmla="*/ 54 h 56"/>
                <a:gd name="T62" fmla="*/ 23 w 27"/>
                <a:gd name="T63" fmla="*/ 54 h 56"/>
                <a:gd name="T64" fmla="*/ 25 w 27"/>
                <a:gd name="T65" fmla="*/ 56 h 56"/>
                <a:gd name="T66" fmla="*/ 25 w 27"/>
                <a:gd name="T67" fmla="*/ 56 h 56"/>
                <a:gd name="T68" fmla="*/ 27 w 27"/>
                <a:gd name="T69" fmla="*/ 56 h 56"/>
                <a:gd name="T70" fmla="*/ 14 w 27"/>
                <a:gd name="T71" fmla="*/ 0 h 56"/>
                <a:gd name="T72" fmla="*/ 14 w 27"/>
                <a:gd name="T73" fmla="*/ 0 h 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7"/>
                <a:gd name="T112" fmla="*/ 0 h 56"/>
                <a:gd name="T113" fmla="*/ 27 w 27"/>
                <a:gd name="T114" fmla="*/ 56 h 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7" h="56">
                  <a:moveTo>
                    <a:pt x="14" y="0"/>
                  </a:moveTo>
                  <a:lnTo>
                    <a:pt x="0" y="56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0" y="50"/>
                  </a:lnTo>
                  <a:lnTo>
                    <a:pt x="12" y="50"/>
                  </a:lnTo>
                  <a:lnTo>
                    <a:pt x="14" y="50"/>
                  </a:lnTo>
                  <a:lnTo>
                    <a:pt x="16" y="50"/>
                  </a:lnTo>
                  <a:lnTo>
                    <a:pt x="17" y="52"/>
                  </a:lnTo>
                  <a:lnTo>
                    <a:pt x="19" y="52"/>
                  </a:lnTo>
                  <a:lnTo>
                    <a:pt x="21" y="52"/>
                  </a:lnTo>
                  <a:lnTo>
                    <a:pt x="21" y="54"/>
                  </a:lnTo>
                  <a:lnTo>
                    <a:pt x="23" y="54"/>
                  </a:lnTo>
                  <a:lnTo>
                    <a:pt x="25" y="56"/>
                  </a:lnTo>
                  <a:lnTo>
                    <a:pt x="27" y="56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67" name="Freeform 337">
              <a:extLst>
                <a:ext uri="{FF2B5EF4-FFF2-40B4-BE49-F238E27FC236}">
                  <a16:creationId xmlns:a16="http://schemas.microsoft.com/office/drawing/2014/main" id="{B4F84A2C-E037-B207-C96A-7F494D1A8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5" y="2432"/>
              <a:ext cx="15" cy="23"/>
            </a:xfrm>
            <a:custGeom>
              <a:avLst/>
              <a:gdLst>
                <a:gd name="T0" fmla="*/ 7 w 15"/>
                <a:gd name="T1" fmla="*/ 23 h 23"/>
                <a:gd name="T2" fmla="*/ 0 w 15"/>
                <a:gd name="T3" fmla="*/ 0 h 23"/>
                <a:gd name="T4" fmla="*/ 0 w 15"/>
                <a:gd name="T5" fmla="*/ 0 h 23"/>
                <a:gd name="T6" fmla="*/ 2 w 15"/>
                <a:gd name="T7" fmla="*/ 2 h 23"/>
                <a:gd name="T8" fmla="*/ 2 w 15"/>
                <a:gd name="T9" fmla="*/ 2 h 23"/>
                <a:gd name="T10" fmla="*/ 4 w 15"/>
                <a:gd name="T11" fmla="*/ 2 h 23"/>
                <a:gd name="T12" fmla="*/ 4 w 15"/>
                <a:gd name="T13" fmla="*/ 2 h 23"/>
                <a:gd name="T14" fmla="*/ 6 w 15"/>
                <a:gd name="T15" fmla="*/ 2 h 23"/>
                <a:gd name="T16" fmla="*/ 6 w 15"/>
                <a:gd name="T17" fmla="*/ 4 h 23"/>
                <a:gd name="T18" fmla="*/ 7 w 15"/>
                <a:gd name="T19" fmla="*/ 4 h 23"/>
                <a:gd name="T20" fmla="*/ 7 w 15"/>
                <a:gd name="T21" fmla="*/ 4 h 23"/>
                <a:gd name="T22" fmla="*/ 9 w 15"/>
                <a:gd name="T23" fmla="*/ 4 h 23"/>
                <a:gd name="T24" fmla="*/ 9 w 15"/>
                <a:gd name="T25" fmla="*/ 4 h 23"/>
                <a:gd name="T26" fmla="*/ 11 w 15"/>
                <a:gd name="T27" fmla="*/ 2 h 23"/>
                <a:gd name="T28" fmla="*/ 11 w 15"/>
                <a:gd name="T29" fmla="*/ 2 h 23"/>
                <a:gd name="T30" fmla="*/ 13 w 15"/>
                <a:gd name="T31" fmla="*/ 2 h 23"/>
                <a:gd name="T32" fmla="*/ 13 w 15"/>
                <a:gd name="T33" fmla="*/ 2 h 23"/>
                <a:gd name="T34" fmla="*/ 13 w 15"/>
                <a:gd name="T35" fmla="*/ 2 h 23"/>
                <a:gd name="T36" fmla="*/ 15 w 15"/>
                <a:gd name="T37" fmla="*/ 0 h 23"/>
                <a:gd name="T38" fmla="*/ 7 w 15"/>
                <a:gd name="T39" fmla="*/ 23 h 23"/>
                <a:gd name="T40" fmla="*/ 7 w 15"/>
                <a:gd name="T41" fmla="*/ 23 h 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"/>
                <a:gd name="T64" fmla="*/ 0 h 23"/>
                <a:gd name="T65" fmla="*/ 15 w 15"/>
                <a:gd name="T66" fmla="*/ 23 h 2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" h="23">
                  <a:moveTo>
                    <a:pt x="7" y="23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4"/>
                  </a:lnTo>
                  <a:lnTo>
                    <a:pt x="7" y="4"/>
                  </a:lnTo>
                  <a:lnTo>
                    <a:pt x="9" y="4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0"/>
                  </a:lnTo>
                  <a:lnTo>
                    <a:pt x="7" y="2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68" name="Rectangle 338">
              <a:extLst>
                <a:ext uri="{FF2B5EF4-FFF2-40B4-BE49-F238E27FC236}">
                  <a16:creationId xmlns:a16="http://schemas.microsoft.com/office/drawing/2014/main" id="{0A4FB06C-EBA4-B705-041D-52B94DC68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1" y="2386"/>
              <a:ext cx="3" cy="50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769" name="Freeform 339">
              <a:extLst>
                <a:ext uri="{FF2B5EF4-FFF2-40B4-BE49-F238E27FC236}">
                  <a16:creationId xmlns:a16="http://schemas.microsoft.com/office/drawing/2014/main" id="{92437DCF-4950-EB34-BF1C-509D396BF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5" y="2366"/>
              <a:ext cx="15" cy="24"/>
            </a:xfrm>
            <a:custGeom>
              <a:avLst/>
              <a:gdLst>
                <a:gd name="T0" fmla="*/ 7 w 15"/>
                <a:gd name="T1" fmla="*/ 0 h 24"/>
                <a:gd name="T2" fmla="*/ 0 w 15"/>
                <a:gd name="T3" fmla="*/ 24 h 24"/>
                <a:gd name="T4" fmla="*/ 0 w 15"/>
                <a:gd name="T5" fmla="*/ 24 h 24"/>
                <a:gd name="T6" fmla="*/ 2 w 15"/>
                <a:gd name="T7" fmla="*/ 22 h 24"/>
                <a:gd name="T8" fmla="*/ 2 w 15"/>
                <a:gd name="T9" fmla="*/ 22 h 24"/>
                <a:gd name="T10" fmla="*/ 4 w 15"/>
                <a:gd name="T11" fmla="*/ 22 h 24"/>
                <a:gd name="T12" fmla="*/ 4 w 15"/>
                <a:gd name="T13" fmla="*/ 22 h 24"/>
                <a:gd name="T14" fmla="*/ 6 w 15"/>
                <a:gd name="T15" fmla="*/ 22 h 24"/>
                <a:gd name="T16" fmla="*/ 6 w 15"/>
                <a:gd name="T17" fmla="*/ 20 h 24"/>
                <a:gd name="T18" fmla="*/ 7 w 15"/>
                <a:gd name="T19" fmla="*/ 20 h 24"/>
                <a:gd name="T20" fmla="*/ 7 w 15"/>
                <a:gd name="T21" fmla="*/ 20 h 24"/>
                <a:gd name="T22" fmla="*/ 9 w 15"/>
                <a:gd name="T23" fmla="*/ 20 h 24"/>
                <a:gd name="T24" fmla="*/ 9 w 15"/>
                <a:gd name="T25" fmla="*/ 20 h 24"/>
                <a:gd name="T26" fmla="*/ 11 w 15"/>
                <a:gd name="T27" fmla="*/ 22 h 24"/>
                <a:gd name="T28" fmla="*/ 11 w 15"/>
                <a:gd name="T29" fmla="*/ 22 h 24"/>
                <a:gd name="T30" fmla="*/ 13 w 15"/>
                <a:gd name="T31" fmla="*/ 22 h 24"/>
                <a:gd name="T32" fmla="*/ 13 w 15"/>
                <a:gd name="T33" fmla="*/ 22 h 24"/>
                <a:gd name="T34" fmla="*/ 13 w 15"/>
                <a:gd name="T35" fmla="*/ 22 h 24"/>
                <a:gd name="T36" fmla="*/ 15 w 15"/>
                <a:gd name="T37" fmla="*/ 24 h 24"/>
                <a:gd name="T38" fmla="*/ 7 w 15"/>
                <a:gd name="T39" fmla="*/ 0 h 24"/>
                <a:gd name="T40" fmla="*/ 7 w 15"/>
                <a:gd name="T41" fmla="*/ 0 h 2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"/>
                <a:gd name="T64" fmla="*/ 0 h 24"/>
                <a:gd name="T65" fmla="*/ 15 w 15"/>
                <a:gd name="T66" fmla="*/ 24 h 2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" h="24">
                  <a:moveTo>
                    <a:pt x="7" y="0"/>
                  </a:moveTo>
                  <a:lnTo>
                    <a:pt x="0" y="24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6" y="22"/>
                  </a:lnTo>
                  <a:lnTo>
                    <a:pt x="6" y="20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15" y="2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70" name="Rectangle 340">
              <a:extLst>
                <a:ext uri="{FF2B5EF4-FFF2-40B4-BE49-F238E27FC236}">
                  <a16:creationId xmlns:a16="http://schemas.microsoft.com/office/drawing/2014/main" id="{C1A9F48E-8D01-C9AC-EF85-1860BECE36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4" y="1882"/>
              <a:ext cx="5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b="1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771" name="Rectangle 341">
              <a:extLst>
                <a:ext uri="{FF2B5EF4-FFF2-40B4-BE49-F238E27FC236}">
                  <a16:creationId xmlns:a16="http://schemas.microsoft.com/office/drawing/2014/main" id="{2DF6EA95-27BD-568F-D7C1-30D173675F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" y="1977"/>
              <a:ext cx="88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900">
                  <a:solidFill>
                    <a:srgbClr val="1F1A17"/>
                  </a:solidFill>
                  <a:latin typeface="Arial" panose="020B0604020202020204" pitchFamily="34" charset="0"/>
                </a:rPr>
                <a:t>Cx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772" name="Rectangle 342">
              <a:extLst>
                <a:ext uri="{FF2B5EF4-FFF2-40B4-BE49-F238E27FC236}">
                  <a16:creationId xmlns:a16="http://schemas.microsoft.com/office/drawing/2014/main" id="{851BDF07-4E03-369E-5EEA-C61EC4E237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347"/>
              <a:ext cx="10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D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773" name="Rectangle 343">
              <a:extLst>
                <a:ext uri="{FF2B5EF4-FFF2-40B4-BE49-F238E27FC236}">
                  <a16:creationId xmlns:a16="http://schemas.microsoft.com/office/drawing/2014/main" id="{3B7F0056-05FB-3D4B-B34A-C5D7B2D315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0" y="2222"/>
              <a:ext cx="10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C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774" name="Rectangle 344">
              <a:extLst>
                <a:ext uri="{FF2B5EF4-FFF2-40B4-BE49-F238E27FC236}">
                  <a16:creationId xmlns:a16="http://schemas.microsoft.com/office/drawing/2014/main" id="{CC29AE31-A916-ADD4-8471-6C79D909E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8" y="2203"/>
              <a:ext cx="10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C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775" name="Rectangle 345">
              <a:extLst>
                <a:ext uri="{FF2B5EF4-FFF2-40B4-BE49-F238E27FC236}">
                  <a16:creationId xmlns:a16="http://schemas.microsoft.com/office/drawing/2014/main" id="{EF67C829-2D11-7F14-9DB2-BB450C0FC1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8" y="2478"/>
              <a:ext cx="107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1F1A17"/>
                  </a:solidFill>
                  <a:latin typeface="Arial" panose="020B0604020202020204" pitchFamily="34" charset="0"/>
                </a:rPr>
                <a:t>M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776" name="Rectangle 346">
              <a:extLst>
                <a:ext uri="{FF2B5EF4-FFF2-40B4-BE49-F238E27FC236}">
                  <a16:creationId xmlns:a16="http://schemas.microsoft.com/office/drawing/2014/main" id="{AA9B6E34-7E53-AA1C-7AAD-DA8B4D384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2" y="2614"/>
              <a:ext cx="17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dA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777" name="Rectangle 347">
              <a:extLst>
                <a:ext uri="{FF2B5EF4-FFF2-40B4-BE49-F238E27FC236}">
                  <a16:creationId xmlns:a16="http://schemas.microsoft.com/office/drawing/2014/main" id="{B8C006FB-8664-B966-2263-1944BD51B1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9" y="2707"/>
              <a:ext cx="36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900">
                  <a:solidFill>
                    <a:srgbClr val="1F1A17"/>
                  </a:solidFill>
                  <a:latin typeface="Arial" panose="020B0604020202020204" pitchFamily="34" charset="0"/>
                </a:rPr>
                <a:t>x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778" name="Rectangle 348">
              <a:extLst>
                <a:ext uri="{FF2B5EF4-FFF2-40B4-BE49-F238E27FC236}">
                  <a16:creationId xmlns:a16="http://schemas.microsoft.com/office/drawing/2014/main" id="{D92C7106-0DC0-22DC-E951-60CD81EC3E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4" y="2084"/>
              <a:ext cx="9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779" name="Rectangle 349">
              <a:extLst>
                <a:ext uri="{FF2B5EF4-FFF2-40B4-BE49-F238E27FC236}">
                  <a16:creationId xmlns:a16="http://schemas.microsoft.com/office/drawing/2014/main" id="{9FE46DC3-17F3-3C94-80EC-2191B5FB7C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2" y="2177"/>
              <a:ext cx="36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900">
                  <a:solidFill>
                    <a:srgbClr val="1F1A17"/>
                  </a:solidFill>
                  <a:latin typeface="Arial" panose="020B0604020202020204" pitchFamily="34" charset="0"/>
                </a:rPr>
                <a:t>x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780" name="Rectangle 350">
              <a:extLst>
                <a:ext uri="{FF2B5EF4-FFF2-40B4-BE49-F238E27FC236}">
                  <a16:creationId xmlns:a16="http://schemas.microsoft.com/office/drawing/2014/main" id="{FF70F5DA-E901-543B-5191-2A0521ADF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5" y="2163"/>
              <a:ext cx="17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dA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781" name="Rectangle 351">
              <a:extLst>
                <a:ext uri="{FF2B5EF4-FFF2-40B4-BE49-F238E27FC236}">
                  <a16:creationId xmlns:a16="http://schemas.microsoft.com/office/drawing/2014/main" id="{84C4601F-F323-7B14-6DFA-B15FD5AB24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9" y="2255"/>
              <a:ext cx="36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900">
                  <a:solidFill>
                    <a:srgbClr val="1F1A17"/>
                  </a:solidFill>
                  <a:latin typeface="Arial" panose="020B0604020202020204" pitchFamily="34" charset="0"/>
                </a:rPr>
                <a:t>y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782" name="Rectangle 352">
              <a:extLst>
                <a:ext uri="{FF2B5EF4-FFF2-40B4-BE49-F238E27FC236}">
                  <a16:creationId xmlns:a16="http://schemas.microsoft.com/office/drawing/2014/main" id="{779825B9-8750-2102-A8BB-CBB5417AD2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6" y="1477"/>
              <a:ext cx="17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dA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783" name="Rectangle 353">
              <a:extLst>
                <a:ext uri="{FF2B5EF4-FFF2-40B4-BE49-F238E27FC236}">
                  <a16:creationId xmlns:a16="http://schemas.microsoft.com/office/drawing/2014/main" id="{025A3905-F9C8-59B1-A35A-0F9DBCEA1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2" y="1570"/>
              <a:ext cx="36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900">
                  <a:solidFill>
                    <a:srgbClr val="1F1A17"/>
                  </a:solidFill>
                  <a:latin typeface="Arial" panose="020B0604020202020204" pitchFamily="34" charset="0"/>
                </a:rPr>
                <a:t>z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784" name="Rectangle 354">
              <a:extLst>
                <a:ext uri="{FF2B5EF4-FFF2-40B4-BE49-F238E27FC236}">
                  <a16:creationId xmlns:a16="http://schemas.microsoft.com/office/drawing/2014/main" id="{46C3C747-61C5-1866-67FE-1251BB73A7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8" y="2378"/>
              <a:ext cx="17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dA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785" name="Rectangle 355">
              <a:extLst>
                <a:ext uri="{FF2B5EF4-FFF2-40B4-BE49-F238E27FC236}">
                  <a16:creationId xmlns:a16="http://schemas.microsoft.com/office/drawing/2014/main" id="{F46D116E-0D0E-47BC-3951-545422809D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0" y="1846"/>
              <a:ext cx="9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786" name="Rectangle 356">
              <a:extLst>
                <a:ext uri="{FF2B5EF4-FFF2-40B4-BE49-F238E27FC236}">
                  <a16:creationId xmlns:a16="http://schemas.microsoft.com/office/drawing/2014/main" id="{88240310-FAA4-D9E6-1D3F-D25883997D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5" y="1329"/>
              <a:ext cx="11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O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787" name="Rectangle 357">
              <a:extLst>
                <a:ext uri="{FF2B5EF4-FFF2-40B4-BE49-F238E27FC236}">
                  <a16:creationId xmlns:a16="http://schemas.microsoft.com/office/drawing/2014/main" id="{D2047676-0044-75B1-FD19-52BA89C18A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0" y="1982"/>
              <a:ext cx="14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O’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788" name="Rectangle 358">
              <a:extLst>
                <a:ext uri="{FF2B5EF4-FFF2-40B4-BE49-F238E27FC236}">
                  <a16:creationId xmlns:a16="http://schemas.microsoft.com/office/drawing/2014/main" id="{5A65199B-D862-DE07-A477-6E4250489A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9" y="1917"/>
              <a:ext cx="6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b="1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789" name="Rectangle 359">
              <a:extLst>
                <a:ext uri="{FF2B5EF4-FFF2-40B4-BE49-F238E27FC236}">
                  <a16:creationId xmlns:a16="http://schemas.microsoft.com/office/drawing/2014/main" id="{7ED10989-B72E-04F5-610E-8C7D315A58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22"/>
              <a:ext cx="7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b="1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790" name="Rectangle 360">
              <a:extLst>
                <a:ext uri="{FF2B5EF4-FFF2-40B4-BE49-F238E27FC236}">
                  <a16:creationId xmlns:a16="http://schemas.microsoft.com/office/drawing/2014/main" id="{1A5E1076-B545-FCEA-5279-33906F97B8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9" y="2454"/>
              <a:ext cx="6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b="1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791" name="Rectangle 361">
              <a:extLst>
                <a:ext uri="{FF2B5EF4-FFF2-40B4-BE49-F238E27FC236}">
                  <a16:creationId xmlns:a16="http://schemas.microsoft.com/office/drawing/2014/main" id="{F7810DA0-D4C7-8376-E6BD-B6AF33BB3E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3" y="2545"/>
              <a:ext cx="48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900" b="1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C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792" name="Rectangle 362">
              <a:extLst>
                <a:ext uri="{FF2B5EF4-FFF2-40B4-BE49-F238E27FC236}">
                  <a16:creationId xmlns:a16="http://schemas.microsoft.com/office/drawing/2014/main" id="{E39A2B4D-1510-A6F2-404A-48DD94BC4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4" y="2794"/>
              <a:ext cx="5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b="1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793" name="Rectangle 363">
              <a:extLst>
                <a:ext uri="{FF2B5EF4-FFF2-40B4-BE49-F238E27FC236}">
                  <a16:creationId xmlns:a16="http://schemas.microsoft.com/office/drawing/2014/main" id="{C6920369-20BA-3EA0-14F0-76A94D88BF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" y="2314"/>
              <a:ext cx="5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b="1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794" name="Freeform 364">
              <a:extLst>
                <a:ext uri="{FF2B5EF4-FFF2-40B4-BE49-F238E27FC236}">
                  <a16:creationId xmlns:a16="http://schemas.microsoft.com/office/drawing/2014/main" id="{183DE517-D05B-405C-08CC-816EE0CF7B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2" y="2388"/>
              <a:ext cx="21" cy="30"/>
            </a:xfrm>
            <a:custGeom>
              <a:avLst/>
              <a:gdLst>
                <a:gd name="T0" fmla="*/ 16 w 21"/>
                <a:gd name="T1" fmla="*/ 30 h 30"/>
                <a:gd name="T2" fmla="*/ 21 w 21"/>
                <a:gd name="T3" fmla="*/ 26 h 30"/>
                <a:gd name="T4" fmla="*/ 6 w 21"/>
                <a:gd name="T5" fmla="*/ 0 h 30"/>
                <a:gd name="T6" fmla="*/ 0 w 21"/>
                <a:gd name="T7" fmla="*/ 2 h 30"/>
                <a:gd name="T8" fmla="*/ 16 w 21"/>
                <a:gd name="T9" fmla="*/ 30 h 30"/>
                <a:gd name="T10" fmla="*/ 16 w 21"/>
                <a:gd name="T11" fmla="*/ 3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1"/>
                <a:gd name="T19" fmla="*/ 0 h 30"/>
                <a:gd name="T20" fmla="*/ 21 w 21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" h="30">
                  <a:moveTo>
                    <a:pt x="16" y="30"/>
                  </a:moveTo>
                  <a:lnTo>
                    <a:pt x="21" y="26"/>
                  </a:lnTo>
                  <a:lnTo>
                    <a:pt x="6" y="0"/>
                  </a:lnTo>
                  <a:lnTo>
                    <a:pt x="0" y="2"/>
                  </a:lnTo>
                  <a:lnTo>
                    <a:pt x="16" y="3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95" name="Freeform 365">
              <a:extLst>
                <a:ext uri="{FF2B5EF4-FFF2-40B4-BE49-F238E27FC236}">
                  <a16:creationId xmlns:a16="http://schemas.microsoft.com/office/drawing/2014/main" id="{4FDF6819-9C75-1766-FA50-D22DA56F8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8" y="2414"/>
              <a:ext cx="21" cy="33"/>
            </a:xfrm>
            <a:custGeom>
              <a:avLst/>
              <a:gdLst>
                <a:gd name="T0" fmla="*/ 17 w 21"/>
                <a:gd name="T1" fmla="*/ 33 h 33"/>
                <a:gd name="T2" fmla="*/ 19 w 21"/>
                <a:gd name="T3" fmla="*/ 29 h 33"/>
                <a:gd name="T4" fmla="*/ 5 w 21"/>
                <a:gd name="T5" fmla="*/ 0 h 33"/>
                <a:gd name="T6" fmla="*/ 0 w 21"/>
                <a:gd name="T7" fmla="*/ 4 h 33"/>
                <a:gd name="T8" fmla="*/ 13 w 21"/>
                <a:gd name="T9" fmla="*/ 31 h 33"/>
                <a:gd name="T10" fmla="*/ 17 w 21"/>
                <a:gd name="T11" fmla="*/ 33 h 33"/>
                <a:gd name="T12" fmla="*/ 17 w 21"/>
                <a:gd name="T13" fmla="*/ 33 h 33"/>
                <a:gd name="T14" fmla="*/ 21 w 21"/>
                <a:gd name="T15" fmla="*/ 33 h 33"/>
                <a:gd name="T16" fmla="*/ 19 w 21"/>
                <a:gd name="T17" fmla="*/ 29 h 33"/>
                <a:gd name="T18" fmla="*/ 17 w 21"/>
                <a:gd name="T19" fmla="*/ 33 h 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1"/>
                <a:gd name="T31" fmla="*/ 0 h 33"/>
                <a:gd name="T32" fmla="*/ 21 w 21"/>
                <a:gd name="T33" fmla="*/ 33 h 3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1" h="33">
                  <a:moveTo>
                    <a:pt x="17" y="33"/>
                  </a:moveTo>
                  <a:lnTo>
                    <a:pt x="19" y="29"/>
                  </a:lnTo>
                  <a:lnTo>
                    <a:pt x="5" y="0"/>
                  </a:lnTo>
                  <a:lnTo>
                    <a:pt x="0" y="4"/>
                  </a:lnTo>
                  <a:lnTo>
                    <a:pt x="13" y="31"/>
                  </a:lnTo>
                  <a:lnTo>
                    <a:pt x="17" y="33"/>
                  </a:lnTo>
                  <a:lnTo>
                    <a:pt x="21" y="33"/>
                  </a:lnTo>
                  <a:lnTo>
                    <a:pt x="19" y="29"/>
                  </a:lnTo>
                  <a:lnTo>
                    <a:pt x="17" y="3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96" name="Freeform 366">
              <a:extLst>
                <a:ext uri="{FF2B5EF4-FFF2-40B4-BE49-F238E27FC236}">
                  <a16:creationId xmlns:a16="http://schemas.microsoft.com/office/drawing/2014/main" id="{9AA3C45D-660D-3FE3-7994-F5BFDFAA6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4" y="2441"/>
              <a:ext cx="31" cy="6"/>
            </a:xfrm>
            <a:custGeom>
              <a:avLst/>
              <a:gdLst>
                <a:gd name="T0" fmla="*/ 0 w 31"/>
                <a:gd name="T1" fmla="*/ 0 h 6"/>
                <a:gd name="T2" fmla="*/ 0 w 31"/>
                <a:gd name="T3" fmla="*/ 6 h 6"/>
                <a:gd name="T4" fmla="*/ 31 w 31"/>
                <a:gd name="T5" fmla="*/ 6 h 6"/>
                <a:gd name="T6" fmla="*/ 31 w 31"/>
                <a:gd name="T7" fmla="*/ 0 h 6"/>
                <a:gd name="T8" fmla="*/ 0 w 31"/>
                <a:gd name="T9" fmla="*/ 0 h 6"/>
                <a:gd name="T10" fmla="*/ 0 w 3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"/>
                <a:gd name="T19" fmla="*/ 0 h 6"/>
                <a:gd name="T20" fmla="*/ 31 w 3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" h="6">
                  <a:moveTo>
                    <a:pt x="0" y="0"/>
                  </a:moveTo>
                  <a:lnTo>
                    <a:pt x="0" y="6"/>
                  </a:lnTo>
                  <a:lnTo>
                    <a:pt x="31" y="6"/>
                  </a:lnTo>
                  <a:lnTo>
                    <a:pt x="3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97" name="Freeform 367">
              <a:extLst>
                <a:ext uri="{FF2B5EF4-FFF2-40B4-BE49-F238E27FC236}">
                  <a16:creationId xmlns:a16="http://schemas.microsoft.com/office/drawing/2014/main" id="{115B2460-BFD8-1385-BB7D-9926E0DE8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2441"/>
              <a:ext cx="34" cy="6"/>
            </a:xfrm>
            <a:custGeom>
              <a:avLst/>
              <a:gdLst>
                <a:gd name="T0" fmla="*/ 4 w 34"/>
                <a:gd name="T1" fmla="*/ 2 h 6"/>
                <a:gd name="T2" fmla="*/ 5 w 34"/>
                <a:gd name="T3" fmla="*/ 6 h 6"/>
                <a:gd name="T4" fmla="*/ 34 w 34"/>
                <a:gd name="T5" fmla="*/ 6 h 6"/>
                <a:gd name="T6" fmla="*/ 34 w 34"/>
                <a:gd name="T7" fmla="*/ 0 h 6"/>
                <a:gd name="T8" fmla="*/ 5 w 34"/>
                <a:gd name="T9" fmla="*/ 0 h 6"/>
                <a:gd name="T10" fmla="*/ 4 w 34"/>
                <a:gd name="T11" fmla="*/ 2 h 6"/>
                <a:gd name="T12" fmla="*/ 4 w 34"/>
                <a:gd name="T13" fmla="*/ 2 h 6"/>
                <a:gd name="T14" fmla="*/ 0 w 34"/>
                <a:gd name="T15" fmla="*/ 6 h 6"/>
                <a:gd name="T16" fmla="*/ 5 w 34"/>
                <a:gd name="T17" fmla="*/ 6 h 6"/>
                <a:gd name="T18" fmla="*/ 4 w 34"/>
                <a:gd name="T19" fmla="*/ 2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4"/>
                <a:gd name="T31" fmla="*/ 0 h 6"/>
                <a:gd name="T32" fmla="*/ 34 w 34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4" h="6">
                  <a:moveTo>
                    <a:pt x="4" y="2"/>
                  </a:moveTo>
                  <a:lnTo>
                    <a:pt x="5" y="6"/>
                  </a:lnTo>
                  <a:lnTo>
                    <a:pt x="34" y="6"/>
                  </a:lnTo>
                  <a:lnTo>
                    <a:pt x="34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5" y="6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98" name="Freeform 368">
              <a:extLst>
                <a:ext uri="{FF2B5EF4-FFF2-40B4-BE49-F238E27FC236}">
                  <a16:creationId xmlns:a16="http://schemas.microsoft.com/office/drawing/2014/main" id="{F7D2AEC8-4384-2A57-9A2D-89FFEB43F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4" y="2414"/>
              <a:ext cx="19" cy="31"/>
            </a:xfrm>
            <a:custGeom>
              <a:avLst/>
              <a:gdLst>
                <a:gd name="T0" fmla="*/ 19 w 19"/>
                <a:gd name="T1" fmla="*/ 4 h 31"/>
                <a:gd name="T2" fmla="*/ 13 w 19"/>
                <a:gd name="T3" fmla="*/ 0 h 31"/>
                <a:gd name="T4" fmla="*/ 0 w 19"/>
                <a:gd name="T5" fmla="*/ 29 h 31"/>
                <a:gd name="T6" fmla="*/ 5 w 19"/>
                <a:gd name="T7" fmla="*/ 31 h 31"/>
                <a:gd name="T8" fmla="*/ 19 w 19"/>
                <a:gd name="T9" fmla="*/ 4 h 31"/>
                <a:gd name="T10" fmla="*/ 19 w 19"/>
                <a:gd name="T11" fmla="*/ 4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31"/>
                <a:gd name="T20" fmla="*/ 19 w 19"/>
                <a:gd name="T21" fmla="*/ 31 h 3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31">
                  <a:moveTo>
                    <a:pt x="19" y="4"/>
                  </a:moveTo>
                  <a:lnTo>
                    <a:pt x="13" y="0"/>
                  </a:lnTo>
                  <a:lnTo>
                    <a:pt x="0" y="29"/>
                  </a:lnTo>
                  <a:lnTo>
                    <a:pt x="5" y="31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99" name="Freeform 369">
              <a:extLst>
                <a:ext uri="{FF2B5EF4-FFF2-40B4-BE49-F238E27FC236}">
                  <a16:creationId xmlns:a16="http://schemas.microsoft.com/office/drawing/2014/main" id="{EEAC5E62-3038-46E0-5630-91C0E1B96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2382"/>
              <a:ext cx="21" cy="36"/>
            </a:xfrm>
            <a:custGeom>
              <a:avLst/>
              <a:gdLst>
                <a:gd name="T0" fmla="*/ 21 w 21"/>
                <a:gd name="T1" fmla="*/ 6 h 36"/>
                <a:gd name="T2" fmla="*/ 15 w 21"/>
                <a:gd name="T3" fmla="*/ 6 h 36"/>
                <a:gd name="T4" fmla="*/ 0 w 21"/>
                <a:gd name="T5" fmla="*/ 32 h 36"/>
                <a:gd name="T6" fmla="*/ 6 w 21"/>
                <a:gd name="T7" fmla="*/ 36 h 36"/>
                <a:gd name="T8" fmla="*/ 21 w 21"/>
                <a:gd name="T9" fmla="*/ 8 h 36"/>
                <a:gd name="T10" fmla="*/ 21 w 21"/>
                <a:gd name="T11" fmla="*/ 6 h 36"/>
                <a:gd name="T12" fmla="*/ 21 w 21"/>
                <a:gd name="T13" fmla="*/ 6 h 36"/>
                <a:gd name="T14" fmla="*/ 17 w 21"/>
                <a:gd name="T15" fmla="*/ 0 h 36"/>
                <a:gd name="T16" fmla="*/ 15 w 21"/>
                <a:gd name="T17" fmla="*/ 6 h 36"/>
                <a:gd name="T18" fmla="*/ 21 w 21"/>
                <a:gd name="T19" fmla="*/ 6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1"/>
                <a:gd name="T31" fmla="*/ 0 h 36"/>
                <a:gd name="T32" fmla="*/ 21 w 21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1" h="36">
                  <a:moveTo>
                    <a:pt x="21" y="6"/>
                  </a:moveTo>
                  <a:lnTo>
                    <a:pt x="15" y="6"/>
                  </a:lnTo>
                  <a:lnTo>
                    <a:pt x="0" y="32"/>
                  </a:lnTo>
                  <a:lnTo>
                    <a:pt x="6" y="36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7" y="0"/>
                  </a:lnTo>
                  <a:lnTo>
                    <a:pt x="15" y="6"/>
                  </a:lnTo>
                  <a:lnTo>
                    <a:pt x="21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800" name="Freeform 370">
              <a:extLst>
                <a:ext uri="{FF2B5EF4-FFF2-40B4-BE49-F238E27FC236}">
                  <a16:creationId xmlns:a16="http://schemas.microsoft.com/office/drawing/2014/main" id="{8C838AE3-166C-250C-CADC-015BAD3BE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" y="2599"/>
              <a:ext cx="3" cy="4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0 h 4"/>
                <a:gd name="T4" fmla="*/ 0 w 3"/>
                <a:gd name="T5" fmla="*/ 2 h 4"/>
                <a:gd name="T6" fmla="*/ 0 w 3"/>
                <a:gd name="T7" fmla="*/ 4 h 4"/>
                <a:gd name="T8" fmla="*/ 1 w 3"/>
                <a:gd name="T9" fmla="*/ 4 h 4"/>
                <a:gd name="T10" fmla="*/ 3 w 3"/>
                <a:gd name="T11" fmla="*/ 4 h 4"/>
                <a:gd name="T12" fmla="*/ 3 w 3"/>
                <a:gd name="T13" fmla="*/ 2 h 4"/>
                <a:gd name="T14" fmla="*/ 3 w 3"/>
                <a:gd name="T15" fmla="*/ 0 h 4"/>
                <a:gd name="T16" fmla="*/ 1 w 3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4"/>
                <a:gd name="T29" fmla="*/ 3 w 3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4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1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801" name="Freeform 371">
              <a:extLst>
                <a:ext uri="{FF2B5EF4-FFF2-40B4-BE49-F238E27FC236}">
                  <a16:creationId xmlns:a16="http://schemas.microsoft.com/office/drawing/2014/main" id="{B915E07F-886A-DAF5-87C5-ECBDC7767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" y="2595"/>
              <a:ext cx="9" cy="10"/>
            </a:xfrm>
            <a:custGeom>
              <a:avLst/>
              <a:gdLst>
                <a:gd name="T0" fmla="*/ 9 w 9"/>
                <a:gd name="T1" fmla="*/ 6 h 10"/>
                <a:gd name="T2" fmla="*/ 9 w 9"/>
                <a:gd name="T3" fmla="*/ 6 h 10"/>
                <a:gd name="T4" fmla="*/ 7 w 9"/>
                <a:gd name="T5" fmla="*/ 8 h 10"/>
                <a:gd name="T6" fmla="*/ 5 w 9"/>
                <a:gd name="T7" fmla="*/ 10 h 10"/>
                <a:gd name="T8" fmla="*/ 5 w 9"/>
                <a:gd name="T9" fmla="*/ 0 h 10"/>
                <a:gd name="T10" fmla="*/ 2 w 9"/>
                <a:gd name="T11" fmla="*/ 2 h 10"/>
                <a:gd name="T12" fmla="*/ 0 w 9"/>
                <a:gd name="T13" fmla="*/ 6 h 10"/>
                <a:gd name="T14" fmla="*/ 0 w 9"/>
                <a:gd name="T15" fmla="*/ 6 h 10"/>
                <a:gd name="T16" fmla="*/ 9 w 9"/>
                <a:gd name="T17" fmla="*/ 6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10"/>
                <a:gd name="T29" fmla="*/ 9 w 9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10">
                  <a:moveTo>
                    <a:pt x="9" y="6"/>
                  </a:moveTo>
                  <a:lnTo>
                    <a:pt x="9" y="6"/>
                  </a:lnTo>
                  <a:lnTo>
                    <a:pt x="7" y="8"/>
                  </a:lnTo>
                  <a:lnTo>
                    <a:pt x="5" y="10"/>
                  </a:lnTo>
                  <a:lnTo>
                    <a:pt x="5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9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802" name="Freeform 372">
              <a:extLst>
                <a:ext uri="{FF2B5EF4-FFF2-40B4-BE49-F238E27FC236}">
                  <a16:creationId xmlns:a16="http://schemas.microsoft.com/office/drawing/2014/main" id="{429A10D6-F454-021B-0794-30DAEEC30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" y="2599"/>
              <a:ext cx="9" cy="9"/>
            </a:xfrm>
            <a:custGeom>
              <a:avLst/>
              <a:gdLst>
                <a:gd name="T0" fmla="*/ 5 w 9"/>
                <a:gd name="T1" fmla="*/ 0 h 9"/>
                <a:gd name="T2" fmla="*/ 5 w 9"/>
                <a:gd name="T3" fmla="*/ 0 h 9"/>
                <a:gd name="T4" fmla="*/ 7 w 9"/>
                <a:gd name="T5" fmla="*/ 2 h 9"/>
                <a:gd name="T6" fmla="*/ 9 w 9"/>
                <a:gd name="T7" fmla="*/ 2 h 9"/>
                <a:gd name="T8" fmla="*/ 0 w 9"/>
                <a:gd name="T9" fmla="*/ 2 h 9"/>
                <a:gd name="T10" fmla="*/ 2 w 9"/>
                <a:gd name="T11" fmla="*/ 8 h 9"/>
                <a:gd name="T12" fmla="*/ 5 w 9"/>
                <a:gd name="T13" fmla="*/ 9 h 9"/>
                <a:gd name="T14" fmla="*/ 5 w 9"/>
                <a:gd name="T15" fmla="*/ 9 h 9"/>
                <a:gd name="T16" fmla="*/ 5 w 9"/>
                <a:gd name="T17" fmla="*/ 0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9"/>
                <a:gd name="T29" fmla="*/ 9 w 9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9">
                  <a:moveTo>
                    <a:pt x="5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2"/>
                  </a:lnTo>
                  <a:lnTo>
                    <a:pt x="0" y="2"/>
                  </a:lnTo>
                  <a:lnTo>
                    <a:pt x="2" y="8"/>
                  </a:lnTo>
                  <a:lnTo>
                    <a:pt x="5" y="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803" name="Freeform 373">
              <a:extLst>
                <a:ext uri="{FF2B5EF4-FFF2-40B4-BE49-F238E27FC236}">
                  <a16:creationId xmlns:a16="http://schemas.microsoft.com/office/drawing/2014/main" id="{7A697844-6D21-8782-CFE4-4FD00816A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" y="2599"/>
              <a:ext cx="7" cy="9"/>
            </a:xfrm>
            <a:custGeom>
              <a:avLst/>
              <a:gdLst>
                <a:gd name="T0" fmla="*/ 0 w 7"/>
                <a:gd name="T1" fmla="*/ 2 h 9"/>
                <a:gd name="T2" fmla="*/ 0 w 7"/>
                <a:gd name="T3" fmla="*/ 2 h 9"/>
                <a:gd name="T4" fmla="*/ 0 w 7"/>
                <a:gd name="T5" fmla="*/ 2 h 9"/>
                <a:gd name="T6" fmla="*/ 1 w 7"/>
                <a:gd name="T7" fmla="*/ 0 h 9"/>
                <a:gd name="T8" fmla="*/ 1 w 7"/>
                <a:gd name="T9" fmla="*/ 9 h 9"/>
                <a:gd name="T10" fmla="*/ 7 w 7"/>
                <a:gd name="T11" fmla="*/ 8 h 9"/>
                <a:gd name="T12" fmla="*/ 7 w 7"/>
                <a:gd name="T13" fmla="*/ 2 h 9"/>
                <a:gd name="T14" fmla="*/ 7 w 7"/>
                <a:gd name="T15" fmla="*/ 2 h 9"/>
                <a:gd name="T16" fmla="*/ 0 w 7"/>
                <a:gd name="T17" fmla="*/ 2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9"/>
                <a:gd name="T29" fmla="*/ 7 w 7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9">
                  <a:moveTo>
                    <a:pt x="0" y="2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1" y="9"/>
                  </a:lnTo>
                  <a:lnTo>
                    <a:pt x="7" y="8"/>
                  </a:lnTo>
                  <a:lnTo>
                    <a:pt x="7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804" name="Freeform 374">
              <a:extLst>
                <a:ext uri="{FF2B5EF4-FFF2-40B4-BE49-F238E27FC236}">
                  <a16:creationId xmlns:a16="http://schemas.microsoft.com/office/drawing/2014/main" id="{3EC96A22-C938-EBD2-2EDC-292226D77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" y="2595"/>
              <a:ext cx="7" cy="10"/>
            </a:xfrm>
            <a:custGeom>
              <a:avLst/>
              <a:gdLst>
                <a:gd name="T0" fmla="*/ 1 w 7"/>
                <a:gd name="T1" fmla="*/ 10 h 10"/>
                <a:gd name="T2" fmla="*/ 1 w 7"/>
                <a:gd name="T3" fmla="*/ 10 h 10"/>
                <a:gd name="T4" fmla="*/ 0 w 7"/>
                <a:gd name="T5" fmla="*/ 8 h 10"/>
                <a:gd name="T6" fmla="*/ 0 w 7"/>
                <a:gd name="T7" fmla="*/ 6 h 10"/>
                <a:gd name="T8" fmla="*/ 7 w 7"/>
                <a:gd name="T9" fmla="*/ 6 h 10"/>
                <a:gd name="T10" fmla="*/ 7 w 7"/>
                <a:gd name="T11" fmla="*/ 2 h 10"/>
                <a:gd name="T12" fmla="*/ 1 w 7"/>
                <a:gd name="T13" fmla="*/ 0 h 10"/>
                <a:gd name="T14" fmla="*/ 1 w 7"/>
                <a:gd name="T15" fmla="*/ 0 h 10"/>
                <a:gd name="T16" fmla="*/ 1 w 7"/>
                <a:gd name="T17" fmla="*/ 10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10"/>
                <a:gd name="T29" fmla="*/ 7 w 7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10">
                  <a:moveTo>
                    <a:pt x="1" y="10"/>
                  </a:moveTo>
                  <a:lnTo>
                    <a:pt x="1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7" y="6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805" name="Rectangle 375">
              <a:extLst>
                <a:ext uri="{FF2B5EF4-FFF2-40B4-BE49-F238E27FC236}">
                  <a16:creationId xmlns:a16="http://schemas.microsoft.com/office/drawing/2014/main" id="{9F629720-E1A6-4DB4-E5CA-A1F69DC607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" y="2639"/>
              <a:ext cx="10" cy="27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806" name="Freeform 376">
              <a:extLst>
                <a:ext uri="{FF2B5EF4-FFF2-40B4-BE49-F238E27FC236}">
                  <a16:creationId xmlns:a16="http://schemas.microsoft.com/office/drawing/2014/main" id="{9D4D8DC3-8C24-483B-7B28-35A552892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" y="2608"/>
              <a:ext cx="33" cy="64"/>
            </a:xfrm>
            <a:custGeom>
              <a:avLst/>
              <a:gdLst>
                <a:gd name="T0" fmla="*/ 15 w 33"/>
                <a:gd name="T1" fmla="*/ 0 h 64"/>
                <a:gd name="T2" fmla="*/ 0 w 33"/>
                <a:gd name="T3" fmla="*/ 64 h 64"/>
                <a:gd name="T4" fmla="*/ 0 w 33"/>
                <a:gd name="T5" fmla="*/ 64 h 64"/>
                <a:gd name="T6" fmla="*/ 0 w 33"/>
                <a:gd name="T7" fmla="*/ 64 h 64"/>
                <a:gd name="T8" fmla="*/ 2 w 33"/>
                <a:gd name="T9" fmla="*/ 62 h 64"/>
                <a:gd name="T10" fmla="*/ 2 w 33"/>
                <a:gd name="T11" fmla="*/ 62 h 64"/>
                <a:gd name="T12" fmla="*/ 4 w 33"/>
                <a:gd name="T13" fmla="*/ 62 h 64"/>
                <a:gd name="T14" fmla="*/ 4 w 33"/>
                <a:gd name="T15" fmla="*/ 60 h 64"/>
                <a:gd name="T16" fmla="*/ 6 w 33"/>
                <a:gd name="T17" fmla="*/ 60 h 64"/>
                <a:gd name="T18" fmla="*/ 6 w 33"/>
                <a:gd name="T19" fmla="*/ 60 h 64"/>
                <a:gd name="T20" fmla="*/ 8 w 33"/>
                <a:gd name="T21" fmla="*/ 60 h 64"/>
                <a:gd name="T22" fmla="*/ 8 w 33"/>
                <a:gd name="T23" fmla="*/ 58 h 64"/>
                <a:gd name="T24" fmla="*/ 10 w 33"/>
                <a:gd name="T25" fmla="*/ 58 h 64"/>
                <a:gd name="T26" fmla="*/ 11 w 33"/>
                <a:gd name="T27" fmla="*/ 58 h 64"/>
                <a:gd name="T28" fmla="*/ 11 w 33"/>
                <a:gd name="T29" fmla="*/ 58 h 64"/>
                <a:gd name="T30" fmla="*/ 13 w 33"/>
                <a:gd name="T31" fmla="*/ 58 h 64"/>
                <a:gd name="T32" fmla="*/ 13 w 33"/>
                <a:gd name="T33" fmla="*/ 58 h 64"/>
                <a:gd name="T34" fmla="*/ 15 w 33"/>
                <a:gd name="T35" fmla="*/ 58 h 64"/>
                <a:gd name="T36" fmla="*/ 15 w 33"/>
                <a:gd name="T37" fmla="*/ 58 h 64"/>
                <a:gd name="T38" fmla="*/ 17 w 33"/>
                <a:gd name="T39" fmla="*/ 58 h 64"/>
                <a:gd name="T40" fmla="*/ 17 w 33"/>
                <a:gd name="T41" fmla="*/ 58 h 64"/>
                <a:gd name="T42" fmla="*/ 19 w 33"/>
                <a:gd name="T43" fmla="*/ 58 h 64"/>
                <a:gd name="T44" fmla="*/ 19 w 33"/>
                <a:gd name="T45" fmla="*/ 58 h 64"/>
                <a:gd name="T46" fmla="*/ 21 w 33"/>
                <a:gd name="T47" fmla="*/ 58 h 64"/>
                <a:gd name="T48" fmla="*/ 21 w 33"/>
                <a:gd name="T49" fmla="*/ 58 h 64"/>
                <a:gd name="T50" fmla="*/ 23 w 33"/>
                <a:gd name="T51" fmla="*/ 58 h 64"/>
                <a:gd name="T52" fmla="*/ 25 w 33"/>
                <a:gd name="T53" fmla="*/ 60 h 64"/>
                <a:gd name="T54" fmla="*/ 25 w 33"/>
                <a:gd name="T55" fmla="*/ 60 h 64"/>
                <a:gd name="T56" fmla="*/ 27 w 33"/>
                <a:gd name="T57" fmla="*/ 60 h 64"/>
                <a:gd name="T58" fmla="*/ 27 w 33"/>
                <a:gd name="T59" fmla="*/ 60 h 64"/>
                <a:gd name="T60" fmla="*/ 29 w 33"/>
                <a:gd name="T61" fmla="*/ 62 h 64"/>
                <a:gd name="T62" fmla="*/ 29 w 33"/>
                <a:gd name="T63" fmla="*/ 62 h 64"/>
                <a:gd name="T64" fmla="*/ 31 w 33"/>
                <a:gd name="T65" fmla="*/ 62 h 64"/>
                <a:gd name="T66" fmla="*/ 31 w 33"/>
                <a:gd name="T67" fmla="*/ 64 h 64"/>
                <a:gd name="T68" fmla="*/ 33 w 33"/>
                <a:gd name="T69" fmla="*/ 64 h 64"/>
                <a:gd name="T70" fmla="*/ 15 w 33"/>
                <a:gd name="T71" fmla="*/ 0 h 64"/>
                <a:gd name="T72" fmla="*/ 15 w 33"/>
                <a:gd name="T73" fmla="*/ 0 h 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3"/>
                <a:gd name="T112" fmla="*/ 0 h 64"/>
                <a:gd name="T113" fmla="*/ 33 w 33"/>
                <a:gd name="T114" fmla="*/ 64 h 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3" h="64">
                  <a:moveTo>
                    <a:pt x="15" y="0"/>
                  </a:moveTo>
                  <a:lnTo>
                    <a:pt x="0" y="64"/>
                  </a:lnTo>
                  <a:lnTo>
                    <a:pt x="2" y="62"/>
                  </a:lnTo>
                  <a:lnTo>
                    <a:pt x="4" y="62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8" y="58"/>
                  </a:lnTo>
                  <a:lnTo>
                    <a:pt x="10" y="58"/>
                  </a:lnTo>
                  <a:lnTo>
                    <a:pt x="11" y="58"/>
                  </a:lnTo>
                  <a:lnTo>
                    <a:pt x="13" y="58"/>
                  </a:lnTo>
                  <a:lnTo>
                    <a:pt x="15" y="58"/>
                  </a:lnTo>
                  <a:lnTo>
                    <a:pt x="17" y="58"/>
                  </a:lnTo>
                  <a:lnTo>
                    <a:pt x="19" y="58"/>
                  </a:lnTo>
                  <a:lnTo>
                    <a:pt x="21" y="58"/>
                  </a:lnTo>
                  <a:lnTo>
                    <a:pt x="23" y="58"/>
                  </a:lnTo>
                  <a:lnTo>
                    <a:pt x="25" y="60"/>
                  </a:lnTo>
                  <a:lnTo>
                    <a:pt x="27" y="60"/>
                  </a:lnTo>
                  <a:lnTo>
                    <a:pt x="29" y="62"/>
                  </a:lnTo>
                  <a:lnTo>
                    <a:pt x="31" y="62"/>
                  </a:lnTo>
                  <a:lnTo>
                    <a:pt x="31" y="64"/>
                  </a:lnTo>
                  <a:lnTo>
                    <a:pt x="33" y="64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807" name="Rectangle 377">
              <a:extLst>
                <a:ext uri="{FF2B5EF4-FFF2-40B4-BE49-F238E27FC236}">
                  <a16:creationId xmlns:a16="http://schemas.microsoft.com/office/drawing/2014/main" id="{A95C3B51-6F7F-F799-809B-BFE80A7922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6" y="2597"/>
              <a:ext cx="407" cy="10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808" name="Freeform 378">
              <a:extLst>
                <a:ext uri="{FF2B5EF4-FFF2-40B4-BE49-F238E27FC236}">
                  <a16:creationId xmlns:a16="http://schemas.microsoft.com/office/drawing/2014/main" id="{997CB588-26FC-64ED-9819-6063D9C32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3" y="2585"/>
              <a:ext cx="66" cy="33"/>
            </a:xfrm>
            <a:custGeom>
              <a:avLst/>
              <a:gdLst>
                <a:gd name="T0" fmla="*/ 0 w 66"/>
                <a:gd name="T1" fmla="*/ 16 h 33"/>
                <a:gd name="T2" fmla="*/ 66 w 66"/>
                <a:gd name="T3" fmla="*/ 33 h 33"/>
                <a:gd name="T4" fmla="*/ 66 w 66"/>
                <a:gd name="T5" fmla="*/ 33 h 33"/>
                <a:gd name="T6" fmla="*/ 64 w 66"/>
                <a:gd name="T7" fmla="*/ 31 h 33"/>
                <a:gd name="T8" fmla="*/ 64 w 66"/>
                <a:gd name="T9" fmla="*/ 31 h 33"/>
                <a:gd name="T10" fmla="*/ 64 w 66"/>
                <a:gd name="T11" fmla="*/ 29 h 33"/>
                <a:gd name="T12" fmla="*/ 62 w 66"/>
                <a:gd name="T13" fmla="*/ 29 h 33"/>
                <a:gd name="T14" fmla="*/ 62 w 66"/>
                <a:gd name="T15" fmla="*/ 27 h 33"/>
                <a:gd name="T16" fmla="*/ 62 w 66"/>
                <a:gd name="T17" fmla="*/ 27 h 33"/>
                <a:gd name="T18" fmla="*/ 60 w 66"/>
                <a:gd name="T19" fmla="*/ 25 h 33"/>
                <a:gd name="T20" fmla="*/ 60 w 66"/>
                <a:gd name="T21" fmla="*/ 25 h 33"/>
                <a:gd name="T22" fmla="*/ 60 w 66"/>
                <a:gd name="T23" fmla="*/ 23 h 33"/>
                <a:gd name="T24" fmla="*/ 60 w 66"/>
                <a:gd name="T25" fmla="*/ 23 h 33"/>
                <a:gd name="T26" fmla="*/ 60 w 66"/>
                <a:gd name="T27" fmla="*/ 22 h 33"/>
                <a:gd name="T28" fmla="*/ 60 w 66"/>
                <a:gd name="T29" fmla="*/ 20 h 33"/>
                <a:gd name="T30" fmla="*/ 58 w 66"/>
                <a:gd name="T31" fmla="*/ 20 h 33"/>
                <a:gd name="T32" fmla="*/ 58 w 66"/>
                <a:gd name="T33" fmla="*/ 18 h 33"/>
                <a:gd name="T34" fmla="*/ 58 w 66"/>
                <a:gd name="T35" fmla="*/ 18 h 33"/>
                <a:gd name="T36" fmla="*/ 58 w 66"/>
                <a:gd name="T37" fmla="*/ 16 h 33"/>
                <a:gd name="T38" fmla="*/ 58 w 66"/>
                <a:gd name="T39" fmla="*/ 16 h 33"/>
                <a:gd name="T40" fmla="*/ 58 w 66"/>
                <a:gd name="T41" fmla="*/ 14 h 33"/>
                <a:gd name="T42" fmla="*/ 58 w 66"/>
                <a:gd name="T43" fmla="*/ 14 h 33"/>
                <a:gd name="T44" fmla="*/ 60 w 66"/>
                <a:gd name="T45" fmla="*/ 12 h 33"/>
                <a:gd name="T46" fmla="*/ 60 w 66"/>
                <a:gd name="T47" fmla="*/ 12 h 33"/>
                <a:gd name="T48" fmla="*/ 60 w 66"/>
                <a:gd name="T49" fmla="*/ 10 h 33"/>
                <a:gd name="T50" fmla="*/ 60 w 66"/>
                <a:gd name="T51" fmla="*/ 8 h 33"/>
                <a:gd name="T52" fmla="*/ 60 w 66"/>
                <a:gd name="T53" fmla="*/ 8 h 33"/>
                <a:gd name="T54" fmla="*/ 60 w 66"/>
                <a:gd name="T55" fmla="*/ 6 h 33"/>
                <a:gd name="T56" fmla="*/ 62 w 66"/>
                <a:gd name="T57" fmla="*/ 6 h 33"/>
                <a:gd name="T58" fmla="*/ 62 w 66"/>
                <a:gd name="T59" fmla="*/ 4 h 33"/>
                <a:gd name="T60" fmla="*/ 62 w 66"/>
                <a:gd name="T61" fmla="*/ 4 h 33"/>
                <a:gd name="T62" fmla="*/ 64 w 66"/>
                <a:gd name="T63" fmla="*/ 2 h 33"/>
                <a:gd name="T64" fmla="*/ 64 w 66"/>
                <a:gd name="T65" fmla="*/ 2 h 33"/>
                <a:gd name="T66" fmla="*/ 64 w 66"/>
                <a:gd name="T67" fmla="*/ 0 h 33"/>
                <a:gd name="T68" fmla="*/ 66 w 66"/>
                <a:gd name="T69" fmla="*/ 0 h 33"/>
                <a:gd name="T70" fmla="*/ 0 w 66"/>
                <a:gd name="T71" fmla="*/ 16 h 33"/>
                <a:gd name="T72" fmla="*/ 0 w 66"/>
                <a:gd name="T73" fmla="*/ 16 h 3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6"/>
                <a:gd name="T112" fmla="*/ 0 h 33"/>
                <a:gd name="T113" fmla="*/ 66 w 66"/>
                <a:gd name="T114" fmla="*/ 33 h 3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6" h="33">
                  <a:moveTo>
                    <a:pt x="0" y="16"/>
                  </a:moveTo>
                  <a:lnTo>
                    <a:pt x="66" y="33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2" y="29"/>
                  </a:lnTo>
                  <a:lnTo>
                    <a:pt x="62" y="27"/>
                  </a:lnTo>
                  <a:lnTo>
                    <a:pt x="60" y="25"/>
                  </a:lnTo>
                  <a:lnTo>
                    <a:pt x="60" y="23"/>
                  </a:lnTo>
                  <a:lnTo>
                    <a:pt x="60" y="22"/>
                  </a:lnTo>
                  <a:lnTo>
                    <a:pt x="60" y="20"/>
                  </a:lnTo>
                  <a:lnTo>
                    <a:pt x="58" y="20"/>
                  </a:lnTo>
                  <a:lnTo>
                    <a:pt x="58" y="18"/>
                  </a:lnTo>
                  <a:lnTo>
                    <a:pt x="58" y="16"/>
                  </a:lnTo>
                  <a:lnTo>
                    <a:pt x="58" y="14"/>
                  </a:lnTo>
                  <a:lnTo>
                    <a:pt x="60" y="12"/>
                  </a:lnTo>
                  <a:lnTo>
                    <a:pt x="60" y="10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4" y="2"/>
                  </a:lnTo>
                  <a:lnTo>
                    <a:pt x="64" y="0"/>
                  </a:lnTo>
                  <a:lnTo>
                    <a:pt x="66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809" name="Freeform 379">
              <a:extLst>
                <a:ext uri="{FF2B5EF4-FFF2-40B4-BE49-F238E27FC236}">
                  <a16:creationId xmlns:a16="http://schemas.microsoft.com/office/drawing/2014/main" id="{1D2F3F38-7FF1-6642-216B-EA3278F2C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2616"/>
              <a:ext cx="307" cy="242"/>
            </a:xfrm>
            <a:custGeom>
              <a:avLst/>
              <a:gdLst>
                <a:gd name="T0" fmla="*/ 0 w 307"/>
                <a:gd name="T1" fmla="*/ 8 h 242"/>
                <a:gd name="T2" fmla="*/ 301 w 307"/>
                <a:gd name="T3" fmla="*/ 242 h 242"/>
                <a:gd name="T4" fmla="*/ 307 w 307"/>
                <a:gd name="T5" fmla="*/ 236 h 242"/>
                <a:gd name="T6" fmla="*/ 5 w 307"/>
                <a:gd name="T7" fmla="*/ 0 h 242"/>
                <a:gd name="T8" fmla="*/ 0 w 307"/>
                <a:gd name="T9" fmla="*/ 8 h 2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7"/>
                <a:gd name="T16" fmla="*/ 0 h 242"/>
                <a:gd name="T17" fmla="*/ 307 w 307"/>
                <a:gd name="T18" fmla="*/ 242 h 2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7" h="242">
                  <a:moveTo>
                    <a:pt x="0" y="8"/>
                  </a:moveTo>
                  <a:lnTo>
                    <a:pt x="301" y="242"/>
                  </a:lnTo>
                  <a:lnTo>
                    <a:pt x="307" y="236"/>
                  </a:lnTo>
                  <a:lnTo>
                    <a:pt x="5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810" name="Freeform 380">
              <a:extLst>
                <a:ext uri="{FF2B5EF4-FFF2-40B4-BE49-F238E27FC236}">
                  <a16:creationId xmlns:a16="http://schemas.microsoft.com/office/drawing/2014/main" id="{7CB1A93B-87EA-D25D-EF50-DDE122CE3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" y="2601"/>
              <a:ext cx="61" cy="52"/>
            </a:xfrm>
            <a:custGeom>
              <a:avLst/>
              <a:gdLst>
                <a:gd name="T0" fmla="*/ 0 w 61"/>
                <a:gd name="T1" fmla="*/ 0 h 52"/>
                <a:gd name="T2" fmla="*/ 40 w 61"/>
                <a:gd name="T3" fmla="*/ 52 h 52"/>
                <a:gd name="T4" fmla="*/ 40 w 61"/>
                <a:gd name="T5" fmla="*/ 52 h 52"/>
                <a:gd name="T6" fmla="*/ 40 w 61"/>
                <a:gd name="T7" fmla="*/ 52 h 52"/>
                <a:gd name="T8" fmla="*/ 40 w 61"/>
                <a:gd name="T9" fmla="*/ 50 h 52"/>
                <a:gd name="T10" fmla="*/ 40 w 61"/>
                <a:gd name="T11" fmla="*/ 48 h 52"/>
                <a:gd name="T12" fmla="*/ 40 w 61"/>
                <a:gd name="T13" fmla="*/ 48 h 52"/>
                <a:gd name="T14" fmla="*/ 40 w 61"/>
                <a:gd name="T15" fmla="*/ 46 h 52"/>
                <a:gd name="T16" fmla="*/ 40 w 61"/>
                <a:gd name="T17" fmla="*/ 44 h 52"/>
                <a:gd name="T18" fmla="*/ 42 w 61"/>
                <a:gd name="T19" fmla="*/ 44 h 52"/>
                <a:gd name="T20" fmla="*/ 42 w 61"/>
                <a:gd name="T21" fmla="*/ 42 h 52"/>
                <a:gd name="T22" fmla="*/ 42 w 61"/>
                <a:gd name="T23" fmla="*/ 42 h 52"/>
                <a:gd name="T24" fmla="*/ 42 w 61"/>
                <a:gd name="T25" fmla="*/ 40 h 52"/>
                <a:gd name="T26" fmla="*/ 42 w 61"/>
                <a:gd name="T27" fmla="*/ 40 h 52"/>
                <a:gd name="T28" fmla="*/ 44 w 61"/>
                <a:gd name="T29" fmla="*/ 38 h 52"/>
                <a:gd name="T30" fmla="*/ 44 w 61"/>
                <a:gd name="T31" fmla="*/ 38 h 52"/>
                <a:gd name="T32" fmla="*/ 44 w 61"/>
                <a:gd name="T33" fmla="*/ 36 h 52"/>
                <a:gd name="T34" fmla="*/ 44 w 61"/>
                <a:gd name="T35" fmla="*/ 36 h 52"/>
                <a:gd name="T36" fmla="*/ 46 w 61"/>
                <a:gd name="T37" fmla="*/ 34 h 52"/>
                <a:gd name="T38" fmla="*/ 46 w 61"/>
                <a:gd name="T39" fmla="*/ 34 h 52"/>
                <a:gd name="T40" fmla="*/ 46 w 61"/>
                <a:gd name="T41" fmla="*/ 32 h 52"/>
                <a:gd name="T42" fmla="*/ 48 w 61"/>
                <a:gd name="T43" fmla="*/ 32 h 52"/>
                <a:gd name="T44" fmla="*/ 48 w 61"/>
                <a:gd name="T45" fmla="*/ 32 h 52"/>
                <a:gd name="T46" fmla="*/ 49 w 61"/>
                <a:gd name="T47" fmla="*/ 30 h 52"/>
                <a:gd name="T48" fmla="*/ 49 w 61"/>
                <a:gd name="T49" fmla="*/ 30 h 52"/>
                <a:gd name="T50" fmla="*/ 51 w 61"/>
                <a:gd name="T51" fmla="*/ 30 h 52"/>
                <a:gd name="T52" fmla="*/ 51 w 61"/>
                <a:gd name="T53" fmla="*/ 29 h 52"/>
                <a:gd name="T54" fmla="*/ 53 w 61"/>
                <a:gd name="T55" fmla="*/ 29 h 52"/>
                <a:gd name="T56" fmla="*/ 53 w 61"/>
                <a:gd name="T57" fmla="*/ 29 h 52"/>
                <a:gd name="T58" fmla="*/ 55 w 61"/>
                <a:gd name="T59" fmla="*/ 29 h 52"/>
                <a:gd name="T60" fmla="*/ 55 w 61"/>
                <a:gd name="T61" fmla="*/ 27 h 52"/>
                <a:gd name="T62" fmla="*/ 57 w 61"/>
                <a:gd name="T63" fmla="*/ 27 h 52"/>
                <a:gd name="T64" fmla="*/ 57 w 61"/>
                <a:gd name="T65" fmla="*/ 27 h 52"/>
                <a:gd name="T66" fmla="*/ 59 w 61"/>
                <a:gd name="T67" fmla="*/ 27 h 52"/>
                <a:gd name="T68" fmla="*/ 61 w 61"/>
                <a:gd name="T69" fmla="*/ 27 h 52"/>
                <a:gd name="T70" fmla="*/ 0 w 61"/>
                <a:gd name="T71" fmla="*/ 0 h 52"/>
                <a:gd name="T72" fmla="*/ 0 w 61"/>
                <a:gd name="T73" fmla="*/ 0 h 5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1"/>
                <a:gd name="T112" fmla="*/ 0 h 52"/>
                <a:gd name="T113" fmla="*/ 61 w 61"/>
                <a:gd name="T114" fmla="*/ 52 h 5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1" h="52">
                  <a:moveTo>
                    <a:pt x="0" y="0"/>
                  </a:moveTo>
                  <a:lnTo>
                    <a:pt x="40" y="52"/>
                  </a:lnTo>
                  <a:lnTo>
                    <a:pt x="40" y="50"/>
                  </a:lnTo>
                  <a:lnTo>
                    <a:pt x="40" y="48"/>
                  </a:lnTo>
                  <a:lnTo>
                    <a:pt x="40" y="46"/>
                  </a:lnTo>
                  <a:lnTo>
                    <a:pt x="40" y="44"/>
                  </a:lnTo>
                  <a:lnTo>
                    <a:pt x="42" y="44"/>
                  </a:lnTo>
                  <a:lnTo>
                    <a:pt x="42" y="42"/>
                  </a:lnTo>
                  <a:lnTo>
                    <a:pt x="42" y="40"/>
                  </a:lnTo>
                  <a:lnTo>
                    <a:pt x="44" y="38"/>
                  </a:lnTo>
                  <a:lnTo>
                    <a:pt x="44" y="36"/>
                  </a:lnTo>
                  <a:lnTo>
                    <a:pt x="46" y="34"/>
                  </a:lnTo>
                  <a:lnTo>
                    <a:pt x="46" y="32"/>
                  </a:lnTo>
                  <a:lnTo>
                    <a:pt x="48" y="32"/>
                  </a:lnTo>
                  <a:lnTo>
                    <a:pt x="49" y="30"/>
                  </a:lnTo>
                  <a:lnTo>
                    <a:pt x="51" y="30"/>
                  </a:lnTo>
                  <a:lnTo>
                    <a:pt x="51" y="29"/>
                  </a:lnTo>
                  <a:lnTo>
                    <a:pt x="53" y="29"/>
                  </a:lnTo>
                  <a:lnTo>
                    <a:pt x="55" y="29"/>
                  </a:lnTo>
                  <a:lnTo>
                    <a:pt x="55" y="27"/>
                  </a:lnTo>
                  <a:lnTo>
                    <a:pt x="57" y="27"/>
                  </a:lnTo>
                  <a:lnTo>
                    <a:pt x="59" y="27"/>
                  </a:lnTo>
                  <a:lnTo>
                    <a:pt x="61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811" name="Freeform 381">
              <a:extLst>
                <a:ext uri="{FF2B5EF4-FFF2-40B4-BE49-F238E27FC236}">
                  <a16:creationId xmlns:a16="http://schemas.microsoft.com/office/drawing/2014/main" id="{1FF45627-B973-E9EC-8079-97F950B4A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2614"/>
              <a:ext cx="315" cy="183"/>
            </a:xfrm>
            <a:custGeom>
              <a:avLst/>
              <a:gdLst>
                <a:gd name="T0" fmla="*/ 311 w 315"/>
                <a:gd name="T1" fmla="*/ 0 h 183"/>
                <a:gd name="T2" fmla="*/ 0 w 315"/>
                <a:gd name="T3" fmla="*/ 175 h 183"/>
                <a:gd name="T4" fmla="*/ 6 w 315"/>
                <a:gd name="T5" fmla="*/ 183 h 183"/>
                <a:gd name="T6" fmla="*/ 315 w 315"/>
                <a:gd name="T7" fmla="*/ 8 h 183"/>
                <a:gd name="T8" fmla="*/ 311 w 315"/>
                <a:gd name="T9" fmla="*/ 0 h 1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5"/>
                <a:gd name="T16" fmla="*/ 0 h 183"/>
                <a:gd name="T17" fmla="*/ 315 w 315"/>
                <a:gd name="T18" fmla="*/ 183 h 18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5" h="183">
                  <a:moveTo>
                    <a:pt x="311" y="0"/>
                  </a:moveTo>
                  <a:lnTo>
                    <a:pt x="0" y="175"/>
                  </a:lnTo>
                  <a:lnTo>
                    <a:pt x="6" y="183"/>
                  </a:lnTo>
                  <a:lnTo>
                    <a:pt x="315" y="8"/>
                  </a:lnTo>
                  <a:lnTo>
                    <a:pt x="31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812" name="Freeform 382">
              <a:extLst>
                <a:ext uri="{FF2B5EF4-FFF2-40B4-BE49-F238E27FC236}">
                  <a16:creationId xmlns:a16="http://schemas.microsoft.com/office/drawing/2014/main" id="{34556CD8-3F53-FD2F-B51B-AA1B23D25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" y="2603"/>
              <a:ext cx="64" cy="46"/>
            </a:xfrm>
            <a:custGeom>
              <a:avLst/>
              <a:gdLst>
                <a:gd name="T0" fmla="*/ 64 w 64"/>
                <a:gd name="T1" fmla="*/ 0 h 46"/>
                <a:gd name="T2" fmla="*/ 0 w 64"/>
                <a:gd name="T3" fmla="*/ 17 h 46"/>
                <a:gd name="T4" fmla="*/ 0 w 64"/>
                <a:gd name="T5" fmla="*/ 17 h 46"/>
                <a:gd name="T6" fmla="*/ 2 w 64"/>
                <a:gd name="T7" fmla="*/ 17 h 46"/>
                <a:gd name="T8" fmla="*/ 2 w 64"/>
                <a:gd name="T9" fmla="*/ 17 h 46"/>
                <a:gd name="T10" fmla="*/ 4 w 64"/>
                <a:gd name="T11" fmla="*/ 19 h 46"/>
                <a:gd name="T12" fmla="*/ 4 w 64"/>
                <a:gd name="T13" fmla="*/ 19 h 46"/>
                <a:gd name="T14" fmla="*/ 6 w 64"/>
                <a:gd name="T15" fmla="*/ 19 h 46"/>
                <a:gd name="T16" fmla="*/ 6 w 64"/>
                <a:gd name="T17" fmla="*/ 21 h 46"/>
                <a:gd name="T18" fmla="*/ 8 w 64"/>
                <a:gd name="T19" fmla="*/ 21 h 46"/>
                <a:gd name="T20" fmla="*/ 8 w 64"/>
                <a:gd name="T21" fmla="*/ 21 h 46"/>
                <a:gd name="T22" fmla="*/ 10 w 64"/>
                <a:gd name="T23" fmla="*/ 23 h 46"/>
                <a:gd name="T24" fmla="*/ 10 w 64"/>
                <a:gd name="T25" fmla="*/ 23 h 46"/>
                <a:gd name="T26" fmla="*/ 12 w 64"/>
                <a:gd name="T27" fmla="*/ 23 h 46"/>
                <a:gd name="T28" fmla="*/ 12 w 64"/>
                <a:gd name="T29" fmla="*/ 25 h 46"/>
                <a:gd name="T30" fmla="*/ 12 w 64"/>
                <a:gd name="T31" fmla="*/ 25 h 46"/>
                <a:gd name="T32" fmla="*/ 14 w 64"/>
                <a:gd name="T33" fmla="*/ 27 h 46"/>
                <a:gd name="T34" fmla="*/ 14 w 64"/>
                <a:gd name="T35" fmla="*/ 27 h 46"/>
                <a:gd name="T36" fmla="*/ 14 w 64"/>
                <a:gd name="T37" fmla="*/ 27 h 46"/>
                <a:gd name="T38" fmla="*/ 16 w 64"/>
                <a:gd name="T39" fmla="*/ 28 h 46"/>
                <a:gd name="T40" fmla="*/ 16 w 64"/>
                <a:gd name="T41" fmla="*/ 28 h 46"/>
                <a:gd name="T42" fmla="*/ 16 w 64"/>
                <a:gd name="T43" fmla="*/ 30 h 46"/>
                <a:gd name="T44" fmla="*/ 16 w 64"/>
                <a:gd name="T45" fmla="*/ 30 h 46"/>
                <a:gd name="T46" fmla="*/ 16 w 64"/>
                <a:gd name="T47" fmla="*/ 32 h 46"/>
                <a:gd name="T48" fmla="*/ 16 w 64"/>
                <a:gd name="T49" fmla="*/ 34 h 46"/>
                <a:gd name="T50" fmla="*/ 18 w 64"/>
                <a:gd name="T51" fmla="*/ 34 h 46"/>
                <a:gd name="T52" fmla="*/ 18 w 64"/>
                <a:gd name="T53" fmla="*/ 36 h 46"/>
                <a:gd name="T54" fmla="*/ 18 w 64"/>
                <a:gd name="T55" fmla="*/ 36 h 46"/>
                <a:gd name="T56" fmla="*/ 18 w 64"/>
                <a:gd name="T57" fmla="*/ 38 h 46"/>
                <a:gd name="T58" fmla="*/ 18 w 64"/>
                <a:gd name="T59" fmla="*/ 38 h 46"/>
                <a:gd name="T60" fmla="*/ 18 w 64"/>
                <a:gd name="T61" fmla="*/ 40 h 46"/>
                <a:gd name="T62" fmla="*/ 18 w 64"/>
                <a:gd name="T63" fmla="*/ 42 h 46"/>
                <a:gd name="T64" fmla="*/ 18 w 64"/>
                <a:gd name="T65" fmla="*/ 42 h 46"/>
                <a:gd name="T66" fmla="*/ 18 w 64"/>
                <a:gd name="T67" fmla="*/ 44 h 46"/>
                <a:gd name="T68" fmla="*/ 16 w 64"/>
                <a:gd name="T69" fmla="*/ 46 h 46"/>
                <a:gd name="T70" fmla="*/ 64 w 64"/>
                <a:gd name="T71" fmla="*/ 0 h 46"/>
                <a:gd name="T72" fmla="*/ 64 w 64"/>
                <a:gd name="T73" fmla="*/ 0 h 4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4"/>
                <a:gd name="T112" fmla="*/ 0 h 46"/>
                <a:gd name="T113" fmla="*/ 64 w 64"/>
                <a:gd name="T114" fmla="*/ 46 h 4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4" h="46">
                  <a:moveTo>
                    <a:pt x="64" y="0"/>
                  </a:moveTo>
                  <a:lnTo>
                    <a:pt x="0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2" y="25"/>
                  </a:lnTo>
                  <a:lnTo>
                    <a:pt x="14" y="27"/>
                  </a:lnTo>
                  <a:lnTo>
                    <a:pt x="16" y="28"/>
                  </a:lnTo>
                  <a:lnTo>
                    <a:pt x="16" y="30"/>
                  </a:lnTo>
                  <a:lnTo>
                    <a:pt x="16" y="32"/>
                  </a:lnTo>
                  <a:lnTo>
                    <a:pt x="16" y="34"/>
                  </a:lnTo>
                  <a:lnTo>
                    <a:pt x="18" y="34"/>
                  </a:lnTo>
                  <a:lnTo>
                    <a:pt x="18" y="36"/>
                  </a:lnTo>
                  <a:lnTo>
                    <a:pt x="18" y="38"/>
                  </a:lnTo>
                  <a:lnTo>
                    <a:pt x="18" y="40"/>
                  </a:lnTo>
                  <a:lnTo>
                    <a:pt x="18" y="42"/>
                  </a:lnTo>
                  <a:lnTo>
                    <a:pt x="18" y="44"/>
                  </a:lnTo>
                  <a:lnTo>
                    <a:pt x="16" y="46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813" name="Rectangle 383">
              <a:extLst>
                <a:ext uri="{FF2B5EF4-FFF2-40B4-BE49-F238E27FC236}">
                  <a16:creationId xmlns:a16="http://schemas.microsoft.com/office/drawing/2014/main" id="{7B027A4D-406A-FA5A-C687-DA33B10CD3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5" y="2583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814" name="Rectangle 384">
              <a:extLst>
                <a:ext uri="{FF2B5EF4-FFF2-40B4-BE49-F238E27FC236}">
                  <a16:creationId xmlns:a16="http://schemas.microsoft.com/office/drawing/2014/main" id="{1DCB6A44-826C-4BB6-2063-2214980E6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5" y="2862"/>
              <a:ext cx="4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815" name="Rectangle 385">
              <a:extLst>
                <a:ext uri="{FF2B5EF4-FFF2-40B4-BE49-F238E27FC236}">
                  <a16:creationId xmlns:a16="http://schemas.microsoft.com/office/drawing/2014/main" id="{54C1590F-0773-3890-27E5-F0A180C50B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" y="2844"/>
              <a:ext cx="50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816" name="Rectangle 386">
              <a:extLst>
                <a:ext uri="{FF2B5EF4-FFF2-40B4-BE49-F238E27FC236}">
                  <a16:creationId xmlns:a16="http://schemas.microsoft.com/office/drawing/2014/main" id="{53A881EC-065A-2A36-9613-46CA0743F6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9" y="2823"/>
              <a:ext cx="59" cy="6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817" name="Freeform 387">
              <a:extLst>
                <a:ext uri="{FF2B5EF4-FFF2-40B4-BE49-F238E27FC236}">
                  <a16:creationId xmlns:a16="http://schemas.microsoft.com/office/drawing/2014/main" id="{D4B91556-90F5-5388-9B47-85E2BBC1F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2820"/>
              <a:ext cx="27" cy="15"/>
            </a:xfrm>
            <a:custGeom>
              <a:avLst/>
              <a:gdLst>
                <a:gd name="T0" fmla="*/ 27 w 27"/>
                <a:gd name="T1" fmla="*/ 7 h 15"/>
                <a:gd name="T2" fmla="*/ 0 w 27"/>
                <a:gd name="T3" fmla="*/ 0 h 15"/>
                <a:gd name="T4" fmla="*/ 0 w 27"/>
                <a:gd name="T5" fmla="*/ 0 h 15"/>
                <a:gd name="T6" fmla="*/ 2 w 27"/>
                <a:gd name="T7" fmla="*/ 0 h 15"/>
                <a:gd name="T8" fmla="*/ 2 w 27"/>
                <a:gd name="T9" fmla="*/ 2 h 15"/>
                <a:gd name="T10" fmla="*/ 2 w 27"/>
                <a:gd name="T11" fmla="*/ 2 h 15"/>
                <a:gd name="T12" fmla="*/ 2 w 27"/>
                <a:gd name="T13" fmla="*/ 3 h 15"/>
                <a:gd name="T14" fmla="*/ 4 w 27"/>
                <a:gd name="T15" fmla="*/ 3 h 15"/>
                <a:gd name="T16" fmla="*/ 4 w 27"/>
                <a:gd name="T17" fmla="*/ 5 h 15"/>
                <a:gd name="T18" fmla="*/ 4 w 27"/>
                <a:gd name="T19" fmla="*/ 5 h 15"/>
                <a:gd name="T20" fmla="*/ 4 w 27"/>
                <a:gd name="T21" fmla="*/ 7 h 15"/>
                <a:gd name="T22" fmla="*/ 4 w 27"/>
                <a:gd name="T23" fmla="*/ 7 h 15"/>
                <a:gd name="T24" fmla="*/ 4 w 27"/>
                <a:gd name="T25" fmla="*/ 9 h 15"/>
                <a:gd name="T26" fmla="*/ 4 w 27"/>
                <a:gd name="T27" fmla="*/ 9 h 15"/>
                <a:gd name="T28" fmla="*/ 2 w 27"/>
                <a:gd name="T29" fmla="*/ 11 h 15"/>
                <a:gd name="T30" fmla="*/ 2 w 27"/>
                <a:gd name="T31" fmla="*/ 11 h 15"/>
                <a:gd name="T32" fmla="*/ 2 w 27"/>
                <a:gd name="T33" fmla="*/ 13 h 15"/>
                <a:gd name="T34" fmla="*/ 2 w 27"/>
                <a:gd name="T35" fmla="*/ 13 h 15"/>
                <a:gd name="T36" fmla="*/ 0 w 27"/>
                <a:gd name="T37" fmla="*/ 15 h 15"/>
                <a:gd name="T38" fmla="*/ 27 w 27"/>
                <a:gd name="T39" fmla="*/ 7 h 15"/>
                <a:gd name="T40" fmla="*/ 27 w 27"/>
                <a:gd name="T41" fmla="*/ 7 h 1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7"/>
                <a:gd name="T64" fmla="*/ 0 h 15"/>
                <a:gd name="T65" fmla="*/ 27 w 27"/>
                <a:gd name="T66" fmla="*/ 15 h 1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7" h="15">
                  <a:moveTo>
                    <a:pt x="27" y="7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7"/>
                  </a:lnTo>
                  <a:lnTo>
                    <a:pt x="4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27" y="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818" name="Rectangle 388">
              <a:extLst>
                <a:ext uri="{FF2B5EF4-FFF2-40B4-BE49-F238E27FC236}">
                  <a16:creationId xmlns:a16="http://schemas.microsoft.com/office/drawing/2014/main" id="{E5730D5C-FAC7-2B32-1D5D-0C2EEBD5CB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" y="2823"/>
              <a:ext cx="17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dP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819" name="Rectangle 389">
              <a:extLst>
                <a:ext uri="{FF2B5EF4-FFF2-40B4-BE49-F238E27FC236}">
                  <a16:creationId xmlns:a16="http://schemas.microsoft.com/office/drawing/2014/main" id="{EDCCB736-DC64-C565-63C9-13119E0CE9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5" y="2518"/>
              <a:ext cx="17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dP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820" name="Rectangle 390">
              <a:extLst>
                <a:ext uri="{FF2B5EF4-FFF2-40B4-BE49-F238E27FC236}">
                  <a16:creationId xmlns:a16="http://schemas.microsoft.com/office/drawing/2014/main" id="{82FFE22A-C0E3-4A97-C6C9-315C36D82F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9" y="2802"/>
              <a:ext cx="17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dP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821" name="Rectangle 391">
              <a:extLst>
                <a:ext uri="{FF2B5EF4-FFF2-40B4-BE49-F238E27FC236}">
                  <a16:creationId xmlns:a16="http://schemas.microsoft.com/office/drawing/2014/main" id="{792D761E-7B20-068B-C0C9-25FFD3BAD4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" y="2773"/>
              <a:ext cx="17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dP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sp>
        <p:nvSpPr>
          <p:cNvPr id="23562" name="WordArt 392">
            <a:extLst>
              <a:ext uri="{FF2B5EF4-FFF2-40B4-BE49-F238E27FC236}">
                <a16:creationId xmlns:a16="http://schemas.microsoft.com/office/drawing/2014/main" id="{1CC79530-FA5A-A88F-CFAB-11AD2B839B1A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1419225" y="728663"/>
            <a:ext cx="6307138" cy="495300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GB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PRITISAK NA KRIVE POVRŠINE</a:t>
            </a:r>
          </a:p>
        </p:txBody>
      </p:sp>
      <p:sp>
        <p:nvSpPr>
          <p:cNvPr id="290185" name="Text Box 393">
            <a:extLst>
              <a:ext uri="{FF2B5EF4-FFF2-40B4-BE49-F238E27FC236}">
                <a16:creationId xmlns:a16="http://schemas.microsoft.com/office/drawing/2014/main" id="{025F2A43-32C8-D625-FCC1-4C4D876A38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68425" y="1665288"/>
            <a:ext cx="662463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sr-Latn-CS" altLang="en-US" sz="1800" b="1">
                <a:latin typeface="Arial" panose="020B0604020202020204" pitchFamily="34" charset="0"/>
              </a:rPr>
              <a:t>Napadna tačka sile pritiska - CENTAR PRITISKA (tačka D)</a:t>
            </a:r>
          </a:p>
        </p:txBody>
      </p:sp>
      <p:sp>
        <p:nvSpPr>
          <p:cNvPr id="290186" name="Text Box 394">
            <a:extLst>
              <a:ext uri="{FF2B5EF4-FFF2-40B4-BE49-F238E27FC236}">
                <a16:creationId xmlns:a16="http://schemas.microsoft.com/office/drawing/2014/main" id="{BE543A09-CA44-3321-D204-F6366AEFB6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32363" y="2125663"/>
            <a:ext cx="40322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just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sr-Latn-CS" altLang="en-US" sz="1800" b="1">
                <a:latin typeface="Arial" panose="020B0604020202020204" pitchFamily="34" charset="0"/>
              </a:rPr>
              <a:t>Korišćenjem </a:t>
            </a:r>
            <a:r>
              <a:rPr lang="sr-Latn-CS" altLang="en-US" sz="1800" b="1" u="sng">
                <a:solidFill>
                  <a:schemeClr val="accent2"/>
                </a:solidFill>
                <a:latin typeface="Arial" panose="020B0604020202020204" pitchFamily="34" charset="0"/>
              </a:rPr>
              <a:t>Varinjonove teoreme</a:t>
            </a:r>
            <a:r>
              <a:rPr lang="sr-Latn-CS" altLang="en-US" sz="1800" b="1">
                <a:latin typeface="Arial" panose="020B0604020202020204" pitchFamily="34" charset="0"/>
              </a:rPr>
              <a:t>:</a:t>
            </a:r>
          </a:p>
        </p:txBody>
      </p:sp>
      <p:grpSp>
        <p:nvGrpSpPr>
          <p:cNvPr id="4" name="Group 395">
            <a:extLst>
              <a:ext uri="{FF2B5EF4-FFF2-40B4-BE49-F238E27FC236}">
                <a16:creationId xmlns:a16="http://schemas.microsoft.com/office/drawing/2014/main" id="{0469676A-3724-BE10-7B19-C25A05640D8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868988" y="2716213"/>
            <a:ext cx="2116137" cy="650875"/>
            <a:chOff x="3402" y="1711"/>
            <a:chExt cx="1333" cy="410"/>
          </a:xfrm>
        </p:grpSpPr>
        <p:sp>
          <p:nvSpPr>
            <p:cNvPr id="23625" name="AutoShape 396">
              <a:extLst>
                <a:ext uri="{FF2B5EF4-FFF2-40B4-BE49-F238E27FC236}">
                  <a16:creationId xmlns:a16="http://schemas.microsoft.com/office/drawing/2014/main" id="{CDE63D58-7597-7547-31A5-90D45CE3F0B4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402" y="1729"/>
              <a:ext cx="1333" cy="3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26" name="Rectangle 397">
              <a:extLst>
                <a:ext uri="{FF2B5EF4-FFF2-40B4-BE49-F238E27FC236}">
                  <a16:creationId xmlns:a16="http://schemas.microsoft.com/office/drawing/2014/main" id="{4773C6DD-F2A6-A894-CED7-B6CD18ABD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5" y="1730"/>
              <a:ext cx="57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b="1">
                  <a:solidFill>
                    <a:srgbClr val="000000"/>
                  </a:solidFill>
                  <a:latin typeface="Symbol" panose="05050102010706020507" pitchFamily="18" charset="2"/>
                </a:rPr>
                <a:t>ò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627" name="Rectangle 398">
              <a:extLst>
                <a:ext uri="{FF2B5EF4-FFF2-40B4-BE49-F238E27FC236}">
                  <a16:creationId xmlns:a16="http://schemas.microsoft.com/office/drawing/2014/main" id="{C073630D-2F2C-3AB7-161E-DE8B9A624E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4" y="1711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628" name="Rectangle 399">
              <a:extLst>
                <a:ext uri="{FF2B5EF4-FFF2-40B4-BE49-F238E27FC236}">
                  <a16:creationId xmlns:a16="http://schemas.microsoft.com/office/drawing/2014/main" id="{E30302C7-420A-A020-F940-FCD0E67877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7" y="1711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629" name="Rectangle 400">
              <a:extLst>
                <a:ext uri="{FF2B5EF4-FFF2-40B4-BE49-F238E27FC236}">
                  <a16:creationId xmlns:a16="http://schemas.microsoft.com/office/drawing/2014/main" id="{39960F20-C4AD-5F48-7A95-E1DEA942F5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1" y="2025"/>
              <a:ext cx="4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630" name="Rectangle 401">
              <a:extLst>
                <a:ext uri="{FF2B5EF4-FFF2-40B4-BE49-F238E27FC236}">
                  <a16:creationId xmlns:a16="http://schemas.microsoft.com/office/drawing/2014/main" id="{6D460990-529A-3BF7-C72B-69EDC6C1E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4" y="1968"/>
              <a:ext cx="75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631" name="Rectangle 402">
              <a:extLst>
                <a:ext uri="{FF2B5EF4-FFF2-40B4-BE49-F238E27FC236}">
                  <a16:creationId xmlns:a16="http://schemas.microsoft.com/office/drawing/2014/main" id="{63D1A6E9-E037-A7E3-6D15-F2B93BB6B3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5" y="1851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632" name="Rectangle 403">
              <a:extLst>
                <a:ext uri="{FF2B5EF4-FFF2-40B4-BE49-F238E27FC236}">
                  <a16:creationId xmlns:a16="http://schemas.microsoft.com/office/drawing/2014/main" id="{8DD5D3DC-4117-FE33-E5F1-216CBC2272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7" y="1851"/>
              <a:ext cx="81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633" name="Rectangle 404">
              <a:extLst>
                <a:ext uri="{FF2B5EF4-FFF2-40B4-BE49-F238E27FC236}">
                  <a16:creationId xmlns:a16="http://schemas.microsoft.com/office/drawing/2014/main" id="{9B14C167-597B-9C3C-2356-18700A50E1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2" y="1851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634" name="Rectangle 405">
              <a:extLst>
                <a:ext uri="{FF2B5EF4-FFF2-40B4-BE49-F238E27FC236}">
                  <a16:creationId xmlns:a16="http://schemas.microsoft.com/office/drawing/2014/main" id="{EA869941-493A-E332-E669-0B12D6DC14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6" y="1731"/>
              <a:ext cx="28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zdP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635" name="Rectangle 406">
              <a:extLst>
                <a:ext uri="{FF2B5EF4-FFF2-40B4-BE49-F238E27FC236}">
                  <a16:creationId xmlns:a16="http://schemas.microsoft.com/office/drawing/2014/main" id="{0519C266-503A-4201-76A4-323071BBDE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0" y="1731"/>
              <a:ext cx="7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636" name="Rectangle 407">
              <a:extLst>
                <a:ext uri="{FF2B5EF4-FFF2-40B4-BE49-F238E27FC236}">
                  <a16:creationId xmlns:a16="http://schemas.microsoft.com/office/drawing/2014/main" id="{D2FE4B26-3BFB-A22B-8D60-DE09DE1B6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4" y="1731"/>
              <a:ext cx="117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P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637" name="Rectangle 408">
              <a:extLst>
                <a:ext uri="{FF2B5EF4-FFF2-40B4-BE49-F238E27FC236}">
                  <a16:creationId xmlns:a16="http://schemas.microsoft.com/office/drawing/2014/main" id="{60838076-6D37-08FD-E190-E964C02E6D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2" y="1711"/>
              <a:ext cx="7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g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5" name="Group 409">
            <a:extLst>
              <a:ext uri="{FF2B5EF4-FFF2-40B4-BE49-F238E27FC236}">
                <a16:creationId xmlns:a16="http://schemas.microsoft.com/office/drawing/2014/main" id="{7FC185B5-9BED-09C0-09D7-9E56F61AF6F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868988" y="3392488"/>
            <a:ext cx="2116137" cy="674687"/>
            <a:chOff x="3266" y="2007"/>
            <a:chExt cx="1333" cy="425"/>
          </a:xfrm>
        </p:grpSpPr>
        <p:sp>
          <p:nvSpPr>
            <p:cNvPr id="23612" name="AutoShape 410">
              <a:extLst>
                <a:ext uri="{FF2B5EF4-FFF2-40B4-BE49-F238E27FC236}">
                  <a16:creationId xmlns:a16="http://schemas.microsoft.com/office/drawing/2014/main" id="{CCCC367E-E89D-92C3-CCCC-51E5AE54C8AC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266" y="2024"/>
              <a:ext cx="1333" cy="4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13" name="Rectangle 411">
              <a:extLst>
                <a:ext uri="{FF2B5EF4-FFF2-40B4-BE49-F238E27FC236}">
                  <a16:creationId xmlns:a16="http://schemas.microsoft.com/office/drawing/2014/main" id="{8FEEE134-E730-9D17-CC2F-D7477C767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6" y="2024"/>
              <a:ext cx="57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b="1">
                  <a:solidFill>
                    <a:srgbClr val="000000"/>
                  </a:solidFill>
                  <a:latin typeface="Symbol" panose="05050102010706020507" pitchFamily="18" charset="2"/>
                </a:rPr>
                <a:t>ò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614" name="Rectangle 412">
              <a:extLst>
                <a:ext uri="{FF2B5EF4-FFF2-40B4-BE49-F238E27FC236}">
                  <a16:creationId xmlns:a16="http://schemas.microsoft.com/office/drawing/2014/main" id="{6DDA4DA6-EE4A-381B-04B8-EC037433C1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7" y="2007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615" name="Rectangle 413">
              <a:extLst>
                <a:ext uri="{FF2B5EF4-FFF2-40B4-BE49-F238E27FC236}">
                  <a16:creationId xmlns:a16="http://schemas.microsoft.com/office/drawing/2014/main" id="{969427D7-8C73-00A5-BDEE-A98B199104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9" y="2007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616" name="Rectangle 414">
              <a:extLst>
                <a:ext uri="{FF2B5EF4-FFF2-40B4-BE49-F238E27FC236}">
                  <a16:creationId xmlns:a16="http://schemas.microsoft.com/office/drawing/2014/main" id="{5892354A-C1AE-6874-9173-872A1C4F9C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7" y="2321"/>
              <a:ext cx="36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617" name="Rectangle 415">
              <a:extLst>
                <a:ext uri="{FF2B5EF4-FFF2-40B4-BE49-F238E27FC236}">
                  <a16:creationId xmlns:a16="http://schemas.microsoft.com/office/drawing/2014/main" id="{5A0A329C-237E-CE87-C961-8586CE2FF0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7" y="2264"/>
              <a:ext cx="75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618" name="Rectangle 416">
              <a:extLst>
                <a:ext uri="{FF2B5EF4-FFF2-40B4-BE49-F238E27FC236}">
                  <a16:creationId xmlns:a16="http://schemas.microsoft.com/office/drawing/2014/main" id="{9F8B1E10-586B-5F61-FEBE-CD4724078B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2" y="2147"/>
              <a:ext cx="50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619" name="Rectangle 417">
              <a:extLst>
                <a:ext uri="{FF2B5EF4-FFF2-40B4-BE49-F238E27FC236}">
                  <a16:creationId xmlns:a16="http://schemas.microsoft.com/office/drawing/2014/main" id="{FDAE8B94-14D1-7745-CE02-664F784CB5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0" y="2147"/>
              <a:ext cx="81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620" name="Rectangle 418">
              <a:extLst>
                <a:ext uri="{FF2B5EF4-FFF2-40B4-BE49-F238E27FC236}">
                  <a16:creationId xmlns:a16="http://schemas.microsoft.com/office/drawing/2014/main" id="{F36641A4-8343-A91E-30B0-EF7AEE9DA5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2" y="2147"/>
              <a:ext cx="50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621" name="Rectangle 419">
              <a:extLst>
                <a:ext uri="{FF2B5EF4-FFF2-40B4-BE49-F238E27FC236}">
                  <a16:creationId xmlns:a16="http://schemas.microsoft.com/office/drawing/2014/main" id="{44BAD0D4-FFD5-F3BB-AE5B-B0428EE3B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2026"/>
              <a:ext cx="28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zdP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622" name="Rectangle 420">
              <a:extLst>
                <a:ext uri="{FF2B5EF4-FFF2-40B4-BE49-F238E27FC236}">
                  <a16:creationId xmlns:a16="http://schemas.microsoft.com/office/drawing/2014/main" id="{F58DF73A-BB05-3641-5625-5D4E862C78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3" y="2026"/>
              <a:ext cx="7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623" name="Rectangle 421">
              <a:extLst>
                <a:ext uri="{FF2B5EF4-FFF2-40B4-BE49-F238E27FC236}">
                  <a16:creationId xmlns:a16="http://schemas.microsoft.com/office/drawing/2014/main" id="{BF2ECD12-3546-ADCA-13E1-2A36BAFAD2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8" y="2026"/>
              <a:ext cx="117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P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624" name="Rectangle 422">
              <a:extLst>
                <a:ext uri="{FF2B5EF4-FFF2-40B4-BE49-F238E27FC236}">
                  <a16:creationId xmlns:a16="http://schemas.microsoft.com/office/drawing/2014/main" id="{F1224971-AB1B-0B26-BDED-7C5A011D81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4" y="2007"/>
              <a:ext cx="7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g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sp>
        <p:nvSpPr>
          <p:cNvPr id="290215" name="AutoShape 423">
            <a:extLst>
              <a:ext uri="{FF2B5EF4-FFF2-40B4-BE49-F238E27FC236}">
                <a16:creationId xmlns:a16="http://schemas.microsoft.com/office/drawing/2014/main" id="{484D8BAC-8F33-3E30-312B-F616D97E6E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6575" y="2693988"/>
            <a:ext cx="2555875" cy="1908175"/>
          </a:xfrm>
          <a:prstGeom prst="downArrowCallout">
            <a:avLst>
              <a:gd name="adj1" fmla="val 22882"/>
              <a:gd name="adj2" fmla="val 19788"/>
              <a:gd name="adj3" fmla="val 13431"/>
              <a:gd name="adj4" fmla="val 73556"/>
            </a:avLst>
          </a:prstGeom>
          <a:noFill/>
          <a:ln w="25400">
            <a:solidFill>
              <a:srgbClr val="0000CC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grpSp>
        <p:nvGrpSpPr>
          <p:cNvPr id="6" name="Group 424">
            <a:extLst>
              <a:ext uri="{FF2B5EF4-FFF2-40B4-BE49-F238E27FC236}">
                <a16:creationId xmlns:a16="http://schemas.microsoft.com/office/drawing/2014/main" id="{D775ED89-E7AD-97BB-53CD-8AFFAAC94E9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967288" y="4616450"/>
            <a:ext cx="1704975" cy="876300"/>
            <a:chOff x="3129" y="2908"/>
            <a:chExt cx="1074" cy="552"/>
          </a:xfrm>
        </p:grpSpPr>
        <p:sp>
          <p:nvSpPr>
            <p:cNvPr id="23598" name="AutoShape 425">
              <a:extLst>
                <a:ext uri="{FF2B5EF4-FFF2-40B4-BE49-F238E27FC236}">
                  <a16:creationId xmlns:a16="http://schemas.microsoft.com/office/drawing/2014/main" id="{6D53E0DC-C09E-0BD0-4896-60478A88A998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129" y="2908"/>
              <a:ext cx="1074" cy="5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599" name="Line 426">
              <a:extLst>
                <a:ext uri="{FF2B5EF4-FFF2-40B4-BE49-F238E27FC236}">
                  <a16:creationId xmlns:a16="http://schemas.microsoft.com/office/drawing/2014/main" id="{82D11770-1AB8-5C30-9380-24D9C7B520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40" y="3169"/>
              <a:ext cx="57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00" name="Rectangle 427">
              <a:extLst>
                <a:ext uri="{FF2B5EF4-FFF2-40B4-BE49-F238E27FC236}">
                  <a16:creationId xmlns:a16="http://schemas.microsoft.com/office/drawing/2014/main" id="{40DA372E-2255-5B7B-39A1-3F0ABA7740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1" y="3046"/>
              <a:ext cx="126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,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601" name="Rectangle 428">
              <a:extLst>
                <a:ext uri="{FF2B5EF4-FFF2-40B4-BE49-F238E27FC236}">
                  <a16:creationId xmlns:a16="http://schemas.microsoft.com/office/drawing/2014/main" id="{1B979E13-35CC-B4B4-89DC-334BAC02D7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" y="3190"/>
              <a:ext cx="206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602" name="Rectangle 429">
              <a:extLst>
                <a:ext uri="{FF2B5EF4-FFF2-40B4-BE49-F238E27FC236}">
                  <a16:creationId xmlns:a16="http://schemas.microsoft.com/office/drawing/2014/main" id="{F105CB51-DC52-0ED6-111B-F2A0FEB2AA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2" y="3190"/>
              <a:ext cx="153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603" name="Rectangle 430">
              <a:extLst>
                <a:ext uri="{FF2B5EF4-FFF2-40B4-BE49-F238E27FC236}">
                  <a16:creationId xmlns:a16="http://schemas.microsoft.com/office/drawing/2014/main" id="{B0398D76-4D17-7856-FC62-E970AAF521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8" y="2901"/>
              <a:ext cx="153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I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604" name="Rectangle 431">
              <a:extLst>
                <a:ext uri="{FF2B5EF4-FFF2-40B4-BE49-F238E27FC236}">
                  <a16:creationId xmlns:a16="http://schemas.microsoft.com/office/drawing/2014/main" id="{980B99A2-A7AB-89CE-518F-F20259D02F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" y="3046"/>
              <a:ext cx="153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605" name="Rectangle 432">
              <a:extLst>
                <a:ext uri="{FF2B5EF4-FFF2-40B4-BE49-F238E27FC236}">
                  <a16:creationId xmlns:a16="http://schemas.microsoft.com/office/drawing/2014/main" id="{AEE4560C-5626-6042-F3A8-87313F4C3A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6" y="3311"/>
              <a:ext cx="103" cy="1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606" name="Rectangle 433">
              <a:extLst>
                <a:ext uri="{FF2B5EF4-FFF2-40B4-BE49-F238E27FC236}">
                  <a16:creationId xmlns:a16="http://schemas.microsoft.com/office/drawing/2014/main" id="{B80E2B36-E972-AAFE-E9B2-0ADB525C9C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9" y="3311"/>
              <a:ext cx="121" cy="1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C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607" name="Rectangle 434">
              <a:extLst>
                <a:ext uri="{FF2B5EF4-FFF2-40B4-BE49-F238E27FC236}">
                  <a16:creationId xmlns:a16="http://schemas.microsoft.com/office/drawing/2014/main" id="{9CC33405-1A5E-4A9D-BC29-9BF7D1D3CC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0" y="3022"/>
              <a:ext cx="96" cy="1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608" name="Rectangle 435">
              <a:extLst>
                <a:ext uri="{FF2B5EF4-FFF2-40B4-BE49-F238E27FC236}">
                  <a16:creationId xmlns:a16="http://schemas.microsoft.com/office/drawing/2014/main" id="{96EC6110-8CE8-947D-9128-F15177E162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3167"/>
              <a:ext cx="126" cy="1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609" name="Rectangle 436">
              <a:extLst>
                <a:ext uri="{FF2B5EF4-FFF2-40B4-BE49-F238E27FC236}">
                  <a16:creationId xmlns:a16="http://schemas.microsoft.com/office/drawing/2014/main" id="{946B5C67-F966-67DC-D33B-D93E7119DF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7" y="3368"/>
              <a:ext cx="73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610" name="Rectangle 437">
              <a:extLst>
                <a:ext uri="{FF2B5EF4-FFF2-40B4-BE49-F238E27FC236}">
                  <a16:creationId xmlns:a16="http://schemas.microsoft.com/office/drawing/2014/main" id="{9ADDC4E3-A627-3F82-E5FF-7BE4ED8C86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7" y="3171"/>
              <a:ext cx="165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611" name="Rectangle 438">
              <a:extLst>
                <a:ext uri="{FF2B5EF4-FFF2-40B4-BE49-F238E27FC236}">
                  <a16:creationId xmlns:a16="http://schemas.microsoft.com/office/drawing/2014/main" id="{B5B07140-664C-E093-BF58-7964CD884F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2" y="3027"/>
              <a:ext cx="222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7" name="Group 439">
            <a:extLst>
              <a:ext uri="{FF2B5EF4-FFF2-40B4-BE49-F238E27FC236}">
                <a16:creationId xmlns:a16="http://schemas.microsoft.com/office/drawing/2014/main" id="{F98C629C-4937-64D2-D791-2FFD70E902E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985000" y="4640263"/>
            <a:ext cx="1590675" cy="876300"/>
            <a:chOff x="4468" y="2878"/>
            <a:chExt cx="1002" cy="552"/>
          </a:xfrm>
        </p:grpSpPr>
        <p:sp>
          <p:nvSpPr>
            <p:cNvPr id="23585" name="AutoShape 440">
              <a:extLst>
                <a:ext uri="{FF2B5EF4-FFF2-40B4-BE49-F238E27FC236}">
                  <a16:creationId xmlns:a16="http://schemas.microsoft.com/office/drawing/2014/main" id="{A3E4352E-D0E9-7386-C724-345FE499FB3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468" y="2886"/>
              <a:ext cx="1002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586" name="Line 441">
              <a:extLst>
                <a:ext uri="{FF2B5EF4-FFF2-40B4-BE49-F238E27FC236}">
                  <a16:creationId xmlns:a16="http://schemas.microsoft.com/office/drawing/2014/main" id="{7D974777-88E5-64ED-AF8D-80F0E8E28E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9" y="3123"/>
              <a:ext cx="576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587" name="Rectangle 442">
              <a:extLst>
                <a:ext uri="{FF2B5EF4-FFF2-40B4-BE49-F238E27FC236}">
                  <a16:creationId xmlns:a16="http://schemas.microsoft.com/office/drawing/2014/main" id="{46731E85-4781-4E15-0B09-1ABA377736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0" y="3265"/>
              <a:ext cx="50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588" name="Rectangle 443">
              <a:extLst>
                <a:ext uri="{FF2B5EF4-FFF2-40B4-BE49-F238E27FC236}">
                  <a16:creationId xmlns:a16="http://schemas.microsoft.com/office/drawing/2014/main" id="{7F688824-307F-2826-4DAC-8EA70378C3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8" y="3265"/>
              <a:ext cx="75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C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589" name="Rectangle 444">
              <a:extLst>
                <a:ext uri="{FF2B5EF4-FFF2-40B4-BE49-F238E27FC236}">
                  <a16:creationId xmlns:a16="http://schemas.microsoft.com/office/drawing/2014/main" id="{4FD5F01C-ADA3-DBC5-CCF0-584741B18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2" y="2999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590" name="Rectangle 445">
              <a:extLst>
                <a:ext uri="{FF2B5EF4-FFF2-40B4-BE49-F238E27FC236}">
                  <a16:creationId xmlns:a16="http://schemas.microsoft.com/office/drawing/2014/main" id="{27089382-37BA-FF2E-699B-D8DBE9665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3" y="3121"/>
              <a:ext cx="81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591" name="Rectangle 446">
              <a:extLst>
                <a:ext uri="{FF2B5EF4-FFF2-40B4-BE49-F238E27FC236}">
                  <a16:creationId xmlns:a16="http://schemas.microsoft.com/office/drawing/2014/main" id="{A19A7019-E8E0-D8B0-0CE9-4C631B661E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3144"/>
              <a:ext cx="12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592" name="Rectangle 447">
              <a:extLst>
                <a:ext uri="{FF2B5EF4-FFF2-40B4-BE49-F238E27FC236}">
                  <a16:creationId xmlns:a16="http://schemas.microsoft.com/office/drawing/2014/main" id="{06769E63-504B-3225-3C90-72AF0C8C48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0" y="3144"/>
              <a:ext cx="7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593" name="Rectangle 448">
              <a:extLst>
                <a:ext uri="{FF2B5EF4-FFF2-40B4-BE49-F238E27FC236}">
                  <a16:creationId xmlns:a16="http://schemas.microsoft.com/office/drawing/2014/main" id="{0812260E-B137-6F7A-378E-DA28C2A905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4" y="2878"/>
              <a:ext cx="7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I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594" name="Rectangle 449">
              <a:extLst>
                <a:ext uri="{FF2B5EF4-FFF2-40B4-BE49-F238E27FC236}">
                  <a16:creationId xmlns:a16="http://schemas.microsoft.com/office/drawing/2014/main" id="{A57F4B04-4843-A712-6115-EF662B218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3000"/>
              <a:ext cx="7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595" name="Rectangle 450">
              <a:extLst>
                <a:ext uri="{FF2B5EF4-FFF2-40B4-BE49-F238E27FC236}">
                  <a16:creationId xmlns:a16="http://schemas.microsoft.com/office/drawing/2014/main" id="{8F6C0830-1A0B-61D3-CFCF-6B9630299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0" y="3322"/>
              <a:ext cx="36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596" name="Rectangle 451">
              <a:extLst>
                <a:ext uri="{FF2B5EF4-FFF2-40B4-BE49-F238E27FC236}">
                  <a16:creationId xmlns:a16="http://schemas.microsoft.com/office/drawing/2014/main" id="{400EC14C-C808-95B9-769B-5F826F60D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5" y="3125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597" name="Rectangle 452">
              <a:extLst>
                <a:ext uri="{FF2B5EF4-FFF2-40B4-BE49-F238E27FC236}">
                  <a16:creationId xmlns:a16="http://schemas.microsoft.com/office/drawing/2014/main" id="{FE62C6E0-6D42-B937-D82A-8CC31E8AB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1" y="2981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8" name="Group 453">
            <a:extLst>
              <a:ext uri="{FF2B5EF4-FFF2-40B4-BE49-F238E27FC236}">
                <a16:creationId xmlns:a16="http://schemas.microsoft.com/office/drawing/2014/main" id="{5E13E3C2-F298-39C0-CE6F-44909861EA4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547813" y="5653088"/>
            <a:ext cx="371475" cy="404812"/>
            <a:chOff x="2646" y="3401"/>
            <a:chExt cx="234" cy="255"/>
          </a:xfrm>
        </p:grpSpPr>
        <p:sp>
          <p:nvSpPr>
            <p:cNvPr id="23582" name="AutoShape 454">
              <a:extLst>
                <a:ext uri="{FF2B5EF4-FFF2-40B4-BE49-F238E27FC236}">
                  <a16:creationId xmlns:a16="http://schemas.microsoft.com/office/drawing/2014/main" id="{B19616AD-A878-1E4A-59DF-3DB8B978BCC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646" y="3407"/>
              <a:ext cx="234" cy="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583" name="Rectangle 455">
              <a:extLst>
                <a:ext uri="{FF2B5EF4-FFF2-40B4-BE49-F238E27FC236}">
                  <a16:creationId xmlns:a16="http://schemas.microsoft.com/office/drawing/2014/main" id="{2B06879C-1E4C-716D-35FD-9C739E77E7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6" y="3522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sr-Latn-C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584" name="Rectangle 456">
              <a:extLst>
                <a:ext uri="{FF2B5EF4-FFF2-40B4-BE49-F238E27FC236}">
                  <a16:creationId xmlns:a16="http://schemas.microsoft.com/office/drawing/2014/main" id="{3AE0B748-082A-5D2A-02D4-C815417EAA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" y="3401"/>
              <a:ext cx="7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I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9" name="Group 457">
            <a:extLst>
              <a:ext uri="{FF2B5EF4-FFF2-40B4-BE49-F238E27FC236}">
                <a16:creationId xmlns:a16="http://schemas.microsoft.com/office/drawing/2014/main" id="{5C59A726-A04E-0D61-8F71-B4878158EE9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943100" y="5653088"/>
            <a:ext cx="287338" cy="404812"/>
            <a:chOff x="1791" y="3651"/>
            <a:chExt cx="181" cy="255"/>
          </a:xfrm>
        </p:grpSpPr>
        <p:sp>
          <p:nvSpPr>
            <p:cNvPr id="23579" name="AutoShape 458">
              <a:extLst>
                <a:ext uri="{FF2B5EF4-FFF2-40B4-BE49-F238E27FC236}">
                  <a16:creationId xmlns:a16="http://schemas.microsoft.com/office/drawing/2014/main" id="{1F7BAD5F-4F6E-B988-C851-5C352672B492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791" y="3657"/>
              <a:ext cx="181" cy="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580" name="Rectangle 459">
              <a:extLst>
                <a:ext uri="{FF2B5EF4-FFF2-40B4-BE49-F238E27FC236}">
                  <a16:creationId xmlns:a16="http://schemas.microsoft.com/office/drawing/2014/main" id="{CF27102C-231E-5213-DADE-F59CDD85E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1" y="3772"/>
              <a:ext cx="50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sr-Latn-C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3581" name="Rectangle 460">
              <a:extLst>
                <a:ext uri="{FF2B5EF4-FFF2-40B4-BE49-F238E27FC236}">
                  <a16:creationId xmlns:a16="http://schemas.microsoft.com/office/drawing/2014/main" id="{668BBA42-FB01-27F3-F6E5-D20A965C12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3" y="3651"/>
              <a:ext cx="7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I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sp>
        <p:nvSpPr>
          <p:cNvPr id="290253" name="Line 461">
            <a:extLst>
              <a:ext uri="{FF2B5EF4-FFF2-40B4-BE49-F238E27FC236}">
                <a16:creationId xmlns:a16="http://schemas.microsoft.com/office/drawing/2014/main" id="{F4F99D93-DD61-8D20-F642-834E3C2F6D9E}"/>
              </a:ext>
            </a:extLst>
          </p:cNvPr>
          <p:cNvSpPr>
            <a:spLocks noChangeShapeType="1"/>
          </p:cNvSpPr>
          <p:nvPr/>
        </p:nvSpPr>
        <p:spPr bwMode="auto">
          <a:xfrm>
            <a:off x="2276475" y="5865813"/>
            <a:ext cx="107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90254" name="Text Box 462">
            <a:extLst>
              <a:ext uri="{FF2B5EF4-FFF2-40B4-BE49-F238E27FC236}">
                <a16:creationId xmlns:a16="http://schemas.microsoft.com/office/drawing/2014/main" id="{32593422-23D6-3D6B-8790-9C976B49C3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76488" y="5603875"/>
            <a:ext cx="61356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just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sr-Latn-CS" altLang="en-US" sz="1800" b="1">
                <a:latin typeface="Arial" panose="020B0604020202020204" pitchFamily="34" charset="0"/>
              </a:rPr>
              <a:t>aksijalni moment inercije površin</a:t>
            </a:r>
            <a:r>
              <a:rPr lang="en-US" altLang="en-US" sz="1800" b="1">
                <a:latin typeface="Arial" panose="020B0604020202020204" pitchFamily="34" charset="0"/>
              </a:rPr>
              <a:t>a</a:t>
            </a:r>
            <a:r>
              <a:rPr lang="sr-Latn-CS" altLang="en-US" sz="1800" b="1">
                <a:latin typeface="Arial" panose="020B0604020202020204" pitchFamily="34" charset="0"/>
              </a:rPr>
              <a:t> A</a:t>
            </a:r>
            <a:r>
              <a:rPr lang="sr-Latn-CS" altLang="en-US" sz="1800" b="1" baseline="-25000">
                <a:latin typeface="Arial" panose="020B0604020202020204" pitchFamily="34" charset="0"/>
              </a:rPr>
              <a:t>x</a:t>
            </a:r>
            <a:r>
              <a:rPr lang="sr-Latn-CS" altLang="en-US" sz="1800" b="1">
                <a:latin typeface="Arial" panose="020B0604020202020204" pitchFamily="34" charset="0"/>
              </a:rPr>
              <a:t> </a:t>
            </a:r>
            <a:r>
              <a:rPr lang="en-US" altLang="en-US" sz="1800" b="1">
                <a:latin typeface="Arial" panose="020B0604020202020204" pitchFamily="34" charset="0"/>
              </a:rPr>
              <a:t>i </a:t>
            </a:r>
            <a:r>
              <a:rPr lang="sr-Latn-CS" altLang="en-US" sz="1800" b="1">
                <a:latin typeface="Arial" panose="020B0604020202020204" pitchFamily="34" charset="0"/>
              </a:rPr>
              <a:t>A</a:t>
            </a:r>
            <a:r>
              <a:rPr lang="en-US" altLang="en-US" sz="1800" b="1" baseline="-25000">
                <a:latin typeface="Arial" panose="020B0604020202020204" pitchFamily="34" charset="0"/>
              </a:rPr>
              <a:t>y</a:t>
            </a:r>
            <a:r>
              <a:rPr lang="sr-Latn-CS" altLang="en-US" sz="1800" b="1">
                <a:latin typeface="Arial" panose="020B0604020202020204" pitchFamily="34" charset="0"/>
              </a:rPr>
              <a:t> za ose </a:t>
            </a:r>
            <a:r>
              <a:rPr lang="sr-Latn-CS" altLang="en-US" sz="2400" b="1" i="1">
                <a:latin typeface="Times New Roman" panose="02020603050405020304" pitchFamily="18" charset="0"/>
              </a:rPr>
              <a:t>x</a:t>
            </a:r>
            <a:r>
              <a:rPr lang="sr-Latn-CS" altLang="en-US" sz="1800" b="1">
                <a:latin typeface="Arial" panose="020B0604020202020204" pitchFamily="34" charset="0"/>
              </a:rPr>
              <a:t> i </a:t>
            </a:r>
            <a:r>
              <a:rPr lang="sr-Latn-CS" altLang="en-US" sz="2400" b="1" i="1">
                <a:latin typeface="Times New Roman" panose="02020603050405020304" pitchFamily="18" charset="0"/>
              </a:rPr>
              <a:t>y</a:t>
            </a:r>
          </a:p>
        </p:txBody>
      </p:sp>
      <p:sp>
        <p:nvSpPr>
          <p:cNvPr id="290255" name="Text Box 463">
            <a:extLst>
              <a:ext uri="{FF2B5EF4-FFF2-40B4-BE49-F238E27FC236}">
                <a16:creationId xmlns:a16="http://schemas.microsoft.com/office/drawing/2014/main" id="{150E5D6B-BA56-9B05-C5F6-88CFB75486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70063" y="5672138"/>
            <a:ext cx="2889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sr-Latn-CS" altLang="en-US" sz="1800">
                <a:latin typeface="Arial" panose="020B0604020202020204" pitchFamily="34" charset="0"/>
              </a:rPr>
              <a:t>i</a:t>
            </a:r>
            <a:endParaRPr lang="en-US" altLang="en-US" sz="1800">
              <a:latin typeface="Arial" panose="020B0604020202020204" pitchFamily="34" charset="0"/>
            </a:endParaRPr>
          </a:p>
        </p:txBody>
      </p:sp>
      <p:grpSp>
        <p:nvGrpSpPr>
          <p:cNvPr id="23575" name="Group 1">
            <a:extLst>
              <a:ext uri="{FF2B5EF4-FFF2-40B4-BE49-F238E27FC236}">
                <a16:creationId xmlns:a16="http://schemas.microsoft.com/office/drawing/2014/main" id="{5B233526-F37A-8B22-2E0C-F03937C07840}"/>
              </a:ext>
            </a:extLst>
          </p:cNvPr>
          <p:cNvGrpSpPr>
            <a:grpSpLocks/>
          </p:cNvGrpSpPr>
          <p:nvPr/>
        </p:nvGrpSpPr>
        <p:grpSpPr bwMode="auto">
          <a:xfrm>
            <a:off x="2871788" y="4262438"/>
            <a:ext cx="1698625" cy="444500"/>
            <a:chOff x="2920951" y="4276725"/>
            <a:chExt cx="1698675" cy="444755"/>
          </a:xfrm>
        </p:grpSpPr>
        <p:cxnSp>
          <p:nvCxnSpPr>
            <p:cNvPr id="3" name="Straight Connector 2">
              <a:extLst>
                <a:ext uri="{FF2B5EF4-FFF2-40B4-BE49-F238E27FC236}">
                  <a16:creationId xmlns:a16="http://schemas.microsoft.com/office/drawing/2014/main" id="{89A1BF67-CE2D-1FF5-EDA7-BAE505181E61}"/>
                </a:ext>
              </a:extLst>
            </p:cNvPr>
            <p:cNvCxnSpPr>
              <a:cxnSpLocks/>
            </p:cNvCxnSpPr>
            <p:nvPr/>
          </p:nvCxnSpPr>
          <p:spPr>
            <a:xfrm>
              <a:off x="4459283" y="4276725"/>
              <a:ext cx="160343" cy="0"/>
            </a:xfrm>
            <a:prstGeom prst="line">
              <a:avLst/>
            </a:prstGeom>
            <a:ln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0D433568-B6E4-7DF9-4C77-EF8F94B9DC1E}"/>
                </a:ext>
              </a:extLst>
            </p:cNvPr>
            <p:cNvCxnSpPr>
              <a:cxnSpLocks/>
            </p:cNvCxnSpPr>
            <p:nvPr/>
          </p:nvCxnSpPr>
          <p:spPr>
            <a:xfrm>
              <a:off x="3781401" y="4721480"/>
              <a:ext cx="160342" cy="0"/>
            </a:xfrm>
            <a:prstGeom prst="line">
              <a:avLst/>
            </a:prstGeom>
            <a:ln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135E6831-C6EB-22C6-A972-E26BBD73C7BE}"/>
                </a:ext>
              </a:extLst>
            </p:cNvPr>
            <p:cNvCxnSpPr>
              <a:cxnSpLocks/>
            </p:cNvCxnSpPr>
            <p:nvPr/>
          </p:nvCxnSpPr>
          <p:spPr>
            <a:xfrm>
              <a:off x="2920951" y="4684946"/>
              <a:ext cx="160342" cy="0"/>
            </a:xfrm>
            <a:prstGeom prst="line">
              <a:avLst/>
            </a:prstGeom>
            <a:ln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0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901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901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90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40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901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901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90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2000"/>
                                        <p:tgtEl>
                                          <p:spTgt spid="290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6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3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9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290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5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6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290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65" presetID="40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902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902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902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0185" grpId="0"/>
      <p:bldP spid="290186" grpId="0"/>
      <p:bldP spid="290215" grpId="0" animBg="1"/>
      <p:bldP spid="290254" grpId="0"/>
      <p:bldP spid="290255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Date Placeholder 3">
            <a:extLst>
              <a:ext uri="{FF2B5EF4-FFF2-40B4-BE49-F238E27FC236}">
                <a16:creationId xmlns:a16="http://schemas.microsoft.com/office/drawing/2014/main" id="{19199804-2AEB-9EA7-2030-EECB37372580}"/>
              </a:ext>
            </a:extLst>
          </p:cNvPr>
          <p:cNvSpPr>
            <a:spLocks noGrp="1"/>
          </p:cNvSpPr>
          <p:nvPr>
            <p:ph type="dt" sz="quarter" idx="10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FC78A4A3-2770-4465-837D-1E3355B5FFC9}" type="datetime11">
              <a:rPr lang="en-US" altLang="en-US" sz="1200" smtClean="0">
                <a:latin typeface="Arial" panose="020B0604020202020204" pitchFamily="34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18:11:17</a:t>
            </a:fld>
            <a:endParaRPr lang="en-US" altLang="en-US" sz="1200">
              <a:latin typeface="Arial" panose="020B0604020202020204" pitchFamily="34" charset="0"/>
            </a:endParaRPr>
          </a:p>
        </p:txBody>
      </p:sp>
      <p:sp>
        <p:nvSpPr>
          <p:cNvPr id="24579" name="Slide Number Placeholder 5">
            <a:extLst>
              <a:ext uri="{FF2B5EF4-FFF2-40B4-BE49-F238E27FC236}">
                <a16:creationId xmlns:a16="http://schemas.microsoft.com/office/drawing/2014/main" id="{D4855722-EC63-078C-76D0-7852419699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BDB8A014-D65E-4701-9FFC-89D83C3D5F66}" type="slidenum">
              <a:rPr lang="en-US" altLang="en-US" sz="1200" smtClean="0">
                <a:latin typeface="Arial" panose="020B0604020202020204" pitchFamily="34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8</a:t>
            </a:fld>
            <a:endParaRPr lang="en-US" altLang="en-US" sz="1200">
              <a:latin typeface="Arial" panose="020B0604020202020204" pitchFamily="34" charset="0"/>
            </a:endParaRPr>
          </a:p>
        </p:txBody>
      </p:sp>
      <p:sp>
        <p:nvSpPr>
          <p:cNvPr id="24580" name="Line 2">
            <a:extLst>
              <a:ext uri="{FF2B5EF4-FFF2-40B4-BE49-F238E27FC236}">
                <a16:creationId xmlns:a16="http://schemas.microsoft.com/office/drawing/2014/main" id="{764FEAEF-9D13-59B8-19B4-F7532B431F4D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20637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24581" name="Text Box 3">
            <a:extLst>
              <a:ext uri="{FF2B5EF4-FFF2-40B4-BE49-F238E27FC236}">
                <a16:creationId xmlns:a16="http://schemas.microsoft.com/office/drawing/2014/main" id="{D4821648-6E45-2780-68E3-8A9211FE2C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8125" y="6389688"/>
            <a:ext cx="23939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sr-Latn-CS" altLang="en-US" sz="1800" i="1">
                <a:solidFill>
                  <a:srgbClr val="000000"/>
                </a:solidFill>
                <a:latin typeface="Times New Roman" panose="02020603050405020304" pitchFamily="18" charset="0"/>
              </a:rPr>
              <a:t>dr Gordana Kastrato</a:t>
            </a:r>
            <a:r>
              <a:rPr lang="en-US" altLang="en-US" sz="1800" i="1">
                <a:solidFill>
                  <a:srgbClr val="000000"/>
                </a:solidFill>
                <a:latin typeface="Times New Roman" panose="02020603050405020304" pitchFamily="18" charset="0"/>
              </a:rPr>
              <a:t>vi</a:t>
            </a:r>
            <a:r>
              <a:rPr lang="sr-Latn-CS" altLang="en-US" sz="1800" i="1">
                <a:solidFill>
                  <a:srgbClr val="000000"/>
                </a:solidFill>
                <a:latin typeface="Times New Roman" panose="02020603050405020304" pitchFamily="18" charset="0"/>
              </a:rPr>
              <a:t>ć</a:t>
            </a:r>
            <a:endParaRPr lang="en-US" altLang="en-US" sz="1800" i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4582" name="Text Box 4">
            <a:extLst>
              <a:ext uri="{FF2B5EF4-FFF2-40B4-BE49-F238E27FC236}">
                <a16:creationId xmlns:a16="http://schemas.microsoft.com/office/drawing/2014/main" id="{66496402-5601-F327-66F1-62E3D6B04B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sr-Latn-CS" altLang="en-US" sz="1500" b="1">
                <a:solidFill>
                  <a:srgbClr val="000000"/>
                </a:solidFill>
                <a:latin typeface="Arial" panose="020B0604020202020204" pitchFamily="34" charset="0"/>
              </a:rPr>
              <a:t>MEHANIKA FLUIDA</a:t>
            </a:r>
            <a:endParaRPr lang="en-US" altLang="en-US" sz="1500" b="1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24583" name="Line 5">
            <a:extLst>
              <a:ext uri="{FF2B5EF4-FFF2-40B4-BE49-F238E27FC236}">
                <a16:creationId xmlns:a16="http://schemas.microsoft.com/office/drawing/2014/main" id="{FDDC416A-C98F-0676-D944-04AD3062D10C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24584" name="Rectangle 6">
            <a:extLst>
              <a:ext uri="{FF2B5EF4-FFF2-40B4-BE49-F238E27FC236}">
                <a16:creationId xmlns:a16="http://schemas.microsoft.com/office/drawing/2014/main" id="{0A11B017-9660-6DA6-2F23-ECB98CD961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3005138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grpSp>
        <p:nvGrpSpPr>
          <p:cNvPr id="24585" name="Group 8">
            <a:extLst>
              <a:ext uri="{FF2B5EF4-FFF2-40B4-BE49-F238E27FC236}">
                <a16:creationId xmlns:a16="http://schemas.microsoft.com/office/drawing/2014/main" id="{E4D43280-4549-DE34-7A72-CE06E09991B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50825" y="2355850"/>
            <a:ext cx="4511675" cy="2657475"/>
            <a:chOff x="1459" y="1322"/>
            <a:chExt cx="2842" cy="1674"/>
          </a:xfrm>
        </p:grpSpPr>
        <p:sp>
          <p:nvSpPr>
            <p:cNvPr id="24675" name="AutoShape 9">
              <a:extLst>
                <a:ext uri="{FF2B5EF4-FFF2-40B4-BE49-F238E27FC236}">
                  <a16:creationId xmlns:a16="http://schemas.microsoft.com/office/drawing/2014/main" id="{01D8CBC0-5227-58B3-2480-5D940BF9E9F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459" y="1345"/>
              <a:ext cx="2842" cy="1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grpSp>
          <p:nvGrpSpPr>
            <p:cNvPr id="24676" name="Group 10">
              <a:extLst>
                <a:ext uri="{FF2B5EF4-FFF2-40B4-BE49-F238E27FC236}">
                  <a16:creationId xmlns:a16="http://schemas.microsoft.com/office/drawing/2014/main" id="{A3B2B939-71D7-BD8E-D144-9AAD8EC59D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69" y="1479"/>
              <a:ext cx="2794" cy="1467"/>
              <a:chOff x="1469" y="1479"/>
              <a:chExt cx="2794" cy="1467"/>
            </a:xfrm>
          </p:grpSpPr>
          <p:sp>
            <p:nvSpPr>
              <p:cNvPr id="24859" name="Rectangle 11">
                <a:extLst>
                  <a:ext uri="{FF2B5EF4-FFF2-40B4-BE49-F238E27FC236}">
                    <a16:creationId xmlns:a16="http://schemas.microsoft.com/office/drawing/2014/main" id="{E2F0BED8-96C5-95A4-F5C9-9F0E7F39CA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3" y="1495"/>
                <a:ext cx="160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860" name="Freeform 12">
                <a:extLst>
                  <a:ext uri="{FF2B5EF4-FFF2-40B4-BE49-F238E27FC236}">
                    <a16:creationId xmlns:a16="http://schemas.microsoft.com/office/drawing/2014/main" id="{5DFBDB9C-62D4-33EC-B3BF-276C7BDC6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7" y="1479"/>
                <a:ext cx="56" cy="37"/>
              </a:xfrm>
              <a:custGeom>
                <a:avLst/>
                <a:gdLst>
                  <a:gd name="T0" fmla="*/ 56 w 56"/>
                  <a:gd name="T1" fmla="*/ 18 h 37"/>
                  <a:gd name="T2" fmla="*/ 0 w 56"/>
                  <a:gd name="T3" fmla="*/ 0 h 37"/>
                  <a:gd name="T4" fmla="*/ 0 w 56"/>
                  <a:gd name="T5" fmla="*/ 0 h 37"/>
                  <a:gd name="T6" fmla="*/ 0 w 56"/>
                  <a:gd name="T7" fmla="*/ 0 h 37"/>
                  <a:gd name="T8" fmla="*/ 2 w 56"/>
                  <a:gd name="T9" fmla="*/ 2 h 37"/>
                  <a:gd name="T10" fmla="*/ 2 w 56"/>
                  <a:gd name="T11" fmla="*/ 2 h 37"/>
                  <a:gd name="T12" fmla="*/ 2 w 56"/>
                  <a:gd name="T13" fmla="*/ 4 h 37"/>
                  <a:gd name="T14" fmla="*/ 2 w 56"/>
                  <a:gd name="T15" fmla="*/ 6 h 37"/>
                  <a:gd name="T16" fmla="*/ 4 w 56"/>
                  <a:gd name="T17" fmla="*/ 6 h 37"/>
                  <a:gd name="T18" fmla="*/ 4 w 56"/>
                  <a:gd name="T19" fmla="*/ 8 h 37"/>
                  <a:gd name="T20" fmla="*/ 4 w 56"/>
                  <a:gd name="T21" fmla="*/ 10 h 37"/>
                  <a:gd name="T22" fmla="*/ 4 w 56"/>
                  <a:gd name="T23" fmla="*/ 10 h 37"/>
                  <a:gd name="T24" fmla="*/ 6 w 56"/>
                  <a:gd name="T25" fmla="*/ 12 h 37"/>
                  <a:gd name="T26" fmla="*/ 6 w 56"/>
                  <a:gd name="T27" fmla="*/ 12 h 37"/>
                  <a:gd name="T28" fmla="*/ 6 w 56"/>
                  <a:gd name="T29" fmla="*/ 14 h 37"/>
                  <a:gd name="T30" fmla="*/ 6 w 56"/>
                  <a:gd name="T31" fmla="*/ 16 h 37"/>
                  <a:gd name="T32" fmla="*/ 6 w 56"/>
                  <a:gd name="T33" fmla="*/ 16 h 37"/>
                  <a:gd name="T34" fmla="*/ 6 w 56"/>
                  <a:gd name="T35" fmla="*/ 18 h 37"/>
                  <a:gd name="T36" fmla="*/ 6 w 56"/>
                  <a:gd name="T37" fmla="*/ 18 h 37"/>
                  <a:gd name="T38" fmla="*/ 6 w 56"/>
                  <a:gd name="T39" fmla="*/ 20 h 37"/>
                  <a:gd name="T40" fmla="*/ 6 w 56"/>
                  <a:gd name="T41" fmla="*/ 22 h 37"/>
                  <a:gd name="T42" fmla="*/ 6 w 56"/>
                  <a:gd name="T43" fmla="*/ 22 h 37"/>
                  <a:gd name="T44" fmla="*/ 6 w 56"/>
                  <a:gd name="T45" fmla="*/ 23 h 37"/>
                  <a:gd name="T46" fmla="*/ 6 w 56"/>
                  <a:gd name="T47" fmla="*/ 23 h 37"/>
                  <a:gd name="T48" fmla="*/ 6 w 56"/>
                  <a:gd name="T49" fmla="*/ 25 h 37"/>
                  <a:gd name="T50" fmla="*/ 4 w 56"/>
                  <a:gd name="T51" fmla="*/ 27 h 37"/>
                  <a:gd name="T52" fmla="*/ 4 w 56"/>
                  <a:gd name="T53" fmla="*/ 27 h 37"/>
                  <a:gd name="T54" fmla="*/ 4 w 56"/>
                  <a:gd name="T55" fmla="*/ 29 h 37"/>
                  <a:gd name="T56" fmla="*/ 4 w 56"/>
                  <a:gd name="T57" fmla="*/ 31 h 37"/>
                  <a:gd name="T58" fmla="*/ 2 w 56"/>
                  <a:gd name="T59" fmla="*/ 31 h 37"/>
                  <a:gd name="T60" fmla="*/ 2 w 56"/>
                  <a:gd name="T61" fmla="*/ 33 h 37"/>
                  <a:gd name="T62" fmla="*/ 2 w 56"/>
                  <a:gd name="T63" fmla="*/ 33 h 37"/>
                  <a:gd name="T64" fmla="*/ 2 w 56"/>
                  <a:gd name="T65" fmla="*/ 35 h 37"/>
                  <a:gd name="T66" fmla="*/ 0 w 56"/>
                  <a:gd name="T67" fmla="*/ 37 h 37"/>
                  <a:gd name="T68" fmla="*/ 0 w 56"/>
                  <a:gd name="T69" fmla="*/ 37 h 37"/>
                  <a:gd name="T70" fmla="*/ 56 w 56"/>
                  <a:gd name="T71" fmla="*/ 18 h 37"/>
                  <a:gd name="T72" fmla="*/ 56 w 56"/>
                  <a:gd name="T73" fmla="*/ 18 h 3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56"/>
                  <a:gd name="T112" fmla="*/ 0 h 37"/>
                  <a:gd name="T113" fmla="*/ 56 w 56"/>
                  <a:gd name="T114" fmla="*/ 37 h 3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56" h="37">
                    <a:moveTo>
                      <a:pt x="56" y="18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6" y="12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6" y="22"/>
                    </a:lnTo>
                    <a:lnTo>
                      <a:pt x="6" y="23"/>
                    </a:lnTo>
                    <a:lnTo>
                      <a:pt x="6" y="25"/>
                    </a:lnTo>
                    <a:lnTo>
                      <a:pt x="4" y="27"/>
                    </a:lnTo>
                    <a:lnTo>
                      <a:pt x="4" y="29"/>
                    </a:lnTo>
                    <a:lnTo>
                      <a:pt x="4" y="31"/>
                    </a:lnTo>
                    <a:lnTo>
                      <a:pt x="2" y="31"/>
                    </a:lnTo>
                    <a:lnTo>
                      <a:pt x="2" y="33"/>
                    </a:lnTo>
                    <a:lnTo>
                      <a:pt x="2" y="35"/>
                    </a:lnTo>
                    <a:lnTo>
                      <a:pt x="0" y="37"/>
                    </a:lnTo>
                    <a:lnTo>
                      <a:pt x="56" y="1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4861" name="Rectangle 13">
                <a:extLst>
                  <a:ext uri="{FF2B5EF4-FFF2-40B4-BE49-F238E27FC236}">
                    <a16:creationId xmlns:a16="http://schemas.microsoft.com/office/drawing/2014/main" id="{BCAAA2B4-2F91-D60F-7708-80AE4ACE34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9" y="2363"/>
                <a:ext cx="30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862" name="Rectangle 14">
                <a:extLst>
                  <a:ext uri="{FF2B5EF4-FFF2-40B4-BE49-F238E27FC236}">
                    <a16:creationId xmlns:a16="http://schemas.microsoft.com/office/drawing/2014/main" id="{41AE2BA6-B3A8-B0A8-F71F-688F8A3952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9" y="2363"/>
                <a:ext cx="30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863" name="Rectangle 15">
                <a:extLst>
                  <a:ext uri="{FF2B5EF4-FFF2-40B4-BE49-F238E27FC236}">
                    <a16:creationId xmlns:a16="http://schemas.microsoft.com/office/drawing/2014/main" id="{4E6411D5-2A0D-940A-3532-052FB820B1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7" y="2363"/>
                <a:ext cx="30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864" name="Rectangle 16">
                <a:extLst>
                  <a:ext uri="{FF2B5EF4-FFF2-40B4-BE49-F238E27FC236}">
                    <a16:creationId xmlns:a16="http://schemas.microsoft.com/office/drawing/2014/main" id="{9250A1E1-DD79-6E46-2E8B-DD1972D59D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6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865" name="Rectangle 17">
                <a:extLst>
                  <a:ext uri="{FF2B5EF4-FFF2-40B4-BE49-F238E27FC236}">
                    <a16:creationId xmlns:a16="http://schemas.microsoft.com/office/drawing/2014/main" id="{40AAD51F-0603-69FF-E818-85C5AE1BBC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4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866" name="Rectangle 18">
                <a:extLst>
                  <a:ext uri="{FF2B5EF4-FFF2-40B4-BE49-F238E27FC236}">
                    <a16:creationId xmlns:a16="http://schemas.microsoft.com/office/drawing/2014/main" id="{C0668048-5891-3CDD-BD2B-74F7BC0646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4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867" name="Rectangle 19">
                <a:extLst>
                  <a:ext uri="{FF2B5EF4-FFF2-40B4-BE49-F238E27FC236}">
                    <a16:creationId xmlns:a16="http://schemas.microsoft.com/office/drawing/2014/main" id="{B5AEF6A2-C6D9-653A-CEC5-A1B5499502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2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868" name="Rectangle 20">
                <a:extLst>
                  <a:ext uri="{FF2B5EF4-FFF2-40B4-BE49-F238E27FC236}">
                    <a16:creationId xmlns:a16="http://schemas.microsoft.com/office/drawing/2014/main" id="{E73E9570-8926-E8D8-F7D7-664868B236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2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869" name="Rectangle 21">
                <a:extLst>
                  <a:ext uri="{FF2B5EF4-FFF2-40B4-BE49-F238E27FC236}">
                    <a16:creationId xmlns:a16="http://schemas.microsoft.com/office/drawing/2014/main" id="{B11A20B5-7F07-9841-0ABD-1378404524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0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870" name="Rectangle 22">
                <a:extLst>
                  <a:ext uri="{FF2B5EF4-FFF2-40B4-BE49-F238E27FC236}">
                    <a16:creationId xmlns:a16="http://schemas.microsoft.com/office/drawing/2014/main" id="{B3AEC97A-BB9C-1052-8308-86546143A2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0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871" name="Rectangle 23">
                <a:extLst>
                  <a:ext uri="{FF2B5EF4-FFF2-40B4-BE49-F238E27FC236}">
                    <a16:creationId xmlns:a16="http://schemas.microsoft.com/office/drawing/2014/main" id="{CF99D161-0C5E-943A-43DF-86BD5B64D8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8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872" name="Rectangle 24">
                <a:extLst>
                  <a:ext uri="{FF2B5EF4-FFF2-40B4-BE49-F238E27FC236}">
                    <a16:creationId xmlns:a16="http://schemas.microsoft.com/office/drawing/2014/main" id="{85E3345E-0BE1-D741-C2B1-8DF2DB6CB9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8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873" name="Rectangle 25">
                <a:extLst>
                  <a:ext uri="{FF2B5EF4-FFF2-40B4-BE49-F238E27FC236}">
                    <a16:creationId xmlns:a16="http://schemas.microsoft.com/office/drawing/2014/main" id="{14574469-EA5A-968B-AEAC-CA603ED24D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6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874" name="Rectangle 26">
                <a:extLst>
                  <a:ext uri="{FF2B5EF4-FFF2-40B4-BE49-F238E27FC236}">
                    <a16:creationId xmlns:a16="http://schemas.microsoft.com/office/drawing/2014/main" id="{038255D7-478D-0456-1980-7313524E60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875" name="Rectangle 27">
                <a:extLst>
                  <a:ext uri="{FF2B5EF4-FFF2-40B4-BE49-F238E27FC236}">
                    <a16:creationId xmlns:a16="http://schemas.microsoft.com/office/drawing/2014/main" id="{20899B96-2BEA-2899-8030-C238F27D89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6" y="2363"/>
                <a:ext cx="28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876" name="Rectangle 28">
                <a:extLst>
                  <a:ext uri="{FF2B5EF4-FFF2-40B4-BE49-F238E27FC236}">
                    <a16:creationId xmlns:a16="http://schemas.microsoft.com/office/drawing/2014/main" id="{3272DA47-D9C0-044F-1369-D8B8408343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4" y="2363"/>
                <a:ext cx="30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877" name="Rectangle 29">
                <a:extLst>
                  <a:ext uri="{FF2B5EF4-FFF2-40B4-BE49-F238E27FC236}">
                    <a16:creationId xmlns:a16="http://schemas.microsoft.com/office/drawing/2014/main" id="{EB8FB9AA-FD2B-DA2C-45EE-3C79D69F16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4" y="2363"/>
                <a:ext cx="30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878" name="Rectangle 30">
                <a:extLst>
                  <a:ext uri="{FF2B5EF4-FFF2-40B4-BE49-F238E27FC236}">
                    <a16:creationId xmlns:a16="http://schemas.microsoft.com/office/drawing/2014/main" id="{EB2482B1-0084-A3E3-5B24-35C72348F8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2" y="2363"/>
                <a:ext cx="30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879" name="Rectangle 31">
                <a:extLst>
                  <a:ext uri="{FF2B5EF4-FFF2-40B4-BE49-F238E27FC236}">
                    <a16:creationId xmlns:a16="http://schemas.microsoft.com/office/drawing/2014/main" id="{113B0165-C217-2817-07A4-E127934AAE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880" name="Rectangle 32">
                <a:extLst>
                  <a:ext uri="{FF2B5EF4-FFF2-40B4-BE49-F238E27FC236}">
                    <a16:creationId xmlns:a16="http://schemas.microsoft.com/office/drawing/2014/main" id="{3031DED9-BF8A-4DBF-3B24-7FC98E596E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9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881" name="Rectangle 33">
                <a:extLst>
                  <a:ext uri="{FF2B5EF4-FFF2-40B4-BE49-F238E27FC236}">
                    <a16:creationId xmlns:a16="http://schemas.microsoft.com/office/drawing/2014/main" id="{0367A047-B5E0-3353-C7FC-80DAB3CD9D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9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882" name="Rectangle 34">
                <a:extLst>
                  <a:ext uri="{FF2B5EF4-FFF2-40B4-BE49-F238E27FC236}">
                    <a16:creationId xmlns:a16="http://schemas.microsoft.com/office/drawing/2014/main" id="{3CBAF182-0E05-3C14-E707-4481AF934C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7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883" name="Rectangle 35">
                <a:extLst>
                  <a:ext uri="{FF2B5EF4-FFF2-40B4-BE49-F238E27FC236}">
                    <a16:creationId xmlns:a16="http://schemas.microsoft.com/office/drawing/2014/main" id="{C9F4A56E-7CF0-1CDC-B9A7-7F150683A3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7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884" name="Rectangle 36">
                <a:extLst>
                  <a:ext uri="{FF2B5EF4-FFF2-40B4-BE49-F238E27FC236}">
                    <a16:creationId xmlns:a16="http://schemas.microsoft.com/office/drawing/2014/main" id="{0582F390-1A59-653C-0882-8E09B7DD1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5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885" name="Rectangle 37">
                <a:extLst>
                  <a:ext uri="{FF2B5EF4-FFF2-40B4-BE49-F238E27FC236}">
                    <a16:creationId xmlns:a16="http://schemas.microsoft.com/office/drawing/2014/main" id="{F26AF551-19BF-6549-5A1E-08B9C40D2F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5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886" name="Rectangle 38">
                <a:extLst>
                  <a:ext uri="{FF2B5EF4-FFF2-40B4-BE49-F238E27FC236}">
                    <a16:creationId xmlns:a16="http://schemas.microsoft.com/office/drawing/2014/main" id="{5F62F578-CEB5-6A89-7DD5-EC6FC9496F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3" y="2363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887" name="Rectangle 39">
                <a:extLst>
                  <a:ext uri="{FF2B5EF4-FFF2-40B4-BE49-F238E27FC236}">
                    <a16:creationId xmlns:a16="http://schemas.microsoft.com/office/drawing/2014/main" id="{54D69DCC-3AE5-C308-8B7B-387625443E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3" y="2363"/>
                <a:ext cx="23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888" name="Line 40">
                <a:extLst>
                  <a:ext uri="{FF2B5EF4-FFF2-40B4-BE49-F238E27FC236}">
                    <a16:creationId xmlns:a16="http://schemas.microsoft.com/office/drawing/2014/main" id="{EAF0F5C3-73EA-9EE1-E1D9-D4873867B7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31" y="2457"/>
                <a:ext cx="111" cy="1"/>
              </a:xfrm>
              <a:prstGeom prst="line">
                <a:avLst/>
              </a:prstGeom>
              <a:noFill/>
              <a:ln w="6350">
                <a:solidFill>
                  <a:srgbClr val="1F1A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4889" name="Rectangle 41">
                <a:extLst>
                  <a:ext uri="{FF2B5EF4-FFF2-40B4-BE49-F238E27FC236}">
                    <a16:creationId xmlns:a16="http://schemas.microsoft.com/office/drawing/2014/main" id="{1E34921E-29C8-42CA-C5E1-7B4BF1240A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2564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890" name="Rectangle 42">
                <a:extLst>
                  <a:ext uri="{FF2B5EF4-FFF2-40B4-BE49-F238E27FC236}">
                    <a16:creationId xmlns:a16="http://schemas.microsoft.com/office/drawing/2014/main" id="{C2245891-D113-EB9D-579B-6DE5A8E28D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2516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891" name="Rectangle 43">
                <a:extLst>
                  <a:ext uri="{FF2B5EF4-FFF2-40B4-BE49-F238E27FC236}">
                    <a16:creationId xmlns:a16="http://schemas.microsoft.com/office/drawing/2014/main" id="{E150EDC2-AC40-E0F3-9E9F-CBFC36A38C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2466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892" name="Rectangle 44">
                <a:extLst>
                  <a:ext uri="{FF2B5EF4-FFF2-40B4-BE49-F238E27FC236}">
                    <a16:creationId xmlns:a16="http://schemas.microsoft.com/office/drawing/2014/main" id="{D7AA998F-336B-D4DC-8888-0FE61BE856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2418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893" name="Rectangle 45">
                <a:extLst>
                  <a:ext uri="{FF2B5EF4-FFF2-40B4-BE49-F238E27FC236}">
                    <a16:creationId xmlns:a16="http://schemas.microsoft.com/office/drawing/2014/main" id="{6179D746-F994-C3AD-8003-0789DA24B4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2368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894" name="Rectangle 46">
                <a:extLst>
                  <a:ext uri="{FF2B5EF4-FFF2-40B4-BE49-F238E27FC236}">
                    <a16:creationId xmlns:a16="http://schemas.microsoft.com/office/drawing/2014/main" id="{B59EE893-DA84-3923-3908-1B0B1E4F0D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2320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895" name="Rectangle 47">
                <a:extLst>
                  <a:ext uri="{FF2B5EF4-FFF2-40B4-BE49-F238E27FC236}">
                    <a16:creationId xmlns:a16="http://schemas.microsoft.com/office/drawing/2014/main" id="{837440BB-457F-47C3-CB63-CD7F6AB1C1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2270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896" name="Rectangle 48">
                <a:extLst>
                  <a:ext uri="{FF2B5EF4-FFF2-40B4-BE49-F238E27FC236}">
                    <a16:creationId xmlns:a16="http://schemas.microsoft.com/office/drawing/2014/main" id="{C44DC4E5-754A-9326-9E67-D86EC8A5EE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2222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897" name="Rectangle 49">
                <a:extLst>
                  <a:ext uri="{FF2B5EF4-FFF2-40B4-BE49-F238E27FC236}">
                    <a16:creationId xmlns:a16="http://schemas.microsoft.com/office/drawing/2014/main" id="{6BBEF01E-83F6-DEB4-5642-8C980B09DE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2173"/>
                <a:ext cx="6" cy="30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898" name="Rectangle 50">
                <a:extLst>
                  <a:ext uri="{FF2B5EF4-FFF2-40B4-BE49-F238E27FC236}">
                    <a16:creationId xmlns:a16="http://schemas.microsoft.com/office/drawing/2014/main" id="{AA2EA4E5-9290-2B4B-7E1F-3C3BBE2803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2125"/>
                <a:ext cx="6" cy="28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899" name="Rectangle 51">
                <a:extLst>
                  <a:ext uri="{FF2B5EF4-FFF2-40B4-BE49-F238E27FC236}">
                    <a16:creationId xmlns:a16="http://schemas.microsoft.com/office/drawing/2014/main" id="{76DC2D43-5431-39A2-C387-FAAE1EA47B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2075"/>
                <a:ext cx="6" cy="30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00" name="Rectangle 52">
                <a:extLst>
                  <a:ext uri="{FF2B5EF4-FFF2-40B4-BE49-F238E27FC236}">
                    <a16:creationId xmlns:a16="http://schemas.microsoft.com/office/drawing/2014/main" id="{BE21D862-E8AF-34B4-50E0-BB9F82F2F2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2027"/>
                <a:ext cx="6" cy="28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01" name="Rectangle 53">
                <a:extLst>
                  <a:ext uri="{FF2B5EF4-FFF2-40B4-BE49-F238E27FC236}">
                    <a16:creationId xmlns:a16="http://schemas.microsoft.com/office/drawing/2014/main" id="{9F0143FE-D8D7-73A2-2F1F-1295C3C3F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1977"/>
                <a:ext cx="6" cy="30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02" name="Rectangle 54">
                <a:extLst>
                  <a:ext uri="{FF2B5EF4-FFF2-40B4-BE49-F238E27FC236}">
                    <a16:creationId xmlns:a16="http://schemas.microsoft.com/office/drawing/2014/main" id="{6C8A2F96-896A-0F2D-2F38-40F0352664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1927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03" name="Rectangle 55">
                <a:extLst>
                  <a:ext uri="{FF2B5EF4-FFF2-40B4-BE49-F238E27FC236}">
                    <a16:creationId xmlns:a16="http://schemas.microsoft.com/office/drawing/2014/main" id="{15A46046-0516-27C1-D854-01F5D14EA9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1879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04" name="Rectangle 56">
                <a:extLst>
                  <a:ext uri="{FF2B5EF4-FFF2-40B4-BE49-F238E27FC236}">
                    <a16:creationId xmlns:a16="http://schemas.microsoft.com/office/drawing/2014/main" id="{330509E6-7738-BBC8-2CBC-52316E951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1829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05" name="Rectangle 57">
                <a:extLst>
                  <a:ext uri="{FF2B5EF4-FFF2-40B4-BE49-F238E27FC236}">
                    <a16:creationId xmlns:a16="http://schemas.microsoft.com/office/drawing/2014/main" id="{D966FF82-6806-D3CE-367E-F4809F5147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1781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06" name="Rectangle 58">
                <a:extLst>
                  <a:ext uri="{FF2B5EF4-FFF2-40B4-BE49-F238E27FC236}">
                    <a16:creationId xmlns:a16="http://schemas.microsoft.com/office/drawing/2014/main" id="{660BCD6A-CD2D-4877-4270-BF8633A859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1731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07" name="Rectangle 59">
                <a:extLst>
                  <a:ext uri="{FF2B5EF4-FFF2-40B4-BE49-F238E27FC236}">
                    <a16:creationId xmlns:a16="http://schemas.microsoft.com/office/drawing/2014/main" id="{E75A4511-ADBE-1BC4-AA61-574F592BD5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6" y="1687"/>
                <a:ext cx="6" cy="2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08" name="Rectangle 60">
                <a:extLst>
                  <a:ext uri="{FF2B5EF4-FFF2-40B4-BE49-F238E27FC236}">
                    <a16:creationId xmlns:a16="http://schemas.microsoft.com/office/drawing/2014/main" id="{869E4E74-7CB3-18C5-40C1-7A32F74683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547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09" name="Rectangle 61">
                <a:extLst>
                  <a:ext uri="{FF2B5EF4-FFF2-40B4-BE49-F238E27FC236}">
                    <a16:creationId xmlns:a16="http://schemas.microsoft.com/office/drawing/2014/main" id="{D9810D49-455F-73E7-2100-4422946905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499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10" name="Rectangle 62">
                <a:extLst>
                  <a:ext uri="{FF2B5EF4-FFF2-40B4-BE49-F238E27FC236}">
                    <a16:creationId xmlns:a16="http://schemas.microsoft.com/office/drawing/2014/main" id="{C5EE04EB-B2B9-4BDE-7FAF-24465BE073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449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11" name="Rectangle 63">
                <a:extLst>
                  <a:ext uri="{FF2B5EF4-FFF2-40B4-BE49-F238E27FC236}">
                    <a16:creationId xmlns:a16="http://schemas.microsoft.com/office/drawing/2014/main" id="{B13A499E-D32C-56F0-D894-49E6D951CD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401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12" name="Rectangle 64">
                <a:extLst>
                  <a:ext uri="{FF2B5EF4-FFF2-40B4-BE49-F238E27FC236}">
                    <a16:creationId xmlns:a16="http://schemas.microsoft.com/office/drawing/2014/main" id="{56C44A91-A9AB-917A-A359-3DEE68508C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351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13" name="Rectangle 65">
                <a:extLst>
                  <a:ext uri="{FF2B5EF4-FFF2-40B4-BE49-F238E27FC236}">
                    <a16:creationId xmlns:a16="http://schemas.microsoft.com/office/drawing/2014/main" id="{7057D0F7-A8E4-21C8-2883-2349CDE1D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303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14" name="Rectangle 66">
                <a:extLst>
                  <a:ext uri="{FF2B5EF4-FFF2-40B4-BE49-F238E27FC236}">
                    <a16:creationId xmlns:a16="http://schemas.microsoft.com/office/drawing/2014/main" id="{5BCEC099-FE7F-DCB8-4A7F-945309C192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253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15" name="Rectangle 67">
                <a:extLst>
                  <a:ext uri="{FF2B5EF4-FFF2-40B4-BE49-F238E27FC236}">
                    <a16:creationId xmlns:a16="http://schemas.microsoft.com/office/drawing/2014/main" id="{CA01B94E-8420-3C66-95FB-018CAF229A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205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16" name="Rectangle 68">
                <a:extLst>
                  <a:ext uri="{FF2B5EF4-FFF2-40B4-BE49-F238E27FC236}">
                    <a16:creationId xmlns:a16="http://schemas.microsoft.com/office/drawing/2014/main" id="{607BFB59-1E09-328B-E46B-CBC43C56C5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155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17" name="Rectangle 69">
                <a:extLst>
                  <a:ext uri="{FF2B5EF4-FFF2-40B4-BE49-F238E27FC236}">
                    <a16:creationId xmlns:a16="http://schemas.microsoft.com/office/drawing/2014/main" id="{0EE84365-B801-633C-FDE5-EAC1332C28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107"/>
                <a:ext cx="6" cy="29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18" name="Rectangle 70">
                <a:extLst>
                  <a:ext uri="{FF2B5EF4-FFF2-40B4-BE49-F238E27FC236}">
                    <a16:creationId xmlns:a16="http://schemas.microsoft.com/office/drawing/2014/main" id="{B91ECE79-9921-3FA5-82AE-644E1FA5C1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057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19" name="Rectangle 71">
                <a:extLst>
                  <a:ext uri="{FF2B5EF4-FFF2-40B4-BE49-F238E27FC236}">
                    <a16:creationId xmlns:a16="http://schemas.microsoft.com/office/drawing/2014/main" id="{02FE809B-AC08-07D0-20CA-C35110EF75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2009"/>
                <a:ext cx="6" cy="29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20" name="Rectangle 72">
                <a:extLst>
                  <a:ext uri="{FF2B5EF4-FFF2-40B4-BE49-F238E27FC236}">
                    <a16:creationId xmlns:a16="http://schemas.microsoft.com/office/drawing/2014/main" id="{7289F795-1765-C12E-6F08-A3C88A318A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959"/>
                <a:ext cx="6" cy="3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21" name="Rectangle 73">
                <a:extLst>
                  <a:ext uri="{FF2B5EF4-FFF2-40B4-BE49-F238E27FC236}">
                    <a16:creationId xmlns:a16="http://schemas.microsoft.com/office/drawing/2014/main" id="{01F44880-5E50-1B6D-AB8C-EE5D498C08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910"/>
                <a:ext cx="6" cy="30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22" name="Rectangle 74">
                <a:extLst>
                  <a:ext uri="{FF2B5EF4-FFF2-40B4-BE49-F238E27FC236}">
                    <a16:creationId xmlns:a16="http://schemas.microsoft.com/office/drawing/2014/main" id="{A092E32C-6DB8-02C1-67B9-481E9ACDCD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862"/>
                <a:ext cx="6" cy="30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23" name="Rectangle 75">
                <a:extLst>
                  <a:ext uri="{FF2B5EF4-FFF2-40B4-BE49-F238E27FC236}">
                    <a16:creationId xmlns:a16="http://schemas.microsoft.com/office/drawing/2014/main" id="{C9F6CCFD-0B77-B6DC-3DAF-1AC23B2FD0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812"/>
                <a:ext cx="6" cy="30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24" name="Rectangle 76">
                <a:extLst>
                  <a:ext uri="{FF2B5EF4-FFF2-40B4-BE49-F238E27FC236}">
                    <a16:creationId xmlns:a16="http://schemas.microsoft.com/office/drawing/2014/main" id="{8F87F4A8-E19A-60DE-FFEB-1462AE7A93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764"/>
                <a:ext cx="6" cy="30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25" name="Rectangle 77">
                <a:extLst>
                  <a:ext uri="{FF2B5EF4-FFF2-40B4-BE49-F238E27FC236}">
                    <a16:creationId xmlns:a16="http://schemas.microsoft.com/office/drawing/2014/main" id="{72A50801-BB67-2144-880E-6B40FB0CDF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8" y="1714"/>
                <a:ext cx="6" cy="30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26" name="Rectangle 78">
                <a:extLst>
                  <a:ext uri="{FF2B5EF4-FFF2-40B4-BE49-F238E27FC236}">
                    <a16:creationId xmlns:a16="http://schemas.microsoft.com/office/drawing/2014/main" id="{80A662D0-758E-DD94-DF93-9989E241CC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2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27" name="Rectangle 79">
                <a:extLst>
                  <a:ext uri="{FF2B5EF4-FFF2-40B4-BE49-F238E27FC236}">
                    <a16:creationId xmlns:a16="http://schemas.microsoft.com/office/drawing/2014/main" id="{7D13E441-775C-91FE-6245-C6DC17C5CC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0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28" name="Rectangle 80">
                <a:extLst>
                  <a:ext uri="{FF2B5EF4-FFF2-40B4-BE49-F238E27FC236}">
                    <a16:creationId xmlns:a16="http://schemas.microsoft.com/office/drawing/2014/main" id="{4660081A-D561-81DF-A02F-CEA1823576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0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29" name="Rectangle 81">
                <a:extLst>
                  <a:ext uri="{FF2B5EF4-FFF2-40B4-BE49-F238E27FC236}">
                    <a16:creationId xmlns:a16="http://schemas.microsoft.com/office/drawing/2014/main" id="{8FB191DA-0BEB-A914-F545-275C41CA2F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8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30" name="Rectangle 82">
                <a:extLst>
                  <a:ext uri="{FF2B5EF4-FFF2-40B4-BE49-F238E27FC236}">
                    <a16:creationId xmlns:a16="http://schemas.microsoft.com/office/drawing/2014/main" id="{9FB0C3F9-EE1B-FB2F-60DB-4D34407B7B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8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31" name="Rectangle 83">
                <a:extLst>
                  <a:ext uri="{FF2B5EF4-FFF2-40B4-BE49-F238E27FC236}">
                    <a16:creationId xmlns:a16="http://schemas.microsoft.com/office/drawing/2014/main" id="{23889889-99B5-DF69-4083-34590C8306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6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32" name="Rectangle 84">
                <a:extLst>
                  <a:ext uri="{FF2B5EF4-FFF2-40B4-BE49-F238E27FC236}">
                    <a16:creationId xmlns:a16="http://schemas.microsoft.com/office/drawing/2014/main" id="{0C03286C-5B4C-5102-2DCC-BA1CB2F77C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6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33" name="Rectangle 85">
                <a:extLst>
                  <a:ext uri="{FF2B5EF4-FFF2-40B4-BE49-F238E27FC236}">
                    <a16:creationId xmlns:a16="http://schemas.microsoft.com/office/drawing/2014/main" id="{25C503AA-3378-63D7-0327-BC97128A99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4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34" name="Rectangle 86">
                <a:extLst>
                  <a:ext uri="{FF2B5EF4-FFF2-40B4-BE49-F238E27FC236}">
                    <a16:creationId xmlns:a16="http://schemas.microsoft.com/office/drawing/2014/main" id="{0FF77DBE-11D7-2D25-709F-E3F657EF59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4" y="2486"/>
                <a:ext cx="30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35" name="Rectangle 87">
                <a:extLst>
                  <a:ext uri="{FF2B5EF4-FFF2-40B4-BE49-F238E27FC236}">
                    <a16:creationId xmlns:a16="http://schemas.microsoft.com/office/drawing/2014/main" id="{88AFA8D3-E5E7-3778-F54D-9437D949F7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2" y="2486"/>
                <a:ext cx="30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36" name="Rectangle 88">
                <a:extLst>
                  <a:ext uri="{FF2B5EF4-FFF2-40B4-BE49-F238E27FC236}">
                    <a16:creationId xmlns:a16="http://schemas.microsoft.com/office/drawing/2014/main" id="{6F49E867-7166-968A-8F93-04F0FFD35D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2" y="2486"/>
                <a:ext cx="30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37" name="Rectangle 89">
                <a:extLst>
                  <a:ext uri="{FF2B5EF4-FFF2-40B4-BE49-F238E27FC236}">
                    <a16:creationId xmlns:a16="http://schemas.microsoft.com/office/drawing/2014/main" id="{60A71E67-1E65-97E3-760F-E422E106D6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0" y="2486"/>
                <a:ext cx="30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38" name="Rectangle 90">
                <a:extLst>
                  <a:ext uri="{FF2B5EF4-FFF2-40B4-BE49-F238E27FC236}">
                    <a16:creationId xmlns:a16="http://schemas.microsoft.com/office/drawing/2014/main" id="{B5D39680-E894-C684-ADAB-CE48BE6511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9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39" name="Rectangle 91">
                <a:extLst>
                  <a:ext uri="{FF2B5EF4-FFF2-40B4-BE49-F238E27FC236}">
                    <a16:creationId xmlns:a16="http://schemas.microsoft.com/office/drawing/2014/main" id="{65F332A7-18ED-1958-16D2-05CD4A41E7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7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40" name="Rectangle 92">
                <a:extLst>
                  <a:ext uri="{FF2B5EF4-FFF2-40B4-BE49-F238E27FC236}">
                    <a16:creationId xmlns:a16="http://schemas.microsoft.com/office/drawing/2014/main" id="{C3C2F143-ED81-A96A-3934-32174F2B81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7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41" name="Rectangle 93">
                <a:extLst>
                  <a:ext uri="{FF2B5EF4-FFF2-40B4-BE49-F238E27FC236}">
                    <a16:creationId xmlns:a16="http://schemas.microsoft.com/office/drawing/2014/main" id="{440F7C5E-A155-E9B6-E9B1-57E91B3D96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7" y="2486"/>
                <a:ext cx="29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42" name="Rectangle 94">
                <a:extLst>
                  <a:ext uri="{FF2B5EF4-FFF2-40B4-BE49-F238E27FC236}">
                    <a16:creationId xmlns:a16="http://schemas.microsoft.com/office/drawing/2014/main" id="{CDE2B6A8-32AA-AA55-95FB-4CDD40A672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5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43" name="Rectangle 95">
                <a:extLst>
                  <a:ext uri="{FF2B5EF4-FFF2-40B4-BE49-F238E27FC236}">
                    <a16:creationId xmlns:a16="http://schemas.microsoft.com/office/drawing/2014/main" id="{C8E40279-0407-79E8-AC58-5DEC6DE313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5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44" name="Rectangle 96">
                <a:extLst>
                  <a:ext uri="{FF2B5EF4-FFF2-40B4-BE49-F238E27FC236}">
                    <a16:creationId xmlns:a16="http://schemas.microsoft.com/office/drawing/2014/main" id="{7AECAD6D-36A1-7A88-9426-47CCA6FDD5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3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45" name="Rectangle 97">
                <a:extLst>
                  <a:ext uri="{FF2B5EF4-FFF2-40B4-BE49-F238E27FC236}">
                    <a16:creationId xmlns:a16="http://schemas.microsoft.com/office/drawing/2014/main" id="{19C37B38-6AAB-C5A2-6484-9ADB94BAAC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3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46" name="Rectangle 98">
                <a:extLst>
                  <a:ext uri="{FF2B5EF4-FFF2-40B4-BE49-F238E27FC236}">
                    <a16:creationId xmlns:a16="http://schemas.microsoft.com/office/drawing/2014/main" id="{E59D085C-B362-E2E0-A092-63B9B3C139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1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47" name="Rectangle 99">
                <a:extLst>
                  <a:ext uri="{FF2B5EF4-FFF2-40B4-BE49-F238E27FC236}">
                    <a16:creationId xmlns:a16="http://schemas.microsoft.com/office/drawing/2014/main" id="{E794BE27-B3C8-E7E5-9379-D724F75CD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1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48" name="Rectangle 100">
                <a:extLst>
                  <a:ext uri="{FF2B5EF4-FFF2-40B4-BE49-F238E27FC236}">
                    <a16:creationId xmlns:a16="http://schemas.microsoft.com/office/drawing/2014/main" id="{AC5074C4-B94D-BA23-7F11-B76EE60B5D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9" y="2486"/>
                <a:ext cx="31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49" name="Rectangle 101">
                <a:extLst>
                  <a:ext uri="{FF2B5EF4-FFF2-40B4-BE49-F238E27FC236}">
                    <a16:creationId xmlns:a16="http://schemas.microsoft.com/office/drawing/2014/main" id="{2CD85ED1-7BD0-EEED-EE4A-83A914F3DA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9" y="2486"/>
                <a:ext cx="30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50" name="Rectangle 102">
                <a:extLst>
                  <a:ext uri="{FF2B5EF4-FFF2-40B4-BE49-F238E27FC236}">
                    <a16:creationId xmlns:a16="http://schemas.microsoft.com/office/drawing/2014/main" id="{CDEEAA29-5E0E-63F7-E82C-2A8EB9C099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7" y="2486"/>
                <a:ext cx="30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51" name="Rectangle 103">
                <a:extLst>
                  <a:ext uri="{FF2B5EF4-FFF2-40B4-BE49-F238E27FC236}">
                    <a16:creationId xmlns:a16="http://schemas.microsoft.com/office/drawing/2014/main" id="{B599B06D-E490-F39B-2FB3-4157E53603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7" y="2486"/>
                <a:ext cx="30" cy="7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52" name="Rectangle 104">
                <a:extLst>
                  <a:ext uri="{FF2B5EF4-FFF2-40B4-BE49-F238E27FC236}">
                    <a16:creationId xmlns:a16="http://schemas.microsoft.com/office/drawing/2014/main" id="{006A49DD-69D3-2C91-38FB-241FDB88DE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4" y="2689"/>
                <a:ext cx="30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53" name="Rectangle 105">
                <a:extLst>
                  <a:ext uri="{FF2B5EF4-FFF2-40B4-BE49-F238E27FC236}">
                    <a16:creationId xmlns:a16="http://schemas.microsoft.com/office/drawing/2014/main" id="{52D16AFA-EE66-C5F2-DD93-AC082E6BAF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4" y="2689"/>
                <a:ext cx="30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54" name="Rectangle 106">
                <a:extLst>
                  <a:ext uri="{FF2B5EF4-FFF2-40B4-BE49-F238E27FC236}">
                    <a16:creationId xmlns:a16="http://schemas.microsoft.com/office/drawing/2014/main" id="{FBDB7996-7D0A-BC14-B5EB-00F21471C8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2" y="2689"/>
                <a:ext cx="30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55" name="Rectangle 107">
                <a:extLst>
                  <a:ext uri="{FF2B5EF4-FFF2-40B4-BE49-F238E27FC236}">
                    <a16:creationId xmlns:a16="http://schemas.microsoft.com/office/drawing/2014/main" id="{2781C077-04B5-9E98-9E41-45DF348D8E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2" y="2689"/>
                <a:ext cx="30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56" name="Rectangle 108">
                <a:extLst>
                  <a:ext uri="{FF2B5EF4-FFF2-40B4-BE49-F238E27FC236}">
                    <a16:creationId xmlns:a16="http://schemas.microsoft.com/office/drawing/2014/main" id="{AA1FAC6F-200E-FC95-C041-CFCDC9ED57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0" y="2689"/>
                <a:ext cx="30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57" name="Rectangle 109">
                <a:extLst>
                  <a:ext uri="{FF2B5EF4-FFF2-40B4-BE49-F238E27FC236}">
                    <a16:creationId xmlns:a16="http://schemas.microsoft.com/office/drawing/2014/main" id="{4AF28BF8-17DC-655B-7E0E-A07937A3B1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9" y="2689"/>
                <a:ext cx="3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58" name="Rectangle 110">
                <a:extLst>
                  <a:ext uri="{FF2B5EF4-FFF2-40B4-BE49-F238E27FC236}">
                    <a16:creationId xmlns:a16="http://schemas.microsoft.com/office/drawing/2014/main" id="{5A98A35D-F404-4BE9-10CB-5B148C6A9E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7" y="2689"/>
                <a:ext cx="3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59" name="Rectangle 111">
                <a:extLst>
                  <a:ext uri="{FF2B5EF4-FFF2-40B4-BE49-F238E27FC236}">
                    <a16:creationId xmlns:a16="http://schemas.microsoft.com/office/drawing/2014/main" id="{D91FC6E8-14DB-4638-FECD-D081341A53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7" y="2689"/>
                <a:ext cx="3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60" name="Rectangle 112">
                <a:extLst>
                  <a:ext uri="{FF2B5EF4-FFF2-40B4-BE49-F238E27FC236}">
                    <a16:creationId xmlns:a16="http://schemas.microsoft.com/office/drawing/2014/main" id="{A6F46A7F-682A-A0C4-133E-0621244AFE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7" y="2689"/>
                <a:ext cx="29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61" name="Rectangle 113">
                <a:extLst>
                  <a:ext uri="{FF2B5EF4-FFF2-40B4-BE49-F238E27FC236}">
                    <a16:creationId xmlns:a16="http://schemas.microsoft.com/office/drawing/2014/main" id="{19CEC2AF-C5FC-4400-1861-7F9CADFBC2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5" y="2689"/>
                <a:ext cx="3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62" name="Rectangle 114">
                <a:extLst>
                  <a:ext uri="{FF2B5EF4-FFF2-40B4-BE49-F238E27FC236}">
                    <a16:creationId xmlns:a16="http://schemas.microsoft.com/office/drawing/2014/main" id="{0505779D-D466-8675-5490-9094B58A62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5" y="2689"/>
                <a:ext cx="3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63" name="Rectangle 115">
                <a:extLst>
                  <a:ext uri="{FF2B5EF4-FFF2-40B4-BE49-F238E27FC236}">
                    <a16:creationId xmlns:a16="http://schemas.microsoft.com/office/drawing/2014/main" id="{F4191EBF-3AE9-4A9C-C046-5A3AA62917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3" y="2689"/>
                <a:ext cx="3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64" name="Rectangle 116">
                <a:extLst>
                  <a:ext uri="{FF2B5EF4-FFF2-40B4-BE49-F238E27FC236}">
                    <a16:creationId xmlns:a16="http://schemas.microsoft.com/office/drawing/2014/main" id="{FDF6F3A8-B4EC-EA6D-BB73-5B5336AF6C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3" y="2689"/>
                <a:ext cx="3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65" name="Rectangle 117">
                <a:extLst>
                  <a:ext uri="{FF2B5EF4-FFF2-40B4-BE49-F238E27FC236}">
                    <a16:creationId xmlns:a16="http://schemas.microsoft.com/office/drawing/2014/main" id="{AD5D4AC6-CC46-DCCD-8029-C80A51CAAD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1" y="2689"/>
                <a:ext cx="3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66" name="Rectangle 118">
                <a:extLst>
                  <a:ext uri="{FF2B5EF4-FFF2-40B4-BE49-F238E27FC236}">
                    <a16:creationId xmlns:a16="http://schemas.microsoft.com/office/drawing/2014/main" id="{22E6446C-D420-37FF-9024-D742356862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1" y="2689"/>
                <a:ext cx="30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67" name="Rectangle 119">
                <a:extLst>
                  <a:ext uri="{FF2B5EF4-FFF2-40B4-BE49-F238E27FC236}">
                    <a16:creationId xmlns:a16="http://schemas.microsoft.com/office/drawing/2014/main" id="{7C8D850D-2692-4488-139A-09CCE566C0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9" y="2689"/>
                <a:ext cx="30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68" name="Rectangle 120">
                <a:extLst>
                  <a:ext uri="{FF2B5EF4-FFF2-40B4-BE49-F238E27FC236}">
                    <a16:creationId xmlns:a16="http://schemas.microsoft.com/office/drawing/2014/main" id="{327A7533-C160-DA13-BE18-7BCE1E45F7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2689"/>
                <a:ext cx="30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69" name="Rectangle 121">
                <a:extLst>
                  <a:ext uri="{FF2B5EF4-FFF2-40B4-BE49-F238E27FC236}">
                    <a16:creationId xmlns:a16="http://schemas.microsoft.com/office/drawing/2014/main" id="{E774DBF0-840E-31AD-3082-D3CEC83797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7" y="2689"/>
                <a:ext cx="30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70" name="Rectangle 122">
                <a:extLst>
                  <a:ext uri="{FF2B5EF4-FFF2-40B4-BE49-F238E27FC236}">
                    <a16:creationId xmlns:a16="http://schemas.microsoft.com/office/drawing/2014/main" id="{14047D69-F286-282B-342E-AD7D617743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7" y="2689"/>
                <a:ext cx="30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71" name="Rectangle 123">
                <a:extLst>
                  <a:ext uri="{FF2B5EF4-FFF2-40B4-BE49-F238E27FC236}">
                    <a16:creationId xmlns:a16="http://schemas.microsoft.com/office/drawing/2014/main" id="{82EA0A21-9232-7F28-E9CB-A70AA0A4A0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4" y="2689"/>
                <a:ext cx="3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72" name="Rectangle 124">
                <a:extLst>
                  <a:ext uri="{FF2B5EF4-FFF2-40B4-BE49-F238E27FC236}">
                    <a16:creationId xmlns:a16="http://schemas.microsoft.com/office/drawing/2014/main" id="{AF1D45F6-A73D-3A02-4543-6481EDB646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4" y="2689"/>
                <a:ext cx="3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73" name="Rectangle 125">
                <a:extLst>
                  <a:ext uri="{FF2B5EF4-FFF2-40B4-BE49-F238E27FC236}">
                    <a16:creationId xmlns:a16="http://schemas.microsoft.com/office/drawing/2014/main" id="{457A9C68-3646-4AC2-2A6A-E7C2F4945F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2" y="2689"/>
                <a:ext cx="3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74" name="Rectangle 126">
                <a:extLst>
                  <a:ext uri="{FF2B5EF4-FFF2-40B4-BE49-F238E27FC236}">
                    <a16:creationId xmlns:a16="http://schemas.microsoft.com/office/drawing/2014/main" id="{6B5BD0A5-45BE-B8F4-AE24-B41DE19532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2" y="2689"/>
                <a:ext cx="3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75" name="Rectangle 127">
                <a:extLst>
                  <a:ext uri="{FF2B5EF4-FFF2-40B4-BE49-F238E27FC236}">
                    <a16:creationId xmlns:a16="http://schemas.microsoft.com/office/drawing/2014/main" id="{BB21AA99-DAB9-AD37-1277-D7C16BDA29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0" y="2689"/>
                <a:ext cx="3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76" name="Rectangle 128">
                <a:extLst>
                  <a:ext uri="{FF2B5EF4-FFF2-40B4-BE49-F238E27FC236}">
                    <a16:creationId xmlns:a16="http://schemas.microsoft.com/office/drawing/2014/main" id="{3F055078-E97A-5597-D736-75328BCA4C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0" y="2689"/>
                <a:ext cx="3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77" name="Rectangle 129">
                <a:extLst>
                  <a:ext uri="{FF2B5EF4-FFF2-40B4-BE49-F238E27FC236}">
                    <a16:creationId xmlns:a16="http://schemas.microsoft.com/office/drawing/2014/main" id="{AB5C9B29-97B0-2343-0EE7-54D8ABF6CC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8" y="2689"/>
                <a:ext cx="31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78" name="Rectangle 130">
                <a:extLst>
                  <a:ext uri="{FF2B5EF4-FFF2-40B4-BE49-F238E27FC236}">
                    <a16:creationId xmlns:a16="http://schemas.microsoft.com/office/drawing/2014/main" id="{F9F4671C-5ED2-0AE5-39D8-B468E8790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8" y="2689"/>
                <a:ext cx="13" cy="6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79" name="Rectangle 131">
                <a:extLst>
                  <a:ext uri="{FF2B5EF4-FFF2-40B4-BE49-F238E27FC236}">
                    <a16:creationId xmlns:a16="http://schemas.microsoft.com/office/drawing/2014/main" id="{7BAD6D0C-D9BC-75D6-18C9-6A7C859EBC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1" y="1497"/>
                <a:ext cx="6" cy="1421"/>
              </a:xfrm>
              <a:prstGeom prst="rect">
                <a:avLst/>
              </a:pr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lr>
                    <a:srgbClr val="0BD0D9"/>
                  </a:buClr>
                  <a:buSzPct val="95000"/>
                  <a:buFont typeface="Wingdings 2" panose="05020102010507070707" pitchFamily="18" charset="2"/>
                  <a:buChar char=""/>
                  <a:defRPr sz="26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accent1"/>
                  </a:buClr>
                  <a:buSzPct val="85000"/>
                  <a:buFont typeface="Wingdings 2" panose="05020102010507070707" pitchFamily="18" charset="2"/>
                  <a:buChar char=""/>
                  <a:defRPr sz="24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accent2"/>
                  </a:buClr>
                  <a:buSzPct val="70000"/>
                  <a:buFont typeface="Wingdings 2" panose="05020102010507070707" pitchFamily="18" charset="2"/>
                  <a:buChar char=""/>
                  <a:defRPr sz="21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BD0D9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10CF9B"/>
                  </a:buClr>
                  <a:buSzPct val="65000"/>
                  <a:buFont typeface="Wingdings 2" panose="05020102010507070707" pitchFamily="18" charset="2"/>
                  <a:buChar char=""/>
                  <a:defRPr sz="2000">
                    <a:solidFill>
                      <a:schemeClr val="tx1"/>
                    </a:solidFill>
                    <a:latin typeface="Constantia" panose="0203060205030603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24980" name="Freeform 132">
                <a:extLst>
                  <a:ext uri="{FF2B5EF4-FFF2-40B4-BE49-F238E27FC236}">
                    <a16:creationId xmlns:a16="http://schemas.microsoft.com/office/drawing/2014/main" id="{0FC3E71C-83AE-A43B-CEE4-B709EE4B7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4" y="2891"/>
                <a:ext cx="39" cy="55"/>
              </a:xfrm>
              <a:custGeom>
                <a:avLst/>
                <a:gdLst>
                  <a:gd name="T0" fmla="*/ 19 w 39"/>
                  <a:gd name="T1" fmla="*/ 55 h 55"/>
                  <a:gd name="T2" fmla="*/ 39 w 39"/>
                  <a:gd name="T3" fmla="*/ 0 h 55"/>
                  <a:gd name="T4" fmla="*/ 39 w 39"/>
                  <a:gd name="T5" fmla="*/ 0 h 55"/>
                  <a:gd name="T6" fmla="*/ 37 w 39"/>
                  <a:gd name="T7" fmla="*/ 0 h 55"/>
                  <a:gd name="T8" fmla="*/ 37 w 39"/>
                  <a:gd name="T9" fmla="*/ 0 h 55"/>
                  <a:gd name="T10" fmla="*/ 35 w 39"/>
                  <a:gd name="T11" fmla="*/ 2 h 55"/>
                  <a:gd name="T12" fmla="*/ 35 w 39"/>
                  <a:gd name="T13" fmla="*/ 2 h 55"/>
                  <a:gd name="T14" fmla="*/ 33 w 39"/>
                  <a:gd name="T15" fmla="*/ 2 h 55"/>
                  <a:gd name="T16" fmla="*/ 31 w 39"/>
                  <a:gd name="T17" fmla="*/ 2 h 55"/>
                  <a:gd name="T18" fmla="*/ 31 w 39"/>
                  <a:gd name="T19" fmla="*/ 4 h 55"/>
                  <a:gd name="T20" fmla="*/ 29 w 39"/>
                  <a:gd name="T21" fmla="*/ 4 h 55"/>
                  <a:gd name="T22" fmla="*/ 29 w 39"/>
                  <a:gd name="T23" fmla="*/ 4 h 55"/>
                  <a:gd name="T24" fmla="*/ 27 w 39"/>
                  <a:gd name="T25" fmla="*/ 4 h 55"/>
                  <a:gd name="T26" fmla="*/ 25 w 39"/>
                  <a:gd name="T27" fmla="*/ 4 h 55"/>
                  <a:gd name="T28" fmla="*/ 25 w 39"/>
                  <a:gd name="T29" fmla="*/ 4 h 55"/>
                  <a:gd name="T30" fmla="*/ 23 w 39"/>
                  <a:gd name="T31" fmla="*/ 5 h 55"/>
                  <a:gd name="T32" fmla="*/ 23 w 39"/>
                  <a:gd name="T33" fmla="*/ 5 h 55"/>
                  <a:gd name="T34" fmla="*/ 21 w 39"/>
                  <a:gd name="T35" fmla="*/ 5 h 55"/>
                  <a:gd name="T36" fmla="*/ 19 w 39"/>
                  <a:gd name="T37" fmla="*/ 5 h 55"/>
                  <a:gd name="T38" fmla="*/ 19 w 39"/>
                  <a:gd name="T39" fmla="*/ 5 h 55"/>
                  <a:gd name="T40" fmla="*/ 17 w 39"/>
                  <a:gd name="T41" fmla="*/ 5 h 55"/>
                  <a:gd name="T42" fmla="*/ 16 w 39"/>
                  <a:gd name="T43" fmla="*/ 5 h 55"/>
                  <a:gd name="T44" fmla="*/ 16 w 39"/>
                  <a:gd name="T45" fmla="*/ 4 h 55"/>
                  <a:gd name="T46" fmla="*/ 14 w 39"/>
                  <a:gd name="T47" fmla="*/ 4 h 55"/>
                  <a:gd name="T48" fmla="*/ 14 w 39"/>
                  <a:gd name="T49" fmla="*/ 4 h 55"/>
                  <a:gd name="T50" fmla="*/ 12 w 39"/>
                  <a:gd name="T51" fmla="*/ 4 h 55"/>
                  <a:gd name="T52" fmla="*/ 10 w 39"/>
                  <a:gd name="T53" fmla="*/ 4 h 55"/>
                  <a:gd name="T54" fmla="*/ 10 w 39"/>
                  <a:gd name="T55" fmla="*/ 4 h 55"/>
                  <a:gd name="T56" fmla="*/ 8 w 39"/>
                  <a:gd name="T57" fmla="*/ 2 h 55"/>
                  <a:gd name="T58" fmla="*/ 8 w 39"/>
                  <a:gd name="T59" fmla="*/ 2 h 55"/>
                  <a:gd name="T60" fmla="*/ 6 w 39"/>
                  <a:gd name="T61" fmla="*/ 2 h 55"/>
                  <a:gd name="T62" fmla="*/ 4 w 39"/>
                  <a:gd name="T63" fmla="*/ 2 h 55"/>
                  <a:gd name="T64" fmla="*/ 4 w 39"/>
                  <a:gd name="T65" fmla="*/ 0 h 55"/>
                  <a:gd name="T66" fmla="*/ 2 w 39"/>
                  <a:gd name="T67" fmla="*/ 0 h 55"/>
                  <a:gd name="T68" fmla="*/ 0 w 39"/>
                  <a:gd name="T69" fmla="*/ 0 h 55"/>
                  <a:gd name="T70" fmla="*/ 19 w 39"/>
                  <a:gd name="T71" fmla="*/ 55 h 55"/>
                  <a:gd name="T72" fmla="*/ 19 w 39"/>
                  <a:gd name="T73" fmla="*/ 55 h 5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9"/>
                  <a:gd name="T112" fmla="*/ 0 h 55"/>
                  <a:gd name="T113" fmla="*/ 39 w 39"/>
                  <a:gd name="T114" fmla="*/ 55 h 5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9" h="55">
                    <a:moveTo>
                      <a:pt x="19" y="55"/>
                    </a:moveTo>
                    <a:lnTo>
                      <a:pt x="39" y="0"/>
                    </a:lnTo>
                    <a:lnTo>
                      <a:pt x="37" y="0"/>
                    </a:lnTo>
                    <a:lnTo>
                      <a:pt x="35" y="2"/>
                    </a:lnTo>
                    <a:lnTo>
                      <a:pt x="33" y="2"/>
                    </a:lnTo>
                    <a:lnTo>
                      <a:pt x="31" y="2"/>
                    </a:lnTo>
                    <a:lnTo>
                      <a:pt x="31" y="4"/>
                    </a:lnTo>
                    <a:lnTo>
                      <a:pt x="29" y="4"/>
                    </a:lnTo>
                    <a:lnTo>
                      <a:pt x="27" y="4"/>
                    </a:lnTo>
                    <a:lnTo>
                      <a:pt x="25" y="4"/>
                    </a:lnTo>
                    <a:lnTo>
                      <a:pt x="23" y="5"/>
                    </a:lnTo>
                    <a:lnTo>
                      <a:pt x="21" y="5"/>
                    </a:lnTo>
                    <a:lnTo>
                      <a:pt x="19" y="5"/>
                    </a:lnTo>
                    <a:lnTo>
                      <a:pt x="17" y="5"/>
                    </a:lnTo>
                    <a:lnTo>
                      <a:pt x="16" y="5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19" y="5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4981" name="Freeform 133">
                <a:extLst>
                  <a:ext uri="{FF2B5EF4-FFF2-40B4-BE49-F238E27FC236}">
                    <a16:creationId xmlns:a16="http://schemas.microsoft.com/office/drawing/2014/main" id="{B10BDBEF-55AB-211E-080F-CB689BF10B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2" y="1493"/>
                <a:ext cx="1143" cy="637"/>
              </a:xfrm>
              <a:custGeom>
                <a:avLst/>
                <a:gdLst>
                  <a:gd name="T0" fmla="*/ 2 w 1143"/>
                  <a:gd name="T1" fmla="*/ 637 h 637"/>
                  <a:gd name="T2" fmla="*/ 1143 w 1143"/>
                  <a:gd name="T3" fmla="*/ 6 h 637"/>
                  <a:gd name="T4" fmla="*/ 1139 w 1143"/>
                  <a:gd name="T5" fmla="*/ 0 h 637"/>
                  <a:gd name="T6" fmla="*/ 0 w 1143"/>
                  <a:gd name="T7" fmla="*/ 632 h 637"/>
                  <a:gd name="T8" fmla="*/ 2 w 1143"/>
                  <a:gd name="T9" fmla="*/ 637 h 6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43"/>
                  <a:gd name="T16" fmla="*/ 0 h 637"/>
                  <a:gd name="T17" fmla="*/ 1143 w 1143"/>
                  <a:gd name="T18" fmla="*/ 637 h 6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43" h="637">
                    <a:moveTo>
                      <a:pt x="2" y="637"/>
                    </a:moveTo>
                    <a:lnTo>
                      <a:pt x="1143" y="6"/>
                    </a:lnTo>
                    <a:lnTo>
                      <a:pt x="1139" y="0"/>
                    </a:lnTo>
                    <a:lnTo>
                      <a:pt x="0" y="632"/>
                    </a:lnTo>
                    <a:lnTo>
                      <a:pt x="2" y="63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4982" name="Freeform 134">
                <a:extLst>
                  <a:ext uri="{FF2B5EF4-FFF2-40B4-BE49-F238E27FC236}">
                    <a16:creationId xmlns:a16="http://schemas.microsoft.com/office/drawing/2014/main" id="{1D174A29-B319-4791-DEB0-938EECED6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9" y="2098"/>
                <a:ext cx="57" cy="44"/>
              </a:xfrm>
              <a:custGeom>
                <a:avLst/>
                <a:gdLst>
                  <a:gd name="T0" fmla="*/ 0 w 57"/>
                  <a:gd name="T1" fmla="*/ 44 h 44"/>
                  <a:gd name="T2" fmla="*/ 57 w 57"/>
                  <a:gd name="T3" fmla="*/ 32 h 44"/>
                  <a:gd name="T4" fmla="*/ 57 w 57"/>
                  <a:gd name="T5" fmla="*/ 32 h 44"/>
                  <a:gd name="T6" fmla="*/ 55 w 57"/>
                  <a:gd name="T7" fmla="*/ 32 h 44"/>
                  <a:gd name="T8" fmla="*/ 55 w 57"/>
                  <a:gd name="T9" fmla="*/ 30 h 44"/>
                  <a:gd name="T10" fmla="*/ 53 w 57"/>
                  <a:gd name="T11" fmla="*/ 30 h 44"/>
                  <a:gd name="T12" fmla="*/ 53 w 57"/>
                  <a:gd name="T13" fmla="*/ 30 h 44"/>
                  <a:gd name="T14" fmla="*/ 51 w 57"/>
                  <a:gd name="T15" fmla="*/ 28 h 44"/>
                  <a:gd name="T16" fmla="*/ 51 w 57"/>
                  <a:gd name="T17" fmla="*/ 28 h 44"/>
                  <a:gd name="T18" fmla="*/ 49 w 57"/>
                  <a:gd name="T19" fmla="*/ 27 h 44"/>
                  <a:gd name="T20" fmla="*/ 49 w 57"/>
                  <a:gd name="T21" fmla="*/ 27 h 44"/>
                  <a:gd name="T22" fmla="*/ 48 w 57"/>
                  <a:gd name="T23" fmla="*/ 25 h 44"/>
                  <a:gd name="T24" fmla="*/ 48 w 57"/>
                  <a:gd name="T25" fmla="*/ 25 h 44"/>
                  <a:gd name="T26" fmla="*/ 46 w 57"/>
                  <a:gd name="T27" fmla="*/ 25 h 44"/>
                  <a:gd name="T28" fmla="*/ 46 w 57"/>
                  <a:gd name="T29" fmla="*/ 23 h 44"/>
                  <a:gd name="T30" fmla="*/ 44 w 57"/>
                  <a:gd name="T31" fmla="*/ 23 h 44"/>
                  <a:gd name="T32" fmla="*/ 44 w 57"/>
                  <a:gd name="T33" fmla="*/ 21 h 44"/>
                  <a:gd name="T34" fmla="*/ 44 w 57"/>
                  <a:gd name="T35" fmla="*/ 21 h 44"/>
                  <a:gd name="T36" fmla="*/ 42 w 57"/>
                  <a:gd name="T37" fmla="*/ 19 h 44"/>
                  <a:gd name="T38" fmla="*/ 42 w 57"/>
                  <a:gd name="T39" fmla="*/ 17 h 44"/>
                  <a:gd name="T40" fmla="*/ 42 w 57"/>
                  <a:gd name="T41" fmla="*/ 17 h 44"/>
                  <a:gd name="T42" fmla="*/ 42 w 57"/>
                  <a:gd name="T43" fmla="*/ 15 h 44"/>
                  <a:gd name="T44" fmla="*/ 40 w 57"/>
                  <a:gd name="T45" fmla="*/ 15 h 44"/>
                  <a:gd name="T46" fmla="*/ 40 w 57"/>
                  <a:gd name="T47" fmla="*/ 13 h 44"/>
                  <a:gd name="T48" fmla="*/ 40 w 57"/>
                  <a:gd name="T49" fmla="*/ 13 h 44"/>
                  <a:gd name="T50" fmla="*/ 40 w 57"/>
                  <a:gd name="T51" fmla="*/ 11 h 44"/>
                  <a:gd name="T52" fmla="*/ 40 w 57"/>
                  <a:gd name="T53" fmla="*/ 9 h 44"/>
                  <a:gd name="T54" fmla="*/ 40 w 57"/>
                  <a:gd name="T55" fmla="*/ 9 h 44"/>
                  <a:gd name="T56" fmla="*/ 40 w 57"/>
                  <a:gd name="T57" fmla="*/ 7 h 44"/>
                  <a:gd name="T58" fmla="*/ 40 w 57"/>
                  <a:gd name="T59" fmla="*/ 5 h 44"/>
                  <a:gd name="T60" fmla="*/ 38 w 57"/>
                  <a:gd name="T61" fmla="*/ 5 h 44"/>
                  <a:gd name="T62" fmla="*/ 38 w 57"/>
                  <a:gd name="T63" fmla="*/ 4 h 44"/>
                  <a:gd name="T64" fmla="*/ 38 w 57"/>
                  <a:gd name="T65" fmla="*/ 2 h 44"/>
                  <a:gd name="T66" fmla="*/ 38 w 57"/>
                  <a:gd name="T67" fmla="*/ 2 h 44"/>
                  <a:gd name="T68" fmla="*/ 38 w 57"/>
                  <a:gd name="T69" fmla="*/ 0 h 44"/>
                  <a:gd name="T70" fmla="*/ 0 w 57"/>
                  <a:gd name="T71" fmla="*/ 44 h 44"/>
                  <a:gd name="T72" fmla="*/ 0 w 57"/>
                  <a:gd name="T73" fmla="*/ 44 h 4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57"/>
                  <a:gd name="T112" fmla="*/ 0 h 44"/>
                  <a:gd name="T113" fmla="*/ 57 w 57"/>
                  <a:gd name="T114" fmla="*/ 44 h 4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57" h="44">
                    <a:moveTo>
                      <a:pt x="0" y="44"/>
                    </a:moveTo>
                    <a:lnTo>
                      <a:pt x="57" y="32"/>
                    </a:lnTo>
                    <a:lnTo>
                      <a:pt x="55" y="32"/>
                    </a:lnTo>
                    <a:lnTo>
                      <a:pt x="55" y="30"/>
                    </a:lnTo>
                    <a:lnTo>
                      <a:pt x="53" y="30"/>
                    </a:lnTo>
                    <a:lnTo>
                      <a:pt x="51" y="28"/>
                    </a:lnTo>
                    <a:lnTo>
                      <a:pt x="49" y="27"/>
                    </a:lnTo>
                    <a:lnTo>
                      <a:pt x="48" y="25"/>
                    </a:lnTo>
                    <a:lnTo>
                      <a:pt x="46" y="25"/>
                    </a:lnTo>
                    <a:lnTo>
                      <a:pt x="46" y="23"/>
                    </a:lnTo>
                    <a:lnTo>
                      <a:pt x="44" y="23"/>
                    </a:lnTo>
                    <a:lnTo>
                      <a:pt x="44" y="21"/>
                    </a:lnTo>
                    <a:lnTo>
                      <a:pt x="42" y="19"/>
                    </a:lnTo>
                    <a:lnTo>
                      <a:pt x="42" y="17"/>
                    </a:lnTo>
                    <a:lnTo>
                      <a:pt x="42" y="15"/>
                    </a:lnTo>
                    <a:lnTo>
                      <a:pt x="40" y="15"/>
                    </a:lnTo>
                    <a:lnTo>
                      <a:pt x="40" y="13"/>
                    </a:lnTo>
                    <a:lnTo>
                      <a:pt x="40" y="11"/>
                    </a:lnTo>
                    <a:lnTo>
                      <a:pt x="40" y="9"/>
                    </a:lnTo>
                    <a:lnTo>
                      <a:pt x="40" y="7"/>
                    </a:lnTo>
                    <a:lnTo>
                      <a:pt x="40" y="5"/>
                    </a:lnTo>
                    <a:lnTo>
                      <a:pt x="38" y="5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38" y="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4983" name="Freeform 135">
                <a:extLst>
                  <a:ext uri="{FF2B5EF4-FFF2-40B4-BE49-F238E27FC236}">
                    <a16:creationId xmlns:a16="http://schemas.microsoft.com/office/drawing/2014/main" id="{00E8C688-5F4F-81B1-C7B1-E52104ADC4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5" y="2084"/>
                <a:ext cx="1070" cy="597"/>
              </a:xfrm>
              <a:custGeom>
                <a:avLst/>
                <a:gdLst>
                  <a:gd name="T0" fmla="*/ 3 w 1070"/>
                  <a:gd name="T1" fmla="*/ 597 h 597"/>
                  <a:gd name="T2" fmla="*/ 1070 w 1070"/>
                  <a:gd name="T3" fmla="*/ 6 h 597"/>
                  <a:gd name="T4" fmla="*/ 1066 w 1070"/>
                  <a:gd name="T5" fmla="*/ 0 h 597"/>
                  <a:gd name="T6" fmla="*/ 0 w 1070"/>
                  <a:gd name="T7" fmla="*/ 592 h 597"/>
                  <a:gd name="T8" fmla="*/ 3 w 1070"/>
                  <a:gd name="T9" fmla="*/ 597 h 5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70"/>
                  <a:gd name="T16" fmla="*/ 0 h 597"/>
                  <a:gd name="T17" fmla="*/ 1070 w 1070"/>
                  <a:gd name="T18" fmla="*/ 597 h 59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70" h="597">
                    <a:moveTo>
                      <a:pt x="3" y="597"/>
                    </a:moveTo>
                    <a:lnTo>
                      <a:pt x="1070" y="6"/>
                    </a:lnTo>
                    <a:lnTo>
                      <a:pt x="1066" y="0"/>
                    </a:lnTo>
                    <a:lnTo>
                      <a:pt x="0" y="592"/>
                    </a:lnTo>
                    <a:lnTo>
                      <a:pt x="3" y="59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4984" name="Freeform 136">
                <a:extLst>
                  <a:ext uri="{FF2B5EF4-FFF2-40B4-BE49-F238E27FC236}">
                    <a16:creationId xmlns:a16="http://schemas.microsoft.com/office/drawing/2014/main" id="{CC783D94-1D5C-AD90-3362-D7A3DD9E2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2" y="2649"/>
                <a:ext cx="59" cy="44"/>
              </a:xfrm>
              <a:custGeom>
                <a:avLst/>
                <a:gdLst>
                  <a:gd name="T0" fmla="*/ 0 w 59"/>
                  <a:gd name="T1" fmla="*/ 44 h 44"/>
                  <a:gd name="T2" fmla="*/ 59 w 59"/>
                  <a:gd name="T3" fmla="*/ 32 h 44"/>
                  <a:gd name="T4" fmla="*/ 59 w 59"/>
                  <a:gd name="T5" fmla="*/ 32 h 44"/>
                  <a:gd name="T6" fmla="*/ 57 w 59"/>
                  <a:gd name="T7" fmla="*/ 32 h 44"/>
                  <a:gd name="T8" fmla="*/ 57 w 59"/>
                  <a:gd name="T9" fmla="*/ 30 h 44"/>
                  <a:gd name="T10" fmla="*/ 55 w 59"/>
                  <a:gd name="T11" fmla="*/ 30 h 44"/>
                  <a:gd name="T12" fmla="*/ 53 w 59"/>
                  <a:gd name="T13" fmla="*/ 29 h 44"/>
                  <a:gd name="T14" fmla="*/ 53 w 59"/>
                  <a:gd name="T15" fmla="*/ 29 h 44"/>
                  <a:gd name="T16" fmla="*/ 51 w 59"/>
                  <a:gd name="T17" fmla="*/ 29 h 44"/>
                  <a:gd name="T18" fmla="*/ 51 w 59"/>
                  <a:gd name="T19" fmla="*/ 27 h 44"/>
                  <a:gd name="T20" fmla="*/ 49 w 59"/>
                  <a:gd name="T21" fmla="*/ 27 h 44"/>
                  <a:gd name="T22" fmla="*/ 49 w 59"/>
                  <a:gd name="T23" fmla="*/ 25 h 44"/>
                  <a:gd name="T24" fmla="*/ 47 w 59"/>
                  <a:gd name="T25" fmla="*/ 25 h 44"/>
                  <a:gd name="T26" fmla="*/ 47 w 59"/>
                  <a:gd name="T27" fmla="*/ 23 h 44"/>
                  <a:gd name="T28" fmla="*/ 47 w 59"/>
                  <a:gd name="T29" fmla="*/ 23 h 44"/>
                  <a:gd name="T30" fmla="*/ 46 w 59"/>
                  <a:gd name="T31" fmla="*/ 21 h 44"/>
                  <a:gd name="T32" fmla="*/ 46 w 59"/>
                  <a:gd name="T33" fmla="*/ 21 h 44"/>
                  <a:gd name="T34" fmla="*/ 46 w 59"/>
                  <a:gd name="T35" fmla="*/ 19 h 44"/>
                  <a:gd name="T36" fmla="*/ 44 w 59"/>
                  <a:gd name="T37" fmla="*/ 19 h 44"/>
                  <a:gd name="T38" fmla="*/ 44 w 59"/>
                  <a:gd name="T39" fmla="*/ 17 h 44"/>
                  <a:gd name="T40" fmla="*/ 44 w 59"/>
                  <a:gd name="T41" fmla="*/ 17 h 44"/>
                  <a:gd name="T42" fmla="*/ 42 w 59"/>
                  <a:gd name="T43" fmla="*/ 15 h 44"/>
                  <a:gd name="T44" fmla="*/ 42 w 59"/>
                  <a:gd name="T45" fmla="*/ 15 h 44"/>
                  <a:gd name="T46" fmla="*/ 42 w 59"/>
                  <a:gd name="T47" fmla="*/ 13 h 44"/>
                  <a:gd name="T48" fmla="*/ 42 w 59"/>
                  <a:gd name="T49" fmla="*/ 11 h 44"/>
                  <a:gd name="T50" fmla="*/ 42 w 59"/>
                  <a:gd name="T51" fmla="*/ 11 h 44"/>
                  <a:gd name="T52" fmla="*/ 42 w 59"/>
                  <a:gd name="T53" fmla="*/ 9 h 44"/>
                  <a:gd name="T54" fmla="*/ 40 w 59"/>
                  <a:gd name="T55" fmla="*/ 9 h 44"/>
                  <a:gd name="T56" fmla="*/ 40 w 59"/>
                  <a:gd name="T57" fmla="*/ 7 h 44"/>
                  <a:gd name="T58" fmla="*/ 40 w 59"/>
                  <a:gd name="T59" fmla="*/ 6 h 44"/>
                  <a:gd name="T60" fmla="*/ 40 w 59"/>
                  <a:gd name="T61" fmla="*/ 6 h 44"/>
                  <a:gd name="T62" fmla="*/ 40 w 59"/>
                  <a:gd name="T63" fmla="*/ 4 h 44"/>
                  <a:gd name="T64" fmla="*/ 40 w 59"/>
                  <a:gd name="T65" fmla="*/ 2 h 44"/>
                  <a:gd name="T66" fmla="*/ 40 w 59"/>
                  <a:gd name="T67" fmla="*/ 0 h 44"/>
                  <a:gd name="T68" fmla="*/ 40 w 59"/>
                  <a:gd name="T69" fmla="*/ 0 h 44"/>
                  <a:gd name="T70" fmla="*/ 0 w 59"/>
                  <a:gd name="T71" fmla="*/ 44 h 44"/>
                  <a:gd name="T72" fmla="*/ 0 w 59"/>
                  <a:gd name="T73" fmla="*/ 44 h 4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59"/>
                  <a:gd name="T112" fmla="*/ 0 h 44"/>
                  <a:gd name="T113" fmla="*/ 59 w 59"/>
                  <a:gd name="T114" fmla="*/ 44 h 4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59" h="44">
                    <a:moveTo>
                      <a:pt x="0" y="44"/>
                    </a:moveTo>
                    <a:lnTo>
                      <a:pt x="59" y="32"/>
                    </a:lnTo>
                    <a:lnTo>
                      <a:pt x="57" y="32"/>
                    </a:lnTo>
                    <a:lnTo>
                      <a:pt x="57" y="30"/>
                    </a:lnTo>
                    <a:lnTo>
                      <a:pt x="55" y="30"/>
                    </a:lnTo>
                    <a:lnTo>
                      <a:pt x="53" y="29"/>
                    </a:lnTo>
                    <a:lnTo>
                      <a:pt x="51" y="29"/>
                    </a:lnTo>
                    <a:lnTo>
                      <a:pt x="51" y="27"/>
                    </a:lnTo>
                    <a:lnTo>
                      <a:pt x="49" y="27"/>
                    </a:lnTo>
                    <a:lnTo>
                      <a:pt x="49" y="25"/>
                    </a:lnTo>
                    <a:lnTo>
                      <a:pt x="47" y="25"/>
                    </a:lnTo>
                    <a:lnTo>
                      <a:pt x="47" y="23"/>
                    </a:lnTo>
                    <a:lnTo>
                      <a:pt x="46" y="21"/>
                    </a:lnTo>
                    <a:lnTo>
                      <a:pt x="46" y="19"/>
                    </a:lnTo>
                    <a:lnTo>
                      <a:pt x="44" y="19"/>
                    </a:lnTo>
                    <a:lnTo>
                      <a:pt x="44" y="17"/>
                    </a:lnTo>
                    <a:lnTo>
                      <a:pt x="42" y="15"/>
                    </a:lnTo>
                    <a:lnTo>
                      <a:pt x="42" y="13"/>
                    </a:lnTo>
                    <a:lnTo>
                      <a:pt x="42" y="11"/>
                    </a:lnTo>
                    <a:lnTo>
                      <a:pt x="42" y="9"/>
                    </a:lnTo>
                    <a:lnTo>
                      <a:pt x="40" y="9"/>
                    </a:lnTo>
                    <a:lnTo>
                      <a:pt x="40" y="7"/>
                    </a:lnTo>
                    <a:lnTo>
                      <a:pt x="40" y="6"/>
                    </a:lnTo>
                    <a:lnTo>
                      <a:pt x="40" y="4"/>
                    </a:lnTo>
                    <a:lnTo>
                      <a:pt x="40" y="2"/>
                    </a:lnTo>
                    <a:lnTo>
                      <a:pt x="40" y="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4985" name="Freeform 137">
                <a:extLst>
                  <a:ext uri="{FF2B5EF4-FFF2-40B4-BE49-F238E27FC236}">
                    <a16:creationId xmlns:a16="http://schemas.microsoft.com/office/drawing/2014/main" id="{C37FF41C-0D89-BE32-4806-381C64622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2196"/>
                <a:ext cx="28" cy="19"/>
              </a:xfrm>
              <a:custGeom>
                <a:avLst/>
                <a:gdLst>
                  <a:gd name="T0" fmla="*/ 2 w 28"/>
                  <a:gd name="T1" fmla="*/ 19 h 19"/>
                  <a:gd name="T2" fmla="*/ 0 w 28"/>
                  <a:gd name="T3" fmla="*/ 13 h 19"/>
                  <a:gd name="T4" fmla="*/ 27 w 28"/>
                  <a:gd name="T5" fmla="*/ 0 h 19"/>
                  <a:gd name="T6" fmla="*/ 28 w 28"/>
                  <a:gd name="T7" fmla="*/ 3 h 19"/>
                  <a:gd name="T8" fmla="*/ 2 w 28"/>
                  <a:gd name="T9" fmla="*/ 19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9"/>
                  <a:gd name="T17" fmla="*/ 28 w 28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9">
                    <a:moveTo>
                      <a:pt x="2" y="19"/>
                    </a:moveTo>
                    <a:lnTo>
                      <a:pt x="0" y="13"/>
                    </a:lnTo>
                    <a:lnTo>
                      <a:pt x="27" y="0"/>
                    </a:lnTo>
                    <a:lnTo>
                      <a:pt x="28" y="3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4986" name="Freeform 138">
                <a:extLst>
                  <a:ext uri="{FF2B5EF4-FFF2-40B4-BE49-F238E27FC236}">
                    <a16:creationId xmlns:a16="http://schemas.microsoft.com/office/drawing/2014/main" id="{78CDF3F9-6836-B6E8-3B52-C357848DF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1" y="2219"/>
                <a:ext cx="30" cy="19"/>
              </a:xfrm>
              <a:custGeom>
                <a:avLst/>
                <a:gdLst>
                  <a:gd name="T0" fmla="*/ 3 w 30"/>
                  <a:gd name="T1" fmla="*/ 19 h 19"/>
                  <a:gd name="T2" fmla="*/ 0 w 30"/>
                  <a:gd name="T3" fmla="*/ 15 h 19"/>
                  <a:gd name="T4" fmla="*/ 26 w 30"/>
                  <a:gd name="T5" fmla="*/ 0 h 19"/>
                  <a:gd name="T6" fmla="*/ 30 w 30"/>
                  <a:gd name="T7" fmla="*/ 5 h 19"/>
                  <a:gd name="T8" fmla="*/ 3 w 30"/>
                  <a:gd name="T9" fmla="*/ 19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"/>
                  <a:gd name="T16" fmla="*/ 0 h 19"/>
                  <a:gd name="T17" fmla="*/ 30 w 30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" h="19">
                    <a:moveTo>
                      <a:pt x="3" y="19"/>
                    </a:moveTo>
                    <a:lnTo>
                      <a:pt x="0" y="15"/>
                    </a:lnTo>
                    <a:lnTo>
                      <a:pt x="26" y="0"/>
                    </a:lnTo>
                    <a:lnTo>
                      <a:pt x="30" y="5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4987" name="Freeform 139">
                <a:extLst>
                  <a:ext uri="{FF2B5EF4-FFF2-40B4-BE49-F238E27FC236}">
                    <a16:creationId xmlns:a16="http://schemas.microsoft.com/office/drawing/2014/main" id="{3FD3BE14-8B79-140E-E238-6E0807735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8" y="2242"/>
                <a:ext cx="29" cy="21"/>
              </a:xfrm>
              <a:custGeom>
                <a:avLst/>
                <a:gdLst>
                  <a:gd name="T0" fmla="*/ 2 w 29"/>
                  <a:gd name="T1" fmla="*/ 21 h 21"/>
                  <a:gd name="T2" fmla="*/ 0 w 29"/>
                  <a:gd name="T3" fmla="*/ 15 h 21"/>
                  <a:gd name="T4" fmla="*/ 27 w 29"/>
                  <a:gd name="T5" fmla="*/ 0 h 21"/>
                  <a:gd name="T6" fmla="*/ 29 w 29"/>
                  <a:gd name="T7" fmla="*/ 5 h 21"/>
                  <a:gd name="T8" fmla="*/ 2 w 29"/>
                  <a:gd name="T9" fmla="*/ 21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1"/>
                  <a:gd name="T17" fmla="*/ 29 w 29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1">
                    <a:moveTo>
                      <a:pt x="2" y="21"/>
                    </a:moveTo>
                    <a:lnTo>
                      <a:pt x="0" y="15"/>
                    </a:lnTo>
                    <a:lnTo>
                      <a:pt x="27" y="0"/>
                    </a:lnTo>
                    <a:lnTo>
                      <a:pt x="29" y="5"/>
                    </a:lnTo>
                    <a:lnTo>
                      <a:pt x="2" y="2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4988" name="Freeform 140">
                <a:extLst>
                  <a:ext uri="{FF2B5EF4-FFF2-40B4-BE49-F238E27FC236}">
                    <a16:creationId xmlns:a16="http://schemas.microsoft.com/office/drawing/2014/main" id="{08C29012-1F7F-3AA7-BCB7-C1644FE29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6" y="2267"/>
                <a:ext cx="29" cy="19"/>
              </a:xfrm>
              <a:custGeom>
                <a:avLst/>
                <a:gdLst>
                  <a:gd name="T0" fmla="*/ 2 w 29"/>
                  <a:gd name="T1" fmla="*/ 19 h 19"/>
                  <a:gd name="T2" fmla="*/ 0 w 29"/>
                  <a:gd name="T3" fmla="*/ 13 h 19"/>
                  <a:gd name="T4" fmla="*/ 27 w 29"/>
                  <a:gd name="T5" fmla="*/ 0 h 19"/>
                  <a:gd name="T6" fmla="*/ 29 w 29"/>
                  <a:gd name="T7" fmla="*/ 3 h 19"/>
                  <a:gd name="T8" fmla="*/ 2 w 29"/>
                  <a:gd name="T9" fmla="*/ 19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19"/>
                  <a:gd name="T17" fmla="*/ 29 w 29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19">
                    <a:moveTo>
                      <a:pt x="2" y="19"/>
                    </a:moveTo>
                    <a:lnTo>
                      <a:pt x="0" y="13"/>
                    </a:lnTo>
                    <a:lnTo>
                      <a:pt x="27" y="0"/>
                    </a:lnTo>
                    <a:lnTo>
                      <a:pt x="29" y="3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4989" name="Freeform 141">
                <a:extLst>
                  <a:ext uri="{FF2B5EF4-FFF2-40B4-BE49-F238E27FC236}">
                    <a16:creationId xmlns:a16="http://schemas.microsoft.com/office/drawing/2014/main" id="{98F24D0C-3FC7-D928-7276-B64459727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2" y="2290"/>
                <a:ext cx="31" cy="21"/>
              </a:xfrm>
              <a:custGeom>
                <a:avLst/>
                <a:gdLst>
                  <a:gd name="T0" fmla="*/ 4 w 31"/>
                  <a:gd name="T1" fmla="*/ 21 h 21"/>
                  <a:gd name="T2" fmla="*/ 0 w 31"/>
                  <a:gd name="T3" fmla="*/ 15 h 21"/>
                  <a:gd name="T4" fmla="*/ 27 w 31"/>
                  <a:gd name="T5" fmla="*/ 0 h 21"/>
                  <a:gd name="T6" fmla="*/ 31 w 31"/>
                  <a:gd name="T7" fmla="*/ 5 h 21"/>
                  <a:gd name="T8" fmla="*/ 4 w 31"/>
                  <a:gd name="T9" fmla="*/ 21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21"/>
                  <a:gd name="T17" fmla="*/ 31 w 31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21">
                    <a:moveTo>
                      <a:pt x="4" y="21"/>
                    </a:moveTo>
                    <a:lnTo>
                      <a:pt x="0" y="15"/>
                    </a:lnTo>
                    <a:lnTo>
                      <a:pt x="27" y="0"/>
                    </a:lnTo>
                    <a:lnTo>
                      <a:pt x="31" y="5"/>
                    </a:lnTo>
                    <a:lnTo>
                      <a:pt x="4" y="2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4990" name="Freeform 142">
                <a:extLst>
                  <a:ext uri="{FF2B5EF4-FFF2-40B4-BE49-F238E27FC236}">
                    <a16:creationId xmlns:a16="http://schemas.microsoft.com/office/drawing/2014/main" id="{4BF63022-533C-1E17-07E6-71AABE39E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0" y="2313"/>
                <a:ext cx="29" cy="21"/>
              </a:xfrm>
              <a:custGeom>
                <a:avLst/>
                <a:gdLst>
                  <a:gd name="T0" fmla="*/ 2 w 29"/>
                  <a:gd name="T1" fmla="*/ 21 h 21"/>
                  <a:gd name="T2" fmla="*/ 0 w 29"/>
                  <a:gd name="T3" fmla="*/ 15 h 21"/>
                  <a:gd name="T4" fmla="*/ 27 w 29"/>
                  <a:gd name="T5" fmla="*/ 0 h 21"/>
                  <a:gd name="T6" fmla="*/ 29 w 29"/>
                  <a:gd name="T7" fmla="*/ 5 h 21"/>
                  <a:gd name="T8" fmla="*/ 2 w 29"/>
                  <a:gd name="T9" fmla="*/ 21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1"/>
                  <a:gd name="T17" fmla="*/ 29 w 29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1">
                    <a:moveTo>
                      <a:pt x="2" y="21"/>
                    </a:moveTo>
                    <a:lnTo>
                      <a:pt x="0" y="15"/>
                    </a:lnTo>
                    <a:lnTo>
                      <a:pt x="27" y="0"/>
                    </a:lnTo>
                    <a:lnTo>
                      <a:pt x="29" y="5"/>
                    </a:lnTo>
                    <a:lnTo>
                      <a:pt x="2" y="2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4991" name="Freeform 143">
                <a:extLst>
                  <a:ext uri="{FF2B5EF4-FFF2-40B4-BE49-F238E27FC236}">
                    <a16:creationId xmlns:a16="http://schemas.microsoft.com/office/drawing/2014/main" id="{5A84B297-4F62-E305-6AC6-BD118BAF7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8" y="2338"/>
                <a:ext cx="28" cy="19"/>
              </a:xfrm>
              <a:custGeom>
                <a:avLst/>
                <a:gdLst>
                  <a:gd name="T0" fmla="*/ 1 w 28"/>
                  <a:gd name="T1" fmla="*/ 19 h 19"/>
                  <a:gd name="T2" fmla="*/ 0 w 28"/>
                  <a:gd name="T3" fmla="*/ 15 h 19"/>
                  <a:gd name="T4" fmla="*/ 26 w 28"/>
                  <a:gd name="T5" fmla="*/ 0 h 19"/>
                  <a:gd name="T6" fmla="*/ 28 w 28"/>
                  <a:gd name="T7" fmla="*/ 5 h 19"/>
                  <a:gd name="T8" fmla="*/ 1 w 28"/>
                  <a:gd name="T9" fmla="*/ 19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9"/>
                  <a:gd name="T17" fmla="*/ 28 w 28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9">
                    <a:moveTo>
                      <a:pt x="1" y="19"/>
                    </a:moveTo>
                    <a:lnTo>
                      <a:pt x="0" y="15"/>
                    </a:lnTo>
                    <a:lnTo>
                      <a:pt x="26" y="0"/>
                    </a:lnTo>
                    <a:lnTo>
                      <a:pt x="28" y="5"/>
                    </a:lnTo>
                    <a:lnTo>
                      <a:pt x="1" y="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4992" name="Freeform 144">
                <a:extLst>
                  <a:ext uri="{FF2B5EF4-FFF2-40B4-BE49-F238E27FC236}">
                    <a16:creationId xmlns:a16="http://schemas.microsoft.com/office/drawing/2014/main" id="{29DC4E81-C3CC-C372-BFB1-DAFEBFBDA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3" y="2361"/>
                <a:ext cx="31" cy="21"/>
              </a:xfrm>
              <a:custGeom>
                <a:avLst/>
                <a:gdLst>
                  <a:gd name="T0" fmla="*/ 4 w 31"/>
                  <a:gd name="T1" fmla="*/ 21 h 21"/>
                  <a:gd name="T2" fmla="*/ 0 w 31"/>
                  <a:gd name="T3" fmla="*/ 15 h 21"/>
                  <a:gd name="T4" fmla="*/ 27 w 31"/>
                  <a:gd name="T5" fmla="*/ 0 h 21"/>
                  <a:gd name="T6" fmla="*/ 31 w 31"/>
                  <a:gd name="T7" fmla="*/ 5 h 21"/>
                  <a:gd name="T8" fmla="*/ 4 w 31"/>
                  <a:gd name="T9" fmla="*/ 21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21"/>
                  <a:gd name="T17" fmla="*/ 31 w 31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21">
                    <a:moveTo>
                      <a:pt x="4" y="21"/>
                    </a:moveTo>
                    <a:lnTo>
                      <a:pt x="0" y="15"/>
                    </a:lnTo>
                    <a:lnTo>
                      <a:pt x="27" y="0"/>
                    </a:lnTo>
                    <a:lnTo>
                      <a:pt x="31" y="5"/>
                    </a:lnTo>
                    <a:lnTo>
                      <a:pt x="4" y="2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4993" name="Freeform 145">
                <a:extLst>
                  <a:ext uri="{FF2B5EF4-FFF2-40B4-BE49-F238E27FC236}">
                    <a16:creationId xmlns:a16="http://schemas.microsoft.com/office/drawing/2014/main" id="{1BEC9B8D-9C23-6329-89AC-A67E242E3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1" y="2386"/>
                <a:ext cx="29" cy="19"/>
              </a:xfrm>
              <a:custGeom>
                <a:avLst/>
                <a:gdLst>
                  <a:gd name="T0" fmla="*/ 2 w 29"/>
                  <a:gd name="T1" fmla="*/ 19 h 19"/>
                  <a:gd name="T2" fmla="*/ 0 w 29"/>
                  <a:gd name="T3" fmla="*/ 13 h 19"/>
                  <a:gd name="T4" fmla="*/ 27 w 29"/>
                  <a:gd name="T5" fmla="*/ 0 h 19"/>
                  <a:gd name="T6" fmla="*/ 29 w 29"/>
                  <a:gd name="T7" fmla="*/ 4 h 19"/>
                  <a:gd name="T8" fmla="*/ 2 w 29"/>
                  <a:gd name="T9" fmla="*/ 19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19"/>
                  <a:gd name="T17" fmla="*/ 29 w 29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19">
                    <a:moveTo>
                      <a:pt x="2" y="19"/>
                    </a:moveTo>
                    <a:lnTo>
                      <a:pt x="0" y="13"/>
                    </a:lnTo>
                    <a:lnTo>
                      <a:pt x="27" y="0"/>
                    </a:lnTo>
                    <a:lnTo>
                      <a:pt x="29" y="4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4994" name="Freeform 146">
                <a:extLst>
                  <a:ext uri="{FF2B5EF4-FFF2-40B4-BE49-F238E27FC236}">
                    <a16:creationId xmlns:a16="http://schemas.microsoft.com/office/drawing/2014/main" id="{4A1B491B-BA02-A6CE-2D21-6EE51CA68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2409"/>
                <a:ext cx="29" cy="19"/>
              </a:xfrm>
              <a:custGeom>
                <a:avLst/>
                <a:gdLst>
                  <a:gd name="T0" fmla="*/ 2 w 29"/>
                  <a:gd name="T1" fmla="*/ 19 h 19"/>
                  <a:gd name="T2" fmla="*/ 0 w 29"/>
                  <a:gd name="T3" fmla="*/ 15 h 19"/>
                  <a:gd name="T4" fmla="*/ 27 w 29"/>
                  <a:gd name="T5" fmla="*/ 0 h 19"/>
                  <a:gd name="T6" fmla="*/ 29 w 29"/>
                  <a:gd name="T7" fmla="*/ 5 h 19"/>
                  <a:gd name="T8" fmla="*/ 2 w 29"/>
                  <a:gd name="T9" fmla="*/ 19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19"/>
                  <a:gd name="T17" fmla="*/ 29 w 29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19">
                    <a:moveTo>
                      <a:pt x="2" y="19"/>
                    </a:moveTo>
                    <a:lnTo>
                      <a:pt x="0" y="15"/>
                    </a:lnTo>
                    <a:lnTo>
                      <a:pt x="27" y="0"/>
                    </a:lnTo>
                    <a:lnTo>
                      <a:pt x="29" y="5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4995" name="Freeform 147">
                <a:extLst>
                  <a:ext uri="{FF2B5EF4-FFF2-40B4-BE49-F238E27FC236}">
                    <a16:creationId xmlns:a16="http://schemas.microsoft.com/office/drawing/2014/main" id="{F55CF760-2D22-56EA-455C-7BB1AEC0B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5" y="2432"/>
                <a:ext cx="31" cy="21"/>
              </a:xfrm>
              <a:custGeom>
                <a:avLst/>
                <a:gdLst>
                  <a:gd name="T0" fmla="*/ 4 w 31"/>
                  <a:gd name="T1" fmla="*/ 21 h 21"/>
                  <a:gd name="T2" fmla="*/ 0 w 31"/>
                  <a:gd name="T3" fmla="*/ 15 h 21"/>
                  <a:gd name="T4" fmla="*/ 27 w 31"/>
                  <a:gd name="T5" fmla="*/ 0 h 21"/>
                  <a:gd name="T6" fmla="*/ 31 w 31"/>
                  <a:gd name="T7" fmla="*/ 6 h 21"/>
                  <a:gd name="T8" fmla="*/ 4 w 31"/>
                  <a:gd name="T9" fmla="*/ 21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21"/>
                  <a:gd name="T17" fmla="*/ 31 w 31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21">
                    <a:moveTo>
                      <a:pt x="4" y="21"/>
                    </a:moveTo>
                    <a:lnTo>
                      <a:pt x="0" y="15"/>
                    </a:lnTo>
                    <a:lnTo>
                      <a:pt x="27" y="0"/>
                    </a:lnTo>
                    <a:lnTo>
                      <a:pt x="31" y="6"/>
                    </a:lnTo>
                    <a:lnTo>
                      <a:pt x="4" y="2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4996" name="Freeform 148">
                <a:extLst>
                  <a:ext uri="{FF2B5EF4-FFF2-40B4-BE49-F238E27FC236}">
                    <a16:creationId xmlns:a16="http://schemas.microsoft.com/office/drawing/2014/main" id="{DE16B439-A53D-E782-50A0-CF52464285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3" y="2457"/>
                <a:ext cx="28" cy="19"/>
              </a:xfrm>
              <a:custGeom>
                <a:avLst/>
                <a:gdLst>
                  <a:gd name="T0" fmla="*/ 2 w 28"/>
                  <a:gd name="T1" fmla="*/ 19 h 19"/>
                  <a:gd name="T2" fmla="*/ 0 w 28"/>
                  <a:gd name="T3" fmla="*/ 13 h 19"/>
                  <a:gd name="T4" fmla="*/ 26 w 28"/>
                  <a:gd name="T5" fmla="*/ 0 h 19"/>
                  <a:gd name="T6" fmla="*/ 28 w 28"/>
                  <a:gd name="T7" fmla="*/ 4 h 19"/>
                  <a:gd name="T8" fmla="*/ 2 w 28"/>
                  <a:gd name="T9" fmla="*/ 19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19"/>
                  <a:gd name="T17" fmla="*/ 28 w 28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19">
                    <a:moveTo>
                      <a:pt x="2" y="19"/>
                    </a:moveTo>
                    <a:lnTo>
                      <a:pt x="0" y="13"/>
                    </a:lnTo>
                    <a:lnTo>
                      <a:pt x="26" y="0"/>
                    </a:lnTo>
                    <a:lnTo>
                      <a:pt x="28" y="4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4997" name="Freeform 149">
                <a:extLst>
                  <a:ext uri="{FF2B5EF4-FFF2-40B4-BE49-F238E27FC236}">
                    <a16:creationId xmlns:a16="http://schemas.microsoft.com/office/drawing/2014/main" id="{BEB3CEF1-EA86-BD8B-7CE9-44E926FC4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480"/>
                <a:ext cx="23" cy="15"/>
              </a:xfrm>
              <a:custGeom>
                <a:avLst/>
                <a:gdLst>
                  <a:gd name="T0" fmla="*/ 4 w 23"/>
                  <a:gd name="T1" fmla="*/ 15 h 15"/>
                  <a:gd name="T2" fmla="*/ 23 w 23"/>
                  <a:gd name="T3" fmla="*/ 6 h 15"/>
                  <a:gd name="T4" fmla="*/ 21 w 23"/>
                  <a:gd name="T5" fmla="*/ 0 h 15"/>
                  <a:gd name="T6" fmla="*/ 0 w 23"/>
                  <a:gd name="T7" fmla="*/ 11 h 15"/>
                  <a:gd name="T8" fmla="*/ 4 w 23"/>
                  <a:gd name="T9" fmla="*/ 15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15"/>
                  <a:gd name="T17" fmla="*/ 23 w 23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15">
                    <a:moveTo>
                      <a:pt x="4" y="15"/>
                    </a:moveTo>
                    <a:lnTo>
                      <a:pt x="23" y="6"/>
                    </a:lnTo>
                    <a:lnTo>
                      <a:pt x="21" y="0"/>
                    </a:lnTo>
                    <a:lnTo>
                      <a:pt x="0" y="11"/>
                    </a:lnTo>
                    <a:lnTo>
                      <a:pt x="4" y="1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4998" name="Freeform 150">
                <a:extLst>
                  <a:ext uri="{FF2B5EF4-FFF2-40B4-BE49-F238E27FC236}">
                    <a16:creationId xmlns:a16="http://schemas.microsoft.com/office/drawing/2014/main" id="{A6E62DA7-740F-298A-6B68-01733B831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2" y="2622"/>
                <a:ext cx="29" cy="19"/>
              </a:xfrm>
              <a:custGeom>
                <a:avLst/>
                <a:gdLst>
                  <a:gd name="T0" fmla="*/ 27 w 29"/>
                  <a:gd name="T1" fmla="*/ 0 h 19"/>
                  <a:gd name="T2" fmla="*/ 29 w 29"/>
                  <a:gd name="T3" fmla="*/ 4 h 19"/>
                  <a:gd name="T4" fmla="*/ 2 w 29"/>
                  <a:gd name="T5" fmla="*/ 19 h 19"/>
                  <a:gd name="T6" fmla="*/ 0 w 29"/>
                  <a:gd name="T7" fmla="*/ 13 h 19"/>
                  <a:gd name="T8" fmla="*/ 27 w 29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19"/>
                  <a:gd name="T17" fmla="*/ 29 w 29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19">
                    <a:moveTo>
                      <a:pt x="27" y="0"/>
                    </a:moveTo>
                    <a:lnTo>
                      <a:pt x="29" y="4"/>
                    </a:lnTo>
                    <a:lnTo>
                      <a:pt x="2" y="19"/>
                    </a:lnTo>
                    <a:lnTo>
                      <a:pt x="0" y="13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4999" name="Freeform 151">
                <a:extLst>
                  <a:ext uri="{FF2B5EF4-FFF2-40B4-BE49-F238E27FC236}">
                    <a16:creationId xmlns:a16="http://schemas.microsoft.com/office/drawing/2014/main" id="{B33B57E4-EA4E-D596-1A27-BEBC6FD04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5" y="2597"/>
                <a:ext cx="30" cy="21"/>
              </a:xfrm>
              <a:custGeom>
                <a:avLst/>
                <a:gdLst>
                  <a:gd name="T0" fmla="*/ 26 w 30"/>
                  <a:gd name="T1" fmla="*/ 0 h 21"/>
                  <a:gd name="T2" fmla="*/ 30 w 30"/>
                  <a:gd name="T3" fmla="*/ 6 h 21"/>
                  <a:gd name="T4" fmla="*/ 3 w 30"/>
                  <a:gd name="T5" fmla="*/ 21 h 21"/>
                  <a:gd name="T6" fmla="*/ 0 w 30"/>
                  <a:gd name="T7" fmla="*/ 15 h 21"/>
                  <a:gd name="T8" fmla="*/ 26 w 30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"/>
                  <a:gd name="T16" fmla="*/ 0 h 21"/>
                  <a:gd name="T17" fmla="*/ 30 w 30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" h="21">
                    <a:moveTo>
                      <a:pt x="26" y="0"/>
                    </a:moveTo>
                    <a:lnTo>
                      <a:pt x="30" y="6"/>
                    </a:lnTo>
                    <a:lnTo>
                      <a:pt x="3" y="21"/>
                    </a:lnTo>
                    <a:lnTo>
                      <a:pt x="0" y="15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5000" name="Freeform 152">
                <a:extLst>
                  <a:ext uri="{FF2B5EF4-FFF2-40B4-BE49-F238E27FC236}">
                    <a16:creationId xmlns:a16="http://schemas.microsoft.com/office/drawing/2014/main" id="{2F313D4C-6C63-0E04-8DC1-B4D8F6EED3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2574"/>
                <a:ext cx="30" cy="19"/>
              </a:xfrm>
              <a:custGeom>
                <a:avLst/>
                <a:gdLst>
                  <a:gd name="T0" fmla="*/ 27 w 30"/>
                  <a:gd name="T1" fmla="*/ 0 h 19"/>
                  <a:gd name="T2" fmla="*/ 30 w 30"/>
                  <a:gd name="T3" fmla="*/ 6 h 19"/>
                  <a:gd name="T4" fmla="*/ 4 w 30"/>
                  <a:gd name="T5" fmla="*/ 19 h 19"/>
                  <a:gd name="T6" fmla="*/ 0 w 30"/>
                  <a:gd name="T7" fmla="*/ 15 h 19"/>
                  <a:gd name="T8" fmla="*/ 27 w 30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"/>
                  <a:gd name="T16" fmla="*/ 0 h 19"/>
                  <a:gd name="T17" fmla="*/ 30 w 30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" h="19">
                    <a:moveTo>
                      <a:pt x="27" y="0"/>
                    </a:moveTo>
                    <a:lnTo>
                      <a:pt x="30" y="6"/>
                    </a:lnTo>
                    <a:lnTo>
                      <a:pt x="4" y="19"/>
                    </a:lnTo>
                    <a:lnTo>
                      <a:pt x="0" y="15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5001" name="Freeform 153">
                <a:extLst>
                  <a:ext uri="{FF2B5EF4-FFF2-40B4-BE49-F238E27FC236}">
                    <a16:creationId xmlns:a16="http://schemas.microsoft.com/office/drawing/2014/main" id="{B4FC47F6-DC9E-4C5A-126E-9A6CAC512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1" y="2549"/>
                <a:ext cx="29" cy="21"/>
              </a:xfrm>
              <a:custGeom>
                <a:avLst/>
                <a:gdLst>
                  <a:gd name="T0" fmla="*/ 27 w 29"/>
                  <a:gd name="T1" fmla="*/ 0 h 21"/>
                  <a:gd name="T2" fmla="*/ 29 w 29"/>
                  <a:gd name="T3" fmla="*/ 6 h 21"/>
                  <a:gd name="T4" fmla="*/ 2 w 29"/>
                  <a:gd name="T5" fmla="*/ 21 h 21"/>
                  <a:gd name="T6" fmla="*/ 0 w 29"/>
                  <a:gd name="T7" fmla="*/ 15 h 21"/>
                  <a:gd name="T8" fmla="*/ 27 w 29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1"/>
                  <a:gd name="T17" fmla="*/ 29 w 29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1">
                    <a:moveTo>
                      <a:pt x="27" y="0"/>
                    </a:moveTo>
                    <a:lnTo>
                      <a:pt x="29" y="6"/>
                    </a:lnTo>
                    <a:lnTo>
                      <a:pt x="2" y="21"/>
                    </a:lnTo>
                    <a:lnTo>
                      <a:pt x="0" y="15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5002" name="Freeform 154">
                <a:extLst>
                  <a:ext uri="{FF2B5EF4-FFF2-40B4-BE49-F238E27FC236}">
                    <a16:creationId xmlns:a16="http://schemas.microsoft.com/office/drawing/2014/main" id="{EE907779-B784-71E7-CD91-6B251791F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2526"/>
                <a:ext cx="31" cy="21"/>
              </a:xfrm>
              <a:custGeom>
                <a:avLst/>
                <a:gdLst>
                  <a:gd name="T0" fmla="*/ 27 w 31"/>
                  <a:gd name="T1" fmla="*/ 0 h 21"/>
                  <a:gd name="T2" fmla="*/ 31 w 31"/>
                  <a:gd name="T3" fmla="*/ 6 h 21"/>
                  <a:gd name="T4" fmla="*/ 4 w 31"/>
                  <a:gd name="T5" fmla="*/ 21 h 21"/>
                  <a:gd name="T6" fmla="*/ 0 w 31"/>
                  <a:gd name="T7" fmla="*/ 15 h 21"/>
                  <a:gd name="T8" fmla="*/ 27 w 31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21"/>
                  <a:gd name="T17" fmla="*/ 31 w 31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21">
                    <a:moveTo>
                      <a:pt x="27" y="0"/>
                    </a:moveTo>
                    <a:lnTo>
                      <a:pt x="31" y="6"/>
                    </a:lnTo>
                    <a:lnTo>
                      <a:pt x="4" y="21"/>
                    </a:lnTo>
                    <a:lnTo>
                      <a:pt x="0" y="15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5003" name="Freeform 155">
                <a:extLst>
                  <a:ext uri="{FF2B5EF4-FFF2-40B4-BE49-F238E27FC236}">
                    <a16:creationId xmlns:a16="http://schemas.microsoft.com/office/drawing/2014/main" id="{D1710325-A8A2-892E-D5FF-7AC78B0797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5" y="2503"/>
                <a:ext cx="31" cy="19"/>
              </a:xfrm>
              <a:custGeom>
                <a:avLst/>
                <a:gdLst>
                  <a:gd name="T0" fmla="*/ 27 w 31"/>
                  <a:gd name="T1" fmla="*/ 0 h 19"/>
                  <a:gd name="T2" fmla="*/ 31 w 31"/>
                  <a:gd name="T3" fmla="*/ 6 h 19"/>
                  <a:gd name="T4" fmla="*/ 4 w 31"/>
                  <a:gd name="T5" fmla="*/ 19 h 19"/>
                  <a:gd name="T6" fmla="*/ 0 w 31"/>
                  <a:gd name="T7" fmla="*/ 13 h 19"/>
                  <a:gd name="T8" fmla="*/ 27 w 31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19"/>
                  <a:gd name="T17" fmla="*/ 31 w 31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19">
                    <a:moveTo>
                      <a:pt x="27" y="0"/>
                    </a:moveTo>
                    <a:lnTo>
                      <a:pt x="31" y="6"/>
                    </a:lnTo>
                    <a:lnTo>
                      <a:pt x="4" y="19"/>
                    </a:lnTo>
                    <a:lnTo>
                      <a:pt x="0" y="13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5004" name="Freeform 156">
                <a:extLst>
                  <a:ext uri="{FF2B5EF4-FFF2-40B4-BE49-F238E27FC236}">
                    <a16:creationId xmlns:a16="http://schemas.microsoft.com/office/drawing/2014/main" id="{B0F8113E-5263-3942-DFC4-14B668D49F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9" y="2478"/>
                <a:ext cx="29" cy="21"/>
              </a:xfrm>
              <a:custGeom>
                <a:avLst/>
                <a:gdLst>
                  <a:gd name="T0" fmla="*/ 27 w 29"/>
                  <a:gd name="T1" fmla="*/ 0 h 21"/>
                  <a:gd name="T2" fmla="*/ 29 w 29"/>
                  <a:gd name="T3" fmla="*/ 6 h 21"/>
                  <a:gd name="T4" fmla="*/ 2 w 29"/>
                  <a:gd name="T5" fmla="*/ 21 h 21"/>
                  <a:gd name="T6" fmla="*/ 0 w 29"/>
                  <a:gd name="T7" fmla="*/ 15 h 21"/>
                  <a:gd name="T8" fmla="*/ 27 w 29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1"/>
                  <a:gd name="T17" fmla="*/ 29 w 29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1">
                    <a:moveTo>
                      <a:pt x="27" y="0"/>
                    </a:moveTo>
                    <a:lnTo>
                      <a:pt x="29" y="6"/>
                    </a:lnTo>
                    <a:lnTo>
                      <a:pt x="2" y="21"/>
                    </a:lnTo>
                    <a:lnTo>
                      <a:pt x="0" y="15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5005" name="Freeform 157">
                <a:extLst>
                  <a:ext uri="{FF2B5EF4-FFF2-40B4-BE49-F238E27FC236}">
                    <a16:creationId xmlns:a16="http://schemas.microsoft.com/office/drawing/2014/main" id="{9968EA94-3DA4-667F-1BD0-690101F0D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2455"/>
                <a:ext cx="30" cy="21"/>
              </a:xfrm>
              <a:custGeom>
                <a:avLst/>
                <a:gdLst>
                  <a:gd name="T0" fmla="*/ 27 w 30"/>
                  <a:gd name="T1" fmla="*/ 0 h 21"/>
                  <a:gd name="T2" fmla="*/ 30 w 30"/>
                  <a:gd name="T3" fmla="*/ 6 h 21"/>
                  <a:gd name="T4" fmla="*/ 3 w 30"/>
                  <a:gd name="T5" fmla="*/ 21 h 21"/>
                  <a:gd name="T6" fmla="*/ 0 w 30"/>
                  <a:gd name="T7" fmla="*/ 15 h 21"/>
                  <a:gd name="T8" fmla="*/ 27 w 30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"/>
                  <a:gd name="T16" fmla="*/ 0 h 21"/>
                  <a:gd name="T17" fmla="*/ 30 w 30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" h="21">
                    <a:moveTo>
                      <a:pt x="27" y="0"/>
                    </a:moveTo>
                    <a:lnTo>
                      <a:pt x="30" y="6"/>
                    </a:lnTo>
                    <a:lnTo>
                      <a:pt x="3" y="21"/>
                    </a:lnTo>
                    <a:lnTo>
                      <a:pt x="0" y="15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5006" name="Freeform 158">
                <a:extLst>
                  <a:ext uri="{FF2B5EF4-FFF2-40B4-BE49-F238E27FC236}">
                    <a16:creationId xmlns:a16="http://schemas.microsoft.com/office/drawing/2014/main" id="{D2C62DA0-4EC4-5B05-8183-3AFA23AE6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" y="2432"/>
                <a:ext cx="31" cy="19"/>
              </a:xfrm>
              <a:custGeom>
                <a:avLst/>
                <a:gdLst>
                  <a:gd name="T0" fmla="*/ 27 w 31"/>
                  <a:gd name="T1" fmla="*/ 0 h 19"/>
                  <a:gd name="T2" fmla="*/ 31 w 31"/>
                  <a:gd name="T3" fmla="*/ 4 h 19"/>
                  <a:gd name="T4" fmla="*/ 4 w 31"/>
                  <a:gd name="T5" fmla="*/ 19 h 19"/>
                  <a:gd name="T6" fmla="*/ 0 w 31"/>
                  <a:gd name="T7" fmla="*/ 13 h 19"/>
                  <a:gd name="T8" fmla="*/ 27 w 31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19"/>
                  <a:gd name="T17" fmla="*/ 31 w 31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19">
                    <a:moveTo>
                      <a:pt x="27" y="0"/>
                    </a:moveTo>
                    <a:lnTo>
                      <a:pt x="31" y="4"/>
                    </a:lnTo>
                    <a:lnTo>
                      <a:pt x="4" y="19"/>
                    </a:lnTo>
                    <a:lnTo>
                      <a:pt x="0" y="13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5007" name="Freeform 159">
                <a:extLst>
                  <a:ext uri="{FF2B5EF4-FFF2-40B4-BE49-F238E27FC236}">
                    <a16:creationId xmlns:a16="http://schemas.microsoft.com/office/drawing/2014/main" id="{8E8ED2C0-DEA8-D261-AD7A-300D14C1B8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8" y="2407"/>
                <a:ext cx="29" cy="21"/>
              </a:xfrm>
              <a:custGeom>
                <a:avLst/>
                <a:gdLst>
                  <a:gd name="T0" fmla="*/ 27 w 29"/>
                  <a:gd name="T1" fmla="*/ 0 h 21"/>
                  <a:gd name="T2" fmla="*/ 29 w 29"/>
                  <a:gd name="T3" fmla="*/ 6 h 21"/>
                  <a:gd name="T4" fmla="*/ 2 w 29"/>
                  <a:gd name="T5" fmla="*/ 21 h 21"/>
                  <a:gd name="T6" fmla="*/ 0 w 29"/>
                  <a:gd name="T7" fmla="*/ 15 h 21"/>
                  <a:gd name="T8" fmla="*/ 27 w 29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21"/>
                  <a:gd name="T17" fmla="*/ 29 w 29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21">
                    <a:moveTo>
                      <a:pt x="27" y="0"/>
                    </a:moveTo>
                    <a:lnTo>
                      <a:pt x="29" y="6"/>
                    </a:lnTo>
                    <a:lnTo>
                      <a:pt x="2" y="21"/>
                    </a:lnTo>
                    <a:lnTo>
                      <a:pt x="0" y="15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5008" name="Freeform 160">
                <a:extLst>
                  <a:ext uri="{FF2B5EF4-FFF2-40B4-BE49-F238E27FC236}">
                    <a16:creationId xmlns:a16="http://schemas.microsoft.com/office/drawing/2014/main" id="{9DD94305-4ABB-B070-8C49-BDC97A412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" y="2384"/>
                <a:ext cx="31" cy="19"/>
              </a:xfrm>
              <a:custGeom>
                <a:avLst/>
                <a:gdLst>
                  <a:gd name="T0" fmla="*/ 27 w 31"/>
                  <a:gd name="T1" fmla="*/ 0 h 19"/>
                  <a:gd name="T2" fmla="*/ 31 w 31"/>
                  <a:gd name="T3" fmla="*/ 6 h 19"/>
                  <a:gd name="T4" fmla="*/ 4 w 31"/>
                  <a:gd name="T5" fmla="*/ 19 h 19"/>
                  <a:gd name="T6" fmla="*/ 0 w 31"/>
                  <a:gd name="T7" fmla="*/ 15 h 19"/>
                  <a:gd name="T8" fmla="*/ 27 w 31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19"/>
                  <a:gd name="T17" fmla="*/ 31 w 31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19">
                    <a:moveTo>
                      <a:pt x="27" y="0"/>
                    </a:moveTo>
                    <a:lnTo>
                      <a:pt x="31" y="6"/>
                    </a:lnTo>
                    <a:lnTo>
                      <a:pt x="4" y="19"/>
                    </a:lnTo>
                    <a:lnTo>
                      <a:pt x="0" y="15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5009" name="Freeform 161">
                <a:extLst>
                  <a:ext uri="{FF2B5EF4-FFF2-40B4-BE49-F238E27FC236}">
                    <a16:creationId xmlns:a16="http://schemas.microsoft.com/office/drawing/2014/main" id="{64643715-DCE5-3E42-BA90-E6198C5168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2" y="2368"/>
                <a:ext cx="14" cy="12"/>
              </a:xfrm>
              <a:custGeom>
                <a:avLst/>
                <a:gdLst>
                  <a:gd name="T0" fmla="*/ 12 w 14"/>
                  <a:gd name="T1" fmla="*/ 0 h 12"/>
                  <a:gd name="T2" fmla="*/ 0 w 14"/>
                  <a:gd name="T3" fmla="*/ 6 h 12"/>
                  <a:gd name="T4" fmla="*/ 4 w 14"/>
                  <a:gd name="T5" fmla="*/ 12 h 12"/>
                  <a:gd name="T6" fmla="*/ 14 w 14"/>
                  <a:gd name="T7" fmla="*/ 6 h 12"/>
                  <a:gd name="T8" fmla="*/ 12 w 14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2"/>
                  <a:gd name="T17" fmla="*/ 14 w 14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2">
                    <a:moveTo>
                      <a:pt x="12" y="0"/>
                    </a:moveTo>
                    <a:lnTo>
                      <a:pt x="0" y="6"/>
                    </a:lnTo>
                    <a:lnTo>
                      <a:pt x="4" y="12"/>
                    </a:lnTo>
                    <a:lnTo>
                      <a:pt x="14" y="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5010" name="Freeform 162">
                <a:extLst>
                  <a:ext uri="{FF2B5EF4-FFF2-40B4-BE49-F238E27FC236}">
                    <a16:creationId xmlns:a16="http://schemas.microsoft.com/office/drawing/2014/main" id="{E32A6E09-B1D2-DE30-F486-E7715FD70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7" y="1829"/>
                <a:ext cx="460" cy="161"/>
              </a:xfrm>
              <a:custGeom>
                <a:avLst/>
                <a:gdLst>
                  <a:gd name="T0" fmla="*/ 460 w 460"/>
                  <a:gd name="T1" fmla="*/ 6 h 161"/>
                  <a:gd name="T2" fmla="*/ 455 w 460"/>
                  <a:gd name="T3" fmla="*/ 4 h 161"/>
                  <a:gd name="T4" fmla="*/ 434 w 460"/>
                  <a:gd name="T5" fmla="*/ 19 h 161"/>
                  <a:gd name="T6" fmla="*/ 412 w 460"/>
                  <a:gd name="T7" fmla="*/ 34 h 161"/>
                  <a:gd name="T8" fmla="*/ 389 w 460"/>
                  <a:gd name="T9" fmla="*/ 48 h 161"/>
                  <a:gd name="T10" fmla="*/ 366 w 460"/>
                  <a:gd name="T11" fmla="*/ 63 h 161"/>
                  <a:gd name="T12" fmla="*/ 340 w 460"/>
                  <a:gd name="T13" fmla="*/ 75 h 161"/>
                  <a:gd name="T14" fmla="*/ 313 w 460"/>
                  <a:gd name="T15" fmla="*/ 88 h 161"/>
                  <a:gd name="T16" fmla="*/ 284 w 460"/>
                  <a:gd name="T17" fmla="*/ 100 h 161"/>
                  <a:gd name="T18" fmla="*/ 255 w 460"/>
                  <a:gd name="T19" fmla="*/ 109 h 161"/>
                  <a:gd name="T20" fmla="*/ 224 w 460"/>
                  <a:gd name="T21" fmla="*/ 119 h 161"/>
                  <a:gd name="T22" fmla="*/ 194 w 460"/>
                  <a:gd name="T23" fmla="*/ 127 h 161"/>
                  <a:gd name="T24" fmla="*/ 161 w 460"/>
                  <a:gd name="T25" fmla="*/ 134 h 161"/>
                  <a:gd name="T26" fmla="*/ 130 w 460"/>
                  <a:gd name="T27" fmla="*/ 140 h 161"/>
                  <a:gd name="T28" fmla="*/ 98 w 460"/>
                  <a:gd name="T29" fmla="*/ 146 h 161"/>
                  <a:gd name="T30" fmla="*/ 65 w 460"/>
                  <a:gd name="T31" fmla="*/ 150 h 161"/>
                  <a:gd name="T32" fmla="*/ 33 w 460"/>
                  <a:gd name="T33" fmla="*/ 152 h 161"/>
                  <a:gd name="T34" fmla="*/ 0 w 460"/>
                  <a:gd name="T35" fmla="*/ 152 h 161"/>
                  <a:gd name="T36" fmla="*/ 0 w 460"/>
                  <a:gd name="T37" fmla="*/ 161 h 161"/>
                  <a:gd name="T38" fmla="*/ 33 w 460"/>
                  <a:gd name="T39" fmla="*/ 161 h 161"/>
                  <a:gd name="T40" fmla="*/ 65 w 460"/>
                  <a:gd name="T41" fmla="*/ 157 h 161"/>
                  <a:gd name="T42" fmla="*/ 98 w 460"/>
                  <a:gd name="T43" fmla="*/ 155 h 161"/>
                  <a:gd name="T44" fmla="*/ 130 w 460"/>
                  <a:gd name="T45" fmla="*/ 150 h 161"/>
                  <a:gd name="T46" fmla="*/ 163 w 460"/>
                  <a:gd name="T47" fmla="*/ 144 h 161"/>
                  <a:gd name="T48" fmla="*/ 196 w 460"/>
                  <a:gd name="T49" fmla="*/ 136 h 161"/>
                  <a:gd name="T50" fmla="*/ 226 w 460"/>
                  <a:gd name="T51" fmla="*/ 129 h 161"/>
                  <a:gd name="T52" fmla="*/ 257 w 460"/>
                  <a:gd name="T53" fmla="*/ 119 h 161"/>
                  <a:gd name="T54" fmla="*/ 288 w 460"/>
                  <a:gd name="T55" fmla="*/ 107 h 161"/>
                  <a:gd name="T56" fmla="*/ 317 w 460"/>
                  <a:gd name="T57" fmla="*/ 96 h 161"/>
                  <a:gd name="T58" fmla="*/ 343 w 460"/>
                  <a:gd name="T59" fmla="*/ 84 h 161"/>
                  <a:gd name="T60" fmla="*/ 370 w 460"/>
                  <a:gd name="T61" fmla="*/ 71 h 161"/>
                  <a:gd name="T62" fmla="*/ 395 w 460"/>
                  <a:gd name="T63" fmla="*/ 56 h 161"/>
                  <a:gd name="T64" fmla="*/ 418 w 460"/>
                  <a:gd name="T65" fmla="*/ 42 h 161"/>
                  <a:gd name="T66" fmla="*/ 439 w 460"/>
                  <a:gd name="T67" fmla="*/ 27 h 161"/>
                  <a:gd name="T68" fmla="*/ 460 w 460"/>
                  <a:gd name="T69" fmla="*/ 11 h 161"/>
                  <a:gd name="T70" fmla="*/ 453 w 460"/>
                  <a:gd name="T71" fmla="*/ 9 h 161"/>
                  <a:gd name="T72" fmla="*/ 460 w 460"/>
                  <a:gd name="T73" fmla="*/ 6 h 161"/>
                  <a:gd name="T74" fmla="*/ 459 w 460"/>
                  <a:gd name="T75" fmla="*/ 0 h 161"/>
                  <a:gd name="T76" fmla="*/ 455 w 460"/>
                  <a:gd name="T77" fmla="*/ 4 h 161"/>
                  <a:gd name="T78" fmla="*/ 460 w 460"/>
                  <a:gd name="T79" fmla="*/ 6 h 16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60"/>
                  <a:gd name="T121" fmla="*/ 0 h 161"/>
                  <a:gd name="T122" fmla="*/ 460 w 460"/>
                  <a:gd name="T123" fmla="*/ 161 h 16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60" h="161">
                    <a:moveTo>
                      <a:pt x="460" y="6"/>
                    </a:moveTo>
                    <a:lnTo>
                      <a:pt x="455" y="4"/>
                    </a:lnTo>
                    <a:lnTo>
                      <a:pt x="434" y="19"/>
                    </a:lnTo>
                    <a:lnTo>
                      <a:pt x="412" y="34"/>
                    </a:lnTo>
                    <a:lnTo>
                      <a:pt x="389" y="48"/>
                    </a:lnTo>
                    <a:lnTo>
                      <a:pt x="366" y="63"/>
                    </a:lnTo>
                    <a:lnTo>
                      <a:pt x="340" y="75"/>
                    </a:lnTo>
                    <a:lnTo>
                      <a:pt x="313" y="88"/>
                    </a:lnTo>
                    <a:lnTo>
                      <a:pt x="284" y="100"/>
                    </a:lnTo>
                    <a:lnTo>
                      <a:pt x="255" y="109"/>
                    </a:lnTo>
                    <a:lnTo>
                      <a:pt x="224" y="119"/>
                    </a:lnTo>
                    <a:lnTo>
                      <a:pt x="194" y="127"/>
                    </a:lnTo>
                    <a:lnTo>
                      <a:pt x="161" y="134"/>
                    </a:lnTo>
                    <a:lnTo>
                      <a:pt x="130" y="140"/>
                    </a:lnTo>
                    <a:lnTo>
                      <a:pt x="98" y="146"/>
                    </a:lnTo>
                    <a:lnTo>
                      <a:pt x="65" y="150"/>
                    </a:lnTo>
                    <a:lnTo>
                      <a:pt x="33" y="152"/>
                    </a:lnTo>
                    <a:lnTo>
                      <a:pt x="0" y="152"/>
                    </a:lnTo>
                    <a:lnTo>
                      <a:pt x="0" y="161"/>
                    </a:lnTo>
                    <a:lnTo>
                      <a:pt x="33" y="161"/>
                    </a:lnTo>
                    <a:lnTo>
                      <a:pt x="65" y="157"/>
                    </a:lnTo>
                    <a:lnTo>
                      <a:pt x="98" y="155"/>
                    </a:lnTo>
                    <a:lnTo>
                      <a:pt x="130" y="150"/>
                    </a:lnTo>
                    <a:lnTo>
                      <a:pt x="163" y="144"/>
                    </a:lnTo>
                    <a:lnTo>
                      <a:pt x="196" y="136"/>
                    </a:lnTo>
                    <a:lnTo>
                      <a:pt x="226" y="129"/>
                    </a:lnTo>
                    <a:lnTo>
                      <a:pt x="257" y="119"/>
                    </a:lnTo>
                    <a:lnTo>
                      <a:pt x="288" y="107"/>
                    </a:lnTo>
                    <a:lnTo>
                      <a:pt x="317" y="96"/>
                    </a:lnTo>
                    <a:lnTo>
                      <a:pt x="343" y="84"/>
                    </a:lnTo>
                    <a:lnTo>
                      <a:pt x="370" y="71"/>
                    </a:lnTo>
                    <a:lnTo>
                      <a:pt x="395" y="56"/>
                    </a:lnTo>
                    <a:lnTo>
                      <a:pt x="418" y="42"/>
                    </a:lnTo>
                    <a:lnTo>
                      <a:pt x="439" y="27"/>
                    </a:lnTo>
                    <a:lnTo>
                      <a:pt x="460" y="11"/>
                    </a:lnTo>
                    <a:lnTo>
                      <a:pt x="453" y="9"/>
                    </a:lnTo>
                    <a:lnTo>
                      <a:pt x="460" y="6"/>
                    </a:lnTo>
                    <a:lnTo>
                      <a:pt x="459" y="0"/>
                    </a:lnTo>
                    <a:lnTo>
                      <a:pt x="455" y="4"/>
                    </a:lnTo>
                    <a:lnTo>
                      <a:pt x="460" y="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5011" name="Freeform 163">
                <a:extLst>
                  <a:ext uri="{FF2B5EF4-FFF2-40B4-BE49-F238E27FC236}">
                    <a16:creationId xmlns:a16="http://schemas.microsoft.com/office/drawing/2014/main" id="{55024E46-64A9-01A0-D9A0-490CEB109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0" y="1835"/>
                <a:ext cx="153" cy="816"/>
              </a:xfrm>
              <a:custGeom>
                <a:avLst/>
                <a:gdLst>
                  <a:gd name="T0" fmla="*/ 134 w 153"/>
                  <a:gd name="T1" fmla="*/ 816 h 816"/>
                  <a:gd name="T2" fmla="*/ 136 w 153"/>
                  <a:gd name="T3" fmla="*/ 814 h 816"/>
                  <a:gd name="T4" fmla="*/ 144 w 153"/>
                  <a:gd name="T5" fmla="*/ 772 h 816"/>
                  <a:gd name="T6" fmla="*/ 149 w 153"/>
                  <a:gd name="T7" fmla="*/ 729 h 816"/>
                  <a:gd name="T8" fmla="*/ 151 w 153"/>
                  <a:gd name="T9" fmla="*/ 687 h 816"/>
                  <a:gd name="T10" fmla="*/ 153 w 153"/>
                  <a:gd name="T11" fmla="*/ 643 h 816"/>
                  <a:gd name="T12" fmla="*/ 151 w 153"/>
                  <a:gd name="T13" fmla="*/ 599 h 816"/>
                  <a:gd name="T14" fmla="*/ 149 w 153"/>
                  <a:gd name="T15" fmla="*/ 553 h 816"/>
                  <a:gd name="T16" fmla="*/ 144 w 153"/>
                  <a:gd name="T17" fmla="*/ 505 h 816"/>
                  <a:gd name="T18" fmla="*/ 136 w 153"/>
                  <a:gd name="T19" fmla="*/ 457 h 816"/>
                  <a:gd name="T20" fmla="*/ 128 w 153"/>
                  <a:gd name="T21" fmla="*/ 407 h 816"/>
                  <a:gd name="T22" fmla="*/ 117 w 153"/>
                  <a:gd name="T23" fmla="*/ 355 h 816"/>
                  <a:gd name="T24" fmla="*/ 103 w 153"/>
                  <a:gd name="T25" fmla="*/ 301 h 816"/>
                  <a:gd name="T26" fmla="*/ 88 w 153"/>
                  <a:gd name="T27" fmla="*/ 245 h 816"/>
                  <a:gd name="T28" fmla="*/ 71 w 153"/>
                  <a:gd name="T29" fmla="*/ 188 h 816"/>
                  <a:gd name="T30" fmla="*/ 52 w 153"/>
                  <a:gd name="T31" fmla="*/ 128 h 816"/>
                  <a:gd name="T32" fmla="*/ 30 w 153"/>
                  <a:gd name="T33" fmla="*/ 65 h 816"/>
                  <a:gd name="T34" fmla="*/ 7 w 153"/>
                  <a:gd name="T35" fmla="*/ 0 h 816"/>
                  <a:gd name="T36" fmla="*/ 0 w 153"/>
                  <a:gd name="T37" fmla="*/ 3 h 816"/>
                  <a:gd name="T38" fmla="*/ 23 w 153"/>
                  <a:gd name="T39" fmla="*/ 69 h 816"/>
                  <a:gd name="T40" fmla="*/ 44 w 153"/>
                  <a:gd name="T41" fmla="*/ 130 h 816"/>
                  <a:gd name="T42" fmla="*/ 63 w 153"/>
                  <a:gd name="T43" fmla="*/ 190 h 816"/>
                  <a:gd name="T44" fmla="*/ 80 w 153"/>
                  <a:gd name="T45" fmla="*/ 247 h 816"/>
                  <a:gd name="T46" fmla="*/ 94 w 153"/>
                  <a:gd name="T47" fmla="*/ 303 h 816"/>
                  <a:gd name="T48" fmla="*/ 107 w 153"/>
                  <a:gd name="T49" fmla="*/ 357 h 816"/>
                  <a:gd name="T50" fmla="*/ 119 w 153"/>
                  <a:gd name="T51" fmla="*/ 409 h 816"/>
                  <a:gd name="T52" fmla="*/ 128 w 153"/>
                  <a:gd name="T53" fmla="*/ 459 h 816"/>
                  <a:gd name="T54" fmla="*/ 134 w 153"/>
                  <a:gd name="T55" fmla="*/ 507 h 816"/>
                  <a:gd name="T56" fmla="*/ 140 w 153"/>
                  <a:gd name="T57" fmla="*/ 553 h 816"/>
                  <a:gd name="T58" fmla="*/ 142 w 153"/>
                  <a:gd name="T59" fmla="*/ 599 h 816"/>
                  <a:gd name="T60" fmla="*/ 144 w 153"/>
                  <a:gd name="T61" fmla="*/ 643 h 816"/>
                  <a:gd name="T62" fmla="*/ 142 w 153"/>
                  <a:gd name="T63" fmla="*/ 685 h 816"/>
                  <a:gd name="T64" fmla="*/ 140 w 153"/>
                  <a:gd name="T65" fmla="*/ 729 h 816"/>
                  <a:gd name="T66" fmla="*/ 134 w 153"/>
                  <a:gd name="T67" fmla="*/ 770 h 816"/>
                  <a:gd name="T68" fmla="*/ 128 w 153"/>
                  <a:gd name="T69" fmla="*/ 812 h 816"/>
                  <a:gd name="T70" fmla="*/ 130 w 153"/>
                  <a:gd name="T71" fmla="*/ 810 h 816"/>
                  <a:gd name="T72" fmla="*/ 134 w 153"/>
                  <a:gd name="T73" fmla="*/ 816 h 81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53"/>
                  <a:gd name="T112" fmla="*/ 0 h 816"/>
                  <a:gd name="T113" fmla="*/ 153 w 153"/>
                  <a:gd name="T114" fmla="*/ 816 h 81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53" h="816">
                    <a:moveTo>
                      <a:pt x="134" y="816"/>
                    </a:moveTo>
                    <a:lnTo>
                      <a:pt x="136" y="814"/>
                    </a:lnTo>
                    <a:lnTo>
                      <a:pt x="144" y="772"/>
                    </a:lnTo>
                    <a:lnTo>
                      <a:pt x="149" y="729"/>
                    </a:lnTo>
                    <a:lnTo>
                      <a:pt x="151" y="687"/>
                    </a:lnTo>
                    <a:lnTo>
                      <a:pt x="153" y="643"/>
                    </a:lnTo>
                    <a:lnTo>
                      <a:pt x="151" y="599"/>
                    </a:lnTo>
                    <a:lnTo>
                      <a:pt x="149" y="553"/>
                    </a:lnTo>
                    <a:lnTo>
                      <a:pt x="144" y="505"/>
                    </a:lnTo>
                    <a:lnTo>
                      <a:pt x="136" y="457"/>
                    </a:lnTo>
                    <a:lnTo>
                      <a:pt x="128" y="407"/>
                    </a:lnTo>
                    <a:lnTo>
                      <a:pt x="117" y="355"/>
                    </a:lnTo>
                    <a:lnTo>
                      <a:pt x="103" y="301"/>
                    </a:lnTo>
                    <a:lnTo>
                      <a:pt x="88" y="245"/>
                    </a:lnTo>
                    <a:lnTo>
                      <a:pt x="71" y="188"/>
                    </a:lnTo>
                    <a:lnTo>
                      <a:pt x="52" y="128"/>
                    </a:lnTo>
                    <a:lnTo>
                      <a:pt x="30" y="65"/>
                    </a:lnTo>
                    <a:lnTo>
                      <a:pt x="7" y="0"/>
                    </a:lnTo>
                    <a:lnTo>
                      <a:pt x="0" y="3"/>
                    </a:lnTo>
                    <a:lnTo>
                      <a:pt x="23" y="69"/>
                    </a:lnTo>
                    <a:lnTo>
                      <a:pt x="44" y="130"/>
                    </a:lnTo>
                    <a:lnTo>
                      <a:pt x="63" y="190"/>
                    </a:lnTo>
                    <a:lnTo>
                      <a:pt x="80" y="247"/>
                    </a:lnTo>
                    <a:lnTo>
                      <a:pt x="94" y="303"/>
                    </a:lnTo>
                    <a:lnTo>
                      <a:pt x="107" y="357"/>
                    </a:lnTo>
                    <a:lnTo>
                      <a:pt x="119" y="409"/>
                    </a:lnTo>
                    <a:lnTo>
                      <a:pt x="128" y="459"/>
                    </a:lnTo>
                    <a:lnTo>
                      <a:pt x="134" y="507"/>
                    </a:lnTo>
                    <a:lnTo>
                      <a:pt x="140" y="553"/>
                    </a:lnTo>
                    <a:lnTo>
                      <a:pt x="142" y="599"/>
                    </a:lnTo>
                    <a:lnTo>
                      <a:pt x="144" y="643"/>
                    </a:lnTo>
                    <a:lnTo>
                      <a:pt x="142" y="685"/>
                    </a:lnTo>
                    <a:lnTo>
                      <a:pt x="140" y="729"/>
                    </a:lnTo>
                    <a:lnTo>
                      <a:pt x="134" y="770"/>
                    </a:lnTo>
                    <a:lnTo>
                      <a:pt x="128" y="812"/>
                    </a:lnTo>
                    <a:lnTo>
                      <a:pt x="130" y="810"/>
                    </a:lnTo>
                    <a:lnTo>
                      <a:pt x="134" y="81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5012" name="Freeform 164">
                <a:extLst>
                  <a:ext uri="{FF2B5EF4-FFF2-40B4-BE49-F238E27FC236}">
                    <a16:creationId xmlns:a16="http://schemas.microsoft.com/office/drawing/2014/main" id="{E9A6A3AA-7025-7AF6-2C58-2256FD179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2645"/>
                <a:ext cx="838" cy="129"/>
              </a:xfrm>
              <a:custGeom>
                <a:avLst/>
                <a:gdLst>
                  <a:gd name="T0" fmla="*/ 3 w 838"/>
                  <a:gd name="T1" fmla="*/ 42 h 129"/>
                  <a:gd name="T2" fmla="*/ 3 w 838"/>
                  <a:gd name="T3" fmla="*/ 50 h 129"/>
                  <a:gd name="T4" fmla="*/ 17 w 838"/>
                  <a:gd name="T5" fmla="*/ 59 h 129"/>
                  <a:gd name="T6" fmla="*/ 32 w 838"/>
                  <a:gd name="T7" fmla="*/ 69 h 129"/>
                  <a:gd name="T8" fmla="*/ 49 w 838"/>
                  <a:gd name="T9" fmla="*/ 79 h 129"/>
                  <a:gd name="T10" fmla="*/ 69 w 838"/>
                  <a:gd name="T11" fmla="*/ 86 h 129"/>
                  <a:gd name="T12" fmla="*/ 90 w 838"/>
                  <a:gd name="T13" fmla="*/ 94 h 129"/>
                  <a:gd name="T14" fmla="*/ 113 w 838"/>
                  <a:gd name="T15" fmla="*/ 100 h 129"/>
                  <a:gd name="T16" fmla="*/ 136 w 838"/>
                  <a:gd name="T17" fmla="*/ 106 h 129"/>
                  <a:gd name="T18" fmla="*/ 161 w 838"/>
                  <a:gd name="T19" fmla="*/ 111 h 129"/>
                  <a:gd name="T20" fmla="*/ 214 w 838"/>
                  <a:gd name="T21" fmla="*/ 119 h 129"/>
                  <a:gd name="T22" fmla="*/ 272 w 838"/>
                  <a:gd name="T23" fmla="*/ 125 h 129"/>
                  <a:gd name="T24" fmla="*/ 331 w 838"/>
                  <a:gd name="T25" fmla="*/ 129 h 129"/>
                  <a:gd name="T26" fmla="*/ 393 w 838"/>
                  <a:gd name="T27" fmla="*/ 127 h 129"/>
                  <a:gd name="T28" fmla="*/ 456 w 838"/>
                  <a:gd name="T29" fmla="*/ 123 h 129"/>
                  <a:gd name="T30" fmla="*/ 520 w 838"/>
                  <a:gd name="T31" fmla="*/ 117 h 129"/>
                  <a:gd name="T32" fmla="*/ 581 w 838"/>
                  <a:gd name="T33" fmla="*/ 107 h 129"/>
                  <a:gd name="T34" fmla="*/ 640 w 838"/>
                  <a:gd name="T35" fmla="*/ 94 h 129"/>
                  <a:gd name="T36" fmla="*/ 669 w 838"/>
                  <a:gd name="T37" fmla="*/ 86 h 129"/>
                  <a:gd name="T38" fmla="*/ 696 w 838"/>
                  <a:gd name="T39" fmla="*/ 77 h 129"/>
                  <a:gd name="T40" fmla="*/ 723 w 838"/>
                  <a:gd name="T41" fmla="*/ 67 h 129"/>
                  <a:gd name="T42" fmla="*/ 750 w 838"/>
                  <a:gd name="T43" fmla="*/ 58 h 129"/>
                  <a:gd name="T44" fmla="*/ 773 w 838"/>
                  <a:gd name="T45" fmla="*/ 46 h 129"/>
                  <a:gd name="T46" fmla="*/ 798 w 838"/>
                  <a:gd name="T47" fmla="*/ 34 h 129"/>
                  <a:gd name="T48" fmla="*/ 819 w 838"/>
                  <a:gd name="T49" fmla="*/ 21 h 129"/>
                  <a:gd name="T50" fmla="*/ 838 w 838"/>
                  <a:gd name="T51" fmla="*/ 6 h 129"/>
                  <a:gd name="T52" fmla="*/ 834 w 838"/>
                  <a:gd name="T53" fmla="*/ 0 h 129"/>
                  <a:gd name="T54" fmla="*/ 813 w 838"/>
                  <a:gd name="T55" fmla="*/ 13 h 129"/>
                  <a:gd name="T56" fmla="*/ 792 w 838"/>
                  <a:gd name="T57" fmla="*/ 25 h 129"/>
                  <a:gd name="T58" fmla="*/ 769 w 838"/>
                  <a:gd name="T59" fmla="*/ 38 h 129"/>
                  <a:gd name="T60" fmla="*/ 746 w 838"/>
                  <a:gd name="T61" fmla="*/ 50 h 129"/>
                  <a:gd name="T62" fmla="*/ 721 w 838"/>
                  <a:gd name="T63" fmla="*/ 59 h 129"/>
                  <a:gd name="T64" fmla="*/ 694 w 838"/>
                  <a:gd name="T65" fmla="*/ 69 h 129"/>
                  <a:gd name="T66" fmla="*/ 665 w 838"/>
                  <a:gd name="T67" fmla="*/ 77 h 129"/>
                  <a:gd name="T68" fmla="*/ 639 w 838"/>
                  <a:gd name="T69" fmla="*/ 84 h 129"/>
                  <a:gd name="T70" fmla="*/ 579 w 838"/>
                  <a:gd name="T71" fmla="*/ 98 h 129"/>
                  <a:gd name="T72" fmla="*/ 518 w 838"/>
                  <a:gd name="T73" fmla="*/ 107 h 129"/>
                  <a:gd name="T74" fmla="*/ 456 w 838"/>
                  <a:gd name="T75" fmla="*/ 115 h 129"/>
                  <a:gd name="T76" fmla="*/ 393 w 838"/>
                  <a:gd name="T77" fmla="*/ 119 h 129"/>
                  <a:gd name="T78" fmla="*/ 331 w 838"/>
                  <a:gd name="T79" fmla="*/ 119 h 129"/>
                  <a:gd name="T80" fmla="*/ 272 w 838"/>
                  <a:gd name="T81" fmla="*/ 117 h 129"/>
                  <a:gd name="T82" fmla="*/ 216 w 838"/>
                  <a:gd name="T83" fmla="*/ 111 h 129"/>
                  <a:gd name="T84" fmla="*/ 163 w 838"/>
                  <a:gd name="T85" fmla="*/ 102 h 129"/>
                  <a:gd name="T86" fmla="*/ 138 w 838"/>
                  <a:gd name="T87" fmla="*/ 98 h 129"/>
                  <a:gd name="T88" fmla="*/ 115 w 838"/>
                  <a:gd name="T89" fmla="*/ 92 h 129"/>
                  <a:gd name="T90" fmla="*/ 94 w 838"/>
                  <a:gd name="T91" fmla="*/ 84 h 129"/>
                  <a:gd name="T92" fmla="*/ 72 w 838"/>
                  <a:gd name="T93" fmla="*/ 77 h 129"/>
                  <a:gd name="T94" fmla="*/ 53 w 838"/>
                  <a:gd name="T95" fmla="*/ 69 h 129"/>
                  <a:gd name="T96" fmla="*/ 36 w 838"/>
                  <a:gd name="T97" fmla="*/ 61 h 129"/>
                  <a:gd name="T98" fmla="*/ 23 w 838"/>
                  <a:gd name="T99" fmla="*/ 52 h 129"/>
                  <a:gd name="T100" fmla="*/ 9 w 838"/>
                  <a:gd name="T101" fmla="*/ 42 h 129"/>
                  <a:gd name="T102" fmla="*/ 9 w 838"/>
                  <a:gd name="T103" fmla="*/ 50 h 129"/>
                  <a:gd name="T104" fmla="*/ 3 w 838"/>
                  <a:gd name="T105" fmla="*/ 42 h 129"/>
                  <a:gd name="T106" fmla="*/ 0 w 838"/>
                  <a:gd name="T107" fmla="*/ 46 h 129"/>
                  <a:gd name="T108" fmla="*/ 3 w 838"/>
                  <a:gd name="T109" fmla="*/ 50 h 129"/>
                  <a:gd name="T110" fmla="*/ 3 w 838"/>
                  <a:gd name="T111" fmla="*/ 42 h 12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838"/>
                  <a:gd name="T169" fmla="*/ 0 h 129"/>
                  <a:gd name="T170" fmla="*/ 838 w 838"/>
                  <a:gd name="T171" fmla="*/ 129 h 12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838" h="129">
                    <a:moveTo>
                      <a:pt x="3" y="42"/>
                    </a:moveTo>
                    <a:lnTo>
                      <a:pt x="3" y="50"/>
                    </a:lnTo>
                    <a:lnTo>
                      <a:pt x="17" y="59"/>
                    </a:lnTo>
                    <a:lnTo>
                      <a:pt x="32" y="69"/>
                    </a:lnTo>
                    <a:lnTo>
                      <a:pt x="49" y="79"/>
                    </a:lnTo>
                    <a:lnTo>
                      <a:pt x="69" y="86"/>
                    </a:lnTo>
                    <a:lnTo>
                      <a:pt x="90" y="94"/>
                    </a:lnTo>
                    <a:lnTo>
                      <a:pt x="113" y="100"/>
                    </a:lnTo>
                    <a:lnTo>
                      <a:pt x="136" y="106"/>
                    </a:lnTo>
                    <a:lnTo>
                      <a:pt x="161" y="111"/>
                    </a:lnTo>
                    <a:lnTo>
                      <a:pt x="214" y="119"/>
                    </a:lnTo>
                    <a:lnTo>
                      <a:pt x="272" y="125"/>
                    </a:lnTo>
                    <a:lnTo>
                      <a:pt x="331" y="129"/>
                    </a:lnTo>
                    <a:lnTo>
                      <a:pt x="393" y="127"/>
                    </a:lnTo>
                    <a:lnTo>
                      <a:pt x="456" y="123"/>
                    </a:lnTo>
                    <a:lnTo>
                      <a:pt x="520" y="117"/>
                    </a:lnTo>
                    <a:lnTo>
                      <a:pt x="581" y="107"/>
                    </a:lnTo>
                    <a:lnTo>
                      <a:pt x="640" y="94"/>
                    </a:lnTo>
                    <a:lnTo>
                      <a:pt x="669" y="86"/>
                    </a:lnTo>
                    <a:lnTo>
                      <a:pt x="696" y="77"/>
                    </a:lnTo>
                    <a:lnTo>
                      <a:pt x="723" y="67"/>
                    </a:lnTo>
                    <a:lnTo>
                      <a:pt x="750" y="58"/>
                    </a:lnTo>
                    <a:lnTo>
                      <a:pt x="773" y="46"/>
                    </a:lnTo>
                    <a:lnTo>
                      <a:pt x="798" y="34"/>
                    </a:lnTo>
                    <a:lnTo>
                      <a:pt x="819" y="21"/>
                    </a:lnTo>
                    <a:lnTo>
                      <a:pt x="838" y="6"/>
                    </a:lnTo>
                    <a:lnTo>
                      <a:pt x="834" y="0"/>
                    </a:lnTo>
                    <a:lnTo>
                      <a:pt x="813" y="13"/>
                    </a:lnTo>
                    <a:lnTo>
                      <a:pt x="792" y="25"/>
                    </a:lnTo>
                    <a:lnTo>
                      <a:pt x="769" y="38"/>
                    </a:lnTo>
                    <a:lnTo>
                      <a:pt x="746" y="50"/>
                    </a:lnTo>
                    <a:lnTo>
                      <a:pt x="721" y="59"/>
                    </a:lnTo>
                    <a:lnTo>
                      <a:pt x="694" y="69"/>
                    </a:lnTo>
                    <a:lnTo>
                      <a:pt x="665" y="77"/>
                    </a:lnTo>
                    <a:lnTo>
                      <a:pt x="639" y="84"/>
                    </a:lnTo>
                    <a:lnTo>
                      <a:pt x="579" y="98"/>
                    </a:lnTo>
                    <a:lnTo>
                      <a:pt x="518" y="107"/>
                    </a:lnTo>
                    <a:lnTo>
                      <a:pt x="456" y="115"/>
                    </a:lnTo>
                    <a:lnTo>
                      <a:pt x="393" y="119"/>
                    </a:lnTo>
                    <a:lnTo>
                      <a:pt x="331" y="119"/>
                    </a:lnTo>
                    <a:lnTo>
                      <a:pt x="272" y="117"/>
                    </a:lnTo>
                    <a:lnTo>
                      <a:pt x="216" y="111"/>
                    </a:lnTo>
                    <a:lnTo>
                      <a:pt x="163" y="102"/>
                    </a:lnTo>
                    <a:lnTo>
                      <a:pt x="138" y="98"/>
                    </a:lnTo>
                    <a:lnTo>
                      <a:pt x="115" y="92"/>
                    </a:lnTo>
                    <a:lnTo>
                      <a:pt x="94" y="84"/>
                    </a:lnTo>
                    <a:lnTo>
                      <a:pt x="72" y="77"/>
                    </a:lnTo>
                    <a:lnTo>
                      <a:pt x="53" y="69"/>
                    </a:lnTo>
                    <a:lnTo>
                      <a:pt x="36" y="61"/>
                    </a:lnTo>
                    <a:lnTo>
                      <a:pt x="23" y="52"/>
                    </a:lnTo>
                    <a:lnTo>
                      <a:pt x="9" y="42"/>
                    </a:lnTo>
                    <a:lnTo>
                      <a:pt x="9" y="50"/>
                    </a:lnTo>
                    <a:lnTo>
                      <a:pt x="3" y="42"/>
                    </a:lnTo>
                    <a:lnTo>
                      <a:pt x="0" y="46"/>
                    </a:lnTo>
                    <a:lnTo>
                      <a:pt x="3" y="50"/>
                    </a:lnTo>
                    <a:lnTo>
                      <a:pt x="3" y="4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5013" name="Freeform 165">
                <a:extLst>
                  <a:ext uri="{FF2B5EF4-FFF2-40B4-BE49-F238E27FC236}">
                    <a16:creationId xmlns:a16="http://schemas.microsoft.com/office/drawing/2014/main" id="{AA80259D-DCD3-3C4E-D98E-76B6D60A3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9" y="1981"/>
                <a:ext cx="254" cy="714"/>
              </a:xfrm>
              <a:custGeom>
                <a:avLst/>
                <a:gdLst>
                  <a:gd name="T0" fmla="*/ 248 w 254"/>
                  <a:gd name="T1" fmla="*/ 0 h 714"/>
                  <a:gd name="T2" fmla="*/ 244 w 254"/>
                  <a:gd name="T3" fmla="*/ 5 h 714"/>
                  <a:gd name="T4" fmla="*/ 244 w 254"/>
                  <a:gd name="T5" fmla="*/ 65 h 714"/>
                  <a:gd name="T6" fmla="*/ 244 w 254"/>
                  <a:gd name="T7" fmla="*/ 122 h 714"/>
                  <a:gd name="T8" fmla="*/ 242 w 254"/>
                  <a:gd name="T9" fmla="*/ 176 h 714"/>
                  <a:gd name="T10" fmla="*/ 238 w 254"/>
                  <a:gd name="T11" fmla="*/ 228 h 714"/>
                  <a:gd name="T12" fmla="*/ 233 w 254"/>
                  <a:gd name="T13" fmla="*/ 276 h 714"/>
                  <a:gd name="T14" fmla="*/ 225 w 254"/>
                  <a:gd name="T15" fmla="*/ 322 h 714"/>
                  <a:gd name="T16" fmla="*/ 215 w 254"/>
                  <a:gd name="T17" fmla="*/ 366 h 714"/>
                  <a:gd name="T18" fmla="*/ 202 w 254"/>
                  <a:gd name="T19" fmla="*/ 407 h 714"/>
                  <a:gd name="T20" fmla="*/ 188 w 254"/>
                  <a:gd name="T21" fmla="*/ 447 h 714"/>
                  <a:gd name="T22" fmla="*/ 171 w 254"/>
                  <a:gd name="T23" fmla="*/ 487 h 714"/>
                  <a:gd name="T24" fmla="*/ 150 w 254"/>
                  <a:gd name="T25" fmla="*/ 524 h 714"/>
                  <a:gd name="T26" fmla="*/ 127 w 254"/>
                  <a:gd name="T27" fmla="*/ 562 h 714"/>
                  <a:gd name="T28" fmla="*/ 100 w 254"/>
                  <a:gd name="T29" fmla="*/ 599 h 714"/>
                  <a:gd name="T30" fmla="*/ 71 w 254"/>
                  <a:gd name="T31" fmla="*/ 633 h 714"/>
                  <a:gd name="T32" fmla="*/ 37 w 254"/>
                  <a:gd name="T33" fmla="*/ 670 h 714"/>
                  <a:gd name="T34" fmla="*/ 0 w 254"/>
                  <a:gd name="T35" fmla="*/ 706 h 714"/>
                  <a:gd name="T36" fmla="*/ 6 w 254"/>
                  <a:gd name="T37" fmla="*/ 714 h 714"/>
                  <a:gd name="T38" fmla="*/ 43 w 254"/>
                  <a:gd name="T39" fmla="*/ 675 h 714"/>
                  <a:gd name="T40" fmla="*/ 77 w 254"/>
                  <a:gd name="T41" fmla="*/ 639 h 714"/>
                  <a:gd name="T42" fmla="*/ 108 w 254"/>
                  <a:gd name="T43" fmla="*/ 602 h 714"/>
                  <a:gd name="T44" fmla="*/ 135 w 254"/>
                  <a:gd name="T45" fmla="*/ 566 h 714"/>
                  <a:gd name="T46" fmla="*/ 158 w 254"/>
                  <a:gd name="T47" fmla="*/ 529 h 714"/>
                  <a:gd name="T48" fmla="*/ 179 w 254"/>
                  <a:gd name="T49" fmla="*/ 491 h 714"/>
                  <a:gd name="T50" fmla="*/ 196 w 254"/>
                  <a:gd name="T51" fmla="*/ 451 h 714"/>
                  <a:gd name="T52" fmla="*/ 211 w 254"/>
                  <a:gd name="T53" fmla="*/ 410 h 714"/>
                  <a:gd name="T54" fmla="*/ 223 w 254"/>
                  <a:gd name="T55" fmla="*/ 368 h 714"/>
                  <a:gd name="T56" fmla="*/ 233 w 254"/>
                  <a:gd name="T57" fmla="*/ 324 h 714"/>
                  <a:gd name="T58" fmla="*/ 240 w 254"/>
                  <a:gd name="T59" fmla="*/ 276 h 714"/>
                  <a:gd name="T60" fmla="*/ 246 w 254"/>
                  <a:gd name="T61" fmla="*/ 228 h 714"/>
                  <a:gd name="T62" fmla="*/ 250 w 254"/>
                  <a:gd name="T63" fmla="*/ 176 h 714"/>
                  <a:gd name="T64" fmla="*/ 252 w 254"/>
                  <a:gd name="T65" fmla="*/ 122 h 714"/>
                  <a:gd name="T66" fmla="*/ 254 w 254"/>
                  <a:gd name="T67" fmla="*/ 65 h 714"/>
                  <a:gd name="T68" fmla="*/ 254 w 254"/>
                  <a:gd name="T69" fmla="*/ 5 h 714"/>
                  <a:gd name="T70" fmla="*/ 248 w 254"/>
                  <a:gd name="T71" fmla="*/ 9 h 714"/>
                  <a:gd name="T72" fmla="*/ 248 w 254"/>
                  <a:gd name="T73" fmla="*/ 0 h 714"/>
                  <a:gd name="T74" fmla="*/ 244 w 254"/>
                  <a:gd name="T75" fmla="*/ 0 h 714"/>
                  <a:gd name="T76" fmla="*/ 244 w 254"/>
                  <a:gd name="T77" fmla="*/ 5 h 714"/>
                  <a:gd name="T78" fmla="*/ 248 w 254"/>
                  <a:gd name="T79" fmla="*/ 0 h 71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54"/>
                  <a:gd name="T121" fmla="*/ 0 h 714"/>
                  <a:gd name="T122" fmla="*/ 254 w 254"/>
                  <a:gd name="T123" fmla="*/ 714 h 714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54" h="714">
                    <a:moveTo>
                      <a:pt x="248" y="0"/>
                    </a:moveTo>
                    <a:lnTo>
                      <a:pt x="244" y="5"/>
                    </a:lnTo>
                    <a:lnTo>
                      <a:pt x="244" y="65"/>
                    </a:lnTo>
                    <a:lnTo>
                      <a:pt x="244" y="122"/>
                    </a:lnTo>
                    <a:lnTo>
                      <a:pt x="242" y="176"/>
                    </a:lnTo>
                    <a:lnTo>
                      <a:pt x="238" y="228"/>
                    </a:lnTo>
                    <a:lnTo>
                      <a:pt x="233" y="276"/>
                    </a:lnTo>
                    <a:lnTo>
                      <a:pt x="225" y="322"/>
                    </a:lnTo>
                    <a:lnTo>
                      <a:pt x="215" y="366"/>
                    </a:lnTo>
                    <a:lnTo>
                      <a:pt x="202" y="407"/>
                    </a:lnTo>
                    <a:lnTo>
                      <a:pt x="188" y="447"/>
                    </a:lnTo>
                    <a:lnTo>
                      <a:pt x="171" y="487"/>
                    </a:lnTo>
                    <a:lnTo>
                      <a:pt x="150" y="524"/>
                    </a:lnTo>
                    <a:lnTo>
                      <a:pt x="127" y="562"/>
                    </a:lnTo>
                    <a:lnTo>
                      <a:pt x="100" y="599"/>
                    </a:lnTo>
                    <a:lnTo>
                      <a:pt x="71" y="633"/>
                    </a:lnTo>
                    <a:lnTo>
                      <a:pt x="37" y="670"/>
                    </a:lnTo>
                    <a:lnTo>
                      <a:pt x="0" y="706"/>
                    </a:lnTo>
                    <a:lnTo>
                      <a:pt x="6" y="714"/>
                    </a:lnTo>
                    <a:lnTo>
                      <a:pt x="43" y="675"/>
                    </a:lnTo>
                    <a:lnTo>
                      <a:pt x="77" y="639"/>
                    </a:lnTo>
                    <a:lnTo>
                      <a:pt x="108" y="602"/>
                    </a:lnTo>
                    <a:lnTo>
                      <a:pt x="135" y="566"/>
                    </a:lnTo>
                    <a:lnTo>
                      <a:pt x="158" y="529"/>
                    </a:lnTo>
                    <a:lnTo>
                      <a:pt x="179" y="491"/>
                    </a:lnTo>
                    <a:lnTo>
                      <a:pt x="196" y="451"/>
                    </a:lnTo>
                    <a:lnTo>
                      <a:pt x="211" y="410"/>
                    </a:lnTo>
                    <a:lnTo>
                      <a:pt x="223" y="368"/>
                    </a:lnTo>
                    <a:lnTo>
                      <a:pt x="233" y="324"/>
                    </a:lnTo>
                    <a:lnTo>
                      <a:pt x="240" y="276"/>
                    </a:lnTo>
                    <a:lnTo>
                      <a:pt x="246" y="228"/>
                    </a:lnTo>
                    <a:lnTo>
                      <a:pt x="250" y="176"/>
                    </a:lnTo>
                    <a:lnTo>
                      <a:pt x="252" y="122"/>
                    </a:lnTo>
                    <a:lnTo>
                      <a:pt x="254" y="65"/>
                    </a:lnTo>
                    <a:lnTo>
                      <a:pt x="254" y="5"/>
                    </a:lnTo>
                    <a:lnTo>
                      <a:pt x="248" y="9"/>
                    </a:lnTo>
                    <a:lnTo>
                      <a:pt x="248" y="0"/>
                    </a:lnTo>
                    <a:lnTo>
                      <a:pt x="244" y="0"/>
                    </a:lnTo>
                    <a:lnTo>
                      <a:pt x="244" y="5"/>
                    </a:lnTo>
                    <a:lnTo>
                      <a:pt x="248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5014" name="Freeform 166">
                <a:extLst>
                  <a:ext uri="{FF2B5EF4-FFF2-40B4-BE49-F238E27FC236}">
                    <a16:creationId xmlns:a16="http://schemas.microsoft.com/office/drawing/2014/main" id="{96D59104-D4C8-B239-10C8-B0D87DD8D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2" y="2017"/>
                <a:ext cx="534" cy="223"/>
              </a:xfrm>
              <a:custGeom>
                <a:avLst/>
                <a:gdLst>
                  <a:gd name="T0" fmla="*/ 534 w 534"/>
                  <a:gd name="T1" fmla="*/ 8 h 223"/>
                  <a:gd name="T2" fmla="*/ 526 w 534"/>
                  <a:gd name="T3" fmla="*/ 6 h 223"/>
                  <a:gd name="T4" fmla="*/ 503 w 534"/>
                  <a:gd name="T5" fmla="*/ 38 h 223"/>
                  <a:gd name="T6" fmla="*/ 478 w 534"/>
                  <a:gd name="T7" fmla="*/ 67 h 223"/>
                  <a:gd name="T8" fmla="*/ 453 w 534"/>
                  <a:gd name="T9" fmla="*/ 92 h 223"/>
                  <a:gd name="T10" fmla="*/ 428 w 534"/>
                  <a:gd name="T11" fmla="*/ 117 h 223"/>
                  <a:gd name="T12" fmla="*/ 402 w 534"/>
                  <a:gd name="T13" fmla="*/ 138 h 223"/>
                  <a:gd name="T14" fmla="*/ 375 w 534"/>
                  <a:gd name="T15" fmla="*/ 156 h 223"/>
                  <a:gd name="T16" fmla="*/ 346 w 534"/>
                  <a:gd name="T17" fmla="*/ 171 h 223"/>
                  <a:gd name="T18" fmla="*/ 317 w 534"/>
                  <a:gd name="T19" fmla="*/ 184 h 223"/>
                  <a:gd name="T20" fmla="*/ 285 w 534"/>
                  <a:gd name="T21" fmla="*/ 196 h 223"/>
                  <a:gd name="T22" fmla="*/ 252 w 534"/>
                  <a:gd name="T23" fmla="*/ 204 h 223"/>
                  <a:gd name="T24" fmla="*/ 215 w 534"/>
                  <a:gd name="T25" fmla="*/ 209 h 223"/>
                  <a:gd name="T26" fmla="*/ 177 w 534"/>
                  <a:gd name="T27" fmla="*/ 213 h 223"/>
                  <a:gd name="T28" fmla="*/ 137 w 534"/>
                  <a:gd name="T29" fmla="*/ 213 h 223"/>
                  <a:gd name="T30" fmla="*/ 95 w 534"/>
                  <a:gd name="T31" fmla="*/ 211 h 223"/>
                  <a:gd name="T32" fmla="*/ 50 w 534"/>
                  <a:gd name="T33" fmla="*/ 207 h 223"/>
                  <a:gd name="T34" fmla="*/ 0 w 534"/>
                  <a:gd name="T35" fmla="*/ 200 h 223"/>
                  <a:gd name="T36" fmla="*/ 0 w 534"/>
                  <a:gd name="T37" fmla="*/ 209 h 223"/>
                  <a:gd name="T38" fmla="*/ 48 w 534"/>
                  <a:gd name="T39" fmla="*/ 217 h 223"/>
                  <a:gd name="T40" fmla="*/ 95 w 534"/>
                  <a:gd name="T41" fmla="*/ 221 h 223"/>
                  <a:gd name="T42" fmla="*/ 137 w 534"/>
                  <a:gd name="T43" fmla="*/ 223 h 223"/>
                  <a:gd name="T44" fmla="*/ 179 w 534"/>
                  <a:gd name="T45" fmla="*/ 223 h 223"/>
                  <a:gd name="T46" fmla="*/ 217 w 534"/>
                  <a:gd name="T47" fmla="*/ 219 h 223"/>
                  <a:gd name="T48" fmla="*/ 252 w 534"/>
                  <a:gd name="T49" fmla="*/ 213 h 223"/>
                  <a:gd name="T50" fmla="*/ 286 w 534"/>
                  <a:gd name="T51" fmla="*/ 205 h 223"/>
                  <a:gd name="T52" fmla="*/ 319 w 534"/>
                  <a:gd name="T53" fmla="*/ 194 h 223"/>
                  <a:gd name="T54" fmla="*/ 350 w 534"/>
                  <a:gd name="T55" fmla="*/ 181 h 223"/>
                  <a:gd name="T56" fmla="*/ 380 w 534"/>
                  <a:gd name="T57" fmla="*/ 163 h 223"/>
                  <a:gd name="T58" fmla="*/ 407 w 534"/>
                  <a:gd name="T59" fmla="*/ 144 h 223"/>
                  <a:gd name="T60" fmla="*/ 434 w 534"/>
                  <a:gd name="T61" fmla="*/ 123 h 223"/>
                  <a:gd name="T62" fmla="*/ 461 w 534"/>
                  <a:gd name="T63" fmla="*/ 100 h 223"/>
                  <a:gd name="T64" fmla="*/ 486 w 534"/>
                  <a:gd name="T65" fmla="*/ 73 h 223"/>
                  <a:gd name="T66" fmla="*/ 509 w 534"/>
                  <a:gd name="T67" fmla="*/ 44 h 223"/>
                  <a:gd name="T68" fmla="*/ 534 w 534"/>
                  <a:gd name="T69" fmla="*/ 12 h 223"/>
                  <a:gd name="T70" fmla="*/ 526 w 534"/>
                  <a:gd name="T71" fmla="*/ 10 h 223"/>
                  <a:gd name="T72" fmla="*/ 534 w 534"/>
                  <a:gd name="T73" fmla="*/ 8 h 223"/>
                  <a:gd name="T74" fmla="*/ 532 w 534"/>
                  <a:gd name="T75" fmla="*/ 0 h 223"/>
                  <a:gd name="T76" fmla="*/ 526 w 534"/>
                  <a:gd name="T77" fmla="*/ 6 h 223"/>
                  <a:gd name="T78" fmla="*/ 534 w 534"/>
                  <a:gd name="T79" fmla="*/ 8 h 22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534"/>
                  <a:gd name="T121" fmla="*/ 0 h 223"/>
                  <a:gd name="T122" fmla="*/ 534 w 534"/>
                  <a:gd name="T123" fmla="*/ 223 h 223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534" h="223">
                    <a:moveTo>
                      <a:pt x="534" y="8"/>
                    </a:moveTo>
                    <a:lnTo>
                      <a:pt x="526" y="6"/>
                    </a:lnTo>
                    <a:lnTo>
                      <a:pt x="503" y="38"/>
                    </a:lnTo>
                    <a:lnTo>
                      <a:pt x="478" y="67"/>
                    </a:lnTo>
                    <a:lnTo>
                      <a:pt x="453" y="92"/>
                    </a:lnTo>
                    <a:lnTo>
                      <a:pt x="428" y="117"/>
                    </a:lnTo>
                    <a:lnTo>
                      <a:pt x="402" y="138"/>
                    </a:lnTo>
                    <a:lnTo>
                      <a:pt x="375" y="156"/>
                    </a:lnTo>
                    <a:lnTo>
                      <a:pt x="346" y="171"/>
                    </a:lnTo>
                    <a:lnTo>
                      <a:pt x="317" y="184"/>
                    </a:lnTo>
                    <a:lnTo>
                      <a:pt x="285" y="196"/>
                    </a:lnTo>
                    <a:lnTo>
                      <a:pt x="252" y="204"/>
                    </a:lnTo>
                    <a:lnTo>
                      <a:pt x="215" y="209"/>
                    </a:lnTo>
                    <a:lnTo>
                      <a:pt x="177" y="213"/>
                    </a:lnTo>
                    <a:lnTo>
                      <a:pt x="137" y="213"/>
                    </a:lnTo>
                    <a:lnTo>
                      <a:pt x="95" y="211"/>
                    </a:lnTo>
                    <a:lnTo>
                      <a:pt x="50" y="207"/>
                    </a:lnTo>
                    <a:lnTo>
                      <a:pt x="0" y="200"/>
                    </a:lnTo>
                    <a:lnTo>
                      <a:pt x="0" y="209"/>
                    </a:lnTo>
                    <a:lnTo>
                      <a:pt x="48" y="217"/>
                    </a:lnTo>
                    <a:lnTo>
                      <a:pt x="95" y="221"/>
                    </a:lnTo>
                    <a:lnTo>
                      <a:pt x="137" y="223"/>
                    </a:lnTo>
                    <a:lnTo>
                      <a:pt x="179" y="223"/>
                    </a:lnTo>
                    <a:lnTo>
                      <a:pt x="217" y="219"/>
                    </a:lnTo>
                    <a:lnTo>
                      <a:pt x="252" y="213"/>
                    </a:lnTo>
                    <a:lnTo>
                      <a:pt x="286" y="205"/>
                    </a:lnTo>
                    <a:lnTo>
                      <a:pt x="319" y="194"/>
                    </a:lnTo>
                    <a:lnTo>
                      <a:pt x="350" y="181"/>
                    </a:lnTo>
                    <a:lnTo>
                      <a:pt x="380" y="163"/>
                    </a:lnTo>
                    <a:lnTo>
                      <a:pt x="407" y="144"/>
                    </a:lnTo>
                    <a:lnTo>
                      <a:pt x="434" y="123"/>
                    </a:lnTo>
                    <a:lnTo>
                      <a:pt x="461" y="100"/>
                    </a:lnTo>
                    <a:lnTo>
                      <a:pt x="486" y="73"/>
                    </a:lnTo>
                    <a:lnTo>
                      <a:pt x="509" y="44"/>
                    </a:lnTo>
                    <a:lnTo>
                      <a:pt x="534" y="12"/>
                    </a:lnTo>
                    <a:lnTo>
                      <a:pt x="526" y="10"/>
                    </a:lnTo>
                    <a:lnTo>
                      <a:pt x="534" y="8"/>
                    </a:lnTo>
                    <a:lnTo>
                      <a:pt x="532" y="0"/>
                    </a:lnTo>
                    <a:lnTo>
                      <a:pt x="526" y="6"/>
                    </a:lnTo>
                    <a:lnTo>
                      <a:pt x="534" y="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5015" name="Freeform 167">
                <a:extLst>
                  <a:ext uri="{FF2B5EF4-FFF2-40B4-BE49-F238E27FC236}">
                    <a16:creationId xmlns:a16="http://schemas.microsoft.com/office/drawing/2014/main" id="{9FF8CFA2-D865-B5EB-4117-5564EDB479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" y="2025"/>
                <a:ext cx="83" cy="687"/>
              </a:xfrm>
              <a:custGeom>
                <a:avLst/>
                <a:gdLst>
                  <a:gd name="T0" fmla="*/ 33 w 83"/>
                  <a:gd name="T1" fmla="*/ 687 h 687"/>
                  <a:gd name="T2" fmla="*/ 35 w 83"/>
                  <a:gd name="T3" fmla="*/ 685 h 687"/>
                  <a:gd name="T4" fmla="*/ 46 w 83"/>
                  <a:gd name="T5" fmla="*/ 653 h 687"/>
                  <a:gd name="T6" fmla="*/ 56 w 83"/>
                  <a:gd name="T7" fmla="*/ 618 h 687"/>
                  <a:gd name="T8" fmla="*/ 66 w 83"/>
                  <a:gd name="T9" fmla="*/ 582 h 687"/>
                  <a:gd name="T10" fmla="*/ 71 w 83"/>
                  <a:gd name="T11" fmla="*/ 543 h 687"/>
                  <a:gd name="T12" fmla="*/ 77 w 83"/>
                  <a:gd name="T13" fmla="*/ 505 h 687"/>
                  <a:gd name="T14" fmla="*/ 81 w 83"/>
                  <a:gd name="T15" fmla="*/ 464 h 687"/>
                  <a:gd name="T16" fmla="*/ 83 w 83"/>
                  <a:gd name="T17" fmla="*/ 424 h 687"/>
                  <a:gd name="T18" fmla="*/ 83 w 83"/>
                  <a:gd name="T19" fmla="*/ 382 h 687"/>
                  <a:gd name="T20" fmla="*/ 81 w 83"/>
                  <a:gd name="T21" fmla="*/ 338 h 687"/>
                  <a:gd name="T22" fmla="*/ 77 w 83"/>
                  <a:gd name="T23" fmla="*/ 293 h 687"/>
                  <a:gd name="T24" fmla="*/ 71 w 83"/>
                  <a:gd name="T25" fmla="*/ 247 h 687"/>
                  <a:gd name="T26" fmla="*/ 64 w 83"/>
                  <a:gd name="T27" fmla="*/ 199 h 687"/>
                  <a:gd name="T28" fmla="*/ 54 w 83"/>
                  <a:gd name="T29" fmla="*/ 151 h 687"/>
                  <a:gd name="T30" fmla="*/ 41 w 83"/>
                  <a:gd name="T31" fmla="*/ 101 h 687"/>
                  <a:gd name="T32" fmla="*/ 25 w 83"/>
                  <a:gd name="T33" fmla="*/ 52 h 687"/>
                  <a:gd name="T34" fmla="*/ 8 w 83"/>
                  <a:gd name="T35" fmla="*/ 0 h 687"/>
                  <a:gd name="T36" fmla="*/ 0 w 83"/>
                  <a:gd name="T37" fmla="*/ 2 h 687"/>
                  <a:gd name="T38" fmla="*/ 18 w 83"/>
                  <a:gd name="T39" fmla="*/ 53 h 687"/>
                  <a:gd name="T40" fmla="*/ 33 w 83"/>
                  <a:gd name="T41" fmla="*/ 103 h 687"/>
                  <a:gd name="T42" fmla="*/ 44 w 83"/>
                  <a:gd name="T43" fmla="*/ 153 h 687"/>
                  <a:gd name="T44" fmla="*/ 56 w 83"/>
                  <a:gd name="T45" fmla="*/ 201 h 687"/>
                  <a:gd name="T46" fmla="*/ 64 w 83"/>
                  <a:gd name="T47" fmla="*/ 249 h 687"/>
                  <a:gd name="T48" fmla="*/ 69 w 83"/>
                  <a:gd name="T49" fmla="*/ 293 h 687"/>
                  <a:gd name="T50" fmla="*/ 73 w 83"/>
                  <a:gd name="T51" fmla="*/ 338 h 687"/>
                  <a:gd name="T52" fmla="*/ 75 w 83"/>
                  <a:gd name="T53" fmla="*/ 382 h 687"/>
                  <a:gd name="T54" fmla="*/ 75 w 83"/>
                  <a:gd name="T55" fmla="*/ 424 h 687"/>
                  <a:gd name="T56" fmla="*/ 73 w 83"/>
                  <a:gd name="T57" fmla="*/ 464 h 687"/>
                  <a:gd name="T58" fmla="*/ 69 w 83"/>
                  <a:gd name="T59" fmla="*/ 505 h 687"/>
                  <a:gd name="T60" fmla="*/ 64 w 83"/>
                  <a:gd name="T61" fmla="*/ 543 h 687"/>
                  <a:gd name="T62" fmla="*/ 56 w 83"/>
                  <a:gd name="T63" fmla="*/ 580 h 687"/>
                  <a:gd name="T64" fmla="*/ 48 w 83"/>
                  <a:gd name="T65" fmla="*/ 614 h 687"/>
                  <a:gd name="T66" fmla="*/ 37 w 83"/>
                  <a:gd name="T67" fmla="*/ 649 h 687"/>
                  <a:gd name="T68" fmla="*/ 25 w 83"/>
                  <a:gd name="T69" fmla="*/ 681 h 687"/>
                  <a:gd name="T70" fmla="*/ 27 w 83"/>
                  <a:gd name="T71" fmla="*/ 679 h 687"/>
                  <a:gd name="T72" fmla="*/ 33 w 83"/>
                  <a:gd name="T73" fmla="*/ 687 h 68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83"/>
                  <a:gd name="T112" fmla="*/ 0 h 687"/>
                  <a:gd name="T113" fmla="*/ 83 w 83"/>
                  <a:gd name="T114" fmla="*/ 687 h 68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83" h="687">
                    <a:moveTo>
                      <a:pt x="33" y="687"/>
                    </a:moveTo>
                    <a:lnTo>
                      <a:pt x="35" y="685"/>
                    </a:lnTo>
                    <a:lnTo>
                      <a:pt x="46" y="653"/>
                    </a:lnTo>
                    <a:lnTo>
                      <a:pt x="56" y="618"/>
                    </a:lnTo>
                    <a:lnTo>
                      <a:pt x="66" y="582"/>
                    </a:lnTo>
                    <a:lnTo>
                      <a:pt x="71" y="543"/>
                    </a:lnTo>
                    <a:lnTo>
                      <a:pt x="77" y="505"/>
                    </a:lnTo>
                    <a:lnTo>
                      <a:pt x="81" y="464"/>
                    </a:lnTo>
                    <a:lnTo>
                      <a:pt x="83" y="424"/>
                    </a:lnTo>
                    <a:lnTo>
                      <a:pt x="83" y="382"/>
                    </a:lnTo>
                    <a:lnTo>
                      <a:pt x="81" y="338"/>
                    </a:lnTo>
                    <a:lnTo>
                      <a:pt x="77" y="293"/>
                    </a:lnTo>
                    <a:lnTo>
                      <a:pt x="71" y="247"/>
                    </a:lnTo>
                    <a:lnTo>
                      <a:pt x="64" y="199"/>
                    </a:lnTo>
                    <a:lnTo>
                      <a:pt x="54" y="151"/>
                    </a:lnTo>
                    <a:lnTo>
                      <a:pt x="41" y="101"/>
                    </a:lnTo>
                    <a:lnTo>
                      <a:pt x="25" y="52"/>
                    </a:lnTo>
                    <a:lnTo>
                      <a:pt x="8" y="0"/>
                    </a:lnTo>
                    <a:lnTo>
                      <a:pt x="0" y="2"/>
                    </a:lnTo>
                    <a:lnTo>
                      <a:pt x="18" y="53"/>
                    </a:lnTo>
                    <a:lnTo>
                      <a:pt x="33" y="103"/>
                    </a:lnTo>
                    <a:lnTo>
                      <a:pt x="44" y="153"/>
                    </a:lnTo>
                    <a:lnTo>
                      <a:pt x="56" y="201"/>
                    </a:lnTo>
                    <a:lnTo>
                      <a:pt x="64" y="249"/>
                    </a:lnTo>
                    <a:lnTo>
                      <a:pt x="69" y="293"/>
                    </a:lnTo>
                    <a:lnTo>
                      <a:pt x="73" y="338"/>
                    </a:lnTo>
                    <a:lnTo>
                      <a:pt x="75" y="382"/>
                    </a:lnTo>
                    <a:lnTo>
                      <a:pt x="75" y="424"/>
                    </a:lnTo>
                    <a:lnTo>
                      <a:pt x="73" y="464"/>
                    </a:lnTo>
                    <a:lnTo>
                      <a:pt x="69" y="505"/>
                    </a:lnTo>
                    <a:lnTo>
                      <a:pt x="64" y="543"/>
                    </a:lnTo>
                    <a:lnTo>
                      <a:pt x="56" y="580"/>
                    </a:lnTo>
                    <a:lnTo>
                      <a:pt x="48" y="614"/>
                    </a:lnTo>
                    <a:lnTo>
                      <a:pt x="37" y="649"/>
                    </a:lnTo>
                    <a:lnTo>
                      <a:pt x="25" y="681"/>
                    </a:lnTo>
                    <a:lnTo>
                      <a:pt x="27" y="679"/>
                    </a:lnTo>
                    <a:lnTo>
                      <a:pt x="33" y="68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5016" name="Freeform 168">
                <a:extLst>
                  <a:ext uri="{FF2B5EF4-FFF2-40B4-BE49-F238E27FC236}">
                    <a16:creationId xmlns:a16="http://schemas.microsoft.com/office/drawing/2014/main" id="{64B279FC-9862-8177-8C3C-FA1E7E879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3" y="2704"/>
                <a:ext cx="658" cy="104"/>
              </a:xfrm>
              <a:custGeom>
                <a:avLst/>
                <a:gdLst>
                  <a:gd name="T0" fmla="*/ 2 w 658"/>
                  <a:gd name="T1" fmla="*/ 37 h 104"/>
                  <a:gd name="T2" fmla="*/ 2 w 658"/>
                  <a:gd name="T3" fmla="*/ 43 h 104"/>
                  <a:gd name="T4" fmla="*/ 13 w 658"/>
                  <a:gd name="T5" fmla="*/ 50 h 104"/>
                  <a:gd name="T6" fmla="*/ 25 w 658"/>
                  <a:gd name="T7" fmla="*/ 58 h 104"/>
                  <a:gd name="T8" fmla="*/ 40 w 658"/>
                  <a:gd name="T9" fmla="*/ 64 h 104"/>
                  <a:gd name="T10" fmla="*/ 55 w 658"/>
                  <a:gd name="T11" fmla="*/ 71 h 104"/>
                  <a:gd name="T12" fmla="*/ 88 w 658"/>
                  <a:gd name="T13" fmla="*/ 81 h 104"/>
                  <a:gd name="T14" fmla="*/ 126 w 658"/>
                  <a:gd name="T15" fmla="*/ 91 h 104"/>
                  <a:gd name="T16" fmla="*/ 169 w 658"/>
                  <a:gd name="T17" fmla="*/ 96 h 104"/>
                  <a:gd name="T18" fmla="*/ 213 w 658"/>
                  <a:gd name="T19" fmla="*/ 102 h 104"/>
                  <a:gd name="T20" fmla="*/ 261 w 658"/>
                  <a:gd name="T21" fmla="*/ 104 h 104"/>
                  <a:gd name="T22" fmla="*/ 309 w 658"/>
                  <a:gd name="T23" fmla="*/ 102 h 104"/>
                  <a:gd name="T24" fmla="*/ 359 w 658"/>
                  <a:gd name="T25" fmla="*/ 100 h 104"/>
                  <a:gd name="T26" fmla="*/ 407 w 658"/>
                  <a:gd name="T27" fmla="*/ 95 h 104"/>
                  <a:gd name="T28" fmla="*/ 455 w 658"/>
                  <a:gd name="T29" fmla="*/ 87 h 104"/>
                  <a:gd name="T30" fmla="*/ 502 w 658"/>
                  <a:gd name="T31" fmla="*/ 77 h 104"/>
                  <a:gd name="T32" fmla="*/ 547 w 658"/>
                  <a:gd name="T33" fmla="*/ 64 h 104"/>
                  <a:gd name="T34" fmla="*/ 587 w 658"/>
                  <a:gd name="T35" fmla="*/ 48 h 104"/>
                  <a:gd name="T36" fmla="*/ 606 w 658"/>
                  <a:gd name="T37" fmla="*/ 39 h 104"/>
                  <a:gd name="T38" fmla="*/ 625 w 658"/>
                  <a:gd name="T39" fmla="*/ 29 h 104"/>
                  <a:gd name="T40" fmla="*/ 643 w 658"/>
                  <a:gd name="T41" fmla="*/ 20 h 104"/>
                  <a:gd name="T42" fmla="*/ 658 w 658"/>
                  <a:gd name="T43" fmla="*/ 8 h 104"/>
                  <a:gd name="T44" fmla="*/ 652 w 658"/>
                  <a:gd name="T45" fmla="*/ 0 h 104"/>
                  <a:gd name="T46" fmla="*/ 637 w 658"/>
                  <a:gd name="T47" fmla="*/ 12 h 104"/>
                  <a:gd name="T48" fmla="*/ 620 w 658"/>
                  <a:gd name="T49" fmla="*/ 22 h 104"/>
                  <a:gd name="T50" fmla="*/ 602 w 658"/>
                  <a:gd name="T51" fmla="*/ 31 h 104"/>
                  <a:gd name="T52" fmla="*/ 583 w 658"/>
                  <a:gd name="T53" fmla="*/ 41 h 104"/>
                  <a:gd name="T54" fmla="*/ 543 w 658"/>
                  <a:gd name="T55" fmla="*/ 56 h 104"/>
                  <a:gd name="T56" fmla="*/ 499 w 658"/>
                  <a:gd name="T57" fmla="*/ 68 h 104"/>
                  <a:gd name="T58" fmla="*/ 453 w 658"/>
                  <a:gd name="T59" fmla="*/ 79 h 104"/>
                  <a:gd name="T60" fmla="*/ 407 w 658"/>
                  <a:gd name="T61" fmla="*/ 87 h 104"/>
                  <a:gd name="T62" fmla="*/ 357 w 658"/>
                  <a:gd name="T63" fmla="*/ 91 h 104"/>
                  <a:gd name="T64" fmla="*/ 309 w 658"/>
                  <a:gd name="T65" fmla="*/ 95 h 104"/>
                  <a:gd name="T66" fmla="*/ 261 w 658"/>
                  <a:gd name="T67" fmla="*/ 95 h 104"/>
                  <a:gd name="T68" fmla="*/ 215 w 658"/>
                  <a:gd name="T69" fmla="*/ 93 h 104"/>
                  <a:gd name="T70" fmla="*/ 170 w 658"/>
                  <a:gd name="T71" fmla="*/ 89 h 104"/>
                  <a:gd name="T72" fmla="*/ 128 w 658"/>
                  <a:gd name="T73" fmla="*/ 81 h 104"/>
                  <a:gd name="T74" fmla="*/ 90 w 658"/>
                  <a:gd name="T75" fmla="*/ 73 h 104"/>
                  <a:gd name="T76" fmla="*/ 57 w 658"/>
                  <a:gd name="T77" fmla="*/ 62 h 104"/>
                  <a:gd name="T78" fmla="*/ 44 w 658"/>
                  <a:gd name="T79" fmla="*/ 56 h 104"/>
                  <a:gd name="T80" fmla="*/ 30 w 658"/>
                  <a:gd name="T81" fmla="*/ 50 h 104"/>
                  <a:gd name="T82" fmla="*/ 19 w 658"/>
                  <a:gd name="T83" fmla="*/ 43 h 104"/>
                  <a:gd name="T84" fmla="*/ 7 w 658"/>
                  <a:gd name="T85" fmla="*/ 35 h 104"/>
                  <a:gd name="T86" fmla="*/ 9 w 658"/>
                  <a:gd name="T87" fmla="*/ 41 h 104"/>
                  <a:gd name="T88" fmla="*/ 2 w 658"/>
                  <a:gd name="T89" fmla="*/ 37 h 104"/>
                  <a:gd name="T90" fmla="*/ 0 w 658"/>
                  <a:gd name="T91" fmla="*/ 39 h 104"/>
                  <a:gd name="T92" fmla="*/ 2 w 658"/>
                  <a:gd name="T93" fmla="*/ 43 h 104"/>
                  <a:gd name="T94" fmla="*/ 2 w 658"/>
                  <a:gd name="T95" fmla="*/ 37 h 10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58"/>
                  <a:gd name="T145" fmla="*/ 0 h 104"/>
                  <a:gd name="T146" fmla="*/ 658 w 658"/>
                  <a:gd name="T147" fmla="*/ 104 h 10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58" h="104">
                    <a:moveTo>
                      <a:pt x="2" y="37"/>
                    </a:moveTo>
                    <a:lnTo>
                      <a:pt x="2" y="43"/>
                    </a:lnTo>
                    <a:lnTo>
                      <a:pt x="13" y="50"/>
                    </a:lnTo>
                    <a:lnTo>
                      <a:pt x="25" y="58"/>
                    </a:lnTo>
                    <a:lnTo>
                      <a:pt x="40" y="64"/>
                    </a:lnTo>
                    <a:lnTo>
                      <a:pt x="55" y="71"/>
                    </a:lnTo>
                    <a:lnTo>
                      <a:pt x="88" y="81"/>
                    </a:lnTo>
                    <a:lnTo>
                      <a:pt x="126" y="91"/>
                    </a:lnTo>
                    <a:lnTo>
                      <a:pt x="169" y="96"/>
                    </a:lnTo>
                    <a:lnTo>
                      <a:pt x="213" y="102"/>
                    </a:lnTo>
                    <a:lnTo>
                      <a:pt x="261" y="104"/>
                    </a:lnTo>
                    <a:lnTo>
                      <a:pt x="309" y="102"/>
                    </a:lnTo>
                    <a:lnTo>
                      <a:pt x="359" y="100"/>
                    </a:lnTo>
                    <a:lnTo>
                      <a:pt x="407" y="95"/>
                    </a:lnTo>
                    <a:lnTo>
                      <a:pt x="455" y="87"/>
                    </a:lnTo>
                    <a:lnTo>
                      <a:pt x="502" y="77"/>
                    </a:lnTo>
                    <a:lnTo>
                      <a:pt x="547" y="64"/>
                    </a:lnTo>
                    <a:lnTo>
                      <a:pt x="587" y="48"/>
                    </a:lnTo>
                    <a:lnTo>
                      <a:pt x="606" y="39"/>
                    </a:lnTo>
                    <a:lnTo>
                      <a:pt x="625" y="29"/>
                    </a:lnTo>
                    <a:lnTo>
                      <a:pt x="643" y="20"/>
                    </a:lnTo>
                    <a:lnTo>
                      <a:pt x="658" y="8"/>
                    </a:lnTo>
                    <a:lnTo>
                      <a:pt x="652" y="0"/>
                    </a:lnTo>
                    <a:lnTo>
                      <a:pt x="637" y="12"/>
                    </a:lnTo>
                    <a:lnTo>
                      <a:pt x="620" y="22"/>
                    </a:lnTo>
                    <a:lnTo>
                      <a:pt x="602" y="31"/>
                    </a:lnTo>
                    <a:lnTo>
                      <a:pt x="583" y="41"/>
                    </a:lnTo>
                    <a:lnTo>
                      <a:pt x="543" y="56"/>
                    </a:lnTo>
                    <a:lnTo>
                      <a:pt x="499" y="68"/>
                    </a:lnTo>
                    <a:lnTo>
                      <a:pt x="453" y="79"/>
                    </a:lnTo>
                    <a:lnTo>
                      <a:pt x="407" y="87"/>
                    </a:lnTo>
                    <a:lnTo>
                      <a:pt x="357" y="91"/>
                    </a:lnTo>
                    <a:lnTo>
                      <a:pt x="309" y="95"/>
                    </a:lnTo>
                    <a:lnTo>
                      <a:pt x="261" y="95"/>
                    </a:lnTo>
                    <a:lnTo>
                      <a:pt x="215" y="93"/>
                    </a:lnTo>
                    <a:lnTo>
                      <a:pt x="170" y="89"/>
                    </a:lnTo>
                    <a:lnTo>
                      <a:pt x="128" y="81"/>
                    </a:lnTo>
                    <a:lnTo>
                      <a:pt x="90" y="73"/>
                    </a:lnTo>
                    <a:lnTo>
                      <a:pt x="57" y="62"/>
                    </a:lnTo>
                    <a:lnTo>
                      <a:pt x="44" y="56"/>
                    </a:lnTo>
                    <a:lnTo>
                      <a:pt x="30" y="50"/>
                    </a:lnTo>
                    <a:lnTo>
                      <a:pt x="19" y="43"/>
                    </a:lnTo>
                    <a:lnTo>
                      <a:pt x="7" y="35"/>
                    </a:lnTo>
                    <a:lnTo>
                      <a:pt x="9" y="41"/>
                    </a:lnTo>
                    <a:lnTo>
                      <a:pt x="2" y="37"/>
                    </a:lnTo>
                    <a:lnTo>
                      <a:pt x="0" y="39"/>
                    </a:lnTo>
                    <a:lnTo>
                      <a:pt x="2" y="43"/>
                    </a:lnTo>
                    <a:lnTo>
                      <a:pt x="2" y="3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5017" name="Freeform 169">
                <a:extLst>
                  <a:ext uri="{FF2B5EF4-FFF2-40B4-BE49-F238E27FC236}">
                    <a16:creationId xmlns:a16="http://schemas.microsoft.com/office/drawing/2014/main" id="{620A3D33-A006-22B5-1C2A-C27877505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5" y="2217"/>
                <a:ext cx="103" cy="528"/>
              </a:xfrm>
              <a:custGeom>
                <a:avLst/>
                <a:gdLst>
                  <a:gd name="T0" fmla="*/ 97 w 103"/>
                  <a:gd name="T1" fmla="*/ 0 h 528"/>
                  <a:gd name="T2" fmla="*/ 94 w 103"/>
                  <a:gd name="T3" fmla="*/ 5 h 528"/>
                  <a:gd name="T4" fmla="*/ 94 w 103"/>
                  <a:gd name="T5" fmla="*/ 92 h 528"/>
                  <a:gd name="T6" fmla="*/ 94 w 103"/>
                  <a:gd name="T7" fmla="*/ 165 h 528"/>
                  <a:gd name="T8" fmla="*/ 94 w 103"/>
                  <a:gd name="T9" fmla="*/ 196 h 528"/>
                  <a:gd name="T10" fmla="*/ 92 w 103"/>
                  <a:gd name="T11" fmla="*/ 226 h 528"/>
                  <a:gd name="T12" fmla="*/ 90 w 103"/>
                  <a:gd name="T13" fmla="*/ 255 h 528"/>
                  <a:gd name="T14" fmla="*/ 86 w 103"/>
                  <a:gd name="T15" fmla="*/ 282 h 528"/>
                  <a:gd name="T16" fmla="*/ 82 w 103"/>
                  <a:gd name="T17" fmla="*/ 311 h 528"/>
                  <a:gd name="T18" fmla="*/ 76 w 103"/>
                  <a:gd name="T19" fmla="*/ 338 h 528"/>
                  <a:gd name="T20" fmla="*/ 69 w 103"/>
                  <a:gd name="T21" fmla="*/ 365 h 528"/>
                  <a:gd name="T22" fmla="*/ 59 w 103"/>
                  <a:gd name="T23" fmla="*/ 391 h 528"/>
                  <a:gd name="T24" fmla="*/ 48 w 103"/>
                  <a:gd name="T25" fmla="*/ 422 h 528"/>
                  <a:gd name="T26" fmla="*/ 34 w 103"/>
                  <a:gd name="T27" fmla="*/ 453 h 528"/>
                  <a:gd name="T28" fmla="*/ 19 w 103"/>
                  <a:gd name="T29" fmla="*/ 487 h 528"/>
                  <a:gd name="T30" fmla="*/ 0 w 103"/>
                  <a:gd name="T31" fmla="*/ 524 h 528"/>
                  <a:gd name="T32" fmla="*/ 7 w 103"/>
                  <a:gd name="T33" fmla="*/ 528 h 528"/>
                  <a:gd name="T34" fmla="*/ 26 w 103"/>
                  <a:gd name="T35" fmla="*/ 491 h 528"/>
                  <a:gd name="T36" fmla="*/ 42 w 103"/>
                  <a:gd name="T37" fmla="*/ 457 h 528"/>
                  <a:gd name="T38" fmla="*/ 57 w 103"/>
                  <a:gd name="T39" fmla="*/ 426 h 528"/>
                  <a:gd name="T40" fmla="*/ 69 w 103"/>
                  <a:gd name="T41" fmla="*/ 395 h 528"/>
                  <a:gd name="T42" fmla="*/ 78 w 103"/>
                  <a:gd name="T43" fmla="*/ 366 h 528"/>
                  <a:gd name="T44" fmla="*/ 86 w 103"/>
                  <a:gd name="T45" fmla="*/ 340 h 528"/>
                  <a:gd name="T46" fmla="*/ 92 w 103"/>
                  <a:gd name="T47" fmla="*/ 311 h 528"/>
                  <a:gd name="T48" fmla="*/ 96 w 103"/>
                  <a:gd name="T49" fmla="*/ 284 h 528"/>
                  <a:gd name="T50" fmla="*/ 99 w 103"/>
                  <a:gd name="T51" fmla="*/ 257 h 528"/>
                  <a:gd name="T52" fmla="*/ 101 w 103"/>
                  <a:gd name="T53" fmla="*/ 226 h 528"/>
                  <a:gd name="T54" fmla="*/ 103 w 103"/>
                  <a:gd name="T55" fmla="*/ 196 h 528"/>
                  <a:gd name="T56" fmla="*/ 103 w 103"/>
                  <a:gd name="T57" fmla="*/ 165 h 528"/>
                  <a:gd name="T58" fmla="*/ 103 w 103"/>
                  <a:gd name="T59" fmla="*/ 92 h 528"/>
                  <a:gd name="T60" fmla="*/ 101 w 103"/>
                  <a:gd name="T61" fmla="*/ 5 h 528"/>
                  <a:gd name="T62" fmla="*/ 97 w 103"/>
                  <a:gd name="T63" fmla="*/ 9 h 528"/>
                  <a:gd name="T64" fmla="*/ 97 w 103"/>
                  <a:gd name="T65" fmla="*/ 0 h 528"/>
                  <a:gd name="T66" fmla="*/ 94 w 103"/>
                  <a:gd name="T67" fmla="*/ 0 h 528"/>
                  <a:gd name="T68" fmla="*/ 94 w 103"/>
                  <a:gd name="T69" fmla="*/ 5 h 528"/>
                  <a:gd name="T70" fmla="*/ 97 w 103"/>
                  <a:gd name="T71" fmla="*/ 0 h 52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03"/>
                  <a:gd name="T109" fmla="*/ 0 h 528"/>
                  <a:gd name="T110" fmla="*/ 103 w 103"/>
                  <a:gd name="T111" fmla="*/ 528 h 52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03" h="528">
                    <a:moveTo>
                      <a:pt x="97" y="0"/>
                    </a:moveTo>
                    <a:lnTo>
                      <a:pt x="94" y="5"/>
                    </a:lnTo>
                    <a:lnTo>
                      <a:pt x="94" y="92"/>
                    </a:lnTo>
                    <a:lnTo>
                      <a:pt x="94" y="165"/>
                    </a:lnTo>
                    <a:lnTo>
                      <a:pt x="94" y="196"/>
                    </a:lnTo>
                    <a:lnTo>
                      <a:pt x="92" y="226"/>
                    </a:lnTo>
                    <a:lnTo>
                      <a:pt x="90" y="255"/>
                    </a:lnTo>
                    <a:lnTo>
                      <a:pt x="86" y="282"/>
                    </a:lnTo>
                    <a:lnTo>
                      <a:pt x="82" y="311"/>
                    </a:lnTo>
                    <a:lnTo>
                      <a:pt x="76" y="338"/>
                    </a:lnTo>
                    <a:lnTo>
                      <a:pt x="69" y="365"/>
                    </a:lnTo>
                    <a:lnTo>
                      <a:pt x="59" y="391"/>
                    </a:lnTo>
                    <a:lnTo>
                      <a:pt x="48" y="422"/>
                    </a:lnTo>
                    <a:lnTo>
                      <a:pt x="34" y="453"/>
                    </a:lnTo>
                    <a:lnTo>
                      <a:pt x="19" y="487"/>
                    </a:lnTo>
                    <a:lnTo>
                      <a:pt x="0" y="524"/>
                    </a:lnTo>
                    <a:lnTo>
                      <a:pt x="7" y="528"/>
                    </a:lnTo>
                    <a:lnTo>
                      <a:pt x="26" y="491"/>
                    </a:lnTo>
                    <a:lnTo>
                      <a:pt x="42" y="457"/>
                    </a:lnTo>
                    <a:lnTo>
                      <a:pt x="57" y="426"/>
                    </a:lnTo>
                    <a:lnTo>
                      <a:pt x="69" y="395"/>
                    </a:lnTo>
                    <a:lnTo>
                      <a:pt x="78" y="366"/>
                    </a:lnTo>
                    <a:lnTo>
                      <a:pt x="86" y="340"/>
                    </a:lnTo>
                    <a:lnTo>
                      <a:pt x="92" y="311"/>
                    </a:lnTo>
                    <a:lnTo>
                      <a:pt x="96" y="284"/>
                    </a:lnTo>
                    <a:lnTo>
                      <a:pt x="99" y="257"/>
                    </a:lnTo>
                    <a:lnTo>
                      <a:pt x="101" y="226"/>
                    </a:lnTo>
                    <a:lnTo>
                      <a:pt x="103" y="196"/>
                    </a:lnTo>
                    <a:lnTo>
                      <a:pt x="103" y="165"/>
                    </a:lnTo>
                    <a:lnTo>
                      <a:pt x="103" y="92"/>
                    </a:lnTo>
                    <a:lnTo>
                      <a:pt x="101" y="5"/>
                    </a:lnTo>
                    <a:lnTo>
                      <a:pt x="97" y="9"/>
                    </a:lnTo>
                    <a:lnTo>
                      <a:pt x="97" y="0"/>
                    </a:lnTo>
                    <a:lnTo>
                      <a:pt x="94" y="0"/>
                    </a:lnTo>
                    <a:lnTo>
                      <a:pt x="94" y="5"/>
                    </a:lnTo>
                    <a:lnTo>
                      <a:pt x="97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5018" name="Freeform 170">
                <a:extLst>
                  <a:ext uri="{FF2B5EF4-FFF2-40B4-BE49-F238E27FC236}">
                    <a16:creationId xmlns:a16="http://schemas.microsoft.com/office/drawing/2014/main" id="{29028EDD-F0EF-52CA-8CFC-B0348030B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0" y="2365"/>
                <a:ext cx="4" cy="3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0 h 3"/>
                  <a:gd name="T4" fmla="*/ 0 w 4"/>
                  <a:gd name="T5" fmla="*/ 1 h 3"/>
                  <a:gd name="T6" fmla="*/ 0 w 4"/>
                  <a:gd name="T7" fmla="*/ 3 h 3"/>
                  <a:gd name="T8" fmla="*/ 2 w 4"/>
                  <a:gd name="T9" fmla="*/ 3 h 3"/>
                  <a:gd name="T10" fmla="*/ 4 w 4"/>
                  <a:gd name="T11" fmla="*/ 3 h 3"/>
                  <a:gd name="T12" fmla="*/ 4 w 4"/>
                  <a:gd name="T13" fmla="*/ 1 h 3"/>
                  <a:gd name="T14" fmla="*/ 4 w 4"/>
                  <a:gd name="T15" fmla="*/ 0 h 3"/>
                  <a:gd name="T16" fmla="*/ 2 w 4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3"/>
                  <a:gd name="T29" fmla="*/ 4 w 4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5019" name="Freeform 171">
                <a:extLst>
                  <a:ext uri="{FF2B5EF4-FFF2-40B4-BE49-F238E27FC236}">
                    <a16:creationId xmlns:a16="http://schemas.microsoft.com/office/drawing/2014/main" id="{4FF17BC3-2F00-D211-2FE0-3ECF4D936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6" y="2361"/>
                <a:ext cx="10" cy="7"/>
              </a:xfrm>
              <a:custGeom>
                <a:avLst/>
                <a:gdLst>
                  <a:gd name="T0" fmla="*/ 10 w 10"/>
                  <a:gd name="T1" fmla="*/ 5 h 7"/>
                  <a:gd name="T2" fmla="*/ 10 w 10"/>
                  <a:gd name="T3" fmla="*/ 5 h 7"/>
                  <a:gd name="T4" fmla="*/ 8 w 10"/>
                  <a:gd name="T5" fmla="*/ 7 h 7"/>
                  <a:gd name="T6" fmla="*/ 6 w 10"/>
                  <a:gd name="T7" fmla="*/ 7 h 7"/>
                  <a:gd name="T8" fmla="*/ 6 w 10"/>
                  <a:gd name="T9" fmla="*/ 0 h 7"/>
                  <a:gd name="T10" fmla="*/ 2 w 10"/>
                  <a:gd name="T11" fmla="*/ 2 h 7"/>
                  <a:gd name="T12" fmla="*/ 0 w 10"/>
                  <a:gd name="T13" fmla="*/ 5 h 7"/>
                  <a:gd name="T14" fmla="*/ 0 w 10"/>
                  <a:gd name="T15" fmla="*/ 5 h 7"/>
                  <a:gd name="T16" fmla="*/ 10 w 10"/>
                  <a:gd name="T17" fmla="*/ 5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7"/>
                  <a:gd name="T29" fmla="*/ 10 w 10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7">
                    <a:moveTo>
                      <a:pt x="10" y="5"/>
                    </a:moveTo>
                    <a:lnTo>
                      <a:pt x="10" y="5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5020" name="Freeform 172">
                <a:extLst>
                  <a:ext uri="{FF2B5EF4-FFF2-40B4-BE49-F238E27FC236}">
                    <a16:creationId xmlns:a16="http://schemas.microsoft.com/office/drawing/2014/main" id="{BB907575-85AD-36C2-59F0-C9209452A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6" y="2365"/>
                <a:ext cx="10" cy="9"/>
              </a:xfrm>
              <a:custGeom>
                <a:avLst/>
                <a:gdLst>
                  <a:gd name="T0" fmla="*/ 6 w 10"/>
                  <a:gd name="T1" fmla="*/ 0 h 9"/>
                  <a:gd name="T2" fmla="*/ 6 w 10"/>
                  <a:gd name="T3" fmla="*/ 0 h 9"/>
                  <a:gd name="T4" fmla="*/ 8 w 10"/>
                  <a:gd name="T5" fmla="*/ 0 h 9"/>
                  <a:gd name="T6" fmla="*/ 10 w 10"/>
                  <a:gd name="T7" fmla="*/ 1 h 9"/>
                  <a:gd name="T8" fmla="*/ 0 w 10"/>
                  <a:gd name="T9" fmla="*/ 1 h 9"/>
                  <a:gd name="T10" fmla="*/ 2 w 10"/>
                  <a:gd name="T11" fmla="*/ 5 h 9"/>
                  <a:gd name="T12" fmla="*/ 6 w 10"/>
                  <a:gd name="T13" fmla="*/ 9 h 9"/>
                  <a:gd name="T14" fmla="*/ 6 w 10"/>
                  <a:gd name="T15" fmla="*/ 9 h 9"/>
                  <a:gd name="T16" fmla="*/ 6 w 10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9"/>
                  <a:gd name="T29" fmla="*/ 10 w 10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9">
                    <a:moveTo>
                      <a:pt x="6" y="0"/>
                    </a:move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6" y="9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5021" name="Freeform 173">
                <a:extLst>
                  <a:ext uri="{FF2B5EF4-FFF2-40B4-BE49-F238E27FC236}">
                    <a16:creationId xmlns:a16="http://schemas.microsoft.com/office/drawing/2014/main" id="{166CACE6-8D82-A83E-4483-E9434DF82E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0" y="2365"/>
                <a:ext cx="8" cy="9"/>
              </a:xfrm>
              <a:custGeom>
                <a:avLst/>
                <a:gdLst>
                  <a:gd name="T0" fmla="*/ 0 w 8"/>
                  <a:gd name="T1" fmla="*/ 1 h 9"/>
                  <a:gd name="T2" fmla="*/ 0 w 8"/>
                  <a:gd name="T3" fmla="*/ 1 h 9"/>
                  <a:gd name="T4" fmla="*/ 0 w 8"/>
                  <a:gd name="T5" fmla="*/ 0 h 9"/>
                  <a:gd name="T6" fmla="*/ 2 w 8"/>
                  <a:gd name="T7" fmla="*/ 0 h 9"/>
                  <a:gd name="T8" fmla="*/ 2 w 8"/>
                  <a:gd name="T9" fmla="*/ 9 h 9"/>
                  <a:gd name="T10" fmla="*/ 8 w 8"/>
                  <a:gd name="T11" fmla="*/ 5 h 9"/>
                  <a:gd name="T12" fmla="*/ 8 w 8"/>
                  <a:gd name="T13" fmla="*/ 1 h 9"/>
                  <a:gd name="T14" fmla="*/ 8 w 8"/>
                  <a:gd name="T15" fmla="*/ 1 h 9"/>
                  <a:gd name="T16" fmla="*/ 0 w 8"/>
                  <a:gd name="T17" fmla="*/ 1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9"/>
                  <a:gd name="T29" fmla="*/ 8 w 8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9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9"/>
                    </a:lnTo>
                    <a:lnTo>
                      <a:pt x="8" y="5"/>
                    </a:lnTo>
                    <a:lnTo>
                      <a:pt x="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5022" name="Freeform 174">
                <a:extLst>
                  <a:ext uri="{FF2B5EF4-FFF2-40B4-BE49-F238E27FC236}">
                    <a16:creationId xmlns:a16="http://schemas.microsoft.com/office/drawing/2014/main" id="{C7282A40-6455-BE90-78FC-9C70BD649B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0" y="2361"/>
                <a:ext cx="8" cy="7"/>
              </a:xfrm>
              <a:custGeom>
                <a:avLst/>
                <a:gdLst>
                  <a:gd name="T0" fmla="*/ 2 w 8"/>
                  <a:gd name="T1" fmla="*/ 7 h 7"/>
                  <a:gd name="T2" fmla="*/ 2 w 8"/>
                  <a:gd name="T3" fmla="*/ 7 h 7"/>
                  <a:gd name="T4" fmla="*/ 0 w 8"/>
                  <a:gd name="T5" fmla="*/ 7 h 7"/>
                  <a:gd name="T6" fmla="*/ 0 w 8"/>
                  <a:gd name="T7" fmla="*/ 5 h 7"/>
                  <a:gd name="T8" fmla="*/ 8 w 8"/>
                  <a:gd name="T9" fmla="*/ 5 h 7"/>
                  <a:gd name="T10" fmla="*/ 8 w 8"/>
                  <a:gd name="T11" fmla="*/ 2 h 7"/>
                  <a:gd name="T12" fmla="*/ 2 w 8"/>
                  <a:gd name="T13" fmla="*/ 0 h 7"/>
                  <a:gd name="T14" fmla="*/ 2 w 8"/>
                  <a:gd name="T15" fmla="*/ 0 h 7"/>
                  <a:gd name="T16" fmla="*/ 2 w 8"/>
                  <a:gd name="T17" fmla="*/ 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7"/>
                  <a:gd name="T29" fmla="*/ 8 w 8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7">
                    <a:moveTo>
                      <a:pt x="2" y="7"/>
                    </a:move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8" y="5"/>
                    </a:lnTo>
                    <a:lnTo>
                      <a:pt x="8" y="2"/>
                    </a:lnTo>
                    <a:lnTo>
                      <a:pt x="2" y="0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5023" name="Freeform 175">
                <a:extLst>
                  <a:ext uri="{FF2B5EF4-FFF2-40B4-BE49-F238E27FC236}">
                    <a16:creationId xmlns:a16="http://schemas.microsoft.com/office/drawing/2014/main" id="{A306A5BC-1039-B27D-4A38-4E6A90D8D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2086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0 h 4"/>
                  <a:gd name="T4" fmla="*/ 0 w 4"/>
                  <a:gd name="T5" fmla="*/ 2 h 4"/>
                  <a:gd name="T6" fmla="*/ 2 w 4"/>
                  <a:gd name="T7" fmla="*/ 4 h 4"/>
                  <a:gd name="T8" fmla="*/ 2 w 4"/>
                  <a:gd name="T9" fmla="*/ 4 h 4"/>
                  <a:gd name="T10" fmla="*/ 4 w 4"/>
                  <a:gd name="T11" fmla="*/ 4 h 4"/>
                  <a:gd name="T12" fmla="*/ 4 w 4"/>
                  <a:gd name="T13" fmla="*/ 2 h 4"/>
                  <a:gd name="T14" fmla="*/ 4 w 4"/>
                  <a:gd name="T15" fmla="*/ 0 h 4"/>
                  <a:gd name="T16" fmla="*/ 2 w 4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5024" name="Freeform 176">
                <a:extLst>
                  <a:ext uri="{FF2B5EF4-FFF2-40B4-BE49-F238E27FC236}">
                    <a16:creationId xmlns:a16="http://schemas.microsoft.com/office/drawing/2014/main" id="{F13E0CF8-5F72-9894-2FD3-8F755C50B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2082"/>
                <a:ext cx="9" cy="8"/>
              </a:xfrm>
              <a:custGeom>
                <a:avLst/>
                <a:gdLst>
                  <a:gd name="T0" fmla="*/ 9 w 9"/>
                  <a:gd name="T1" fmla="*/ 6 h 8"/>
                  <a:gd name="T2" fmla="*/ 9 w 9"/>
                  <a:gd name="T3" fmla="*/ 6 h 8"/>
                  <a:gd name="T4" fmla="*/ 7 w 9"/>
                  <a:gd name="T5" fmla="*/ 8 h 8"/>
                  <a:gd name="T6" fmla="*/ 5 w 9"/>
                  <a:gd name="T7" fmla="*/ 8 h 8"/>
                  <a:gd name="T8" fmla="*/ 5 w 9"/>
                  <a:gd name="T9" fmla="*/ 0 h 8"/>
                  <a:gd name="T10" fmla="*/ 2 w 9"/>
                  <a:gd name="T11" fmla="*/ 2 h 8"/>
                  <a:gd name="T12" fmla="*/ 0 w 9"/>
                  <a:gd name="T13" fmla="*/ 6 h 8"/>
                  <a:gd name="T14" fmla="*/ 0 w 9"/>
                  <a:gd name="T15" fmla="*/ 6 h 8"/>
                  <a:gd name="T16" fmla="*/ 9 w 9"/>
                  <a:gd name="T17" fmla="*/ 6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8"/>
                  <a:gd name="T29" fmla="*/ 9 w 9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8">
                    <a:moveTo>
                      <a:pt x="9" y="6"/>
                    </a:moveTo>
                    <a:lnTo>
                      <a:pt x="9" y="6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9" y="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5025" name="Freeform 177">
                <a:extLst>
                  <a:ext uri="{FF2B5EF4-FFF2-40B4-BE49-F238E27FC236}">
                    <a16:creationId xmlns:a16="http://schemas.microsoft.com/office/drawing/2014/main" id="{2B9DF270-1A34-0A35-8D23-8778F9FEF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2086"/>
                <a:ext cx="9" cy="10"/>
              </a:xfrm>
              <a:custGeom>
                <a:avLst/>
                <a:gdLst>
                  <a:gd name="T0" fmla="*/ 5 w 9"/>
                  <a:gd name="T1" fmla="*/ 0 h 10"/>
                  <a:gd name="T2" fmla="*/ 5 w 9"/>
                  <a:gd name="T3" fmla="*/ 0 h 10"/>
                  <a:gd name="T4" fmla="*/ 7 w 9"/>
                  <a:gd name="T5" fmla="*/ 0 h 10"/>
                  <a:gd name="T6" fmla="*/ 9 w 9"/>
                  <a:gd name="T7" fmla="*/ 2 h 10"/>
                  <a:gd name="T8" fmla="*/ 0 w 9"/>
                  <a:gd name="T9" fmla="*/ 2 h 10"/>
                  <a:gd name="T10" fmla="*/ 2 w 9"/>
                  <a:gd name="T11" fmla="*/ 6 h 10"/>
                  <a:gd name="T12" fmla="*/ 5 w 9"/>
                  <a:gd name="T13" fmla="*/ 10 h 10"/>
                  <a:gd name="T14" fmla="*/ 5 w 9"/>
                  <a:gd name="T15" fmla="*/ 10 h 10"/>
                  <a:gd name="T16" fmla="*/ 5 w 9"/>
                  <a:gd name="T17" fmla="*/ 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0"/>
                  <a:gd name="T29" fmla="*/ 9 w 9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0">
                    <a:moveTo>
                      <a:pt x="5" y="0"/>
                    </a:moveTo>
                    <a:lnTo>
                      <a:pt x="5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0" y="2"/>
                    </a:lnTo>
                    <a:lnTo>
                      <a:pt x="2" y="6"/>
                    </a:lnTo>
                    <a:lnTo>
                      <a:pt x="5" y="1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5026" name="Freeform 178">
                <a:extLst>
                  <a:ext uri="{FF2B5EF4-FFF2-40B4-BE49-F238E27FC236}">
                    <a16:creationId xmlns:a16="http://schemas.microsoft.com/office/drawing/2014/main" id="{A721866B-C2B8-9305-E9EE-256697134E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2086"/>
                <a:ext cx="8" cy="10"/>
              </a:xfrm>
              <a:custGeom>
                <a:avLst/>
                <a:gdLst>
                  <a:gd name="T0" fmla="*/ 0 w 8"/>
                  <a:gd name="T1" fmla="*/ 2 h 10"/>
                  <a:gd name="T2" fmla="*/ 0 w 8"/>
                  <a:gd name="T3" fmla="*/ 2 h 10"/>
                  <a:gd name="T4" fmla="*/ 0 w 8"/>
                  <a:gd name="T5" fmla="*/ 0 h 10"/>
                  <a:gd name="T6" fmla="*/ 2 w 8"/>
                  <a:gd name="T7" fmla="*/ 0 h 10"/>
                  <a:gd name="T8" fmla="*/ 2 w 8"/>
                  <a:gd name="T9" fmla="*/ 10 h 10"/>
                  <a:gd name="T10" fmla="*/ 8 w 8"/>
                  <a:gd name="T11" fmla="*/ 6 h 10"/>
                  <a:gd name="T12" fmla="*/ 8 w 8"/>
                  <a:gd name="T13" fmla="*/ 2 h 10"/>
                  <a:gd name="T14" fmla="*/ 8 w 8"/>
                  <a:gd name="T15" fmla="*/ 2 h 10"/>
                  <a:gd name="T16" fmla="*/ 0 w 8"/>
                  <a:gd name="T17" fmla="*/ 2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0"/>
                  <a:gd name="T29" fmla="*/ 8 w 8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0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10"/>
                    </a:lnTo>
                    <a:lnTo>
                      <a:pt x="8" y="6"/>
                    </a:lnTo>
                    <a:lnTo>
                      <a:pt x="8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5027" name="Freeform 179">
                <a:extLst>
                  <a:ext uri="{FF2B5EF4-FFF2-40B4-BE49-F238E27FC236}">
                    <a16:creationId xmlns:a16="http://schemas.microsoft.com/office/drawing/2014/main" id="{6AA6B847-53A9-B768-105B-0213D71FCC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2082"/>
                <a:ext cx="8" cy="8"/>
              </a:xfrm>
              <a:custGeom>
                <a:avLst/>
                <a:gdLst>
                  <a:gd name="T0" fmla="*/ 2 w 8"/>
                  <a:gd name="T1" fmla="*/ 8 h 8"/>
                  <a:gd name="T2" fmla="*/ 2 w 8"/>
                  <a:gd name="T3" fmla="*/ 8 h 8"/>
                  <a:gd name="T4" fmla="*/ 0 w 8"/>
                  <a:gd name="T5" fmla="*/ 8 h 8"/>
                  <a:gd name="T6" fmla="*/ 0 w 8"/>
                  <a:gd name="T7" fmla="*/ 6 h 8"/>
                  <a:gd name="T8" fmla="*/ 8 w 8"/>
                  <a:gd name="T9" fmla="*/ 6 h 8"/>
                  <a:gd name="T10" fmla="*/ 8 w 8"/>
                  <a:gd name="T11" fmla="*/ 2 h 8"/>
                  <a:gd name="T12" fmla="*/ 2 w 8"/>
                  <a:gd name="T13" fmla="*/ 0 h 8"/>
                  <a:gd name="T14" fmla="*/ 2 w 8"/>
                  <a:gd name="T15" fmla="*/ 0 h 8"/>
                  <a:gd name="T16" fmla="*/ 2 w 8"/>
                  <a:gd name="T17" fmla="*/ 8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8"/>
                  <a:gd name="T29" fmla="*/ 8 w 8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8">
                    <a:moveTo>
                      <a:pt x="2" y="8"/>
                    </a:moveTo>
                    <a:lnTo>
                      <a:pt x="2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8" y="6"/>
                    </a:lnTo>
                    <a:lnTo>
                      <a:pt x="8" y="2"/>
                    </a:lnTo>
                    <a:lnTo>
                      <a:pt x="2" y="0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5028" name="Freeform 180">
                <a:extLst>
                  <a:ext uri="{FF2B5EF4-FFF2-40B4-BE49-F238E27FC236}">
                    <a16:creationId xmlns:a16="http://schemas.microsoft.com/office/drawing/2014/main" id="{FA52A79A-D2A1-5AAE-58BA-4A9686366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1495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0 h 4"/>
                  <a:gd name="T4" fmla="*/ 0 w 4"/>
                  <a:gd name="T5" fmla="*/ 2 h 4"/>
                  <a:gd name="T6" fmla="*/ 2 w 4"/>
                  <a:gd name="T7" fmla="*/ 4 h 4"/>
                  <a:gd name="T8" fmla="*/ 2 w 4"/>
                  <a:gd name="T9" fmla="*/ 4 h 4"/>
                  <a:gd name="T10" fmla="*/ 4 w 4"/>
                  <a:gd name="T11" fmla="*/ 4 h 4"/>
                  <a:gd name="T12" fmla="*/ 4 w 4"/>
                  <a:gd name="T13" fmla="*/ 2 h 4"/>
                  <a:gd name="T14" fmla="*/ 4 w 4"/>
                  <a:gd name="T15" fmla="*/ 0 h 4"/>
                  <a:gd name="T16" fmla="*/ 2 w 4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5029" name="Freeform 181">
                <a:extLst>
                  <a:ext uri="{FF2B5EF4-FFF2-40B4-BE49-F238E27FC236}">
                    <a16:creationId xmlns:a16="http://schemas.microsoft.com/office/drawing/2014/main" id="{60DA4385-B6AC-369D-F5CB-536E2BA5D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1491"/>
                <a:ext cx="9" cy="8"/>
              </a:xfrm>
              <a:custGeom>
                <a:avLst/>
                <a:gdLst>
                  <a:gd name="T0" fmla="*/ 9 w 9"/>
                  <a:gd name="T1" fmla="*/ 6 h 8"/>
                  <a:gd name="T2" fmla="*/ 9 w 9"/>
                  <a:gd name="T3" fmla="*/ 6 h 8"/>
                  <a:gd name="T4" fmla="*/ 9 w 9"/>
                  <a:gd name="T5" fmla="*/ 8 h 8"/>
                  <a:gd name="T6" fmla="*/ 5 w 9"/>
                  <a:gd name="T7" fmla="*/ 8 h 8"/>
                  <a:gd name="T8" fmla="*/ 5 w 9"/>
                  <a:gd name="T9" fmla="*/ 0 h 8"/>
                  <a:gd name="T10" fmla="*/ 2 w 9"/>
                  <a:gd name="T11" fmla="*/ 2 h 8"/>
                  <a:gd name="T12" fmla="*/ 0 w 9"/>
                  <a:gd name="T13" fmla="*/ 6 h 8"/>
                  <a:gd name="T14" fmla="*/ 0 w 9"/>
                  <a:gd name="T15" fmla="*/ 6 h 8"/>
                  <a:gd name="T16" fmla="*/ 9 w 9"/>
                  <a:gd name="T17" fmla="*/ 6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8"/>
                  <a:gd name="T29" fmla="*/ 9 w 9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8">
                    <a:moveTo>
                      <a:pt x="9" y="6"/>
                    </a:moveTo>
                    <a:lnTo>
                      <a:pt x="9" y="6"/>
                    </a:lnTo>
                    <a:lnTo>
                      <a:pt x="9" y="8"/>
                    </a:lnTo>
                    <a:lnTo>
                      <a:pt x="5" y="8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9" y="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5030" name="Freeform 182">
                <a:extLst>
                  <a:ext uri="{FF2B5EF4-FFF2-40B4-BE49-F238E27FC236}">
                    <a16:creationId xmlns:a16="http://schemas.microsoft.com/office/drawing/2014/main" id="{CA0BFE0E-9AEA-77D2-8C5A-067797456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1495"/>
                <a:ext cx="9" cy="9"/>
              </a:xfrm>
              <a:custGeom>
                <a:avLst/>
                <a:gdLst>
                  <a:gd name="T0" fmla="*/ 5 w 9"/>
                  <a:gd name="T1" fmla="*/ 0 h 9"/>
                  <a:gd name="T2" fmla="*/ 5 w 9"/>
                  <a:gd name="T3" fmla="*/ 0 h 9"/>
                  <a:gd name="T4" fmla="*/ 9 w 9"/>
                  <a:gd name="T5" fmla="*/ 0 h 9"/>
                  <a:gd name="T6" fmla="*/ 9 w 9"/>
                  <a:gd name="T7" fmla="*/ 2 h 9"/>
                  <a:gd name="T8" fmla="*/ 0 w 9"/>
                  <a:gd name="T9" fmla="*/ 2 h 9"/>
                  <a:gd name="T10" fmla="*/ 2 w 9"/>
                  <a:gd name="T11" fmla="*/ 6 h 9"/>
                  <a:gd name="T12" fmla="*/ 5 w 9"/>
                  <a:gd name="T13" fmla="*/ 9 h 9"/>
                  <a:gd name="T14" fmla="*/ 5 w 9"/>
                  <a:gd name="T15" fmla="*/ 9 h 9"/>
                  <a:gd name="T16" fmla="*/ 5 w 9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9"/>
                  <a:gd name="T29" fmla="*/ 9 w 9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9">
                    <a:moveTo>
                      <a:pt x="5" y="0"/>
                    </a:moveTo>
                    <a:lnTo>
                      <a:pt x="5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0" y="2"/>
                    </a:lnTo>
                    <a:lnTo>
                      <a:pt x="2" y="6"/>
                    </a:lnTo>
                    <a:lnTo>
                      <a:pt x="5" y="9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5031" name="Freeform 183">
                <a:extLst>
                  <a:ext uri="{FF2B5EF4-FFF2-40B4-BE49-F238E27FC236}">
                    <a16:creationId xmlns:a16="http://schemas.microsoft.com/office/drawing/2014/main" id="{C528B444-EF83-ECB3-3E72-31FFAD182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1495"/>
                <a:ext cx="10" cy="9"/>
              </a:xfrm>
              <a:custGeom>
                <a:avLst/>
                <a:gdLst>
                  <a:gd name="T0" fmla="*/ 0 w 10"/>
                  <a:gd name="T1" fmla="*/ 2 h 9"/>
                  <a:gd name="T2" fmla="*/ 0 w 10"/>
                  <a:gd name="T3" fmla="*/ 2 h 9"/>
                  <a:gd name="T4" fmla="*/ 0 w 10"/>
                  <a:gd name="T5" fmla="*/ 0 h 9"/>
                  <a:gd name="T6" fmla="*/ 2 w 10"/>
                  <a:gd name="T7" fmla="*/ 0 h 9"/>
                  <a:gd name="T8" fmla="*/ 2 w 10"/>
                  <a:gd name="T9" fmla="*/ 9 h 9"/>
                  <a:gd name="T10" fmla="*/ 8 w 10"/>
                  <a:gd name="T11" fmla="*/ 6 h 9"/>
                  <a:gd name="T12" fmla="*/ 10 w 10"/>
                  <a:gd name="T13" fmla="*/ 2 h 9"/>
                  <a:gd name="T14" fmla="*/ 10 w 10"/>
                  <a:gd name="T15" fmla="*/ 2 h 9"/>
                  <a:gd name="T16" fmla="*/ 0 w 10"/>
                  <a:gd name="T17" fmla="*/ 2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9"/>
                  <a:gd name="T29" fmla="*/ 10 w 10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9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9"/>
                    </a:lnTo>
                    <a:lnTo>
                      <a:pt x="8" y="6"/>
                    </a:lnTo>
                    <a:lnTo>
                      <a:pt x="1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5032" name="Freeform 184">
                <a:extLst>
                  <a:ext uri="{FF2B5EF4-FFF2-40B4-BE49-F238E27FC236}">
                    <a16:creationId xmlns:a16="http://schemas.microsoft.com/office/drawing/2014/main" id="{1C6C38EA-DC76-AF24-AA67-74AB92C46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1491"/>
                <a:ext cx="10" cy="8"/>
              </a:xfrm>
              <a:custGeom>
                <a:avLst/>
                <a:gdLst>
                  <a:gd name="T0" fmla="*/ 2 w 10"/>
                  <a:gd name="T1" fmla="*/ 8 h 8"/>
                  <a:gd name="T2" fmla="*/ 2 w 10"/>
                  <a:gd name="T3" fmla="*/ 8 h 8"/>
                  <a:gd name="T4" fmla="*/ 0 w 10"/>
                  <a:gd name="T5" fmla="*/ 8 h 8"/>
                  <a:gd name="T6" fmla="*/ 0 w 10"/>
                  <a:gd name="T7" fmla="*/ 6 h 8"/>
                  <a:gd name="T8" fmla="*/ 10 w 10"/>
                  <a:gd name="T9" fmla="*/ 6 h 8"/>
                  <a:gd name="T10" fmla="*/ 8 w 10"/>
                  <a:gd name="T11" fmla="*/ 2 h 8"/>
                  <a:gd name="T12" fmla="*/ 2 w 10"/>
                  <a:gd name="T13" fmla="*/ 0 h 8"/>
                  <a:gd name="T14" fmla="*/ 2 w 10"/>
                  <a:gd name="T15" fmla="*/ 0 h 8"/>
                  <a:gd name="T16" fmla="*/ 2 w 10"/>
                  <a:gd name="T17" fmla="*/ 8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8"/>
                  <a:gd name="T29" fmla="*/ 10 w 10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8">
                    <a:moveTo>
                      <a:pt x="2" y="8"/>
                    </a:moveTo>
                    <a:lnTo>
                      <a:pt x="2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0" y="6"/>
                    </a:lnTo>
                    <a:lnTo>
                      <a:pt x="8" y="2"/>
                    </a:lnTo>
                    <a:lnTo>
                      <a:pt x="2" y="0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5033" name="Freeform 185">
                <a:extLst>
                  <a:ext uri="{FF2B5EF4-FFF2-40B4-BE49-F238E27FC236}">
                    <a16:creationId xmlns:a16="http://schemas.microsoft.com/office/drawing/2014/main" id="{5B7472D8-D51B-0BEC-795B-59BB8E839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2363"/>
                <a:ext cx="4" cy="5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2 h 5"/>
                  <a:gd name="T4" fmla="*/ 0 w 4"/>
                  <a:gd name="T5" fmla="*/ 2 h 5"/>
                  <a:gd name="T6" fmla="*/ 0 w 4"/>
                  <a:gd name="T7" fmla="*/ 3 h 5"/>
                  <a:gd name="T8" fmla="*/ 2 w 4"/>
                  <a:gd name="T9" fmla="*/ 5 h 5"/>
                  <a:gd name="T10" fmla="*/ 4 w 4"/>
                  <a:gd name="T11" fmla="*/ 3 h 5"/>
                  <a:gd name="T12" fmla="*/ 4 w 4"/>
                  <a:gd name="T13" fmla="*/ 2 h 5"/>
                  <a:gd name="T14" fmla="*/ 4 w 4"/>
                  <a:gd name="T15" fmla="*/ 2 h 5"/>
                  <a:gd name="T16" fmla="*/ 2 w 4"/>
                  <a:gd name="T17" fmla="*/ 0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5"/>
                  <a:gd name="T29" fmla="*/ 4 w 4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5">
                    <a:moveTo>
                      <a:pt x="2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5034" name="Freeform 186">
                <a:extLst>
                  <a:ext uri="{FF2B5EF4-FFF2-40B4-BE49-F238E27FC236}">
                    <a16:creationId xmlns:a16="http://schemas.microsoft.com/office/drawing/2014/main" id="{A0B1AAFB-A804-8AEC-3D85-8D54E802E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5" y="2359"/>
                <a:ext cx="8" cy="9"/>
              </a:xfrm>
              <a:custGeom>
                <a:avLst/>
                <a:gdLst>
                  <a:gd name="T0" fmla="*/ 8 w 8"/>
                  <a:gd name="T1" fmla="*/ 6 h 9"/>
                  <a:gd name="T2" fmla="*/ 8 w 8"/>
                  <a:gd name="T3" fmla="*/ 6 h 9"/>
                  <a:gd name="T4" fmla="*/ 8 w 8"/>
                  <a:gd name="T5" fmla="*/ 7 h 9"/>
                  <a:gd name="T6" fmla="*/ 6 w 8"/>
                  <a:gd name="T7" fmla="*/ 9 h 9"/>
                  <a:gd name="T8" fmla="*/ 6 w 8"/>
                  <a:gd name="T9" fmla="*/ 0 h 9"/>
                  <a:gd name="T10" fmla="*/ 0 w 8"/>
                  <a:gd name="T11" fmla="*/ 2 h 9"/>
                  <a:gd name="T12" fmla="*/ 0 w 8"/>
                  <a:gd name="T13" fmla="*/ 6 h 9"/>
                  <a:gd name="T14" fmla="*/ 0 w 8"/>
                  <a:gd name="T15" fmla="*/ 6 h 9"/>
                  <a:gd name="T16" fmla="*/ 8 w 8"/>
                  <a:gd name="T17" fmla="*/ 6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9"/>
                  <a:gd name="T29" fmla="*/ 8 w 8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9">
                    <a:moveTo>
                      <a:pt x="8" y="6"/>
                    </a:moveTo>
                    <a:lnTo>
                      <a:pt x="8" y="6"/>
                    </a:lnTo>
                    <a:lnTo>
                      <a:pt x="8" y="7"/>
                    </a:lnTo>
                    <a:lnTo>
                      <a:pt x="6" y="9"/>
                    </a:lnTo>
                    <a:lnTo>
                      <a:pt x="6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8" y="6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5035" name="Freeform 187">
                <a:extLst>
                  <a:ext uri="{FF2B5EF4-FFF2-40B4-BE49-F238E27FC236}">
                    <a16:creationId xmlns:a16="http://schemas.microsoft.com/office/drawing/2014/main" id="{E47DBAB4-D7B8-737E-A946-80D1FFCA3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5" y="2363"/>
                <a:ext cx="8" cy="9"/>
              </a:xfrm>
              <a:custGeom>
                <a:avLst/>
                <a:gdLst>
                  <a:gd name="T0" fmla="*/ 6 w 8"/>
                  <a:gd name="T1" fmla="*/ 0 h 9"/>
                  <a:gd name="T2" fmla="*/ 6 w 8"/>
                  <a:gd name="T3" fmla="*/ 0 h 9"/>
                  <a:gd name="T4" fmla="*/ 8 w 8"/>
                  <a:gd name="T5" fmla="*/ 2 h 9"/>
                  <a:gd name="T6" fmla="*/ 8 w 8"/>
                  <a:gd name="T7" fmla="*/ 2 h 9"/>
                  <a:gd name="T8" fmla="*/ 0 w 8"/>
                  <a:gd name="T9" fmla="*/ 2 h 9"/>
                  <a:gd name="T10" fmla="*/ 0 w 8"/>
                  <a:gd name="T11" fmla="*/ 7 h 9"/>
                  <a:gd name="T12" fmla="*/ 6 w 8"/>
                  <a:gd name="T13" fmla="*/ 9 h 9"/>
                  <a:gd name="T14" fmla="*/ 6 w 8"/>
                  <a:gd name="T15" fmla="*/ 9 h 9"/>
                  <a:gd name="T16" fmla="*/ 6 w 8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9"/>
                  <a:gd name="T29" fmla="*/ 8 w 8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9">
                    <a:moveTo>
                      <a:pt x="6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0" y="2"/>
                    </a:lnTo>
                    <a:lnTo>
                      <a:pt x="0" y="7"/>
                    </a:lnTo>
                    <a:lnTo>
                      <a:pt x="6" y="9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5036" name="Freeform 188">
                <a:extLst>
                  <a:ext uri="{FF2B5EF4-FFF2-40B4-BE49-F238E27FC236}">
                    <a16:creationId xmlns:a16="http://schemas.microsoft.com/office/drawing/2014/main" id="{A8F9C00A-B814-DF7B-3C52-A45E96C7F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2363"/>
                <a:ext cx="9" cy="9"/>
              </a:xfrm>
              <a:custGeom>
                <a:avLst/>
                <a:gdLst>
                  <a:gd name="T0" fmla="*/ 0 w 9"/>
                  <a:gd name="T1" fmla="*/ 2 h 9"/>
                  <a:gd name="T2" fmla="*/ 0 w 9"/>
                  <a:gd name="T3" fmla="*/ 2 h 9"/>
                  <a:gd name="T4" fmla="*/ 2 w 9"/>
                  <a:gd name="T5" fmla="*/ 2 h 9"/>
                  <a:gd name="T6" fmla="*/ 4 w 9"/>
                  <a:gd name="T7" fmla="*/ 0 h 9"/>
                  <a:gd name="T8" fmla="*/ 4 w 9"/>
                  <a:gd name="T9" fmla="*/ 9 h 9"/>
                  <a:gd name="T10" fmla="*/ 7 w 9"/>
                  <a:gd name="T11" fmla="*/ 7 h 9"/>
                  <a:gd name="T12" fmla="*/ 9 w 9"/>
                  <a:gd name="T13" fmla="*/ 2 h 9"/>
                  <a:gd name="T14" fmla="*/ 9 w 9"/>
                  <a:gd name="T15" fmla="*/ 2 h 9"/>
                  <a:gd name="T16" fmla="*/ 0 w 9"/>
                  <a:gd name="T17" fmla="*/ 2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9"/>
                  <a:gd name="T29" fmla="*/ 9 w 9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9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9"/>
                    </a:lnTo>
                    <a:lnTo>
                      <a:pt x="7" y="7"/>
                    </a:lnTo>
                    <a:lnTo>
                      <a:pt x="9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5037" name="Freeform 189">
                <a:extLst>
                  <a:ext uri="{FF2B5EF4-FFF2-40B4-BE49-F238E27FC236}">
                    <a16:creationId xmlns:a16="http://schemas.microsoft.com/office/drawing/2014/main" id="{3685626E-9458-A11C-F36C-3A8145880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2359"/>
                <a:ext cx="9" cy="9"/>
              </a:xfrm>
              <a:custGeom>
                <a:avLst/>
                <a:gdLst>
                  <a:gd name="T0" fmla="*/ 4 w 9"/>
                  <a:gd name="T1" fmla="*/ 9 h 9"/>
                  <a:gd name="T2" fmla="*/ 4 w 9"/>
                  <a:gd name="T3" fmla="*/ 9 h 9"/>
                  <a:gd name="T4" fmla="*/ 2 w 9"/>
                  <a:gd name="T5" fmla="*/ 7 h 9"/>
                  <a:gd name="T6" fmla="*/ 0 w 9"/>
                  <a:gd name="T7" fmla="*/ 6 h 9"/>
                  <a:gd name="T8" fmla="*/ 9 w 9"/>
                  <a:gd name="T9" fmla="*/ 6 h 9"/>
                  <a:gd name="T10" fmla="*/ 7 w 9"/>
                  <a:gd name="T11" fmla="*/ 2 h 9"/>
                  <a:gd name="T12" fmla="*/ 4 w 9"/>
                  <a:gd name="T13" fmla="*/ 0 h 9"/>
                  <a:gd name="T14" fmla="*/ 4 w 9"/>
                  <a:gd name="T15" fmla="*/ 0 h 9"/>
                  <a:gd name="T16" fmla="*/ 4 w 9"/>
                  <a:gd name="T17" fmla="*/ 9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9"/>
                  <a:gd name="T29" fmla="*/ 9 w 9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9">
                    <a:moveTo>
                      <a:pt x="4" y="9"/>
                    </a:moveTo>
                    <a:lnTo>
                      <a:pt x="4" y="9"/>
                    </a:lnTo>
                    <a:lnTo>
                      <a:pt x="2" y="7"/>
                    </a:lnTo>
                    <a:lnTo>
                      <a:pt x="0" y="6"/>
                    </a:lnTo>
                    <a:lnTo>
                      <a:pt x="9" y="6"/>
                    </a:lnTo>
                    <a:lnTo>
                      <a:pt x="7" y="2"/>
                    </a:lnTo>
                    <a:lnTo>
                      <a:pt x="4" y="0"/>
                    </a:lnTo>
                    <a:lnTo>
                      <a:pt x="4" y="9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5038" name="Freeform 190">
                <a:extLst>
                  <a:ext uri="{FF2B5EF4-FFF2-40B4-BE49-F238E27FC236}">
                    <a16:creationId xmlns:a16="http://schemas.microsoft.com/office/drawing/2014/main" id="{C42732AE-E9F1-4CD1-237B-4A32A9F6CD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2455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0 h 4"/>
                  <a:gd name="T4" fmla="*/ 0 w 4"/>
                  <a:gd name="T5" fmla="*/ 2 h 4"/>
                  <a:gd name="T6" fmla="*/ 0 w 4"/>
                  <a:gd name="T7" fmla="*/ 2 h 4"/>
                  <a:gd name="T8" fmla="*/ 2 w 4"/>
                  <a:gd name="T9" fmla="*/ 4 h 4"/>
                  <a:gd name="T10" fmla="*/ 4 w 4"/>
                  <a:gd name="T11" fmla="*/ 2 h 4"/>
                  <a:gd name="T12" fmla="*/ 4 w 4"/>
                  <a:gd name="T13" fmla="*/ 2 h 4"/>
                  <a:gd name="T14" fmla="*/ 4 w 4"/>
                  <a:gd name="T15" fmla="*/ 0 h 4"/>
                  <a:gd name="T16" fmla="*/ 2 w 4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3C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5039" name="Freeform 191">
                <a:extLst>
                  <a:ext uri="{FF2B5EF4-FFF2-40B4-BE49-F238E27FC236}">
                    <a16:creationId xmlns:a16="http://schemas.microsoft.com/office/drawing/2014/main" id="{6E726CC3-D81A-609F-34DA-A4B546BDC3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5" y="2449"/>
                <a:ext cx="8" cy="10"/>
              </a:xfrm>
              <a:custGeom>
                <a:avLst/>
                <a:gdLst>
                  <a:gd name="T0" fmla="*/ 8 w 8"/>
                  <a:gd name="T1" fmla="*/ 8 h 10"/>
                  <a:gd name="T2" fmla="*/ 8 w 8"/>
                  <a:gd name="T3" fmla="*/ 8 h 10"/>
                  <a:gd name="T4" fmla="*/ 8 w 8"/>
                  <a:gd name="T5" fmla="*/ 8 h 10"/>
                  <a:gd name="T6" fmla="*/ 6 w 8"/>
                  <a:gd name="T7" fmla="*/ 10 h 10"/>
                  <a:gd name="T8" fmla="*/ 6 w 8"/>
                  <a:gd name="T9" fmla="*/ 0 h 10"/>
                  <a:gd name="T10" fmla="*/ 0 w 8"/>
                  <a:gd name="T11" fmla="*/ 2 h 10"/>
                  <a:gd name="T12" fmla="*/ 0 w 8"/>
                  <a:gd name="T13" fmla="*/ 8 h 10"/>
                  <a:gd name="T14" fmla="*/ 0 w 8"/>
                  <a:gd name="T15" fmla="*/ 8 h 10"/>
                  <a:gd name="T16" fmla="*/ 8 w 8"/>
                  <a:gd name="T17" fmla="*/ 8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0"/>
                  <a:gd name="T29" fmla="*/ 8 w 8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0">
                    <a:moveTo>
                      <a:pt x="8" y="8"/>
                    </a:moveTo>
                    <a:lnTo>
                      <a:pt x="8" y="8"/>
                    </a:lnTo>
                    <a:lnTo>
                      <a:pt x="6" y="10"/>
                    </a:lnTo>
                    <a:lnTo>
                      <a:pt x="6" y="0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5040" name="Freeform 192">
                <a:extLst>
                  <a:ext uri="{FF2B5EF4-FFF2-40B4-BE49-F238E27FC236}">
                    <a16:creationId xmlns:a16="http://schemas.microsoft.com/office/drawing/2014/main" id="{753774BF-81E0-4914-A658-EBA58E6E2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5" y="2453"/>
                <a:ext cx="8" cy="9"/>
              </a:xfrm>
              <a:custGeom>
                <a:avLst/>
                <a:gdLst>
                  <a:gd name="T0" fmla="*/ 6 w 8"/>
                  <a:gd name="T1" fmla="*/ 0 h 9"/>
                  <a:gd name="T2" fmla="*/ 6 w 8"/>
                  <a:gd name="T3" fmla="*/ 0 h 9"/>
                  <a:gd name="T4" fmla="*/ 8 w 8"/>
                  <a:gd name="T5" fmla="*/ 2 h 9"/>
                  <a:gd name="T6" fmla="*/ 8 w 8"/>
                  <a:gd name="T7" fmla="*/ 4 h 9"/>
                  <a:gd name="T8" fmla="*/ 0 w 8"/>
                  <a:gd name="T9" fmla="*/ 4 h 9"/>
                  <a:gd name="T10" fmla="*/ 0 w 8"/>
                  <a:gd name="T11" fmla="*/ 8 h 9"/>
                  <a:gd name="T12" fmla="*/ 6 w 8"/>
                  <a:gd name="T13" fmla="*/ 9 h 9"/>
                  <a:gd name="T14" fmla="*/ 6 w 8"/>
                  <a:gd name="T15" fmla="*/ 9 h 9"/>
                  <a:gd name="T16" fmla="*/ 6 w 8"/>
                  <a:gd name="T17" fmla="*/ 0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9"/>
                  <a:gd name="T29" fmla="*/ 8 w 8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9">
                    <a:moveTo>
                      <a:pt x="6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6" y="9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5041" name="Freeform 193">
                <a:extLst>
                  <a:ext uri="{FF2B5EF4-FFF2-40B4-BE49-F238E27FC236}">
                    <a16:creationId xmlns:a16="http://schemas.microsoft.com/office/drawing/2014/main" id="{CEBFD49F-1BE1-1F0A-4DCA-0E7E41BEB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2453"/>
                <a:ext cx="9" cy="9"/>
              </a:xfrm>
              <a:custGeom>
                <a:avLst/>
                <a:gdLst>
                  <a:gd name="T0" fmla="*/ 0 w 9"/>
                  <a:gd name="T1" fmla="*/ 4 h 9"/>
                  <a:gd name="T2" fmla="*/ 0 w 9"/>
                  <a:gd name="T3" fmla="*/ 4 h 9"/>
                  <a:gd name="T4" fmla="*/ 2 w 9"/>
                  <a:gd name="T5" fmla="*/ 2 h 9"/>
                  <a:gd name="T6" fmla="*/ 4 w 9"/>
                  <a:gd name="T7" fmla="*/ 0 h 9"/>
                  <a:gd name="T8" fmla="*/ 4 w 9"/>
                  <a:gd name="T9" fmla="*/ 9 h 9"/>
                  <a:gd name="T10" fmla="*/ 7 w 9"/>
                  <a:gd name="T11" fmla="*/ 8 h 9"/>
                  <a:gd name="T12" fmla="*/ 9 w 9"/>
                  <a:gd name="T13" fmla="*/ 4 h 9"/>
                  <a:gd name="T14" fmla="*/ 9 w 9"/>
                  <a:gd name="T15" fmla="*/ 4 h 9"/>
                  <a:gd name="T16" fmla="*/ 0 w 9"/>
                  <a:gd name="T17" fmla="*/ 4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9"/>
                  <a:gd name="T29" fmla="*/ 9 w 9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9">
                    <a:moveTo>
                      <a:pt x="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9"/>
                    </a:lnTo>
                    <a:lnTo>
                      <a:pt x="7" y="8"/>
                    </a:lnTo>
                    <a:lnTo>
                      <a:pt x="9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5042" name="Freeform 194">
                <a:extLst>
                  <a:ext uri="{FF2B5EF4-FFF2-40B4-BE49-F238E27FC236}">
                    <a16:creationId xmlns:a16="http://schemas.microsoft.com/office/drawing/2014/main" id="{2BFA9CD8-6EF9-394B-7616-D0521E3DC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2449"/>
                <a:ext cx="9" cy="10"/>
              </a:xfrm>
              <a:custGeom>
                <a:avLst/>
                <a:gdLst>
                  <a:gd name="T0" fmla="*/ 4 w 9"/>
                  <a:gd name="T1" fmla="*/ 10 h 10"/>
                  <a:gd name="T2" fmla="*/ 4 w 9"/>
                  <a:gd name="T3" fmla="*/ 10 h 10"/>
                  <a:gd name="T4" fmla="*/ 2 w 9"/>
                  <a:gd name="T5" fmla="*/ 8 h 10"/>
                  <a:gd name="T6" fmla="*/ 0 w 9"/>
                  <a:gd name="T7" fmla="*/ 8 h 10"/>
                  <a:gd name="T8" fmla="*/ 9 w 9"/>
                  <a:gd name="T9" fmla="*/ 8 h 10"/>
                  <a:gd name="T10" fmla="*/ 7 w 9"/>
                  <a:gd name="T11" fmla="*/ 2 h 10"/>
                  <a:gd name="T12" fmla="*/ 4 w 9"/>
                  <a:gd name="T13" fmla="*/ 0 h 10"/>
                  <a:gd name="T14" fmla="*/ 4 w 9"/>
                  <a:gd name="T15" fmla="*/ 0 h 10"/>
                  <a:gd name="T16" fmla="*/ 4 w 9"/>
                  <a:gd name="T17" fmla="*/ 1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0"/>
                  <a:gd name="T29" fmla="*/ 9 w 9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0">
                    <a:moveTo>
                      <a:pt x="4" y="10"/>
                    </a:moveTo>
                    <a:lnTo>
                      <a:pt x="4" y="10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9" y="8"/>
                    </a:lnTo>
                    <a:lnTo>
                      <a:pt x="7" y="2"/>
                    </a:lnTo>
                    <a:lnTo>
                      <a:pt x="4" y="0"/>
                    </a:ln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1F1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5043" name="Freeform 195">
                <a:extLst>
                  <a:ext uri="{FF2B5EF4-FFF2-40B4-BE49-F238E27FC236}">
                    <a16:creationId xmlns:a16="http://schemas.microsoft.com/office/drawing/2014/main" id="{CE406F29-F1D2-3D9A-265F-52667C501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2582"/>
                <a:ext cx="2" cy="15"/>
              </a:xfrm>
              <a:custGeom>
                <a:avLst/>
                <a:gdLst>
                  <a:gd name="T0" fmla="*/ 2 w 2"/>
                  <a:gd name="T1" fmla="*/ 15 h 15"/>
                  <a:gd name="T2" fmla="*/ 2 w 2"/>
                  <a:gd name="T3" fmla="*/ 11 h 15"/>
                  <a:gd name="T4" fmla="*/ 0 w 2"/>
                  <a:gd name="T5" fmla="*/ 7 h 15"/>
                  <a:gd name="T6" fmla="*/ 2 w 2"/>
                  <a:gd name="T7" fmla="*/ 3 h 15"/>
                  <a:gd name="T8" fmla="*/ 2 w 2"/>
                  <a:gd name="T9" fmla="*/ 0 h 15"/>
                  <a:gd name="T10" fmla="*/ 2 w 2"/>
                  <a:gd name="T11" fmla="*/ 1 h 15"/>
                  <a:gd name="T12" fmla="*/ 2 w 2"/>
                  <a:gd name="T13" fmla="*/ 3 h 15"/>
                  <a:gd name="T14" fmla="*/ 2 w 2"/>
                  <a:gd name="T15" fmla="*/ 9 h 15"/>
                  <a:gd name="T16" fmla="*/ 2 w 2"/>
                  <a:gd name="T17" fmla="*/ 15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15"/>
                  <a:gd name="T29" fmla="*/ 2 w 2"/>
                  <a:gd name="T30" fmla="*/ 15 h 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15">
                    <a:moveTo>
                      <a:pt x="2" y="15"/>
                    </a:moveTo>
                    <a:lnTo>
                      <a:pt x="2" y="11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9"/>
                    </a:lnTo>
                    <a:lnTo>
                      <a:pt x="2" y="15"/>
                    </a:lnTo>
                    <a:close/>
                  </a:path>
                </a:pathLst>
              </a:custGeom>
              <a:solidFill>
                <a:srgbClr val="91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5044" name="Freeform 196">
                <a:extLst>
                  <a:ext uri="{FF2B5EF4-FFF2-40B4-BE49-F238E27FC236}">
                    <a16:creationId xmlns:a16="http://schemas.microsoft.com/office/drawing/2014/main" id="{AFC18B1C-5F01-7CBD-80F4-27381CACA5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2574"/>
                <a:ext cx="4" cy="27"/>
              </a:xfrm>
              <a:custGeom>
                <a:avLst/>
                <a:gdLst>
                  <a:gd name="T0" fmla="*/ 4 w 4"/>
                  <a:gd name="T1" fmla="*/ 27 h 27"/>
                  <a:gd name="T2" fmla="*/ 2 w 4"/>
                  <a:gd name="T3" fmla="*/ 21 h 27"/>
                  <a:gd name="T4" fmla="*/ 0 w 4"/>
                  <a:gd name="T5" fmla="*/ 15 h 27"/>
                  <a:gd name="T6" fmla="*/ 2 w 4"/>
                  <a:gd name="T7" fmla="*/ 8 h 27"/>
                  <a:gd name="T8" fmla="*/ 4 w 4"/>
                  <a:gd name="T9" fmla="*/ 0 h 27"/>
                  <a:gd name="T10" fmla="*/ 4 w 4"/>
                  <a:gd name="T11" fmla="*/ 6 h 27"/>
                  <a:gd name="T12" fmla="*/ 4 w 4"/>
                  <a:gd name="T13" fmla="*/ 11 h 27"/>
                  <a:gd name="T14" fmla="*/ 4 w 4"/>
                  <a:gd name="T15" fmla="*/ 19 h 27"/>
                  <a:gd name="T16" fmla="*/ 4 w 4"/>
                  <a:gd name="T17" fmla="*/ 27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27"/>
                  <a:gd name="T29" fmla="*/ 4 w 4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27">
                    <a:moveTo>
                      <a:pt x="4" y="27"/>
                    </a:moveTo>
                    <a:lnTo>
                      <a:pt x="2" y="21"/>
                    </a:lnTo>
                    <a:lnTo>
                      <a:pt x="0" y="15"/>
                    </a:lnTo>
                    <a:lnTo>
                      <a:pt x="2" y="8"/>
                    </a:lnTo>
                    <a:lnTo>
                      <a:pt x="4" y="0"/>
                    </a:lnTo>
                    <a:lnTo>
                      <a:pt x="4" y="6"/>
                    </a:lnTo>
                    <a:lnTo>
                      <a:pt x="4" y="11"/>
                    </a:lnTo>
                    <a:lnTo>
                      <a:pt x="4" y="19"/>
                    </a:lnTo>
                    <a:lnTo>
                      <a:pt x="4" y="27"/>
                    </a:lnTo>
                    <a:close/>
                  </a:path>
                </a:pathLst>
              </a:custGeom>
              <a:solidFill>
                <a:srgbClr val="939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5045" name="Freeform 197">
                <a:extLst>
                  <a:ext uri="{FF2B5EF4-FFF2-40B4-BE49-F238E27FC236}">
                    <a16:creationId xmlns:a16="http://schemas.microsoft.com/office/drawing/2014/main" id="{FE270B76-00A0-07A4-2589-D23CD8B19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2" y="2568"/>
                <a:ext cx="4" cy="35"/>
              </a:xfrm>
              <a:custGeom>
                <a:avLst/>
                <a:gdLst>
                  <a:gd name="T0" fmla="*/ 0 w 4"/>
                  <a:gd name="T1" fmla="*/ 14 h 35"/>
                  <a:gd name="T2" fmla="*/ 0 w 4"/>
                  <a:gd name="T3" fmla="*/ 15 h 35"/>
                  <a:gd name="T4" fmla="*/ 0 w 4"/>
                  <a:gd name="T5" fmla="*/ 17 h 35"/>
                  <a:gd name="T6" fmla="*/ 0 w 4"/>
                  <a:gd name="T7" fmla="*/ 23 h 35"/>
                  <a:gd name="T8" fmla="*/ 0 w 4"/>
                  <a:gd name="T9" fmla="*/ 29 h 35"/>
                  <a:gd name="T10" fmla="*/ 2 w 4"/>
                  <a:gd name="T11" fmla="*/ 31 h 35"/>
                  <a:gd name="T12" fmla="*/ 4 w 4"/>
                  <a:gd name="T13" fmla="*/ 35 h 35"/>
                  <a:gd name="T14" fmla="*/ 4 w 4"/>
                  <a:gd name="T15" fmla="*/ 27 h 35"/>
                  <a:gd name="T16" fmla="*/ 4 w 4"/>
                  <a:gd name="T17" fmla="*/ 17 h 35"/>
                  <a:gd name="T18" fmla="*/ 4 w 4"/>
                  <a:gd name="T19" fmla="*/ 10 h 35"/>
                  <a:gd name="T20" fmla="*/ 4 w 4"/>
                  <a:gd name="T21" fmla="*/ 0 h 35"/>
                  <a:gd name="T22" fmla="*/ 2 w 4"/>
                  <a:gd name="T23" fmla="*/ 8 h 35"/>
                  <a:gd name="T24" fmla="*/ 0 w 4"/>
                  <a:gd name="T25" fmla="*/ 14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"/>
                  <a:gd name="T40" fmla="*/ 0 h 35"/>
                  <a:gd name="T41" fmla="*/ 4 w 4"/>
                  <a:gd name="T42" fmla="*/ 35 h 3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" h="35">
                    <a:moveTo>
                      <a:pt x="0" y="14"/>
                    </a:moveTo>
                    <a:lnTo>
                      <a:pt x="0" y="15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2" y="31"/>
                    </a:lnTo>
                    <a:lnTo>
                      <a:pt x="4" y="35"/>
                    </a:lnTo>
                    <a:lnTo>
                      <a:pt x="4" y="27"/>
                    </a:lnTo>
                    <a:lnTo>
                      <a:pt x="4" y="17"/>
                    </a:lnTo>
                    <a:lnTo>
                      <a:pt x="4" y="10"/>
                    </a:lnTo>
                    <a:lnTo>
                      <a:pt x="4" y="0"/>
                    </a:lnTo>
                    <a:lnTo>
                      <a:pt x="2" y="8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9493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5046" name="Freeform 198">
                <a:extLst>
                  <a:ext uri="{FF2B5EF4-FFF2-40B4-BE49-F238E27FC236}">
                    <a16:creationId xmlns:a16="http://schemas.microsoft.com/office/drawing/2014/main" id="{32936B84-FCFD-42CF-D21E-320ACDD5D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4" y="2562"/>
                <a:ext cx="6" cy="45"/>
              </a:xfrm>
              <a:custGeom>
                <a:avLst/>
                <a:gdLst>
                  <a:gd name="T0" fmla="*/ 0 w 6"/>
                  <a:gd name="T1" fmla="*/ 12 h 45"/>
                  <a:gd name="T2" fmla="*/ 0 w 6"/>
                  <a:gd name="T3" fmla="*/ 18 h 45"/>
                  <a:gd name="T4" fmla="*/ 0 w 6"/>
                  <a:gd name="T5" fmla="*/ 23 h 45"/>
                  <a:gd name="T6" fmla="*/ 0 w 6"/>
                  <a:gd name="T7" fmla="*/ 31 h 45"/>
                  <a:gd name="T8" fmla="*/ 0 w 6"/>
                  <a:gd name="T9" fmla="*/ 39 h 45"/>
                  <a:gd name="T10" fmla="*/ 2 w 6"/>
                  <a:gd name="T11" fmla="*/ 41 h 45"/>
                  <a:gd name="T12" fmla="*/ 6 w 6"/>
                  <a:gd name="T13" fmla="*/ 45 h 45"/>
                  <a:gd name="T14" fmla="*/ 4 w 6"/>
                  <a:gd name="T15" fmla="*/ 35 h 45"/>
                  <a:gd name="T16" fmla="*/ 4 w 6"/>
                  <a:gd name="T17" fmla="*/ 23 h 45"/>
                  <a:gd name="T18" fmla="*/ 4 w 6"/>
                  <a:gd name="T19" fmla="*/ 12 h 45"/>
                  <a:gd name="T20" fmla="*/ 6 w 6"/>
                  <a:gd name="T21" fmla="*/ 0 h 45"/>
                  <a:gd name="T22" fmla="*/ 2 w 6"/>
                  <a:gd name="T23" fmla="*/ 6 h 45"/>
                  <a:gd name="T24" fmla="*/ 0 w 6"/>
                  <a:gd name="T25" fmla="*/ 12 h 4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"/>
                  <a:gd name="T40" fmla="*/ 0 h 45"/>
                  <a:gd name="T41" fmla="*/ 6 w 6"/>
                  <a:gd name="T42" fmla="*/ 45 h 4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" h="45">
                    <a:moveTo>
                      <a:pt x="0" y="12"/>
                    </a:moveTo>
                    <a:lnTo>
                      <a:pt x="0" y="18"/>
                    </a:lnTo>
                    <a:lnTo>
                      <a:pt x="0" y="23"/>
                    </a:lnTo>
                    <a:lnTo>
                      <a:pt x="0" y="31"/>
                    </a:lnTo>
                    <a:lnTo>
                      <a:pt x="0" y="39"/>
                    </a:lnTo>
                    <a:lnTo>
                      <a:pt x="2" y="41"/>
                    </a:lnTo>
                    <a:lnTo>
                      <a:pt x="6" y="45"/>
                    </a:lnTo>
                    <a:lnTo>
                      <a:pt x="4" y="35"/>
                    </a:lnTo>
                    <a:lnTo>
                      <a:pt x="4" y="23"/>
                    </a:lnTo>
                    <a:lnTo>
                      <a:pt x="4" y="12"/>
                    </a:lnTo>
                    <a:lnTo>
                      <a:pt x="6" y="0"/>
                    </a:lnTo>
                    <a:lnTo>
                      <a:pt x="2" y="6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9594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5047" name="Freeform 199">
                <a:extLst>
                  <a:ext uri="{FF2B5EF4-FFF2-40B4-BE49-F238E27FC236}">
                    <a16:creationId xmlns:a16="http://schemas.microsoft.com/office/drawing/2014/main" id="{DD077C30-F94C-F155-C31A-08407A7E64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36" y="2539"/>
                <a:ext cx="284" cy="69"/>
              </a:xfrm>
              <a:custGeom>
                <a:avLst/>
                <a:gdLst>
                  <a:gd name="T0" fmla="*/ 0 w 284"/>
                  <a:gd name="T1" fmla="*/ 29 h 69"/>
                  <a:gd name="T2" fmla="*/ 0 w 284"/>
                  <a:gd name="T3" fmla="*/ 39 h 69"/>
                  <a:gd name="T4" fmla="*/ 0 w 284"/>
                  <a:gd name="T5" fmla="*/ 46 h 69"/>
                  <a:gd name="T6" fmla="*/ 0 w 284"/>
                  <a:gd name="T7" fmla="*/ 56 h 69"/>
                  <a:gd name="T8" fmla="*/ 0 w 284"/>
                  <a:gd name="T9" fmla="*/ 64 h 69"/>
                  <a:gd name="T10" fmla="*/ 4 w 284"/>
                  <a:gd name="T11" fmla="*/ 68 h 69"/>
                  <a:gd name="T12" fmla="*/ 6 w 284"/>
                  <a:gd name="T13" fmla="*/ 69 h 69"/>
                  <a:gd name="T14" fmla="*/ 4 w 284"/>
                  <a:gd name="T15" fmla="*/ 58 h 69"/>
                  <a:gd name="T16" fmla="*/ 4 w 284"/>
                  <a:gd name="T17" fmla="*/ 46 h 69"/>
                  <a:gd name="T18" fmla="*/ 4 w 284"/>
                  <a:gd name="T19" fmla="*/ 33 h 69"/>
                  <a:gd name="T20" fmla="*/ 6 w 284"/>
                  <a:gd name="T21" fmla="*/ 19 h 69"/>
                  <a:gd name="T22" fmla="*/ 4 w 284"/>
                  <a:gd name="T23" fmla="*/ 23 h 69"/>
                  <a:gd name="T24" fmla="*/ 0 w 284"/>
                  <a:gd name="T25" fmla="*/ 29 h 69"/>
                  <a:gd name="T26" fmla="*/ 280 w 284"/>
                  <a:gd name="T27" fmla="*/ 0 h 69"/>
                  <a:gd name="T28" fmla="*/ 284 w 284"/>
                  <a:gd name="T29" fmla="*/ 6 h 69"/>
                  <a:gd name="T30" fmla="*/ 284 w 284"/>
                  <a:gd name="T31" fmla="*/ 12 h 69"/>
                  <a:gd name="T32" fmla="*/ 282 w 284"/>
                  <a:gd name="T33" fmla="*/ 6 h 69"/>
                  <a:gd name="T34" fmla="*/ 280 w 284"/>
                  <a:gd name="T35" fmla="*/ 0 h 6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84"/>
                  <a:gd name="T55" fmla="*/ 0 h 69"/>
                  <a:gd name="T56" fmla="*/ 284 w 284"/>
                  <a:gd name="T57" fmla="*/ 69 h 6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84" h="69">
                    <a:moveTo>
                      <a:pt x="0" y="29"/>
                    </a:moveTo>
                    <a:lnTo>
                      <a:pt x="0" y="39"/>
                    </a:lnTo>
                    <a:lnTo>
                      <a:pt x="0" y="46"/>
                    </a:lnTo>
                    <a:lnTo>
                      <a:pt x="0" y="56"/>
                    </a:lnTo>
                    <a:lnTo>
                      <a:pt x="0" y="64"/>
                    </a:lnTo>
                    <a:lnTo>
                      <a:pt x="4" y="68"/>
                    </a:lnTo>
                    <a:lnTo>
                      <a:pt x="6" y="69"/>
                    </a:lnTo>
                    <a:lnTo>
                      <a:pt x="4" y="58"/>
                    </a:lnTo>
                    <a:lnTo>
                      <a:pt x="4" y="46"/>
                    </a:lnTo>
                    <a:lnTo>
                      <a:pt x="4" y="33"/>
                    </a:lnTo>
                    <a:lnTo>
                      <a:pt x="6" y="19"/>
                    </a:lnTo>
                    <a:lnTo>
                      <a:pt x="4" y="23"/>
                    </a:lnTo>
                    <a:lnTo>
                      <a:pt x="0" y="29"/>
                    </a:lnTo>
                    <a:close/>
                    <a:moveTo>
                      <a:pt x="280" y="0"/>
                    </a:moveTo>
                    <a:lnTo>
                      <a:pt x="284" y="6"/>
                    </a:lnTo>
                    <a:lnTo>
                      <a:pt x="284" y="12"/>
                    </a:lnTo>
                    <a:lnTo>
                      <a:pt x="282" y="6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rgbClr val="96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5048" name="Freeform 200">
                <a:extLst>
                  <a:ext uri="{FF2B5EF4-FFF2-40B4-BE49-F238E27FC236}">
                    <a16:creationId xmlns:a16="http://schemas.microsoft.com/office/drawing/2014/main" id="{CAC1406C-6DA9-1837-626F-9F78A1ED85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38" y="2530"/>
                <a:ext cx="284" cy="101"/>
              </a:xfrm>
              <a:custGeom>
                <a:avLst/>
                <a:gdLst>
                  <a:gd name="T0" fmla="*/ 2 w 284"/>
                  <a:gd name="T1" fmla="*/ 32 h 101"/>
                  <a:gd name="T2" fmla="*/ 0 w 284"/>
                  <a:gd name="T3" fmla="*/ 44 h 101"/>
                  <a:gd name="T4" fmla="*/ 0 w 284"/>
                  <a:gd name="T5" fmla="*/ 55 h 101"/>
                  <a:gd name="T6" fmla="*/ 0 w 284"/>
                  <a:gd name="T7" fmla="*/ 67 h 101"/>
                  <a:gd name="T8" fmla="*/ 2 w 284"/>
                  <a:gd name="T9" fmla="*/ 77 h 101"/>
                  <a:gd name="T10" fmla="*/ 4 w 284"/>
                  <a:gd name="T11" fmla="*/ 78 h 101"/>
                  <a:gd name="T12" fmla="*/ 6 w 284"/>
                  <a:gd name="T13" fmla="*/ 80 h 101"/>
                  <a:gd name="T14" fmla="*/ 4 w 284"/>
                  <a:gd name="T15" fmla="*/ 69 h 101"/>
                  <a:gd name="T16" fmla="*/ 4 w 284"/>
                  <a:gd name="T17" fmla="*/ 55 h 101"/>
                  <a:gd name="T18" fmla="*/ 4 w 284"/>
                  <a:gd name="T19" fmla="*/ 38 h 101"/>
                  <a:gd name="T20" fmla="*/ 8 w 284"/>
                  <a:gd name="T21" fmla="*/ 23 h 101"/>
                  <a:gd name="T22" fmla="*/ 4 w 284"/>
                  <a:gd name="T23" fmla="*/ 27 h 101"/>
                  <a:gd name="T24" fmla="*/ 2 w 284"/>
                  <a:gd name="T25" fmla="*/ 32 h 101"/>
                  <a:gd name="T26" fmla="*/ 284 w 284"/>
                  <a:gd name="T27" fmla="*/ 75 h 101"/>
                  <a:gd name="T28" fmla="*/ 282 w 284"/>
                  <a:gd name="T29" fmla="*/ 88 h 101"/>
                  <a:gd name="T30" fmla="*/ 280 w 284"/>
                  <a:gd name="T31" fmla="*/ 98 h 101"/>
                  <a:gd name="T32" fmla="*/ 278 w 284"/>
                  <a:gd name="T33" fmla="*/ 100 h 101"/>
                  <a:gd name="T34" fmla="*/ 278 w 284"/>
                  <a:gd name="T35" fmla="*/ 101 h 101"/>
                  <a:gd name="T36" fmla="*/ 282 w 284"/>
                  <a:gd name="T37" fmla="*/ 88 h 101"/>
                  <a:gd name="T38" fmla="*/ 284 w 284"/>
                  <a:gd name="T39" fmla="*/ 75 h 101"/>
                  <a:gd name="T40" fmla="*/ 272 w 284"/>
                  <a:gd name="T41" fmla="*/ 0 h 101"/>
                  <a:gd name="T42" fmla="*/ 278 w 284"/>
                  <a:gd name="T43" fmla="*/ 7 h 101"/>
                  <a:gd name="T44" fmla="*/ 282 w 284"/>
                  <a:gd name="T45" fmla="*/ 17 h 101"/>
                  <a:gd name="T46" fmla="*/ 284 w 284"/>
                  <a:gd name="T47" fmla="*/ 28 h 101"/>
                  <a:gd name="T48" fmla="*/ 284 w 284"/>
                  <a:gd name="T49" fmla="*/ 38 h 101"/>
                  <a:gd name="T50" fmla="*/ 280 w 284"/>
                  <a:gd name="T51" fmla="*/ 19 h 101"/>
                  <a:gd name="T52" fmla="*/ 272 w 284"/>
                  <a:gd name="T53" fmla="*/ 0 h 10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284"/>
                  <a:gd name="T82" fmla="*/ 0 h 101"/>
                  <a:gd name="T83" fmla="*/ 284 w 284"/>
                  <a:gd name="T84" fmla="*/ 101 h 10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284" h="101">
                    <a:moveTo>
                      <a:pt x="2" y="32"/>
                    </a:moveTo>
                    <a:lnTo>
                      <a:pt x="0" y="44"/>
                    </a:lnTo>
                    <a:lnTo>
                      <a:pt x="0" y="55"/>
                    </a:lnTo>
                    <a:lnTo>
                      <a:pt x="0" y="67"/>
                    </a:lnTo>
                    <a:lnTo>
                      <a:pt x="2" y="77"/>
                    </a:lnTo>
                    <a:lnTo>
                      <a:pt x="4" y="78"/>
                    </a:lnTo>
                    <a:lnTo>
                      <a:pt x="6" y="80"/>
                    </a:lnTo>
                    <a:lnTo>
                      <a:pt x="4" y="69"/>
                    </a:lnTo>
                    <a:lnTo>
                      <a:pt x="4" y="55"/>
                    </a:lnTo>
                    <a:lnTo>
                      <a:pt x="4" y="38"/>
                    </a:lnTo>
                    <a:lnTo>
                      <a:pt x="8" y="23"/>
                    </a:lnTo>
                    <a:lnTo>
                      <a:pt x="4" y="27"/>
                    </a:lnTo>
                    <a:lnTo>
                      <a:pt x="2" y="32"/>
                    </a:lnTo>
                    <a:close/>
                    <a:moveTo>
                      <a:pt x="284" y="75"/>
                    </a:moveTo>
                    <a:lnTo>
                      <a:pt x="282" y="88"/>
                    </a:lnTo>
                    <a:lnTo>
                      <a:pt x="280" y="98"/>
                    </a:lnTo>
                    <a:lnTo>
                      <a:pt x="278" y="100"/>
                    </a:lnTo>
                    <a:lnTo>
                      <a:pt x="278" y="101"/>
                    </a:lnTo>
                    <a:lnTo>
                      <a:pt x="282" y="88"/>
                    </a:lnTo>
                    <a:lnTo>
                      <a:pt x="284" y="75"/>
                    </a:lnTo>
                    <a:close/>
                    <a:moveTo>
                      <a:pt x="272" y="0"/>
                    </a:moveTo>
                    <a:lnTo>
                      <a:pt x="278" y="7"/>
                    </a:lnTo>
                    <a:lnTo>
                      <a:pt x="282" y="17"/>
                    </a:lnTo>
                    <a:lnTo>
                      <a:pt x="284" y="28"/>
                    </a:lnTo>
                    <a:lnTo>
                      <a:pt x="284" y="38"/>
                    </a:lnTo>
                    <a:lnTo>
                      <a:pt x="280" y="19"/>
                    </a:lnTo>
                    <a:lnTo>
                      <a:pt x="272" y="0"/>
                    </a:lnTo>
                    <a:close/>
                  </a:path>
                </a:pathLst>
              </a:custGeom>
              <a:solidFill>
                <a:srgbClr val="97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5049" name="Freeform 201">
                <a:extLst>
                  <a:ext uri="{FF2B5EF4-FFF2-40B4-BE49-F238E27FC236}">
                    <a16:creationId xmlns:a16="http://schemas.microsoft.com/office/drawing/2014/main" id="{72D3CDAD-B0C1-8911-21A7-E550F29E42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40" y="2524"/>
                <a:ext cx="282" cy="111"/>
              </a:xfrm>
              <a:custGeom>
                <a:avLst/>
                <a:gdLst>
                  <a:gd name="T0" fmla="*/ 280 w 282"/>
                  <a:gd name="T1" fmla="*/ 27 h 111"/>
                  <a:gd name="T2" fmla="*/ 278 w 282"/>
                  <a:gd name="T3" fmla="*/ 21 h 111"/>
                  <a:gd name="T4" fmla="*/ 276 w 282"/>
                  <a:gd name="T5" fmla="*/ 15 h 111"/>
                  <a:gd name="T6" fmla="*/ 272 w 282"/>
                  <a:gd name="T7" fmla="*/ 8 h 111"/>
                  <a:gd name="T8" fmla="*/ 267 w 282"/>
                  <a:gd name="T9" fmla="*/ 0 h 111"/>
                  <a:gd name="T10" fmla="*/ 272 w 282"/>
                  <a:gd name="T11" fmla="*/ 13 h 111"/>
                  <a:gd name="T12" fmla="*/ 276 w 282"/>
                  <a:gd name="T13" fmla="*/ 29 h 111"/>
                  <a:gd name="T14" fmla="*/ 280 w 282"/>
                  <a:gd name="T15" fmla="*/ 46 h 111"/>
                  <a:gd name="T16" fmla="*/ 280 w 282"/>
                  <a:gd name="T17" fmla="*/ 61 h 111"/>
                  <a:gd name="T18" fmla="*/ 280 w 282"/>
                  <a:gd name="T19" fmla="*/ 75 h 111"/>
                  <a:gd name="T20" fmla="*/ 278 w 282"/>
                  <a:gd name="T21" fmla="*/ 88 h 111"/>
                  <a:gd name="T22" fmla="*/ 276 w 282"/>
                  <a:gd name="T23" fmla="*/ 100 h 111"/>
                  <a:gd name="T24" fmla="*/ 272 w 282"/>
                  <a:gd name="T25" fmla="*/ 111 h 111"/>
                  <a:gd name="T26" fmla="*/ 274 w 282"/>
                  <a:gd name="T27" fmla="*/ 107 h 111"/>
                  <a:gd name="T28" fmla="*/ 278 w 282"/>
                  <a:gd name="T29" fmla="*/ 104 h 111"/>
                  <a:gd name="T30" fmla="*/ 280 w 282"/>
                  <a:gd name="T31" fmla="*/ 94 h 111"/>
                  <a:gd name="T32" fmla="*/ 282 w 282"/>
                  <a:gd name="T33" fmla="*/ 84 h 111"/>
                  <a:gd name="T34" fmla="*/ 282 w 282"/>
                  <a:gd name="T35" fmla="*/ 73 h 111"/>
                  <a:gd name="T36" fmla="*/ 282 w 282"/>
                  <a:gd name="T37" fmla="*/ 63 h 111"/>
                  <a:gd name="T38" fmla="*/ 282 w 282"/>
                  <a:gd name="T39" fmla="*/ 44 h 111"/>
                  <a:gd name="T40" fmla="*/ 280 w 282"/>
                  <a:gd name="T41" fmla="*/ 27 h 111"/>
                  <a:gd name="T42" fmla="*/ 2 w 282"/>
                  <a:gd name="T43" fmla="*/ 34 h 111"/>
                  <a:gd name="T44" fmla="*/ 0 w 282"/>
                  <a:gd name="T45" fmla="*/ 48 h 111"/>
                  <a:gd name="T46" fmla="*/ 0 w 282"/>
                  <a:gd name="T47" fmla="*/ 61 h 111"/>
                  <a:gd name="T48" fmla="*/ 0 w 282"/>
                  <a:gd name="T49" fmla="*/ 73 h 111"/>
                  <a:gd name="T50" fmla="*/ 2 w 282"/>
                  <a:gd name="T51" fmla="*/ 84 h 111"/>
                  <a:gd name="T52" fmla="*/ 4 w 282"/>
                  <a:gd name="T53" fmla="*/ 86 h 111"/>
                  <a:gd name="T54" fmla="*/ 6 w 282"/>
                  <a:gd name="T55" fmla="*/ 88 h 111"/>
                  <a:gd name="T56" fmla="*/ 4 w 282"/>
                  <a:gd name="T57" fmla="*/ 75 h 111"/>
                  <a:gd name="T58" fmla="*/ 4 w 282"/>
                  <a:gd name="T59" fmla="*/ 61 h 111"/>
                  <a:gd name="T60" fmla="*/ 6 w 282"/>
                  <a:gd name="T61" fmla="*/ 42 h 111"/>
                  <a:gd name="T62" fmla="*/ 9 w 282"/>
                  <a:gd name="T63" fmla="*/ 21 h 111"/>
                  <a:gd name="T64" fmla="*/ 6 w 282"/>
                  <a:gd name="T65" fmla="*/ 27 h 111"/>
                  <a:gd name="T66" fmla="*/ 2 w 282"/>
                  <a:gd name="T67" fmla="*/ 34 h 11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82"/>
                  <a:gd name="T103" fmla="*/ 0 h 111"/>
                  <a:gd name="T104" fmla="*/ 282 w 282"/>
                  <a:gd name="T105" fmla="*/ 111 h 11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82" h="111">
                    <a:moveTo>
                      <a:pt x="280" y="27"/>
                    </a:moveTo>
                    <a:lnTo>
                      <a:pt x="278" y="21"/>
                    </a:lnTo>
                    <a:lnTo>
                      <a:pt x="276" y="15"/>
                    </a:lnTo>
                    <a:lnTo>
                      <a:pt x="272" y="8"/>
                    </a:lnTo>
                    <a:lnTo>
                      <a:pt x="267" y="0"/>
                    </a:lnTo>
                    <a:lnTo>
                      <a:pt x="272" y="13"/>
                    </a:lnTo>
                    <a:lnTo>
                      <a:pt x="276" y="29"/>
                    </a:lnTo>
                    <a:lnTo>
                      <a:pt x="280" y="46"/>
                    </a:lnTo>
                    <a:lnTo>
                      <a:pt x="280" y="61"/>
                    </a:lnTo>
                    <a:lnTo>
                      <a:pt x="280" y="75"/>
                    </a:lnTo>
                    <a:lnTo>
                      <a:pt x="278" y="88"/>
                    </a:lnTo>
                    <a:lnTo>
                      <a:pt x="276" y="100"/>
                    </a:lnTo>
                    <a:lnTo>
                      <a:pt x="272" y="111"/>
                    </a:lnTo>
                    <a:lnTo>
                      <a:pt x="274" y="107"/>
                    </a:lnTo>
                    <a:lnTo>
                      <a:pt x="278" y="104"/>
                    </a:lnTo>
                    <a:lnTo>
                      <a:pt x="280" y="94"/>
                    </a:lnTo>
                    <a:lnTo>
                      <a:pt x="282" y="84"/>
                    </a:lnTo>
                    <a:lnTo>
                      <a:pt x="282" y="73"/>
                    </a:lnTo>
                    <a:lnTo>
                      <a:pt x="282" y="63"/>
                    </a:lnTo>
                    <a:lnTo>
                      <a:pt x="282" y="44"/>
                    </a:lnTo>
                    <a:lnTo>
                      <a:pt x="280" y="27"/>
                    </a:lnTo>
                    <a:close/>
                    <a:moveTo>
                      <a:pt x="2" y="34"/>
                    </a:moveTo>
                    <a:lnTo>
                      <a:pt x="0" y="48"/>
                    </a:lnTo>
                    <a:lnTo>
                      <a:pt x="0" y="61"/>
                    </a:lnTo>
                    <a:lnTo>
                      <a:pt x="0" y="73"/>
                    </a:lnTo>
                    <a:lnTo>
                      <a:pt x="2" y="84"/>
                    </a:lnTo>
                    <a:lnTo>
                      <a:pt x="4" y="86"/>
                    </a:lnTo>
                    <a:lnTo>
                      <a:pt x="6" y="88"/>
                    </a:lnTo>
                    <a:lnTo>
                      <a:pt x="4" y="75"/>
                    </a:lnTo>
                    <a:lnTo>
                      <a:pt x="4" y="61"/>
                    </a:lnTo>
                    <a:lnTo>
                      <a:pt x="6" y="42"/>
                    </a:lnTo>
                    <a:lnTo>
                      <a:pt x="9" y="21"/>
                    </a:lnTo>
                    <a:lnTo>
                      <a:pt x="6" y="27"/>
                    </a:lnTo>
                    <a:lnTo>
                      <a:pt x="2" y="34"/>
                    </a:lnTo>
                    <a:close/>
                  </a:path>
                </a:pathLst>
              </a:custGeom>
              <a:solidFill>
                <a:srgbClr val="9897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5050" name="Freeform 202">
                <a:extLst>
                  <a:ext uri="{FF2B5EF4-FFF2-40B4-BE49-F238E27FC236}">
                    <a16:creationId xmlns:a16="http://schemas.microsoft.com/office/drawing/2014/main" id="{3E79EBD3-A0FF-C3CD-A0E3-964D074F4B3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42" y="2520"/>
                <a:ext cx="280" cy="119"/>
              </a:xfrm>
              <a:custGeom>
                <a:avLst/>
                <a:gdLst>
                  <a:gd name="T0" fmla="*/ 280 w 280"/>
                  <a:gd name="T1" fmla="*/ 48 h 119"/>
                  <a:gd name="T2" fmla="*/ 276 w 280"/>
                  <a:gd name="T3" fmla="*/ 29 h 119"/>
                  <a:gd name="T4" fmla="*/ 268 w 280"/>
                  <a:gd name="T5" fmla="*/ 10 h 119"/>
                  <a:gd name="T6" fmla="*/ 265 w 280"/>
                  <a:gd name="T7" fmla="*/ 4 h 119"/>
                  <a:gd name="T8" fmla="*/ 259 w 280"/>
                  <a:gd name="T9" fmla="*/ 0 h 119"/>
                  <a:gd name="T10" fmla="*/ 266 w 280"/>
                  <a:gd name="T11" fmla="*/ 15 h 119"/>
                  <a:gd name="T12" fmla="*/ 272 w 280"/>
                  <a:gd name="T13" fmla="*/ 31 h 119"/>
                  <a:gd name="T14" fmla="*/ 276 w 280"/>
                  <a:gd name="T15" fmla="*/ 48 h 119"/>
                  <a:gd name="T16" fmla="*/ 276 w 280"/>
                  <a:gd name="T17" fmla="*/ 65 h 119"/>
                  <a:gd name="T18" fmla="*/ 276 w 280"/>
                  <a:gd name="T19" fmla="*/ 81 h 119"/>
                  <a:gd name="T20" fmla="*/ 274 w 280"/>
                  <a:gd name="T21" fmla="*/ 94 h 119"/>
                  <a:gd name="T22" fmla="*/ 270 w 280"/>
                  <a:gd name="T23" fmla="*/ 106 h 119"/>
                  <a:gd name="T24" fmla="*/ 266 w 280"/>
                  <a:gd name="T25" fmla="*/ 119 h 119"/>
                  <a:gd name="T26" fmla="*/ 270 w 280"/>
                  <a:gd name="T27" fmla="*/ 115 h 119"/>
                  <a:gd name="T28" fmla="*/ 274 w 280"/>
                  <a:gd name="T29" fmla="*/ 111 h 119"/>
                  <a:gd name="T30" fmla="*/ 278 w 280"/>
                  <a:gd name="T31" fmla="*/ 98 h 119"/>
                  <a:gd name="T32" fmla="*/ 280 w 280"/>
                  <a:gd name="T33" fmla="*/ 85 h 119"/>
                  <a:gd name="T34" fmla="*/ 280 w 280"/>
                  <a:gd name="T35" fmla="*/ 75 h 119"/>
                  <a:gd name="T36" fmla="*/ 280 w 280"/>
                  <a:gd name="T37" fmla="*/ 67 h 119"/>
                  <a:gd name="T38" fmla="*/ 280 w 280"/>
                  <a:gd name="T39" fmla="*/ 58 h 119"/>
                  <a:gd name="T40" fmla="*/ 280 w 280"/>
                  <a:gd name="T41" fmla="*/ 48 h 119"/>
                  <a:gd name="T42" fmla="*/ 4 w 280"/>
                  <a:gd name="T43" fmla="*/ 33 h 119"/>
                  <a:gd name="T44" fmla="*/ 0 w 280"/>
                  <a:gd name="T45" fmla="*/ 48 h 119"/>
                  <a:gd name="T46" fmla="*/ 0 w 280"/>
                  <a:gd name="T47" fmla="*/ 65 h 119"/>
                  <a:gd name="T48" fmla="*/ 0 w 280"/>
                  <a:gd name="T49" fmla="*/ 79 h 119"/>
                  <a:gd name="T50" fmla="*/ 2 w 280"/>
                  <a:gd name="T51" fmla="*/ 90 h 119"/>
                  <a:gd name="T52" fmla="*/ 4 w 280"/>
                  <a:gd name="T53" fmla="*/ 92 h 119"/>
                  <a:gd name="T54" fmla="*/ 5 w 280"/>
                  <a:gd name="T55" fmla="*/ 94 h 119"/>
                  <a:gd name="T56" fmla="*/ 4 w 280"/>
                  <a:gd name="T57" fmla="*/ 81 h 119"/>
                  <a:gd name="T58" fmla="*/ 4 w 280"/>
                  <a:gd name="T59" fmla="*/ 65 h 119"/>
                  <a:gd name="T60" fmla="*/ 4 w 280"/>
                  <a:gd name="T61" fmla="*/ 54 h 119"/>
                  <a:gd name="T62" fmla="*/ 5 w 280"/>
                  <a:gd name="T63" fmla="*/ 42 h 119"/>
                  <a:gd name="T64" fmla="*/ 7 w 280"/>
                  <a:gd name="T65" fmla="*/ 31 h 119"/>
                  <a:gd name="T66" fmla="*/ 11 w 280"/>
                  <a:gd name="T67" fmla="*/ 21 h 119"/>
                  <a:gd name="T68" fmla="*/ 9 w 280"/>
                  <a:gd name="T69" fmla="*/ 21 h 119"/>
                  <a:gd name="T70" fmla="*/ 9 w 280"/>
                  <a:gd name="T71" fmla="*/ 23 h 119"/>
                  <a:gd name="T72" fmla="*/ 5 w 280"/>
                  <a:gd name="T73" fmla="*/ 27 h 119"/>
                  <a:gd name="T74" fmla="*/ 4 w 280"/>
                  <a:gd name="T75" fmla="*/ 33 h 11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80"/>
                  <a:gd name="T115" fmla="*/ 0 h 119"/>
                  <a:gd name="T116" fmla="*/ 280 w 280"/>
                  <a:gd name="T117" fmla="*/ 119 h 11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80" h="119">
                    <a:moveTo>
                      <a:pt x="280" y="48"/>
                    </a:moveTo>
                    <a:lnTo>
                      <a:pt x="276" y="29"/>
                    </a:lnTo>
                    <a:lnTo>
                      <a:pt x="268" y="10"/>
                    </a:lnTo>
                    <a:lnTo>
                      <a:pt x="265" y="4"/>
                    </a:lnTo>
                    <a:lnTo>
                      <a:pt x="259" y="0"/>
                    </a:lnTo>
                    <a:lnTo>
                      <a:pt x="266" y="15"/>
                    </a:lnTo>
                    <a:lnTo>
                      <a:pt x="272" y="31"/>
                    </a:lnTo>
                    <a:lnTo>
                      <a:pt x="276" y="48"/>
                    </a:lnTo>
                    <a:lnTo>
                      <a:pt x="276" y="65"/>
                    </a:lnTo>
                    <a:lnTo>
                      <a:pt x="276" y="81"/>
                    </a:lnTo>
                    <a:lnTo>
                      <a:pt x="274" y="94"/>
                    </a:lnTo>
                    <a:lnTo>
                      <a:pt x="270" y="106"/>
                    </a:lnTo>
                    <a:lnTo>
                      <a:pt x="266" y="119"/>
                    </a:lnTo>
                    <a:lnTo>
                      <a:pt x="270" y="115"/>
                    </a:lnTo>
                    <a:lnTo>
                      <a:pt x="274" y="111"/>
                    </a:lnTo>
                    <a:lnTo>
                      <a:pt x="278" y="98"/>
                    </a:lnTo>
                    <a:lnTo>
                      <a:pt x="280" y="85"/>
                    </a:lnTo>
                    <a:lnTo>
                      <a:pt x="280" y="75"/>
                    </a:lnTo>
                    <a:lnTo>
                      <a:pt x="280" y="67"/>
                    </a:lnTo>
                    <a:lnTo>
                      <a:pt x="280" y="58"/>
                    </a:lnTo>
                    <a:lnTo>
                      <a:pt x="280" y="48"/>
                    </a:lnTo>
                    <a:close/>
                    <a:moveTo>
                      <a:pt x="4" y="33"/>
                    </a:moveTo>
                    <a:lnTo>
                      <a:pt x="0" y="48"/>
                    </a:lnTo>
                    <a:lnTo>
                      <a:pt x="0" y="65"/>
                    </a:lnTo>
                    <a:lnTo>
                      <a:pt x="0" y="79"/>
                    </a:lnTo>
                    <a:lnTo>
                      <a:pt x="2" y="90"/>
                    </a:lnTo>
                    <a:lnTo>
                      <a:pt x="4" y="92"/>
                    </a:lnTo>
                    <a:lnTo>
                      <a:pt x="5" y="94"/>
                    </a:lnTo>
                    <a:lnTo>
                      <a:pt x="4" y="81"/>
                    </a:lnTo>
                    <a:lnTo>
                      <a:pt x="4" y="65"/>
                    </a:lnTo>
                    <a:lnTo>
                      <a:pt x="4" y="54"/>
                    </a:lnTo>
                    <a:lnTo>
                      <a:pt x="5" y="42"/>
                    </a:lnTo>
                    <a:lnTo>
                      <a:pt x="7" y="31"/>
                    </a:lnTo>
                    <a:lnTo>
                      <a:pt x="11" y="21"/>
                    </a:lnTo>
                    <a:lnTo>
                      <a:pt x="9" y="21"/>
                    </a:lnTo>
                    <a:lnTo>
                      <a:pt x="9" y="23"/>
                    </a:lnTo>
                    <a:lnTo>
                      <a:pt x="5" y="27"/>
                    </a:lnTo>
                    <a:lnTo>
                      <a:pt x="4" y="33"/>
                    </a:lnTo>
                    <a:close/>
                  </a:path>
                </a:pathLst>
              </a:custGeom>
              <a:solidFill>
                <a:srgbClr val="9A99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5051" name="Freeform 203">
                <a:extLst>
                  <a:ext uri="{FF2B5EF4-FFF2-40B4-BE49-F238E27FC236}">
                    <a16:creationId xmlns:a16="http://schemas.microsoft.com/office/drawing/2014/main" id="{AF2E35C6-B534-E9BE-2494-2EAFC5B02A9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44" y="2516"/>
                <a:ext cx="276" cy="125"/>
              </a:xfrm>
              <a:custGeom>
                <a:avLst/>
                <a:gdLst>
                  <a:gd name="T0" fmla="*/ 276 w 276"/>
                  <a:gd name="T1" fmla="*/ 69 h 125"/>
                  <a:gd name="T2" fmla="*/ 276 w 276"/>
                  <a:gd name="T3" fmla="*/ 54 h 125"/>
                  <a:gd name="T4" fmla="*/ 272 w 276"/>
                  <a:gd name="T5" fmla="*/ 37 h 125"/>
                  <a:gd name="T6" fmla="*/ 268 w 276"/>
                  <a:gd name="T7" fmla="*/ 21 h 125"/>
                  <a:gd name="T8" fmla="*/ 263 w 276"/>
                  <a:gd name="T9" fmla="*/ 8 h 125"/>
                  <a:gd name="T10" fmla="*/ 259 w 276"/>
                  <a:gd name="T11" fmla="*/ 4 h 125"/>
                  <a:gd name="T12" fmla="*/ 257 w 276"/>
                  <a:gd name="T13" fmla="*/ 2 h 125"/>
                  <a:gd name="T14" fmla="*/ 255 w 276"/>
                  <a:gd name="T15" fmla="*/ 0 h 125"/>
                  <a:gd name="T16" fmla="*/ 253 w 276"/>
                  <a:gd name="T17" fmla="*/ 0 h 125"/>
                  <a:gd name="T18" fmla="*/ 263 w 276"/>
                  <a:gd name="T19" fmla="*/ 16 h 125"/>
                  <a:gd name="T20" fmla="*/ 268 w 276"/>
                  <a:gd name="T21" fmla="*/ 33 h 125"/>
                  <a:gd name="T22" fmla="*/ 272 w 276"/>
                  <a:gd name="T23" fmla="*/ 52 h 125"/>
                  <a:gd name="T24" fmla="*/ 272 w 276"/>
                  <a:gd name="T25" fmla="*/ 69 h 125"/>
                  <a:gd name="T26" fmla="*/ 272 w 276"/>
                  <a:gd name="T27" fmla="*/ 85 h 125"/>
                  <a:gd name="T28" fmla="*/ 270 w 276"/>
                  <a:gd name="T29" fmla="*/ 98 h 125"/>
                  <a:gd name="T30" fmla="*/ 266 w 276"/>
                  <a:gd name="T31" fmla="*/ 112 h 125"/>
                  <a:gd name="T32" fmla="*/ 261 w 276"/>
                  <a:gd name="T33" fmla="*/ 125 h 125"/>
                  <a:gd name="T34" fmla="*/ 264 w 276"/>
                  <a:gd name="T35" fmla="*/ 123 h 125"/>
                  <a:gd name="T36" fmla="*/ 268 w 276"/>
                  <a:gd name="T37" fmla="*/ 119 h 125"/>
                  <a:gd name="T38" fmla="*/ 272 w 276"/>
                  <a:gd name="T39" fmla="*/ 108 h 125"/>
                  <a:gd name="T40" fmla="*/ 274 w 276"/>
                  <a:gd name="T41" fmla="*/ 96 h 125"/>
                  <a:gd name="T42" fmla="*/ 276 w 276"/>
                  <a:gd name="T43" fmla="*/ 83 h 125"/>
                  <a:gd name="T44" fmla="*/ 276 w 276"/>
                  <a:gd name="T45" fmla="*/ 69 h 125"/>
                  <a:gd name="T46" fmla="*/ 5 w 276"/>
                  <a:gd name="T47" fmla="*/ 29 h 125"/>
                  <a:gd name="T48" fmla="*/ 2 w 276"/>
                  <a:gd name="T49" fmla="*/ 50 h 125"/>
                  <a:gd name="T50" fmla="*/ 0 w 276"/>
                  <a:gd name="T51" fmla="*/ 69 h 125"/>
                  <a:gd name="T52" fmla="*/ 0 w 276"/>
                  <a:gd name="T53" fmla="*/ 83 h 125"/>
                  <a:gd name="T54" fmla="*/ 2 w 276"/>
                  <a:gd name="T55" fmla="*/ 96 h 125"/>
                  <a:gd name="T56" fmla="*/ 3 w 276"/>
                  <a:gd name="T57" fmla="*/ 98 h 125"/>
                  <a:gd name="T58" fmla="*/ 7 w 276"/>
                  <a:gd name="T59" fmla="*/ 100 h 125"/>
                  <a:gd name="T60" fmla="*/ 3 w 276"/>
                  <a:gd name="T61" fmla="*/ 85 h 125"/>
                  <a:gd name="T62" fmla="*/ 3 w 276"/>
                  <a:gd name="T63" fmla="*/ 69 h 125"/>
                  <a:gd name="T64" fmla="*/ 3 w 276"/>
                  <a:gd name="T65" fmla="*/ 58 h 125"/>
                  <a:gd name="T66" fmla="*/ 5 w 276"/>
                  <a:gd name="T67" fmla="*/ 46 h 125"/>
                  <a:gd name="T68" fmla="*/ 7 w 276"/>
                  <a:gd name="T69" fmla="*/ 33 h 125"/>
                  <a:gd name="T70" fmla="*/ 11 w 276"/>
                  <a:gd name="T71" fmla="*/ 23 h 125"/>
                  <a:gd name="T72" fmla="*/ 9 w 276"/>
                  <a:gd name="T73" fmla="*/ 25 h 125"/>
                  <a:gd name="T74" fmla="*/ 7 w 276"/>
                  <a:gd name="T75" fmla="*/ 27 h 125"/>
                  <a:gd name="T76" fmla="*/ 5 w 276"/>
                  <a:gd name="T77" fmla="*/ 29 h 125"/>
                  <a:gd name="T78" fmla="*/ 5 w 276"/>
                  <a:gd name="T79" fmla="*/ 29 h 12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76"/>
                  <a:gd name="T121" fmla="*/ 0 h 125"/>
                  <a:gd name="T122" fmla="*/ 276 w 276"/>
                  <a:gd name="T123" fmla="*/ 125 h 12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76" h="125">
                    <a:moveTo>
                      <a:pt x="276" y="69"/>
                    </a:moveTo>
                    <a:lnTo>
                      <a:pt x="276" y="54"/>
                    </a:lnTo>
                    <a:lnTo>
                      <a:pt x="272" y="37"/>
                    </a:lnTo>
                    <a:lnTo>
                      <a:pt x="268" y="21"/>
                    </a:lnTo>
                    <a:lnTo>
                      <a:pt x="263" y="8"/>
                    </a:lnTo>
                    <a:lnTo>
                      <a:pt x="259" y="4"/>
                    </a:lnTo>
                    <a:lnTo>
                      <a:pt x="257" y="2"/>
                    </a:lnTo>
                    <a:lnTo>
                      <a:pt x="255" y="0"/>
                    </a:lnTo>
                    <a:lnTo>
                      <a:pt x="253" y="0"/>
                    </a:lnTo>
                    <a:lnTo>
                      <a:pt x="263" y="16"/>
                    </a:lnTo>
                    <a:lnTo>
                      <a:pt x="268" y="33"/>
                    </a:lnTo>
                    <a:lnTo>
                      <a:pt x="272" y="52"/>
                    </a:lnTo>
                    <a:lnTo>
                      <a:pt x="272" y="69"/>
                    </a:lnTo>
                    <a:lnTo>
                      <a:pt x="272" y="85"/>
                    </a:lnTo>
                    <a:lnTo>
                      <a:pt x="270" y="98"/>
                    </a:lnTo>
                    <a:lnTo>
                      <a:pt x="266" y="112"/>
                    </a:lnTo>
                    <a:lnTo>
                      <a:pt x="261" y="125"/>
                    </a:lnTo>
                    <a:lnTo>
                      <a:pt x="264" y="123"/>
                    </a:lnTo>
                    <a:lnTo>
                      <a:pt x="268" y="119"/>
                    </a:lnTo>
                    <a:lnTo>
                      <a:pt x="272" y="108"/>
                    </a:lnTo>
                    <a:lnTo>
                      <a:pt x="274" y="96"/>
                    </a:lnTo>
                    <a:lnTo>
                      <a:pt x="276" y="83"/>
                    </a:lnTo>
                    <a:lnTo>
                      <a:pt x="276" y="69"/>
                    </a:lnTo>
                    <a:close/>
                    <a:moveTo>
                      <a:pt x="5" y="29"/>
                    </a:moveTo>
                    <a:lnTo>
                      <a:pt x="2" y="50"/>
                    </a:lnTo>
                    <a:lnTo>
                      <a:pt x="0" y="69"/>
                    </a:lnTo>
                    <a:lnTo>
                      <a:pt x="0" y="83"/>
                    </a:lnTo>
                    <a:lnTo>
                      <a:pt x="2" y="96"/>
                    </a:lnTo>
                    <a:lnTo>
                      <a:pt x="3" y="98"/>
                    </a:lnTo>
                    <a:lnTo>
                      <a:pt x="7" y="100"/>
                    </a:lnTo>
                    <a:lnTo>
                      <a:pt x="3" y="85"/>
                    </a:lnTo>
                    <a:lnTo>
                      <a:pt x="3" y="69"/>
                    </a:lnTo>
                    <a:lnTo>
                      <a:pt x="3" y="58"/>
                    </a:lnTo>
                    <a:lnTo>
                      <a:pt x="5" y="46"/>
                    </a:lnTo>
                    <a:lnTo>
                      <a:pt x="7" y="33"/>
                    </a:lnTo>
                    <a:lnTo>
                      <a:pt x="11" y="23"/>
                    </a:lnTo>
                    <a:lnTo>
                      <a:pt x="9" y="25"/>
                    </a:lnTo>
                    <a:lnTo>
                      <a:pt x="7" y="27"/>
                    </a:lnTo>
                    <a:lnTo>
                      <a:pt x="5" y="29"/>
                    </a:lnTo>
                    <a:close/>
                  </a:path>
                </a:pathLst>
              </a:custGeom>
              <a:solidFill>
                <a:srgbClr val="9A9A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5052" name="Freeform 204">
                <a:extLst>
                  <a:ext uri="{FF2B5EF4-FFF2-40B4-BE49-F238E27FC236}">
                    <a16:creationId xmlns:a16="http://schemas.microsoft.com/office/drawing/2014/main" id="{C00A8E1B-37D8-9E83-A603-20442F3FC6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46" y="2514"/>
                <a:ext cx="272" cy="131"/>
              </a:xfrm>
              <a:custGeom>
                <a:avLst/>
                <a:gdLst>
                  <a:gd name="T0" fmla="*/ 272 w 272"/>
                  <a:gd name="T1" fmla="*/ 71 h 131"/>
                  <a:gd name="T2" fmla="*/ 272 w 272"/>
                  <a:gd name="T3" fmla="*/ 54 h 131"/>
                  <a:gd name="T4" fmla="*/ 268 w 272"/>
                  <a:gd name="T5" fmla="*/ 37 h 131"/>
                  <a:gd name="T6" fmla="*/ 262 w 272"/>
                  <a:gd name="T7" fmla="*/ 21 h 131"/>
                  <a:gd name="T8" fmla="*/ 255 w 272"/>
                  <a:gd name="T9" fmla="*/ 6 h 131"/>
                  <a:gd name="T10" fmla="*/ 255 w 272"/>
                  <a:gd name="T11" fmla="*/ 4 h 131"/>
                  <a:gd name="T12" fmla="*/ 255 w 272"/>
                  <a:gd name="T13" fmla="*/ 4 h 131"/>
                  <a:gd name="T14" fmla="*/ 251 w 272"/>
                  <a:gd name="T15" fmla="*/ 2 h 131"/>
                  <a:gd name="T16" fmla="*/ 247 w 272"/>
                  <a:gd name="T17" fmla="*/ 0 h 131"/>
                  <a:gd name="T18" fmla="*/ 257 w 272"/>
                  <a:gd name="T19" fmla="*/ 16 h 131"/>
                  <a:gd name="T20" fmla="*/ 264 w 272"/>
                  <a:gd name="T21" fmla="*/ 33 h 131"/>
                  <a:gd name="T22" fmla="*/ 268 w 272"/>
                  <a:gd name="T23" fmla="*/ 52 h 131"/>
                  <a:gd name="T24" fmla="*/ 268 w 272"/>
                  <a:gd name="T25" fmla="*/ 71 h 131"/>
                  <a:gd name="T26" fmla="*/ 268 w 272"/>
                  <a:gd name="T27" fmla="*/ 87 h 131"/>
                  <a:gd name="T28" fmla="*/ 266 w 272"/>
                  <a:gd name="T29" fmla="*/ 102 h 131"/>
                  <a:gd name="T30" fmla="*/ 261 w 272"/>
                  <a:gd name="T31" fmla="*/ 117 h 131"/>
                  <a:gd name="T32" fmla="*/ 257 w 272"/>
                  <a:gd name="T33" fmla="*/ 131 h 131"/>
                  <a:gd name="T34" fmla="*/ 259 w 272"/>
                  <a:gd name="T35" fmla="*/ 127 h 131"/>
                  <a:gd name="T36" fmla="*/ 262 w 272"/>
                  <a:gd name="T37" fmla="*/ 125 h 131"/>
                  <a:gd name="T38" fmla="*/ 266 w 272"/>
                  <a:gd name="T39" fmla="*/ 112 h 131"/>
                  <a:gd name="T40" fmla="*/ 270 w 272"/>
                  <a:gd name="T41" fmla="*/ 100 h 131"/>
                  <a:gd name="T42" fmla="*/ 272 w 272"/>
                  <a:gd name="T43" fmla="*/ 87 h 131"/>
                  <a:gd name="T44" fmla="*/ 272 w 272"/>
                  <a:gd name="T45" fmla="*/ 71 h 131"/>
                  <a:gd name="T46" fmla="*/ 7 w 272"/>
                  <a:gd name="T47" fmla="*/ 27 h 131"/>
                  <a:gd name="T48" fmla="*/ 3 w 272"/>
                  <a:gd name="T49" fmla="*/ 37 h 131"/>
                  <a:gd name="T50" fmla="*/ 1 w 272"/>
                  <a:gd name="T51" fmla="*/ 48 h 131"/>
                  <a:gd name="T52" fmla="*/ 0 w 272"/>
                  <a:gd name="T53" fmla="*/ 60 h 131"/>
                  <a:gd name="T54" fmla="*/ 0 w 272"/>
                  <a:gd name="T55" fmla="*/ 71 h 131"/>
                  <a:gd name="T56" fmla="*/ 0 w 272"/>
                  <a:gd name="T57" fmla="*/ 87 h 131"/>
                  <a:gd name="T58" fmla="*/ 1 w 272"/>
                  <a:gd name="T59" fmla="*/ 100 h 131"/>
                  <a:gd name="T60" fmla="*/ 5 w 272"/>
                  <a:gd name="T61" fmla="*/ 102 h 131"/>
                  <a:gd name="T62" fmla="*/ 7 w 272"/>
                  <a:gd name="T63" fmla="*/ 104 h 131"/>
                  <a:gd name="T64" fmla="*/ 3 w 272"/>
                  <a:gd name="T65" fmla="*/ 89 h 131"/>
                  <a:gd name="T66" fmla="*/ 3 w 272"/>
                  <a:gd name="T67" fmla="*/ 71 h 131"/>
                  <a:gd name="T68" fmla="*/ 3 w 272"/>
                  <a:gd name="T69" fmla="*/ 60 h 131"/>
                  <a:gd name="T70" fmla="*/ 5 w 272"/>
                  <a:gd name="T71" fmla="*/ 46 h 131"/>
                  <a:gd name="T72" fmla="*/ 9 w 272"/>
                  <a:gd name="T73" fmla="*/ 35 h 131"/>
                  <a:gd name="T74" fmla="*/ 13 w 272"/>
                  <a:gd name="T75" fmla="*/ 23 h 131"/>
                  <a:gd name="T76" fmla="*/ 9 w 272"/>
                  <a:gd name="T77" fmla="*/ 25 h 131"/>
                  <a:gd name="T78" fmla="*/ 7 w 272"/>
                  <a:gd name="T79" fmla="*/ 27 h 13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72"/>
                  <a:gd name="T121" fmla="*/ 0 h 131"/>
                  <a:gd name="T122" fmla="*/ 272 w 272"/>
                  <a:gd name="T123" fmla="*/ 131 h 13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72" h="131">
                    <a:moveTo>
                      <a:pt x="272" y="71"/>
                    </a:moveTo>
                    <a:lnTo>
                      <a:pt x="272" y="54"/>
                    </a:lnTo>
                    <a:lnTo>
                      <a:pt x="268" y="37"/>
                    </a:lnTo>
                    <a:lnTo>
                      <a:pt x="262" y="21"/>
                    </a:lnTo>
                    <a:lnTo>
                      <a:pt x="255" y="6"/>
                    </a:lnTo>
                    <a:lnTo>
                      <a:pt x="255" y="4"/>
                    </a:lnTo>
                    <a:lnTo>
                      <a:pt x="251" y="2"/>
                    </a:lnTo>
                    <a:lnTo>
                      <a:pt x="247" y="0"/>
                    </a:lnTo>
                    <a:lnTo>
                      <a:pt x="257" y="16"/>
                    </a:lnTo>
                    <a:lnTo>
                      <a:pt x="264" y="33"/>
                    </a:lnTo>
                    <a:lnTo>
                      <a:pt x="268" y="52"/>
                    </a:lnTo>
                    <a:lnTo>
                      <a:pt x="268" y="71"/>
                    </a:lnTo>
                    <a:lnTo>
                      <a:pt x="268" y="87"/>
                    </a:lnTo>
                    <a:lnTo>
                      <a:pt x="266" y="102"/>
                    </a:lnTo>
                    <a:lnTo>
                      <a:pt x="261" y="117"/>
                    </a:lnTo>
                    <a:lnTo>
                      <a:pt x="257" y="131"/>
                    </a:lnTo>
                    <a:lnTo>
                      <a:pt x="259" y="127"/>
                    </a:lnTo>
                    <a:lnTo>
                      <a:pt x="262" y="125"/>
                    </a:lnTo>
                    <a:lnTo>
                      <a:pt x="266" y="112"/>
                    </a:lnTo>
                    <a:lnTo>
                      <a:pt x="270" y="100"/>
                    </a:lnTo>
                    <a:lnTo>
                      <a:pt x="272" y="87"/>
                    </a:lnTo>
                    <a:lnTo>
                      <a:pt x="272" y="71"/>
                    </a:lnTo>
                    <a:close/>
                    <a:moveTo>
                      <a:pt x="7" y="27"/>
                    </a:moveTo>
                    <a:lnTo>
                      <a:pt x="3" y="37"/>
                    </a:lnTo>
                    <a:lnTo>
                      <a:pt x="1" y="48"/>
                    </a:lnTo>
                    <a:lnTo>
                      <a:pt x="0" y="60"/>
                    </a:lnTo>
                    <a:lnTo>
                      <a:pt x="0" y="71"/>
                    </a:lnTo>
                    <a:lnTo>
                      <a:pt x="0" y="87"/>
                    </a:lnTo>
                    <a:lnTo>
                      <a:pt x="1" y="100"/>
                    </a:lnTo>
                    <a:lnTo>
                      <a:pt x="5" y="102"/>
                    </a:lnTo>
                    <a:lnTo>
                      <a:pt x="7" y="104"/>
                    </a:lnTo>
                    <a:lnTo>
                      <a:pt x="3" y="89"/>
                    </a:lnTo>
                    <a:lnTo>
                      <a:pt x="3" y="71"/>
                    </a:lnTo>
                    <a:lnTo>
                      <a:pt x="3" y="60"/>
                    </a:lnTo>
                    <a:lnTo>
                      <a:pt x="5" y="46"/>
                    </a:lnTo>
                    <a:lnTo>
                      <a:pt x="9" y="35"/>
                    </a:lnTo>
                    <a:lnTo>
                      <a:pt x="13" y="23"/>
                    </a:lnTo>
                    <a:lnTo>
                      <a:pt x="9" y="25"/>
                    </a:lnTo>
                    <a:lnTo>
                      <a:pt x="7" y="27"/>
                    </a:lnTo>
                    <a:close/>
                  </a:path>
                </a:pathLst>
              </a:custGeom>
              <a:solidFill>
                <a:srgbClr val="9C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5053" name="Freeform 205">
                <a:extLst>
                  <a:ext uri="{FF2B5EF4-FFF2-40B4-BE49-F238E27FC236}">
                    <a16:creationId xmlns:a16="http://schemas.microsoft.com/office/drawing/2014/main" id="{BAF5C80A-2216-7E88-8218-677AB29649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47" y="2512"/>
                <a:ext cx="269" cy="135"/>
              </a:xfrm>
              <a:custGeom>
                <a:avLst/>
                <a:gdLst>
                  <a:gd name="T0" fmla="*/ 269 w 269"/>
                  <a:gd name="T1" fmla="*/ 73 h 135"/>
                  <a:gd name="T2" fmla="*/ 269 w 269"/>
                  <a:gd name="T3" fmla="*/ 56 h 135"/>
                  <a:gd name="T4" fmla="*/ 265 w 269"/>
                  <a:gd name="T5" fmla="*/ 37 h 135"/>
                  <a:gd name="T6" fmla="*/ 260 w 269"/>
                  <a:gd name="T7" fmla="*/ 20 h 135"/>
                  <a:gd name="T8" fmla="*/ 250 w 269"/>
                  <a:gd name="T9" fmla="*/ 4 h 135"/>
                  <a:gd name="T10" fmla="*/ 248 w 269"/>
                  <a:gd name="T11" fmla="*/ 2 h 135"/>
                  <a:gd name="T12" fmla="*/ 244 w 269"/>
                  <a:gd name="T13" fmla="*/ 0 h 135"/>
                  <a:gd name="T14" fmla="*/ 254 w 269"/>
                  <a:gd name="T15" fmla="*/ 18 h 135"/>
                  <a:gd name="T16" fmla="*/ 260 w 269"/>
                  <a:gd name="T17" fmla="*/ 35 h 135"/>
                  <a:gd name="T18" fmla="*/ 265 w 269"/>
                  <a:gd name="T19" fmla="*/ 54 h 135"/>
                  <a:gd name="T20" fmla="*/ 265 w 269"/>
                  <a:gd name="T21" fmla="*/ 73 h 135"/>
                  <a:gd name="T22" fmla="*/ 265 w 269"/>
                  <a:gd name="T23" fmla="*/ 91 h 135"/>
                  <a:gd name="T24" fmla="*/ 261 w 269"/>
                  <a:gd name="T25" fmla="*/ 106 h 135"/>
                  <a:gd name="T26" fmla="*/ 258 w 269"/>
                  <a:gd name="T27" fmla="*/ 119 h 135"/>
                  <a:gd name="T28" fmla="*/ 252 w 269"/>
                  <a:gd name="T29" fmla="*/ 135 h 135"/>
                  <a:gd name="T30" fmla="*/ 256 w 269"/>
                  <a:gd name="T31" fmla="*/ 133 h 135"/>
                  <a:gd name="T32" fmla="*/ 258 w 269"/>
                  <a:gd name="T33" fmla="*/ 129 h 135"/>
                  <a:gd name="T34" fmla="*/ 263 w 269"/>
                  <a:gd name="T35" fmla="*/ 116 h 135"/>
                  <a:gd name="T36" fmla="*/ 267 w 269"/>
                  <a:gd name="T37" fmla="*/ 102 h 135"/>
                  <a:gd name="T38" fmla="*/ 269 w 269"/>
                  <a:gd name="T39" fmla="*/ 89 h 135"/>
                  <a:gd name="T40" fmla="*/ 269 w 269"/>
                  <a:gd name="T41" fmla="*/ 73 h 135"/>
                  <a:gd name="T42" fmla="*/ 8 w 269"/>
                  <a:gd name="T43" fmla="*/ 27 h 135"/>
                  <a:gd name="T44" fmla="*/ 4 w 269"/>
                  <a:gd name="T45" fmla="*/ 37 h 135"/>
                  <a:gd name="T46" fmla="*/ 2 w 269"/>
                  <a:gd name="T47" fmla="*/ 50 h 135"/>
                  <a:gd name="T48" fmla="*/ 0 w 269"/>
                  <a:gd name="T49" fmla="*/ 62 h 135"/>
                  <a:gd name="T50" fmla="*/ 0 w 269"/>
                  <a:gd name="T51" fmla="*/ 73 h 135"/>
                  <a:gd name="T52" fmla="*/ 0 w 269"/>
                  <a:gd name="T53" fmla="*/ 89 h 135"/>
                  <a:gd name="T54" fmla="*/ 4 w 269"/>
                  <a:gd name="T55" fmla="*/ 104 h 135"/>
                  <a:gd name="T56" fmla="*/ 6 w 269"/>
                  <a:gd name="T57" fmla="*/ 108 h 135"/>
                  <a:gd name="T58" fmla="*/ 8 w 269"/>
                  <a:gd name="T59" fmla="*/ 110 h 135"/>
                  <a:gd name="T60" fmla="*/ 6 w 269"/>
                  <a:gd name="T61" fmla="*/ 93 h 135"/>
                  <a:gd name="T62" fmla="*/ 4 w 269"/>
                  <a:gd name="T63" fmla="*/ 73 h 135"/>
                  <a:gd name="T64" fmla="*/ 4 w 269"/>
                  <a:gd name="T65" fmla="*/ 62 h 135"/>
                  <a:gd name="T66" fmla="*/ 6 w 269"/>
                  <a:gd name="T67" fmla="*/ 48 h 135"/>
                  <a:gd name="T68" fmla="*/ 10 w 269"/>
                  <a:gd name="T69" fmla="*/ 37 h 135"/>
                  <a:gd name="T70" fmla="*/ 14 w 269"/>
                  <a:gd name="T71" fmla="*/ 23 h 135"/>
                  <a:gd name="T72" fmla="*/ 12 w 269"/>
                  <a:gd name="T73" fmla="*/ 25 h 135"/>
                  <a:gd name="T74" fmla="*/ 8 w 269"/>
                  <a:gd name="T75" fmla="*/ 27 h 135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69"/>
                  <a:gd name="T115" fmla="*/ 0 h 135"/>
                  <a:gd name="T116" fmla="*/ 269 w 269"/>
                  <a:gd name="T117" fmla="*/ 135 h 135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69" h="135">
                    <a:moveTo>
                      <a:pt x="269" y="73"/>
                    </a:moveTo>
                    <a:lnTo>
                      <a:pt x="269" y="56"/>
                    </a:lnTo>
                    <a:lnTo>
                      <a:pt x="265" y="37"/>
                    </a:lnTo>
                    <a:lnTo>
                      <a:pt x="260" y="20"/>
                    </a:lnTo>
                    <a:lnTo>
                      <a:pt x="250" y="4"/>
                    </a:lnTo>
                    <a:lnTo>
                      <a:pt x="248" y="2"/>
                    </a:lnTo>
                    <a:lnTo>
                      <a:pt x="244" y="0"/>
                    </a:lnTo>
                    <a:lnTo>
                      <a:pt x="254" y="18"/>
                    </a:lnTo>
                    <a:lnTo>
                      <a:pt x="260" y="35"/>
                    </a:lnTo>
                    <a:lnTo>
                      <a:pt x="265" y="54"/>
                    </a:lnTo>
                    <a:lnTo>
                      <a:pt x="265" y="73"/>
                    </a:lnTo>
                    <a:lnTo>
                      <a:pt x="265" y="91"/>
                    </a:lnTo>
                    <a:lnTo>
                      <a:pt x="261" y="106"/>
                    </a:lnTo>
                    <a:lnTo>
                      <a:pt x="258" y="119"/>
                    </a:lnTo>
                    <a:lnTo>
                      <a:pt x="252" y="135"/>
                    </a:lnTo>
                    <a:lnTo>
                      <a:pt x="256" y="133"/>
                    </a:lnTo>
                    <a:lnTo>
                      <a:pt x="258" y="129"/>
                    </a:lnTo>
                    <a:lnTo>
                      <a:pt x="263" y="116"/>
                    </a:lnTo>
                    <a:lnTo>
                      <a:pt x="267" y="102"/>
                    </a:lnTo>
                    <a:lnTo>
                      <a:pt x="269" y="89"/>
                    </a:lnTo>
                    <a:lnTo>
                      <a:pt x="269" y="73"/>
                    </a:lnTo>
                    <a:close/>
                    <a:moveTo>
                      <a:pt x="8" y="27"/>
                    </a:moveTo>
                    <a:lnTo>
                      <a:pt x="4" y="37"/>
                    </a:lnTo>
                    <a:lnTo>
                      <a:pt x="2" y="50"/>
                    </a:lnTo>
                    <a:lnTo>
                      <a:pt x="0" y="62"/>
                    </a:lnTo>
                    <a:lnTo>
                      <a:pt x="0" y="73"/>
                    </a:lnTo>
                    <a:lnTo>
                      <a:pt x="0" y="89"/>
                    </a:lnTo>
                    <a:lnTo>
                      <a:pt x="4" y="104"/>
                    </a:lnTo>
                    <a:lnTo>
                      <a:pt x="6" y="108"/>
                    </a:lnTo>
                    <a:lnTo>
                      <a:pt x="8" y="110"/>
                    </a:lnTo>
                    <a:lnTo>
                      <a:pt x="6" y="93"/>
                    </a:lnTo>
                    <a:lnTo>
                      <a:pt x="4" y="73"/>
                    </a:lnTo>
                    <a:lnTo>
                      <a:pt x="4" y="62"/>
                    </a:lnTo>
                    <a:lnTo>
                      <a:pt x="6" y="48"/>
                    </a:lnTo>
                    <a:lnTo>
                      <a:pt x="10" y="37"/>
                    </a:lnTo>
                    <a:lnTo>
                      <a:pt x="14" y="23"/>
                    </a:lnTo>
                    <a:lnTo>
                      <a:pt x="12" y="25"/>
                    </a:lnTo>
                    <a:lnTo>
                      <a:pt x="8" y="27"/>
                    </a:lnTo>
                    <a:close/>
                  </a:path>
                </a:pathLst>
              </a:custGeom>
              <a:solidFill>
                <a:srgbClr val="9D9C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5054" name="Freeform 206">
                <a:extLst>
                  <a:ext uri="{FF2B5EF4-FFF2-40B4-BE49-F238E27FC236}">
                    <a16:creationId xmlns:a16="http://schemas.microsoft.com/office/drawing/2014/main" id="{4A160F32-D582-B013-208E-3B56CA9977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49" y="2510"/>
                <a:ext cx="265" cy="139"/>
              </a:xfrm>
              <a:custGeom>
                <a:avLst/>
                <a:gdLst>
                  <a:gd name="T0" fmla="*/ 265 w 265"/>
                  <a:gd name="T1" fmla="*/ 75 h 139"/>
                  <a:gd name="T2" fmla="*/ 265 w 265"/>
                  <a:gd name="T3" fmla="*/ 56 h 139"/>
                  <a:gd name="T4" fmla="*/ 261 w 265"/>
                  <a:gd name="T5" fmla="*/ 37 h 139"/>
                  <a:gd name="T6" fmla="*/ 254 w 265"/>
                  <a:gd name="T7" fmla="*/ 20 h 139"/>
                  <a:gd name="T8" fmla="*/ 244 w 265"/>
                  <a:gd name="T9" fmla="*/ 4 h 139"/>
                  <a:gd name="T10" fmla="*/ 242 w 265"/>
                  <a:gd name="T11" fmla="*/ 2 h 139"/>
                  <a:gd name="T12" fmla="*/ 238 w 265"/>
                  <a:gd name="T13" fmla="*/ 0 h 139"/>
                  <a:gd name="T14" fmla="*/ 248 w 265"/>
                  <a:gd name="T15" fmla="*/ 18 h 139"/>
                  <a:gd name="T16" fmla="*/ 256 w 265"/>
                  <a:gd name="T17" fmla="*/ 37 h 139"/>
                  <a:gd name="T18" fmla="*/ 261 w 265"/>
                  <a:gd name="T19" fmla="*/ 56 h 139"/>
                  <a:gd name="T20" fmla="*/ 261 w 265"/>
                  <a:gd name="T21" fmla="*/ 75 h 139"/>
                  <a:gd name="T22" fmla="*/ 261 w 265"/>
                  <a:gd name="T23" fmla="*/ 93 h 139"/>
                  <a:gd name="T24" fmla="*/ 258 w 265"/>
                  <a:gd name="T25" fmla="*/ 108 h 139"/>
                  <a:gd name="T26" fmla="*/ 254 w 265"/>
                  <a:gd name="T27" fmla="*/ 123 h 139"/>
                  <a:gd name="T28" fmla="*/ 246 w 265"/>
                  <a:gd name="T29" fmla="*/ 139 h 139"/>
                  <a:gd name="T30" fmla="*/ 250 w 265"/>
                  <a:gd name="T31" fmla="*/ 137 h 139"/>
                  <a:gd name="T32" fmla="*/ 254 w 265"/>
                  <a:gd name="T33" fmla="*/ 135 h 139"/>
                  <a:gd name="T34" fmla="*/ 258 w 265"/>
                  <a:gd name="T35" fmla="*/ 121 h 139"/>
                  <a:gd name="T36" fmla="*/ 263 w 265"/>
                  <a:gd name="T37" fmla="*/ 106 h 139"/>
                  <a:gd name="T38" fmla="*/ 265 w 265"/>
                  <a:gd name="T39" fmla="*/ 91 h 139"/>
                  <a:gd name="T40" fmla="*/ 265 w 265"/>
                  <a:gd name="T41" fmla="*/ 75 h 139"/>
                  <a:gd name="T42" fmla="*/ 10 w 265"/>
                  <a:gd name="T43" fmla="*/ 27 h 139"/>
                  <a:gd name="T44" fmla="*/ 6 w 265"/>
                  <a:gd name="T45" fmla="*/ 39 h 139"/>
                  <a:gd name="T46" fmla="*/ 2 w 265"/>
                  <a:gd name="T47" fmla="*/ 50 h 139"/>
                  <a:gd name="T48" fmla="*/ 0 w 265"/>
                  <a:gd name="T49" fmla="*/ 64 h 139"/>
                  <a:gd name="T50" fmla="*/ 0 w 265"/>
                  <a:gd name="T51" fmla="*/ 75 h 139"/>
                  <a:gd name="T52" fmla="*/ 0 w 265"/>
                  <a:gd name="T53" fmla="*/ 93 h 139"/>
                  <a:gd name="T54" fmla="*/ 4 w 265"/>
                  <a:gd name="T55" fmla="*/ 108 h 139"/>
                  <a:gd name="T56" fmla="*/ 8 w 265"/>
                  <a:gd name="T57" fmla="*/ 112 h 139"/>
                  <a:gd name="T58" fmla="*/ 10 w 265"/>
                  <a:gd name="T59" fmla="*/ 116 h 139"/>
                  <a:gd name="T60" fmla="*/ 6 w 265"/>
                  <a:gd name="T61" fmla="*/ 97 h 139"/>
                  <a:gd name="T62" fmla="*/ 4 w 265"/>
                  <a:gd name="T63" fmla="*/ 75 h 139"/>
                  <a:gd name="T64" fmla="*/ 4 w 265"/>
                  <a:gd name="T65" fmla="*/ 62 h 139"/>
                  <a:gd name="T66" fmla="*/ 6 w 265"/>
                  <a:gd name="T67" fmla="*/ 50 h 139"/>
                  <a:gd name="T68" fmla="*/ 10 w 265"/>
                  <a:gd name="T69" fmla="*/ 37 h 139"/>
                  <a:gd name="T70" fmla="*/ 14 w 265"/>
                  <a:gd name="T71" fmla="*/ 25 h 139"/>
                  <a:gd name="T72" fmla="*/ 12 w 265"/>
                  <a:gd name="T73" fmla="*/ 25 h 139"/>
                  <a:gd name="T74" fmla="*/ 10 w 265"/>
                  <a:gd name="T75" fmla="*/ 27 h 13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65"/>
                  <a:gd name="T115" fmla="*/ 0 h 139"/>
                  <a:gd name="T116" fmla="*/ 265 w 265"/>
                  <a:gd name="T117" fmla="*/ 139 h 13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65" h="139">
                    <a:moveTo>
                      <a:pt x="265" y="75"/>
                    </a:moveTo>
                    <a:lnTo>
                      <a:pt x="265" y="56"/>
                    </a:lnTo>
                    <a:lnTo>
                      <a:pt x="261" y="37"/>
                    </a:lnTo>
                    <a:lnTo>
                      <a:pt x="254" y="20"/>
                    </a:lnTo>
                    <a:lnTo>
                      <a:pt x="244" y="4"/>
                    </a:lnTo>
                    <a:lnTo>
                      <a:pt x="242" y="2"/>
                    </a:lnTo>
                    <a:lnTo>
                      <a:pt x="238" y="0"/>
                    </a:lnTo>
                    <a:lnTo>
                      <a:pt x="248" y="18"/>
                    </a:lnTo>
                    <a:lnTo>
                      <a:pt x="256" y="37"/>
                    </a:lnTo>
                    <a:lnTo>
                      <a:pt x="261" y="56"/>
                    </a:lnTo>
                    <a:lnTo>
                      <a:pt x="261" y="75"/>
                    </a:lnTo>
                    <a:lnTo>
                      <a:pt x="261" y="93"/>
                    </a:lnTo>
                    <a:lnTo>
                      <a:pt x="258" y="108"/>
                    </a:lnTo>
                    <a:lnTo>
                      <a:pt x="254" y="123"/>
                    </a:lnTo>
                    <a:lnTo>
                      <a:pt x="246" y="139"/>
                    </a:lnTo>
                    <a:lnTo>
                      <a:pt x="250" y="137"/>
                    </a:lnTo>
                    <a:lnTo>
                      <a:pt x="254" y="135"/>
                    </a:lnTo>
                    <a:lnTo>
                      <a:pt x="258" y="121"/>
                    </a:lnTo>
                    <a:lnTo>
                      <a:pt x="263" y="106"/>
                    </a:lnTo>
                    <a:lnTo>
                      <a:pt x="265" y="91"/>
                    </a:lnTo>
                    <a:lnTo>
                      <a:pt x="265" y="75"/>
                    </a:lnTo>
                    <a:close/>
                    <a:moveTo>
                      <a:pt x="10" y="27"/>
                    </a:moveTo>
                    <a:lnTo>
                      <a:pt x="6" y="39"/>
                    </a:lnTo>
                    <a:lnTo>
                      <a:pt x="2" y="50"/>
                    </a:lnTo>
                    <a:lnTo>
                      <a:pt x="0" y="64"/>
                    </a:lnTo>
                    <a:lnTo>
                      <a:pt x="0" y="75"/>
                    </a:lnTo>
                    <a:lnTo>
                      <a:pt x="0" y="93"/>
                    </a:lnTo>
                    <a:lnTo>
                      <a:pt x="4" y="108"/>
                    </a:lnTo>
                    <a:lnTo>
                      <a:pt x="8" y="112"/>
                    </a:lnTo>
                    <a:lnTo>
                      <a:pt x="10" y="116"/>
                    </a:lnTo>
                    <a:lnTo>
                      <a:pt x="6" y="97"/>
                    </a:lnTo>
                    <a:lnTo>
                      <a:pt x="4" y="75"/>
                    </a:lnTo>
                    <a:lnTo>
                      <a:pt x="4" y="62"/>
                    </a:lnTo>
                    <a:lnTo>
                      <a:pt x="6" y="50"/>
                    </a:lnTo>
                    <a:lnTo>
                      <a:pt x="10" y="37"/>
                    </a:lnTo>
                    <a:lnTo>
                      <a:pt x="14" y="25"/>
                    </a:lnTo>
                    <a:lnTo>
                      <a:pt x="12" y="25"/>
                    </a:lnTo>
                    <a:lnTo>
                      <a:pt x="10" y="27"/>
                    </a:lnTo>
                    <a:close/>
                  </a:path>
                </a:pathLst>
              </a:custGeom>
              <a:solidFill>
                <a:srgbClr val="9E9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5055" name="Freeform 207">
                <a:extLst>
                  <a:ext uri="{FF2B5EF4-FFF2-40B4-BE49-F238E27FC236}">
                    <a16:creationId xmlns:a16="http://schemas.microsoft.com/office/drawing/2014/main" id="{FBB58DA4-EDD1-D636-D1E0-CFD50C3B9A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51" y="2510"/>
                <a:ext cx="261" cy="139"/>
              </a:xfrm>
              <a:custGeom>
                <a:avLst/>
                <a:gdLst>
                  <a:gd name="T0" fmla="*/ 261 w 261"/>
                  <a:gd name="T1" fmla="*/ 75 h 139"/>
                  <a:gd name="T2" fmla="*/ 261 w 261"/>
                  <a:gd name="T3" fmla="*/ 56 h 139"/>
                  <a:gd name="T4" fmla="*/ 256 w 261"/>
                  <a:gd name="T5" fmla="*/ 37 h 139"/>
                  <a:gd name="T6" fmla="*/ 250 w 261"/>
                  <a:gd name="T7" fmla="*/ 20 h 139"/>
                  <a:gd name="T8" fmla="*/ 240 w 261"/>
                  <a:gd name="T9" fmla="*/ 2 h 139"/>
                  <a:gd name="T10" fmla="*/ 236 w 261"/>
                  <a:gd name="T11" fmla="*/ 2 h 139"/>
                  <a:gd name="T12" fmla="*/ 233 w 261"/>
                  <a:gd name="T13" fmla="*/ 0 h 139"/>
                  <a:gd name="T14" fmla="*/ 244 w 261"/>
                  <a:gd name="T15" fmla="*/ 18 h 139"/>
                  <a:gd name="T16" fmla="*/ 252 w 261"/>
                  <a:gd name="T17" fmla="*/ 35 h 139"/>
                  <a:gd name="T18" fmla="*/ 257 w 261"/>
                  <a:gd name="T19" fmla="*/ 56 h 139"/>
                  <a:gd name="T20" fmla="*/ 257 w 261"/>
                  <a:gd name="T21" fmla="*/ 75 h 139"/>
                  <a:gd name="T22" fmla="*/ 257 w 261"/>
                  <a:gd name="T23" fmla="*/ 93 h 139"/>
                  <a:gd name="T24" fmla="*/ 254 w 261"/>
                  <a:gd name="T25" fmla="*/ 110 h 139"/>
                  <a:gd name="T26" fmla="*/ 248 w 261"/>
                  <a:gd name="T27" fmla="*/ 125 h 139"/>
                  <a:gd name="T28" fmla="*/ 242 w 261"/>
                  <a:gd name="T29" fmla="*/ 139 h 139"/>
                  <a:gd name="T30" fmla="*/ 244 w 261"/>
                  <a:gd name="T31" fmla="*/ 139 h 139"/>
                  <a:gd name="T32" fmla="*/ 248 w 261"/>
                  <a:gd name="T33" fmla="*/ 137 h 139"/>
                  <a:gd name="T34" fmla="*/ 254 w 261"/>
                  <a:gd name="T35" fmla="*/ 121 h 139"/>
                  <a:gd name="T36" fmla="*/ 257 w 261"/>
                  <a:gd name="T37" fmla="*/ 108 h 139"/>
                  <a:gd name="T38" fmla="*/ 261 w 261"/>
                  <a:gd name="T39" fmla="*/ 93 h 139"/>
                  <a:gd name="T40" fmla="*/ 261 w 261"/>
                  <a:gd name="T41" fmla="*/ 75 h 139"/>
                  <a:gd name="T42" fmla="*/ 10 w 261"/>
                  <a:gd name="T43" fmla="*/ 25 h 139"/>
                  <a:gd name="T44" fmla="*/ 6 w 261"/>
                  <a:gd name="T45" fmla="*/ 39 h 139"/>
                  <a:gd name="T46" fmla="*/ 2 w 261"/>
                  <a:gd name="T47" fmla="*/ 50 h 139"/>
                  <a:gd name="T48" fmla="*/ 0 w 261"/>
                  <a:gd name="T49" fmla="*/ 64 h 139"/>
                  <a:gd name="T50" fmla="*/ 0 w 261"/>
                  <a:gd name="T51" fmla="*/ 75 h 139"/>
                  <a:gd name="T52" fmla="*/ 2 w 261"/>
                  <a:gd name="T53" fmla="*/ 95 h 139"/>
                  <a:gd name="T54" fmla="*/ 4 w 261"/>
                  <a:gd name="T55" fmla="*/ 112 h 139"/>
                  <a:gd name="T56" fmla="*/ 8 w 261"/>
                  <a:gd name="T57" fmla="*/ 116 h 139"/>
                  <a:gd name="T58" fmla="*/ 12 w 261"/>
                  <a:gd name="T59" fmla="*/ 120 h 139"/>
                  <a:gd name="T60" fmla="*/ 12 w 261"/>
                  <a:gd name="T61" fmla="*/ 120 h 139"/>
                  <a:gd name="T62" fmla="*/ 12 w 261"/>
                  <a:gd name="T63" fmla="*/ 120 h 139"/>
                  <a:gd name="T64" fmla="*/ 8 w 261"/>
                  <a:gd name="T65" fmla="*/ 110 h 139"/>
                  <a:gd name="T66" fmla="*/ 6 w 261"/>
                  <a:gd name="T67" fmla="*/ 98 h 139"/>
                  <a:gd name="T68" fmla="*/ 4 w 261"/>
                  <a:gd name="T69" fmla="*/ 87 h 139"/>
                  <a:gd name="T70" fmla="*/ 4 w 261"/>
                  <a:gd name="T71" fmla="*/ 75 h 139"/>
                  <a:gd name="T72" fmla="*/ 4 w 261"/>
                  <a:gd name="T73" fmla="*/ 62 h 139"/>
                  <a:gd name="T74" fmla="*/ 6 w 261"/>
                  <a:gd name="T75" fmla="*/ 48 h 139"/>
                  <a:gd name="T76" fmla="*/ 10 w 261"/>
                  <a:gd name="T77" fmla="*/ 37 h 139"/>
                  <a:gd name="T78" fmla="*/ 16 w 261"/>
                  <a:gd name="T79" fmla="*/ 25 h 139"/>
                  <a:gd name="T80" fmla="*/ 12 w 261"/>
                  <a:gd name="T81" fmla="*/ 25 h 139"/>
                  <a:gd name="T82" fmla="*/ 10 w 261"/>
                  <a:gd name="T83" fmla="*/ 25 h 139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261"/>
                  <a:gd name="T127" fmla="*/ 0 h 139"/>
                  <a:gd name="T128" fmla="*/ 261 w 261"/>
                  <a:gd name="T129" fmla="*/ 139 h 139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261" h="139">
                    <a:moveTo>
                      <a:pt x="261" y="75"/>
                    </a:moveTo>
                    <a:lnTo>
                      <a:pt x="261" y="56"/>
                    </a:lnTo>
                    <a:lnTo>
                      <a:pt x="256" y="37"/>
                    </a:lnTo>
                    <a:lnTo>
                      <a:pt x="250" y="20"/>
                    </a:lnTo>
                    <a:lnTo>
                      <a:pt x="240" y="2"/>
                    </a:lnTo>
                    <a:lnTo>
                      <a:pt x="236" y="2"/>
                    </a:lnTo>
                    <a:lnTo>
                      <a:pt x="233" y="0"/>
                    </a:lnTo>
                    <a:lnTo>
                      <a:pt x="244" y="18"/>
                    </a:lnTo>
                    <a:lnTo>
                      <a:pt x="252" y="35"/>
                    </a:lnTo>
                    <a:lnTo>
                      <a:pt x="257" y="56"/>
                    </a:lnTo>
                    <a:lnTo>
                      <a:pt x="257" y="75"/>
                    </a:lnTo>
                    <a:lnTo>
                      <a:pt x="257" y="93"/>
                    </a:lnTo>
                    <a:lnTo>
                      <a:pt x="254" y="110"/>
                    </a:lnTo>
                    <a:lnTo>
                      <a:pt x="248" y="125"/>
                    </a:lnTo>
                    <a:lnTo>
                      <a:pt x="242" y="139"/>
                    </a:lnTo>
                    <a:lnTo>
                      <a:pt x="244" y="139"/>
                    </a:lnTo>
                    <a:lnTo>
                      <a:pt x="248" y="137"/>
                    </a:lnTo>
                    <a:lnTo>
                      <a:pt x="254" y="121"/>
                    </a:lnTo>
                    <a:lnTo>
                      <a:pt x="257" y="108"/>
                    </a:lnTo>
                    <a:lnTo>
                      <a:pt x="261" y="93"/>
                    </a:lnTo>
                    <a:lnTo>
                      <a:pt x="261" y="75"/>
                    </a:lnTo>
                    <a:close/>
                    <a:moveTo>
                      <a:pt x="10" y="25"/>
                    </a:moveTo>
                    <a:lnTo>
                      <a:pt x="6" y="39"/>
                    </a:lnTo>
                    <a:lnTo>
                      <a:pt x="2" y="50"/>
                    </a:lnTo>
                    <a:lnTo>
                      <a:pt x="0" y="64"/>
                    </a:lnTo>
                    <a:lnTo>
                      <a:pt x="0" y="75"/>
                    </a:lnTo>
                    <a:lnTo>
                      <a:pt x="2" y="95"/>
                    </a:lnTo>
                    <a:lnTo>
                      <a:pt x="4" y="112"/>
                    </a:lnTo>
                    <a:lnTo>
                      <a:pt x="8" y="116"/>
                    </a:lnTo>
                    <a:lnTo>
                      <a:pt x="12" y="120"/>
                    </a:lnTo>
                    <a:lnTo>
                      <a:pt x="8" y="110"/>
                    </a:lnTo>
                    <a:lnTo>
                      <a:pt x="6" y="98"/>
                    </a:lnTo>
                    <a:lnTo>
                      <a:pt x="4" y="87"/>
                    </a:lnTo>
                    <a:lnTo>
                      <a:pt x="4" y="75"/>
                    </a:lnTo>
                    <a:lnTo>
                      <a:pt x="4" y="62"/>
                    </a:lnTo>
                    <a:lnTo>
                      <a:pt x="6" y="48"/>
                    </a:lnTo>
                    <a:lnTo>
                      <a:pt x="10" y="37"/>
                    </a:lnTo>
                    <a:lnTo>
                      <a:pt x="16" y="25"/>
                    </a:lnTo>
                    <a:lnTo>
                      <a:pt x="12" y="25"/>
                    </a:lnTo>
                    <a:lnTo>
                      <a:pt x="10" y="25"/>
                    </a:lnTo>
                    <a:close/>
                  </a:path>
                </a:pathLst>
              </a:custGeom>
              <a:solidFill>
                <a:srgbClr val="9F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5056" name="Freeform 208">
                <a:extLst>
                  <a:ext uri="{FF2B5EF4-FFF2-40B4-BE49-F238E27FC236}">
                    <a16:creationId xmlns:a16="http://schemas.microsoft.com/office/drawing/2014/main" id="{D167A2DD-BF78-66ED-99B6-54D95FD1917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53" y="2510"/>
                <a:ext cx="257" cy="154"/>
              </a:xfrm>
              <a:custGeom>
                <a:avLst/>
                <a:gdLst>
                  <a:gd name="T0" fmla="*/ 257 w 257"/>
                  <a:gd name="T1" fmla="*/ 75 h 154"/>
                  <a:gd name="T2" fmla="*/ 257 w 257"/>
                  <a:gd name="T3" fmla="*/ 56 h 154"/>
                  <a:gd name="T4" fmla="*/ 252 w 257"/>
                  <a:gd name="T5" fmla="*/ 37 h 154"/>
                  <a:gd name="T6" fmla="*/ 244 w 257"/>
                  <a:gd name="T7" fmla="*/ 18 h 154"/>
                  <a:gd name="T8" fmla="*/ 234 w 257"/>
                  <a:gd name="T9" fmla="*/ 0 h 154"/>
                  <a:gd name="T10" fmla="*/ 231 w 257"/>
                  <a:gd name="T11" fmla="*/ 0 h 154"/>
                  <a:gd name="T12" fmla="*/ 229 w 257"/>
                  <a:gd name="T13" fmla="*/ 0 h 154"/>
                  <a:gd name="T14" fmla="*/ 240 w 257"/>
                  <a:gd name="T15" fmla="*/ 16 h 154"/>
                  <a:gd name="T16" fmla="*/ 248 w 257"/>
                  <a:gd name="T17" fmla="*/ 35 h 154"/>
                  <a:gd name="T18" fmla="*/ 254 w 257"/>
                  <a:gd name="T19" fmla="*/ 54 h 154"/>
                  <a:gd name="T20" fmla="*/ 254 w 257"/>
                  <a:gd name="T21" fmla="*/ 75 h 154"/>
                  <a:gd name="T22" fmla="*/ 254 w 257"/>
                  <a:gd name="T23" fmla="*/ 93 h 154"/>
                  <a:gd name="T24" fmla="*/ 250 w 257"/>
                  <a:gd name="T25" fmla="*/ 110 h 154"/>
                  <a:gd name="T26" fmla="*/ 244 w 257"/>
                  <a:gd name="T27" fmla="*/ 125 h 154"/>
                  <a:gd name="T28" fmla="*/ 236 w 257"/>
                  <a:gd name="T29" fmla="*/ 141 h 154"/>
                  <a:gd name="T30" fmla="*/ 240 w 257"/>
                  <a:gd name="T31" fmla="*/ 139 h 154"/>
                  <a:gd name="T32" fmla="*/ 242 w 257"/>
                  <a:gd name="T33" fmla="*/ 139 h 154"/>
                  <a:gd name="T34" fmla="*/ 250 w 257"/>
                  <a:gd name="T35" fmla="*/ 123 h 154"/>
                  <a:gd name="T36" fmla="*/ 254 w 257"/>
                  <a:gd name="T37" fmla="*/ 108 h 154"/>
                  <a:gd name="T38" fmla="*/ 257 w 257"/>
                  <a:gd name="T39" fmla="*/ 93 h 154"/>
                  <a:gd name="T40" fmla="*/ 257 w 257"/>
                  <a:gd name="T41" fmla="*/ 75 h 154"/>
                  <a:gd name="T42" fmla="*/ 10 w 257"/>
                  <a:gd name="T43" fmla="*/ 25 h 154"/>
                  <a:gd name="T44" fmla="*/ 6 w 257"/>
                  <a:gd name="T45" fmla="*/ 37 h 154"/>
                  <a:gd name="T46" fmla="*/ 2 w 257"/>
                  <a:gd name="T47" fmla="*/ 50 h 154"/>
                  <a:gd name="T48" fmla="*/ 0 w 257"/>
                  <a:gd name="T49" fmla="*/ 62 h 154"/>
                  <a:gd name="T50" fmla="*/ 0 w 257"/>
                  <a:gd name="T51" fmla="*/ 75 h 154"/>
                  <a:gd name="T52" fmla="*/ 2 w 257"/>
                  <a:gd name="T53" fmla="*/ 97 h 154"/>
                  <a:gd name="T54" fmla="*/ 6 w 257"/>
                  <a:gd name="T55" fmla="*/ 116 h 154"/>
                  <a:gd name="T56" fmla="*/ 8 w 257"/>
                  <a:gd name="T57" fmla="*/ 118 h 154"/>
                  <a:gd name="T58" fmla="*/ 10 w 257"/>
                  <a:gd name="T59" fmla="*/ 120 h 154"/>
                  <a:gd name="T60" fmla="*/ 16 w 257"/>
                  <a:gd name="T61" fmla="*/ 129 h 154"/>
                  <a:gd name="T62" fmla="*/ 19 w 257"/>
                  <a:gd name="T63" fmla="*/ 139 h 154"/>
                  <a:gd name="T64" fmla="*/ 23 w 257"/>
                  <a:gd name="T65" fmla="*/ 146 h 154"/>
                  <a:gd name="T66" fmla="*/ 31 w 257"/>
                  <a:gd name="T67" fmla="*/ 154 h 154"/>
                  <a:gd name="T68" fmla="*/ 19 w 257"/>
                  <a:gd name="T69" fmla="*/ 137 h 154"/>
                  <a:gd name="T70" fmla="*/ 12 w 257"/>
                  <a:gd name="T71" fmla="*/ 118 h 154"/>
                  <a:gd name="T72" fmla="*/ 6 w 257"/>
                  <a:gd name="T73" fmla="*/ 98 h 154"/>
                  <a:gd name="T74" fmla="*/ 4 w 257"/>
                  <a:gd name="T75" fmla="*/ 75 h 154"/>
                  <a:gd name="T76" fmla="*/ 4 w 257"/>
                  <a:gd name="T77" fmla="*/ 62 h 154"/>
                  <a:gd name="T78" fmla="*/ 6 w 257"/>
                  <a:gd name="T79" fmla="*/ 48 h 154"/>
                  <a:gd name="T80" fmla="*/ 10 w 257"/>
                  <a:gd name="T81" fmla="*/ 37 h 154"/>
                  <a:gd name="T82" fmla="*/ 16 w 257"/>
                  <a:gd name="T83" fmla="*/ 24 h 154"/>
                  <a:gd name="T84" fmla="*/ 14 w 257"/>
                  <a:gd name="T85" fmla="*/ 25 h 154"/>
                  <a:gd name="T86" fmla="*/ 10 w 257"/>
                  <a:gd name="T87" fmla="*/ 25 h 15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57"/>
                  <a:gd name="T133" fmla="*/ 0 h 154"/>
                  <a:gd name="T134" fmla="*/ 257 w 257"/>
                  <a:gd name="T135" fmla="*/ 154 h 15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57" h="154">
                    <a:moveTo>
                      <a:pt x="257" y="75"/>
                    </a:moveTo>
                    <a:lnTo>
                      <a:pt x="257" y="56"/>
                    </a:lnTo>
                    <a:lnTo>
                      <a:pt x="252" y="37"/>
                    </a:lnTo>
                    <a:lnTo>
                      <a:pt x="244" y="18"/>
                    </a:lnTo>
                    <a:lnTo>
                      <a:pt x="234" y="0"/>
                    </a:lnTo>
                    <a:lnTo>
                      <a:pt x="231" y="0"/>
                    </a:lnTo>
                    <a:lnTo>
                      <a:pt x="229" y="0"/>
                    </a:lnTo>
                    <a:lnTo>
                      <a:pt x="240" y="16"/>
                    </a:lnTo>
                    <a:lnTo>
                      <a:pt x="248" y="35"/>
                    </a:lnTo>
                    <a:lnTo>
                      <a:pt x="254" y="54"/>
                    </a:lnTo>
                    <a:lnTo>
                      <a:pt x="254" y="75"/>
                    </a:lnTo>
                    <a:lnTo>
                      <a:pt x="254" y="93"/>
                    </a:lnTo>
                    <a:lnTo>
                      <a:pt x="250" y="110"/>
                    </a:lnTo>
                    <a:lnTo>
                      <a:pt x="244" y="125"/>
                    </a:lnTo>
                    <a:lnTo>
                      <a:pt x="236" y="141"/>
                    </a:lnTo>
                    <a:lnTo>
                      <a:pt x="240" y="139"/>
                    </a:lnTo>
                    <a:lnTo>
                      <a:pt x="242" y="139"/>
                    </a:lnTo>
                    <a:lnTo>
                      <a:pt x="250" y="123"/>
                    </a:lnTo>
                    <a:lnTo>
                      <a:pt x="254" y="108"/>
                    </a:lnTo>
                    <a:lnTo>
                      <a:pt x="257" y="93"/>
                    </a:lnTo>
                    <a:lnTo>
                      <a:pt x="257" y="75"/>
                    </a:lnTo>
                    <a:close/>
                    <a:moveTo>
                      <a:pt x="10" y="25"/>
                    </a:moveTo>
                    <a:lnTo>
                      <a:pt x="6" y="37"/>
                    </a:lnTo>
                    <a:lnTo>
                      <a:pt x="2" y="50"/>
                    </a:lnTo>
                    <a:lnTo>
                      <a:pt x="0" y="62"/>
                    </a:lnTo>
                    <a:lnTo>
                      <a:pt x="0" y="75"/>
                    </a:lnTo>
                    <a:lnTo>
                      <a:pt x="2" y="97"/>
                    </a:lnTo>
                    <a:lnTo>
                      <a:pt x="6" y="116"/>
                    </a:lnTo>
                    <a:lnTo>
                      <a:pt x="8" y="118"/>
                    </a:lnTo>
                    <a:lnTo>
                      <a:pt x="10" y="120"/>
                    </a:lnTo>
                    <a:lnTo>
                      <a:pt x="16" y="129"/>
                    </a:lnTo>
                    <a:lnTo>
                      <a:pt x="19" y="139"/>
                    </a:lnTo>
                    <a:lnTo>
                      <a:pt x="23" y="146"/>
                    </a:lnTo>
                    <a:lnTo>
                      <a:pt x="31" y="154"/>
                    </a:lnTo>
                    <a:lnTo>
                      <a:pt x="19" y="137"/>
                    </a:lnTo>
                    <a:lnTo>
                      <a:pt x="12" y="118"/>
                    </a:lnTo>
                    <a:lnTo>
                      <a:pt x="6" y="98"/>
                    </a:lnTo>
                    <a:lnTo>
                      <a:pt x="4" y="75"/>
                    </a:lnTo>
                    <a:lnTo>
                      <a:pt x="4" y="62"/>
                    </a:lnTo>
                    <a:lnTo>
                      <a:pt x="6" y="48"/>
                    </a:lnTo>
                    <a:lnTo>
                      <a:pt x="10" y="37"/>
                    </a:lnTo>
                    <a:lnTo>
                      <a:pt x="16" y="24"/>
                    </a:lnTo>
                    <a:lnTo>
                      <a:pt x="14" y="25"/>
                    </a:lnTo>
                    <a:lnTo>
                      <a:pt x="10" y="25"/>
                    </a:lnTo>
                    <a:close/>
                  </a:path>
                </a:pathLst>
              </a:custGeom>
              <a:solidFill>
                <a:srgbClr val="A0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5057" name="Freeform 209">
                <a:extLst>
                  <a:ext uri="{FF2B5EF4-FFF2-40B4-BE49-F238E27FC236}">
                    <a16:creationId xmlns:a16="http://schemas.microsoft.com/office/drawing/2014/main" id="{E28E89AE-B7CF-A3D3-9B20-AB2C00E3F0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55" y="2509"/>
                <a:ext cx="253" cy="159"/>
              </a:xfrm>
              <a:custGeom>
                <a:avLst/>
                <a:gdLst>
                  <a:gd name="T0" fmla="*/ 253 w 253"/>
                  <a:gd name="T1" fmla="*/ 76 h 159"/>
                  <a:gd name="T2" fmla="*/ 253 w 253"/>
                  <a:gd name="T3" fmla="*/ 57 h 159"/>
                  <a:gd name="T4" fmla="*/ 248 w 253"/>
                  <a:gd name="T5" fmla="*/ 36 h 159"/>
                  <a:gd name="T6" fmla="*/ 240 w 253"/>
                  <a:gd name="T7" fmla="*/ 19 h 159"/>
                  <a:gd name="T8" fmla="*/ 229 w 253"/>
                  <a:gd name="T9" fmla="*/ 1 h 159"/>
                  <a:gd name="T10" fmla="*/ 227 w 253"/>
                  <a:gd name="T11" fmla="*/ 1 h 159"/>
                  <a:gd name="T12" fmla="*/ 223 w 253"/>
                  <a:gd name="T13" fmla="*/ 0 h 159"/>
                  <a:gd name="T14" fmla="*/ 234 w 253"/>
                  <a:gd name="T15" fmla="*/ 17 h 159"/>
                  <a:gd name="T16" fmla="*/ 244 w 253"/>
                  <a:gd name="T17" fmla="*/ 36 h 159"/>
                  <a:gd name="T18" fmla="*/ 248 w 253"/>
                  <a:gd name="T19" fmla="*/ 55 h 159"/>
                  <a:gd name="T20" fmla="*/ 250 w 253"/>
                  <a:gd name="T21" fmla="*/ 76 h 159"/>
                  <a:gd name="T22" fmla="*/ 250 w 253"/>
                  <a:gd name="T23" fmla="*/ 96 h 159"/>
                  <a:gd name="T24" fmla="*/ 246 w 253"/>
                  <a:gd name="T25" fmla="*/ 113 h 159"/>
                  <a:gd name="T26" fmla="*/ 240 w 253"/>
                  <a:gd name="T27" fmla="*/ 128 h 159"/>
                  <a:gd name="T28" fmla="*/ 230 w 253"/>
                  <a:gd name="T29" fmla="*/ 144 h 159"/>
                  <a:gd name="T30" fmla="*/ 234 w 253"/>
                  <a:gd name="T31" fmla="*/ 142 h 159"/>
                  <a:gd name="T32" fmla="*/ 238 w 253"/>
                  <a:gd name="T33" fmla="*/ 140 h 159"/>
                  <a:gd name="T34" fmla="*/ 244 w 253"/>
                  <a:gd name="T35" fmla="*/ 126 h 159"/>
                  <a:gd name="T36" fmla="*/ 250 w 253"/>
                  <a:gd name="T37" fmla="*/ 111 h 159"/>
                  <a:gd name="T38" fmla="*/ 253 w 253"/>
                  <a:gd name="T39" fmla="*/ 94 h 159"/>
                  <a:gd name="T40" fmla="*/ 253 w 253"/>
                  <a:gd name="T41" fmla="*/ 76 h 159"/>
                  <a:gd name="T42" fmla="*/ 12 w 253"/>
                  <a:gd name="T43" fmla="*/ 26 h 159"/>
                  <a:gd name="T44" fmla="*/ 6 w 253"/>
                  <a:gd name="T45" fmla="*/ 38 h 159"/>
                  <a:gd name="T46" fmla="*/ 2 w 253"/>
                  <a:gd name="T47" fmla="*/ 49 h 159"/>
                  <a:gd name="T48" fmla="*/ 0 w 253"/>
                  <a:gd name="T49" fmla="*/ 63 h 159"/>
                  <a:gd name="T50" fmla="*/ 0 w 253"/>
                  <a:gd name="T51" fmla="*/ 76 h 159"/>
                  <a:gd name="T52" fmla="*/ 0 w 253"/>
                  <a:gd name="T53" fmla="*/ 88 h 159"/>
                  <a:gd name="T54" fmla="*/ 2 w 253"/>
                  <a:gd name="T55" fmla="*/ 99 h 159"/>
                  <a:gd name="T56" fmla="*/ 4 w 253"/>
                  <a:gd name="T57" fmla="*/ 111 h 159"/>
                  <a:gd name="T58" fmla="*/ 8 w 253"/>
                  <a:gd name="T59" fmla="*/ 121 h 159"/>
                  <a:gd name="T60" fmla="*/ 14 w 253"/>
                  <a:gd name="T61" fmla="*/ 132 h 159"/>
                  <a:gd name="T62" fmla="*/ 17 w 253"/>
                  <a:gd name="T63" fmla="*/ 142 h 159"/>
                  <a:gd name="T64" fmla="*/ 25 w 253"/>
                  <a:gd name="T65" fmla="*/ 151 h 159"/>
                  <a:gd name="T66" fmla="*/ 35 w 253"/>
                  <a:gd name="T67" fmla="*/ 159 h 159"/>
                  <a:gd name="T68" fmla="*/ 27 w 253"/>
                  <a:gd name="T69" fmla="*/ 149 h 159"/>
                  <a:gd name="T70" fmla="*/ 21 w 253"/>
                  <a:gd name="T71" fmla="*/ 142 h 159"/>
                  <a:gd name="T72" fmla="*/ 17 w 253"/>
                  <a:gd name="T73" fmla="*/ 132 h 159"/>
                  <a:gd name="T74" fmla="*/ 12 w 253"/>
                  <a:gd name="T75" fmla="*/ 121 h 159"/>
                  <a:gd name="T76" fmla="*/ 8 w 253"/>
                  <a:gd name="T77" fmla="*/ 111 h 159"/>
                  <a:gd name="T78" fmla="*/ 6 w 253"/>
                  <a:gd name="T79" fmla="*/ 99 h 159"/>
                  <a:gd name="T80" fmla="*/ 4 w 253"/>
                  <a:gd name="T81" fmla="*/ 88 h 159"/>
                  <a:gd name="T82" fmla="*/ 4 w 253"/>
                  <a:gd name="T83" fmla="*/ 76 h 159"/>
                  <a:gd name="T84" fmla="*/ 4 w 253"/>
                  <a:gd name="T85" fmla="*/ 63 h 159"/>
                  <a:gd name="T86" fmla="*/ 8 w 253"/>
                  <a:gd name="T87" fmla="*/ 49 h 159"/>
                  <a:gd name="T88" fmla="*/ 10 w 253"/>
                  <a:gd name="T89" fmla="*/ 36 h 159"/>
                  <a:gd name="T90" fmla="*/ 16 w 253"/>
                  <a:gd name="T91" fmla="*/ 25 h 159"/>
                  <a:gd name="T92" fmla="*/ 14 w 253"/>
                  <a:gd name="T93" fmla="*/ 25 h 159"/>
                  <a:gd name="T94" fmla="*/ 12 w 253"/>
                  <a:gd name="T95" fmla="*/ 26 h 15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53"/>
                  <a:gd name="T145" fmla="*/ 0 h 159"/>
                  <a:gd name="T146" fmla="*/ 253 w 253"/>
                  <a:gd name="T147" fmla="*/ 159 h 15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53" h="159">
                    <a:moveTo>
                      <a:pt x="253" y="76"/>
                    </a:moveTo>
                    <a:lnTo>
                      <a:pt x="253" y="57"/>
                    </a:lnTo>
                    <a:lnTo>
                      <a:pt x="248" y="36"/>
                    </a:lnTo>
                    <a:lnTo>
                      <a:pt x="240" y="19"/>
                    </a:lnTo>
                    <a:lnTo>
                      <a:pt x="229" y="1"/>
                    </a:lnTo>
                    <a:lnTo>
                      <a:pt x="227" y="1"/>
                    </a:lnTo>
                    <a:lnTo>
                      <a:pt x="223" y="0"/>
                    </a:lnTo>
                    <a:lnTo>
                      <a:pt x="234" y="17"/>
                    </a:lnTo>
                    <a:lnTo>
                      <a:pt x="244" y="36"/>
                    </a:lnTo>
                    <a:lnTo>
                      <a:pt x="248" y="55"/>
                    </a:lnTo>
                    <a:lnTo>
                      <a:pt x="250" y="76"/>
                    </a:lnTo>
                    <a:lnTo>
                      <a:pt x="250" y="96"/>
                    </a:lnTo>
                    <a:lnTo>
                      <a:pt x="246" y="113"/>
                    </a:lnTo>
                    <a:lnTo>
                      <a:pt x="240" y="128"/>
                    </a:lnTo>
                    <a:lnTo>
                      <a:pt x="230" y="144"/>
                    </a:lnTo>
                    <a:lnTo>
                      <a:pt x="234" y="142"/>
                    </a:lnTo>
                    <a:lnTo>
                      <a:pt x="238" y="140"/>
                    </a:lnTo>
                    <a:lnTo>
                      <a:pt x="244" y="126"/>
                    </a:lnTo>
                    <a:lnTo>
                      <a:pt x="250" y="111"/>
                    </a:lnTo>
                    <a:lnTo>
                      <a:pt x="253" y="94"/>
                    </a:lnTo>
                    <a:lnTo>
                      <a:pt x="253" y="76"/>
                    </a:lnTo>
                    <a:close/>
                    <a:moveTo>
                      <a:pt x="12" y="26"/>
                    </a:moveTo>
                    <a:lnTo>
                      <a:pt x="6" y="38"/>
                    </a:lnTo>
                    <a:lnTo>
                      <a:pt x="2" y="49"/>
                    </a:lnTo>
                    <a:lnTo>
                      <a:pt x="0" y="63"/>
                    </a:lnTo>
                    <a:lnTo>
                      <a:pt x="0" y="76"/>
                    </a:lnTo>
                    <a:lnTo>
                      <a:pt x="0" y="88"/>
                    </a:lnTo>
                    <a:lnTo>
                      <a:pt x="2" y="99"/>
                    </a:lnTo>
                    <a:lnTo>
                      <a:pt x="4" y="111"/>
                    </a:lnTo>
                    <a:lnTo>
                      <a:pt x="8" y="121"/>
                    </a:lnTo>
                    <a:lnTo>
                      <a:pt x="14" y="132"/>
                    </a:lnTo>
                    <a:lnTo>
                      <a:pt x="17" y="142"/>
                    </a:lnTo>
                    <a:lnTo>
                      <a:pt x="25" y="151"/>
                    </a:lnTo>
                    <a:lnTo>
                      <a:pt x="35" y="159"/>
                    </a:lnTo>
                    <a:lnTo>
                      <a:pt x="27" y="149"/>
                    </a:lnTo>
                    <a:lnTo>
                      <a:pt x="21" y="142"/>
                    </a:lnTo>
                    <a:lnTo>
                      <a:pt x="17" y="132"/>
                    </a:lnTo>
                    <a:lnTo>
                      <a:pt x="12" y="121"/>
                    </a:lnTo>
                    <a:lnTo>
                      <a:pt x="8" y="111"/>
                    </a:lnTo>
                    <a:lnTo>
                      <a:pt x="6" y="99"/>
                    </a:lnTo>
                    <a:lnTo>
                      <a:pt x="4" y="88"/>
                    </a:lnTo>
                    <a:lnTo>
                      <a:pt x="4" y="76"/>
                    </a:lnTo>
                    <a:lnTo>
                      <a:pt x="4" y="63"/>
                    </a:lnTo>
                    <a:lnTo>
                      <a:pt x="8" y="49"/>
                    </a:lnTo>
                    <a:lnTo>
                      <a:pt x="10" y="36"/>
                    </a:lnTo>
                    <a:lnTo>
                      <a:pt x="16" y="25"/>
                    </a:lnTo>
                    <a:lnTo>
                      <a:pt x="14" y="25"/>
                    </a:lnTo>
                    <a:lnTo>
                      <a:pt x="12" y="26"/>
                    </a:lnTo>
                    <a:close/>
                  </a:path>
                </a:pathLst>
              </a:custGeom>
              <a:solidFill>
                <a:srgbClr val="A1A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  <p:sp>
            <p:nvSpPr>
              <p:cNvPr id="25058" name="Freeform 210">
                <a:extLst>
                  <a:ext uri="{FF2B5EF4-FFF2-40B4-BE49-F238E27FC236}">
                    <a16:creationId xmlns:a16="http://schemas.microsoft.com/office/drawing/2014/main" id="{4694DD3E-44EC-CEC7-8FE8-02B8DD4FE9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57" y="2509"/>
                <a:ext cx="250" cy="161"/>
              </a:xfrm>
              <a:custGeom>
                <a:avLst/>
                <a:gdLst>
                  <a:gd name="T0" fmla="*/ 250 w 250"/>
                  <a:gd name="T1" fmla="*/ 76 h 161"/>
                  <a:gd name="T2" fmla="*/ 250 w 250"/>
                  <a:gd name="T3" fmla="*/ 55 h 161"/>
                  <a:gd name="T4" fmla="*/ 244 w 250"/>
                  <a:gd name="T5" fmla="*/ 36 h 161"/>
                  <a:gd name="T6" fmla="*/ 236 w 250"/>
                  <a:gd name="T7" fmla="*/ 17 h 161"/>
                  <a:gd name="T8" fmla="*/ 225 w 250"/>
                  <a:gd name="T9" fmla="*/ 1 h 161"/>
                  <a:gd name="T10" fmla="*/ 221 w 250"/>
                  <a:gd name="T11" fmla="*/ 0 h 161"/>
                  <a:gd name="T12" fmla="*/ 219 w 250"/>
                  <a:gd name="T13" fmla="*/ 0 h 161"/>
                  <a:gd name="T14" fmla="*/ 230 w 250"/>
                  <a:gd name="T15" fmla="*/ 15 h 161"/>
                  <a:gd name="T16" fmla="*/ 238 w 250"/>
                  <a:gd name="T17" fmla="*/ 34 h 161"/>
                  <a:gd name="T18" fmla="*/ 242 w 250"/>
                  <a:gd name="T19" fmla="*/ 46 h 161"/>
                  <a:gd name="T20" fmla="*/ 244 w 250"/>
                  <a:gd name="T21" fmla="*/ 55 h 161"/>
                  <a:gd name="T22" fmla="*/ 246 w 250"/>
                  <a:gd name="T23" fmla="*/ 67 h 161"/>
                  <a:gd name="T24" fmla="*/ 246 w 250"/>
                  <a:gd name="T25" fmla="*/ 76 h 161"/>
                  <a:gd name="T26" fmla="*/ 246 w 250"/>
                  <a:gd name="T27" fmla="*/ 96 h 161"/>
                  <a:gd name="T28" fmla="*/ 242 w 250"/>
                  <a:gd name="T29" fmla="*/ 113 h 161"/>
                  <a:gd name="T30" fmla="*/ 234 w 250"/>
                  <a:gd name="T31" fmla="*/ 130 h 161"/>
                  <a:gd name="T32" fmla="*/ 227 w 250"/>
                  <a:gd name="T33" fmla="*/ 144 h 161"/>
                  <a:gd name="T34" fmla="*/ 228 w 250"/>
                  <a:gd name="T35" fmla="*/ 144 h 161"/>
                  <a:gd name="T36" fmla="*/ 232 w 250"/>
                  <a:gd name="T37" fmla="*/ 142 h 161"/>
                  <a:gd name="T38" fmla="*/ 240 w 250"/>
                  <a:gd name="T39" fmla="*/ 126 h 161"/>
                  <a:gd name="T40" fmla="*/ 246 w 250"/>
                  <a:gd name="T41" fmla="*/ 111 h 161"/>
                  <a:gd name="T42" fmla="*/ 250 w 250"/>
                  <a:gd name="T43" fmla="*/ 94 h 161"/>
                  <a:gd name="T44" fmla="*/ 250 w 250"/>
                  <a:gd name="T45" fmla="*/ 76 h 161"/>
                  <a:gd name="T46" fmla="*/ 12 w 250"/>
                  <a:gd name="T47" fmla="*/ 25 h 161"/>
                  <a:gd name="T48" fmla="*/ 6 w 250"/>
                  <a:gd name="T49" fmla="*/ 38 h 161"/>
                  <a:gd name="T50" fmla="*/ 2 w 250"/>
                  <a:gd name="T51" fmla="*/ 49 h 161"/>
                  <a:gd name="T52" fmla="*/ 0 w 250"/>
                  <a:gd name="T53" fmla="*/ 63 h 161"/>
                  <a:gd name="T54" fmla="*/ 0 w 250"/>
                  <a:gd name="T55" fmla="*/ 76 h 161"/>
                  <a:gd name="T56" fmla="*/ 2 w 250"/>
                  <a:gd name="T57" fmla="*/ 99 h 161"/>
                  <a:gd name="T58" fmla="*/ 8 w 250"/>
                  <a:gd name="T59" fmla="*/ 119 h 161"/>
                  <a:gd name="T60" fmla="*/ 15 w 250"/>
                  <a:gd name="T61" fmla="*/ 138 h 161"/>
                  <a:gd name="T62" fmla="*/ 27 w 250"/>
                  <a:gd name="T63" fmla="*/ 155 h 161"/>
                  <a:gd name="T64" fmla="*/ 31 w 250"/>
                  <a:gd name="T65" fmla="*/ 157 h 161"/>
                  <a:gd name="T66" fmla="*/ 37 w 250"/>
                  <a:gd name="T67" fmla="*/ 161 h 161"/>
                  <a:gd name="T68" fmla="*/ 37 w 250"/>
                  <a:gd name="T69" fmla="*/ 161 h 161"/>
                  <a:gd name="T70" fmla="*/ 38 w 250"/>
                  <a:gd name="T71" fmla="*/ 161 h 161"/>
                  <a:gd name="T72" fmla="*/ 31 w 250"/>
                  <a:gd name="T73" fmla="*/ 153 h 161"/>
                  <a:gd name="T74" fmla="*/ 23 w 250"/>
                  <a:gd name="T75" fmla="*/ 144 h 161"/>
                  <a:gd name="T76" fmla="*/ 17 w 250"/>
                  <a:gd name="T77" fmla="*/ 134 h 161"/>
                  <a:gd name="T78" fmla="*/ 14 w 250"/>
                  <a:gd name="T79" fmla="*/ 122 h 161"/>
                  <a:gd name="T80" fmla="*/ 10 w 250"/>
                  <a:gd name="T81" fmla="*/ 113 h 161"/>
                  <a:gd name="T82" fmla="*/ 6 w 250"/>
                  <a:gd name="T83" fmla="*/ 101 h 161"/>
                  <a:gd name="T84" fmla="*/ 4 w 250"/>
                  <a:gd name="T85" fmla="*/ 90 h 161"/>
                  <a:gd name="T86" fmla="*/ 4 w 250"/>
                  <a:gd name="T87" fmla="*/ 76 h 161"/>
                  <a:gd name="T88" fmla="*/ 4 w 250"/>
                  <a:gd name="T89" fmla="*/ 63 h 161"/>
                  <a:gd name="T90" fmla="*/ 8 w 250"/>
                  <a:gd name="T91" fmla="*/ 49 h 161"/>
                  <a:gd name="T92" fmla="*/ 12 w 250"/>
                  <a:gd name="T93" fmla="*/ 36 h 161"/>
                  <a:gd name="T94" fmla="*/ 17 w 250"/>
                  <a:gd name="T95" fmla="*/ 23 h 161"/>
                  <a:gd name="T96" fmla="*/ 14 w 250"/>
                  <a:gd name="T97" fmla="*/ 25 h 161"/>
                  <a:gd name="T98" fmla="*/ 12 w 250"/>
                  <a:gd name="T99" fmla="*/ 25 h 16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50"/>
                  <a:gd name="T151" fmla="*/ 0 h 161"/>
                  <a:gd name="T152" fmla="*/ 250 w 250"/>
                  <a:gd name="T153" fmla="*/ 161 h 16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50" h="161">
                    <a:moveTo>
                      <a:pt x="250" y="76"/>
                    </a:moveTo>
                    <a:lnTo>
                      <a:pt x="250" y="55"/>
                    </a:lnTo>
                    <a:lnTo>
                      <a:pt x="244" y="36"/>
                    </a:lnTo>
                    <a:lnTo>
                      <a:pt x="236" y="17"/>
                    </a:lnTo>
                    <a:lnTo>
                      <a:pt x="225" y="1"/>
                    </a:lnTo>
                    <a:lnTo>
                      <a:pt x="221" y="0"/>
                    </a:lnTo>
                    <a:lnTo>
                      <a:pt x="219" y="0"/>
                    </a:lnTo>
                    <a:lnTo>
                      <a:pt x="230" y="15"/>
                    </a:lnTo>
                    <a:lnTo>
                      <a:pt x="238" y="34"/>
                    </a:lnTo>
                    <a:lnTo>
                      <a:pt x="242" y="46"/>
                    </a:lnTo>
                    <a:lnTo>
                      <a:pt x="244" y="55"/>
                    </a:lnTo>
                    <a:lnTo>
                      <a:pt x="246" y="67"/>
                    </a:lnTo>
                    <a:lnTo>
                      <a:pt x="246" y="76"/>
                    </a:lnTo>
                    <a:lnTo>
                      <a:pt x="246" y="96"/>
                    </a:lnTo>
                    <a:lnTo>
                      <a:pt x="242" y="113"/>
                    </a:lnTo>
                    <a:lnTo>
                      <a:pt x="234" y="130"/>
                    </a:lnTo>
                    <a:lnTo>
                      <a:pt x="227" y="144"/>
                    </a:lnTo>
                    <a:lnTo>
                      <a:pt x="228" y="144"/>
                    </a:lnTo>
                    <a:lnTo>
                      <a:pt x="232" y="142"/>
                    </a:lnTo>
                    <a:lnTo>
                      <a:pt x="240" y="126"/>
                    </a:lnTo>
                    <a:lnTo>
                      <a:pt x="246" y="111"/>
                    </a:lnTo>
                    <a:lnTo>
                      <a:pt x="250" y="94"/>
                    </a:lnTo>
                    <a:lnTo>
                      <a:pt x="250" y="76"/>
                    </a:lnTo>
                    <a:close/>
                    <a:moveTo>
                      <a:pt x="12" y="25"/>
                    </a:moveTo>
                    <a:lnTo>
                      <a:pt x="6" y="38"/>
                    </a:lnTo>
                    <a:lnTo>
                      <a:pt x="2" y="49"/>
                    </a:lnTo>
                    <a:lnTo>
                      <a:pt x="0" y="63"/>
                    </a:lnTo>
                    <a:lnTo>
                      <a:pt x="0" y="76"/>
                    </a:lnTo>
                    <a:lnTo>
                      <a:pt x="2" y="99"/>
                    </a:lnTo>
                    <a:lnTo>
                      <a:pt x="8" y="119"/>
                    </a:lnTo>
                    <a:lnTo>
                      <a:pt x="15" y="138"/>
                    </a:lnTo>
                    <a:lnTo>
                      <a:pt x="27" y="155"/>
                    </a:lnTo>
                    <a:lnTo>
                      <a:pt x="31" y="157"/>
                    </a:lnTo>
                    <a:lnTo>
                      <a:pt x="37" y="161"/>
                    </a:lnTo>
                    <a:lnTo>
                      <a:pt x="38" y="161"/>
                    </a:lnTo>
                    <a:lnTo>
                      <a:pt x="31" y="153"/>
                    </a:lnTo>
                    <a:lnTo>
                      <a:pt x="23" y="144"/>
                    </a:lnTo>
                    <a:lnTo>
                      <a:pt x="17" y="134"/>
                    </a:lnTo>
                    <a:lnTo>
                      <a:pt x="14" y="122"/>
                    </a:lnTo>
                    <a:lnTo>
                      <a:pt x="10" y="113"/>
                    </a:lnTo>
                    <a:lnTo>
                      <a:pt x="6" y="101"/>
                    </a:lnTo>
                    <a:lnTo>
                      <a:pt x="4" y="90"/>
                    </a:lnTo>
                    <a:lnTo>
                      <a:pt x="4" y="76"/>
                    </a:lnTo>
                    <a:lnTo>
                      <a:pt x="4" y="63"/>
                    </a:lnTo>
                    <a:lnTo>
                      <a:pt x="8" y="49"/>
                    </a:lnTo>
                    <a:lnTo>
                      <a:pt x="12" y="36"/>
                    </a:lnTo>
                    <a:lnTo>
                      <a:pt x="17" y="23"/>
                    </a:lnTo>
                    <a:lnTo>
                      <a:pt x="14" y="25"/>
                    </a:lnTo>
                    <a:lnTo>
                      <a:pt x="12" y="25"/>
                    </a:lnTo>
                    <a:close/>
                  </a:path>
                </a:pathLst>
              </a:custGeom>
              <a:solidFill>
                <a:srgbClr val="A2A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GB"/>
              </a:p>
            </p:txBody>
          </p:sp>
        </p:grpSp>
        <p:sp>
          <p:nvSpPr>
            <p:cNvPr id="24677" name="Freeform 211">
              <a:extLst>
                <a:ext uri="{FF2B5EF4-FFF2-40B4-BE49-F238E27FC236}">
                  <a16:creationId xmlns:a16="http://schemas.microsoft.com/office/drawing/2014/main" id="{28E1FED7-03DB-5136-D718-BA02D69654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59" y="2507"/>
              <a:ext cx="246" cy="165"/>
            </a:xfrm>
            <a:custGeom>
              <a:avLst/>
              <a:gdLst>
                <a:gd name="T0" fmla="*/ 246 w 246"/>
                <a:gd name="T1" fmla="*/ 78 h 165"/>
                <a:gd name="T2" fmla="*/ 244 w 246"/>
                <a:gd name="T3" fmla="*/ 57 h 165"/>
                <a:gd name="T4" fmla="*/ 240 w 246"/>
                <a:gd name="T5" fmla="*/ 38 h 165"/>
                <a:gd name="T6" fmla="*/ 230 w 246"/>
                <a:gd name="T7" fmla="*/ 19 h 165"/>
                <a:gd name="T8" fmla="*/ 219 w 246"/>
                <a:gd name="T9" fmla="*/ 2 h 165"/>
                <a:gd name="T10" fmla="*/ 215 w 246"/>
                <a:gd name="T11" fmla="*/ 2 h 165"/>
                <a:gd name="T12" fmla="*/ 213 w 246"/>
                <a:gd name="T13" fmla="*/ 0 h 165"/>
                <a:gd name="T14" fmla="*/ 225 w 246"/>
                <a:gd name="T15" fmla="*/ 17 h 165"/>
                <a:gd name="T16" fmla="*/ 234 w 246"/>
                <a:gd name="T17" fmla="*/ 36 h 165"/>
                <a:gd name="T18" fmla="*/ 238 w 246"/>
                <a:gd name="T19" fmla="*/ 46 h 165"/>
                <a:gd name="T20" fmla="*/ 240 w 246"/>
                <a:gd name="T21" fmla="*/ 57 h 165"/>
                <a:gd name="T22" fmla="*/ 242 w 246"/>
                <a:gd name="T23" fmla="*/ 67 h 165"/>
                <a:gd name="T24" fmla="*/ 242 w 246"/>
                <a:gd name="T25" fmla="*/ 78 h 165"/>
                <a:gd name="T26" fmla="*/ 242 w 246"/>
                <a:gd name="T27" fmla="*/ 98 h 165"/>
                <a:gd name="T28" fmla="*/ 236 w 246"/>
                <a:gd name="T29" fmla="*/ 115 h 165"/>
                <a:gd name="T30" fmla="*/ 230 w 246"/>
                <a:gd name="T31" fmla="*/ 132 h 165"/>
                <a:gd name="T32" fmla="*/ 221 w 246"/>
                <a:gd name="T33" fmla="*/ 148 h 165"/>
                <a:gd name="T34" fmla="*/ 225 w 246"/>
                <a:gd name="T35" fmla="*/ 146 h 165"/>
                <a:gd name="T36" fmla="*/ 226 w 246"/>
                <a:gd name="T37" fmla="*/ 146 h 165"/>
                <a:gd name="T38" fmla="*/ 236 w 246"/>
                <a:gd name="T39" fmla="*/ 130 h 165"/>
                <a:gd name="T40" fmla="*/ 242 w 246"/>
                <a:gd name="T41" fmla="*/ 115 h 165"/>
                <a:gd name="T42" fmla="*/ 246 w 246"/>
                <a:gd name="T43" fmla="*/ 98 h 165"/>
                <a:gd name="T44" fmla="*/ 246 w 246"/>
                <a:gd name="T45" fmla="*/ 78 h 165"/>
                <a:gd name="T46" fmla="*/ 12 w 246"/>
                <a:gd name="T47" fmla="*/ 27 h 165"/>
                <a:gd name="T48" fmla="*/ 6 w 246"/>
                <a:gd name="T49" fmla="*/ 38 h 165"/>
                <a:gd name="T50" fmla="*/ 4 w 246"/>
                <a:gd name="T51" fmla="*/ 51 h 165"/>
                <a:gd name="T52" fmla="*/ 0 w 246"/>
                <a:gd name="T53" fmla="*/ 65 h 165"/>
                <a:gd name="T54" fmla="*/ 0 w 246"/>
                <a:gd name="T55" fmla="*/ 78 h 165"/>
                <a:gd name="T56" fmla="*/ 0 w 246"/>
                <a:gd name="T57" fmla="*/ 90 h 165"/>
                <a:gd name="T58" fmla="*/ 2 w 246"/>
                <a:gd name="T59" fmla="*/ 101 h 165"/>
                <a:gd name="T60" fmla="*/ 4 w 246"/>
                <a:gd name="T61" fmla="*/ 113 h 165"/>
                <a:gd name="T62" fmla="*/ 8 w 246"/>
                <a:gd name="T63" fmla="*/ 123 h 165"/>
                <a:gd name="T64" fmla="*/ 13 w 246"/>
                <a:gd name="T65" fmla="*/ 134 h 165"/>
                <a:gd name="T66" fmla="*/ 17 w 246"/>
                <a:gd name="T67" fmla="*/ 144 h 165"/>
                <a:gd name="T68" fmla="*/ 23 w 246"/>
                <a:gd name="T69" fmla="*/ 151 h 165"/>
                <a:gd name="T70" fmla="*/ 31 w 246"/>
                <a:gd name="T71" fmla="*/ 161 h 165"/>
                <a:gd name="T72" fmla="*/ 33 w 246"/>
                <a:gd name="T73" fmla="*/ 161 h 165"/>
                <a:gd name="T74" fmla="*/ 35 w 246"/>
                <a:gd name="T75" fmla="*/ 163 h 165"/>
                <a:gd name="T76" fmla="*/ 36 w 246"/>
                <a:gd name="T77" fmla="*/ 163 h 165"/>
                <a:gd name="T78" fmla="*/ 38 w 246"/>
                <a:gd name="T79" fmla="*/ 165 h 165"/>
                <a:gd name="T80" fmla="*/ 31 w 246"/>
                <a:gd name="T81" fmla="*/ 155 h 165"/>
                <a:gd name="T82" fmla="*/ 25 w 246"/>
                <a:gd name="T83" fmla="*/ 146 h 165"/>
                <a:gd name="T84" fmla="*/ 19 w 246"/>
                <a:gd name="T85" fmla="*/ 136 h 165"/>
                <a:gd name="T86" fmla="*/ 13 w 246"/>
                <a:gd name="T87" fmla="*/ 126 h 165"/>
                <a:gd name="T88" fmla="*/ 10 w 246"/>
                <a:gd name="T89" fmla="*/ 115 h 165"/>
                <a:gd name="T90" fmla="*/ 6 w 246"/>
                <a:gd name="T91" fmla="*/ 103 h 165"/>
                <a:gd name="T92" fmla="*/ 4 w 246"/>
                <a:gd name="T93" fmla="*/ 92 h 165"/>
                <a:gd name="T94" fmla="*/ 4 w 246"/>
                <a:gd name="T95" fmla="*/ 78 h 165"/>
                <a:gd name="T96" fmla="*/ 4 w 246"/>
                <a:gd name="T97" fmla="*/ 65 h 165"/>
                <a:gd name="T98" fmla="*/ 8 w 246"/>
                <a:gd name="T99" fmla="*/ 50 h 165"/>
                <a:gd name="T100" fmla="*/ 12 w 246"/>
                <a:gd name="T101" fmla="*/ 36 h 165"/>
                <a:gd name="T102" fmla="*/ 17 w 246"/>
                <a:gd name="T103" fmla="*/ 23 h 165"/>
                <a:gd name="T104" fmla="*/ 15 w 246"/>
                <a:gd name="T105" fmla="*/ 25 h 165"/>
                <a:gd name="T106" fmla="*/ 12 w 246"/>
                <a:gd name="T107" fmla="*/ 27 h 16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46"/>
                <a:gd name="T163" fmla="*/ 0 h 165"/>
                <a:gd name="T164" fmla="*/ 246 w 246"/>
                <a:gd name="T165" fmla="*/ 165 h 16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46" h="165">
                  <a:moveTo>
                    <a:pt x="246" y="78"/>
                  </a:moveTo>
                  <a:lnTo>
                    <a:pt x="244" y="57"/>
                  </a:lnTo>
                  <a:lnTo>
                    <a:pt x="240" y="38"/>
                  </a:lnTo>
                  <a:lnTo>
                    <a:pt x="230" y="19"/>
                  </a:lnTo>
                  <a:lnTo>
                    <a:pt x="219" y="2"/>
                  </a:lnTo>
                  <a:lnTo>
                    <a:pt x="215" y="2"/>
                  </a:lnTo>
                  <a:lnTo>
                    <a:pt x="213" y="0"/>
                  </a:lnTo>
                  <a:lnTo>
                    <a:pt x="225" y="17"/>
                  </a:lnTo>
                  <a:lnTo>
                    <a:pt x="234" y="36"/>
                  </a:lnTo>
                  <a:lnTo>
                    <a:pt x="238" y="46"/>
                  </a:lnTo>
                  <a:lnTo>
                    <a:pt x="240" y="57"/>
                  </a:lnTo>
                  <a:lnTo>
                    <a:pt x="242" y="67"/>
                  </a:lnTo>
                  <a:lnTo>
                    <a:pt x="242" y="78"/>
                  </a:lnTo>
                  <a:lnTo>
                    <a:pt x="242" y="98"/>
                  </a:lnTo>
                  <a:lnTo>
                    <a:pt x="236" y="115"/>
                  </a:lnTo>
                  <a:lnTo>
                    <a:pt x="230" y="132"/>
                  </a:lnTo>
                  <a:lnTo>
                    <a:pt x="221" y="148"/>
                  </a:lnTo>
                  <a:lnTo>
                    <a:pt x="225" y="146"/>
                  </a:lnTo>
                  <a:lnTo>
                    <a:pt x="226" y="146"/>
                  </a:lnTo>
                  <a:lnTo>
                    <a:pt x="236" y="130"/>
                  </a:lnTo>
                  <a:lnTo>
                    <a:pt x="242" y="115"/>
                  </a:lnTo>
                  <a:lnTo>
                    <a:pt x="246" y="98"/>
                  </a:lnTo>
                  <a:lnTo>
                    <a:pt x="246" y="78"/>
                  </a:lnTo>
                  <a:close/>
                  <a:moveTo>
                    <a:pt x="12" y="27"/>
                  </a:moveTo>
                  <a:lnTo>
                    <a:pt x="6" y="38"/>
                  </a:lnTo>
                  <a:lnTo>
                    <a:pt x="4" y="51"/>
                  </a:lnTo>
                  <a:lnTo>
                    <a:pt x="0" y="65"/>
                  </a:lnTo>
                  <a:lnTo>
                    <a:pt x="0" y="78"/>
                  </a:lnTo>
                  <a:lnTo>
                    <a:pt x="0" y="90"/>
                  </a:lnTo>
                  <a:lnTo>
                    <a:pt x="2" y="101"/>
                  </a:lnTo>
                  <a:lnTo>
                    <a:pt x="4" y="113"/>
                  </a:lnTo>
                  <a:lnTo>
                    <a:pt x="8" y="123"/>
                  </a:lnTo>
                  <a:lnTo>
                    <a:pt x="13" y="134"/>
                  </a:lnTo>
                  <a:lnTo>
                    <a:pt x="17" y="144"/>
                  </a:lnTo>
                  <a:lnTo>
                    <a:pt x="23" y="151"/>
                  </a:lnTo>
                  <a:lnTo>
                    <a:pt x="31" y="161"/>
                  </a:lnTo>
                  <a:lnTo>
                    <a:pt x="33" y="161"/>
                  </a:lnTo>
                  <a:lnTo>
                    <a:pt x="35" y="163"/>
                  </a:lnTo>
                  <a:lnTo>
                    <a:pt x="36" y="163"/>
                  </a:lnTo>
                  <a:lnTo>
                    <a:pt x="38" y="165"/>
                  </a:lnTo>
                  <a:lnTo>
                    <a:pt x="31" y="155"/>
                  </a:lnTo>
                  <a:lnTo>
                    <a:pt x="25" y="146"/>
                  </a:lnTo>
                  <a:lnTo>
                    <a:pt x="19" y="136"/>
                  </a:lnTo>
                  <a:lnTo>
                    <a:pt x="13" y="126"/>
                  </a:lnTo>
                  <a:lnTo>
                    <a:pt x="10" y="115"/>
                  </a:lnTo>
                  <a:lnTo>
                    <a:pt x="6" y="103"/>
                  </a:lnTo>
                  <a:lnTo>
                    <a:pt x="4" y="92"/>
                  </a:lnTo>
                  <a:lnTo>
                    <a:pt x="4" y="78"/>
                  </a:lnTo>
                  <a:lnTo>
                    <a:pt x="4" y="65"/>
                  </a:lnTo>
                  <a:lnTo>
                    <a:pt x="8" y="50"/>
                  </a:lnTo>
                  <a:lnTo>
                    <a:pt x="12" y="36"/>
                  </a:lnTo>
                  <a:lnTo>
                    <a:pt x="17" y="23"/>
                  </a:lnTo>
                  <a:lnTo>
                    <a:pt x="15" y="25"/>
                  </a:lnTo>
                  <a:lnTo>
                    <a:pt x="12" y="27"/>
                  </a:lnTo>
                  <a:close/>
                </a:path>
              </a:pathLst>
            </a:custGeom>
            <a:solidFill>
              <a:srgbClr val="A3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78" name="Freeform 212">
              <a:extLst>
                <a:ext uri="{FF2B5EF4-FFF2-40B4-BE49-F238E27FC236}">
                  <a16:creationId xmlns:a16="http://schemas.microsoft.com/office/drawing/2014/main" id="{04945670-4CD3-BF1B-9A66-9B3D928417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61" y="2505"/>
              <a:ext cx="242" cy="167"/>
            </a:xfrm>
            <a:custGeom>
              <a:avLst/>
              <a:gdLst>
                <a:gd name="T0" fmla="*/ 242 w 242"/>
                <a:gd name="T1" fmla="*/ 80 h 167"/>
                <a:gd name="T2" fmla="*/ 242 w 242"/>
                <a:gd name="T3" fmla="*/ 71 h 167"/>
                <a:gd name="T4" fmla="*/ 240 w 242"/>
                <a:gd name="T5" fmla="*/ 59 h 167"/>
                <a:gd name="T6" fmla="*/ 238 w 242"/>
                <a:gd name="T7" fmla="*/ 50 h 167"/>
                <a:gd name="T8" fmla="*/ 234 w 242"/>
                <a:gd name="T9" fmla="*/ 38 h 167"/>
                <a:gd name="T10" fmla="*/ 226 w 242"/>
                <a:gd name="T11" fmla="*/ 19 h 167"/>
                <a:gd name="T12" fmla="*/ 215 w 242"/>
                <a:gd name="T13" fmla="*/ 4 h 167"/>
                <a:gd name="T14" fmla="*/ 211 w 242"/>
                <a:gd name="T15" fmla="*/ 2 h 167"/>
                <a:gd name="T16" fmla="*/ 207 w 242"/>
                <a:gd name="T17" fmla="*/ 0 h 167"/>
                <a:gd name="T18" fmla="*/ 213 w 242"/>
                <a:gd name="T19" fmla="*/ 9 h 167"/>
                <a:gd name="T20" fmla="*/ 221 w 242"/>
                <a:gd name="T21" fmla="*/ 17 h 167"/>
                <a:gd name="T22" fmla="*/ 226 w 242"/>
                <a:gd name="T23" fmla="*/ 27 h 167"/>
                <a:gd name="T24" fmla="*/ 230 w 242"/>
                <a:gd name="T25" fmla="*/ 36 h 167"/>
                <a:gd name="T26" fmla="*/ 234 w 242"/>
                <a:gd name="T27" fmla="*/ 48 h 167"/>
                <a:gd name="T28" fmla="*/ 236 w 242"/>
                <a:gd name="T29" fmla="*/ 57 h 167"/>
                <a:gd name="T30" fmla="*/ 238 w 242"/>
                <a:gd name="T31" fmla="*/ 69 h 167"/>
                <a:gd name="T32" fmla="*/ 238 w 242"/>
                <a:gd name="T33" fmla="*/ 80 h 167"/>
                <a:gd name="T34" fmla="*/ 238 w 242"/>
                <a:gd name="T35" fmla="*/ 100 h 167"/>
                <a:gd name="T36" fmla="*/ 232 w 242"/>
                <a:gd name="T37" fmla="*/ 119 h 167"/>
                <a:gd name="T38" fmla="*/ 226 w 242"/>
                <a:gd name="T39" fmla="*/ 134 h 167"/>
                <a:gd name="T40" fmla="*/ 217 w 242"/>
                <a:gd name="T41" fmla="*/ 150 h 167"/>
                <a:gd name="T42" fmla="*/ 219 w 242"/>
                <a:gd name="T43" fmla="*/ 150 h 167"/>
                <a:gd name="T44" fmla="*/ 223 w 242"/>
                <a:gd name="T45" fmla="*/ 148 h 167"/>
                <a:gd name="T46" fmla="*/ 230 w 242"/>
                <a:gd name="T47" fmla="*/ 134 h 167"/>
                <a:gd name="T48" fmla="*/ 238 w 242"/>
                <a:gd name="T49" fmla="*/ 117 h 167"/>
                <a:gd name="T50" fmla="*/ 242 w 242"/>
                <a:gd name="T51" fmla="*/ 100 h 167"/>
                <a:gd name="T52" fmla="*/ 242 w 242"/>
                <a:gd name="T53" fmla="*/ 80 h 167"/>
                <a:gd name="T54" fmla="*/ 13 w 242"/>
                <a:gd name="T55" fmla="*/ 27 h 167"/>
                <a:gd name="T56" fmla="*/ 8 w 242"/>
                <a:gd name="T57" fmla="*/ 40 h 167"/>
                <a:gd name="T58" fmla="*/ 4 w 242"/>
                <a:gd name="T59" fmla="*/ 53 h 167"/>
                <a:gd name="T60" fmla="*/ 0 w 242"/>
                <a:gd name="T61" fmla="*/ 67 h 167"/>
                <a:gd name="T62" fmla="*/ 0 w 242"/>
                <a:gd name="T63" fmla="*/ 80 h 167"/>
                <a:gd name="T64" fmla="*/ 0 w 242"/>
                <a:gd name="T65" fmla="*/ 94 h 167"/>
                <a:gd name="T66" fmla="*/ 2 w 242"/>
                <a:gd name="T67" fmla="*/ 105 h 167"/>
                <a:gd name="T68" fmla="*/ 6 w 242"/>
                <a:gd name="T69" fmla="*/ 117 h 167"/>
                <a:gd name="T70" fmla="*/ 10 w 242"/>
                <a:gd name="T71" fmla="*/ 126 h 167"/>
                <a:gd name="T72" fmla="*/ 13 w 242"/>
                <a:gd name="T73" fmla="*/ 138 h 167"/>
                <a:gd name="T74" fmla="*/ 19 w 242"/>
                <a:gd name="T75" fmla="*/ 148 h 167"/>
                <a:gd name="T76" fmla="*/ 27 w 242"/>
                <a:gd name="T77" fmla="*/ 157 h 167"/>
                <a:gd name="T78" fmla="*/ 34 w 242"/>
                <a:gd name="T79" fmla="*/ 165 h 167"/>
                <a:gd name="T80" fmla="*/ 36 w 242"/>
                <a:gd name="T81" fmla="*/ 167 h 167"/>
                <a:gd name="T82" fmla="*/ 40 w 242"/>
                <a:gd name="T83" fmla="*/ 167 h 167"/>
                <a:gd name="T84" fmla="*/ 33 w 242"/>
                <a:gd name="T85" fmla="*/ 157 h 167"/>
                <a:gd name="T86" fmla="*/ 25 w 242"/>
                <a:gd name="T87" fmla="*/ 148 h 167"/>
                <a:gd name="T88" fmla="*/ 19 w 242"/>
                <a:gd name="T89" fmla="*/ 138 h 167"/>
                <a:gd name="T90" fmla="*/ 13 w 242"/>
                <a:gd name="T91" fmla="*/ 128 h 167"/>
                <a:gd name="T92" fmla="*/ 10 w 242"/>
                <a:gd name="T93" fmla="*/ 117 h 167"/>
                <a:gd name="T94" fmla="*/ 6 w 242"/>
                <a:gd name="T95" fmla="*/ 105 h 167"/>
                <a:gd name="T96" fmla="*/ 4 w 242"/>
                <a:gd name="T97" fmla="*/ 94 h 167"/>
                <a:gd name="T98" fmla="*/ 4 w 242"/>
                <a:gd name="T99" fmla="*/ 80 h 167"/>
                <a:gd name="T100" fmla="*/ 4 w 242"/>
                <a:gd name="T101" fmla="*/ 65 h 167"/>
                <a:gd name="T102" fmla="*/ 8 w 242"/>
                <a:gd name="T103" fmla="*/ 50 h 167"/>
                <a:gd name="T104" fmla="*/ 13 w 242"/>
                <a:gd name="T105" fmla="*/ 36 h 167"/>
                <a:gd name="T106" fmla="*/ 19 w 242"/>
                <a:gd name="T107" fmla="*/ 23 h 167"/>
                <a:gd name="T108" fmla="*/ 19 w 242"/>
                <a:gd name="T109" fmla="*/ 23 h 167"/>
                <a:gd name="T110" fmla="*/ 17 w 242"/>
                <a:gd name="T111" fmla="*/ 25 h 167"/>
                <a:gd name="T112" fmla="*/ 15 w 242"/>
                <a:gd name="T113" fmla="*/ 25 h 167"/>
                <a:gd name="T114" fmla="*/ 13 w 242"/>
                <a:gd name="T115" fmla="*/ 27 h 16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42"/>
                <a:gd name="T175" fmla="*/ 0 h 167"/>
                <a:gd name="T176" fmla="*/ 242 w 242"/>
                <a:gd name="T177" fmla="*/ 167 h 16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42" h="167">
                  <a:moveTo>
                    <a:pt x="242" y="80"/>
                  </a:moveTo>
                  <a:lnTo>
                    <a:pt x="242" y="71"/>
                  </a:lnTo>
                  <a:lnTo>
                    <a:pt x="240" y="59"/>
                  </a:lnTo>
                  <a:lnTo>
                    <a:pt x="238" y="50"/>
                  </a:lnTo>
                  <a:lnTo>
                    <a:pt x="234" y="38"/>
                  </a:lnTo>
                  <a:lnTo>
                    <a:pt x="226" y="19"/>
                  </a:lnTo>
                  <a:lnTo>
                    <a:pt x="215" y="4"/>
                  </a:lnTo>
                  <a:lnTo>
                    <a:pt x="211" y="2"/>
                  </a:lnTo>
                  <a:lnTo>
                    <a:pt x="207" y="0"/>
                  </a:lnTo>
                  <a:lnTo>
                    <a:pt x="213" y="9"/>
                  </a:lnTo>
                  <a:lnTo>
                    <a:pt x="221" y="17"/>
                  </a:lnTo>
                  <a:lnTo>
                    <a:pt x="226" y="27"/>
                  </a:lnTo>
                  <a:lnTo>
                    <a:pt x="230" y="36"/>
                  </a:lnTo>
                  <a:lnTo>
                    <a:pt x="234" y="48"/>
                  </a:lnTo>
                  <a:lnTo>
                    <a:pt x="236" y="57"/>
                  </a:lnTo>
                  <a:lnTo>
                    <a:pt x="238" y="69"/>
                  </a:lnTo>
                  <a:lnTo>
                    <a:pt x="238" y="80"/>
                  </a:lnTo>
                  <a:lnTo>
                    <a:pt x="238" y="100"/>
                  </a:lnTo>
                  <a:lnTo>
                    <a:pt x="232" y="119"/>
                  </a:lnTo>
                  <a:lnTo>
                    <a:pt x="226" y="134"/>
                  </a:lnTo>
                  <a:lnTo>
                    <a:pt x="217" y="150"/>
                  </a:lnTo>
                  <a:lnTo>
                    <a:pt x="219" y="150"/>
                  </a:lnTo>
                  <a:lnTo>
                    <a:pt x="223" y="148"/>
                  </a:lnTo>
                  <a:lnTo>
                    <a:pt x="230" y="134"/>
                  </a:lnTo>
                  <a:lnTo>
                    <a:pt x="238" y="117"/>
                  </a:lnTo>
                  <a:lnTo>
                    <a:pt x="242" y="100"/>
                  </a:lnTo>
                  <a:lnTo>
                    <a:pt x="242" y="80"/>
                  </a:lnTo>
                  <a:close/>
                  <a:moveTo>
                    <a:pt x="13" y="27"/>
                  </a:moveTo>
                  <a:lnTo>
                    <a:pt x="8" y="40"/>
                  </a:lnTo>
                  <a:lnTo>
                    <a:pt x="4" y="53"/>
                  </a:lnTo>
                  <a:lnTo>
                    <a:pt x="0" y="67"/>
                  </a:lnTo>
                  <a:lnTo>
                    <a:pt x="0" y="80"/>
                  </a:lnTo>
                  <a:lnTo>
                    <a:pt x="0" y="94"/>
                  </a:lnTo>
                  <a:lnTo>
                    <a:pt x="2" y="105"/>
                  </a:lnTo>
                  <a:lnTo>
                    <a:pt x="6" y="117"/>
                  </a:lnTo>
                  <a:lnTo>
                    <a:pt x="10" y="126"/>
                  </a:lnTo>
                  <a:lnTo>
                    <a:pt x="13" y="138"/>
                  </a:lnTo>
                  <a:lnTo>
                    <a:pt x="19" y="148"/>
                  </a:lnTo>
                  <a:lnTo>
                    <a:pt x="27" y="157"/>
                  </a:lnTo>
                  <a:lnTo>
                    <a:pt x="34" y="165"/>
                  </a:lnTo>
                  <a:lnTo>
                    <a:pt x="36" y="167"/>
                  </a:lnTo>
                  <a:lnTo>
                    <a:pt x="40" y="167"/>
                  </a:lnTo>
                  <a:lnTo>
                    <a:pt x="33" y="157"/>
                  </a:lnTo>
                  <a:lnTo>
                    <a:pt x="25" y="148"/>
                  </a:lnTo>
                  <a:lnTo>
                    <a:pt x="19" y="138"/>
                  </a:lnTo>
                  <a:lnTo>
                    <a:pt x="13" y="128"/>
                  </a:lnTo>
                  <a:lnTo>
                    <a:pt x="10" y="117"/>
                  </a:lnTo>
                  <a:lnTo>
                    <a:pt x="6" y="105"/>
                  </a:lnTo>
                  <a:lnTo>
                    <a:pt x="4" y="94"/>
                  </a:lnTo>
                  <a:lnTo>
                    <a:pt x="4" y="80"/>
                  </a:lnTo>
                  <a:lnTo>
                    <a:pt x="4" y="65"/>
                  </a:lnTo>
                  <a:lnTo>
                    <a:pt x="8" y="50"/>
                  </a:lnTo>
                  <a:lnTo>
                    <a:pt x="13" y="36"/>
                  </a:lnTo>
                  <a:lnTo>
                    <a:pt x="19" y="23"/>
                  </a:lnTo>
                  <a:lnTo>
                    <a:pt x="17" y="25"/>
                  </a:lnTo>
                  <a:lnTo>
                    <a:pt x="15" y="25"/>
                  </a:lnTo>
                  <a:lnTo>
                    <a:pt x="13" y="27"/>
                  </a:lnTo>
                  <a:close/>
                </a:path>
              </a:pathLst>
            </a:custGeom>
            <a:solidFill>
              <a:srgbClr val="A4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79" name="Freeform 213">
              <a:extLst>
                <a:ext uri="{FF2B5EF4-FFF2-40B4-BE49-F238E27FC236}">
                  <a16:creationId xmlns:a16="http://schemas.microsoft.com/office/drawing/2014/main" id="{C9ECD9D6-7B30-9796-7200-E259BF11AB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63" y="2486"/>
              <a:ext cx="238" cy="186"/>
            </a:xfrm>
            <a:custGeom>
              <a:avLst/>
              <a:gdLst>
                <a:gd name="T0" fmla="*/ 238 w 238"/>
                <a:gd name="T1" fmla="*/ 99 h 186"/>
                <a:gd name="T2" fmla="*/ 238 w 238"/>
                <a:gd name="T3" fmla="*/ 88 h 186"/>
                <a:gd name="T4" fmla="*/ 236 w 238"/>
                <a:gd name="T5" fmla="*/ 78 h 186"/>
                <a:gd name="T6" fmla="*/ 234 w 238"/>
                <a:gd name="T7" fmla="*/ 67 h 186"/>
                <a:gd name="T8" fmla="*/ 230 w 238"/>
                <a:gd name="T9" fmla="*/ 57 h 186"/>
                <a:gd name="T10" fmla="*/ 221 w 238"/>
                <a:gd name="T11" fmla="*/ 38 h 186"/>
                <a:gd name="T12" fmla="*/ 209 w 238"/>
                <a:gd name="T13" fmla="*/ 21 h 186"/>
                <a:gd name="T14" fmla="*/ 205 w 238"/>
                <a:gd name="T15" fmla="*/ 19 h 186"/>
                <a:gd name="T16" fmla="*/ 199 w 238"/>
                <a:gd name="T17" fmla="*/ 17 h 186"/>
                <a:gd name="T18" fmla="*/ 207 w 238"/>
                <a:gd name="T19" fmla="*/ 26 h 186"/>
                <a:gd name="T20" fmla="*/ 215 w 238"/>
                <a:gd name="T21" fmla="*/ 34 h 186"/>
                <a:gd name="T22" fmla="*/ 221 w 238"/>
                <a:gd name="T23" fmla="*/ 44 h 186"/>
                <a:gd name="T24" fmla="*/ 226 w 238"/>
                <a:gd name="T25" fmla="*/ 55 h 186"/>
                <a:gd name="T26" fmla="*/ 230 w 238"/>
                <a:gd name="T27" fmla="*/ 65 h 186"/>
                <a:gd name="T28" fmla="*/ 232 w 238"/>
                <a:gd name="T29" fmla="*/ 76 h 186"/>
                <a:gd name="T30" fmla="*/ 234 w 238"/>
                <a:gd name="T31" fmla="*/ 88 h 186"/>
                <a:gd name="T32" fmla="*/ 234 w 238"/>
                <a:gd name="T33" fmla="*/ 99 h 186"/>
                <a:gd name="T34" fmla="*/ 234 w 238"/>
                <a:gd name="T35" fmla="*/ 119 h 186"/>
                <a:gd name="T36" fmla="*/ 228 w 238"/>
                <a:gd name="T37" fmla="*/ 138 h 186"/>
                <a:gd name="T38" fmla="*/ 221 w 238"/>
                <a:gd name="T39" fmla="*/ 155 h 186"/>
                <a:gd name="T40" fmla="*/ 211 w 238"/>
                <a:gd name="T41" fmla="*/ 170 h 186"/>
                <a:gd name="T42" fmla="*/ 215 w 238"/>
                <a:gd name="T43" fmla="*/ 169 h 186"/>
                <a:gd name="T44" fmla="*/ 217 w 238"/>
                <a:gd name="T45" fmla="*/ 169 h 186"/>
                <a:gd name="T46" fmla="*/ 226 w 238"/>
                <a:gd name="T47" fmla="*/ 153 h 186"/>
                <a:gd name="T48" fmla="*/ 232 w 238"/>
                <a:gd name="T49" fmla="*/ 136 h 186"/>
                <a:gd name="T50" fmla="*/ 238 w 238"/>
                <a:gd name="T51" fmla="*/ 119 h 186"/>
                <a:gd name="T52" fmla="*/ 238 w 238"/>
                <a:gd name="T53" fmla="*/ 99 h 186"/>
                <a:gd name="T54" fmla="*/ 13 w 238"/>
                <a:gd name="T55" fmla="*/ 44 h 186"/>
                <a:gd name="T56" fmla="*/ 8 w 238"/>
                <a:gd name="T57" fmla="*/ 57 h 186"/>
                <a:gd name="T58" fmla="*/ 4 w 238"/>
                <a:gd name="T59" fmla="*/ 71 h 186"/>
                <a:gd name="T60" fmla="*/ 0 w 238"/>
                <a:gd name="T61" fmla="*/ 86 h 186"/>
                <a:gd name="T62" fmla="*/ 0 w 238"/>
                <a:gd name="T63" fmla="*/ 99 h 186"/>
                <a:gd name="T64" fmla="*/ 0 w 238"/>
                <a:gd name="T65" fmla="*/ 113 h 186"/>
                <a:gd name="T66" fmla="*/ 2 w 238"/>
                <a:gd name="T67" fmla="*/ 124 h 186"/>
                <a:gd name="T68" fmla="*/ 6 w 238"/>
                <a:gd name="T69" fmla="*/ 136 h 186"/>
                <a:gd name="T70" fmla="*/ 9 w 238"/>
                <a:gd name="T71" fmla="*/ 147 h 186"/>
                <a:gd name="T72" fmla="*/ 15 w 238"/>
                <a:gd name="T73" fmla="*/ 157 h 186"/>
                <a:gd name="T74" fmla="*/ 21 w 238"/>
                <a:gd name="T75" fmla="*/ 167 h 186"/>
                <a:gd name="T76" fmla="*/ 27 w 238"/>
                <a:gd name="T77" fmla="*/ 176 h 186"/>
                <a:gd name="T78" fmla="*/ 34 w 238"/>
                <a:gd name="T79" fmla="*/ 186 h 186"/>
                <a:gd name="T80" fmla="*/ 38 w 238"/>
                <a:gd name="T81" fmla="*/ 186 h 186"/>
                <a:gd name="T82" fmla="*/ 40 w 238"/>
                <a:gd name="T83" fmla="*/ 184 h 186"/>
                <a:gd name="T84" fmla="*/ 32 w 238"/>
                <a:gd name="T85" fmla="*/ 176 h 186"/>
                <a:gd name="T86" fmla="*/ 25 w 238"/>
                <a:gd name="T87" fmla="*/ 167 h 186"/>
                <a:gd name="T88" fmla="*/ 19 w 238"/>
                <a:gd name="T89" fmla="*/ 157 h 186"/>
                <a:gd name="T90" fmla="*/ 13 w 238"/>
                <a:gd name="T91" fmla="*/ 147 h 186"/>
                <a:gd name="T92" fmla="*/ 9 w 238"/>
                <a:gd name="T93" fmla="*/ 136 h 186"/>
                <a:gd name="T94" fmla="*/ 6 w 238"/>
                <a:gd name="T95" fmla="*/ 124 h 186"/>
                <a:gd name="T96" fmla="*/ 4 w 238"/>
                <a:gd name="T97" fmla="*/ 113 h 186"/>
                <a:gd name="T98" fmla="*/ 4 w 238"/>
                <a:gd name="T99" fmla="*/ 99 h 186"/>
                <a:gd name="T100" fmla="*/ 6 w 238"/>
                <a:gd name="T101" fmla="*/ 84 h 186"/>
                <a:gd name="T102" fmla="*/ 8 w 238"/>
                <a:gd name="T103" fmla="*/ 69 h 186"/>
                <a:gd name="T104" fmla="*/ 13 w 238"/>
                <a:gd name="T105" fmla="*/ 53 h 186"/>
                <a:gd name="T106" fmla="*/ 21 w 238"/>
                <a:gd name="T107" fmla="*/ 40 h 186"/>
                <a:gd name="T108" fmla="*/ 19 w 238"/>
                <a:gd name="T109" fmla="*/ 42 h 186"/>
                <a:gd name="T110" fmla="*/ 15 w 238"/>
                <a:gd name="T111" fmla="*/ 44 h 186"/>
                <a:gd name="T112" fmla="*/ 15 w 238"/>
                <a:gd name="T113" fmla="*/ 44 h 186"/>
                <a:gd name="T114" fmla="*/ 13 w 238"/>
                <a:gd name="T115" fmla="*/ 44 h 186"/>
                <a:gd name="T116" fmla="*/ 174 w 238"/>
                <a:gd name="T117" fmla="*/ 0 h 186"/>
                <a:gd name="T118" fmla="*/ 176 w 238"/>
                <a:gd name="T119" fmla="*/ 0 h 186"/>
                <a:gd name="T120" fmla="*/ 176 w 238"/>
                <a:gd name="T121" fmla="*/ 0 h 186"/>
                <a:gd name="T122" fmla="*/ 176 w 238"/>
                <a:gd name="T123" fmla="*/ 0 h 186"/>
                <a:gd name="T124" fmla="*/ 174 w 238"/>
                <a:gd name="T125" fmla="*/ 0 h 18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38"/>
                <a:gd name="T190" fmla="*/ 0 h 186"/>
                <a:gd name="T191" fmla="*/ 238 w 238"/>
                <a:gd name="T192" fmla="*/ 186 h 18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38" h="186">
                  <a:moveTo>
                    <a:pt x="238" y="99"/>
                  </a:moveTo>
                  <a:lnTo>
                    <a:pt x="238" y="88"/>
                  </a:lnTo>
                  <a:lnTo>
                    <a:pt x="236" y="78"/>
                  </a:lnTo>
                  <a:lnTo>
                    <a:pt x="234" y="67"/>
                  </a:lnTo>
                  <a:lnTo>
                    <a:pt x="230" y="57"/>
                  </a:lnTo>
                  <a:lnTo>
                    <a:pt x="221" y="38"/>
                  </a:lnTo>
                  <a:lnTo>
                    <a:pt x="209" y="21"/>
                  </a:lnTo>
                  <a:lnTo>
                    <a:pt x="205" y="19"/>
                  </a:lnTo>
                  <a:lnTo>
                    <a:pt x="199" y="17"/>
                  </a:lnTo>
                  <a:lnTo>
                    <a:pt x="207" y="26"/>
                  </a:lnTo>
                  <a:lnTo>
                    <a:pt x="215" y="34"/>
                  </a:lnTo>
                  <a:lnTo>
                    <a:pt x="221" y="44"/>
                  </a:lnTo>
                  <a:lnTo>
                    <a:pt x="226" y="55"/>
                  </a:lnTo>
                  <a:lnTo>
                    <a:pt x="230" y="65"/>
                  </a:lnTo>
                  <a:lnTo>
                    <a:pt x="232" y="76"/>
                  </a:lnTo>
                  <a:lnTo>
                    <a:pt x="234" y="88"/>
                  </a:lnTo>
                  <a:lnTo>
                    <a:pt x="234" y="99"/>
                  </a:lnTo>
                  <a:lnTo>
                    <a:pt x="234" y="119"/>
                  </a:lnTo>
                  <a:lnTo>
                    <a:pt x="228" y="138"/>
                  </a:lnTo>
                  <a:lnTo>
                    <a:pt x="221" y="155"/>
                  </a:lnTo>
                  <a:lnTo>
                    <a:pt x="211" y="170"/>
                  </a:lnTo>
                  <a:lnTo>
                    <a:pt x="215" y="169"/>
                  </a:lnTo>
                  <a:lnTo>
                    <a:pt x="217" y="169"/>
                  </a:lnTo>
                  <a:lnTo>
                    <a:pt x="226" y="153"/>
                  </a:lnTo>
                  <a:lnTo>
                    <a:pt x="232" y="136"/>
                  </a:lnTo>
                  <a:lnTo>
                    <a:pt x="238" y="119"/>
                  </a:lnTo>
                  <a:lnTo>
                    <a:pt x="238" y="99"/>
                  </a:lnTo>
                  <a:close/>
                  <a:moveTo>
                    <a:pt x="13" y="44"/>
                  </a:moveTo>
                  <a:lnTo>
                    <a:pt x="8" y="57"/>
                  </a:lnTo>
                  <a:lnTo>
                    <a:pt x="4" y="71"/>
                  </a:lnTo>
                  <a:lnTo>
                    <a:pt x="0" y="86"/>
                  </a:lnTo>
                  <a:lnTo>
                    <a:pt x="0" y="99"/>
                  </a:lnTo>
                  <a:lnTo>
                    <a:pt x="0" y="113"/>
                  </a:lnTo>
                  <a:lnTo>
                    <a:pt x="2" y="124"/>
                  </a:lnTo>
                  <a:lnTo>
                    <a:pt x="6" y="136"/>
                  </a:lnTo>
                  <a:lnTo>
                    <a:pt x="9" y="147"/>
                  </a:lnTo>
                  <a:lnTo>
                    <a:pt x="15" y="157"/>
                  </a:lnTo>
                  <a:lnTo>
                    <a:pt x="21" y="167"/>
                  </a:lnTo>
                  <a:lnTo>
                    <a:pt x="27" y="176"/>
                  </a:lnTo>
                  <a:lnTo>
                    <a:pt x="34" y="186"/>
                  </a:lnTo>
                  <a:lnTo>
                    <a:pt x="38" y="186"/>
                  </a:lnTo>
                  <a:lnTo>
                    <a:pt x="40" y="184"/>
                  </a:lnTo>
                  <a:lnTo>
                    <a:pt x="32" y="176"/>
                  </a:lnTo>
                  <a:lnTo>
                    <a:pt x="25" y="167"/>
                  </a:lnTo>
                  <a:lnTo>
                    <a:pt x="19" y="157"/>
                  </a:lnTo>
                  <a:lnTo>
                    <a:pt x="13" y="147"/>
                  </a:lnTo>
                  <a:lnTo>
                    <a:pt x="9" y="136"/>
                  </a:lnTo>
                  <a:lnTo>
                    <a:pt x="6" y="124"/>
                  </a:lnTo>
                  <a:lnTo>
                    <a:pt x="4" y="113"/>
                  </a:lnTo>
                  <a:lnTo>
                    <a:pt x="4" y="99"/>
                  </a:lnTo>
                  <a:lnTo>
                    <a:pt x="6" y="84"/>
                  </a:lnTo>
                  <a:lnTo>
                    <a:pt x="8" y="69"/>
                  </a:lnTo>
                  <a:lnTo>
                    <a:pt x="13" y="53"/>
                  </a:lnTo>
                  <a:lnTo>
                    <a:pt x="21" y="40"/>
                  </a:lnTo>
                  <a:lnTo>
                    <a:pt x="19" y="42"/>
                  </a:lnTo>
                  <a:lnTo>
                    <a:pt x="15" y="44"/>
                  </a:lnTo>
                  <a:lnTo>
                    <a:pt x="13" y="44"/>
                  </a:lnTo>
                  <a:close/>
                  <a:moveTo>
                    <a:pt x="174" y="0"/>
                  </a:moveTo>
                  <a:lnTo>
                    <a:pt x="176" y="0"/>
                  </a:lnTo>
                  <a:lnTo>
                    <a:pt x="174" y="0"/>
                  </a:lnTo>
                  <a:close/>
                </a:path>
              </a:pathLst>
            </a:custGeom>
            <a:solidFill>
              <a:srgbClr val="A6A5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80" name="Freeform 214">
              <a:extLst>
                <a:ext uri="{FF2B5EF4-FFF2-40B4-BE49-F238E27FC236}">
                  <a16:creationId xmlns:a16="http://schemas.microsoft.com/office/drawing/2014/main" id="{8266BA5B-8A9B-5D66-4D28-6E05385032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65" y="2484"/>
              <a:ext cx="234" cy="188"/>
            </a:xfrm>
            <a:custGeom>
              <a:avLst/>
              <a:gdLst>
                <a:gd name="T0" fmla="*/ 234 w 234"/>
                <a:gd name="T1" fmla="*/ 90 h 188"/>
                <a:gd name="T2" fmla="*/ 230 w 234"/>
                <a:gd name="T3" fmla="*/ 69 h 188"/>
                <a:gd name="T4" fmla="*/ 222 w 234"/>
                <a:gd name="T5" fmla="*/ 48 h 188"/>
                <a:gd name="T6" fmla="*/ 209 w 234"/>
                <a:gd name="T7" fmla="*/ 30 h 188"/>
                <a:gd name="T8" fmla="*/ 197 w 234"/>
                <a:gd name="T9" fmla="*/ 19 h 188"/>
                <a:gd name="T10" fmla="*/ 201 w 234"/>
                <a:gd name="T11" fmla="*/ 25 h 188"/>
                <a:gd name="T12" fmla="*/ 215 w 234"/>
                <a:gd name="T13" fmla="*/ 44 h 188"/>
                <a:gd name="T14" fmla="*/ 224 w 234"/>
                <a:gd name="T15" fmla="*/ 65 h 188"/>
                <a:gd name="T16" fmla="*/ 230 w 234"/>
                <a:gd name="T17" fmla="*/ 90 h 188"/>
                <a:gd name="T18" fmla="*/ 230 w 234"/>
                <a:gd name="T19" fmla="*/ 121 h 188"/>
                <a:gd name="T20" fmla="*/ 217 w 234"/>
                <a:gd name="T21" fmla="*/ 157 h 188"/>
                <a:gd name="T22" fmla="*/ 209 w 234"/>
                <a:gd name="T23" fmla="*/ 172 h 188"/>
                <a:gd name="T24" fmla="*/ 222 w 234"/>
                <a:gd name="T25" fmla="*/ 155 h 188"/>
                <a:gd name="T26" fmla="*/ 234 w 234"/>
                <a:gd name="T27" fmla="*/ 121 h 188"/>
                <a:gd name="T28" fmla="*/ 15 w 234"/>
                <a:gd name="T29" fmla="*/ 44 h 188"/>
                <a:gd name="T30" fmla="*/ 4 w 234"/>
                <a:gd name="T31" fmla="*/ 71 h 188"/>
                <a:gd name="T32" fmla="*/ 0 w 234"/>
                <a:gd name="T33" fmla="*/ 101 h 188"/>
                <a:gd name="T34" fmla="*/ 2 w 234"/>
                <a:gd name="T35" fmla="*/ 126 h 188"/>
                <a:gd name="T36" fmla="*/ 9 w 234"/>
                <a:gd name="T37" fmla="*/ 149 h 188"/>
                <a:gd name="T38" fmla="*/ 21 w 234"/>
                <a:gd name="T39" fmla="*/ 169 h 188"/>
                <a:gd name="T40" fmla="*/ 36 w 234"/>
                <a:gd name="T41" fmla="*/ 188 h 188"/>
                <a:gd name="T42" fmla="*/ 42 w 234"/>
                <a:gd name="T43" fmla="*/ 186 h 188"/>
                <a:gd name="T44" fmla="*/ 25 w 234"/>
                <a:gd name="T45" fmla="*/ 169 h 188"/>
                <a:gd name="T46" fmla="*/ 13 w 234"/>
                <a:gd name="T47" fmla="*/ 149 h 188"/>
                <a:gd name="T48" fmla="*/ 6 w 234"/>
                <a:gd name="T49" fmla="*/ 126 h 188"/>
                <a:gd name="T50" fmla="*/ 4 w 234"/>
                <a:gd name="T51" fmla="*/ 101 h 188"/>
                <a:gd name="T52" fmla="*/ 7 w 234"/>
                <a:gd name="T53" fmla="*/ 69 h 188"/>
                <a:gd name="T54" fmla="*/ 21 w 234"/>
                <a:gd name="T55" fmla="*/ 40 h 188"/>
                <a:gd name="T56" fmla="*/ 15 w 234"/>
                <a:gd name="T57" fmla="*/ 44 h 188"/>
                <a:gd name="T58" fmla="*/ 172 w 234"/>
                <a:gd name="T59" fmla="*/ 2 h 188"/>
                <a:gd name="T60" fmla="*/ 180 w 234"/>
                <a:gd name="T61" fmla="*/ 5 h 188"/>
                <a:gd name="T62" fmla="*/ 174 w 234"/>
                <a:gd name="T63" fmla="*/ 3 h 18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34"/>
                <a:gd name="T97" fmla="*/ 0 h 188"/>
                <a:gd name="T98" fmla="*/ 234 w 234"/>
                <a:gd name="T99" fmla="*/ 188 h 18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34" h="188">
                  <a:moveTo>
                    <a:pt x="234" y="101"/>
                  </a:moveTo>
                  <a:lnTo>
                    <a:pt x="234" y="90"/>
                  </a:lnTo>
                  <a:lnTo>
                    <a:pt x="232" y="78"/>
                  </a:lnTo>
                  <a:lnTo>
                    <a:pt x="230" y="69"/>
                  </a:lnTo>
                  <a:lnTo>
                    <a:pt x="226" y="57"/>
                  </a:lnTo>
                  <a:lnTo>
                    <a:pt x="222" y="48"/>
                  </a:lnTo>
                  <a:lnTo>
                    <a:pt x="217" y="38"/>
                  </a:lnTo>
                  <a:lnTo>
                    <a:pt x="209" y="30"/>
                  </a:lnTo>
                  <a:lnTo>
                    <a:pt x="203" y="21"/>
                  </a:lnTo>
                  <a:lnTo>
                    <a:pt x="197" y="19"/>
                  </a:lnTo>
                  <a:lnTo>
                    <a:pt x="192" y="17"/>
                  </a:lnTo>
                  <a:lnTo>
                    <a:pt x="201" y="25"/>
                  </a:lnTo>
                  <a:lnTo>
                    <a:pt x="209" y="34"/>
                  </a:lnTo>
                  <a:lnTo>
                    <a:pt x="215" y="44"/>
                  </a:lnTo>
                  <a:lnTo>
                    <a:pt x="220" y="53"/>
                  </a:lnTo>
                  <a:lnTo>
                    <a:pt x="224" y="65"/>
                  </a:lnTo>
                  <a:lnTo>
                    <a:pt x="228" y="76"/>
                  </a:lnTo>
                  <a:lnTo>
                    <a:pt x="230" y="90"/>
                  </a:lnTo>
                  <a:lnTo>
                    <a:pt x="230" y="101"/>
                  </a:lnTo>
                  <a:lnTo>
                    <a:pt x="230" y="121"/>
                  </a:lnTo>
                  <a:lnTo>
                    <a:pt x="224" y="140"/>
                  </a:lnTo>
                  <a:lnTo>
                    <a:pt x="217" y="157"/>
                  </a:lnTo>
                  <a:lnTo>
                    <a:pt x="207" y="172"/>
                  </a:lnTo>
                  <a:lnTo>
                    <a:pt x="209" y="172"/>
                  </a:lnTo>
                  <a:lnTo>
                    <a:pt x="213" y="171"/>
                  </a:lnTo>
                  <a:lnTo>
                    <a:pt x="222" y="155"/>
                  </a:lnTo>
                  <a:lnTo>
                    <a:pt x="228" y="140"/>
                  </a:lnTo>
                  <a:lnTo>
                    <a:pt x="234" y="121"/>
                  </a:lnTo>
                  <a:lnTo>
                    <a:pt x="234" y="101"/>
                  </a:lnTo>
                  <a:close/>
                  <a:moveTo>
                    <a:pt x="15" y="44"/>
                  </a:moveTo>
                  <a:lnTo>
                    <a:pt x="9" y="57"/>
                  </a:lnTo>
                  <a:lnTo>
                    <a:pt x="4" y="71"/>
                  </a:lnTo>
                  <a:lnTo>
                    <a:pt x="0" y="86"/>
                  </a:lnTo>
                  <a:lnTo>
                    <a:pt x="0" y="101"/>
                  </a:lnTo>
                  <a:lnTo>
                    <a:pt x="0" y="115"/>
                  </a:lnTo>
                  <a:lnTo>
                    <a:pt x="2" y="126"/>
                  </a:lnTo>
                  <a:lnTo>
                    <a:pt x="6" y="138"/>
                  </a:lnTo>
                  <a:lnTo>
                    <a:pt x="9" y="149"/>
                  </a:lnTo>
                  <a:lnTo>
                    <a:pt x="15" y="159"/>
                  </a:lnTo>
                  <a:lnTo>
                    <a:pt x="21" y="169"/>
                  </a:lnTo>
                  <a:lnTo>
                    <a:pt x="29" y="178"/>
                  </a:lnTo>
                  <a:lnTo>
                    <a:pt x="36" y="188"/>
                  </a:lnTo>
                  <a:lnTo>
                    <a:pt x="38" y="186"/>
                  </a:lnTo>
                  <a:lnTo>
                    <a:pt x="42" y="186"/>
                  </a:lnTo>
                  <a:lnTo>
                    <a:pt x="32" y="178"/>
                  </a:lnTo>
                  <a:lnTo>
                    <a:pt x="25" y="169"/>
                  </a:lnTo>
                  <a:lnTo>
                    <a:pt x="19" y="159"/>
                  </a:lnTo>
                  <a:lnTo>
                    <a:pt x="13" y="149"/>
                  </a:lnTo>
                  <a:lnTo>
                    <a:pt x="9" y="138"/>
                  </a:lnTo>
                  <a:lnTo>
                    <a:pt x="6" y="126"/>
                  </a:lnTo>
                  <a:lnTo>
                    <a:pt x="4" y="115"/>
                  </a:lnTo>
                  <a:lnTo>
                    <a:pt x="4" y="101"/>
                  </a:lnTo>
                  <a:lnTo>
                    <a:pt x="6" y="86"/>
                  </a:lnTo>
                  <a:lnTo>
                    <a:pt x="7" y="69"/>
                  </a:lnTo>
                  <a:lnTo>
                    <a:pt x="13" y="53"/>
                  </a:lnTo>
                  <a:lnTo>
                    <a:pt x="21" y="40"/>
                  </a:lnTo>
                  <a:lnTo>
                    <a:pt x="19" y="42"/>
                  </a:lnTo>
                  <a:lnTo>
                    <a:pt x="15" y="44"/>
                  </a:lnTo>
                  <a:close/>
                  <a:moveTo>
                    <a:pt x="167" y="0"/>
                  </a:moveTo>
                  <a:lnTo>
                    <a:pt x="172" y="2"/>
                  </a:lnTo>
                  <a:lnTo>
                    <a:pt x="178" y="3"/>
                  </a:lnTo>
                  <a:lnTo>
                    <a:pt x="180" y="5"/>
                  </a:lnTo>
                  <a:lnTo>
                    <a:pt x="180" y="7"/>
                  </a:lnTo>
                  <a:lnTo>
                    <a:pt x="174" y="3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rgbClr val="A6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81" name="Freeform 215">
              <a:extLst>
                <a:ext uri="{FF2B5EF4-FFF2-40B4-BE49-F238E27FC236}">
                  <a16:creationId xmlns:a16="http://schemas.microsoft.com/office/drawing/2014/main" id="{9AD16960-DC7E-4BE9-1825-C60C017FB7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67" y="2484"/>
              <a:ext cx="230" cy="186"/>
            </a:xfrm>
            <a:custGeom>
              <a:avLst/>
              <a:gdLst>
                <a:gd name="T0" fmla="*/ 230 w 230"/>
                <a:gd name="T1" fmla="*/ 90 h 186"/>
                <a:gd name="T2" fmla="*/ 226 w 230"/>
                <a:gd name="T3" fmla="*/ 67 h 186"/>
                <a:gd name="T4" fmla="*/ 217 w 230"/>
                <a:gd name="T5" fmla="*/ 46 h 186"/>
                <a:gd name="T6" fmla="*/ 203 w 230"/>
                <a:gd name="T7" fmla="*/ 28 h 186"/>
                <a:gd name="T8" fmla="*/ 186 w 230"/>
                <a:gd name="T9" fmla="*/ 13 h 186"/>
                <a:gd name="T10" fmla="*/ 174 w 230"/>
                <a:gd name="T11" fmla="*/ 3 h 186"/>
                <a:gd name="T12" fmla="*/ 172 w 230"/>
                <a:gd name="T13" fmla="*/ 2 h 186"/>
                <a:gd name="T14" fmla="*/ 167 w 230"/>
                <a:gd name="T15" fmla="*/ 0 h 186"/>
                <a:gd name="T16" fmla="*/ 174 w 230"/>
                <a:gd name="T17" fmla="*/ 7 h 186"/>
                <a:gd name="T18" fmla="*/ 199 w 230"/>
                <a:gd name="T19" fmla="*/ 28 h 186"/>
                <a:gd name="T20" fmla="*/ 217 w 230"/>
                <a:gd name="T21" fmla="*/ 55 h 186"/>
                <a:gd name="T22" fmla="*/ 226 w 230"/>
                <a:gd name="T23" fmla="*/ 86 h 186"/>
                <a:gd name="T24" fmla="*/ 226 w 230"/>
                <a:gd name="T25" fmla="*/ 123 h 186"/>
                <a:gd name="T26" fmla="*/ 213 w 230"/>
                <a:gd name="T27" fmla="*/ 157 h 186"/>
                <a:gd name="T28" fmla="*/ 205 w 230"/>
                <a:gd name="T29" fmla="*/ 172 h 186"/>
                <a:gd name="T30" fmla="*/ 217 w 230"/>
                <a:gd name="T31" fmla="*/ 157 h 186"/>
                <a:gd name="T32" fmla="*/ 230 w 230"/>
                <a:gd name="T33" fmla="*/ 121 h 186"/>
                <a:gd name="T34" fmla="*/ 17 w 230"/>
                <a:gd name="T35" fmla="*/ 42 h 186"/>
                <a:gd name="T36" fmla="*/ 4 w 230"/>
                <a:gd name="T37" fmla="*/ 71 h 186"/>
                <a:gd name="T38" fmla="*/ 0 w 230"/>
                <a:gd name="T39" fmla="*/ 101 h 186"/>
                <a:gd name="T40" fmla="*/ 2 w 230"/>
                <a:gd name="T41" fmla="*/ 126 h 186"/>
                <a:gd name="T42" fmla="*/ 9 w 230"/>
                <a:gd name="T43" fmla="*/ 149 h 186"/>
                <a:gd name="T44" fmla="*/ 21 w 230"/>
                <a:gd name="T45" fmla="*/ 169 h 186"/>
                <a:gd name="T46" fmla="*/ 36 w 230"/>
                <a:gd name="T47" fmla="*/ 186 h 186"/>
                <a:gd name="T48" fmla="*/ 42 w 230"/>
                <a:gd name="T49" fmla="*/ 186 h 186"/>
                <a:gd name="T50" fmla="*/ 27 w 230"/>
                <a:gd name="T51" fmla="*/ 171 h 186"/>
                <a:gd name="T52" fmla="*/ 13 w 230"/>
                <a:gd name="T53" fmla="*/ 149 h 186"/>
                <a:gd name="T54" fmla="*/ 5 w 230"/>
                <a:gd name="T55" fmla="*/ 126 h 186"/>
                <a:gd name="T56" fmla="*/ 4 w 230"/>
                <a:gd name="T57" fmla="*/ 101 h 186"/>
                <a:gd name="T58" fmla="*/ 9 w 230"/>
                <a:gd name="T59" fmla="*/ 69 h 186"/>
                <a:gd name="T60" fmla="*/ 23 w 230"/>
                <a:gd name="T61" fmla="*/ 38 h 186"/>
                <a:gd name="T62" fmla="*/ 17 w 230"/>
                <a:gd name="T63" fmla="*/ 42 h 18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30"/>
                <a:gd name="T97" fmla="*/ 0 h 186"/>
                <a:gd name="T98" fmla="*/ 230 w 230"/>
                <a:gd name="T99" fmla="*/ 186 h 18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30" h="186">
                  <a:moveTo>
                    <a:pt x="230" y="101"/>
                  </a:moveTo>
                  <a:lnTo>
                    <a:pt x="230" y="90"/>
                  </a:lnTo>
                  <a:lnTo>
                    <a:pt x="228" y="78"/>
                  </a:lnTo>
                  <a:lnTo>
                    <a:pt x="226" y="67"/>
                  </a:lnTo>
                  <a:lnTo>
                    <a:pt x="222" y="57"/>
                  </a:lnTo>
                  <a:lnTo>
                    <a:pt x="217" y="46"/>
                  </a:lnTo>
                  <a:lnTo>
                    <a:pt x="211" y="36"/>
                  </a:lnTo>
                  <a:lnTo>
                    <a:pt x="203" y="28"/>
                  </a:lnTo>
                  <a:lnTo>
                    <a:pt x="195" y="19"/>
                  </a:lnTo>
                  <a:lnTo>
                    <a:pt x="186" y="13"/>
                  </a:lnTo>
                  <a:lnTo>
                    <a:pt x="176" y="3"/>
                  </a:lnTo>
                  <a:lnTo>
                    <a:pt x="174" y="3"/>
                  </a:lnTo>
                  <a:lnTo>
                    <a:pt x="172" y="2"/>
                  </a:lnTo>
                  <a:lnTo>
                    <a:pt x="170" y="2"/>
                  </a:lnTo>
                  <a:lnTo>
                    <a:pt x="167" y="0"/>
                  </a:lnTo>
                  <a:lnTo>
                    <a:pt x="161" y="0"/>
                  </a:lnTo>
                  <a:lnTo>
                    <a:pt x="174" y="7"/>
                  </a:lnTo>
                  <a:lnTo>
                    <a:pt x="188" y="17"/>
                  </a:lnTo>
                  <a:lnTo>
                    <a:pt x="199" y="28"/>
                  </a:lnTo>
                  <a:lnTo>
                    <a:pt x="209" y="40"/>
                  </a:lnTo>
                  <a:lnTo>
                    <a:pt x="217" y="55"/>
                  </a:lnTo>
                  <a:lnTo>
                    <a:pt x="222" y="69"/>
                  </a:lnTo>
                  <a:lnTo>
                    <a:pt x="226" y="86"/>
                  </a:lnTo>
                  <a:lnTo>
                    <a:pt x="226" y="101"/>
                  </a:lnTo>
                  <a:lnTo>
                    <a:pt x="226" y="123"/>
                  </a:lnTo>
                  <a:lnTo>
                    <a:pt x="220" y="140"/>
                  </a:lnTo>
                  <a:lnTo>
                    <a:pt x="213" y="157"/>
                  </a:lnTo>
                  <a:lnTo>
                    <a:pt x="201" y="172"/>
                  </a:lnTo>
                  <a:lnTo>
                    <a:pt x="205" y="172"/>
                  </a:lnTo>
                  <a:lnTo>
                    <a:pt x="207" y="172"/>
                  </a:lnTo>
                  <a:lnTo>
                    <a:pt x="217" y="157"/>
                  </a:lnTo>
                  <a:lnTo>
                    <a:pt x="224" y="140"/>
                  </a:lnTo>
                  <a:lnTo>
                    <a:pt x="230" y="121"/>
                  </a:lnTo>
                  <a:lnTo>
                    <a:pt x="230" y="101"/>
                  </a:lnTo>
                  <a:close/>
                  <a:moveTo>
                    <a:pt x="17" y="42"/>
                  </a:moveTo>
                  <a:lnTo>
                    <a:pt x="9" y="55"/>
                  </a:lnTo>
                  <a:lnTo>
                    <a:pt x="4" y="71"/>
                  </a:lnTo>
                  <a:lnTo>
                    <a:pt x="2" y="86"/>
                  </a:lnTo>
                  <a:lnTo>
                    <a:pt x="0" y="101"/>
                  </a:lnTo>
                  <a:lnTo>
                    <a:pt x="0" y="115"/>
                  </a:lnTo>
                  <a:lnTo>
                    <a:pt x="2" y="126"/>
                  </a:lnTo>
                  <a:lnTo>
                    <a:pt x="5" y="138"/>
                  </a:lnTo>
                  <a:lnTo>
                    <a:pt x="9" y="149"/>
                  </a:lnTo>
                  <a:lnTo>
                    <a:pt x="15" y="159"/>
                  </a:lnTo>
                  <a:lnTo>
                    <a:pt x="21" y="169"/>
                  </a:lnTo>
                  <a:lnTo>
                    <a:pt x="28" y="178"/>
                  </a:lnTo>
                  <a:lnTo>
                    <a:pt x="36" y="186"/>
                  </a:lnTo>
                  <a:lnTo>
                    <a:pt x="40" y="186"/>
                  </a:lnTo>
                  <a:lnTo>
                    <a:pt x="42" y="186"/>
                  </a:lnTo>
                  <a:lnTo>
                    <a:pt x="34" y="178"/>
                  </a:lnTo>
                  <a:lnTo>
                    <a:pt x="27" y="171"/>
                  </a:lnTo>
                  <a:lnTo>
                    <a:pt x="19" y="159"/>
                  </a:lnTo>
                  <a:lnTo>
                    <a:pt x="13" y="149"/>
                  </a:lnTo>
                  <a:lnTo>
                    <a:pt x="9" y="138"/>
                  </a:lnTo>
                  <a:lnTo>
                    <a:pt x="5" y="126"/>
                  </a:lnTo>
                  <a:lnTo>
                    <a:pt x="4" y="115"/>
                  </a:lnTo>
                  <a:lnTo>
                    <a:pt x="4" y="101"/>
                  </a:lnTo>
                  <a:lnTo>
                    <a:pt x="5" y="84"/>
                  </a:lnTo>
                  <a:lnTo>
                    <a:pt x="9" y="69"/>
                  </a:lnTo>
                  <a:lnTo>
                    <a:pt x="15" y="53"/>
                  </a:lnTo>
                  <a:lnTo>
                    <a:pt x="23" y="38"/>
                  </a:lnTo>
                  <a:lnTo>
                    <a:pt x="19" y="40"/>
                  </a:lnTo>
                  <a:lnTo>
                    <a:pt x="17" y="42"/>
                  </a:lnTo>
                  <a:close/>
                </a:path>
              </a:pathLst>
            </a:custGeom>
            <a:solidFill>
              <a:srgbClr val="A7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82" name="Freeform 216">
              <a:extLst>
                <a:ext uri="{FF2B5EF4-FFF2-40B4-BE49-F238E27FC236}">
                  <a16:creationId xmlns:a16="http://schemas.microsoft.com/office/drawing/2014/main" id="{1C9CF518-7692-9F07-8602-9F99446E69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69" y="2484"/>
              <a:ext cx="226" cy="188"/>
            </a:xfrm>
            <a:custGeom>
              <a:avLst/>
              <a:gdLst>
                <a:gd name="T0" fmla="*/ 226 w 226"/>
                <a:gd name="T1" fmla="*/ 90 h 188"/>
                <a:gd name="T2" fmla="*/ 220 w 226"/>
                <a:gd name="T3" fmla="*/ 65 h 188"/>
                <a:gd name="T4" fmla="*/ 211 w 226"/>
                <a:gd name="T5" fmla="*/ 44 h 188"/>
                <a:gd name="T6" fmla="*/ 197 w 226"/>
                <a:gd name="T7" fmla="*/ 25 h 188"/>
                <a:gd name="T8" fmla="*/ 182 w 226"/>
                <a:gd name="T9" fmla="*/ 13 h 188"/>
                <a:gd name="T10" fmla="*/ 170 w 226"/>
                <a:gd name="T11" fmla="*/ 3 h 188"/>
                <a:gd name="T12" fmla="*/ 159 w 226"/>
                <a:gd name="T13" fmla="*/ 0 h 188"/>
                <a:gd name="T14" fmla="*/ 170 w 226"/>
                <a:gd name="T15" fmla="*/ 7 h 188"/>
                <a:gd name="T16" fmla="*/ 193 w 226"/>
                <a:gd name="T17" fmla="*/ 28 h 188"/>
                <a:gd name="T18" fmla="*/ 213 w 226"/>
                <a:gd name="T19" fmla="*/ 53 h 188"/>
                <a:gd name="T20" fmla="*/ 222 w 226"/>
                <a:gd name="T21" fmla="*/ 86 h 188"/>
                <a:gd name="T22" fmla="*/ 220 w 226"/>
                <a:gd name="T23" fmla="*/ 123 h 188"/>
                <a:gd name="T24" fmla="*/ 209 w 226"/>
                <a:gd name="T25" fmla="*/ 157 h 188"/>
                <a:gd name="T26" fmla="*/ 199 w 226"/>
                <a:gd name="T27" fmla="*/ 172 h 188"/>
                <a:gd name="T28" fmla="*/ 213 w 226"/>
                <a:gd name="T29" fmla="*/ 157 h 188"/>
                <a:gd name="T30" fmla="*/ 226 w 226"/>
                <a:gd name="T31" fmla="*/ 121 h 188"/>
                <a:gd name="T32" fmla="*/ 17 w 226"/>
                <a:gd name="T33" fmla="*/ 40 h 188"/>
                <a:gd name="T34" fmla="*/ 3 w 226"/>
                <a:gd name="T35" fmla="*/ 69 h 188"/>
                <a:gd name="T36" fmla="*/ 0 w 226"/>
                <a:gd name="T37" fmla="*/ 101 h 188"/>
                <a:gd name="T38" fmla="*/ 2 w 226"/>
                <a:gd name="T39" fmla="*/ 126 h 188"/>
                <a:gd name="T40" fmla="*/ 9 w 226"/>
                <a:gd name="T41" fmla="*/ 149 h 188"/>
                <a:gd name="T42" fmla="*/ 21 w 226"/>
                <a:gd name="T43" fmla="*/ 169 h 188"/>
                <a:gd name="T44" fmla="*/ 38 w 226"/>
                <a:gd name="T45" fmla="*/ 186 h 188"/>
                <a:gd name="T46" fmla="*/ 44 w 226"/>
                <a:gd name="T47" fmla="*/ 188 h 188"/>
                <a:gd name="T48" fmla="*/ 46 w 226"/>
                <a:gd name="T49" fmla="*/ 188 h 188"/>
                <a:gd name="T50" fmla="*/ 28 w 226"/>
                <a:gd name="T51" fmla="*/ 172 h 188"/>
                <a:gd name="T52" fmla="*/ 15 w 226"/>
                <a:gd name="T53" fmla="*/ 151 h 188"/>
                <a:gd name="T54" fmla="*/ 7 w 226"/>
                <a:gd name="T55" fmla="*/ 128 h 188"/>
                <a:gd name="T56" fmla="*/ 3 w 226"/>
                <a:gd name="T57" fmla="*/ 101 h 188"/>
                <a:gd name="T58" fmla="*/ 9 w 226"/>
                <a:gd name="T59" fmla="*/ 67 h 188"/>
                <a:gd name="T60" fmla="*/ 25 w 226"/>
                <a:gd name="T61" fmla="*/ 38 h 188"/>
                <a:gd name="T62" fmla="*/ 17 w 226"/>
                <a:gd name="T63" fmla="*/ 40 h 18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26"/>
                <a:gd name="T97" fmla="*/ 0 h 188"/>
                <a:gd name="T98" fmla="*/ 226 w 226"/>
                <a:gd name="T99" fmla="*/ 188 h 18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26" h="188">
                  <a:moveTo>
                    <a:pt x="226" y="101"/>
                  </a:moveTo>
                  <a:lnTo>
                    <a:pt x="226" y="90"/>
                  </a:lnTo>
                  <a:lnTo>
                    <a:pt x="224" y="76"/>
                  </a:lnTo>
                  <a:lnTo>
                    <a:pt x="220" y="65"/>
                  </a:lnTo>
                  <a:lnTo>
                    <a:pt x="216" y="53"/>
                  </a:lnTo>
                  <a:lnTo>
                    <a:pt x="211" y="44"/>
                  </a:lnTo>
                  <a:lnTo>
                    <a:pt x="205" y="34"/>
                  </a:lnTo>
                  <a:lnTo>
                    <a:pt x="197" y="25"/>
                  </a:lnTo>
                  <a:lnTo>
                    <a:pt x="188" y="17"/>
                  </a:lnTo>
                  <a:lnTo>
                    <a:pt x="182" y="13"/>
                  </a:lnTo>
                  <a:lnTo>
                    <a:pt x="176" y="7"/>
                  </a:lnTo>
                  <a:lnTo>
                    <a:pt x="170" y="3"/>
                  </a:lnTo>
                  <a:lnTo>
                    <a:pt x="163" y="0"/>
                  </a:lnTo>
                  <a:lnTo>
                    <a:pt x="159" y="0"/>
                  </a:lnTo>
                  <a:lnTo>
                    <a:pt x="155" y="2"/>
                  </a:lnTo>
                  <a:lnTo>
                    <a:pt x="170" y="7"/>
                  </a:lnTo>
                  <a:lnTo>
                    <a:pt x="184" y="17"/>
                  </a:lnTo>
                  <a:lnTo>
                    <a:pt x="193" y="28"/>
                  </a:lnTo>
                  <a:lnTo>
                    <a:pt x="205" y="40"/>
                  </a:lnTo>
                  <a:lnTo>
                    <a:pt x="213" y="53"/>
                  </a:lnTo>
                  <a:lnTo>
                    <a:pt x="218" y="69"/>
                  </a:lnTo>
                  <a:lnTo>
                    <a:pt x="222" y="86"/>
                  </a:lnTo>
                  <a:lnTo>
                    <a:pt x="222" y="101"/>
                  </a:lnTo>
                  <a:lnTo>
                    <a:pt x="220" y="123"/>
                  </a:lnTo>
                  <a:lnTo>
                    <a:pt x="216" y="140"/>
                  </a:lnTo>
                  <a:lnTo>
                    <a:pt x="209" y="157"/>
                  </a:lnTo>
                  <a:lnTo>
                    <a:pt x="197" y="172"/>
                  </a:lnTo>
                  <a:lnTo>
                    <a:pt x="199" y="172"/>
                  </a:lnTo>
                  <a:lnTo>
                    <a:pt x="203" y="172"/>
                  </a:lnTo>
                  <a:lnTo>
                    <a:pt x="213" y="157"/>
                  </a:lnTo>
                  <a:lnTo>
                    <a:pt x="220" y="140"/>
                  </a:lnTo>
                  <a:lnTo>
                    <a:pt x="226" y="121"/>
                  </a:lnTo>
                  <a:lnTo>
                    <a:pt x="226" y="101"/>
                  </a:lnTo>
                  <a:close/>
                  <a:moveTo>
                    <a:pt x="17" y="40"/>
                  </a:moveTo>
                  <a:lnTo>
                    <a:pt x="9" y="53"/>
                  </a:lnTo>
                  <a:lnTo>
                    <a:pt x="3" y="69"/>
                  </a:lnTo>
                  <a:lnTo>
                    <a:pt x="2" y="86"/>
                  </a:lnTo>
                  <a:lnTo>
                    <a:pt x="0" y="101"/>
                  </a:lnTo>
                  <a:lnTo>
                    <a:pt x="0" y="115"/>
                  </a:lnTo>
                  <a:lnTo>
                    <a:pt x="2" y="126"/>
                  </a:lnTo>
                  <a:lnTo>
                    <a:pt x="5" y="138"/>
                  </a:lnTo>
                  <a:lnTo>
                    <a:pt x="9" y="149"/>
                  </a:lnTo>
                  <a:lnTo>
                    <a:pt x="15" y="159"/>
                  </a:lnTo>
                  <a:lnTo>
                    <a:pt x="21" y="169"/>
                  </a:lnTo>
                  <a:lnTo>
                    <a:pt x="28" y="178"/>
                  </a:lnTo>
                  <a:lnTo>
                    <a:pt x="38" y="186"/>
                  </a:lnTo>
                  <a:lnTo>
                    <a:pt x="40" y="186"/>
                  </a:lnTo>
                  <a:lnTo>
                    <a:pt x="44" y="188"/>
                  </a:lnTo>
                  <a:lnTo>
                    <a:pt x="46" y="188"/>
                  </a:lnTo>
                  <a:lnTo>
                    <a:pt x="36" y="180"/>
                  </a:lnTo>
                  <a:lnTo>
                    <a:pt x="28" y="172"/>
                  </a:lnTo>
                  <a:lnTo>
                    <a:pt x="21" y="161"/>
                  </a:lnTo>
                  <a:lnTo>
                    <a:pt x="15" y="151"/>
                  </a:lnTo>
                  <a:lnTo>
                    <a:pt x="9" y="140"/>
                  </a:lnTo>
                  <a:lnTo>
                    <a:pt x="7" y="128"/>
                  </a:lnTo>
                  <a:lnTo>
                    <a:pt x="3" y="115"/>
                  </a:lnTo>
                  <a:lnTo>
                    <a:pt x="3" y="101"/>
                  </a:lnTo>
                  <a:lnTo>
                    <a:pt x="5" y="84"/>
                  </a:lnTo>
                  <a:lnTo>
                    <a:pt x="9" y="67"/>
                  </a:lnTo>
                  <a:lnTo>
                    <a:pt x="15" y="51"/>
                  </a:lnTo>
                  <a:lnTo>
                    <a:pt x="25" y="38"/>
                  </a:lnTo>
                  <a:lnTo>
                    <a:pt x="21" y="38"/>
                  </a:lnTo>
                  <a:lnTo>
                    <a:pt x="17" y="40"/>
                  </a:lnTo>
                  <a:close/>
                </a:path>
              </a:pathLst>
            </a:custGeom>
            <a:solidFill>
              <a:srgbClr val="A8A8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83" name="Freeform 217">
              <a:extLst>
                <a:ext uri="{FF2B5EF4-FFF2-40B4-BE49-F238E27FC236}">
                  <a16:creationId xmlns:a16="http://schemas.microsoft.com/office/drawing/2014/main" id="{C20ACBC6-579C-4C36-EB9A-11DE9AAB77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71" y="2484"/>
              <a:ext cx="222" cy="203"/>
            </a:xfrm>
            <a:custGeom>
              <a:avLst/>
              <a:gdLst>
                <a:gd name="T0" fmla="*/ 222 w 222"/>
                <a:gd name="T1" fmla="*/ 101 h 203"/>
                <a:gd name="T2" fmla="*/ 222 w 222"/>
                <a:gd name="T3" fmla="*/ 86 h 203"/>
                <a:gd name="T4" fmla="*/ 218 w 222"/>
                <a:gd name="T5" fmla="*/ 69 h 203"/>
                <a:gd name="T6" fmla="*/ 213 w 222"/>
                <a:gd name="T7" fmla="*/ 55 h 203"/>
                <a:gd name="T8" fmla="*/ 205 w 222"/>
                <a:gd name="T9" fmla="*/ 40 h 203"/>
                <a:gd name="T10" fmla="*/ 195 w 222"/>
                <a:gd name="T11" fmla="*/ 28 h 203"/>
                <a:gd name="T12" fmla="*/ 184 w 222"/>
                <a:gd name="T13" fmla="*/ 17 h 203"/>
                <a:gd name="T14" fmla="*/ 170 w 222"/>
                <a:gd name="T15" fmla="*/ 7 h 203"/>
                <a:gd name="T16" fmla="*/ 157 w 222"/>
                <a:gd name="T17" fmla="*/ 0 h 203"/>
                <a:gd name="T18" fmla="*/ 153 w 222"/>
                <a:gd name="T19" fmla="*/ 2 h 203"/>
                <a:gd name="T20" fmla="*/ 151 w 222"/>
                <a:gd name="T21" fmla="*/ 2 h 203"/>
                <a:gd name="T22" fmla="*/ 165 w 222"/>
                <a:gd name="T23" fmla="*/ 9 h 203"/>
                <a:gd name="T24" fmla="*/ 178 w 222"/>
                <a:gd name="T25" fmla="*/ 17 h 203"/>
                <a:gd name="T26" fmla="*/ 189 w 222"/>
                <a:gd name="T27" fmla="*/ 28 h 203"/>
                <a:gd name="T28" fmla="*/ 199 w 222"/>
                <a:gd name="T29" fmla="*/ 40 h 203"/>
                <a:gd name="T30" fmla="*/ 209 w 222"/>
                <a:gd name="T31" fmla="*/ 53 h 203"/>
                <a:gd name="T32" fmla="*/ 214 w 222"/>
                <a:gd name="T33" fmla="*/ 69 h 203"/>
                <a:gd name="T34" fmla="*/ 218 w 222"/>
                <a:gd name="T35" fmla="*/ 86 h 203"/>
                <a:gd name="T36" fmla="*/ 218 w 222"/>
                <a:gd name="T37" fmla="*/ 101 h 203"/>
                <a:gd name="T38" fmla="*/ 216 w 222"/>
                <a:gd name="T39" fmla="*/ 123 h 203"/>
                <a:gd name="T40" fmla="*/ 213 w 222"/>
                <a:gd name="T41" fmla="*/ 140 h 203"/>
                <a:gd name="T42" fmla="*/ 203 w 222"/>
                <a:gd name="T43" fmla="*/ 157 h 203"/>
                <a:gd name="T44" fmla="*/ 191 w 222"/>
                <a:gd name="T45" fmla="*/ 172 h 203"/>
                <a:gd name="T46" fmla="*/ 193 w 222"/>
                <a:gd name="T47" fmla="*/ 172 h 203"/>
                <a:gd name="T48" fmla="*/ 195 w 222"/>
                <a:gd name="T49" fmla="*/ 172 h 203"/>
                <a:gd name="T50" fmla="*/ 197 w 222"/>
                <a:gd name="T51" fmla="*/ 172 h 203"/>
                <a:gd name="T52" fmla="*/ 197 w 222"/>
                <a:gd name="T53" fmla="*/ 172 h 203"/>
                <a:gd name="T54" fmla="*/ 209 w 222"/>
                <a:gd name="T55" fmla="*/ 157 h 203"/>
                <a:gd name="T56" fmla="*/ 216 w 222"/>
                <a:gd name="T57" fmla="*/ 140 h 203"/>
                <a:gd name="T58" fmla="*/ 222 w 222"/>
                <a:gd name="T59" fmla="*/ 123 h 203"/>
                <a:gd name="T60" fmla="*/ 222 w 222"/>
                <a:gd name="T61" fmla="*/ 101 h 203"/>
                <a:gd name="T62" fmla="*/ 19 w 222"/>
                <a:gd name="T63" fmla="*/ 38 h 203"/>
                <a:gd name="T64" fmla="*/ 11 w 222"/>
                <a:gd name="T65" fmla="*/ 53 h 203"/>
                <a:gd name="T66" fmla="*/ 5 w 222"/>
                <a:gd name="T67" fmla="*/ 69 h 203"/>
                <a:gd name="T68" fmla="*/ 1 w 222"/>
                <a:gd name="T69" fmla="*/ 84 h 203"/>
                <a:gd name="T70" fmla="*/ 0 w 222"/>
                <a:gd name="T71" fmla="*/ 101 h 203"/>
                <a:gd name="T72" fmla="*/ 0 w 222"/>
                <a:gd name="T73" fmla="*/ 115 h 203"/>
                <a:gd name="T74" fmla="*/ 1 w 222"/>
                <a:gd name="T75" fmla="*/ 126 h 203"/>
                <a:gd name="T76" fmla="*/ 5 w 222"/>
                <a:gd name="T77" fmla="*/ 138 h 203"/>
                <a:gd name="T78" fmla="*/ 9 w 222"/>
                <a:gd name="T79" fmla="*/ 149 h 203"/>
                <a:gd name="T80" fmla="*/ 15 w 222"/>
                <a:gd name="T81" fmla="*/ 159 h 203"/>
                <a:gd name="T82" fmla="*/ 23 w 222"/>
                <a:gd name="T83" fmla="*/ 171 h 203"/>
                <a:gd name="T84" fmla="*/ 30 w 222"/>
                <a:gd name="T85" fmla="*/ 178 h 203"/>
                <a:gd name="T86" fmla="*/ 38 w 222"/>
                <a:gd name="T87" fmla="*/ 186 h 203"/>
                <a:gd name="T88" fmla="*/ 40 w 222"/>
                <a:gd name="T89" fmla="*/ 188 h 203"/>
                <a:gd name="T90" fmla="*/ 42 w 222"/>
                <a:gd name="T91" fmla="*/ 188 h 203"/>
                <a:gd name="T92" fmla="*/ 59 w 222"/>
                <a:gd name="T93" fmla="*/ 197 h 203"/>
                <a:gd name="T94" fmla="*/ 76 w 222"/>
                <a:gd name="T95" fmla="*/ 203 h 203"/>
                <a:gd name="T96" fmla="*/ 61 w 222"/>
                <a:gd name="T97" fmla="*/ 197 h 203"/>
                <a:gd name="T98" fmla="*/ 47 w 222"/>
                <a:gd name="T99" fmla="*/ 188 h 203"/>
                <a:gd name="T100" fmla="*/ 34 w 222"/>
                <a:gd name="T101" fmla="*/ 178 h 203"/>
                <a:gd name="T102" fmla="*/ 24 w 222"/>
                <a:gd name="T103" fmla="*/ 165 h 203"/>
                <a:gd name="T104" fmla="*/ 15 w 222"/>
                <a:gd name="T105" fmla="*/ 151 h 203"/>
                <a:gd name="T106" fmla="*/ 9 w 222"/>
                <a:gd name="T107" fmla="*/ 136 h 203"/>
                <a:gd name="T108" fmla="*/ 5 w 222"/>
                <a:gd name="T109" fmla="*/ 119 h 203"/>
                <a:gd name="T110" fmla="*/ 3 w 222"/>
                <a:gd name="T111" fmla="*/ 101 h 203"/>
                <a:gd name="T112" fmla="*/ 5 w 222"/>
                <a:gd name="T113" fmla="*/ 84 h 203"/>
                <a:gd name="T114" fmla="*/ 9 w 222"/>
                <a:gd name="T115" fmla="*/ 67 h 203"/>
                <a:gd name="T116" fmla="*/ 17 w 222"/>
                <a:gd name="T117" fmla="*/ 50 h 203"/>
                <a:gd name="T118" fmla="*/ 26 w 222"/>
                <a:gd name="T119" fmla="*/ 36 h 203"/>
                <a:gd name="T120" fmla="*/ 23 w 222"/>
                <a:gd name="T121" fmla="*/ 38 h 203"/>
                <a:gd name="T122" fmla="*/ 19 w 222"/>
                <a:gd name="T123" fmla="*/ 38 h 20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22"/>
                <a:gd name="T187" fmla="*/ 0 h 203"/>
                <a:gd name="T188" fmla="*/ 222 w 222"/>
                <a:gd name="T189" fmla="*/ 203 h 20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22" h="203">
                  <a:moveTo>
                    <a:pt x="222" y="101"/>
                  </a:moveTo>
                  <a:lnTo>
                    <a:pt x="222" y="86"/>
                  </a:lnTo>
                  <a:lnTo>
                    <a:pt x="218" y="69"/>
                  </a:lnTo>
                  <a:lnTo>
                    <a:pt x="213" y="55"/>
                  </a:lnTo>
                  <a:lnTo>
                    <a:pt x="205" y="40"/>
                  </a:lnTo>
                  <a:lnTo>
                    <a:pt x="195" y="28"/>
                  </a:lnTo>
                  <a:lnTo>
                    <a:pt x="184" y="17"/>
                  </a:lnTo>
                  <a:lnTo>
                    <a:pt x="170" y="7"/>
                  </a:lnTo>
                  <a:lnTo>
                    <a:pt x="157" y="0"/>
                  </a:lnTo>
                  <a:lnTo>
                    <a:pt x="153" y="2"/>
                  </a:lnTo>
                  <a:lnTo>
                    <a:pt x="151" y="2"/>
                  </a:lnTo>
                  <a:lnTo>
                    <a:pt x="165" y="9"/>
                  </a:lnTo>
                  <a:lnTo>
                    <a:pt x="178" y="17"/>
                  </a:lnTo>
                  <a:lnTo>
                    <a:pt x="189" y="28"/>
                  </a:lnTo>
                  <a:lnTo>
                    <a:pt x="199" y="40"/>
                  </a:lnTo>
                  <a:lnTo>
                    <a:pt x="209" y="53"/>
                  </a:lnTo>
                  <a:lnTo>
                    <a:pt x="214" y="69"/>
                  </a:lnTo>
                  <a:lnTo>
                    <a:pt x="218" y="86"/>
                  </a:lnTo>
                  <a:lnTo>
                    <a:pt x="218" y="101"/>
                  </a:lnTo>
                  <a:lnTo>
                    <a:pt x="216" y="123"/>
                  </a:lnTo>
                  <a:lnTo>
                    <a:pt x="213" y="140"/>
                  </a:lnTo>
                  <a:lnTo>
                    <a:pt x="203" y="157"/>
                  </a:lnTo>
                  <a:lnTo>
                    <a:pt x="191" y="172"/>
                  </a:lnTo>
                  <a:lnTo>
                    <a:pt x="193" y="172"/>
                  </a:lnTo>
                  <a:lnTo>
                    <a:pt x="195" y="172"/>
                  </a:lnTo>
                  <a:lnTo>
                    <a:pt x="197" y="172"/>
                  </a:lnTo>
                  <a:lnTo>
                    <a:pt x="209" y="157"/>
                  </a:lnTo>
                  <a:lnTo>
                    <a:pt x="216" y="140"/>
                  </a:lnTo>
                  <a:lnTo>
                    <a:pt x="222" y="123"/>
                  </a:lnTo>
                  <a:lnTo>
                    <a:pt x="222" y="101"/>
                  </a:lnTo>
                  <a:close/>
                  <a:moveTo>
                    <a:pt x="19" y="38"/>
                  </a:moveTo>
                  <a:lnTo>
                    <a:pt x="11" y="53"/>
                  </a:lnTo>
                  <a:lnTo>
                    <a:pt x="5" y="69"/>
                  </a:lnTo>
                  <a:lnTo>
                    <a:pt x="1" y="84"/>
                  </a:lnTo>
                  <a:lnTo>
                    <a:pt x="0" y="101"/>
                  </a:lnTo>
                  <a:lnTo>
                    <a:pt x="0" y="115"/>
                  </a:lnTo>
                  <a:lnTo>
                    <a:pt x="1" y="126"/>
                  </a:lnTo>
                  <a:lnTo>
                    <a:pt x="5" y="138"/>
                  </a:lnTo>
                  <a:lnTo>
                    <a:pt x="9" y="149"/>
                  </a:lnTo>
                  <a:lnTo>
                    <a:pt x="15" y="159"/>
                  </a:lnTo>
                  <a:lnTo>
                    <a:pt x="23" y="171"/>
                  </a:lnTo>
                  <a:lnTo>
                    <a:pt x="30" y="178"/>
                  </a:lnTo>
                  <a:lnTo>
                    <a:pt x="38" y="186"/>
                  </a:lnTo>
                  <a:lnTo>
                    <a:pt x="40" y="188"/>
                  </a:lnTo>
                  <a:lnTo>
                    <a:pt x="42" y="188"/>
                  </a:lnTo>
                  <a:lnTo>
                    <a:pt x="59" y="197"/>
                  </a:lnTo>
                  <a:lnTo>
                    <a:pt x="76" y="203"/>
                  </a:lnTo>
                  <a:lnTo>
                    <a:pt x="61" y="197"/>
                  </a:lnTo>
                  <a:lnTo>
                    <a:pt x="47" y="188"/>
                  </a:lnTo>
                  <a:lnTo>
                    <a:pt x="34" y="178"/>
                  </a:lnTo>
                  <a:lnTo>
                    <a:pt x="24" y="165"/>
                  </a:lnTo>
                  <a:lnTo>
                    <a:pt x="15" y="151"/>
                  </a:lnTo>
                  <a:lnTo>
                    <a:pt x="9" y="136"/>
                  </a:lnTo>
                  <a:lnTo>
                    <a:pt x="5" y="119"/>
                  </a:lnTo>
                  <a:lnTo>
                    <a:pt x="3" y="101"/>
                  </a:lnTo>
                  <a:lnTo>
                    <a:pt x="5" y="84"/>
                  </a:lnTo>
                  <a:lnTo>
                    <a:pt x="9" y="67"/>
                  </a:lnTo>
                  <a:lnTo>
                    <a:pt x="17" y="50"/>
                  </a:lnTo>
                  <a:lnTo>
                    <a:pt x="26" y="36"/>
                  </a:lnTo>
                  <a:lnTo>
                    <a:pt x="23" y="38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A9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84" name="Freeform 218">
              <a:extLst>
                <a:ext uri="{FF2B5EF4-FFF2-40B4-BE49-F238E27FC236}">
                  <a16:creationId xmlns:a16="http://schemas.microsoft.com/office/drawing/2014/main" id="{F48B029F-833E-5B7A-DD16-F51080370A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72" y="2486"/>
              <a:ext cx="219" cy="207"/>
            </a:xfrm>
            <a:custGeom>
              <a:avLst/>
              <a:gdLst>
                <a:gd name="T0" fmla="*/ 219 w 219"/>
                <a:gd name="T1" fmla="*/ 84 h 207"/>
                <a:gd name="T2" fmla="*/ 210 w 219"/>
                <a:gd name="T3" fmla="*/ 51 h 207"/>
                <a:gd name="T4" fmla="*/ 190 w 219"/>
                <a:gd name="T5" fmla="*/ 26 h 207"/>
                <a:gd name="T6" fmla="*/ 167 w 219"/>
                <a:gd name="T7" fmla="*/ 5 h 207"/>
                <a:gd name="T8" fmla="*/ 150 w 219"/>
                <a:gd name="T9" fmla="*/ 0 h 207"/>
                <a:gd name="T10" fmla="*/ 162 w 219"/>
                <a:gd name="T11" fmla="*/ 7 h 207"/>
                <a:gd name="T12" fmla="*/ 187 w 219"/>
                <a:gd name="T13" fmla="*/ 26 h 207"/>
                <a:gd name="T14" fmla="*/ 206 w 219"/>
                <a:gd name="T15" fmla="*/ 53 h 207"/>
                <a:gd name="T16" fmla="*/ 215 w 219"/>
                <a:gd name="T17" fmla="*/ 84 h 207"/>
                <a:gd name="T18" fmla="*/ 213 w 219"/>
                <a:gd name="T19" fmla="*/ 121 h 207"/>
                <a:gd name="T20" fmla="*/ 200 w 219"/>
                <a:gd name="T21" fmla="*/ 157 h 207"/>
                <a:gd name="T22" fmla="*/ 190 w 219"/>
                <a:gd name="T23" fmla="*/ 170 h 207"/>
                <a:gd name="T24" fmla="*/ 194 w 219"/>
                <a:gd name="T25" fmla="*/ 170 h 207"/>
                <a:gd name="T26" fmla="*/ 206 w 219"/>
                <a:gd name="T27" fmla="*/ 155 h 207"/>
                <a:gd name="T28" fmla="*/ 217 w 219"/>
                <a:gd name="T29" fmla="*/ 121 h 207"/>
                <a:gd name="T30" fmla="*/ 22 w 219"/>
                <a:gd name="T31" fmla="*/ 36 h 207"/>
                <a:gd name="T32" fmla="*/ 6 w 219"/>
                <a:gd name="T33" fmla="*/ 65 h 207"/>
                <a:gd name="T34" fmla="*/ 0 w 219"/>
                <a:gd name="T35" fmla="*/ 99 h 207"/>
                <a:gd name="T36" fmla="*/ 4 w 219"/>
                <a:gd name="T37" fmla="*/ 126 h 207"/>
                <a:gd name="T38" fmla="*/ 12 w 219"/>
                <a:gd name="T39" fmla="*/ 149 h 207"/>
                <a:gd name="T40" fmla="*/ 25 w 219"/>
                <a:gd name="T41" fmla="*/ 170 h 207"/>
                <a:gd name="T42" fmla="*/ 43 w 219"/>
                <a:gd name="T43" fmla="*/ 186 h 207"/>
                <a:gd name="T44" fmla="*/ 60 w 219"/>
                <a:gd name="T45" fmla="*/ 197 h 207"/>
                <a:gd name="T46" fmla="*/ 77 w 219"/>
                <a:gd name="T47" fmla="*/ 201 h 207"/>
                <a:gd name="T48" fmla="*/ 79 w 219"/>
                <a:gd name="T49" fmla="*/ 201 h 207"/>
                <a:gd name="T50" fmla="*/ 48 w 219"/>
                <a:gd name="T51" fmla="*/ 188 h 207"/>
                <a:gd name="T52" fmla="*/ 25 w 219"/>
                <a:gd name="T53" fmla="*/ 165 h 207"/>
                <a:gd name="T54" fmla="*/ 10 w 219"/>
                <a:gd name="T55" fmla="*/ 134 h 207"/>
                <a:gd name="T56" fmla="*/ 4 w 219"/>
                <a:gd name="T57" fmla="*/ 99 h 207"/>
                <a:gd name="T58" fmla="*/ 10 w 219"/>
                <a:gd name="T59" fmla="*/ 63 h 207"/>
                <a:gd name="T60" fmla="*/ 29 w 219"/>
                <a:gd name="T61" fmla="*/ 32 h 207"/>
                <a:gd name="T62" fmla="*/ 22 w 219"/>
                <a:gd name="T63" fmla="*/ 36 h 207"/>
                <a:gd name="T64" fmla="*/ 116 w 219"/>
                <a:gd name="T65" fmla="*/ 207 h 207"/>
                <a:gd name="T66" fmla="*/ 110 w 219"/>
                <a:gd name="T67" fmla="*/ 207 h 207"/>
                <a:gd name="T68" fmla="*/ 117 w 219"/>
                <a:gd name="T69" fmla="*/ 205 h 20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9"/>
                <a:gd name="T106" fmla="*/ 0 h 207"/>
                <a:gd name="T107" fmla="*/ 219 w 219"/>
                <a:gd name="T108" fmla="*/ 207 h 20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9" h="207">
                  <a:moveTo>
                    <a:pt x="219" y="99"/>
                  </a:moveTo>
                  <a:lnTo>
                    <a:pt x="219" y="84"/>
                  </a:lnTo>
                  <a:lnTo>
                    <a:pt x="215" y="67"/>
                  </a:lnTo>
                  <a:lnTo>
                    <a:pt x="210" y="51"/>
                  </a:lnTo>
                  <a:lnTo>
                    <a:pt x="202" y="38"/>
                  </a:lnTo>
                  <a:lnTo>
                    <a:pt x="190" y="26"/>
                  </a:lnTo>
                  <a:lnTo>
                    <a:pt x="181" y="15"/>
                  </a:lnTo>
                  <a:lnTo>
                    <a:pt x="167" y="5"/>
                  </a:lnTo>
                  <a:lnTo>
                    <a:pt x="152" y="0"/>
                  </a:lnTo>
                  <a:lnTo>
                    <a:pt x="150" y="0"/>
                  </a:lnTo>
                  <a:lnTo>
                    <a:pt x="146" y="1"/>
                  </a:lnTo>
                  <a:lnTo>
                    <a:pt x="162" y="7"/>
                  </a:lnTo>
                  <a:lnTo>
                    <a:pt x="175" y="17"/>
                  </a:lnTo>
                  <a:lnTo>
                    <a:pt x="187" y="26"/>
                  </a:lnTo>
                  <a:lnTo>
                    <a:pt x="196" y="38"/>
                  </a:lnTo>
                  <a:lnTo>
                    <a:pt x="206" y="53"/>
                  </a:lnTo>
                  <a:lnTo>
                    <a:pt x="212" y="67"/>
                  </a:lnTo>
                  <a:lnTo>
                    <a:pt x="215" y="84"/>
                  </a:lnTo>
                  <a:lnTo>
                    <a:pt x="215" y="99"/>
                  </a:lnTo>
                  <a:lnTo>
                    <a:pt x="213" y="121"/>
                  </a:lnTo>
                  <a:lnTo>
                    <a:pt x="210" y="140"/>
                  </a:lnTo>
                  <a:lnTo>
                    <a:pt x="200" y="157"/>
                  </a:lnTo>
                  <a:lnTo>
                    <a:pt x="188" y="172"/>
                  </a:lnTo>
                  <a:lnTo>
                    <a:pt x="190" y="170"/>
                  </a:lnTo>
                  <a:lnTo>
                    <a:pt x="194" y="170"/>
                  </a:lnTo>
                  <a:lnTo>
                    <a:pt x="206" y="155"/>
                  </a:lnTo>
                  <a:lnTo>
                    <a:pt x="213" y="138"/>
                  </a:lnTo>
                  <a:lnTo>
                    <a:pt x="217" y="121"/>
                  </a:lnTo>
                  <a:lnTo>
                    <a:pt x="219" y="99"/>
                  </a:lnTo>
                  <a:close/>
                  <a:moveTo>
                    <a:pt x="22" y="36"/>
                  </a:moveTo>
                  <a:lnTo>
                    <a:pt x="12" y="49"/>
                  </a:lnTo>
                  <a:lnTo>
                    <a:pt x="6" y="65"/>
                  </a:lnTo>
                  <a:lnTo>
                    <a:pt x="2" y="82"/>
                  </a:lnTo>
                  <a:lnTo>
                    <a:pt x="0" y="99"/>
                  </a:lnTo>
                  <a:lnTo>
                    <a:pt x="0" y="113"/>
                  </a:lnTo>
                  <a:lnTo>
                    <a:pt x="4" y="126"/>
                  </a:lnTo>
                  <a:lnTo>
                    <a:pt x="6" y="138"/>
                  </a:lnTo>
                  <a:lnTo>
                    <a:pt x="12" y="149"/>
                  </a:lnTo>
                  <a:lnTo>
                    <a:pt x="18" y="159"/>
                  </a:lnTo>
                  <a:lnTo>
                    <a:pt x="25" y="170"/>
                  </a:lnTo>
                  <a:lnTo>
                    <a:pt x="33" y="178"/>
                  </a:lnTo>
                  <a:lnTo>
                    <a:pt x="43" y="186"/>
                  </a:lnTo>
                  <a:lnTo>
                    <a:pt x="50" y="192"/>
                  </a:lnTo>
                  <a:lnTo>
                    <a:pt x="60" y="197"/>
                  </a:lnTo>
                  <a:lnTo>
                    <a:pt x="70" y="201"/>
                  </a:lnTo>
                  <a:lnTo>
                    <a:pt x="77" y="201"/>
                  </a:lnTo>
                  <a:lnTo>
                    <a:pt x="79" y="201"/>
                  </a:lnTo>
                  <a:lnTo>
                    <a:pt x="64" y="195"/>
                  </a:lnTo>
                  <a:lnTo>
                    <a:pt x="48" y="188"/>
                  </a:lnTo>
                  <a:lnTo>
                    <a:pt x="37" y="176"/>
                  </a:lnTo>
                  <a:lnTo>
                    <a:pt x="25" y="165"/>
                  </a:lnTo>
                  <a:lnTo>
                    <a:pt x="16" y="149"/>
                  </a:lnTo>
                  <a:lnTo>
                    <a:pt x="10" y="134"/>
                  </a:lnTo>
                  <a:lnTo>
                    <a:pt x="6" y="117"/>
                  </a:lnTo>
                  <a:lnTo>
                    <a:pt x="4" y="99"/>
                  </a:lnTo>
                  <a:lnTo>
                    <a:pt x="6" y="82"/>
                  </a:lnTo>
                  <a:lnTo>
                    <a:pt x="10" y="63"/>
                  </a:lnTo>
                  <a:lnTo>
                    <a:pt x="18" y="48"/>
                  </a:lnTo>
                  <a:lnTo>
                    <a:pt x="29" y="32"/>
                  </a:lnTo>
                  <a:lnTo>
                    <a:pt x="25" y="34"/>
                  </a:lnTo>
                  <a:lnTo>
                    <a:pt x="22" y="36"/>
                  </a:lnTo>
                  <a:close/>
                  <a:moveTo>
                    <a:pt x="125" y="205"/>
                  </a:moveTo>
                  <a:lnTo>
                    <a:pt x="116" y="207"/>
                  </a:lnTo>
                  <a:lnTo>
                    <a:pt x="108" y="205"/>
                  </a:lnTo>
                  <a:lnTo>
                    <a:pt x="110" y="207"/>
                  </a:lnTo>
                  <a:lnTo>
                    <a:pt x="117" y="205"/>
                  </a:lnTo>
                  <a:lnTo>
                    <a:pt x="125" y="205"/>
                  </a:lnTo>
                  <a:close/>
                </a:path>
              </a:pathLst>
            </a:custGeom>
            <a:solidFill>
              <a:srgbClr val="ABA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85" name="Freeform 219">
              <a:extLst>
                <a:ext uri="{FF2B5EF4-FFF2-40B4-BE49-F238E27FC236}">
                  <a16:creationId xmlns:a16="http://schemas.microsoft.com/office/drawing/2014/main" id="{C28A3426-C25A-1E47-CFAB-F9B6B78B03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74" y="2486"/>
              <a:ext cx="215" cy="207"/>
            </a:xfrm>
            <a:custGeom>
              <a:avLst/>
              <a:gdLst>
                <a:gd name="T0" fmla="*/ 215 w 215"/>
                <a:gd name="T1" fmla="*/ 84 h 207"/>
                <a:gd name="T2" fmla="*/ 206 w 215"/>
                <a:gd name="T3" fmla="*/ 51 h 207"/>
                <a:gd name="T4" fmla="*/ 186 w 215"/>
                <a:gd name="T5" fmla="*/ 26 h 207"/>
                <a:gd name="T6" fmla="*/ 162 w 215"/>
                <a:gd name="T7" fmla="*/ 7 h 207"/>
                <a:gd name="T8" fmla="*/ 144 w 215"/>
                <a:gd name="T9" fmla="*/ 1 h 207"/>
                <a:gd name="T10" fmla="*/ 156 w 215"/>
                <a:gd name="T11" fmla="*/ 7 h 207"/>
                <a:gd name="T12" fmla="*/ 183 w 215"/>
                <a:gd name="T13" fmla="*/ 26 h 207"/>
                <a:gd name="T14" fmla="*/ 200 w 215"/>
                <a:gd name="T15" fmla="*/ 53 h 207"/>
                <a:gd name="T16" fmla="*/ 211 w 215"/>
                <a:gd name="T17" fmla="*/ 84 h 207"/>
                <a:gd name="T18" fmla="*/ 211 w 215"/>
                <a:gd name="T19" fmla="*/ 111 h 207"/>
                <a:gd name="T20" fmla="*/ 208 w 215"/>
                <a:gd name="T21" fmla="*/ 130 h 207"/>
                <a:gd name="T22" fmla="*/ 194 w 215"/>
                <a:gd name="T23" fmla="*/ 157 h 207"/>
                <a:gd name="T24" fmla="*/ 186 w 215"/>
                <a:gd name="T25" fmla="*/ 172 h 207"/>
                <a:gd name="T26" fmla="*/ 200 w 215"/>
                <a:gd name="T27" fmla="*/ 155 h 207"/>
                <a:gd name="T28" fmla="*/ 213 w 215"/>
                <a:gd name="T29" fmla="*/ 121 h 207"/>
                <a:gd name="T30" fmla="*/ 23 w 215"/>
                <a:gd name="T31" fmla="*/ 34 h 207"/>
                <a:gd name="T32" fmla="*/ 6 w 215"/>
                <a:gd name="T33" fmla="*/ 65 h 207"/>
                <a:gd name="T34" fmla="*/ 0 w 215"/>
                <a:gd name="T35" fmla="*/ 99 h 207"/>
                <a:gd name="T36" fmla="*/ 6 w 215"/>
                <a:gd name="T37" fmla="*/ 134 h 207"/>
                <a:gd name="T38" fmla="*/ 21 w 215"/>
                <a:gd name="T39" fmla="*/ 163 h 207"/>
                <a:gd name="T40" fmla="*/ 44 w 215"/>
                <a:gd name="T41" fmla="*/ 186 h 207"/>
                <a:gd name="T42" fmla="*/ 73 w 215"/>
                <a:gd name="T43" fmla="*/ 201 h 207"/>
                <a:gd name="T44" fmla="*/ 75 w 215"/>
                <a:gd name="T45" fmla="*/ 201 h 207"/>
                <a:gd name="T46" fmla="*/ 83 w 215"/>
                <a:gd name="T47" fmla="*/ 201 h 207"/>
                <a:gd name="T48" fmla="*/ 52 w 215"/>
                <a:gd name="T49" fmla="*/ 188 h 207"/>
                <a:gd name="T50" fmla="*/ 27 w 215"/>
                <a:gd name="T51" fmla="*/ 165 h 207"/>
                <a:gd name="T52" fmla="*/ 10 w 215"/>
                <a:gd name="T53" fmla="*/ 134 h 207"/>
                <a:gd name="T54" fmla="*/ 4 w 215"/>
                <a:gd name="T55" fmla="*/ 99 h 207"/>
                <a:gd name="T56" fmla="*/ 12 w 215"/>
                <a:gd name="T57" fmla="*/ 63 h 207"/>
                <a:gd name="T58" fmla="*/ 31 w 215"/>
                <a:gd name="T59" fmla="*/ 30 h 207"/>
                <a:gd name="T60" fmla="*/ 23 w 215"/>
                <a:gd name="T61" fmla="*/ 34 h 207"/>
                <a:gd name="T62" fmla="*/ 125 w 215"/>
                <a:gd name="T63" fmla="*/ 205 h 207"/>
                <a:gd name="T64" fmla="*/ 108 w 215"/>
                <a:gd name="T65" fmla="*/ 207 h 207"/>
                <a:gd name="T66" fmla="*/ 100 w 215"/>
                <a:gd name="T67" fmla="*/ 203 h 207"/>
                <a:gd name="T68" fmla="*/ 104 w 215"/>
                <a:gd name="T69" fmla="*/ 203 h 207"/>
                <a:gd name="T70" fmla="*/ 121 w 215"/>
                <a:gd name="T71" fmla="*/ 203 h 207"/>
                <a:gd name="T72" fmla="*/ 58 w 215"/>
                <a:gd name="T73" fmla="*/ 9 h 207"/>
                <a:gd name="T74" fmla="*/ 66 w 215"/>
                <a:gd name="T75" fmla="*/ 5 h 207"/>
                <a:gd name="T76" fmla="*/ 58 w 215"/>
                <a:gd name="T77" fmla="*/ 9 h 2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15"/>
                <a:gd name="T118" fmla="*/ 0 h 207"/>
                <a:gd name="T119" fmla="*/ 215 w 215"/>
                <a:gd name="T120" fmla="*/ 207 h 2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15" h="207">
                  <a:moveTo>
                    <a:pt x="215" y="99"/>
                  </a:moveTo>
                  <a:lnTo>
                    <a:pt x="215" y="84"/>
                  </a:lnTo>
                  <a:lnTo>
                    <a:pt x="211" y="67"/>
                  </a:lnTo>
                  <a:lnTo>
                    <a:pt x="206" y="51"/>
                  </a:lnTo>
                  <a:lnTo>
                    <a:pt x="196" y="38"/>
                  </a:lnTo>
                  <a:lnTo>
                    <a:pt x="186" y="26"/>
                  </a:lnTo>
                  <a:lnTo>
                    <a:pt x="175" y="15"/>
                  </a:lnTo>
                  <a:lnTo>
                    <a:pt x="162" y="7"/>
                  </a:lnTo>
                  <a:lnTo>
                    <a:pt x="148" y="0"/>
                  </a:lnTo>
                  <a:lnTo>
                    <a:pt x="144" y="1"/>
                  </a:lnTo>
                  <a:lnTo>
                    <a:pt x="142" y="1"/>
                  </a:lnTo>
                  <a:lnTo>
                    <a:pt x="156" y="7"/>
                  </a:lnTo>
                  <a:lnTo>
                    <a:pt x="169" y="17"/>
                  </a:lnTo>
                  <a:lnTo>
                    <a:pt x="183" y="26"/>
                  </a:lnTo>
                  <a:lnTo>
                    <a:pt x="192" y="38"/>
                  </a:lnTo>
                  <a:lnTo>
                    <a:pt x="200" y="53"/>
                  </a:lnTo>
                  <a:lnTo>
                    <a:pt x="208" y="67"/>
                  </a:lnTo>
                  <a:lnTo>
                    <a:pt x="211" y="84"/>
                  </a:lnTo>
                  <a:lnTo>
                    <a:pt x="211" y="99"/>
                  </a:lnTo>
                  <a:lnTo>
                    <a:pt x="211" y="111"/>
                  </a:lnTo>
                  <a:lnTo>
                    <a:pt x="210" y="121"/>
                  </a:lnTo>
                  <a:lnTo>
                    <a:pt x="208" y="130"/>
                  </a:lnTo>
                  <a:lnTo>
                    <a:pt x="204" y="140"/>
                  </a:lnTo>
                  <a:lnTo>
                    <a:pt x="194" y="157"/>
                  </a:lnTo>
                  <a:lnTo>
                    <a:pt x="183" y="172"/>
                  </a:lnTo>
                  <a:lnTo>
                    <a:pt x="186" y="172"/>
                  </a:lnTo>
                  <a:lnTo>
                    <a:pt x="188" y="170"/>
                  </a:lnTo>
                  <a:lnTo>
                    <a:pt x="200" y="155"/>
                  </a:lnTo>
                  <a:lnTo>
                    <a:pt x="210" y="138"/>
                  </a:lnTo>
                  <a:lnTo>
                    <a:pt x="213" y="121"/>
                  </a:lnTo>
                  <a:lnTo>
                    <a:pt x="215" y="99"/>
                  </a:lnTo>
                  <a:close/>
                  <a:moveTo>
                    <a:pt x="23" y="34"/>
                  </a:moveTo>
                  <a:lnTo>
                    <a:pt x="14" y="48"/>
                  </a:lnTo>
                  <a:lnTo>
                    <a:pt x="6" y="65"/>
                  </a:lnTo>
                  <a:lnTo>
                    <a:pt x="2" y="82"/>
                  </a:lnTo>
                  <a:lnTo>
                    <a:pt x="0" y="99"/>
                  </a:lnTo>
                  <a:lnTo>
                    <a:pt x="2" y="117"/>
                  </a:lnTo>
                  <a:lnTo>
                    <a:pt x="6" y="134"/>
                  </a:lnTo>
                  <a:lnTo>
                    <a:pt x="12" y="149"/>
                  </a:lnTo>
                  <a:lnTo>
                    <a:pt x="21" y="163"/>
                  </a:lnTo>
                  <a:lnTo>
                    <a:pt x="31" y="176"/>
                  </a:lnTo>
                  <a:lnTo>
                    <a:pt x="44" y="186"/>
                  </a:lnTo>
                  <a:lnTo>
                    <a:pt x="58" y="195"/>
                  </a:lnTo>
                  <a:lnTo>
                    <a:pt x="73" y="201"/>
                  </a:lnTo>
                  <a:lnTo>
                    <a:pt x="75" y="201"/>
                  </a:lnTo>
                  <a:lnTo>
                    <a:pt x="79" y="201"/>
                  </a:lnTo>
                  <a:lnTo>
                    <a:pt x="83" y="201"/>
                  </a:lnTo>
                  <a:lnTo>
                    <a:pt x="68" y="195"/>
                  </a:lnTo>
                  <a:lnTo>
                    <a:pt x="52" y="188"/>
                  </a:lnTo>
                  <a:lnTo>
                    <a:pt x="39" y="176"/>
                  </a:lnTo>
                  <a:lnTo>
                    <a:pt x="27" y="165"/>
                  </a:lnTo>
                  <a:lnTo>
                    <a:pt x="18" y="151"/>
                  </a:lnTo>
                  <a:lnTo>
                    <a:pt x="10" y="134"/>
                  </a:lnTo>
                  <a:lnTo>
                    <a:pt x="6" y="119"/>
                  </a:lnTo>
                  <a:lnTo>
                    <a:pt x="4" y="99"/>
                  </a:lnTo>
                  <a:lnTo>
                    <a:pt x="6" y="80"/>
                  </a:lnTo>
                  <a:lnTo>
                    <a:pt x="12" y="63"/>
                  </a:lnTo>
                  <a:lnTo>
                    <a:pt x="20" y="46"/>
                  </a:lnTo>
                  <a:lnTo>
                    <a:pt x="31" y="30"/>
                  </a:lnTo>
                  <a:lnTo>
                    <a:pt x="27" y="32"/>
                  </a:lnTo>
                  <a:lnTo>
                    <a:pt x="23" y="34"/>
                  </a:lnTo>
                  <a:close/>
                  <a:moveTo>
                    <a:pt x="133" y="201"/>
                  </a:moveTo>
                  <a:lnTo>
                    <a:pt x="125" y="205"/>
                  </a:lnTo>
                  <a:lnTo>
                    <a:pt x="117" y="207"/>
                  </a:lnTo>
                  <a:lnTo>
                    <a:pt x="108" y="207"/>
                  </a:lnTo>
                  <a:lnTo>
                    <a:pt x="100" y="205"/>
                  </a:lnTo>
                  <a:lnTo>
                    <a:pt x="100" y="203"/>
                  </a:lnTo>
                  <a:lnTo>
                    <a:pt x="98" y="203"/>
                  </a:lnTo>
                  <a:lnTo>
                    <a:pt x="104" y="203"/>
                  </a:lnTo>
                  <a:lnTo>
                    <a:pt x="108" y="205"/>
                  </a:lnTo>
                  <a:lnTo>
                    <a:pt x="121" y="203"/>
                  </a:lnTo>
                  <a:lnTo>
                    <a:pt x="133" y="201"/>
                  </a:lnTo>
                  <a:close/>
                  <a:moveTo>
                    <a:pt x="58" y="9"/>
                  </a:moveTo>
                  <a:lnTo>
                    <a:pt x="62" y="7"/>
                  </a:lnTo>
                  <a:lnTo>
                    <a:pt x="66" y="5"/>
                  </a:lnTo>
                  <a:lnTo>
                    <a:pt x="62" y="7"/>
                  </a:lnTo>
                  <a:lnTo>
                    <a:pt x="58" y="9"/>
                  </a:lnTo>
                  <a:close/>
                </a:path>
              </a:pathLst>
            </a:custGeom>
            <a:solidFill>
              <a:srgbClr val="ABA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86" name="Freeform 220">
              <a:extLst>
                <a:ext uri="{FF2B5EF4-FFF2-40B4-BE49-F238E27FC236}">
                  <a16:creationId xmlns:a16="http://schemas.microsoft.com/office/drawing/2014/main" id="{844BCCF0-94F5-40FD-DAE1-A1DE11B43F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76" y="2487"/>
              <a:ext cx="211" cy="206"/>
            </a:xfrm>
            <a:custGeom>
              <a:avLst/>
              <a:gdLst>
                <a:gd name="T0" fmla="*/ 211 w 211"/>
                <a:gd name="T1" fmla="*/ 83 h 206"/>
                <a:gd name="T2" fmla="*/ 202 w 211"/>
                <a:gd name="T3" fmla="*/ 52 h 206"/>
                <a:gd name="T4" fmla="*/ 183 w 211"/>
                <a:gd name="T5" fmla="*/ 25 h 206"/>
                <a:gd name="T6" fmla="*/ 158 w 211"/>
                <a:gd name="T7" fmla="*/ 6 h 206"/>
                <a:gd name="T8" fmla="*/ 140 w 211"/>
                <a:gd name="T9" fmla="*/ 0 h 206"/>
                <a:gd name="T10" fmla="*/ 152 w 211"/>
                <a:gd name="T11" fmla="*/ 8 h 206"/>
                <a:gd name="T12" fmla="*/ 177 w 211"/>
                <a:gd name="T13" fmla="*/ 25 h 206"/>
                <a:gd name="T14" fmla="*/ 196 w 211"/>
                <a:gd name="T15" fmla="*/ 52 h 206"/>
                <a:gd name="T16" fmla="*/ 208 w 211"/>
                <a:gd name="T17" fmla="*/ 83 h 206"/>
                <a:gd name="T18" fmla="*/ 208 w 211"/>
                <a:gd name="T19" fmla="*/ 110 h 206"/>
                <a:gd name="T20" fmla="*/ 204 w 211"/>
                <a:gd name="T21" fmla="*/ 131 h 206"/>
                <a:gd name="T22" fmla="*/ 196 w 211"/>
                <a:gd name="T23" fmla="*/ 148 h 206"/>
                <a:gd name="T24" fmla="*/ 183 w 211"/>
                <a:gd name="T25" fmla="*/ 166 h 206"/>
                <a:gd name="T26" fmla="*/ 181 w 211"/>
                <a:gd name="T27" fmla="*/ 171 h 206"/>
                <a:gd name="T28" fmla="*/ 196 w 211"/>
                <a:gd name="T29" fmla="*/ 156 h 206"/>
                <a:gd name="T30" fmla="*/ 209 w 211"/>
                <a:gd name="T31" fmla="*/ 120 h 206"/>
                <a:gd name="T32" fmla="*/ 25 w 211"/>
                <a:gd name="T33" fmla="*/ 31 h 206"/>
                <a:gd name="T34" fmla="*/ 6 w 211"/>
                <a:gd name="T35" fmla="*/ 62 h 206"/>
                <a:gd name="T36" fmla="*/ 0 w 211"/>
                <a:gd name="T37" fmla="*/ 98 h 206"/>
                <a:gd name="T38" fmla="*/ 6 w 211"/>
                <a:gd name="T39" fmla="*/ 133 h 206"/>
                <a:gd name="T40" fmla="*/ 21 w 211"/>
                <a:gd name="T41" fmla="*/ 164 h 206"/>
                <a:gd name="T42" fmla="*/ 44 w 211"/>
                <a:gd name="T43" fmla="*/ 187 h 206"/>
                <a:gd name="T44" fmla="*/ 75 w 211"/>
                <a:gd name="T45" fmla="*/ 200 h 206"/>
                <a:gd name="T46" fmla="*/ 98 w 211"/>
                <a:gd name="T47" fmla="*/ 204 h 206"/>
                <a:gd name="T48" fmla="*/ 104 w 211"/>
                <a:gd name="T49" fmla="*/ 204 h 206"/>
                <a:gd name="T50" fmla="*/ 106 w 211"/>
                <a:gd name="T51" fmla="*/ 206 h 206"/>
                <a:gd name="T52" fmla="*/ 121 w 211"/>
                <a:gd name="T53" fmla="*/ 204 h 206"/>
                <a:gd name="T54" fmla="*/ 138 w 211"/>
                <a:gd name="T55" fmla="*/ 196 h 206"/>
                <a:gd name="T56" fmla="*/ 106 w 211"/>
                <a:gd name="T57" fmla="*/ 200 h 206"/>
                <a:gd name="T58" fmla="*/ 85 w 211"/>
                <a:gd name="T59" fmla="*/ 198 h 206"/>
                <a:gd name="T60" fmla="*/ 66 w 211"/>
                <a:gd name="T61" fmla="*/ 192 h 206"/>
                <a:gd name="T62" fmla="*/ 35 w 211"/>
                <a:gd name="T63" fmla="*/ 171 h 206"/>
                <a:gd name="T64" fmla="*/ 12 w 211"/>
                <a:gd name="T65" fmla="*/ 139 h 206"/>
                <a:gd name="T66" fmla="*/ 6 w 211"/>
                <a:gd name="T67" fmla="*/ 120 h 206"/>
                <a:gd name="T68" fmla="*/ 4 w 211"/>
                <a:gd name="T69" fmla="*/ 98 h 206"/>
                <a:gd name="T70" fmla="*/ 6 w 211"/>
                <a:gd name="T71" fmla="*/ 79 h 206"/>
                <a:gd name="T72" fmla="*/ 12 w 211"/>
                <a:gd name="T73" fmla="*/ 60 h 206"/>
                <a:gd name="T74" fmla="*/ 33 w 211"/>
                <a:gd name="T75" fmla="*/ 27 h 206"/>
                <a:gd name="T76" fmla="*/ 25 w 211"/>
                <a:gd name="T77" fmla="*/ 31 h 206"/>
                <a:gd name="T78" fmla="*/ 56 w 211"/>
                <a:gd name="T79" fmla="*/ 8 h 206"/>
                <a:gd name="T80" fmla="*/ 66 w 211"/>
                <a:gd name="T81" fmla="*/ 4 h 206"/>
                <a:gd name="T82" fmla="*/ 62 w 211"/>
                <a:gd name="T83" fmla="*/ 8 h 2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11"/>
                <a:gd name="T127" fmla="*/ 0 h 206"/>
                <a:gd name="T128" fmla="*/ 211 w 211"/>
                <a:gd name="T129" fmla="*/ 206 h 20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11" h="206">
                  <a:moveTo>
                    <a:pt x="211" y="98"/>
                  </a:moveTo>
                  <a:lnTo>
                    <a:pt x="211" y="83"/>
                  </a:lnTo>
                  <a:lnTo>
                    <a:pt x="208" y="66"/>
                  </a:lnTo>
                  <a:lnTo>
                    <a:pt x="202" y="52"/>
                  </a:lnTo>
                  <a:lnTo>
                    <a:pt x="192" y="37"/>
                  </a:lnTo>
                  <a:lnTo>
                    <a:pt x="183" y="25"/>
                  </a:lnTo>
                  <a:lnTo>
                    <a:pt x="171" y="16"/>
                  </a:lnTo>
                  <a:lnTo>
                    <a:pt x="158" y="6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7" y="2"/>
                  </a:lnTo>
                  <a:lnTo>
                    <a:pt x="152" y="8"/>
                  </a:lnTo>
                  <a:lnTo>
                    <a:pt x="165" y="16"/>
                  </a:lnTo>
                  <a:lnTo>
                    <a:pt x="177" y="25"/>
                  </a:lnTo>
                  <a:lnTo>
                    <a:pt x="188" y="39"/>
                  </a:lnTo>
                  <a:lnTo>
                    <a:pt x="196" y="52"/>
                  </a:lnTo>
                  <a:lnTo>
                    <a:pt x="204" y="66"/>
                  </a:lnTo>
                  <a:lnTo>
                    <a:pt x="208" y="83"/>
                  </a:lnTo>
                  <a:lnTo>
                    <a:pt x="208" y="98"/>
                  </a:lnTo>
                  <a:lnTo>
                    <a:pt x="208" y="110"/>
                  </a:lnTo>
                  <a:lnTo>
                    <a:pt x="206" y="120"/>
                  </a:lnTo>
                  <a:lnTo>
                    <a:pt x="204" y="131"/>
                  </a:lnTo>
                  <a:lnTo>
                    <a:pt x="200" y="141"/>
                  </a:lnTo>
                  <a:lnTo>
                    <a:pt x="196" y="148"/>
                  </a:lnTo>
                  <a:lnTo>
                    <a:pt x="190" y="158"/>
                  </a:lnTo>
                  <a:lnTo>
                    <a:pt x="183" y="166"/>
                  </a:lnTo>
                  <a:lnTo>
                    <a:pt x="177" y="173"/>
                  </a:lnTo>
                  <a:lnTo>
                    <a:pt x="181" y="171"/>
                  </a:lnTo>
                  <a:lnTo>
                    <a:pt x="184" y="171"/>
                  </a:lnTo>
                  <a:lnTo>
                    <a:pt x="196" y="156"/>
                  </a:lnTo>
                  <a:lnTo>
                    <a:pt x="206" y="139"/>
                  </a:lnTo>
                  <a:lnTo>
                    <a:pt x="209" y="120"/>
                  </a:lnTo>
                  <a:lnTo>
                    <a:pt x="211" y="98"/>
                  </a:lnTo>
                  <a:close/>
                  <a:moveTo>
                    <a:pt x="25" y="31"/>
                  </a:moveTo>
                  <a:lnTo>
                    <a:pt x="14" y="47"/>
                  </a:lnTo>
                  <a:lnTo>
                    <a:pt x="6" y="62"/>
                  </a:lnTo>
                  <a:lnTo>
                    <a:pt x="2" y="81"/>
                  </a:lnTo>
                  <a:lnTo>
                    <a:pt x="0" y="98"/>
                  </a:lnTo>
                  <a:lnTo>
                    <a:pt x="2" y="116"/>
                  </a:lnTo>
                  <a:lnTo>
                    <a:pt x="6" y="133"/>
                  </a:lnTo>
                  <a:lnTo>
                    <a:pt x="12" y="148"/>
                  </a:lnTo>
                  <a:lnTo>
                    <a:pt x="21" y="164"/>
                  </a:lnTo>
                  <a:lnTo>
                    <a:pt x="33" y="175"/>
                  </a:lnTo>
                  <a:lnTo>
                    <a:pt x="44" y="187"/>
                  </a:lnTo>
                  <a:lnTo>
                    <a:pt x="60" y="194"/>
                  </a:lnTo>
                  <a:lnTo>
                    <a:pt x="75" y="200"/>
                  </a:lnTo>
                  <a:lnTo>
                    <a:pt x="87" y="200"/>
                  </a:lnTo>
                  <a:lnTo>
                    <a:pt x="98" y="204"/>
                  </a:lnTo>
                  <a:lnTo>
                    <a:pt x="102" y="204"/>
                  </a:lnTo>
                  <a:lnTo>
                    <a:pt x="104" y="204"/>
                  </a:lnTo>
                  <a:lnTo>
                    <a:pt x="106" y="206"/>
                  </a:lnTo>
                  <a:lnTo>
                    <a:pt x="113" y="204"/>
                  </a:lnTo>
                  <a:lnTo>
                    <a:pt x="121" y="204"/>
                  </a:lnTo>
                  <a:lnTo>
                    <a:pt x="129" y="200"/>
                  </a:lnTo>
                  <a:lnTo>
                    <a:pt x="138" y="196"/>
                  </a:lnTo>
                  <a:lnTo>
                    <a:pt x="123" y="200"/>
                  </a:lnTo>
                  <a:lnTo>
                    <a:pt x="106" y="200"/>
                  </a:lnTo>
                  <a:lnTo>
                    <a:pt x="96" y="200"/>
                  </a:lnTo>
                  <a:lnTo>
                    <a:pt x="85" y="198"/>
                  </a:lnTo>
                  <a:lnTo>
                    <a:pt x="75" y="196"/>
                  </a:lnTo>
                  <a:lnTo>
                    <a:pt x="66" y="192"/>
                  </a:lnTo>
                  <a:lnTo>
                    <a:pt x="48" y="183"/>
                  </a:lnTo>
                  <a:lnTo>
                    <a:pt x="35" y="171"/>
                  </a:lnTo>
                  <a:lnTo>
                    <a:pt x="21" y="156"/>
                  </a:lnTo>
                  <a:lnTo>
                    <a:pt x="12" y="139"/>
                  </a:lnTo>
                  <a:lnTo>
                    <a:pt x="8" y="129"/>
                  </a:lnTo>
                  <a:lnTo>
                    <a:pt x="6" y="120"/>
                  </a:lnTo>
                  <a:lnTo>
                    <a:pt x="4" y="110"/>
                  </a:lnTo>
                  <a:lnTo>
                    <a:pt x="4" y="98"/>
                  </a:lnTo>
                  <a:lnTo>
                    <a:pt x="4" y="89"/>
                  </a:lnTo>
                  <a:lnTo>
                    <a:pt x="6" y="79"/>
                  </a:lnTo>
                  <a:lnTo>
                    <a:pt x="8" y="70"/>
                  </a:lnTo>
                  <a:lnTo>
                    <a:pt x="12" y="60"/>
                  </a:lnTo>
                  <a:lnTo>
                    <a:pt x="21" y="43"/>
                  </a:lnTo>
                  <a:lnTo>
                    <a:pt x="33" y="27"/>
                  </a:lnTo>
                  <a:lnTo>
                    <a:pt x="29" y="29"/>
                  </a:lnTo>
                  <a:lnTo>
                    <a:pt x="25" y="31"/>
                  </a:lnTo>
                  <a:close/>
                  <a:moveTo>
                    <a:pt x="52" y="12"/>
                  </a:moveTo>
                  <a:lnTo>
                    <a:pt x="56" y="8"/>
                  </a:lnTo>
                  <a:lnTo>
                    <a:pt x="60" y="6"/>
                  </a:lnTo>
                  <a:lnTo>
                    <a:pt x="66" y="4"/>
                  </a:lnTo>
                  <a:lnTo>
                    <a:pt x="71" y="2"/>
                  </a:lnTo>
                  <a:lnTo>
                    <a:pt x="62" y="8"/>
                  </a:lnTo>
                  <a:lnTo>
                    <a:pt x="52" y="12"/>
                  </a:lnTo>
                  <a:close/>
                </a:path>
              </a:pathLst>
            </a:custGeom>
            <a:solidFill>
              <a:srgbClr val="AC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87" name="Freeform 221">
              <a:extLst>
                <a:ext uri="{FF2B5EF4-FFF2-40B4-BE49-F238E27FC236}">
                  <a16:creationId xmlns:a16="http://schemas.microsoft.com/office/drawing/2014/main" id="{C4F84D31-35AA-F5E4-2B4E-9F4092222E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78" y="2487"/>
              <a:ext cx="207" cy="204"/>
            </a:xfrm>
            <a:custGeom>
              <a:avLst/>
              <a:gdLst>
                <a:gd name="T0" fmla="*/ 207 w 207"/>
                <a:gd name="T1" fmla="*/ 83 h 204"/>
                <a:gd name="T2" fmla="*/ 196 w 207"/>
                <a:gd name="T3" fmla="*/ 52 h 204"/>
                <a:gd name="T4" fmla="*/ 179 w 207"/>
                <a:gd name="T5" fmla="*/ 25 h 204"/>
                <a:gd name="T6" fmla="*/ 152 w 207"/>
                <a:gd name="T7" fmla="*/ 6 h 204"/>
                <a:gd name="T8" fmla="*/ 135 w 207"/>
                <a:gd name="T9" fmla="*/ 2 h 204"/>
                <a:gd name="T10" fmla="*/ 146 w 207"/>
                <a:gd name="T11" fmla="*/ 8 h 204"/>
                <a:gd name="T12" fmla="*/ 173 w 207"/>
                <a:gd name="T13" fmla="*/ 25 h 204"/>
                <a:gd name="T14" fmla="*/ 192 w 207"/>
                <a:gd name="T15" fmla="*/ 52 h 204"/>
                <a:gd name="T16" fmla="*/ 204 w 207"/>
                <a:gd name="T17" fmla="*/ 83 h 204"/>
                <a:gd name="T18" fmla="*/ 204 w 207"/>
                <a:gd name="T19" fmla="*/ 110 h 204"/>
                <a:gd name="T20" fmla="*/ 198 w 207"/>
                <a:gd name="T21" fmla="*/ 133 h 204"/>
                <a:gd name="T22" fmla="*/ 190 w 207"/>
                <a:gd name="T23" fmla="*/ 152 h 204"/>
                <a:gd name="T24" fmla="*/ 177 w 207"/>
                <a:gd name="T25" fmla="*/ 169 h 204"/>
                <a:gd name="T26" fmla="*/ 173 w 207"/>
                <a:gd name="T27" fmla="*/ 173 h 204"/>
                <a:gd name="T28" fmla="*/ 190 w 207"/>
                <a:gd name="T29" fmla="*/ 156 h 204"/>
                <a:gd name="T30" fmla="*/ 204 w 207"/>
                <a:gd name="T31" fmla="*/ 129 h 204"/>
                <a:gd name="T32" fmla="*/ 207 w 207"/>
                <a:gd name="T33" fmla="*/ 110 h 204"/>
                <a:gd name="T34" fmla="*/ 62 w 207"/>
                <a:gd name="T35" fmla="*/ 4 h 204"/>
                <a:gd name="T36" fmla="*/ 54 w 207"/>
                <a:gd name="T37" fmla="*/ 8 h 204"/>
                <a:gd name="T38" fmla="*/ 50 w 207"/>
                <a:gd name="T39" fmla="*/ 14 h 204"/>
                <a:gd name="T40" fmla="*/ 48 w 207"/>
                <a:gd name="T41" fmla="*/ 16 h 204"/>
                <a:gd name="T42" fmla="*/ 75 w 207"/>
                <a:gd name="T43" fmla="*/ 2 h 204"/>
                <a:gd name="T44" fmla="*/ 62 w 207"/>
                <a:gd name="T45" fmla="*/ 4 h 204"/>
                <a:gd name="T46" fmla="*/ 16 w 207"/>
                <a:gd name="T47" fmla="*/ 45 h 204"/>
                <a:gd name="T48" fmla="*/ 2 w 207"/>
                <a:gd name="T49" fmla="*/ 79 h 204"/>
                <a:gd name="T50" fmla="*/ 2 w 207"/>
                <a:gd name="T51" fmla="*/ 118 h 204"/>
                <a:gd name="T52" fmla="*/ 14 w 207"/>
                <a:gd name="T53" fmla="*/ 150 h 204"/>
                <a:gd name="T54" fmla="*/ 35 w 207"/>
                <a:gd name="T55" fmla="*/ 175 h 204"/>
                <a:gd name="T56" fmla="*/ 64 w 207"/>
                <a:gd name="T57" fmla="*/ 194 h 204"/>
                <a:gd name="T58" fmla="*/ 87 w 207"/>
                <a:gd name="T59" fmla="*/ 200 h 204"/>
                <a:gd name="T60" fmla="*/ 100 w 207"/>
                <a:gd name="T61" fmla="*/ 202 h 204"/>
                <a:gd name="T62" fmla="*/ 117 w 207"/>
                <a:gd name="T63" fmla="*/ 202 h 204"/>
                <a:gd name="T64" fmla="*/ 136 w 207"/>
                <a:gd name="T65" fmla="*/ 196 h 204"/>
                <a:gd name="T66" fmla="*/ 136 w 207"/>
                <a:gd name="T67" fmla="*/ 194 h 204"/>
                <a:gd name="T68" fmla="*/ 115 w 207"/>
                <a:gd name="T69" fmla="*/ 198 h 204"/>
                <a:gd name="T70" fmla="*/ 94 w 207"/>
                <a:gd name="T71" fmla="*/ 198 h 204"/>
                <a:gd name="T72" fmla="*/ 75 w 207"/>
                <a:gd name="T73" fmla="*/ 194 h 204"/>
                <a:gd name="T74" fmla="*/ 48 w 207"/>
                <a:gd name="T75" fmla="*/ 183 h 204"/>
                <a:gd name="T76" fmla="*/ 21 w 207"/>
                <a:gd name="T77" fmla="*/ 154 h 204"/>
                <a:gd name="T78" fmla="*/ 8 w 207"/>
                <a:gd name="T79" fmla="*/ 129 h 204"/>
                <a:gd name="T80" fmla="*/ 4 w 207"/>
                <a:gd name="T81" fmla="*/ 110 h 204"/>
                <a:gd name="T82" fmla="*/ 4 w 207"/>
                <a:gd name="T83" fmla="*/ 89 h 204"/>
                <a:gd name="T84" fmla="*/ 10 w 207"/>
                <a:gd name="T85" fmla="*/ 68 h 204"/>
                <a:gd name="T86" fmla="*/ 17 w 207"/>
                <a:gd name="T87" fmla="*/ 48 h 204"/>
                <a:gd name="T88" fmla="*/ 29 w 207"/>
                <a:gd name="T89" fmla="*/ 33 h 204"/>
                <a:gd name="T90" fmla="*/ 31 w 207"/>
                <a:gd name="T91" fmla="*/ 27 h 20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07"/>
                <a:gd name="T139" fmla="*/ 0 h 204"/>
                <a:gd name="T140" fmla="*/ 207 w 207"/>
                <a:gd name="T141" fmla="*/ 204 h 20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07" h="204">
                  <a:moveTo>
                    <a:pt x="207" y="98"/>
                  </a:moveTo>
                  <a:lnTo>
                    <a:pt x="207" y="83"/>
                  </a:lnTo>
                  <a:lnTo>
                    <a:pt x="204" y="66"/>
                  </a:lnTo>
                  <a:lnTo>
                    <a:pt x="196" y="52"/>
                  </a:lnTo>
                  <a:lnTo>
                    <a:pt x="188" y="37"/>
                  </a:lnTo>
                  <a:lnTo>
                    <a:pt x="179" y="25"/>
                  </a:lnTo>
                  <a:lnTo>
                    <a:pt x="165" y="16"/>
                  </a:lnTo>
                  <a:lnTo>
                    <a:pt x="152" y="6"/>
                  </a:lnTo>
                  <a:lnTo>
                    <a:pt x="138" y="0"/>
                  </a:lnTo>
                  <a:lnTo>
                    <a:pt x="135" y="2"/>
                  </a:lnTo>
                  <a:lnTo>
                    <a:pt x="131" y="2"/>
                  </a:lnTo>
                  <a:lnTo>
                    <a:pt x="146" y="8"/>
                  </a:lnTo>
                  <a:lnTo>
                    <a:pt x="161" y="16"/>
                  </a:lnTo>
                  <a:lnTo>
                    <a:pt x="173" y="25"/>
                  </a:lnTo>
                  <a:lnTo>
                    <a:pt x="184" y="39"/>
                  </a:lnTo>
                  <a:lnTo>
                    <a:pt x="192" y="52"/>
                  </a:lnTo>
                  <a:lnTo>
                    <a:pt x="200" y="66"/>
                  </a:lnTo>
                  <a:lnTo>
                    <a:pt x="204" y="83"/>
                  </a:lnTo>
                  <a:lnTo>
                    <a:pt x="204" y="98"/>
                  </a:lnTo>
                  <a:lnTo>
                    <a:pt x="204" y="110"/>
                  </a:lnTo>
                  <a:lnTo>
                    <a:pt x="202" y="121"/>
                  </a:lnTo>
                  <a:lnTo>
                    <a:pt x="198" y="133"/>
                  </a:lnTo>
                  <a:lnTo>
                    <a:pt x="194" y="143"/>
                  </a:lnTo>
                  <a:lnTo>
                    <a:pt x="190" y="152"/>
                  </a:lnTo>
                  <a:lnTo>
                    <a:pt x="182" y="160"/>
                  </a:lnTo>
                  <a:lnTo>
                    <a:pt x="177" y="169"/>
                  </a:lnTo>
                  <a:lnTo>
                    <a:pt x="169" y="175"/>
                  </a:lnTo>
                  <a:lnTo>
                    <a:pt x="173" y="173"/>
                  </a:lnTo>
                  <a:lnTo>
                    <a:pt x="179" y="171"/>
                  </a:lnTo>
                  <a:lnTo>
                    <a:pt x="190" y="156"/>
                  </a:lnTo>
                  <a:lnTo>
                    <a:pt x="200" y="139"/>
                  </a:lnTo>
                  <a:lnTo>
                    <a:pt x="204" y="129"/>
                  </a:lnTo>
                  <a:lnTo>
                    <a:pt x="206" y="120"/>
                  </a:lnTo>
                  <a:lnTo>
                    <a:pt x="207" y="110"/>
                  </a:lnTo>
                  <a:lnTo>
                    <a:pt x="207" y="98"/>
                  </a:lnTo>
                  <a:close/>
                  <a:moveTo>
                    <a:pt x="62" y="4"/>
                  </a:moveTo>
                  <a:lnTo>
                    <a:pt x="58" y="6"/>
                  </a:lnTo>
                  <a:lnTo>
                    <a:pt x="54" y="8"/>
                  </a:lnTo>
                  <a:lnTo>
                    <a:pt x="52" y="10"/>
                  </a:lnTo>
                  <a:lnTo>
                    <a:pt x="50" y="14"/>
                  </a:lnTo>
                  <a:lnTo>
                    <a:pt x="48" y="16"/>
                  </a:lnTo>
                  <a:lnTo>
                    <a:pt x="60" y="8"/>
                  </a:lnTo>
                  <a:lnTo>
                    <a:pt x="75" y="2"/>
                  </a:lnTo>
                  <a:lnTo>
                    <a:pt x="67" y="2"/>
                  </a:lnTo>
                  <a:lnTo>
                    <a:pt x="62" y="4"/>
                  </a:lnTo>
                  <a:close/>
                  <a:moveTo>
                    <a:pt x="27" y="29"/>
                  </a:moveTo>
                  <a:lnTo>
                    <a:pt x="16" y="45"/>
                  </a:lnTo>
                  <a:lnTo>
                    <a:pt x="8" y="62"/>
                  </a:lnTo>
                  <a:lnTo>
                    <a:pt x="2" y="79"/>
                  </a:lnTo>
                  <a:lnTo>
                    <a:pt x="0" y="98"/>
                  </a:lnTo>
                  <a:lnTo>
                    <a:pt x="2" y="118"/>
                  </a:lnTo>
                  <a:lnTo>
                    <a:pt x="6" y="133"/>
                  </a:lnTo>
                  <a:lnTo>
                    <a:pt x="14" y="150"/>
                  </a:lnTo>
                  <a:lnTo>
                    <a:pt x="23" y="164"/>
                  </a:lnTo>
                  <a:lnTo>
                    <a:pt x="35" y="175"/>
                  </a:lnTo>
                  <a:lnTo>
                    <a:pt x="48" y="187"/>
                  </a:lnTo>
                  <a:lnTo>
                    <a:pt x="64" y="194"/>
                  </a:lnTo>
                  <a:lnTo>
                    <a:pt x="79" y="200"/>
                  </a:lnTo>
                  <a:lnTo>
                    <a:pt x="87" y="200"/>
                  </a:lnTo>
                  <a:lnTo>
                    <a:pt x="94" y="202"/>
                  </a:lnTo>
                  <a:lnTo>
                    <a:pt x="100" y="202"/>
                  </a:lnTo>
                  <a:lnTo>
                    <a:pt x="104" y="204"/>
                  </a:lnTo>
                  <a:lnTo>
                    <a:pt x="117" y="202"/>
                  </a:lnTo>
                  <a:lnTo>
                    <a:pt x="129" y="200"/>
                  </a:lnTo>
                  <a:lnTo>
                    <a:pt x="136" y="196"/>
                  </a:lnTo>
                  <a:lnTo>
                    <a:pt x="146" y="191"/>
                  </a:lnTo>
                  <a:lnTo>
                    <a:pt x="136" y="194"/>
                  </a:lnTo>
                  <a:lnTo>
                    <a:pt x="125" y="196"/>
                  </a:lnTo>
                  <a:lnTo>
                    <a:pt x="115" y="198"/>
                  </a:lnTo>
                  <a:lnTo>
                    <a:pt x="104" y="198"/>
                  </a:lnTo>
                  <a:lnTo>
                    <a:pt x="94" y="198"/>
                  </a:lnTo>
                  <a:lnTo>
                    <a:pt x="85" y="196"/>
                  </a:lnTo>
                  <a:lnTo>
                    <a:pt x="75" y="194"/>
                  </a:lnTo>
                  <a:lnTo>
                    <a:pt x="65" y="191"/>
                  </a:lnTo>
                  <a:lnTo>
                    <a:pt x="48" y="183"/>
                  </a:lnTo>
                  <a:lnTo>
                    <a:pt x="33" y="169"/>
                  </a:lnTo>
                  <a:lnTo>
                    <a:pt x="21" y="154"/>
                  </a:lnTo>
                  <a:lnTo>
                    <a:pt x="12" y="139"/>
                  </a:lnTo>
                  <a:lnTo>
                    <a:pt x="8" y="129"/>
                  </a:lnTo>
                  <a:lnTo>
                    <a:pt x="6" y="120"/>
                  </a:lnTo>
                  <a:lnTo>
                    <a:pt x="4" y="110"/>
                  </a:lnTo>
                  <a:lnTo>
                    <a:pt x="4" y="98"/>
                  </a:lnTo>
                  <a:lnTo>
                    <a:pt x="4" y="89"/>
                  </a:lnTo>
                  <a:lnTo>
                    <a:pt x="6" y="77"/>
                  </a:lnTo>
                  <a:lnTo>
                    <a:pt x="10" y="68"/>
                  </a:lnTo>
                  <a:lnTo>
                    <a:pt x="14" y="58"/>
                  </a:lnTo>
                  <a:lnTo>
                    <a:pt x="17" y="48"/>
                  </a:lnTo>
                  <a:lnTo>
                    <a:pt x="23" y="41"/>
                  </a:lnTo>
                  <a:lnTo>
                    <a:pt x="29" y="33"/>
                  </a:lnTo>
                  <a:lnTo>
                    <a:pt x="37" y="25"/>
                  </a:lnTo>
                  <a:lnTo>
                    <a:pt x="31" y="27"/>
                  </a:lnTo>
                  <a:lnTo>
                    <a:pt x="27" y="29"/>
                  </a:lnTo>
                  <a:close/>
                </a:path>
              </a:pathLst>
            </a:custGeom>
            <a:solidFill>
              <a:srgbClr val="AE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88" name="Freeform 222">
              <a:extLst>
                <a:ext uri="{FF2B5EF4-FFF2-40B4-BE49-F238E27FC236}">
                  <a16:creationId xmlns:a16="http://schemas.microsoft.com/office/drawing/2014/main" id="{2527E065-CEA5-2924-959C-7F2057E6F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0" y="2489"/>
              <a:ext cx="204" cy="198"/>
            </a:xfrm>
            <a:custGeom>
              <a:avLst/>
              <a:gdLst>
                <a:gd name="T0" fmla="*/ 204 w 204"/>
                <a:gd name="T1" fmla="*/ 81 h 198"/>
                <a:gd name="T2" fmla="*/ 192 w 204"/>
                <a:gd name="T3" fmla="*/ 50 h 198"/>
                <a:gd name="T4" fmla="*/ 173 w 204"/>
                <a:gd name="T5" fmla="*/ 23 h 198"/>
                <a:gd name="T6" fmla="*/ 148 w 204"/>
                <a:gd name="T7" fmla="*/ 6 h 198"/>
                <a:gd name="T8" fmla="*/ 129 w 204"/>
                <a:gd name="T9" fmla="*/ 0 h 198"/>
                <a:gd name="T10" fmla="*/ 142 w 204"/>
                <a:gd name="T11" fmla="*/ 6 h 198"/>
                <a:gd name="T12" fmla="*/ 169 w 204"/>
                <a:gd name="T13" fmla="*/ 25 h 198"/>
                <a:gd name="T14" fmla="*/ 188 w 204"/>
                <a:gd name="T15" fmla="*/ 50 h 198"/>
                <a:gd name="T16" fmla="*/ 200 w 204"/>
                <a:gd name="T17" fmla="*/ 81 h 198"/>
                <a:gd name="T18" fmla="*/ 200 w 204"/>
                <a:gd name="T19" fmla="*/ 108 h 198"/>
                <a:gd name="T20" fmla="*/ 196 w 204"/>
                <a:gd name="T21" fmla="*/ 127 h 198"/>
                <a:gd name="T22" fmla="*/ 184 w 204"/>
                <a:gd name="T23" fmla="*/ 152 h 198"/>
                <a:gd name="T24" fmla="*/ 157 w 204"/>
                <a:gd name="T25" fmla="*/ 179 h 198"/>
                <a:gd name="T26" fmla="*/ 131 w 204"/>
                <a:gd name="T27" fmla="*/ 190 h 198"/>
                <a:gd name="T28" fmla="*/ 111 w 204"/>
                <a:gd name="T29" fmla="*/ 194 h 198"/>
                <a:gd name="T30" fmla="*/ 92 w 204"/>
                <a:gd name="T31" fmla="*/ 194 h 198"/>
                <a:gd name="T32" fmla="*/ 73 w 204"/>
                <a:gd name="T33" fmla="*/ 190 h 198"/>
                <a:gd name="T34" fmla="*/ 48 w 204"/>
                <a:gd name="T35" fmla="*/ 179 h 198"/>
                <a:gd name="T36" fmla="*/ 21 w 204"/>
                <a:gd name="T37" fmla="*/ 152 h 198"/>
                <a:gd name="T38" fmla="*/ 8 w 204"/>
                <a:gd name="T39" fmla="*/ 127 h 198"/>
                <a:gd name="T40" fmla="*/ 4 w 204"/>
                <a:gd name="T41" fmla="*/ 108 h 198"/>
                <a:gd name="T42" fmla="*/ 6 w 204"/>
                <a:gd name="T43" fmla="*/ 81 h 198"/>
                <a:gd name="T44" fmla="*/ 15 w 204"/>
                <a:gd name="T45" fmla="*/ 48 h 198"/>
                <a:gd name="T46" fmla="*/ 37 w 204"/>
                <a:gd name="T47" fmla="*/ 23 h 198"/>
                <a:gd name="T48" fmla="*/ 63 w 204"/>
                <a:gd name="T49" fmla="*/ 6 h 198"/>
                <a:gd name="T50" fmla="*/ 73 w 204"/>
                <a:gd name="T51" fmla="*/ 0 h 198"/>
                <a:gd name="T52" fmla="*/ 58 w 204"/>
                <a:gd name="T53" fmla="*/ 6 h 198"/>
                <a:gd name="T54" fmla="*/ 48 w 204"/>
                <a:gd name="T55" fmla="*/ 10 h 198"/>
                <a:gd name="T56" fmla="*/ 44 w 204"/>
                <a:gd name="T57" fmla="*/ 16 h 198"/>
                <a:gd name="T58" fmla="*/ 35 w 204"/>
                <a:gd name="T59" fmla="*/ 23 h 198"/>
                <a:gd name="T60" fmla="*/ 17 w 204"/>
                <a:gd name="T61" fmla="*/ 41 h 198"/>
                <a:gd name="T62" fmla="*/ 4 w 204"/>
                <a:gd name="T63" fmla="*/ 68 h 198"/>
                <a:gd name="T64" fmla="*/ 0 w 204"/>
                <a:gd name="T65" fmla="*/ 87 h 198"/>
                <a:gd name="T66" fmla="*/ 0 w 204"/>
                <a:gd name="T67" fmla="*/ 108 h 198"/>
                <a:gd name="T68" fmla="*/ 4 w 204"/>
                <a:gd name="T69" fmla="*/ 127 h 198"/>
                <a:gd name="T70" fmla="*/ 17 w 204"/>
                <a:gd name="T71" fmla="*/ 154 h 198"/>
                <a:gd name="T72" fmla="*/ 44 w 204"/>
                <a:gd name="T73" fmla="*/ 181 h 198"/>
                <a:gd name="T74" fmla="*/ 71 w 204"/>
                <a:gd name="T75" fmla="*/ 194 h 198"/>
                <a:gd name="T76" fmla="*/ 92 w 204"/>
                <a:gd name="T77" fmla="*/ 198 h 198"/>
                <a:gd name="T78" fmla="*/ 119 w 204"/>
                <a:gd name="T79" fmla="*/ 198 h 198"/>
                <a:gd name="T80" fmla="*/ 154 w 204"/>
                <a:gd name="T81" fmla="*/ 181 h 198"/>
                <a:gd name="T82" fmla="*/ 179 w 204"/>
                <a:gd name="T83" fmla="*/ 164 h 198"/>
                <a:gd name="T84" fmla="*/ 192 w 204"/>
                <a:gd name="T85" fmla="*/ 146 h 198"/>
                <a:gd name="T86" fmla="*/ 200 w 204"/>
                <a:gd name="T87" fmla="*/ 129 h 198"/>
                <a:gd name="T88" fmla="*/ 204 w 204"/>
                <a:gd name="T89" fmla="*/ 108 h 19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4"/>
                <a:gd name="T136" fmla="*/ 0 h 198"/>
                <a:gd name="T137" fmla="*/ 204 w 204"/>
                <a:gd name="T138" fmla="*/ 198 h 19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4" h="198">
                  <a:moveTo>
                    <a:pt x="204" y="96"/>
                  </a:moveTo>
                  <a:lnTo>
                    <a:pt x="204" y="81"/>
                  </a:lnTo>
                  <a:lnTo>
                    <a:pt x="200" y="64"/>
                  </a:lnTo>
                  <a:lnTo>
                    <a:pt x="192" y="50"/>
                  </a:lnTo>
                  <a:lnTo>
                    <a:pt x="184" y="37"/>
                  </a:lnTo>
                  <a:lnTo>
                    <a:pt x="173" y="23"/>
                  </a:lnTo>
                  <a:lnTo>
                    <a:pt x="161" y="14"/>
                  </a:lnTo>
                  <a:lnTo>
                    <a:pt x="148" y="6"/>
                  </a:lnTo>
                  <a:lnTo>
                    <a:pt x="133" y="0"/>
                  </a:lnTo>
                  <a:lnTo>
                    <a:pt x="129" y="0"/>
                  </a:lnTo>
                  <a:lnTo>
                    <a:pt x="127" y="2"/>
                  </a:lnTo>
                  <a:lnTo>
                    <a:pt x="142" y="6"/>
                  </a:lnTo>
                  <a:lnTo>
                    <a:pt x="156" y="14"/>
                  </a:lnTo>
                  <a:lnTo>
                    <a:pt x="169" y="25"/>
                  </a:lnTo>
                  <a:lnTo>
                    <a:pt x="179" y="37"/>
                  </a:lnTo>
                  <a:lnTo>
                    <a:pt x="188" y="50"/>
                  </a:lnTo>
                  <a:lnTo>
                    <a:pt x="194" y="64"/>
                  </a:lnTo>
                  <a:lnTo>
                    <a:pt x="200" y="81"/>
                  </a:lnTo>
                  <a:lnTo>
                    <a:pt x="200" y="96"/>
                  </a:lnTo>
                  <a:lnTo>
                    <a:pt x="200" y="108"/>
                  </a:lnTo>
                  <a:lnTo>
                    <a:pt x="198" y="118"/>
                  </a:lnTo>
                  <a:lnTo>
                    <a:pt x="196" y="127"/>
                  </a:lnTo>
                  <a:lnTo>
                    <a:pt x="192" y="135"/>
                  </a:lnTo>
                  <a:lnTo>
                    <a:pt x="184" y="152"/>
                  </a:lnTo>
                  <a:lnTo>
                    <a:pt x="171" y="167"/>
                  </a:lnTo>
                  <a:lnTo>
                    <a:pt x="157" y="179"/>
                  </a:lnTo>
                  <a:lnTo>
                    <a:pt x="140" y="187"/>
                  </a:lnTo>
                  <a:lnTo>
                    <a:pt x="131" y="190"/>
                  </a:lnTo>
                  <a:lnTo>
                    <a:pt x="123" y="192"/>
                  </a:lnTo>
                  <a:lnTo>
                    <a:pt x="111" y="194"/>
                  </a:lnTo>
                  <a:lnTo>
                    <a:pt x="102" y="194"/>
                  </a:lnTo>
                  <a:lnTo>
                    <a:pt x="92" y="194"/>
                  </a:lnTo>
                  <a:lnTo>
                    <a:pt x="83" y="192"/>
                  </a:lnTo>
                  <a:lnTo>
                    <a:pt x="73" y="190"/>
                  </a:lnTo>
                  <a:lnTo>
                    <a:pt x="63" y="187"/>
                  </a:lnTo>
                  <a:lnTo>
                    <a:pt x="48" y="179"/>
                  </a:lnTo>
                  <a:lnTo>
                    <a:pt x="33" y="167"/>
                  </a:lnTo>
                  <a:lnTo>
                    <a:pt x="21" y="152"/>
                  </a:lnTo>
                  <a:lnTo>
                    <a:pt x="12" y="135"/>
                  </a:lnTo>
                  <a:lnTo>
                    <a:pt x="8" y="127"/>
                  </a:lnTo>
                  <a:lnTo>
                    <a:pt x="6" y="118"/>
                  </a:lnTo>
                  <a:lnTo>
                    <a:pt x="4" y="108"/>
                  </a:lnTo>
                  <a:lnTo>
                    <a:pt x="4" y="96"/>
                  </a:lnTo>
                  <a:lnTo>
                    <a:pt x="6" y="81"/>
                  </a:lnTo>
                  <a:lnTo>
                    <a:pt x="10" y="64"/>
                  </a:lnTo>
                  <a:lnTo>
                    <a:pt x="15" y="48"/>
                  </a:lnTo>
                  <a:lnTo>
                    <a:pt x="25" y="35"/>
                  </a:lnTo>
                  <a:lnTo>
                    <a:pt x="37" y="23"/>
                  </a:lnTo>
                  <a:lnTo>
                    <a:pt x="48" y="14"/>
                  </a:lnTo>
                  <a:lnTo>
                    <a:pt x="63" y="6"/>
                  </a:lnTo>
                  <a:lnTo>
                    <a:pt x="79" y="2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58" y="6"/>
                  </a:lnTo>
                  <a:lnTo>
                    <a:pt x="48" y="10"/>
                  </a:lnTo>
                  <a:lnTo>
                    <a:pt x="48" y="12"/>
                  </a:lnTo>
                  <a:lnTo>
                    <a:pt x="44" y="16"/>
                  </a:lnTo>
                  <a:lnTo>
                    <a:pt x="40" y="20"/>
                  </a:lnTo>
                  <a:lnTo>
                    <a:pt x="35" y="23"/>
                  </a:lnTo>
                  <a:lnTo>
                    <a:pt x="29" y="25"/>
                  </a:lnTo>
                  <a:lnTo>
                    <a:pt x="17" y="41"/>
                  </a:lnTo>
                  <a:lnTo>
                    <a:pt x="8" y="58"/>
                  </a:lnTo>
                  <a:lnTo>
                    <a:pt x="4" y="68"/>
                  </a:lnTo>
                  <a:lnTo>
                    <a:pt x="2" y="77"/>
                  </a:lnTo>
                  <a:lnTo>
                    <a:pt x="0" y="87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2" y="118"/>
                  </a:lnTo>
                  <a:lnTo>
                    <a:pt x="4" y="127"/>
                  </a:lnTo>
                  <a:lnTo>
                    <a:pt x="8" y="137"/>
                  </a:lnTo>
                  <a:lnTo>
                    <a:pt x="17" y="154"/>
                  </a:lnTo>
                  <a:lnTo>
                    <a:pt x="31" y="169"/>
                  </a:lnTo>
                  <a:lnTo>
                    <a:pt x="44" y="181"/>
                  </a:lnTo>
                  <a:lnTo>
                    <a:pt x="62" y="190"/>
                  </a:lnTo>
                  <a:lnTo>
                    <a:pt x="71" y="194"/>
                  </a:lnTo>
                  <a:lnTo>
                    <a:pt x="81" y="196"/>
                  </a:lnTo>
                  <a:lnTo>
                    <a:pt x="92" y="198"/>
                  </a:lnTo>
                  <a:lnTo>
                    <a:pt x="102" y="198"/>
                  </a:lnTo>
                  <a:lnTo>
                    <a:pt x="119" y="198"/>
                  </a:lnTo>
                  <a:lnTo>
                    <a:pt x="134" y="194"/>
                  </a:lnTo>
                  <a:lnTo>
                    <a:pt x="154" y="181"/>
                  </a:lnTo>
                  <a:lnTo>
                    <a:pt x="173" y="171"/>
                  </a:lnTo>
                  <a:lnTo>
                    <a:pt x="179" y="164"/>
                  </a:lnTo>
                  <a:lnTo>
                    <a:pt x="186" y="156"/>
                  </a:lnTo>
                  <a:lnTo>
                    <a:pt x="192" y="146"/>
                  </a:lnTo>
                  <a:lnTo>
                    <a:pt x="196" y="139"/>
                  </a:lnTo>
                  <a:lnTo>
                    <a:pt x="200" y="129"/>
                  </a:lnTo>
                  <a:lnTo>
                    <a:pt x="202" y="118"/>
                  </a:lnTo>
                  <a:lnTo>
                    <a:pt x="204" y="108"/>
                  </a:lnTo>
                  <a:lnTo>
                    <a:pt x="204" y="96"/>
                  </a:lnTo>
                  <a:close/>
                </a:path>
              </a:pathLst>
            </a:custGeom>
            <a:solidFill>
              <a:srgbClr val="AF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89" name="Freeform 223">
              <a:extLst>
                <a:ext uri="{FF2B5EF4-FFF2-40B4-BE49-F238E27FC236}">
                  <a16:creationId xmlns:a16="http://schemas.microsoft.com/office/drawing/2014/main" id="{800BBFB1-552F-17F6-7B9E-F85B8A833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2" y="2489"/>
              <a:ext cx="200" cy="196"/>
            </a:xfrm>
            <a:custGeom>
              <a:avLst/>
              <a:gdLst>
                <a:gd name="T0" fmla="*/ 200 w 200"/>
                <a:gd name="T1" fmla="*/ 81 h 196"/>
                <a:gd name="T2" fmla="*/ 188 w 200"/>
                <a:gd name="T3" fmla="*/ 50 h 196"/>
                <a:gd name="T4" fmla="*/ 169 w 200"/>
                <a:gd name="T5" fmla="*/ 23 h 196"/>
                <a:gd name="T6" fmla="*/ 142 w 200"/>
                <a:gd name="T7" fmla="*/ 6 h 196"/>
                <a:gd name="T8" fmla="*/ 125 w 200"/>
                <a:gd name="T9" fmla="*/ 2 h 196"/>
                <a:gd name="T10" fmla="*/ 136 w 200"/>
                <a:gd name="T11" fmla="*/ 8 h 196"/>
                <a:gd name="T12" fmla="*/ 163 w 200"/>
                <a:gd name="T13" fmla="*/ 25 h 196"/>
                <a:gd name="T14" fmla="*/ 184 w 200"/>
                <a:gd name="T15" fmla="*/ 50 h 196"/>
                <a:gd name="T16" fmla="*/ 196 w 200"/>
                <a:gd name="T17" fmla="*/ 81 h 196"/>
                <a:gd name="T18" fmla="*/ 196 w 200"/>
                <a:gd name="T19" fmla="*/ 106 h 196"/>
                <a:gd name="T20" fmla="*/ 192 w 200"/>
                <a:gd name="T21" fmla="*/ 125 h 196"/>
                <a:gd name="T22" fmla="*/ 180 w 200"/>
                <a:gd name="T23" fmla="*/ 150 h 196"/>
                <a:gd name="T24" fmla="*/ 154 w 200"/>
                <a:gd name="T25" fmla="*/ 177 h 196"/>
                <a:gd name="T26" fmla="*/ 129 w 200"/>
                <a:gd name="T27" fmla="*/ 189 h 196"/>
                <a:gd name="T28" fmla="*/ 109 w 200"/>
                <a:gd name="T29" fmla="*/ 192 h 196"/>
                <a:gd name="T30" fmla="*/ 90 w 200"/>
                <a:gd name="T31" fmla="*/ 192 h 196"/>
                <a:gd name="T32" fmla="*/ 71 w 200"/>
                <a:gd name="T33" fmla="*/ 189 h 196"/>
                <a:gd name="T34" fmla="*/ 46 w 200"/>
                <a:gd name="T35" fmla="*/ 177 h 196"/>
                <a:gd name="T36" fmla="*/ 21 w 200"/>
                <a:gd name="T37" fmla="*/ 150 h 196"/>
                <a:gd name="T38" fmla="*/ 8 w 200"/>
                <a:gd name="T39" fmla="*/ 125 h 196"/>
                <a:gd name="T40" fmla="*/ 4 w 200"/>
                <a:gd name="T41" fmla="*/ 106 h 196"/>
                <a:gd name="T42" fmla="*/ 6 w 200"/>
                <a:gd name="T43" fmla="*/ 79 h 196"/>
                <a:gd name="T44" fmla="*/ 17 w 200"/>
                <a:gd name="T45" fmla="*/ 48 h 196"/>
                <a:gd name="T46" fmla="*/ 38 w 200"/>
                <a:gd name="T47" fmla="*/ 23 h 196"/>
                <a:gd name="T48" fmla="*/ 67 w 200"/>
                <a:gd name="T49" fmla="*/ 6 h 196"/>
                <a:gd name="T50" fmla="*/ 77 w 200"/>
                <a:gd name="T51" fmla="*/ 2 h 196"/>
                <a:gd name="T52" fmla="*/ 56 w 200"/>
                <a:gd name="T53" fmla="*/ 6 h 196"/>
                <a:gd name="T54" fmla="*/ 38 w 200"/>
                <a:gd name="T55" fmla="*/ 20 h 196"/>
                <a:gd name="T56" fmla="*/ 25 w 200"/>
                <a:gd name="T57" fmla="*/ 31 h 196"/>
                <a:gd name="T58" fmla="*/ 13 w 200"/>
                <a:gd name="T59" fmla="*/ 46 h 196"/>
                <a:gd name="T60" fmla="*/ 6 w 200"/>
                <a:gd name="T61" fmla="*/ 66 h 196"/>
                <a:gd name="T62" fmla="*/ 0 w 200"/>
                <a:gd name="T63" fmla="*/ 87 h 196"/>
                <a:gd name="T64" fmla="*/ 0 w 200"/>
                <a:gd name="T65" fmla="*/ 108 h 196"/>
                <a:gd name="T66" fmla="*/ 4 w 200"/>
                <a:gd name="T67" fmla="*/ 127 h 196"/>
                <a:gd name="T68" fmla="*/ 17 w 200"/>
                <a:gd name="T69" fmla="*/ 152 h 196"/>
                <a:gd name="T70" fmla="*/ 44 w 200"/>
                <a:gd name="T71" fmla="*/ 181 h 196"/>
                <a:gd name="T72" fmla="*/ 71 w 200"/>
                <a:gd name="T73" fmla="*/ 192 h 196"/>
                <a:gd name="T74" fmla="*/ 90 w 200"/>
                <a:gd name="T75" fmla="*/ 196 h 196"/>
                <a:gd name="T76" fmla="*/ 111 w 200"/>
                <a:gd name="T77" fmla="*/ 196 h 196"/>
                <a:gd name="T78" fmla="*/ 132 w 200"/>
                <a:gd name="T79" fmla="*/ 192 h 196"/>
                <a:gd name="T80" fmla="*/ 154 w 200"/>
                <a:gd name="T81" fmla="*/ 181 h 196"/>
                <a:gd name="T82" fmla="*/ 173 w 200"/>
                <a:gd name="T83" fmla="*/ 167 h 196"/>
                <a:gd name="T84" fmla="*/ 186 w 200"/>
                <a:gd name="T85" fmla="*/ 150 h 196"/>
                <a:gd name="T86" fmla="*/ 194 w 200"/>
                <a:gd name="T87" fmla="*/ 131 h 196"/>
                <a:gd name="T88" fmla="*/ 200 w 200"/>
                <a:gd name="T89" fmla="*/ 108 h 19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0"/>
                <a:gd name="T136" fmla="*/ 0 h 196"/>
                <a:gd name="T137" fmla="*/ 200 w 200"/>
                <a:gd name="T138" fmla="*/ 196 h 19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0" h="196">
                  <a:moveTo>
                    <a:pt x="200" y="96"/>
                  </a:moveTo>
                  <a:lnTo>
                    <a:pt x="200" y="81"/>
                  </a:lnTo>
                  <a:lnTo>
                    <a:pt x="196" y="64"/>
                  </a:lnTo>
                  <a:lnTo>
                    <a:pt x="188" y="50"/>
                  </a:lnTo>
                  <a:lnTo>
                    <a:pt x="180" y="37"/>
                  </a:lnTo>
                  <a:lnTo>
                    <a:pt x="169" y="23"/>
                  </a:lnTo>
                  <a:lnTo>
                    <a:pt x="157" y="14"/>
                  </a:lnTo>
                  <a:lnTo>
                    <a:pt x="142" y="6"/>
                  </a:lnTo>
                  <a:lnTo>
                    <a:pt x="127" y="0"/>
                  </a:lnTo>
                  <a:lnTo>
                    <a:pt x="125" y="2"/>
                  </a:lnTo>
                  <a:lnTo>
                    <a:pt x="121" y="2"/>
                  </a:lnTo>
                  <a:lnTo>
                    <a:pt x="136" y="8"/>
                  </a:lnTo>
                  <a:lnTo>
                    <a:pt x="152" y="16"/>
                  </a:lnTo>
                  <a:lnTo>
                    <a:pt x="163" y="25"/>
                  </a:lnTo>
                  <a:lnTo>
                    <a:pt x="175" y="37"/>
                  </a:lnTo>
                  <a:lnTo>
                    <a:pt x="184" y="50"/>
                  </a:lnTo>
                  <a:lnTo>
                    <a:pt x="190" y="64"/>
                  </a:lnTo>
                  <a:lnTo>
                    <a:pt x="196" y="81"/>
                  </a:lnTo>
                  <a:lnTo>
                    <a:pt x="196" y="96"/>
                  </a:lnTo>
                  <a:lnTo>
                    <a:pt x="196" y="106"/>
                  </a:lnTo>
                  <a:lnTo>
                    <a:pt x="194" y="116"/>
                  </a:lnTo>
                  <a:lnTo>
                    <a:pt x="192" y="125"/>
                  </a:lnTo>
                  <a:lnTo>
                    <a:pt x="188" y="135"/>
                  </a:lnTo>
                  <a:lnTo>
                    <a:pt x="180" y="150"/>
                  </a:lnTo>
                  <a:lnTo>
                    <a:pt x="169" y="166"/>
                  </a:lnTo>
                  <a:lnTo>
                    <a:pt x="154" y="177"/>
                  </a:lnTo>
                  <a:lnTo>
                    <a:pt x="138" y="187"/>
                  </a:lnTo>
                  <a:lnTo>
                    <a:pt x="129" y="189"/>
                  </a:lnTo>
                  <a:lnTo>
                    <a:pt x="119" y="190"/>
                  </a:lnTo>
                  <a:lnTo>
                    <a:pt x="109" y="192"/>
                  </a:lnTo>
                  <a:lnTo>
                    <a:pt x="100" y="192"/>
                  </a:lnTo>
                  <a:lnTo>
                    <a:pt x="90" y="192"/>
                  </a:lnTo>
                  <a:lnTo>
                    <a:pt x="81" y="190"/>
                  </a:lnTo>
                  <a:lnTo>
                    <a:pt x="71" y="189"/>
                  </a:lnTo>
                  <a:lnTo>
                    <a:pt x="63" y="187"/>
                  </a:lnTo>
                  <a:lnTo>
                    <a:pt x="46" y="177"/>
                  </a:lnTo>
                  <a:lnTo>
                    <a:pt x="33" y="166"/>
                  </a:lnTo>
                  <a:lnTo>
                    <a:pt x="21" y="150"/>
                  </a:lnTo>
                  <a:lnTo>
                    <a:pt x="12" y="135"/>
                  </a:lnTo>
                  <a:lnTo>
                    <a:pt x="8" y="125"/>
                  </a:lnTo>
                  <a:lnTo>
                    <a:pt x="6" y="116"/>
                  </a:lnTo>
                  <a:lnTo>
                    <a:pt x="4" y="106"/>
                  </a:lnTo>
                  <a:lnTo>
                    <a:pt x="4" y="96"/>
                  </a:lnTo>
                  <a:lnTo>
                    <a:pt x="6" y="79"/>
                  </a:lnTo>
                  <a:lnTo>
                    <a:pt x="10" y="64"/>
                  </a:lnTo>
                  <a:lnTo>
                    <a:pt x="17" y="48"/>
                  </a:lnTo>
                  <a:lnTo>
                    <a:pt x="27" y="35"/>
                  </a:lnTo>
                  <a:lnTo>
                    <a:pt x="38" y="23"/>
                  </a:lnTo>
                  <a:lnTo>
                    <a:pt x="52" y="14"/>
                  </a:lnTo>
                  <a:lnTo>
                    <a:pt x="67" y="6"/>
                  </a:lnTo>
                  <a:lnTo>
                    <a:pt x="83" y="2"/>
                  </a:lnTo>
                  <a:lnTo>
                    <a:pt x="77" y="2"/>
                  </a:lnTo>
                  <a:lnTo>
                    <a:pt x="71" y="0"/>
                  </a:lnTo>
                  <a:lnTo>
                    <a:pt x="56" y="6"/>
                  </a:lnTo>
                  <a:lnTo>
                    <a:pt x="44" y="14"/>
                  </a:lnTo>
                  <a:lnTo>
                    <a:pt x="38" y="20"/>
                  </a:lnTo>
                  <a:lnTo>
                    <a:pt x="33" y="23"/>
                  </a:lnTo>
                  <a:lnTo>
                    <a:pt x="25" y="31"/>
                  </a:lnTo>
                  <a:lnTo>
                    <a:pt x="19" y="39"/>
                  </a:lnTo>
                  <a:lnTo>
                    <a:pt x="13" y="46"/>
                  </a:lnTo>
                  <a:lnTo>
                    <a:pt x="10" y="56"/>
                  </a:lnTo>
                  <a:lnTo>
                    <a:pt x="6" y="66"/>
                  </a:lnTo>
                  <a:lnTo>
                    <a:pt x="2" y="75"/>
                  </a:lnTo>
                  <a:lnTo>
                    <a:pt x="0" y="87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2" y="118"/>
                  </a:lnTo>
                  <a:lnTo>
                    <a:pt x="4" y="127"/>
                  </a:lnTo>
                  <a:lnTo>
                    <a:pt x="8" y="137"/>
                  </a:lnTo>
                  <a:lnTo>
                    <a:pt x="17" y="152"/>
                  </a:lnTo>
                  <a:lnTo>
                    <a:pt x="29" y="167"/>
                  </a:lnTo>
                  <a:lnTo>
                    <a:pt x="44" y="181"/>
                  </a:lnTo>
                  <a:lnTo>
                    <a:pt x="61" y="189"/>
                  </a:lnTo>
                  <a:lnTo>
                    <a:pt x="71" y="192"/>
                  </a:lnTo>
                  <a:lnTo>
                    <a:pt x="81" y="194"/>
                  </a:lnTo>
                  <a:lnTo>
                    <a:pt x="90" y="196"/>
                  </a:lnTo>
                  <a:lnTo>
                    <a:pt x="100" y="196"/>
                  </a:lnTo>
                  <a:lnTo>
                    <a:pt x="111" y="196"/>
                  </a:lnTo>
                  <a:lnTo>
                    <a:pt x="121" y="194"/>
                  </a:lnTo>
                  <a:lnTo>
                    <a:pt x="132" y="192"/>
                  </a:lnTo>
                  <a:lnTo>
                    <a:pt x="142" y="189"/>
                  </a:lnTo>
                  <a:lnTo>
                    <a:pt x="154" y="181"/>
                  </a:lnTo>
                  <a:lnTo>
                    <a:pt x="165" y="173"/>
                  </a:lnTo>
                  <a:lnTo>
                    <a:pt x="173" y="167"/>
                  </a:lnTo>
                  <a:lnTo>
                    <a:pt x="178" y="158"/>
                  </a:lnTo>
                  <a:lnTo>
                    <a:pt x="186" y="150"/>
                  </a:lnTo>
                  <a:lnTo>
                    <a:pt x="190" y="141"/>
                  </a:lnTo>
                  <a:lnTo>
                    <a:pt x="194" y="131"/>
                  </a:lnTo>
                  <a:lnTo>
                    <a:pt x="198" y="119"/>
                  </a:lnTo>
                  <a:lnTo>
                    <a:pt x="200" y="108"/>
                  </a:lnTo>
                  <a:lnTo>
                    <a:pt x="200" y="96"/>
                  </a:lnTo>
                  <a:close/>
                </a:path>
              </a:pathLst>
            </a:custGeom>
            <a:solidFill>
              <a:srgbClr val="B0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90" name="Freeform 224">
              <a:extLst>
                <a:ext uri="{FF2B5EF4-FFF2-40B4-BE49-F238E27FC236}">
                  <a16:creationId xmlns:a16="http://schemas.microsoft.com/office/drawing/2014/main" id="{7AC7782D-7717-980E-F0C1-A5DF95339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" y="2491"/>
              <a:ext cx="196" cy="192"/>
            </a:xfrm>
            <a:custGeom>
              <a:avLst/>
              <a:gdLst>
                <a:gd name="T0" fmla="*/ 196 w 196"/>
                <a:gd name="T1" fmla="*/ 79 h 192"/>
                <a:gd name="T2" fmla="*/ 184 w 196"/>
                <a:gd name="T3" fmla="*/ 48 h 192"/>
                <a:gd name="T4" fmla="*/ 165 w 196"/>
                <a:gd name="T5" fmla="*/ 23 h 192"/>
                <a:gd name="T6" fmla="*/ 138 w 196"/>
                <a:gd name="T7" fmla="*/ 4 h 192"/>
                <a:gd name="T8" fmla="*/ 119 w 196"/>
                <a:gd name="T9" fmla="*/ 0 h 192"/>
                <a:gd name="T10" fmla="*/ 130 w 196"/>
                <a:gd name="T11" fmla="*/ 6 h 192"/>
                <a:gd name="T12" fmla="*/ 159 w 196"/>
                <a:gd name="T13" fmla="*/ 23 h 192"/>
                <a:gd name="T14" fmla="*/ 180 w 196"/>
                <a:gd name="T15" fmla="*/ 46 h 192"/>
                <a:gd name="T16" fmla="*/ 192 w 196"/>
                <a:gd name="T17" fmla="*/ 77 h 192"/>
                <a:gd name="T18" fmla="*/ 190 w 196"/>
                <a:gd name="T19" fmla="*/ 114 h 192"/>
                <a:gd name="T20" fmla="*/ 176 w 196"/>
                <a:gd name="T21" fmla="*/ 148 h 192"/>
                <a:gd name="T22" fmla="*/ 152 w 196"/>
                <a:gd name="T23" fmla="*/ 173 h 192"/>
                <a:gd name="T24" fmla="*/ 117 w 196"/>
                <a:gd name="T25" fmla="*/ 187 h 192"/>
                <a:gd name="T26" fmla="*/ 79 w 196"/>
                <a:gd name="T27" fmla="*/ 187 h 192"/>
                <a:gd name="T28" fmla="*/ 46 w 196"/>
                <a:gd name="T29" fmla="*/ 173 h 192"/>
                <a:gd name="T30" fmla="*/ 19 w 196"/>
                <a:gd name="T31" fmla="*/ 148 h 192"/>
                <a:gd name="T32" fmla="*/ 6 w 196"/>
                <a:gd name="T33" fmla="*/ 114 h 192"/>
                <a:gd name="T34" fmla="*/ 6 w 196"/>
                <a:gd name="T35" fmla="*/ 77 h 192"/>
                <a:gd name="T36" fmla="*/ 17 w 196"/>
                <a:gd name="T37" fmla="*/ 44 h 192"/>
                <a:gd name="T38" fmla="*/ 40 w 196"/>
                <a:gd name="T39" fmla="*/ 19 h 192"/>
                <a:gd name="T40" fmla="*/ 71 w 196"/>
                <a:gd name="T41" fmla="*/ 4 h 192"/>
                <a:gd name="T42" fmla="*/ 82 w 196"/>
                <a:gd name="T43" fmla="*/ 0 h 192"/>
                <a:gd name="T44" fmla="*/ 59 w 196"/>
                <a:gd name="T45" fmla="*/ 4 h 192"/>
                <a:gd name="T46" fmla="*/ 33 w 196"/>
                <a:gd name="T47" fmla="*/ 21 h 192"/>
                <a:gd name="T48" fmla="*/ 11 w 196"/>
                <a:gd name="T49" fmla="*/ 46 h 192"/>
                <a:gd name="T50" fmla="*/ 2 w 196"/>
                <a:gd name="T51" fmla="*/ 79 h 192"/>
                <a:gd name="T52" fmla="*/ 0 w 196"/>
                <a:gd name="T53" fmla="*/ 106 h 192"/>
                <a:gd name="T54" fmla="*/ 4 w 196"/>
                <a:gd name="T55" fmla="*/ 125 h 192"/>
                <a:gd name="T56" fmla="*/ 17 w 196"/>
                <a:gd name="T57" fmla="*/ 150 h 192"/>
                <a:gd name="T58" fmla="*/ 44 w 196"/>
                <a:gd name="T59" fmla="*/ 177 h 192"/>
                <a:gd name="T60" fmla="*/ 69 w 196"/>
                <a:gd name="T61" fmla="*/ 188 h 192"/>
                <a:gd name="T62" fmla="*/ 88 w 196"/>
                <a:gd name="T63" fmla="*/ 192 h 192"/>
                <a:gd name="T64" fmla="*/ 107 w 196"/>
                <a:gd name="T65" fmla="*/ 192 h 192"/>
                <a:gd name="T66" fmla="*/ 127 w 196"/>
                <a:gd name="T67" fmla="*/ 188 h 192"/>
                <a:gd name="T68" fmla="*/ 153 w 196"/>
                <a:gd name="T69" fmla="*/ 177 h 192"/>
                <a:gd name="T70" fmla="*/ 180 w 196"/>
                <a:gd name="T71" fmla="*/ 150 h 192"/>
                <a:gd name="T72" fmla="*/ 192 w 196"/>
                <a:gd name="T73" fmla="*/ 125 h 192"/>
                <a:gd name="T74" fmla="*/ 196 w 196"/>
                <a:gd name="T75" fmla="*/ 106 h 19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6"/>
                <a:gd name="T115" fmla="*/ 0 h 192"/>
                <a:gd name="T116" fmla="*/ 196 w 196"/>
                <a:gd name="T117" fmla="*/ 192 h 19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6" h="192">
                  <a:moveTo>
                    <a:pt x="196" y="94"/>
                  </a:moveTo>
                  <a:lnTo>
                    <a:pt x="196" y="79"/>
                  </a:lnTo>
                  <a:lnTo>
                    <a:pt x="190" y="62"/>
                  </a:lnTo>
                  <a:lnTo>
                    <a:pt x="184" y="48"/>
                  </a:lnTo>
                  <a:lnTo>
                    <a:pt x="175" y="35"/>
                  </a:lnTo>
                  <a:lnTo>
                    <a:pt x="165" y="23"/>
                  </a:lnTo>
                  <a:lnTo>
                    <a:pt x="152" y="12"/>
                  </a:lnTo>
                  <a:lnTo>
                    <a:pt x="138" y="4"/>
                  </a:lnTo>
                  <a:lnTo>
                    <a:pt x="123" y="0"/>
                  </a:lnTo>
                  <a:lnTo>
                    <a:pt x="119" y="0"/>
                  </a:lnTo>
                  <a:lnTo>
                    <a:pt x="113" y="2"/>
                  </a:lnTo>
                  <a:lnTo>
                    <a:pt x="130" y="6"/>
                  </a:lnTo>
                  <a:lnTo>
                    <a:pt x="146" y="14"/>
                  </a:lnTo>
                  <a:lnTo>
                    <a:pt x="159" y="23"/>
                  </a:lnTo>
                  <a:lnTo>
                    <a:pt x="171" y="33"/>
                  </a:lnTo>
                  <a:lnTo>
                    <a:pt x="180" y="46"/>
                  </a:lnTo>
                  <a:lnTo>
                    <a:pt x="186" y="62"/>
                  </a:lnTo>
                  <a:lnTo>
                    <a:pt x="192" y="77"/>
                  </a:lnTo>
                  <a:lnTo>
                    <a:pt x="192" y="94"/>
                  </a:lnTo>
                  <a:lnTo>
                    <a:pt x="190" y="114"/>
                  </a:lnTo>
                  <a:lnTo>
                    <a:pt x="186" y="131"/>
                  </a:lnTo>
                  <a:lnTo>
                    <a:pt x="176" y="148"/>
                  </a:lnTo>
                  <a:lnTo>
                    <a:pt x="165" y="162"/>
                  </a:lnTo>
                  <a:lnTo>
                    <a:pt x="152" y="173"/>
                  </a:lnTo>
                  <a:lnTo>
                    <a:pt x="134" y="183"/>
                  </a:lnTo>
                  <a:lnTo>
                    <a:pt x="117" y="187"/>
                  </a:lnTo>
                  <a:lnTo>
                    <a:pt x="98" y="188"/>
                  </a:lnTo>
                  <a:lnTo>
                    <a:pt x="79" y="187"/>
                  </a:lnTo>
                  <a:lnTo>
                    <a:pt x="61" y="183"/>
                  </a:lnTo>
                  <a:lnTo>
                    <a:pt x="46" y="173"/>
                  </a:lnTo>
                  <a:lnTo>
                    <a:pt x="31" y="162"/>
                  </a:lnTo>
                  <a:lnTo>
                    <a:pt x="19" y="148"/>
                  </a:lnTo>
                  <a:lnTo>
                    <a:pt x="11" y="131"/>
                  </a:lnTo>
                  <a:lnTo>
                    <a:pt x="6" y="114"/>
                  </a:lnTo>
                  <a:lnTo>
                    <a:pt x="4" y="94"/>
                  </a:lnTo>
                  <a:lnTo>
                    <a:pt x="6" y="77"/>
                  </a:lnTo>
                  <a:lnTo>
                    <a:pt x="10" y="60"/>
                  </a:lnTo>
                  <a:lnTo>
                    <a:pt x="17" y="44"/>
                  </a:lnTo>
                  <a:lnTo>
                    <a:pt x="29" y="31"/>
                  </a:lnTo>
                  <a:lnTo>
                    <a:pt x="40" y="19"/>
                  </a:lnTo>
                  <a:lnTo>
                    <a:pt x="56" y="10"/>
                  </a:lnTo>
                  <a:lnTo>
                    <a:pt x="71" y="4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5" y="0"/>
                  </a:lnTo>
                  <a:lnTo>
                    <a:pt x="59" y="4"/>
                  </a:lnTo>
                  <a:lnTo>
                    <a:pt x="44" y="12"/>
                  </a:lnTo>
                  <a:lnTo>
                    <a:pt x="33" y="21"/>
                  </a:lnTo>
                  <a:lnTo>
                    <a:pt x="21" y="33"/>
                  </a:lnTo>
                  <a:lnTo>
                    <a:pt x="11" y="46"/>
                  </a:lnTo>
                  <a:lnTo>
                    <a:pt x="6" y="62"/>
                  </a:lnTo>
                  <a:lnTo>
                    <a:pt x="2" y="79"/>
                  </a:lnTo>
                  <a:lnTo>
                    <a:pt x="0" y="94"/>
                  </a:lnTo>
                  <a:lnTo>
                    <a:pt x="0" y="106"/>
                  </a:lnTo>
                  <a:lnTo>
                    <a:pt x="2" y="116"/>
                  </a:lnTo>
                  <a:lnTo>
                    <a:pt x="4" y="125"/>
                  </a:lnTo>
                  <a:lnTo>
                    <a:pt x="8" y="133"/>
                  </a:lnTo>
                  <a:lnTo>
                    <a:pt x="17" y="150"/>
                  </a:lnTo>
                  <a:lnTo>
                    <a:pt x="29" y="165"/>
                  </a:lnTo>
                  <a:lnTo>
                    <a:pt x="44" y="177"/>
                  </a:lnTo>
                  <a:lnTo>
                    <a:pt x="59" y="185"/>
                  </a:lnTo>
                  <a:lnTo>
                    <a:pt x="69" y="188"/>
                  </a:lnTo>
                  <a:lnTo>
                    <a:pt x="79" y="190"/>
                  </a:lnTo>
                  <a:lnTo>
                    <a:pt x="88" y="192"/>
                  </a:lnTo>
                  <a:lnTo>
                    <a:pt x="98" y="192"/>
                  </a:lnTo>
                  <a:lnTo>
                    <a:pt x="107" y="192"/>
                  </a:lnTo>
                  <a:lnTo>
                    <a:pt x="119" y="190"/>
                  </a:lnTo>
                  <a:lnTo>
                    <a:pt x="127" y="188"/>
                  </a:lnTo>
                  <a:lnTo>
                    <a:pt x="136" y="185"/>
                  </a:lnTo>
                  <a:lnTo>
                    <a:pt x="153" y="177"/>
                  </a:lnTo>
                  <a:lnTo>
                    <a:pt x="167" y="165"/>
                  </a:lnTo>
                  <a:lnTo>
                    <a:pt x="180" y="150"/>
                  </a:lnTo>
                  <a:lnTo>
                    <a:pt x="188" y="133"/>
                  </a:lnTo>
                  <a:lnTo>
                    <a:pt x="192" y="125"/>
                  </a:lnTo>
                  <a:lnTo>
                    <a:pt x="194" y="116"/>
                  </a:lnTo>
                  <a:lnTo>
                    <a:pt x="196" y="106"/>
                  </a:lnTo>
                  <a:lnTo>
                    <a:pt x="196" y="94"/>
                  </a:lnTo>
                  <a:close/>
                </a:path>
              </a:pathLst>
            </a:custGeom>
            <a:solidFill>
              <a:srgbClr val="B2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91" name="Freeform 225">
              <a:extLst>
                <a:ext uri="{FF2B5EF4-FFF2-40B4-BE49-F238E27FC236}">
                  <a16:creationId xmlns:a16="http://schemas.microsoft.com/office/drawing/2014/main" id="{D1BBD07F-F522-64A5-C780-A622E487D7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86" y="2491"/>
              <a:ext cx="192" cy="190"/>
            </a:xfrm>
            <a:custGeom>
              <a:avLst/>
              <a:gdLst>
                <a:gd name="T0" fmla="*/ 192 w 192"/>
                <a:gd name="T1" fmla="*/ 79 h 190"/>
                <a:gd name="T2" fmla="*/ 180 w 192"/>
                <a:gd name="T3" fmla="*/ 48 h 190"/>
                <a:gd name="T4" fmla="*/ 159 w 192"/>
                <a:gd name="T5" fmla="*/ 23 h 190"/>
                <a:gd name="T6" fmla="*/ 132 w 192"/>
                <a:gd name="T7" fmla="*/ 6 h 190"/>
                <a:gd name="T8" fmla="*/ 111 w 192"/>
                <a:gd name="T9" fmla="*/ 2 h 190"/>
                <a:gd name="T10" fmla="*/ 92 w 192"/>
                <a:gd name="T11" fmla="*/ 2 h 190"/>
                <a:gd name="T12" fmla="*/ 63 w 192"/>
                <a:gd name="T13" fmla="*/ 4 h 190"/>
                <a:gd name="T14" fmla="*/ 34 w 192"/>
                <a:gd name="T15" fmla="*/ 21 h 190"/>
                <a:gd name="T16" fmla="*/ 13 w 192"/>
                <a:gd name="T17" fmla="*/ 46 h 190"/>
                <a:gd name="T18" fmla="*/ 2 w 192"/>
                <a:gd name="T19" fmla="*/ 77 h 190"/>
                <a:gd name="T20" fmla="*/ 0 w 192"/>
                <a:gd name="T21" fmla="*/ 104 h 190"/>
                <a:gd name="T22" fmla="*/ 4 w 192"/>
                <a:gd name="T23" fmla="*/ 123 h 190"/>
                <a:gd name="T24" fmla="*/ 17 w 192"/>
                <a:gd name="T25" fmla="*/ 148 h 190"/>
                <a:gd name="T26" fmla="*/ 42 w 192"/>
                <a:gd name="T27" fmla="*/ 175 h 190"/>
                <a:gd name="T28" fmla="*/ 67 w 192"/>
                <a:gd name="T29" fmla="*/ 187 h 190"/>
                <a:gd name="T30" fmla="*/ 86 w 192"/>
                <a:gd name="T31" fmla="*/ 190 h 190"/>
                <a:gd name="T32" fmla="*/ 105 w 192"/>
                <a:gd name="T33" fmla="*/ 190 h 190"/>
                <a:gd name="T34" fmla="*/ 125 w 192"/>
                <a:gd name="T35" fmla="*/ 187 h 190"/>
                <a:gd name="T36" fmla="*/ 150 w 192"/>
                <a:gd name="T37" fmla="*/ 175 h 190"/>
                <a:gd name="T38" fmla="*/ 176 w 192"/>
                <a:gd name="T39" fmla="*/ 148 h 190"/>
                <a:gd name="T40" fmla="*/ 188 w 192"/>
                <a:gd name="T41" fmla="*/ 123 h 190"/>
                <a:gd name="T42" fmla="*/ 192 w 192"/>
                <a:gd name="T43" fmla="*/ 104 h 190"/>
                <a:gd name="T44" fmla="*/ 188 w 192"/>
                <a:gd name="T45" fmla="*/ 94 h 190"/>
                <a:gd name="T46" fmla="*/ 182 w 192"/>
                <a:gd name="T47" fmla="*/ 131 h 190"/>
                <a:gd name="T48" fmla="*/ 161 w 192"/>
                <a:gd name="T49" fmla="*/ 160 h 190"/>
                <a:gd name="T50" fmla="*/ 132 w 192"/>
                <a:gd name="T51" fmla="*/ 181 h 190"/>
                <a:gd name="T52" fmla="*/ 96 w 192"/>
                <a:gd name="T53" fmla="*/ 187 h 190"/>
                <a:gd name="T54" fmla="*/ 59 w 192"/>
                <a:gd name="T55" fmla="*/ 181 h 190"/>
                <a:gd name="T56" fmla="*/ 31 w 192"/>
                <a:gd name="T57" fmla="*/ 160 h 190"/>
                <a:gd name="T58" fmla="*/ 11 w 192"/>
                <a:gd name="T59" fmla="*/ 131 h 190"/>
                <a:gd name="T60" fmla="*/ 4 w 192"/>
                <a:gd name="T61" fmla="*/ 94 h 190"/>
                <a:gd name="T62" fmla="*/ 11 w 192"/>
                <a:gd name="T63" fmla="*/ 60 h 190"/>
                <a:gd name="T64" fmla="*/ 31 w 192"/>
                <a:gd name="T65" fmla="*/ 29 h 190"/>
                <a:gd name="T66" fmla="*/ 59 w 192"/>
                <a:gd name="T67" fmla="*/ 10 h 190"/>
                <a:gd name="T68" fmla="*/ 96 w 192"/>
                <a:gd name="T69" fmla="*/ 2 h 190"/>
                <a:gd name="T70" fmla="*/ 132 w 192"/>
                <a:gd name="T71" fmla="*/ 10 h 190"/>
                <a:gd name="T72" fmla="*/ 161 w 192"/>
                <a:gd name="T73" fmla="*/ 29 h 190"/>
                <a:gd name="T74" fmla="*/ 182 w 192"/>
                <a:gd name="T75" fmla="*/ 60 h 190"/>
                <a:gd name="T76" fmla="*/ 188 w 192"/>
                <a:gd name="T77" fmla="*/ 94 h 19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92"/>
                <a:gd name="T118" fmla="*/ 0 h 190"/>
                <a:gd name="T119" fmla="*/ 192 w 192"/>
                <a:gd name="T120" fmla="*/ 190 h 19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92" h="190">
                  <a:moveTo>
                    <a:pt x="192" y="94"/>
                  </a:moveTo>
                  <a:lnTo>
                    <a:pt x="192" y="79"/>
                  </a:lnTo>
                  <a:lnTo>
                    <a:pt x="186" y="62"/>
                  </a:lnTo>
                  <a:lnTo>
                    <a:pt x="180" y="48"/>
                  </a:lnTo>
                  <a:lnTo>
                    <a:pt x="171" y="35"/>
                  </a:lnTo>
                  <a:lnTo>
                    <a:pt x="159" y="23"/>
                  </a:lnTo>
                  <a:lnTo>
                    <a:pt x="148" y="14"/>
                  </a:lnTo>
                  <a:lnTo>
                    <a:pt x="132" y="6"/>
                  </a:lnTo>
                  <a:lnTo>
                    <a:pt x="117" y="0"/>
                  </a:lnTo>
                  <a:lnTo>
                    <a:pt x="111" y="2"/>
                  </a:lnTo>
                  <a:lnTo>
                    <a:pt x="103" y="2"/>
                  </a:lnTo>
                  <a:lnTo>
                    <a:pt x="92" y="2"/>
                  </a:lnTo>
                  <a:lnTo>
                    <a:pt x="79" y="0"/>
                  </a:lnTo>
                  <a:lnTo>
                    <a:pt x="63" y="4"/>
                  </a:lnTo>
                  <a:lnTo>
                    <a:pt x="48" y="12"/>
                  </a:lnTo>
                  <a:lnTo>
                    <a:pt x="34" y="21"/>
                  </a:lnTo>
                  <a:lnTo>
                    <a:pt x="23" y="33"/>
                  </a:lnTo>
                  <a:lnTo>
                    <a:pt x="13" y="46"/>
                  </a:lnTo>
                  <a:lnTo>
                    <a:pt x="6" y="62"/>
                  </a:lnTo>
                  <a:lnTo>
                    <a:pt x="2" y="77"/>
                  </a:lnTo>
                  <a:lnTo>
                    <a:pt x="0" y="94"/>
                  </a:lnTo>
                  <a:lnTo>
                    <a:pt x="0" y="104"/>
                  </a:lnTo>
                  <a:lnTo>
                    <a:pt x="2" y="114"/>
                  </a:lnTo>
                  <a:lnTo>
                    <a:pt x="4" y="123"/>
                  </a:lnTo>
                  <a:lnTo>
                    <a:pt x="8" y="133"/>
                  </a:lnTo>
                  <a:lnTo>
                    <a:pt x="17" y="148"/>
                  </a:lnTo>
                  <a:lnTo>
                    <a:pt x="29" y="164"/>
                  </a:lnTo>
                  <a:lnTo>
                    <a:pt x="42" y="175"/>
                  </a:lnTo>
                  <a:lnTo>
                    <a:pt x="59" y="185"/>
                  </a:lnTo>
                  <a:lnTo>
                    <a:pt x="67" y="187"/>
                  </a:lnTo>
                  <a:lnTo>
                    <a:pt x="77" y="188"/>
                  </a:lnTo>
                  <a:lnTo>
                    <a:pt x="86" y="190"/>
                  </a:lnTo>
                  <a:lnTo>
                    <a:pt x="96" y="190"/>
                  </a:lnTo>
                  <a:lnTo>
                    <a:pt x="105" y="190"/>
                  </a:lnTo>
                  <a:lnTo>
                    <a:pt x="115" y="188"/>
                  </a:lnTo>
                  <a:lnTo>
                    <a:pt x="125" y="187"/>
                  </a:lnTo>
                  <a:lnTo>
                    <a:pt x="134" y="185"/>
                  </a:lnTo>
                  <a:lnTo>
                    <a:pt x="150" y="175"/>
                  </a:lnTo>
                  <a:lnTo>
                    <a:pt x="165" y="164"/>
                  </a:lnTo>
                  <a:lnTo>
                    <a:pt x="176" y="148"/>
                  </a:lnTo>
                  <a:lnTo>
                    <a:pt x="184" y="133"/>
                  </a:lnTo>
                  <a:lnTo>
                    <a:pt x="188" y="123"/>
                  </a:lnTo>
                  <a:lnTo>
                    <a:pt x="190" y="114"/>
                  </a:lnTo>
                  <a:lnTo>
                    <a:pt x="192" y="104"/>
                  </a:lnTo>
                  <a:lnTo>
                    <a:pt x="192" y="94"/>
                  </a:lnTo>
                  <a:close/>
                  <a:moveTo>
                    <a:pt x="188" y="94"/>
                  </a:moveTo>
                  <a:lnTo>
                    <a:pt x="186" y="114"/>
                  </a:lnTo>
                  <a:lnTo>
                    <a:pt x="182" y="131"/>
                  </a:lnTo>
                  <a:lnTo>
                    <a:pt x="173" y="146"/>
                  </a:lnTo>
                  <a:lnTo>
                    <a:pt x="161" y="160"/>
                  </a:lnTo>
                  <a:lnTo>
                    <a:pt x="148" y="171"/>
                  </a:lnTo>
                  <a:lnTo>
                    <a:pt x="132" y="181"/>
                  </a:lnTo>
                  <a:lnTo>
                    <a:pt x="115" y="187"/>
                  </a:lnTo>
                  <a:lnTo>
                    <a:pt x="96" y="187"/>
                  </a:lnTo>
                  <a:lnTo>
                    <a:pt x="77" y="187"/>
                  </a:lnTo>
                  <a:lnTo>
                    <a:pt x="59" y="181"/>
                  </a:lnTo>
                  <a:lnTo>
                    <a:pt x="44" y="171"/>
                  </a:lnTo>
                  <a:lnTo>
                    <a:pt x="31" y="160"/>
                  </a:lnTo>
                  <a:lnTo>
                    <a:pt x="19" y="146"/>
                  </a:lnTo>
                  <a:lnTo>
                    <a:pt x="11" y="131"/>
                  </a:lnTo>
                  <a:lnTo>
                    <a:pt x="6" y="114"/>
                  </a:lnTo>
                  <a:lnTo>
                    <a:pt x="4" y="94"/>
                  </a:lnTo>
                  <a:lnTo>
                    <a:pt x="6" y="77"/>
                  </a:lnTo>
                  <a:lnTo>
                    <a:pt x="11" y="60"/>
                  </a:lnTo>
                  <a:lnTo>
                    <a:pt x="19" y="43"/>
                  </a:lnTo>
                  <a:lnTo>
                    <a:pt x="31" y="29"/>
                  </a:lnTo>
                  <a:lnTo>
                    <a:pt x="44" y="18"/>
                  </a:lnTo>
                  <a:lnTo>
                    <a:pt x="59" y="10"/>
                  </a:lnTo>
                  <a:lnTo>
                    <a:pt x="77" y="4"/>
                  </a:lnTo>
                  <a:lnTo>
                    <a:pt x="96" y="2"/>
                  </a:lnTo>
                  <a:lnTo>
                    <a:pt x="115" y="4"/>
                  </a:lnTo>
                  <a:lnTo>
                    <a:pt x="132" y="10"/>
                  </a:lnTo>
                  <a:lnTo>
                    <a:pt x="148" y="18"/>
                  </a:lnTo>
                  <a:lnTo>
                    <a:pt x="161" y="29"/>
                  </a:lnTo>
                  <a:lnTo>
                    <a:pt x="173" y="43"/>
                  </a:lnTo>
                  <a:lnTo>
                    <a:pt x="182" y="60"/>
                  </a:lnTo>
                  <a:lnTo>
                    <a:pt x="186" y="77"/>
                  </a:lnTo>
                  <a:lnTo>
                    <a:pt x="188" y="94"/>
                  </a:lnTo>
                  <a:close/>
                </a:path>
              </a:pathLst>
            </a:custGeom>
            <a:solidFill>
              <a:srgbClr val="B3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92" name="Freeform 226">
              <a:extLst>
                <a:ext uri="{FF2B5EF4-FFF2-40B4-BE49-F238E27FC236}">
                  <a16:creationId xmlns:a16="http://schemas.microsoft.com/office/drawing/2014/main" id="{E25AFDD1-DABD-292C-40B9-86F3A6AEEB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88" y="2491"/>
              <a:ext cx="188" cy="188"/>
            </a:xfrm>
            <a:custGeom>
              <a:avLst/>
              <a:gdLst>
                <a:gd name="T0" fmla="*/ 188 w 188"/>
                <a:gd name="T1" fmla="*/ 77 h 188"/>
                <a:gd name="T2" fmla="*/ 176 w 188"/>
                <a:gd name="T3" fmla="*/ 46 h 188"/>
                <a:gd name="T4" fmla="*/ 155 w 188"/>
                <a:gd name="T5" fmla="*/ 23 h 188"/>
                <a:gd name="T6" fmla="*/ 126 w 188"/>
                <a:gd name="T7" fmla="*/ 6 h 188"/>
                <a:gd name="T8" fmla="*/ 105 w 188"/>
                <a:gd name="T9" fmla="*/ 2 h 188"/>
                <a:gd name="T10" fmla="*/ 94 w 188"/>
                <a:gd name="T11" fmla="*/ 2 h 188"/>
                <a:gd name="T12" fmla="*/ 67 w 188"/>
                <a:gd name="T13" fmla="*/ 4 h 188"/>
                <a:gd name="T14" fmla="*/ 36 w 188"/>
                <a:gd name="T15" fmla="*/ 19 h 188"/>
                <a:gd name="T16" fmla="*/ 13 w 188"/>
                <a:gd name="T17" fmla="*/ 44 h 188"/>
                <a:gd name="T18" fmla="*/ 2 w 188"/>
                <a:gd name="T19" fmla="*/ 77 h 188"/>
                <a:gd name="T20" fmla="*/ 2 w 188"/>
                <a:gd name="T21" fmla="*/ 114 h 188"/>
                <a:gd name="T22" fmla="*/ 15 w 188"/>
                <a:gd name="T23" fmla="*/ 148 h 188"/>
                <a:gd name="T24" fmla="*/ 42 w 188"/>
                <a:gd name="T25" fmla="*/ 173 h 188"/>
                <a:gd name="T26" fmla="*/ 75 w 188"/>
                <a:gd name="T27" fmla="*/ 187 h 188"/>
                <a:gd name="T28" fmla="*/ 113 w 188"/>
                <a:gd name="T29" fmla="*/ 187 h 188"/>
                <a:gd name="T30" fmla="*/ 148 w 188"/>
                <a:gd name="T31" fmla="*/ 173 h 188"/>
                <a:gd name="T32" fmla="*/ 172 w 188"/>
                <a:gd name="T33" fmla="*/ 148 h 188"/>
                <a:gd name="T34" fmla="*/ 186 w 188"/>
                <a:gd name="T35" fmla="*/ 114 h 188"/>
                <a:gd name="T36" fmla="*/ 184 w 188"/>
                <a:gd name="T37" fmla="*/ 94 h 188"/>
                <a:gd name="T38" fmla="*/ 178 w 188"/>
                <a:gd name="T39" fmla="*/ 131 h 188"/>
                <a:gd name="T40" fmla="*/ 159 w 188"/>
                <a:gd name="T41" fmla="*/ 160 h 188"/>
                <a:gd name="T42" fmla="*/ 130 w 188"/>
                <a:gd name="T43" fmla="*/ 179 h 188"/>
                <a:gd name="T44" fmla="*/ 94 w 188"/>
                <a:gd name="T45" fmla="*/ 185 h 188"/>
                <a:gd name="T46" fmla="*/ 59 w 188"/>
                <a:gd name="T47" fmla="*/ 179 h 188"/>
                <a:gd name="T48" fmla="*/ 30 w 188"/>
                <a:gd name="T49" fmla="*/ 160 h 188"/>
                <a:gd name="T50" fmla="*/ 11 w 188"/>
                <a:gd name="T51" fmla="*/ 131 h 188"/>
                <a:gd name="T52" fmla="*/ 4 w 188"/>
                <a:gd name="T53" fmla="*/ 94 h 188"/>
                <a:gd name="T54" fmla="*/ 11 w 188"/>
                <a:gd name="T55" fmla="*/ 60 h 188"/>
                <a:gd name="T56" fmla="*/ 30 w 188"/>
                <a:gd name="T57" fmla="*/ 31 h 188"/>
                <a:gd name="T58" fmla="*/ 59 w 188"/>
                <a:gd name="T59" fmla="*/ 12 h 188"/>
                <a:gd name="T60" fmla="*/ 94 w 188"/>
                <a:gd name="T61" fmla="*/ 4 h 188"/>
                <a:gd name="T62" fmla="*/ 130 w 188"/>
                <a:gd name="T63" fmla="*/ 12 h 188"/>
                <a:gd name="T64" fmla="*/ 159 w 188"/>
                <a:gd name="T65" fmla="*/ 31 h 188"/>
                <a:gd name="T66" fmla="*/ 178 w 188"/>
                <a:gd name="T67" fmla="*/ 60 h 188"/>
                <a:gd name="T68" fmla="*/ 184 w 188"/>
                <a:gd name="T69" fmla="*/ 94 h 18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88"/>
                <a:gd name="T106" fmla="*/ 0 h 188"/>
                <a:gd name="T107" fmla="*/ 188 w 188"/>
                <a:gd name="T108" fmla="*/ 188 h 18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88" h="188">
                  <a:moveTo>
                    <a:pt x="188" y="94"/>
                  </a:moveTo>
                  <a:lnTo>
                    <a:pt x="188" y="77"/>
                  </a:lnTo>
                  <a:lnTo>
                    <a:pt x="182" y="62"/>
                  </a:lnTo>
                  <a:lnTo>
                    <a:pt x="176" y="46"/>
                  </a:lnTo>
                  <a:lnTo>
                    <a:pt x="167" y="33"/>
                  </a:lnTo>
                  <a:lnTo>
                    <a:pt x="155" y="23"/>
                  </a:lnTo>
                  <a:lnTo>
                    <a:pt x="142" y="14"/>
                  </a:lnTo>
                  <a:lnTo>
                    <a:pt x="126" y="6"/>
                  </a:lnTo>
                  <a:lnTo>
                    <a:pt x="109" y="2"/>
                  </a:lnTo>
                  <a:lnTo>
                    <a:pt x="105" y="2"/>
                  </a:lnTo>
                  <a:lnTo>
                    <a:pt x="101" y="2"/>
                  </a:lnTo>
                  <a:lnTo>
                    <a:pt x="94" y="2"/>
                  </a:lnTo>
                  <a:lnTo>
                    <a:pt x="84" y="0"/>
                  </a:lnTo>
                  <a:lnTo>
                    <a:pt x="67" y="4"/>
                  </a:lnTo>
                  <a:lnTo>
                    <a:pt x="52" y="10"/>
                  </a:lnTo>
                  <a:lnTo>
                    <a:pt x="36" y="19"/>
                  </a:lnTo>
                  <a:lnTo>
                    <a:pt x="25" y="31"/>
                  </a:lnTo>
                  <a:lnTo>
                    <a:pt x="13" y="44"/>
                  </a:lnTo>
                  <a:lnTo>
                    <a:pt x="6" y="60"/>
                  </a:lnTo>
                  <a:lnTo>
                    <a:pt x="2" y="77"/>
                  </a:lnTo>
                  <a:lnTo>
                    <a:pt x="0" y="94"/>
                  </a:lnTo>
                  <a:lnTo>
                    <a:pt x="2" y="114"/>
                  </a:lnTo>
                  <a:lnTo>
                    <a:pt x="7" y="131"/>
                  </a:lnTo>
                  <a:lnTo>
                    <a:pt x="15" y="148"/>
                  </a:lnTo>
                  <a:lnTo>
                    <a:pt x="27" y="162"/>
                  </a:lnTo>
                  <a:lnTo>
                    <a:pt x="42" y="173"/>
                  </a:lnTo>
                  <a:lnTo>
                    <a:pt x="57" y="183"/>
                  </a:lnTo>
                  <a:lnTo>
                    <a:pt x="75" y="187"/>
                  </a:lnTo>
                  <a:lnTo>
                    <a:pt x="94" y="188"/>
                  </a:lnTo>
                  <a:lnTo>
                    <a:pt x="113" y="187"/>
                  </a:lnTo>
                  <a:lnTo>
                    <a:pt x="130" y="183"/>
                  </a:lnTo>
                  <a:lnTo>
                    <a:pt x="148" y="173"/>
                  </a:lnTo>
                  <a:lnTo>
                    <a:pt x="161" y="162"/>
                  </a:lnTo>
                  <a:lnTo>
                    <a:pt x="172" y="148"/>
                  </a:lnTo>
                  <a:lnTo>
                    <a:pt x="182" y="131"/>
                  </a:lnTo>
                  <a:lnTo>
                    <a:pt x="186" y="114"/>
                  </a:lnTo>
                  <a:lnTo>
                    <a:pt x="188" y="94"/>
                  </a:lnTo>
                  <a:close/>
                  <a:moveTo>
                    <a:pt x="184" y="94"/>
                  </a:moveTo>
                  <a:lnTo>
                    <a:pt x="182" y="114"/>
                  </a:lnTo>
                  <a:lnTo>
                    <a:pt x="178" y="131"/>
                  </a:lnTo>
                  <a:lnTo>
                    <a:pt x="169" y="146"/>
                  </a:lnTo>
                  <a:lnTo>
                    <a:pt x="159" y="160"/>
                  </a:lnTo>
                  <a:lnTo>
                    <a:pt x="146" y="169"/>
                  </a:lnTo>
                  <a:lnTo>
                    <a:pt x="130" y="179"/>
                  </a:lnTo>
                  <a:lnTo>
                    <a:pt x="113" y="185"/>
                  </a:lnTo>
                  <a:lnTo>
                    <a:pt x="94" y="185"/>
                  </a:lnTo>
                  <a:lnTo>
                    <a:pt x="77" y="185"/>
                  </a:lnTo>
                  <a:lnTo>
                    <a:pt x="59" y="179"/>
                  </a:lnTo>
                  <a:lnTo>
                    <a:pt x="44" y="169"/>
                  </a:lnTo>
                  <a:lnTo>
                    <a:pt x="30" y="160"/>
                  </a:lnTo>
                  <a:lnTo>
                    <a:pt x="19" y="146"/>
                  </a:lnTo>
                  <a:lnTo>
                    <a:pt x="11" y="131"/>
                  </a:lnTo>
                  <a:lnTo>
                    <a:pt x="6" y="114"/>
                  </a:lnTo>
                  <a:lnTo>
                    <a:pt x="4" y="94"/>
                  </a:lnTo>
                  <a:lnTo>
                    <a:pt x="6" y="77"/>
                  </a:lnTo>
                  <a:lnTo>
                    <a:pt x="11" y="60"/>
                  </a:lnTo>
                  <a:lnTo>
                    <a:pt x="19" y="44"/>
                  </a:lnTo>
                  <a:lnTo>
                    <a:pt x="30" y="31"/>
                  </a:lnTo>
                  <a:lnTo>
                    <a:pt x="44" y="19"/>
                  </a:lnTo>
                  <a:lnTo>
                    <a:pt x="59" y="12"/>
                  </a:lnTo>
                  <a:lnTo>
                    <a:pt x="77" y="6"/>
                  </a:lnTo>
                  <a:lnTo>
                    <a:pt x="94" y="4"/>
                  </a:lnTo>
                  <a:lnTo>
                    <a:pt x="113" y="6"/>
                  </a:lnTo>
                  <a:lnTo>
                    <a:pt x="130" y="12"/>
                  </a:lnTo>
                  <a:lnTo>
                    <a:pt x="146" y="19"/>
                  </a:lnTo>
                  <a:lnTo>
                    <a:pt x="159" y="31"/>
                  </a:lnTo>
                  <a:lnTo>
                    <a:pt x="169" y="44"/>
                  </a:lnTo>
                  <a:lnTo>
                    <a:pt x="178" y="60"/>
                  </a:lnTo>
                  <a:lnTo>
                    <a:pt x="182" y="77"/>
                  </a:lnTo>
                  <a:lnTo>
                    <a:pt x="184" y="94"/>
                  </a:lnTo>
                  <a:close/>
                </a:path>
              </a:pathLst>
            </a:custGeom>
            <a:solidFill>
              <a:srgbClr val="B4B4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93" name="Freeform 227">
              <a:extLst>
                <a:ext uri="{FF2B5EF4-FFF2-40B4-BE49-F238E27FC236}">
                  <a16:creationId xmlns:a16="http://schemas.microsoft.com/office/drawing/2014/main" id="{259D873E-CF0A-4769-3E1E-4F32F29F17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90" y="2493"/>
              <a:ext cx="184" cy="185"/>
            </a:xfrm>
            <a:custGeom>
              <a:avLst/>
              <a:gdLst>
                <a:gd name="T0" fmla="*/ 182 w 184"/>
                <a:gd name="T1" fmla="*/ 75 h 185"/>
                <a:gd name="T2" fmla="*/ 169 w 184"/>
                <a:gd name="T3" fmla="*/ 41 h 185"/>
                <a:gd name="T4" fmla="*/ 144 w 184"/>
                <a:gd name="T5" fmla="*/ 16 h 185"/>
                <a:gd name="T6" fmla="*/ 111 w 184"/>
                <a:gd name="T7" fmla="*/ 2 h 185"/>
                <a:gd name="T8" fmla="*/ 73 w 184"/>
                <a:gd name="T9" fmla="*/ 2 h 185"/>
                <a:gd name="T10" fmla="*/ 40 w 184"/>
                <a:gd name="T11" fmla="*/ 16 h 185"/>
                <a:gd name="T12" fmla="*/ 15 w 184"/>
                <a:gd name="T13" fmla="*/ 41 h 185"/>
                <a:gd name="T14" fmla="*/ 2 w 184"/>
                <a:gd name="T15" fmla="*/ 75 h 185"/>
                <a:gd name="T16" fmla="*/ 2 w 184"/>
                <a:gd name="T17" fmla="*/ 112 h 185"/>
                <a:gd name="T18" fmla="*/ 15 w 184"/>
                <a:gd name="T19" fmla="*/ 144 h 185"/>
                <a:gd name="T20" fmla="*/ 40 w 184"/>
                <a:gd name="T21" fmla="*/ 169 h 185"/>
                <a:gd name="T22" fmla="*/ 73 w 184"/>
                <a:gd name="T23" fmla="*/ 185 h 185"/>
                <a:gd name="T24" fmla="*/ 111 w 184"/>
                <a:gd name="T25" fmla="*/ 185 h 185"/>
                <a:gd name="T26" fmla="*/ 144 w 184"/>
                <a:gd name="T27" fmla="*/ 169 h 185"/>
                <a:gd name="T28" fmla="*/ 169 w 184"/>
                <a:gd name="T29" fmla="*/ 144 h 185"/>
                <a:gd name="T30" fmla="*/ 182 w 184"/>
                <a:gd name="T31" fmla="*/ 112 h 185"/>
                <a:gd name="T32" fmla="*/ 180 w 184"/>
                <a:gd name="T33" fmla="*/ 92 h 185"/>
                <a:gd name="T34" fmla="*/ 174 w 184"/>
                <a:gd name="T35" fmla="*/ 127 h 185"/>
                <a:gd name="T36" fmla="*/ 155 w 184"/>
                <a:gd name="T37" fmla="*/ 156 h 185"/>
                <a:gd name="T38" fmla="*/ 126 w 184"/>
                <a:gd name="T39" fmla="*/ 175 h 185"/>
                <a:gd name="T40" fmla="*/ 92 w 184"/>
                <a:gd name="T41" fmla="*/ 181 h 185"/>
                <a:gd name="T42" fmla="*/ 57 w 184"/>
                <a:gd name="T43" fmla="*/ 175 h 185"/>
                <a:gd name="T44" fmla="*/ 30 w 184"/>
                <a:gd name="T45" fmla="*/ 156 h 185"/>
                <a:gd name="T46" fmla="*/ 11 w 184"/>
                <a:gd name="T47" fmla="*/ 127 h 185"/>
                <a:gd name="T48" fmla="*/ 4 w 184"/>
                <a:gd name="T49" fmla="*/ 92 h 185"/>
                <a:gd name="T50" fmla="*/ 11 w 184"/>
                <a:gd name="T51" fmla="*/ 58 h 185"/>
                <a:gd name="T52" fmla="*/ 30 w 184"/>
                <a:gd name="T53" fmla="*/ 31 h 185"/>
                <a:gd name="T54" fmla="*/ 57 w 184"/>
                <a:gd name="T55" fmla="*/ 12 h 185"/>
                <a:gd name="T56" fmla="*/ 92 w 184"/>
                <a:gd name="T57" fmla="*/ 4 h 185"/>
                <a:gd name="T58" fmla="*/ 126 w 184"/>
                <a:gd name="T59" fmla="*/ 12 h 185"/>
                <a:gd name="T60" fmla="*/ 155 w 184"/>
                <a:gd name="T61" fmla="*/ 31 h 185"/>
                <a:gd name="T62" fmla="*/ 174 w 184"/>
                <a:gd name="T63" fmla="*/ 58 h 185"/>
                <a:gd name="T64" fmla="*/ 180 w 184"/>
                <a:gd name="T65" fmla="*/ 92 h 1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4"/>
                <a:gd name="T100" fmla="*/ 0 h 185"/>
                <a:gd name="T101" fmla="*/ 184 w 184"/>
                <a:gd name="T102" fmla="*/ 185 h 18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4" h="185">
                  <a:moveTo>
                    <a:pt x="184" y="92"/>
                  </a:moveTo>
                  <a:lnTo>
                    <a:pt x="182" y="75"/>
                  </a:lnTo>
                  <a:lnTo>
                    <a:pt x="178" y="58"/>
                  </a:lnTo>
                  <a:lnTo>
                    <a:pt x="169" y="41"/>
                  </a:lnTo>
                  <a:lnTo>
                    <a:pt x="157" y="27"/>
                  </a:lnTo>
                  <a:lnTo>
                    <a:pt x="144" y="16"/>
                  </a:lnTo>
                  <a:lnTo>
                    <a:pt x="128" y="8"/>
                  </a:lnTo>
                  <a:lnTo>
                    <a:pt x="111" y="2"/>
                  </a:lnTo>
                  <a:lnTo>
                    <a:pt x="92" y="0"/>
                  </a:lnTo>
                  <a:lnTo>
                    <a:pt x="73" y="2"/>
                  </a:lnTo>
                  <a:lnTo>
                    <a:pt x="55" y="8"/>
                  </a:lnTo>
                  <a:lnTo>
                    <a:pt x="40" y="16"/>
                  </a:lnTo>
                  <a:lnTo>
                    <a:pt x="27" y="27"/>
                  </a:lnTo>
                  <a:lnTo>
                    <a:pt x="15" y="41"/>
                  </a:lnTo>
                  <a:lnTo>
                    <a:pt x="7" y="58"/>
                  </a:lnTo>
                  <a:lnTo>
                    <a:pt x="2" y="75"/>
                  </a:lnTo>
                  <a:lnTo>
                    <a:pt x="0" y="92"/>
                  </a:lnTo>
                  <a:lnTo>
                    <a:pt x="2" y="112"/>
                  </a:lnTo>
                  <a:lnTo>
                    <a:pt x="7" y="129"/>
                  </a:lnTo>
                  <a:lnTo>
                    <a:pt x="15" y="144"/>
                  </a:lnTo>
                  <a:lnTo>
                    <a:pt x="27" y="158"/>
                  </a:lnTo>
                  <a:lnTo>
                    <a:pt x="40" y="169"/>
                  </a:lnTo>
                  <a:lnTo>
                    <a:pt x="55" y="179"/>
                  </a:lnTo>
                  <a:lnTo>
                    <a:pt x="73" y="185"/>
                  </a:lnTo>
                  <a:lnTo>
                    <a:pt x="92" y="185"/>
                  </a:lnTo>
                  <a:lnTo>
                    <a:pt x="111" y="185"/>
                  </a:lnTo>
                  <a:lnTo>
                    <a:pt x="128" y="179"/>
                  </a:lnTo>
                  <a:lnTo>
                    <a:pt x="144" y="169"/>
                  </a:lnTo>
                  <a:lnTo>
                    <a:pt x="157" y="158"/>
                  </a:lnTo>
                  <a:lnTo>
                    <a:pt x="169" y="144"/>
                  </a:lnTo>
                  <a:lnTo>
                    <a:pt x="178" y="129"/>
                  </a:lnTo>
                  <a:lnTo>
                    <a:pt x="182" y="112"/>
                  </a:lnTo>
                  <a:lnTo>
                    <a:pt x="184" y="92"/>
                  </a:lnTo>
                  <a:close/>
                  <a:moveTo>
                    <a:pt x="180" y="92"/>
                  </a:moveTo>
                  <a:lnTo>
                    <a:pt x="178" y="112"/>
                  </a:lnTo>
                  <a:lnTo>
                    <a:pt x="174" y="127"/>
                  </a:lnTo>
                  <a:lnTo>
                    <a:pt x="165" y="142"/>
                  </a:lnTo>
                  <a:lnTo>
                    <a:pt x="155" y="156"/>
                  </a:lnTo>
                  <a:lnTo>
                    <a:pt x="142" y="167"/>
                  </a:lnTo>
                  <a:lnTo>
                    <a:pt x="126" y="175"/>
                  </a:lnTo>
                  <a:lnTo>
                    <a:pt x="109" y="181"/>
                  </a:lnTo>
                  <a:lnTo>
                    <a:pt x="92" y="181"/>
                  </a:lnTo>
                  <a:lnTo>
                    <a:pt x="75" y="181"/>
                  </a:lnTo>
                  <a:lnTo>
                    <a:pt x="57" y="175"/>
                  </a:lnTo>
                  <a:lnTo>
                    <a:pt x="42" y="167"/>
                  </a:lnTo>
                  <a:lnTo>
                    <a:pt x="30" y="156"/>
                  </a:lnTo>
                  <a:lnTo>
                    <a:pt x="19" y="142"/>
                  </a:lnTo>
                  <a:lnTo>
                    <a:pt x="11" y="127"/>
                  </a:lnTo>
                  <a:lnTo>
                    <a:pt x="5" y="112"/>
                  </a:lnTo>
                  <a:lnTo>
                    <a:pt x="4" y="92"/>
                  </a:lnTo>
                  <a:lnTo>
                    <a:pt x="5" y="75"/>
                  </a:lnTo>
                  <a:lnTo>
                    <a:pt x="11" y="58"/>
                  </a:lnTo>
                  <a:lnTo>
                    <a:pt x="19" y="44"/>
                  </a:lnTo>
                  <a:lnTo>
                    <a:pt x="30" y="31"/>
                  </a:lnTo>
                  <a:lnTo>
                    <a:pt x="42" y="19"/>
                  </a:lnTo>
                  <a:lnTo>
                    <a:pt x="57" y="12"/>
                  </a:lnTo>
                  <a:lnTo>
                    <a:pt x="75" y="6"/>
                  </a:lnTo>
                  <a:lnTo>
                    <a:pt x="92" y="4"/>
                  </a:lnTo>
                  <a:lnTo>
                    <a:pt x="109" y="6"/>
                  </a:lnTo>
                  <a:lnTo>
                    <a:pt x="126" y="12"/>
                  </a:lnTo>
                  <a:lnTo>
                    <a:pt x="142" y="19"/>
                  </a:lnTo>
                  <a:lnTo>
                    <a:pt x="155" y="31"/>
                  </a:lnTo>
                  <a:lnTo>
                    <a:pt x="165" y="44"/>
                  </a:lnTo>
                  <a:lnTo>
                    <a:pt x="174" y="58"/>
                  </a:lnTo>
                  <a:lnTo>
                    <a:pt x="178" y="75"/>
                  </a:lnTo>
                  <a:lnTo>
                    <a:pt x="180" y="92"/>
                  </a:lnTo>
                  <a:close/>
                </a:path>
              </a:pathLst>
            </a:custGeom>
            <a:solidFill>
              <a:srgbClr val="B6B6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94" name="Freeform 228">
              <a:extLst>
                <a:ext uri="{FF2B5EF4-FFF2-40B4-BE49-F238E27FC236}">
                  <a16:creationId xmlns:a16="http://schemas.microsoft.com/office/drawing/2014/main" id="{B7229DB9-D40E-A182-92B0-321A1C84A3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92" y="2495"/>
              <a:ext cx="180" cy="181"/>
            </a:xfrm>
            <a:custGeom>
              <a:avLst/>
              <a:gdLst>
                <a:gd name="T0" fmla="*/ 178 w 180"/>
                <a:gd name="T1" fmla="*/ 73 h 181"/>
                <a:gd name="T2" fmla="*/ 165 w 180"/>
                <a:gd name="T3" fmla="*/ 40 h 181"/>
                <a:gd name="T4" fmla="*/ 142 w 180"/>
                <a:gd name="T5" fmla="*/ 15 h 181"/>
                <a:gd name="T6" fmla="*/ 109 w 180"/>
                <a:gd name="T7" fmla="*/ 2 h 181"/>
                <a:gd name="T8" fmla="*/ 73 w 180"/>
                <a:gd name="T9" fmla="*/ 2 h 181"/>
                <a:gd name="T10" fmla="*/ 40 w 180"/>
                <a:gd name="T11" fmla="*/ 15 h 181"/>
                <a:gd name="T12" fmla="*/ 15 w 180"/>
                <a:gd name="T13" fmla="*/ 40 h 181"/>
                <a:gd name="T14" fmla="*/ 2 w 180"/>
                <a:gd name="T15" fmla="*/ 73 h 181"/>
                <a:gd name="T16" fmla="*/ 2 w 180"/>
                <a:gd name="T17" fmla="*/ 110 h 181"/>
                <a:gd name="T18" fmla="*/ 15 w 180"/>
                <a:gd name="T19" fmla="*/ 142 h 181"/>
                <a:gd name="T20" fmla="*/ 40 w 180"/>
                <a:gd name="T21" fmla="*/ 165 h 181"/>
                <a:gd name="T22" fmla="*/ 73 w 180"/>
                <a:gd name="T23" fmla="*/ 181 h 181"/>
                <a:gd name="T24" fmla="*/ 109 w 180"/>
                <a:gd name="T25" fmla="*/ 181 h 181"/>
                <a:gd name="T26" fmla="*/ 142 w 180"/>
                <a:gd name="T27" fmla="*/ 165 h 181"/>
                <a:gd name="T28" fmla="*/ 165 w 180"/>
                <a:gd name="T29" fmla="*/ 142 h 181"/>
                <a:gd name="T30" fmla="*/ 178 w 180"/>
                <a:gd name="T31" fmla="*/ 110 h 181"/>
                <a:gd name="T32" fmla="*/ 176 w 180"/>
                <a:gd name="T33" fmla="*/ 90 h 181"/>
                <a:gd name="T34" fmla="*/ 170 w 180"/>
                <a:gd name="T35" fmla="*/ 125 h 181"/>
                <a:gd name="T36" fmla="*/ 151 w 180"/>
                <a:gd name="T37" fmla="*/ 152 h 181"/>
                <a:gd name="T38" fmla="*/ 124 w 180"/>
                <a:gd name="T39" fmla="*/ 171 h 181"/>
                <a:gd name="T40" fmla="*/ 90 w 180"/>
                <a:gd name="T41" fmla="*/ 177 h 181"/>
                <a:gd name="T42" fmla="*/ 57 w 180"/>
                <a:gd name="T43" fmla="*/ 171 h 181"/>
                <a:gd name="T44" fmla="*/ 28 w 180"/>
                <a:gd name="T45" fmla="*/ 152 h 181"/>
                <a:gd name="T46" fmla="*/ 11 w 180"/>
                <a:gd name="T47" fmla="*/ 125 h 181"/>
                <a:gd name="T48" fmla="*/ 3 w 180"/>
                <a:gd name="T49" fmla="*/ 90 h 181"/>
                <a:gd name="T50" fmla="*/ 11 w 180"/>
                <a:gd name="T51" fmla="*/ 58 h 181"/>
                <a:gd name="T52" fmla="*/ 28 w 180"/>
                <a:gd name="T53" fmla="*/ 29 h 181"/>
                <a:gd name="T54" fmla="*/ 57 w 180"/>
                <a:gd name="T55" fmla="*/ 12 h 181"/>
                <a:gd name="T56" fmla="*/ 90 w 180"/>
                <a:gd name="T57" fmla="*/ 4 h 181"/>
                <a:gd name="T58" fmla="*/ 124 w 180"/>
                <a:gd name="T59" fmla="*/ 12 h 181"/>
                <a:gd name="T60" fmla="*/ 151 w 180"/>
                <a:gd name="T61" fmla="*/ 29 h 181"/>
                <a:gd name="T62" fmla="*/ 170 w 180"/>
                <a:gd name="T63" fmla="*/ 58 h 181"/>
                <a:gd name="T64" fmla="*/ 176 w 180"/>
                <a:gd name="T65" fmla="*/ 90 h 18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0"/>
                <a:gd name="T100" fmla="*/ 0 h 181"/>
                <a:gd name="T101" fmla="*/ 180 w 180"/>
                <a:gd name="T102" fmla="*/ 181 h 18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0" h="181">
                  <a:moveTo>
                    <a:pt x="180" y="90"/>
                  </a:moveTo>
                  <a:lnTo>
                    <a:pt x="178" y="73"/>
                  </a:lnTo>
                  <a:lnTo>
                    <a:pt x="174" y="56"/>
                  </a:lnTo>
                  <a:lnTo>
                    <a:pt x="165" y="40"/>
                  </a:lnTo>
                  <a:lnTo>
                    <a:pt x="155" y="27"/>
                  </a:lnTo>
                  <a:lnTo>
                    <a:pt x="142" y="15"/>
                  </a:lnTo>
                  <a:lnTo>
                    <a:pt x="126" y="8"/>
                  </a:lnTo>
                  <a:lnTo>
                    <a:pt x="109" y="2"/>
                  </a:lnTo>
                  <a:lnTo>
                    <a:pt x="90" y="0"/>
                  </a:lnTo>
                  <a:lnTo>
                    <a:pt x="73" y="2"/>
                  </a:lnTo>
                  <a:lnTo>
                    <a:pt x="55" y="8"/>
                  </a:lnTo>
                  <a:lnTo>
                    <a:pt x="40" y="15"/>
                  </a:lnTo>
                  <a:lnTo>
                    <a:pt x="26" y="27"/>
                  </a:lnTo>
                  <a:lnTo>
                    <a:pt x="15" y="40"/>
                  </a:lnTo>
                  <a:lnTo>
                    <a:pt x="7" y="56"/>
                  </a:lnTo>
                  <a:lnTo>
                    <a:pt x="2" y="73"/>
                  </a:lnTo>
                  <a:lnTo>
                    <a:pt x="0" y="90"/>
                  </a:lnTo>
                  <a:lnTo>
                    <a:pt x="2" y="110"/>
                  </a:lnTo>
                  <a:lnTo>
                    <a:pt x="7" y="127"/>
                  </a:lnTo>
                  <a:lnTo>
                    <a:pt x="15" y="142"/>
                  </a:lnTo>
                  <a:lnTo>
                    <a:pt x="26" y="156"/>
                  </a:lnTo>
                  <a:lnTo>
                    <a:pt x="40" y="165"/>
                  </a:lnTo>
                  <a:lnTo>
                    <a:pt x="55" y="175"/>
                  </a:lnTo>
                  <a:lnTo>
                    <a:pt x="73" y="181"/>
                  </a:lnTo>
                  <a:lnTo>
                    <a:pt x="90" y="181"/>
                  </a:lnTo>
                  <a:lnTo>
                    <a:pt x="109" y="181"/>
                  </a:lnTo>
                  <a:lnTo>
                    <a:pt x="126" y="175"/>
                  </a:lnTo>
                  <a:lnTo>
                    <a:pt x="142" y="165"/>
                  </a:lnTo>
                  <a:lnTo>
                    <a:pt x="155" y="156"/>
                  </a:lnTo>
                  <a:lnTo>
                    <a:pt x="165" y="142"/>
                  </a:lnTo>
                  <a:lnTo>
                    <a:pt x="174" y="127"/>
                  </a:lnTo>
                  <a:lnTo>
                    <a:pt x="178" y="110"/>
                  </a:lnTo>
                  <a:lnTo>
                    <a:pt x="180" y="90"/>
                  </a:lnTo>
                  <a:close/>
                  <a:moveTo>
                    <a:pt x="176" y="90"/>
                  </a:moveTo>
                  <a:lnTo>
                    <a:pt x="174" y="108"/>
                  </a:lnTo>
                  <a:lnTo>
                    <a:pt x="170" y="125"/>
                  </a:lnTo>
                  <a:lnTo>
                    <a:pt x="163" y="140"/>
                  </a:lnTo>
                  <a:lnTo>
                    <a:pt x="151" y="152"/>
                  </a:lnTo>
                  <a:lnTo>
                    <a:pt x="138" y="163"/>
                  </a:lnTo>
                  <a:lnTo>
                    <a:pt x="124" y="171"/>
                  </a:lnTo>
                  <a:lnTo>
                    <a:pt x="107" y="177"/>
                  </a:lnTo>
                  <a:lnTo>
                    <a:pt x="90" y="177"/>
                  </a:lnTo>
                  <a:lnTo>
                    <a:pt x="73" y="177"/>
                  </a:lnTo>
                  <a:lnTo>
                    <a:pt x="57" y="171"/>
                  </a:lnTo>
                  <a:lnTo>
                    <a:pt x="42" y="163"/>
                  </a:lnTo>
                  <a:lnTo>
                    <a:pt x="28" y="152"/>
                  </a:lnTo>
                  <a:lnTo>
                    <a:pt x="19" y="140"/>
                  </a:lnTo>
                  <a:lnTo>
                    <a:pt x="11" y="125"/>
                  </a:lnTo>
                  <a:lnTo>
                    <a:pt x="5" y="108"/>
                  </a:lnTo>
                  <a:lnTo>
                    <a:pt x="3" y="90"/>
                  </a:lnTo>
                  <a:lnTo>
                    <a:pt x="5" y="73"/>
                  </a:lnTo>
                  <a:lnTo>
                    <a:pt x="11" y="58"/>
                  </a:lnTo>
                  <a:lnTo>
                    <a:pt x="19" y="42"/>
                  </a:lnTo>
                  <a:lnTo>
                    <a:pt x="28" y="29"/>
                  </a:lnTo>
                  <a:lnTo>
                    <a:pt x="42" y="19"/>
                  </a:lnTo>
                  <a:lnTo>
                    <a:pt x="57" y="12"/>
                  </a:lnTo>
                  <a:lnTo>
                    <a:pt x="73" y="6"/>
                  </a:lnTo>
                  <a:lnTo>
                    <a:pt x="90" y="4"/>
                  </a:lnTo>
                  <a:lnTo>
                    <a:pt x="107" y="6"/>
                  </a:lnTo>
                  <a:lnTo>
                    <a:pt x="124" y="12"/>
                  </a:lnTo>
                  <a:lnTo>
                    <a:pt x="138" y="19"/>
                  </a:lnTo>
                  <a:lnTo>
                    <a:pt x="151" y="29"/>
                  </a:lnTo>
                  <a:lnTo>
                    <a:pt x="163" y="42"/>
                  </a:lnTo>
                  <a:lnTo>
                    <a:pt x="170" y="58"/>
                  </a:lnTo>
                  <a:lnTo>
                    <a:pt x="174" y="73"/>
                  </a:lnTo>
                  <a:lnTo>
                    <a:pt x="176" y="90"/>
                  </a:lnTo>
                  <a:close/>
                </a:path>
              </a:pathLst>
            </a:custGeom>
            <a:solidFill>
              <a:srgbClr val="B7B7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95" name="Freeform 229">
              <a:extLst>
                <a:ext uri="{FF2B5EF4-FFF2-40B4-BE49-F238E27FC236}">
                  <a16:creationId xmlns:a16="http://schemas.microsoft.com/office/drawing/2014/main" id="{6AA458BE-4430-5488-F26C-DBDCD0B886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94" y="2497"/>
              <a:ext cx="176" cy="177"/>
            </a:xfrm>
            <a:custGeom>
              <a:avLst/>
              <a:gdLst>
                <a:gd name="T0" fmla="*/ 174 w 176"/>
                <a:gd name="T1" fmla="*/ 71 h 177"/>
                <a:gd name="T2" fmla="*/ 161 w 176"/>
                <a:gd name="T3" fmla="*/ 40 h 177"/>
                <a:gd name="T4" fmla="*/ 138 w 176"/>
                <a:gd name="T5" fmla="*/ 15 h 177"/>
                <a:gd name="T6" fmla="*/ 105 w 176"/>
                <a:gd name="T7" fmla="*/ 2 h 177"/>
                <a:gd name="T8" fmla="*/ 71 w 176"/>
                <a:gd name="T9" fmla="*/ 2 h 177"/>
                <a:gd name="T10" fmla="*/ 38 w 176"/>
                <a:gd name="T11" fmla="*/ 15 h 177"/>
                <a:gd name="T12" fmla="*/ 15 w 176"/>
                <a:gd name="T13" fmla="*/ 40 h 177"/>
                <a:gd name="T14" fmla="*/ 1 w 176"/>
                <a:gd name="T15" fmla="*/ 71 h 177"/>
                <a:gd name="T16" fmla="*/ 1 w 176"/>
                <a:gd name="T17" fmla="*/ 108 h 177"/>
                <a:gd name="T18" fmla="*/ 15 w 176"/>
                <a:gd name="T19" fmla="*/ 138 h 177"/>
                <a:gd name="T20" fmla="*/ 38 w 176"/>
                <a:gd name="T21" fmla="*/ 163 h 177"/>
                <a:gd name="T22" fmla="*/ 71 w 176"/>
                <a:gd name="T23" fmla="*/ 177 h 177"/>
                <a:gd name="T24" fmla="*/ 105 w 176"/>
                <a:gd name="T25" fmla="*/ 177 h 177"/>
                <a:gd name="T26" fmla="*/ 138 w 176"/>
                <a:gd name="T27" fmla="*/ 163 h 177"/>
                <a:gd name="T28" fmla="*/ 161 w 176"/>
                <a:gd name="T29" fmla="*/ 138 h 177"/>
                <a:gd name="T30" fmla="*/ 174 w 176"/>
                <a:gd name="T31" fmla="*/ 108 h 177"/>
                <a:gd name="T32" fmla="*/ 172 w 176"/>
                <a:gd name="T33" fmla="*/ 88 h 177"/>
                <a:gd name="T34" fmla="*/ 166 w 176"/>
                <a:gd name="T35" fmla="*/ 123 h 177"/>
                <a:gd name="T36" fmla="*/ 147 w 176"/>
                <a:gd name="T37" fmla="*/ 150 h 177"/>
                <a:gd name="T38" fmla="*/ 120 w 176"/>
                <a:gd name="T39" fmla="*/ 167 h 177"/>
                <a:gd name="T40" fmla="*/ 88 w 176"/>
                <a:gd name="T41" fmla="*/ 173 h 177"/>
                <a:gd name="T42" fmla="*/ 55 w 176"/>
                <a:gd name="T43" fmla="*/ 167 h 177"/>
                <a:gd name="T44" fmla="*/ 28 w 176"/>
                <a:gd name="T45" fmla="*/ 150 h 177"/>
                <a:gd name="T46" fmla="*/ 9 w 176"/>
                <a:gd name="T47" fmla="*/ 123 h 177"/>
                <a:gd name="T48" fmla="*/ 3 w 176"/>
                <a:gd name="T49" fmla="*/ 88 h 177"/>
                <a:gd name="T50" fmla="*/ 9 w 176"/>
                <a:gd name="T51" fmla="*/ 56 h 177"/>
                <a:gd name="T52" fmla="*/ 28 w 176"/>
                <a:gd name="T53" fmla="*/ 29 h 177"/>
                <a:gd name="T54" fmla="*/ 55 w 176"/>
                <a:gd name="T55" fmla="*/ 12 h 177"/>
                <a:gd name="T56" fmla="*/ 88 w 176"/>
                <a:gd name="T57" fmla="*/ 4 h 177"/>
                <a:gd name="T58" fmla="*/ 120 w 176"/>
                <a:gd name="T59" fmla="*/ 12 h 177"/>
                <a:gd name="T60" fmla="*/ 147 w 176"/>
                <a:gd name="T61" fmla="*/ 29 h 177"/>
                <a:gd name="T62" fmla="*/ 166 w 176"/>
                <a:gd name="T63" fmla="*/ 56 h 177"/>
                <a:gd name="T64" fmla="*/ 172 w 176"/>
                <a:gd name="T65" fmla="*/ 88 h 1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6"/>
                <a:gd name="T100" fmla="*/ 0 h 177"/>
                <a:gd name="T101" fmla="*/ 176 w 176"/>
                <a:gd name="T102" fmla="*/ 177 h 1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6" h="177">
                  <a:moveTo>
                    <a:pt x="176" y="88"/>
                  </a:moveTo>
                  <a:lnTo>
                    <a:pt x="174" y="71"/>
                  </a:lnTo>
                  <a:lnTo>
                    <a:pt x="170" y="54"/>
                  </a:lnTo>
                  <a:lnTo>
                    <a:pt x="161" y="40"/>
                  </a:lnTo>
                  <a:lnTo>
                    <a:pt x="151" y="27"/>
                  </a:lnTo>
                  <a:lnTo>
                    <a:pt x="138" y="15"/>
                  </a:lnTo>
                  <a:lnTo>
                    <a:pt x="122" y="8"/>
                  </a:lnTo>
                  <a:lnTo>
                    <a:pt x="105" y="2"/>
                  </a:lnTo>
                  <a:lnTo>
                    <a:pt x="88" y="0"/>
                  </a:lnTo>
                  <a:lnTo>
                    <a:pt x="71" y="2"/>
                  </a:lnTo>
                  <a:lnTo>
                    <a:pt x="53" y="8"/>
                  </a:lnTo>
                  <a:lnTo>
                    <a:pt x="38" y="15"/>
                  </a:lnTo>
                  <a:lnTo>
                    <a:pt x="26" y="27"/>
                  </a:lnTo>
                  <a:lnTo>
                    <a:pt x="15" y="40"/>
                  </a:lnTo>
                  <a:lnTo>
                    <a:pt x="7" y="54"/>
                  </a:lnTo>
                  <a:lnTo>
                    <a:pt x="1" y="71"/>
                  </a:lnTo>
                  <a:lnTo>
                    <a:pt x="0" y="88"/>
                  </a:lnTo>
                  <a:lnTo>
                    <a:pt x="1" y="108"/>
                  </a:lnTo>
                  <a:lnTo>
                    <a:pt x="7" y="123"/>
                  </a:lnTo>
                  <a:lnTo>
                    <a:pt x="15" y="138"/>
                  </a:lnTo>
                  <a:lnTo>
                    <a:pt x="26" y="152"/>
                  </a:lnTo>
                  <a:lnTo>
                    <a:pt x="38" y="163"/>
                  </a:lnTo>
                  <a:lnTo>
                    <a:pt x="53" y="171"/>
                  </a:lnTo>
                  <a:lnTo>
                    <a:pt x="71" y="177"/>
                  </a:lnTo>
                  <a:lnTo>
                    <a:pt x="88" y="177"/>
                  </a:lnTo>
                  <a:lnTo>
                    <a:pt x="105" y="177"/>
                  </a:lnTo>
                  <a:lnTo>
                    <a:pt x="122" y="171"/>
                  </a:lnTo>
                  <a:lnTo>
                    <a:pt x="138" y="163"/>
                  </a:lnTo>
                  <a:lnTo>
                    <a:pt x="151" y="152"/>
                  </a:lnTo>
                  <a:lnTo>
                    <a:pt x="161" y="138"/>
                  </a:lnTo>
                  <a:lnTo>
                    <a:pt x="170" y="123"/>
                  </a:lnTo>
                  <a:lnTo>
                    <a:pt x="174" y="108"/>
                  </a:lnTo>
                  <a:lnTo>
                    <a:pt x="176" y="88"/>
                  </a:lnTo>
                  <a:close/>
                  <a:moveTo>
                    <a:pt x="172" y="88"/>
                  </a:moveTo>
                  <a:lnTo>
                    <a:pt x="170" y="106"/>
                  </a:lnTo>
                  <a:lnTo>
                    <a:pt x="166" y="123"/>
                  </a:lnTo>
                  <a:lnTo>
                    <a:pt x="159" y="136"/>
                  </a:lnTo>
                  <a:lnTo>
                    <a:pt x="147" y="150"/>
                  </a:lnTo>
                  <a:lnTo>
                    <a:pt x="136" y="159"/>
                  </a:lnTo>
                  <a:lnTo>
                    <a:pt x="120" y="167"/>
                  </a:lnTo>
                  <a:lnTo>
                    <a:pt x="105" y="173"/>
                  </a:lnTo>
                  <a:lnTo>
                    <a:pt x="88" y="173"/>
                  </a:lnTo>
                  <a:lnTo>
                    <a:pt x="71" y="173"/>
                  </a:lnTo>
                  <a:lnTo>
                    <a:pt x="55" y="167"/>
                  </a:lnTo>
                  <a:lnTo>
                    <a:pt x="40" y="159"/>
                  </a:lnTo>
                  <a:lnTo>
                    <a:pt x="28" y="150"/>
                  </a:lnTo>
                  <a:lnTo>
                    <a:pt x="19" y="136"/>
                  </a:lnTo>
                  <a:lnTo>
                    <a:pt x="9" y="123"/>
                  </a:lnTo>
                  <a:lnTo>
                    <a:pt x="5" y="106"/>
                  </a:lnTo>
                  <a:lnTo>
                    <a:pt x="3" y="88"/>
                  </a:lnTo>
                  <a:lnTo>
                    <a:pt x="5" y="71"/>
                  </a:lnTo>
                  <a:lnTo>
                    <a:pt x="9" y="56"/>
                  </a:lnTo>
                  <a:lnTo>
                    <a:pt x="19" y="42"/>
                  </a:lnTo>
                  <a:lnTo>
                    <a:pt x="28" y="29"/>
                  </a:lnTo>
                  <a:lnTo>
                    <a:pt x="40" y="19"/>
                  </a:lnTo>
                  <a:lnTo>
                    <a:pt x="55" y="12"/>
                  </a:lnTo>
                  <a:lnTo>
                    <a:pt x="71" y="6"/>
                  </a:lnTo>
                  <a:lnTo>
                    <a:pt x="88" y="4"/>
                  </a:lnTo>
                  <a:lnTo>
                    <a:pt x="105" y="6"/>
                  </a:lnTo>
                  <a:lnTo>
                    <a:pt x="120" y="12"/>
                  </a:lnTo>
                  <a:lnTo>
                    <a:pt x="136" y="19"/>
                  </a:lnTo>
                  <a:lnTo>
                    <a:pt x="147" y="29"/>
                  </a:lnTo>
                  <a:lnTo>
                    <a:pt x="159" y="42"/>
                  </a:lnTo>
                  <a:lnTo>
                    <a:pt x="166" y="56"/>
                  </a:lnTo>
                  <a:lnTo>
                    <a:pt x="170" y="71"/>
                  </a:lnTo>
                  <a:lnTo>
                    <a:pt x="172" y="88"/>
                  </a:lnTo>
                  <a:close/>
                </a:path>
              </a:pathLst>
            </a:custGeom>
            <a:solidFill>
              <a:srgbClr val="B8B8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96" name="Freeform 230">
              <a:extLst>
                <a:ext uri="{FF2B5EF4-FFF2-40B4-BE49-F238E27FC236}">
                  <a16:creationId xmlns:a16="http://schemas.microsoft.com/office/drawing/2014/main" id="{C914C10D-83B7-F5E9-001D-501DCB9DBE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95" y="2499"/>
              <a:ext cx="173" cy="173"/>
            </a:xfrm>
            <a:custGeom>
              <a:avLst/>
              <a:gdLst>
                <a:gd name="T0" fmla="*/ 171 w 173"/>
                <a:gd name="T1" fmla="*/ 69 h 173"/>
                <a:gd name="T2" fmla="*/ 160 w 173"/>
                <a:gd name="T3" fmla="*/ 38 h 173"/>
                <a:gd name="T4" fmla="*/ 135 w 173"/>
                <a:gd name="T5" fmla="*/ 15 h 173"/>
                <a:gd name="T6" fmla="*/ 104 w 173"/>
                <a:gd name="T7" fmla="*/ 2 h 173"/>
                <a:gd name="T8" fmla="*/ 70 w 173"/>
                <a:gd name="T9" fmla="*/ 2 h 173"/>
                <a:gd name="T10" fmla="*/ 39 w 173"/>
                <a:gd name="T11" fmla="*/ 15 h 173"/>
                <a:gd name="T12" fmla="*/ 16 w 173"/>
                <a:gd name="T13" fmla="*/ 38 h 173"/>
                <a:gd name="T14" fmla="*/ 2 w 173"/>
                <a:gd name="T15" fmla="*/ 69 h 173"/>
                <a:gd name="T16" fmla="*/ 2 w 173"/>
                <a:gd name="T17" fmla="*/ 104 h 173"/>
                <a:gd name="T18" fmla="*/ 16 w 173"/>
                <a:gd name="T19" fmla="*/ 136 h 173"/>
                <a:gd name="T20" fmla="*/ 39 w 173"/>
                <a:gd name="T21" fmla="*/ 159 h 173"/>
                <a:gd name="T22" fmla="*/ 70 w 173"/>
                <a:gd name="T23" fmla="*/ 173 h 173"/>
                <a:gd name="T24" fmla="*/ 104 w 173"/>
                <a:gd name="T25" fmla="*/ 173 h 173"/>
                <a:gd name="T26" fmla="*/ 135 w 173"/>
                <a:gd name="T27" fmla="*/ 159 h 173"/>
                <a:gd name="T28" fmla="*/ 160 w 173"/>
                <a:gd name="T29" fmla="*/ 136 h 173"/>
                <a:gd name="T30" fmla="*/ 171 w 173"/>
                <a:gd name="T31" fmla="*/ 104 h 173"/>
                <a:gd name="T32" fmla="*/ 169 w 173"/>
                <a:gd name="T33" fmla="*/ 86 h 173"/>
                <a:gd name="T34" fmla="*/ 164 w 173"/>
                <a:gd name="T35" fmla="*/ 119 h 173"/>
                <a:gd name="T36" fmla="*/ 146 w 173"/>
                <a:gd name="T37" fmla="*/ 146 h 173"/>
                <a:gd name="T38" fmla="*/ 119 w 173"/>
                <a:gd name="T39" fmla="*/ 163 h 173"/>
                <a:gd name="T40" fmla="*/ 87 w 173"/>
                <a:gd name="T41" fmla="*/ 169 h 173"/>
                <a:gd name="T42" fmla="*/ 54 w 173"/>
                <a:gd name="T43" fmla="*/ 163 h 173"/>
                <a:gd name="T44" fmla="*/ 29 w 173"/>
                <a:gd name="T45" fmla="*/ 146 h 173"/>
                <a:gd name="T46" fmla="*/ 10 w 173"/>
                <a:gd name="T47" fmla="*/ 119 h 173"/>
                <a:gd name="T48" fmla="*/ 4 w 173"/>
                <a:gd name="T49" fmla="*/ 86 h 173"/>
                <a:gd name="T50" fmla="*/ 10 w 173"/>
                <a:gd name="T51" fmla="*/ 56 h 173"/>
                <a:gd name="T52" fmla="*/ 29 w 173"/>
                <a:gd name="T53" fmla="*/ 29 h 173"/>
                <a:gd name="T54" fmla="*/ 54 w 173"/>
                <a:gd name="T55" fmla="*/ 11 h 173"/>
                <a:gd name="T56" fmla="*/ 87 w 173"/>
                <a:gd name="T57" fmla="*/ 4 h 173"/>
                <a:gd name="T58" fmla="*/ 119 w 173"/>
                <a:gd name="T59" fmla="*/ 11 h 173"/>
                <a:gd name="T60" fmla="*/ 146 w 173"/>
                <a:gd name="T61" fmla="*/ 29 h 173"/>
                <a:gd name="T62" fmla="*/ 164 w 173"/>
                <a:gd name="T63" fmla="*/ 56 h 173"/>
                <a:gd name="T64" fmla="*/ 169 w 173"/>
                <a:gd name="T65" fmla="*/ 86 h 1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3"/>
                <a:gd name="T100" fmla="*/ 0 h 173"/>
                <a:gd name="T101" fmla="*/ 173 w 173"/>
                <a:gd name="T102" fmla="*/ 173 h 17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3" h="173">
                  <a:moveTo>
                    <a:pt x="173" y="86"/>
                  </a:moveTo>
                  <a:lnTo>
                    <a:pt x="171" y="69"/>
                  </a:lnTo>
                  <a:lnTo>
                    <a:pt x="167" y="54"/>
                  </a:lnTo>
                  <a:lnTo>
                    <a:pt x="160" y="38"/>
                  </a:lnTo>
                  <a:lnTo>
                    <a:pt x="148" y="25"/>
                  </a:lnTo>
                  <a:lnTo>
                    <a:pt x="135" y="15"/>
                  </a:lnTo>
                  <a:lnTo>
                    <a:pt x="121" y="8"/>
                  </a:lnTo>
                  <a:lnTo>
                    <a:pt x="104" y="2"/>
                  </a:lnTo>
                  <a:lnTo>
                    <a:pt x="87" y="0"/>
                  </a:lnTo>
                  <a:lnTo>
                    <a:pt x="70" y="2"/>
                  </a:lnTo>
                  <a:lnTo>
                    <a:pt x="54" y="8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6" y="38"/>
                  </a:lnTo>
                  <a:lnTo>
                    <a:pt x="8" y="54"/>
                  </a:lnTo>
                  <a:lnTo>
                    <a:pt x="2" y="69"/>
                  </a:lnTo>
                  <a:lnTo>
                    <a:pt x="0" y="86"/>
                  </a:lnTo>
                  <a:lnTo>
                    <a:pt x="2" y="104"/>
                  </a:lnTo>
                  <a:lnTo>
                    <a:pt x="8" y="121"/>
                  </a:lnTo>
                  <a:lnTo>
                    <a:pt x="16" y="136"/>
                  </a:lnTo>
                  <a:lnTo>
                    <a:pt x="25" y="148"/>
                  </a:lnTo>
                  <a:lnTo>
                    <a:pt x="39" y="159"/>
                  </a:lnTo>
                  <a:lnTo>
                    <a:pt x="54" y="167"/>
                  </a:lnTo>
                  <a:lnTo>
                    <a:pt x="70" y="173"/>
                  </a:lnTo>
                  <a:lnTo>
                    <a:pt x="87" y="173"/>
                  </a:lnTo>
                  <a:lnTo>
                    <a:pt x="104" y="173"/>
                  </a:lnTo>
                  <a:lnTo>
                    <a:pt x="121" y="167"/>
                  </a:lnTo>
                  <a:lnTo>
                    <a:pt x="135" y="159"/>
                  </a:lnTo>
                  <a:lnTo>
                    <a:pt x="148" y="148"/>
                  </a:lnTo>
                  <a:lnTo>
                    <a:pt x="160" y="136"/>
                  </a:lnTo>
                  <a:lnTo>
                    <a:pt x="167" y="121"/>
                  </a:lnTo>
                  <a:lnTo>
                    <a:pt x="171" y="104"/>
                  </a:lnTo>
                  <a:lnTo>
                    <a:pt x="173" y="86"/>
                  </a:lnTo>
                  <a:close/>
                  <a:moveTo>
                    <a:pt x="169" y="86"/>
                  </a:moveTo>
                  <a:lnTo>
                    <a:pt x="167" y="104"/>
                  </a:lnTo>
                  <a:lnTo>
                    <a:pt x="164" y="119"/>
                  </a:lnTo>
                  <a:lnTo>
                    <a:pt x="156" y="132"/>
                  </a:lnTo>
                  <a:lnTo>
                    <a:pt x="146" y="146"/>
                  </a:lnTo>
                  <a:lnTo>
                    <a:pt x="133" y="156"/>
                  </a:lnTo>
                  <a:lnTo>
                    <a:pt x="119" y="163"/>
                  </a:lnTo>
                  <a:lnTo>
                    <a:pt x="104" y="169"/>
                  </a:lnTo>
                  <a:lnTo>
                    <a:pt x="87" y="169"/>
                  </a:lnTo>
                  <a:lnTo>
                    <a:pt x="70" y="169"/>
                  </a:lnTo>
                  <a:lnTo>
                    <a:pt x="54" y="163"/>
                  </a:lnTo>
                  <a:lnTo>
                    <a:pt x="41" y="156"/>
                  </a:lnTo>
                  <a:lnTo>
                    <a:pt x="29" y="146"/>
                  </a:lnTo>
                  <a:lnTo>
                    <a:pt x="18" y="132"/>
                  </a:lnTo>
                  <a:lnTo>
                    <a:pt x="10" y="119"/>
                  </a:lnTo>
                  <a:lnTo>
                    <a:pt x="6" y="104"/>
                  </a:lnTo>
                  <a:lnTo>
                    <a:pt x="4" y="86"/>
                  </a:lnTo>
                  <a:lnTo>
                    <a:pt x="6" y="71"/>
                  </a:lnTo>
                  <a:lnTo>
                    <a:pt x="10" y="56"/>
                  </a:lnTo>
                  <a:lnTo>
                    <a:pt x="18" y="40"/>
                  </a:lnTo>
                  <a:lnTo>
                    <a:pt x="29" y="29"/>
                  </a:lnTo>
                  <a:lnTo>
                    <a:pt x="41" y="19"/>
                  </a:lnTo>
                  <a:lnTo>
                    <a:pt x="54" y="11"/>
                  </a:lnTo>
                  <a:lnTo>
                    <a:pt x="70" y="6"/>
                  </a:lnTo>
                  <a:lnTo>
                    <a:pt x="87" y="4"/>
                  </a:lnTo>
                  <a:lnTo>
                    <a:pt x="104" y="6"/>
                  </a:lnTo>
                  <a:lnTo>
                    <a:pt x="119" y="11"/>
                  </a:lnTo>
                  <a:lnTo>
                    <a:pt x="133" y="19"/>
                  </a:lnTo>
                  <a:lnTo>
                    <a:pt x="146" y="29"/>
                  </a:lnTo>
                  <a:lnTo>
                    <a:pt x="156" y="40"/>
                  </a:lnTo>
                  <a:lnTo>
                    <a:pt x="164" y="56"/>
                  </a:lnTo>
                  <a:lnTo>
                    <a:pt x="167" y="71"/>
                  </a:lnTo>
                  <a:lnTo>
                    <a:pt x="169" y="86"/>
                  </a:lnTo>
                  <a:close/>
                </a:path>
              </a:pathLst>
            </a:custGeom>
            <a:solidFill>
              <a:srgbClr val="BAB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97" name="Freeform 231">
              <a:extLst>
                <a:ext uri="{FF2B5EF4-FFF2-40B4-BE49-F238E27FC236}">
                  <a16:creationId xmlns:a16="http://schemas.microsoft.com/office/drawing/2014/main" id="{2986B509-EA2C-2C2D-046C-A51D7CBECC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97" y="2501"/>
              <a:ext cx="169" cy="169"/>
            </a:xfrm>
            <a:custGeom>
              <a:avLst/>
              <a:gdLst>
                <a:gd name="T0" fmla="*/ 167 w 169"/>
                <a:gd name="T1" fmla="*/ 67 h 169"/>
                <a:gd name="T2" fmla="*/ 156 w 169"/>
                <a:gd name="T3" fmla="*/ 38 h 169"/>
                <a:gd name="T4" fmla="*/ 133 w 169"/>
                <a:gd name="T5" fmla="*/ 15 h 169"/>
                <a:gd name="T6" fmla="*/ 102 w 169"/>
                <a:gd name="T7" fmla="*/ 2 h 169"/>
                <a:gd name="T8" fmla="*/ 68 w 169"/>
                <a:gd name="T9" fmla="*/ 2 h 169"/>
                <a:gd name="T10" fmla="*/ 37 w 169"/>
                <a:gd name="T11" fmla="*/ 15 h 169"/>
                <a:gd name="T12" fmla="*/ 16 w 169"/>
                <a:gd name="T13" fmla="*/ 38 h 169"/>
                <a:gd name="T14" fmla="*/ 2 w 169"/>
                <a:gd name="T15" fmla="*/ 67 h 169"/>
                <a:gd name="T16" fmla="*/ 2 w 169"/>
                <a:gd name="T17" fmla="*/ 102 h 169"/>
                <a:gd name="T18" fmla="*/ 16 w 169"/>
                <a:gd name="T19" fmla="*/ 132 h 169"/>
                <a:gd name="T20" fmla="*/ 37 w 169"/>
                <a:gd name="T21" fmla="*/ 155 h 169"/>
                <a:gd name="T22" fmla="*/ 68 w 169"/>
                <a:gd name="T23" fmla="*/ 169 h 169"/>
                <a:gd name="T24" fmla="*/ 102 w 169"/>
                <a:gd name="T25" fmla="*/ 169 h 169"/>
                <a:gd name="T26" fmla="*/ 133 w 169"/>
                <a:gd name="T27" fmla="*/ 155 h 169"/>
                <a:gd name="T28" fmla="*/ 156 w 169"/>
                <a:gd name="T29" fmla="*/ 132 h 169"/>
                <a:gd name="T30" fmla="*/ 167 w 169"/>
                <a:gd name="T31" fmla="*/ 102 h 169"/>
                <a:gd name="T32" fmla="*/ 165 w 169"/>
                <a:gd name="T33" fmla="*/ 84 h 169"/>
                <a:gd name="T34" fmla="*/ 160 w 169"/>
                <a:gd name="T35" fmla="*/ 117 h 169"/>
                <a:gd name="T36" fmla="*/ 142 w 169"/>
                <a:gd name="T37" fmla="*/ 142 h 169"/>
                <a:gd name="T38" fmla="*/ 117 w 169"/>
                <a:gd name="T39" fmla="*/ 159 h 169"/>
                <a:gd name="T40" fmla="*/ 85 w 169"/>
                <a:gd name="T41" fmla="*/ 165 h 169"/>
                <a:gd name="T42" fmla="*/ 54 w 169"/>
                <a:gd name="T43" fmla="*/ 159 h 169"/>
                <a:gd name="T44" fmla="*/ 27 w 169"/>
                <a:gd name="T45" fmla="*/ 142 h 169"/>
                <a:gd name="T46" fmla="*/ 10 w 169"/>
                <a:gd name="T47" fmla="*/ 117 h 169"/>
                <a:gd name="T48" fmla="*/ 4 w 169"/>
                <a:gd name="T49" fmla="*/ 84 h 169"/>
                <a:gd name="T50" fmla="*/ 10 w 169"/>
                <a:gd name="T51" fmla="*/ 54 h 169"/>
                <a:gd name="T52" fmla="*/ 27 w 169"/>
                <a:gd name="T53" fmla="*/ 29 h 169"/>
                <a:gd name="T54" fmla="*/ 54 w 169"/>
                <a:gd name="T55" fmla="*/ 11 h 169"/>
                <a:gd name="T56" fmla="*/ 85 w 169"/>
                <a:gd name="T57" fmla="*/ 4 h 169"/>
                <a:gd name="T58" fmla="*/ 117 w 169"/>
                <a:gd name="T59" fmla="*/ 11 h 169"/>
                <a:gd name="T60" fmla="*/ 142 w 169"/>
                <a:gd name="T61" fmla="*/ 29 h 169"/>
                <a:gd name="T62" fmla="*/ 160 w 169"/>
                <a:gd name="T63" fmla="*/ 54 h 169"/>
                <a:gd name="T64" fmla="*/ 165 w 169"/>
                <a:gd name="T65" fmla="*/ 84 h 16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69"/>
                <a:gd name="T100" fmla="*/ 0 h 169"/>
                <a:gd name="T101" fmla="*/ 169 w 169"/>
                <a:gd name="T102" fmla="*/ 169 h 16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69" h="169">
                  <a:moveTo>
                    <a:pt x="169" y="84"/>
                  </a:moveTo>
                  <a:lnTo>
                    <a:pt x="167" y="67"/>
                  </a:lnTo>
                  <a:lnTo>
                    <a:pt x="163" y="52"/>
                  </a:lnTo>
                  <a:lnTo>
                    <a:pt x="156" y="38"/>
                  </a:lnTo>
                  <a:lnTo>
                    <a:pt x="144" y="25"/>
                  </a:lnTo>
                  <a:lnTo>
                    <a:pt x="133" y="15"/>
                  </a:lnTo>
                  <a:lnTo>
                    <a:pt x="117" y="8"/>
                  </a:lnTo>
                  <a:lnTo>
                    <a:pt x="102" y="2"/>
                  </a:lnTo>
                  <a:lnTo>
                    <a:pt x="85" y="0"/>
                  </a:lnTo>
                  <a:lnTo>
                    <a:pt x="68" y="2"/>
                  </a:lnTo>
                  <a:lnTo>
                    <a:pt x="52" y="8"/>
                  </a:lnTo>
                  <a:lnTo>
                    <a:pt x="37" y="15"/>
                  </a:lnTo>
                  <a:lnTo>
                    <a:pt x="25" y="25"/>
                  </a:lnTo>
                  <a:lnTo>
                    <a:pt x="16" y="38"/>
                  </a:lnTo>
                  <a:lnTo>
                    <a:pt x="6" y="52"/>
                  </a:lnTo>
                  <a:lnTo>
                    <a:pt x="2" y="67"/>
                  </a:lnTo>
                  <a:lnTo>
                    <a:pt x="0" y="84"/>
                  </a:lnTo>
                  <a:lnTo>
                    <a:pt x="2" y="102"/>
                  </a:lnTo>
                  <a:lnTo>
                    <a:pt x="6" y="119"/>
                  </a:lnTo>
                  <a:lnTo>
                    <a:pt x="16" y="132"/>
                  </a:lnTo>
                  <a:lnTo>
                    <a:pt x="25" y="146"/>
                  </a:lnTo>
                  <a:lnTo>
                    <a:pt x="37" y="155"/>
                  </a:lnTo>
                  <a:lnTo>
                    <a:pt x="52" y="163"/>
                  </a:lnTo>
                  <a:lnTo>
                    <a:pt x="68" y="169"/>
                  </a:lnTo>
                  <a:lnTo>
                    <a:pt x="85" y="169"/>
                  </a:lnTo>
                  <a:lnTo>
                    <a:pt x="102" y="169"/>
                  </a:lnTo>
                  <a:lnTo>
                    <a:pt x="117" y="163"/>
                  </a:lnTo>
                  <a:lnTo>
                    <a:pt x="133" y="155"/>
                  </a:lnTo>
                  <a:lnTo>
                    <a:pt x="144" y="146"/>
                  </a:lnTo>
                  <a:lnTo>
                    <a:pt x="156" y="132"/>
                  </a:lnTo>
                  <a:lnTo>
                    <a:pt x="163" y="119"/>
                  </a:lnTo>
                  <a:lnTo>
                    <a:pt x="167" y="102"/>
                  </a:lnTo>
                  <a:lnTo>
                    <a:pt x="169" y="84"/>
                  </a:lnTo>
                  <a:close/>
                  <a:moveTo>
                    <a:pt x="165" y="84"/>
                  </a:moveTo>
                  <a:lnTo>
                    <a:pt x="163" y="102"/>
                  </a:lnTo>
                  <a:lnTo>
                    <a:pt x="160" y="117"/>
                  </a:lnTo>
                  <a:lnTo>
                    <a:pt x="152" y="130"/>
                  </a:lnTo>
                  <a:lnTo>
                    <a:pt x="142" y="142"/>
                  </a:lnTo>
                  <a:lnTo>
                    <a:pt x="131" y="152"/>
                  </a:lnTo>
                  <a:lnTo>
                    <a:pt x="117" y="159"/>
                  </a:lnTo>
                  <a:lnTo>
                    <a:pt x="102" y="165"/>
                  </a:lnTo>
                  <a:lnTo>
                    <a:pt x="85" y="165"/>
                  </a:lnTo>
                  <a:lnTo>
                    <a:pt x="69" y="165"/>
                  </a:lnTo>
                  <a:lnTo>
                    <a:pt x="54" y="159"/>
                  </a:lnTo>
                  <a:lnTo>
                    <a:pt x="41" y="152"/>
                  </a:lnTo>
                  <a:lnTo>
                    <a:pt x="27" y="142"/>
                  </a:lnTo>
                  <a:lnTo>
                    <a:pt x="18" y="130"/>
                  </a:lnTo>
                  <a:lnTo>
                    <a:pt x="10" y="117"/>
                  </a:lnTo>
                  <a:lnTo>
                    <a:pt x="6" y="102"/>
                  </a:lnTo>
                  <a:lnTo>
                    <a:pt x="4" y="84"/>
                  </a:lnTo>
                  <a:lnTo>
                    <a:pt x="6" y="69"/>
                  </a:lnTo>
                  <a:lnTo>
                    <a:pt x="10" y="54"/>
                  </a:lnTo>
                  <a:lnTo>
                    <a:pt x="18" y="40"/>
                  </a:lnTo>
                  <a:lnTo>
                    <a:pt x="27" y="29"/>
                  </a:lnTo>
                  <a:lnTo>
                    <a:pt x="41" y="17"/>
                  </a:lnTo>
                  <a:lnTo>
                    <a:pt x="54" y="11"/>
                  </a:lnTo>
                  <a:lnTo>
                    <a:pt x="69" y="6"/>
                  </a:lnTo>
                  <a:lnTo>
                    <a:pt x="85" y="4"/>
                  </a:lnTo>
                  <a:lnTo>
                    <a:pt x="102" y="6"/>
                  </a:lnTo>
                  <a:lnTo>
                    <a:pt x="117" y="11"/>
                  </a:lnTo>
                  <a:lnTo>
                    <a:pt x="131" y="17"/>
                  </a:lnTo>
                  <a:lnTo>
                    <a:pt x="142" y="29"/>
                  </a:lnTo>
                  <a:lnTo>
                    <a:pt x="152" y="40"/>
                  </a:lnTo>
                  <a:lnTo>
                    <a:pt x="160" y="54"/>
                  </a:lnTo>
                  <a:lnTo>
                    <a:pt x="163" y="69"/>
                  </a:lnTo>
                  <a:lnTo>
                    <a:pt x="165" y="84"/>
                  </a:lnTo>
                  <a:close/>
                </a:path>
              </a:pathLst>
            </a:custGeom>
            <a:solidFill>
              <a:srgbClr val="BBB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98" name="Freeform 232">
              <a:extLst>
                <a:ext uri="{FF2B5EF4-FFF2-40B4-BE49-F238E27FC236}">
                  <a16:creationId xmlns:a16="http://schemas.microsoft.com/office/drawing/2014/main" id="{219E6AF2-631E-66E7-01DB-F45496711E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99" y="2503"/>
              <a:ext cx="165" cy="165"/>
            </a:xfrm>
            <a:custGeom>
              <a:avLst/>
              <a:gdLst>
                <a:gd name="T0" fmla="*/ 163 w 165"/>
                <a:gd name="T1" fmla="*/ 67 h 165"/>
                <a:gd name="T2" fmla="*/ 152 w 165"/>
                <a:gd name="T3" fmla="*/ 36 h 165"/>
                <a:gd name="T4" fmla="*/ 129 w 165"/>
                <a:gd name="T5" fmla="*/ 15 h 165"/>
                <a:gd name="T6" fmla="*/ 100 w 165"/>
                <a:gd name="T7" fmla="*/ 2 h 165"/>
                <a:gd name="T8" fmla="*/ 66 w 165"/>
                <a:gd name="T9" fmla="*/ 2 h 165"/>
                <a:gd name="T10" fmla="*/ 37 w 165"/>
                <a:gd name="T11" fmla="*/ 15 h 165"/>
                <a:gd name="T12" fmla="*/ 14 w 165"/>
                <a:gd name="T13" fmla="*/ 36 h 165"/>
                <a:gd name="T14" fmla="*/ 2 w 165"/>
                <a:gd name="T15" fmla="*/ 67 h 165"/>
                <a:gd name="T16" fmla="*/ 2 w 165"/>
                <a:gd name="T17" fmla="*/ 100 h 165"/>
                <a:gd name="T18" fmla="*/ 14 w 165"/>
                <a:gd name="T19" fmla="*/ 128 h 165"/>
                <a:gd name="T20" fmla="*/ 37 w 165"/>
                <a:gd name="T21" fmla="*/ 152 h 165"/>
                <a:gd name="T22" fmla="*/ 66 w 165"/>
                <a:gd name="T23" fmla="*/ 165 h 165"/>
                <a:gd name="T24" fmla="*/ 100 w 165"/>
                <a:gd name="T25" fmla="*/ 165 h 165"/>
                <a:gd name="T26" fmla="*/ 129 w 165"/>
                <a:gd name="T27" fmla="*/ 152 h 165"/>
                <a:gd name="T28" fmla="*/ 152 w 165"/>
                <a:gd name="T29" fmla="*/ 128 h 165"/>
                <a:gd name="T30" fmla="*/ 163 w 165"/>
                <a:gd name="T31" fmla="*/ 100 h 165"/>
                <a:gd name="T32" fmla="*/ 161 w 165"/>
                <a:gd name="T33" fmla="*/ 82 h 165"/>
                <a:gd name="T34" fmla="*/ 156 w 165"/>
                <a:gd name="T35" fmla="*/ 113 h 165"/>
                <a:gd name="T36" fmla="*/ 138 w 165"/>
                <a:gd name="T37" fmla="*/ 138 h 165"/>
                <a:gd name="T38" fmla="*/ 114 w 165"/>
                <a:gd name="T39" fmla="*/ 155 h 165"/>
                <a:gd name="T40" fmla="*/ 83 w 165"/>
                <a:gd name="T41" fmla="*/ 161 h 165"/>
                <a:gd name="T42" fmla="*/ 52 w 165"/>
                <a:gd name="T43" fmla="*/ 155 h 165"/>
                <a:gd name="T44" fmla="*/ 27 w 165"/>
                <a:gd name="T45" fmla="*/ 138 h 165"/>
                <a:gd name="T46" fmla="*/ 10 w 165"/>
                <a:gd name="T47" fmla="*/ 113 h 165"/>
                <a:gd name="T48" fmla="*/ 4 w 165"/>
                <a:gd name="T49" fmla="*/ 82 h 165"/>
                <a:gd name="T50" fmla="*/ 10 w 165"/>
                <a:gd name="T51" fmla="*/ 52 h 165"/>
                <a:gd name="T52" fmla="*/ 27 w 165"/>
                <a:gd name="T53" fmla="*/ 27 h 165"/>
                <a:gd name="T54" fmla="*/ 52 w 165"/>
                <a:gd name="T55" fmla="*/ 9 h 165"/>
                <a:gd name="T56" fmla="*/ 83 w 165"/>
                <a:gd name="T57" fmla="*/ 4 h 165"/>
                <a:gd name="T58" fmla="*/ 114 w 165"/>
                <a:gd name="T59" fmla="*/ 9 h 165"/>
                <a:gd name="T60" fmla="*/ 138 w 165"/>
                <a:gd name="T61" fmla="*/ 27 h 165"/>
                <a:gd name="T62" fmla="*/ 156 w 165"/>
                <a:gd name="T63" fmla="*/ 52 h 165"/>
                <a:gd name="T64" fmla="*/ 161 w 165"/>
                <a:gd name="T65" fmla="*/ 82 h 16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65"/>
                <a:gd name="T100" fmla="*/ 0 h 165"/>
                <a:gd name="T101" fmla="*/ 165 w 165"/>
                <a:gd name="T102" fmla="*/ 165 h 16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65" h="165">
                  <a:moveTo>
                    <a:pt x="165" y="82"/>
                  </a:moveTo>
                  <a:lnTo>
                    <a:pt x="163" y="67"/>
                  </a:lnTo>
                  <a:lnTo>
                    <a:pt x="160" y="52"/>
                  </a:lnTo>
                  <a:lnTo>
                    <a:pt x="152" y="36"/>
                  </a:lnTo>
                  <a:lnTo>
                    <a:pt x="142" y="25"/>
                  </a:lnTo>
                  <a:lnTo>
                    <a:pt x="129" y="15"/>
                  </a:lnTo>
                  <a:lnTo>
                    <a:pt x="115" y="7"/>
                  </a:lnTo>
                  <a:lnTo>
                    <a:pt x="100" y="2"/>
                  </a:lnTo>
                  <a:lnTo>
                    <a:pt x="83" y="0"/>
                  </a:lnTo>
                  <a:lnTo>
                    <a:pt x="66" y="2"/>
                  </a:lnTo>
                  <a:lnTo>
                    <a:pt x="50" y="7"/>
                  </a:lnTo>
                  <a:lnTo>
                    <a:pt x="37" y="15"/>
                  </a:lnTo>
                  <a:lnTo>
                    <a:pt x="25" y="25"/>
                  </a:lnTo>
                  <a:lnTo>
                    <a:pt x="14" y="36"/>
                  </a:lnTo>
                  <a:lnTo>
                    <a:pt x="6" y="52"/>
                  </a:lnTo>
                  <a:lnTo>
                    <a:pt x="2" y="67"/>
                  </a:lnTo>
                  <a:lnTo>
                    <a:pt x="0" y="82"/>
                  </a:lnTo>
                  <a:lnTo>
                    <a:pt x="2" y="100"/>
                  </a:lnTo>
                  <a:lnTo>
                    <a:pt x="6" y="115"/>
                  </a:lnTo>
                  <a:lnTo>
                    <a:pt x="14" y="128"/>
                  </a:lnTo>
                  <a:lnTo>
                    <a:pt x="25" y="142"/>
                  </a:lnTo>
                  <a:lnTo>
                    <a:pt x="37" y="152"/>
                  </a:lnTo>
                  <a:lnTo>
                    <a:pt x="50" y="159"/>
                  </a:lnTo>
                  <a:lnTo>
                    <a:pt x="66" y="165"/>
                  </a:lnTo>
                  <a:lnTo>
                    <a:pt x="83" y="165"/>
                  </a:lnTo>
                  <a:lnTo>
                    <a:pt x="100" y="165"/>
                  </a:lnTo>
                  <a:lnTo>
                    <a:pt x="115" y="159"/>
                  </a:lnTo>
                  <a:lnTo>
                    <a:pt x="129" y="152"/>
                  </a:lnTo>
                  <a:lnTo>
                    <a:pt x="142" y="142"/>
                  </a:lnTo>
                  <a:lnTo>
                    <a:pt x="152" y="128"/>
                  </a:lnTo>
                  <a:lnTo>
                    <a:pt x="160" y="115"/>
                  </a:lnTo>
                  <a:lnTo>
                    <a:pt x="163" y="100"/>
                  </a:lnTo>
                  <a:lnTo>
                    <a:pt x="165" y="82"/>
                  </a:lnTo>
                  <a:close/>
                  <a:moveTo>
                    <a:pt x="161" y="82"/>
                  </a:moveTo>
                  <a:lnTo>
                    <a:pt x="161" y="100"/>
                  </a:lnTo>
                  <a:lnTo>
                    <a:pt x="156" y="113"/>
                  </a:lnTo>
                  <a:lnTo>
                    <a:pt x="148" y="127"/>
                  </a:lnTo>
                  <a:lnTo>
                    <a:pt x="138" y="138"/>
                  </a:lnTo>
                  <a:lnTo>
                    <a:pt x="127" y="148"/>
                  </a:lnTo>
                  <a:lnTo>
                    <a:pt x="114" y="155"/>
                  </a:lnTo>
                  <a:lnTo>
                    <a:pt x="98" y="161"/>
                  </a:lnTo>
                  <a:lnTo>
                    <a:pt x="83" y="161"/>
                  </a:lnTo>
                  <a:lnTo>
                    <a:pt x="67" y="161"/>
                  </a:lnTo>
                  <a:lnTo>
                    <a:pt x="52" y="155"/>
                  </a:lnTo>
                  <a:lnTo>
                    <a:pt x="39" y="148"/>
                  </a:lnTo>
                  <a:lnTo>
                    <a:pt x="27" y="138"/>
                  </a:lnTo>
                  <a:lnTo>
                    <a:pt x="18" y="127"/>
                  </a:lnTo>
                  <a:lnTo>
                    <a:pt x="10" y="113"/>
                  </a:lnTo>
                  <a:lnTo>
                    <a:pt x="6" y="100"/>
                  </a:lnTo>
                  <a:lnTo>
                    <a:pt x="4" y="82"/>
                  </a:lnTo>
                  <a:lnTo>
                    <a:pt x="6" y="67"/>
                  </a:lnTo>
                  <a:lnTo>
                    <a:pt x="10" y="52"/>
                  </a:lnTo>
                  <a:lnTo>
                    <a:pt x="18" y="38"/>
                  </a:lnTo>
                  <a:lnTo>
                    <a:pt x="27" y="27"/>
                  </a:lnTo>
                  <a:lnTo>
                    <a:pt x="39" y="17"/>
                  </a:lnTo>
                  <a:lnTo>
                    <a:pt x="52" y="9"/>
                  </a:lnTo>
                  <a:lnTo>
                    <a:pt x="67" y="6"/>
                  </a:lnTo>
                  <a:lnTo>
                    <a:pt x="83" y="4"/>
                  </a:lnTo>
                  <a:lnTo>
                    <a:pt x="98" y="6"/>
                  </a:lnTo>
                  <a:lnTo>
                    <a:pt x="114" y="9"/>
                  </a:lnTo>
                  <a:lnTo>
                    <a:pt x="127" y="17"/>
                  </a:lnTo>
                  <a:lnTo>
                    <a:pt x="138" y="27"/>
                  </a:lnTo>
                  <a:lnTo>
                    <a:pt x="148" y="38"/>
                  </a:lnTo>
                  <a:lnTo>
                    <a:pt x="156" y="52"/>
                  </a:lnTo>
                  <a:lnTo>
                    <a:pt x="161" y="67"/>
                  </a:lnTo>
                  <a:lnTo>
                    <a:pt x="161" y="82"/>
                  </a:lnTo>
                  <a:close/>
                </a:path>
              </a:pathLst>
            </a:custGeom>
            <a:solidFill>
              <a:srgbClr val="BDB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99" name="Freeform 233">
              <a:extLst>
                <a:ext uri="{FF2B5EF4-FFF2-40B4-BE49-F238E27FC236}">
                  <a16:creationId xmlns:a16="http://schemas.microsoft.com/office/drawing/2014/main" id="{4D692DAF-0B40-8D92-C1DC-A40E85F238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01" y="2505"/>
              <a:ext cx="161" cy="161"/>
            </a:xfrm>
            <a:custGeom>
              <a:avLst/>
              <a:gdLst>
                <a:gd name="T0" fmla="*/ 159 w 161"/>
                <a:gd name="T1" fmla="*/ 65 h 161"/>
                <a:gd name="T2" fmla="*/ 148 w 161"/>
                <a:gd name="T3" fmla="*/ 36 h 161"/>
                <a:gd name="T4" fmla="*/ 127 w 161"/>
                <a:gd name="T5" fmla="*/ 13 h 161"/>
                <a:gd name="T6" fmla="*/ 98 w 161"/>
                <a:gd name="T7" fmla="*/ 2 h 161"/>
                <a:gd name="T8" fmla="*/ 65 w 161"/>
                <a:gd name="T9" fmla="*/ 2 h 161"/>
                <a:gd name="T10" fmla="*/ 37 w 161"/>
                <a:gd name="T11" fmla="*/ 13 h 161"/>
                <a:gd name="T12" fmla="*/ 14 w 161"/>
                <a:gd name="T13" fmla="*/ 36 h 161"/>
                <a:gd name="T14" fmla="*/ 2 w 161"/>
                <a:gd name="T15" fmla="*/ 65 h 161"/>
                <a:gd name="T16" fmla="*/ 2 w 161"/>
                <a:gd name="T17" fmla="*/ 98 h 161"/>
                <a:gd name="T18" fmla="*/ 14 w 161"/>
                <a:gd name="T19" fmla="*/ 126 h 161"/>
                <a:gd name="T20" fmla="*/ 37 w 161"/>
                <a:gd name="T21" fmla="*/ 148 h 161"/>
                <a:gd name="T22" fmla="*/ 65 w 161"/>
                <a:gd name="T23" fmla="*/ 161 h 161"/>
                <a:gd name="T24" fmla="*/ 98 w 161"/>
                <a:gd name="T25" fmla="*/ 161 h 161"/>
                <a:gd name="T26" fmla="*/ 127 w 161"/>
                <a:gd name="T27" fmla="*/ 148 h 161"/>
                <a:gd name="T28" fmla="*/ 148 w 161"/>
                <a:gd name="T29" fmla="*/ 126 h 161"/>
                <a:gd name="T30" fmla="*/ 159 w 161"/>
                <a:gd name="T31" fmla="*/ 98 h 161"/>
                <a:gd name="T32" fmla="*/ 158 w 161"/>
                <a:gd name="T33" fmla="*/ 80 h 161"/>
                <a:gd name="T34" fmla="*/ 152 w 161"/>
                <a:gd name="T35" fmla="*/ 111 h 161"/>
                <a:gd name="T36" fmla="*/ 136 w 161"/>
                <a:gd name="T37" fmla="*/ 136 h 161"/>
                <a:gd name="T38" fmla="*/ 112 w 161"/>
                <a:gd name="T39" fmla="*/ 151 h 161"/>
                <a:gd name="T40" fmla="*/ 81 w 161"/>
                <a:gd name="T41" fmla="*/ 157 h 161"/>
                <a:gd name="T42" fmla="*/ 52 w 161"/>
                <a:gd name="T43" fmla="*/ 151 h 161"/>
                <a:gd name="T44" fmla="*/ 27 w 161"/>
                <a:gd name="T45" fmla="*/ 136 h 161"/>
                <a:gd name="T46" fmla="*/ 10 w 161"/>
                <a:gd name="T47" fmla="*/ 111 h 161"/>
                <a:gd name="T48" fmla="*/ 4 w 161"/>
                <a:gd name="T49" fmla="*/ 80 h 161"/>
                <a:gd name="T50" fmla="*/ 10 w 161"/>
                <a:gd name="T51" fmla="*/ 52 h 161"/>
                <a:gd name="T52" fmla="*/ 27 w 161"/>
                <a:gd name="T53" fmla="*/ 27 h 161"/>
                <a:gd name="T54" fmla="*/ 52 w 161"/>
                <a:gd name="T55" fmla="*/ 9 h 161"/>
                <a:gd name="T56" fmla="*/ 81 w 161"/>
                <a:gd name="T57" fmla="*/ 4 h 161"/>
                <a:gd name="T58" fmla="*/ 112 w 161"/>
                <a:gd name="T59" fmla="*/ 9 h 161"/>
                <a:gd name="T60" fmla="*/ 136 w 161"/>
                <a:gd name="T61" fmla="*/ 27 h 161"/>
                <a:gd name="T62" fmla="*/ 152 w 161"/>
                <a:gd name="T63" fmla="*/ 52 h 161"/>
                <a:gd name="T64" fmla="*/ 158 w 161"/>
                <a:gd name="T65" fmla="*/ 80 h 16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61"/>
                <a:gd name="T100" fmla="*/ 0 h 161"/>
                <a:gd name="T101" fmla="*/ 161 w 161"/>
                <a:gd name="T102" fmla="*/ 161 h 16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61" h="161">
                  <a:moveTo>
                    <a:pt x="161" y="80"/>
                  </a:moveTo>
                  <a:lnTo>
                    <a:pt x="159" y="65"/>
                  </a:lnTo>
                  <a:lnTo>
                    <a:pt x="156" y="50"/>
                  </a:lnTo>
                  <a:lnTo>
                    <a:pt x="148" y="36"/>
                  </a:lnTo>
                  <a:lnTo>
                    <a:pt x="138" y="25"/>
                  </a:lnTo>
                  <a:lnTo>
                    <a:pt x="127" y="13"/>
                  </a:lnTo>
                  <a:lnTo>
                    <a:pt x="113" y="7"/>
                  </a:lnTo>
                  <a:lnTo>
                    <a:pt x="98" y="2"/>
                  </a:lnTo>
                  <a:lnTo>
                    <a:pt x="81" y="0"/>
                  </a:lnTo>
                  <a:lnTo>
                    <a:pt x="65" y="2"/>
                  </a:lnTo>
                  <a:lnTo>
                    <a:pt x="50" y="7"/>
                  </a:lnTo>
                  <a:lnTo>
                    <a:pt x="37" y="13"/>
                  </a:lnTo>
                  <a:lnTo>
                    <a:pt x="23" y="25"/>
                  </a:lnTo>
                  <a:lnTo>
                    <a:pt x="14" y="36"/>
                  </a:lnTo>
                  <a:lnTo>
                    <a:pt x="6" y="50"/>
                  </a:lnTo>
                  <a:lnTo>
                    <a:pt x="2" y="65"/>
                  </a:lnTo>
                  <a:lnTo>
                    <a:pt x="0" y="80"/>
                  </a:lnTo>
                  <a:lnTo>
                    <a:pt x="2" y="98"/>
                  </a:lnTo>
                  <a:lnTo>
                    <a:pt x="6" y="113"/>
                  </a:lnTo>
                  <a:lnTo>
                    <a:pt x="14" y="126"/>
                  </a:lnTo>
                  <a:lnTo>
                    <a:pt x="23" y="138"/>
                  </a:lnTo>
                  <a:lnTo>
                    <a:pt x="37" y="148"/>
                  </a:lnTo>
                  <a:lnTo>
                    <a:pt x="50" y="155"/>
                  </a:lnTo>
                  <a:lnTo>
                    <a:pt x="65" y="161"/>
                  </a:lnTo>
                  <a:lnTo>
                    <a:pt x="81" y="161"/>
                  </a:lnTo>
                  <a:lnTo>
                    <a:pt x="98" y="161"/>
                  </a:lnTo>
                  <a:lnTo>
                    <a:pt x="113" y="155"/>
                  </a:lnTo>
                  <a:lnTo>
                    <a:pt x="127" y="148"/>
                  </a:lnTo>
                  <a:lnTo>
                    <a:pt x="138" y="138"/>
                  </a:lnTo>
                  <a:lnTo>
                    <a:pt x="148" y="126"/>
                  </a:lnTo>
                  <a:lnTo>
                    <a:pt x="156" y="113"/>
                  </a:lnTo>
                  <a:lnTo>
                    <a:pt x="159" y="98"/>
                  </a:lnTo>
                  <a:lnTo>
                    <a:pt x="161" y="80"/>
                  </a:lnTo>
                  <a:close/>
                  <a:moveTo>
                    <a:pt x="158" y="80"/>
                  </a:moveTo>
                  <a:lnTo>
                    <a:pt x="158" y="96"/>
                  </a:lnTo>
                  <a:lnTo>
                    <a:pt x="152" y="111"/>
                  </a:lnTo>
                  <a:lnTo>
                    <a:pt x="144" y="125"/>
                  </a:lnTo>
                  <a:lnTo>
                    <a:pt x="136" y="136"/>
                  </a:lnTo>
                  <a:lnTo>
                    <a:pt x="125" y="146"/>
                  </a:lnTo>
                  <a:lnTo>
                    <a:pt x="112" y="151"/>
                  </a:lnTo>
                  <a:lnTo>
                    <a:pt x="96" y="157"/>
                  </a:lnTo>
                  <a:lnTo>
                    <a:pt x="81" y="157"/>
                  </a:lnTo>
                  <a:lnTo>
                    <a:pt x="65" y="157"/>
                  </a:lnTo>
                  <a:lnTo>
                    <a:pt x="52" y="151"/>
                  </a:lnTo>
                  <a:lnTo>
                    <a:pt x="39" y="146"/>
                  </a:lnTo>
                  <a:lnTo>
                    <a:pt x="27" y="136"/>
                  </a:lnTo>
                  <a:lnTo>
                    <a:pt x="17" y="125"/>
                  </a:lnTo>
                  <a:lnTo>
                    <a:pt x="10" y="111"/>
                  </a:lnTo>
                  <a:lnTo>
                    <a:pt x="6" y="96"/>
                  </a:lnTo>
                  <a:lnTo>
                    <a:pt x="4" y="80"/>
                  </a:lnTo>
                  <a:lnTo>
                    <a:pt x="6" y="65"/>
                  </a:lnTo>
                  <a:lnTo>
                    <a:pt x="10" y="52"/>
                  </a:lnTo>
                  <a:lnTo>
                    <a:pt x="17" y="38"/>
                  </a:lnTo>
                  <a:lnTo>
                    <a:pt x="27" y="27"/>
                  </a:lnTo>
                  <a:lnTo>
                    <a:pt x="39" y="17"/>
                  </a:lnTo>
                  <a:lnTo>
                    <a:pt x="52" y="9"/>
                  </a:lnTo>
                  <a:lnTo>
                    <a:pt x="65" y="5"/>
                  </a:lnTo>
                  <a:lnTo>
                    <a:pt x="81" y="4"/>
                  </a:lnTo>
                  <a:lnTo>
                    <a:pt x="96" y="5"/>
                  </a:lnTo>
                  <a:lnTo>
                    <a:pt x="112" y="9"/>
                  </a:lnTo>
                  <a:lnTo>
                    <a:pt x="125" y="17"/>
                  </a:lnTo>
                  <a:lnTo>
                    <a:pt x="136" y="27"/>
                  </a:lnTo>
                  <a:lnTo>
                    <a:pt x="144" y="38"/>
                  </a:lnTo>
                  <a:lnTo>
                    <a:pt x="152" y="52"/>
                  </a:lnTo>
                  <a:lnTo>
                    <a:pt x="158" y="65"/>
                  </a:lnTo>
                  <a:lnTo>
                    <a:pt x="158" y="80"/>
                  </a:lnTo>
                  <a:close/>
                </a:path>
              </a:pathLst>
            </a:custGeom>
            <a:solidFill>
              <a:srgbClr val="BEBE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00" name="Freeform 234">
              <a:extLst>
                <a:ext uri="{FF2B5EF4-FFF2-40B4-BE49-F238E27FC236}">
                  <a16:creationId xmlns:a16="http://schemas.microsoft.com/office/drawing/2014/main" id="{41F849B3-C7C7-D623-98B4-FB417CFDE4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03" y="2507"/>
              <a:ext cx="157" cy="157"/>
            </a:xfrm>
            <a:custGeom>
              <a:avLst/>
              <a:gdLst>
                <a:gd name="T0" fmla="*/ 157 w 157"/>
                <a:gd name="T1" fmla="*/ 63 h 157"/>
                <a:gd name="T2" fmla="*/ 144 w 157"/>
                <a:gd name="T3" fmla="*/ 34 h 157"/>
                <a:gd name="T4" fmla="*/ 123 w 157"/>
                <a:gd name="T5" fmla="*/ 13 h 157"/>
                <a:gd name="T6" fmla="*/ 94 w 157"/>
                <a:gd name="T7" fmla="*/ 2 h 157"/>
                <a:gd name="T8" fmla="*/ 63 w 157"/>
                <a:gd name="T9" fmla="*/ 2 h 157"/>
                <a:gd name="T10" fmla="*/ 35 w 157"/>
                <a:gd name="T11" fmla="*/ 13 h 157"/>
                <a:gd name="T12" fmla="*/ 14 w 157"/>
                <a:gd name="T13" fmla="*/ 34 h 157"/>
                <a:gd name="T14" fmla="*/ 2 w 157"/>
                <a:gd name="T15" fmla="*/ 63 h 157"/>
                <a:gd name="T16" fmla="*/ 2 w 157"/>
                <a:gd name="T17" fmla="*/ 96 h 157"/>
                <a:gd name="T18" fmla="*/ 14 w 157"/>
                <a:gd name="T19" fmla="*/ 123 h 157"/>
                <a:gd name="T20" fmla="*/ 35 w 157"/>
                <a:gd name="T21" fmla="*/ 144 h 157"/>
                <a:gd name="T22" fmla="*/ 63 w 157"/>
                <a:gd name="T23" fmla="*/ 157 h 157"/>
                <a:gd name="T24" fmla="*/ 94 w 157"/>
                <a:gd name="T25" fmla="*/ 157 h 157"/>
                <a:gd name="T26" fmla="*/ 123 w 157"/>
                <a:gd name="T27" fmla="*/ 144 h 157"/>
                <a:gd name="T28" fmla="*/ 144 w 157"/>
                <a:gd name="T29" fmla="*/ 123 h 157"/>
                <a:gd name="T30" fmla="*/ 157 w 157"/>
                <a:gd name="T31" fmla="*/ 96 h 157"/>
                <a:gd name="T32" fmla="*/ 154 w 157"/>
                <a:gd name="T33" fmla="*/ 78 h 157"/>
                <a:gd name="T34" fmla="*/ 148 w 157"/>
                <a:gd name="T35" fmla="*/ 109 h 157"/>
                <a:gd name="T36" fmla="*/ 133 w 157"/>
                <a:gd name="T37" fmla="*/ 132 h 157"/>
                <a:gd name="T38" fmla="*/ 108 w 157"/>
                <a:gd name="T39" fmla="*/ 148 h 157"/>
                <a:gd name="T40" fmla="*/ 79 w 157"/>
                <a:gd name="T41" fmla="*/ 153 h 157"/>
                <a:gd name="T42" fmla="*/ 50 w 157"/>
                <a:gd name="T43" fmla="*/ 148 h 157"/>
                <a:gd name="T44" fmla="*/ 27 w 157"/>
                <a:gd name="T45" fmla="*/ 132 h 157"/>
                <a:gd name="T46" fmla="*/ 10 w 157"/>
                <a:gd name="T47" fmla="*/ 109 h 157"/>
                <a:gd name="T48" fmla="*/ 4 w 157"/>
                <a:gd name="T49" fmla="*/ 78 h 157"/>
                <a:gd name="T50" fmla="*/ 10 w 157"/>
                <a:gd name="T51" fmla="*/ 50 h 157"/>
                <a:gd name="T52" fmla="*/ 27 w 157"/>
                <a:gd name="T53" fmla="*/ 27 h 157"/>
                <a:gd name="T54" fmla="*/ 50 w 157"/>
                <a:gd name="T55" fmla="*/ 9 h 157"/>
                <a:gd name="T56" fmla="*/ 79 w 157"/>
                <a:gd name="T57" fmla="*/ 3 h 157"/>
                <a:gd name="T58" fmla="*/ 108 w 157"/>
                <a:gd name="T59" fmla="*/ 9 h 157"/>
                <a:gd name="T60" fmla="*/ 133 w 157"/>
                <a:gd name="T61" fmla="*/ 27 h 157"/>
                <a:gd name="T62" fmla="*/ 148 w 157"/>
                <a:gd name="T63" fmla="*/ 50 h 157"/>
                <a:gd name="T64" fmla="*/ 154 w 157"/>
                <a:gd name="T65" fmla="*/ 78 h 15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7"/>
                <a:gd name="T100" fmla="*/ 0 h 157"/>
                <a:gd name="T101" fmla="*/ 157 w 157"/>
                <a:gd name="T102" fmla="*/ 157 h 15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7" h="157">
                  <a:moveTo>
                    <a:pt x="157" y="78"/>
                  </a:moveTo>
                  <a:lnTo>
                    <a:pt x="157" y="63"/>
                  </a:lnTo>
                  <a:lnTo>
                    <a:pt x="152" y="48"/>
                  </a:lnTo>
                  <a:lnTo>
                    <a:pt x="144" y="34"/>
                  </a:lnTo>
                  <a:lnTo>
                    <a:pt x="134" y="23"/>
                  </a:lnTo>
                  <a:lnTo>
                    <a:pt x="123" y="13"/>
                  </a:lnTo>
                  <a:lnTo>
                    <a:pt x="110" y="5"/>
                  </a:lnTo>
                  <a:lnTo>
                    <a:pt x="94" y="2"/>
                  </a:lnTo>
                  <a:lnTo>
                    <a:pt x="79" y="0"/>
                  </a:lnTo>
                  <a:lnTo>
                    <a:pt x="63" y="2"/>
                  </a:lnTo>
                  <a:lnTo>
                    <a:pt x="48" y="5"/>
                  </a:lnTo>
                  <a:lnTo>
                    <a:pt x="35" y="13"/>
                  </a:lnTo>
                  <a:lnTo>
                    <a:pt x="23" y="23"/>
                  </a:lnTo>
                  <a:lnTo>
                    <a:pt x="14" y="34"/>
                  </a:lnTo>
                  <a:lnTo>
                    <a:pt x="6" y="48"/>
                  </a:lnTo>
                  <a:lnTo>
                    <a:pt x="2" y="63"/>
                  </a:lnTo>
                  <a:lnTo>
                    <a:pt x="0" y="78"/>
                  </a:lnTo>
                  <a:lnTo>
                    <a:pt x="2" y="96"/>
                  </a:lnTo>
                  <a:lnTo>
                    <a:pt x="6" y="109"/>
                  </a:lnTo>
                  <a:lnTo>
                    <a:pt x="14" y="123"/>
                  </a:lnTo>
                  <a:lnTo>
                    <a:pt x="23" y="134"/>
                  </a:lnTo>
                  <a:lnTo>
                    <a:pt x="35" y="144"/>
                  </a:lnTo>
                  <a:lnTo>
                    <a:pt x="48" y="151"/>
                  </a:lnTo>
                  <a:lnTo>
                    <a:pt x="63" y="157"/>
                  </a:lnTo>
                  <a:lnTo>
                    <a:pt x="79" y="157"/>
                  </a:lnTo>
                  <a:lnTo>
                    <a:pt x="94" y="157"/>
                  </a:lnTo>
                  <a:lnTo>
                    <a:pt x="110" y="151"/>
                  </a:lnTo>
                  <a:lnTo>
                    <a:pt x="123" y="144"/>
                  </a:lnTo>
                  <a:lnTo>
                    <a:pt x="134" y="134"/>
                  </a:lnTo>
                  <a:lnTo>
                    <a:pt x="144" y="123"/>
                  </a:lnTo>
                  <a:lnTo>
                    <a:pt x="152" y="109"/>
                  </a:lnTo>
                  <a:lnTo>
                    <a:pt x="157" y="96"/>
                  </a:lnTo>
                  <a:lnTo>
                    <a:pt x="157" y="78"/>
                  </a:lnTo>
                  <a:close/>
                  <a:moveTo>
                    <a:pt x="154" y="78"/>
                  </a:moveTo>
                  <a:lnTo>
                    <a:pt x="154" y="94"/>
                  </a:lnTo>
                  <a:lnTo>
                    <a:pt x="148" y="109"/>
                  </a:lnTo>
                  <a:lnTo>
                    <a:pt x="142" y="121"/>
                  </a:lnTo>
                  <a:lnTo>
                    <a:pt x="133" y="132"/>
                  </a:lnTo>
                  <a:lnTo>
                    <a:pt x="121" y="142"/>
                  </a:lnTo>
                  <a:lnTo>
                    <a:pt x="108" y="148"/>
                  </a:lnTo>
                  <a:lnTo>
                    <a:pt x="94" y="153"/>
                  </a:lnTo>
                  <a:lnTo>
                    <a:pt x="79" y="153"/>
                  </a:lnTo>
                  <a:lnTo>
                    <a:pt x="63" y="153"/>
                  </a:lnTo>
                  <a:lnTo>
                    <a:pt x="50" y="148"/>
                  </a:lnTo>
                  <a:lnTo>
                    <a:pt x="37" y="142"/>
                  </a:lnTo>
                  <a:lnTo>
                    <a:pt x="27" y="132"/>
                  </a:lnTo>
                  <a:lnTo>
                    <a:pt x="17" y="121"/>
                  </a:lnTo>
                  <a:lnTo>
                    <a:pt x="10" y="109"/>
                  </a:lnTo>
                  <a:lnTo>
                    <a:pt x="6" y="94"/>
                  </a:lnTo>
                  <a:lnTo>
                    <a:pt x="4" y="78"/>
                  </a:lnTo>
                  <a:lnTo>
                    <a:pt x="6" y="63"/>
                  </a:lnTo>
                  <a:lnTo>
                    <a:pt x="10" y="50"/>
                  </a:lnTo>
                  <a:lnTo>
                    <a:pt x="17" y="36"/>
                  </a:lnTo>
                  <a:lnTo>
                    <a:pt x="27" y="27"/>
                  </a:lnTo>
                  <a:lnTo>
                    <a:pt x="37" y="17"/>
                  </a:lnTo>
                  <a:lnTo>
                    <a:pt x="50" y="9"/>
                  </a:lnTo>
                  <a:lnTo>
                    <a:pt x="63" y="5"/>
                  </a:lnTo>
                  <a:lnTo>
                    <a:pt x="79" y="3"/>
                  </a:lnTo>
                  <a:lnTo>
                    <a:pt x="94" y="5"/>
                  </a:lnTo>
                  <a:lnTo>
                    <a:pt x="108" y="9"/>
                  </a:lnTo>
                  <a:lnTo>
                    <a:pt x="121" y="17"/>
                  </a:lnTo>
                  <a:lnTo>
                    <a:pt x="133" y="27"/>
                  </a:lnTo>
                  <a:lnTo>
                    <a:pt x="142" y="36"/>
                  </a:lnTo>
                  <a:lnTo>
                    <a:pt x="148" y="50"/>
                  </a:lnTo>
                  <a:lnTo>
                    <a:pt x="154" y="63"/>
                  </a:lnTo>
                  <a:lnTo>
                    <a:pt x="154" y="78"/>
                  </a:lnTo>
                  <a:close/>
                </a:path>
              </a:pathLst>
            </a:custGeom>
            <a:solidFill>
              <a:srgbClr val="BFBF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01" name="Freeform 235">
              <a:extLst>
                <a:ext uri="{FF2B5EF4-FFF2-40B4-BE49-F238E27FC236}">
                  <a16:creationId xmlns:a16="http://schemas.microsoft.com/office/drawing/2014/main" id="{A8845A82-D5F0-3EA0-9DA1-431D7DF745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05" y="2509"/>
              <a:ext cx="154" cy="153"/>
            </a:xfrm>
            <a:custGeom>
              <a:avLst/>
              <a:gdLst>
                <a:gd name="T0" fmla="*/ 154 w 154"/>
                <a:gd name="T1" fmla="*/ 61 h 153"/>
                <a:gd name="T2" fmla="*/ 140 w 154"/>
                <a:gd name="T3" fmla="*/ 34 h 153"/>
                <a:gd name="T4" fmla="*/ 121 w 154"/>
                <a:gd name="T5" fmla="*/ 13 h 153"/>
                <a:gd name="T6" fmla="*/ 92 w 154"/>
                <a:gd name="T7" fmla="*/ 1 h 153"/>
                <a:gd name="T8" fmla="*/ 61 w 154"/>
                <a:gd name="T9" fmla="*/ 1 h 153"/>
                <a:gd name="T10" fmla="*/ 35 w 154"/>
                <a:gd name="T11" fmla="*/ 13 h 153"/>
                <a:gd name="T12" fmla="*/ 13 w 154"/>
                <a:gd name="T13" fmla="*/ 34 h 153"/>
                <a:gd name="T14" fmla="*/ 2 w 154"/>
                <a:gd name="T15" fmla="*/ 61 h 153"/>
                <a:gd name="T16" fmla="*/ 2 w 154"/>
                <a:gd name="T17" fmla="*/ 92 h 153"/>
                <a:gd name="T18" fmla="*/ 13 w 154"/>
                <a:gd name="T19" fmla="*/ 121 h 153"/>
                <a:gd name="T20" fmla="*/ 35 w 154"/>
                <a:gd name="T21" fmla="*/ 142 h 153"/>
                <a:gd name="T22" fmla="*/ 61 w 154"/>
                <a:gd name="T23" fmla="*/ 153 h 153"/>
                <a:gd name="T24" fmla="*/ 92 w 154"/>
                <a:gd name="T25" fmla="*/ 153 h 153"/>
                <a:gd name="T26" fmla="*/ 121 w 154"/>
                <a:gd name="T27" fmla="*/ 142 h 153"/>
                <a:gd name="T28" fmla="*/ 140 w 154"/>
                <a:gd name="T29" fmla="*/ 121 h 153"/>
                <a:gd name="T30" fmla="*/ 154 w 154"/>
                <a:gd name="T31" fmla="*/ 92 h 153"/>
                <a:gd name="T32" fmla="*/ 150 w 154"/>
                <a:gd name="T33" fmla="*/ 76 h 153"/>
                <a:gd name="T34" fmla="*/ 144 w 154"/>
                <a:gd name="T35" fmla="*/ 105 h 153"/>
                <a:gd name="T36" fmla="*/ 129 w 154"/>
                <a:gd name="T37" fmla="*/ 128 h 153"/>
                <a:gd name="T38" fmla="*/ 106 w 154"/>
                <a:gd name="T39" fmla="*/ 144 h 153"/>
                <a:gd name="T40" fmla="*/ 77 w 154"/>
                <a:gd name="T41" fmla="*/ 149 h 153"/>
                <a:gd name="T42" fmla="*/ 48 w 154"/>
                <a:gd name="T43" fmla="*/ 144 h 153"/>
                <a:gd name="T44" fmla="*/ 25 w 154"/>
                <a:gd name="T45" fmla="*/ 128 h 153"/>
                <a:gd name="T46" fmla="*/ 10 w 154"/>
                <a:gd name="T47" fmla="*/ 105 h 153"/>
                <a:gd name="T48" fmla="*/ 4 w 154"/>
                <a:gd name="T49" fmla="*/ 76 h 153"/>
                <a:gd name="T50" fmla="*/ 10 w 154"/>
                <a:gd name="T51" fmla="*/ 48 h 153"/>
                <a:gd name="T52" fmla="*/ 25 w 154"/>
                <a:gd name="T53" fmla="*/ 25 h 153"/>
                <a:gd name="T54" fmla="*/ 48 w 154"/>
                <a:gd name="T55" fmla="*/ 9 h 153"/>
                <a:gd name="T56" fmla="*/ 77 w 154"/>
                <a:gd name="T57" fmla="*/ 3 h 153"/>
                <a:gd name="T58" fmla="*/ 106 w 154"/>
                <a:gd name="T59" fmla="*/ 9 h 153"/>
                <a:gd name="T60" fmla="*/ 129 w 154"/>
                <a:gd name="T61" fmla="*/ 25 h 153"/>
                <a:gd name="T62" fmla="*/ 144 w 154"/>
                <a:gd name="T63" fmla="*/ 48 h 153"/>
                <a:gd name="T64" fmla="*/ 150 w 154"/>
                <a:gd name="T65" fmla="*/ 76 h 1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4"/>
                <a:gd name="T100" fmla="*/ 0 h 153"/>
                <a:gd name="T101" fmla="*/ 154 w 154"/>
                <a:gd name="T102" fmla="*/ 153 h 1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4" h="153">
                  <a:moveTo>
                    <a:pt x="154" y="76"/>
                  </a:moveTo>
                  <a:lnTo>
                    <a:pt x="154" y="61"/>
                  </a:lnTo>
                  <a:lnTo>
                    <a:pt x="148" y="48"/>
                  </a:lnTo>
                  <a:lnTo>
                    <a:pt x="140" y="34"/>
                  </a:lnTo>
                  <a:lnTo>
                    <a:pt x="132" y="23"/>
                  </a:lnTo>
                  <a:lnTo>
                    <a:pt x="121" y="13"/>
                  </a:lnTo>
                  <a:lnTo>
                    <a:pt x="108" y="5"/>
                  </a:lnTo>
                  <a:lnTo>
                    <a:pt x="92" y="1"/>
                  </a:lnTo>
                  <a:lnTo>
                    <a:pt x="77" y="0"/>
                  </a:lnTo>
                  <a:lnTo>
                    <a:pt x="61" y="1"/>
                  </a:lnTo>
                  <a:lnTo>
                    <a:pt x="48" y="5"/>
                  </a:lnTo>
                  <a:lnTo>
                    <a:pt x="35" y="13"/>
                  </a:lnTo>
                  <a:lnTo>
                    <a:pt x="23" y="23"/>
                  </a:lnTo>
                  <a:lnTo>
                    <a:pt x="13" y="34"/>
                  </a:lnTo>
                  <a:lnTo>
                    <a:pt x="6" y="48"/>
                  </a:lnTo>
                  <a:lnTo>
                    <a:pt x="2" y="61"/>
                  </a:lnTo>
                  <a:lnTo>
                    <a:pt x="0" y="76"/>
                  </a:lnTo>
                  <a:lnTo>
                    <a:pt x="2" y="92"/>
                  </a:lnTo>
                  <a:lnTo>
                    <a:pt x="6" y="107"/>
                  </a:lnTo>
                  <a:lnTo>
                    <a:pt x="13" y="121"/>
                  </a:lnTo>
                  <a:lnTo>
                    <a:pt x="23" y="132"/>
                  </a:lnTo>
                  <a:lnTo>
                    <a:pt x="35" y="142"/>
                  </a:lnTo>
                  <a:lnTo>
                    <a:pt x="48" y="147"/>
                  </a:lnTo>
                  <a:lnTo>
                    <a:pt x="61" y="153"/>
                  </a:lnTo>
                  <a:lnTo>
                    <a:pt x="77" y="153"/>
                  </a:lnTo>
                  <a:lnTo>
                    <a:pt x="92" y="153"/>
                  </a:lnTo>
                  <a:lnTo>
                    <a:pt x="108" y="147"/>
                  </a:lnTo>
                  <a:lnTo>
                    <a:pt x="121" y="142"/>
                  </a:lnTo>
                  <a:lnTo>
                    <a:pt x="132" y="132"/>
                  </a:lnTo>
                  <a:lnTo>
                    <a:pt x="140" y="121"/>
                  </a:lnTo>
                  <a:lnTo>
                    <a:pt x="148" y="107"/>
                  </a:lnTo>
                  <a:lnTo>
                    <a:pt x="154" y="92"/>
                  </a:lnTo>
                  <a:lnTo>
                    <a:pt x="154" y="76"/>
                  </a:lnTo>
                  <a:close/>
                  <a:moveTo>
                    <a:pt x="150" y="76"/>
                  </a:moveTo>
                  <a:lnTo>
                    <a:pt x="150" y="92"/>
                  </a:lnTo>
                  <a:lnTo>
                    <a:pt x="144" y="105"/>
                  </a:lnTo>
                  <a:lnTo>
                    <a:pt x="138" y="119"/>
                  </a:lnTo>
                  <a:lnTo>
                    <a:pt x="129" y="128"/>
                  </a:lnTo>
                  <a:lnTo>
                    <a:pt x="119" y="138"/>
                  </a:lnTo>
                  <a:lnTo>
                    <a:pt x="106" y="144"/>
                  </a:lnTo>
                  <a:lnTo>
                    <a:pt x="92" y="149"/>
                  </a:lnTo>
                  <a:lnTo>
                    <a:pt x="77" y="149"/>
                  </a:lnTo>
                  <a:lnTo>
                    <a:pt x="61" y="149"/>
                  </a:lnTo>
                  <a:lnTo>
                    <a:pt x="48" y="144"/>
                  </a:lnTo>
                  <a:lnTo>
                    <a:pt x="37" y="138"/>
                  </a:lnTo>
                  <a:lnTo>
                    <a:pt x="25" y="128"/>
                  </a:lnTo>
                  <a:lnTo>
                    <a:pt x="17" y="119"/>
                  </a:lnTo>
                  <a:lnTo>
                    <a:pt x="10" y="105"/>
                  </a:lnTo>
                  <a:lnTo>
                    <a:pt x="6" y="92"/>
                  </a:lnTo>
                  <a:lnTo>
                    <a:pt x="4" y="76"/>
                  </a:lnTo>
                  <a:lnTo>
                    <a:pt x="6" y="63"/>
                  </a:lnTo>
                  <a:lnTo>
                    <a:pt x="10" y="48"/>
                  </a:lnTo>
                  <a:lnTo>
                    <a:pt x="17" y="36"/>
                  </a:lnTo>
                  <a:lnTo>
                    <a:pt x="25" y="25"/>
                  </a:lnTo>
                  <a:lnTo>
                    <a:pt x="37" y="17"/>
                  </a:lnTo>
                  <a:lnTo>
                    <a:pt x="48" y="9"/>
                  </a:lnTo>
                  <a:lnTo>
                    <a:pt x="61" y="5"/>
                  </a:lnTo>
                  <a:lnTo>
                    <a:pt x="77" y="3"/>
                  </a:lnTo>
                  <a:lnTo>
                    <a:pt x="92" y="5"/>
                  </a:lnTo>
                  <a:lnTo>
                    <a:pt x="106" y="9"/>
                  </a:lnTo>
                  <a:lnTo>
                    <a:pt x="119" y="17"/>
                  </a:lnTo>
                  <a:lnTo>
                    <a:pt x="129" y="25"/>
                  </a:lnTo>
                  <a:lnTo>
                    <a:pt x="138" y="36"/>
                  </a:lnTo>
                  <a:lnTo>
                    <a:pt x="144" y="48"/>
                  </a:lnTo>
                  <a:lnTo>
                    <a:pt x="150" y="63"/>
                  </a:lnTo>
                  <a:lnTo>
                    <a:pt x="150" y="76"/>
                  </a:lnTo>
                  <a:close/>
                </a:path>
              </a:pathLst>
            </a:custGeom>
            <a:solidFill>
              <a:srgbClr val="C1C1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02" name="Freeform 236">
              <a:extLst>
                <a:ext uri="{FF2B5EF4-FFF2-40B4-BE49-F238E27FC236}">
                  <a16:creationId xmlns:a16="http://schemas.microsoft.com/office/drawing/2014/main" id="{311526A4-1133-36A1-D825-C96F758D8F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07" y="2510"/>
              <a:ext cx="150" cy="150"/>
            </a:xfrm>
            <a:custGeom>
              <a:avLst/>
              <a:gdLst>
                <a:gd name="T0" fmla="*/ 150 w 150"/>
                <a:gd name="T1" fmla="*/ 60 h 150"/>
                <a:gd name="T2" fmla="*/ 138 w 150"/>
                <a:gd name="T3" fmla="*/ 33 h 150"/>
                <a:gd name="T4" fmla="*/ 117 w 150"/>
                <a:gd name="T5" fmla="*/ 14 h 150"/>
                <a:gd name="T6" fmla="*/ 90 w 150"/>
                <a:gd name="T7" fmla="*/ 2 h 150"/>
                <a:gd name="T8" fmla="*/ 59 w 150"/>
                <a:gd name="T9" fmla="*/ 2 h 150"/>
                <a:gd name="T10" fmla="*/ 33 w 150"/>
                <a:gd name="T11" fmla="*/ 14 h 150"/>
                <a:gd name="T12" fmla="*/ 13 w 150"/>
                <a:gd name="T13" fmla="*/ 33 h 150"/>
                <a:gd name="T14" fmla="*/ 2 w 150"/>
                <a:gd name="T15" fmla="*/ 60 h 150"/>
                <a:gd name="T16" fmla="*/ 2 w 150"/>
                <a:gd name="T17" fmla="*/ 91 h 150"/>
                <a:gd name="T18" fmla="*/ 13 w 150"/>
                <a:gd name="T19" fmla="*/ 118 h 150"/>
                <a:gd name="T20" fmla="*/ 33 w 150"/>
                <a:gd name="T21" fmla="*/ 139 h 150"/>
                <a:gd name="T22" fmla="*/ 59 w 150"/>
                <a:gd name="T23" fmla="*/ 150 h 150"/>
                <a:gd name="T24" fmla="*/ 90 w 150"/>
                <a:gd name="T25" fmla="*/ 150 h 150"/>
                <a:gd name="T26" fmla="*/ 117 w 150"/>
                <a:gd name="T27" fmla="*/ 139 h 150"/>
                <a:gd name="T28" fmla="*/ 138 w 150"/>
                <a:gd name="T29" fmla="*/ 118 h 150"/>
                <a:gd name="T30" fmla="*/ 150 w 150"/>
                <a:gd name="T31" fmla="*/ 91 h 150"/>
                <a:gd name="T32" fmla="*/ 146 w 150"/>
                <a:gd name="T33" fmla="*/ 75 h 150"/>
                <a:gd name="T34" fmla="*/ 140 w 150"/>
                <a:gd name="T35" fmla="*/ 104 h 150"/>
                <a:gd name="T36" fmla="*/ 125 w 150"/>
                <a:gd name="T37" fmla="*/ 127 h 150"/>
                <a:gd name="T38" fmla="*/ 104 w 150"/>
                <a:gd name="T39" fmla="*/ 143 h 150"/>
                <a:gd name="T40" fmla="*/ 75 w 150"/>
                <a:gd name="T41" fmla="*/ 146 h 150"/>
                <a:gd name="T42" fmla="*/ 48 w 150"/>
                <a:gd name="T43" fmla="*/ 143 h 150"/>
                <a:gd name="T44" fmla="*/ 25 w 150"/>
                <a:gd name="T45" fmla="*/ 127 h 150"/>
                <a:gd name="T46" fmla="*/ 10 w 150"/>
                <a:gd name="T47" fmla="*/ 104 h 150"/>
                <a:gd name="T48" fmla="*/ 4 w 150"/>
                <a:gd name="T49" fmla="*/ 75 h 150"/>
                <a:gd name="T50" fmla="*/ 10 w 150"/>
                <a:gd name="T51" fmla="*/ 48 h 150"/>
                <a:gd name="T52" fmla="*/ 25 w 150"/>
                <a:gd name="T53" fmla="*/ 25 h 150"/>
                <a:gd name="T54" fmla="*/ 48 w 150"/>
                <a:gd name="T55" fmla="*/ 10 h 150"/>
                <a:gd name="T56" fmla="*/ 75 w 150"/>
                <a:gd name="T57" fmla="*/ 4 h 150"/>
                <a:gd name="T58" fmla="*/ 104 w 150"/>
                <a:gd name="T59" fmla="*/ 10 h 150"/>
                <a:gd name="T60" fmla="*/ 125 w 150"/>
                <a:gd name="T61" fmla="*/ 25 h 150"/>
                <a:gd name="T62" fmla="*/ 140 w 150"/>
                <a:gd name="T63" fmla="*/ 48 h 150"/>
                <a:gd name="T64" fmla="*/ 146 w 150"/>
                <a:gd name="T65" fmla="*/ 75 h 15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0"/>
                <a:gd name="T100" fmla="*/ 0 h 150"/>
                <a:gd name="T101" fmla="*/ 150 w 150"/>
                <a:gd name="T102" fmla="*/ 150 h 15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0" h="150">
                  <a:moveTo>
                    <a:pt x="150" y="75"/>
                  </a:moveTo>
                  <a:lnTo>
                    <a:pt x="150" y="60"/>
                  </a:lnTo>
                  <a:lnTo>
                    <a:pt x="144" y="47"/>
                  </a:lnTo>
                  <a:lnTo>
                    <a:pt x="138" y="33"/>
                  </a:lnTo>
                  <a:lnTo>
                    <a:pt x="129" y="24"/>
                  </a:lnTo>
                  <a:lnTo>
                    <a:pt x="117" y="14"/>
                  </a:lnTo>
                  <a:lnTo>
                    <a:pt x="104" y="6"/>
                  </a:lnTo>
                  <a:lnTo>
                    <a:pt x="90" y="2"/>
                  </a:lnTo>
                  <a:lnTo>
                    <a:pt x="75" y="0"/>
                  </a:lnTo>
                  <a:lnTo>
                    <a:pt x="59" y="2"/>
                  </a:lnTo>
                  <a:lnTo>
                    <a:pt x="46" y="6"/>
                  </a:lnTo>
                  <a:lnTo>
                    <a:pt x="33" y="14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6" y="47"/>
                  </a:lnTo>
                  <a:lnTo>
                    <a:pt x="2" y="60"/>
                  </a:lnTo>
                  <a:lnTo>
                    <a:pt x="0" y="75"/>
                  </a:lnTo>
                  <a:lnTo>
                    <a:pt x="2" y="91"/>
                  </a:lnTo>
                  <a:lnTo>
                    <a:pt x="6" y="106"/>
                  </a:lnTo>
                  <a:lnTo>
                    <a:pt x="13" y="118"/>
                  </a:lnTo>
                  <a:lnTo>
                    <a:pt x="23" y="129"/>
                  </a:lnTo>
                  <a:lnTo>
                    <a:pt x="33" y="139"/>
                  </a:lnTo>
                  <a:lnTo>
                    <a:pt x="46" y="145"/>
                  </a:lnTo>
                  <a:lnTo>
                    <a:pt x="59" y="150"/>
                  </a:lnTo>
                  <a:lnTo>
                    <a:pt x="75" y="150"/>
                  </a:lnTo>
                  <a:lnTo>
                    <a:pt x="90" y="150"/>
                  </a:lnTo>
                  <a:lnTo>
                    <a:pt x="104" y="145"/>
                  </a:lnTo>
                  <a:lnTo>
                    <a:pt x="117" y="139"/>
                  </a:lnTo>
                  <a:lnTo>
                    <a:pt x="129" y="129"/>
                  </a:lnTo>
                  <a:lnTo>
                    <a:pt x="138" y="118"/>
                  </a:lnTo>
                  <a:lnTo>
                    <a:pt x="144" y="106"/>
                  </a:lnTo>
                  <a:lnTo>
                    <a:pt x="150" y="91"/>
                  </a:lnTo>
                  <a:lnTo>
                    <a:pt x="150" y="75"/>
                  </a:lnTo>
                  <a:close/>
                  <a:moveTo>
                    <a:pt x="146" y="75"/>
                  </a:moveTo>
                  <a:lnTo>
                    <a:pt x="146" y="91"/>
                  </a:lnTo>
                  <a:lnTo>
                    <a:pt x="140" y="104"/>
                  </a:lnTo>
                  <a:lnTo>
                    <a:pt x="134" y="116"/>
                  </a:lnTo>
                  <a:lnTo>
                    <a:pt x="125" y="127"/>
                  </a:lnTo>
                  <a:lnTo>
                    <a:pt x="115" y="135"/>
                  </a:lnTo>
                  <a:lnTo>
                    <a:pt x="104" y="143"/>
                  </a:lnTo>
                  <a:lnTo>
                    <a:pt x="90" y="146"/>
                  </a:lnTo>
                  <a:lnTo>
                    <a:pt x="75" y="146"/>
                  </a:lnTo>
                  <a:lnTo>
                    <a:pt x="61" y="146"/>
                  </a:lnTo>
                  <a:lnTo>
                    <a:pt x="48" y="143"/>
                  </a:lnTo>
                  <a:lnTo>
                    <a:pt x="35" y="135"/>
                  </a:lnTo>
                  <a:lnTo>
                    <a:pt x="25" y="127"/>
                  </a:lnTo>
                  <a:lnTo>
                    <a:pt x="15" y="116"/>
                  </a:lnTo>
                  <a:lnTo>
                    <a:pt x="10" y="104"/>
                  </a:lnTo>
                  <a:lnTo>
                    <a:pt x="6" y="91"/>
                  </a:lnTo>
                  <a:lnTo>
                    <a:pt x="4" y="75"/>
                  </a:lnTo>
                  <a:lnTo>
                    <a:pt x="6" y="62"/>
                  </a:lnTo>
                  <a:lnTo>
                    <a:pt x="10" y="48"/>
                  </a:lnTo>
                  <a:lnTo>
                    <a:pt x="15" y="37"/>
                  </a:lnTo>
                  <a:lnTo>
                    <a:pt x="25" y="25"/>
                  </a:lnTo>
                  <a:lnTo>
                    <a:pt x="35" y="18"/>
                  </a:lnTo>
                  <a:lnTo>
                    <a:pt x="48" y="10"/>
                  </a:lnTo>
                  <a:lnTo>
                    <a:pt x="61" y="6"/>
                  </a:lnTo>
                  <a:lnTo>
                    <a:pt x="75" y="4"/>
                  </a:lnTo>
                  <a:lnTo>
                    <a:pt x="90" y="6"/>
                  </a:lnTo>
                  <a:lnTo>
                    <a:pt x="104" y="10"/>
                  </a:lnTo>
                  <a:lnTo>
                    <a:pt x="115" y="18"/>
                  </a:lnTo>
                  <a:lnTo>
                    <a:pt x="125" y="25"/>
                  </a:lnTo>
                  <a:lnTo>
                    <a:pt x="134" y="37"/>
                  </a:lnTo>
                  <a:lnTo>
                    <a:pt x="140" y="48"/>
                  </a:lnTo>
                  <a:lnTo>
                    <a:pt x="146" y="62"/>
                  </a:lnTo>
                  <a:lnTo>
                    <a:pt x="146" y="75"/>
                  </a:lnTo>
                  <a:close/>
                </a:path>
              </a:pathLst>
            </a:custGeom>
            <a:solidFill>
              <a:srgbClr val="C2C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03" name="Freeform 237">
              <a:extLst>
                <a:ext uri="{FF2B5EF4-FFF2-40B4-BE49-F238E27FC236}">
                  <a16:creationId xmlns:a16="http://schemas.microsoft.com/office/drawing/2014/main" id="{C28794A2-6187-16DE-5798-DE2688CF9A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09" y="2512"/>
              <a:ext cx="146" cy="146"/>
            </a:xfrm>
            <a:custGeom>
              <a:avLst/>
              <a:gdLst>
                <a:gd name="T0" fmla="*/ 146 w 146"/>
                <a:gd name="T1" fmla="*/ 60 h 146"/>
                <a:gd name="T2" fmla="*/ 134 w 146"/>
                <a:gd name="T3" fmla="*/ 33 h 146"/>
                <a:gd name="T4" fmla="*/ 115 w 146"/>
                <a:gd name="T5" fmla="*/ 14 h 146"/>
                <a:gd name="T6" fmla="*/ 88 w 146"/>
                <a:gd name="T7" fmla="*/ 2 h 146"/>
                <a:gd name="T8" fmla="*/ 57 w 146"/>
                <a:gd name="T9" fmla="*/ 2 h 146"/>
                <a:gd name="T10" fmla="*/ 33 w 146"/>
                <a:gd name="T11" fmla="*/ 14 h 146"/>
                <a:gd name="T12" fmla="*/ 13 w 146"/>
                <a:gd name="T13" fmla="*/ 33 h 146"/>
                <a:gd name="T14" fmla="*/ 2 w 146"/>
                <a:gd name="T15" fmla="*/ 60 h 146"/>
                <a:gd name="T16" fmla="*/ 2 w 146"/>
                <a:gd name="T17" fmla="*/ 89 h 146"/>
                <a:gd name="T18" fmla="*/ 13 w 146"/>
                <a:gd name="T19" fmla="*/ 116 h 146"/>
                <a:gd name="T20" fmla="*/ 33 w 146"/>
                <a:gd name="T21" fmla="*/ 135 h 146"/>
                <a:gd name="T22" fmla="*/ 57 w 146"/>
                <a:gd name="T23" fmla="*/ 146 h 146"/>
                <a:gd name="T24" fmla="*/ 88 w 146"/>
                <a:gd name="T25" fmla="*/ 146 h 146"/>
                <a:gd name="T26" fmla="*/ 115 w 146"/>
                <a:gd name="T27" fmla="*/ 135 h 146"/>
                <a:gd name="T28" fmla="*/ 134 w 146"/>
                <a:gd name="T29" fmla="*/ 116 h 146"/>
                <a:gd name="T30" fmla="*/ 146 w 146"/>
                <a:gd name="T31" fmla="*/ 89 h 146"/>
                <a:gd name="T32" fmla="*/ 142 w 146"/>
                <a:gd name="T33" fmla="*/ 73 h 146"/>
                <a:gd name="T34" fmla="*/ 136 w 146"/>
                <a:gd name="T35" fmla="*/ 100 h 146"/>
                <a:gd name="T36" fmla="*/ 123 w 146"/>
                <a:gd name="T37" fmla="*/ 123 h 146"/>
                <a:gd name="T38" fmla="*/ 100 w 146"/>
                <a:gd name="T39" fmla="*/ 139 h 146"/>
                <a:gd name="T40" fmla="*/ 73 w 146"/>
                <a:gd name="T41" fmla="*/ 143 h 146"/>
                <a:gd name="T42" fmla="*/ 46 w 146"/>
                <a:gd name="T43" fmla="*/ 139 h 146"/>
                <a:gd name="T44" fmla="*/ 25 w 146"/>
                <a:gd name="T45" fmla="*/ 123 h 146"/>
                <a:gd name="T46" fmla="*/ 9 w 146"/>
                <a:gd name="T47" fmla="*/ 100 h 146"/>
                <a:gd name="T48" fmla="*/ 4 w 146"/>
                <a:gd name="T49" fmla="*/ 73 h 146"/>
                <a:gd name="T50" fmla="*/ 9 w 146"/>
                <a:gd name="T51" fmla="*/ 46 h 146"/>
                <a:gd name="T52" fmla="*/ 25 w 146"/>
                <a:gd name="T53" fmla="*/ 25 h 146"/>
                <a:gd name="T54" fmla="*/ 46 w 146"/>
                <a:gd name="T55" fmla="*/ 10 h 146"/>
                <a:gd name="T56" fmla="*/ 73 w 146"/>
                <a:gd name="T57" fmla="*/ 4 h 146"/>
                <a:gd name="T58" fmla="*/ 100 w 146"/>
                <a:gd name="T59" fmla="*/ 10 h 146"/>
                <a:gd name="T60" fmla="*/ 123 w 146"/>
                <a:gd name="T61" fmla="*/ 25 h 146"/>
                <a:gd name="T62" fmla="*/ 136 w 146"/>
                <a:gd name="T63" fmla="*/ 46 h 146"/>
                <a:gd name="T64" fmla="*/ 142 w 146"/>
                <a:gd name="T65" fmla="*/ 73 h 14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6"/>
                <a:gd name="T100" fmla="*/ 0 h 146"/>
                <a:gd name="T101" fmla="*/ 146 w 146"/>
                <a:gd name="T102" fmla="*/ 146 h 14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6" h="146">
                  <a:moveTo>
                    <a:pt x="146" y="73"/>
                  </a:moveTo>
                  <a:lnTo>
                    <a:pt x="146" y="60"/>
                  </a:lnTo>
                  <a:lnTo>
                    <a:pt x="140" y="45"/>
                  </a:lnTo>
                  <a:lnTo>
                    <a:pt x="134" y="33"/>
                  </a:lnTo>
                  <a:lnTo>
                    <a:pt x="125" y="22"/>
                  </a:lnTo>
                  <a:lnTo>
                    <a:pt x="115" y="14"/>
                  </a:lnTo>
                  <a:lnTo>
                    <a:pt x="102" y="6"/>
                  </a:lnTo>
                  <a:lnTo>
                    <a:pt x="88" y="2"/>
                  </a:lnTo>
                  <a:lnTo>
                    <a:pt x="73" y="0"/>
                  </a:lnTo>
                  <a:lnTo>
                    <a:pt x="57" y="2"/>
                  </a:lnTo>
                  <a:lnTo>
                    <a:pt x="44" y="6"/>
                  </a:lnTo>
                  <a:lnTo>
                    <a:pt x="33" y="14"/>
                  </a:lnTo>
                  <a:lnTo>
                    <a:pt x="21" y="22"/>
                  </a:lnTo>
                  <a:lnTo>
                    <a:pt x="13" y="33"/>
                  </a:lnTo>
                  <a:lnTo>
                    <a:pt x="6" y="45"/>
                  </a:lnTo>
                  <a:lnTo>
                    <a:pt x="2" y="60"/>
                  </a:lnTo>
                  <a:lnTo>
                    <a:pt x="0" y="73"/>
                  </a:lnTo>
                  <a:lnTo>
                    <a:pt x="2" y="89"/>
                  </a:lnTo>
                  <a:lnTo>
                    <a:pt x="6" y="102"/>
                  </a:lnTo>
                  <a:lnTo>
                    <a:pt x="13" y="116"/>
                  </a:lnTo>
                  <a:lnTo>
                    <a:pt x="21" y="125"/>
                  </a:lnTo>
                  <a:lnTo>
                    <a:pt x="33" y="135"/>
                  </a:lnTo>
                  <a:lnTo>
                    <a:pt x="44" y="141"/>
                  </a:lnTo>
                  <a:lnTo>
                    <a:pt x="57" y="146"/>
                  </a:lnTo>
                  <a:lnTo>
                    <a:pt x="73" y="146"/>
                  </a:lnTo>
                  <a:lnTo>
                    <a:pt x="88" y="146"/>
                  </a:lnTo>
                  <a:lnTo>
                    <a:pt x="102" y="141"/>
                  </a:lnTo>
                  <a:lnTo>
                    <a:pt x="115" y="135"/>
                  </a:lnTo>
                  <a:lnTo>
                    <a:pt x="125" y="125"/>
                  </a:lnTo>
                  <a:lnTo>
                    <a:pt x="134" y="116"/>
                  </a:lnTo>
                  <a:lnTo>
                    <a:pt x="140" y="102"/>
                  </a:lnTo>
                  <a:lnTo>
                    <a:pt x="146" y="89"/>
                  </a:lnTo>
                  <a:lnTo>
                    <a:pt x="146" y="73"/>
                  </a:lnTo>
                  <a:close/>
                  <a:moveTo>
                    <a:pt x="142" y="73"/>
                  </a:moveTo>
                  <a:lnTo>
                    <a:pt x="142" y="89"/>
                  </a:lnTo>
                  <a:lnTo>
                    <a:pt x="136" y="100"/>
                  </a:lnTo>
                  <a:lnTo>
                    <a:pt x="130" y="114"/>
                  </a:lnTo>
                  <a:lnTo>
                    <a:pt x="123" y="123"/>
                  </a:lnTo>
                  <a:lnTo>
                    <a:pt x="111" y="131"/>
                  </a:lnTo>
                  <a:lnTo>
                    <a:pt x="100" y="139"/>
                  </a:lnTo>
                  <a:lnTo>
                    <a:pt x="86" y="143"/>
                  </a:lnTo>
                  <a:lnTo>
                    <a:pt x="73" y="143"/>
                  </a:lnTo>
                  <a:lnTo>
                    <a:pt x="59" y="143"/>
                  </a:lnTo>
                  <a:lnTo>
                    <a:pt x="46" y="139"/>
                  </a:lnTo>
                  <a:lnTo>
                    <a:pt x="34" y="131"/>
                  </a:lnTo>
                  <a:lnTo>
                    <a:pt x="25" y="123"/>
                  </a:lnTo>
                  <a:lnTo>
                    <a:pt x="15" y="114"/>
                  </a:lnTo>
                  <a:lnTo>
                    <a:pt x="9" y="100"/>
                  </a:lnTo>
                  <a:lnTo>
                    <a:pt x="6" y="89"/>
                  </a:lnTo>
                  <a:lnTo>
                    <a:pt x="4" y="73"/>
                  </a:lnTo>
                  <a:lnTo>
                    <a:pt x="6" y="60"/>
                  </a:lnTo>
                  <a:lnTo>
                    <a:pt x="9" y="46"/>
                  </a:lnTo>
                  <a:lnTo>
                    <a:pt x="15" y="35"/>
                  </a:lnTo>
                  <a:lnTo>
                    <a:pt x="25" y="25"/>
                  </a:lnTo>
                  <a:lnTo>
                    <a:pt x="34" y="16"/>
                  </a:lnTo>
                  <a:lnTo>
                    <a:pt x="46" y="10"/>
                  </a:lnTo>
                  <a:lnTo>
                    <a:pt x="59" y="6"/>
                  </a:lnTo>
                  <a:lnTo>
                    <a:pt x="73" y="4"/>
                  </a:lnTo>
                  <a:lnTo>
                    <a:pt x="86" y="6"/>
                  </a:lnTo>
                  <a:lnTo>
                    <a:pt x="100" y="10"/>
                  </a:lnTo>
                  <a:lnTo>
                    <a:pt x="111" y="16"/>
                  </a:lnTo>
                  <a:lnTo>
                    <a:pt x="123" y="25"/>
                  </a:lnTo>
                  <a:lnTo>
                    <a:pt x="130" y="35"/>
                  </a:lnTo>
                  <a:lnTo>
                    <a:pt x="136" y="46"/>
                  </a:lnTo>
                  <a:lnTo>
                    <a:pt x="142" y="60"/>
                  </a:lnTo>
                  <a:lnTo>
                    <a:pt x="142" y="73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04" name="Freeform 238">
              <a:extLst>
                <a:ext uri="{FF2B5EF4-FFF2-40B4-BE49-F238E27FC236}">
                  <a16:creationId xmlns:a16="http://schemas.microsoft.com/office/drawing/2014/main" id="{B33395AF-5515-6EDC-3AC3-F4159E68B1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11" y="2514"/>
              <a:ext cx="142" cy="142"/>
            </a:xfrm>
            <a:custGeom>
              <a:avLst/>
              <a:gdLst>
                <a:gd name="T0" fmla="*/ 142 w 142"/>
                <a:gd name="T1" fmla="*/ 58 h 142"/>
                <a:gd name="T2" fmla="*/ 130 w 142"/>
                <a:gd name="T3" fmla="*/ 33 h 142"/>
                <a:gd name="T4" fmla="*/ 111 w 142"/>
                <a:gd name="T5" fmla="*/ 14 h 142"/>
                <a:gd name="T6" fmla="*/ 86 w 142"/>
                <a:gd name="T7" fmla="*/ 2 h 142"/>
                <a:gd name="T8" fmla="*/ 57 w 142"/>
                <a:gd name="T9" fmla="*/ 2 h 142"/>
                <a:gd name="T10" fmla="*/ 31 w 142"/>
                <a:gd name="T11" fmla="*/ 14 h 142"/>
                <a:gd name="T12" fmla="*/ 11 w 142"/>
                <a:gd name="T13" fmla="*/ 33 h 142"/>
                <a:gd name="T14" fmla="*/ 2 w 142"/>
                <a:gd name="T15" fmla="*/ 58 h 142"/>
                <a:gd name="T16" fmla="*/ 2 w 142"/>
                <a:gd name="T17" fmla="*/ 87 h 142"/>
                <a:gd name="T18" fmla="*/ 11 w 142"/>
                <a:gd name="T19" fmla="*/ 112 h 142"/>
                <a:gd name="T20" fmla="*/ 31 w 142"/>
                <a:gd name="T21" fmla="*/ 131 h 142"/>
                <a:gd name="T22" fmla="*/ 57 w 142"/>
                <a:gd name="T23" fmla="*/ 142 h 142"/>
                <a:gd name="T24" fmla="*/ 86 w 142"/>
                <a:gd name="T25" fmla="*/ 142 h 142"/>
                <a:gd name="T26" fmla="*/ 111 w 142"/>
                <a:gd name="T27" fmla="*/ 131 h 142"/>
                <a:gd name="T28" fmla="*/ 130 w 142"/>
                <a:gd name="T29" fmla="*/ 112 h 142"/>
                <a:gd name="T30" fmla="*/ 142 w 142"/>
                <a:gd name="T31" fmla="*/ 87 h 142"/>
                <a:gd name="T32" fmla="*/ 138 w 142"/>
                <a:gd name="T33" fmla="*/ 71 h 142"/>
                <a:gd name="T34" fmla="*/ 134 w 142"/>
                <a:gd name="T35" fmla="*/ 98 h 142"/>
                <a:gd name="T36" fmla="*/ 119 w 142"/>
                <a:gd name="T37" fmla="*/ 119 h 142"/>
                <a:gd name="T38" fmla="*/ 98 w 142"/>
                <a:gd name="T39" fmla="*/ 135 h 142"/>
                <a:gd name="T40" fmla="*/ 71 w 142"/>
                <a:gd name="T41" fmla="*/ 139 h 142"/>
                <a:gd name="T42" fmla="*/ 46 w 142"/>
                <a:gd name="T43" fmla="*/ 135 h 142"/>
                <a:gd name="T44" fmla="*/ 23 w 142"/>
                <a:gd name="T45" fmla="*/ 119 h 142"/>
                <a:gd name="T46" fmla="*/ 9 w 142"/>
                <a:gd name="T47" fmla="*/ 98 h 142"/>
                <a:gd name="T48" fmla="*/ 4 w 142"/>
                <a:gd name="T49" fmla="*/ 71 h 142"/>
                <a:gd name="T50" fmla="*/ 9 w 142"/>
                <a:gd name="T51" fmla="*/ 46 h 142"/>
                <a:gd name="T52" fmla="*/ 23 w 142"/>
                <a:gd name="T53" fmla="*/ 23 h 142"/>
                <a:gd name="T54" fmla="*/ 46 w 142"/>
                <a:gd name="T55" fmla="*/ 10 h 142"/>
                <a:gd name="T56" fmla="*/ 71 w 142"/>
                <a:gd name="T57" fmla="*/ 4 h 142"/>
                <a:gd name="T58" fmla="*/ 98 w 142"/>
                <a:gd name="T59" fmla="*/ 10 h 142"/>
                <a:gd name="T60" fmla="*/ 119 w 142"/>
                <a:gd name="T61" fmla="*/ 23 h 142"/>
                <a:gd name="T62" fmla="*/ 134 w 142"/>
                <a:gd name="T63" fmla="*/ 46 h 142"/>
                <a:gd name="T64" fmla="*/ 138 w 142"/>
                <a:gd name="T65" fmla="*/ 71 h 1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2"/>
                <a:gd name="T100" fmla="*/ 0 h 142"/>
                <a:gd name="T101" fmla="*/ 142 w 142"/>
                <a:gd name="T102" fmla="*/ 142 h 1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2" h="142">
                  <a:moveTo>
                    <a:pt x="142" y="71"/>
                  </a:moveTo>
                  <a:lnTo>
                    <a:pt x="142" y="58"/>
                  </a:lnTo>
                  <a:lnTo>
                    <a:pt x="136" y="44"/>
                  </a:lnTo>
                  <a:lnTo>
                    <a:pt x="130" y="33"/>
                  </a:lnTo>
                  <a:lnTo>
                    <a:pt x="121" y="21"/>
                  </a:lnTo>
                  <a:lnTo>
                    <a:pt x="111" y="14"/>
                  </a:lnTo>
                  <a:lnTo>
                    <a:pt x="100" y="6"/>
                  </a:lnTo>
                  <a:lnTo>
                    <a:pt x="86" y="2"/>
                  </a:lnTo>
                  <a:lnTo>
                    <a:pt x="71" y="0"/>
                  </a:lnTo>
                  <a:lnTo>
                    <a:pt x="57" y="2"/>
                  </a:lnTo>
                  <a:lnTo>
                    <a:pt x="44" y="6"/>
                  </a:lnTo>
                  <a:lnTo>
                    <a:pt x="31" y="14"/>
                  </a:lnTo>
                  <a:lnTo>
                    <a:pt x="21" y="21"/>
                  </a:lnTo>
                  <a:lnTo>
                    <a:pt x="11" y="33"/>
                  </a:lnTo>
                  <a:lnTo>
                    <a:pt x="6" y="44"/>
                  </a:lnTo>
                  <a:lnTo>
                    <a:pt x="2" y="58"/>
                  </a:lnTo>
                  <a:lnTo>
                    <a:pt x="0" y="71"/>
                  </a:lnTo>
                  <a:lnTo>
                    <a:pt x="2" y="87"/>
                  </a:lnTo>
                  <a:lnTo>
                    <a:pt x="6" y="100"/>
                  </a:lnTo>
                  <a:lnTo>
                    <a:pt x="11" y="112"/>
                  </a:lnTo>
                  <a:lnTo>
                    <a:pt x="21" y="123"/>
                  </a:lnTo>
                  <a:lnTo>
                    <a:pt x="31" y="131"/>
                  </a:lnTo>
                  <a:lnTo>
                    <a:pt x="44" y="139"/>
                  </a:lnTo>
                  <a:lnTo>
                    <a:pt x="57" y="142"/>
                  </a:lnTo>
                  <a:lnTo>
                    <a:pt x="71" y="142"/>
                  </a:lnTo>
                  <a:lnTo>
                    <a:pt x="86" y="142"/>
                  </a:lnTo>
                  <a:lnTo>
                    <a:pt x="100" y="139"/>
                  </a:lnTo>
                  <a:lnTo>
                    <a:pt x="111" y="131"/>
                  </a:lnTo>
                  <a:lnTo>
                    <a:pt x="121" y="123"/>
                  </a:lnTo>
                  <a:lnTo>
                    <a:pt x="130" y="112"/>
                  </a:lnTo>
                  <a:lnTo>
                    <a:pt x="136" y="100"/>
                  </a:lnTo>
                  <a:lnTo>
                    <a:pt x="142" y="87"/>
                  </a:lnTo>
                  <a:lnTo>
                    <a:pt x="142" y="71"/>
                  </a:lnTo>
                  <a:close/>
                  <a:moveTo>
                    <a:pt x="138" y="71"/>
                  </a:moveTo>
                  <a:lnTo>
                    <a:pt x="138" y="85"/>
                  </a:lnTo>
                  <a:lnTo>
                    <a:pt x="134" y="98"/>
                  </a:lnTo>
                  <a:lnTo>
                    <a:pt x="126" y="110"/>
                  </a:lnTo>
                  <a:lnTo>
                    <a:pt x="119" y="119"/>
                  </a:lnTo>
                  <a:lnTo>
                    <a:pt x="109" y="127"/>
                  </a:lnTo>
                  <a:lnTo>
                    <a:pt x="98" y="135"/>
                  </a:lnTo>
                  <a:lnTo>
                    <a:pt x="84" y="139"/>
                  </a:lnTo>
                  <a:lnTo>
                    <a:pt x="71" y="139"/>
                  </a:lnTo>
                  <a:lnTo>
                    <a:pt x="57" y="139"/>
                  </a:lnTo>
                  <a:lnTo>
                    <a:pt x="46" y="135"/>
                  </a:lnTo>
                  <a:lnTo>
                    <a:pt x="34" y="127"/>
                  </a:lnTo>
                  <a:lnTo>
                    <a:pt x="23" y="119"/>
                  </a:lnTo>
                  <a:lnTo>
                    <a:pt x="15" y="110"/>
                  </a:lnTo>
                  <a:lnTo>
                    <a:pt x="9" y="98"/>
                  </a:lnTo>
                  <a:lnTo>
                    <a:pt x="6" y="85"/>
                  </a:lnTo>
                  <a:lnTo>
                    <a:pt x="4" y="71"/>
                  </a:lnTo>
                  <a:lnTo>
                    <a:pt x="6" y="58"/>
                  </a:lnTo>
                  <a:lnTo>
                    <a:pt x="9" y="46"/>
                  </a:lnTo>
                  <a:lnTo>
                    <a:pt x="15" y="35"/>
                  </a:lnTo>
                  <a:lnTo>
                    <a:pt x="23" y="23"/>
                  </a:lnTo>
                  <a:lnTo>
                    <a:pt x="34" y="16"/>
                  </a:lnTo>
                  <a:lnTo>
                    <a:pt x="46" y="10"/>
                  </a:lnTo>
                  <a:lnTo>
                    <a:pt x="57" y="6"/>
                  </a:lnTo>
                  <a:lnTo>
                    <a:pt x="71" y="4"/>
                  </a:lnTo>
                  <a:lnTo>
                    <a:pt x="84" y="6"/>
                  </a:lnTo>
                  <a:lnTo>
                    <a:pt x="98" y="10"/>
                  </a:lnTo>
                  <a:lnTo>
                    <a:pt x="109" y="16"/>
                  </a:lnTo>
                  <a:lnTo>
                    <a:pt x="119" y="23"/>
                  </a:lnTo>
                  <a:lnTo>
                    <a:pt x="126" y="35"/>
                  </a:lnTo>
                  <a:lnTo>
                    <a:pt x="134" y="46"/>
                  </a:lnTo>
                  <a:lnTo>
                    <a:pt x="138" y="58"/>
                  </a:lnTo>
                  <a:lnTo>
                    <a:pt x="138" y="71"/>
                  </a:lnTo>
                  <a:close/>
                </a:path>
              </a:pathLst>
            </a:custGeom>
            <a:solidFill>
              <a:srgbClr val="C5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05" name="Freeform 239">
              <a:extLst>
                <a:ext uri="{FF2B5EF4-FFF2-40B4-BE49-F238E27FC236}">
                  <a16:creationId xmlns:a16="http://schemas.microsoft.com/office/drawing/2014/main" id="{6ADC0C8B-6CA2-5C71-A53D-DA0EE08C97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13" y="2516"/>
              <a:ext cx="138" cy="139"/>
            </a:xfrm>
            <a:custGeom>
              <a:avLst/>
              <a:gdLst>
                <a:gd name="T0" fmla="*/ 138 w 138"/>
                <a:gd name="T1" fmla="*/ 56 h 139"/>
                <a:gd name="T2" fmla="*/ 126 w 138"/>
                <a:gd name="T3" fmla="*/ 31 h 139"/>
                <a:gd name="T4" fmla="*/ 107 w 138"/>
                <a:gd name="T5" fmla="*/ 12 h 139"/>
                <a:gd name="T6" fmla="*/ 82 w 138"/>
                <a:gd name="T7" fmla="*/ 2 h 139"/>
                <a:gd name="T8" fmla="*/ 55 w 138"/>
                <a:gd name="T9" fmla="*/ 2 h 139"/>
                <a:gd name="T10" fmla="*/ 30 w 138"/>
                <a:gd name="T11" fmla="*/ 12 h 139"/>
                <a:gd name="T12" fmla="*/ 11 w 138"/>
                <a:gd name="T13" fmla="*/ 31 h 139"/>
                <a:gd name="T14" fmla="*/ 2 w 138"/>
                <a:gd name="T15" fmla="*/ 56 h 139"/>
                <a:gd name="T16" fmla="*/ 2 w 138"/>
                <a:gd name="T17" fmla="*/ 85 h 139"/>
                <a:gd name="T18" fmla="*/ 11 w 138"/>
                <a:gd name="T19" fmla="*/ 110 h 139"/>
                <a:gd name="T20" fmla="*/ 30 w 138"/>
                <a:gd name="T21" fmla="*/ 127 h 139"/>
                <a:gd name="T22" fmla="*/ 55 w 138"/>
                <a:gd name="T23" fmla="*/ 139 h 139"/>
                <a:gd name="T24" fmla="*/ 82 w 138"/>
                <a:gd name="T25" fmla="*/ 139 h 139"/>
                <a:gd name="T26" fmla="*/ 107 w 138"/>
                <a:gd name="T27" fmla="*/ 127 h 139"/>
                <a:gd name="T28" fmla="*/ 126 w 138"/>
                <a:gd name="T29" fmla="*/ 110 h 139"/>
                <a:gd name="T30" fmla="*/ 138 w 138"/>
                <a:gd name="T31" fmla="*/ 85 h 139"/>
                <a:gd name="T32" fmla="*/ 134 w 138"/>
                <a:gd name="T33" fmla="*/ 69 h 139"/>
                <a:gd name="T34" fmla="*/ 130 w 138"/>
                <a:gd name="T35" fmla="*/ 96 h 139"/>
                <a:gd name="T36" fmla="*/ 115 w 138"/>
                <a:gd name="T37" fmla="*/ 115 h 139"/>
                <a:gd name="T38" fmla="*/ 94 w 138"/>
                <a:gd name="T39" fmla="*/ 131 h 139"/>
                <a:gd name="T40" fmla="*/ 69 w 138"/>
                <a:gd name="T41" fmla="*/ 135 h 139"/>
                <a:gd name="T42" fmla="*/ 44 w 138"/>
                <a:gd name="T43" fmla="*/ 131 h 139"/>
                <a:gd name="T44" fmla="*/ 23 w 138"/>
                <a:gd name="T45" fmla="*/ 115 h 139"/>
                <a:gd name="T46" fmla="*/ 9 w 138"/>
                <a:gd name="T47" fmla="*/ 96 h 139"/>
                <a:gd name="T48" fmla="*/ 4 w 138"/>
                <a:gd name="T49" fmla="*/ 69 h 139"/>
                <a:gd name="T50" fmla="*/ 9 w 138"/>
                <a:gd name="T51" fmla="*/ 44 h 139"/>
                <a:gd name="T52" fmla="*/ 23 w 138"/>
                <a:gd name="T53" fmla="*/ 23 h 139"/>
                <a:gd name="T54" fmla="*/ 44 w 138"/>
                <a:gd name="T55" fmla="*/ 10 h 139"/>
                <a:gd name="T56" fmla="*/ 69 w 138"/>
                <a:gd name="T57" fmla="*/ 4 h 139"/>
                <a:gd name="T58" fmla="*/ 94 w 138"/>
                <a:gd name="T59" fmla="*/ 10 h 139"/>
                <a:gd name="T60" fmla="*/ 115 w 138"/>
                <a:gd name="T61" fmla="*/ 23 h 139"/>
                <a:gd name="T62" fmla="*/ 130 w 138"/>
                <a:gd name="T63" fmla="*/ 44 h 139"/>
                <a:gd name="T64" fmla="*/ 134 w 138"/>
                <a:gd name="T65" fmla="*/ 69 h 1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8"/>
                <a:gd name="T100" fmla="*/ 0 h 139"/>
                <a:gd name="T101" fmla="*/ 138 w 138"/>
                <a:gd name="T102" fmla="*/ 139 h 1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8" h="139">
                  <a:moveTo>
                    <a:pt x="138" y="69"/>
                  </a:moveTo>
                  <a:lnTo>
                    <a:pt x="138" y="56"/>
                  </a:lnTo>
                  <a:lnTo>
                    <a:pt x="132" y="42"/>
                  </a:lnTo>
                  <a:lnTo>
                    <a:pt x="126" y="31"/>
                  </a:lnTo>
                  <a:lnTo>
                    <a:pt x="119" y="21"/>
                  </a:lnTo>
                  <a:lnTo>
                    <a:pt x="107" y="12"/>
                  </a:lnTo>
                  <a:lnTo>
                    <a:pt x="96" y="6"/>
                  </a:lnTo>
                  <a:lnTo>
                    <a:pt x="82" y="2"/>
                  </a:lnTo>
                  <a:lnTo>
                    <a:pt x="69" y="0"/>
                  </a:lnTo>
                  <a:lnTo>
                    <a:pt x="55" y="2"/>
                  </a:lnTo>
                  <a:lnTo>
                    <a:pt x="42" y="6"/>
                  </a:lnTo>
                  <a:lnTo>
                    <a:pt x="30" y="12"/>
                  </a:lnTo>
                  <a:lnTo>
                    <a:pt x="21" y="21"/>
                  </a:lnTo>
                  <a:lnTo>
                    <a:pt x="11" y="31"/>
                  </a:lnTo>
                  <a:lnTo>
                    <a:pt x="5" y="42"/>
                  </a:lnTo>
                  <a:lnTo>
                    <a:pt x="2" y="56"/>
                  </a:lnTo>
                  <a:lnTo>
                    <a:pt x="0" y="69"/>
                  </a:lnTo>
                  <a:lnTo>
                    <a:pt x="2" y="85"/>
                  </a:lnTo>
                  <a:lnTo>
                    <a:pt x="5" y="96"/>
                  </a:lnTo>
                  <a:lnTo>
                    <a:pt x="11" y="110"/>
                  </a:lnTo>
                  <a:lnTo>
                    <a:pt x="21" y="119"/>
                  </a:lnTo>
                  <a:lnTo>
                    <a:pt x="30" y="127"/>
                  </a:lnTo>
                  <a:lnTo>
                    <a:pt x="42" y="135"/>
                  </a:lnTo>
                  <a:lnTo>
                    <a:pt x="55" y="139"/>
                  </a:lnTo>
                  <a:lnTo>
                    <a:pt x="69" y="139"/>
                  </a:lnTo>
                  <a:lnTo>
                    <a:pt x="82" y="139"/>
                  </a:lnTo>
                  <a:lnTo>
                    <a:pt x="96" y="135"/>
                  </a:lnTo>
                  <a:lnTo>
                    <a:pt x="107" y="127"/>
                  </a:lnTo>
                  <a:lnTo>
                    <a:pt x="119" y="119"/>
                  </a:lnTo>
                  <a:lnTo>
                    <a:pt x="126" y="110"/>
                  </a:lnTo>
                  <a:lnTo>
                    <a:pt x="132" y="96"/>
                  </a:lnTo>
                  <a:lnTo>
                    <a:pt x="138" y="85"/>
                  </a:lnTo>
                  <a:lnTo>
                    <a:pt x="138" y="69"/>
                  </a:lnTo>
                  <a:close/>
                  <a:moveTo>
                    <a:pt x="134" y="69"/>
                  </a:moveTo>
                  <a:lnTo>
                    <a:pt x="134" y="83"/>
                  </a:lnTo>
                  <a:lnTo>
                    <a:pt x="130" y="96"/>
                  </a:lnTo>
                  <a:lnTo>
                    <a:pt x="123" y="106"/>
                  </a:lnTo>
                  <a:lnTo>
                    <a:pt x="115" y="115"/>
                  </a:lnTo>
                  <a:lnTo>
                    <a:pt x="105" y="125"/>
                  </a:lnTo>
                  <a:lnTo>
                    <a:pt x="94" y="131"/>
                  </a:lnTo>
                  <a:lnTo>
                    <a:pt x="82" y="135"/>
                  </a:lnTo>
                  <a:lnTo>
                    <a:pt x="69" y="135"/>
                  </a:lnTo>
                  <a:lnTo>
                    <a:pt x="55" y="135"/>
                  </a:lnTo>
                  <a:lnTo>
                    <a:pt x="44" y="131"/>
                  </a:lnTo>
                  <a:lnTo>
                    <a:pt x="32" y="125"/>
                  </a:lnTo>
                  <a:lnTo>
                    <a:pt x="23" y="115"/>
                  </a:lnTo>
                  <a:lnTo>
                    <a:pt x="15" y="106"/>
                  </a:lnTo>
                  <a:lnTo>
                    <a:pt x="9" y="96"/>
                  </a:lnTo>
                  <a:lnTo>
                    <a:pt x="5" y="83"/>
                  </a:lnTo>
                  <a:lnTo>
                    <a:pt x="4" y="69"/>
                  </a:lnTo>
                  <a:lnTo>
                    <a:pt x="5" y="56"/>
                  </a:lnTo>
                  <a:lnTo>
                    <a:pt x="9" y="44"/>
                  </a:lnTo>
                  <a:lnTo>
                    <a:pt x="15" y="33"/>
                  </a:lnTo>
                  <a:lnTo>
                    <a:pt x="23" y="23"/>
                  </a:lnTo>
                  <a:lnTo>
                    <a:pt x="32" y="16"/>
                  </a:lnTo>
                  <a:lnTo>
                    <a:pt x="44" y="10"/>
                  </a:lnTo>
                  <a:lnTo>
                    <a:pt x="55" y="6"/>
                  </a:lnTo>
                  <a:lnTo>
                    <a:pt x="69" y="4"/>
                  </a:lnTo>
                  <a:lnTo>
                    <a:pt x="82" y="6"/>
                  </a:lnTo>
                  <a:lnTo>
                    <a:pt x="94" y="10"/>
                  </a:lnTo>
                  <a:lnTo>
                    <a:pt x="105" y="16"/>
                  </a:lnTo>
                  <a:lnTo>
                    <a:pt x="115" y="23"/>
                  </a:lnTo>
                  <a:lnTo>
                    <a:pt x="123" y="33"/>
                  </a:lnTo>
                  <a:lnTo>
                    <a:pt x="130" y="44"/>
                  </a:lnTo>
                  <a:lnTo>
                    <a:pt x="134" y="56"/>
                  </a:lnTo>
                  <a:lnTo>
                    <a:pt x="134" y="69"/>
                  </a:lnTo>
                  <a:close/>
                </a:path>
              </a:pathLst>
            </a:custGeom>
            <a:solidFill>
              <a:srgbClr val="C6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06" name="Freeform 240">
              <a:extLst>
                <a:ext uri="{FF2B5EF4-FFF2-40B4-BE49-F238E27FC236}">
                  <a16:creationId xmlns:a16="http://schemas.microsoft.com/office/drawing/2014/main" id="{1F8E15D2-A69E-2D1C-9A99-CFBBBF9E61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15" y="2518"/>
              <a:ext cx="134" cy="135"/>
            </a:xfrm>
            <a:custGeom>
              <a:avLst/>
              <a:gdLst>
                <a:gd name="T0" fmla="*/ 134 w 134"/>
                <a:gd name="T1" fmla="*/ 54 h 135"/>
                <a:gd name="T2" fmla="*/ 122 w 134"/>
                <a:gd name="T3" fmla="*/ 31 h 135"/>
                <a:gd name="T4" fmla="*/ 105 w 134"/>
                <a:gd name="T5" fmla="*/ 12 h 135"/>
                <a:gd name="T6" fmla="*/ 80 w 134"/>
                <a:gd name="T7" fmla="*/ 2 h 135"/>
                <a:gd name="T8" fmla="*/ 53 w 134"/>
                <a:gd name="T9" fmla="*/ 2 h 135"/>
                <a:gd name="T10" fmla="*/ 30 w 134"/>
                <a:gd name="T11" fmla="*/ 12 h 135"/>
                <a:gd name="T12" fmla="*/ 11 w 134"/>
                <a:gd name="T13" fmla="*/ 31 h 135"/>
                <a:gd name="T14" fmla="*/ 2 w 134"/>
                <a:gd name="T15" fmla="*/ 54 h 135"/>
                <a:gd name="T16" fmla="*/ 2 w 134"/>
                <a:gd name="T17" fmla="*/ 81 h 135"/>
                <a:gd name="T18" fmla="*/ 11 w 134"/>
                <a:gd name="T19" fmla="*/ 106 h 135"/>
                <a:gd name="T20" fmla="*/ 30 w 134"/>
                <a:gd name="T21" fmla="*/ 123 h 135"/>
                <a:gd name="T22" fmla="*/ 53 w 134"/>
                <a:gd name="T23" fmla="*/ 135 h 135"/>
                <a:gd name="T24" fmla="*/ 80 w 134"/>
                <a:gd name="T25" fmla="*/ 135 h 135"/>
                <a:gd name="T26" fmla="*/ 105 w 134"/>
                <a:gd name="T27" fmla="*/ 123 h 135"/>
                <a:gd name="T28" fmla="*/ 122 w 134"/>
                <a:gd name="T29" fmla="*/ 106 h 135"/>
                <a:gd name="T30" fmla="*/ 134 w 134"/>
                <a:gd name="T31" fmla="*/ 81 h 135"/>
                <a:gd name="T32" fmla="*/ 130 w 134"/>
                <a:gd name="T33" fmla="*/ 67 h 135"/>
                <a:gd name="T34" fmla="*/ 126 w 134"/>
                <a:gd name="T35" fmla="*/ 92 h 135"/>
                <a:gd name="T36" fmla="*/ 113 w 134"/>
                <a:gd name="T37" fmla="*/ 113 h 135"/>
                <a:gd name="T38" fmla="*/ 92 w 134"/>
                <a:gd name="T39" fmla="*/ 127 h 135"/>
                <a:gd name="T40" fmla="*/ 67 w 134"/>
                <a:gd name="T41" fmla="*/ 131 h 135"/>
                <a:gd name="T42" fmla="*/ 42 w 134"/>
                <a:gd name="T43" fmla="*/ 127 h 135"/>
                <a:gd name="T44" fmla="*/ 23 w 134"/>
                <a:gd name="T45" fmla="*/ 113 h 135"/>
                <a:gd name="T46" fmla="*/ 9 w 134"/>
                <a:gd name="T47" fmla="*/ 92 h 135"/>
                <a:gd name="T48" fmla="*/ 3 w 134"/>
                <a:gd name="T49" fmla="*/ 67 h 135"/>
                <a:gd name="T50" fmla="*/ 9 w 134"/>
                <a:gd name="T51" fmla="*/ 42 h 135"/>
                <a:gd name="T52" fmla="*/ 23 w 134"/>
                <a:gd name="T53" fmla="*/ 23 h 135"/>
                <a:gd name="T54" fmla="*/ 42 w 134"/>
                <a:gd name="T55" fmla="*/ 10 h 135"/>
                <a:gd name="T56" fmla="*/ 67 w 134"/>
                <a:gd name="T57" fmla="*/ 4 h 135"/>
                <a:gd name="T58" fmla="*/ 92 w 134"/>
                <a:gd name="T59" fmla="*/ 10 h 135"/>
                <a:gd name="T60" fmla="*/ 113 w 134"/>
                <a:gd name="T61" fmla="*/ 23 h 135"/>
                <a:gd name="T62" fmla="*/ 126 w 134"/>
                <a:gd name="T63" fmla="*/ 42 h 135"/>
                <a:gd name="T64" fmla="*/ 130 w 134"/>
                <a:gd name="T65" fmla="*/ 67 h 13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4"/>
                <a:gd name="T100" fmla="*/ 0 h 135"/>
                <a:gd name="T101" fmla="*/ 134 w 134"/>
                <a:gd name="T102" fmla="*/ 135 h 13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4" h="135">
                  <a:moveTo>
                    <a:pt x="134" y="67"/>
                  </a:moveTo>
                  <a:lnTo>
                    <a:pt x="134" y="54"/>
                  </a:lnTo>
                  <a:lnTo>
                    <a:pt x="130" y="42"/>
                  </a:lnTo>
                  <a:lnTo>
                    <a:pt x="122" y="31"/>
                  </a:lnTo>
                  <a:lnTo>
                    <a:pt x="115" y="21"/>
                  </a:lnTo>
                  <a:lnTo>
                    <a:pt x="105" y="12"/>
                  </a:lnTo>
                  <a:lnTo>
                    <a:pt x="94" y="6"/>
                  </a:lnTo>
                  <a:lnTo>
                    <a:pt x="80" y="2"/>
                  </a:lnTo>
                  <a:lnTo>
                    <a:pt x="67" y="0"/>
                  </a:lnTo>
                  <a:lnTo>
                    <a:pt x="53" y="2"/>
                  </a:lnTo>
                  <a:lnTo>
                    <a:pt x="42" y="6"/>
                  </a:lnTo>
                  <a:lnTo>
                    <a:pt x="30" y="12"/>
                  </a:lnTo>
                  <a:lnTo>
                    <a:pt x="19" y="21"/>
                  </a:lnTo>
                  <a:lnTo>
                    <a:pt x="11" y="31"/>
                  </a:lnTo>
                  <a:lnTo>
                    <a:pt x="5" y="42"/>
                  </a:lnTo>
                  <a:lnTo>
                    <a:pt x="2" y="54"/>
                  </a:lnTo>
                  <a:lnTo>
                    <a:pt x="0" y="67"/>
                  </a:lnTo>
                  <a:lnTo>
                    <a:pt x="2" y="81"/>
                  </a:lnTo>
                  <a:lnTo>
                    <a:pt x="5" y="94"/>
                  </a:lnTo>
                  <a:lnTo>
                    <a:pt x="11" y="106"/>
                  </a:lnTo>
                  <a:lnTo>
                    <a:pt x="19" y="115"/>
                  </a:lnTo>
                  <a:lnTo>
                    <a:pt x="30" y="123"/>
                  </a:lnTo>
                  <a:lnTo>
                    <a:pt x="42" y="131"/>
                  </a:lnTo>
                  <a:lnTo>
                    <a:pt x="53" y="135"/>
                  </a:lnTo>
                  <a:lnTo>
                    <a:pt x="67" y="135"/>
                  </a:lnTo>
                  <a:lnTo>
                    <a:pt x="80" y="135"/>
                  </a:lnTo>
                  <a:lnTo>
                    <a:pt x="94" y="131"/>
                  </a:lnTo>
                  <a:lnTo>
                    <a:pt x="105" y="123"/>
                  </a:lnTo>
                  <a:lnTo>
                    <a:pt x="115" y="115"/>
                  </a:lnTo>
                  <a:lnTo>
                    <a:pt x="122" y="106"/>
                  </a:lnTo>
                  <a:lnTo>
                    <a:pt x="130" y="94"/>
                  </a:lnTo>
                  <a:lnTo>
                    <a:pt x="134" y="81"/>
                  </a:lnTo>
                  <a:lnTo>
                    <a:pt x="134" y="67"/>
                  </a:lnTo>
                  <a:close/>
                  <a:moveTo>
                    <a:pt x="130" y="67"/>
                  </a:moveTo>
                  <a:lnTo>
                    <a:pt x="130" y="81"/>
                  </a:lnTo>
                  <a:lnTo>
                    <a:pt x="126" y="92"/>
                  </a:lnTo>
                  <a:lnTo>
                    <a:pt x="121" y="104"/>
                  </a:lnTo>
                  <a:lnTo>
                    <a:pt x="113" y="113"/>
                  </a:lnTo>
                  <a:lnTo>
                    <a:pt x="103" y="121"/>
                  </a:lnTo>
                  <a:lnTo>
                    <a:pt x="92" y="127"/>
                  </a:lnTo>
                  <a:lnTo>
                    <a:pt x="80" y="131"/>
                  </a:lnTo>
                  <a:lnTo>
                    <a:pt x="67" y="131"/>
                  </a:lnTo>
                  <a:lnTo>
                    <a:pt x="55" y="131"/>
                  </a:lnTo>
                  <a:lnTo>
                    <a:pt x="42" y="127"/>
                  </a:lnTo>
                  <a:lnTo>
                    <a:pt x="32" y="121"/>
                  </a:lnTo>
                  <a:lnTo>
                    <a:pt x="23" y="113"/>
                  </a:lnTo>
                  <a:lnTo>
                    <a:pt x="15" y="104"/>
                  </a:lnTo>
                  <a:lnTo>
                    <a:pt x="9" y="92"/>
                  </a:lnTo>
                  <a:lnTo>
                    <a:pt x="5" y="81"/>
                  </a:lnTo>
                  <a:lnTo>
                    <a:pt x="3" y="67"/>
                  </a:lnTo>
                  <a:lnTo>
                    <a:pt x="5" y="56"/>
                  </a:lnTo>
                  <a:lnTo>
                    <a:pt x="9" y="42"/>
                  </a:lnTo>
                  <a:lnTo>
                    <a:pt x="15" y="33"/>
                  </a:lnTo>
                  <a:lnTo>
                    <a:pt x="23" y="23"/>
                  </a:lnTo>
                  <a:lnTo>
                    <a:pt x="32" y="16"/>
                  </a:lnTo>
                  <a:lnTo>
                    <a:pt x="42" y="10"/>
                  </a:lnTo>
                  <a:lnTo>
                    <a:pt x="55" y="6"/>
                  </a:lnTo>
                  <a:lnTo>
                    <a:pt x="67" y="4"/>
                  </a:lnTo>
                  <a:lnTo>
                    <a:pt x="80" y="6"/>
                  </a:lnTo>
                  <a:lnTo>
                    <a:pt x="92" y="10"/>
                  </a:lnTo>
                  <a:lnTo>
                    <a:pt x="103" y="16"/>
                  </a:lnTo>
                  <a:lnTo>
                    <a:pt x="113" y="23"/>
                  </a:lnTo>
                  <a:lnTo>
                    <a:pt x="121" y="33"/>
                  </a:lnTo>
                  <a:lnTo>
                    <a:pt x="126" y="42"/>
                  </a:lnTo>
                  <a:lnTo>
                    <a:pt x="130" y="56"/>
                  </a:lnTo>
                  <a:lnTo>
                    <a:pt x="130" y="67"/>
                  </a:lnTo>
                  <a:close/>
                </a:path>
              </a:pathLst>
            </a:custGeom>
            <a:solidFill>
              <a:srgbClr val="C7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07" name="Freeform 241">
              <a:extLst>
                <a:ext uri="{FF2B5EF4-FFF2-40B4-BE49-F238E27FC236}">
                  <a16:creationId xmlns:a16="http://schemas.microsoft.com/office/drawing/2014/main" id="{36BFAB2C-53B0-79F4-4FE0-3358D3C8F8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17" y="2520"/>
              <a:ext cx="130" cy="131"/>
            </a:xfrm>
            <a:custGeom>
              <a:avLst/>
              <a:gdLst>
                <a:gd name="T0" fmla="*/ 130 w 130"/>
                <a:gd name="T1" fmla="*/ 52 h 131"/>
                <a:gd name="T2" fmla="*/ 119 w 130"/>
                <a:gd name="T3" fmla="*/ 29 h 131"/>
                <a:gd name="T4" fmla="*/ 101 w 130"/>
                <a:gd name="T5" fmla="*/ 12 h 131"/>
                <a:gd name="T6" fmla="*/ 78 w 130"/>
                <a:gd name="T7" fmla="*/ 2 h 131"/>
                <a:gd name="T8" fmla="*/ 51 w 130"/>
                <a:gd name="T9" fmla="*/ 2 h 131"/>
                <a:gd name="T10" fmla="*/ 28 w 130"/>
                <a:gd name="T11" fmla="*/ 12 h 131"/>
                <a:gd name="T12" fmla="*/ 11 w 130"/>
                <a:gd name="T13" fmla="*/ 29 h 131"/>
                <a:gd name="T14" fmla="*/ 1 w 130"/>
                <a:gd name="T15" fmla="*/ 52 h 131"/>
                <a:gd name="T16" fmla="*/ 1 w 130"/>
                <a:gd name="T17" fmla="*/ 79 h 131"/>
                <a:gd name="T18" fmla="*/ 11 w 130"/>
                <a:gd name="T19" fmla="*/ 102 h 131"/>
                <a:gd name="T20" fmla="*/ 28 w 130"/>
                <a:gd name="T21" fmla="*/ 121 h 131"/>
                <a:gd name="T22" fmla="*/ 51 w 130"/>
                <a:gd name="T23" fmla="*/ 131 h 131"/>
                <a:gd name="T24" fmla="*/ 78 w 130"/>
                <a:gd name="T25" fmla="*/ 131 h 131"/>
                <a:gd name="T26" fmla="*/ 101 w 130"/>
                <a:gd name="T27" fmla="*/ 121 h 131"/>
                <a:gd name="T28" fmla="*/ 119 w 130"/>
                <a:gd name="T29" fmla="*/ 102 h 131"/>
                <a:gd name="T30" fmla="*/ 130 w 130"/>
                <a:gd name="T31" fmla="*/ 79 h 131"/>
                <a:gd name="T32" fmla="*/ 126 w 130"/>
                <a:gd name="T33" fmla="*/ 65 h 131"/>
                <a:gd name="T34" fmla="*/ 122 w 130"/>
                <a:gd name="T35" fmla="*/ 90 h 131"/>
                <a:gd name="T36" fmla="*/ 109 w 130"/>
                <a:gd name="T37" fmla="*/ 110 h 131"/>
                <a:gd name="T38" fmla="*/ 90 w 130"/>
                <a:gd name="T39" fmla="*/ 123 h 131"/>
                <a:gd name="T40" fmla="*/ 65 w 130"/>
                <a:gd name="T41" fmla="*/ 127 h 131"/>
                <a:gd name="T42" fmla="*/ 42 w 130"/>
                <a:gd name="T43" fmla="*/ 123 h 131"/>
                <a:gd name="T44" fmla="*/ 21 w 130"/>
                <a:gd name="T45" fmla="*/ 110 h 131"/>
                <a:gd name="T46" fmla="*/ 9 w 130"/>
                <a:gd name="T47" fmla="*/ 90 h 131"/>
                <a:gd name="T48" fmla="*/ 3 w 130"/>
                <a:gd name="T49" fmla="*/ 65 h 131"/>
                <a:gd name="T50" fmla="*/ 9 w 130"/>
                <a:gd name="T51" fmla="*/ 42 h 131"/>
                <a:gd name="T52" fmla="*/ 21 w 130"/>
                <a:gd name="T53" fmla="*/ 23 h 131"/>
                <a:gd name="T54" fmla="*/ 42 w 130"/>
                <a:gd name="T55" fmla="*/ 10 h 131"/>
                <a:gd name="T56" fmla="*/ 65 w 130"/>
                <a:gd name="T57" fmla="*/ 4 h 131"/>
                <a:gd name="T58" fmla="*/ 90 w 130"/>
                <a:gd name="T59" fmla="*/ 10 h 131"/>
                <a:gd name="T60" fmla="*/ 109 w 130"/>
                <a:gd name="T61" fmla="*/ 23 h 131"/>
                <a:gd name="T62" fmla="*/ 122 w 130"/>
                <a:gd name="T63" fmla="*/ 42 h 131"/>
                <a:gd name="T64" fmla="*/ 126 w 130"/>
                <a:gd name="T65" fmla="*/ 65 h 13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0"/>
                <a:gd name="T100" fmla="*/ 0 h 131"/>
                <a:gd name="T101" fmla="*/ 130 w 130"/>
                <a:gd name="T102" fmla="*/ 131 h 13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0" h="131">
                  <a:moveTo>
                    <a:pt x="130" y="65"/>
                  </a:moveTo>
                  <a:lnTo>
                    <a:pt x="130" y="52"/>
                  </a:lnTo>
                  <a:lnTo>
                    <a:pt x="126" y="40"/>
                  </a:lnTo>
                  <a:lnTo>
                    <a:pt x="119" y="29"/>
                  </a:lnTo>
                  <a:lnTo>
                    <a:pt x="111" y="19"/>
                  </a:lnTo>
                  <a:lnTo>
                    <a:pt x="101" y="12"/>
                  </a:lnTo>
                  <a:lnTo>
                    <a:pt x="90" y="6"/>
                  </a:lnTo>
                  <a:lnTo>
                    <a:pt x="78" y="2"/>
                  </a:lnTo>
                  <a:lnTo>
                    <a:pt x="65" y="0"/>
                  </a:lnTo>
                  <a:lnTo>
                    <a:pt x="51" y="2"/>
                  </a:lnTo>
                  <a:lnTo>
                    <a:pt x="40" y="6"/>
                  </a:lnTo>
                  <a:lnTo>
                    <a:pt x="28" y="12"/>
                  </a:lnTo>
                  <a:lnTo>
                    <a:pt x="19" y="19"/>
                  </a:lnTo>
                  <a:lnTo>
                    <a:pt x="11" y="29"/>
                  </a:lnTo>
                  <a:lnTo>
                    <a:pt x="5" y="40"/>
                  </a:lnTo>
                  <a:lnTo>
                    <a:pt x="1" y="52"/>
                  </a:lnTo>
                  <a:lnTo>
                    <a:pt x="0" y="65"/>
                  </a:lnTo>
                  <a:lnTo>
                    <a:pt x="1" y="79"/>
                  </a:lnTo>
                  <a:lnTo>
                    <a:pt x="5" y="92"/>
                  </a:lnTo>
                  <a:lnTo>
                    <a:pt x="11" y="102"/>
                  </a:lnTo>
                  <a:lnTo>
                    <a:pt x="19" y="111"/>
                  </a:lnTo>
                  <a:lnTo>
                    <a:pt x="28" y="121"/>
                  </a:lnTo>
                  <a:lnTo>
                    <a:pt x="40" y="127"/>
                  </a:lnTo>
                  <a:lnTo>
                    <a:pt x="51" y="131"/>
                  </a:lnTo>
                  <a:lnTo>
                    <a:pt x="65" y="131"/>
                  </a:lnTo>
                  <a:lnTo>
                    <a:pt x="78" y="131"/>
                  </a:lnTo>
                  <a:lnTo>
                    <a:pt x="90" y="127"/>
                  </a:lnTo>
                  <a:lnTo>
                    <a:pt x="101" y="121"/>
                  </a:lnTo>
                  <a:lnTo>
                    <a:pt x="111" y="111"/>
                  </a:lnTo>
                  <a:lnTo>
                    <a:pt x="119" y="102"/>
                  </a:lnTo>
                  <a:lnTo>
                    <a:pt x="126" y="92"/>
                  </a:lnTo>
                  <a:lnTo>
                    <a:pt x="130" y="79"/>
                  </a:lnTo>
                  <a:lnTo>
                    <a:pt x="130" y="65"/>
                  </a:lnTo>
                  <a:close/>
                  <a:moveTo>
                    <a:pt x="126" y="65"/>
                  </a:moveTo>
                  <a:lnTo>
                    <a:pt x="126" y="79"/>
                  </a:lnTo>
                  <a:lnTo>
                    <a:pt x="122" y="90"/>
                  </a:lnTo>
                  <a:lnTo>
                    <a:pt x="117" y="100"/>
                  </a:lnTo>
                  <a:lnTo>
                    <a:pt x="109" y="110"/>
                  </a:lnTo>
                  <a:lnTo>
                    <a:pt x="99" y="117"/>
                  </a:lnTo>
                  <a:lnTo>
                    <a:pt x="90" y="123"/>
                  </a:lnTo>
                  <a:lnTo>
                    <a:pt x="78" y="127"/>
                  </a:lnTo>
                  <a:lnTo>
                    <a:pt x="65" y="127"/>
                  </a:lnTo>
                  <a:lnTo>
                    <a:pt x="53" y="127"/>
                  </a:lnTo>
                  <a:lnTo>
                    <a:pt x="42" y="123"/>
                  </a:lnTo>
                  <a:lnTo>
                    <a:pt x="30" y="117"/>
                  </a:lnTo>
                  <a:lnTo>
                    <a:pt x="21" y="110"/>
                  </a:lnTo>
                  <a:lnTo>
                    <a:pt x="15" y="100"/>
                  </a:lnTo>
                  <a:lnTo>
                    <a:pt x="9" y="90"/>
                  </a:lnTo>
                  <a:lnTo>
                    <a:pt x="5" y="79"/>
                  </a:lnTo>
                  <a:lnTo>
                    <a:pt x="3" y="65"/>
                  </a:lnTo>
                  <a:lnTo>
                    <a:pt x="5" y="54"/>
                  </a:lnTo>
                  <a:lnTo>
                    <a:pt x="9" y="42"/>
                  </a:lnTo>
                  <a:lnTo>
                    <a:pt x="15" y="31"/>
                  </a:lnTo>
                  <a:lnTo>
                    <a:pt x="21" y="23"/>
                  </a:lnTo>
                  <a:lnTo>
                    <a:pt x="30" y="15"/>
                  </a:lnTo>
                  <a:lnTo>
                    <a:pt x="42" y="10"/>
                  </a:lnTo>
                  <a:lnTo>
                    <a:pt x="53" y="6"/>
                  </a:lnTo>
                  <a:lnTo>
                    <a:pt x="65" y="4"/>
                  </a:lnTo>
                  <a:lnTo>
                    <a:pt x="78" y="6"/>
                  </a:lnTo>
                  <a:lnTo>
                    <a:pt x="90" y="10"/>
                  </a:lnTo>
                  <a:lnTo>
                    <a:pt x="99" y="15"/>
                  </a:lnTo>
                  <a:lnTo>
                    <a:pt x="109" y="23"/>
                  </a:lnTo>
                  <a:lnTo>
                    <a:pt x="117" y="31"/>
                  </a:lnTo>
                  <a:lnTo>
                    <a:pt x="122" y="42"/>
                  </a:lnTo>
                  <a:lnTo>
                    <a:pt x="126" y="54"/>
                  </a:lnTo>
                  <a:lnTo>
                    <a:pt x="126" y="65"/>
                  </a:lnTo>
                  <a:close/>
                </a:path>
              </a:pathLst>
            </a:custGeom>
            <a:solidFill>
              <a:srgbClr val="C9C8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08" name="Freeform 242">
              <a:extLst>
                <a:ext uri="{FF2B5EF4-FFF2-40B4-BE49-F238E27FC236}">
                  <a16:creationId xmlns:a16="http://schemas.microsoft.com/office/drawing/2014/main" id="{14005D92-AE81-977E-C8BB-2AB24BB3F9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18" y="2522"/>
              <a:ext cx="127" cy="127"/>
            </a:xfrm>
            <a:custGeom>
              <a:avLst/>
              <a:gdLst>
                <a:gd name="T0" fmla="*/ 127 w 127"/>
                <a:gd name="T1" fmla="*/ 52 h 127"/>
                <a:gd name="T2" fmla="*/ 118 w 127"/>
                <a:gd name="T3" fmla="*/ 29 h 127"/>
                <a:gd name="T4" fmla="*/ 100 w 127"/>
                <a:gd name="T5" fmla="*/ 12 h 127"/>
                <a:gd name="T6" fmla="*/ 77 w 127"/>
                <a:gd name="T7" fmla="*/ 2 h 127"/>
                <a:gd name="T8" fmla="*/ 52 w 127"/>
                <a:gd name="T9" fmla="*/ 2 h 127"/>
                <a:gd name="T10" fmla="*/ 29 w 127"/>
                <a:gd name="T11" fmla="*/ 12 h 127"/>
                <a:gd name="T12" fmla="*/ 12 w 127"/>
                <a:gd name="T13" fmla="*/ 29 h 127"/>
                <a:gd name="T14" fmla="*/ 2 w 127"/>
                <a:gd name="T15" fmla="*/ 52 h 127"/>
                <a:gd name="T16" fmla="*/ 2 w 127"/>
                <a:gd name="T17" fmla="*/ 77 h 127"/>
                <a:gd name="T18" fmla="*/ 12 w 127"/>
                <a:gd name="T19" fmla="*/ 100 h 127"/>
                <a:gd name="T20" fmla="*/ 29 w 127"/>
                <a:gd name="T21" fmla="*/ 117 h 127"/>
                <a:gd name="T22" fmla="*/ 52 w 127"/>
                <a:gd name="T23" fmla="*/ 127 h 127"/>
                <a:gd name="T24" fmla="*/ 77 w 127"/>
                <a:gd name="T25" fmla="*/ 127 h 127"/>
                <a:gd name="T26" fmla="*/ 100 w 127"/>
                <a:gd name="T27" fmla="*/ 117 h 127"/>
                <a:gd name="T28" fmla="*/ 118 w 127"/>
                <a:gd name="T29" fmla="*/ 100 h 127"/>
                <a:gd name="T30" fmla="*/ 127 w 127"/>
                <a:gd name="T31" fmla="*/ 77 h 127"/>
                <a:gd name="T32" fmla="*/ 123 w 127"/>
                <a:gd name="T33" fmla="*/ 63 h 127"/>
                <a:gd name="T34" fmla="*/ 119 w 127"/>
                <a:gd name="T35" fmla="*/ 86 h 127"/>
                <a:gd name="T36" fmla="*/ 106 w 127"/>
                <a:gd name="T37" fmla="*/ 106 h 127"/>
                <a:gd name="T38" fmla="*/ 87 w 127"/>
                <a:gd name="T39" fmla="*/ 119 h 127"/>
                <a:gd name="T40" fmla="*/ 64 w 127"/>
                <a:gd name="T41" fmla="*/ 123 h 127"/>
                <a:gd name="T42" fmla="*/ 41 w 127"/>
                <a:gd name="T43" fmla="*/ 119 h 127"/>
                <a:gd name="T44" fmla="*/ 22 w 127"/>
                <a:gd name="T45" fmla="*/ 106 h 127"/>
                <a:gd name="T46" fmla="*/ 10 w 127"/>
                <a:gd name="T47" fmla="*/ 86 h 127"/>
                <a:gd name="T48" fmla="*/ 4 w 127"/>
                <a:gd name="T49" fmla="*/ 63 h 127"/>
                <a:gd name="T50" fmla="*/ 10 w 127"/>
                <a:gd name="T51" fmla="*/ 40 h 127"/>
                <a:gd name="T52" fmla="*/ 22 w 127"/>
                <a:gd name="T53" fmla="*/ 21 h 127"/>
                <a:gd name="T54" fmla="*/ 41 w 127"/>
                <a:gd name="T55" fmla="*/ 10 h 127"/>
                <a:gd name="T56" fmla="*/ 64 w 127"/>
                <a:gd name="T57" fmla="*/ 4 h 127"/>
                <a:gd name="T58" fmla="*/ 87 w 127"/>
                <a:gd name="T59" fmla="*/ 10 h 127"/>
                <a:gd name="T60" fmla="*/ 106 w 127"/>
                <a:gd name="T61" fmla="*/ 21 h 127"/>
                <a:gd name="T62" fmla="*/ 119 w 127"/>
                <a:gd name="T63" fmla="*/ 40 h 127"/>
                <a:gd name="T64" fmla="*/ 123 w 127"/>
                <a:gd name="T65" fmla="*/ 63 h 1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27"/>
                <a:gd name="T100" fmla="*/ 0 h 127"/>
                <a:gd name="T101" fmla="*/ 127 w 127"/>
                <a:gd name="T102" fmla="*/ 127 h 12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27" h="127">
                  <a:moveTo>
                    <a:pt x="127" y="63"/>
                  </a:moveTo>
                  <a:lnTo>
                    <a:pt x="127" y="52"/>
                  </a:lnTo>
                  <a:lnTo>
                    <a:pt x="123" y="38"/>
                  </a:lnTo>
                  <a:lnTo>
                    <a:pt x="118" y="29"/>
                  </a:lnTo>
                  <a:lnTo>
                    <a:pt x="110" y="19"/>
                  </a:lnTo>
                  <a:lnTo>
                    <a:pt x="100" y="12"/>
                  </a:lnTo>
                  <a:lnTo>
                    <a:pt x="89" y="6"/>
                  </a:lnTo>
                  <a:lnTo>
                    <a:pt x="77" y="2"/>
                  </a:lnTo>
                  <a:lnTo>
                    <a:pt x="64" y="0"/>
                  </a:lnTo>
                  <a:lnTo>
                    <a:pt x="52" y="2"/>
                  </a:lnTo>
                  <a:lnTo>
                    <a:pt x="39" y="6"/>
                  </a:lnTo>
                  <a:lnTo>
                    <a:pt x="29" y="12"/>
                  </a:lnTo>
                  <a:lnTo>
                    <a:pt x="20" y="19"/>
                  </a:lnTo>
                  <a:lnTo>
                    <a:pt x="12" y="29"/>
                  </a:lnTo>
                  <a:lnTo>
                    <a:pt x="6" y="38"/>
                  </a:lnTo>
                  <a:lnTo>
                    <a:pt x="2" y="52"/>
                  </a:lnTo>
                  <a:lnTo>
                    <a:pt x="0" y="63"/>
                  </a:lnTo>
                  <a:lnTo>
                    <a:pt x="2" y="77"/>
                  </a:lnTo>
                  <a:lnTo>
                    <a:pt x="6" y="88"/>
                  </a:lnTo>
                  <a:lnTo>
                    <a:pt x="12" y="100"/>
                  </a:lnTo>
                  <a:lnTo>
                    <a:pt x="20" y="109"/>
                  </a:lnTo>
                  <a:lnTo>
                    <a:pt x="29" y="117"/>
                  </a:lnTo>
                  <a:lnTo>
                    <a:pt x="39" y="123"/>
                  </a:lnTo>
                  <a:lnTo>
                    <a:pt x="52" y="127"/>
                  </a:lnTo>
                  <a:lnTo>
                    <a:pt x="64" y="127"/>
                  </a:lnTo>
                  <a:lnTo>
                    <a:pt x="77" y="127"/>
                  </a:lnTo>
                  <a:lnTo>
                    <a:pt x="89" y="123"/>
                  </a:lnTo>
                  <a:lnTo>
                    <a:pt x="100" y="117"/>
                  </a:lnTo>
                  <a:lnTo>
                    <a:pt x="110" y="109"/>
                  </a:lnTo>
                  <a:lnTo>
                    <a:pt x="118" y="100"/>
                  </a:lnTo>
                  <a:lnTo>
                    <a:pt x="123" y="88"/>
                  </a:lnTo>
                  <a:lnTo>
                    <a:pt x="127" y="77"/>
                  </a:lnTo>
                  <a:lnTo>
                    <a:pt x="127" y="63"/>
                  </a:lnTo>
                  <a:close/>
                  <a:moveTo>
                    <a:pt x="123" y="63"/>
                  </a:moveTo>
                  <a:lnTo>
                    <a:pt x="123" y="77"/>
                  </a:lnTo>
                  <a:lnTo>
                    <a:pt x="119" y="86"/>
                  </a:lnTo>
                  <a:lnTo>
                    <a:pt x="114" y="98"/>
                  </a:lnTo>
                  <a:lnTo>
                    <a:pt x="106" y="106"/>
                  </a:lnTo>
                  <a:lnTo>
                    <a:pt x="98" y="113"/>
                  </a:lnTo>
                  <a:lnTo>
                    <a:pt x="87" y="119"/>
                  </a:lnTo>
                  <a:lnTo>
                    <a:pt x="75" y="123"/>
                  </a:lnTo>
                  <a:lnTo>
                    <a:pt x="64" y="123"/>
                  </a:lnTo>
                  <a:lnTo>
                    <a:pt x="52" y="123"/>
                  </a:lnTo>
                  <a:lnTo>
                    <a:pt x="41" y="119"/>
                  </a:lnTo>
                  <a:lnTo>
                    <a:pt x="31" y="113"/>
                  </a:lnTo>
                  <a:lnTo>
                    <a:pt x="22" y="106"/>
                  </a:lnTo>
                  <a:lnTo>
                    <a:pt x="14" y="98"/>
                  </a:lnTo>
                  <a:lnTo>
                    <a:pt x="10" y="86"/>
                  </a:lnTo>
                  <a:lnTo>
                    <a:pt x="6" y="77"/>
                  </a:lnTo>
                  <a:lnTo>
                    <a:pt x="4" y="63"/>
                  </a:lnTo>
                  <a:lnTo>
                    <a:pt x="6" y="52"/>
                  </a:lnTo>
                  <a:lnTo>
                    <a:pt x="10" y="40"/>
                  </a:lnTo>
                  <a:lnTo>
                    <a:pt x="14" y="31"/>
                  </a:lnTo>
                  <a:lnTo>
                    <a:pt x="22" y="21"/>
                  </a:lnTo>
                  <a:lnTo>
                    <a:pt x="31" y="15"/>
                  </a:lnTo>
                  <a:lnTo>
                    <a:pt x="41" y="10"/>
                  </a:lnTo>
                  <a:lnTo>
                    <a:pt x="52" y="6"/>
                  </a:lnTo>
                  <a:lnTo>
                    <a:pt x="64" y="4"/>
                  </a:lnTo>
                  <a:lnTo>
                    <a:pt x="75" y="6"/>
                  </a:lnTo>
                  <a:lnTo>
                    <a:pt x="87" y="10"/>
                  </a:lnTo>
                  <a:lnTo>
                    <a:pt x="98" y="15"/>
                  </a:lnTo>
                  <a:lnTo>
                    <a:pt x="106" y="21"/>
                  </a:lnTo>
                  <a:lnTo>
                    <a:pt x="114" y="31"/>
                  </a:lnTo>
                  <a:lnTo>
                    <a:pt x="119" y="40"/>
                  </a:lnTo>
                  <a:lnTo>
                    <a:pt x="123" y="52"/>
                  </a:lnTo>
                  <a:lnTo>
                    <a:pt x="123" y="63"/>
                  </a:lnTo>
                  <a:close/>
                </a:path>
              </a:pathLst>
            </a:custGeom>
            <a:solidFill>
              <a:srgbClr val="CA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09" name="Freeform 243">
              <a:extLst>
                <a:ext uri="{FF2B5EF4-FFF2-40B4-BE49-F238E27FC236}">
                  <a16:creationId xmlns:a16="http://schemas.microsoft.com/office/drawing/2014/main" id="{7F1867DC-5081-9FCA-A8EA-C5CC7CCAC4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20" y="2524"/>
              <a:ext cx="123" cy="123"/>
            </a:xfrm>
            <a:custGeom>
              <a:avLst/>
              <a:gdLst>
                <a:gd name="T0" fmla="*/ 123 w 123"/>
                <a:gd name="T1" fmla="*/ 50 h 123"/>
                <a:gd name="T2" fmla="*/ 114 w 123"/>
                <a:gd name="T3" fmla="*/ 27 h 123"/>
                <a:gd name="T4" fmla="*/ 96 w 123"/>
                <a:gd name="T5" fmla="*/ 11 h 123"/>
                <a:gd name="T6" fmla="*/ 75 w 123"/>
                <a:gd name="T7" fmla="*/ 2 h 123"/>
                <a:gd name="T8" fmla="*/ 50 w 123"/>
                <a:gd name="T9" fmla="*/ 2 h 123"/>
                <a:gd name="T10" fmla="*/ 27 w 123"/>
                <a:gd name="T11" fmla="*/ 11 h 123"/>
                <a:gd name="T12" fmla="*/ 12 w 123"/>
                <a:gd name="T13" fmla="*/ 27 h 123"/>
                <a:gd name="T14" fmla="*/ 2 w 123"/>
                <a:gd name="T15" fmla="*/ 50 h 123"/>
                <a:gd name="T16" fmla="*/ 2 w 123"/>
                <a:gd name="T17" fmla="*/ 75 h 123"/>
                <a:gd name="T18" fmla="*/ 12 w 123"/>
                <a:gd name="T19" fmla="*/ 96 h 123"/>
                <a:gd name="T20" fmla="*/ 27 w 123"/>
                <a:gd name="T21" fmla="*/ 113 h 123"/>
                <a:gd name="T22" fmla="*/ 50 w 123"/>
                <a:gd name="T23" fmla="*/ 123 h 123"/>
                <a:gd name="T24" fmla="*/ 75 w 123"/>
                <a:gd name="T25" fmla="*/ 123 h 123"/>
                <a:gd name="T26" fmla="*/ 96 w 123"/>
                <a:gd name="T27" fmla="*/ 113 h 123"/>
                <a:gd name="T28" fmla="*/ 114 w 123"/>
                <a:gd name="T29" fmla="*/ 96 h 123"/>
                <a:gd name="T30" fmla="*/ 123 w 123"/>
                <a:gd name="T31" fmla="*/ 75 h 123"/>
                <a:gd name="T32" fmla="*/ 119 w 123"/>
                <a:gd name="T33" fmla="*/ 61 h 123"/>
                <a:gd name="T34" fmla="*/ 116 w 123"/>
                <a:gd name="T35" fmla="*/ 84 h 123"/>
                <a:gd name="T36" fmla="*/ 102 w 123"/>
                <a:gd name="T37" fmla="*/ 104 h 123"/>
                <a:gd name="T38" fmla="*/ 85 w 123"/>
                <a:gd name="T39" fmla="*/ 115 h 123"/>
                <a:gd name="T40" fmla="*/ 62 w 123"/>
                <a:gd name="T41" fmla="*/ 119 h 123"/>
                <a:gd name="T42" fmla="*/ 39 w 123"/>
                <a:gd name="T43" fmla="*/ 115 h 123"/>
                <a:gd name="T44" fmla="*/ 22 w 123"/>
                <a:gd name="T45" fmla="*/ 104 h 123"/>
                <a:gd name="T46" fmla="*/ 8 w 123"/>
                <a:gd name="T47" fmla="*/ 84 h 123"/>
                <a:gd name="T48" fmla="*/ 4 w 123"/>
                <a:gd name="T49" fmla="*/ 61 h 123"/>
                <a:gd name="T50" fmla="*/ 8 w 123"/>
                <a:gd name="T51" fmla="*/ 40 h 123"/>
                <a:gd name="T52" fmla="*/ 22 w 123"/>
                <a:gd name="T53" fmla="*/ 21 h 123"/>
                <a:gd name="T54" fmla="*/ 39 w 123"/>
                <a:gd name="T55" fmla="*/ 10 h 123"/>
                <a:gd name="T56" fmla="*/ 62 w 123"/>
                <a:gd name="T57" fmla="*/ 4 h 123"/>
                <a:gd name="T58" fmla="*/ 85 w 123"/>
                <a:gd name="T59" fmla="*/ 10 h 123"/>
                <a:gd name="T60" fmla="*/ 102 w 123"/>
                <a:gd name="T61" fmla="*/ 21 h 123"/>
                <a:gd name="T62" fmla="*/ 116 w 123"/>
                <a:gd name="T63" fmla="*/ 40 h 123"/>
                <a:gd name="T64" fmla="*/ 119 w 123"/>
                <a:gd name="T65" fmla="*/ 61 h 12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23"/>
                <a:gd name="T100" fmla="*/ 0 h 123"/>
                <a:gd name="T101" fmla="*/ 123 w 123"/>
                <a:gd name="T102" fmla="*/ 123 h 12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23" h="123">
                  <a:moveTo>
                    <a:pt x="123" y="61"/>
                  </a:moveTo>
                  <a:lnTo>
                    <a:pt x="123" y="50"/>
                  </a:lnTo>
                  <a:lnTo>
                    <a:pt x="119" y="38"/>
                  </a:lnTo>
                  <a:lnTo>
                    <a:pt x="114" y="27"/>
                  </a:lnTo>
                  <a:lnTo>
                    <a:pt x="106" y="19"/>
                  </a:lnTo>
                  <a:lnTo>
                    <a:pt x="96" y="11"/>
                  </a:lnTo>
                  <a:lnTo>
                    <a:pt x="87" y="6"/>
                  </a:lnTo>
                  <a:lnTo>
                    <a:pt x="75" y="2"/>
                  </a:lnTo>
                  <a:lnTo>
                    <a:pt x="62" y="0"/>
                  </a:lnTo>
                  <a:lnTo>
                    <a:pt x="50" y="2"/>
                  </a:lnTo>
                  <a:lnTo>
                    <a:pt x="39" y="6"/>
                  </a:lnTo>
                  <a:lnTo>
                    <a:pt x="27" y="11"/>
                  </a:lnTo>
                  <a:lnTo>
                    <a:pt x="18" y="19"/>
                  </a:lnTo>
                  <a:lnTo>
                    <a:pt x="12" y="27"/>
                  </a:lnTo>
                  <a:lnTo>
                    <a:pt x="6" y="38"/>
                  </a:lnTo>
                  <a:lnTo>
                    <a:pt x="2" y="50"/>
                  </a:lnTo>
                  <a:lnTo>
                    <a:pt x="0" y="61"/>
                  </a:lnTo>
                  <a:lnTo>
                    <a:pt x="2" y="75"/>
                  </a:lnTo>
                  <a:lnTo>
                    <a:pt x="6" y="86"/>
                  </a:lnTo>
                  <a:lnTo>
                    <a:pt x="12" y="96"/>
                  </a:lnTo>
                  <a:lnTo>
                    <a:pt x="18" y="106"/>
                  </a:lnTo>
                  <a:lnTo>
                    <a:pt x="27" y="113"/>
                  </a:lnTo>
                  <a:lnTo>
                    <a:pt x="39" y="119"/>
                  </a:lnTo>
                  <a:lnTo>
                    <a:pt x="50" y="123"/>
                  </a:lnTo>
                  <a:lnTo>
                    <a:pt x="62" y="123"/>
                  </a:lnTo>
                  <a:lnTo>
                    <a:pt x="75" y="123"/>
                  </a:lnTo>
                  <a:lnTo>
                    <a:pt x="87" y="119"/>
                  </a:lnTo>
                  <a:lnTo>
                    <a:pt x="96" y="113"/>
                  </a:lnTo>
                  <a:lnTo>
                    <a:pt x="106" y="106"/>
                  </a:lnTo>
                  <a:lnTo>
                    <a:pt x="114" y="96"/>
                  </a:lnTo>
                  <a:lnTo>
                    <a:pt x="119" y="86"/>
                  </a:lnTo>
                  <a:lnTo>
                    <a:pt x="123" y="75"/>
                  </a:lnTo>
                  <a:lnTo>
                    <a:pt x="123" y="61"/>
                  </a:lnTo>
                  <a:close/>
                  <a:moveTo>
                    <a:pt x="119" y="61"/>
                  </a:moveTo>
                  <a:lnTo>
                    <a:pt x="119" y="73"/>
                  </a:lnTo>
                  <a:lnTo>
                    <a:pt x="116" y="84"/>
                  </a:lnTo>
                  <a:lnTo>
                    <a:pt x="110" y="94"/>
                  </a:lnTo>
                  <a:lnTo>
                    <a:pt x="102" y="104"/>
                  </a:lnTo>
                  <a:lnTo>
                    <a:pt x="94" y="109"/>
                  </a:lnTo>
                  <a:lnTo>
                    <a:pt x="85" y="115"/>
                  </a:lnTo>
                  <a:lnTo>
                    <a:pt x="73" y="119"/>
                  </a:lnTo>
                  <a:lnTo>
                    <a:pt x="62" y="119"/>
                  </a:lnTo>
                  <a:lnTo>
                    <a:pt x="50" y="119"/>
                  </a:lnTo>
                  <a:lnTo>
                    <a:pt x="39" y="115"/>
                  </a:lnTo>
                  <a:lnTo>
                    <a:pt x="29" y="109"/>
                  </a:lnTo>
                  <a:lnTo>
                    <a:pt x="22" y="104"/>
                  </a:lnTo>
                  <a:lnTo>
                    <a:pt x="14" y="94"/>
                  </a:lnTo>
                  <a:lnTo>
                    <a:pt x="8" y="84"/>
                  </a:lnTo>
                  <a:lnTo>
                    <a:pt x="6" y="73"/>
                  </a:lnTo>
                  <a:lnTo>
                    <a:pt x="4" y="61"/>
                  </a:lnTo>
                  <a:lnTo>
                    <a:pt x="6" y="50"/>
                  </a:lnTo>
                  <a:lnTo>
                    <a:pt x="8" y="40"/>
                  </a:lnTo>
                  <a:lnTo>
                    <a:pt x="14" y="31"/>
                  </a:lnTo>
                  <a:lnTo>
                    <a:pt x="22" y="21"/>
                  </a:lnTo>
                  <a:lnTo>
                    <a:pt x="29" y="13"/>
                  </a:lnTo>
                  <a:lnTo>
                    <a:pt x="39" y="10"/>
                  </a:lnTo>
                  <a:lnTo>
                    <a:pt x="50" y="6"/>
                  </a:lnTo>
                  <a:lnTo>
                    <a:pt x="62" y="4"/>
                  </a:lnTo>
                  <a:lnTo>
                    <a:pt x="73" y="6"/>
                  </a:lnTo>
                  <a:lnTo>
                    <a:pt x="85" y="10"/>
                  </a:lnTo>
                  <a:lnTo>
                    <a:pt x="94" y="13"/>
                  </a:lnTo>
                  <a:lnTo>
                    <a:pt x="102" y="21"/>
                  </a:lnTo>
                  <a:lnTo>
                    <a:pt x="110" y="31"/>
                  </a:lnTo>
                  <a:lnTo>
                    <a:pt x="116" y="40"/>
                  </a:lnTo>
                  <a:lnTo>
                    <a:pt x="119" y="50"/>
                  </a:lnTo>
                  <a:lnTo>
                    <a:pt x="119" y="61"/>
                  </a:lnTo>
                  <a:close/>
                </a:path>
              </a:pathLst>
            </a:custGeom>
            <a:solidFill>
              <a:srgbClr val="CB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10" name="Freeform 244">
              <a:extLst>
                <a:ext uri="{FF2B5EF4-FFF2-40B4-BE49-F238E27FC236}">
                  <a16:creationId xmlns:a16="http://schemas.microsoft.com/office/drawing/2014/main" id="{EB255F68-7874-2D10-5C33-70EA71B6F8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22" y="2526"/>
              <a:ext cx="119" cy="119"/>
            </a:xfrm>
            <a:custGeom>
              <a:avLst/>
              <a:gdLst>
                <a:gd name="T0" fmla="*/ 119 w 119"/>
                <a:gd name="T1" fmla="*/ 48 h 119"/>
                <a:gd name="T2" fmla="*/ 110 w 119"/>
                <a:gd name="T3" fmla="*/ 27 h 119"/>
                <a:gd name="T4" fmla="*/ 94 w 119"/>
                <a:gd name="T5" fmla="*/ 11 h 119"/>
                <a:gd name="T6" fmla="*/ 71 w 119"/>
                <a:gd name="T7" fmla="*/ 2 h 119"/>
                <a:gd name="T8" fmla="*/ 48 w 119"/>
                <a:gd name="T9" fmla="*/ 2 h 119"/>
                <a:gd name="T10" fmla="*/ 27 w 119"/>
                <a:gd name="T11" fmla="*/ 11 h 119"/>
                <a:gd name="T12" fmla="*/ 10 w 119"/>
                <a:gd name="T13" fmla="*/ 27 h 119"/>
                <a:gd name="T14" fmla="*/ 2 w 119"/>
                <a:gd name="T15" fmla="*/ 48 h 119"/>
                <a:gd name="T16" fmla="*/ 2 w 119"/>
                <a:gd name="T17" fmla="*/ 73 h 119"/>
                <a:gd name="T18" fmla="*/ 10 w 119"/>
                <a:gd name="T19" fmla="*/ 94 h 119"/>
                <a:gd name="T20" fmla="*/ 27 w 119"/>
                <a:gd name="T21" fmla="*/ 109 h 119"/>
                <a:gd name="T22" fmla="*/ 48 w 119"/>
                <a:gd name="T23" fmla="*/ 119 h 119"/>
                <a:gd name="T24" fmla="*/ 71 w 119"/>
                <a:gd name="T25" fmla="*/ 119 h 119"/>
                <a:gd name="T26" fmla="*/ 94 w 119"/>
                <a:gd name="T27" fmla="*/ 109 h 119"/>
                <a:gd name="T28" fmla="*/ 110 w 119"/>
                <a:gd name="T29" fmla="*/ 94 h 119"/>
                <a:gd name="T30" fmla="*/ 119 w 119"/>
                <a:gd name="T31" fmla="*/ 73 h 119"/>
                <a:gd name="T32" fmla="*/ 115 w 119"/>
                <a:gd name="T33" fmla="*/ 59 h 119"/>
                <a:gd name="T34" fmla="*/ 112 w 119"/>
                <a:gd name="T35" fmla="*/ 82 h 119"/>
                <a:gd name="T36" fmla="*/ 100 w 119"/>
                <a:gd name="T37" fmla="*/ 100 h 119"/>
                <a:gd name="T38" fmla="*/ 83 w 119"/>
                <a:gd name="T39" fmla="*/ 111 h 119"/>
                <a:gd name="T40" fmla="*/ 60 w 119"/>
                <a:gd name="T41" fmla="*/ 115 h 119"/>
                <a:gd name="T42" fmla="*/ 39 w 119"/>
                <a:gd name="T43" fmla="*/ 111 h 119"/>
                <a:gd name="T44" fmla="*/ 21 w 119"/>
                <a:gd name="T45" fmla="*/ 100 h 119"/>
                <a:gd name="T46" fmla="*/ 8 w 119"/>
                <a:gd name="T47" fmla="*/ 82 h 119"/>
                <a:gd name="T48" fmla="*/ 4 w 119"/>
                <a:gd name="T49" fmla="*/ 59 h 119"/>
                <a:gd name="T50" fmla="*/ 8 w 119"/>
                <a:gd name="T51" fmla="*/ 38 h 119"/>
                <a:gd name="T52" fmla="*/ 21 w 119"/>
                <a:gd name="T53" fmla="*/ 21 h 119"/>
                <a:gd name="T54" fmla="*/ 39 w 119"/>
                <a:gd name="T55" fmla="*/ 9 h 119"/>
                <a:gd name="T56" fmla="*/ 60 w 119"/>
                <a:gd name="T57" fmla="*/ 4 h 119"/>
                <a:gd name="T58" fmla="*/ 83 w 119"/>
                <a:gd name="T59" fmla="*/ 9 h 119"/>
                <a:gd name="T60" fmla="*/ 100 w 119"/>
                <a:gd name="T61" fmla="*/ 21 h 119"/>
                <a:gd name="T62" fmla="*/ 112 w 119"/>
                <a:gd name="T63" fmla="*/ 38 h 119"/>
                <a:gd name="T64" fmla="*/ 115 w 119"/>
                <a:gd name="T65" fmla="*/ 59 h 1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9"/>
                <a:gd name="T100" fmla="*/ 0 h 119"/>
                <a:gd name="T101" fmla="*/ 119 w 119"/>
                <a:gd name="T102" fmla="*/ 119 h 11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9" h="119">
                  <a:moveTo>
                    <a:pt x="119" y="59"/>
                  </a:moveTo>
                  <a:lnTo>
                    <a:pt x="119" y="48"/>
                  </a:lnTo>
                  <a:lnTo>
                    <a:pt x="115" y="36"/>
                  </a:lnTo>
                  <a:lnTo>
                    <a:pt x="110" y="27"/>
                  </a:lnTo>
                  <a:lnTo>
                    <a:pt x="102" y="17"/>
                  </a:lnTo>
                  <a:lnTo>
                    <a:pt x="94" y="11"/>
                  </a:lnTo>
                  <a:lnTo>
                    <a:pt x="83" y="6"/>
                  </a:lnTo>
                  <a:lnTo>
                    <a:pt x="71" y="2"/>
                  </a:lnTo>
                  <a:lnTo>
                    <a:pt x="60" y="0"/>
                  </a:lnTo>
                  <a:lnTo>
                    <a:pt x="48" y="2"/>
                  </a:lnTo>
                  <a:lnTo>
                    <a:pt x="37" y="6"/>
                  </a:lnTo>
                  <a:lnTo>
                    <a:pt x="27" y="11"/>
                  </a:lnTo>
                  <a:lnTo>
                    <a:pt x="18" y="17"/>
                  </a:lnTo>
                  <a:lnTo>
                    <a:pt x="10" y="27"/>
                  </a:lnTo>
                  <a:lnTo>
                    <a:pt x="6" y="36"/>
                  </a:lnTo>
                  <a:lnTo>
                    <a:pt x="2" y="48"/>
                  </a:lnTo>
                  <a:lnTo>
                    <a:pt x="0" y="59"/>
                  </a:lnTo>
                  <a:lnTo>
                    <a:pt x="2" y="73"/>
                  </a:lnTo>
                  <a:lnTo>
                    <a:pt x="6" y="82"/>
                  </a:lnTo>
                  <a:lnTo>
                    <a:pt x="10" y="94"/>
                  </a:lnTo>
                  <a:lnTo>
                    <a:pt x="18" y="102"/>
                  </a:lnTo>
                  <a:lnTo>
                    <a:pt x="27" y="109"/>
                  </a:lnTo>
                  <a:lnTo>
                    <a:pt x="37" y="115"/>
                  </a:lnTo>
                  <a:lnTo>
                    <a:pt x="48" y="119"/>
                  </a:lnTo>
                  <a:lnTo>
                    <a:pt x="60" y="119"/>
                  </a:lnTo>
                  <a:lnTo>
                    <a:pt x="71" y="119"/>
                  </a:lnTo>
                  <a:lnTo>
                    <a:pt x="83" y="115"/>
                  </a:lnTo>
                  <a:lnTo>
                    <a:pt x="94" y="109"/>
                  </a:lnTo>
                  <a:lnTo>
                    <a:pt x="102" y="102"/>
                  </a:lnTo>
                  <a:lnTo>
                    <a:pt x="110" y="94"/>
                  </a:lnTo>
                  <a:lnTo>
                    <a:pt x="115" y="82"/>
                  </a:lnTo>
                  <a:lnTo>
                    <a:pt x="119" y="73"/>
                  </a:lnTo>
                  <a:lnTo>
                    <a:pt x="119" y="59"/>
                  </a:lnTo>
                  <a:close/>
                  <a:moveTo>
                    <a:pt x="115" y="59"/>
                  </a:moveTo>
                  <a:lnTo>
                    <a:pt x="115" y="71"/>
                  </a:lnTo>
                  <a:lnTo>
                    <a:pt x="112" y="82"/>
                  </a:lnTo>
                  <a:lnTo>
                    <a:pt x="106" y="92"/>
                  </a:lnTo>
                  <a:lnTo>
                    <a:pt x="100" y="100"/>
                  </a:lnTo>
                  <a:lnTo>
                    <a:pt x="91" y="105"/>
                  </a:lnTo>
                  <a:lnTo>
                    <a:pt x="83" y="111"/>
                  </a:lnTo>
                  <a:lnTo>
                    <a:pt x="71" y="115"/>
                  </a:lnTo>
                  <a:lnTo>
                    <a:pt x="60" y="115"/>
                  </a:lnTo>
                  <a:lnTo>
                    <a:pt x="48" y="115"/>
                  </a:lnTo>
                  <a:lnTo>
                    <a:pt x="39" y="111"/>
                  </a:lnTo>
                  <a:lnTo>
                    <a:pt x="29" y="105"/>
                  </a:lnTo>
                  <a:lnTo>
                    <a:pt x="21" y="100"/>
                  </a:lnTo>
                  <a:lnTo>
                    <a:pt x="14" y="92"/>
                  </a:lnTo>
                  <a:lnTo>
                    <a:pt x="8" y="82"/>
                  </a:lnTo>
                  <a:lnTo>
                    <a:pt x="6" y="71"/>
                  </a:lnTo>
                  <a:lnTo>
                    <a:pt x="4" y="59"/>
                  </a:lnTo>
                  <a:lnTo>
                    <a:pt x="6" y="48"/>
                  </a:lnTo>
                  <a:lnTo>
                    <a:pt x="8" y="38"/>
                  </a:lnTo>
                  <a:lnTo>
                    <a:pt x="14" y="29"/>
                  </a:lnTo>
                  <a:lnTo>
                    <a:pt x="21" y="21"/>
                  </a:lnTo>
                  <a:lnTo>
                    <a:pt x="29" y="13"/>
                  </a:lnTo>
                  <a:lnTo>
                    <a:pt x="39" y="9"/>
                  </a:lnTo>
                  <a:lnTo>
                    <a:pt x="48" y="6"/>
                  </a:lnTo>
                  <a:lnTo>
                    <a:pt x="60" y="4"/>
                  </a:lnTo>
                  <a:lnTo>
                    <a:pt x="71" y="6"/>
                  </a:lnTo>
                  <a:lnTo>
                    <a:pt x="83" y="9"/>
                  </a:lnTo>
                  <a:lnTo>
                    <a:pt x="91" y="13"/>
                  </a:lnTo>
                  <a:lnTo>
                    <a:pt x="100" y="21"/>
                  </a:lnTo>
                  <a:lnTo>
                    <a:pt x="106" y="29"/>
                  </a:lnTo>
                  <a:lnTo>
                    <a:pt x="112" y="38"/>
                  </a:lnTo>
                  <a:lnTo>
                    <a:pt x="115" y="48"/>
                  </a:lnTo>
                  <a:lnTo>
                    <a:pt x="115" y="59"/>
                  </a:lnTo>
                  <a:close/>
                </a:path>
              </a:pathLst>
            </a:custGeom>
            <a:solidFill>
              <a:srgbClr val="CCCC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11" name="Freeform 245">
              <a:extLst>
                <a:ext uri="{FF2B5EF4-FFF2-40B4-BE49-F238E27FC236}">
                  <a16:creationId xmlns:a16="http://schemas.microsoft.com/office/drawing/2014/main" id="{307EEC7F-98CE-362C-440B-7DBE6D6FD4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24" y="2528"/>
              <a:ext cx="115" cy="115"/>
            </a:xfrm>
            <a:custGeom>
              <a:avLst/>
              <a:gdLst>
                <a:gd name="T0" fmla="*/ 115 w 115"/>
                <a:gd name="T1" fmla="*/ 46 h 115"/>
                <a:gd name="T2" fmla="*/ 106 w 115"/>
                <a:gd name="T3" fmla="*/ 27 h 115"/>
                <a:gd name="T4" fmla="*/ 90 w 115"/>
                <a:gd name="T5" fmla="*/ 9 h 115"/>
                <a:gd name="T6" fmla="*/ 69 w 115"/>
                <a:gd name="T7" fmla="*/ 2 h 115"/>
                <a:gd name="T8" fmla="*/ 46 w 115"/>
                <a:gd name="T9" fmla="*/ 2 h 115"/>
                <a:gd name="T10" fmla="*/ 25 w 115"/>
                <a:gd name="T11" fmla="*/ 9 h 115"/>
                <a:gd name="T12" fmla="*/ 10 w 115"/>
                <a:gd name="T13" fmla="*/ 27 h 115"/>
                <a:gd name="T14" fmla="*/ 2 w 115"/>
                <a:gd name="T15" fmla="*/ 46 h 115"/>
                <a:gd name="T16" fmla="*/ 2 w 115"/>
                <a:gd name="T17" fmla="*/ 69 h 115"/>
                <a:gd name="T18" fmla="*/ 10 w 115"/>
                <a:gd name="T19" fmla="*/ 90 h 115"/>
                <a:gd name="T20" fmla="*/ 25 w 115"/>
                <a:gd name="T21" fmla="*/ 105 h 115"/>
                <a:gd name="T22" fmla="*/ 46 w 115"/>
                <a:gd name="T23" fmla="*/ 115 h 115"/>
                <a:gd name="T24" fmla="*/ 69 w 115"/>
                <a:gd name="T25" fmla="*/ 115 h 115"/>
                <a:gd name="T26" fmla="*/ 90 w 115"/>
                <a:gd name="T27" fmla="*/ 105 h 115"/>
                <a:gd name="T28" fmla="*/ 106 w 115"/>
                <a:gd name="T29" fmla="*/ 90 h 115"/>
                <a:gd name="T30" fmla="*/ 115 w 115"/>
                <a:gd name="T31" fmla="*/ 69 h 115"/>
                <a:gd name="T32" fmla="*/ 112 w 115"/>
                <a:gd name="T33" fmla="*/ 57 h 115"/>
                <a:gd name="T34" fmla="*/ 108 w 115"/>
                <a:gd name="T35" fmla="*/ 79 h 115"/>
                <a:gd name="T36" fmla="*/ 96 w 115"/>
                <a:gd name="T37" fmla="*/ 96 h 115"/>
                <a:gd name="T38" fmla="*/ 79 w 115"/>
                <a:gd name="T39" fmla="*/ 107 h 115"/>
                <a:gd name="T40" fmla="*/ 58 w 115"/>
                <a:gd name="T41" fmla="*/ 111 h 115"/>
                <a:gd name="T42" fmla="*/ 37 w 115"/>
                <a:gd name="T43" fmla="*/ 107 h 115"/>
                <a:gd name="T44" fmla="*/ 19 w 115"/>
                <a:gd name="T45" fmla="*/ 96 h 115"/>
                <a:gd name="T46" fmla="*/ 8 w 115"/>
                <a:gd name="T47" fmla="*/ 79 h 115"/>
                <a:gd name="T48" fmla="*/ 4 w 115"/>
                <a:gd name="T49" fmla="*/ 57 h 115"/>
                <a:gd name="T50" fmla="*/ 8 w 115"/>
                <a:gd name="T51" fmla="*/ 36 h 115"/>
                <a:gd name="T52" fmla="*/ 19 w 115"/>
                <a:gd name="T53" fmla="*/ 19 h 115"/>
                <a:gd name="T54" fmla="*/ 37 w 115"/>
                <a:gd name="T55" fmla="*/ 7 h 115"/>
                <a:gd name="T56" fmla="*/ 58 w 115"/>
                <a:gd name="T57" fmla="*/ 4 h 115"/>
                <a:gd name="T58" fmla="*/ 79 w 115"/>
                <a:gd name="T59" fmla="*/ 7 h 115"/>
                <a:gd name="T60" fmla="*/ 96 w 115"/>
                <a:gd name="T61" fmla="*/ 19 h 115"/>
                <a:gd name="T62" fmla="*/ 108 w 115"/>
                <a:gd name="T63" fmla="*/ 36 h 115"/>
                <a:gd name="T64" fmla="*/ 112 w 115"/>
                <a:gd name="T65" fmla="*/ 57 h 11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5"/>
                <a:gd name="T100" fmla="*/ 0 h 115"/>
                <a:gd name="T101" fmla="*/ 115 w 115"/>
                <a:gd name="T102" fmla="*/ 115 h 11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5" h="115">
                  <a:moveTo>
                    <a:pt x="115" y="57"/>
                  </a:moveTo>
                  <a:lnTo>
                    <a:pt x="115" y="46"/>
                  </a:lnTo>
                  <a:lnTo>
                    <a:pt x="112" y="36"/>
                  </a:lnTo>
                  <a:lnTo>
                    <a:pt x="106" y="27"/>
                  </a:lnTo>
                  <a:lnTo>
                    <a:pt x="98" y="17"/>
                  </a:lnTo>
                  <a:lnTo>
                    <a:pt x="90" y="9"/>
                  </a:lnTo>
                  <a:lnTo>
                    <a:pt x="81" y="6"/>
                  </a:lnTo>
                  <a:lnTo>
                    <a:pt x="69" y="2"/>
                  </a:lnTo>
                  <a:lnTo>
                    <a:pt x="58" y="0"/>
                  </a:lnTo>
                  <a:lnTo>
                    <a:pt x="46" y="2"/>
                  </a:lnTo>
                  <a:lnTo>
                    <a:pt x="35" y="6"/>
                  </a:lnTo>
                  <a:lnTo>
                    <a:pt x="25" y="9"/>
                  </a:lnTo>
                  <a:lnTo>
                    <a:pt x="18" y="17"/>
                  </a:lnTo>
                  <a:lnTo>
                    <a:pt x="10" y="27"/>
                  </a:lnTo>
                  <a:lnTo>
                    <a:pt x="4" y="36"/>
                  </a:lnTo>
                  <a:lnTo>
                    <a:pt x="2" y="46"/>
                  </a:lnTo>
                  <a:lnTo>
                    <a:pt x="0" y="57"/>
                  </a:lnTo>
                  <a:lnTo>
                    <a:pt x="2" y="69"/>
                  </a:lnTo>
                  <a:lnTo>
                    <a:pt x="4" y="80"/>
                  </a:lnTo>
                  <a:lnTo>
                    <a:pt x="10" y="90"/>
                  </a:lnTo>
                  <a:lnTo>
                    <a:pt x="18" y="100"/>
                  </a:lnTo>
                  <a:lnTo>
                    <a:pt x="25" y="105"/>
                  </a:lnTo>
                  <a:lnTo>
                    <a:pt x="35" y="111"/>
                  </a:lnTo>
                  <a:lnTo>
                    <a:pt x="46" y="115"/>
                  </a:lnTo>
                  <a:lnTo>
                    <a:pt x="58" y="115"/>
                  </a:lnTo>
                  <a:lnTo>
                    <a:pt x="69" y="115"/>
                  </a:lnTo>
                  <a:lnTo>
                    <a:pt x="81" y="111"/>
                  </a:lnTo>
                  <a:lnTo>
                    <a:pt x="90" y="105"/>
                  </a:lnTo>
                  <a:lnTo>
                    <a:pt x="98" y="100"/>
                  </a:lnTo>
                  <a:lnTo>
                    <a:pt x="106" y="90"/>
                  </a:lnTo>
                  <a:lnTo>
                    <a:pt x="112" y="80"/>
                  </a:lnTo>
                  <a:lnTo>
                    <a:pt x="115" y="69"/>
                  </a:lnTo>
                  <a:lnTo>
                    <a:pt x="115" y="57"/>
                  </a:lnTo>
                  <a:close/>
                  <a:moveTo>
                    <a:pt x="112" y="57"/>
                  </a:moveTo>
                  <a:lnTo>
                    <a:pt x="112" y="69"/>
                  </a:lnTo>
                  <a:lnTo>
                    <a:pt x="108" y="79"/>
                  </a:lnTo>
                  <a:lnTo>
                    <a:pt x="102" y="88"/>
                  </a:lnTo>
                  <a:lnTo>
                    <a:pt x="96" y="96"/>
                  </a:lnTo>
                  <a:lnTo>
                    <a:pt x="89" y="103"/>
                  </a:lnTo>
                  <a:lnTo>
                    <a:pt x="79" y="107"/>
                  </a:lnTo>
                  <a:lnTo>
                    <a:pt x="69" y="111"/>
                  </a:lnTo>
                  <a:lnTo>
                    <a:pt x="58" y="111"/>
                  </a:lnTo>
                  <a:lnTo>
                    <a:pt x="48" y="111"/>
                  </a:lnTo>
                  <a:lnTo>
                    <a:pt x="37" y="107"/>
                  </a:lnTo>
                  <a:lnTo>
                    <a:pt x="27" y="103"/>
                  </a:lnTo>
                  <a:lnTo>
                    <a:pt x="19" y="96"/>
                  </a:lnTo>
                  <a:lnTo>
                    <a:pt x="14" y="88"/>
                  </a:lnTo>
                  <a:lnTo>
                    <a:pt x="8" y="79"/>
                  </a:lnTo>
                  <a:lnTo>
                    <a:pt x="6" y="69"/>
                  </a:lnTo>
                  <a:lnTo>
                    <a:pt x="4" y="57"/>
                  </a:lnTo>
                  <a:lnTo>
                    <a:pt x="6" y="48"/>
                  </a:lnTo>
                  <a:lnTo>
                    <a:pt x="8" y="36"/>
                  </a:lnTo>
                  <a:lnTo>
                    <a:pt x="14" y="29"/>
                  </a:lnTo>
                  <a:lnTo>
                    <a:pt x="19" y="19"/>
                  </a:lnTo>
                  <a:lnTo>
                    <a:pt x="27" y="13"/>
                  </a:lnTo>
                  <a:lnTo>
                    <a:pt x="37" y="7"/>
                  </a:lnTo>
                  <a:lnTo>
                    <a:pt x="48" y="6"/>
                  </a:lnTo>
                  <a:lnTo>
                    <a:pt x="58" y="4"/>
                  </a:lnTo>
                  <a:lnTo>
                    <a:pt x="69" y="6"/>
                  </a:lnTo>
                  <a:lnTo>
                    <a:pt x="79" y="7"/>
                  </a:lnTo>
                  <a:lnTo>
                    <a:pt x="89" y="13"/>
                  </a:lnTo>
                  <a:lnTo>
                    <a:pt x="96" y="19"/>
                  </a:lnTo>
                  <a:lnTo>
                    <a:pt x="102" y="29"/>
                  </a:lnTo>
                  <a:lnTo>
                    <a:pt x="108" y="36"/>
                  </a:lnTo>
                  <a:lnTo>
                    <a:pt x="112" y="48"/>
                  </a:lnTo>
                  <a:lnTo>
                    <a:pt x="112" y="57"/>
                  </a:lnTo>
                  <a:close/>
                </a:path>
              </a:pathLst>
            </a:custGeom>
            <a:solidFill>
              <a:srgbClr val="CDCD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12" name="Freeform 246">
              <a:extLst>
                <a:ext uri="{FF2B5EF4-FFF2-40B4-BE49-F238E27FC236}">
                  <a16:creationId xmlns:a16="http://schemas.microsoft.com/office/drawing/2014/main" id="{413B3DB4-2434-BBC7-CDB0-C36EEB1FAD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26" y="2530"/>
              <a:ext cx="111" cy="111"/>
            </a:xfrm>
            <a:custGeom>
              <a:avLst/>
              <a:gdLst>
                <a:gd name="T0" fmla="*/ 111 w 111"/>
                <a:gd name="T1" fmla="*/ 44 h 111"/>
                <a:gd name="T2" fmla="*/ 102 w 111"/>
                <a:gd name="T3" fmla="*/ 25 h 111"/>
                <a:gd name="T4" fmla="*/ 87 w 111"/>
                <a:gd name="T5" fmla="*/ 9 h 111"/>
                <a:gd name="T6" fmla="*/ 67 w 111"/>
                <a:gd name="T7" fmla="*/ 2 h 111"/>
                <a:gd name="T8" fmla="*/ 44 w 111"/>
                <a:gd name="T9" fmla="*/ 2 h 111"/>
                <a:gd name="T10" fmla="*/ 25 w 111"/>
                <a:gd name="T11" fmla="*/ 9 h 111"/>
                <a:gd name="T12" fmla="*/ 10 w 111"/>
                <a:gd name="T13" fmla="*/ 25 h 111"/>
                <a:gd name="T14" fmla="*/ 2 w 111"/>
                <a:gd name="T15" fmla="*/ 44 h 111"/>
                <a:gd name="T16" fmla="*/ 2 w 111"/>
                <a:gd name="T17" fmla="*/ 67 h 111"/>
                <a:gd name="T18" fmla="*/ 10 w 111"/>
                <a:gd name="T19" fmla="*/ 88 h 111"/>
                <a:gd name="T20" fmla="*/ 25 w 111"/>
                <a:gd name="T21" fmla="*/ 101 h 111"/>
                <a:gd name="T22" fmla="*/ 44 w 111"/>
                <a:gd name="T23" fmla="*/ 111 h 111"/>
                <a:gd name="T24" fmla="*/ 67 w 111"/>
                <a:gd name="T25" fmla="*/ 111 h 111"/>
                <a:gd name="T26" fmla="*/ 87 w 111"/>
                <a:gd name="T27" fmla="*/ 101 h 111"/>
                <a:gd name="T28" fmla="*/ 102 w 111"/>
                <a:gd name="T29" fmla="*/ 88 h 111"/>
                <a:gd name="T30" fmla="*/ 111 w 111"/>
                <a:gd name="T31" fmla="*/ 67 h 111"/>
                <a:gd name="T32" fmla="*/ 108 w 111"/>
                <a:gd name="T33" fmla="*/ 55 h 111"/>
                <a:gd name="T34" fmla="*/ 104 w 111"/>
                <a:gd name="T35" fmla="*/ 77 h 111"/>
                <a:gd name="T36" fmla="*/ 92 w 111"/>
                <a:gd name="T37" fmla="*/ 92 h 111"/>
                <a:gd name="T38" fmla="*/ 77 w 111"/>
                <a:gd name="T39" fmla="*/ 103 h 111"/>
                <a:gd name="T40" fmla="*/ 56 w 111"/>
                <a:gd name="T41" fmla="*/ 107 h 111"/>
                <a:gd name="T42" fmla="*/ 37 w 111"/>
                <a:gd name="T43" fmla="*/ 103 h 111"/>
                <a:gd name="T44" fmla="*/ 19 w 111"/>
                <a:gd name="T45" fmla="*/ 92 h 111"/>
                <a:gd name="T46" fmla="*/ 8 w 111"/>
                <a:gd name="T47" fmla="*/ 77 h 111"/>
                <a:gd name="T48" fmla="*/ 4 w 111"/>
                <a:gd name="T49" fmla="*/ 55 h 111"/>
                <a:gd name="T50" fmla="*/ 8 w 111"/>
                <a:gd name="T51" fmla="*/ 36 h 111"/>
                <a:gd name="T52" fmla="*/ 19 w 111"/>
                <a:gd name="T53" fmla="*/ 19 h 111"/>
                <a:gd name="T54" fmla="*/ 37 w 111"/>
                <a:gd name="T55" fmla="*/ 7 h 111"/>
                <a:gd name="T56" fmla="*/ 56 w 111"/>
                <a:gd name="T57" fmla="*/ 4 h 111"/>
                <a:gd name="T58" fmla="*/ 77 w 111"/>
                <a:gd name="T59" fmla="*/ 7 h 111"/>
                <a:gd name="T60" fmla="*/ 92 w 111"/>
                <a:gd name="T61" fmla="*/ 19 h 111"/>
                <a:gd name="T62" fmla="*/ 104 w 111"/>
                <a:gd name="T63" fmla="*/ 36 h 111"/>
                <a:gd name="T64" fmla="*/ 108 w 111"/>
                <a:gd name="T65" fmla="*/ 55 h 11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1"/>
                <a:gd name="T100" fmla="*/ 0 h 111"/>
                <a:gd name="T101" fmla="*/ 111 w 111"/>
                <a:gd name="T102" fmla="*/ 111 h 11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1" h="111">
                  <a:moveTo>
                    <a:pt x="111" y="55"/>
                  </a:moveTo>
                  <a:lnTo>
                    <a:pt x="111" y="44"/>
                  </a:lnTo>
                  <a:lnTo>
                    <a:pt x="108" y="34"/>
                  </a:lnTo>
                  <a:lnTo>
                    <a:pt x="102" y="25"/>
                  </a:lnTo>
                  <a:lnTo>
                    <a:pt x="96" y="17"/>
                  </a:lnTo>
                  <a:lnTo>
                    <a:pt x="87" y="9"/>
                  </a:lnTo>
                  <a:lnTo>
                    <a:pt x="79" y="5"/>
                  </a:lnTo>
                  <a:lnTo>
                    <a:pt x="67" y="2"/>
                  </a:lnTo>
                  <a:lnTo>
                    <a:pt x="56" y="0"/>
                  </a:lnTo>
                  <a:lnTo>
                    <a:pt x="44" y="2"/>
                  </a:lnTo>
                  <a:lnTo>
                    <a:pt x="35" y="5"/>
                  </a:lnTo>
                  <a:lnTo>
                    <a:pt x="25" y="9"/>
                  </a:lnTo>
                  <a:lnTo>
                    <a:pt x="17" y="17"/>
                  </a:lnTo>
                  <a:lnTo>
                    <a:pt x="10" y="25"/>
                  </a:lnTo>
                  <a:lnTo>
                    <a:pt x="4" y="34"/>
                  </a:lnTo>
                  <a:lnTo>
                    <a:pt x="2" y="44"/>
                  </a:lnTo>
                  <a:lnTo>
                    <a:pt x="0" y="55"/>
                  </a:lnTo>
                  <a:lnTo>
                    <a:pt x="2" y="67"/>
                  </a:lnTo>
                  <a:lnTo>
                    <a:pt x="4" y="78"/>
                  </a:lnTo>
                  <a:lnTo>
                    <a:pt x="10" y="88"/>
                  </a:lnTo>
                  <a:lnTo>
                    <a:pt x="17" y="96"/>
                  </a:lnTo>
                  <a:lnTo>
                    <a:pt x="25" y="101"/>
                  </a:lnTo>
                  <a:lnTo>
                    <a:pt x="35" y="107"/>
                  </a:lnTo>
                  <a:lnTo>
                    <a:pt x="44" y="111"/>
                  </a:lnTo>
                  <a:lnTo>
                    <a:pt x="56" y="111"/>
                  </a:lnTo>
                  <a:lnTo>
                    <a:pt x="67" y="111"/>
                  </a:lnTo>
                  <a:lnTo>
                    <a:pt x="79" y="107"/>
                  </a:lnTo>
                  <a:lnTo>
                    <a:pt x="87" y="101"/>
                  </a:lnTo>
                  <a:lnTo>
                    <a:pt x="96" y="96"/>
                  </a:lnTo>
                  <a:lnTo>
                    <a:pt x="102" y="88"/>
                  </a:lnTo>
                  <a:lnTo>
                    <a:pt x="108" y="78"/>
                  </a:lnTo>
                  <a:lnTo>
                    <a:pt x="111" y="67"/>
                  </a:lnTo>
                  <a:lnTo>
                    <a:pt x="111" y="55"/>
                  </a:lnTo>
                  <a:close/>
                  <a:moveTo>
                    <a:pt x="108" y="55"/>
                  </a:moveTo>
                  <a:lnTo>
                    <a:pt x="108" y="67"/>
                  </a:lnTo>
                  <a:lnTo>
                    <a:pt x="104" y="77"/>
                  </a:lnTo>
                  <a:lnTo>
                    <a:pt x="100" y="84"/>
                  </a:lnTo>
                  <a:lnTo>
                    <a:pt x="92" y="92"/>
                  </a:lnTo>
                  <a:lnTo>
                    <a:pt x="85" y="100"/>
                  </a:lnTo>
                  <a:lnTo>
                    <a:pt x="77" y="103"/>
                  </a:lnTo>
                  <a:lnTo>
                    <a:pt x="67" y="107"/>
                  </a:lnTo>
                  <a:lnTo>
                    <a:pt x="56" y="107"/>
                  </a:lnTo>
                  <a:lnTo>
                    <a:pt x="46" y="107"/>
                  </a:lnTo>
                  <a:lnTo>
                    <a:pt x="37" y="103"/>
                  </a:lnTo>
                  <a:lnTo>
                    <a:pt x="27" y="100"/>
                  </a:lnTo>
                  <a:lnTo>
                    <a:pt x="19" y="92"/>
                  </a:lnTo>
                  <a:lnTo>
                    <a:pt x="14" y="84"/>
                  </a:lnTo>
                  <a:lnTo>
                    <a:pt x="8" y="77"/>
                  </a:lnTo>
                  <a:lnTo>
                    <a:pt x="6" y="67"/>
                  </a:lnTo>
                  <a:lnTo>
                    <a:pt x="4" y="55"/>
                  </a:lnTo>
                  <a:lnTo>
                    <a:pt x="6" y="46"/>
                  </a:lnTo>
                  <a:lnTo>
                    <a:pt x="8" y="36"/>
                  </a:lnTo>
                  <a:lnTo>
                    <a:pt x="14" y="27"/>
                  </a:lnTo>
                  <a:lnTo>
                    <a:pt x="19" y="19"/>
                  </a:lnTo>
                  <a:lnTo>
                    <a:pt x="27" y="13"/>
                  </a:lnTo>
                  <a:lnTo>
                    <a:pt x="37" y="7"/>
                  </a:lnTo>
                  <a:lnTo>
                    <a:pt x="46" y="5"/>
                  </a:lnTo>
                  <a:lnTo>
                    <a:pt x="56" y="4"/>
                  </a:lnTo>
                  <a:lnTo>
                    <a:pt x="67" y="5"/>
                  </a:lnTo>
                  <a:lnTo>
                    <a:pt x="77" y="7"/>
                  </a:lnTo>
                  <a:lnTo>
                    <a:pt x="85" y="13"/>
                  </a:lnTo>
                  <a:lnTo>
                    <a:pt x="92" y="19"/>
                  </a:lnTo>
                  <a:lnTo>
                    <a:pt x="100" y="27"/>
                  </a:lnTo>
                  <a:lnTo>
                    <a:pt x="104" y="36"/>
                  </a:lnTo>
                  <a:lnTo>
                    <a:pt x="108" y="46"/>
                  </a:lnTo>
                  <a:lnTo>
                    <a:pt x="108" y="55"/>
                  </a:lnTo>
                  <a:close/>
                </a:path>
              </a:pathLst>
            </a:custGeom>
            <a:solidFill>
              <a:srgbClr val="CF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13" name="Freeform 247">
              <a:extLst>
                <a:ext uri="{FF2B5EF4-FFF2-40B4-BE49-F238E27FC236}">
                  <a16:creationId xmlns:a16="http://schemas.microsoft.com/office/drawing/2014/main" id="{D4DC90B9-3134-2D5F-B03E-A15C3C89BE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28" y="2532"/>
              <a:ext cx="108" cy="107"/>
            </a:xfrm>
            <a:custGeom>
              <a:avLst/>
              <a:gdLst>
                <a:gd name="T0" fmla="*/ 108 w 108"/>
                <a:gd name="T1" fmla="*/ 44 h 107"/>
                <a:gd name="T2" fmla="*/ 98 w 108"/>
                <a:gd name="T3" fmla="*/ 25 h 107"/>
                <a:gd name="T4" fmla="*/ 85 w 108"/>
                <a:gd name="T5" fmla="*/ 9 h 107"/>
                <a:gd name="T6" fmla="*/ 65 w 108"/>
                <a:gd name="T7" fmla="*/ 2 h 107"/>
                <a:gd name="T8" fmla="*/ 44 w 108"/>
                <a:gd name="T9" fmla="*/ 2 h 107"/>
                <a:gd name="T10" fmla="*/ 23 w 108"/>
                <a:gd name="T11" fmla="*/ 9 h 107"/>
                <a:gd name="T12" fmla="*/ 10 w 108"/>
                <a:gd name="T13" fmla="*/ 25 h 107"/>
                <a:gd name="T14" fmla="*/ 2 w 108"/>
                <a:gd name="T15" fmla="*/ 44 h 107"/>
                <a:gd name="T16" fmla="*/ 2 w 108"/>
                <a:gd name="T17" fmla="*/ 65 h 107"/>
                <a:gd name="T18" fmla="*/ 10 w 108"/>
                <a:gd name="T19" fmla="*/ 84 h 107"/>
                <a:gd name="T20" fmla="*/ 23 w 108"/>
                <a:gd name="T21" fmla="*/ 99 h 107"/>
                <a:gd name="T22" fmla="*/ 44 w 108"/>
                <a:gd name="T23" fmla="*/ 107 h 107"/>
                <a:gd name="T24" fmla="*/ 65 w 108"/>
                <a:gd name="T25" fmla="*/ 107 h 107"/>
                <a:gd name="T26" fmla="*/ 85 w 108"/>
                <a:gd name="T27" fmla="*/ 99 h 107"/>
                <a:gd name="T28" fmla="*/ 98 w 108"/>
                <a:gd name="T29" fmla="*/ 84 h 107"/>
                <a:gd name="T30" fmla="*/ 108 w 108"/>
                <a:gd name="T31" fmla="*/ 65 h 107"/>
                <a:gd name="T32" fmla="*/ 104 w 108"/>
                <a:gd name="T33" fmla="*/ 53 h 107"/>
                <a:gd name="T34" fmla="*/ 100 w 108"/>
                <a:gd name="T35" fmla="*/ 73 h 107"/>
                <a:gd name="T36" fmla="*/ 90 w 108"/>
                <a:gd name="T37" fmla="*/ 90 h 107"/>
                <a:gd name="T38" fmla="*/ 73 w 108"/>
                <a:gd name="T39" fmla="*/ 99 h 107"/>
                <a:gd name="T40" fmla="*/ 54 w 108"/>
                <a:gd name="T41" fmla="*/ 103 h 107"/>
                <a:gd name="T42" fmla="*/ 35 w 108"/>
                <a:gd name="T43" fmla="*/ 99 h 107"/>
                <a:gd name="T44" fmla="*/ 19 w 108"/>
                <a:gd name="T45" fmla="*/ 90 h 107"/>
                <a:gd name="T46" fmla="*/ 8 w 108"/>
                <a:gd name="T47" fmla="*/ 73 h 107"/>
                <a:gd name="T48" fmla="*/ 4 w 108"/>
                <a:gd name="T49" fmla="*/ 53 h 107"/>
                <a:gd name="T50" fmla="*/ 8 w 108"/>
                <a:gd name="T51" fmla="*/ 34 h 107"/>
                <a:gd name="T52" fmla="*/ 19 w 108"/>
                <a:gd name="T53" fmla="*/ 19 h 107"/>
                <a:gd name="T54" fmla="*/ 35 w 108"/>
                <a:gd name="T55" fmla="*/ 7 h 107"/>
                <a:gd name="T56" fmla="*/ 54 w 108"/>
                <a:gd name="T57" fmla="*/ 3 h 107"/>
                <a:gd name="T58" fmla="*/ 73 w 108"/>
                <a:gd name="T59" fmla="*/ 7 h 107"/>
                <a:gd name="T60" fmla="*/ 90 w 108"/>
                <a:gd name="T61" fmla="*/ 19 h 107"/>
                <a:gd name="T62" fmla="*/ 100 w 108"/>
                <a:gd name="T63" fmla="*/ 34 h 107"/>
                <a:gd name="T64" fmla="*/ 104 w 108"/>
                <a:gd name="T65" fmla="*/ 53 h 10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8"/>
                <a:gd name="T100" fmla="*/ 0 h 107"/>
                <a:gd name="T101" fmla="*/ 108 w 108"/>
                <a:gd name="T102" fmla="*/ 107 h 10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8" h="107">
                  <a:moveTo>
                    <a:pt x="108" y="53"/>
                  </a:moveTo>
                  <a:lnTo>
                    <a:pt x="108" y="44"/>
                  </a:lnTo>
                  <a:lnTo>
                    <a:pt x="104" y="32"/>
                  </a:lnTo>
                  <a:lnTo>
                    <a:pt x="98" y="25"/>
                  </a:lnTo>
                  <a:lnTo>
                    <a:pt x="92" y="15"/>
                  </a:lnTo>
                  <a:lnTo>
                    <a:pt x="85" y="9"/>
                  </a:lnTo>
                  <a:lnTo>
                    <a:pt x="75" y="3"/>
                  </a:lnTo>
                  <a:lnTo>
                    <a:pt x="65" y="2"/>
                  </a:lnTo>
                  <a:lnTo>
                    <a:pt x="54" y="0"/>
                  </a:lnTo>
                  <a:lnTo>
                    <a:pt x="44" y="2"/>
                  </a:lnTo>
                  <a:lnTo>
                    <a:pt x="33" y="3"/>
                  </a:lnTo>
                  <a:lnTo>
                    <a:pt x="23" y="9"/>
                  </a:lnTo>
                  <a:lnTo>
                    <a:pt x="15" y="15"/>
                  </a:lnTo>
                  <a:lnTo>
                    <a:pt x="10" y="25"/>
                  </a:lnTo>
                  <a:lnTo>
                    <a:pt x="4" y="32"/>
                  </a:lnTo>
                  <a:lnTo>
                    <a:pt x="2" y="44"/>
                  </a:lnTo>
                  <a:lnTo>
                    <a:pt x="0" y="53"/>
                  </a:lnTo>
                  <a:lnTo>
                    <a:pt x="2" y="65"/>
                  </a:lnTo>
                  <a:lnTo>
                    <a:pt x="4" y="75"/>
                  </a:lnTo>
                  <a:lnTo>
                    <a:pt x="10" y="84"/>
                  </a:lnTo>
                  <a:lnTo>
                    <a:pt x="15" y="92"/>
                  </a:lnTo>
                  <a:lnTo>
                    <a:pt x="23" y="99"/>
                  </a:lnTo>
                  <a:lnTo>
                    <a:pt x="33" y="103"/>
                  </a:lnTo>
                  <a:lnTo>
                    <a:pt x="44" y="107"/>
                  </a:lnTo>
                  <a:lnTo>
                    <a:pt x="54" y="107"/>
                  </a:lnTo>
                  <a:lnTo>
                    <a:pt x="65" y="107"/>
                  </a:lnTo>
                  <a:lnTo>
                    <a:pt x="75" y="103"/>
                  </a:lnTo>
                  <a:lnTo>
                    <a:pt x="85" y="99"/>
                  </a:lnTo>
                  <a:lnTo>
                    <a:pt x="92" y="92"/>
                  </a:lnTo>
                  <a:lnTo>
                    <a:pt x="98" y="84"/>
                  </a:lnTo>
                  <a:lnTo>
                    <a:pt x="104" y="75"/>
                  </a:lnTo>
                  <a:lnTo>
                    <a:pt x="108" y="65"/>
                  </a:lnTo>
                  <a:lnTo>
                    <a:pt x="108" y="53"/>
                  </a:lnTo>
                  <a:close/>
                  <a:moveTo>
                    <a:pt x="104" y="53"/>
                  </a:moveTo>
                  <a:lnTo>
                    <a:pt x="104" y="65"/>
                  </a:lnTo>
                  <a:lnTo>
                    <a:pt x="100" y="73"/>
                  </a:lnTo>
                  <a:lnTo>
                    <a:pt x="96" y="82"/>
                  </a:lnTo>
                  <a:lnTo>
                    <a:pt x="90" y="90"/>
                  </a:lnTo>
                  <a:lnTo>
                    <a:pt x="83" y="96"/>
                  </a:lnTo>
                  <a:lnTo>
                    <a:pt x="73" y="99"/>
                  </a:lnTo>
                  <a:lnTo>
                    <a:pt x="63" y="103"/>
                  </a:lnTo>
                  <a:lnTo>
                    <a:pt x="54" y="103"/>
                  </a:lnTo>
                  <a:lnTo>
                    <a:pt x="44" y="103"/>
                  </a:lnTo>
                  <a:lnTo>
                    <a:pt x="35" y="99"/>
                  </a:lnTo>
                  <a:lnTo>
                    <a:pt x="27" y="96"/>
                  </a:lnTo>
                  <a:lnTo>
                    <a:pt x="19" y="90"/>
                  </a:lnTo>
                  <a:lnTo>
                    <a:pt x="14" y="82"/>
                  </a:lnTo>
                  <a:lnTo>
                    <a:pt x="8" y="73"/>
                  </a:lnTo>
                  <a:lnTo>
                    <a:pt x="6" y="65"/>
                  </a:lnTo>
                  <a:lnTo>
                    <a:pt x="4" y="53"/>
                  </a:lnTo>
                  <a:lnTo>
                    <a:pt x="6" y="44"/>
                  </a:lnTo>
                  <a:lnTo>
                    <a:pt x="8" y="34"/>
                  </a:lnTo>
                  <a:lnTo>
                    <a:pt x="14" y="26"/>
                  </a:lnTo>
                  <a:lnTo>
                    <a:pt x="19" y="19"/>
                  </a:lnTo>
                  <a:lnTo>
                    <a:pt x="27" y="13"/>
                  </a:lnTo>
                  <a:lnTo>
                    <a:pt x="35" y="7"/>
                  </a:lnTo>
                  <a:lnTo>
                    <a:pt x="44" y="5"/>
                  </a:lnTo>
                  <a:lnTo>
                    <a:pt x="54" y="3"/>
                  </a:lnTo>
                  <a:lnTo>
                    <a:pt x="63" y="5"/>
                  </a:lnTo>
                  <a:lnTo>
                    <a:pt x="73" y="7"/>
                  </a:lnTo>
                  <a:lnTo>
                    <a:pt x="83" y="13"/>
                  </a:lnTo>
                  <a:lnTo>
                    <a:pt x="90" y="19"/>
                  </a:lnTo>
                  <a:lnTo>
                    <a:pt x="96" y="26"/>
                  </a:lnTo>
                  <a:lnTo>
                    <a:pt x="100" y="34"/>
                  </a:lnTo>
                  <a:lnTo>
                    <a:pt x="104" y="44"/>
                  </a:lnTo>
                  <a:lnTo>
                    <a:pt x="104" y="53"/>
                  </a:lnTo>
                  <a:close/>
                </a:path>
              </a:pathLst>
            </a:custGeom>
            <a:solidFill>
              <a:srgbClr val="D0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14" name="Freeform 248">
              <a:extLst>
                <a:ext uri="{FF2B5EF4-FFF2-40B4-BE49-F238E27FC236}">
                  <a16:creationId xmlns:a16="http://schemas.microsoft.com/office/drawing/2014/main" id="{CE4976A3-EC1D-70B7-1B5C-1F4D214C10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30" y="2534"/>
              <a:ext cx="104" cy="103"/>
            </a:xfrm>
            <a:custGeom>
              <a:avLst/>
              <a:gdLst>
                <a:gd name="T0" fmla="*/ 104 w 104"/>
                <a:gd name="T1" fmla="*/ 42 h 103"/>
                <a:gd name="T2" fmla="*/ 96 w 104"/>
                <a:gd name="T3" fmla="*/ 23 h 103"/>
                <a:gd name="T4" fmla="*/ 81 w 104"/>
                <a:gd name="T5" fmla="*/ 9 h 103"/>
                <a:gd name="T6" fmla="*/ 63 w 104"/>
                <a:gd name="T7" fmla="*/ 1 h 103"/>
                <a:gd name="T8" fmla="*/ 42 w 104"/>
                <a:gd name="T9" fmla="*/ 1 h 103"/>
                <a:gd name="T10" fmla="*/ 23 w 104"/>
                <a:gd name="T11" fmla="*/ 9 h 103"/>
                <a:gd name="T12" fmla="*/ 10 w 104"/>
                <a:gd name="T13" fmla="*/ 23 h 103"/>
                <a:gd name="T14" fmla="*/ 2 w 104"/>
                <a:gd name="T15" fmla="*/ 42 h 103"/>
                <a:gd name="T16" fmla="*/ 2 w 104"/>
                <a:gd name="T17" fmla="*/ 63 h 103"/>
                <a:gd name="T18" fmla="*/ 10 w 104"/>
                <a:gd name="T19" fmla="*/ 80 h 103"/>
                <a:gd name="T20" fmla="*/ 23 w 104"/>
                <a:gd name="T21" fmla="*/ 96 h 103"/>
                <a:gd name="T22" fmla="*/ 42 w 104"/>
                <a:gd name="T23" fmla="*/ 103 h 103"/>
                <a:gd name="T24" fmla="*/ 63 w 104"/>
                <a:gd name="T25" fmla="*/ 103 h 103"/>
                <a:gd name="T26" fmla="*/ 81 w 104"/>
                <a:gd name="T27" fmla="*/ 96 h 103"/>
                <a:gd name="T28" fmla="*/ 96 w 104"/>
                <a:gd name="T29" fmla="*/ 80 h 103"/>
                <a:gd name="T30" fmla="*/ 104 w 104"/>
                <a:gd name="T31" fmla="*/ 63 h 103"/>
                <a:gd name="T32" fmla="*/ 100 w 104"/>
                <a:gd name="T33" fmla="*/ 51 h 103"/>
                <a:gd name="T34" fmla="*/ 96 w 104"/>
                <a:gd name="T35" fmla="*/ 71 h 103"/>
                <a:gd name="T36" fmla="*/ 86 w 104"/>
                <a:gd name="T37" fmla="*/ 86 h 103"/>
                <a:gd name="T38" fmla="*/ 71 w 104"/>
                <a:gd name="T39" fmla="*/ 96 h 103"/>
                <a:gd name="T40" fmla="*/ 52 w 104"/>
                <a:gd name="T41" fmla="*/ 99 h 103"/>
                <a:gd name="T42" fmla="*/ 33 w 104"/>
                <a:gd name="T43" fmla="*/ 96 h 103"/>
                <a:gd name="T44" fmla="*/ 17 w 104"/>
                <a:gd name="T45" fmla="*/ 86 h 103"/>
                <a:gd name="T46" fmla="*/ 8 w 104"/>
                <a:gd name="T47" fmla="*/ 71 h 103"/>
                <a:gd name="T48" fmla="*/ 4 w 104"/>
                <a:gd name="T49" fmla="*/ 51 h 103"/>
                <a:gd name="T50" fmla="*/ 8 w 104"/>
                <a:gd name="T51" fmla="*/ 34 h 103"/>
                <a:gd name="T52" fmla="*/ 17 w 104"/>
                <a:gd name="T53" fmla="*/ 19 h 103"/>
                <a:gd name="T54" fmla="*/ 33 w 104"/>
                <a:gd name="T55" fmla="*/ 7 h 103"/>
                <a:gd name="T56" fmla="*/ 52 w 104"/>
                <a:gd name="T57" fmla="*/ 3 h 103"/>
                <a:gd name="T58" fmla="*/ 71 w 104"/>
                <a:gd name="T59" fmla="*/ 7 h 103"/>
                <a:gd name="T60" fmla="*/ 86 w 104"/>
                <a:gd name="T61" fmla="*/ 19 h 103"/>
                <a:gd name="T62" fmla="*/ 96 w 104"/>
                <a:gd name="T63" fmla="*/ 34 h 103"/>
                <a:gd name="T64" fmla="*/ 100 w 104"/>
                <a:gd name="T65" fmla="*/ 51 h 10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4"/>
                <a:gd name="T100" fmla="*/ 0 h 103"/>
                <a:gd name="T101" fmla="*/ 104 w 104"/>
                <a:gd name="T102" fmla="*/ 103 h 10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4" h="103">
                  <a:moveTo>
                    <a:pt x="104" y="51"/>
                  </a:moveTo>
                  <a:lnTo>
                    <a:pt x="104" y="42"/>
                  </a:lnTo>
                  <a:lnTo>
                    <a:pt x="100" y="32"/>
                  </a:lnTo>
                  <a:lnTo>
                    <a:pt x="96" y="23"/>
                  </a:lnTo>
                  <a:lnTo>
                    <a:pt x="88" y="15"/>
                  </a:lnTo>
                  <a:lnTo>
                    <a:pt x="81" y="9"/>
                  </a:lnTo>
                  <a:lnTo>
                    <a:pt x="73" y="3"/>
                  </a:lnTo>
                  <a:lnTo>
                    <a:pt x="63" y="1"/>
                  </a:lnTo>
                  <a:lnTo>
                    <a:pt x="52" y="0"/>
                  </a:lnTo>
                  <a:lnTo>
                    <a:pt x="42" y="1"/>
                  </a:lnTo>
                  <a:lnTo>
                    <a:pt x="33" y="3"/>
                  </a:lnTo>
                  <a:lnTo>
                    <a:pt x="23" y="9"/>
                  </a:lnTo>
                  <a:lnTo>
                    <a:pt x="15" y="15"/>
                  </a:lnTo>
                  <a:lnTo>
                    <a:pt x="10" y="23"/>
                  </a:lnTo>
                  <a:lnTo>
                    <a:pt x="4" y="32"/>
                  </a:lnTo>
                  <a:lnTo>
                    <a:pt x="2" y="42"/>
                  </a:lnTo>
                  <a:lnTo>
                    <a:pt x="0" y="51"/>
                  </a:lnTo>
                  <a:lnTo>
                    <a:pt x="2" y="63"/>
                  </a:lnTo>
                  <a:lnTo>
                    <a:pt x="4" y="73"/>
                  </a:lnTo>
                  <a:lnTo>
                    <a:pt x="10" y="80"/>
                  </a:lnTo>
                  <a:lnTo>
                    <a:pt x="15" y="88"/>
                  </a:lnTo>
                  <a:lnTo>
                    <a:pt x="23" y="96"/>
                  </a:lnTo>
                  <a:lnTo>
                    <a:pt x="33" y="99"/>
                  </a:lnTo>
                  <a:lnTo>
                    <a:pt x="42" y="103"/>
                  </a:lnTo>
                  <a:lnTo>
                    <a:pt x="52" y="103"/>
                  </a:lnTo>
                  <a:lnTo>
                    <a:pt x="63" y="103"/>
                  </a:lnTo>
                  <a:lnTo>
                    <a:pt x="73" y="99"/>
                  </a:lnTo>
                  <a:lnTo>
                    <a:pt x="81" y="96"/>
                  </a:lnTo>
                  <a:lnTo>
                    <a:pt x="88" y="88"/>
                  </a:lnTo>
                  <a:lnTo>
                    <a:pt x="96" y="80"/>
                  </a:lnTo>
                  <a:lnTo>
                    <a:pt x="100" y="73"/>
                  </a:lnTo>
                  <a:lnTo>
                    <a:pt x="104" y="63"/>
                  </a:lnTo>
                  <a:lnTo>
                    <a:pt x="104" y="51"/>
                  </a:lnTo>
                  <a:close/>
                  <a:moveTo>
                    <a:pt x="100" y="51"/>
                  </a:moveTo>
                  <a:lnTo>
                    <a:pt x="100" y="61"/>
                  </a:lnTo>
                  <a:lnTo>
                    <a:pt x="96" y="71"/>
                  </a:lnTo>
                  <a:lnTo>
                    <a:pt x="92" y="78"/>
                  </a:lnTo>
                  <a:lnTo>
                    <a:pt x="86" y="86"/>
                  </a:lnTo>
                  <a:lnTo>
                    <a:pt x="79" y="92"/>
                  </a:lnTo>
                  <a:lnTo>
                    <a:pt x="71" y="96"/>
                  </a:lnTo>
                  <a:lnTo>
                    <a:pt x="61" y="99"/>
                  </a:lnTo>
                  <a:lnTo>
                    <a:pt x="52" y="99"/>
                  </a:lnTo>
                  <a:lnTo>
                    <a:pt x="42" y="99"/>
                  </a:lnTo>
                  <a:lnTo>
                    <a:pt x="33" y="96"/>
                  </a:lnTo>
                  <a:lnTo>
                    <a:pt x="25" y="92"/>
                  </a:lnTo>
                  <a:lnTo>
                    <a:pt x="17" y="86"/>
                  </a:lnTo>
                  <a:lnTo>
                    <a:pt x="12" y="78"/>
                  </a:lnTo>
                  <a:lnTo>
                    <a:pt x="8" y="71"/>
                  </a:lnTo>
                  <a:lnTo>
                    <a:pt x="6" y="61"/>
                  </a:lnTo>
                  <a:lnTo>
                    <a:pt x="4" y="51"/>
                  </a:lnTo>
                  <a:lnTo>
                    <a:pt x="6" y="42"/>
                  </a:lnTo>
                  <a:lnTo>
                    <a:pt x="8" y="34"/>
                  </a:lnTo>
                  <a:lnTo>
                    <a:pt x="12" y="24"/>
                  </a:lnTo>
                  <a:lnTo>
                    <a:pt x="17" y="19"/>
                  </a:lnTo>
                  <a:lnTo>
                    <a:pt x="25" y="13"/>
                  </a:lnTo>
                  <a:lnTo>
                    <a:pt x="33" y="7"/>
                  </a:lnTo>
                  <a:lnTo>
                    <a:pt x="42" y="5"/>
                  </a:lnTo>
                  <a:lnTo>
                    <a:pt x="52" y="3"/>
                  </a:lnTo>
                  <a:lnTo>
                    <a:pt x="61" y="5"/>
                  </a:lnTo>
                  <a:lnTo>
                    <a:pt x="71" y="7"/>
                  </a:lnTo>
                  <a:lnTo>
                    <a:pt x="79" y="13"/>
                  </a:lnTo>
                  <a:lnTo>
                    <a:pt x="86" y="19"/>
                  </a:lnTo>
                  <a:lnTo>
                    <a:pt x="92" y="24"/>
                  </a:lnTo>
                  <a:lnTo>
                    <a:pt x="96" y="34"/>
                  </a:lnTo>
                  <a:lnTo>
                    <a:pt x="100" y="42"/>
                  </a:lnTo>
                  <a:lnTo>
                    <a:pt x="100" y="51"/>
                  </a:lnTo>
                  <a:close/>
                </a:path>
              </a:pathLst>
            </a:custGeom>
            <a:solidFill>
              <a:srgbClr val="D1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15" name="Freeform 249">
              <a:extLst>
                <a:ext uri="{FF2B5EF4-FFF2-40B4-BE49-F238E27FC236}">
                  <a16:creationId xmlns:a16="http://schemas.microsoft.com/office/drawing/2014/main" id="{A90DEB55-EE40-1C9F-7B9A-EB980DD906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32" y="2535"/>
              <a:ext cx="100" cy="100"/>
            </a:xfrm>
            <a:custGeom>
              <a:avLst/>
              <a:gdLst>
                <a:gd name="T0" fmla="*/ 100 w 100"/>
                <a:gd name="T1" fmla="*/ 41 h 100"/>
                <a:gd name="T2" fmla="*/ 92 w 100"/>
                <a:gd name="T3" fmla="*/ 23 h 100"/>
                <a:gd name="T4" fmla="*/ 79 w 100"/>
                <a:gd name="T5" fmla="*/ 10 h 100"/>
                <a:gd name="T6" fmla="*/ 59 w 100"/>
                <a:gd name="T7" fmla="*/ 2 h 100"/>
                <a:gd name="T8" fmla="*/ 40 w 100"/>
                <a:gd name="T9" fmla="*/ 2 h 100"/>
                <a:gd name="T10" fmla="*/ 23 w 100"/>
                <a:gd name="T11" fmla="*/ 10 h 100"/>
                <a:gd name="T12" fmla="*/ 10 w 100"/>
                <a:gd name="T13" fmla="*/ 23 h 100"/>
                <a:gd name="T14" fmla="*/ 2 w 100"/>
                <a:gd name="T15" fmla="*/ 41 h 100"/>
                <a:gd name="T16" fmla="*/ 2 w 100"/>
                <a:gd name="T17" fmla="*/ 62 h 100"/>
                <a:gd name="T18" fmla="*/ 10 w 100"/>
                <a:gd name="T19" fmla="*/ 79 h 100"/>
                <a:gd name="T20" fmla="*/ 23 w 100"/>
                <a:gd name="T21" fmla="*/ 93 h 100"/>
                <a:gd name="T22" fmla="*/ 40 w 100"/>
                <a:gd name="T23" fmla="*/ 100 h 100"/>
                <a:gd name="T24" fmla="*/ 59 w 100"/>
                <a:gd name="T25" fmla="*/ 100 h 100"/>
                <a:gd name="T26" fmla="*/ 79 w 100"/>
                <a:gd name="T27" fmla="*/ 93 h 100"/>
                <a:gd name="T28" fmla="*/ 92 w 100"/>
                <a:gd name="T29" fmla="*/ 79 h 100"/>
                <a:gd name="T30" fmla="*/ 100 w 100"/>
                <a:gd name="T31" fmla="*/ 62 h 100"/>
                <a:gd name="T32" fmla="*/ 96 w 100"/>
                <a:gd name="T33" fmla="*/ 50 h 100"/>
                <a:gd name="T34" fmla="*/ 92 w 100"/>
                <a:gd name="T35" fmla="*/ 70 h 100"/>
                <a:gd name="T36" fmla="*/ 82 w 100"/>
                <a:gd name="T37" fmla="*/ 83 h 100"/>
                <a:gd name="T38" fmla="*/ 69 w 100"/>
                <a:gd name="T39" fmla="*/ 95 h 100"/>
                <a:gd name="T40" fmla="*/ 50 w 100"/>
                <a:gd name="T41" fmla="*/ 96 h 100"/>
                <a:gd name="T42" fmla="*/ 33 w 100"/>
                <a:gd name="T43" fmla="*/ 95 h 100"/>
                <a:gd name="T44" fmla="*/ 17 w 100"/>
                <a:gd name="T45" fmla="*/ 83 h 100"/>
                <a:gd name="T46" fmla="*/ 8 w 100"/>
                <a:gd name="T47" fmla="*/ 70 h 100"/>
                <a:gd name="T48" fmla="*/ 4 w 100"/>
                <a:gd name="T49" fmla="*/ 50 h 100"/>
                <a:gd name="T50" fmla="*/ 8 w 100"/>
                <a:gd name="T51" fmla="*/ 33 h 100"/>
                <a:gd name="T52" fmla="*/ 17 w 100"/>
                <a:gd name="T53" fmla="*/ 18 h 100"/>
                <a:gd name="T54" fmla="*/ 33 w 100"/>
                <a:gd name="T55" fmla="*/ 8 h 100"/>
                <a:gd name="T56" fmla="*/ 50 w 100"/>
                <a:gd name="T57" fmla="*/ 4 h 100"/>
                <a:gd name="T58" fmla="*/ 69 w 100"/>
                <a:gd name="T59" fmla="*/ 8 h 100"/>
                <a:gd name="T60" fmla="*/ 82 w 100"/>
                <a:gd name="T61" fmla="*/ 18 h 100"/>
                <a:gd name="T62" fmla="*/ 92 w 100"/>
                <a:gd name="T63" fmla="*/ 33 h 100"/>
                <a:gd name="T64" fmla="*/ 96 w 100"/>
                <a:gd name="T65" fmla="*/ 50 h 10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0"/>
                <a:gd name="T100" fmla="*/ 0 h 100"/>
                <a:gd name="T101" fmla="*/ 100 w 100"/>
                <a:gd name="T102" fmla="*/ 100 h 10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0" h="100">
                  <a:moveTo>
                    <a:pt x="100" y="50"/>
                  </a:moveTo>
                  <a:lnTo>
                    <a:pt x="100" y="41"/>
                  </a:lnTo>
                  <a:lnTo>
                    <a:pt x="96" y="31"/>
                  </a:lnTo>
                  <a:lnTo>
                    <a:pt x="92" y="23"/>
                  </a:lnTo>
                  <a:lnTo>
                    <a:pt x="86" y="16"/>
                  </a:lnTo>
                  <a:lnTo>
                    <a:pt x="79" y="10"/>
                  </a:lnTo>
                  <a:lnTo>
                    <a:pt x="69" y="4"/>
                  </a:lnTo>
                  <a:lnTo>
                    <a:pt x="59" y="2"/>
                  </a:lnTo>
                  <a:lnTo>
                    <a:pt x="50" y="0"/>
                  </a:lnTo>
                  <a:lnTo>
                    <a:pt x="40" y="2"/>
                  </a:lnTo>
                  <a:lnTo>
                    <a:pt x="31" y="4"/>
                  </a:lnTo>
                  <a:lnTo>
                    <a:pt x="23" y="10"/>
                  </a:lnTo>
                  <a:lnTo>
                    <a:pt x="15" y="16"/>
                  </a:lnTo>
                  <a:lnTo>
                    <a:pt x="10" y="23"/>
                  </a:lnTo>
                  <a:lnTo>
                    <a:pt x="4" y="31"/>
                  </a:lnTo>
                  <a:lnTo>
                    <a:pt x="2" y="41"/>
                  </a:lnTo>
                  <a:lnTo>
                    <a:pt x="0" y="50"/>
                  </a:lnTo>
                  <a:lnTo>
                    <a:pt x="2" y="62"/>
                  </a:lnTo>
                  <a:lnTo>
                    <a:pt x="4" y="70"/>
                  </a:lnTo>
                  <a:lnTo>
                    <a:pt x="10" y="79"/>
                  </a:lnTo>
                  <a:lnTo>
                    <a:pt x="15" y="87"/>
                  </a:lnTo>
                  <a:lnTo>
                    <a:pt x="23" y="93"/>
                  </a:lnTo>
                  <a:lnTo>
                    <a:pt x="31" y="96"/>
                  </a:lnTo>
                  <a:lnTo>
                    <a:pt x="40" y="100"/>
                  </a:lnTo>
                  <a:lnTo>
                    <a:pt x="50" y="100"/>
                  </a:lnTo>
                  <a:lnTo>
                    <a:pt x="59" y="100"/>
                  </a:lnTo>
                  <a:lnTo>
                    <a:pt x="69" y="96"/>
                  </a:lnTo>
                  <a:lnTo>
                    <a:pt x="79" y="93"/>
                  </a:lnTo>
                  <a:lnTo>
                    <a:pt x="86" y="87"/>
                  </a:lnTo>
                  <a:lnTo>
                    <a:pt x="92" y="79"/>
                  </a:lnTo>
                  <a:lnTo>
                    <a:pt x="96" y="70"/>
                  </a:lnTo>
                  <a:lnTo>
                    <a:pt x="100" y="62"/>
                  </a:lnTo>
                  <a:lnTo>
                    <a:pt x="100" y="50"/>
                  </a:lnTo>
                  <a:close/>
                  <a:moveTo>
                    <a:pt x="96" y="50"/>
                  </a:moveTo>
                  <a:lnTo>
                    <a:pt x="96" y="60"/>
                  </a:lnTo>
                  <a:lnTo>
                    <a:pt x="92" y="70"/>
                  </a:lnTo>
                  <a:lnTo>
                    <a:pt x="88" y="77"/>
                  </a:lnTo>
                  <a:lnTo>
                    <a:pt x="82" y="83"/>
                  </a:lnTo>
                  <a:lnTo>
                    <a:pt x="77" y="89"/>
                  </a:lnTo>
                  <a:lnTo>
                    <a:pt x="69" y="95"/>
                  </a:lnTo>
                  <a:lnTo>
                    <a:pt x="59" y="96"/>
                  </a:lnTo>
                  <a:lnTo>
                    <a:pt x="50" y="96"/>
                  </a:lnTo>
                  <a:lnTo>
                    <a:pt x="40" y="96"/>
                  </a:lnTo>
                  <a:lnTo>
                    <a:pt x="33" y="95"/>
                  </a:lnTo>
                  <a:lnTo>
                    <a:pt x="25" y="89"/>
                  </a:lnTo>
                  <a:lnTo>
                    <a:pt x="17" y="83"/>
                  </a:lnTo>
                  <a:lnTo>
                    <a:pt x="11" y="77"/>
                  </a:lnTo>
                  <a:lnTo>
                    <a:pt x="8" y="70"/>
                  </a:lnTo>
                  <a:lnTo>
                    <a:pt x="6" y="60"/>
                  </a:lnTo>
                  <a:lnTo>
                    <a:pt x="4" y="50"/>
                  </a:lnTo>
                  <a:lnTo>
                    <a:pt x="6" y="41"/>
                  </a:lnTo>
                  <a:lnTo>
                    <a:pt x="8" y="33"/>
                  </a:lnTo>
                  <a:lnTo>
                    <a:pt x="11" y="25"/>
                  </a:lnTo>
                  <a:lnTo>
                    <a:pt x="17" y="18"/>
                  </a:lnTo>
                  <a:lnTo>
                    <a:pt x="25" y="12"/>
                  </a:lnTo>
                  <a:lnTo>
                    <a:pt x="33" y="8"/>
                  </a:lnTo>
                  <a:lnTo>
                    <a:pt x="40" y="6"/>
                  </a:lnTo>
                  <a:lnTo>
                    <a:pt x="50" y="4"/>
                  </a:lnTo>
                  <a:lnTo>
                    <a:pt x="59" y="6"/>
                  </a:lnTo>
                  <a:lnTo>
                    <a:pt x="69" y="8"/>
                  </a:lnTo>
                  <a:lnTo>
                    <a:pt x="77" y="12"/>
                  </a:lnTo>
                  <a:lnTo>
                    <a:pt x="82" y="18"/>
                  </a:lnTo>
                  <a:lnTo>
                    <a:pt x="88" y="25"/>
                  </a:lnTo>
                  <a:lnTo>
                    <a:pt x="92" y="33"/>
                  </a:lnTo>
                  <a:lnTo>
                    <a:pt x="96" y="41"/>
                  </a:lnTo>
                  <a:lnTo>
                    <a:pt x="96" y="50"/>
                  </a:lnTo>
                  <a:close/>
                </a:path>
              </a:pathLst>
            </a:custGeom>
            <a:solidFill>
              <a:srgbClr val="D4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16" name="Freeform 250">
              <a:extLst>
                <a:ext uri="{FF2B5EF4-FFF2-40B4-BE49-F238E27FC236}">
                  <a16:creationId xmlns:a16="http://schemas.microsoft.com/office/drawing/2014/main" id="{A7A86799-A688-3E36-A712-B463CA4B76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34" y="2537"/>
              <a:ext cx="96" cy="96"/>
            </a:xfrm>
            <a:custGeom>
              <a:avLst/>
              <a:gdLst>
                <a:gd name="T0" fmla="*/ 96 w 96"/>
                <a:gd name="T1" fmla="*/ 39 h 96"/>
                <a:gd name="T2" fmla="*/ 88 w 96"/>
                <a:gd name="T3" fmla="*/ 21 h 96"/>
                <a:gd name="T4" fmla="*/ 75 w 96"/>
                <a:gd name="T5" fmla="*/ 10 h 96"/>
                <a:gd name="T6" fmla="*/ 57 w 96"/>
                <a:gd name="T7" fmla="*/ 2 h 96"/>
                <a:gd name="T8" fmla="*/ 38 w 96"/>
                <a:gd name="T9" fmla="*/ 2 h 96"/>
                <a:gd name="T10" fmla="*/ 21 w 96"/>
                <a:gd name="T11" fmla="*/ 10 h 96"/>
                <a:gd name="T12" fmla="*/ 8 w 96"/>
                <a:gd name="T13" fmla="*/ 21 h 96"/>
                <a:gd name="T14" fmla="*/ 2 w 96"/>
                <a:gd name="T15" fmla="*/ 39 h 96"/>
                <a:gd name="T16" fmla="*/ 2 w 96"/>
                <a:gd name="T17" fmla="*/ 58 h 96"/>
                <a:gd name="T18" fmla="*/ 8 w 96"/>
                <a:gd name="T19" fmla="*/ 75 h 96"/>
                <a:gd name="T20" fmla="*/ 21 w 96"/>
                <a:gd name="T21" fmla="*/ 89 h 96"/>
                <a:gd name="T22" fmla="*/ 38 w 96"/>
                <a:gd name="T23" fmla="*/ 96 h 96"/>
                <a:gd name="T24" fmla="*/ 57 w 96"/>
                <a:gd name="T25" fmla="*/ 96 h 96"/>
                <a:gd name="T26" fmla="*/ 75 w 96"/>
                <a:gd name="T27" fmla="*/ 89 h 96"/>
                <a:gd name="T28" fmla="*/ 88 w 96"/>
                <a:gd name="T29" fmla="*/ 75 h 96"/>
                <a:gd name="T30" fmla="*/ 96 w 96"/>
                <a:gd name="T31" fmla="*/ 58 h 96"/>
                <a:gd name="T32" fmla="*/ 92 w 96"/>
                <a:gd name="T33" fmla="*/ 48 h 96"/>
                <a:gd name="T34" fmla="*/ 88 w 96"/>
                <a:gd name="T35" fmla="*/ 66 h 96"/>
                <a:gd name="T36" fmla="*/ 80 w 96"/>
                <a:gd name="T37" fmla="*/ 81 h 96"/>
                <a:gd name="T38" fmla="*/ 65 w 96"/>
                <a:gd name="T39" fmla="*/ 91 h 96"/>
                <a:gd name="T40" fmla="*/ 48 w 96"/>
                <a:gd name="T41" fmla="*/ 93 h 96"/>
                <a:gd name="T42" fmla="*/ 31 w 96"/>
                <a:gd name="T43" fmla="*/ 91 h 96"/>
                <a:gd name="T44" fmla="*/ 17 w 96"/>
                <a:gd name="T45" fmla="*/ 81 h 96"/>
                <a:gd name="T46" fmla="*/ 8 w 96"/>
                <a:gd name="T47" fmla="*/ 66 h 96"/>
                <a:gd name="T48" fmla="*/ 4 w 96"/>
                <a:gd name="T49" fmla="*/ 48 h 96"/>
                <a:gd name="T50" fmla="*/ 8 w 96"/>
                <a:gd name="T51" fmla="*/ 31 h 96"/>
                <a:gd name="T52" fmla="*/ 17 w 96"/>
                <a:gd name="T53" fmla="*/ 18 h 96"/>
                <a:gd name="T54" fmla="*/ 31 w 96"/>
                <a:gd name="T55" fmla="*/ 8 h 96"/>
                <a:gd name="T56" fmla="*/ 48 w 96"/>
                <a:gd name="T57" fmla="*/ 4 h 96"/>
                <a:gd name="T58" fmla="*/ 65 w 96"/>
                <a:gd name="T59" fmla="*/ 8 h 96"/>
                <a:gd name="T60" fmla="*/ 80 w 96"/>
                <a:gd name="T61" fmla="*/ 18 h 96"/>
                <a:gd name="T62" fmla="*/ 88 w 96"/>
                <a:gd name="T63" fmla="*/ 31 h 96"/>
                <a:gd name="T64" fmla="*/ 92 w 96"/>
                <a:gd name="T65" fmla="*/ 48 h 9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6"/>
                <a:gd name="T100" fmla="*/ 0 h 96"/>
                <a:gd name="T101" fmla="*/ 96 w 96"/>
                <a:gd name="T102" fmla="*/ 96 h 9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6" h="96">
                  <a:moveTo>
                    <a:pt x="96" y="48"/>
                  </a:moveTo>
                  <a:lnTo>
                    <a:pt x="96" y="39"/>
                  </a:lnTo>
                  <a:lnTo>
                    <a:pt x="92" y="31"/>
                  </a:lnTo>
                  <a:lnTo>
                    <a:pt x="88" y="21"/>
                  </a:lnTo>
                  <a:lnTo>
                    <a:pt x="82" y="16"/>
                  </a:lnTo>
                  <a:lnTo>
                    <a:pt x="75" y="10"/>
                  </a:lnTo>
                  <a:lnTo>
                    <a:pt x="67" y="4"/>
                  </a:lnTo>
                  <a:lnTo>
                    <a:pt x="57" y="2"/>
                  </a:lnTo>
                  <a:lnTo>
                    <a:pt x="48" y="0"/>
                  </a:lnTo>
                  <a:lnTo>
                    <a:pt x="38" y="2"/>
                  </a:lnTo>
                  <a:lnTo>
                    <a:pt x="29" y="4"/>
                  </a:lnTo>
                  <a:lnTo>
                    <a:pt x="21" y="10"/>
                  </a:lnTo>
                  <a:lnTo>
                    <a:pt x="13" y="16"/>
                  </a:lnTo>
                  <a:lnTo>
                    <a:pt x="8" y="21"/>
                  </a:lnTo>
                  <a:lnTo>
                    <a:pt x="4" y="31"/>
                  </a:lnTo>
                  <a:lnTo>
                    <a:pt x="2" y="39"/>
                  </a:lnTo>
                  <a:lnTo>
                    <a:pt x="0" y="48"/>
                  </a:lnTo>
                  <a:lnTo>
                    <a:pt x="2" y="58"/>
                  </a:lnTo>
                  <a:lnTo>
                    <a:pt x="4" y="68"/>
                  </a:lnTo>
                  <a:lnTo>
                    <a:pt x="8" y="75"/>
                  </a:lnTo>
                  <a:lnTo>
                    <a:pt x="13" y="83"/>
                  </a:lnTo>
                  <a:lnTo>
                    <a:pt x="21" y="89"/>
                  </a:lnTo>
                  <a:lnTo>
                    <a:pt x="29" y="93"/>
                  </a:lnTo>
                  <a:lnTo>
                    <a:pt x="38" y="96"/>
                  </a:lnTo>
                  <a:lnTo>
                    <a:pt x="48" y="96"/>
                  </a:lnTo>
                  <a:lnTo>
                    <a:pt x="57" y="96"/>
                  </a:lnTo>
                  <a:lnTo>
                    <a:pt x="67" y="93"/>
                  </a:lnTo>
                  <a:lnTo>
                    <a:pt x="75" y="89"/>
                  </a:lnTo>
                  <a:lnTo>
                    <a:pt x="82" y="83"/>
                  </a:lnTo>
                  <a:lnTo>
                    <a:pt x="88" y="75"/>
                  </a:lnTo>
                  <a:lnTo>
                    <a:pt x="92" y="68"/>
                  </a:lnTo>
                  <a:lnTo>
                    <a:pt x="96" y="58"/>
                  </a:lnTo>
                  <a:lnTo>
                    <a:pt x="96" y="48"/>
                  </a:lnTo>
                  <a:close/>
                  <a:moveTo>
                    <a:pt x="92" y="48"/>
                  </a:moveTo>
                  <a:lnTo>
                    <a:pt x="92" y="58"/>
                  </a:lnTo>
                  <a:lnTo>
                    <a:pt x="88" y="66"/>
                  </a:lnTo>
                  <a:lnTo>
                    <a:pt x="84" y="73"/>
                  </a:lnTo>
                  <a:lnTo>
                    <a:pt x="80" y="81"/>
                  </a:lnTo>
                  <a:lnTo>
                    <a:pt x="73" y="85"/>
                  </a:lnTo>
                  <a:lnTo>
                    <a:pt x="65" y="91"/>
                  </a:lnTo>
                  <a:lnTo>
                    <a:pt x="57" y="93"/>
                  </a:lnTo>
                  <a:lnTo>
                    <a:pt x="48" y="93"/>
                  </a:lnTo>
                  <a:lnTo>
                    <a:pt x="40" y="93"/>
                  </a:lnTo>
                  <a:lnTo>
                    <a:pt x="31" y="91"/>
                  </a:lnTo>
                  <a:lnTo>
                    <a:pt x="23" y="85"/>
                  </a:lnTo>
                  <a:lnTo>
                    <a:pt x="17" y="81"/>
                  </a:lnTo>
                  <a:lnTo>
                    <a:pt x="11" y="73"/>
                  </a:lnTo>
                  <a:lnTo>
                    <a:pt x="8" y="66"/>
                  </a:lnTo>
                  <a:lnTo>
                    <a:pt x="6" y="58"/>
                  </a:lnTo>
                  <a:lnTo>
                    <a:pt x="4" y="48"/>
                  </a:lnTo>
                  <a:lnTo>
                    <a:pt x="6" y="41"/>
                  </a:lnTo>
                  <a:lnTo>
                    <a:pt x="8" y="31"/>
                  </a:lnTo>
                  <a:lnTo>
                    <a:pt x="11" y="23"/>
                  </a:lnTo>
                  <a:lnTo>
                    <a:pt x="17" y="18"/>
                  </a:lnTo>
                  <a:lnTo>
                    <a:pt x="23" y="12"/>
                  </a:lnTo>
                  <a:lnTo>
                    <a:pt x="31" y="8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7" y="6"/>
                  </a:lnTo>
                  <a:lnTo>
                    <a:pt x="65" y="8"/>
                  </a:lnTo>
                  <a:lnTo>
                    <a:pt x="73" y="12"/>
                  </a:lnTo>
                  <a:lnTo>
                    <a:pt x="80" y="18"/>
                  </a:lnTo>
                  <a:lnTo>
                    <a:pt x="84" y="23"/>
                  </a:lnTo>
                  <a:lnTo>
                    <a:pt x="88" y="31"/>
                  </a:lnTo>
                  <a:lnTo>
                    <a:pt x="92" y="41"/>
                  </a:lnTo>
                  <a:lnTo>
                    <a:pt x="92" y="48"/>
                  </a:lnTo>
                  <a:close/>
                </a:path>
              </a:pathLst>
            </a:custGeom>
            <a:solidFill>
              <a:srgbClr val="D5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17" name="Freeform 251">
              <a:extLst>
                <a:ext uri="{FF2B5EF4-FFF2-40B4-BE49-F238E27FC236}">
                  <a16:creationId xmlns:a16="http://schemas.microsoft.com/office/drawing/2014/main" id="{B772CAF0-A676-9AD4-32AB-B671BB75BF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36" y="2539"/>
              <a:ext cx="92" cy="92"/>
            </a:xfrm>
            <a:custGeom>
              <a:avLst/>
              <a:gdLst>
                <a:gd name="T0" fmla="*/ 92 w 92"/>
                <a:gd name="T1" fmla="*/ 37 h 92"/>
                <a:gd name="T2" fmla="*/ 84 w 92"/>
                <a:gd name="T3" fmla="*/ 21 h 92"/>
                <a:gd name="T4" fmla="*/ 73 w 92"/>
                <a:gd name="T5" fmla="*/ 8 h 92"/>
                <a:gd name="T6" fmla="*/ 55 w 92"/>
                <a:gd name="T7" fmla="*/ 2 h 92"/>
                <a:gd name="T8" fmla="*/ 36 w 92"/>
                <a:gd name="T9" fmla="*/ 2 h 92"/>
                <a:gd name="T10" fmla="*/ 21 w 92"/>
                <a:gd name="T11" fmla="*/ 8 h 92"/>
                <a:gd name="T12" fmla="*/ 7 w 92"/>
                <a:gd name="T13" fmla="*/ 21 h 92"/>
                <a:gd name="T14" fmla="*/ 2 w 92"/>
                <a:gd name="T15" fmla="*/ 37 h 92"/>
                <a:gd name="T16" fmla="*/ 2 w 92"/>
                <a:gd name="T17" fmla="*/ 56 h 92"/>
                <a:gd name="T18" fmla="*/ 7 w 92"/>
                <a:gd name="T19" fmla="*/ 73 h 92"/>
                <a:gd name="T20" fmla="*/ 21 w 92"/>
                <a:gd name="T21" fmla="*/ 85 h 92"/>
                <a:gd name="T22" fmla="*/ 36 w 92"/>
                <a:gd name="T23" fmla="*/ 92 h 92"/>
                <a:gd name="T24" fmla="*/ 55 w 92"/>
                <a:gd name="T25" fmla="*/ 92 h 92"/>
                <a:gd name="T26" fmla="*/ 73 w 92"/>
                <a:gd name="T27" fmla="*/ 85 h 92"/>
                <a:gd name="T28" fmla="*/ 84 w 92"/>
                <a:gd name="T29" fmla="*/ 73 h 92"/>
                <a:gd name="T30" fmla="*/ 92 w 92"/>
                <a:gd name="T31" fmla="*/ 56 h 92"/>
                <a:gd name="T32" fmla="*/ 88 w 92"/>
                <a:gd name="T33" fmla="*/ 46 h 92"/>
                <a:gd name="T34" fmla="*/ 86 w 92"/>
                <a:gd name="T35" fmla="*/ 64 h 92"/>
                <a:gd name="T36" fmla="*/ 77 w 92"/>
                <a:gd name="T37" fmla="*/ 77 h 92"/>
                <a:gd name="T38" fmla="*/ 63 w 92"/>
                <a:gd name="T39" fmla="*/ 87 h 92"/>
                <a:gd name="T40" fmla="*/ 46 w 92"/>
                <a:gd name="T41" fmla="*/ 89 h 92"/>
                <a:gd name="T42" fmla="*/ 30 w 92"/>
                <a:gd name="T43" fmla="*/ 87 h 92"/>
                <a:gd name="T44" fmla="*/ 17 w 92"/>
                <a:gd name="T45" fmla="*/ 77 h 92"/>
                <a:gd name="T46" fmla="*/ 7 w 92"/>
                <a:gd name="T47" fmla="*/ 64 h 92"/>
                <a:gd name="T48" fmla="*/ 4 w 92"/>
                <a:gd name="T49" fmla="*/ 46 h 92"/>
                <a:gd name="T50" fmla="*/ 7 w 92"/>
                <a:gd name="T51" fmla="*/ 31 h 92"/>
                <a:gd name="T52" fmla="*/ 17 w 92"/>
                <a:gd name="T53" fmla="*/ 18 h 92"/>
                <a:gd name="T54" fmla="*/ 30 w 92"/>
                <a:gd name="T55" fmla="*/ 8 h 92"/>
                <a:gd name="T56" fmla="*/ 46 w 92"/>
                <a:gd name="T57" fmla="*/ 4 h 92"/>
                <a:gd name="T58" fmla="*/ 63 w 92"/>
                <a:gd name="T59" fmla="*/ 8 h 92"/>
                <a:gd name="T60" fmla="*/ 77 w 92"/>
                <a:gd name="T61" fmla="*/ 18 h 92"/>
                <a:gd name="T62" fmla="*/ 86 w 92"/>
                <a:gd name="T63" fmla="*/ 31 h 92"/>
                <a:gd name="T64" fmla="*/ 88 w 92"/>
                <a:gd name="T65" fmla="*/ 46 h 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2"/>
                <a:gd name="T100" fmla="*/ 0 h 92"/>
                <a:gd name="T101" fmla="*/ 92 w 92"/>
                <a:gd name="T102" fmla="*/ 92 h 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2" h="92">
                  <a:moveTo>
                    <a:pt x="92" y="46"/>
                  </a:moveTo>
                  <a:lnTo>
                    <a:pt x="92" y="37"/>
                  </a:lnTo>
                  <a:lnTo>
                    <a:pt x="88" y="29"/>
                  </a:lnTo>
                  <a:lnTo>
                    <a:pt x="84" y="21"/>
                  </a:lnTo>
                  <a:lnTo>
                    <a:pt x="78" y="14"/>
                  </a:lnTo>
                  <a:lnTo>
                    <a:pt x="73" y="8"/>
                  </a:lnTo>
                  <a:lnTo>
                    <a:pt x="65" y="4"/>
                  </a:lnTo>
                  <a:lnTo>
                    <a:pt x="55" y="2"/>
                  </a:lnTo>
                  <a:lnTo>
                    <a:pt x="46" y="0"/>
                  </a:lnTo>
                  <a:lnTo>
                    <a:pt x="36" y="2"/>
                  </a:lnTo>
                  <a:lnTo>
                    <a:pt x="29" y="4"/>
                  </a:lnTo>
                  <a:lnTo>
                    <a:pt x="21" y="8"/>
                  </a:lnTo>
                  <a:lnTo>
                    <a:pt x="13" y="14"/>
                  </a:lnTo>
                  <a:lnTo>
                    <a:pt x="7" y="21"/>
                  </a:lnTo>
                  <a:lnTo>
                    <a:pt x="4" y="29"/>
                  </a:lnTo>
                  <a:lnTo>
                    <a:pt x="2" y="37"/>
                  </a:lnTo>
                  <a:lnTo>
                    <a:pt x="0" y="46"/>
                  </a:lnTo>
                  <a:lnTo>
                    <a:pt x="2" y="56"/>
                  </a:lnTo>
                  <a:lnTo>
                    <a:pt x="4" y="66"/>
                  </a:lnTo>
                  <a:lnTo>
                    <a:pt x="7" y="73"/>
                  </a:lnTo>
                  <a:lnTo>
                    <a:pt x="13" y="79"/>
                  </a:lnTo>
                  <a:lnTo>
                    <a:pt x="21" y="85"/>
                  </a:lnTo>
                  <a:lnTo>
                    <a:pt x="29" y="91"/>
                  </a:lnTo>
                  <a:lnTo>
                    <a:pt x="36" y="92"/>
                  </a:lnTo>
                  <a:lnTo>
                    <a:pt x="46" y="92"/>
                  </a:lnTo>
                  <a:lnTo>
                    <a:pt x="55" y="92"/>
                  </a:lnTo>
                  <a:lnTo>
                    <a:pt x="65" y="91"/>
                  </a:lnTo>
                  <a:lnTo>
                    <a:pt x="73" y="85"/>
                  </a:lnTo>
                  <a:lnTo>
                    <a:pt x="78" y="79"/>
                  </a:lnTo>
                  <a:lnTo>
                    <a:pt x="84" y="73"/>
                  </a:lnTo>
                  <a:lnTo>
                    <a:pt x="88" y="66"/>
                  </a:lnTo>
                  <a:lnTo>
                    <a:pt x="92" y="56"/>
                  </a:lnTo>
                  <a:lnTo>
                    <a:pt x="92" y="46"/>
                  </a:lnTo>
                  <a:close/>
                  <a:moveTo>
                    <a:pt x="88" y="46"/>
                  </a:moveTo>
                  <a:lnTo>
                    <a:pt x="88" y="56"/>
                  </a:lnTo>
                  <a:lnTo>
                    <a:pt x="86" y="64"/>
                  </a:lnTo>
                  <a:lnTo>
                    <a:pt x="80" y="71"/>
                  </a:lnTo>
                  <a:lnTo>
                    <a:pt x="77" y="77"/>
                  </a:lnTo>
                  <a:lnTo>
                    <a:pt x="71" y="83"/>
                  </a:lnTo>
                  <a:lnTo>
                    <a:pt x="63" y="87"/>
                  </a:lnTo>
                  <a:lnTo>
                    <a:pt x="55" y="89"/>
                  </a:lnTo>
                  <a:lnTo>
                    <a:pt x="46" y="89"/>
                  </a:lnTo>
                  <a:lnTo>
                    <a:pt x="38" y="89"/>
                  </a:lnTo>
                  <a:lnTo>
                    <a:pt x="30" y="87"/>
                  </a:lnTo>
                  <a:lnTo>
                    <a:pt x="23" y="83"/>
                  </a:lnTo>
                  <a:lnTo>
                    <a:pt x="17" y="77"/>
                  </a:lnTo>
                  <a:lnTo>
                    <a:pt x="11" y="71"/>
                  </a:lnTo>
                  <a:lnTo>
                    <a:pt x="7" y="64"/>
                  </a:lnTo>
                  <a:lnTo>
                    <a:pt x="6" y="56"/>
                  </a:lnTo>
                  <a:lnTo>
                    <a:pt x="4" y="46"/>
                  </a:lnTo>
                  <a:lnTo>
                    <a:pt x="6" y="39"/>
                  </a:lnTo>
                  <a:lnTo>
                    <a:pt x="7" y="31"/>
                  </a:lnTo>
                  <a:lnTo>
                    <a:pt x="11" y="23"/>
                  </a:lnTo>
                  <a:lnTo>
                    <a:pt x="17" y="18"/>
                  </a:lnTo>
                  <a:lnTo>
                    <a:pt x="23" y="12"/>
                  </a:lnTo>
                  <a:lnTo>
                    <a:pt x="30" y="8"/>
                  </a:lnTo>
                  <a:lnTo>
                    <a:pt x="38" y="6"/>
                  </a:lnTo>
                  <a:lnTo>
                    <a:pt x="46" y="4"/>
                  </a:lnTo>
                  <a:lnTo>
                    <a:pt x="55" y="6"/>
                  </a:lnTo>
                  <a:lnTo>
                    <a:pt x="63" y="8"/>
                  </a:lnTo>
                  <a:lnTo>
                    <a:pt x="71" y="12"/>
                  </a:lnTo>
                  <a:lnTo>
                    <a:pt x="77" y="18"/>
                  </a:lnTo>
                  <a:lnTo>
                    <a:pt x="80" y="23"/>
                  </a:lnTo>
                  <a:lnTo>
                    <a:pt x="86" y="31"/>
                  </a:lnTo>
                  <a:lnTo>
                    <a:pt x="88" y="39"/>
                  </a:lnTo>
                  <a:lnTo>
                    <a:pt x="88" y="46"/>
                  </a:lnTo>
                  <a:close/>
                </a:path>
              </a:pathLst>
            </a:custGeom>
            <a:solidFill>
              <a:srgbClr val="D7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18" name="Freeform 252">
              <a:extLst>
                <a:ext uri="{FF2B5EF4-FFF2-40B4-BE49-F238E27FC236}">
                  <a16:creationId xmlns:a16="http://schemas.microsoft.com/office/drawing/2014/main" id="{935F2AAD-91CD-1306-6B96-116AD30AA5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38" y="2541"/>
              <a:ext cx="88" cy="89"/>
            </a:xfrm>
            <a:custGeom>
              <a:avLst/>
              <a:gdLst>
                <a:gd name="T0" fmla="*/ 88 w 88"/>
                <a:gd name="T1" fmla="*/ 37 h 89"/>
                <a:gd name="T2" fmla="*/ 80 w 88"/>
                <a:gd name="T3" fmla="*/ 19 h 89"/>
                <a:gd name="T4" fmla="*/ 69 w 88"/>
                <a:gd name="T5" fmla="*/ 8 h 89"/>
                <a:gd name="T6" fmla="*/ 53 w 88"/>
                <a:gd name="T7" fmla="*/ 2 h 89"/>
                <a:gd name="T8" fmla="*/ 36 w 88"/>
                <a:gd name="T9" fmla="*/ 2 h 89"/>
                <a:gd name="T10" fmla="*/ 19 w 88"/>
                <a:gd name="T11" fmla="*/ 8 h 89"/>
                <a:gd name="T12" fmla="*/ 7 w 88"/>
                <a:gd name="T13" fmla="*/ 19 h 89"/>
                <a:gd name="T14" fmla="*/ 2 w 88"/>
                <a:gd name="T15" fmla="*/ 37 h 89"/>
                <a:gd name="T16" fmla="*/ 2 w 88"/>
                <a:gd name="T17" fmla="*/ 54 h 89"/>
                <a:gd name="T18" fmla="*/ 7 w 88"/>
                <a:gd name="T19" fmla="*/ 69 h 89"/>
                <a:gd name="T20" fmla="*/ 19 w 88"/>
                <a:gd name="T21" fmla="*/ 81 h 89"/>
                <a:gd name="T22" fmla="*/ 36 w 88"/>
                <a:gd name="T23" fmla="*/ 89 h 89"/>
                <a:gd name="T24" fmla="*/ 53 w 88"/>
                <a:gd name="T25" fmla="*/ 89 h 89"/>
                <a:gd name="T26" fmla="*/ 69 w 88"/>
                <a:gd name="T27" fmla="*/ 81 h 89"/>
                <a:gd name="T28" fmla="*/ 80 w 88"/>
                <a:gd name="T29" fmla="*/ 69 h 89"/>
                <a:gd name="T30" fmla="*/ 88 w 88"/>
                <a:gd name="T31" fmla="*/ 54 h 89"/>
                <a:gd name="T32" fmla="*/ 84 w 88"/>
                <a:gd name="T33" fmla="*/ 44 h 89"/>
                <a:gd name="T34" fmla="*/ 82 w 88"/>
                <a:gd name="T35" fmla="*/ 62 h 89"/>
                <a:gd name="T36" fmla="*/ 73 w 88"/>
                <a:gd name="T37" fmla="*/ 73 h 89"/>
                <a:gd name="T38" fmla="*/ 59 w 88"/>
                <a:gd name="T39" fmla="*/ 83 h 89"/>
                <a:gd name="T40" fmla="*/ 44 w 88"/>
                <a:gd name="T41" fmla="*/ 85 h 89"/>
                <a:gd name="T42" fmla="*/ 28 w 88"/>
                <a:gd name="T43" fmla="*/ 83 h 89"/>
                <a:gd name="T44" fmla="*/ 15 w 88"/>
                <a:gd name="T45" fmla="*/ 73 h 89"/>
                <a:gd name="T46" fmla="*/ 7 w 88"/>
                <a:gd name="T47" fmla="*/ 62 h 89"/>
                <a:gd name="T48" fmla="*/ 4 w 88"/>
                <a:gd name="T49" fmla="*/ 44 h 89"/>
                <a:gd name="T50" fmla="*/ 7 w 88"/>
                <a:gd name="T51" fmla="*/ 29 h 89"/>
                <a:gd name="T52" fmla="*/ 15 w 88"/>
                <a:gd name="T53" fmla="*/ 16 h 89"/>
                <a:gd name="T54" fmla="*/ 28 w 88"/>
                <a:gd name="T55" fmla="*/ 8 h 89"/>
                <a:gd name="T56" fmla="*/ 44 w 88"/>
                <a:gd name="T57" fmla="*/ 4 h 89"/>
                <a:gd name="T58" fmla="*/ 59 w 88"/>
                <a:gd name="T59" fmla="*/ 8 h 89"/>
                <a:gd name="T60" fmla="*/ 73 w 88"/>
                <a:gd name="T61" fmla="*/ 16 h 89"/>
                <a:gd name="T62" fmla="*/ 82 w 88"/>
                <a:gd name="T63" fmla="*/ 29 h 89"/>
                <a:gd name="T64" fmla="*/ 84 w 88"/>
                <a:gd name="T65" fmla="*/ 44 h 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8"/>
                <a:gd name="T100" fmla="*/ 0 h 89"/>
                <a:gd name="T101" fmla="*/ 88 w 88"/>
                <a:gd name="T102" fmla="*/ 89 h 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8" h="89">
                  <a:moveTo>
                    <a:pt x="88" y="44"/>
                  </a:moveTo>
                  <a:lnTo>
                    <a:pt x="88" y="37"/>
                  </a:lnTo>
                  <a:lnTo>
                    <a:pt x="84" y="27"/>
                  </a:lnTo>
                  <a:lnTo>
                    <a:pt x="80" y="19"/>
                  </a:lnTo>
                  <a:lnTo>
                    <a:pt x="76" y="14"/>
                  </a:lnTo>
                  <a:lnTo>
                    <a:pt x="69" y="8"/>
                  </a:lnTo>
                  <a:lnTo>
                    <a:pt x="61" y="4"/>
                  </a:lnTo>
                  <a:lnTo>
                    <a:pt x="53" y="2"/>
                  </a:lnTo>
                  <a:lnTo>
                    <a:pt x="44" y="0"/>
                  </a:lnTo>
                  <a:lnTo>
                    <a:pt x="36" y="2"/>
                  </a:lnTo>
                  <a:lnTo>
                    <a:pt x="27" y="4"/>
                  </a:lnTo>
                  <a:lnTo>
                    <a:pt x="19" y="8"/>
                  </a:lnTo>
                  <a:lnTo>
                    <a:pt x="13" y="14"/>
                  </a:lnTo>
                  <a:lnTo>
                    <a:pt x="7" y="19"/>
                  </a:lnTo>
                  <a:lnTo>
                    <a:pt x="4" y="27"/>
                  </a:lnTo>
                  <a:lnTo>
                    <a:pt x="2" y="37"/>
                  </a:lnTo>
                  <a:lnTo>
                    <a:pt x="0" y="44"/>
                  </a:lnTo>
                  <a:lnTo>
                    <a:pt x="2" y="54"/>
                  </a:lnTo>
                  <a:lnTo>
                    <a:pt x="4" y="62"/>
                  </a:lnTo>
                  <a:lnTo>
                    <a:pt x="7" y="69"/>
                  </a:lnTo>
                  <a:lnTo>
                    <a:pt x="13" y="77"/>
                  </a:lnTo>
                  <a:lnTo>
                    <a:pt x="19" y="81"/>
                  </a:lnTo>
                  <a:lnTo>
                    <a:pt x="27" y="87"/>
                  </a:lnTo>
                  <a:lnTo>
                    <a:pt x="36" y="89"/>
                  </a:lnTo>
                  <a:lnTo>
                    <a:pt x="44" y="89"/>
                  </a:lnTo>
                  <a:lnTo>
                    <a:pt x="53" y="89"/>
                  </a:lnTo>
                  <a:lnTo>
                    <a:pt x="61" y="87"/>
                  </a:lnTo>
                  <a:lnTo>
                    <a:pt x="69" y="81"/>
                  </a:lnTo>
                  <a:lnTo>
                    <a:pt x="76" y="77"/>
                  </a:lnTo>
                  <a:lnTo>
                    <a:pt x="80" y="69"/>
                  </a:lnTo>
                  <a:lnTo>
                    <a:pt x="84" y="62"/>
                  </a:lnTo>
                  <a:lnTo>
                    <a:pt x="88" y="54"/>
                  </a:lnTo>
                  <a:lnTo>
                    <a:pt x="88" y="44"/>
                  </a:lnTo>
                  <a:close/>
                  <a:moveTo>
                    <a:pt x="84" y="44"/>
                  </a:moveTo>
                  <a:lnTo>
                    <a:pt x="84" y="54"/>
                  </a:lnTo>
                  <a:lnTo>
                    <a:pt x="82" y="62"/>
                  </a:lnTo>
                  <a:lnTo>
                    <a:pt x="78" y="67"/>
                  </a:lnTo>
                  <a:lnTo>
                    <a:pt x="73" y="73"/>
                  </a:lnTo>
                  <a:lnTo>
                    <a:pt x="67" y="79"/>
                  </a:lnTo>
                  <a:lnTo>
                    <a:pt x="59" y="83"/>
                  </a:lnTo>
                  <a:lnTo>
                    <a:pt x="51" y="85"/>
                  </a:lnTo>
                  <a:lnTo>
                    <a:pt x="44" y="85"/>
                  </a:lnTo>
                  <a:lnTo>
                    <a:pt x="36" y="85"/>
                  </a:lnTo>
                  <a:lnTo>
                    <a:pt x="28" y="83"/>
                  </a:lnTo>
                  <a:lnTo>
                    <a:pt x="21" y="79"/>
                  </a:lnTo>
                  <a:lnTo>
                    <a:pt x="15" y="73"/>
                  </a:lnTo>
                  <a:lnTo>
                    <a:pt x="11" y="67"/>
                  </a:lnTo>
                  <a:lnTo>
                    <a:pt x="7" y="62"/>
                  </a:lnTo>
                  <a:lnTo>
                    <a:pt x="5" y="54"/>
                  </a:lnTo>
                  <a:lnTo>
                    <a:pt x="4" y="44"/>
                  </a:lnTo>
                  <a:lnTo>
                    <a:pt x="5" y="37"/>
                  </a:lnTo>
                  <a:lnTo>
                    <a:pt x="7" y="29"/>
                  </a:lnTo>
                  <a:lnTo>
                    <a:pt x="11" y="23"/>
                  </a:lnTo>
                  <a:lnTo>
                    <a:pt x="15" y="16"/>
                  </a:lnTo>
                  <a:lnTo>
                    <a:pt x="21" y="12"/>
                  </a:lnTo>
                  <a:lnTo>
                    <a:pt x="28" y="8"/>
                  </a:lnTo>
                  <a:lnTo>
                    <a:pt x="36" y="6"/>
                  </a:lnTo>
                  <a:lnTo>
                    <a:pt x="44" y="4"/>
                  </a:lnTo>
                  <a:lnTo>
                    <a:pt x="51" y="6"/>
                  </a:lnTo>
                  <a:lnTo>
                    <a:pt x="59" y="8"/>
                  </a:lnTo>
                  <a:lnTo>
                    <a:pt x="67" y="12"/>
                  </a:lnTo>
                  <a:lnTo>
                    <a:pt x="73" y="16"/>
                  </a:lnTo>
                  <a:lnTo>
                    <a:pt x="78" y="23"/>
                  </a:lnTo>
                  <a:lnTo>
                    <a:pt x="82" y="29"/>
                  </a:lnTo>
                  <a:lnTo>
                    <a:pt x="84" y="37"/>
                  </a:lnTo>
                  <a:lnTo>
                    <a:pt x="84" y="44"/>
                  </a:lnTo>
                  <a:close/>
                </a:path>
              </a:pathLst>
            </a:custGeom>
            <a:solidFill>
              <a:srgbClr val="DA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19" name="Freeform 253">
              <a:extLst>
                <a:ext uri="{FF2B5EF4-FFF2-40B4-BE49-F238E27FC236}">
                  <a16:creationId xmlns:a16="http://schemas.microsoft.com/office/drawing/2014/main" id="{9AD47A02-3045-31A0-903C-DFDF8C6DA8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40" y="2543"/>
              <a:ext cx="84" cy="85"/>
            </a:xfrm>
            <a:custGeom>
              <a:avLst/>
              <a:gdLst>
                <a:gd name="T0" fmla="*/ 84 w 84"/>
                <a:gd name="T1" fmla="*/ 35 h 85"/>
                <a:gd name="T2" fmla="*/ 76 w 84"/>
                <a:gd name="T3" fmla="*/ 19 h 85"/>
                <a:gd name="T4" fmla="*/ 67 w 84"/>
                <a:gd name="T5" fmla="*/ 8 h 85"/>
                <a:gd name="T6" fmla="*/ 51 w 84"/>
                <a:gd name="T7" fmla="*/ 2 h 85"/>
                <a:gd name="T8" fmla="*/ 34 w 84"/>
                <a:gd name="T9" fmla="*/ 2 h 85"/>
                <a:gd name="T10" fmla="*/ 19 w 84"/>
                <a:gd name="T11" fmla="*/ 8 h 85"/>
                <a:gd name="T12" fmla="*/ 7 w 84"/>
                <a:gd name="T13" fmla="*/ 19 h 85"/>
                <a:gd name="T14" fmla="*/ 2 w 84"/>
                <a:gd name="T15" fmla="*/ 35 h 85"/>
                <a:gd name="T16" fmla="*/ 2 w 84"/>
                <a:gd name="T17" fmla="*/ 52 h 85"/>
                <a:gd name="T18" fmla="*/ 7 w 84"/>
                <a:gd name="T19" fmla="*/ 67 h 85"/>
                <a:gd name="T20" fmla="*/ 19 w 84"/>
                <a:gd name="T21" fmla="*/ 79 h 85"/>
                <a:gd name="T22" fmla="*/ 34 w 84"/>
                <a:gd name="T23" fmla="*/ 85 h 85"/>
                <a:gd name="T24" fmla="*/ 51 w 84"/>
                <a:gd name="T25" fmla="*/ 85 h 85"/>
                <a:gd name="T26" fmla="*/ 67 w 84"/>
                <a:gd name="T27" fmla="*/ 79 h 85"/>
                <a:gd name="T28" fmla="*/ 76 w 84"/>
                <a:gd name="T29" fmla="*/ 67 h 85"/>
                <a:gd name="T30" fmla="*/ 84 w 84"/>
                <a:gd name="T31" fmla="*/ 52 h 85"/>
                <a:gd name="T32" fmla="*/ 80 w 84"/>
                <a:gd name="T33" fmla="*/ 42 h 85"/>
                <a:gd name="T34" fmla="*/ 78 w 84"/>
                <a:gd name="T35" fmla="*/ 58 h 85"/>
                <a:gd name="T36" fmla="*/ 69 w 84"/>
                <a:gd name="T37" fmla="*/ 71 h 85"/>
                <a:gd name="T38" fmla="*/ 57 w 84"/>
                <a:gd name="T39" fmla="*/ 79 h 85"/>
                <a:gd name="T40" fmla="*/ 42 w 84"/>
                <a:gd name="T41" fmla="*/ 81 h 85"/>
                <a:gd name="T42" fmla="*/ 26 w 84"/>
                <a:gd name="T43" fmla="*/ 79 h 85"/>
                <a:gd name="T44" fmla="*/ 15 w 84"/>
                <a:gd name="T45" fmla="*/ 71 h 85"/>
                <a:gd name="T46" fmla="*/ 7 w 84"/>
                <a:gd name="T47" fmla="*/ 58 h 85"/>
                <a:gd name="T48" fmla="*/ 3 w 84"/>
                <a:gd name="T49" fmla="*/ 42 h 85"/>
                <a:gd name="T50" fmla="*/ 7 w 84"/>
                <a:gd name="T51" fmla="*/ 29 h 85"/>
                <a:gd name="T52" fmla="*/ 15 w 84"/>
                <a:gd name="T53" fmla="*/ 15 h 85"/>
                <a:gd name="T54" fmla="*/ 26 w 84"/>
                <a:gd name="T55" fmla="*/ 8 h 85"/>
                <a:gd name="T56" fmla="*/ 42 w 84"/>
                <a:gd name="T57" fmla="*/ 4 h 85"/>
                <a:gd name="T58" fmla="*/ 57 w 84"/>
                <a:gd name="T59" fmla="*/ 8 h 85"/>
                <a:gd name="T60" fmla="*/ 69 w 84"/>
                <a:gd name="T61" fmla="*/ 15 h 85"/>
                <a:gd name="T62" fmla="*/ 78 w 84"/>
                <a:gd name="T63" fmla="*/ 29 h 85"/>
                <a:gd name="T64" fmla="*/ 80 w 84"/>
                <a:gd name="T65" fmla="*/ 42 h 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4"/>
                <a:gd name="T100" fmla="*/ 0 h 85"/>
                <a:gd name="T101" fmla="*/ 84 w 84"/>
                <a:gd name="T102" fmla="*/ 85 h 8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4" h="85">
                  <a:moveTo>
                    <a:pt x="84" y="42"/>
                  </a:moveTo>
                  <a:lnTo>
                    <a:pt x="84" y="35"/>
                  </a:lnTo>
                  <a:lnTo>
                    <a:pt x="82" y="27"/>
                  </a:lnTo>
                  <a:lnTo>
                    <a:pt x="76" y="19"/>
                  </a:lnTo>
                  <a:lnTo>
                    <a:pt x="73" y="14"/>
                  </a:lnTo>
                  <a:lnTo>
                    <a:pt x="67" y="8"/>
                  </a:lnTo>
                  <a:lnTo>
                    <a:pt x="59" y="4"/>
                  </a:lnTo>
                  <a:lnTo>
                    <a:pt x="51" y="2"/>
                  </a:lnTo>
                  <a:lnTo>
                    <a:pt x="42" y="0"/>
                  </a:lnTo>
                  <a:lnTo>
                    <a:pt x="34" y="2"/>
                  </a:lnTo>
                  <a:lnTo>
                    <a:pt x="26" y="4"/>
                  </a:lnTo>
                  <a:lnTo>
                    <a:pt x="19" y="8"/>
                  </a:lnTo>
                  <a:lnTo>
                    <a:pt x="13" y="14"/>
                  </a:lnTo>
                  <a:lnTo>
                    <a:pt x="7" y="19"/>
                  </a:lnTo>
                  <a:lnTo>
                    <a:pt x="3" y="27"/>
                  </a:lnTo>
                  <a:lnTo>
                    <a:pt x="2" y="35"/>
                  </a:lnTo>
                  <a:lnTo>
                    <a:pt x="0" y="42"/>
                  </a:lnTo>
                  <a:lnTo>
                    <a:pt x="2" y="52"/>
                  </a:lnTo>
                  <a:lnTo>
                    <a:pt x="3" y="60"/>
                  </a:lnTo>
                  <a:lnTo>
                    <a:pt x="7" y="67"/>
                  </a:lnTo>
                  <a:lnTo>
                    <a:pt x="13" y="73"/>
                  </a:lnTo>
                  <a:lnTo>
                    <a:pt x="19" y="79"/>
                  </a:lnTo>
                  <a:lnTo>
                    <a:pt x="26" y="83"/>
                  </a:lnTo>
                  <a:lnTo>
                    <a:pt x="34" y="85"/>
                  </a:lnTo>
                  <a:lnTo>
                    <a:pt x="42" y="85"/>
                  </a:lnTo>
                  <a:lnTo>
                    <a:pt x="51" y="85"/>
                  </a:lnTo>
                  <a:lnTo>
                    <a:pt x="59" y="83"/>
                  </a:lnTo>
                  <a:lnTo>
                    <a:pt x="67" y="79"/>
                  </a:lnTo>
                  <a:lnTo>
                    <a:pt x="73" y="73"/>
                  </a:lnTo>
                  <a:lnTo>
                    <a:pt x="76" y="67"/>
                  </a:lnTo>
                  <a:lnTo>
                    <a:pt x="82" y="60"/>
                  </a:lnTo>
                  <a:lnTo>
                    <a:pt x="84" y="52"/>
                  </a:lnTo>
                  <a:lnTo>
                    <a:pt x="84" y="42"/>
                  </a:lnTo>
                  <a:close/>
                  <a:moveTo>
                    <a:pt x="80" y="42"/>
                  </a:moveTo>
                  <a:lnTo>
                    <a:pt x="80" y="50"/>
                  </a:lnTo>
                  <a:lnTo>
                    <a:pt x="78" y="58"/>
                  </a:lnTo>
                  <a:lnTo>
                    <a:pt x="74" y="65"/>
                  </a:lnTo>
                  <a:lnTo>
                    <a:pt x="69" y="71"/>
                  </a:lnTo>
                  <a:lnTo>
                    <a:pt x="63" y="75"/>
                  </a:lnTo>
                  <a:lnTo>
                    <a:pt x="57" y="79"/>
                  </a:lnTo>
                  <a:lnTo>
                    <a:pt x="49" y="81"/>
                  </a:lnTo>
                  <a:lnTo>
                    <a:pt x="42" y="81"/>
                  </a:lnTo>
                  <a:lnTo>
                    <a:pt x="34" y="81"/>
                  </a:lnTo>
                  <a:lnTo>
                    <a:pt x="26" y="79"/>
                  </a:lnTo>
                  <a:lnTo>
                    <a:pt x="21" y="75"/>
                  </a:lnTo>
                  <a:lnTo>
                    <a:pt x="15" y="71"/>
                  </a:lnTo>
                  <a:lnTo>
                    <a:pt x="11" y="65"/>
                  </a:lnTo>
                  <a:lnTo>
                    <a:pt x="7" y="58"/>
                  </a:lnTo>
                  <a:lnTo>
                    <a:pt x="5" y="50"/>
                  </a:lnTo>
                  <a:lnTo>
                    <a:pt x="3" y="42"/>
                  </a:lnTo>
                  <a:lnTo>
                    <a:pt x="5" y="35"/>
                  </a:lnTo>
                  <a:lnTo>
                    <a:pt x="7" y="29"/>
                  </a:lnTo>
                  <a:lnTo>
                    <a:pt x="11" y="21"/>
                  </a:lnTo>
                  <a:lnTo>
                    <a:pt x="15" y="15"/>
                  </a:lnTo>
                  <a:lnTo>
                    <a:pt x="21" y="12"/>
                  </a:lnTo>
                  <a:lnTo>
                    <a:pt x="26" y="8"/>
                  </a:lnTo>
                  <a:lnTo>
                    <a:pt x="34" y="6"/>
                  </a:lnTo>
                  <a:lnTo>
                    <a:pt x="42" y="4"/>
                  </a:lnTo>
                  <a:lnTo>
                    <a:pt x="49" y="6"/>
                  </a:lnTo>
                  <a:lnTo>
                    <a:pt x="57" y="8"/>
                  </a:lnTo>
                  <a:lnTo>
                    <a:pt x="63" y="12"/>
                  </a:lnTo>
                  <a:lnTo>
                    <a:pt x="69" y="15"/>
                  </a:lnTo>
                  <a:lnTo>
                    <a:pt x="74" y="21"/>
                  </a:lnTo>
                  <a:lnTo>
                    <a:pt x="78" y="29"/>
                  </a:lnTo>
                  <a:lnTo>
                    <a:pt x="80" y="35"/>
                  </a:lnTo>
                  <a:lnTo>
                    <a:pt x="80" y="42"/>
                  </a:lnTo>
                  <a:close/>
                </a:path>
              </a:pathLst>
            </a:custGeom>
            <a:solidFill>
              <a:srgbClr val="DBDB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20" name="Freeform 254">
              <a:extLst>
                <a:ext uri="{FF2B5EF4-FFF2-40B4-BE49-F238E27FC236}">
                  <a16:creationId xmlns:a16="http://schemas.microsoft.com/office/drawing/2014/main" id="{CF2BFC73-1E5F-A94B-BBAF-D024636F86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42" y="2545"/>
              <a:ext cx="80" cy="81"/>
            </a:xfrm>
            <a:custGeom>
              <a:avLst/>
              <a:gdLst>
                <a:gd name="T0" fmla="*/ 80 w 80"/>
                <a:gd name="T1" fmla="*/ 33 h 81"/>
                <a:gd name="T2" fmla="*/ 74 w 80"/>
                <a:gd name="T3" fmla="*/ 19 h 81"/>
                <a:gd name="T4" fmla="*/ 63 w 80"/>
                <a:gd name="T5" fmla="*/ 8 h 81"/>
                <a:gd name="T6" fmla="*/ 47 w 80"/>
                <a:gd name="T7" fmla="*/ 2 h 81"/>
                <a:gd name="T8" fmla="*/ 32 w 80"/>
                <a:gd name="T9" fmla="*/ 2 h 81"/>
                <a:gd name="T10" fmla="*/ 17 w 80"/>
                <a:gd name="T11" fmla="*/ 8 h 81"/>
                <a:gd name="T12" fmla="*/ 7 w 80"/>
                <a:gd name="T13" fmla="*/ 19 h 81"/>
                <a:gd name="T14" fmla="*/ 1 w 80"/>
                <a:gd name="T15" fmla="*/ 33 h 81"/>
                <a:gd name="T16" fmla="*/ 1 w 80"/>
                <a:gd name="T17" fmla="*/ 50 h 81"/>
                <a:gd name="T18" fmla="*/ 7 w 80"/>
                <a:gd name="T19" fmla="*/ 63 h 81"/>
                <a:gd name="T20" fmla="*/ 17 w 80"/>
                <a:gd name="T21" fmla="*/ 75 h 81"/>
                <a:gd name="T22" fmla="*/ 32 w 80"/>
                <a:gd name="T23" fmla="*/ 81 h 81"/>
                <a:gd name="T24" fmla="*/ 47 w 80"/>
                <a:gd name="T25" fmla="*/ 81 h 81"/>
                <a:gd name="T26" fmla="*/ 63 w 80"/>
                <a:gd name="T27" fmla="*/ 75 h 81"/>
                <a:gd name="T28" fmla="*/ 74 w 80"/>
                <a:gd name="T29" fmla="*/ 63 h 81"/>
                <a:gd name="T30" fmla="*/ 80 w 80"/>
                <a:gd name="T31" fmla="*/ 50 h 81"/>
                <a:gd name="T32" fmla="*/ 76 w 80"/>
                <a:gd name="T33" fmla="*/ 40 h 81"/>
                <a:gd name="T34" fmla="*/ 74 w 80"/>
                <a:gd name="T35" fmla="*/ 56 h 81"/>
                <a:gd name="T36" fmla="*/ 67 w 80"/>
                <a:gd name="T37" fmla="*/ 67 h 81"/>
                <a:gd name="T38" fmla="*/ 55 w 80"/>
                <a:gd name="T39" fmla="*/ 75 h 81"/>
                <a:gd name="T40" fmla="*/ 40 w 80"/>
                <a:gd name="T41" fmla="*/ 77 h 81"/>
                <a:gd name="T42" fmla="*/ 26 w 80"/>
                <a:gd name="T43" fmla="*/ 75 h 81"/>
                <a:gd name="T44" fmla="*/ 15 w 80"/>
                <a:gd name="T45" fmla="*/ 67 h 81"/>
                <a:gd name="T46" fmla="*/ 7 w 80"/>
                <a:gd name="T47" fmla="*/ 56 h 81"/>
                <a:gd name="T48" fmla="*/ 3 w 80"/>
                <a:gd name="T49" fmla="*/ 40 h 81"/>
                <a:gd name="T50" fmla="*/ 7 w 80"/>
                <a:gd name="T51" fmla="*/ 27 h 81"/>
                <a:gd name="T52" fmla="*/ 15 w 80"/>
                <a:gd name="T53" fmla="*/ 15 h 81"/>
                <a:gd name="T54" fmla="*/ 26 w 80"/>
                <a:gd name="T55" fmla="*/ 8 h 81"/>
                <a:gd name="T56" fmla="*/ 40 w 80"/>
                <a:gd name="T57" fmla="*/ 4 h 81"/>
                <a:gd name="T58" fmla="*/ 55 w 80"/>
                <a:gd name="T59" fmla="*/ 8 h 81"/>
                <a:gd name="T60" fmla="*/ 67 w 80"/>
                <a:gd name="T61" fmla="*/ 15 h 81"/>
                <a:gd name="T62" fmla="*/ 74 w 80"/>
                <a:gd name="T63" fmla="*/ 27 h 81"/>
                <a:gd name="T64" fmla="*/ 76 w 80"/>
                <a:gd name="T65" fmla="*/ 40 h 8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0"/>
                <a:gd name="T100" fmla="*/ 0 h 81"/>
                <a:gd name="T101" fmla="*/ 80 w 80"/>
                <a:gd name="T102" fmla="*/ 81 h 8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0" h="81">
                  <a:moveTo>
                    <a:pt x="80" y="40"/>
                  </a:moveTo>
                  <a:lnTo>
                    <a:pt x="80" y="33"/>
                  </a:lnTo>
                  <a:lnTo>
                    <a:pt x="78" y="25"/>
                  </a:lnTo>
                  <a:lnTo>
                    <a:pt x="74" y="19"/>
                  </a:lnTo>
                  <a:lnTo>
                    <a:pt x="69" y="12"/>
                  </a:lnTo>
                  <a:lnTo>
                    <a:pt x="63" y="8"/>
                  </a:lnTo>
                  <a:lnTo>
                    <a:pt x="55" y="4"/>
                  </a:lnTo>
                  <a:lnTo>
                    <a:pt x="47" y="2"/>
                  </a:lnTo>
                  <a:lnTo>
                    <a:pt x="40" y="0"/>
                  </a:lnTo>
                  <a:lnTo>
                    <a:pt x="32" y="2"/>
                  </a:lnTo>
                  <a:lnTo>
                    <a:pt x="24" y="4"/>
                  </a:lnTo>
                  <a:lnTo>
                    <a:pt x="17" y="8"/>
                  </a:lnTo>
                  <a:lnTo>
                    <a:pt x="11" y="12"/>
                  </a:lnTo>
                  <a:lnTo>
                    <a:pt x="7" y="19"/>
                  </a:lnTo>
                  <a:lnTo>
                    <a:pt x="3" y="25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1" y="50"/>
                  </a:lnTo>
                  <a:lnTo>
                    <a:pt x="3" y="58"/>
                  </a:lnTo>
                  <a:lnTo>
                    <a:pt x="7" y="63"/>
                  </a:lnTo>
                  <a:lnTo>
                    <a:pt x="11" y="69"/>
                  </a:lnTo>
                  <a:lnTo>
                    <a:pt x="17" y="75"/>
                  </a:lnTo>
                  <a:lnTo>
                    <a:pt x="24" y="79"/>
                  </a:lnTo>
                  <a:lnTo>
                    <a:pt x="32" y="81"/>
                  </a:lnTo>
                  <a:lnTo>
                    <a:pt x="40" y="81"/>
                  </a:lnTo>
                  <a:lnTo>
                    <a:pt x="47" y="81"/>
                  </a:lnTo>
                  <a:lnTo>
                    <a:pt x="55" y="79"/>
                  </a:lnTo>
                  <a:lnTo>
                    <a:pt x="63" y="75"/>
                  </a:lnTo>
                  <a:lnTo>
                    <a:pt x="69" y="69"/>
                  </a:lnTo>
                  <a:lnTo>
                    <a:pt x="74" y="63"/>
                  </a:lnTo>
                  <a:lnTo>
                    <a:pt x="78" y="58"/>
                  </a:lnTo>
                  <a:lnTo>
                    <a:pt x="80" y="50"/>
                  </a:lnTo>
                  <a:lnTo>
                    <a:pt x="80" y="40"/>
                  </a:lnTo>
                  <a:close/>
                  <a:moveTo>
                    <a:pt x="76" y="40"/>
                  </a:moveTo>
                  <a:lnTo>
                    <a:pt x="76" y="48"/>
                  </a:lnTo>
                  <a:lnTo>
                    <a:pt x="74" y="56"/>
                  </a:lnTo>
                  <a:lnTo>
                    <a:pt x="71" y="62"/>
                  </a:lnTo>
                  <a:lnTo>
                    <a:pt x="67" y="67"/>
                  </a:lnTo>
                  <a:lnTo>
                    <a:pt x="61" y="71"/>
                  </a:lnTo>
                  <a:lnTo>
                    <a:pt x="55" y="75"/>
                  </a:lnTo>
                  <a:lnTo>
                    <a:pt x="47" y="77"/>
                  </a:lnTo>
                  <a:lnTo>
                    <a:pt x="40" y="77"/>
                  </a:lnTo>
                  <a:lnTo>
                    <a:pt x="32" y="77"/>
                  </a:lnTo>
                  <a:lnTo>
                    <a:pt x="26" y="75"/>
                  </a:lnTo>
                  <a:lnTo>
                    <a:pt x="21" y="71"/>
                  </a:lnTo>
                  <a:lnTo>
                    <a:pt x="15" y="67"/>
                  </a:lnTo>
                  <a:lnTo>
                    <a:pt x="9" y="62"/>
                  </a:lnTo>
                  <a:lnTo>
                    <a:pt x="7" y="56"/>
                  </a:lnTo>
                  <a:lnTo>
                    <a:pt x="5" y="48"/>
                  </a:lnTo>
                  <a:lnTo>
                    <a:pt x="3" y="40"/>
                  </a:lnTo>
                  <a:lnTo>
                    <a:pt x="5" y="33"/>
                  </a:lnTo>
                  <a:lnTo>
                    <a:pt x="7" y="27"/>
                  </a:lnTo>
                  <a:lnTo>
                    <a:pt x="9" y="21"/>
                  </a:lnTo>
                  <a:lnTo>
                    <a:pt x="15" y="15"/>
                  </a:lnTo>
                  <a:lnTo>
                    <a:pt x="21" y="12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40" y="4"/>
                  </a:lnTo>
                  <a:lnTo>
                    <a:pt x="47" y="6"/>
                  </a:lnTo>
                  <a:lnTo>
                    <a:pt x="55" y="8"/>
                  </a:lnTo>
                  <a:lnTo>
                    <a:pt x="61" y="12"/>
                  </a:lnTo>
                  <a:lnTo>
                    <a:pt x="67" y="15"/>
                  </a:lnTo>
                  <a:lnTo>
                    <a:pt x="71" y="21"/>
                  </a:lnTo>
                  <a:lnTo>
                    <a:pt x="74" y="27"/>
                  </a:lnTo>
                  <a:lnTo>
                    <a:pt x="76" y="33"/>
                  </a:lnTo>
                  <a:lnTo>
                    <a:pt x="76" y="40"/>
                  </a:ln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21" name="Freeform 255">
              <a:extLst>
                <a:ext uri="{FF2B5EF4-FFF2-40B4-BE49-F238E27FC236}">
                  <a16:creationId xmlns:a16="http://schemas.microsoft.com/office/drawing/2014/main" id="{097AB8D8-AC20-B9E0-AE2B-1E11921F7B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43" y="2547"/>
              <a:ext cx="77" cy="77"/>
            </a:xfrm>
            <a:custGeom>
              <a:avLst/>
              <a:gdLst>
                <a:gd name="T0" fmla="*/ 77 w 77"/>
                <a:gd name="T1" fmla="*/ 31 h 77"/>
                <a:gd name="T2" fmla="*/ 71 w 77"/>
                <a:gd name="T3" fmla="*/ 17 h 77"/>
                <a:gd name="T4" fmla="*/ 60 w 77"/>
                <a:gd name="T5" fmla="*/ 8 h 77"/>
                <a:gd name="T6" fmla="*/ 46 w 77"/>
                <a:gd name="T7" fmla="*/ 2 h 77"/>
                <a:gd name="T8" fmla="*/ 31 w 77"/>
                <a:gd name="T9" fmla="*/ 2 h 77"/>
                <a:gd name="T10" fmla="*/ 18 w 77"/>
                <a:gd name="T11" fmla="*/ 8 h 77"/>
                <a:gd name="T12" fmla="*/ 8 w 77"/>
                <a:gd name="T13" fmla="*/ 17 h 77"/>
                <a:gd name="T14" fmla="*/ 2 w 77"/>
                <a:gd name="T15" fmla="*/ 31 h 77"/>
                <a:gd name="T16" fmla="*/ 2 w 77"/>
                <a:gd name="T17" fmla="*/ 46 h 77"/>
                <a:gd name="T18" fmla="*/ 8 w 77"/>
                <a:gd name="T19" fmla="*/ 61 h 77"/>
                <a:gd name="T20" fmla="*/ 18 w 77"/>
                <a:gd name="T21" fmla="*/ 71 h 77"/>
                <a:gd name="T22" fmla="*/ 31 w 77"/>
                <a:gd name="T23" fmla="*/ 77 h 77"/>
                <a:gd name="T24" fmla="*/ 46 w 77"/>
                <a:gd name="T25" fmla="*/ 77 h 77"/>
                <a:gd name="T26" fmla="*/ 60 w 77"/>
                <a:gd name="T27" fmla="*/ 71 h 77"/>
                <a:gd name="T28" fmla="*/ 71 w 77"/>
                <a:gd name="T29" fmla="*/ 61 h 77"/>
                <a:gd name="T30" fmla="*/ 77 w 77"/>
                <a:gd name="T31" fmla="*/ 46 h 77"/>
                <a:gd name="T32" fmla="*/ 73 w 77"/>
                <a:gd name="T33" fmla="*/ 38 h 77"/>
                <a:gd name="T34" fmla="*/ 71 w 77"/>
                <a:gd name="T35" fmla="*/ 52 h 77"/>
                <a:gd name="T36" fmla="*/ 64 w 77"/>
                <a:gd name="T37" fmla="*/ 63 h 77"/>
                <a:gd name="T38" fmla="*/ 52 w 77"/>
                <a:gd name="T39" fmla="*/ 71 h 77"/>
                <a:gd name="T40" fmla="*/ 39 w 77"/>
                <a:gd name="T41" fmla="*/ 73 h 77"/>
                <a:gd name="T42" fmla="*/ 25 w 77"/>
                <a:gd name="T43" fmla="*/ 71 h 77"/>
                <a:gd name="T44" fmla="*/ 14 w 77"/>
                <a:gd name="T45" fmla="*/ 63 h 77"/>
                <a:gd name="T46" fmla="*/ 8 w 77"/>
                <a:gd name="T47" fmla="*/ 52 h 77"/>
                <a:gd name="T48" fmla="*/ 4 w 77"/>
                <a:gd name="T49" fmla="*/ 38 h 77"/>
                <a:gd name="T50" fmla="*/ 8 w 77"/>
                <a:gd name="T51" fmla="*/ 25 h 77"/>
                <a:gd name="T52" fmla="*/ 14 w 77"/>
                <a:gd name="T53" fmla="*/ 15 h 77"/>
                <a:gd name="T54" fmla="*/ 25 w 77"/>
                <a:gd name="T55" fmla="*/ 8 h 77"/>
                <a:gd name="T56" fmla="*/ 39 w 77"/>
                <a:gd name="T57" fmla="*/ 4 h 77"/>
                <a:gd name="T58" fmla="*/ 52 w 77"/>
                <a:gd name="T59" fmla="*/ 8 h 77"/>
                <a:gd name="T60" fmla="*/ 64 w 77"/>
                <a:gd name="T61" fmla="*/ 15 h 77"/>
                <a:gd name="T62" fmla="*/ 71 w 77"/>
                <a:gd name="T63" fmla="*/ 25 h 77"/>
                <a:gd name="T64" fmla="*/ 73 w 77"/>
                <a:gd name="T65" fmla="*/ 38 h 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7"/>
                <a:gd name="T100" fmla="*/ 0 h 77"/>
                <a:gd name="T101" fmla="*/ 77 w 77"/>
                <a:gd name="T102" fmla="*/ 77 h 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7" h="77">
                  <a:moveTo>
                    <a:pt x="77" y="38"/>
                  </a:moveTo>
                  <a:lnTo>
                    <a:pt x="77" y="31"/>
                  </a:lnTo>
                  <a:lnTo>
                    <a:pt x="75" y="25"/>
                  </a:lnTo>
                  <a:lnTo>
                    <a:pt x="71" y="17"/>
                  </a:lnTo>
                  <a:lnTo>
                    <a:pt x="66" y="11"/>
                  </a:lnTo>
                  <a:lnTo>
                    <a:pt x="60" y="8"/>
                  </a:lnTo>
                  <a:lnTo>
                    <a:pt x="54" y="4"/>
                  </a:lnTo>
                  <a:lnTo>
                    <a:pt x="46" y="2"/>
                  </a:lnTo>
                  <a:lnTo>
                    <a:pt x="39" y="0"/>
                  </a:lnTo>
                  <a:lnTo>
                    <a:pt x="31" y="2"/>
                  </a:lnTo>
                  <a:lnTo>
                    <a:pt x="23" y="4"/>
                  </a:lnTo>
                  <a:lnTo>
                    <a:pt x="18" y="8"/>
                  </a:lnTo>
                  <a:lnTo>
                    <a:pt x="12" y="11"/>
                  </a:lnTo>
                  <a:lnTo>
                    <a:pt x="8" y="17"/>
                  </a:lnTo>
                  <a:lnTo>
                    <a:pt x="4" y="25"/>
                  </a:lnTo>
                  <a:lnTo>
                    <a:pt x="2" y="31"/>
                  </a:lnTo>
                  <a:lnTo>
                    <a:pt x="0" y="38"/>
                  </a:lnTo>
                  <a:lnTo>
                    <a:pt x="2" y="46"/>
                  </a:lnTo>
                  <a:lnTo>
                    <a:pt x="4" y="54"/>
                  </a:lnTo>
                  <a:lnTo>
                    <a:pt x="8" y="61"/>
                  </a:lnTo>
                  <a:lnTo>
                    <a:pt x="12" y="67"/>
                  </a:lnTo>
                  <a:lnTo>
                    <a:pt x="18" y="71"/>
                  </a:lnTo>
                  <a:lnTo>
                    <a:pt x="23" y="75"/>
                  </a:lnTo>
                  <a:lnTo>
                    <a:pt x="31" y="77"/>
                  </a:lnTo>
                  <a:lnTo>
                    <a:pt x="39" y="77"/>
                  </a:lnTo>
                  <a:lnTo>
                    <a:pt x="46" y="77"/>
                  </a:lnTo>
                  <a:lnTo>
                    <a:pt x="54" y="75"/>
                  </a:lnTo>
                  <a:lnTo>
                    <a:pt x="60" y="71"/>
                  </a:lnTo>
                  <a:lnTo>
                    <a:pt x="66" y="67"/>
                  </a:lnTo>
                  <a:lnTo>
                    <a:pt x="71" y="61"/>
                  </a:lnTo>
                  <a:lnTo>
                    <a:pt x="75" y="54"/>
                  </a:lnTo>
                  <a:lnTo>
                    <a:pt x="77" y="46"/>
                  </a:lnTo>
                  <a:lnTo>
                    <a:pt x="77" y="38"/>
                  </a:lnTo>
                  <a:close/>
                  <a:moveTo>
                    <a:pt x="73" y="38"/>
                  </a:moveTo>
                  <a:lnTo>
                    <a:pt x="73" y="46"/>
                  </a:lnTo>
                  <a:lnTo>
                    <a:pt x="71" y="52"/>
                  </a:lnTo>
                  <a:lnTo>
                    <a:pt x="68" y="58"/>
                  </a:lnTo>
                  <a:lnTo>
                    <a:pt x="64" y="63"/>
                  </a:lnTo>
                  <a:lnTo>
                    <a:pt x="58" y="67"/>
                  </a:lnTo>
                  <a:lnTo>
                    <a:pt x="52" y="71"/>
                  </a:lnTo>
                  <a:lnTo>
                    <a:pt x="46" y="73"/>
                  </a:lnTo>
                  <a:lnTo>
                    <a:pt x="39" y="73"/>
                  </a:lnTo>
                  <a:lnTo>
                    <a:pt x="33" y="73"/>
                  </a:lnTo>
                  <a:lnTo>
                    <a:pt x="25" y="71"/>
                  </a:lnTo>
                  <a:lnTo>
                    <a:pt x="20" y="67"/>
                  </a:lnTo>
                  <a:lnTo>
                    <a:pt x="14" y="63"/>
                  </a:lnTo>
                  <a:lnTo>
                    <a:pt x="10" y="58"/>
                  </a:lnTo>
                  <a:lnTo>
                    <a:pt x="8" y="52"/>
                  </a:lnTo>
                  <a:lnTo>
                    <a:pt x="4" y="46"/>
                  </a:lnTo>
                  <a:lnTo>
                    <a:pt x="4" y="38"/>
                  </a:lnTo>
                  <a:lnTo>
                    <a:pt x="4" y="33"/>
                  </a:lnTo>
                  <a:lnTo>
                    <a:pt x="8" y="25"/>
                  </a:lnTo>
                  <a:lnTo>
                    <a:pt x="10" y="19"/>
                  </a:lnTo>
                  <a:lnTo>
                    <a:pt x="14" y="15"/>
                  </a:lnTo>
                  <a:lnTo>
                    <a:pt x="20" y="10"/>
                  </a:lnTo>
                  <a:lnTo>
                    <a:pt x="25" y="8"/>
                  </a:lnTo>
                  <a:lnTo>
                    <a:pt x="33" y="6"/>
                  </a:lnTo>
                  <a:lnTo>
                    <a:pt x="39" y="4"/>
                  </a:lnTo>
                  <a:lnTo>
                    <a:pt x="46" y="6"/>
                  </a:lnTo>
                  <a:lnTo>
                    <a:pt x="52" y="8"/>
                  </a:lnTo>
                  <a:lnTo>
                    <a:pt x="58" y="10"/>
                  </a:lnTo>
                  <a:lnTo>
                    <a:pt x="64" y="15"/>
                  </a:lnTo>
                  <a:lnTo>
                    <a:pt x="68" y="19"/>
                  </a:lnTo>
                  <a:lnTo>
                    <a:pt x="71" y="25"/>
                  </a:lnTo>
                  <a:lnTo>
                    <a:pt x="73" y="33"/>
                  </a:lnTo>
                  <a:lnTo>
                    <a:pt x="73" y="38"/>
                  </a:lnTo>
                  <a:close/>
                </a:path>
              </a:pathLst>
            </a:custGeom>
            <a:solidFill>
              <a:srgbClr val="DF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22" name="Freeform 256">
              <a:extLst>
                <a:ext uri="{FF2B5EF4-FFF2-40B4-BE49-F238E27FC236}">
                  <a16:creationId xmlns:a16="http://schemas.microsoft.com/office/drawing/2014/main" id="{48E06A2F-8353-4224-5762-37A7030F59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45" y="2549"/>
              <a:ext cx="73" cy="73"/>
            </a:xfrm>
            <a:custGeom>
              <a:avLst/>
              <a:gdLst>
                <a:gd name="T0" fmla="*/ 73 w 73"/>
                <a:gd name="T1" fmla="*/ 29 h 73"/>
                <a:gd name="T2" fmla="*/ 68 w 73"/>
                <a:gd name="T3" fmla="*/ 17 h 73"/>
                <a:gd name="T4" fmla="*/ 58 w 73"/>
                <a:gd name="T5" fmla="*/ 8 h 73"/>
                <a:gd name="T6" fmla="*/ 44 w 73"/>
                <a:gd name="T7" fmla="*/ 2 h 73"/>
                <a:gd name="T8" fmla="*/ 29 w 73"/>
                <a:gd name="T9" fmla="*/ 2 h 73"/>
                <a:gd name="T10" fmla="*/ 18 w 73"/>
                <a:gd name="T11" fmla="*/ 8 h 73"/>
                <a:gd name="T12" fmla="*/ 6 w 73"/>
                <a:gd name="T13" fmla="*/ 17 h 73"/>
                <a:gd name="T14" fmla="*/ 2 w 73"/>
                <a:gd name="T15" fmla="*/ 29 h 73"/>
                <a:gd name="T16" fmla="*/ 2 w 73"/>
                <a:gd name="T17" fmla="*/ 44 h 73"/>
                <a:gd name="T18" fmla="*/ 6 w 73"/>
                <a:gd name="T19" fmla="*/ 58 h 73"/>
                <a:gd name="T20" fmla="*/ 18 w 73"/>
                <a:gd name="T21" fmla="*/ 67 h 73"/>
                <a:gd name="T22" fmla="*/ 29 w 73"/>
                <a:gd name="T23" fmla="*/ 73 h 73"/>
                <a:gd name="T24" fmla="*/ 44 w 73"/>
                <a:gd name="T25" fmla="*/ 73 h 73"/>
                <a:gd name="T26" fmla="*/ 58 w 73"/>
                <a:gd name="T27" fmla="*/ 67 h 73"/>
                <a:gd name="T28" fmla="*/ 68 w 73"/>
                <a:gd name="T29" fmla="*/ 58 h 73"/>
                <a:gd name="T30" fmla="*/ 73 w 73"/>
                <a:gd name="T31" fmla="*/ 44 h 73"/>
                <a:gd name="T32" fmla="*/ 69 w 73"/>
                <a:gd name="T33" fmla="*/ 36 h 73"/>
                <a:gd name="T34" fmla="*/ 68 w 73"/>
                <a:gd name="T35" fmla="*/ 50 h 73"/>
                <a:gd name="T36" fmla="*/ 60 w 73"/>
                <a:gd name="T37" fmla="*/ 59 h 73"/>
                <a:gd name="T38" fmla="*/ 50 w 73"/>
                <a:gd name="T39" fmla="*/ 67 h 73"/>
                <a:gd name="T40" fmla="*/ 37 w 73"/>
                <a:gd name="T41" fmla="*/ 69 h 73"/>
                <a:gd name="T42" fmla="*/ 25 w 73"/>
                <a:gd name="T43" fmla="*/ 67 h 73"/>
                <a:gd name="T44" fmla="*/ 14 w 73"/>
                <a:gd name="T45" fmla="*/ 59 h 73"/>
                <a:gd name="T46" fmla="*/ 6 w 73"/>
                <a:gd name="T47" fmla="*/ 50 h 73"/>
                <a:gd name="T48" fmla="*/ 4 w 73"/>
                <a:gd name="T49" fmla="*/ 36 h 73"/>
                <a:gd name="T50" fmla="*/ 6 w 73"/>
                <a:gd name="T51" fmla="*/ 25 h 73"/>
                <a:gd name="T52" fmla="*/ 14 w 73"/>
                <a:gd name="T53" fmla="*/ 13 h 73"/>
                <a:gd name="T54" fmla="*/ 25 w 73"/>
                <a:gd name="T55" fmla="*/ 8 h 73"/>
                <a:gd name="T56" fmla="*/ 37 w 73"/>
                <a:gd name="T57" fmla="*/ 4 h 73"/>
                <a:gd name="T58" fmla="*/ 50 w 73"/>
                <a:gd name="T59" fmla="*/ 8 h 73"/>
                <a:gd name="T60" fmla="*/ 60 w 73"/>
                <a:gd name="T61" fmla="*/ 13 h 73"/>
                <a:gd name="T62" fmla="*/ 68 w 73"/>
                <a:gd name="T63" fmla="*/ 25 h 73"/>
                <a:gd name="T64" fmla="*/ 69 w 73"/>
                <a:gd name="T65" fmla="*/ 36 h 7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3"/>
                <a:gd name="T100" fmla="*/ 0 h 73"/>
                <a:gd name="T101" fmla="*/ 73 w 73"/>
                <a:gd name="T102" fmla="*/ 73 h 7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3" h="73">
                  <a:moveTo>
                    <a:pt x="73" y="36"/>
                  </a:moveTo>
                  <a:lnTo>
                    <a:pt x="73" y="29"/>
                  </a:lnTo>
                  <a:lnTo>
                    <a:pt x="71" y="23"/>
                  </a:lnTo>
                  <a:lnTo>
                    <a:pt x="68" y="17"/>
                  </a:lnTo>
                  <a:lnTo>
                    <a:pt x="64" y="11"/>
                  </a:lnTo>
                  <a:lnTo>
                    <a:pt x="58" y="8"/>
                  </a:lnTo>
                  <a:lnTo>
                    <a:pt x="52" y="4"/>
                  </a:lnTo>
                  <a:lnTo>
                    <a:pt x="44" y="2"/>
                  </a:lnTo>
                  <a:lnTo>
                    <a:pt x="37" y="0"/>
                  </a:lnTo>
                  <a:lnTo>
                    <a:pt x="29" y="2"/>
                  </a:lnTo>
                  <a:lnTo>
                    <a:pt x="23" y="4"/>
                  </a:lnTo>
                  <a:lnTo>
                    <a:pt x="18" y="8"/>
                  </a:lnTo>
                  <a:lnTo>
                    <a:pt x="12" y="11"/>
                  </a:lnTo>
                  <a:lnTo>
                    <a:pt x="6" y="17"/>
                  </a:lnTo>
                  <a:lnTo>
                    <a:pt x="4" y="23"/>
                  </a:lnTo>
                  <a:lnTo>
                    <a:pt x="2" y="29"/>
                  </a:lnTo>
                  <a:lnTo>
                    <a:pt x="0" y="36"/>
                  </a:lnTo>
                  <a:lnTo>
                    <a:pt x="2" y="44"/>
                  </a:lnTo>
                  <a:lnTo>
                    <a:pt x="4" y="52"/>
                  </a:lnTo>
                  <a:lnTo>
                    <a:pt x="6" y="58"/>
                  </a:lnTo>
                  <a:lnTo>
                    <a:pt x="12" y="63"/>
                  </a:lnTo>
                  <a:lnTo>
                    <a:pt x="18" y="67"/>
                  </a:lnTo>
                  <a:lnTo>
                    <a:pt x="23" y="71"/>
                  </a:lnTo>
                  <a:lnTo>
                    <a:pt x="29" y="73"/>
                  </a:lnTo>
                  <a:lnTo>
                    <a:pt x="37" y="73"/>
                  </a:lnTo>
                  <a:lnTo>
                    <a:pt x="44" y="73"/>
                  </a:lnTo>
                  <a:lnTo>
                    <a:pt x="52" y="71"/>
                  </a:lnTo>
                  <a:lnTo>
                    <a:pt x="58" y="67"/>
                  </a:lnTo>
                  <a:lnTo>
                    <a:pt x="64" y="63"/>
                  </a:lnTo>
                  <a:lnTo>
                    <a:pt x="68" y="58"/>
                  </a:lnTo>
                  <a:lnTo>
                    <a:pt x="71" y="52"/>
                  </a:lnTo>
                  <a:lnTo>
                    <a:pt x="73" y="44"/>
                  </a:lnTo>
                  <a:lnTo>
                    <a:pt x="73" y="36"/>
                  </a:lnTo>
                  <a:close/>
                  <a:moveTo>
                    <a:pt x="69" y="36"/>
                  </a:moveTo>
                  <a:lnTo>
                    <a:pt x="69" y="44"/>
                  </a:lnTo>
                  <a:lnTo>
                    <a:pt x="68" y="50"/>
                  </a:lnTo>
                  <a:lnTo>
                    <a:pt x="64" y="56"/>
                  </a:lnTo>
                  <a:lnTo>
                    <a:pt x="60" y="59"/>
                  </a:lnTo>
                  <a:lnTo>
                    <a:pt x="56" y="63"/>
                  </a:lnTo>
                  <a:lnTo>
                    <a:pt x="50" y="67"/>
                  </a:lnTo>
                  <a:lnTo>
                    <a:pt x="44" y="69"/>
                  </a:lnTo>
                  <a:lnTo>
                    <a:pt x="37" y="69"/>
                  </a:lnTo>
                  <a:lnTo>
                    <a:pt x="31" y="69"/>
                  </a:lnTo>
                  <a:lnTo>
                    <a:pt x="25" y="67"/>
                  </a:lnTo>
                  <a:lnTo>
                    <a:pt x="20" y="63"/>
                  </a:lnTo>
                  <a:lnTo>
                    <a:pt x="14" y="59"/>
                  </a:lnTo>
                  <a:lnTo>
                    <a:pt x="10" y="56"/>
                  </a:lnTo>
                  <a:lnTo>
                    <a:pt x="6" y="50"/>
                  </a:lnTo>
                  <a:lnTo>
                    <a:pt x="4" y="44"/>
                  </a:lnTo>
                  <a:lnTo>
                    <a:pt x="4" y="36"/>
                  </a:lnTo>
                  <a:lnTo>
                    <a:pt x="4" y="31"/>
                  </a:lnTo>
                  <a:lnTo>
                    <a:pt x="6" y="25"/>
                  </a:lnTo>
                  <a:lnTo>
                    <a:pt x="10" y="19"/>
                  </a:lnTo>
                  <a:lnTo>
                    <a:pt x="14" y="13"/>
                  </a:lnTo>
                  <a:lnTo>
                    <a:pt x="20" y="9"/>
                  </a:lnTo>
                  <a:lnTo>
                    <a:pt x="25" y="8"/>
                  </a:lnTo>
                  <a:lnTo>
                    <a:pt x="31" y="6"/>
                  </a:lnTo>
                  <a:lnTo>
                    <a:pt x="37" y="4"/>
                  </a:lnTo>
                  <a:lnTo>
                    <a:pt x="44" y="6"/>
                  </a:lnTo>
                  <a:lnTo>
                    <a:pt x="50" y="8"/>
                  </a:lnTo>
                  <a:lnTo>
                    <a:pt x="56" y="9"/>
                  </a:lnTo>
                  <a:lnTo>
                    <a:pt x="60" y="13"/>
                  </a:lnTo>
                  <a:lnTo>
                    <a:pt x="64" y="19"/>
                  </a:lnTo>
                  <a:lnTo>
                    <a:pt x="68" y="25"/>
                  </a:lnTo>
                  <a:lnTo>
                    <a:pt x="69" y="31"/>
                  </a:lnTo>
                  <a:lnTo>
                    <a:pt x="69" y="36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23" name="Freeform 257">
              <a:extLst>
                <a:ext uri="{FF2B5EF4-FFF2-40B4-BE49-F238E27FC236}">
                  <a16:creationId xmlns:a16="http://schemas.microsoft.com/office/drawing/2014/main" id="{1CA360E7-3C86-9731-8AF2-41BD996047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47" y="2551"/>
              <a:ext cx="69" cy="69"/>
            </a:xfrm>
            <a:custGeom>
              <a:avLst/>
              <a:gdLst>
                <a:gd name="T0" fmla="*/ 69 w 69"/>
                <a:gd name="T1" fmla="*/ 29 h 69"/>
                <a:gd name="T2" fmla="*/ 64 w 69"/>
                <a:gd name="T3" fmla="*/ 15 h 69"/>
                <a:gd name="T4" fmla="*/ 54 w 69"/>
                <a:gd name="T5" fmla="*/ 6 h 69"/>
                <a:gd name="T6" fmla="*/ 42 w 69"/>
                <a:gd name="T7" fmla="*/ 2 h 69"/>
                <a:gd name="T8" fmla="*/ 29 w 69"/>
                <a:gd name="T9" fmla="*/ 2 h 69"/>
                <a:gd name="T10" fmla="*/ 16 w 69"/>
                <a:gd name="T11" fmla="*/ 6 h 69"/>
                <a:gd name="T12" fmla="*/ 6 w 69"/>
                <a:gd name="T13" fmla="*/ 15 h 69"/>
                <a:gd name="T14" fmla="*/ 0 w 69"/>
                <a:gd name="T15" fmla="*/ 29 h 69"/>
                <a:gd name="T16" fmla="*/ 0 w 69"/>
                <a:gd name="T17" fmla="*/ 42 h 69"/>
                <a:gd name="T18" fmla="*/ 6 w 69"/>
                <a:gd name="T19" fmla="*/ 54 h 69"/>
                <a:gd name="T20" fmla="*/ 16 w 69"/>
                <a:gd name="T21" fmla="*/ 63 h 69"/>
                <a:gd name="T22" fmla="*/ 29 w 69"/>
                <a:gd name="T23" fmla="*/ 69 h 69"/>
                <a:gd name="T24" fmla="*/ 42 w 69"/>
                <a:gd name="T25" fmla="*/ 69 h 69"/>
                <a:gd name="T26" fmla="*/ 54 w 69"/>
                <a:gd name="T27" fmla="*/ 63 h 69"/>
                <a:gd name="T28" fmla="*/ 64 w 69"/>
                <a:gd name="T29" fmla="*/ 54 h 69"/>
                <a:gd name="T30" fmla="*/ 69 w 69"/>
                <a:gd name="T31" fmla="*/ 42 h 69"/>
                <a:gd name="T32" fmla="*/ 66 w 69"/>
                <a:gd name="T33" fmla="*/ 34 h 69"/>
                <a:gd name="T34" fmla="*/ 64 w 69"/>
                <a:gd name="T35" fmla="*/ 48 h 69"/>
                <a:gd name="T36" fmla="*/ 58 w 69"/>
                <a:gd name="T37" fmla="*/ 57 h 69"/>
                <a:gd name="T38" fmla="*/ 46 w 69"/>
                <a:gd name="T39" fmla="*/ 63 h 69"/>
                <a:gd name="T40" fmla="*/ 35 w 69"/>
                <a:gd name="T41" fmla="*/ 65 h 69"/>
                <a:gd name="T42" fmla="*/ 23 w 69"/>
                <a:gd name="T43" fmla="*/ 63 h 69"/>
                <a:gd name="T44" fmla="*/ 14 w 69"/>
                <a:gd name="T45" fmla="*/ 57 h 69"/>
                <a:gd name="T46" fmla="*/ 6 w 69"/>
                <a:gd name="T47" fmla="*/ 48 h 69"/>
                <a:gd name="T48" fmla="*/ 4 w 69"/>
                <a:gd name="T49" fmla="*/ 34 h 69"/>
                <a:gd name="T50" fmla="*/ 6 w 69"/>
                <a:gd name="T51" fmla="*/ 23 h 69"/>
                <a:gd name="T52" fmla="*/ 14 w 69"/>
                <a:gd name="T53" fmla="*/ 13 h 69"/>
                <a:gd name="T54" fmla="*/ 23 w 69"/>
                <a:gd name="T55" fmla="*/ 7 h 69"/>
                <a:gd name="T56" fmla="*/ 35 w 69"/>
                <a:gd name="T57" fmla="*/ 4 h 69"/>
                <a:gd name="T58" fmla="*/ 46 w 69"/>
                <a:gd name="T59" fmla="*/ 7 h 69"/>
                <a:gd name="T60" fmla="*/ 58 w 69"/>
                <a:gd name="T61" fmla="*/ 13 h 69"/>
                <a:gd name="T62" fmla="*/ 64 w 69"/>
                <a:gd name="T63" fmla="*/ 23 h 69"/>
                <a:gd name="T64" fmla="*/ 66 w 69"/>
                <a:gd name="T65" fmla="*/ 34 h 6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69"/>
                <a:gd name="T101" fmla="*/ 69 w 69"/>
                <a:gd name="T102" fmla="*/ 69 h 6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69">
                  <a:moveTo>
                    <a:pt x="69" y="34"/>
                  </a:moveTo>
                  <a:lnTo>
                    <a:pt x="69" y="29"/>
                  </a:lnTo>
                  <a:lnTo>
                    <a:pt x="67" y="21"/>
                  </a:lnTo>
                  <a:lnTo>
                    <a:pt x="64" y="15"/>
                  </a:lnTo>
                  <a:lnTo>
                    <a:pt x="60" y="11"/>
                  </a:lnTo>
                  <a:lnTo>
                    <a:pt x="54" y="6"/>
                  </a:lnTo>
                  <a:lnTo>
                    <a:pt x="48" y="4"/>
                  </a:lnTo>
                  <a:lnTo>
                    <a:pt x="42" y="2"/>
                  </a:lnTo>
                  <a:lnTo>
                    <a:pt x="35" y="0"/>
                  </a:lnTo>
                  <a:lnTo>
                    <a:pt x="29" y="2"/>
                  </a:lnTo>
                  <a:lnTo>
                    <a:pt x="21" y="4"/>
                  </a:lnTo>
                  <a:lnTo>
                    <a:pt x="16" y="6"/>
                  </a:lnTo>
                  <a:lnTo>
                    <a:pt x="10" y="11"/>
                  </a:lnTo>
                  <a:lnTo>
                    <a:pt x="6" y="15"/>
                  </a:lnTo>
                  <a:lnTo>
                    <a:pt x="4" y="21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0" y="42"/>
                  </a:lnTo>
                  <a:lnTo>
                    <a:pt x="4" y="48"/>
                  </a:lnTo>
                  <a:lnTo>
                    <a:pt x="6" y="54"/>
                  </a:lnTo>
                  <a:lnTo>
                    <a:pt x="10" y="59"/>
                  </a:lnTo>
                  <a:lnTo>
                    <a:pt x="16" y="63"/>
                  </a:lnTo>
                  <a:lnTo>
                    <a:pt x="21" y="67"/>
                  </a:lnTo>
                  <a:lnTo>
                    <a:pt x="29" y="69"/>
                  </a:lnTo>
                  <a:lnTo>
                    <a:pt x="35" y="69"/>
                  </a:lnTo>
                  <a:lnTo>
                    <a:pt x="42" y="69"/>
                  </a:lnTo>
                  <a:lnTo>
                    <a:pt x="48" y="67"/>
                  </a:lnTo>
                  <a:lnTo>
                    <a:pt x="54" y="63"/>
                  </a:lnTo>
                  <a:lnTo>
                    <a:pt x="60" y="59"/>
                  </a:lnTo>
                  <a:lnTo>
                    <a:pt x="64" y="54"/>
                  </a:lnTo>
                  <a:lnTo>
                    <a:pt x="67" y="48"/>
                  </a:lnTo>
                  <a:lnTo>
                    <a:pt x="69" y="42"/>
                  </a:lnTo>
                  <a:lnTo>
                    <a:pt x="69" y="34"/>
                  </a:lnTo>
                  <a:close/>
                  <a:moveTo>
                    <a:pt x="66" y="34"/>
                  </a:moveTo>
                  <a:lnTo>
                    <a:pt x="66" y="42"/>
                  </a:lnTo>
                  <a:lnTo>
                    <a:pt x="64" y="48"/>
                  </a:lnTo>
                  <a:lnTo>
                    <a:pt x="62" y="52"/>
                  </a:lnTo>
                  <a:lnTo>
                    <a:pt x="58" y="57"/>
                  </a:lnTo>
                  <a:lnTo>
                    <a:pt x="52" y="61"/>
                  </a:lnTo>
                  <a:lnTo>
                    <a:pt x="46" y="63"/>
                  </a:lnTo>
                  <a:lnTo>
                    <a:pt x="41" y="65"/>
                  </a:lnTo>
                  <a:lnTo>
                    <a:pt x="35" y="65"/>
                  </a:lnTo>
                  <a:lnTo>
                    <a:pt x="29" y="65"/>
                  </a:lnTo>
                  <a:lnTo>
                    <a:pt x="23" y="63"/>
                  </a:lnTo>
                  <a:lnTo>
                    <a:pt x="18" y="61"/>
                  </a:lnTo>
                  <a:lnTo>
                    <a:pt x="14" y="57"/>
                  </a:lnTo>
                  <a:lnTo>
                    <a:pt x="10" y="52"/>
                  </a:lnTo>
                  <a:lnTo>
                    <a:pt x="6" y="48"/>
                  </a:lnTo>
                  <a:lnTo>
                    <a:pt x="4" y="42"/>
                  </a:lnTo>
                  <a:lnTo>
                    <a:pt x="4" y="34"/>
                  </a:lnTo>
                  <a:lnTo>
                    <a:pt x="4" y="29"/>
                  </a:lnTo>
                  <a:lnTo>
                    <a:pt x="6" y="23"/>
                  </a:lnTo>
                  <a:lnTo>
                    <a:pt x="10" y="17"/>
                  </a:lnTo>
                  <a:lnTo>
                    <a:pt x="14" y="13"/>
                  </a:lnTo>
                  <a:lnTo>
                    <a:pt x="18" y="9"/>
                  </a:lnTo>
                  <a:lnTo>
                    <a:pt x="23" y="7"/>
                  </a:lnTo>
                  <a:lnTo>
                    <a:pt x="29" y="6"/>
                  </a:lnTo>
                  <a:lnTo>
                    <a:pt x="35" y="4"/>
                  </a:lnTo>
                  <a:lnTo>
                    <a:pt x="41" y="6"/>
                  </a:lnTo>
                  <a:lnTo>
                    <a:pt x="46" y="7"/>
                  </a:lnTo>
                  <a:lnTo>
                    <a:pt x="52" y="9"/>
                  </a:lnTo>
                  <a:lnTo>
                    <a:pt x="58" y="13"/>
                  </a:lnTo>
                  <a:lnTo>
                    <a:pt x="62" y="17"/>
                  </a:lnTo>
                  <a:lnTo>
                    <a:pt x="64" y="23"/>
                  </a:lnTo>
                  <a:lnTo>
                    <a:pt x="66" y="29"/>
                  </a:lnTo>
                  <a:lnTo>
                    <a:pt x="66" y="34"/>
                  </a:lnTo>
                  <a:close/>
                </a:path>
              </a:pathLst>
            </a:custGeom>
            <a:solidFill>
              <a:srgbClr val="E2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24" name="Freeform 258">
              <a:extLst>
                <a:ext uri="{FF2B5EF4-FFF2-40B4-BE49-F238E27FC236}">
                  <a16:creationId xmlns:a16="http://schemas.microsoft.com/office/drawing/2014/main" id="{16E09EF5-F278-A9D8-4FDD-CD761BA3EE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49" y="2553"/>
              <a:ext cx="65" cy="65"/>
            </a:xfrm>
            <a:custGeom>
              <a:avLst/>
              <a:gdLst>
                <a:gd name="T0" fmla="*/ 65 w 65"/>
                <a:gd name="T1" fmla="*/ 27 h 65"/>
                <a:gd name="T2" fmla="*/ 60 w 65"/>
                <a:gd name="T3" fmla="*/ 15 h 65"/>
                <a:gd name="T4" fmla="*/ 52 w 65"/>
                <a:gd name="T5" fmla="*/ 5 h 65"/>
                <a:gd name="T6" fmla="*/ 40 w 65"/>
                <a:gd name="T7" fmla="*/ 2 h 65"/>
                <a:gd name="T8" fmla="*/ 27 w 65"/>
                <a:gd name="T9" fmla="*/ 2 h 65"/>
                <a:gd name="T10" fmla="*/ 16 w 65"/>
                <a:gd name="T11" fmla="*/ 5 h 65"/>
                <a:gd name="T12" fmla="*/ 6 w 65"/>
                <a:gd name="T13" fmla="*/ 15 h 65"/>
                <a:gd name="T14" fmla="*/ 0 w 65"/>
                <a:gd name="T15" fmla="*/ 27 h 65"/>
                <a:gd name="T16" fmla="*/ 0 w 65"/>
                <a:gd name="T17" fmla="*/ 40 h 65"/>
                <a:gd name="T18" fmla="*/ 6 w 65"/>
                <a:gd name="T19" fmla="*/ 52 h 65"/>
                <a:gd name="T20" fmla="*/ 16 w 65"/>
                <a:gd name="T21" fmla="*/ 59 h 65"/>
                <a:gd name="T22" fmla="*/ 27 w 65"/>
                <a:gd name="T23" fmla="*/ 65 h 65"/>
                <a:gd name="T24" fmla="*/ 40 w 65"/>
                <a:gd name="T25" fmla="*/ 65 h 65"/>
                <a:gd name="T26" fmla="*/ 52 w 65"/>
                <a:gd name="T27" fmla="*/ 59 h 65"/>
                <a:gd name="T28" fmla="*/ 60 w 65"/>
                <a:gd name="T29" fmla="*/ 52 h 65"/>
                <a:gd name="T30" fmla="*/ 65 w 65"/>
                <a:gd name="T31" fmla="*/ 40 h 65"/>
                <a:gd name="T32" fmla="*/ 62 w 65"/>
                <a:gd name="T33" fmla="*/ 32 h 65"/>
                <a:gd name="T34" fmla="*/ 60 w 65"/>
                <a:gd name="T35" fmla="*/ 44 h 65"/>
                <a:gd name="T36" fmla="*/ 54 w 65"/>
                <a:gd name="T37" fmla="*/ 54 h 65"/>
                <a:gd name="T38" fmla="*/ 44 w 65"/>
                <a:gd name="T39" fmla="*/ 59 h 65"/>
                <a:gd name="T40" fmla="*/ 33 w 65"/>
                <a:gd name="T41" fmla="*/ 61 h 65"/>
                <a:gd name="T42" fmla="*/ 21 w 65"/>
                <a:gd name="T43" fmla="*/ 59 h 65"/>
                <a:gd name="T44" fmla="*/ 14 w 65"/>
                <a:gd name="T45" fmla="*/ 54 h 65"/>
                <a:gd name="T46" fmla="*/ 6 w 65"/>
                <a:gd name="T47" fmla="*/ 44 h 65"/>
                <a:gd name="T48" fmla="*/ 4 w 65"/>
                <a:gd name="T49" fmla="*/ 32 h 65"/>
                <a:gd name="T50" fmla="*/ 6 w 65"/>
                <a:gd name="T51" fmla="*/ 21 h 65"/>
                <a:gd name="T52" fmla="*/ 14 w 65"/>
                <a:gd name="T53" fmla="*/ 13 h 65"/>
                <a:gd name="T54" fmla="*/ 21 w 65"/>
                <a:gd name="T55" fmla="*/ 5 h 65"/>
                <a:gd name="T56" fmla="*/ 33 w 65"/>
                <a:gd name="T57" fmla="*/ 4 h 65"/>
                <a:gd name="T58" fmla="*/ 44 w 65"/>
                <a:gd name="T59" fmla="*/ 5 h 65"/>
                <a:gd name="T60" fmla="*/ 54 w 65"/>
                <a:gd name="T61" fmla="*/ 13 h 65"/>
                <a:gd name="T62" fmla="*/ 60 w 65"/>
                <a:gd name="T63" fmla="*/ 21 h 65"/>
                <a:gd name="T64" fmla="*/ 62 w 65"/>
                <a:gd name="T65" fmla="*/ 32 h 6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5"/>
                <a:gd name="T100" fmla="*/ 0 h 65"/>
                <a:gd name="T101" fmla="*/ 65 w 65"/>
                <a:gd name="T102" fmla="*/ 65 h 6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5" h="65">
                  <a:moveTo>
                    <a:pt x="65" y="32"/>
                  </a:moveTo>
                  <a:lnTo>
                    <a:pt x="65" y="27"/>
                  </a:lnTo>
                  <a:lnTo>
                    <a:pt x="64" y="21"/>
                  </a:lnTo>
                  <a:lnTo>
                    <a:pt x="60" y="15"/>
                  </a:lnTo>
                  <a:lnTo>
                    <a:pt x="56" y="9"/>
                  </a:lnTo>
                  <a:lnTo>
                    <a:pt x="52" y="5"/>
                  </a:lnTo>
                  <a:lnTo>
                    <a:pt x="46" y="4"/>
                  </a:lnTo>
                  <a:lnTo>
                    <a:pt x="40" y="2"/>
                  </a:lnTo>
                  <a:lnTo>
                    <a:pt x="33" y="0"/>
                  </a:lnTo>
                  <a:lnTo>
                    <a:pt x="27" y="2"/>
                  </a:lnTo>
                  <a:lnTo>
                    <a:pt x="21" y="4"/>
                  </a:lnTo>
                  <a:lnTo>
                    <a:pt x="16" y="5"/>
                  </a:lnTo>
                  <a:lnTo>
                    <a:pt x="10" y="9"/>
                  </a:lnTo>
                  <a:lnTo>
                    <a:pt x="6" y="15"/>
                  </a:lnTo>
                  <a:lnTo>
                    <a:pt x="2" y="21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2" y="46"/>
                  </a:lnTo>
                  <a:lnTo>
                    <a:pt x="6" y="52"/>
                  </a:lnTo>
                  <a:lnTo>
                    <a:pt x="10" y="55"/>
                  </a:lnTo>
                  <a:lnTo>
                    <a:pt x="16" y="59"/>
                  </a:lnTo>
                  <a:lnTo>
                    <a:pt x="21" y="63"/>
                  </a:lnTo>
                  <a:lnTo>
                    <a:pt x="27" y="65"/>
                  </a:lnTo>
                  <a:lnTo>
                    <a:pt x="33" y="65"/>
                  </a:lnTo>
                  <a:lnTo>
                    <a:pt x="40" y="65"/>
                  </a:lnTo>
                  <a:lnTo>
                    <a:pt x="46" y="63"/>
                  </a:lnTo>
                  <a:lnTo>
                    <a:pt x="52" y="59"/>
                  </a:lnTo>
                  <a:lnTo>
                    <a:pt x="56" y="55"/>
                  </a:lnTo>
                  <a:lnTo>
                    <a:pt x="60" y="52"/>
                  </a:lnTo>
                  <a:lnTo>
                    <a:pt x="64" y="46"/>
                  </a:lnTo>
                  <a:lnTo>
                    <a:pt x="65" y="40"/>
                  </a:lnTo>
                  <a:lnTo>
                    <a:pt x="65" y="32"/>
                  </a:lnTo>
                  <a:close/>
                  <a:moveTo>
                    <a:pt x="62" y="32"/>
                  </a:moveTo>
                  <a:lnTo>
                    <a:pt x="62" y="38"/>
                  </a:lnTo>
                  <a:lnTo>
                    <a:pt x="60" y="44"/>
                  </a:lnTo>
                  <a:lnTo>
                    <a:pt x="58" y="50"/>
                  </a:lnTo>
                  <a:lnTo>
                    <a:pt x="54" y="54"/>
                  </a:lnTo>
                  <a:lnTo>
                    <a:pt x="50" y="57"/>
                  </a:lnTo>
                  <a:lnTo>
                    <a:pt x="44" y="59"/>
                  </a:lnTo>
                  <a:lnTo>
                    <a:pt x="39" y="61"/>
                  </a:lnTo>
                  <a:lnTo>
                    <a:pt x="33" y="61"/>
                  </a:lnTo>
                  <a:lnTo>
                    <a:pt x="27" y="61"/>
                  </a:lnTo>
                  <a:lnTo>
                    <a:pt x="21" y="59"/>
                  </a:lnTo>
                  <a:lnTo>
                    <a:pt x="17" y="57"/>
                  </a:lnTo>
                  <a:lnTo>
                    <a:pt x="14" y="54"/>
                  </a:lnTo>
                  <a:lnTo>
                    <a:pt x="10" y="50"/>
                  </a:lnTo>
                  <a:lnTo>
                    <a:pt x="6" y="44"/>
                  </a:lnTo>
                  <a:lnTo>
                    <a:pt x="4" y="38"/>
                  </a:lnTo>
                  <a:lnTo>
                    <a:pt x="4" y="32"/>
                  </a:lnTo>
                  <a:lnTo>
                    <a:pt x="4" y="27"/>
                  </a:lnTo>
                  <a:lnTo>
                    <a:pt x="6" y="21"/>
                  </a:lnTo>
                  <a:lnTo>
                    <a:pt x="10" y="17"/>
                  </a:lnTo>
                  <a:lnTo>
                    <a:pt x="14" y="13"/>
                  </a:lnTo>
                  <a:lnTo>
                    <a:pt x="17" y="9"/>
                  </a:lnTo>
                  <a:lnTo>
                    <a:pt x="21" y="5"/>
                  </a:lnTo>
                  <a:lnTo>
                    <a:pt x="27" y="5"/>
                  </a:lnTo>
                  <a:lnTo>
                    <a:pt x="33" y="4"/>
                  </a:lnTo>
                  <a:lnTo>
                    <a:pt x="39" y="5"/>
                  </a:lnTo>
                  <a:lnTo>
                    <a:pt x="44" y="5"/>
                  </a:lnTo>
                  <a:lnTo>
                    <a:pt x="50" y="9"/>
                  </a:lnTo>
                  <a:lnTo>
                    <a:pt x="54" y="13"/>
                  </a:lnTo>
                  <a:lnTo>
                    <a:pt x="58" y="17"/>
                  </a:lnTo>
                  <a:lnTo>
                    <a:pt x="60" y="21"/>
                  </a:lnTo>
                  <a:lnTo>
                    <a:pt x="62" y="27"/>
                  </a:lnTo>
                  <a:lnTo>
                    <a:pt x="62" y="32"/>
                  </a:lnTo>
                  <a:close/>
                </a:path>
              </a:pathLst>
            </a:custGeom>
            <a:solidFill>
              <a:srgbClr val="E4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25" name="Freeform 259">
              <a:extLst>
                <a:ext uri="{FF2B5EF4-FFF2-40B4-BE49-F238E27FC236}">
                  <a16:creationId xmlns:a16="http://schemas.microsoft.com/office/drawing/2014/main" id="{55B07940-902D-306C-D3C0-39C2DFE6FD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51" y="2555"/>
              <a:ext cx="62" cy="61"/>
            </a:xfrm>
            <a:custGeom>
              <a:avLst/>
              <a:gdLst>
                <a:gd name="T0" fmla="*/ 62 w 62"/>
                <a:gd name="T1" fmla="*/ 25 h 61"/>
                <a:gd name="T2" fmla="*/ 58 w 62"/>
                <a:gd name="T3" fmla="*/ 13 h 61"/>
                <a:gd name="T4" fmla="*/ 48 w 62"/>
                <a:gd name="T5" fmla="*/ 5 h 61"/>
                <a:gd name="T6" fmla="*/ 37 w 62"/>
                <a:gd name="T7" fmla="*/ 2 h 61"/>
                <a:gd name="T8" fmla="*/ 25 w 62"/>
                <a:gd name="T9" fmla="*/ 2 h 61"/>
                <a:gd name="T10" fmla="*/ 14 w 62"/>
                <a:gd name="T11" fmla="*/ 5 h 61"/>
                <a:gd name="T12" fmla="*/ 6 w 62"/>
                <a:gd name="T13" fmla="*/ 13 h 61"/>
                <a:gd name="T14" fmla="*/ 0 w 62"/>
                <a:gd name="T15" fmla="*/ 25 h 61"/>
                <a:gd name="T16" fmla="*/ 0 w 62"/>
                <a:gd name="T17" fmla="*/ 38 h 61"/>
                <a:gd name="T18" fmla="*/ 6 w 62"/>
                <a:gd name="T19" fmla="*/ 48 h 61"/>
                <a:gd name="T20" fmla="*/ 14 w 62"/>
                <a:gd name="T21" fmla="*/ 57 h 61"/>
                <a:gd name="T22" fmla="*/ 25 w 62"/>
                <a:gd name="T23" fmla="*/ 61 h 61"/>
                <a:gd name="T24" fmla="*/ 37 w 62"/>
                <a:gd name="T25" fmla="*/ 61 h 61"/>
                <a:gd name="T26" fmla="*/ 48 w 62"/>
                <a:gd name="T27" fmla="*/ 57 h 61"/>
                <a:gd name="T28" fmla="*/ 58 w 62"/>
                <a:gd name="T29" fmla="*/ 48 h 61"/>
                <a:gd name="T30" fmla="*/ 62 w 62"/>
                <a:gd name="T31" fmla="*/ 38 h 61"/>
                <a:gd name="T32" fmla="*/ 58 w 62"/>
                <a:gd name="T33" fmla="*/ 30 h 61"/>
                <a:gd name="T34" fmla="*/ 56 w 62"/>
                <a:gd name="T35" fmla="*/ 42 h 61"/>
                <a:gd name="T36" fmla="*/ 50 w 62"/>
                <a:gd name="T37" fmla="*/ 50 h 61"/>
                <a:gd name="T38" fmla="*/ 42 w 62"/>
                <a:gd name="T39" fmla="*/ 55 h 61"/>
                <a:gd name="T40" fmla="*/ 31 w 62"/>
                <a:gd name="T41" fmla="*/ 57 h 61"/>
                <a:gd name="T42" fmla="*/ 21 w 62"/>
                <a:gd name="T43" fmla="*/ 55 h 61"/>
                <a:gd name="T44" fmla="*/ 12 w 62"/>
                <a:gd name="T45" fmla="*/ 50 h 61"/>
                <a:gd name="T46" fmla="*/ 6 w 62"/>
                <a:gd name="T47" fmla="*/ 42 h 61"/>
                <a:gd name="T48" fmla="*/ 4 w 62"/>
                <a:gd name="T49" fmla="*/ 30 h 61"/>
                <a:gd name="T50" fmla="*/ 6 w 62"/>
                <a:gd name="T51" fmla="*/ 21 h 61"/>
                <a:gd name="T52" fmla="*/ 12 w 62"/>
                <a:gd name="T53" fmla="*/ 11 h 61"/>
                <a:gd name="T54" fmla="*/ 21 w 62"/>
                <a:gd name="T55" fmla="*/ 5 h 61"/>
                <a:gd name="T56" fmla="*/ 31 w 62"/>
                <a:gd name="T57" fmla="*/ 3 h 61"/>
                <a:gd name="T58" fmla="*/ 42 w 62"/>
                <a:gd name="T59" fmla="*/ 5 h 61"/>
                <a:gd name="T60" fmla="*/ 50 w 62"/>
                <a:gd name="T61" fmla="*/ 11 h 61"/>
                <a:gd name="T62" fmla="*/ 56 w 62"/>
                <a:gd name="T63" fmla="*/ 21 h 61"/>
                <a:gd name="T64" fmla="*/ 58 w 62"/>
                <a:gd name="T65" fmla="*/ 30 h 6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2"/>
                <a:gd name="T100" fmla="*/ 0 h 61"/>
                <a:gd name="T101" fmla="*/ 62 w 62"/>
                <a:gd name="T102" fmla="*/ 61 h 6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2" h="61">
                  <a:moveTo>
                    <a:pt x="62" y="30"/>
                  </a:moveTo>
                  <a:lnTo>
                    <a:pt x="62" y="25"/>
                  </a:lnTo>
                  <a:lnTo>
                    <a:pt x="60" y="19"/>
                  </a:lnTo>
                  <a:lnTo>
                    <a:pt x="58" y="13"/>
                  </a:lnTo>
                  <a:lnTo>
                    <a:pt x="54" y="9"/>
                  </a:lnTo>
                  <a:lnTo>
                    <a:pt x="48" y="5"/>
                  </a:lnTo>
                  <a:lnTo>
                    <a:pt x="42" y="3"/>
                  </a:lnTo>
                  <a:lnTo>
                    <a:pt x="37" y="2"/>
                  </a:lnTo>
                  <a:lnTo>
                    <a:pt x="31" y="0"/>
                  </a:lnTo>
                  <a:lnTo>
                    <a:pt x="25" y="2"/>
                  </a:lnTo>
                  <a:lnTo>
                    <a:pt x="19" y="3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6" y="13"/>
                  </a:lnTo>
                  <a:lnTo>
                    <a:pt x="2" y="19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6" y="48"/>
                  </a:lnTo>
                  <a:lnTo>
                    <a:pt x="10" y="53"/>
                  </a:lnTo>
                  <a:lnTo>
                    <a:pt x="14" y="57"/>
                  </a:lnTo>
                  <a:lnTo>
                    <a:pt x="19" y="59"/>
                  </a:lnTo>
                  <a:lnTo>
                    <a:pt x="25" y="61"/>
                  </a:lnTo>
                  <a:lnTo>
                    <a:pt x="31" y="61"/>
                  </a:lnTo>
                  <a:lnTo>
                    <a:pt x="37" y="61"/>
                  </a:lnTo>
                  <a:lnTo>
                    <a:pt x="42" y="59"/>
                  </a:lnTo>
                  <a:lnTo>
                    <a:pt x="48" y="57"/>
                  </a:lnTo>
                  <a:lnTo>
                    <a:pt x="54" y="53"/>
                  </a:lnTo>
                  <a:lnTo>
                    <a:pt x="58" y="48"/>
                  </a:lnTo>
                  <a:lnTo>
                    <a:pt x="60" y="44"/>
                  </a:lnTo>
                  <a:lnTo>
                    <a:pt x="62" y="38"/>
                  </a:lnTo>
                  <a:lnTo>
                    <a:pt x="62" y="30"/>
                  </a:lnTo>
                  <a:close/>
                  <a:moveTo>
                    <a:pt x="58" y="30"/>
                  </a:moveTo>
                  <a:lnTo>
                    <a:pt x="58" y="36"/>
                  </a:lnTo>
                  <a:lnTo>
                    <a:pt x="56" y="42"/>
                  </a:lnTo>
                  <a:lnTo>
                    <a:pt x="54" y="46"/>
                  </a:lnTo>
                  <a:lnTo>
                    <a:pt x="50" y="50"/>
                  </a:lnTo>
                  <a:lnTo>
                    <a:pt x="46" y="53"/>
                  </a:lnTo>
                  <a:lnTo>
                    <a:pt x="42" y="55"/>
                  </a:lnTo>
                  <a:lnTo>
                    <a:pt x="37" y="57"/>
                  </a:lnTo>
                  <a:lnTo>
                    <a:pt x="31" y="57"/>
                  </a:lnTo>
                  <a:lnTo>
                    <a:pt x="25" y="57"/>
                  </a:lnTo>
                  <a:lnTo>
                    <a:pt x="21" y="55"/>
                  </a:lnTo>
                  <a:lnTo>
                    <a:pt x="15" y="53"/>
                  </a:lnTo>
                  <a:lnTo>
                    <a:pt x="12" y="50"/>
                  </a:lnTo>
                  <a:lnTo>
                    <a:pt x="10" y="46"/>
                  </a:lnTo>
                  <a:lnTo>
                    <a:pt x="6" y="42"/>
                  </a:lnTo>
                  <a:lnTo>
                    <a:pt x="4" y="36"/>
                  </a:lnTo>
                  <a:lnTo>
                    <a:pt x="4" y="30"/>
                  </a:lnTo>
                  <a:lnTo>
                    <a:pt x="4" y="25"/>
                  </a:lnTo>
                  <a:lnTo>
                    <a:pt x="6" y="21"/>
                  </a:lnTo>
                  <a:lnTo>
                    <a:pt x="10" y="15"/>
                  </a:lnTo>
                  <a:lnTo>
                    <a:pt x="12" y="11"/>
                  </a:lnTo>
                  <a:lnTo>
                    <a:pt x="15" y="9"/>
                  </a:lnTo>
                  <a:lnTo>
                    <a:pt x="21" y="5"/>
                  </a:lnTo>
                  <a:lnTo>
                    <a:pt x="25" y="5"/>
                  </a:lnTo>
                  <a:lnTo>
                    <a:pt x="31" y="3"/>
                  </a:lnTo>
                  <a:lnTo>
                    <a:pt x="37" y="5"/>
                  </a:lnTo>
                  <a:lnTo>
                    <a:pt x="42" y="5"/>
                  </a:lnTo>
                  <a:lnTo>
                    <a:pt x="46" y="9"/>
                  </a:lnTo>
                  <a:lnTo>
                    <a:pt x="50" y="11"/>
                  </a:lnTo>
                  <a:lnTo>
                    <a:pt x="54" y="15"/>
                  </a:lnTo>
                  <a:lnTo>
                    <a:pt x="56" y="21"/>
                  </a:lnTo>
                  <a:lnTo>
                    <a:pt x="58" y="25"/>
                  </a:lnTo>
                  <a:lnTo>
                    <a:pt x="58" y="30"/>
                  </a:lnTo>
                  <a:close/>
                </a:path>
              </a:pathLst>
            </a:cu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26" name="Freeform 260">
              <a:extLst>
                <a:ext uri="{FF2B5EF4-FFF2-40B4-BE49-F238E27FC236}">
                  <a16:creationId xmlns:a16="http://schemas.microsoft.com/office/drawing/2014/main" id="{64C9AC80-39A9-09E7-589D-FF35EF68E9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53" y="2557"/>
              <a:ext cx="58" cy="57"/>
            </a:xfrm>
            <a:custGeom>
              <a:avLst/>
              <a:gdLst>
                <a:gd name="T0" fmla="*/ 58 w 58"/>
                <a:gd name="T1" fmla="*/ 28 h 57"/>
                <a:gd name="T2" fmla="*/ 58 w 58"/>
                <a:gd name="T3" fmla="*/ 23 h 57"/>
                <a:gd name="T4" fmla="*/ 56 w 58"/>
                <a:gd name="T5" fmla="*/ 17 h 57"/>
                <a:gd name="T6" fmla="*/ 54 w 58"/>
                <a:gd name="T7" fmla="*/ 13 h 57"/>
                <a:gd name="T8" fmla="*/ 50 w 58"/>
                <a:gd name="T9" fmla="*/ 9 h 57"/>
                <a:gd name="T10" fmla="*/ 46 w 58"/>
                <a:gd name="T11" fmla="*/ 5 h 57"/>
                <a:gd name="T12" fmla="*/ 40 w 58"/>
                <a:gd name="T13" fmla="*/ 1 h 57"/>
                <a:gd name="T14" fmla="*/ 35 w 58"/>
                <a:gd name="T15" fmla="*/ 1 h 57"/>
                <a:gd name="T16" fmla="*/ 29 w 58"/>
                <a:gd name="T17" fmla="*/ 0 h 57"/>
                <a:gd name="T18" fmla="*/ 23 w 58"/>
                <a:gd name="T19" fmla="*/ 1 h 57"/>
                <a:gd name="T20" fmla="*/ 17 w 58"/>
                <a:gd name="T21" fmla="*/ 1 h 57"/>
                <a:gd name="T22" fmla="*/ 13 w 58"/>
                <a:gd name="T23" fmla="*/ 5 h 57"/>
                <a:gd name="T24" fmla="*/ 10 w 58"/>
                <a:gd name="T25" fmla="*/ 9 h 57"/>
                <a:gd name="T26" fmla="*/ 6 w 58"/>
                <a:gd name="T27" fmla="*/ 13 h 57"/>
                <a:gd name="T28" fmla="*/ 2 w 58"/>
                <a:gd name="T29" fmla="*/ 17 h 57"/>
                <a:gd name="T30" fmla="*/ 0 w 58"/>
                <a:gd name="T31" fmla="*/ 23 h 57"/>
                <a:gd name="T32" fmla="*/ 0 w 58"/>
                <a:gd name="T33" fmla="*/ 28 h 57"/>
                <a:gd name="T34" fmla="*/ 0 w 58"/>
                <a:gd name="T35" fmla="*/ 34 h 57"/>
                <a:gd name="T36" fmla="*/ 2 w 58"/>
                <a:gd name="T37" fmla="*/ 40 h 57"/>
                <a:gd name="T38" fmla="*/ 6 w 58"/>
                <a:gd name="T39" fmla="*/ 46 h 57"/>
                <a:gd name="T40" fmla="*/ 10 w 58"/>
                <a:gd name="T41" fmla="*/ 50 h 57"/>
                <a:gd name="T42" fmla="*/ 13 w 58"/>
                <a:gd name="T43" fmla="*/ 53 h 57"/>
                <a:gd name="T44" fmla="*/ 17 w 58"/>
                <a:gd name="T45" fmla="*/ 55 h 57"/>
                <a:gd name="T46" fmla="*/ 23 w 58"/>
                <a:gd name="T47" fmla="*/ 57 h 57"/>
                <a:gd name="T48" fmla="*/ 29 w 58"/>
                <a:gd name="T49" fmla="*/ 57 h 57"/>
                <a:gd name="T50" fmla="*/ 35 w 58"/>
                <a:gd name="T51" fmla="*/ 57 h 57"/>
                <a:gd name="T52" fmla="*/ 40 w 58"/>
                <a:gd name="T53" fmla="*/ 55 h 57"/>
                <a:gd name="T54" fmla="*/ 46 w 58"/>
                <a:gd name="T55" fmla="*/ 53 h 57"/>
                <a:gd name="T56" fmla="*/ 50 w 58"/>
                <a:gd name="T57" fmla="*/ 50 h 57"/>
                <a:gd name="T58" fmla="*/ 54 w 58"/>
                <a:gd name="T59" fmla="*/ 46 h 57"/>
                <a:gd name="T60" fmla="*/ 56 w 58"/>
                <a:gd name="T61" fmla="*/ 40 h 57"/>
                <a:gd name="T62" fmla="*/ 58 w 58"/>
                <a:gd name="T63" fmla="*/ 34 h 57"/>
                <a:gd name="T64" fmla="*/ 58 w 58"/>
                <a:gd name="T65" fmla="*/ 28 h 57"/>
                <a:gd name="T66" fmla="*/ 54 w 58"/>
                <a:gd name="T67" fmla="*/ 28 h 57"/>
                <a:gd name="T68" fmla="*/ 52 w 58"/>
                <a:gd name="T69" fmla="*/ 38 h 57"/>
                <a:gd name="T70" fmla="*/ 46 w 58"/>
                <a:gd name="T71" fmla="*/ 48 h 57"/>
                <a:gd name="T72" fmla="*/ 38 w 58"/>
                <a:gd name="T73" fmla="*/ 51 h 57"/>
                <a:gd name="T74" fmla="*/ 29 w 58"/>
                <a:gd name="T75" fmla="*/ 53 h 57"/>
                <a:gd name="T76" fmla="*/ 19 w 58"/>
                <a:gd name="T77" fmla="*/ 51 h 57"/>
                <a:gd name="T78" fmla="*/ 12 w 58"/>
                <a:gd name="T79" fmla="*/ 48 h 57"/>
                <a:gd name="T80" fmla="*/ 6 w 58"/>
                <a:gd name="T81" fmla="*/ 38 h 57"/>
                <a:gd name="T82" fmla="*/ 4 w 58"/>
                <a:gd name="T83" fmla="*/ 28 h 57"/>
                <a:gd name="T84" fmla="*/ 6 w 58"/>
                <a:gd name="T85" fmla="*/ 19 h 57"/>
                <a:gd name="T86" fmla="*/ 12 w 58"/>
                <a:gd name="T87" fmla="*/ 11 h 57"/>
                <a:gd name="T88" fmla="*/ 19 w 58"/>
                <a:gd name="T89" fmla="*/ 5 h 57"/>
                <a:gd name="T90" fmla="*/ 29 w 58"/>
                <a:gd name="T91" fmla="*/ 3 h 57"/>
                <a:gd name="T92" fmla="*/ 38 w 58"/>
                <a:gd name="T93" fmla="*/ 5 h 57"/>
                <a:gd name="T94" fmla="*/ 46 w 58"/>
                <a:gd name="T95" fmla="*/ 11 h 57"/>
                <a:gd name="T96" fmla="*/ 52 w 58"/>
                <a:gd name="T97" fmla="*/ 19 h 57"/>
                <a:gd name="T98" fmla="*/ 54 w 58"/>
                <a:gd name="T99" fmla="*/ 28 h 5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8"/>
                <a:gd name="T151" fmla="*/ 0 h 57"/>
                <a:gd name="T152" fmla="*/ 58 w 58"/>
                <a:gd name="T153" fmla="*/ 57 h 5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8" h="57">
                  <a:moveTo>
                    <a:pt x="58" y="28"/>
                  </a:moveTo>
                  <a:lnTo>
                    <a:pt x="58" y="23"/>
                  </a:lnTo>
                  <a:lnTo>
                    <a:pt x="56" y="17"/>
                  </a:lnTo>
                  <a:lnTo>
                    <a:pt x="54" y="13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0" y="1"/>
                  </a:lnTo>
                  <a:lnTo>
                    <a:pt x="35" y="1"/>
                  </a:lnTo>
                  <a:lnTo>
                    <a:pt x="29" y="0"/>
                  </a:lnTo>
                  <a:lnTo>
                    <a:pt x="23" y="1"/>
                  </a:lnTo>
                  <a:lnTo>
                    <a:pt x="17" y="1"/>
                  </a:lnTo>
                  <a:lnTo>
                    <a:pt x="13" y="5"/>
                  </a:lnTo>
                  <a:lnTo>
                    <a:pt x="10" y="9"/>
                  </a:lnTo>
                  <a:lnTo>
                    <a:pt x="6" y="13"/>
                  </a:lnTo>
                  <a:lnTo>
                    <a:pt x="2" y="17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6" y="46"/>
                  </a:lnTo>
                  <a:lnTo>
                    <a:pt x="10" y="50"/>
                  </a:lnTo>
                  <a:lnTo>
                    <a:pt x="13" y="53"/>
                  </a:lnTo>
                  <a:lnTo>
                    <a:pt x="17" y="55"/>
                  </a:lnTo>
                  <a:lnTo>
                    <a:pt x="23" y="57"/>
                  </a:lnTo>
                  <a:lnTo>
                    <a:pt x="29" y="57"/>
                  </a:lnTo>
                  <a:lnTo>
                    <a:pt x="35" y="57"/>
                  </a:lnTo>
                  <a:lnTo>
                    <a:pt x="40" y="55"/>
                  </a:lnTo>
                  <a:lnTo>
                    <a:pt x="46" y="53"/>
                  </a:lnTo>
                  <a:lnTo>
                    <a:pt x="50" y="50"/>
                  </a:lnTo>
                  <a:lnTo>
                    <a:pt x="54" y="46"/>
                  </a:lnTo>
                  <a:lnTo>
                    <a:pt x="56" y="40"/>
                  </a:lnTo>
                  <a:lnTo>
                    <a:pt x="58" y="34"/>
                  </a:lnTo>
                  <a:lnTo>
                    <a:pt x="58" y="28"/>
                  </a:lnTo>
                  <a:close/>
                  <a:moveTo>
                    <a:pt x="54" y="28"/>
                  </a:moveTo>
                  <a:lnTo>
                    <a:pt x="52" y="38"/>
                  </a:lnTo>
                  <a:lnTo>
                    <a:pt x="46" y="48"/>
                  </a:lnTo>
                  <a:lnTo>
                    <a:pt x="38" y="51"/>
                  </a:lnTo>
                  <a:lnTo>
                    <a:pt x="29" y="53"/>
                  </a:lnTo>
                  <a:lnTo>
                    <a:pt x="19" y="51"/>
                  </a:lnTo>
                  <a:lnTo>
                    <a:pt x="12" y="48"/>
                  </a:lnTo>
                  <a:lnTo>
                    <a:pt x="6" y="38"/>
                  </a:lnTo>
                  <a:lnTo>
                    <a:pt x="4" y="28"/>
                  </a:lnTo>
                  <a:lnTo>
                    <a:pt x="6" y="19"/>
                  </a:lnTo>
                  <a:lnTo>
                    <a:pt x="12" y="11"/>
                  </a:lnTo>
                  <a:lnTo>
                    <a:pt x="19" y="5"/>
                  </a:lnTo>
                  <a:lnTo>
                    <a:pt x="29" y="3"/>
                  </a:lnTo>
                  <a:lnTo>
                    <a:pt x="38" y="5"/>
                  </a:lnTo>
                  <a:lnTo>
                    <a:pt x="46" y="11"/>
                  </a:lnTo>
                  <a:lnTo>
                    <a:pt x="52" y="19"/>
                  </a:lnTo>
                  <a:lnTo>
                    <a:pt x="54" y="28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27" name="Freeform 261">
              <a:extLst>
                <a:ext uri="{FF2B5EF4-FFF2-40B4-BE49-F238E27FC236}">
                  <a16:creationId xmlns:a16="http://schemas.microsoft.com/office/drawing/2014/main" id="{1CD84B41-DCE8-4AAC-9F4F-959A7EDBE1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55" y="2558"/>
              <a:ext cx="54" cy="54"/>
            </a:xfrm>
            <a:custGeom>
              <a:avLst/>
              <a:gdLst>
                <a:gd name="T0" fmla="*/ 54 w 54"/>
                <a:gd name="T1" fmla="*/ 27 h 54"/>
                <a:gd name="T2" fmla="*/ 54 w 54"/>
                <a:gd name="T3" fmla="*/ 22 h 54"/>
                <a:gd name="T4" fmla="*/ 52 w 54"/>
                <a:gd name="T5" fmla="*/ 18 h 54"/>
                <a:gd name="T6" fmla="*/ 50 w 54"/>
                <a:gd name="T7" fmla="*/ 12 h 54"/>
                <a:gd name="T8" fmla="*/ 46 w 54"/>
                <a:gd name="T9" fmla="*/ 8 h 54"/>
                <a:gd name="T10" fmla="*/ 42 w 54"/>
                <a:gd name="T11" fmla="*/ 6 h 54"/>
                <a:gd name="T12" fmla="*/ 38 w 54"/>
                <a:gd name="T13" fmla="*/ 2 h 54"/>
                <a:gd name="T14" fmla="*/ 33 w 54"/>
                <a:gd name="T15" fmla="*/ 2 h 54"/>
                <a:gd name="T16" fmla="*/ 27 w 54"/>
                <a:gd name="T17" fmla="*/ 0 h 54"/>
                <a:gd name="T18" fmla="*/ 21 w 54"/>
                <a:gd name="T19" fmla="*/ 2 h 54"/>
                <a:gd name="T20" fmla="*/ 17 w 54"/>
                <a:gd name="T21" fmla="*/ 2 h 54"/>
                <a:gd name="T22" fmla="*/ 11 w 54"/>
                <a:gd name="T23" fmla="*/ 6 h 54"/>
                <a:gd name="T24" fmla="*/ 8 w 54"/>
                <a:gd name="T25" fmla="*/ 8 h 54"/>
                <a:gd name="T26" fmla="*/ 6 w 54"/>
                <a:gd name="T27" fmla="*/ 12 h 54"/>
                <a:gd name="T28" fmla="*/ 2 w 54"/>
                <a:gd name="T29" fmla="*/ 18 h 54"/>
                <a:gd name="T30" fmla="*/ 0 w 54"/>
                <a:gd name="T31" fmla="*/ 22 h 54"/>
                <a:gd name="T32" fmla="*/ 0 w 54"/>
                <a:gd name="T33" fmla="*/ 27 h 54"/>
                <a:gd name="T34" fmla="*/ 0 w 54"/>
                <a:gd name="T35" fmla="*/ 33 h 54"/>
                <a:gd name="T36" fmla="*/ 2 w 54"/>
                <a:gd name="T37" fmla="*/ 39 h 54"/>
                <a:gd name="T38" fmla="*/ 6 w 54"/>
                <a:gd name="T39" fmla="*/ 43 h 54"/>
                <a:gd name="T40" fmla="*/ 8 w 54"/>
                <a:gd name="T41" fmla="*/ 47 h 54"/>
                <a:gd name="T42" fmla="*/ 11 w 54"/>
                <a:gd name="T43" fmla="*/ 50 h 54"/>
                <a:gd name="T44" fmla="*/ 17 w 54"/>
                <a:gd name="T45" fmla="*/ 52 h 54"/>
                <a:gd name="T46" fmla="*/ 21 w 54"/>
                <a:gd name="T47" fmla="*/ 54 h 54"/>
                <a:gd name="T48" fmla="*/ 27 w 54"/>
                <a:gd name="T49" fmla="*/ 54 h 54"/>
                <a:gd name="T50" fmla="*/ 33 w 54"/>
                <a:gd name="T51" fmla="*/ 54 h 54"/>
                <a:gd name="T52" fmla="*/ 38 w 54"/>
                <a:gd name="T53" fmla="*/ 52 h 54"/>
                <a:gd name="T54" fmla="*/ 42 w 54"/>
                <a:gd name="T55" fmla="*/ 50 h 54"/>
                <a:gd name="T56" fmla="*/ 46 w 54"/>
                <a:gd name="T57" fmla="*/ 47 h 54"/>
                <a:gd name="T58" fmla="*/ 50 w 54"/>
                <a:gd name="T59" fmla="*/ 43 h 54"/>
                <a:gd name="T60" fmla="*/ 52 w 54"/>
                <a:gd name="T61" fmla="*/ 39 h 54"/>
                <a:gd name="T62" fmla="*/ 54 w 54"/>
                <a:gd name="T63" fmla="*/ 33 h 54"/>
                <a:gd name="T64" fmla="*/ 54 w 54"/>
                <a:gd name="T65" fmla="*/ 27 h 54"/>
                <a:gd name="T66" fmla="*/ 50 w 54"/>
                <a:gd name="T67" fmla="*/ 27 h 54"/>
                <a:gd name="T68" fmla="*/ 48 w 54"/>
                <a:gd name="T69" fmla="*/ 37 h 54"/>
                <a:gd name="T70" fmla="*/ 44 w 54"/>
                <a:gd name="T71" fmla="*/ 45 h 54"/>
                <a:gd name="T72" fmla="*/ 36 w 54"/>
                <a:gd name="T73" fmla="*/ 49 h 54"/>
                <a:gd name="T74" fmla="*/ 27 w 54"/>
                <a:gd name="T75" fmla="*/ 50 h 54"/>
                <a:gd name="T76" fmla="*/ 17 w 54"/>
                <a:gd name="T77" fmla="*/ 49 h 54"/>
                <a:gd name="T78" fmla="*/ 11 w 54"/>
                <a:gd name="T79" fmla="*/ 45 h 54"/>
                <a:gd name="T80" fmla="*/ 6 w 54"/>
                <a:gd name="T81" fmla="*/ 37 h 54"/>
                <a:gd name="T82" fmla="*/ 4 w 54"/>
                <a:gd name="T83" fmla="*/ 27 h 54"/>
                <a:gd name="T84" fmla="*/ 6 w 54"/>
                <a:gd name="T85" fmla="*/ 20 h 54"/>
                <a:gd name="T86" fmla="*/ 11 w 54"/>
                <a:gd name="T87" fmla="*/ 12 h 54"/>
                <a:gd name="T88" fmla="*/ 17 w 54"/>
                <a:gd name="T89" fmla="*/ 6 h 54"/>
                <a:gd name="T90" fmla="*/ 27 w 54"/>
                <a:gd name="T91" fmla="*/ 4 h 54"/>
                <a:gd name="T92" fmla="*/ 36 w 54"/>
                <a:gd name="T93" fmla="*/ 6 h 54"/>
                <a:gd name="T94" fmla="*/ 44 w 54"/>
                <a:gd name="T95" fmla="*/ 12 h 54"/>
                <a:gd name="T96" fmla="*/ 48 w 54"/>
                <a:gd name="T97" fmla="*/ 20 h 54"/>
                <a:gd name="T98" fmla="*/ 50 w 54"/>
                <a:gd name="T99" fmla="*/ 27 h 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4"/>
                <a:gd name="T151" fmla="*/ 0 h 54"/>
                <a:gd name="T152" fmla="*/ 54 w 54"/>
                <a:gd name="T153" fmla="*/ 54 h 5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4" h="54">
                  <a:moveTo>
                    <a:pt x="54" y="27"/>
                  </a:moveTo>
                  <a:lnTo>
                    <a:pt x="54" y="22"/>
                  </a:lnTo>
                  <a:lnTo>
                    <a:pt x="52" y="18"/>
                  </a:lnTo>
                  <a:lnTo>
                    <a:pt x="50" y="12"/>
                  </a:lnTo>
                  <a:lnTo>
                    <a:pt x="46" y="8"/>
                  </a:lnTo>
                  <a:lnTo>
                    <a:pt x="42" y="6"/>
                  </a:lnTo>
                  <a:lnTo>
                    <a:pt x="38" y="2"/>
                  </a:lnTo>
                  <a:lnTo>
                    <a:pt x="33" y="2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7" y="2"/>
                  </a:lnTo>
                  <a:lnTo>
                    <a:pt x="11" y="6"/>
                  </a:lnTo>
                  <a:lnTo>
                    <a:pt x="8" y="8"/>
                  </a:lnTo>
                  <a:lnTo>
                    <a:pt x="6" y="12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2" y="39"/>
                  </a:lnTo>
                  <a:lnTo>
                    <a:pt x="6" y="43"/>
                  </a:lnTo>
                  <a:lnTo>
                    <a:pt x="8" y="47"/>
                  </a:lnTo>
                  <a:lnTo>
                    <a:pt x="11" y="50"/>
                  </a:lnTo>
                  <a:lnTo>
                    <a:pt x="17" y="52"/>
                  </a:lnTo>
                  <a:lnTo>
                    <a:pt x="21" y="54"/>
                  </a:lnTo>
                  <a:lnTo>
                    <a:pt x="27" y="54"/>
                  </a:lnTo>
                  <a:lnTo>
                    <a:pt x="33" y="54"/>
                  </a:lnTo>
                  <a:lnTo>
                    <a:pt x="38" y="52"/>
                  </a:lnTo>
                  <a:lnTo>
                    <a:pt x="42" y="50"/>
                  </a:lnTo>
                  <a:lnTo>
                    <a:pt x="46" y="47"/>
                  </a:lnTo>
                  <a:lnTo>
                    <a:pt x="50" y="43"/>
                  </a:lnTo>
                  <a:lnTo>
                    <a:pt x="52" y="39"/>
                  </a:lnTo>
                  <a:lnTo>
                    <a:pt x="54" y="33"/>
                  </a:lnTo>
                  <a:lnTo>
                    <a:pt x="54" y="27"/>
                  </a:lnTo>
                  <a:close/>
                  <a:moveTo>
                    <a:pt x="50" y="27"/>
                  </a:moveTo>
                  <a:lnTo>
                    <a:pt x="48" y="37"/>
                  </a:lnTo>
                  <a:lnTo>
                    <a:pt x="44" y="45"/>
                  </a:lnTo>
                  <a:lnTo>
                    <a:pt x="36" y="49"/>
                  </a:lnTo>
                  <a:lnTo>
                    <a:pt x="27" y="50"/>
                  </a:lnTo>
                  <a:lnTo>
                    <a:pt x="17" y="49"/>
                  </a:lnTo>
                  <a:lnTo>
                    <a:pt x="11" y="45"/>
                  </a:lnTo>
                  <a:lnTo>
                    <a:pt x="6" y="37"/>
                  </a:lnTo>
                  <a:lnTo>
                    <a:pt x="4" y="27"/>
                  </a:lnTo>
                  <a:lnTo>
                    <a:pt x="6" y="20"/>
                  </a:lnTo>
                  <a:lnTo>
                    <a:pt x="11" y="12"/>
                  </a:lnTo>
                  <a:lnTo>
                    <a:pt x="17" y="6"/>
                  </a:lnTo>
                  <a:lnTo>
                    <a:pt x="27" y="4"/>
                  </a:lnTo>
                  <a:lnTo>
                    <a:pt x="36" y="6"/>
                  </a:lnTo>
                  <a:lnTo>
                    <a:pt x="44" y="12"/>
                  </a:lnTo>
                  <a:lnTo>
                    <a:pt x="48" y="20"/>
                  </a:lnTo>
                  <a:lnTo>
                    <a:pt x="50" y="27"/>
                  </a:lnTo>
                  <a:close/>
                </a:path>
              </a:pathLst>
            </a:custGeom>
            <a:solidFill>
              <a:srgbClr val="E9E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28" name="Freeform 262">
              <a:extLst>
                <a:ext uri="{FF2B5EF4-FFF2-40B4-BE49-F238E27FC236}">
                  <a16:creationId xmlns:a16="http://schemas.microsoft.com/office/drawing/2014/main" id="{9F1FDE84-7F68-67B1-DBCC-0613FA0621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57" y="2560"/>
              <a:ext cx="50" cy="50"/>
            </a:xfrm>
            <a:custGeom>
              <a:avLst/>
              <a:gdLst>
                <a:gd name="T0" fmla="*/ 50 w 50"/>
                <a:gd name="T1" fmla="*/ 25 h 50"/>
                <a:gd name="T2" fmla="*/ 48 w 50"/>
                <a:gd name="T3" fmla="*/ 16 h 50"/>
                <a:gd name="T4" fmla="*/ 42 w 50"/>
                <a:gd name="T5" fmla="*/ 8 h 50"/>
                <a:gd name="T6" fmla="*/ 34 w 50"/>
                <a:gd name="T7" fmla="*/ 2 h 50"/>
                <a:gd name="T8" fmla="*/ 25 w 50"/>
                <a:gd name="T9" fmla="*/ 0 h 50"/>
                <a:gd name="T10" fmla="*/ 15 w 50"/>
                <a:gd name="T11" fmla="*/ 2 h 50"/>
                <a:gd name="T12" fmla="*/ 8 w 50"/>
                <a:gd name="T13" fmla="*/ 8 h 50"/>
                <a:gd name="T14" fmla="*/ 2 w 50"/>
                <a:gd name="T15" fmla="*/ 16 h 50"/>
                <a:gd name="T16" fmla="*/ 0 w 50"/>
                <a:gd name="T17" fmla="*/ 25 h 50"/>
                <a:gd name="T18" fmla="*/ 2 w 50"/>
                <a:gd name="T19" fmla="*/ 35 h 50"/>
                <a:gd name="T20" fmla="*/ 8 w 50"/>
                <a:gd name="T21" fmla="*/ 45 h 50"/>
                <a:gd name="T22" fmla="*/ 15 w 50"/>
                <a:gd name="T23" fmla="*/ 48 h 50"/>
                <a:gd name="T24" fmla="*/ 25 w 50"/>
                <a:gd name="T25" fmla="*/ 50 h 50"/>
                <a:gd name="T26" fmla="*/ 34 w 50"/>
                <a:gd name="T27" fmla="*/ 48 h 50"/>
                <a:gd name="T28" fmla="*/ 42 w 50"/>
                <a:gd name="T29" fmla="*/ 45 h 50"/>
                <a:gd name="T30" fmla="*/ 48 w 50"/>
                <a:gd name="T31" fmla="*/ 35 h 50"/>
                <a:gd name="T32" fmla="*/ 50 w 50"/>
                <a:gd name="T33" fmla="*/ 25 h 50"/>
                <a:gd name="T34" fmla="*/ 46 w 50"/>
                <a:gd name="T35" fmla="*/ 25 h 50"/>
                <a:gd name="T36" fmla="*/ 44 w 50"/>
                <a:gd name="T37" fmla="*/ 35 h 50"/>
                <a:gd name="T38" fmla="*/ 40 w 50"/>
                <a:gd name="T39" fmla="*/ 41 h 50"/>
                <a:gd name="T40" fmla="*/ 32 w 50"/>
                <a:gd name="T41" fmla="*/ 45 h 50"/>
                <a:gd name="T42" fmla="*/ 25 w 50"/>
                <a:gd name="T43" fmla="*/ 47 h 50"/>
                <a:gd name="T44" fmla="*/ 17 w 50"/>
                <a:gd name="T45" fmla="*/ 45 h 50"/>
                <a:gd name="T46" fmla="*/ 9 w 50"/>
                <a:gd name="T47" fmla="*/ 41 h 50"/>
                <a:gd name="T48" fmla="*/ 6 w 50"/>
                <a:gd name="T49" fmla="*/ 35 h 50"/>
                <a:gd name="T50" fmla="*/ 4 w 50"/>
                <a:gd name="T51" fmla="*/ 25 h 50"/>
                <a:gd name="T52" fmla="*/ 6 w 50"/>
                <a:gd name="T53" fmla="*/ 18 h 50"/>
                <a:gd name="T54" fmla="*/ 9 w 50"/>
                <a:gd name="T55" fmla="*/ 12 h 50"/>
                <a:gd name="T56" fmla="*/ 17 w 50"/>
                <a:gd name="T57" fmla="*/ 6 h 50"/>
                <a:gd name="T58" fmla="*/ 25 w 50"/>
                <a:gd name="T59" fmla="*/ 4 h 50"/>
                <a:gd name="T60" fmla="*/ 32 w 50"/>
                <a:gd name="T61" fmla="*/ 6 h 50"/>
                <a:gd name="T62" fmla="*/ 40 w 50"/>
                <a:gd name="T63" fmla="*/ 12 h 50"/>
                <a:gd name="T64" fmla="*/ 44 w 50"/>
                <a:gd name="T65" fmla="*/ 18 h 50"/>
                <a:gd name="T66" fmla="*/ 46 w 50"/>
                <a:gd name="T67" fmla="*/ 25 h 5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0"/>
                <a:gd name="T103" fmla="*/ 0 h 50"/>
                <a:gd name="T104" fmla="*/ 50 w 50"/>
                <a:gd name="T105" fmla="*/ 50 h 5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0" h="50">
                  <a:moveTo>
                    <a:pt x="50" y="25"/>
                  </a:moveTo>
                  <a:lnTo>
                    <a:pt x="48" y="16"/>
                  </a:lnTo>
                  <a:lnTo>
                    <a:pt x="42" y="8"/>
                  </a:lnTo>
                  <a:lnTo>
                    <a:pt x="34" y="2"/>
                  </a:lnTo>
                  <a:lnTo>
                    <a:pt x="25" y="0"/>
                  </a:lnTo>
                  <a:lnTo>
                    <a:pt x="15" y="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5"/>
                  </a:lnTo>
                  <a:lnTo>
                    <a:pt x="2" y="35"/>
                  </a:lnTo>
                  <a:lnTo>
                    <a:pt x="8" y="45"/>
                  </a:lnTo>
                  <a:lnTo>
                    <a:pt x="15" y="48"/>
                  </a:lnTo>
                  <a:lnTo>
                    <a:pt x="25" y="50"/>
                  </a:lnTo>
                  <a:lnTo>
                    <a:pt x="34" y="48"/>
                  </a:lnTo>
                  <a:lnTo>
                    <a:pt x="42" y="45"/>
                  </a:lnTo>
                  <a:lnTo>
                    <a:pt x="48" y="35"/>
                  </a:lnTo>
                  <a:lnTo>
                    <a:pt x="50" y="25"/>
                  </a:lnTo>
                  <a:close/>
                  <a:moveTo>
                    <a:pt x="46" y="25"/>
                  </a:moveTo>
                  <a:lnTo>
                    <a:pt x="44" y="35"/>
                  </a:lnTo>
                  <a:lnTo>
                    <a:pt x="40" y="41"/>
                  </a:lnTo>
                  <a:lnTo>
                    <a:pt x="32" y="45"/>
                  </a:lnTo>
                  <a:lnTo>
                    <a:pt x="25" y="47"/>
                  </a:lnTo>
                  <a:lnTo>
                    <a:pt x="17" y="45"/>
                  </a:lnTo>
                  <a:lnTo>
                    <a:pt x="9" y="41"/>
                  </a:lnTo>
                  <a:lnTo>
                    <a:pt x="6" y="35"/>
                  </a:lnTo>
                  <a:lnTo>
                    <a:pt x="4" y="25"/>
                  </a:lnTo>
                  <a:lnTo>
                    <a:pt x="6" y="18"/>
                  </a:lnTo>
                  <a:lnTo>
                    <a:pt x="9" y="12"/>
                  </a:lnTo>
                  <a:lnTo>
                    <a:pt x="17" y="6"/>
                  </a:lnTo>
                  <a:lnTo>
                    <a:pt x="25" y="4"/>
                  </a:lnTo>
                  <a:lnTo>
                    <a:pt x="32" y="6"/>
                  </a:lnTo>
                  <a:lnTo>
                    <a:pt x="40" y="12"/>
                  </a:lnTo>
                  <a:lnTo>
                    <a:pt x="44" y="18"/>
                  </a:lnTo>
                  <a:lnTo>
                    <a:pt x="46" y="25"/>
                  </a:lnTo>
                  <a:close/>
                </a:path>
              </a:pathLst>
            </a:custGeom>
            <a:solidFill>
              <a:srgbClr val="EBE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29" name="Freeform 263">
              <a:extLst>
                <a:ext uri="{FF2B5EF4-FFF2-40B4-BE49-F238E27FC236}">
                  <a16:creationId xmlns:a16="http://schemas.microsoft.com/office/drawing/2014/main" id="{1B353D8F-0420-E915-3E92-F279362C10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59" y="2562"/>
              <a:ext cx="46" cy="46"/>
            </a:xfrm>
            <a:custGeom>
              <a:avLst/>
              <a:gdLst>
                <a:gd name="T0" fmla="*/ 46 w 46"/>
                <a:gd name="T1" fmla="*/ 23 h 46"/>
                <a:gd name="T2" fmla="*/ 44 w 46"/>
                <a:gd name="T3" fmla="*/ 16 h 46"/>
                <a:gd name="T4" fmla="*/ 40 w 46"/>
                <a:gd name="T5" fmla="*/ 8 h 46"/>
                <a:gd name="T6" fmla="*/ 32 w 46"/>
                <a:gd name="T7" fmla="*/ 2 h 46"/>
                <a:gd name="T8" fmla="*/ 23 w 46"/>
                <a:gd name="T9" fmla="*/ 0 h 46"/>
                <a:gd name="T10" fmla="*/ 13 w 46"/>
                <a:gd name="T11" fmla="*/ 2 h 46"/>
                <a:gd name="T12" fmla="*/ 7 w 46"/>
                <a:gd name="T13" fmla="*/ 8 h 46"/>
                <a:gd name="T14" fmla="*/ 2 w 46"/>
                <a:gd name="T15" fmla="*/ 16 h 46"/>
                <a:gd name="T16" fmla="*/ 0 w 46"/>
                <a:gd name="T17" fmla="*/ 23 h 46"/>
                <a:gd name="T18" fmla="*/ 2 w 46"/>
                <a:gd name="T19" fmla="*/ 33 h 46"/>
                <a:gd name="T20" fmla="*/ 7 w 46"/>
                <a:gd name="T21" fmla="*/ 41 h 46"/>
                <a:gd name="T22" fmla="*/ 13 w 46"/>
                <a:gd name="T23" fmla="*/ 45 h 46"/>
                <a:gd name="T24" fmla="*/ 23 w 46"/>
                <a:gd name="T25" fmla="*/ 46 h 46"/>
                <a:gd name="T26" fmla="*/ 32 w 46"/>
                <a:gd name="T27" fmla="*/ 45 h 46"/>
                <a:gd name="T28" fmla="*/ 40 w 46"/>
                <a:gd name="T29" fmla="*/ 41 h 46"/>
                <a:gd name="T30" fmla="*/ 44 w 46"/>
                <a:gd name="T31" fmla="*/ 33 h 46"/>
                <a:gd name="T32" fmla="*/ 46 w 46"/>
                <a:gd name="T33" fmla="*/ 23 h 46"/>
                <a:gd name="T34" fmla="*/ 42 w 46"/>
                <a:gd name="T35" fmla="*/ 23 h 46"/>
                <a:gd name="T36" fmla="*/ 40 w 46"/>
                <a:gd name="T37" fmla="*/ 31 h 46"/>
                <a:gd name="T38" fmla="*/ 36 w 46"/>
                <a:gd name="T39" fmla="*/ 37 h 46"/>
                <a:gd name="T40" fmla="*/ 30 w 46"/>
                <a:gd name="T41" fmla="*/ 43 h 46"/>
                <a:gd name="T42" fmla="*/ 23 w 46"/>
                <a:gd name="T43" fmla="*/ 43 h 46"/>
                <a:gd name="T44" fmla="*/ 15 w 46"/>
                <a:gd name="T45" fmla="*/ 43 h 46"/>
                <a:gd name="T46" fmla="*/ 9 w 46"/>
                <a:gd name="T47" fmla="*/ 37 h 46"/>
                <a:gd name="T48" fmla="*/ 6 w 46"/>
                <a:gd name="T49" fmla="*/ 31 h 46"/>
                <a:gd name="T50" fmla="*/ 4 w 46"/>
                <a:gd name="T51" fmla="*/ 23 h 46"/>
                <a:gd name="T52" fmla="*/ 6 w 46"/>
                <a:gd name="T53" fmla="*/ 16 h 46"/>
                <a:gd name="T54" fmla="*/ 9 w 46"/>
                <a:gd name="T55" fmla="*/ 10 h 46"/>
                <a:gd name="T56" fmla="*/ 15 w 46"/>
                <a:gd name="T57" fmla="*/ 6 h 46"/>
                <a:gd name="T58" fmla="*/ 23 w 46"/>
                <a:gd name="T59" fmla="*/ 4 h 46"/>
                <a:gd name="T60" fmla="*/ 30 w 46"/>
                <a:gd name="T61" fmla="*/ 6 h 46"/>
                <a:gd name="T62" fmla="*/ 36 w 46"/>
                <a:gd name="T63" fmla="*/ 10 h 46"/>
                <a:gd name="T64" fmla="*/ 40 w 46"/>
                <a:gd name="T65" fmla="*/ 16 h 46"/>
                <a:gd name="T66" fmla="*/ 42 w 46"/>
                <a:gd name="T67" fmla="*/ 23 h 4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6"/>
                <a:gd name="T103" fmla="*/ 0 h 46"/>
                <a:gd name="T104" fmla="*/ 46 w 46"/>
                <a:gd name="T105" fmla="*/ 46 h 4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6" h="46">
                  <a:moveTo>
                    <a:pt x="46" y="23"/>
                  </a:moveTo>
                  <a:lnTo>
                    <a:pt x="44" y="16"/>
                  </a:lnTo>
                  <a:lnTo>
                    <a:pt x="40" y="8"/>
                  </a:lnTo>
                  <a:lnTo>
                    <a:pt x="32" y="2"/>
                  </a:lnTo>
                  <a:lnTo>
                    <a:pt x="23" y="0"/>
                  </a:lnTo>
                  <a:lnTo>
                    <a:pt x="13" y="2"/>
                  </a:lnTo>
                  <a:lnTo>
                    <a:pt x="7" y="8"/>
                  </a:lnTo>
                  <a:lnTo>
                    <a:pt x="2" y="16"/>
                  </a:lnTo>
                  <a:lnTo>
                    <a:pt x="0" y="23"/>
                  </a:lnTo>
                  <a:lnTo>
                    <a:pt x="2" y="33"/>
                  </a:lnTo>
                  <a:lnTo>
                    <a:pt x="7" y="41"/>
                  </a:lnTo>
                  <a:lnTo>
                    <a:pt x="13" y="45"/>
                  </a:lnTo>
                  <a:lnTo>
                    <a:pt x="23" y="46"/>
                  </a:lnTo>
                  <a:lnTo>
                    <a:pt x="32" y="45"/>
                  </a:lnTo>
                  <a:lnTo>
                    <a:pt x="40" y="41"/>
                  </a:lnTo>
                  <a:lnTo>
                    <a:pt x="44" y="33"/>
                  </a:lnTo>
                  <a:lnTo>
                    <a:pt x="46" y="23"/>
                  </a:lnTo>
                  <a:close/>
                  <a:moveTo>
                    <a:pt x="42" y="23"/>
                  </a:moveTo>
                  <a:lnTo>
                    <a:pt x="40" y="31"/>
                  </a:lnTo>
                  <a:lnTo>
                    <a:pt x="36" y="37"/>
                  </a:lnTo>
                  <a:lnTo>
                    <a:pt x="30" y="43"/>
                  </a:lnTo>
                  <a:lnTo>
                    <a:pt x="23" y="43"/>
                  </a:lnTo>
                  <a:lnTo>
                    <a:pt x="15" y="43"/>
                  </a:lnTo>
                  <a:lnTo>
                    <a:pt x="9" y="37"/>
                  </a:lnTo>
                  <a:lnTo>
                    <a:pt x="6" y="31"/>
                  </a:lnTo>
                  <a:lnTo>
                    <a:pt x="4" y="23"/>
                  </a:lnTo>
                  <a:lnTo>
                    <a:pt x="6" y="16"/>
                  </a:lnTo>
                  <a:lnTo>
                    <a:pt x="9" y="10"/>
                  </a:lnTo>
                  <a:lnTo>
                    <a:pt x="15" y="6"/>
                  </a:lnTo>
                  <a:lnTo>
                    <a:pt x="23" y="4"/>
                  </a:lnTo>
                  <a:lnTo>
                    <a:pt x="30" y="6"/>
                  </a:lnTo>
                  <a:lnTo>
                    <a:pt x="36" y="10"/>
                  </a:lnTo>
                  <a:lnTo>
                    <a:pt x="40" y="1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30" name="Freeform 264">
              <a:extLst>
                <a:ext uri="{FF2B5EF4-FFF2-40B4-BE49-F238E27FC236}">
                  <a16:creationId xmlns:a16="http://schemas.microsoft.com/office/drawing/2014/main" id="{D403793A-9A39-8A02-77B7-917D525970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61" y="2564"/>
              <a:ext cx="42" cy="43"/>
            </a:xfrm>
            <a:custGeom>
              <a:avLst/>
              <a:gdLst>
                <a:gd name="T0" fmla="*/ 42 w 42"/>
                <a:gd name="T1" fmla="*/ 21 h 43"/>
                <a:gd name="T2" fmla="*/ 40 w 42"/>
                <a:gd name="T3" fmla="*/ 14 h 43"/>
                <a:gd name="T4" fmla="*/ 36 w 42"/>
                <a:gd name="T5" fmla="*/ 8 h 43"/>
                <a:gd name="T6" fmla="*/ 28 w 42"/>
                <a:gd name="T7" fmla="*/ 2 h 43"/>
                <a:gd name="T8" fmla="*/ 21 w 42"/>
                <a:gd name="T9" fmla="*/ 0 h 43"/>
                <a:gd name="T10" fmla="*/ 13 w 42"/>
                <a:gd name="T11" fmla="*/ 2 h 43"/>
                <a:gd name="T12" fmla="*/ 5 w 42"/>
                <a:gd name="T13" fmla="*/ 8 h 43"/>
                <a:gd name="T14" fmla="*/ 2 w 42"/>
                <a:gd name="T15" fmla="*/ 14 h 43"/>
                <a:gd name="T16" fmla="*/ 0 w 42"/>
                <a:gd name="T17" fmla="*/ 21 h 43"/>
                <a:gd name="T18" fmla="*/ 2 w 42"/>
                <a:gd name="T19" fmla="*/ 31 h 43"/>
                <a:gd name="T20" fmla="*/ 5 w 42"/>
                <a:gd name="T21" fmla="*/ 37 h 43"/>
                <a:gd name="T22" fmla="*/ 13 w 42"/>
                <a:gd name="T23" fmla="*/ 41 h 43"/>
                <a:gd name="T24" fmla="*/ 21 w 42"/>
                <a:gd name="T25" fmla="*/ 43 h 43"/>
                <a:gd name="T26" fmla="*/ 28 w 42"/>
                <a:gd name="T27" fmla="*/ 41 h 43"/>
                <a:gd name="T28" fmla="*/ 36 w 42"/>
                <a:gd name="T29" fmla="*/ 37 h 43"/>
                <a:gd name="T30" fmla="*/ 40 w 42"/>
                <a:gd name="T31" fmla="*/ 31 h 43"/>
                <a:gd name="T32" fmla="*/ 42 w 42"/>
                <a:gd name="T33" fmla="*/ 21 h 43"/>
                <a:gd name="T34" fmla="*/ 38 w 42"/>
                <a:gd name="T35" fmla="*/ 21 h 43"/>
                <a:gd name="T36" fmla="*/ 38 w 42"/>
                <a:gd name="T37" fmla="*/ 29 h 43"/>
                <a:gd name="T38" fmla="*/ 34 w 42"/>
                <a:gd name="T39" fmla="*/ 35 h 43"/>
                <a:gd name="T40" fmla="*/ 28 w 42"/>
                <a:gd name="T41" fmla="*/ 39 h 43"/>
                <a:gd name="T42" fmla="*/ 21 w 42"/>
                <a:gd name="T43" fmla="*/ 39 h 43"/>
                <a:gd name="T44" fmla="*/ 15 w 42"/>
                <a:gd name="T45" fmla="*/ 39 h 43"/>
                <a:gd name="T46" fmla="*/ 9 w 42"/>
                <a:gd name="T47" fmla="*/ 35 h 43"/>
                <a:gd name="T48" fmla="*/ 5 w 42"/>
                <a:gd name="T49" fmla="*/ 29 h 43"/>
                <a:gd name="T50" fmla="*/ 4 w 42"/>
                <a:gd name="T51" fmla="*/ 21 h 43"/>
                <a:gd name="T52" fmla="*/ 5 w 42"/>
                <a:gd name="T53" fmla="*/ 16 h 43"/>
                <a:gd name="T54" fmla="*/ 9 w 42"/>
                <a:gd name="T55" fmla="*/ 10 h 43"/>
                <a:gd name="T56" fmla="*/ 15 w 42"/>
                <a:gd name="T57" fmla="*/ 6 h 43"/>
                <a:gd name="T58" fmla="*/ 21 w 42"/>
                <a:gd name="T59" fmla="*/ 4 h 43"/>
                <a:gd name="T60" fmla="*/ 28 w 42"/>
                <a:gd name="T61" fmla="*/ 6 h 43"/>
                <a:gd name="T62" fmla="*/ 34 w 42"/>
                <a:gd name="T63" fmla="*/ 10 h 43"/>
                <a:gd name="T64" fmla="*/ 38 w 42"/>
                <a:gd name="T65" fmla="*/ 16 h 43"/>
                <a:gd name="T66" fmla="*/ 38 w 42"/>
                <a:gd name="T67" fmla="*/ 21 h 4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2"/>
                <a:gd name="T103" fmla="*/ 0 h 43"/>
                <a:gd name="T104" fmla="*/ 42 w 42"/>
                <a:gd name="T105" fmla="*/ 43 h 4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2" h="43">
                  <a:moveTo>
                    <a:pt x="42" y="21"/>
                  </a:moveTo>
                  <a:lnTo>
                    <a:pt x="40" y="14"/>
                  </a:lnTo>
                  <a:lnTo>
                    <a:pt x="36" y="8"/>
                  </a:lnTo>
                  <a:lnTo>
                    <a:pt x="28" y="2"/>
                  </a:lnTo>
                  <a:lnTo>
                    <a:pt x="21" y="0"/>
                  </a:lnTo>
                  <a:lnTo>
                    <a:pt x="13" y="2"/>
                  </a:lnTo>
                  <a:lnTo>
                    <a:pt x="5" y="8"/>
                  </a:lnTo>
                  <a:lnTo>
                    <a:pt x="2" y="14"/>
                  </a:lnTo>
                  <a:lnTo>
                    <a:pt x="0" y="21"/>
                  </a:lnTo>
                  <a:lnTo>
                    <a:pt x="2" y="31"/>
                  </a:lnTo>
                  <a:lnTo>
                    <a:pt x="5" y="37"/>
                  </a:lnTo>
                  <a:lnTo>
                    <a:pt x="13" y="41"/>
                  </a:lnTo>
                  <a:lnTo>
                    <a:pt x="21" y="43"/>
                  </a:lnTo>
                  <a:lnTo>
                    <a:pt x="28" y="41"/>
                  </a:lnTo>
                  <a:lnTo>
                    <a:pt x="36" y="37"/>
                  </a:lnTo>
                  <a:lnTo>
                    <a:pt x="40" y="31"/>
                  </a:lnTo>
                  <a:lnTo>
                    <a:pt x="42" y="21"/>
                  </a:lnTo>
                  <a:close/>
                  <a:moveTo>
                    <a:pt x="38" y="21"/>
                  </a:moveTo>
                  <a:lnTo>
                    <a:pt x="38" y="29"/>
                  </a:lnTo>
                  <a:lnTo>
                    <a:pt x="34" y="35"/>
                  </a:lnTo>
                  <a:lnTo>
                    <a:pt x="28" y="39"/>
                  </a:lnTo>
                  <a:lnTo>
                    <a:pt x="21" y="39"/>
                  </a:lnTo>
                  <a:lnTo>
                    <a:pt x="15" y="39"/>
                  </a:lnTo>
                  <a:lnTo>
                    <a:pt x="9" y="35"/>
                  </a:lnTo>
                  <a:lnTo>
                    <a:pt x="5" y="29"/>
                  </a:lnTo>
                  <a:lnTo>
                    <a:pt x="4" y="21"/>
                  </a:lnTo>
                  <a:lnTo>
                    <a:pt x="5" y="16"/>
                  </a:lnTo>
                  <a:lnTo>
                    <a:pt x="9" y="10"/>
                  </a:lnTo>
                  <a:lnTo>
                    <a:pt x="15" y="6"/>
                  </a:lnTo>
                  <a:lnTo>
                    <a:pt x="21" y="4"/>
                  </a:lnTo>
                  <a:lnTo>
                    <a:pt x="28" y="6"/>
                  </a:lnTo>
                  <a:lnTo>
                    <a:pt x="34" y="10"/>
                  </a:lnTo>
                  <a:lnTo>
                    <a:pt x="38" y="16"/>
                  </a:lnTo>
                  <a:lnTo>
                    <a:pt x="38" y="21"/>
                  </a:lnTo>
                  <a:close/>
                </a:path>
              </a:pathLst>
            </a:custGeom>
            <a:solidFill>
              <a:srgbClr val="EFE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31" name="Freeform 265">
              <a:extLst>
                <a:ext uri="{FF2B5EF4-FFF2-40B4-BE49-F238E27FC236}">
                  <a16:creationId xmlns:a16="http://schemas.microsoft.com/office/drawing/2014/main" id="{4A415C57-EABB-5C15-BAE9-736F601F6B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63" y="2566"/>
              <a:ext cx="38" cy="39"/>
            </a:xfrm>
            <a:custGeom>
              <a:avLst/>
              <a:gdLst>
                <a:gd name="T0" fmla="*/ 38 w 38"/>
                <a:gd name="T1" fmla="*/ 19 h 39"/>
                <a:gd name="T2" fmla="*/ 36 w 38"/>
                <a:gd name="T3" fmla="*/ 12 h 39"/>
                <a:gd name="T4" fmla="*/ 32 w 38"/>
                <a:gd name="T5" fmla="*/ 6 h 39"/>
                <a:gd name="T6" fmla="*/ 26 w 38"/>
                <a:gd name="T7" fmla="*/ 2 h 39"/>
                <a:gd name="T8" fmla="*/ 19 w 38"/>
                <a:gd name="T9" fmla="*/ 0 h 39"/>
                <a:gd name="T10" fmla="*/ 11 w 38"/>
                <a:gd name="T11" fmla="*/ 2 h 39"/>
                <a:gd name="T12" fmla="*/ 5 w 38"/>
                <a:gd name="T13" fmla="*/ 6 h 39"/>
                <a:gd name="T14" fmla="*/ 2 w 38"/>
                <a:gd name="T15" fmla="*/ 12 h 39"/>
                <a:gd name="T16" fmla="*/ 0 w 38"/>
                <a:gd name="T17" fmla="*/ 19 h 39"/>
                <a:gd name="T18" fmla="*/ 2 w 38"/>
                <a:gd name="T19" fmla="*/ 27 h 39"/>
                <a:gd name="T20" fmla="*/ 5 w 38"/>
                <a:gd name="T21" fmla="*/ 33 h 39"/>
                <a:gd name="T22" fmla="*/ 11 w 38"/>
                <a:gd name="T23" fmla="*/ 39 h 39"/>
                <a:gd name="T24" fmla="*/ 19 w 38"/>
                <a:gd name="T25" fmla="*/ 39 h 39"/>
                <a:gd name="T26" fmla="*/ 26 w 38"/>
                <a:gd name="T27" fmla="*/ 39 h 39"/>
                <a:gd name="T28" fmla="*/ 32 w 38"/>
                <a:gd name="T29" fmla="*/ 33 h 39"/>
                <a:gd name="T30" fmla="*/ 36 w 38"/>
                <a:gd name="T31" fmla="*/ 27 h 39"/>
                <a:gd name="T32" fmla="*/ 38 w 38"/>
                <a:gd name="T33" fmla="*/ 19 h 39"/>
                <a:gd name="T34" fmla="*/ 34 w 38"/>
                <a:gd name="T35" fmla="*/ 19 h 39"/>
                <a:gd name="T36" fmla="*/ 34 w 38"/>
                <a:gd name="T37" fmla="*/ 25 h 39"/>
                <a:gd name="T38" fmla="*/ 30 w 38"/>
                <a:gd name="T39" fmla="*/ 31 h 39"/>
                <a:gd name="T40" fmla="*/ 25 w 38"/>
                <a:gd name="T41" fmla="*/ 35 h 39"/>
                <a:gd name="T42" fmla="*/ 19 w 38"/>
                <a:gd name="T43" fmla="*/ 35 h 39"/>
                <a:gd name="T44" fmla="*/ 13 w 38"/>
                <a:gd name="T45" fmla="*/ 35 h 39"/>
                <a:gd name="T46" fmla="*/ 9 w 38"/>
                <a:gd name="T47" fmla="*/ 31 h 39"/>
                <a:gd name="T48" fmla="*/ 5 w 38"/>
                <a:gd name="T49" fmla="*/ 25 h 39"/>
                <a:gd name="T50" fmla="*/ 3 w 38"/>
                <a:gd name="T51" fmla="*/ 19 h 39"/>
                <a:gd name="T52" fmla="*/ 5 w 38"/>
                <a:gd name="T53" fmla="*/ 14 h 39"/>
                <a:gd name="T54" fmla="*/ 9 w 38"/>
                <a:gd name="T55" fmla="*/ 10 h 39"/>
                <a:gd name="T56" fmla="*/ 13 w 38"/>
                <a:gd name="T57" fmla="*/ 6 h 39"/>
                <a:gd name="T58" fmla="*/ 19 w 38"/>
                <a:gd name="T59" fmla="*/ 4 h 39"/>
                <a:gd name="T60" fmla="*/ 25 w 38"/>
                <a:gd name="T61" fmla="*/ 6 h 39"/>
                <a:gd name="T62" fmla="*/ 30 w 38"/>
                <a:gd name="T63" fmla="*/ 10 h 39"/>
                <a:gd name="T64" fmla="*/ 34 w 38"/>
                <a:gd name="T65" fmla="*/ 14 h 39"/>
                <a:gd name="T66" fmla="*/ 34 w 38"/>
                <a:gd name="T67" fmla="*/ 19 h 3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8"/>
                <a:gd name="T103" fmla="*/ 0 h 39"/>
                <a:gd name="T104" fmla="*/ 38 w 38"/>
                <a:gd name="T105" fmla="*/ 39 h 3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8" h="39">
                  <a:moveTo>
                    <a:pt x="38" y="19"/>
                  </a:moveTo>
                  <a:lnTo>
                    <a:pt x="36" y="12"/>
                  </a:lnTo>
                  <a:lnTo>
                    <a:pt x="32" y="6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1" y="2"/>
                  </a:lnTo>
                  <a:lnTo>
                    <a:pt x="5" y="6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7"/>
                  </a:lnTo>
                  <a:lnTo>
                    <a:pt x="5" y="33"/>
                  </a:lnTo>
                  <a:lnTo>
                    <a:pt x="11" y="39"/>
                  </a:lnTo>
                  <a:lnTo>
                    <a:pt x="19" y="39"/>
                  </a:lnTo>
                  <a:lnTo>
                    <a:pt x="26" y="39"/>
                  </a:lnTo>
                  <a:lnTo>
                    <a:pt x="32" y="33"/>
                  </a:lnTo>
                  <a:lnTo>
                    <a:pt x="36" y="27"/>
                  </a:lnTo>
                  <a:lnTo>
                    <a:pt x="38" y="19"/>
                  </a:lnTo>
                  <a:close/>
                  <a:moveTo>
                    <a:pt x="34" y="19"/>
                  </a:moveTo>
                  <a:lnTo>
                    <a:pt x="34" y="25"/>
                  </a:lnTo>
                  <a:lnTo>
                    <a:pt x="30" y="31"/>
                  </a:lnTo>
                  <a:lnTo>
                    <a:pt x="25" y="35"/>
                  </a:lnTo>
                  <a:lnTo>
                    <a:pt x="19" y="35"/>
                  </a:lnTo>
                  <a:lnTo>
                    <a:pt x="13" y="35"/>
                  </a:lnTo>
                  <a:lnTo>
                    <a:pt x="9" y="31"/>
                  </a:lnTo>
                  <a:lnTo>
                    <a:pt x="5" y="25"/>
                  </a:lnTo>
                  <a:lnTo>
                    <a:pt x="3" y="19"/>
                  </a:lnTo>
                  <a:lnTo>
                    <a:pt x="5" y="14"/>
                  </a:lnTo>
                  <a:lnTo>
                    <a:pt x="9" y="10"/>
                  </a:lnTo>
                  <a:lnTo>
                    <a:pt x="13" y="6"/>
                  </a:lnTo>
                  <a:lnTo>
                    <a:pt x="19" y="4"/>
                  </a:lnTo>
                  <a:lnTo>
                    <a:pt x="25" y="6"/>
                  </a:lnTo>
                  <a:lnTo>
                    <a:pt x="30" y="10"/>
                  </a:lnTo>
                  <a:lnTo>
                    <a:pt x="34" y="14"/>
                  </a:lnTo>
                  <a:lnTo>
                    <a:pt x="34" y="19"/>
                  </a:lnTo>
                  <a:close/>
                </a:path>
              </a:pathLst>
            </a:custGeom>
            <a:solidFill>
              <a:srgbClr val="F0F0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32" name="Freeform 266">
              <a:extLst>
                <a:ext uri="{FF2B5EF4-FFF2-40B4-BE49-F238E27FC236}">
                  <a16:creationId xmlns:a16="http://schemas.microsoft.com/office/drawing/2014/main" id="{71A000A2-3176-DDD1-BF13-2A500F4B9A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65" y="2568"/>
              <a:ext cx="34" cy="35"/>
            </a:xfrm>
            <a:custGeom>
              <a:avLst/>
              <a:gdLst>
                <a:gd name="T0" fmla="*/ 34 w 34"/>
                <a:gd name="T1" fmla="*/ 17 h 35"/>
                <a:gd name="T2" fmla="*/ 34 w 34"/>
                <a:gd name="T3" fmla="*/ 12 h 35"/>
                <a:gd name="T4" fmla="*/ 30 w 34"/>
                <a:gd name="T5" fmla="*/ 6 h 35"/>
                <a:gd name="T6" fmla="*/ 24 w 34"/>
                <a:gd name="T7" fmla="*/ 2 h 35"/>
                <a:gd name="T8" fmla="*/ 17 w 34"/>
                <a:gd name="T9" fmla="*/ 0 h 35"/>
                <a:gd name="T10" fmla="*/ 11 w 34"/>
                <a:gd name="T11" fmla="*/ 2 h 35"/>
                <a:gd name="T12" fmla="*/ 5 w 34"/>
                <a:gd name="T13" fmla="*/ 6 h 35"/>
                <a:gd name="T14" fmla="*/ 1 w 34"/>
                <a:gd name="T15" fmla="*/ 12 h 35"/>
                <a:gd name="T16" fmla="*/ 0 w 34"/>
                <a:gd name="T17" fmla="*/ 17 h 35"/>
                <a:gd name="T18" fmla="*/ 1 w 34"/>
                <a:gd name="T19" fmla="*/ 25 h 35"/>
                <a:gd name="T20" fmla="*/ 5 w 34"/>
                <a:gd name="T21" fmla="*/ 31 h 35"/>
                <a:gd name="T22" fmla="*/ 11 w 34"/>
                <a:gd name="T23" fmla="*/ 35 h 35"/>
                <a:gd name="T24" fmla="*/ 17 w 34"/>
                <a:gd name="T25" fmla="*/ 35 h 35"/>
                <a:gd name="T26" fmla="*/ 24 w 34"/>
                <a:gd name="T27" fmla="*/ 35 h 35"/>
                <a:gd name="T28" fmla="*/ 30 w 34"/>
                <a:gd name="T29" fmla="*/ 31 h 35"/>
                <a:gd name="T30" fmla="*/ 34 w 34"/>
                <a:gd name="T31" fmla="*/ 25 h 35"/>
                <a:gd name="T32" fmla="*/ 34 w 34"/>
                <a:gd name="T33" fmla="*/ 17 h 35"/>
                <a:gd name="T34" fmla="*/ 30 w 34"/>
                <a:gd name="T35" fmla="*/ 17 h 35"/>
                <a:gd name="T36" fmla="*/ 30 w 34"/>
                <a:gd name="T37" fmla="*/ 23 h 35"/>
                <a:gd name="T38" fmla="*/ 26 w 34"/>
                <a:gd name="T39" fmla="*/ 27 h 35"/>
                <a:gd name="T40" fmla="*/ 23 w 34"/>
                <a:gd name="T41" fmla="*/ 31 h 35"/>
                <a:gd name="T42" fmla="*/ 17 w 34"/>
                <a:gd name="T43" fmla="*/ 31 h 35"/>
                <a:gd name="T44" fmla="*/ 11 w 34"/>
                <a:gd name="T45" fmla="*/ 31 h 35"/>
                <a:gd name="T46" fmla="*/ 7 w 34"/>
                <a:gd name="T47" fmla="*/ 27 h 35"/>
                <a:gd name="T48" fmla="*/ 5 w 34"/>
                <a:gd name="T49" fmla="*/ 23 h 35"/>
                <a:gd name="T50" fmla="*/ 3 w 34"/>
                <a:gd name="T51" fmla="*/ 17 h 35"/>
                <a:gd name="T52" fmla="*/ 5 w 34"/>
                <a:gd name="T53" fmla="*/ 14 h 35"/>
                <a:gd name="T54" fmla="*/ 7 w 34"/>
                <a:gd name="T55" fmla="*/ 8 h 35"/>
                <a:gd name="T56" fmla="*/ 11 w 34"/>
                <a:gd name="T57" fmla="*/ 6 h 35"/>
                <a:gd name="T58" fmla="*/ 17 w 34"/>
                <a:gd name="T59" fmla="*/ 4 h 35"/>
                <a:gd name="T60" fmla="*/ 23 w 34"/>
                <a:gd name="T61" fmla="*/ 6 h 35"/>
                <a:gd name="T62" fmla="*/ 26 w 34"/>
                <a:gd name="T63" fmla="*/ 8 h 35"/>
                <a:gd name="T64" fmla="*/ 30 w 34"/>
                <a:gd name="T65" fmla="*/ 14 h 35"/>
                <a:gd name="T66" fmla="*/ 30 w 34"/>
                <a:gd name="T67" fmla="*/ 17 h 3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4"/>
                <a:gd name="T103" fmla="*/ 0 h 35"/>
                <a:gd name="T104" fmla="*/ 34 w 34"/>
                <a:gd name="T105" fmla="*/ 35 h 3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4" h="35">
                  <a:moveTo>
                    <a:pt x="34" y="17"/>
                  </a:moveTo>
                  <a:lnTo>
                    <a:pt x="34" y="12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6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1"/>
                  </a:lnTo>
                  <a:lnTo>
                    <a:pt x="11" y="35"/>
                  </a:lnTo>
                  <a:lnTo>
                    <a:pt x="17" y="35"/>
                  </a:lnTo>
                  <a:lnTo>
                    <a:pt x="24" y="35"/>
                  </a:lnTo>
                  <a:lnTo>
                    <a:pt x="30" y="31"/>
                  </a:lnTo>
                  <a:lnTo>
                    <a:pt x="34" y="25"/>
                  </a:lnTo>
                  <a:lnTo>
                    <a:pt x="34" y="17"/>
                  </a:lnTo>
                  <a:close/>
                  <a:moveTo>
                    <a:pt x="30" y="17"/>
                  </a:moveTo>
                  <a:lnTo>
                    <a:pt x="30" y="23"/>
                  </a:lnTo>
                  <a:lnTo>
                    <a:pt x="26" y="27"/>
                  </a:lnTo>
                  <a:lnTo>
                    <a:pt x="23" y="31"/>
                  </a:lnTo>
                  <a:lnTo>
                    <a:pt x="17" y="31"/>
                  </a:lnTo>
                  <a:lnTo>
                    <a:pt x="11" y="31"/>
                  </a:lnTo>
                  <a:lnTo>
                    <a:pt x="7" y="27"/>
                  </a:lnTo>
                  <a:lnTo>
                    <a:pt x="5" y="23"/>
                  </a:lnTo>
                  <a:lnTo>
                    <a:pt x="3" y="17"/>
                  </a:lnTo>
                  <a:lnTo>
                    <a:pt x="5" y="14"/>
                  </a:lnTo>
                  <a:lnTo>
                    <a:pt x="7" y="8"/>
                  </a:lnTo>
                  <a:lnTo>
                    <a:pt x="11" y="6"/>
                  </a:lnTo>
                  <a:lnTo>
                    <a:pt x="17" y="4"/>
                  </a:lnTo>
                  <a:lnTo>
                    <a:pt x="23" y="6"/>
                  </a:lnTo>
                  <a:lnTo>
                    <a:pt x="26" y="8"/>
                  </a:lnTo>
                  <a:lnTo>
                    <a:pt x="30" y="14"/>
                  </a:lnTo>
                  <a:lnTo>
                    <a:pt x="30" y="17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33" name="Freeform 267">
              <a:extLst>
                <a:ext uri="{FF2B5EF4-FFF2-40B4-BE49-F238E27FC236}">
                  <a16:creationId xmlns:a16="http://schemas.microsoft.com/office/drawing/2014/main" id="{B1E9B887-2884-3608-4279-8DFDE84F72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66" y="2570"/>
              <a:ext cx="31" cy="31"/>
            </a:xfrm>
            <a:custGeom>
              <a:avLst/>
              <a:gdLst>
                <a:gd name="T0" fmla="*/ 31 w 31"/>
                <a:gd name="T1" fmla="*/ 15 h 31"/>
                <a:gd name="T2" fmla="*/ 31 w 31"/>
                <a:gd name="T3" fmla="*/ 10 h 31"/>
                <a:gd name="T4" fmla="*/ 27 w 31"/>
                <a:gd name="T5" fmla="*/ 6 h 31"/>
                <a:gd name="T6" fmla="*/ 22 w 31"/>
                <a:gd name="T7" fmla="*/ 2 h 31"/>
                <a:gd name="T8" fmla="*/ 16 w 31"/>
                <a:gd name="T9" fmla="*/ 0 h 31"/>
                <a:gd name="T10" fmla="*/ 10 w 31"/>
                <a:gd name="T11" fmla="*/ 2 h 31"/>
                <a:gd name="T12" fmla="*/ 6 w 31"/>
                <a:gd name="T13" fmla="*/ 6 h 31"/>
                <a:gd name="T14" fmla="*/ 2 w 31"/>
                <a:gd name="T15" fmla="*/ 10 h 31"/>
                <a:gd name="T16" fmla="*/ 0 w 31"/>
                <a:gd name="T17" fmla="*/ 15 h 31"/>
                <a:gd name="T18" fmla="*/ 2 w 31"/>
                <a:gd name="T19" fmla="*/ 21 h 31"/>
                <a:gd name="T20" fmla="*/ 6 w 31"/>
                <a:gd name="T21" fmla="*/ 27 h 31"/>
                <a:gd name="T22" fmla="*/ 10 w 31"/>
                <a:gd name="T23" fmla="*/ 31 h 31"/>
                <a:gd name="T24" fmla="*/ 16 w 31"/>
                <a:gd name="T25" fmla="*/ 31 h 31"/>
                <a:gd name="T26" fmla="*/ 22 w 31"/>
                <a:gd name="T27" fmla="*/ 31 h 31"/>
                <a:gd name="T28" fmla="*/ 27 w 31"/>
                <a:gd name="T29" fmla="*/ 27 h 31"/>
                <a:gd name="T30" fmla="*/ 31 w 31"/>
                <a:gd name="T31" fmla="*/ 21 h 31"/>
                <a:gd name="T32" fmla="*/ 31 w 31"/>
                <a:gd name="T33" fmla="*/ 15 h 31"/>
                <a:gd name="T34" fmla="*/ 27 w 31"/>
                <a:gd name="T35" fmla="*/ 15 h 31"/>
                <a:gd name="T36" fmla="*/ 27 w 31"/>
                <a:gd name="T37" fmla="*/ 21 h 31"/>
                <a:gd name="T38" fmla="*/ 23 w 31"/>
                <a:gd name="T39" fmla="*/ 25 h 31"/>
                <a:gd name="T40" fmla="*/ 22 w 31"/>
                <a:gd name="T41" fmla="*/ 27 h 31"/>
                <a:gd name="T42" fmla="*/ 16 w 31"/>
                <a:gd name="T43" fmla="*/ 27 h 31"/>
                <a:gd name="T44" fmla="*/ 12 w 31"/>
                <a:gd name="T45" fmla="*/ 27 h 31"/>
                <a:gd name="T46" fmla="*/ 8 w 31"/>
                <a:gd name="T47" fmla="*/ 25 h 31"/>
                <a:gd name="T48" fmla="*/ 6 w 31"/>
                <a:gd name="T49" fmla="*/ 21 h 31"/>
                <a:gd name="T50" fmla="*/ 4 w 31"/>
                <a:gd name="T51" fmla="*/ 15 h 31"/>
                <a:gd name="T52" fmla="*/ 6 w 31"/>
                <a:gd name="T53" fmla="*/ 12 h 31"/>
                <a:gd name="T54" fmla="*/ 8 w 31"/>
                <a:gd name="T55" fmla="*/ 8 h 31"/>
                <a:gd name="T56" fmla="*/ 12 w 31"/>
                <a:gd name="T57" fmla="*/ 6 h 31"/>
                <a:gd name="T58" fmla="*/ 16 w 31"/>
                <a:gd name="T59" fmla="*/ 4 h 31"/>
                <a:gd name="T60" fmla="*/ 22 w 31"/>
                <a:gd name="T61" fmla="*/ 6 h 31"/>
                <a:gd name="T62" fmla="*/ 23 w 31"/>
                <a:gd name="T63" fmla="*/ 8 h 31"/>
                <a:gd name="T64" fmla="*/ 27 w 31"/>
                <a:gd name="T65" fmla="*/ 12 h 31"/>
                <a:gd name="T66" fmla="*/ 27 w 31"/>
                <a:gd name="T67" fmla="*/ 15 h 3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1"/>
                <a:gd name="T103" fmla="*/ 0 h 31"/>
                <a:gd name="T104" fmla="*/ 31 w 31"/>
                <a:gd name="T105" fmla="*/ 31 h 3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1" h="31">
                  <a:moveTo>
                    <a:pt x="31" y="15"/>
                  </a:moveTo>
                  <a:lnTo>
                    <a:pt x="31" y="10"/>
                  </a:lnTo>
                  <a:lnTo>
                    <a:pt x="27" y="6"/>
                  </a:lnTo>
                  <a:lnTo>
                    <a:pt x="22" y="2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5"/>
                  </a:lnTo>
                  <a:lnTo>
                    <a:pt x="2" y="21"/>
                  </a:lnTo>
                  <a:lnTo>
                    <a:pt x="6" y="27"/>
                  </a:lnTo>
                  <a:lnTo>
                    <a:pt x="10" y="31"/>
                  </a:lnTo>
                  <a:lnTo>
                    <a:pt x="16" y="31"/>
                  </a:lnTo>
                  <a:lnTo>
                    <a:pt x="22" y="31"/>
                  </a:lnTo>
                  <a:lnTo>
                    <a:pt x="27" y="27"/>
                  </a:lnTo>
                  <a:lnTo>
                    <a:pt x="31" y="21"/>
                  </a:lnTo>
                  <a:lnTo>
                    <a:pt x="31" y="15"/>
                  </a:lnTo>
                  <a:close/>
                  <a:moveTo>
                    <a:pt x="27" y="15"/>
                  </a:moveTo>
                  <a:lnTo>
                    <a:pt x="27" y="21"/>
                  </a:lnTo>
                  <a:lnTo>
                    <a:pt x="23" y="25"/>
                  </a:lnTo>
                  <a:lnTo>
                    <a:pt x="22" y="27"/>
                  </a:lnTo>
                  <a:lnTo>
                    <a:pt x="16" y="27"/>
                  </a:lnTo>
                  <a:lnTo>
                    <a:pt x="12" y="27"/>
                  </a:lnTo>
                  <a:lnTo>
                    <a:pt x="8" y="25"/>
                  </a:lnTo>
                  <a:lnTo>
                    <a:pt x="6" y="21"/>
                  </a:lnTo>
                  <a:lnTo>
                    <a:pt x="4" y="15"/>
                  </a:lnTo>
                  <a:lnTo>
                    <a:pt x="6" y="12"/>
                  </a:lnTo>
                  <a:lnTo>
                    <a:pt x="8" y="8"/>
                  </a:lnTo>
                  <a:lnTo>
                    <a:pt x="12" y="6"/>
                  </a:lnTo>
                  <a:lnTo>
                    <a:pt x="16" y="4"/>
                  </a:lnTo>
                  <a:lnTo>
                    <a:pt x="22" y="6"/>
                  </a:lnTo>
                  <a:lnTo>
                    <a:pt x="23" y="8"/>
                  </a:lnTo>
                  <a:lnTo>
                    <a:pt x="27" y="12"/>
                  </a:lnTo>
                  <a:lnTo>
                    <a:pt x="27" y="15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34" name="Freeform 268">
              <a:extLst>
                <a:ext uri="{FF2B5EF4-FFF2-40B4-BE49-F238E27FC236}">
                  <a16:creationId xmlns:a16="http://schemas.microsoft.com/office/drawing/2014/main" id="{BEAF19D1-24B7-D344-3AD4-F559CDDD6C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68" y="2572"/>
              <a:ext cx="27" cy="27"/>
            </a:xfrm>
            <a:custGeom>
              <a:avLst/>
              <a:gdLst>
                <a:gd name="T0" fmla="*/ 27 w 27"/>
                <a:gd name="T1" fmla="*/ 13 h 27"/>
                <a:gd name="T2" fmla="*/ 27 w 27"/>
                <a:gd name="T3" fmla="*/ 10 h 27"/>
                <a:gd name="T4" fmla="*/ 23 w 27"/>
                <a:gd name="T5" fmla="*/ 4 h 27"/>
                <a:gd name="T6" fmla="*/ 20 w 27"/>
                <a:gd name="T7" fmla="*/ 2 h 27"/>
                <a:gd name="T8" fmla="*/ 14 w 27"/>
                <a:gd name="T9" fmla="*/ 0 h 27"/>
                <a:gd name="T10" fmla="*/ 8 w 27"/>
                <a:gd name="T11" fmla="*/ 2 h 27"/>
                <a:gd name="T12" fmla="*/ 4 w 27"/>
                <a:gd name="T13" fmla="*/ 4 h 27"/>
                <a:gd name="T14" fmla="*/ 2 w 27"/>
                <a:gd name="T15" fmla="*/ 10 h 27"/>
                <a:gd name="T16" fmla="*/ 0 w 27"/>
                <a:gd name="T17" fmla="*/ 13 h 27"/>
                <a:gd name="T18" fmla="*/ 2 w 27"/>
                <a:gd name="T19" fmla="*/ 19 h 27"/>
                <a:gd name="T20" fmla="*/ 4 w 27"/>
                <a:gd name="T21" fmla="*/ 23 h 27"/>
                <a:gd name="T22" fmla="*/ 8 w 27"/>
                <a:gd name="T23" fmla="*/ 27 h 27"/>
                <a:gd name="T24" fmla="*/ 14 w 27"/>
                <a:gd name="T25" fmla="*/ 27 h 27"/>
                <a:gd name="T26" fmla="*/ 20 w 27"/>
                <a:gd name="T27" fmla="*/ 27 h 27"/>
                <a:gd name="T28" fmla="*/ 23 w 27"/>
                <a:gd name="T29" fmla="*/ 23 h 27"/>
                <a:gd name="T30" fmla="*/ 27 w 27"/>
                <a:gd name="T31" fmla="*/ 19 h 27"/>
                <a:gd name="T32" fmla="*/ 27 w 27"/>
                <a:gd name="T33" fmla="*/ 13 h 27"/>
                <a:gd name="T34" fmla="*/ 23 w 27"/>
                <a:gd name="T35" fmla="*/ 13 h 27"/>
                <a:gd name="T36" fmla="*/ 23 w 27"/>
                <a:gd name="T37" fmla="*/ 17 h 27"/>
                <a:gd name="T38" fmla="*/ 21 w 27"/>
                <a:gd name="T39" fmla="*/ 21 h 27"/>
                <a:gd name="T40" fmla="*/ 18 w 27"/>
                <a:gd name="T41" fmla="*/ 23 h 27"/>
                <a:gd name="T42" fmla="*/ 14 w 27"/>
                <a:gd name="T43" fmla="*/ 23 h 27"/>
                <a:gd name="T44" fmla="*/ 10 w 27"/>
                <a:gd name="T45" fmla="*/ 23 h 27"/>
                <a:gd name="T46" fmla="*/ 8 w 27"/>
                <a:gd name="T47" fmla="*/ 21 h 27"/>
                <a:gd name="T48" fmla="*/ 6 w 27"/>
                <a:gd name="T49" fmla="*/ 17 h 27"/>
                <a:gd name="T50" fmla="*/ 4 w 27"/>
                <a:gd name="T51" fmla="*/ 13 h 27"/>
                <a:gd name="T52" fmla="*/ 6 w 27"/>
                <a:gd name="T53" fmla="*/ 10 h 27"/>
                <a:gd name="T54" fmla="*/ 8 w 27"/>
                <a:gd name="T55" fmla="*/ 8 h 27"/>
                <a:gd name="T56" fmla="*/ 10 w 27"/>
                <a:gd name="T57" fmla="*/ 6 h 27"/>
                <a:gd name="T58" fmla="*/ 14 w 27"/>
                <a:gd name="T59" fmla="*/ 4 h 27"/>
                <a:gd name="T60" fmla="*/ 18 w 27"/>
                <a:gd name="T61" fmla="*/ 6 h 27"/>
                <a:gd name="T62" fmla="*/ 21 w 27"/>
                <a:gd name="T63" fmla="*/ 8 h 27"/>
                <a:gd name="T64" fmla="*/ 23 w 27"/>
                <a:gd name="T65" fmla="*/ 10 h 27"/>
                <a:gd name="T66" fmla="*/ 23 w 27"/>
                <a:gd name="T67" fmla="*/ 13 h 2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7"/>
                <a:gd name="T103" fmla="*/ 0 h 27"/>
                <a:gd name="T104" fmla="*/ 27 w 27"/>
                <a:gd name="T105" fmla="*/ 27 h 2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7" h="27">
                  <a:moveTo>
                    <a:pt x="27" y="13"/>
                  </a:moveTo>
                  <a:lnTo>
                    <a:pt x="27" y="10"/>
                  </a:lnTo>
                  <a:lnTo>
                    <a:pt x="23" y="4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4" y="23"/>
                  </a:lnTo>
                  <a:lnTo>
                    <a:pt x="8" y="27"/>
                  </a:lnTo>
                  <a:lnTo>
                    <a:pt x="14" y="27"/>
                  </a:lnTo>
                  <a:lnTo>
                    <a:pt x="20" y="27"/>
                  </a:lnTo>
                  <a:lnTo>
                    <a:pt x="23" y="23"/>
                  </a:lnTo>
                  <a:lnTo>
                    <a:pt x="27" y="19"/>
                  </a:lnTo>
                  <a:lnTo>
                    <a:pt x="27" y="13"/>
                  </a:lnTo>
                  <a:close/>
                  <a:moveTo>
                    <a:pt x="23" y="13"/>
                  </a:moveTo>
                  <a:lnTo>
                    <a:pt x="23" y="17"/>
                  </a:lnTo>
                  <a:lnTo>
                    <a:pt x="21" y="21"/>
                  </a:lnTo>
                  <a:lnTo>
                    <a:pt x="18" y="23"/>
                  </a:lnTo>
                  <a:lnTo>
                    <a:pt x="14" y="23"/>
                  </a:lnTo>
                  <a:lnTo>
                    <a:pt x="10" y="23"/>
                  </a:lnTo>
                  <a:lnTo>
                    <a:pt x="8" y="21"/>
                  </a:lnTo>
                  <a:lnTo>
                    <a:pt x="6" y="17"/>
                  </a:lnTo>
                  <a:lnTo>
                    <a:pt x="4" y="13"/>
                  </a:lnTo>
                  <a:lnTo>
                    <a:pt x="6" y="10"/>
                  </a:lnTo>
                  <a:lnTo>
                    <a:pt x="8" y="8"/>
                  </a:lnTo>
                  <a:lnTo>
                    <a:pt x="10" y="6"/>
                  </a:lnTo>
                  <a:lnTo>
                    <a:pt x="14" y="4"/>
                  </a:lnTo>
                  <a:lnTo>
                    <a:pt x="18" y="6"/>
                  </a:lnTo>
                  <a:lnTo>
                    <a:pt x="21" y="8"/>
                  </a:lnTo>
                  <a:lnTo>
                    <a:pt x="23" y="10"/>
                  </a:lnTo>
                  <a:lnTo>
                    <a:pt x="23" y="13"/>
                  </a:lnTo>
                  <a:close/>
                </a:path>
              </a:pathLst>
            </a:custGeom>
            <a:solidFill>
              <a:srgbClr val="F5F5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35" name="Freeform 269">
              <a:extLst>
                <a:ext uri="{FF2B5EF4-FFF2-40B4-BE49-F238E27FC236}">
                  <a16:creationId xmlns:a16="http://schemas.microsoft.com/office/drawing/2014/main" id="{65401E37-D150-D313-CDD9-1CC8F993D8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70" y="2574"/>
              <a:ext cx="23" cy="23"/>
            </a:xfrm>
            <a:custGeom>
              <a:avLst/>
              <a:gdLst>
                <a:gd name="T0" fmla="*/ 23 w 23"/>
                <a:gd name="T1" fmla="*/ 11 h 23"/>
                <a:gd name="T2" fmla="*/ 23 w 23"/>
                <a:gd name="T3" fmla="*/ 8 h 23"/>
                <a:gd name="T4" fmla="*/ 19 w 23"/>
                <a:gd name="T5" fmla="*/ 4 h 23"/>
                <a:gd name="T6" fmla="*/ 18 w 23"/>
                <a:gd name="T7" fmla="*/ 2 h 23"/>
                <a:gd name="T8" fmla="*/ 12 w 23"/>
                <a:gd name="T9" fmla="*/ 0 h 23"/>
                <a:gd name="T10" fmla="*/ 8 w 23"/>
                <a:gd name="T11" fmla="*/ 2 h 23"/>
                <a:gd name="T12" fmla="*/ 4 w 23"/>
                <a:gd name="T13" fmla="*/ 4 h 23"/>
                <a:gd name="T14" fmla="*/ 2 w 23"/>
                <a:gd name="T15" fmla="*/ 8 h 23"/>
                <a:gd name="T16" fmla="*/ 0 w 23"/>
                <a:gd name="T17" fmla="*/ 11 h 23"/>
                <a:gd name="T18" fmla="*/ 2 w 23"/>
                <a:gd name="T19" fmla="*/ 17 h 23"/>
                <a:gd name="T20" fmla="*/ 4 w 23"/>
                <a:gd name="T21" fmla="*/ 21 h 23"/>
                <a:gd name="T22" fmla="*/ 8 w 23"/>
                <a:gd name="T23" fmla="*/ 23 h 23"/>
                <a:gd name="T24" fmla="*/ 12 w 23"/>
                <a:gd name="T25" fmla="*/ 23 h 23"/>
                <a:gd name="T26" fmla="*/ 18 w 23"/>
                <a:gd name="T27" fmla="*/ 23 h 23"/>
                <a:gd name="T28" fmla="*/ 19 w 23"/>
                <a:gd name="T29" fmla="*/ 21 h 23"/>
                <a:gd name="T30" fmla="*/ 23 w 23"/>
                <a:gd name="T31" fmla="*/ 17 h 23"/>
                <a:gd name="T32" fmla="*/ 23 w 23"/>
                <a:gd name="T33" fmla="*/ 11 h 23"/>
                <a:gd name="T34" fmla="*/ 19 w 23"/>
                <a:gd name="T35" fmla="*/ 11 h 23"/>
                <a:gd name="T36" fmla="*/ 19 w 23"/>
                <a:gd name="T37" fmla="*/ 15 h 23"/>
                <a:gd name="T38" fmla="*/ 18 w 23"/>
                <a:gd name="T39" fmla="*/ 17 h 23"/>
                <a:gd name="T40" fmla="*/ 16 w 23"/>
                <a:gd name="T41" fmla="*/ 19 h 23"/>
                <a:gd name="T42" fmla="*/ 12 w 23"/>
                <a:gd name="T43" fmla="*/ 19 h 23"/>
                <a:gd name="T44" fmla="*/ 10 w 23"/>
                <a:gd name="T45" fmla="*/ 19 h 23"/>
                <a:gd name="T46" fmla="*/ 6 w 23"/>
                <a:gd name="T47" fmla="*/ 17 h 23"/>
                <a:gd name="T48" fmla="*/ 4 w 23"/>
                <a:gd name="T49" fmla="*/ 15 h 23"/>
                <a:gd name="T50" fmla="*/ 4 w 23"/>
                <a:gd name="T51" fmla="*/ 11 h 23"/>
                <a:gd name="T52" fmla="*/ 4 w 23"/>
                <a:gd name="T53" fmla="*/ 9 h 23"/>
                <a:gd name="T54" fmla="*/ 6 w 23"/>
                <a:gd name="T55" fmla="*/ 6 h 23"/>
                <a:gd name="T56" fmla="*/ 10 w 23"/>
                <a:gd name="T57" fmla="*/ 6 h 23"/>
                <a:gd name="T58" fmla="*/ 12 w 23"/>
                <a:gd name="T59" fmla="*/ 4 h 23"/>
                <a:gd name="T60" fmla="*/ 16 w 23"/>
                <a:gd name="T61" fmla="*/ 6 h 23"/>
                <a:gd name="T62" fmla="*/ 18 w 23"/>
                <a:gd name="T63" fmla="*/ 6 h 23"/>
                <a:gd name="T64" fmla="*/ 19 w 23"/>
                <a:gd name="T65" fmla="*/ 9 h 23"/>
                <a:gd name="T66" fmla="*/ 19 w 23"/>
                <a:gd name="T67" fmla="*/ 11 h 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3"/>
                <a:gd name="T103" fmla="*/ 0 h 23"/>
                <a:gd name="T104" fmla="*/ 23 w 23"/>
                <a:gd name="T105" fmla="*/ 23 h 2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3" h="23">
                  <a:moveTo>
                    <a:pt x="23" y="11"/>
                  </a:moveTo>
                  <a:lnTo>
                    <a:pt x="23" y="8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2" y="0"/>
                  </a:lnTo>
                  <a:lnTo>
                    <a:pt x="8" y="2"/>
                  </a:lnTo>
                  <a:lnTo>
                    <a:pt x="4" y="4"/>
                  </a:lnTo>
                  <a:lnTo>
                    <a:pt x="2" y="8"/>
                  </a:lnTo>
                  <a:lnTo>
                    <a:pt x="0" y="11"/>
                  </a:lnTo>
                  <a:lnTo>
                    <a:pt x="2" y="17"/>
                  </a:lnTo>
                  <a:lnTo>
                    <a:pt x="4" y="21"/>
                  </a:lnTo>
                  <a:lnTo>
                    <a:pt x="8" y="23"/>
                  </a:lnTo>
                  <a:lnTo>
                    <a:pt x="12" y="23"/>
                  </a:lnTo>
                  <a:lnTo>
                    <a:pt x="18" y="23"/>
                  </a:lnTo>
                  <a:lnTo>
                    <a:pt x="19" y="21"/>
                  </a:lnTo>
                  <a:lnTo>
                    <a:pt x="23" y="17"/>
                  </a:lnTo>
                  <a:lnTo>
                    <a:pt x="23" y="11"/>
                  </a:lnTo>
                  <a:close/>
                  <a:moveTo>
                    <a:pt x="19" y="11"/>
                  </a:moveTo>
                  <a:lnTo>
                    <a:pt x="19" y="15"/>
                  </a:lnTo>
                  <a:lnTo>
                    <a:pt x="18" y="17"/>
                  </a:lnTo>
                  <a:lnTo>
                    <a:pt x="16" y="19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6" y="17"/>
                  </a:lnTo>
                  <a:lnTo>
                    <a:pt x="4" y="15"/>
                  </a:lnTo>
                  <a:lnTo>
                    <a:pt x="4" y="11"/>
                  </a:lnTo>
                  <a:lnTo>
                    <a:pt x="4" y="9"/>
                  </a:lnTo>
                  <a:lnTo>
                    <a:pt x="6" y="6"/>
                  </a:lnTo>
                  <a:lnTo>
                    <a:pt x="10" y="6"/>
                  </a:lnTo>
                  <a:lnTo>
                    <a:pt x="12" y="4"/>
                  </a:lnTo>
                  <a:lnTo>
                    <a:pt x="16" y="6"/>
                  </a:lnTo>
                  <a:lnTo>
                    <a:pt x="18" y="6"/>
                  </a:lnTo>
                  <a:lnTo>
                    <a:pt x="19" y="9"/>
                  </a:lnTo>
                  <a:lnTo>
                    <a:pt x="19" y="11"/>
                  </a:ln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36" name="Freeform 270">
              <a:extLst>
                <a:ext uri="{FF2B5EF4-FFF2-40B4-BE49-F238E27FC236}">
                  <a16:creationId xmlns:a16="http://schemas.microsoft.com/office/drawing/2014/main" id="{58C969B1-FC22-95DB-C362-CA1037C1EF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72" y="2576"/>
              <a:ext cx="19" cy="19"/>
            </a:xfrm>
            <a:custGeom>
              <a:avLst/>
              <a:gdLst>
                <a:gd name="T0" fmla="*/ 19 w 19"/>
                <a:gd name="T1" fmla="*/ 9 h 19"/>
                <a:gd name="T2" fmla="*/ 19 w 19"/>
                <a:gd name="T3" fmla="*/ 6 h 19"/>
                <a:gd name="T4" fmla="*/ 17 w 19"/>
                <a:gd name="T5" fmla="*/ 4 h 19"/>
                <a:gd name="T6" fmla="*/ 14 w 19"/>
                <a:gd name="T7" fmla="*/ 2 h 19"/>
                <a:gd name="T8" fmla="*/ 10 w 19"/>
                <a:gd name="T9" fmla="*/ 0 h 19"/>
                <a:gd name="T10" fmla="*/ 6 w 19"/>
                <a:gd name="T11" fmla="*/ 2 h 19"/>
                <a:gd name="T12" fmla="*/ 4 w 19"/>
                <a:gd name="T13" fmla="*/ 4 h 19"/>
                <a:gd name="T14" fmla="*/ 2 w 19"/>
                <a:gd name="T15" fmla="*/ 6 h 19"/>
                <a:gd name="T16" fmla="*/ 0 w 19"/>
                <a:gd name="T17" fmla="*/ 9 h 19"/>
                <a:gd name="T18" fmla="*/ 2 w 19"/>
                <a:gd name="T19" fmla="*/ 13 h 19"/>
                <a:gd name="T20" fmla="*/ 4 w 19"/>
                <a:gd name="T21" fmla="*/ 17 h 19"/>
                <a:gd name="T22" fmla="*/ 6 w 19"/>
                <a:gd name="T23" fmla="*/ 19 h 19"/>
                <a:gd name="T24" fmla="*/ 10 w 19"/>
                <a:gd name="T25" fmla="*/ 19 h 19"/>
                <a:gd name="T26" fmla="*/ 14 w 19"/>
                <a:gd name="T27" fmla="*/ 19 h 19"/>
                <a:gd name="T28" fmla="*/ 17 w 19"/>
                <a:gd name="T29" fmla="*/ 17 h 19"/>
                <a:gd name="T30" fmla="*/ 19 w 19"/>
                <a:gd name="T31" fmla="*/ 13 h 19"/>
                <a:gd name="T32" fmla="*/ 19 w 19"/>
                <a:gd name="T33" fmla="*/ 9 h 19"/>
                <a:gd name="T34" fmla="*/ 16 w 19"/>
                <a:gd name="T35" fmla="*/ 9 h 19"/>
                <a:gd name="T36" fmla="*/ 14 w 19"/>
                <a:gd name="T37" fmla="*/ 13 h 19"/>
                <a:gd name="T38" fmla="*/ 10 w 19"/>
                <a:gd name="T39" fmla="*/ 15 h 19"/>
                <a:gd name="T40" fmla="*/ 6 w 19"/>
                <a:gd name="T41" fmla="*/ 13 h 19"/>
                <a:gd name="T42" fmla="*/ 4 w 19"/>
                <a:gd name="T43" fmla="*/ 9 h 19"/>
                <a:gd name="T44" fmla="*/ 6 w 19"/>
                <a:gd name="T45" fmla="*/ 6 h 19"/>
                <a:gd name="T46" fmla="*/ 10 w 19"/>
                <a:gd name="T47" fmla="*/ 4 h 19"/>
                <a:gd name="T48" fmla="*/ 14 w 19"/>
                <a:gd name="T49" fmla="*/ 6 h 19"/>
                <a:gd name="T50" fmla="*/ 16 w 19"/>
                <a:gd name="T51" fmla="*/ 9 h 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"/>
                <a:gd name="T79" fmla="*/ 0 h 19"/>
                <a:gd name="T80" fmla="*/ 19 w 19"/>
                <a:gd name="T81" fmla="*/ 19 h 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" h="19">
                  <a:moveTo>
                    <a:pt x="19" y="9"/>
                  </a:moveTo>
                  <a:lnTo>
                    <a:pt x="19" y="6"/>
                  </a:lnTo>
                  <a:lnTo>
                    <a:pt x="17" y="4"/>
                  </a:lnTo>
                  <a:lnTo>
                    <a:pt x="14" y="2"/>
                  </a:lnTo>
                  <a:lnTo>
                    <a:pt x="10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9"/>
                  </a:lnTo>
                  <a:lnTo>
                    <a:pt x="2" y="13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10" y="19"/>
                  </a:lnTo>
                  <a:lnTo>
                    <a:pt x="14" y="19"/>
                  </a:lnTo>
                  <a:lnTo>
                    <a:pt x="17" y="17"/>
                  </a:lnTo>
                  <a:lnTo>
                    <a:pt x="19" y="13"/>
                  </a:lnTo>
                  <a:lnTo>
                    <a:pt x="19" y="9"/>
                  </a:lnTo>
                  <a:close/>
                  <a:moveTo>
                    <a:pt x="16" y="9"/>
                  </a:moveTo>
                  <a:lnTo>
                    <a:pt x="14" y="13"/>
                  </a:lnTo>
                  <a:lnTo>
                    <a:pt x="10" y="15"/>
                  </a:lnTo>
                  <a:lnTo>
                    <a:pt x="6" y="13"/>
                  </a:lnTo>
                  <a:lnTo>
                    <a:pt x="4" y="9"/>
                  </a:lnTo>
                  <a:lnTo>
                    <a:pt x="6" y="6"/>
                  </a:lnTo>
                  <a:lnTo>
                    <a:pt x="10" y="4"/>
                  </a:lnTo>
                  <a:lnTo>
                    <a:pt x="14" y="6"/>
                  </a:lnTo>
                  <a:lnTo>
                    <a:pt x="16" y="9"/>
                  </a:ln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37" name="Freeform 271">
              <a:extLst>
                <a:ext uri="{FF2B5EF4-FFF2-40B4-BE49-F238E27FC236}">
                  <a16:creationId xmlns:a16="http://schemas.microsoft.com/office/drawing/2014/main" id="{764A94C1-41FC-2795-D6C7-2D9E2E3CEE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74" y="2578"/>
              <a:ext cx="15" cy="15"/>
            </a:xfrm>
            <a:custGeom>
              <a:avLst/>
              <a:gdLst>
                <a:gd name="T0" fmla="*/ 15 w 15"/>
                <a:gd name="T1" fmla="*/ 7 h 15"/>
                <a:gd name="T2" fmla="*/ 15 w 15"/>
                <a:gd name="T3" fmla="*/ 5 h 15"/>
                <a:gd name="T4" fmla="*/ 14 w 15"/>
                <a:gd name="T5" fmla="*/ 2 h 15"/>
                <a:gd name="T6" fmla="*/ 12 w 15"/>
                <a:gd name="T7" fmla="*/ 2 h 15"/>
                <a:gd name="T8" fmla="*/ 8 w 15"/>
                <a:gd name="T9" fmla="*/ 0 h 15"/>
                <a:gd name="T10" fmla="*/ 6 w 15"/>
                <a:gd name="T11" fmla="*/ 2 h 15"/>
                <a:gd name="T12" fmla="*/ 2 w 15"/>
                <a:gd name="T13" fmla="*/ 2 h 15"/>
                <a:gd name="T14" fmla="*/ 0 w 15"/>
                <a:gd name="T15" fmla="*/ 5 h 15"/>
                <a:gd name="T16" fmla="*/ 0 w 15"/>
                <a:gd name="T17" fmla="*/ 7 h 15"/>
                <a:gd name="T18" fmla="*/ 0 w 15"/>
                <a:gd name="T19" fmla="*/ 11 h 15"/>
                <a:gd name="T20" fmla="*/ 2 w 15"/>
                <a:gd name="T21" fmla="*/ 13 h 15"/>
                <a:gd name="T22" fmla="*/ 6 w 15"/>
                <a:gd name="T23" fmla="*/ 15 h 15"/>
                <a:gd name="T24" fmla="*/ 8 w 15"/>
                <a:gd name="T25" fmla="*/ 15 h 15"/>
                <a:gd name="T26" fmla="*/ 12 w 15"/>
                <a:gd name="T27" fmla="*/ 15 h 15"/>
                <a:gd name="T28" fmla="*/ 14 w 15"/>
                <a:gd name="T29" fmla="*/ 13 h 15"/>
                <a:gd name="T30" fmla="*/ 15 w 15"/>
                <a:gd name="T31" fmla="*/ 11 h 15"/>
                <a:gd name="T32" fmla="*/ 15 w 15"/>
                <a:gd name="T33" fmla="*/ 7 h 15"/>
                <a:gd name="T34" fmla="*/ 12 w 15"/>
                <a:gd name="T35" fmla="*/ 7 h 15"/>
                <a:gd name="T36" fmla="*/ 12 w 15"/>
                <a:gd name="T37" fmla="*/ 11 h 15"/>
                <a:gd name="T38" fmla="*/ 8 w 15"/>
                <a:gd name="T39" fmla="*/ 11 h 15"/>
                <a:gd name="T40" fmla="*/ 6 w 15"/>
                <a:gd name="T41" fmla="*/ 11 h 15"/>
                <a:gd name="T42" fmla="*/ 4 w 15"/>
                <a:gd name="T43" fmla="*/ 7 h 15"/>
                <a:gd name="T44" fmla="*/ 6 w 15"/>
                <a:gd name="T45" fmla="*/ 5 h 15"/>
                <a:gd name="T46" fmla="*/ 8 w 15"/>
                <a:gd name="T47" fmla="*/ 4 h 15"/>
                <a:gd name="T48" fmla="*/ 12 w 15"/>
                <a:gd name="T49" fmla="*/ 5 h 15"/>
                <a:gd name="T50" fmla="*/ 12 w 15"/>
                <a:gd name="T51" fmla="*/ 7 h 1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5"/>
                <a:gd name="T79" fmla="*/ 0 h 15"/>
                <a:gd name="T80" fmla="*/ 15 w 15"/>
                <a:gd name="T81" fmla="*/ 15 h 1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5" h="15">
                  <a:moveTo>
                    <a:pt x="15" y="7"/>
                  </a:moveTo>
                  <a:lnTo>
                    <a:pt x="15" y="5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8" y="0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6" y="15"/>
                  </a:lnTo>
                  <a:lnTo>
                    <a:pt x="8" y="15"/>
                  </a:lnTo>
                  <a:lnTo>
                    <a:pt x="12" y="15"/>
                  </a:lnTo>
                  <a:lnTo>
                    <a:pt x="14" y="13"/>
                  </a:lnTo>
                  <a:lnTo>
                    <a:pt x="15" y="11"/>
                  </a:lnTo>
                  <a:lnTo>
                    <a:pt x="15" y="7"/>
                  </a:lnTo>
                  <a:close/>
                  <a:moveTo>
                    <a:pt x="12" y="7"/>
                  </a:moveTo>
                  <a:lnTo>
                    <a:pt x="12" y="11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4" y="7"/>
                  </a:lnTo>
                  <a:lnTo>
                    <a:pt x="6" y="5"/>
                  </a:lnTo>
                  <a:lnTo>
                    <a:pt x="8" y="4"/>
                  </a:lnTo>
                  <a:lnTo>
                    <a:pt x="12" y="5"/>
                  </a:lnTo>
                  <a:lnTo>
                    <a:pt x="12" y="7"/>
                  </a:lnTo>
                  <a:close/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38" name="Freeform 272">
              <a:extLst>
                <a:ext uri="{FF2B5EF4-FFF2-40B4-BE49-F238E27FC236}">
                  <a16:creationId xmlns:a16="http://schemas.microsoft.com/office/drawing/2014/main" id="{EFBDC8A1-5868-B504-0103-7A7EE6C66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580"/>
              <a:ext cx="12" cy="11"/>
            </a:xfrm>
            <a:custGeom>
              <a:avLst/>
              <a:gdLst>
                <a:gd name="T0" fmla="*/ 12 w 12"/>
                <a:gd name="T1" fmla="*/ 5 h 11"/>
                <a:gd name="T2" fmla="*/ 10 w 12"/>
                <a:gd name="T3" fmla="*/ 2 h 11"/>
                <a:gd name="T4" fmla="*/ 6 w 12"/>
                <a:gd name="T5" fmla="*/ 0 h 11"/>
                <a:gd name="T6" fmla="*/ 2 w 12"/>
                <a:gd name="T7" fmla="*/ 2 h 11"/>
                <a:gd name="T8" fmla="*/ 0 w 12"/>
                <a:gd name="T9" fmla="*/ 5 h 11"/>
                <a:gd name="T10" fmla="*/ 2 w 12"/>
                <a:gd name="T11" fmla="*/ 9 h 11"/>
                <a:gd name="T12" fmla="*/ 6 w 12"/>
                <a:gd name="T13" fmla="*/ 11 h 11"/>
                <a:gd name="T14" fmla="*/ 10 w 12"/>
                <a:gd name="T15" fmla="*/ 9 h 11"/>
                <a:gd name="T16" fmla="*/ 12 w 12"/>
                <a:gd name="T17" fmla="*/ 5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11"/>
                <a:gd name="T29" fmla="*/ 12 w 12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11">
                  <a:moveTo>
                    <a:pt x="12" y="5"/>
                  </a:move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2" y="9"/>
                  </a:lnTo>
                  <a:lnTo>
                    <a:pt x="6" y="11"/>
                  </a:lnTo>
                  <a:lnTo>
                    <a:pt x="10" y="9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39" name="Freeform 273">
              <a:extLst>
                <a:ext uri="{FF2B5EF4-FFF2-40B4-BE49-F238E27FC236}">
                  <a16:creationId xmlns:a16="http://schemas.microsoft.com/office/drawing/2014/main" id="{D2412A77-34C6-967F-54D0-D4DC9297D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" y="2582"/>
              <a:ext cx="8" cy="7"/>
            </a:xfrm>
            <a:custGeom>
              <a:avLst/>
              <a:gdLst>
                <a:gd name="T0" fmla="*/ 8 w 8"/>
                <a:gd name="T1" fmla="*/ 3 h 7"/>
                <a:gd name="T2" fmla="*/ 8 w 8"/>
                <a:gd name="T3" fmla="*/ 1 h 7"/>
                <a:gd name="T4" fmla="*/ 4 w 8"/>
                <a:gd name="T5" fmla="*/ 0 h 7"/>
                <a:gd name="T6" fmla="*/ 2 w 8"/>
                <a:gd name="T7" fmla="*/ 1 h 7"/>
                <a:gd name="T8" fmla="*/ 0 w 8"/>
                <a:gd name="T9" fmla="*/ 3 h 7"/>
                <a:gd name="T10" fmla="*/ 2 w 8"/>
                <a:gd name="T11" fmla="*/ 7 h 7"/>
                <a:gd name="T12" fmla="*/ 4 w 8"/>
                <a:gd name="T13" fmla="*/ 7 h 7"/>
                <a:gd name="T14" fmla="*/ 8 w 8"/>
                <a:gd name="T15" fmla="*/ 7 h 7"/>
                <a:gd name="T16" fmla="*/ 8 w 8"/>
                <a:gd name="T17" fmla="*/ 3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7"/>
                <a:gd name="T29" fmla="*/ 8 w 8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7">
                  <a:moveTo>
                    <a:pt x="8" y="3"/>
                  </a:moveTo>
                  <a:lnTo>
                    <a:pt x="8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2" y="7"/>
                  </a:lnTo>
                  <a:lnTo>
                    <a:pt x="4" y="7"/>
                  </a:lnTo>
                  <a:lnTo>
                    <a:pt x="8" y="7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40" name="Freeform 274">
              <a:extLst>
                <a:ext uri="{FF2B5EF4-FFF2-40B4-BE49-F238E27FC236}">
                  <a16:creationId xmlns:a16="http://schemas.microsoft.com/office/drawing/2014/main" id="{AD600273-A0E4-1E9D-5506-7A80EBBC2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2583"/>
              <a:ext cx="4" cy="4"/>
            </a:xfrm>
            <a:custGeom>
              <a:avLst/>
              <a:gdLst>
                <a:gd name="T0" fmla="*/ 4 w 4"/>
                <a:gd name="T1" fmla="*/ 2 h 4"/>
                <a:gd name="T2" fmla="*/ 4 w 4"/>
                <a:gd name="T3" fmla="*/ 2 h 4"/>
                <a:gd name="T4" fmla="*/ 2 w 4"/>
                <a:gd name="T5" fmla="*/ 0 h 4"/>
                <a:gd name="T6" fmla="*/ 0 w 4"/>
                <a:gd name="T7" fmla="*/ 2 h 4"/>
                <a:gd name="T8" fmla="*/ 0 w 4"/>
                <a:gd name="T9" fmla="*/ 2 h 4"/>
                <a:gd name="T10" fmla="*/ 0 w 4"/>
                <a:gd name="T11" fmla="*/ 4 h 4"/>
                <a:gd name="T12" fmla="*/ 2 w 4"/>
                <a:gd name="T13" fmla="*/ 4 h 4"/>
                <a:gd name="T14" fmla="*/ 4 w 4"/>
                <a:gd name="T15" fmla="*/ 4 h 4"/>
                <a:gd name="T16" fmla="*/ 4 w 4"/>
                <a:gd name="T17" fmla="*/ 2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4"/>
                <a:gd name="T29" fmla="*/ 4 w 4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4">
                  <a:moveTo>
                    <a:pt x="4" y="2"/>
                  </a:moveTo>
                  <a:lnTo>
                    <a:pt x="4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41" name="Freeform 275">
              <a:extLst>
                <a:ext uri="{FF2B5EF4-FFF2-40B4-BE49-F238E27FC236}">
                  <a16:creationId xmlns:a16="http://schemas.microsoft.com/office/drawing/2014/main" id="{A430B96A-2270-AD4A-0813-D1806D44E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4" y="2587"/>
              <a:ext cx="12" cy="43"/>
            </a:xfrm>
            <a:custGeom>
              <a:avLst/>
              <a:gdLst>
                <a:gd name="T0" fmla="*/ 6 w 12"/>
                <a:gd name="T1" fmla="*/ 43 h 43"/>
                <a:gd name="T2" fmla="*/ 6 w 12"/>
                <a:gd name="T3" fmla="*/ 43 h 43"/>
                <a:gd name="T4" fmla="*/ 10 w 12"/>
                <a:gd name="T5" fmla="*/ 33 h 43"/>
                <a:gd name="T6" fmla="*/ 12 w 12"/>
                <a:gd name="T7" fmla="*/ 21 h 43"/>
                <a:gd name="T8" fmla="*/ 10 w 12"/>
                <a:gd name="T9" fmla="*/ 10 h 43"/>
                <a:gd name="T10" fmla="*/ 10 w 12"/>
                <a:gd name="T11" fmla="*/ 0 h 43"/>
                <a:gd name="T12" fmla="*/ 4 w 12"/>
                <a:gd name="T13" fmla="*/ 0 h 43"/>
                <a:gd name="T14" fmla="*/ 4 w 12"/>
                <a:gd name="T15" fmla="*/ 10 h 43"/>
                <a:gd name="T16" fmla="*/ 4 w 12"/>
                <a:gd name="T17" fmla="*/ 21 h 43"/>
                <a:gd name="T18" fmla="*/ 4 w 12"/>
                <a:gd name="T19" fmla="*/ 31 h 43"/>
                <a:gd name="T20" fmla="*/ 0 w 12"/>
                <a:gd name="T21" fmla="*/ 39 h 43"/>
                <a:gd name="T22" fmla="*/ 0 w 12"/>
                <a:gd name="T23" fmla="*/ 39 h 43"/>
                <a:gd name="T24" fmla="*/ 6 w 12"/>
                <a:gd name="T25" fmla="*/ 43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43"/>
                <a:gd name="T41" fmla="*/ 12 w 12"/>
                <a:gd name="T42" fmla="*/ 43 h 4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43">
                  <a:moveTo>
                    <a:pt x="6" y="43"/>
                  </a:moveTo>
                  <a:lnTo>
                    <a:pt x="6" y="43"/>
                  </a:lnTo>
                  <a:lnTo>
                    <a:pt x="10" y="33"/>
                  </a:lnTo>
                  <a:lnTo>
                    <a:pt x="12" y="21"/>
                  </a:lnTo>
                  <a:lnTo>
                    <a:pt x="10" y="10"/>
                  </a:lnTo>
                  <a:lnTo>
                    <a:pt x="10" y="0"/>
                  </a:lnTo>
                  <a:lnTo>
                    <a:pt x="4" y="0"/>
                  </a:lnTo>
                  <a:lnTo>
                    <a:pt x="4" y="10"/>
                  </a:lnTo>
                  <a:lnTo>
                    <a:pt x="4" y="21"/>
                  </a:lnTo>
                  <a:lnTo>
                    <a:pt x="4" y="31"/>
                  </a:lnTo>
                  <a:lnTo>
                    <a:pt x="0" y="39"/>
                  </a:lnTo>
                  <a:lnTo>
                    <a:pt x="6" y="4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42" name="Freeform 276">
              <a:extLst>
                <a:ext uri="{FF2B5EF4-FFF2-40B4-BE49-F238E27FC236}">
                  <a16:creationId xmlns:a16="http://schemas.microsoft.com/office/drawing/2014/main" id="{C0CDA22E-4B96-310B-9D86-1B63C216F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6" y="2626"/>
              <a:ext cx="54" cy="34"/>
            </a:xfrm>
            <a:custGeom>
              <a:avLst/>
              <a:gdLst>
                <a:gd name="T0" fmla="*/ 0 w 54"/>
                <a:gd name="T1" fmla="*/ 34 h 34"/>
                <a:gd name="T2" fmla="*/ 0 w 54"/>
                <a:gd name="T3" fmla="*/ 34 h 34"/>
                <a:gd name="T4" fmla="*/ 16 w 54"/>
                <a:gd name="T5" fmla="*/ 32 h 34"/>
                <a:gd name="T6" fmla="*/ 31 w 54"/>
                <a:gd name="T7" fmla="*/ 25 h 34"/>
                <a:gd name="T8" fmla="*/ 37 w 54"/>
                <a:gd name="T9" fmla="*/ 21 h 34"/>
                <a:gd name="T10" fmla="*/ 44 w 54"/>
                <a:gd name="T11" fmla="*/ 15 h 34"/>
                <a:gd name="T12" fmla="*/ 50 w 54"/>
                <a:gd name="T13" fmla="*/ 9 h 34"/>
                <a:gd name="T14" fmla="*/ 54 w 54"/>
                <a:gd name="T15" fmla="*/ 4 h 34"/>
                <a:gd name="T16" fmla="*/ 48 w 54"/>
                <a:gd name="T17" fmla="*/ 0 h 34"/>
                <a:gd name="T18" fmla="*/ 44 w 54"/>
                <a:gd name="T19" fmla="*/ 5 h 34"/>
                <a:gd name="T20" fmla="*/ 39 w 54"/>
                <a:gd name="T21" fmla="*/ 11 h 34"/>
                <a:gd name="T22" fmla="*/ 33 w 54"/>
                <a:gd name="T23" fmla="*/ 15 h 34"/>
                <a:gd name="T24" fmla="*/ 27 w 54"/>
                <a:gd name="T25" fmla="*/ 19 h 34"/>
                <a:gd name="T26" fmla="*/ 14 w 54"/>
                <a:gd name="T27" fmla="*/ 25 h 34"/>
                <a:gd name="T28" fmla="*/ 0 w 54"/>
                <a:gd name="T29" fmla="*/ 27 h 34"/>
                <a:gd name="T30" fmla="*/ 0 w 54"/>
                <a:gd name="T31" fmla="*/ 27 h 34"/>
                <a:gd name="T32" fmla="*/ 0 w 54"/>
                <a:gd name="T33" fmla="*/ 34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34"/>
                <a:gd name="T53" fmla="*/ 54 w 54"/>
                <a:gd name="T54" fmla="*/ 34 h 3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34">
                  <a:moveTo>
                    <a:pt x="0" y="34"/>
                  </a:moveTo>
                  <a:lnTo>
                    <a:pt x="0" y="34"/>
                  </a:lnTo>
                  <a:lnTo>
                    <a:pt x="16" y="32"/>
                  </a:lnTo>
                  <a:lnTo>
                    <a:pt x="31" y="25"/>
                  </a:lnTo>
                  <a:lnTo>
                    <a:pt x="37" y="21"/>
                  </a:lnTo>
                  <a:lnTo>
                    <a:pt x="44" y="15"/>
                  </a:lnTo>
                  <a:lnTo>
                    <a:pt x="50" y="9"/>
                  </a:lnTo>
                  <a:lnTo>
                    <a:pt x="54" y="4"/>
                  </a:lnTo>
                  <a:lnTo>
                    <a:pt x="48" y="0"/>
                  </a:lnTo>
                  <a:lnTo>
                    <a:pt x="44" y="5"/>
                  </a:lnTo>
                  <a:lnTo>
                    <a:pt x="39" y="11"/>
                  </a:lnTo>
                  <a:lnTo>
                    <a:pt x="33" y="15"/>
                  </a:lnTo>
                  <a:lnTo>
                    <a:pt x="27" y="19"/>
                  </a:lnTo>
                  <a:lnTo>
                    <a:pt x="14" y="25"/>
                  </a:lnTo>
                  <a:lnTo>
                    <a:pt x="0" y="27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43" name="Freeform 277">
              <a:extLst>
                <a:ext uri="{FF2B5EF4-FFF2-40B4-BE49-F238E27FC236}">
                  <a16:creationId xmlns:a16="http://schemas.microsoft.com/office/drawing/2014/main" id="{62375B31-9DD9-2B98-15AB-7AC020183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2653"/>
              <a:ext cx="94" cy="44"/>
            </a:xfrm>
            <a:custGeom>
              <a:avLst/>
              <a:gdLst>
                <a:gd name="T0" fmla="*/ 0 w 94"/>
                <a:gd name="T1" fmla="*/ 40 h 44"/>
                <a:gd name="T2" fmla="*/ 0 w 94"/>
                <a:gd name="T3" fmla="*/ 40 h 44"/>
                <a:gd name="T4" fmla="*/ 8 w 94"/>
                <a:gd name="T5" fmla="*/ 42 h 44"/>
                <a:gd name="T6" fmla="*/ 14 w 94"/>
                <a:gd name="T7" fmla="*/ 44 h 44"/>
                <a:gd name="T8" fmla="*/ 21 w 94"/>
                <a:gd name="T9" fmla="*/ 42 h 44"/>
                <a:gd name="T10" fmla="*/ 27 w 94"/>
                <a:gd name="T11" fmla="*/ 40 h 44"/>
                <a:gd name="T12" fmla="*/ 39 w 94"/>
                <a:gd name="T13" fmla="*/ 36 h 44"/>
                <a:gd name="T14" fmla="*/ 50 w 94"/>
                <a:gd name="T15" fmla="*/ 28 h 44"/>
                <a:gd name="T16" fmla="*/ 62 w 94"/>
                <a:gd name="T17" fmla="*/ 21 h 44"/>
                <a:gd name="T18" fmla="*/ 73 w 94"/>
                <a:gd name="T19" fmla="*/ 15 h 44"/>
                <a:gd name="T20" fmla="*/ 83 w 94"/>
                <a:gd name="T21" fmla="*/ 9 h 44"/>
                <a:gd name="T22" fmla="*/ 94 w 94"/>
                <a:gd name="T23" fmla="*/ 7 h 44"/>
                <a:gd name="T24" fmla="*/ 94 w 94"/>
                <a:gd name="T25" fmla="*/ 0 h 44"/>
                <a:gd name="T26" fmla="*/ 81 w 94"/>
                <a:gd name="T27" fmla="*/ 3 h 44"/>
                <a:gd name="T28" fmla="*/ 69 w 94"/>
                <a:gd name="T29" fmla="*/ 9 h 44"/>
                <a:gd name="T30" fmla="*/ 58 w 94"/>
                <a:gd name="T31" fmla="*/ 15 h 44"/>
                <a:gd name="T32" fmla="*/ 46 w 94"/>
                <a:gd name="T33" fmla="*/ 23 h 44"/>
                <a:gd name="T34" fmla="*/ 37 w 94"/>
                <a:gd name="T35" fmla="*/ 30 h 44"/>
                <a:gd name="T36" fmla="*/ 25 w 94"/>
                <a:gd name="T37" fmla="*/ 34 h 44"/>
                <a:gd name="T38" fmla="*/ 19 w 94"/>
                <a:gd name="T39" fmla="*/ 36 h 44"/>
                <a:gd name="T40" fmla="*/ 14 w 94"/>
                <a:gd name="T41" fmla="*/ 36 h 44"/>
                <a:gd name="T42" fmla="*/ 10 w 94"/>
                <a:gd name="T43" fmla="*/ 36 h 44"/>
                <a:gd name="T44" fmla="*/ 4 w 94"/>
                <a:gd name="T45" fmla="*/ 34 h 44"/>
                <a:gd name="T46" fmla="*/ 4 w 94"/>
                <a:gd name="T47" fmla="*/ 34 h 44"/>
                <a:gd name="T48" fmla="*/ 0 w 94"/>
                <a:gd name="T49" fmla="*/ 40 h 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4"/>
                <a:gd name="T76" fmla="*/ 0 h 44"/>
                <a:gd name="T77" fmla="*/ 94 w 94"/>
                <a:gd name="T78" fmla="*/ 44 h 4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4" h="44">
                  <a:moveTo>
                    <a:pt x="0" y="40"/>
                  </a:moveTo>
                  <a:lnTo>
                    <a:pt x="0" y="40"/>
                  </a:lnTo>
                  <a:lnTo>
                    <a:pt x="8" y="42"/>
                  </a:lnTo>
                  <a:lnTo>
                    <a:pt x="14" y="44"/>
                  </a:lnTo>
                  <a:lnTo>
                    <a:pt x="21" y="42"/>
                  </a:lnTo>
                  <a:lnTo>
                    <a:pt x="27" y="40"/>
                  </a:lnTo>
                  <a:lnTo>
                    <a:pt x="39" y="36"/>
                  </a:lnTo>
                  <a:lnTo>
                    <a:pt x="50" y="28"/>
                  </a:lnTo>
                  <a:lnTo>
                    <a:pt x="62" y="21"/>
                  </a:lnTo>
                  <a:lnTo>
                    <a:pt x="73" y="15"/>
                  </a:lnTo>
                  <a:lnTo>
                    <a:pt x="83" y="9"/>
                  </a:lnTo>
                  <a:lnTo>
                    <a:pt x="94" y="7"/>
                  </a:lnTo>
                  <a:lnTo>
                    <a:pt x="94" y="0"/>
                  </a:lnTo>
                  <a:lnTo>
                    <a:pt x="81" y="3"/>
                  </a:lnTo>
                  <a:lnTo>
                    <a:pt x="69" y="9"/>
                  </a:lnTo>
                  <a:lnTo>
                    <a:pt x="58" y="15"/>
                  </a:lnTo>
                  <a:lnTo>
                    <a:pt x="46" y="23"/>
                  </a:lnTo>
                  <a:lnTo>
                    <a:pt x="37" y="30"/>
                  </a:lnTo>
                  <a:lnTo>
                    <a:pt x="25" y="34"/>
                  </a:lnTo>
                  <a:lnTo>
                    <a:pt x="19" y="36"/>
                  </a:lnTo>
                  <a:lnTo>
                    <a:pt x="14" y="36"/>
                  </a:lnTo>
                  <a:lnTo>
                    <a:pt x="10" y="36"/>
                  </a:lnTo>
                  <a:lnTo>
                    <a:pt x="4" y="34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44" name="Freeform 278">
              <a:extLst>
                <a:ext uri="{FF2B5EF4-FFF2-40B4-BE49-F238E27FC236}">
                  <a16:creationId xmlns:a16="http://schemas.microsoft.com/office/drawing/2014/main" id="{43E26586-58C0-3BCD-9245-B913FF9EC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" y="2683"/>
              <a:ext cx="27" cy="10"/>
            </a:xfrm>
            <a:custGeom>
              <a:avLst/>
              <a:gdLst>
                <a:gd name="T0" fmla="*/ 2 w 27"/>
                <a:gd name="T1" fmla="*/ 8 h 10"/>
                <a:gd name="T2" fmla="*/ 2 w 27"/>
                <a:gd name="T3" fmla="*/ 8 h 10"/>
                <a:gd name="T4" fmla="*/ 14 w 27"/>
                <a:gd name="T5" fmla="*/ 8 h 10"/>
                <a:gd name="T6" fmla="*/ 23 w 27"/>
                <a:gd name="T7" fmla="*/ 10 h 10"/>
                <a:gd name="T8" fmla="*/ 27 w 27"/>
                <a:gd name="T9" fmla="*/ 4 h 10"/>
                <a:gd name="T10" fmla="*/ 14 w 27"/>
                <a:gd name="T11" fmla="*/ 0 h 10"/>
                <a:gd name="T12" fmla="*/ 0 w 27"/>
                <a:gd name="T13" fmla="*/ 2 h 10"/>
                <a:gd name="T14" fmla="*/ 0 w 27"/>
                <a:gd name="T15" fmla="*/ 2 h 10"/>
                <a:gd name="T16" fmla="*/ 2 w 27"/>
                <a:gd name="T17" fmla="*/ 8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7"/>
                <a:gd name="T28" fmla="*/ 0 h 10"/>
                <a:gd name="T29" fmla="*/ 27 w 27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7" h="10">
                  <a:moveTo>
                    <a:pt x="2" y="8"/>
                  </a:moveTo>
                  <a:lnTo>
                    <a:pt x="2" y="8"/>
                  </a:lnTo>
                  <a:lnTo>
                    <a:pt x="14" y="8"/>
                  </a:lnTo>
                  <a:lnTo>
                    <a:pt x="23" y="10"/>
                  </a:lnTo>
                  <a:lnTo>
                    <a:pt x="27" y="4"/>
                  </a:lnTo>
                  <a:lnTo>
                    <a:pt x="14" y="0"/>
                  </a:lnTo>
                  <a:lnTo>
                    <a:pt x="0" y="2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45" name="Freeform 279">
              <a:extLst>
                <a:ext uri="{FF2B5EF4-FFF2-40B4-BE49-F238E27FC236}">
                  <a16:creationId xmlns:a16="http://schemas.microsoft.com/office/drawing/2014/main" id="{F8760488-C421-B912-F9AA-A36D6392C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2668"/>
              <a:ext cx="38" cy="23"/>
            </a:xfrm>
            <a:custGeom>
              <a:avLst/>
              <a:gdLst>
                <a:gd name="T0" fmla="*/ 0 w 38"/>
                <a:gd name="T1" fmla="*/ 8 h 23"/>
                <a:gd name="T2" fmla="*/ 0 w 38"/>
                <a:gd name="T3" fmla="*/ 8 h 23"/>
                <a:gd name="T4" fmla="*/ 7 w 38"/>
                <a:gd name="T5" fmla="*/ 11 h 23"/>
                <a:gd name="T6" fmla="*/ 17 w 38"/>
                <a:gd name="T7" fmla="*/ 17 h 23"/>
                <a:gd name="T8" fmla="*/ 27 w 38"/>
                <a:gd name="T9" fmla="*/ 23 h 23"/>
                <a:gd name="T10" fmla="*/ 38 w 38"/>
                <a:gd name="T11" fmla="*/ 23 h 23"/>
                <a:gd name="T12" fmla="*/ 36 w 38"/>
                <a:gd name="T13" fmla="*/ 17 h 23"/>
                <a:gd name="T14" fmla="*/ 29 w 38"/>
                <a:gd name="T15" fmla="*/ 15 h 23"/>
                <a:gd name="T16" fmla="*/ 21 w 38"/>
                <a:gd name="T17" fmla="*/ 11 h 23"/>
                <a:gd name="T18" fmla="*/ 11 w 38"/>
                <a:gd name="T19" fmla="*/ 6 h 23"/>
                <a:gd name="T20" fmla="*/ 2 w 38"/>
                <a:gd name="T21" fmla="*/ 0 h 23"/>
                <a:gd name="T22" fmla="*/ 2 w 38"/>
                <a:gd name="T23" fmla="*/ 0 h 23"/>
                <a:gd name="T24" fmla="*/ 0 w 38"/>
                <a:gd name="T25" fmla="*/ 8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23"/>
                <a:gd name="T41" fmla="*/ 38 w 38"/>
                <a:gd name="T42" fmla="*/ 23 h 2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23">
                  <a:moveTo>
                    <a:pt x="0" y="8"/>
                  </a:moveTo>
                  <a:lnTo>
                    <a:pt x="0" y="8"/>
                  </a:lnTo>
                  <a:lnTo>
                    <a:pt x="7" y="11"/>
                  </a:lnTo>
                  <a:lnTo>
                    <a:pt x="17" y="17"/>
                  </a:lnTo>
                  <a:lnTo>
                    <a:pt x="27" y="23"/>
                  </a:lnTo>
                  <a:lnTo>
                    <a:pt x="38" y="23"/>
                  </a:lnTo>
                  <a:lnTo>
                    <a:pt x="36" y="17"/>
                  </a:lnTo>
                  <a:lnTo>
                    <a:pt x="29" y="15"/>
                  </a:lnTo>
                  <a:lnTo>
                    <a:pt x="21" y="11"/>
                  </a:lnTo>
                  <a:lnTo>
                    <a:pt x="11" y="6"/>
                  </a:lnTo>
                  <a:lnTo>
                    <a:pt x="2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46" name="Freeform 280">
              <a:extLst>
                <a:ext uri="{FF2B5EF4-FFF2-40B4-BE49-F238E27FC236}">
                  <a16:creationId xmlns:a16="http://schemas.microsoft.com/office/drawing/2014/main" id="{0D6F5899-A944-6E40-2C9A-3A4B02D3A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2666"/>
              <a:ext cx="23" cy="10"/>
            </a:xfrm>
            <a:custGeom>
              <a:avLst/>
              <a:gdLst>
                <a:gd name="T0" fmla="*/ 0 w 23"/>
                <a:gd name="T1" fmla="*/ 6 h 10"/>
                <a:gd name="T2" fmla="*/ 0 w 23"/>
                <a:gd name="T3" fmla="*/ 6 h 10"/>
                <a:gd name="T4" fmla="*/ 9 w 23"/>
                <a:gd name="T5" fmla="*/ 8 h 10"/>
                <a:gd name="T6" fmla="*/ 21 w 23"/>
                <a:gd name="T7" fmla="*/ 10 h 10"/>
                <a:gd name="T8" fmla="*/ 23 w 23"/>
                <a:gd name="T9" fmla="*/ 2 h 10"/>
                <a:gd name="T10" fmla="*/ 11 w 23"/>
                <a:gd name="T11" fmla="*/ 2 h 10"/>
                <a:gd name="T12" fmla="*/ 2 w 23"/>
                <a:gd name="T13" fmla="*/ 0 h 10"/>
                <a:gd name="T14" fmla="*/ 2 w 23"/>
                <a:gd name="T15" fmla="*/ 0 h 10"/>
                <a:gd name="T16" fmla="*/ 0 w 23"/>
                <a:gd name="T17" fmla="*/ 6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10"/>
                <a:gd name="T29" fmla="*/ 23 w 23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10">
                  <a:moveTo>
                    <a:pt x="0" y="6"/>
                  </a:moveTo>
                  <a:lnTo>
                    <a:pt x="0" y="6"/>
                  </a:lnTo>
                  <a:lnTo>
                    <a:pt x="9" y="8"/>
                  </a:lnTo>
                  <a:lnTo>
                    <a:pt x="21" y="10"/>
                  </a:lnTo>
                  <a:lnTo>
                    <a:pt x="23" y="2"/>
                  </a:lnTo>
                  <a:lnTo>
                    <a:pt x="11" y="2"/>
                  </a:lnTo>
                  <a:lnTo>
                    <a:pt x="2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47" name="Freeform 281">
              <a:extLst>
                <a:ext uri="{FF2B5EF4-FFF2-40B4-BE49-F238E27FC236}">
                  <a16:creationId xmlns:a16="http://schemas.microsoft.com/office/drawing/2014/main" id="{6A1F9D0E-6B60-CBE0-C43B-011FBEE93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" y="2628"/>
              <a:ext cx="35" cy="44"/>
            </a:xfrm>
            <a:custGeom>
              <a:avLst/>
              <a:gdLst>
                <a:gd name="T0" fmla="*/ 0 w 35"/>
                <a:gd name="T1" fmla="*/ 3 h 44"/>
                <a:gd name="T2" fmla="*/ 0 w 35"/>
                <a:gd name="T3" fmla="*/ 3 h 44"/>
                <a:gd name="T4" fmla="*/ 6 w 35"/>
                <a:gd name="T5" fmla="*/ 15 h 44"/>
                <a:gd name="T6" fmla="*/ 12 w 35"/>
                <a:gd name="T7" fmla="*/ 25 h 44"/>
                <a:gd name="T8" fmla="*/ 15 w 35"/>
                <a:gd name="T9" fmla="*/ 30 h 44"/>
                <a:gd name="T10" fmla="*/ 19 w 35"/>
                <a:gd name="T11" fmla="*/ 34 h 44"/>
                <a:gd name="T12" fmla="*/ 25 w 35"/>
                <a:gd name="T13" fmla="*/ 40 h 44"/>
                <a:gd name="T14" fmla="*/ 33 w 35"/>
                <a:gd name="T15" fmla="*/ 44 h 44"/>
                <a:gd name="T16" fmla="*/ 35 w 35"/>
                <a:gd name="T17" fmla="*/ 38 h 44"/>
                <a:gd name="T18" fmla="*/ 29 w 35"/>
                <a:gd name="T19" fmla="*/ 34 h 44"/>
                <a:gd name="T20" fmla="*/ 23 w 35"/>
                <a:gd name="T21" fmla="*/ 30 h 44"/>
                <a:gd name="T22" fmla="*/ 19 w 35"/>
                <a:gd name="T23" fmla="*/ 27 h 44"/>
                <a:gd name="T24" fmla="*/ 17 w 35"/>
                <a:gd name="T25" fmla="*/ 23 h 44"/>
                <a:gd name="T26" fmla="*/ 13 w 35"/>
                <a:gd name="T27" fmla="*/ 11 h 44"/>
                <a:gd name="T28" fmla="*/ 6 w 35"/>
                <a:gd name="T29" fmla="*/ 0 h 44"/>
                <a:gd name="T30" fmla="*/ 6 w 35"/>
                <a:gd name="T31" fmla="*/ 0 h 44"/>
                <a:gd name="T32" fmla="*/ 0 w 35"/>
                <a:gd name="T33" fmla="*/ 3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44"/>
                <a:gd name="T53" fmla="*/ 35 w 35"/>
                <a:gd name="T54" fmla="*/ 44 h 4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44">
                  <a:moveTo>
                    <a:pt x="0" y="3"/>
                  </a:moveTo>
                  <a:lnTo>
                    <a:pt x="0" y="3"/>
                  </a:lnTo>
                  <a:lnTo>
                    <a:pt x="6" y="15"/>
                  </a:lnTo>
                  <a:lnTo>
                    <a:pt x="12" y="25"/>
                  </a:lnTo>
                  <a:lnTo>
                    <a:pt x="15" y="30"/>
                  </a:lnTo>
                  <a:lnTo>
                    <a:pt x="19" y="34"/>
                  </a:lnTo>
                  <a:lnTo>
                    <a:pt x="25" y="40"/>
                  </a:lnTo>
                  <a:lnTo>
                    <a:pt x="33" y="44"/>
                  </a:lnTo>
                  <a:lnTo>
                    <a:pt x="35" y="38"/>
                  </a:lnTo>
                  <a:lnTo>
                    <a:pt x="29" y="34"/>
                  </a:lnTo>
                  <a:lnTo>
                    <a:pt x="23" y="30"/>
                  </a:lnTo>
                  <a:lnTo>
                    <a:pt x="19" y="27"/>
                  </a:lnTo>
                  <a:lnTo>
                    <a:pt x="17" y="23"/>
                  </a:lnTo>
                  <a:lnTo>
                    <a:pt x="13" y="11"/>
                  </a:lnTo>
                  <a:lnTo>
                    <a:pt x="6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48" name="Freeform 282">
              <a:extLst>
                <a:ext uri="{FF2B5EF4-FFF2-40B4-BE49-F238E27FC236}">
                  <a16:creationId xmlns:a16="http://schemas.microsoft.com/office/drawing/2014/main" id="{118EA878-BA0C-1127-EF33-F75E6B605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2589"/>
              <a:ext cx="37" cy="42"/>
            </a:xfrm>
            <a:custGeom>
              <a:avLst/>
              <a:gdLst>
                <a:gd name="T0" fmla="*/ 0 w 37"/>
                <a:gd name="T1" fmla="*/ 0 h 42"/>
                <a:gd name="T2" fmla="*/ 0 w 37"/>
                <a:gd name="T3" fmla="*/ 0 h 42"/>
                <a:gd name="T4" fmla="*/ 0 w 37"/>
                <a:gd name="T5" fmla="*/ 6 h 42"/>
                <a:gd name="T6" fmla="*/ 4 w 37"/>
                <a:gd name="T7" fmla="*/ 14 h 42"/>
                <a:gd name="T8" fmla="*/ 8 w 37"/>
                <a:gd name="T9" fmla="*/ 18 h 42"/>
                <a:gd name="T10" fmla="*/ 14 w 37"/>
                <a:gd name="T11" fmla="*/ 23 h 42"/>
                <a:gd name="T12" fmla="*/ 23 w 37"/>
                <a:gd name="T13" fmla="*/ 33 h 42"/>
                <a:gd name="T14" fmla="*/ 31 w 37"/>
                <a:gd name="T15" fmla="*/ 42 h 42"/>
                <a:gd name="T16" fmla="*/ 37 w 37"/>
                <a:gd name="T17" fmla="*/ 39 h 42"/>
                <a:gd name="T18" fmla="*/ 27 w 37"/>
                <a:gd name="T19" fmla="*/ 27 h 42"/>
                <a:gd name="T20" fmla="*/ 18 w 37"/>
                <a:gd name="T21" fmla="*/ 18 h 42"/>
                <a:gd name="T22" fmla="*/ 14 w 37"/>
                <a:gd name="T23" fmla="*/ 14 h 42"/>
                <a:gd name="T24" fmla="*/ 10 w 37"/>
                <a:gd name="T25" fmla="*/ 10 h 42"/>
                <a:gd name="T26" fmla="*/ 8 w 37"/>
                <a:gd name="T27" fmla="*/ 4 h 42"/>
                <a:gd name="T28" fmla="*/ 6 w 37"/>
                <a:gd name="T29" fmla="*/ 0 h 42"/>
                <a:gd name="T30" fmla="*/ 6 w 37"/>
                <a:gd name="T31" fmla="*/ 0 h 42"/>
                <a:gd name="T32" fmla="*/ 0 w 37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42"/>
                <a:gd name="T53" fmla="*/ 37 w 37"/>
                <a:gd name="T54" fmla="*/ 42 h 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42"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4" y="14"/>
                  </a:lnTo>
                  <a:lnTo>
                    <a:pt x="8" y="18"/>
                  </a:lnTo>
                  <a:lnTo>
                    <a:pt x="14" y="23"/>
                  </a:lnTo>
                  <a:lnTo>
                    <a:pt x="23" y="33"/>
                  </a:lnTo>
                  <a:lnTo>
                    <a:pt x="31" y="42"/>
                  </a:lnTo>
                  <a:lnTo>
                    <a:pt x="37" y="39"/>
                  </a:lnTo>
                  <a:lnTo>
                    <a:pt x="27" y="27"/>
                  </a:lnTo>
                  <a:lnTo>
                    <a:pt x="18" y="18"/>
                  </a:lnTo>
                  <a:lnTo>
                    <a:pt x="14" y="14"/>
                  </a:lnTo>
                  <a:lnTo>
                    <a:pt x="10" y="10"/>
                  </a:lnTo>
                  <a:lnTo>
                    <a:pt x="8" y="4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49" name="Freeform 283">
              <a:extLst>
                <a:ext uri="{FF2B5EF4-FFF2-40B4-BE49-F238E27FC236}">
                  <a16:creationId xmlns:a16="http://schemas.microsoft.com/office/drawing/2014/main" id="{FB22BF3E-3680-5324-90D2-C4F0BA2B2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2541"/>
              <a:ext cx="25" cy="48"/>
            </a:xfrm>
            <a:custGeom>
              <a:avLst/>
              <a:gdLst>
                <a:gd name="T0" fmla="*/ 19 w 25"/>
                <a:gd name="T1" fmla="*/ 0 h 48"/>
                <a:gd name="T2" fmla="*/ 19 w 25"/>
                <a:gd name="T3" fmla="*/ 0 h 48"/>
                <a:gd name="T4" fmla="*/ 14 w 25"/>
                <a:gd name="T5" fmla="*/ 12 h 48"/>
                <a:gd name="T6" fmla="*/ 8 w 25"/>
                <a:gd name="T7" fmla="*/ 23 h 48"/>
                <a:gd name="T8" fmla="*/ 2 w 25"/>
                <a:gd name="T9" fmla="*/ 35 h 48"/>
                <a:gd name="T10" fmla="*/ 0 w 25"/>
                <a:gd name="T11" fmla="*/ 48 h 48"/>
                <a:gd name="T12" fmla="*/ 6 w 25"/>
                <a:gd name="T13" fmla="*/ 48 h 48"/>
                <a:gd name="T14" fmla="*/ 8 w 25"/>
                <a:gd name="T15" fmla="*/ 37 h 48"/>
                <a:gd name="T16" fmla="*/ 14 w 25"/>
                <a:gd name="T17" fmla="*/ 25 h 48"/>
                <a:gd name="T18" fmla="*/ 19 w 25"/>
                <a:gd name="T19" fmla="*/ 14 h 48"/>
                <a:gd name="T20" fmla="*/ 25 w 25"/>
                <a:gd name="T21" fmla="*/ 4 h 48"/>
                <a:gd name="T22" fmla="*/ 25 w 25"/>
                <a:gd name="T23" fmla="*/ 4 h 48"/>
                <a:gd name="T24" fmla="*/ 19 w 25"/>
                <a:gd name="T25" fmla="*/ 0 h 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5"/>
                <a:gd name="T40" fmla="*/ 0 h 48"/>
                <a:gd name="T41" fmla="*/ 25 w 25"/>
                <a:gd name="T42" fmla="*/ 48 h 4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5" h="48">
                  <a:moveTo>
                    <a:pt x="19" y="0"/>
                  </a:moveTo>
                  <a:lnTo>
                    <a:pt x="19" y="0"/>
                  </a:lnTo>
                  <a:lnTo>
                    <a:pt x="14" y="12"/>
                  </a:lnTo>
                  <a:lnTo>
                    <a:pt x="8" y="23"/>
                  </a:lnTo>
                  <a:lnTo>
                    <a:pt x="2" y="35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8" y="37"/>
                  </a:lnTo>
                  <a:lnTo>
                    <a:pt x="14" y="25"/>
                  </a:lnTo>
                  <a:lnTo>
                    <a:pt x="19" y="14"/>
                  </a:lnTo>
                  <a:lnTo>
                    <a:pt x="25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50" name="Freeform 284">
              <a:extLst>
                <a:ext uri="{FF2B5EF4-FFF2-40B4-BE49-F238E27FC236}">
                  <a16:creationId xmlns:a16="http://schemas.microsoft.com/office/drawing/2014/main" id="{EED4DD56-00D1-7B7B-74A9-C078A683A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2526"/>
              <a:ext cx="35" cy="19"/>
            </a:xfrm>
            <a:custGeom>
              <a:avLst/>
              <a:gdLst>
                <a:gd name="T0" fmla="*/ 29 w 35"/>
                <a:gd name="T1" fmla="*/ 0 h 19"/>
                <a:gd name="T2" fmla="*/ 29 w 35"/>
                <a:gd name="T3" fmla="*/ 0 h 19"/>
                <a:gd name="T4" fmla="*/ 16 w 35"/>
                <a:gd name="T5" fmla="*/ 6 h 19"/>
                <a:gd name="T6" fmla="*/ 0 w 35"/>
                <a:gd name="T7" fmla="*/ 15 h 19"/>
                <a:gd name="T8" fmla="*/ 6 w 35"/>
                <a:gd name="T9" fmla="*/ 19 h 19"/>
                <a:gd name="T10" fmla="*/ 18 w 35"/>
                <a:gd name="T11" fmla="*/ 11 h 19"/>
                <a:gd name="T12" fmla="*/ 35 w 35"/>
                <a:gd name="T13" fmla="*/ 6 h 19"/>
                <a:gd name="T14" fmla="*/ 35 w 35"/>
                <a:gd name="T15" fmla="*/ 6 h 19"/>
                <a:gd name="T16" fmla="*/ 29 w 35"/>
                <a:gd name="T17" fmla="*/ 0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19"/>
                <a:gd name="T29" fmla="*/ 35 w 35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19">
                  <a:moveTo>
                    <a:pt x="29" y="0"/>
                  </a:moveTo>
                  <a:lnTo>
                    <a:pt x="29" y="0"/>
                  </a:lnTo>
                  <a:lnTo>
                    <a:pt x="16" y="6"/>
                  </a:lnTo>
                  <a:lnTo>
                    <a:pt x="0" y="15"/>
                  </a:lnTo>
                  <a:lnTo>
                    <a:pt x="6" y="19"/>
                  </a:lnTo>
                  <a:lnTo>
                    <a:pt x="18" y="11"/>
                  </a:lnTo>
                  <a:lnTo>
                    <a:pt x="35" y="6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51" name="Freeform 285">
              <a:extLst>
                <a:ext uri="{FF2B5EF4-FFF2-40B4-BE49-F238E27FC236}">
                  <a16:creationId xmlns:a16="http://schemas.microsoft.com/office/drawing/2014/main" id="{EBA36954-3108-9FBA-BCE1-11C02ED63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6" y="2499"/>
              <a:ext cx="54" cy="33"/>
            </a:xfrm>
            <a:custGeom>
              <a:avLst/>
              <a:gdLst>
                <a:gd name="T0" fmla="*/ 48 w 54"/>
                <a:gd name="T1" fmla="*/ 0 h 33"/>
                <a:gd name="T2" fmla="*/ 48 w 54"/>
                <a:gd name="T3" fmla="*/ 0 h 33"/>
                <a:gd name="T4" fmla="*/ 44 w 54"/>
                <a:gd name="T5" fmla="*/ 4 h 33"/>
                <a:gd name="T6" fmla="*/ 41 w 54"/>
                <a:gd name="T7" fmla="*/ 8 h 33"/>
                <a:gd name="T8" fmla="*/ 35 w 54"/>
                <a:gd name="T9" fmla="*/ 11 h 33"/>
                <a:gd name="T10" fmla="*/ 27 w 54"/>
                <a:gd name="T11" fmla="*/ 15 h 33"/>
                <a:gd name="T12" fmla="*/ 14 w 54"/>
                <a:gd name="T13" fmla="*/ 21 h 33"/>
                <a:gd name="T14" fmla="*/ 0 w 54"/>
                <a:gd name="T15" fmla="*/ 27 h 33"/>
                <a:gd name="T16" fmla="*/ 6 w 54"/>
                <a:gd name="T17" fmla="*/ 33 h 33"/>
                <a:gd name="T18" fmla="*/ 16 w 54"/>
                <a:gd name="T19" fmla="*/ 27 h 33"/>
                <a:gd name="T20" fmla="*/ 29 w 54"/>
                <a:gd name="T21" fmla="*/ 21 h 33"/>
                <a:gd name="T22" fmla="*/ 37 w 54"/>
                <a:gd name="T23" fmla="*/ 17 h 33"/>
                <a:gd name="T24" fmla="*/ 44 w 54"/>
                <a:gd name="T25" fmla="*/ 13 h 33"/>
                <a:gd name="T26" fmla="*/ 50 w 54"/>
                <a:gd name="T27" fmla="*/ 10 h 33"/>
                <a:gd name="T28" fmla="*/ 54 w 54"/>
                <a:gd name="T29" fmla="*/ 2 h 33"/>
                <a:gd name="T30" fmla="*/ 54 w 54"/>
                <a:gd name="T31" fmla="*/ 2 h 33"/>
                <a:gd name="T32" fmla="*/ 48 w 54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33"/>
                <a:gd name="T53" fmla="*/ 54 w 54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33">
                  <a:moveTo>
                    <a:pt x="48" y="0"/>
                  </a:moveTo>
                  <a:lnTo>
                    <a:pt x="48" y="0"/>
                  </a:lnTo>
                  <a:lnTo>
                    <a:pt x="44" y="4"/>
                  </a:lnTo>
                  <a:lnTo>
                    <a:pt x="41" y="8"/>
                  </a:lnTo>
                  <a:lnTo>
                    <a:pt x="35" y="11"/>
                  </a:lnTo>
                  <a:lnTo>
                    <a:pt x="27" y="15"/>
                  </a:lnTo>
                  <a:lnTo>
                    <a:pt x="14" y="21"/>
                  </a:lnTo>
                  <a:lnTo>
                    <a:pt x="0" y="27"/>
                  </a:lnTo>
                  <a:lnTo>
                    <a:pt x="6" y="33"/>
                  </a:lnTo>
                  <a:lnTo>
                    <a:pt x="16" y="27"/>
                  </a:lnTo>
                  <a:lnTo>
                    <a:pt x="29" y="21"/>
                  </a:lnTo>
                  <a:lnTo>
                    <a:pt x="37" y="17"/>
                  </a:lnTo>
                  <a:lnTo>
                    <a:pt x="44" y="13"/>
                  </a:lnTo>
                  <a:lnTo>
                    <a:pt x="50" y="10"/>
                  </a:lnTo>
                  <a:lnTo>
                    <a:pt x="54" y="2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52" name="Freeform 286">
              <a:extLst>
                <a:ext uri="{FF2B5EF4-FFF2-40B4-BE49-F238E27FC236}">
                  <a16:creationId xmlns:a16="http://schemas.microsoft.com/office/drawing/2014/main" id="{F2AFF450-3DE4-B319-7CB6-7A1A41A39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" y="2487"/>
              <a:ext cx="65" cy="14"/>
            </a:xfrm>
            <a:custGeom>
              <a:avLst/>
              <a:gdLst>
                <a:gd name="T0" fmla="*/ 65 w 65"/>
                <a:gd name="T1" fmla="*/ 2 h 14"/>
                <a:gd name="T2" fmla="*/ 65 w 65"/>
                <a:gd name="T3" fmla="*/ 2 h 14"/>
                <a:gd name="T4" fmla="*/ 46 w 65"/>
                <a:gd name="T5" fmla="*/ 0 h 14"/>
                <a:gd name="T6" fmla="*/ 27 w 65"/>
                <a:gd name="T7" fmla="*/ 0 h 14"/>
                <a:gd name="T8" fmla="*/ 19 w 65"/>
                <a:gd name="T9" fmla="*/ 0 h 14"/>
                <a:gd name="T10" fmla="*/ 12 w 65"/>
                <a:gd name="T11" fmla="*/ 2 h 14"/>
                <a:gd name="T12" fmla="*/ 6 w 65"/>
                <a:gd name="T13" fmla="*/ 6 h 14"/>
                <a:gd name="T14" fmla="*/ 0 w 65"/>
                <a:gd name="T15" fmla="*/ 12 h 14"/>
                <a:gd name="T16" fmla="*/ 6 w 65"/>
                <a:gd name="T17" fmla="*/ 14 h 14"/>
                <a:gd name="T18" fmla="*/ 10 w 65"/>
                <a:gd name="T19" fmla="*/ 10 h 14"/>
                <a:gd name="T20" fmla="*/ 14 w 65"/>
                <a:gd name="T21" fmla="*/ 8 h 14"/>
                <a:gd name="T22" fmla="*/ 19 w 65"/>
                <a:gd name="T23" fmla="*/ 6 h 14"/>
                <a:gd name="T24" fmla="*/ 27 w 65"/>
                <a:gd name="T25" fmla="*/ 6 h 14"/>
                <a:gd name="T26" fmla="*/ 46 w 65"/>
                <a:gd name="T27" fmla="*/ 8 h 14"/>
                <a:gd name="T28" fmla="*/ 65 w 65"/>
                <a:gd name="T29" fmla="*/ 10 h 14"/>
                <a:gd name="T30" fmla="*/ 65 w 65"/>
                <a:gd name="T31" fmla="*/ 10 h 14"/>
                <a:gd name="T32" fmla="*/ 65 w 65"/>
                <a:gd name="T33" fmla="*/ 2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14"/>
                <a:gd name="T53" fmla="*/ 65 w 65"/>
                <a:gd name="T54" fmla="*/ 14 h 1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14">
                  <a:moveTo>
                    <a:pt x="65" y="2"/>
                  </a:moveTo>
                  <a:lnTo>
                    <a:pt x="65" y="2"/>
                  </a:lnTo>
                  <a:lnTo>
                    <a:pt x="46" y="0"/>
                  </a:lnTo>
                  <a:lnTo>
                    <a:pt x="27" y="0"/>
                  </a:lnTo>
                  <a:lnTo>
                    <a:pt x="19" y="0"/>
                  </a:lnTo>
                  <a:lnTo>
                    <a:pt x="12" y="2"/>
                  </a:lnTo>
                  <a:lnTo>
                    <a:pt x="6" y="6"/>
                  </a:lnTo>
                  <a:lnTo>
                    <a:pt x="0" y="12"/>
                  </a:lnTo>
                  <a:lnTo>
                    <a:pt x="6" y="14"/>
                  </a:lnTo>
                  <a:lnTo>
                    <a:pt x="10" y="10"/>
                  </a:lnTo>
                  <a:lnTo>
                    <a:pt x="14" y="8"/>
                  </a:lnTo>
                  <a:lnTo>
                    <a:pt x="19" y="6"/>
                  </a:lnTo>
                  <a:lnTo>
                    <a:pt x="27" y="6"/>
                  </a:lnTo>
                  <a:lnTo>
                    <a:pt x="46" y="8"/>
                  </a:lnTo>
                  <a:lnTo>
                    <a:pt x="65" y="10"/>
                  </a:lnTo>
                  <a:lnTo>
                    <a:pt x="65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53" name="Freeform 287">
              <a:extLst>
                <a:ext uri="{FF2B5EF4-FFF2-40B4-BE49-F238E27FC236}">
                  <a16:creationId xmlns:a16="http://schemas.microsoft.com/office/drawing/2014/main" id="{017FDCE4-AEFF-6344-E46A-606710D8E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" y="2480"/>
              <a:ext cx="56" cy="17"/>
            </a:xfrm>
            <a:custGeom>
              <a:avLst/>
              <a:gdLst>
                <a:gd name="T0" fmla="*/ 56 w 56"/>
                <a:gd name="T1" fmla="*/ 6 h 17"/>
                <a:gd name="T2" fmla="*/ 56 w 56"/>
                <a:gd name="T3" fmla="*/ 6 h 17"/>
                <a:gd name="T4" fmla="*/ 50 w 56"/>
                <a:gd name="T5" fmla="*/ 2 h 17"/>
                <a:gd name="T6" fmla="*/ 43 w 56"/>
                <a:gd name="T7" fmla="*/ 0 h 17"/>
                <a:gd name="T8" fmla="*/ 37 w 56"/>
                <a:gd name="T9" fmla="*/ 2 h 17"/>
                <a:gd name="T10" fmla="*/ 29 w 56"/>
                <a:gd name="T11" fmla="*/ 4 h 17"/>
                <a:gd name="T12" fmla="*/ 14 w 56"/>
                <a:gd name="T13" fmla="*/ 7 h 17"/>
                <a:gd name="T14" fmla="*/ 0 w 56"/>
                <a:gd name="T15" fmla="*/ 9 h 17"/>
                <a:gd name="T16" fmla="*/ 0 w 56"/>
                <a:gd name="T17" fmla="*/ 17 h 17"/>
                <a:gd name="T18" fmla="*/ 16 w 56"/>
                <a:gd name="T19" fmla="*/ 15 h 17"/>
                <a:gd name="T20" fmla="*/ 31 w 56"/>
                <a:gd name="T21" fmla="*/ 9 h 17"/>
                <a:gd name="T22" fmla="*/ 37 w 56"/>
                <a:gd name="T23" fmla="*/ 7 h 17"/>
                <a:gd name="T24" fmla="*/ 43 w 56"/>
                <a:gd name="T25" fmla="*/ 7 h 17"/>
                <a:gd name="T26" fmla="*/ 47 w 56"/>
                <a:gd name="T27" fmla="*/ 7 h 17"/>
                <a:gd name="T28" fmla="*/ 50 w 56"/>
                <a:gd name="T29" fmla="*/ 9 h 17"/>
                <a:gd name="T30" fmla="*/ 50 w 56"/>
                <a:gd name="T31" fmla="*/ 9 h 17"/>
                <a:gd name="T32" fmla="*/ 56 w 56"/>
                <a:gd name="T33" fmla="*/ 6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7"/>
                <a:gd name="T53" fmla="*/ 56 w 56"/>
                <a:gd name="T54" fmla="*/ 17 h 1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7">
                  <a:moveTo>
                    <a:pt x="56" y="6"/>
                  </a:moveTo>
                  <a:lnTo>
                    <a:pt x="56" y="6"/>
                  </a:lnTo>
                  <a:lnTo>
                    <a:pt x="50" y="2"/>
                  </a:lnTo>
                  <a:lnTo>
                    <a:pt x="43" y="0"/>
                  </a:lnTo>
                  <a:lnTo>
                    <a:pt x="37" y="2"/>
                  </a:lnTo>
                  <a:lnTo>
                    <a:pt x="29" y="4"/>
                  </a:lnTo>
                  <a:lnTo>
                    <a:pt x="14" y="7"/>
                  </a:lnTo>
                  <a:lnTo>
                    <a:pt x="0" y="9"/>
                  </a:lnTo>
                  <a:lnTo>
                    <a:pt x="0" y="17"/>
                  </a:lnTo>
                  <a:lnTo>
                    <a:pt x="16" y="15"/>
                  </a:lnTo>
                  <a:lnTo>
                    <a:pt x="31" y="9"/>
                  </a:lnTo>
                  <a:lnTo>
                    <a:pt x="37" y="7"/>
                  </a:lnTo>
                  <a:lnTo>
                    <a:pt x="43" y="7"/>
                  </a:lnTo>
                  <a:lnTo>
                    <a:pt x="47" y="7"/>
                  </a:lnTo>
                  <a:lnTo>
                    <a:pt x="50" y="9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54" name="Freeform 288">
              <a:extLst>
                <a:ext uri="{FF2B5EF4-FFF2-40B4-BE49-F238E27FC236}">
                  <a16:creationId xmlns:a16="http://schemas.microsoft.com/office/drawing/2014/main" id="{CA3CB521-30BE-FB13-383E-581C280D6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2486"/>
              <a:ext cx="64" cy="34"/>
            </a:xfrm>
            <a:custGeom>
              <a:avLst/>
              <a:gdLst>
                <a:gd name="T0" fmla="*/ 64 w 64"/>
                <a:gd name="T1" fmla="*/ 30 h 34"/>
                <a:gd name="T2" fmla="*/ 64 w 64"/>
                <a:gd name="T3" fmla="*/ 30 h 34"/>
                <a:gd name="T4" fmla="*/ 50 w 64"/>
                <a:gd name="T5" fmla="*/ 23 h 34"/>
                <a:gd name="T6" fmla="*/ 35 w 64"/>
                <a:gd name="T7" fmla="*/ 19 h 34"/>
                <a:gd name="T8" fmla="*/ 27 w 64"/>
                <a:gd name="T9" fmla="*/ 15 h 34"/>
                <a:gd name="T10" fmla="*/ 21 w 64"/>
                <a:gd name="T11" fmla="*/ 13 h 34"/>
                <a:gd name="T12" fmla="*/ 14 w 64"/>
                <a:gd name="T13" fmla="*/ 7 h 34"/>
                <a:gd name="T14" fmla="*/ 6 w 64"/>
                <a:gd name="T15" fmla="*/ 0 h 34"/>
                <a:gd name="T16" fmla="*/ 0 w 64"/>
                <a:gd name="T17" fmla="*/ 3 h 34"/>
                <a:gd name="T18" fmla="*/ 8 w 64"/>
                <a:gd name="T19" fmla="*/ 13 h 34"/>
                <a:gd name="T20" fmla="*/ 18 w 64"/>
                <a:gd name="T21" fmla="*/ 19 h 34"/>
                <a:gd name="T22" fmla="*/ 25 w 64"/>
                <a:gd name="T23" fmla="*/ 23 h 34"/>
                <a:gd name="T24" fmla="*/ 33 w 64"/>
                <a:gd name="T25" fmla="*/ 24 h 34"/>
                <a:gd name="T26" fmla="*/ 46 w 64"/>
                <a:gd name="T27" fmla="*/ 28 h 34"/>
                <a:gd name="T28" fmla="*/ 60 w 64"/>
                <a:gd name="T29" fmla="*/ 34 h 34"/>
                <a:gd name="T30" fmla="*/ 60 w 64"/>
                <a:gd name="T31" fmla="*/ 34 h 34"/>
                <a:gd name="T32" fmla="*/ 64 w 64"/>
                <a:gd name="T33" fmla="*/ 30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34"/>
                <a:gd name="T53" fmla="*/ 64 w 64"/>
                <a:gd name="T54" fmla="*/ 34 h 3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34">
                  <a:moveTo>
                    <a:pt x="64" y="30"/>
                  </a:moveTo>
                  <a:lnTo>
                    <a:pt x="64" y="30"/>
                  </a:lnTo>
                  <a:lnTo>
                    <a:pt x="50" y="23"/>
                  </a:lnTo>
                  <a:lnTo>
                    <a:pt x="35" y="19"/>
                  </a:lnTo>
                  <a:lnTo>
                    <a:pt x="27" y="15"/>
                  </a:lnTo>
                  <a:lnTo>
                    <a:pt x="21" y="13"/>
                  </a:lnTo>
                  <a:lnTo>
                    <a:pt x="14" y="7"/>
                  </a:lnTo>
                  <a:lnTo>
                    <a:pt x="6" y="0"/>
                  </a:lnTo>
                  <a:lnTo>
                    <a:pt x="0" y="3"/>
                  </a:lnTo>
                  <a:lnTo>
                    <a:pt x="8" y="13"/>
                  </a:lnTo>
                  <a:lnTo>
                    <a:pt x="18" y="19"/>
                  </a:lnTo>
                  <a:lnTo>
                    <a:pt x="25" y="23"/>
                  </a:lnTo>
                  <a:lnTo>
                    <a:pt x="33" y="24"/>
                  </a:lnTo>
                  <a:lnTo>
                    <a:pt x="46" y="28"/>
                  </a:lnTo>
                  <a:lnTo>
                    <a:pt x="60" y="34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55" name="Freeform 289">
              <a:extLst>
                <a:ext uri="{FF2B5EF4-FFF2-40B4-BE49-F238E27FC236}">
                  <a16:creationId xmlns:a16="http://schemas.microsoft.com/office/drawing/2014/main" id="{B2B51865-9641-96B9-11F0-4933E2C92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9" y="2516"/>
              <a:ext cx="27" cy="71"/>
            </a:xfrm>
            <a:custGeom>
              <a:avLst/>
              <a:gdLst>
                <a:gd name="T0" fmla="*/ 25 w 27"/>
                <a:gd name="T1" fmla="*/ 71 h 71"/>
                <a:gd name="T2" fmla="*/ 25 w 27"/>
                <a:gd name="T3" fmla="*/ 71 h 71"/>
                <a:gd name="T4" fmla="*/ 27 w 27"/>
                <a:gd name="T5" fmla="*/ 50 h 71"/>
                <a:gd name="T6" fmla="*/ 25 w 27"/>
                <a:gd name="T7" fmla="*/ 33 h 71"/>
                <a:gd name="T8" fmla="*/ 21 w 27"/>
                <a:gd name="T9" fmla="*/ 23 h 71"/>
                <a:gd name="T10" fmla="*/ 17 w 27"/>
                <a:gd name="T11" fmla="*/ 16 h 71"/>
                <a:gd name="T12" fmla="*/ 11 w 27"/>
                <a:gd name="T13" fmla="*/ 8 h 71"/>
                <a:gd name="T14" fmla="*/ 4 w 27"/>
                <a:gd name="T15" fmla="*/ 0 h 71"/>
                <a:gd name="T16" fmla="*/ 0 w 27"/>
                <a:gd name="T17" fmla="*/ 4 h 71"/>
                <a:gd name="T18" fmla="*/ 6 w 27"/>
                <a:gd name="T19" fmla="*/ 12 h 71"/>
                <a:gd name="T20" fmla="*/ 11 w 27"/>
                <a:gd name="T21" fmla="*/ 19 h 71"/>
                <a:gd name="T22" fmla="*/ 15 w 27"/>
                <a:gd name="T23" fmla="*/ 27 h 71"/>
                <a:gd name="T24" fmla="*/ 17 w 27"/>
                <a:gd name="T25" fmla="*/ 35 h 71"/>
                <a:gd name="T26" fmla="*/ 19 w 27"/>
                <a:gd name="T27" fmla="*/ 52 h 71"/>
                <a:gd name="T28" fmla="*/ 19 w 27"/>
                <a:gd name="T29" fmla="*/ 71 h 71"/>
                <a:gd name="T30" fmla="*/ 19 w 27"/>
                <a:gd name="T31" fmla="*/ 71 h 71"/>
                <a:gd name="T32" fmla="*/ 25 w 27"/>
                <a:gd name="T33" fmla="*/ 71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71"/>
                <a:gd name="T53" fmla="*/ 27 w 27"/>
                <a:gd name="T54" fmla="*/ 71 h 7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71">
                  <a:moveTo>
                    <a:pt x="25" y="71"/>
                  </a:moveTo>
                  <a:lnTo>
                    <a:pt x="25" y="71"/>
                  </a:lnTo>
                  <a:lnTo>
                    <a:pt x="27" y="50"/>
                  </a:lnTo>
                  <a:lnTo>
                    <a:pt x="25" y="33"/>
                  </a:lnTo>
                  <a:lnTo>
                    <a:pt x="21" y="23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4" y="0"/>
                  </a:lnTo>
                  <a:lnTo>
                    <a:pt x="0" y="4"/>
                  </a:lnTo>
                  <a:lnTo>
                    <a:pt x="6" y="12"/>
                  </a:lnTo>
                  <a:lnTo>
                    <a:pt x="11" y="19"/>
                  </a:lnTo>
                  <a:lnTo>
                    <a:pt x="15" y="27"/>
                  </a:lnTo>
                  <a:lnTo>
                    <a:pt x="17" y="35"/>
                  </a:lnTo>
                  <a:lnTo>
                    <a:pt x="19" y="52"/>
                  </a:lnTo>
                  <a:lnTo>
                    <a:pt x="19" y="71"/>
                  </a:lnTo>
                  <a:lnTo>
                    <a:pt x="25" y="7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56" name="Freeform 290">
              <a:extLst>
                <a:ext uri="{FF2B5EF4-FFF2-40B4-BE49-F238E27FC236}">
                  <a16:creationId xmlns:a16="http://schemas.microsoft.com/office/drawing/2014/main" id="{1856DF43-2C5F-DE8E-AF13-899A60A51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1696"/>
              <a:ext cx="10" cy="27"/>
            </a:xfrm>
            <a:custGeom>
              <a:avLst/>
              <a:gdLst>
                <a:gd name="T0" fmla="*/ 4 w 10"/>
                <a:gd name="T1" fmla="*/ 27 h 27"/>
                <a:gd name="T2" fmla="*/ 4 w 10"/>
                <a:gd name="T3" fmla="*/ 27 h 27"/>
                <a:gd name="T4" fmla="*/ 8 w 10"/>
                <a:gd name="T5" fmla="*/ 21 h 27"/>
                <a:gd name="T6" fmla="*/ 10 w 10"/>
                <a:gd name="T7" fmla="*/ 14 h 27"/>
                <a:gd name="T8" fmla="*/ 10 w 10"/>
                <a:gd name="T9" fmla="*/ 6 h 27"/>
                <a:gd name="T10" fmla="*/ 10 w 10"/>
                <a:gd name="T11" fmla="*/ 0 h 27"/>
                <a:gd name="T12" fmla="*/ 2 w 10"/>
                <a:gd name="T13" fmla="*/ 0 h 27"/>
                <a:gd name="T14" fmla="*/ 2 w 10"/>
                <a:gd name="T15" fmla="*/ 6 h 27"/>
                <a:gd name="T16" fmla="*/ 2 w 10"/>
                <a:gd name="T17" fmla="*/ 14 h 27"/>
                <a:gd name="T18" fmla="*/ 2 w 10"/>
                <a:gd name="T19" fmla="*/ 20 h 27"/>
                <a:gd name="T20" fmla="*/ 0 w 10"/>
                <a:gd name="T21" fmla="*/ 23 h 27"/>
                <a:gd name="T22" fmla="*/ 0 w 10"/>
                <a:gd name="T23" fmla="*/ 23 h 27"/>
                <a:gd name="T24" fmla="*/ 4 w 10"/>
                <a:gd name="T25" fmla="*/ 27 h 2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"/>
                <a:gd name="T40" fmla="*/ 0 h 27"/>
                <a:gd name="T41" fmla="*/ 10 w 10"/>
                <a:gd name="T42" fmla="*/ 27 h 2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" h="27">
                  <a:moveTo>
                    <a:pt x="4" y="27"/>
                  </a:moveTo>
                  <a:lnTo>
                    <a:pt x="4" y="27"/>
                  </a:lnTo>
                  <a:lnTo>
                    <a:pt x="8" y="21"/>
                  </a:lnTo>
                  <a:lnTo>
                    <a:pt x="10" y="14"/>
                  </a:lnTo>
                  <a:lnTo>
                    <a:pt x="10" y="6"/>
                  </a:lnTo>
                  <a:lnTo>
                    <a:pt x="10" y="0"/>
                  </a:lnTo>
                  <a:lnTo>
                    <a:pt x="2" y="0"/>
                  </a:lnTo>
                  <a:lnTo>
                    <a:pt x="2" y="6"/>
                  </a:lnTo>
                  <a:lnTo>
                    <a:pt x="2" y="14"/>
                  </a:lnTo>
                  <a:lnTo>
                    <a:pt x="2" y="20"/>
                  </a:lnTo>
                  <a:lnTo>
                    <a:pt x="0" y="23"/>
                  </a:lnTo>
                  <a:lnTo>
                    <a:pt x="4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57" name="Freeform 291">
              <a:extLst>
                <a:ext uri="{FF2B5EF4-FFF2-40B4-BE49-F238E27FC236}">
                  <a16:creationId xmlns:a16="http://schemas.microsoft.com/office/drawing/2014/main" id="{A5F8513E-1EE4-5D8E-239D-A1CF58086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" y="1719"/>
              <a:ext cx="54" cy="23"/>
            </a:xfrm>
            <a:custGeom>
              <a:avLst/>
              <a:gdLst>
                <a:gd name="T0" fmla="*/ 0 w 54"/>
                <a:gd name="T1" fmla="*/ 23 h 23"/>
                <a:gd name="T2" fmla="*/ 0 w 54"/>
                <a:gd name="T3" fmla="*/ 23 h 23"/>
                <a:gd name="T4" fmla="*/ 16 w 54"/>
                <a:gd name="T5" fmla="*/ 22 h 23"/>
                <a:gd name="T6" fmla="*/ 31 w 54"/>
                <a:gd name="T7" fmla="*/ 18 h 23"/>
                <a:gd name="T8" fmla="*/ 45 w 54"/>
                <a:gd name="T9" fmla="*/ 12 h 23"/>
                <a:gd name="T10" fmla="*/ 54 w 54"/>
                <a:gd name="T11" fmla="*/ 4 h 23"/>
                <a:gd name="T12" fmla="*/ 50 w 54"/>
                <a:gd name="T13" fmla="*/ 0 h 23"/>
                <a:gd name="T14" fmla="*/ 41 w 54"/>
                <a:gd name="T15" fmla="*/ 6 h 23"/>
                <a:gd name="T16" fmla="*/ 27 w 54"/>
                <a:gd name="T17" fmla="*/ 12 h 23"/>
                <a:gd name="T18" fmla="*/ 14 w 54"/>
                <a:gd name="T19" fmla="*/ 16 h 23"/>
                <a:gd name="T20" fmla="*/ 0 w 54"/>
                <a:gd name="T21" fmla="*/ 18 h 23"/>
                <a:gd name="T22" fmla="*/ 0 w 54"/>
                <a:gd name="T23" fmla="*/ 18 h 23"/>
                <a:gd name="T24" fmla="*/ 0 w 54"/>
                <a:gd name="T25" fmla="*/ 23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4"/>
                <a:gd name="T40" fmla="*/ 0 h 23"/>
                <a:gd name="T41" fmla="*/ 54 w 54"/>
                <a:gd name="T42" fmla="*/ 23 h 2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4" h="23">
                  <a:moveTo>
                    <a:pt x="0" y="23"/>
                  </a:moveTo>
                  <a:lnTo>
                    <a:pt x="0" y="23"/>
                  </a:lnTo>
                  <a:lnTo>
                    <a:pt x="16" y="22"/>
                  </a:lnTo>
                  <a:lnTo>
                    <a:pt x="31" y="18"/>
                  </a:lnTo>
                  <a:lnTo>
                    <a:pt x="45" y="12"/>
                  </a:lnTo>
                  <a:lnTo>
                    <a:pt x="54" y="4"/>
                  </a:lnTo>
                  <a:lnTo>
                    <a:pt x="50" y="0"/>
                  </a:lnTo>
                  <a:lnTo>
                    <a:pt x="41" y="6"/>
                  </a:lnTo>
                  <a:lnTo>
                    <a:pt x="27" y="12"/>
                  </a:lnTo>
                  <a:lnTo>
                    <a:pt x="14" y="16"/>
                  </a:lnTo>
                  <a:lnTo>
                    <a:pt x="0" y="18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58" name="Freeform 292">
              <a:extLst>
                <a:ext uri="{FF2B5EF4-FFF2-40B4-BE49-F238E27FC236}">
                  <a16:creationId xmlns:a16="http://schemas.microsoft.com/office/drawing/2014/main" id="{3D1DC97F-98A0-4457-BCAC-52CA6B4ED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" y="1737"/>
              <a:ext cx="92" cy="29"/>
            </a:xfrm>
            <a:custGeom>
              <a:avLst/>
              <a:gdLst>
                <a:gd name="T0" fmla="*/ 0 w 92"/>
                <a:gd name="T1" fmla="*/ 27 h 29"/>
                <a:gd name="T2" fmla="*/ 0 w 92"/>
                <a:gd name="T3" fmla="*/ 27 h 29"/>
                <a:gd name="T4" fmla="*/ 12 w 92"/>
                <a:gd name="T5" fmla="*/ 29 h 29"/>
                <a:gd name="T6" fmla="*/ 25 w 92"/>
                <a:gd name="T7" fmla="*/ 27 h 29"/>
                <a:gd name="T8" fmla="*/ 37 w 92"/>
                <a:gd name="T9" fmla="*/ 23 h 29"/>
                <a:gd name="T10" fmla="*/ 48 w 92"/>
                <a:gd name="T11" fmla="*/ 19 h 29"/>
                <a:gd name="T12" fmla="*/ 60 w 92"/>
                <a:gd name="T13" fmla="*/ 15 h 29"/>
                <a:gd name="T14" fmla="*/ 71 w 92"/>
                <a:gd name="T15" fmla="*/ 11 h 29"/>
                <a:gd name="T16" fmla="*/ 81 w 92"/>
                <a:gd name="T17" fmla="*/ 7 h 29"/>
                <a:gd name="T18" fmla="*/ 92 w 92"/>
                <a:gd name="T19" fmla="*/ 5 h 29"/>
                <a:gd name="T20" fmla="*/ 92 w 92"/>
                <a:gd name="T21" fmla="*/ 0 h 29"/>
                <a:gd name="T22" fmla="*/ 81 w 92"/>
                <a:gd name="T23" fmla="*/ 0 h 29"/>
                <a:gd name="T24" fmla="*/ 69 w 92"/>
                <a:gd name="T25" fmla="*/ 4 h 29"/>
                <a:gd name="T26" fmla="*/ 58 w 92"/>
                <a:gd name="T27" fmla="*/ 7 h 29"/>
                <a:gd name="T28" fmla="*/ 46 w 92"/>
                <a:gd name="T29" fmla="*/ 13 h 29"/>
                <a:gd name="T30" fmla="*/ 35 w 92"/>
                <a:gd name="T31" fmla="*/ 17 h 29"/>
                <a:gd name="T32" fmla="*/ 23 w 92"/>
                <a:gd name="T33" fmla="*/ 19 h 29"/>
                <a:gd name="T34" fmla="*/ 14 w 92"/>
                <a:gd name="T35" fmla="*/ 21 h 29"/>
                <a:gd name="T36" fmla="*/ 2 w 92"/>
                <a:gd name="T37" fmla="*/ 19 h 29"/>
                <a:gd name="T38" fmla="*/ 2 w 92"/>
                <a:gd name="T39" fmla="*/ 19 h 29"/>
                <a:gd name="T40" fmla="*/ 0 w 92"/>
                <a:gd name="T41" fmla="*/ 27 h 2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2"/>
                <a:gd name="T64" fmla="*/ 0 h 29"/>
                <a:gd name="T65" fmla="*/ 92 w 92"/>
                <a:gd name="T66" fmla="*/ 29 h 2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2" h="29">
                  <a:moveTo>
                    <a:pt x="0" y="27"/>
                  </a:moveTo>
                  <a:lnTo>
                    <a:pt x="0" y="27"/>
                  </a:lnTo>
                  <a:lnTo>
                    <a:pt x="12" y="29"/>
                  </a:lnTo>
                  <a:lnTo>
                    <a:pt x="25" y="27"/>
                  </a:lnTo>
                  <a:lnTo>
                    <a:pt x="37" y="23"/>
                  </a:lnTo>
                  <a:lnTo>
                    <a:pt x="48" y="19"/>
                  </a:lnTo>
                  <a:lnTo>
                    <a:pt x="60" y="15"/>
                  </a:lnTo>
                  <a:lnTo>
                    <a:pt x="71" y="11"/>
                  </a:lnTo>
                  <a:lnTo>
                    <a:pt x="81" y="7"/>
                  </a:lnTo>
                  <a:lnTo>
                    <a:pt x="92" y="5"/>
                  </a:lnTo>
                  <a:lnTo>
                    <a:pt x="92" y="0"/>
                  </a:lnTo>
                  <a:lnTo>
                    <a:pt x="81" y="0"/>
                  </a:lnTo>
                  <a:lnTo>
                    <a:pt x="69" y="4"/>
                  </a:lnTo>
                  <a:lnTo>
                    <a:pt x="58" y="7"/>
                  </a:lnTo>
                  <a:lnTo>
                    <a:pt x="46" y="13"/>
                  </a:lnTo>
                  <a:lnTo>
                    <a:pt x="35" y="17"/>
                  </a:lnTo>
                  <a:lnTo>
                    <a:pt x="23" y="19"/>
                  </a:lnTo>
                  <a:lnTo>
                    <a:pt x="14" y="21"/>
                  </a:lnTo>
                  <a:lnTo>
                    <a:pt x="2" y="19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59" name="Freeform 293">
              <a:extLst>
                <a:ext uri="{FF2B5EF4-FFF2-40B4-BE49-F238E27FC236}">
                  <a16:creationId xmlns:a16="http://schemas.microsoft.com/office/drawing/2014/main" id="{3D6952BE-8E2F-CDE6-99AF-F9394773C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" y="1754"/>
              <a:ext cx="27" cy="10"/>
            </a:xfrm>
            <a:custGeom>
              <a:avLst/>
              <a:gdLst>
                <a:gd name="T0" fmla="*/ 2 w 27"/>
                <a:gd name="T1" fmla="*/ 8 h 10"/>
                <a:gd name="T2" fmla="*/ 2 w 27"/>
                <a:gd name="T3" fmla="*/ 8 h 10"/>
                <a:gd name="T4" fmla="*/ 14 w 27"/>
                <a:gd name="T5" fmla="*/ 8 h 10"/>
                <a:gd name="T6" fmla="*/ 25 w 27"/>
                <a:gd name="T7" fmla="*/ 10 h 10"/>
                <a:gd name="T8" fmla="*/ 27 w 27"/>
                <a:gd name="T9" fmla="*/ 2 h 10"/>
                <a:gd name="T10" fmla="*/ 14 w 27"/>
                <a:gd name="T11" fmla="*/ 0 h 10"/>
                <a:gd name="T12" fmla="*/ 0 w 27"/>
                <a:gd name="T13" fmla="*/ 2 h 10"/>
                <a:gd name="T14" fmla="*/ 0 w 27"/>
                <a:gd name="T15" fmla="*/ 2 h 10"/>
                <a:gd name="T16" fmla="*/ 2 w 27"/>
                <a:gd name="T17" fmla="*/ 8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7"/>
                <a:gd name="T28" fmla="*/ 0 h 10"/>
                <a:gd name="T29" fmla="*/ 27 w 27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7" h="10">
                  <a:moveTo>
                    <a:pt x="2" y="8"/>
                  </a:moveTo>
                  <a:lnTo>
                    <a:pt x="2" y="8"/>
                  </a:lnTo>
                  <a:lnTo>
                    <a:pt x="14" y="8"/>
                  </a:lnTo>
                  <a:lnTo>
                    <a:pt x="25" y="10"/>
                  </a:lnTo>
                  <a:lnTo>
                    <a:pt x="27" y="2"/>
                  </a:lnTo>
                  <a:lnTo>
                    <a:pt x="14" y="0"/>
                  </a:lnTo>
                  <a:lnTo>
                    <a:pt x="0" y="2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60" name="Freeform 294">
              <a:extLst>
                <a:ext uri="{FF2B5EF4-FFF2-40B4-BE49-F238E27FC236}">
                  <a16:creationId xmlns:a16="http://schemas.microsoft.com/office/drawing/2014/main" id="{C638604C-F578-F085-689B-455E843D4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9" y="1746"/>
              <a:ext cx="38" cy="16"/>
            </a:xfrm>
            <a:custGeom>
              <a:avLst/>
              <a:gdLst>
                <a:gd name="T0" fmla="*/ 0 w 38"/>
                <a:gd name="T1" fmla="*/ 6 h 16"/>
                <a:gd name="T2" fmla="*/ 0 w 38"/>
                <a:gd name="T3" fmla="*/ 6 h 16"/>
                <a:gd name="T4" fmla="*/ 19 w 38"/>
                <a:gd name="T5" fmla="*/ 12 h 16"/>
                <a:gd name="T6" fmla="*/ 38 w 38"/>
                <a:gd name="T7" fmla="*/ 16 h 16"/>
                <a:gd name="T8" fmla="*/ 36 w 38"/>
                <a:gd name="T9" fmla="*/ 10 h 16"/>
                <a:gd name="T10" fmla="*/ 19 w 38"/>
                <a:gd name="T11" fmla="*/ 6 h 16"/>
                <a:gd name="T12" fmla="*/ 2 w 38"/>
                <a:gd name="T13" fmla="*/ 0 h 16"/>
                <a:gd name="T14" fmla="*/ 2 w 38"/>
                <a:gd name="T15" fmla="*/ 0 h 16"/>
                <a:gd name="T16" fmla="*/ 0 w 38"/>
                <a:gd name="T17" fmla="*/ 6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16"/>
                <a:gd name="T29" fmla="*/ 38 w 38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16">
                  <a:moveTo>
                    <a:pt x="0" y="6"/>
                  </a:moveTo>
                  <a:lnTo>
                    <a:pt x="0" y="6"/>
                  </a:lnTo>
                  <a:lnTo>
                    <a:pt x="19" y="12"/>
                  </a:lnTo>
                  <a:lnTo>
                    <a:pt x="38" y="16"/>
                  </a:lnTo>
                  <a:lnTo>
                    <a:pt x="36" y="10"/>
                  </a:lnTo>
                  <a:lnTo>
                    <a:pt x="19" y="6"/>
                  </a:lnTo>
                  <a:lnTo>
                    <a:pt x="2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61" name="Freeform 295">
              <a:extLst>
                <a:ext uri="{FF2B5EF4-FFF2-40B4-BE49-F238E27FC236}">
                  <a16:creationId xmlns:a16="http://schemas.microsoft.com/office/drawing/2014/main" id="{6E2DD253-9999-C088-2268-957F7ED12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8" y="1744"/>
              <a:ext cx="23" cy="8"/>
            </a:xfrm>
            <a:custGeom>
              <a:avLst/>
              <a:gdLst>
                <a:gd name="T0" fmla="*/ 0 w 23"/>
                <a:gd name="T1" fmla="*/ 6 h 8"/>
                <a:gd name="T2" fmla="*/ 0 w 23"/>
                <a:gd name="T3" fmla="*/ 6 h 8"/>
                <a:gd name="T4" fmla="*/ 11 w 23"/>
                <a:gd name="T5" fmla="*/ 8 h 8"/>
                <a:gd name="T6" fmla="*/ 21 w 23"/>
                <a:gd name="T7" fmla="*/ 8 h 8"/>
                <a:gd name="T8" fmla="*/ 23 w 23"/>
                <a:gd name="T9" fmla="*/ 2 h 8"/>
                <a:gd name="T10" fmla="*/ 11 w 23"/>
                <a:gd name="T11" fmla="*/ 0 h 8"/>
                <a:gd name="T12" fmla="*/ 2 w 23"/>
                <a:gd name="T13" fmla="*/ 0 h 8"/>
                <a:gd name="T14" fmla="*/ 2 w 23"/>
                <a:gd name="T15" fmla="*/ 0 h 8"/>
                <a:gd name="T16" fmla="*/ 0 w 23"/>
                <a:gd name="T17" fmla="*/ 6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8"/>
                <a:gd name="T29" fmla="*/ 23 w 23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8">
                  <a:moveTo>
                    <a:pt x="0" y="6"/>
                  </a:moveTo>
                  <a:lnTo>
                    <a:pt x="0" y="6"/>
                  </a:lnTo>
                  <a:lnTo>
                    <a:pt x="11" y="8"/>
                  </a:lnTo>
                  <a:lnTo>
                    <a:pt x="21" y="8"/>
                  </a:lnTo>
                  <a:lnTo>
                    <a:pt x="23" y="2"/>
                  </a:lnTo>
                  <a:lnTo>
                    <a:pt x="11" y="0"/>
                  </a:lnTo>
                  <a:lnTo>
                    <a:pt x="2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62" name="Freeform 296">
              <a:extLst>
                <a:ext uri="{FF2B5EF4-FFF2-40B4-BE49-F238E27FC236}">
                  <a16:creationId xmlns:a16="http://schemas.microsoft.com/office/drawing/2014/main" id="{238B4F07-B6AF-16BA-45A2-872600928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1719"/>
              <a:ext cx="33" cy="31"/>
            </a:xfrm>
            <a:custGeom>
              <a:avLst/>
              <a:gdLst>
                <a:gd name="T0" fmla="*/ 0 w 33"/>
                <a:gd name="T1" fmla="*/ 6 h 31"/>
                <a:gd name="T2" fmla="*/ 0 w 33"/>
                <a:gd name="T3" fmla="*/ 6 h 31"/>
                <a:gd name="T4" fmla="*/ 6 w 33"/>
                <a:gd name="T5" fmla="*/ 14 h 31"/>
                <a:gd name="T6" fmla="*/ 10 w 33"/>
                <a:gd name="T7" fmla="*/ 20 h 31"/>
                <a:gd name="T8" fmla="*/ 17 w 33"/>
                <a:gd name="T9" fmla="*/ 25 h 31"/>
                <a:gd name="T10" fmla="*/ 31 w 33"/>
                <a:gd name="T11" fmla="*/ 31 h 31"/>
                <a:gd name="T12" fmla="*/ 33 w 33"/>
                <a:gd name="T13" fmla="*/ 25 h 31"/>
                <a:gd name="T14" fmla="*/ 21 w 33"/>
                <a:gd name="T15" fmla="*/ 20 h 31"/>
                <a:gd name="T16" fmla="*/ 15 w 33"/>
                <a:gd name="T17" fmla="*/ 14 h 31"/>
                <a:gd name="T18" fmla="*/ 12 w 33"/>
                <a:gd name="T19" fmla="*/ 8 h 31"/>
                <a:gd name="T20" fmla="*/ 4 w 33"/>
                <a:gd name="T21" fmla="*/ 0 h 31"/>
                <a:gd name="T22" fmla="*/ 4 w 33"/>
                <a:gd name="T23" fmla="*/ 0 h 31"/>
                <a:gd name="T24" fmla="*/ 0 w 33"/>
                <a:gd name="T25" fmla="*/ 6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3"/>
                <a:gd name="T40" fmla="*/ 0 h 31"/>
                <a:gd name="T41" fmla="*/ 33 w 33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3" h="31">
                  <a:moveTo>
                    <a:pt x="0" y="6"/>
                  </a:moveTo>
                  <a:lnTo>
                    <a:pt x="0" y="6"/>
                  </a:lnTo>
                  <a:lnTo>
                    <a:pt x="6" y="14"/>
                  </a:lnTo>
                  <a:lnTo>
                    <a:pt x="10" y="20"/>
                  </a:lnTo>
                  <a:lnTo>
                    <a:pt x="17" y="25"/>
                  </a:lnTo>
                  <a:lnTo>
                    <a:pt x="31" y="31"/>
                  </a:lnTo>
                  <a:lnTo>
                    <a:pt x="33" y="25"/>
                  </a:lnTo>
                  <a:lnTo>
                    <a:pt x="21" y="20"/>
                  </a:lnTo>
                  <a:lnTo>
                    <a:pt x="15" y="14"/>
                  </a:lnTo>
                  <a:lnTo>
                    <a:pt x="12" y="8"/>
                  </a:lnTo>
                  <a:lnTo>
                    <a:pt x="4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63" name="Freeform 297">
              <a:extLst>
                <a:ext uri="{FF2B5EF4-FFF2-40B4-BE49-F238E27FC236}">
                  <a16:creationId xmlns:a16="http://schemas.microsoft.com/office/drawing/2014/main" id="{F5AB5EAF-A193-032D-1A9C-0328FAB83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4" y="1696"/>
              <a:ext cx="37" cy="29"/>
            </a:xfrm>
            <a:custGeom>
              <a:avLst/>
              <a:gdLst>
                <a:gd name="T0" fmla="*/ 0 w 37"/>
                <a:gd name="T1" fmla="*/ 0 h 29"/>
                <a:gd name="T2" fmla="*/ 0 w 37"/>
                <a:gd name="T3" fmla="*/ 0 h 29"/>
                <a:gd name="T4" fmla="*/ 0 w 37"/>
                <a:gd name="T5" fmla="*/ 6 h 29"/>
                <a:gd name="T6" fmla="*/ 4 w 37"/>
                <a:gd name="T7" fmla="*/ 10 h 29"/>
                <a:gd name="T8" fmla="*/ 8 w 37"/>
                <a:gd name="T9" fmla="*/ 14 h 29"/>
                <a:gd name="T10" fmla="*/ 14 w 37"/>
                <a:gd name="T11" fmla="*/ 18 h 29"/>
                <a:gd name="T12" fmla="*/ 23 w 37"/>
                <a:gd name="T13" fmla="*/ 23 h 29"/>
                <a:gd name="T14" fmla="*/ 33 w 37"/>
                <a:gd name="T15" fmla="*/ 29 h 29"/>
                <a:gd name="T16" fmla="*/ 37 w 37"/>
                <a:gd name="T17" fmla="*/ 23 h 29"/>
                <a:gd name="T18" fmla="*/ 27 w 37"/>
                <a:gd name="T19" fmla="*/ 18 h 29"/>
                <a:gd name="T20" fmla="*/ 18 w 37"/>
                <a:gd name="T21" fmla="*/ 12 h 29"/>
                <a:gd name="T22" fmla="*/ 12 w 37"/>
                <a:gd name="T23" fmla="*/ 8 h 29"/>
                <a:gd name="T24" fmla="*/ 10 w 37"/>
                <a:gd name="T25" fmla="*/ 6 h 29"/>
                <a:gd name="T26" fmla="*/ 8 w 37"/>
                <a:gd name="T27" fmla="*/ 4 h 29"/>
                <a:gd name="T28" fmla="*/ 6 w 37"/>
                <a:gd name="T29" fmla="*/ 2 h 29"/>
                <a:gd name="T30" fmla="*/ 6 w 37"/>
                <a:gd name="T31" fmla="*/ 2 h 29"/>
                <a:gd name="T32" fmla="*/ 0 w 37"/>
                <a:gd name="T33" fmla="*/ 0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29"/>
                <a:gd name="T53" fmla="*/ 37 w 37"/>
                <a:gd name="T54" fmla="*/ 29 h 2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29">
                  <a:moveTo>
                    <a:pt x="0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4" y="10"/>
                  </a:lnTo>
                  <a:lnTo>
                    <a:pt x="8" y="14"/>
                  </a:lnTo>
                  <a:lnTo>
                    <a:pt x="14" y="18"/>
                  </a:lnTo>
                  <a:lnTo>
                    <a:pt x="23" y="23"/>
                  </a:lnTo>
                  <a:lnTo>
                    <a:pt x="33" y="29"/>
                  </a:lnTo>
                  <a:lnTo>
                    <a:pt x="37" y="23"/>
                  </a:lnTo>
                  <a:lnTo>
                    <a:pt x="27" y="18"/>
                  </a:lnTo>
                  <a:lnTo>
                    <a:pt x="18" y="12"/>
                  </a:lnTo>
                  <a:lnTo>
                    <a:pt x="12" y="8"/>
                  </a:lnTo>
                  <a:lnTo>
                    <a:pt x="10" y="6"/>
                  </a:lnTo>
                  <a:lnTo>
                    <a:pt x="8" y="4"/>
                  </a:lnTo>
                  <a:lnTo>
                    <a:pt x="6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64" name="Freeform 298">
              <a:extLst>
                <a:ext uri="{FF2B5EF4-FFF2-40B4-BE49-F238E27FC236}">
                  <a16:creationId xmlns:a16="http://schemas.microsoft.com/office/drawing/2014/main" id="{18CFD8F3-0594-E25F-7AF2-A99B193FF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4" y="1668"/>
              <a:ext cx="25" cy="30"/>
            </a:xfrm>
            <a:custGeom>
              <a:avLst/>
              <a:gdLst>
                <a:gd name="T0" fmla="*/ 22 w 25"/>
                <a:gd name="T1" fmla="*/ 0 h 30"/>
                <a:gd name="T2" fmla="*/ 22 w 25"/>
                <a:gd name="T3" fmla="*/ 0 h 30"/>
                <a:gd name="T4" fmla="*/ 14 w 25"/>
                <a:gd name="T5" fmla="*/ 5 h 30"/>
                <a:gd name="T6" fmla="*/ 8 w 25"/>
                <a:gd name="T7" fmla="*/ 13 h 30"/>
                <a:gd name="T8" fmla="*/ 2 w 25"/>
                <a:gd name="T9" fmla="*/ 21 h 30"/>
                <a:gd name="T10" fmla="*/ 0 w 25"/>
                <a:gd name="T11" fmla="*/ 28 h 30"/>
                <a:gd name="T12" fmla="*/ 6 w 25"/>
                <a:gd name="T13" fmla="*/ 30 h 30"/>
                <a:gd name="T14" fmla="*/ 8 w 25"/>
                <a:gd name="T15" fmla="*/ 25 h 30"/>
                <a:gd name="T16" fmla="*/ 14 w 25"/>
                <a:gd name="T17" fmla="*/ 17 h 30"/>
                <a:gd name="T18" fmla="*/ 20 w 25"/>
                <a:gd name="T19" fmla="*/ 11 h 30"/>
                <a:gd name="T20" fmla="*/ 25 w 25"/>
                <a:gd name="T21" fmla="*/ 3 h 30"/>
                <a:gd name="T22" fmla="*/ 25 w 25"/>
                <a:gd name="T23" fmla="*/ 3 h 30"/>
                <a:gd name="T24" fmla="*/ 22 w 25"/>
                <a:gd name="T25" fmla="*/ 0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5"/>
                <a:gd name="T40" fmla="*/ 0 h 30"/>
                <a:gd name="T41" fmla="*/ 25 w 25"/>
                <a:gd name="T42" fmla="*/ 30 h 3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5" h="30">
                  <a:moveTo>
                    <a:pt x="22" y="0"/>
                  </a:moveTo>
                  <a:lnTo>
                    <a:pt x="22" y="0"/>
                  </a:lnTo>
                  <a:lnTo>
                    <a:pt x="14" y="5"/>
                  </a:lnTo>
                  <a:lnTo>
                    <a:pt x="8" y="13"/>
                  </a:lnTo>
                  <a:lnTo>
                    <a:pt x="2" y="21"/>
                  </a:lnTo>
                  <a:lnTo>
                    <a:pt x="0" y="28"/>
                  </a:lnTo>
                  <a:lnTo>
                    <a:pt x="6" y="30"/>
                  </a:lnTo>
                  <a:lnTo>
                    <a:pt x="8" y="25"/>
                  </a:lnTo>
                  <a:lnTo>
                    <a:pt x="14" y="17"/>
                  </a:lnTo>
                  <a:lnTo>
                    <a:pt x="20" y="11"/>
                  </a:lnTo>
                  <a:lnTo>
                    <a:pt x="25" y="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65" name="Freeform 299">
              <a:extLst>
                <a:ext uri="{FF2B5EF4-FFF2-40B4-BE49-F238E27FC236}">
                  <a16:creationId xmlns:a16="http://schemas.microsoft.com/office/drawing/2014/main" id="{6BAC45BC-6586-5F46-4395-8F3F5967E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" y="1658"/>
              <a:ext cx="30" cy="13"/>
            </a:xfrm>
            <a:custGeom>
              <a:avLst/>
              <a:gdLst>
                <a:gd name="T0" fmla="*/ 28 w 30"/>
                <a:gd name="T1" fmla="*/ 0 h 13"/>
                <a:gd name="T2" fmla="*/ 28 w 30"/>
                <a:gd name="T3" fmla="*/ 0 h 13"/>
                <a:gd name="T4" fmla="*/ 13 w 30"/>
                <a:gd name="T5" fmla="*/ 4 h 13"/>
                <a:gd name="T6" fmla="*/ 0 w 30"/>
                <a:gd name="T7" fmla="*/ 10 h 13"/>
                <a:gd name="T8" fmla="*/ 3 w 30"/>
                <a:gd name="T9" fmla="*/ 13 h 13"/>
                <a:gd name="T10" fmla="*/ 15 w 30"/>
                <a:gd name="T11" fmla="*/ 10 h 13"/>
                <a:gd name="T12" fmla="*/ 30 w 30"/>
                <a:gd name="T13" fmla="*/ 6 h 13"/>
                <a:gd name="T14" fmla="*/ 30 w 30"/>
                <a:gd name="T15" fmla="*/ 6 h 13"/>
                <a:gd name="T16" fmla="*/ 28 w 30"/>
                <a:gd name="T17" fmla="*/ 0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0"/>
                <a:gd name="T28" fmla="*/ 0 h 13"/>
                <a:gd name="T29" fmla="*/ 30 w 30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0" h="13">
                  <a:moveTo>
                    <a:pt x="28" y="0"/>
                  </a:moveTo>
                  <a:lnTo>
                    <a:pt x="28" y="0"/>
                  </a:lnTo>
                  <a:lnTo>
                    <a:pt x="13" y="4"/>
                  </a:lnTo>
                  <a:lnTo>
                    <a:pt x="0" y="10"/>
                  </a:lnTo>
                  <a:lnTo>
                    <a:pt x="3" y="13"/>
                  </a:lnTo>
                  <a:lnTo>
                    <a:pt x="15" y="10"/>
                  </a:lnTo>
                  <a:lnTo>
                    <a:pt x="30" y="6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66" name="Freeform 300">
              <a:extLst>
                <a:ext uri="{FF2B5EF4-FFF2-40B4-BE49-F238E27FC236}">
                  <a16:creationId xmlns:a16="http://schemas.microsoft.com/office/drawing/2014/main" id="{05A85860-3FCD-0723-A6CD-231B406C9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4" y="1641"/>
              <a:ext cx="52" cy="23"/>
            </a:xfrm>
            <a:custGeom>
              <a:avLst/>
              <a:gdLst>
                <a:gd name="T0" fmla="*/ 46 w 52"/>
                <a:gd name="T1" fmla="*/ 0 h 23"/>
                <a:gd name="T2" fmla="*/ 46 w 52"/>
                <a:gd name="T3" fmla="*/ 0 h 23"/>
                <a:gd name="T4" fmla="*/ 25 w 52"/>
                <a:gd name="T5" fmla="*/ 9 h 23"/>
                <a:gd name="T6" fmla="*/ 0 w 52"/>
                <a:gd name="T7" fmla="*/ 17 h 23"/>
                <a:gd name="T8" fmla="*/ 2 w 52"/>
                <a:gd name="T9" fmla="*/ 23 h 23"/>
                <a:gd name="T10" fmla="*/ 29 w 52"/>
                <a:gd name="T11" fmla="*/ 15 h 23"/>
                <a:gd name="T12" fmla="*/ 52 w 52"/>
                <a:gd name="T13" fmla="*/ 4 h 23"/>
                <a:gd name="T14" fmla="*/ 52 w 52"/>
                <a:gd name="T15" fmla="*/ 4 h 23"/>
                <a:gd name="T16" fmla="*/ 46 w 52"/>
                <a:gd name="T17" fmla="*/ 0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2"/>
                <a:gd name="T28" fmla="*/ 0 h 23"/>
                <a:gd name="T29" fmla="*/ 52 w 52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2" h="23">
                  <a:moveTo>
                    <a:pt x="46" y="0"/>
                  </a:moveTo>
                  <a:lnTo>
                    <a:pt x="46" y="0"/>
                  </a:lnTo>
                  <a:lnTo>
                    <a:pt x="25" y="9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29" y="15"/>
                  </a:lnTo>
                  <a:lnTo>
                    <a:pt x="52" y="4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67" name="Freeform 301">
              <a:extLst>
                <a:ext uri="{FF2B5EF4-FFF2-40B4-BE49-F238E27FC236}">
                  <a16:creationId xmlns:a16="http://schemas.microsoft.com/office/drawing/2014/main" id="{BF324E6D-A2AB-02AB-A97D-1215A77EF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" y="1633"/>
              <a:ext cx="68" cy="12"/>
            </a:xfrm>
            <a:custGeom>
              <a:avLst/>
              <a:gdLst>
                <a:gd name="T0" fmla="*/ 68 w 68"/>
                <a:gd name="T1" fmla="*/ 2 h 12"/>
                <a:gd name="T2" fmla="*/ 68 w 68"/>
                <a:gd name="T3" fmla="*/ 2 h 12"/>
                <a:gd name="T4" fmla="*/ 46 w 68"/>
                <a:gd name="T5" fmla="*/ 2 h 12"/>
                <a:gd name="T6" fmla="*/ 29 w 68"/>
                <a:gd name="T7" fmla="*/ 0 h 12"/>
                <a:gd name="T8" fmla="*/ 20 w 68"/>
                <a:gd name="T9" fmla="*/ 0 h 12"/>
                <a:gd name="T10" fmla="*/ 12 w 68"/>
                <a:gd name="T11" fmla="*/ 2 h 12"/>
                <a:gd name="T12" fmla="*/ 6 w 68"/>
                <a:gd name="T13" fmla="*/ 4 h 12"/>
                <a:gd name="T14" fmla="*/ 0 w 68"/>
                <a:gd name="T15" fmla="*/ 8 h 12"/>
                <a:gd name="T16" fmla="*/ 6 w 68"/>
                <a:gd name="T17" fmla="*/ 12 h 12"/>
                <a:gd name="T18" fmla="*/ 10 w 68"/>
                <a:gd name="T19" fmla="*/ 10 h 12"/>
                <a:gd name="T20" fmla="*/ 14 w 68"/>
                <a:gd name="T21" fmla="*/ 8 h 12"/>
                <a:gd name="T22" fmla="*/ 22 w 68"/>
                <a:gd name="T23" fmla="*/ 8 h 12"/>
                <a:gd name="T24" fmla="*/ 27 w 68"/>
                <a:gd name="T25" fmla="*/ 8 h 12"/>
                <a:gd name="T26" fmla="*/ 46 w 68"/>
                <a:gd name="T27" fmla="*/ 8 h 12"/>
                <a:gd name="T28" fmla="*/ 66 w 68"/>
                <a:gd name="T29" fmla="*/ 10 h 12"/>
                <a:gd name="T30" fmla="*/ 66 w 68"/>
                <a:gd name="T31" fmla="*/ 10 h 12"/>
                <a:gd name="T32" fmla="*/ 68 w 68"/>
                <a:gd name="T33" fmla="*/ 2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2"/>
                <a:gd name="T53" fmla="*/ 68 w 68"/>
                <a:gd name="T54" fmla="*/ 12 h 1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2">
                  <a:moveTo>
                    <a:pt x="68" y="2"/>
                  </a:moveTo>
                  <a:lnTo>
                    <a:pt x="68" y="2"/>
                  </a:lnTo>
                  <a:lnTo>
                    <a:pt x="46" y="2"/>
                  </a:lnTo>
                  <a:lnTo>
                    <a:pt x="29" y="0"/>
                  </a:lnTo>
                  <a:lnTo>
                    <a:pt x="20" y="0"/>
                  </a:lnTo>
                  <a:lnTo>
                    <a:pt x="12" y="2"/>
                  </a:lnTo>
                  <a:lnTo>
                    <a:pt x="6" y="4"/>
                  </a:lnTo>
                  <a:lnTo>
                    <a:pt x="0" y="8"/>
                  </a:lnTo>
                  <a:lnTo>
                    <a:pt x="6" y="12"/>
                  </a:lnTo>
                  <a:lnTo>
                    <a:pt x="10" y="10"/>
                  </a:lnTo>
                  <a:lnTo>
                    <a:pt x="14" y="8"/>
                  </a:lnTo>
                  <a:lnTo>
                    <a:pt x="22" y="8"/>
                  </a:lnTo>
                  <a:lnTo>
                    <a:pt x="27" y="8"/>
                  </a:lnTo>
                  <a:lnTo>
                    <a:pt x="46" y="8"/>
                  </a:lnTo>
                  <a:lnTo>
                    <a:pt x="66" y="10"/>
                  </a:lnTo>
                  <a:lnTo>
                    <a:pt x="68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68" name="Freeform 302">
              <a:extLst>
                <a:ext uri="{FF2B5EF4-FFF2-40B4-BE49-F238E27FC236}">
                  <a16:creationId xmlns:a16="http://schemas.microsoft.com/office/drawing/2014/main" id="{87843CAD-B627-9F25-7E1F-5B5B942B5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6" y="1629"/>
              <a:ext cx="55" cy="14"/>
            </a:xfrm>
            <a:custGeom>
              <a:avLst/>
              <a:gdLst>
                <a:gd name="T0" fmla="*/ 55 w 55"/>
                <a:gd name="T1" fmla="*/ 4 h 14"/>
                <a:gd name="T2" fmla="*/ 55 w 55"/>
                <a:gd name="T3" fmla="*/ 4 h 14"/>
                <a:gd name="T4" fmla="*/ 50 w 55"/>
                <a:gd name="T5" fmla="*/ 0 h 14"/>
                <a:gd name="T6" fmla="*/ 42 w 55"/>
                <a:gd name="T7" fmla="*/ 0 h 14"/>
                <a:gd name="T8" fmla="*/ 36 w 55"/>
                <a:gd name="T9" fmla="*/ 0 h 14"/>
                <a:gd name="T10" fmla="*/ 28 w 55"/>
                <a:gd name="T11" fmla="*/ 2 h 14"/>
                <a:gd name="T12" fmla="*/ 15 w 55"/>
                <a:gd name="T13" fmla="*/ 6 h 14"/>
                <a:gd name="T14" fmla="*/ 2 w 55"/>
                <a:gd name="T15" fmla="*/ 6 h 14"/>
                <a:gd name="T16" fmla="*/ 0 w 55"/>
                <a:gd name="T17" fmla="*/ 14 h 14"/>
                <a:gd name="T18" fmla="*/ 15 w 55"/>
                <a:gd name="T19" fmla="*/ 12 h 14"/>
                <a:gd name="T20" fmla="*/ 30 w 55"/>
                <a:gd name="T21" fmla="*/ 8 h 14"/>
                <a:gd name="T22" fmla="*/ 36 w 55"/>
                <a:gd name="T23" fmla="*/ 8 h 14"/>
                <a:gd name="T24" fmla="*/ 42 w 55"/>
                <a:gd name="T25" fmla="*/ 8 h 14"/>
                <a:gd name="T26" fmla="*/ 48 w 55"/>
                <a:gd name="T27" fmla="*/ 8 h 14"/>
                <a:gd name="T28" fmla="*/ 51 w 55"/>
                <a:gd name="T29" fmla="*/ 10 h 14"/>
                <a:gd name="T30" fmla="*/ 51 w 55"/>
                <a:gd name="T31" fmla="*/ 10 h 14"/>
                <a:gd name="T32" fmla="*/ 55 w 55"/>
                <a:gd name="T33" fmla="*/ 4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5"/>
                <a:gd name="T52" fmla="*/ 0 h 14"/>
                <a:gd name="T53" fmla="*/ 55 w 55"/>
                <a:gd name="T54" fmla="*/ 14 h 1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5" h="14">
                  <a:moveTo>
                    <a:pt x="55" y="4"/>
                  </a:moveTo>
                  <a:lnTo>
                    <a:pt x="55" y="4"/>
                  </a:lnTo>
                  <a:lnTo>
                    <a:pt x="50" y="0"/>
                  </a:lnTo>
                  <a:lnTo>
                    <a:pt x="42" y="0"/>
                  </a:lnTo>
                  <a:lnTo>
                    <a:pt x="36" y="0"/>
                  </a:lnTo>
                  <a:lnTo>
                    <a:pt x="28" y="2"/>
                  </a:lnTo>
                  <a:lnTo>
                    <a:pt x="15" y="6"/>
                  </a:lnTo>
                  <a:lnTo>
                    <a:pt x="2" y="6"/>
                  </a:lnTo>
                  <a:lnTo>
                    <a:pt x="0" y="14"/>
                  </a:lnTo>
                  <a:lnTo>
                    <a:pt x="15" y="12"/>
                  </a:lnTo>
                  <a:lnTo>
                    <a:pt x="30" y="8"/>
                  </a:lnTo>
                  <a:lnTo>
                    <a:pt x="36" y="8"/>
                  </a:lnTo>
                  <a:lnTo>
                    <a:pt x="42" y="8"/>
                  </a:lnTo>
                  <a:lnTo>
                    <a:pt x="48" y="8"/>
                  </a:lnTo>
                  <a:lnTo>
                    <a:pt x="51" y="10"/>
                  </a:lnTo>
                  <a:lnTo>
                    <a:pt x="55" y="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69" name="Freeform 303">
              <a:extLst>
                <a:ext uri="{FF2B5EF4-FFF2-40B4-BE49-F238E27FC236}">
                  <a16:creationId xmlns:a16="http://schemas.microsoft.com/office/drawing/2014/main" id="{D2AB55BE-609A-CF91-3820-18836718F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7" y="1633"/>
              <a:ext cx="62" cy="23"/>
            </a:xfrm>
            <a:custGeom>
              <a:avLst/>
              <a:gdLst>
                <a:gd name="T0" fmla="*/ 62 w 62"/>
                <a:gd name="T1" fmla="*/ 17 h 23"/>
                <a:gd name="T2" fmla="*/ 62 w 62"/>
                <a:gd name="T3" fmla="*/ 17 h 23"/>
                <a:gd name="T4" fmla="*/ 48 w 62"/>
                <a:gd name="T5" fmla="*/ 13 h 23"/>
                <a:gd name="T6" fmla="*/ 33 w 62"/>
                <a:gd name="T7" fmla="*/ 12 h 23"/>
                <a:gd name="T8" fmla="*/ 18 w 62"/>
                <a:gd name="T9" fmla="*/ 8 h 23"/>
                <a:gd name="T10" fmla="*/ 4 w 62"/>
                <a:gd name="T11" fmla="*/ 0 h 23"/>
                <a:gd name="T12" fmla="*/ 0 w 62"/>
                <a:gd name="T13" fmla="*/ 6 h 23"/>
                <a:gd name="T14" fmla="*/ 16 w 62"/>
                <a:gd name="T15" fmla="*/ 13 h 23"/>
                <a:gd name="T16" fmla="*/ 31 w 62"/>
                <a:gd name="T17" fmla="*/ 17 h 23"/>
                <a:gd name="T18" fmla="*/ 47 w 62"/>
                <a:gd name="T19" fmla="*/ 19 h 23"/>
                <a:gd name="T20" fmla="*/ 58 w 62"/>
                <a:gd name="T21" fmla="*/ 23 h 23"/>
                <a:gd name="T22" fmla="*/ 58 w 62"/>
                <a:gd name="T23" fmla="*/ 23 h 23"/>
                <a:gd name="T24" fmla="*/ 62 w 62"/>
                <a:gd name="T25" fmla="*/ 17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2"/>
                <a:gd name="T40" fmla="*/ 0 h 23"/>
                <a:gd name="T41" fmla="*/ 62 w 62"/>
                <a:gd name="T42" fmla="*/ 23 h 2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2" h="23">
                  <a:moveTo>
                    <a:pt x="62" y="17"/>
                  </a:moveTo>
                  <a:lnTo>
                    <a:pt x="62" y="17"/>
                  </a:lnTo>
                  <a:lnTo>
                    <a:pt x="48" y="13"/>
                  </a:lnTo>
                  <a:lnTo>
                    <a:pt x="33" y="12"/>
                  </a:lnTo>
                  <a:lnTo>
                    <a:pt x="18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6" y="13"/>
                  </a:lnTo>
                  <a:lnTo>
                    <a:pt x="31" y="17"/>
                  </a:lnTo>
                  <a:lnTo>
                    <a:pt x="47" y="19"/>
                  </a:lnTo>
                  <a:lnTo>
                    <a:pt x="58" y="23"/>
                  </a:lnTo>
                  <a:lnTo>
                    <a:pt x="62" y="1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70" name="Freeform 304">
              <a:extLst>
                <a:ext uri="{FF2B5EF4-FFF2-40B4-BE49-F238E27FC236}">
                  <a16:creationId xmlns:a16="http://schemas.microsoft.com/office/drawing/2014/main" id="{675972A6-26B9-1DA9-8C59-7561D92CA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" y="1650"/>
              <a:ext cx="27" cy="46"/>
            </a:xfrm>
            <a:custGeom>
              <a:avLst/>
              <a:gdLst>
                <a:gd name="T0" fmla="*/ 27 w 27"/>
                <a:gd name="T1" fmla="*/ 46 h 46"/>
                <a:gd name="T2" fmla="*/ 27 w 27"/>
                <a:gd name="T3" fmla="*/ 46 h 46"/>
                <a:gd name="T4" fmla="*/ 27 w 27"/>
                <a:gd name="T5" fmla="*/ 35 h 46"/>
                <a:gd name="T6" fmla="*/ 25 w 27"/>
                <a:gd name="T7" fmla="*/ 23 h 46"/>
                <a:gd name="T8" fmla="*/ 21 w 27"/>
                <a:gd name="T9" fmla="*/ 16 h 46"/>
                <a:gd name="T10" fmla="*/ 17 w 27"/>
                <a:gd name="T11" fmla="*/ 12 h 46"/>
                <a:gd name="T12" fmla="*/ 12 w 27"/>
                <a:gd name="T13" fmla="*/ 6 h 46"/>
                <a:gd name="T14" fmla="*/ 4 w 27"/>
                <a:gd name="T15" fmla="*/ 0 h 46"/>
                <a:gd name="T16" fmla="*/ 0 w 27"/>
                <a:gd name="T17" fmla="*/ 6 h 46"/>
                <a:gd name="T18" fmla="*/ 8 w 27"/>
                <a:gd name="T19" fmla="*/ 12 h 46"/>
                <a:gd name="T20" fmla="*/ 13 w 27"/>
                <a:gd name="T21" fmla="*/ 16 h 46"/>
                <a:gd name="T22" fmla="*/ 15 w 27"/>
                <a:gd name="T23" fmla="*/ 19 h 46"/>
                <a:gd name="T24" fmla="*/ 19 w 27"/>
                <a:gd name="T25" fmla="*/ 23 h 46"/>
                <a:gd name="T26" fmla="*/ 19 w 27"/>
                <a:gd name="T27" fmla="*/ 35 h 46"/>
                <a:gd name="T28" fmla="*/ 19 w 27"/>
                <a:gd name="T29" fmla="*/ 46 h 46"/>
                <a:gd name="T30" fmla="*/ 19 w 27"/>
                <a:gd name="T31" fmla="*/ 46 h 46"/>
                <a:gd name="T32" fmla="*/ 27 w 27"/>
                <a:gd name="T33" fmla="*/ 46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46"/>
                <a:gd name="T53" fmla="*/ 27 w 27"/>
                <a:gd name="T54" fmla="*/ 46 h 4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46">
                  <a:moveTo>
                    <a:pt x="27" y="46"/>
                  </a:moveTo>
                  <a:lnTo>
                    <a:pt x="27" y="46"/>
                  </a:lnTo>
                  <a:lnTo>
                    <a:pt x="27" y="35"/>
                  </a:lnTo>
                  <a:lnTo>
                    <a:pt x="25" y="23"/>
                  </a:lnTo>
                  <a:lnTo>
                    <a:pt x="21" y="16"/>
                  </a:lnTo>
                  <a:lnTo>
                    <a:pt x="17" y="12"/>
                  </a:lnTo>
                  <a:lnTo>
                    <a:pt x="12" y="6"/>
                  </a:lnTo>
                  <a:lnTo>
                    <a:pt x="4" y="0"/>
                  </a:lnTo>
                  <a:lnTo>
                    <a:pt x="0" y="6"/>
                  </a:lnTo>
                  <a:lnTo>
                    <a:pt x="8" y="12"/>
                  </a:lnTo>
                  <a:lnTo>
                    <a:pt x="13" y="16"/>
                  </a:lnTo>
                  <a:lnTo>
                    <a:pt x="15" y="19"/>
                  </a:lnTo>
                  <a:lnTo>
                    <a:pt x="19" y="23"/>
                  </a:lnTo>
                  <a:lnTo>
                    <a:pt x="19" y="35"/>
                  </a:lnTo>
                  <a:lnTo>
                    <a:pt x="19" y="46"/>
                  </a:lnTo>
                  <a:lnTo>
                    <a:pt x="27" y="4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71" name="Freeform 305">
              <a:extLst>
                <a:ext uri="{FF2B5EF4-FFF2-40B4-BE49-F238E27FC236}">
                  <a16:creationId xmlns:a16="http://schemas.microsoft.com/office/drawing/2014/main" id="{B4A45E5D-CC1E-C846-0E4E-8BC1EE13E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" y="2370"/>
              <a:ext cx="40" cy="10"/>
            </a:xfrm>
            <a:custGeom>
              <a:avLst/>
              <a:gdLst>
                <a:gd name="T0" fmla="*/ 0 w 40"/>
                <a:gd name="T1" fmla="*/ 6 h 10"/>
                <a:gd name="T2" fmla="*/ 0 w 40"/>
                <a:gd name="T3" fmla="*/ 6 h 10"/>
                <a:gd name="T4" fmla="*/ 19 w 40"/>
                <a:gd name="T5" fmla="*/ 10 h 10"/>
                <a:gd name="T6" fmla="*/ 40 w 40"/>
                <a:gd name="T7" fmla="*/ 10 h 10"/>
                <a:gd name="T8" fmla="*/ 40 w 40"/>
                <a:gd name="T9" fmla="*/ 2 h 10"/>
                <a:gd name="T10" fmla="*/ 19 w 40"/>
                <a:gd name="T11" fmla="*/ 2 h 10"/>
                <a:gd name="T12" fmla="*/ 1 w 40"/>
                <a:gd name="T13" fmla="*/ 0 h 10"/>
                <a:gd name="T14" fmla="*/ 1 w 40"/>
                <a:gd name="T15" fmla="*/ 0 h 10"/>
                <a:gd name="T16" fmla="*/ 0 w 40"/>
                <a:gd name="T17" fmla="*/ 6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0"/>
                <a:gd name="T28" fmla="*/ 0 h 10"/>
                <a:gd name="T29" fmla="*/ 40 w 40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0" h="10">
                  <a:moveTo>
                    <a:pt x="0" y="6"/>
                  </a:moveTo>
                  <a:lnTo>
                    <a:pt x="0" y="6"/>
                  </a:lnTo>
                  <a:lnTo>
                    <a:pt x="19" y="10"/>
                  </a:lnTo>
                  <a:lnTo>
                    <a:pt x="40" y="10"/>
                  </a:lnTo>
                  <a:lnTo>
                    <a:pt x="40" y="2"/>
                  </a:lnTo>
                  <a:lnTo>
                    <a:pt x="19" y="2"/>
                  </a:lnTo>
                  <a:lnTo>
                    <a:pt x="1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72" name="Freeform 306">
              <a:extLst>
                <a:ext uri="{FF2B5EF4-FFF2-40B4-BE49-F238E27FC236}">
                  <a16:creationId xmlns:a16="http://schemas.microsoft.com/office/drawing/2014/main" id="{A04006B7-9C15-4B0B-F171-5BF797B5D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" y="2332"/>
              <a:ext cx="32" cy="44"/>
            </a:xfrm>
            <a:custGeom>
              <a:avLst/>
              <a:gdLst>
                <a:gd name="T0" fmla="*/ 0 w 32"/>
                <a:gd name="T1" fmla="*/ 0 h 44"/>
                <a:gd name="T2" fmla="*/ 0 w 32"/>
                <a:gd name="T3" fmla="*/ 0 h 44"/>
                <a:gd name="T4" fmla="*/ 4 w 32"/>
                <a:gd name="T5" fmla="*/ 11 h 44"/>
                <a:gd name="T6" fmla="*/ 9 w 32"/>
                <a:gd name="T7" fmla="*/ 25 h 44"/>
                <a:gd name="T8" fmla="*/ 17 w 32"/>
                <a:gd name="T9" fmla="*/ 34 h 44"/>
                <a:gd name="T10" fmla="*/ 31 w 32"/>
                <a:gd name="T11" fmla="*/ 44 h 44"/>
                <a:gd name="T12" fmla="*/ 32 w 32"/>
                <a:gd name="T13" fmla="*/ 38 h 44"/>
                <a:gd name="T14" fmla="*/ 23 w 32"/>
                <a:gd name="T15" fmla="*/ 31 h 44"/>
                <a:gd name="T16" fmla="*/ 15 w 32"/>
                <a:gd name="T17" fmla="*/ 21 h 44"/>
                <a:gd name="T18" fmla="*/ 9 w 32"/>
                <a:gd name="T19" fmla="*/ 10 h 44"/>
                <a:gd name="T20" fmla="*/ 8 w 32"/>
                <a:gd name="T21" fmla="*/ 0 h 44"/>
                <a:gd name="T22" fmla="*/ 8 w 32"/>
                <a:gd name="T23" fmla="*/ 0 h 44"/>
                <a:gd name="T24" fmla="*/ 0 w 32"/>
                <a:gd name="T25" fmla="*/ 0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2"/>
                <a:gd name="T40" fmla="*/ 0 h 44"/>
                <a:gd name="T41" fmla="*/ 32 w 32"/>
                <a:gd name="T42" fmla="*/ 44 h 4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2" h="44">
                  <a:moveTo>
                    <a:pt x="0" y="0"/>
                  </a:moveTo>
                  <a:lnTo>
                    <a:pt x="0" y="0"/>
                  </a:lnTo>
                  <a:lnTo>
                    <a:pt x="4" y="11"/>
                  </a:lnTo>
                  <a:lnTo>
                    <a:pt x="9" y="25"/>
                  </a:lnTo>
                  <a:lnTo>
                    <a:pt x="17" y="34"/>
                  </a:lnTo>
                  <a:lnTo>
                    <a:pt x="31" y="44"/>
                  </a:lnTo>
                  <a:lnTo>
                    <a:pt x="32" y="38"/>
                  </a:lnTo>
                  <a:lnTo>
                    <a:pt x="23" y="31"/>
                  </a:lnTo>
                  <a:lnTo>
                    <a:pt x="15" y="21"/>
                  </a:lnTo>
                  <a:lnTo>
                    <a:pt x="9" y="1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73" name="Freeform 307">
              <a:extLst>
                <a:ext uri="{FF2B5EF4-FFF2-40B4-BE49-F238E27FC236}">
                  <a16:creationId xmlns:a16="http://schemas.microsoft.com/office/drawing/2014/main" id="{585F4D98-6DE8-3F2E-15F4-EEE09AB46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2257"/>
              <a:ext cx="41" cy="75"/>
            </a:xfrm>
            <a:custGeom>
              <a:avLst/>
              <a:gdLst>
                <a:gd name="T0" fmla="*/ 4 w 41"/>
                <a:gd name="T1" fmla="*/ 0 h 75"/>
                <a:gd name="T2" fmla="*/ 4 w 41"/>
                <a:gd name="T3" fmla="*/ 0 h 75"/>
                <a:gd name="T4" fmla="*/ 2 w 41"/>
                <a:gd name="T5" fmla="*/ 6 h 75"/>
                <a:gd name="T6" fmla="*/ 0 w 41"/>
                <a:gd name="T7" fmla="*/ 12 h 75"/>
                <a:gd name="T8" fmla="*/ 2 w 41"/>
                <a:gd name="T9" fmla="*/ 17 h 75"/>
                <a:gd name="T10" fmla="*/ 2 w 41"/>
                <a:gd name="T11" fmla="*/ 23 h 75"/>
                <a:gd name="T12" fmla="*/ 8 w 41"/>
                <a:gd name="T13" fmla="*/ 33 h 75"/>
                <a:gd name="T14" fmla="*/ 14 w 41"/>
                <a:gd name="T15" fmla="*/ 40 h 75"/>
                <a:gd name="T16" fmla="*/ 21 w 41"/>
                <a:gd name="T17" fmla="*/ 50 h 75"/>
                <a:gd name="T18" fmla="*/ 27 w 41"/>
                <a:gd name="T19" fmla="*/ 60 h 75"/>
                <a:gd name="T20" fmla="*/ 33 w 41"/>
                <a:gd name="T21" fmla="*/ 67 h 75"/>
                <a:gd name="T22" fmla="*/ 33 w 41"/>
                <a:gd name="T23" fmla="*/ 75 h 75"/>
                <a:gd name="T24" fmla="*/ 41 w 41"/>
                <a:gd name="T25" fmla="*/ 75 h 75"/>
                <a:gd name="T26" fmla="*/ 39 w 41"/>
                <a:gd name="T27" fmla="*/ 65 h 75"/>
                <a:gd name="T28" fmla="*/ 33 w 41"/>
                <a:gd name="T29" fmla="*/ 56 h 75"/>
                <a:gd name="T30" fmla="*/ 27 w 41"/>
                <a:gd name="T31" fmla="*/ 46 h 75"/>
                <a:gd name="T32" fmla="*/ 19 w 41"/>
                <a:gd name="T33" fmla="*/ 37 h 75"/>
                <a:gd name="T34" fmla="*/ 14 w 41"/>
                <a:gd name="T35" fmla="*/ 29 h 75"/>
                <a:gd name="T36" fmla="*/ 10 w 41"/>
                <a:gd name="T37" fmla="*/ 19 h 75"/>
                <a:gd name="T38" fmla="*/ 8 w 41"/>
                <a:gd name="T39" fmla="*/ 15 h 75"/>
                <a:gd name="T40" fmla="*/ 8 w 41"/>
                <a:gd name="T41" fmla="*/ 12 h 75"/>
                <a:gd name="T42" fmla="*/ 8 w 41"/>
                <a:gd name="T43" fmla="*/ 8 h 75"/>
                <a:gd name="T44" fmla="*/ 10 w 41"/>
                <a:gd name="T45" fmla="*/ 4 h 75"/>
                <a:gd name="T46" fmla="*/ 10 w 41"/>
                <a:gd name="T47" fmla="*/ 4 h 75"/>
                <a:gd name="T48" fmla="*/ 4 w 41"/>
                <a:gd name="T49" fmla="*/ 0 h 7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1"/>
                <a:gd name="T76" fmla="*/ 0 h 75"/>
                <a:gd name="T77" fmla="*/ 41 w 41"/>
                <a:gd name="T78" fmla="*/ 75 h 7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1" h="75">
                  <a:moveTo>
                    <a:pt x="4" y="0"/>
                  </a:moveTo>
                  <a:lnTo>
                    <a:pt x="4" y="0"/>
                  </a:lnTo>
                  <a:lnTo>
                    <a:pt x="2" y="6"/>
                  </a:lnTo>
                  <a:lnTo>
                    <a:pt x="0" y="12"/>
                  </a:lnTo>
                  <a:lnTo>
                    <a:pt x="2" y="17"/>
                  </a:lnTo>
                  <a:lnTo>
                    <a:pt x="2" y="23"/>
                  </a:lnTo>
                  <a:lnTo>
                    <a:pt x="8" y="33"/>
                  </a:lnTo>
                  <a:lnTo>
                    <a:pt x="14" y="40"/>
                  </a:lnTo>
                  <a:lnTo>
                    <a:pt x="21" y="50"/>
                  </a:lnTo>
                  <a:lnTo>
                    <a:pt x="27" y="60"/>
                  </a:lnTo>
                  <a:lnTo>
                    <a:pt x="33" y="67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39" y="65"/>
                  </a:lnTo>
                  <a:lnTo>
                    <a:pt x="33" y="56"/>
                  </a:lnTo>
                  <a:lnTo>
                    <a:pt x="27" y="46"/>
                  </a:lnTo>
                  <a:lnTo>
                    <a:pt x="19" y="37"/>
                  </a:lnTo>
                  <a:lnTo>
                    <a:pt x="14" y="29"/>
                  </a:lnTo>
                  <a:lnTo>
                    <a:pt x="10" y="19"/>
                  </a:lnTo>
                  <a:lnTo>
                    <a:pt x="8" y="15"/>
                  </a:lnTo>
                  <a:lnTo>
                    <a:pt x="8" y="12"/>
                  </a:lnTo>
                  <a:lnTo>
                    <a:pt x="8" y="8"/>
                  </a:lnTo>
                  <a:lnTo>
                    <a:pt x="1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74" name="Freeform 308">
              <a:extLst>
                <a:ext uri="{FF2B5EF4-FFF2-40B4-BE49-F238E27FC236}">
                  <a16:creationId xmlns:a16="http://schemas.microsoft.com/office/drawing/2014/main" id="{00C315D8-527E-A927-D7DE-B84225EFC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2240"/>
              <a:ext cx="10" cy="21"/>
            </a:xfrm>
            <a:custGeom>
              <a:avLst/>
              <a:gdLst>
                <a:gd name="T0" fmla="*/ 2 w 10"/>
                <a:gd name="T1" fmla="*/ 2 h 21"/>
                <a:gd name="T2" fmla="*/ 2 w 10"/>
                <a:gd name="T3" fmla="*/ 2 h 21"/>
                <a:gd name="T4" fmla="*/ 2 w 10"/>
                <a:gd name="T5" fmla="*/ 9 h 21"/>
                <a:gd name="T6" fmla="*/ 0 w 10"/>
                <a:gd name="T7" fmla="*/ 17 h 21"/>
                <a:gd name="T8" fmla="*/ 6 w 10"/>
                <a:gd name="T9" fmla="*/ 21 h 21"/>
                <a:gd name="T10" fmla="*/ 10 w 10"/>
                <a:gd name="T11" fmla="*/ 11 h 21"/>
                <a:gd name="T12" fmla="*/ 10 w 10"/>
                <a:gd name="T13" fmla="*/ 0 h 21"/>
                <a:gd name="T14" fmla="*/ 10 w 10"/>
                <a:gd name="T15" fmla="*/ 0 h 21"/>
                <a:gd name="T16" fmla="*/ 2 w 10"/>
                <a:gd name="T17" fmla="*/ 2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21"/>
                <a:gd name="T29" fmla="*/ 10 w 10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21">
                  <a:moveTo>
                    <a:pt x="2" y="2"/>
                  </a:moveTo>
                  <a:lnTo>
                    <a:pt x="2" y="2"/>
                  </a:lnTo>
                  <a:lnTo>
                    <a:pt x="2" y="9"/>
                  </a:lnTo>
                  <a:lnTo>
                    <a:pt x="0" y="17"/>
                  </a:lnTo>
                  <a:lnTo>
                    <a:pt x="6" y="21"/>
                  </a:lnTo>
                  <a:lnTo>
                    <a:pt x="10" y="11"/>
                  </a:lnTo>
                  <a:lnTo>
                    <a:pt x="1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75" name="Freeform 309">
              <a:extLst>
                <a:ext uri="{FF2B5EF4-FFF2-40B4-BE49-F238E27FC236}">
                  <a16:creationId xmlns:a16="http://schemas.microsoft.com/office/drawing/2014/main" id="{A5623D26-0126-BE70-8C99-7D0FD38F5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2211"/>
              <a:ext cx="23" cy="31"/>
            </a:xfrm>
            <a:custGeom>
              <a:avLst/>
              <a:gdLst>
                <a:gd name="T0" fmla="*/ 17 w 23"/>
                <a:gd name="T1" fmla="*/ 0 h 31"/>
                <a:gd name="T2" fmla="*/ 17 w 23"/>
                <a:gd name="T3" fmla="*/ 0 h 31"/>
                <a:gd name="T4" fmla="*/ 13 w 23"/>
                <a:gd name="T5" fmla="*/ 6 h 31"/>
                <a:gd name="T6" fmla="*/ 8 w 23"/>
                <a:gd name="T7" fmla="*/ 13 h 31"/>
                <a:gd name="T8" fmla="*/ 2 w 23"/>
                <a:gd name="T9" fmla="*/ 21 h 31"/>
                <a:gd name="T10" fmla="*/ 0 w 23"/>
                <a:gd name="T11" fmla="*/ 31 h 31"/>
                <a:gd name="T12" fmla="*/ 8 w 23"/>
                <a:gd name="T13" fmla="*/ 29 h 31"/>
                <a:gd name="T14" fmla="*/ 8 w 23"/>
                <a:gd name="T15" fmla="*/ 23 h 31"/>
                <a:gd name="T16" fmla="*/ 11 w 23"/>
                <a:gd name="T17" fmla="*/ 17 h 31"/>
                <a:gd name="T18" fmla="*/ 17 w 23"/>
                <a:gd name="T19" fmla="*/ 10 h 31"/>
                <a:gd name="T20" fmla="*/ 23 w 23"/>
                <a:gd name="T21" fmla="*/ 4 h 31"/>
                <a:gd name="T22" fmla="*/ 23 w 23"/>
                <a:gd name="T23" fmla="*/ 4 h 31"/>
                <a:gd name="T24" fmla="*/ 17 w 23"/>
                <a:gd name="T25" fmla="*/ 0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"/>
                <a:gd name="T40" fmla="*/ 0 h 31"/>
                <a:gd name="T41" fmla="*/ 23 w 23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" h="31">
                  <a:moveTo>
                    <a:pt x="17" y="0"/>
                  </a:moveTo>
                  <a:lnTo>
                    <a:pt x="17" y="0"/>
                  </a:lnTo>
                  <a:lnTo>
                    <a:pt x="13" y="6"/>
                  </a:lnTo>
                  <a:lnTo>
                    <a:pt x="8" y="13"/>
                  </a:lnTo>
                  <a:lnTo>
                    <a:pt x="2" y="21"/>
                  </a:lnTo>
                  <a:lnTo>
                    <a:pt x="0" y="31"/>
                  </a:lnTo>
                  <a:lnTo>
                    <a:pt x="8" y="29"/>
                  </a:lnTo>
                  <a:lnTo>
                    <a:pt x="8" y="23"/>
                  </a:lnTo>
                  <a:lnTo>
                    <a:pt x="11" y="17"/>
                  </a:lnTo>
                  <a:lnTo>
                    <a:pt x="17" y="10"/>
                  </a:lnTo>
                  <a:lnTo>
                    <a:pt x="23" y="4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76" name="Freeform 310">
              <a:extLst>
                <a:ext uri="{FF2B5EF4-FFF2-40B4-BE49-F238E27FC236}">
                  <a16:creationId xmlns:a16="http://schemas.microsoft.com/office/drawing/2014/main" id="{669A9761-2548-AF24-EC4E-2D51ED794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" y="2194"/>
              <a:ext cx="10" cy="21"/>
            </a:xfrm>
            <a:custGeom>
              <a:avLst/>
              <a:gdLst>
                <a:gd name="T0" fmla="*/ 4 w 10"/>
                <a:gd name="T1" fmla="*/ 0 h 21"/>
                <a:gd name="T2" fmla="*/ 4 w 10"/>
                <a:gd name="T3" fmla="*/ 0 h 21"/>
                <a:gd name="T4" fmla="*/ 2 w 10"/>
                <a:gd name="T5" fmla="*/ 9 h 21"/>
                <a:gd name="T6" fmla="*/ 0 w 10"/>
                <a:gd name="T7" fmla="*/ 17 h 21"/>
                <a:gd name="T8" fmla="*/ 6 w 10"/>
                <a:gd name="T9" fmla="*/ 21 h 21"/>
                <a:gd name="T10" fmla="*/ 8 w 10"/>
                <a:gd name="T11" fmla="*/ 11 h 21"/>
                <a:gd name="T12" fmla="*/ 10 w 10"/>
                <a:gd name="T13" fmla="*/ 4 h 21"/>
                <a:gd name="T14" fmla="*/ 10 w 10"/>
                <a:gd name="T15" fmla="*/ 4 h 21"/>
                <a:gd name="T16" fmla="*/ 4 w 10"/>
                <a:gd name="T17" fmla="*/ 0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21"/>
                <a:gd name="T29" fmla="*/ 10 w 10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21">
                  <a:moveTo>
                    <a:pt x="4" y="0"/>
                  </a:moveTo>
                  <a:lnTo>
                    <a:pt x="4" y="0"/>
                  </a:lnTo>
                  <a:lnTo>
                    <a:pt x="2" y="9"/>
                  </a:lnTo>
                  <a:lnTo>
                    <a:pt x="0" y="17"/>
                  </a:lnTo>
                  <a:lnTo>
                    <a:pt x="6" y="21"/>
                  </a:lnTo>
                  <a:lnTo>
                    <a:pt x="8" y="11"/>
                  </a:lnTo>
                  <a:lnTo>
                    <a:pt x="1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77" name="Freeform 311">
              <a:extLst>
                <a:ext uri="{FF2B5EF4-FFF2-40B4-BE49-F238E27FC236}">
                  <a16:creationId xmlns:a16="http://schemas.microsoft.com/office/drawing/2014/main" id="{D2175B15-6142-DA85-6FBD-438504847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2171"/>
              <a:ext cx="44" cy="27"/>
            </a:xfrm>
            <a:custGeom>
              <a:avLst/>
              <a:gdLst>
                <a:gd name="T0" fmla="*/ 40 w 44"/>
                <a:gd name="T1" fmla="*/ 0 h 27"/>
                <a:gd name="T2" fmla="*/ 40 w 44"/>
                <a:gd name="T3" fmla="*/ 0 h 27"/>
                <a:gd name="T4" fmla="*/ 29 w 44"/>
                <a:gd name="T5" fmla="*/ 3 h 27"/>
                <a:gd name="T6" fmla="*/ 19 w 44"/>
                <a:gd name="T7" fmla="*/ 7 h 27"/>
                <a:gd name="T8" fmla="*/ 10 w 44"/>
                <a:gd name="T9" fmla="*/ 13 h 27"/>
                <a:gd name="T10" fmla="*/ 0 w 44"/>
                <a:gd name="T11" fmla="*/ 23 h 27"/>
                <a:gd name="T12" fmla="*/ 6 w 44"/>
                <a:gd name="T13" fmla="*/ 27 h 27"/>
                <a:gd name="T14" fmla="*/ 14 w 44"/>
                <a:gd name="T15" fmla="*/ 19 h 27"/>
                <a:gd name="T16" fmla="*/ 21 w 44"/>
                <a:gd name="T17" fmla="*/ 13 h 27"/>
                <a:gd name="T18" fmla="*/ 31 w 44"/>
                <a:gd name="T19" fmla="*/ 11 h 27"/>
                <a:gd name="T20" fmla="*/ 44 w 44"/>
                <a:gd name="T21" fmla="*/ 5 h 27"/>
                <a:gd name="T22" fmla="*/ 44 w 44"/>
                <a:gd name="T23" fmla="*/ 5 h 27"/>
                <a:gd name="T24" fmla="*/ 40 w 44"/>
                <a:gd name="T25" fmla="*/ 0 h 2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"/>
                <a:gd name="T40" fmla="*/ 0 h 27"/>
                <a:gd name="T41" fmla="*/ 44 w 44"/>
                <a:gd name="T42" fmla="*/ 27 h 2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" h="27">
                  <a:moveTo>
                    <a:pt x="40" y="0"/>
                  </a:moveTo>
                  <a:lnTo>
                    <a:pt x="40" y="0"/>
                  </a:lnTo>
                  <a:lnTo>
                    <a:pt x="29" y="3"/>
                  </a:lnTo>
                  <a:lnTo>
                    <a:pt x="19" y="7"/>
                  </a:lnTo>
                  <a:lnTo>
                    <a:pt x="10" y="13"/>
                  </a:lnTo>
                  <a:lnTo>
                    <a:pt x="0" y="23"/>
                  </a:lnTo>
                  <a:lnTo>
                    <a:pt x="6" y="27"/>
                  </a:lnTo>
                  <a:lnTo>
                    <a:pt x="14" y="19"/>
                  </a:lnTo>
                  <a:lnTo>
                    <a:pt x="21" y="13"/>
                  </a:lnTo>
                  <a:lnTo>
                    <a:pt x="31" y="11"/>
                  </a:lnTo>
                  <a:lnTo>
                    <a:pt x="44" y="5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78" name="Freeform 312">
              <a:extLst>
                <a:ext uri="{FF2B5EF4-FFF2-40B4-BE49-F238E27FC236}">
                  <a16:creationId xmlns:a16="http://schemas.microsoft.com/office/drawing/2014/main" id="{4F848881-B36F-8D1C-AC59-E97DF273F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3" y="2148"/>
              <a:ext cx="43" cy="28"/>
            </a:xfrm>
            <a:custGeom>
              <a:avLst/>
              <a:gdLst>
                <a:gd name="T0" fmla="*/ 43 w 43"/>
                <a:gd name="T1" fmla="*/ 0 h 28"/>
                <a:gd name="T2" fmla="*/ 43 w 43"/>
                <a:gd name="T3" fmla="*/ 0 h 28"/>
                <a:gd name="T4" fmla="*/ 35 w 43"/>
                <a:gd name="T5" fmla="*/ 0 h 28"/>
                <a:gd name="T6" fmla="*/ 29 w 43"/>
                <a:gd name="T7" fmla="*/ 2 h 28"/>
                <a:gd name="T8" fmla="*/ 23 w 43"/>
                <a:gd name="T9" fmla="*/ 5 h 28"/>
                <a:gd name="T10" fmla="*/ 20 w 43"/>
                <a:gd name="T11" fmla="*/ 9 h 28"/>
                <a:gd name="T12" fmla="*/ 10 w 43"/>
                <a:gd name="T13" fmla="*/ 17 h 28"/>
                <a:gd name="T14" fmla="*/ 0 w 43"/>
                <a:gd name="T15" fmla="*/ 23 h 28"/>
                <a:gd name="T16" fmla="*/ 4 w 43"/>
                <a:gd name="T17" fmla="*/ 28 h 28"/>
                <a:gd name="T18" fmla="*/ 14 w 43"/>
                <a:gd name="T19" fmla="*/ 23 h 28"/>
                <a:gd name="T20" fmla="*/ 23 w 43"/>
                <a:gd name="T21" fmla="*/ 15 h 28"/>
                <a:gd name="T22" fmla="*/ 27 w 43"/>
                <a:gd name="T23" fmla="*/ 11 h 28"/>
                <a:gd name="T24" fmla="*/ 33 w 43"/>
                <a:gd name="T25" fmla="*/ 7 h 28"/>
                <a:gd name="T26" fmla="*/ 37 w 43"/>
                <a:gd name="T27" fmla="*/ 7 h 28"/>
                <a:gd name="T28" fmla="*/ 43 w 43"/>
                <a:gd name="T29" fmla="*/ 5 h 28"/>
                <a:gd name="T30" fmla="*/ 43 w 43"/>
                <a:gd name="T31" fmla="*/ 5 h 28"/>
                <a:gd name="T32" fmla="*/ 43 w 43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3"/>
                <a:gd name="T52" fmla="*/ 0 h 28"/>
                <a:gd name="T53" fmla="*/ 43 w 43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3" h="28">
                  <a:moveTo>
                    <a:pt x="43" y="0"/>
                  </a:moveTo>
                  <a:lnTo>
                    <a:pt x="43" y="0"/>
                  </a:lnTo>
                  <a:lnTo>
                    <a:pt x="35" y="0"/>
                  </a:lnTo>
                  <a:lnTo>
                    <a:pt x="29" y="2"/>
                  </a:lnTo>
                  <a:lnTo>
                    <a:pt x="23" y="5"/>
                  </a:lnTo>
                  <a:lnTo>
                    <a:pt x="20" y="9"/>
                  </a:lnTo>
                  <a:lnTo>
                    <a:pt x="10" y="17"/>
                  </a:lnTo>
                  <a:lnTo>
                    <a:pt x="0" y="23"/>
                  </a:lnTo>
                  <a:lnTo>
                    <a:pt x="4" y="28"/>
                  </a:lnTo>
                  <a:lnTo>
                    <a:pt x="14" y="23"/>
                  </a:lnTo>
                  <a:lnTo>
                    <a:pt x="23" y="15"/>
                  </a:lnTo>
                  <a:lnTo>
                    <a:pt x="27" y="11"/>
                  </a:lnTo>
                  <a:lnTo>
                    <a:pt x="33" y="7"/>
                  </a:lnTo>
                  <a:lnTo>
                    <a:pt x="37" y="7"/>
                  </a:lnTo>
                  <a:lnTo>
                    <a:pt x="43" y="5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79" name="Freeform 313">
              <a:extLst>
                <a:ext uri="{FF2B5EF4-FFF2-40B4-BE49-F238E27FC236}">
                  <a16:creationId xmlns:a16="http://schemas.microsoft.com/office/drawing/2014/main" id="{6A639ED1-3B6B-CDC2-20B0-A8306F4EC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" y="2148"/>
              <a:ext cx="44" cy="23"/>
            </a:xfrm>
            <a:custGeom>
              <a:avLst/>
              <a:gdLst>
                <a:gd name="T0" fmla="*/ 44 w 44"/>
                <a:gd name="T1" fmla="*/ 17 h 23"/>
                <a:gd name="T2" fmla="*/ 44 w 44"/>
                <a:gd name="T3" fmla="*/ 17 h 23"/>
                <a:gd name="T4" fmla="*/ 34 w 44"/>
                <a:gd name="T5" fmla="*/ 11 h 23"/>
                <a:gd name="T6" fmla="*/ 23 w 44"/>
                <a:gd name="T7" fmla="*/ 5 h 23"/>
                <a:gd name="T8" fmla="*/ 11 w 44"/>
                <a:gd name="T9" fmla="*/ 2 h 23"/>
                <a:gd name="T10" fmla="*/ 0 w 44"/>
                <a:gd name="T11" fmla="*/ 0 h 23"/>
                <a:gd name="T12" fmla="*/ 0 w 44"/>
                <a:gd name="T13" fmla="*/ 5 h 23"/>
                <a:gd name="T14" fmla="*/ 9 w 44"/>
                <a:gd name="T15" fmla="*/ 7 h 23"/>
                <a:gd name="T16" fmla="*/ 21 w 44"/>
                <a:gd name="T17" fmla="*/ 13 h 23"/>
                <a:gd name="T18" fmla="*/ 32 w 44"/>
                <a:gd name="T19" fmla="*/ 17 h 23"/>
                <a:gd name="T20" fmla="*/ 42 w 44"/>
                <a:gd name="T21" fmla="*/ 23 h 23"/>
                <a:gd name="T22" fmla="*/ 42 w 44"/>
                <a:gd name="T23" fmla="*/ 23 h 23"/>
                <a:gd name="T24" fmla="*/ 44 w 44"/>
                <a:gd name="T25" fmla="*/ 17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"/>
                <a:gd name="T40" fmla="*/ 0 h 23"/>
                <a:gd name="T41" fmla="*/ 44 w 44"/>
                <a:gd name="T42" fmla="*/ 23 h 2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" h="23">
                  <a:moveTo>
                    <a:pt x="44" y="17"/>
                  </a:moveTo>
                  <a:lnTo>
                    <a:pt x="44" y="17"/>
                  </a:lnTo>
                  <a:lnTo>
                    <a:pt x="34" y="11"/>
                  </a:lnTo>
                  <a:lnTo>
                    <a:pt x="23" y="5"/>
                  </a:lnTo>
                  <a:lnTo>
                    <a:pt x="11" y="2"/>
                  </a:lnTo>
                  <a:lnTo>
                    <a:pt x="0" y="0"/>
                  </a:lnTo>
                  <a:lnTo>
                    <a:pt x="0" y="5"/>
                  </a:lnTo>
                  <a:lnTo>
                    <a:pt x="9" y="7"/>
                  </a:lnTo>
                  <a:lnTo>
                    <a:pt x="21" y="13"/>
                  </a:lnTo>
                  <a:lnTo>
                    <a:pt x="32" y="17"/>
                  </a:lnTo>
                  <a:lnTo>
                    <a:pt x="42" y="23"/>
                  </a:lnTo>
                  <a:lnTo>
                    <a:pt x="44" y="1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80" name="Freeform 314">
              <a:extLst>
                <a:ext uri="{FF2B5EF4-FFF2-40B4-BE49-F238E27FC236}">
                  <a16:creationId xmlns:a16="http://schemas.microsoft.com/office/drawing/2014/main" id="{289D730A-ECF9-31D5-97C7-DE6D7D739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" y="2165"/>
              <a:ext cx="17" cy="27"/>
            </a:xfrm>
            <a:custGeom>
              <a:avLst/>
              <a:gdLst>
                <a:gd name="T0" fmla="*/ 17 w 17"/>
                <a:gd name="T1" fmla="*/ 23 h 27"/>
                <a:gd name="T2" fmla="*/ 17 w 17"/>
                <a:gd name="T3" fmla="*/ 23 h 27"/>
                <a:gd name="T4" fmla="*/ 11 w 17"/>
                <a:gd name="T5" fmla="*/ 11 h 27"/>
                <a:gd name="T6" fmla="*/ 2 w 17"/>
                <a:gd name="T7" fmla="*/ 0 h 27"/>
                <a:gd name="T8" fmla="*/ 0 w 17"/>
                <a:gd name="T9" fmla="*/ 6 h 27"/>
                <a:gd name="T10" fmla="*/ 6 w 17"/>
                <a:gd name="T11" fmla="*/ 13 h 27"/>
                <a:gd name="T12" fmla="*/ 11 w 17"/>
                <a:gd name="T13" fmla="*/ 27 h 27"/>
                <a:gd name="T14" fmla="*/ 11 w 17"/>
                <a:gd name="T15" fmla="*/ 27 h 27"/>
                <a:gd name="T16" fmla="*/ 17 w 17"/>
                <a:gd name="T17" fmla="*/ 23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27"/>
                <a:gd name="T29" fmla="*/ 17 w 17"/>
                <a:gd name="T30" fmla="*/ 27 h 2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27">
                  <a:moveTo>
                    <a:pt x="17" y="23"/>
                  </a:moveTo>
                  <a:lnTo>
                    <a:pt x="17" y="23"/>
                  </a:lnTo>
                  <a:lnTo>
                    <a:pt x="11" y="11"/>
                  </a:lnTo>
                  <a:lnTo>
                    <a:pt x="2" y="0"/>
                  </a:lnTo>
                  <a:lnTo>
                    <a:pt x="0" y="6"/>
                  </a:lnTo>
                  <a:lnTo>
                    <a:pt x="6" y="13"/>
                  </a:lnTo>
                  <a:lnTo>
                    <a:pt x="11" y="27"/>
                  </a:lnTo>
                  <a:lnTo>
                    <a:pt x="17" y="2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81" name="Freeform 315">
              <a:extLst>
                <a:ext uri="{FF2B5EF4-FFF2-40B4-BE49-F238E27FC236}">
                  <a16:creationId xmlns:a16="http://schemas.microsoft.com/office/drawing/2014/main" id="{4E79B380-8BA1-0991-7C3C-4633EB68C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9" y="2188"/>
              <a:ext cx="31" cy="44"/>
            </a:xfrm>
            <a:custGeom>
              <a:avLst/>
              <a:gdLst>
                <a:gd name="T0" fmla="*/ 31 w 31"/>
                <a:gd name="T1" fmla="*/ 36 h 44"/>
                <a:gd name="T2" fmla="*/ 31 w 31"/>
                <a:gd name="T3" fmla="*/ 36 h 44"/>
                <a:gd name="T4" fmla="*/ 27 w 31"/>
                <a:gd name="T5" fmla="*/ 34 h 44"/>
                <a:gd name="T6" fmla="*/ 23 w 31"/>
                <a:gd name="T7" fmla="*/ 31 h 44"/>
                <a:gd name="T8" fmla="*/ 20 w 31"/>
                <a:gd name="T9" fmla="*/ 25 h 44"/>
                <a:gd name="T10" fmla="*/ 18 w 31"/>
                <a:gd name="T11" fmla="*/ 21 h 44"/>
                <a:gd name="T12" fmla="*/ 12 w 31"/>
                <a:gd name="T13" fmla="*/ 10 h 44"/>
                <a:gd name="T14" fmla="*/ 6 w 31"/>
                <a:gd name="T15" fmla="*/ 0 h 44"/>
                <a:gd name="T16" fmla="*/ 0 w 31"/>
                <a:gd name="T17" fmla="*/ 4 h 44"/>
                <a:gd name="T18" fmla="*/ 6 w 31"/>
                <a:gd name="T19" fmla="*/ 11 h 44"/>
                <a:gd name="T20" fmla="*/ 12 w 31"/>
                <a:gd name="T21" fmla="*/ 23 h 44"/>
                <a:gd name="T22" fmla="*/ 14 w 31"/>
                <a:gd name="T23" fmla="*/ 29 h 44"/>
                <a:gd name="T24" fmla="*/ 18 w 31"/>
                <a:gd name="T25" fmla="*/ 34 h 44"/>
                <a:gd name="T26" fmla="*/ 23 w 31"/>
                <a:gd name="T27" fmla="*/ 40 h 44"/>
                <a:gd name="T28" fmla="*/ 29 w 31"/>
                <a:gd name="T29" fmla="*/ 44 h 44"/>
                <a:gd name="T30" fmla="*/ 29 w 31"/>
                <a:gd name="T31" fmla="*/ 44 h 44"/>
                <a:gd name="T32" fmla="*/ 31 w 31"/>
                <a:gd name="T33" fmla="*/ 36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1"/>
                <a:gd name="T52" fmla="*/ 0 h 44"/>
                <a:gd name="T53" fmla="*/ 31 w 31"/>
                <a:gd name="T54" fmla="*/ 44 h 4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1" h="44">
                  <a:moveTo>
                    <a:pt x="31" y="36"/>
                  </a:moveTo>
                  <a:lnTo>
                    <a:pt x="31" y="36"/>
                  </a:lnTo>
                  <a:lnTo>
                    <a:pt x="27" y="34"/>
                  </a:lnTo>
                  <a:lnTo>
                    <a:pt x="23" y="31"/>
                  </a:lnTo>
                  <a:lnTo>
                    <a:pt x="20" y="25"/>
                  </a:lnTo>
                  <a:lnTo>
                    <a:pt x="18" y="21"/>
                  </a:lnTo>
                  <a:lnTo>
                    <a:pt x="12" y="10"/>
                  </a:lnTo>
                  <a:lnTo>
                    <a:pt x="6" y="0"/>
                  </a:lnTo>
                  <a:lnTo>
                    <a:pt x="0" y="4"/>
                  </a:lnTo>
                  <a:lnTo>
                    <a:pt x="6" y="11"/>
                  </a:lnTo>
                  <a:lnTo>
                    <a:pt x="12" y="23"/>
                  </a:lnTo>
                  <a:lnTo>
                    <a:pt x="14" y="29"/>
                  </a:lnTo>
                  <a:lnTo>
                    <a:pt x="18" y="34"/>
                  </a:lnTo>
                  <a:lnTo>
                    <a:pt x="23" y="40"/>
                  </a:lnTo>
                  <a:lnTo>
                    <a:pt x="29" y="44"/>
                  </a:lnTo>
                  <a:lnTo>
                    <a:pt x="31" y="3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82" name="Freeform 316">
              <a:extLst>
                <a:ext uri="{FF2B5EF4-FFF2-40B4-BE49-F238E27FC236}">
                  <a16:creationId xmlns:a16="http://schemas.microsoft.com/office/drawing/2014/main" id="{5A01319C-98AC-B6E6-D05C-D1A4E138E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" y="2224"/>
              <a:ext cx="14" cy="54"/>
            </a:xfrm>
            <a:custGeom>
              <a:avLst/>
              <a:gdLst>
                <a:gd name="T0" fmla="*/ 10 w 14"/>
                <a:gd name="T1" fmla="*/ 54 h 54"/>
                <a:gd name="T2" fmla="*/ 10 w 14"/>
                <a:gd name="T3" fmla="*/ 54 h 54"/>
                <a:gd name="T4" fmla="*/ 12 w 14"/>
                <a:gd name="T5" fmla="*/ 39 h 54"/>
                <a:gd name="T6" fmla="*/ 14 w 14"/>
                <a:gd name="T7" fmla="*/ 23 h 54"/>
                <a:gd name="T8" fmla="*/ 14 w 14"/>
                <a:gd name="T9" fmla="*/ 18 h 54"/>
                <a:gd name="T10" fmla="*/ 12 w 14"/>
                <a:gd name="T11" fmla="*/ 10 h 54"/>
                <a:gd name="T12" fmla="*/ 8 w 14"/>
                <a:gd name="T13" fmla="*/ 4 h 54"/>
                <a:gd name="T14" fmla="*/ 2 w 14"/>
                <a:gd name="T15" fmla="*/ 0 h 54"/>
                <a:gd name="T16" fmla="*/ 0 w 14"/>
                <a:gd name="T17" fmla="*/ 8 h 54"/>
                <a:gd name="T18" fmla="*/ 4 w 14"/>
                <a:gd name="T19" fmla="*/ 10 h 54"/>
                <a:gd name="T20" fmla="*/ 6 w 14"/>
                <a:gd name="T21" fmla="*/ 14 h 54"/>
                <a:gd name="T22" fmla="*/ 6 w 14"/>
                <a:gd name="T23" fmla="*/ 18 h 54"/>
                <a:gd name="T24" fmla="*/ 6 w 14"/>
                <a:gd name="T25" fmla="*/ 23 h 54"/>
                <a:gd name="T26" fmla="*/ 4 w 14"/>
                <a:gd name="T27" fmla="*/ 37 h 54"/>
                <a:gd name="T28" fmla="*/ 2 w 14"/>
                <a:gd name="T29" fmla="*/ 52 h 54"/>
                <a:gd name="T30" fmla="*/ 2 w 14"/>
                <a:gd name="T31" fmla="*/ 52 h 54"/>
                <a:gd name="T32" fmla="*/ 10 w 14"/>
                <a:gd name="T33" fmla="*/ 54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"/>
                <a:gd name="T52" fmla="*/ 0 h 54"/>
                <a:gd name="T53" fmla="*/ 14 w 14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" h="54">
                  <a:moveTo>
                    <a:pt x="10" y="54"/>
                  </a:moveTo>
                  <a:lnTo>
                    <a:pt x="10" y="54"/>
                  </a:lnTo>
                  <a:lnTo>
                    <a:pt x="12" y="39"/>
                  </a:lnTo>
                  <a:lnTo>
                    <a:pt x="14" y="23"/>
                  </a:lnTo>
                  <a:lnTo>
                    <a:pt x="14" y="18"/>
                  </a:lnTo>
                  <a:lnTo>
                    <a:pt x="12" y="10"/>
                  </a:lnTo>
                  <a:lnTo>
                    <a:pt x="8" y="4"/>
                  </a:lnTo>
                  <a:lnTo>
                    <a:pt x="2" y="0"/>
                  </a:lnTo>
                  <a:lnTo>
                    <a:pt x="0" y="8"/>
                  </a:lnTo>
                  <a:lnTo>
                    <a:pt x="4" y="10"/>
                  </a:lnTo>
                  <a:lnTo>
                    <a:pt x="6" y="14"/>
                  </a:lnTo>
                  <a:lnTo>
                    <a:pt x="6" y="18"/>
                  </a:lnTo>
                  <a:lnTo>
                    <a:pt x="6" y="23"/>
                  </a:lnTo>
                  <a:lnTo>
                    <a:pt x="4" y="37"/>
                  </a:lnTo>
                  <a:lnTo>
                    <a:pt x="2" y="52"/>
                  </a:lnTo>
                  <a:lnTo>
                    <a:pt x="10" y="5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83" name="Freeform 317">
              <a:extLst>
                <a:ext uri="{FF2B5EF4-FFF2-40B4-BE49-F238E27FC236}">
                  <a16:creationId xmlns:a16="http://schemas.microsoft.com/office/drawing/2014/main" id="{1C9C99CF-9D5B-A8BC-6A85-3168A3942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0" y="2276"/>
              <a:ext cx="15" cy="44"/>
            </a:xfrm>
            <a:custGeom>
              <a:avLst/>
              <a:gdLst>
                <a:gd name="T0" fmla="*/ 10 w 15"/>
                <a:gd name="T1" fmla="*/ 44 h 44"/>
                <a:gd name="T2" fmla="*/ 10 w 15"/>
                <a:gd name="T3" fmla="*/ 44 h 44"/>
                <a:gd name="T4" fmla="*/ 13 w 15"/>
                <a:gd name="T5" fmla="*/ 41 h 44"/>
                <a:gd name="T6" fmla="*/ 15 w 15"/>
                <a:gd name="T7" fmla="*/ 35 h 44"/>
                <a:gd name="T8" fmla="*/ 15 w 15"/>
                <a:gd name="T9" fmla="*/ 29 h 44"/>
                <a:gd name="T10" fmla="*/ 13 w 15"/>
                <a:gd name="T11" fmla="*/ 23 h 44"/>
                <a:gd name="T12" fmla="*/ 8 w 15"/>
                <a:gd name="T13" fmla="*/ 12 h 44"/>
                <a:gd name="T14" fmla="*/ 8 w 15"/>
                <a:gd name="T15" fmla="*/ 2 h 44"/>
                <a:gd name="T16" fmla="*/ 0 w 15"/>
                <a:gd name="T17" fmla="*/ 0 h 44"/>
                <a:gd name="T18" fmla="*/ 2 w 15"/>
                <a:gd name="T19" fmla="*/ 14 h 44"/>
                <a:gd name="T20" fmla="*/ 6 w 15"/>
                <a:gd name="T21" fmla="*/ 25 h 44"/>
                <a:gd name="T22" fmla="*/ 8 w 15"/>
                <a:gd name="T23" fmla="*/ 29 h 44"/>
                <a:gd name="T24" fmla="*/ 8 w 15"/>
                <a:gd name="T25" fmla="*/ 35 h 44"/>
                <a:gd name="T26" fmla="*/ 8 w 15"/>
                <a:gd name="T27" fmla="*/ 37 h 44"/>
                <a:gd name="T28" fmla="*/ 6 w 15"/>
                <a:gd name="T29" fmla="*/ 39 h 44"/>
                <a:gd name="T30" fmla="*/ 6 w 15"/>
                <a:gd name="T31" fmla="*/ 39 h 44"/>
                <a:gd name="T32" fmla="*/ 10 w 15"/>
                <a:gd name="T33" fmla="*/ 44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"/>
                <a:gd name="T52" fmla="*/ 0 h 44"/>
                <a:gd name="T53" fmla="*/ 15 w 15"/>
                <a:gd name="T54" fmla="*/ 44 h 4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" h="44">
                  <a:moveTo>
                    <a:pt x="10" y="44"/>
                  </a:moveTo>
                  <a:lnTo>
                    <a:pt x="10" y="44"/>
                  </a:lnTo>
                  <a:lnTo>
                    <a:pt x="13" y="41"/>
                  </a:lnTo>
                  <a:lnTo>
                    <a:pt x="15" y="35"/>
                  </a:lnTo>
                  <a:lnTo>
                    <a:pt x="15" y="29"/>
                  </a:lnTo>
                  <a:lnTo>
                    <a:pt x="13" y="23"/>
                  </a:lnTo>
                  <a:lnTo>
                    <a:pt x="8" y="12"/>
                  </a:lnTo>
                  <a:lnTo>
                    <a:pt x="8" y="2"/>
                  </a:lnTo>
                  <a:lnTo>
                    <a:pt x="0" y="0"/>
                  </a:lnTo>
                  <a:lnTo>
                    <a:pt x="2" y="14"/>
                  </a:lnTo>
                  <a:lnTo>
                    <a:pt x="6" y="25"/>
                  </a:lnTo>
                  <a:lnTo>
                    <a:pt x="8" y="29"/>
                  </a:lnTo>
                  <a:lnTo>
                    <a:pt x="8" y="35"/>
                  </a:lnTo>
                  <a:lnTo>
                    <a:pt x="8" y="37"/>
                  </a:lnTo>
                  <a:lnTo>
                    <a:pt x="6" y="39"/>
                  </a:lnTo>
                  <a:lnTo>
                    <a:pt x="10" y="4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84" name="Freeform 318">
              <a:extLst>
                <a:ext uri="{FF2B5EF4-FFF2-40B4-BE49-F238E27FC236}">
                  <a16:creationId xmlns:a16="http://schemas.microsoft.com/office/drawing/2014/main" id="{23B535BC-C931-2599-C192-3E9D3917E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5" y="2315"/>
              <a:ext cx="35" cy="50"/>
            </a:xfrm>
            <a:custGeom>
              <a:avLst/>
              <a:gdLst>
                <a:gd name="T0" fmla="*/ 4 w 35"/>
                <a:gd name="T1" fmla="*/ 50 h 50"/>
                <a:gd name="T2" fmla="*/ 4 w 35"/>
                <a:gd name="T3" fmla="*/ 50 h 50"/>
                <a:gd name="T4" fmla="*/ 12 w 35"/>
                <a:gd name="T5" fmla="*/ 38 h 50"/>
                <a:gd name="T6" fmla="*/ 15 w 35"/>
                <a:gd name="T7" fmla="*/ 28 h 50"/>
                <a:gd name="T8" fmla="*/ 19 w 35"/>
                <a:gd name="T9" fmla="*/ 23 h 50"/>
                <a:gd name="T10" fmla="*/ 23 w 35"/>
                <a:gd name="T11" fmla="*/ 17 h 50"/>
                <a:gd name="T12" fmla="*/ 27 w 35"/>
                <a:gd name="T13" fmla="*/ 11 h 50"/>
                <a:gd name="T14" fmla="*/ 35 w 35"/>
                <a:gd name="T15" fmla="*/ 5 h 50"/>
                <a:gd name="T16" fmla="*/ 31 w 35"/>
                <a:gd name="T17" fmla="*/ 0 h 50"/>
                <a:gd name="T18" fmla="*/ 23 w 35"/>
                <a:gd name="T19" fmla="*/ 5 h 50"/>
                <a:gd name="T20" fmla="*/ 17 w 35"/>
                <a:gd name="T21" fmla="*/ 13 h 50"/>
                <a:gd name="T22" fmla="*/ 14 w 35"/>
                <a:gd name="T23" fmla="*/ 19 h 50"/>
                <a:gd name="T24" fmla="*/ 10 w 35"/>
                <a:gd name="T25" fmla="*/ 25 h 50"/>
                <a:gd name="T26" fmla="*/ 6 w 35"/>
                <a:gd name="T27" fmla="*/ 36 h 50"/>
                <a:gd name="T28" fmla="*/ 0 w 35"/>
                <a:gd name="T29" fmla="*/ 44 h 50"/>
                <a:gd name="T30" fmla="*/ 0 w 35"/>
                <a:gd name="T31" fmla="*/ 44 h 50"/>
                <a:gd name="T32" fmla="*/ 4 w 35"/>
                <a:gd name="T33" fmla="*/ 5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50"/>
                <a:gd name="T53" fmla="*/ 35 w 35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50">
                  <a:moveTo>
                    <a:pt x="4" y="50"/>
                  </a:moveTo>
                  <a:lnTo>
                    <a:pt x="4" y="50"/>
                  </a:lnTo>
                  <a:lnTo>
                    <a:pt x="12" y="38"/>
                  </a:lnTo>
                  <a:lnTo>
                    <a:pt x="15" y="28"/>
                  </a:lnTo>
                  <a:lnTo>
                    <a:pt x="19" y="23"/>
                  </a:lnTo>
                  <a:lnTo>
                    <a:pt x="23" y="17"/>
                  </a:lnTo>
                  <a:lnTo>
                    <a:pt x="27" y="11"/>
                  </a:lnTo>
                  <a:lnTo>
                    <a:pt x="35" y="5"/>
                  </a:lnTo>
                  <a:lnTo>
                    <a:pt x="31" y="0"/>
                  </a:lnTo>
                  <a:lnTo>
                    <a:pt x="23" y="5"/>
                  </a:lnTo>
                  <a:lnTo>
                    <a:pt x="17" y="13"/>
                  </a:lnTo>
                  <a:lnTo>
                    <a:pt x="14" y="19"/>
                  </a:lnTo>
                  <a:lnTo>
                    <a:pt x="10" y="25"/>
                  </a:lnTo>
                  <a:lnTo>
                    <a:pt x="6" y="36"/>
                  </a:lnTo>
                  <a:lnTo>
                    <a:pt x="0" y="44"/>
                  </a:lnTo>
                  <a:lnTo>
                    <a:pt x="4" y="5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85" name="Freeform 319">
              <a:extLst>
                <a:ext uri="{FF2B5EF4-FFF2-40B4-BE49-F238E27FC236}">
                  <a16:creationId xmlns:a16="http://schemas.microsoft.com/office/drawing/2014/main" id="{5C91E365-8838-C41D-1EF2-357C9C3FC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0" y="2359"/>
              <a:ext cx="69" cy="23"/>
            </a:xfrm>
            <a:custGeom>
              <a:avLst/>
              <a:gdLst>
                <a:gd name="T0" fmla="*/ 0 w 69"/>
                <a:gd name="T1" fmla="*/ 21 h 23"/>
                <a:gd name="T2" fmla="*/ 0 w 69"/>
                <a:gd name="T3" fmla="*/ 21 h 23"/>
                <a:gd name="T4" fmla="*/ 19 w 69"/>
                <a:gd name="T5" fmla="*/ 23 h 23"/>
                <a:gd name="T6" fmla="*/ 36 w 69"/>
                <a:gd name="T7" fmla="*/ 21 h 23"/>
                <a:gd name="T8" fmla="*/ 44 w 69"/>
                <a:gd name="T9" fmla="*/ 19 h 23"/>
                <a:gd name="T10" fmla="*/ 54 w 69"/>
                <a:gd name="T11" fmla="*/ 17 h 23"/>
                <a:gd name="T12" fmla="*/ 61 w 69"/>
                <a:gd name="T13" fmla="*/ 11 h 23"/>
                <a:gd name="T14" fmla="*/ 69 w 69"/>
                <a:gd name="T15" fmla="*/ 6 h 23"/>
                <a:gd name="T16" fmla="*/ 65 w 69"/>
                <a:gd name="T17" fmla="*/ 0 h 23"/>
                <a:gd name="T18" fmla="*/ 57 w 69"/>
                <a:gd name="T19" fmla="*/ 6 h 23"/>
                <a:gd name="T20" fmla="*/ 50 w 69"/>
                <a:gd name="T21" fmla="*/ 9 h 23"/>
                <a:gd name="T22" fmla="*/ 44 w 69"/>
                <a:gd name="T23" fmla="*/ 13 h 23"/>
                <a:gd name="T24" fmla="*/ 36 w 69"/>
                <a:gd name="T25" fmla="*/ 15 h 23"/>
                <a:gd name="T26" fmla="*/ 19 w 69"/>
                <a:gd name="T27" fmla="*/ 15 h 23"/>
                <a:gd name="T28" fmla="*/ 0 w 69"/>
                <a:gd name="T29" fmla="*/ 13 h 23"/>
                <a:gd name="T30" fmla="*/ 0 w 69"/>
                <a:gd name="T31" fmla="*/ 13 h 23"/>
                <a:gd name="T32" fmla="*/ 0 w 69"/>
                <a:gd name="T33" fmla="*/ 2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9"/>
                <a:gd name="T52" fmla="*/ 0 h 23"/>
                <a:gd name="T53" fmla="*/ 69 w 69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9" h="23">
                  <a:moveTo>
                    <a:pt x="0" y="21"/>
                  </a:moveTo>
                  <a:lnTo>
                    <a:pt x="0" y="21"/>
                  </a:lnTo>
                  <a:lnTo>
                    <a:pt x="19" y="23"/>
                  </a:lnTo>
                  <a:lnTo>
                    <a:pt x="36" y="21"/>
                  </a:lnTo>
                  <a:lnTo>
                    <a:pt x="44" y="19"/>
                  </a:lnTo>
                  <a:lnTo>
                    <a:pt x="54" y="17"/>
                  </a:lnTo>
                  <a:lnTo>
                    <a:pt x="61" y="11"/>
                  </a:lnTo>
                  <a:lnTo>
                    <a:pt x="69" y="6"/>
                  </a:lnTo>
                  <a:lnTo>
                    <a:pt x="65" y="0"/>
                  </a:lnTo>
                  <a:lnTo>
                    <a:pt x="57" y="6"/>
                  </a:lnTo>
                  <a:lnTo>
                    <a:pt x="50" y="9"/>
                  </a:lnTo>
                  <a:lnTo>
                    <a:pt x="44" y="13"/>
                  </a:lnTo>
                  <a:lnTo>
                    <a:pt x="36" y="15"/>
                  </a:lnTo>
                  <a:lnTo>
                    <a:pt x="19" y="15"/>
                  </a:lnTo>
                  <a:lnTo>
                    <a:pt x="0" y="1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86" name="Freeform 320">
              <a:extLst>
                <a:ext uri="{FF2B5EF4-FFF2-40B4-BE49-F238E27FC236}">
                  <a16:creationId xmlns:a16="http://schemas.microsoft.com/office/drawing/2014/main" id="{7A3F07FE-565F-885E-C929-EEF417E83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1" y="2487"/>
              <a:ext cx="38" cy="10"/>
            </a:xfrm>
            <a:custGeom>
              <a:avLst/>
              <a:gdLst>
                <a:gd name="T0" fmla="*/ 38 w 38"/>
                <a:gd name="T1" fmla="*/ 4 h 10"/>
                <a:gd name="T2" fmla="*/ 38 w 38"/>
                <a:gd name="T3" fmla="*/ 4 h 10"/>
                <a:gd name="T4" fmla="*/ 19 w 38"/>
                <a:gd name="T5" fmla="*/ 0 h 10"/>
                <a:gd name="T6" fmla="*/ 0 w 38"/>
                <a:gd name="T7" fmla="*/ 0 h 10"/>
                <a:gd name="T8" fmla="*/ 0 w 38"/>
                <a:gd name="T9" fmla="*/ 6 h 10"/>
                <a:gd name="T10" fmla="*/ 19 w 38"/>
                <a:gd name="T11" fmla="*/ 6 h 10"/>
                <a:gd name="T12" fmla="*/ 37 w 38"/>
                <a:gd name="T13" fmla="*/ 10 h 10"/>
                <a:gd name="T14" fmla="*/ 37 w 38"/>
                <a:gd name="T15" fmla="*/ 10 h 10"/>
                <a:gd name="T16" fmla="*/ 38 w 38"/>
                <a:gd name="T17" fmla="*/ 4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10"/>
                <a:gd name="T29" fmla="*/ 38 w 38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10">
                  <a:moveTo>
                    <a:pt x="38" y="4"/>
                  </a:moveTo>
                  <a:lnTo>
                    <a:pt x="38" y="4"/>
                  </a:lnTo>
                  <a:lnTo>
                    <a:pt x="19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9" y="6"/>
                  </a:lnTo>
                  <a:lnTo>
                    <a:pt x="37" y="10"/>
                  </a:lnTo>
                  <a:lnTo>
                    <a:pt x="38" y="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87" name="Freeform 321">
              <a:extLst>
                <a:ext uri="{FF2B5EF4-FFF2-40B4-BE49-F238E27FC236}">
                  <a16:creationId xmlns:a16="http://schemas.microsoft.com/office/drawing/2014/main" id="{37B2C090-EB27-7CE5-9F10-FE9907832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" y="2491"/>
              <a:ext cx="28" cy="41"/>
            </a:xfrm>
            <a:custGeom>
              <a:avLst/>
              <a:gdLst>
                <a:gd name="T0" fmla="*/ 28 w 28"/>
                <a:gd name="T1" fmla="*/ 41 h 41"/>
                <a:gd name="T2" fmla="*/ 28 w 28"/>
                <a:gd name="T3" fmla="*/ 41 h 41"/>
                <a:gd name="T4" fmla="*/ 26 w 28"/>
                <a:gd name="T5" fmla="*/ 29 h 41"/>
                <a:gd name="T6" fmla="*/ 21 w 28"/>
                <a:gd name="T7" fmla="*/ 18 h 41"/>
                <a:gd name="T8" fmla="*/ 13 w 28"/>
                <a:gd name="T9" fmla="*/ 8 h 41"/>
                <a:gd name="T10" fmla="*/ 1 w 28"/>
                <a:gd name="T11" fmla="*/ 0 h 41"/>
                <a:gd name="T12" fmla="*/ 0 w 28"/>
                <a:gd name="T13" fmla="*/ 6 h 41"/>
                <a:gd name="T14" fmla="*/ 9 w 28"/>
                <a:gd name="T15" fmla="*/ 12 h 41"/>
                <a:gd name="T16" fmla="*/ 15 w 28"/>
                <a:gd name="T17" fmla="*/ 21 h 41"/>
                <a:gd name="T18" fmla="*/ 21 w 28"/>
                <a:gd name="T19" fmla="*/ 31 h 41"/>
                <a:gd name="T20" fmla="*/ 23 w 28"/>
                <a:gd name="T21" fmla="*/ 41 h 41"/>
                <a:gd name="T22" fmla="*/ 23 w 28"/>
                <a:gd name="T23" fmla="*/ 41 h 41"/>
                <a:gd name="T24" fmla="*/ 28 w 28"/>
                <a:gd name="T25" fmla="*/ 41 h 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8"/>
                <a:gd name="T40" fmla="*/ 0 h 41"/>
                <a:gd name="T41" fmla="*/ 28 w 28"/>
                <a:gd name="T42" fmla="*/ 41 h 4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8" h="41">
                  <a:moveTo>
                    <a:pt x="28" y="41"/>
                  </a:moveTo>
                  <a:lnTo>
                    <a:pt x="28" y="41"/>
                  </a:lnTo>
                  <a:lnTo>
                    <a:pt x="26" y="29"/>
                  </a:lnTo>
                  <a:lnTo>
                    <a:pt x="21" y="18"/>
                  </a:lnTo>
                  <a:lnTo>
                    <a:pt x="13" y="8"/>
                  </a:lnTo>
                  <a:lnTo>
                    <a:pt x="1" y="0"/>
                  </a:lnTo>
                  <a:lnTo>
                    <a:pt x="0" y="6"/>
                  </a:lnTo>
                  <a:lnTo>
                    <a:pt x="9" y="12"/>
                  </a:lnTo>
                  <a:lnTo>
                    <a:pt x="15" y="21"/>
                  </a:lnTo>
                  <a:lnTo>
                    <a:pt x="21" y="31"/>
                  </a:lnTo>
                  <a:lnTo>
                    <a:pt x="23" y="41"/>
                  </a:lnTo>
                  <a:lnTo>
                    <a:pt x="28" y="4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88" name="Freeform 322">
              <a:extLst>
                <a:ext uri="{FF2B5EF4-FFF2-40B4-BE49-F238E27FC236}">
                  <a16:creationId xmlns:a16="http://schemas.microsoft.com/office/drawing/2014/main" id="{FD232BBE-8C96-4B00-4F05-5AC783E89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1" y="2532"/>
              <a:ext cx="34" cy="65"/>
            </a:xfrm>
            <a:custGeom>
              <a:avLst/>
              <a:gdLst>
                <a:gd name="T0" fmla="*/ 32 w 34"/>
                <a:gd name="T1" fmla="*/ 65 h 65"/>
                <a:gd name="T2" fmla="*/ 32 w 34"/>
                <a:gd name="T3" fmla="*/ 65 h 65"/>
                <a:gd name="T4" fmla="*/ 34 w 34"/>
                <a:gd name="T5" fmla="*/ 55 h 65"/>
                <a:gd name="T6" fmla="*/ 34 w 34"/>
                <a:gd name="T7" fmla="*/ 46 h 65"/>
                <a:gd name="T8" fmla="*/ 28 w 34"/>
                <a:gd name="T9" fmla="*/ 38 h 65"/>
                <a:gd name="T10" fmla="*/ 23 w 34"/>
                <a:gd name="T11" fmla="*/ 28 h 65"/>
                <a:gd name="T12" fmla="*/ 17 w 34"/>
                <a:gd name="T13" fmla="*/ 21 h 65"/>
                <a:gd name="T14" fmla="*/ 11 w 34"/>
                <a:gd name="T15" fmla="*/ 13 h 65"/>
                <a:gd name="T16" fmla="*/ 7 w 34"/>
                <a:gd name="T17" fmla="*/ 5 h 65"/>
                <a:gd name="T18" fmla="*/ 5 w 34"/>
                <a:gd name="T19" fmla="*/ 0 h 65"/>
                <a:gd name="T20" fmla="*/ 0 w 34"/>
                <a:gd name="T21" fmla="*/ 0 h 65"/>
                <a:gd name="T22" fmla="*/ 1 w 34"/>
                <a:gd name="T23" fmla="*/ 7 h 65"/>
                <a:gd name="T24" fmla="*/ 5 w 34"/>
                <a:gd name="T25" fmla="*/ 17 h 65"/>
                <a:gd name="T26" fmla="*/ 11 w 34"/>
                <a:gd name="T27" fmla="*/ 25 h 65"/>
                <a:gd name="T28" fmla="*/ 19 w 34"/>
                <a:gd name="T29" fmla="*/ 32 h 65"/>
                <a:gd name="T30" fmla="*/ 23 w 34"/>
                <a:gd name="T31" fmla="*/ 40 h 65"/>
                <a:gd name="T32" fmla="*/ 26 w 34"/>
                <a:gd name="T33" fmla="*/ 48 h 65"/>
                <a:gd name="T34" fmla="*/ 28 w 34"/>
                <a:gd name="T35" fmla="*/ 55 h 65"/>
                <a:gd name="T36" fmla="*/ 26 w 34"/>
                <a:gd name="T37" fmla="*/ 63 h 65"/>
                <a:gd name="T38" fmla="*/ 26 w 34"/>
                <a:gd name="T39" fmla="*/ 63 h 65"/>
                <a:gd name="T40" fmla="*/ 32 w 34"/>
                <a:gd name="T41" fmla="*/ 65 h 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4"/>
                <a:gd name="T64" fmla="*/ 0 h 65"/>
                <a:gd name="T65" fmla="*/ 34 w 34"/>
                <a:gd name="T66" fmla="*/ 65 h 6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4" h="65">
                  <a:moveTo>
                    <a:pt x="32" y="65"/>
                  </a:moveTo>
                  <a:lnTo>
                    <a:pt x="32" y="65"/>
                  </a:lnTo>
                  <a:lnTo>
                    <a:pt x="34" y="55"/>
                  </a:lnTo>
                  <a:lnTo>
                    <a:pt x="34" y="46"/>
                  </a:lnTo>
                  <a:lnTo>
                    <a:pt x="28" y="38"/>
                  </a:lnTo>
                  <a:lnTo>
                    <a:pt x="23" y="28"/>
                  </a:lnTo>
                  <a:lnTo>
                    <a:pt x="17" y="21"/>
                  </a:lnTo>
                  <a:lnTo>
                    <a:pt x="11" y="13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1" y="7"/>
                  </a:lnTo>
                  <a:lnTo>
                    <a:pt x="5" y="17"/>
                  </a:lnTo>
                  <a:lnTo>
                    <a:pt x="11" y="25"/>
                  </a:lnTo>
                  <a:lnTo>
                    <a:pt x="19" y="32"/>
                  </a:lnTo>
                  <a:lnTo>
                    <a:pt x="23" y="40"/>
                  </a:lnTo>
                  <a:lnTo>
                    <a:pt x="26" y="48"/>
                  </a:lnTo>
                  <a:lnTo>
                    <a:pt x="28" y="55"/>
                  </a:lnTo>
                  <a:lnTo>
                    <a:pt x="26" y="63"/>
                  </a:lnTo>
                  <a:lnTo>
                    <a:pt x="32" y="6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89" name="Freeform 323">
              <a:extLst>
                <a:ext uri="{FF2B5EF4-FFF2-40B4-BE49-F238E27FC236}">
                  <a16:creationId xmlns:a16="http://schemas.microsoft.com/office/drawing/2014/main" id="{009D88B3-754D-5ECF-6BB7-2ABB9665A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4" y="2595"/>
              <a:ext cx="9" cy="19"/>
            </a:xfrm>
            <a:custGeom>
              <a:avLst/>
              <a:gdLst>
                <a:gd name="T0" fmla="*/ 5 w 9"/>
                <a:gd name="T1" fmla="*/ 17 h 19"/>
                <a:gd name="T2" fmla="*/ 5 w 9"/>
                <a:gd name="T3" fmla="*/ 17 h 19"/>
                <a:gd name="T4" fmla="*/ 5 w 9"/>
                <a:gd name="T5" fmla="*/ 10 h 19"/>
                <a:gd name="T6" fmla="*/ 9 w 9"/>
                <a:gd name="T7" fmla="*/ 2 h 19"/>
                <a:gd name="T8" fmla="*/ 3 w 9"/>
                <a:gd name="T9" fmla="*/ 0 h 19"/>
                <a:gd name="T10" fmla="*/ 0 w 9"/>
                <a:gd name="T11" fmla="*/ 10 h 19"/>
                <a:gd name="T12" fmla="*/ 0 w 9"/>
                <a:gd name="T13" fmla="*/ 19 h 19"/>
                <a:gd name="T14" fmla="*/ 0 w 9"/>
                <a:gd name="T15" fmla="*/ 19 h 19"/>
                <a:gd name="T16" fmla="*/ 5 w 9"/>
                <a:gd name="T17" fmla="*/ 17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19"/>
                <a:gd name="T29" fmla="*/ 9 w 9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19">
                  <a:moveTo>
                    <a:pt x="5" y="17"/>
                  </a:moveTo>
                  <a:lnTo>
                    <a:pt x="5" y="17"/>
                  </a:lnTo>
                  <a:lnTo>
                    <a:pt x="5" y="10"/>
                  </a:lnTo>
                  <a:lnTo>
                    <a:pt x="9" y="2"/>
                  </a:lnTo>
                  <a:lnTo>
                    <a:pt x="3" y="0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5" y="1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90" name="Freeform 324">
              <a:extLst>
                <a:ext uri="{FF2B5EF4-FFF2-40B4-BE49-F238E27FC236}">
                  <a16:creationId xmlns:a16="http://schemas.microsoft.com/office/drawing/2014/main" id="{6D333580-D078-9684-27CF-51A0D8A0F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2612"/>
              <a:ext cx="21" cy="27"/>
            </a:xfrm>
            <a:custGeom>
              <a:avLst/>
              <a:gdLst>
                <a:gd name="T0" fmla="*/ 6 w 21"/>
                <a:gd name="T1" fmla="*/ 27 h 27"/>
                <a:gd name="T2" fmla="*/ 6 w 21"/>
                <a:gd name="T3" fmla="*/ 27 h 27"/>
                <a:gd name="T4" fmla="*/ 10 w 21"/>
                <a:gd name="T5" fmla="*/ 21 h 27"/>
                <a:gd name="T6" fmla="*/ 16 w 21"/>
                <a:gd name="T7" fmla="*/ 16 h 27"/>
                <a:gd name="T8" fmla="*/ 21 w 21"/>
                <a:gd name="T9" fmla="*/ 8 h 27"/>
                <a:gd name="T10" fmla="*/ 21 w 21"/>
                <a:gd name="T11" fmla="*/ 0 h 27"/>
                <a:gd name="T12" fmla="*/ 16 w 21"/>
                <a:gd name="T13" fmla="*/ 2 h 27"/>
                <a:gd name="T14" fmla="*/ 16 w 21"/>
                <a:gd name="T15" fmla="*/ 6 h 27"/>
                <a:gd name="T16" fmla="*/ 10 w 21"/>
                <a:gd name="T17" fmla="*/ 12 h 27"/>
                <a:gd name="T18" fmla="*/ 6 w 21"/>
                <a:gd name="T19" fmla="*/ 18 h 27"/>
                <a:gd name="T20" fmla="*/ 0 w 21"/>
                <a:gd name="T21" fmla="*/ 25 h 27"/>
                <a:gd name="T22" fmla="*/ 0 w 21"/>
                <a:gd name="T23" fmla="*/ 25 h 27"/>
                <a:gd name="T24" fmla="*/ 6 w 21"/>
                <a:gd name="T25" fmla="*/ 27 h 2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"/>
                <a:gd name="T40" fmla="*/ 0 h 27"/>
                <a:gd name="T41" fmla="*/ 21 w 21"/>
                <a:gd name="T42" fmla="*/ 27 h 2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" h="27">
                  <a:moveTo>
                    <a:pt x="6" y="27"/>
                  </a:moveTo>
                  <a:lnTo>
                    <a:pt x="6" y="27"/>
                  </a:lnTo>
                  <a:lnTo>
                    <a:pt x="10" y="21"/>
                  </a:lnTo>
                  <a:lnTo>
                    <a:pt x="16" y="16"/>
                  </a:lnTo>
                  <a:lnTo>
                    <a:pt x="21" y="8"/>
                  </a:lnTo>
                  <a:lnTo>
                    <a:pt x="21" y="0"/>
                  </a:lnTo>
                  <a:lnTo>
                    <a:pt x="16" y="2"/>
                  </a:lnTo>
                  <a:lnTo>
                    <a:pt x="16" y="6"/>
                  </a:lnTo>
                  <a:lnTo>
                    <a:pt x="10" y="12"/>
                  </a:lnTo>
                  <a:lnTo>
                    <a:pt x="6" y="18"/>
                  </a:lnTo>
                  <a:lnTo>
                    <a:pt x="0" y="25"/>
                  </a:lnTo>
                  <a:lnTo>
                    <a:pt x="6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91" name="Freeform 325">
              <a:extLst>
                <a:ext uri="{FF2B5EF4-FFF2-40B4-BE49-F238E27FC236}">
                  <a16:creationId xmlns:a16="http://schemas.microsoft.com/office/drawing/2014/main" id="{CEF8C002-AB1A-782C-BCB4-B0C675806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" y="2637"/>
              <a:ext cx="10" cy="18"/>
            </a:xfrm>
            <a:custGeom>
              <a:avLst/>
              <a:gdLst>
                <a:gd name="T0" fmla="*/ 6 w 10"/>
                <a:gd name="T1" fmla="*/ 18 h 18"/>
                <a:gd name="T2" fmla="*/ 6 w 10"/>
                <a:gd name="T3" fmla="*/ 18 h 18"/>
                <a:gd name="T4" fmla="*/ 8 w 10"/>
                <a:gd name="T5" fmla="*/ 10 h 18"/>
                <a:gd name="T6" fmla="*/ 10 w 10"/>
                <a:gd name="T7" fmla="*/ 2 h 18"/>
                <a:gd name="T8" fmla="*/ 4 w 10"/>
                <a:gd name="T9" fmla="*/ 0 h 18"/>
                <a:gd name="T10" fmla="*/ 2 w 10"/>
                <a:gd name="T11" fmla="*/ 8 h 18"/>
                <a:gd name="T12" fmla="*/ 0 w 10"/>
                <a:gd name="T13" fmla="*/ 14 h 18"/>
                <a:gd name="T14" fmla="*/ 0 w 10"/>
                <a:gd name="T15" fmla="*/ 14 h 18"/>
                <a:gd name="T16" fmla="*/ 6 w 10"/>
                <a:gd name="T17" fmla="*/ 18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18"/>
                <a:gd name="T29" fmla="*/ 10 w 10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18">
                  <a:moveTo>
                    <a:pt x="6" y="18"/>
                  </a:moveTo>
                  <a:lnTo>
                    <a:pt x="6" y="18"/>
                  </a:lnTo>
                  <a:lnTo>
                    <a:pt x="8" y="10"/>
                  </a:lnTo>
                  <a:lnTo>
                    <a:pt x="10" y="2"/>
                  </a:lnTo>
                  <a:lnTo>
                    <a:pt x="4" y="0"/>
                  </a:lnTo>
                  <a:lnTo>
                    <a:pt x="2" y="8"/>
                  </a:lnTo>
                  <a:lnTo>
                    <a:pt x="0" y="14"/>
                  </a:lnTo>
                  <a:lnTo>
                    <a:pt x="6" y="1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92" name="Freeform 326">
              <a:extLst>
                <a:ext uri="{FF2B5EF4-FFF2-40B4-BE49-F238E27FC236}">
                  <a16:creationId xmlns:a16="http://schemas.microsoft.com/office/drawing/2014/main" id="{A0BF20ED-2EFF-2A25-B41A-BA5F8F76B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0" y="2651"/>
              <a:ext cx="40" cy="25"/>
            </a:xfrm>
            <a:custGeom>
              <a:avLst/>
              <a:gdLst>
                <a:gd name="T0" fmla="*/ 2 w 40"/>
                <a:gd name="T1" fmla="*/ 25 h 25"/>
                <a:gd name="T2" fmla="*/ 2 w 40"/>
                <a:gd name="T3" fmla="*/ 25 h 25"/>
                <a:gd name="T4" fmla="*/ 13 w 40"/>
                <a:gd name="T5" fmla="*/ 21 h 25"/>
                <a:gd name="T6" fmla="*/ 23 w 40"/>
                <a:gd name="T7" fmla="*/ 17 h 25"/>
                <a:gd name="T8" fmla="*/ 32 w 40"/>
                <a:gd name="T9" fmla="*/ 13 h 25"/>
                <a:gd name="T10" fmla="*/ 40 w 40"/>
                <a:gd name="T11" fmla="*/ 4 h 25"/>
                <a:gd name="T12" fmla="*/ 34 w 40"/>
                <a:gd name="T13" fmla="*/ 0 h 25"/>
                <a:gd name="T14" fmla="*/ 27 w 40"/>
                <a:gd name="T15" fmla="*/ 7 h 25"/>
                <a:gd name="T16" fmla="*/ 19 w 40"/>
                <a:gd name="T17" fmla="*/ 11 h 25"/>
                <a:gd name="T18" fmla="*/ 11 w 40"/>
                <a:gd name="T19" fmla="*/ 15 h 25"/>
                <a:gd name="T20" fmla="*/ 0 w 40"/>
                <a:gd name="T21" fmla="*/ 19 h 25"/>
                <a:gd name="T22" fmla="*/ 0 w 40"/>
                <a:gd name="T23" fmla="*/ 19 h 25"/>
                <a:gd name="T24" fmla="*/ 2 w 40"/>
                <a:gd name="T25" fmla="*/ 25 h 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0"/>
                <a:gd name="T40" fmla="*/ 0 h 25"/>
                <a:gd name="T41" fmla="*/ 40 w 40"/>
                <a:gd name="T42" fmla="*/ 25 h 2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0" h="25">
                  <a:moveTo>
                    <a:pt x="2" y="25"/>
                  </a:moveTo>
                  <a:lnTo>
                    <a:pt x="2" y="25"/>
                  </a:lnTo>
                  <a:lnTo>
                    <a:pt x="13" y="21"/>
                  </a:lnTo>
                  <a:lnTo>
                    <a:pt x="23" y="17"/>
                  </a:lnTo>
                  <a:lnTo>
                    <a:pt x="32" y="13"/>
                  </a:lnTo>
                  <a:lnTo>
                    <a:pt x="40" y="4"/>
                  </a:lnTo>
                  <a:lnTo>
                    <a:pt x="34" y="0"/>
                  </a:lnTo>
                  <a:lnTo>
                    <a:pt x="27" y="7"/>
                  </a:lnTo>
                  <a:lnTo>
                    <a:pt x="19" y="11"/>
                  </a:lnTo>
                  <a:lnTo>
                    <a:pt x="11" y="15"/>
                  </a:lnTo>
                  <a:lnTo>
                    <a:pt x="0" y="19"/>
                  </a:lnTo>
                  <a:lnTo>
                    <a:pt x="2" y="2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93" name="Freeform 327">
              <a:extLst>
                <a:ext uri="{FF2B5EF4-FFF2-40B4-BE49-F238E27FC236}">
                  <a16:creationId xmlns:a16="http://schemas.microsoft.com/office/drawing/2014/main" id="{3AEE7892-DD04-B9AC-DD90-86E17D881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" y="2670"/>
              <a:ext cx="41" cy="27"/>
            </a:xfrm>
            <a:custGeom>
              <a:avLst/>
              <a:gdLst>
                <a:gd name="T0" fmla="*/ 0 w 41"/>
                <a:gd name="T1" fmla="*/ 27 h 27"/>
                <a:gd name="T2" fmla="*/ 0 w 41"/>
                <a:gd name="T3" fmla="*/ 27 h 27"/>
                <a:gd name="T4" fmla="*/ 8 w 41"/>
                <a:gd name="T5" fmla="*/ 27 h 27"/>
                <a:gd name="T6" fmla="*/ 14 w 41"/>
                <a:gd name="T7" fmla="*/ 25 h 27"/>
                <a:gd name="T8" fmla="*/ 18 w 41"/>
                <a:gd name="T9" fmla="*/ 21 h 27"/>
                <a:gd name="T10" fmla="*/ 23 w 41"/>
                <a:gd name="T11" fmla="*/ 19 h 27"/>
                <a:gd name="T12" fmla="*/ 31 w 41"/>
                <a:gd name="T13" fmla="*/ 11 h 27"/>
                <a:gd name="T14" fmla="*/ 41 w 41"/>
                <a:gd name="T15" fmla="*/ 6 h 27"/>
                <a:gd name="T16" fmla="*/ 39 w 41"/>
                <a:gd name="T17" fmla="*/ 0 h 27"/>
                <a:gd name="T18" fmla="*/ 27 w 41"/>
                <a:gd name="T19" fmla="*/ 6 h 27"/>
                <a:gd name="T20" fmla="*/ 20 w 41"/>
                <a:gd name="T21" fmla="*/ 13 h 27"/>
                <a:gd name="T22" fmla="*/ 14 w 41"/>
                <a:gd name="T23" fmla="*/ 15 h 27"/>
                <a:gd name="T24" fmla="*/ 10 w 41"/>
                <a:gd name="T25" fmla="*/ 19 h 27"/>
                <a:gd name="T26" fmla="*/ 6 w 41"/>
                <a:gd name="T27" fmla="*/ 19 h 27"/>
                <a:gd name="T28" fmla="*/ 2 w 41"/>
                <a:gd name="T29" fmla="*/ 19 h 27"/>
                <a:gd name="T30" fmla="*/ 2 w 41"/>
                <a:gd name="T31" fmla="*/ 19 h 27"/>
                <a:gd name="T32" fmla="*/ 0 w 41"/>
                <a:gd name="T33" fmla="*/ 27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1"/>
                <a:gd name="T52" fmla="*/ 0 h 27"/>
                <a:gd name="T53" fmla="*/ 41 w 41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1" h="27">
                  <a:moveTo>
                    <a:pt x="0" y="27"/>
                  </a:moveTo>
                  <a:lnTo>
                    <a:pt x="0" y="27"/>
                  </a:lnTo>
                  <a:lnTo>
                    <a:pt x="8" y="27"/>
                  </a:lnTo>
                  <a:lnTo>
                    <a:pt x="14" y="25"/>
                  </a:lnTo>
                  <a:lnTo>
                    <a:pt x="18" y="21"/>
                  </a:lnTo>
                  <a:lnTo>
                    <a:pt x="23" y="19"/>
                  </a:lnTo>
                  <a:lnTo>
                    <a:pt x="31" y="11"/>
                  </a:lnTo>
                  <a:lnTo>
                    <a:pt x="41" y="6"/>
                  </a:lnTo>
                  <a:lnTo>
                    <a:pt x="39" y="0"/>
                  </a:lnTo>
                  <a:lnTo>
                    <a:pt x="27" y="6"/>
                  </a:lnTo>
                  <a:lnTo>
                    <a:pt x="20" y="13"/>
                  </a:lnTo>
                  <a:lnTo>
                    <a:pt x="14" y="15"/>
                  </a:lnTo>
                  <a:lnTo>
                    <a:pt x="10" y="19"/>
                  </a:lnTo>
                  <a:lnTo>
                    <a:pt x="6" y="19"/>
                  </a:lnTo>
                  <a:lnTo>
                    <a:pt x="2" y="19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94" name="Freeform 328">
              <a:extLst>
                <a:ext uri="{FF2B5EF4-FFF2-40B4-BE49-F238E27FC236}">
                  <a16:creationId xmlns:a16="http://schemas.microsoft.com/office/drawing/2014/main" id="{31DC3503-52FD-D0C0-738C-95CE86A72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2676"/>
              <a:ext cx="42" cy="21"/>
            </a:xfrm>
            <a:custGeom>
              <a:avLst/>
              <a:gdLst>
                <a:gd name="T0" fmla="*/ 0 w 42"/>
                <a:gd name="T1" fmla="*/ 5 h 21"/>
                <a:gd name="T2" fmla="*/ 0 w 42"/>
                <a:gd name="T3" fmla="*/ 5 h 21"/>
                <a:gd name="T4" fmla="*/ 8 w 42"/>
                <a:gd name="T5" fmla="*/ 9 h 21"/>
                <a:gd name="T6" fmla="*/ 19 w 42"/>
                <a:gd name="T7" fmla="*/ 15 h 21"/>
                <a:gd name="T8" fmla="*/ 31 w 42"/>
                <a:gd name="T9" fmla="*/ 19 h 21"/>
                <a:gd name="T10" fmla="*/ 40 w 42"/>
                <a:gd name="T11" fmla="*/ 21 h 21"/>
                <a:gd name="T12" fmla="*/ 42 w 42"/>
                <a:gd name="T13" fmla="*/ 13 h 21"/>
                <a:gd name="T14" fmla="*/ 33 w 42"/>
                <a:gd name="T15" fmla="*/ 13 h 21"/>
                <a:gd name="T16" fmla="*/ 21 w 42"/>
                <a:gd name="T17" fmla="*/ 9 h 21"/>
                <a:gd name="T18" fmla="*/ 12 w 42"/>
                <a:gd name="T19" fmla="*/ 3 h 21"/>
                <a:gd name="T20" fmla="*/ 2 w 42"/>
                <a:gd name="T21" fmla="*/ 0 h 21"/>
                <a:gd name="T22" fmla="*/ 2 w 42"/>
                <a:gd name="T23" fmla="*/ 0 h 21"/>
                <a:gd name="T24" fmla="*/ 0 w 42"/>
                <a:gd name="T25" fmla="*/ 5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2"/>
                <a:gd name="T40" fmla="*/ 0 h 21"/>
                <a:gd name="T41" fmla="*/ 42 w 42"/>
                <a:gd name="T42" fmla="*/ 21 h 2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2" h="21">
                  <a:moveTo>
                    <a:pt x="0" y="5"/>
                  </a:moveTo>
                  <a:lnTo>
                    <a:pt x="0" y="5"/>
                  </a:lnTo>
                  <a:lnTo>
                    <a:pt x="8" y="9"/>
                  </a:lnTo>
                  <a:lnTo>
                    <a:pt x="19" y="15"/>
                  </a:lnTo>
                  <a:lnTo>
                    <a:pt x="31" y="19"/>
                  </a:lnTo>
                  <a:lnTo>
                    <a:pt x="40" y="21"/>
                  </a:lnTo>
                  <a:lnTo>
                    <a:pt x="42" y="13"/>
                  </a:lnTo>
                  <a:lnTo>
                    <a:pt x="33" y="13"/>
                  </a:lnTo>
                  <a:lnTo>
                    <a:pt x="21" y="9"/>
                  </a:lnTo>
                  <a:lnTo>
                    <a:pt x="12" y="3"/>
                  </a:lnTo>
                  <a:lnTo>
                    <a:pt x="2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95" name="Freeform 329">
              <a:extLst>
                <a:ext uri="{FF2B5EF4-FFF2-40B4-BE49-F238E27FC236}">
                  <a16:creationId xmlns:a16="http://schemas.microsoft.com/office/drawing/2014/main" id="{DA84B0C8-3216-ADE8-EEF7-C559943A1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8" y="2656"/>
              <a:ext cx="15" cy="25"/>
            </a:xfrm>
            <a:custGeom>
              <a:avLst/>
              <a:gdLst>
                <a:gd name="T0" fmla="*/ 0 w 15"/>
                <a:gd name="T1" fmla="*/ 4 h 25"/>
                <a:gd name="T2" fmla="*/ 0 w 15"/>
                <a:gd name="T3" fmla="*/ 4 h 25"/>
                <a:gd name="T4" fmla="*/ 4 w 15"/>
                <a:gd name="T5" fmla="*/ 14 h 25"/>
                <a:gd name="T6" fmla="*/ 13 w 15"/>
                <a:gd name="T7" fmla="*/ 25 h 25"/>
                <a:gd name="T8" fmla="*/ 15 w 15"/>
                <a:gd name="T9" fmla="*/ 20 h 25"/>
                <a:gd name="T10" fmla="*/ 9 w 15"/>
                <a:gd name="T11" fmla="*/ 12 h 25"/>
                <a:gd name="T12" fmla="*/ 4 w 15"/>
                <a:gd name="T13" fmla="*/ 0 h 25"/>
                <a:gd name="T14" fmla="*/ 4 w 15"/>
                <a:gd name="T15" fmla="*/ 0 h 25"/>
                <a:gd name="T16" fmla="*/ 0 w 15"/>
                <a:gd name="T17" fmla="*/ 4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25"/>
                <a:gd name="T29" fmla="*/ 15 w 15"/>
                <a:gd name="T30" fmla="*/ 25 h 2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25">
                  <a:moveTo>
                    <a:pt x="0" y="4"/>
                  </a:moveTo>
                  <a:lnTo>
                    <a:pt x="0" y="4"/>
                  </a:lnTo>
                  <a:lnTo>
                    <a:pt x="4" y="14"/>
                  </a:lnTo>
                  <a:lnTo>
                    <a:pt x="13" y="25"/>
                  </a:lnTo>
                  <a:lnTo>
                    <a:pt x="15" y="20"/>
                  </a:lnTo>
                  <a:lnTo>
                    <a:pt x="9" y="12"/>
                  </a:lnTo>
                  <a:lnTo>
                    <a:pt x="4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96" name="Freeform 330">
              <a:extLst>
                <a:ext uri="{FF2B5EF4-FFF2-40B4-BE49-F238E27FC236}">
                  <a16:creationId xmlns:a16="http://schemas.microsoft.com/office/drawing/2014/main" id="{456F6372-89B0-9817-46BC-1CE646E35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5" y="2620"/>
              <a:ext cx="27" cy="40"/>
            </a:xfrm>
            <a:custGeom>
              <a:avLst/>
              <a:gdLst>
                <a:gd name="T0" fmla="*/ 0 w 27"/>
                <a:gd name="T1" fmla="*/ 6 h 40"/>
                <a:gd name="T2" fmla="*/ 0 w 27"/>
                <a:gd name="T3" fmla="*/ 6 h 40"/>
                <a:gd name="T4" fmla="*/ 4 w 27"/>
                <a:gd name="T5" fmla="*/ 10 h 40"/>
                <a:gd name="T6" fmla="*/ 7 w 27"/>
                <a:gd name="T7" fmla="*/ 11 h 40"/>
                <a:gd name="T8" fmla="*/ 9 w 27"/>
                <a:gd name="T9" fmla="*/ 17 h 40"/>
                <a:gd name="T10" fmla="*/ 11 w 27"/>
                <a:gd name="T11" fmla="*/ 21 h 40"/>
                <a:gd name="T12" fmla="*/ 17 w 27"/>
                <a:gd name="T13" fmla="*/ 31 h 40"/>
                <a:gd name="T14" fmla="*/ 23 w 27"/>
                <a:gd name="T15" fmla="*/ 40 h 40"/>
                <a:gd name="T16" fmla="*/ 27 w 27"/>
                <a:gd name="T17" fmla="*/ 36 h 40"/>
                <a:gd name="T18" fmla="*/ 23 w 27"/>
                <a:gd name="T19" fmla="*/ 29 h 40"/>
                <a:gd name="T20" fmla="*/ 17 w 27"/>
                <a:gd name="T21" fmla="*/ 19 h 40"/>
                <a:gd name="T22" fmla="*/ 15 w 27"/>
                <a:gd name="T23" fmla="*/ 13 h 40"/>
                <a:gd name="T24" fmla="*/ 11 w 27"/>
                <a:gd name="T25" fmla="*/ 8 h 40"/>
                <a:gd name="T26" fmla="*/ 7 w 27"/>
                <a:gd name="T27" fmla="*/ 4 h 40"/>
                <a:gd name="T28" fmla="*/ 2 w 27"/>
                <a:gd name="T29" fmla="*/ 0 h 40"/>
                <a:gd name="T30" fmla="*/ 2 w 27"/>
                <a:gd name="T31" fmla="*/ 0 h 40"/>
                <a:gd name="T32" fmla="*/ 0 w 27"/>
                <a:gd name="T33" fmla="*/ 6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7"/>
                <a:gd name="T52" fmla="*/ 0 h 40"/>
                <a:gd name="T53" fmla="*/ 27 w 27"/>
                <a:gd name="T54" fmla="*/ 40 h 4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7" h="40">
                  <a:moveTo>
                    <a:pt x="0" y="6"/>
                  </a:moveTo>
                  <a:lnTo>
                    <a:pt x="0" y="6"/>
                  </a:lnTo>
                  <a:lnTo>
                    <a:pt x="4" y="10"/>
                  </a:lnTo>
                  <a:lnTo>
                    <a:pt x="7" y="11"/>
                  </a:lnTo>
                  <a:lnTo>
                    <a:pt x="9" y="17"/>
                  </a:lnTo>
                  <a:lnTo>
                    <a:pt x="11" y="21"/>
                  </a:lnTo>
                  <a:lnTo>
                    <a:pt x="17" y="31"/>
                  </a:lnTo>
                  <a:lnTo>
                    <a:pt x="23" y="40"/>
                  </a:lnTo>
                  <a:lnTo>
                    <a:pt x="27" y="36"/>
                  </a:lnTo>
                  <a:lnTo>
                    <a:pt x="23" y="29"/>
                  </a:lnTo>
                  <a:lnTo>
                    <a:pt x="17" y="19"/>
                  </a:lnTo>
                  <a:lnTo>
                    <a:pt x="15" y="13"/>
                  </a:lnTo>
                  <a:lnTo>
                    <a:pt x="11" y="8"/>
                  </a:lnTo>
                  <a:lnTo>
                    <a:pt x="7" y="4"/>
                  </a:lnTo>
                  <a:lnTo>
                    <a:pt x="2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97" name="Freeform 331">
              <a:extLst>
                <a:ext uri="{FF2B5EF4-FFF2-40B4-BE49-F238E27FC236}">
                  <a16:creationId xmlns:a16="http://schemas.microsoft.com/office/drawing/2014/main" id="{76EAD5E9-AE2F-A2DF-0625-864A6221E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3" y="2580"/>
              <a:ext cx="14" cy="46"/>
            </a:xfrm>
            <a:custGeom>
              <a:avLst/>
              <a:gdLst>
                <a:gd name="T0" fmla="*/ 6 w 14"/>
                <a:gd name="T1" fmla="*/ 0 h 46"/>
                <a:gd name="T2" fmla="*/ 6 w 14"/>
                <a:gd name="T3" fmla="*/ 0 h 46"/>
                <a:gd name="T4" fmla="*/ 4 w 14"/>
                <a:gd name="T5" fmla="*/ 13 h 46"/>
                <a:gd name="T6" fmla="*/ 0 w 14"/>
                <a:gd name="T7" fmla="*/ 27 h 46"/>
                <a:gd name="T8" fmla="*/ 0 w 14"/>
                <a:gd name="T9" fmla="*/ 32 h 46"/>
                <a:gd name="T10" fmla="*/ 2 w 14"/>
                <a:gd name="T11" fmla="*/ 38 h 46"/>
                <a:gd name="T12" fmla="*/ 6 w 14"/>
                <a:gd name="T13" fmla="*/ 44 h 46"/>
                <a:gd name="T14" fmla="*/ 12 w 14"/>
                <a:gd name="T15" fmla="*/ 46 h 46"/>
                <a:gd name="T16" fmla="*/ 14 w 14"/>
                <a:gd name="T17" fmla="*/ 40 h 46"/>
                <a:gd name="T18" fmla="*/ 10 w 14"/>
                <a:gd name="T19" fmla="*/ 38 h 46"/>
                <a:gd name="T20" fmla="*/ 8 w 14"/>
                <a:gd name="T21" fmla="*/ 34 h 46"/>
                <a:gd name="T22" fmla="*/ 8 w 14"/>
                <a:gd name="T23" fmla="*/ 30 h 46"/>
                <a:gd name="T24" fmla="*/ 8 w 14"/>
                <a:gd name="T25" fmla="*/ 27 h 46"/>
                <a:gd name="T26" fmla="*/ 10 w 14"/>
                <a:gd name="T27" fmla="*/ 13 h 46"/>
                <a:gd name="T28" fmla="*/ 12 w 14"/>
                <a:gd name="T29" fmla="*/ 0 h 46"/>
                <a:gd name="T30" fmla="*/ 12 w 14"/>
                <a:gd name="T31" fmla="*/ 0 h 46"/>
                <a:gd name="T32" fmla="*/ 6 w 14"/>
                <a:gd name="T33" fmla="*/ 0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"/>
                <a:gd name="T52" fmla="*/ 0 h 46"/>
                <a:gd name="T53" fmla="*/ 14 w 14"/>
                <a:gd name="T54" fmla="*/ 46 h 4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" h="46">
                  <a:moveTo>
                    <a:pt x="6" y="0"/>
                  </a:moveTo>
                  <a:lnTo>
                    <a:pt x="6" y="0"/>
                  </a:lnTo>
                  <a:lnTo>
                    <a:pt x="4" y="13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2" y="38"/>
                  </a:lnTo>
                  <a:lnTo>
                    <a:pt x="6" y="44"/>
                  </a:lnTo>
                  <a:lnTo>
                    <a:pt x="12" y="46"/>
                  </a:lnTo>
                  <a:lnTo>
                    <a:pt x="14" y="40"/>
                  </a:lnTo>
                  <a:lnTo>
                    <a:pt x="10" y="38"/>
                  </a:lnTo>
                  <a:lnTo>
                    <a:pt x="8" y="34"/>
                  </a:lnTo>
                  <a:lnTo>
                    <a:pt x="8" y="30"/>
                  </a:lnTo>
                  <a:lnTo>
                    <a:pt x="8" y="27"/>
                  </a:lnTo>
                  <a:lnTo>
                    <a:pt x="10" y="13"/>
                  </a:lnTo>
                  <a:lnTo>
                    <a:pt x="12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98" name="Freeform 332">
              <a:extLst>
                <a:ext uri="{FF2B5EF4-FFF2-40B4-BE49-F238E27FC236}">
                  <a16:creationId xmlns:a16="http://schemas.microsoft.com/office/drawing/2014/main" id="{AFF1CE7B-775B-DC2A-F202-016E77F4E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1" y="2539"/>
              <a:ext cx="14" cy="41"/>
            </a:xfrm>
            <a:custGeom>
              <a:avLst/>
              <a:gdLst>
                <a:gd name="T0" fmla="*/ 6 w 14"/>
                <a:gd name="T1" fmla="*/ 0 h 41"/>
                <a:gd name="T2" fmla="*/ 6 w 14"/>
                <a:gd name="T3" fmla="*/ 0 h 41"/>
                <a:gd name="T4" fmla="*/ 2 w 14"/>
                <a:gd name="T5" fmla="*/ 4 h 41"/>
                <a:gd name="T6" fmla="*/ 0 w 14"/>
                <a:gd name="T7" fmla="*/ 10 h 41"/>
                <a:gd name="T8" fmla="*/ 0 w 14"/>
                <a:gd name="T9" fmla="*/ 16 h 41"/>
                <a:gd name="T10" fmla="*/ 2 w 14"/>
                <a:gd name="T11" fmla="*/ 21 h 41"/>
                <a:gd name="T12" fmla="*/ 6 w 14"/>
                <a:gd name="T13" fmla="*/ 31 h 41"/>
                <a:gd name="T14" fmla="*/ 8 w 14"/>
                <a:gd name="T15" fmla="*/ 41 h 41"/>
                <a:gd name="T16" fmla="*/ 14 w 14"/>
                <a:gd name="T17" fmla="*/ 41 h 41"/>
                <a:gd name="T18" fmla="*/ 14 w 14"/>
                <a:gd name="T19" fmla="*/ 29 h 41"/>
                <a:gd name="T20" fmla="*/ 8 w 14"/>
                <a:gd name="T21" fmla="*/ 19 h 41"/>
                <a:gd name="T22" fmla="*/ 8 w 14"/>
                <a:gd name="T23" fmla="*/ 14 h 41"/>
                <a:gd name="T24" fmla="*/ 8 w 14"/>
                <a:gd name="T25" fmla="*/ 12 h 41"/>
                <a:gd name="T26" fmla="*/ 8 w 14"/>
                <a:gd name="T27" fmla="*/ 8 h 41"/>
                <a:gd name="T28" fmla="*/ 10 w 14"/>
                <a:gd name="T29" fmla="*/ 6 h 41"/>
                <a:gd name="T30" fmla="*/ 10 w 14"/>
                <a:gd name="T31" fmla="*/ 6 h 41"/>
                <a:gd name="T32" fmla="*/ 6 w 14"/>
                <a:gd name="T33" fmla="*/ 0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"/>
                <a:gd name="T52" fmla="*/ 0 h 41"/>
                <a:gd name="T53" fmla="*/ 14 w 14"/>
                <a:gd name="T54" fmla="*/ 41 h 4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" h="41">
                  <a:moveTo>
                    <a:pt x="6" y="0"/>
                  </a:moveTo>
                  <a:lnTo>
                    <a:pt x="6" y="0"/>
                  </a:lnTo>
                  <a:lnTo>
                    <a:pt x="2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2" y="21"/>
                  </a:lnTo>
                  <a:lnTo>
                    <a:pt x="6" y="31"/>
                  </a:lnTo>
                  <a:lnTo>
                    <a:pt x="8" y="41"/>
                  </a:lnTo>
                  <a:lnTo>
                    <a:pt x="14" y="41"/>
                  </a:lnTo>
                  <a:lnTo>
                    <a:pt x="14" y="29"/>
                  </a:lnTo>
                  <a:lnTo>
                    <a:pt x="8" y="19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8" y="8"/>
                  </a:lnTo>
                  <a:lnTo>
                    <a:pt x="10" y="6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99" name="Freeform 333">
              <a:extLst>
                <a:ext uri="{FF2B5EF4-FFF2-40B4-BE49-F238E27FC236}">
                  <a16:creationId xmlns:a16="http://schemas.microsoft.com/office/drawing/2014/main" id="{6E87D30D-1F89-5938-D918-2827C7D0D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7" y="2501"/>
              <a:ext cx="35" cy="44"/>
            </a:xfrm>
            <a:custGeom>
              <a:avLst/>
              <a:gdLst>
                <a:gd name="T0" fmla="*/ 29 w 35"/>
                <a:gd name="T1" fmla="*/ 0 h 44"/>
                <a:gd name="T2" fmla="*/ 29 w 35"/>
                <a:gd name="T3" fmla="*/ 0 h 44"/>
                <a:gd name="T4" fmla="*/ 21 w 35"/>
                <a:gd name="T5" fmla="*/ 9 h 44"/>
                <a:gd name="T6" fmla="*/ 17 w 35"/>
                <a:gd name="T7" fmla="*/ 19 h 44"/>
                <a:gd name="T8" fmla="*/ 15 w 35"/>
                <a:gd name="T9" fmla="*/ 25 h 44"/>
                <a:gd name="T10" fmla="*/ 12 w 35"/>
                <a:gd name="T11" fmla="*/ 29 h 44"/>
                <a:gd name="T12" fmla="*/ 8 w 35"/>
                <a:gd name="T13" fmla="*/ 34 h 44"/>
                <a:gd name="T14" fmla="*/ 0 w 35"/>
                <a:gd name="T15" fmla="*/ 38 h 44"/>
                <a:gd name="T16" fmla="*/ 4 w 35"/>
                <a:gd name="T17" fmla="*/ 44 h 44"/>
                <a:gd name="T18" fmla="*/ 12 w 35"/>
                <a:gd name="T19" fmla="*/ 38 h 44"/>
                <a:gd name="T20" fmla="*/ 17 w 35"/>
                <a:gd name="T21" fmla="*/ 33 h 44"/>
                <a:gd name="T22" fmla="*/ 21 w 35"/>
                <a:gd name="T23" fmla="*/ 27 h 44"/>
                <a:gd name="T24" fmla="*/ 23 w 35"/>
                <a:gd name="T25" fmla="*/ 23 h 44"/>
                <a:gd name="T26" fmla="*/ 27 w 35"/>
                <a:gd name="T27" fmla="*/ 13 h 44"/>
                <a:gd name="T28" fmla="*/ 35 w 35"/>
                <a:gd name="T29" fmla="*/ 4 h 44"/>
                <a:gd name="T30" fmla="*/ 35 w 35"/>
                <a:gd name="T31" fmla="*/ 4 h 44"/>
                <a:gd name="T32" fmla="*/ 29 w 35"/>
                <a:gd name="T33" fmla="*/ 0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44"/>
                <a:gd name="T53" fmla="*/ 35 w 35"/>
                <a:gd name="T54" fmla="*/ 44 h 4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44">
                  <a:moveTo>
                    <a:pt x="29" y="0"/>
                  </a:moveTo>
                  <a:lnTo>
                    <a:pt x="29" y="0"/>
                  </a:lnTo>
                  <a:lnTo>
                    <a:pt x="21" y="9"/>
                  </a:lnTo>
                  <a:lnTo>
                    <a:pt x="17" y="19"/>
                  </a:lnTo>
                  <a:lnTo>
                    <a:pt x="15" y="25"/>
                  </a:lnTo>
                  <a:lnTo>
                    <a:pt x="12" y="29"/>
                  </a:lnTo>
                  <a:lnTo>
                    <a:pt x="8" y="34"/>
                  </a:lnTo>
                  <a:lnTo>
                    <a:pt x="0" y="38"/>
                  </a:lnTo>
                  <a:lnTo>
                    <a:pt x="4" y="44"/>
                  </a:lnTo>
                  <a:lnTo>
                    <a:pt x="12" y="38"/>
                  </a:lnTo>
                  <a:lnTo>
                    <a:pt x="17" y="33"/>
                  </a:lnTo>
                  <a:lnTo>
                    <a:pt x="21" y="27"/>
                  </a:lnTo>
                  <a:lnTo>
                    <a:pt x="23" y="23"/>
                  </a:lnTo>
                  <a:lnTo>
                    <a:pt x="27" y="13"/>
                  </a:lnTo>
                  <a:lnTo>
                    <a:pt x="35" y="4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800" name="Freeform 334">
              <a:extLst>
                <a:ext uri="{FF2B5EF4-FFF2-40B4-BE49-F238E27FC236}">
                  <a16:creationId xmlns:a16="http://schemas.microsoft.com/office/drawing/2014/main" id="{BAA4B9DC-46AC-E1D8-4A60-40A877E36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2486"/>
              <a:ext cx="65" cy="19"/>
            </a:xfrm>
            <a:custGeom>
              <a:avLst/>
              <a:gdLst>
                <a:gd name="T0" fmla="*/ 65 w 65"/>
                <a:gd name="T1" fmla="*/ 1 h 19"/>
                <a:gd name="T2" fmla="*/ 65 w 65"/>
                <a:gd name="T3" fmla="*/ 1 h 19"/>
                <a:gd name="T4" fmla="*/ 48 w 65"/>
                <a:gd name="T5" fmla="*/ 0 h 19"/>
                <a:gd name="T6" fmla="*/ 31 w 65"/>
                <a:gd name="T7" fmla="*/ 1 h 19"/>
                <a:gd name="T8" fmla="*/ 23 w 65"/>
                <a:gd name="T9" fmla="*/ 1 h 19"/>
                <a:gd name="T10" fmla="*/ 15 w 65"/>
                <a:gd name="T11" fmla="*/ 5 h 19"/>
                <a:gd name="T12" fmla="*/ 7 w 65"/>
                <a:gd name="T13" fmla="*/ 9 h 19"/>
                <a:gd name="T14" fmla="*/ 0 w 65"/>
                <a:gd name="T15" fmla="*/ 15 h 19"/>
                <a:gd name="T16" fmla="*/ 6 w 65"/>
                <a:gd name="T17" fmla="*/ 19 h 19"/>
                <a:gd name="T18" fmla="*/ 11 w 65"/>
                <a:gd name="T19" fmla="*/ 15 h 19"/>
                <a:gd name="T20" fmla="*/ 19 w 65"/>
                <a:gd name="T21" fmla="*/ 11 h 19"/>
                <a:gd name="T22" fmla="*/ 25 w 65"/>
                <a:gd name="T23" fmla="*/ 9 h 19"/>
                <a:gd name="T24" fmla="*/ 32 w 65"/>
                <a:gd name="T25" fmla="*/ 7 h 19"/>
                <a:gd name="T26" fmla="*/ 48 w 65"/>
                <a:gd name="T27" fmla="*/ 7 h 19"/>
                <a:gd name="T28" fmla="*/ 65 w 65"/>
                <a:gd name="T29" fmla="*/ 7 h 19"/>
                <a:gd name="T30" fmla="*/ 65 w 65"/>
                <a:gd name="T31" fmla="*/ 7 h 19"/>
                <a:gd name="T32" fmla="*/ 65 w 65"/>
                <a:gd name="T33" fmla="*/ 1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5"/>
                <a:gd name="T52" fmla="*/ 0 h 19"/>
                <a:gd name="T53" fmla="*/ 65 w 65"/>
                <a:gd name="T54" fmla="*/ 19 h 1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5" h="19">
                  <a:moveTo>
                    <a:pt x="65" y="1"/>
                  </a:moveTo>
                  <a:lnTo>
                    <a:pt x="65" y="1"/>
                  </a:lnTo>
                  <a:lnTo>
                    <a:pt x="48" y="0"/>
                  </a:lnTo>
                  <a:lnTo>
                    <a:pt x="31" y="1"/>
                  </a:lnTo>
                  <a:lnTo>
                    <a:pt x="23" y="1"/>
                  </a:lnTo>
                  <a:lnTo>
                    <a:pt x="15" y="5"/>
                  </a:lnTo>
                  <a:lnTo>
                    <a:pt x="7" y="9"/>
                  </a:lnTo>
                  <a:lnTo>
                    <a:pt x="0" y="15"/>
                  </a:lnTo>
                  <a:lnTo>
                    <a:pt x="6" y="19"/>
                  </a:lnTo>
                  <a:lnTo>
                    <a:pt x="11" y="15"/>
                  </a:lnTo>
                  <a:lnTo>
                    <a:pt x="19" y="11"/>
                  </a:lnTo>
                  <a:lnTo>
                    <a:pt x="25" y="9"/>
                  </a:lnTo>
                  <a:lnTo>
                    <a:pt x="32" y="7"/>
                  </a:lnTo>
                  <a:lnTo>
                    <a:pt x="48" y="7"/>
                  </a:lnTo>
                  <a:lnTo>
                    <a:pt x="65" y="7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801" name="Freeform 335">
              <a:extLst>
                <a:ext uri="{FF2B5EF4-FFF2-40B4-BE49-F238E27FC236}">
                  <a16:creationId xmlns:a16="http://schemas.microsoft.com/office/drawing/2014/main" id="{FE4762D0-85FA-10A6-760C-B44CC8832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2307"/>
              <a:ext cx="27" cy="58"/>
            </a:xfrm>
            <a:custGeom>
              <a:avLst/>
              <a:gdLst>
                <a:gd name="T0" fmla="*/ 14 w 27"/>
                <a:gd name="T1" fmla="*/ 58 h 58"/>
                <a:gd name="T2" fmla="*/ 0 w 27"/>
                <a:gd name="T3" fmla="*/ 0 h 58"/>
                <a:gd name="T4" fmla="*/ 0 w 27"/>
                <a:gd name="T5" fmla="*/ 0 h 58"/>
                <a:gd name="T6" fmla="*/ 0 w 27"/>
                <a:gd name="T7" fmla="*/ 2 h 58"/>
                <a:gd name="T8" fmla="*/ 2 w 27"/>
                <a:gd name="T9" fmla="*/ 2 h 58"/>
                <a:gd name="T10" fmla="*/ 2 w 27"/>
                <a:gd name="T11" fmla="*/ 4 h 58"/>
                <a:gd name="T12" fmla="*/ 2 w 27"/>
                <a:gd name="T13" fmla="*/ 4 h 58"/>
                <a:gd name="T14" fmla="*/ 4 w 27"/>
                <a:gd name="T15" fmla="*/ 4 h 58"/>
                <a:gd name="T16" fmla="*/ 4 w 27"/>
                <a:gd name="T17" fmla="*/ 4 h 58"/>
                <a:gd name="T18" fmla="*/ 6 w 27"/>
                <a:gd name="T19" fmla="*/ 6 h 58"/>
                <a:gd name="T20" fmla="*/ 6 w 27"/>
                <a:gd name="T21" fmla="*/ 6 h 58"/>
                <a:gd name="T22" fmla="*/ 8 w 27"/>
                <a:gd name="T23" fmla="*/ 6 h 58"/>
                <a:gd name="T24" fmla="*/ 8 w 27"/>
                <a:gd name="T25" fmla="*/ 6 h 58"/>
                <a:gd name="T26" fmla="*/ 10 w 27"/>
                <a:gd name="T27" fmla="*/ 6 h 58"/>
                <a:gd name="T28" fmla="*/ 10 w 27"/>
                <a:gd name="T29" fmla="*/ 6 h 58"/>
                <a:gd name="T30" fmla="*/ 10 w 27"/>
                <a:gd name="T31" fmla="*/ 6 h 58"/>
                <a:gd name="T32" fmla="*/ 12 w 27"/>
                <a:gd name="T33" fmla="*/ 8 h 58"/>
                <a:gd name="T34" fmla="*/ 12 w 27"/>
                <a:gd name="T35" fmla="*/ 8 h 58"/>
                <a:gd name="T36" fmla="*/ 14 w 27"/>
                <a:gd name="T37" fmla="*/ 8 h 58"/>
                <a:gd name="T38" fmla="*/ 14 w 27"/>
                <a:gd name="T39" fmla="*/ 8 h 58"/>
                <a:gd name="T40" fmla="*/ 16 w 27"/>
                <a:gd name="T41" fmla="*/ 8 h 58"/>
                <a:gd name="T42" fmla="*/ 16 w 27"/>
                <a:gd name="T43" fmla="*/ 6 h 58"/>
                <a:gd name="T44" fmla="*/ 16 w 27"/>
                <a:gd name="T45" fmla="*/ 6 h 58"/>
                <a:gd name="T46" fmla="*/ 17 w 27"/>
                <a:gd name="T47" fmla="*/ 6 h 58"/>
                <a:gd name="T48" fmla="*/ 17 w 27"/>
                <a:gd name="T49" fmla="*/ 6 h 58"/>
                <a:gd name="T50" fmla="*/ 19 w 27"/>
                <a:gd name="T51" fmla="*/ 6 h 58"/>
                <a:gd name="T52" fmla="*/ 19 w 27"/>
                <a:gd name="T53" fmla="*/ 6 h 58"/>
                <a:gd name="T54" fmla="*/ 21 w 27"/>
                <a:gd name="T55" fmla="*/ 6 h 58"/>
                <a:gd name="T56" fmla="*/ 21 w 27"/>
                <a:gd name="T57" fmla="*/ 4 h 58"/>
                <a:gd name="T58" fmla="*/ 21 w 27"/>
                <a:gd name="T59" fmla="*/ 4 h 58"/>
                <a:gd name="T60" fmla="*/ 23 w 27"/>
                <a:gd name="T61" fmla="*/ 4 h 58"/>
                <a:gd name="T62" fmla="*/ 23 w 27"/>
                <a:gd name="T63" fmla="*/ 4 h 58"/>
                <a:gd name="T64" fmla="*/ 25 w 27"/>
                <a:gd name="T65" fmla="*/ 2 h 58"/>
                <a:gd name="T66" fmla="*/ 25 w 27"/>
                <a:gd name="T67" fmla="*/ 2 h 58"/>
                <a:gd name="T68" fmla="*/ 27 w 27"/>
                <a:gd name="T69" fmla="*/ 0 h 58"/>
                <a:gd name="T70" fmla="*/ 14 w 27"/>
                <a:gd name="T71" fmla="*/ 58 h 58"/>
                <a:gd name="T72" fmla="*/ 14 w 27"/>
                <a:gd name="T73" fmla="*/ 58 h 5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7"/>
                <a:gd name="T112" fmla="*/ 0 h 58"/>
                <a:gd name="T113" fmla="*/ 27 w 27"/>
                <a:gd name="T114" fmla="*/ 58 h 5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7" h="58">
                  <a:moveTo>
                    <a:pt x="14" y="58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4" y="4"/>
                  </a:lnTo>
                  <a:lnTo>
                    <a:pt x="6" y="6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2" y="8"/>
                  </a:lnTo>
                  <a:lnTo>
                    <a:pt x="14" y="8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0"/>
                  </a:lnTo>
                  <a:lnTo>
                    <a:pt x="14" y="5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802" name="Rectangle 336">
              <a:extLst>
                <a:ext uri="{FF2B5EF4-FFF2-40B4-BE49-F238E27FC236}">
                  <a16:creationId xmlns:a16="http://schemas.microsoft.com/office/drawing/2014/main" id="{BF52D980-96E3-DEB6-3DDA-558576D1DD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7" y="1806"/>
              <a:ext cx="6" cy="530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803" name="Freeform 337">
              <a:extLst>
                <a:ext uri="{FF2B5EF4-FFF2-40B4-BE49-F238E27FC236}">
                  <a16:creationId xmlns:a16="http://schemas.microsoft.com/office/drawing/2014/main" id="{B0761703-BB52-F767-2E65-77F078248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1777"/>
              <a:ext cx="27" cy="56"/>
            </a:xfrm>
            <a:custGeom>
              <a:avLst/>
              <a:gdLst>
                <a:gd name="T0" fmla="*/ 14 w 27"/>
                <a:gd name="T1" fmla="*/ 0 h 56"/>
                <a:gd name="T2" fmla="*/ 0 w 27"/>
                <a:gd name="T3" fmla="*/ 56 h 56"/>
                <a:gd name="T4" fmla="*/ 0 w 27"/>
                <a:gd name="T5" fmla="*/ 56 h 56"/>
                <a:gd name="T6" fmla="*/ 0 w 27"/>
                <a:gd name="T7" fmla="*/ 56 h 56"/>
                <a:gd name="T8" fmla="*/ 2 w 27"/>
                <a:gd name="T9" fmla="*/ 56 h 56"/>
                <a:gd name="T10" fmla="*/ 2 w 27"/>
                <a:gd name="T11" fmla="*/ 54 h 56"/>
                <a:gd name="T12" fmla="*/ 2 w 27"/>
                <a:gd name="T13" fmla="*/ 54 h 56"/>
                <a:gd name="T14" fmla="*/ 4 w 27"/>
                <a:gd name="T15" fmla="*/ 54 h 56"/>
                <a:gd name="T16" fmla="*/ 4 w 27"/>
                <a:gd name="T17" fmla="*/ 52 h 56"/>
                <a:gd name="T18" fmla="*/ 6 w 27"/>
                <a:gd name="T19" fmla="*/ 52 h 56"/>
                <a:gd name="T20" fmla="*/ 6 w 27"/>
                <a:gd name="T21" fmla="*/ 52 h 56"/>
                <a:gd name="T22" fmla="*/ 8 w 27"/>
                <a:gd name="T23" fmla="*/ 52 h 56"/>
                <a:gd name="T24" fmla="*/ 8 w 27"/>
                <a:gd name="T25" fmla="*/ 52 h 56"/>
                <a:gd name="T26" fmla="*/ 10 w 27"/>
                <a:gd name="T27" fmla="*/ 52 h 56"/>
                <a:gd name="T28" fmla="*/ 10 w 27"/>
                <a:gd name="T29" fmla="*/ 50 h 56"/>
                <a:gd name="T30" fmla="*/ 10 w 27"/>
                <a:gd name="T31" fmla="*/ 50 h 56"/>
                <a:gd name="T32" fmla="*/ 12 w 27"/>
                <a:gd name="T33" fmla="*/ 50 h 56"/>
                <a:gd name="T34" fmla="*/ 12 w 27"/>
                <a:gd name="T35" fmla="*/ 50 h 56"/>
                <a:gd name="T36" fmla="*/ 14 w 27"/>
                <a:gd name="T37" fmla="*/ 50 h 56"/>
                <a:gd name="T38" fmla="*/ 14 w 27"/>
                <a:gd name="T39" fmla="*/ 50 h 56"/>
                <a:gd name="T40" fmla="*/ 16 w 27"/>
                <a:gd name="T41" fmla="*/ 50 h 56"/>
                <a:gd name="T42" fmla="*/ 16 w 27"/>
                <a:gd name="T43" fmla="*/ 50 h 56"/>
                <a:gd name="T44" fmla="*/ 16 w 27"/>
                <a:gd name="T45" fmla="*/ 50 h 56"/>
                <a:gd name="T46" fmla="*/ 17 w 27"/>
                <a:gd name="T47" fmla="*/ 52 h 56"/>
                <a:gd name="T48" fmla="*/ 17 w 27"/>
                <a:gd name="T49" fmla="*/ 52 h 56"/>
                <a:gd name="T50" fmla="*/ 19 w 27"/>
                <a:gd name="T51" fmla="*/ 52 h 56"/>
                <a:gd name="T52" fmla="*/ 19 w 27"/>
                <a:gd name="T53" fmla="*/ 52 h 56"/>
                <a:gd name="T54" fmla="*/ 21 w 27"/>
                <a:gd name="T55" fmla="*/ 52 h 56"/>
                <a:gd name="T56" fmla="*/ 21 w 27"/>
                <a:gd name="T57" fmla="*/ 52 h 56"/>
                <a:gd name="T58" fmla="*/ 21 w 27"/>
                <a:gd name="T59" fmla="*/ 54 h 56"/>
                <a:gd name="T60" fmla="*/ 23 w 27"/>
                <a:gd name="T61" fmla="*/ 54 h 56"/>
                <a:gd name="T62" fmla="*/ 23 w 27"/>
                <a:gd name="T63" fmla="*/ 54 h 56"/>
                <a:gd name="T64" fmla="*/ 25 w 27"/>
                <a:gd name="T65" fmla="*/ 56 h 56"/>
                <a:gd name="T66" fmla="*/ 25 w 27"/>
                <a:gd name="T67" fmla="*/ 56 h 56"/>
                <a:gd name="T68" fmla="*/ 27 w 27"/>
                <a:gd name="T69" fmla="*/ 56 h 56"/>
                <a:gd name="T70" fmla="*/ 14 w 27"/>
                <a:gd name="T71" fmla="*/ 0 h 56"/>
                <a:gd name="T72" fmla="*/ 14 w 27"/>
                <a:gd name="T73" fmla="*/ 0 h 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7"/>
                <a:gd name="T112" fmla="*/ 0 h 56"/>
                <a:gd name="T113" fmla="*/ 27 w 27"/>
                <a:gd name="T114" fmla="*/ 56 h 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7" h="56">
                  <a:moveTo>
                    <a:pt x="14" y="0"/>
                  </a:moveTo>
                  <a:lnTo>
                    <a:pt x="0" y="56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8" y="52"/>
                  </a:lnTo>
                  <a:lnTo>
                    <a:pt x="10" y="52"/>
                  </a:lnTo>
                  <a:lnTo>
                    <a:pt x="10" y="50"/>
                  </a:lnTo>
                  <a:lnTo>
                    <a:pt x="12" y="50"/>
                  </a:lnTo>
                  <a:lnTo>
                    <a:pt x="14" y="50"/>
                  </a:lnTo>
                  <a:lnTo>
                    <a:pt x="16" y="50"/>
                  </a:lnTo>
                  <a:lnTo>
                    <a:pt x="17" y="52"/>
                  </a:lnTo>
                  <a:lnTo>
                    <a:pt x="19" y="52"/>
                  </a:lnTo>
                  <a:lnTo>
                    <a:pt x="21" y="52"/>
                  </a:lnTo>
                  <a:lnTo>
                    <a:pt x="21" y="54"/>
                  </a:lnTo>
                  <a:lnTo>
                    <a:pt x="23" y="54"/>
                  </a:lnTo>
                  <a:lnTo>
                    <a:pt x="25" y="56"/>
                  </a:lnTo>
                  <a:lnTo>
                    <a:pt x="27" y="56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804" name="Freeform 338">
              <a:extLst>
                <a:ext uri="{FF2B5EF4-FFF2-40B4-BE49-F238E27FC236}">
                  <a16:creationId xmlns:a16="http://schemas.microsoft.com/office/drawing/2014/main" id="{2A38594F-A212-957C-9D0F-644A6EB1C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5" y="2432"/>
              <a:ext cx="15" cy="23"/>
            </a:xfrm>
            <a:custGeom>
              <a:avLst/>
              <a:gdLst>
                <a:gd name="T0" fmla="*/ 7 w 15"/>
                <a:gd name="T1" fmla="*/ 23 h 23"/>
                <a:gd name="T2" fmla="*/ 0 w 15"/>
                <a:gd name="T3" fmla="*/ 0 h 23"/>
                <a:gd name="T4" fmla="*/ 0 w 15"/>
                <a:gd name="T5" fmla="*/ 0 h 23"/>
                <a:gd name="T6" fmla="*/ 2 w 15"/>
                <a:gd name="T7" fmla="*/ 2 h 23"/>
                <a:gd name="T8" fmla="*/ 2 w 15"/>
                <a:gd name="T9" fmla="*/ 2 h 23"/>
                <a:gd name="T10" fmla="*/ 4 w 15"/>
                <a:gd name="T11" fmla="*/ 2 h 23"/>
                <a:gd name="T12" fmla="*/ 4 w 15"/>
                <a:gd name="T13" fmla="*/ 2 h 23"/>
                <a:gd name="T14" fmla="*/ 6 w 15"/>
                <a:gd name="T15" fmla="*/ 2 h 23"/>
                <a:gd name="T16" fmla="*/ 6 w 15"/>
                <a:gd name="T17" fmla="*/ 4 h 23"/>
                <a:gd name="T18" fmla="*/ 7 w 15"/>
                <a:gd name="T19" fmla="*/ 4 h 23"/>
                <a:gd name="T20" fmla="*/ 7 w 15"/>
                <a:gd name="T21" fmla="*/ 4 h 23"/>
                <a:gd name="T22" fmla="*/ 9 w 15"/>
                <a:gd name="T23" fmla="*/ 4 h 23"/>
                <a:gd name="T24" fmla="*/ 9 w 15"/>
                <a:gd name="T25" fmla="*/ 4 h 23"/>
                <a:gd name="T26" fmla="*/ 11 w 15"/>
                <a:gd name="T27" fmla="*/ 2 h 23"/>
                <a:gd name="T28" fmla="*/ 11 w 15"/>
                <a:gd name="T29" fmla="*/ 2 h 23"/>
                <a:gd name="T30" fmla="*/ 13 w 15"/>
                <a:gd name="T31" fmla="*/ 2 h 23"/>
                <a:gd name="T32" fmla="*/ 13 w 15"/>
                <a:gd name="T33" fmla="*/ 2 h 23"/>
                <a:gd name="T34" fmla="*/ 13 w 15"/>
                <a:gd name="T35" fmla="*/ 2 h 23"/>
                <a:gd name="T36" fmla="*/ 15 w 15"/>
                <a:gd name="T37" fmla="*/ 0 h 23"/>
                <a:gd name="T38" fmla="*/ 7 w 15"/>
                <a:gd name="T39" fmla="*/ 23 h 23"/>
                <a:gd name="T40" fmla="*/ 7 w 15"/>
                <a:gd name="T41" fmla="*/ 23 h 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"/>
                <a:gd name="T64" fmla="*/ 0 h 23"/>
                <a:gd name="T65" fmla="*/ 15 w 15"/>
                <a:gd name="T66" fmla="*/ 23 h 2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" h="23">
                  <a:moveTo>
                    <a:pt x="7" y="23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4"/>
                  </a:lnTo>
                  <a:lnTo>
                    <a:pt x="7" y="4"/>
                  </a:lnTo>
                  <a:lnTo>
                    <a:pt x="9" y="4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0"/>
                  </a:lnTo>
                  <a:lnTo>
                    <a:pt x="7" y="2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805" name="Rectangle 339">
              <a:extLst>
                <a:ext uri="{FF2B5EF4-FFF2-40B4-BE49-F238E27FC236}">
                  <a16:creationId xmlns:a16="http://schemas.microsoft.com/office/drawing/2014/main" id="{1BA02F0C-7D97-2887-C0A7-F3BE11B894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1" y="2386"/>
              <a:ext cx="3" cy="50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806" name="Freeform 340">
              <a:extLst>
                <a:ext uri="{FF2B5EF4-FFF2-40B4-BE49-F238E27FC236}">
                  <a16:creationId xmlns:a16="http://schemas.microsoft.com/office/drawing/2014/main" id="{B06F21EA-960A-C2FE-DD9F-F51AF29E8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5" y="2366"/>
              <a:ext cx="15" cy="24"/>
            </a:xfrm>
            <a:custGeom>
              <a:avLst/>
              <a:gdLst>
                <a:gd name="T0" fmla="*/ 7 w 15"/>
                <a:gd name="T1" fmla="*/ 0 h 24"/>
                <a:gd name="T2" fmla="*/ 0 w 15"/>
                <a:gd name="T3" fmla="*/ 24 h 24"/>
                <a:gd name="T4" fmla="*/ 0 w 15"/>
                <a:gd name="T5" fmla="*/ 24 h 24"/>
                <a:gd name="T6" fmla="*/ 2 w 15"/>
                <a:gd name="T7" fmla="*/ 22 h 24"/>
                <a:gd name="T8" fmla="*/ 2 w 15"/>
                <a:gd name="T9" fmla="*/ 22 h 24"/>
                <a:gd name="T10" fmla="*/ 4 w 15"/>
                <a:gd name="T11" fmla="*/ 22 h 24"/>
                <a:gd name="T12" fmla="*/ 4 w 15"/>
                <a:gd name="T13" fmla="*/ 22 h 24"/>
                <a:gd name="T14" fmla="*/ 6 w 15"/>
                <a:gd name="T15" fmla="*/ 22 h 24"/>
                <a:gd name="T16" fmla="*/ 6 w 15"/>
                <a:gd name="T17" fmla="*/ 20 h 24"/>
                <a:gd name="T18" fmla="*/ 7 w 15"/>
                <a:gd name="T19" fmla="*/ 20 h 24"/>
                <a:gd name="T20" fmla="*/ 7 w 15"/>
                <a:gd name="T21" fmla="*/ 20 h 24"/>
                <a:gd name="T22" fmla="*/ 9 w 15"/>
                <a:gd name="T23" fmla="*/ 20 h 24"/>
                <a:gd name="T24" fmla="*/ 9 w 15"/>
                <a:gd name="T25" fmla="*/ 20 h 24"/>
                <a:gd name="T26" fmla="*/ 11 w 15"/>
                <a:gd name="T27" fmla="*/ 22 h 24"/>
                <a:gd name="T28" fmla="*/ 11 w 15"/>
                <a:gd name="T29" fmla="*/ 22 h 24"/>
                <a:gd name="T30" fmla="*/ 13 w 15"/>
                <a:gd name="T31" fmla="*/ 22 h 24"/>
                <a:gd name="T32" fmla="*/ 13 w 15"/>
                <a:gd name="T33" fmla="*/ 22 h 24"/>
                <a:gd name="T34" fmla="*/ 13 w 15"/>
                <a:gd name="T35" fmla="*/ 22 h 24"/>
                <a:gd name="T36" fmla="*/ 15 w 15"/>
                <a:gd name="T37" fmla="*/ 24 h 24"/>
                <a:gd name="T38" fmla="*/ 7 w 15"/>
                <a:gd name="T39" fmla="*/ 0 h 24"/>
                <a:gd name="T40" fmla="*/ 7 w 15"/>
                <a:gd name="T41" fmla="*/ 0 h 2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"/>
                <a:gd name="T64" fmla="*/ 0 h 24"/>
                <a:gd name="T65" fmla="*/ 15 w 15"/>
                <a:gd name="T66" fmla="*/ 24 h 2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" h="24">
                  <a:moveTo>
                    <a:pt x="7" y="0"/>
                  </a:moveTo>
                  <a:lnTo>
                    <a:pt x="0" y="24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6" y="22"/>
                  </a:lnTo>
                  <a:lnTo>
                    <a:pt x="6" y="20"/>
                  </a:lnTo>
                  <a:lnTo>
                    <a:pt x="7" y="20"/>
                  </a:lnTo>
                  <a:lnTo>
                    <a:pt x="9" y="20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15" y="2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807" name="Rectangle 341">
              <a:extLst>
                <a:ext uri="{FF2B5EF4-FFF2-40B4-BE49-F238E27FC236}">
                  <a16:creationId xmlns:a16="http://schemas.microsoft.com/office/drawing/2014/main" id="{219E8087-72E1-6F89-A46B-FF910384CD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4" y="1882"/>
              <a:ext cx="5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b="1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808" name="Rectangle 342">
              <a:extLst>
                <a:ext uri="{FF2B5EF4-FFF2-40B4-BE49-F238E27FC236}">
                  <a16:creationId xmlns:a16="http://schemas.microsoft.com/office/drawing/2014/main" id="{F159A517-5F2B-DF25-FF2D-3B6032622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" y="1977"/>
              <a:ext cx="88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900">
                  <a:solidFill>
                    <a:srgbClr val="1F1A17"/>
                  </a:solidFill>
                  <a:latin typeface="Arial" panose="020B0604020202020204" pitchFamily="34" charset="0"/>
                </a:rPr>
                <a:t>Cx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809" name="Rectangle 343">
              <a:extLst>
                <a:ext uri="{FF2B5EF4-FFF2-40B4-BE49-F238E27FC236}">
                  <a16:creationId xmlns:a16="http://schemas.microsoft.com/office/drawing/2014/main" id="{784B6F11-EB05-17AF-6086-804499A9D0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347"/>
              <a:ext cx="10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D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810" name="Rectangle 344">
              <a:extLst>
                <a:ext uri="{FF2B5EF4-FFF2-40B4-BE49-F238E27FC236}">
                  <a16:creationId xmlns:a16="http://schemas.microsoft.com/office/drawing/2014/main" id="{7B6D18C1-09CB-8E07-F117-8D8DBCBAFE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0" y="2222"/>
              <a:ext cx="10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C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811" name="Rectangle 345">
              <a:extLst>
                <a:ext uri="{FF2B5EF4-FFF2-40B4-BE49-F238E27FC236}">
                  <a16:creationId xmlns:a16="http://schemas.microsoft.com/office/drawing/2014/main" id="{88BA2CEC-4AF5-ACDE-2E26-623FCF3CB5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8" y="2203"/>
              <a:ext cx="10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C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812" name="Rectangle 346">
              <a:extLst>
                <a:ext uri="{FF2B5EF4-FFF2-40B4-BE49-F238E27FC236}">
                  <a16:creationId xmlns:a16="http://schemas.microsoft.com/office/drawing/2014/main" id="{AD57FE3E-711A-0014-A53C-55DDCC992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8" y="2478"/>
              <a:ext cx="107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1F1A17"/>
                  </a:solidFill>
                  <a:latin typeface="Arial" panose="020B0604020202020204" pitchFamily="34" charset="0"/>
                </a:rPr>
                <a:t>M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813" name="Rectangle 347">
              <a:extLst>
                <a:ext uri="{FF2B5EF4-FFF2-40B4-BE49-F238E27FC236}">
                  <a16:creationId xmlns:a16="http://schemas.microsoft.com/office/drawing/2014/main" id="{2A785A09-D00C-2ED8-B946-2F0B797B9D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2" y="2614"/>
              <a:ext cx="17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dA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814" name="Rectangle 348">
              <a:extLst>
                <a:ext uri="{FF2B5EF4-FFF2-40B4-BE49-F238E27FC236}">
                  <a16:creationId xmlns:a16="http://schemas.microsoft.com/office/drawing/2014/main" id="{59A50DF4-D6D8-19C7-4119-1A9D478BC1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9" y="2707"/>
              <a:ext cx="36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900">
                  <a:solidFill>
                    <a:srgbClr val="1F1A17"/>
                  </a:solidFill>
                  <a:latin typeface="Arial" panose="020B0604020202020204" pitchFamily="34" charset="0"/>
                </a:rPr>
                <a:t>x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815" name="Rectangle 349">
              <a:extLst>
                <a:ext uri="{FF2B5EF4-FFF2-40B4-BE49-F238E27FC236}">
                  <a16:creationId xmlns:a16="http://schemas.microsoft.com/office/drawing/2014/main" id="{435F2ECA-6A38-A19D-ADC2-A771D73DC2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4" y="2084"/>
              <a:ext cx="9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816" name="Rectangle 350">
              <a:extLst>
                <a:ext uri="{FF2B5EF4-FFF2-40B4-BE49-F238E27FC236}">
                  <a16:creationId xmlns:a16="http://schemas.microsoft.com/office/drawing/2014/main" id="{F9A58A25-6F97-B703-D2F7-31C2D04F5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2" y="2177"/>
              <a:ext cx="36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900">
                  <a:solidFill>
                    <a:srgbClr val="1F1A17"/>
                  </a:solidFill>
                  <a:latin typeface="Arial" panose="020B0604020202020204" pitchFamily="34" charset="0"/>
                </a:rPr>
                <a:t>x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817" name="Rectangle 351">
              <a:extLst>
                <a:ext uri="{FF2B5EF4-FFF2-40B4-BE49-F238E27FC236}">
                  <a16:creationId xmlns:a16="http://schemas.microsoft.com/office/drawing/2014/main" id="{22DF55F4-58FA-4810-2213-AA087F8EBA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5" y="2163"/>
              <a:ext cx="17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dA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818" name="Rectangle 352">
              <a:extLst>
                <a:ext uri="{FF2B5EF4-FFF2-40B4-BE49-F238E27FC236}">
                  <a16:creationId xmlns:a16="http://schemas.microsoft.com/office/drawing/2014/main" id="{5B9F175B-BCAF-633B-2520-86E2390D99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9" y="2255"/>
              <a:ext cx="36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900">
                  <a:solidFill>
                    <a:srgbClr val="1F1A17"/>
                  </a:solidFill>
                  <a:latin typeface="Arial" panose="020B0604020202020204" pitchFamily="34" charset="0"/>
                </a:rPr>
                <a:t>y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819" name="Rectangle 353">
              <a:extLst>
                <a:ext uri="{FF2B5EF4-FFF2-40B4-BE49-F238E27FC236}">
                  <a16:creationId xmlns:a16="http://schemas.microsoft.com/office/drawing/2014/main" id="{E172676E-16AE-B48F-ABD9-3DEEEB80B0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6" y="1477"/>
              <a:ext cx="17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dA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820" name="Rectangle 354">
              <a:extLst>
                <a:ext uri="{FF2B5EF4-FFF2-40B4-BE49-F238E27FC236}">
                  <a16:creationId xmlns:a16="http://schemas.microsoft.com/office/drawing/2014/main" id="{A27322CC-34D3-3525-429E-740E6421B3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2" y="1570"/>
              <a:ext cx="36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900">
                  <a:solidFill>
                    <a:srgbClr val="1F1A17"/>
                  </a:solidFill>
                  <a:latin typeface="Arial" panose="020B0604020202020204" pitchFamily="34" charset="0"/>
                </a:rPr>
                <a:t>z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821" name="Rectangle 355">
              <a:extLst>
                <a:ext uri="{FF2B5EF4-FFF2-40B4-BE49-F238E27FC236}">
                  <a16:creationId xmlns:a16="http://schemas.microsoft.com/office/drawing/2014/main" id="{54E31599-A741-28B6-3E53-090EE03F97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8" y="2378"/>
              <a:ext cx="17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dA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822" name="Rectangle 356">
              <a:extLst>
                <a:ext uri="{FF2B5EF4-FFF2-40B4-BE49-F238E27FC236}">
                  <a16:creationId xmlns:a16="http://schemas.microsoft.com/office/drawing/2014/main" id="{70145811-5EB4-C54D-38E9-EC8953CBCC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0" y="1846"/>
              <a:ext cx="9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823" name="Rectangle 357">
              <a:extLst>
                <a:ext uri="{FF2B5EF4-FFF2-40B4-BE49-F238E27FC236}">
                  <a16:creationId xmlns:a16="http://schemas.microsoft.com/office/drawing/2014/main" id="{DDA7A56C-5C02-6514-B2BB-FDDA6ADD0B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5" y="1329"/>
              <a:ext cx="11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O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824" name="Rectangle 358">
              <a:extLst>
                <a:ext uri="{FF2B5EF4-FFF2-40B4-BE49-F238E27FC236}">
                  <a16:creationId xmlns:a16="http://schemas.microsoft.com/office/drawing/2014/main" id="{36DB604C-A0BE-8168-1814-295FE94B9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0" y="1982"/>
              <a:ext cx="14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O’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825" name="Rectangle 359">
              <a:extLst>
                <a:ext uri="{FF2B5EF4-FFF2-40B4-BE49-F238E27FC236}">
                  <a16:creationId xmlns:a16="http://schemas.microsoft.com/office/drawing/2014/main" id="{8F36BF81-EC48-BA82-3649-35C5C06F8F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9" y="1917"/>
              <a:ext cx="6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b="1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826" name="Rectangle 360">
              <a:extLst>
                <a:ext uri="{FF2B5EF4-FFF2-40B4-BE49-F238E27FC236}">
                  <a16:creationId xmlns:a16="http://schemas.microsoft.com/office/drawing/2014/main" id="{3F9910E5-A195-57F9-D77A-2ED236D2C8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22"/>
              <a:ext cx="7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b="1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827" name="Rectangle 361">
              <a:extLst>
                <a:ext uri="{FF2B5EF4-FFF2-40B4-BE49-F238E27FC236}">
                  <a16:creationId xmlns:a16="http://schemas.microsoft.com/office/drawing/2014/main" id="{4B25ADB4-D04D-7E28-5EC0-CDA5E79E0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9" y="2454"/>
              <a:ext cx="6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b="1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828" name="Rectangle 362">
              <a:extLst>
                <a:ext uri="{FF2B5EF4-FFF2-40B4-BE49-F238E27FC236}">
                  <a16:creationId xmlns:a16="http://schemas.microsoft.com/office/drawing/2014/main" id="{7E7E8788-879C-E7AB-1A1A-EDB6F9F33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3" y="2545"/>
              <a:ext cx="48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900" b="1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C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829" name="Rectangle 363">
              <a:extLst>
                <a:ext uri="{FF2B5EF4-FFF2-40B4-BE49-F238E27FC236}">
                  <a16:creationId xmlns:a16="http://schemas.microsoft.com/office/drawing/2014/main" id="{8F6A592C-9ED2-397F-DF34-BB0D79207C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4" y="2794"/>
              <a:ext cx="5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b="1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830" name="Rectangle 364">
              <a:extLst>
                <a:ext uri="{FF2B5EF4-FFF2-40B4-BE49-F238E27FC236}">
                  <a16:creationId xmlns:a16="http://schemas.microsoft.com/office/drawing/2014/main" id="{DB8450C3-826C-5E04-BF1D-08C0BFAA5F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" y="2314"/>
              <a:ext cx="5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b="1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831" name="Freeform 365">
              <a:extLst>
                <a:ext uri="{FF2B5EF4-FFF2-40B4-BE49-F238E27FC236}">
                  <a16:creationId xmlns:a16="http://schemas.microsoft.com/office/drawing/2014/main" id="{F2FCF708-DE47-B71F-EB8D-03E9DBBA7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2" y="2388"/>
              <a:ext cx="21" cy="30"/>
            </a:xfrm>
            <a:custGeom>
              <a:avLst/>
              <a:gdLst>
                <a:gd name="T0" fmla="*/ 16 w 21"/>
                <a:gd name="T1" fmla="*/ 30 h 30"/>
                <a:gd name="T2" fmla="*/ 21 w 21"/>
                <a:gd name="T3" fmla="*/ 26 h 30"/>
                <a:gd name="T4" fmla="*/ 6 w 21"/>
                <a:gd name="T5" fmla="*/ 0 h 30"/>
                <a:gd name="T6" fmla="*/ 0 w 21"/>
                <a:gd name="T7" fmla="*/ 2 h 30"/>
                <a:gd name="T8" fmla="*/ 16 w 21"/>
                <a:gd name="T9" fmla="*/ 30 h 30"/>
                <a:gd name="T10" fmla="*/ 16 w 21"/>
                <a:gd name="T11" fmla="*/ 3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1"/>
                <a:gd name="T19" fmla="*/ 0 h 30"/>
                <a:gd name="T20" fmla="*/ 21 w 21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" h="30">
                  <a:moveTo>
                    <a:pt x="16" y="30"/>
                  </a:moveTo>
                  <a:lnTo>
                    <a:pt x="21" y="26"/>
                  </a:lnTo>
                  <a:lnTo>
                    <a:pt x="6" y="0"/>
                  </a:lnTo>
                  <a:lnTo>
                    <a:pt x="0" y="2"/>
                  </a:lnTo>
                  <a:lnTo>
                    <a:pt x="16" y="3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832" name="Freeform 366">
              <a:extLst>
                <a:ext uri="{FF2B5EF4-FFF2-40B4-BE49-F238E27FC236}">
                  <a16:creationId xmlns:a16="http://schemas.microsoft.com/office/drawing/2014/main" id="{8C9D5B03-4ED6-9C4E-073A-AE480C4FF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8" y="2414"/>
              <a:ext cx="21" cy="33"/>
            </a:xfrm>
            <a:custGeom>
              <a:avLst/>
              <a:gdLst>
                <a:gd name="T0" fmla="*/ 17 w 21"/>
                <a:gd name="T1" fmla="*/ 33 h 33"/>
                <a:gd name="T2" fmla="*/ 19 w 21"/>
                <a:gd name="T3" fmla="*/ 29 h 33"/>
                <a:gd name="T4" fmla="*/ 5 w 21"/>
                <a:gd name="T5" fmla="*/ 0 h 33"/>
                <a:gd name="T6" fmla="*/ 0 w 21"/>
                <a:gd name="T7" fmla="*/ 4 h 33"/>
                <a:gd name="T8" fmla="*/ 13 w 21"/>
                <a:gd name="T9" fmla="*/ 31 h 33"/>
                <a:gd name="T10" fmla="*/ 17 w 21"/>
                <a:gd name="T11" fmla="*/ 33 h 33"/>
                <a:gd name="T12" fmla="*/ 17 w 21"/>
                <a:gd name="T13" fmla="*/ 33 h 33"/>
                <a:gd name="T14" fmla="*/ 21 w 21"/>
                <a:gd name="T15" fmla="*/ 33 h 33"/>
                <a:gd name="T16" fmla="*/ 19 w 21"/>
                <a:gd name="T17" fmla="*/ 29 h 33"/>
                <a:gd name="T18" fmla="*/ 17 w 21"/>
                <a:gd name="T19" fmla="*/ 33 h 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1"/>
                <a:gd name="T31" fmla="*/ 0 h 33"/>
                <a:gd name="T32" fmla="*/ 21 w 21"/>
                <a:gd name="T33" fmla="*/ 33 h 3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1" h="33">
                  <a:moveTo>
                    <a:pt x="17" y="33"/>
                  </a:moveTo>
                  <a:lnTo>
                    <a:pt x="19" y="29"/>
                  </a:lnTo>
                  <a:lnTo>
                    <a:pt x="5" y="0"/>
                  </a:lnTo>
                  <a:lnTo>
                    <a:pt x="0" y="4"/>
                  </a:lnTo>
                  <a:lnTo>
                    <a:pt x="13" y="31"/>
                  </a:lnTo>
                  <a:lnTo>
                    <a:pt x="17" y="33"/>
                  </a:lnTo>
                  <a:lnTo>
                    <a:pt x="21" y="33"/>
                  </a:lnTo>
                  <a:lnTo>
                    <a:pt x="19" y="29"/>
                  </a:lnTo>
                  <a:lnTo>
                    <a:pt x="17" y="3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833" name="Freeform 367">
              <a:extLst>
                <a:ext uri="{FF2B5EF4-FFF2-40B4-BE49-F238E27FC236}">
                  <a16:creationId xmlns:a16="http://schemas.microsoft.com/office/drawing/2014/main" id="{1864641F-2171-FBEB-45A5-A1369073C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4" y="2441"/>
              <a:ext cx="31" cy="6"/>
            </a:xfrm>
            <a:custGeom>
              <a:avLst/>
              <a:gdLst>
                <a:gd name="T0" fmla="*/ 0 w 31"/>
                <a:gd name="T1" fmla="*/ 0 h 6"/>
                <a:gd name="T2" fmla="*/ 0 w 31"/>
                <a:gd name="T3" fmla="*/ 6 h 6"/>
                <a:gd name="T4" fmla="*/ 31 w 31"/>
                <a:gd name="T5" fmla="*/ 6 h 6"/>
                <a:gd name="T6" fmla="*/ 31 w 31"/>
                <a:gd name="T7" fmla="*/ 0 h 6"/>
                <a:gd name="T8" fmla="*/ 0 w 31"/>
                <a:gd name="T9" fmla="*/ 0 h 6"/>
                <a:gd name="T10" fmla="*/ 0 w 3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"/>
                <a:gd name="T19" fmla="*/ 0 h 6"/>
                <a:gd name="T20" fmla="*/ 31 w 3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" h="6">
                  <a:moveTo>
                    <a:pt x="0" y="0"/>
                  </a:moveTo>
                  <a:lnTo>
                    <a:pt x="0" y="6"/>
                  </a:lnTo>
                  <a:lnTo>
                    <a:pt x="31" y="6"/>
                  </a:lnTo>
                  <a:lnTo>
                    <a:pt x="3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834" name="Freeform 368">
              <a:extLst>
                <a:ext uri="{FF2B5EF4-FFF2-40B4-BE49-F238E27FC236}">
                  <a16:creationId xmlns:a16="http://schemas.microsoft.com/office/drawing/2014/main" id="{EBA775EC-59D6-FDBE-EE1F-7A166D5FC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2441"/>
              <a:ext cx="34" cy="6"/>
            </a:xfrm>
            <a:custGeom>
              <a:avLst/>
              <a:gdLst>
                <a:gd name="T0" fmla="*/ 4 w 34"/>
                <a:gd name="T1" fmla="*/ 2 h 6"/>
                <a:gd name="T2" fmla="*/ 5 w 34"/>
                <a:gd name="T3" fmla="*/ 6 h 6"/>
                <a:gd name="T4" fmla="*/ 34 w 34"/>
                <a:gd name="T5" fmla="*/ 6 h 6"/>
                <a:gd name="T6" fmla="*/ 34 w 34"/>
                <a:gd name="T7" fmla="*/ 0 h 6"/>
                <a:gd name="T8" fmla="*/ 5 w 34"/>
                <a:gd name="T9" fmla="*/ 0 h 6"/>
                <a:gd name="T10" fmla="*/ 4 w 34"/>
                <a:gd name="T11" fmla="*/ 2 h 6"/>
                <a:gd name="T12" fmla="*/ 4 w 34"/>
                <a:gd name="T13" fmla="*/ 2 h 6"/>
                <a:gd name="T14" fmla="*/ 0 w 34"/>
                <a:gd name="T15" fmla="*/ 6 h 6"/>
                <a:gd name="T16" fmla="*/ 5 w 34"/>
                <a:gd name="T17" fmla="*/ 6 h 6"/>
                <a:gd name="T18" fmla="*/ 4 w 34"/>
                <a:gd name="T19" fmla="*/ 2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4"/>
                <a:gd name="T31" fmla="*/ 0 h 6"/>
                <a:gd name="T32" fmla="*/ 34 w 34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4" h="6">
                  <a:moveTo>
                    <a:pt x="4" y="2"/>
                  </a:moveTo>
                  <a:lnTo>
                    <a:pt x="5" y="6"/>
                  </a:lnTo>
                  <a:lnTo>
                    <a:pt x="34" y="6"/>
                  </a:lnTo>
                  <a:lnTo>
                    <a:pt x="34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5" y="6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835" name="Freeform 369">
              <a:extLst>
                <a:ext uri="{FF2B5EF4-FFF2-40B4-BE49-F238E27FC236}">
                  <a16:creationId xmlns:a16="http://schemas.microsoft.com/office/drawing/2014/main" id="{83CB288D-E9F2-FBDF-7D13-81677AF6A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4" y="2414"/>
              <a:ext cx="19" cy="31"/>
            </a:xfrm>
            <a:custGeom>
              <a:avLst/>
              <a:gdLst>
                <a:gd name="T0" fmla="*/ 19 w 19"/>
                <a:gd name="T1" fmla="*/ 4 h 31"/>
                <a:gd name="T2" fmla="*/ 13 w 19"/>
                <a:gd name="T3" fmla="*/ 0 h 31"/>
                <a:gd name="T4" fmla="*/ 0 w 19"/>
                <a:gd name="T5" fmla="*/ 29 h 31"/>
                <a:gd name="T6" fmla="*/ 5 w 19"/>
                <a:gd name="T7" fmla="*/ 31 h 31"/>
                <a:gd name="T8" fmla="*/ 19 w 19"/>
                <a:gd name="T9" fmla="*/ 4 h 31"/>
                <a:gd name="T10" fmla="*/ 19 w 19"/>
                <a:gd name="T11" fmla="*/ 4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31"/>
                <a:gd name="T20" fmla="*/ 19 w 19"/>
                <a:gd name="T21" fmla="*/ 31 h 3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31">
                  <a:moveTo>
                    <a:pt x="19" y="4"/>
                  </a:moveTo>
                  <a:lnTo>
                    <a:pt x="13" y="0"/>
                  </a:lnTo>
                  <a:lnTo>
                    <a:pt x="0" y="29"/>
                  </a:lnTo>
                  <a:lnTo>
                    <a:pt x="5" y="31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836" name="Freeform 370">
              <a:extLst>
                <a:ext uri="{FF2B5EF4-FFF2-40B4-BE49-F238E27FC236}">
                  <a16:creationId xmlns:a16="http://schemas.microsoft.com/office/drawing/2014/main" id="{E8480457-884F-A44E-B26E-2F2CFD7FC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2382"/>
              <a:ext cx="21" cy="36"/>
            </a:xfrm>
            <a:custGeom>
              <a:avLst/>
              <a:gdLst>
                <a:gd name="T0" fmla="*/ 21 w 21"/>
                <a:gd name="T1" fmla="*/ 6 h 36"/>
                <a:gd name="T2" fmla="*/ 15 w 21"/>
                <a:gd name="T3" fmla="*/ 6 h 36"/>
                <a:gd name="T4" fmla="*/ 0 w 21"/>
                <a:gd name="T5" fmla="*/ 32 h 36"/>
                <a:gd name="T6" fmla="*/ 6 w 21"/>
                <a:gd name="T7" fmla="*/ 36 h 36"/>
                <a:gd name="T8" fmla="*/ 21 w 21"/>
                <a:gd name="T9" fmla="*/ 8 h 36"/>
                <a:gd name="T10" fmla="*/ 21 w 21"/>
                <a:gd name="T11" fmla="*/ 6 h 36"/>
                <a:gd name="T12" fmla="*/ 21 w 21"/>
                <a:gd name="T13" fmla="*/ 6 h 36"/>
                <a:gd name="T14" fmla="*/ 17 w 21"/>
                <a:gd name="T15" fmla="*/ 0 h 36"/>
                <a:gd name="T16" fmla="*/ 15 w 21"/>
                <a:gd name="T17" fmla="*/ 6 h 36"/>
                <a:gd name="T18" fmla="*/ 21 w 21"/>
                <a:gd name="T19" fmla="*/ 6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1"/>
                <a:gd name="T31" fmla="*/ 0 h 36"/>
                <a:gd name="T32" fmla="*/ 21 w 21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1" h="36">
                  <a:moveTo>
                    <a:pt x="21" y="6"/>
                  </a:moveTo>
                  <a:lnTo>
                    <a:pt x="15" y="6"/>
                  </a:lnTo>
                  <a:lnTo>
                    <a:pt x="0" y="32"/>
                  </a:lnTo>
                  <a:lnTo>
                    <a:pt x="6" y="36"/>
                  </a:lnTo>
                  <a:lnTo>
                    <a:pt x="21" y="8"/>
                  </a:lnTo>
                  <a:lnTo>
                    <a:pt x="21" y="6"/>
                  </a:lnTo>
                  <a:lnTo>
                    <a:pt x="17" y="0"/>
                  </a:lnTo>
                  <a:lnTo>
                    <a:pt x="15" y="6"/>
                  </a:lnTo>
                  <a:lnTo>
                    <a:pt x="21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837" name="Freeform 371">
              <a:extLst>
                <a:ext uri="{FF2B5EF4-FFF2-40B4-BE49-F238E27FC236}">
                  <a16:creationId xmlns:a16="http://schemas.microsoft.com/office/drawing/2014/main" id="{5F65ED3B-E62C-AEB7-F230-A256F8A18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" y="2599"/>
              <a:ext cx="3" cy="4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0 h 4"/>
                <a:gd name="T4" fmla="*/ 0 w 3"/>
                <a:gd name="T5" fmla="*/ 2 h 4"/>
                <a:gd name="T6" fmla="*/ 0 w 3"/>
                <a:gd name="T7" fmla="*/ 4 h 4"/>
                <a:gd name="T8" fmla="*/ 1 w 3"/>
                <a:gd name="T9" fmla="*/ 4 h 4"/>
                <a:gd name="T10" fmla="*/ 3 w 3"/>
                <a:gd name="T11" fmla="*/ 4 h 4"/>
                <a:gd name="T12" fmla="*/ 3 w 3"/>
                <a:gd name="T13" fmla="*/ 2 h 4"/>
                <a:gd name="T14" fmla="*/ 3 w 3"/>
                <a:gd name="T15" fmla="*/ 0 h 4"/>
                <a:gd name="T16" fmla="*/ 1 w 3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4"/>
                <a:gd name="T29" fmla="*/ 3 w 3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4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1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3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838" name="Freeform 372">
              <a:extLst>
                <a:ext uri="{FF2B5EF4-FFF2-40B4-BE49-F238E27FC236}">
                  <a16:creationId xmlns:a16="http://schemas.microsoft.com/office/drawing/2014/main" id="{0024D03C-293A-30A7-CDBD-B6B6ED29C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" y="2595"/>
              <a:ext cx="9" cy="10"/>
            </a:xfrm>
            <a:custGeom>
              <a:avLst/>
              <a:gdLst>
                <a:gd name="T0" fmla="*/ 9 w 9"/>
                <a:gd name="T1" fmla="*/ 6 h 10"/>
                <a:gd name="T2" fmla="*/ 9 w 9"/>
                <a:gd name="T3" fmla="*/ 6 h 10"/>
                <a:gd name="T4" fmla="*/ 7 w 9"/>
                <a:gd name="T5" fmla="*/ 8 h 10"/>
                <a:gd name="T6" fmla="*/ 5 w 9"/>
                <a:gd name="T7" fmla="*/ 10 h 10"/>
                <a:gd name="T8" fmla="*/ 5 w 9"/>
                <a:gd name="T9" fmla="*/ 0 h 10"/>
                <a:gd name="T10" fmla="*/ 2 w 9"/>
                <a:gd name="T11" fmla="*/ 2 h 10"/>
                <a:gd name="T12" fmla="*/ 0 w 9"/>
                <a:gd name="T13" fmla="*/ 6 h 10"/>
                <a:gd name="T14" fmla="*/ 0 w 9"/>
                <a:gd name="T15" fmla="*/ 6 h 10"/>
                <a:gd name="T16" fmla="*/ 9 w 9"/>
                <a:gd name="T17" fmla="*/ 6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10"/>
                <a:gd name="T29" fmla="*/ 9 w 9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10">
                  <a:moveTo>
                    <a:pt x="9" y="6"/>
                  </a:moveTo>
                  <a:lnTo>
                    <a:pt x="9" y="6"/>
                  </a:lnTo>
                  <a:lnTo>
                    <a:pt x="7" y="8"/>
                  </a:lnTo>
                  <a:lnTo>
                    <a:pt x="5" y="10"/>
                  </a:lnTo>
                  <a:lnTo>
                    <a:pt x="5" y="0"/>
                  </a:lnTo>
                  <a:lnTo>
                    <a:pt x="2" y="2"/>
                  </a:lnTo>
                  <a:lnTo>
                    <a:pt x="0" y="6"/>
                  </a:lnTo>
                  <a:lnTo>
                    <a:pt x="9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839" name="Freeform 373">
              <a:extLst>
                <a:ext uri="{FF2B5EF4-FFF2-40B4-BE49-F238E27FC236}">
                  <a16:creationId xmlns:a16="http://schemas.microsoft.com/office/drawing/2014/main" id="{FC07CBBD-6FFB-4561-B489-B2D4B8E6F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" y="2599"/>
              <a:ext cx="9" cy="9"/>
            </a:xfrm>
            <a:custGeom>
              <a:avLst/>
              <a:gdLst>
                <a:gd name="T0" fmla="*/ 5 w 9"/>
                <a:gd name="T1" fmla="*/ 0 h 9"/>
                <a:gd name="T2" fmla="*/ 5 w 9"/>
                <a:gd name="T3" fmla="*/ 0 h 9"/>
                <a:gd name="T4" fmla="*/ 7 w 9"/>
                <a:gd name="T5" fmla="*/ 2 h 9"/>
                <a:gd name="T6" fmla="*/ 9 w 9"/>
                <a:gd name="T7" fmla="*/ 2 h 9"/>
                <a:gd name="T8" fmla="*/ 0 w 9"/>
                <a:gd name="T9" fmla="*/ 2 h 9"/>
                <a:gd name="T10" fmla="*/ 2 w 9"/>
                <a:gd name="T11" fmla="*/ 8 h 9"/>
                <a:gd name="T12" fmla="*/ 5 w 9"/>
                <a:gd name="T13" fmla="*/ 9 h 9"/>
                <a:gd name="T14" fmla="*/ 5 w 9"/>
                <a:gd name="T15" fmla="*/ 9 h 9"/>
                <a:gd name="T16" fmla="*/ 5 w 9"/>
                <a:gd name="T17" fmla="*/ 0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9"/>
                <a:gd name="T29" fmla="*/ 9 w 9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9">
                  <a:moveTo>
                    <a:pt x="5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2"/>
                  </a:lnTo>
                  <a:lnTo>
                    <a:pt x="0" y="2"/>
                  </a:lnTo>
                  <a:lnTo>
                    <a:pt x="2" y="8"/>
                  </a:lnTo>
                  <a:lnTo>
                    <a:pt x="5" y="9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840" name="Freeform 374">
              <a:extLst>
                <a:ext uri="{FF2B5EF4-FFF2-40B4-BE49-F238E27FC236}">
                  <a16:creationId xmlns:a16="http://schemas.microsoft.com/office/drawing/2014/main" id="{9BCD81B5-D93C-0193-529F-3D22C4012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" y="2599"/>
              <a:ext cx="7" cy="9"/>
            </a:xfrm>
            <a:custGeom>
              <a:avLst/>
              <a:gdLst>
                <a:gd name="T0" fmla="*/ 0 w 7"/>
                <a:gd name="T1" fmla="*/ 2 h 9"/>
                <a:gd name="T2" fmla="*/ 0 w 7"/>
                <a:gd name="T3" fmla="*/ 2 h 9"/>
                <a:gd name="T4" fmla="*/ 0 w 7"/>
                <a:gd name="T5" fmla="*/ 2 h 9"/>
                <a:gd name="T6" fmla="*/ 1 w 7"/>
                <a:gd name="T7" fmla="*/ 0 h 9"/>
                <a:gd name="T8" fmla="*/ 1 w 7"/>
                <a:gd name="T9" fmla="*/ 9 h 9"/>
                <a:gd name="T10" fmla="*/ 7 w 7"/>
                <a:gd name="T11" fmla="*/ 8 h 9"/>
                <a:gd name="T12" fmla="*/ 7 w 7"/>
                <a:gd name="T13" fmla="*/ 2 h 9"/>
                <a:gd name="T14" fmla="*/ 7 w 7"/>
                <a:gd name="T15" fmla="*/ 2 h 9"/>
                <a:gd name="T16" fmla="*/ 0 w 7"/>
                <a:gd name="T17" fmla="*/ 2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9"/>
                <a:gd name="T29" fmla="*/ 7 w 7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9">
                  <a:moveTo>
                    <a:pt x="0" y="2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1" y="9"/>
                  </a:lnTo>
                  <a:lnTo>
                    <a:pt x="7" y="8"/>
                  </a:lnTo>
                  <a:lnTo>
                    <a:pt x="7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841" name="Freeform 375">
              <a:extLst>
                <a:ext uri="{FF2B5EF4-FFF2-40B4-BE49-F238E27FC236}">
                  <a16:creationId xmlns:a16="http://schemas.microsoft.com/office/drawing/2014/main" id="{28400E0C-B66E-2D7F-8ED1-032D94B90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" y="2595"/>
              <a:ext cx="7" cy="10"/>
            </a:xfrm>
            <a:custGeom>
              <a:avLst/>
              <a:gdLst>
                <a:gd name="T0" fmla="*/ 1 w 7"/>
                <a:gd name="T1" fmla="*/ 10 h 10"/>
                <a:gd name="T2" fmla="*/ 1 w 7"/>
                <a:gd name="T3" fmla="*/ 10 h 10"/>
                <a:gd name="T4" fmla="*/ 0 w 7"/>
                <a:gd name="T5" fmla="*/ 8 h 10"/>
                <a:gd name="T6" fmla="*/ 0 w 7"/>
                <a:gd name="T7" fmla="*/ 6 h 10"/>
                <a:gd name="T8" fmla="*/ 7 w 7"/>
                <a:gd name="T9" fmla="*/ 6 h 10"/>
                <a:gd name="T10" fmla="*/ 7 w 7"/>
                <a:gd name="T11" fmla="*/ 2 h 10"/>
                <a:gd name="T12" fmla="*/ 1 w 7"/>
                <a:gd name="T13" fmla="*/ 0 h 10"/>
                <a:gd name="T14" fmla="*/ 1 w 7"/>
                <a:gd name="T15" fmla="*/ 0 h 10"/>
                <a:gd name="T16" fmla="*/ 1 w 7"/>
                <a:gd name="T17" fmla="*/ 10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10"/>
                <a:gd name="T29" fmla="*/ 7 w 7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10">
                  <a:moveTo>
                    <a:pt x="1" y="10"/>
                  </a:moveTo>
                  <a:lnTo>
                    <a:pt x="1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7" y="6"/>
                  </a:lnTo>
                  <a:lnTo>
                    <a:pt x="7" y="2"/>
                  </a:lnTo>
                  <a:lnTo>
                    <a:pt x="1" y="0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842" name="Rectangle 376">
              <a:extLst>
                <a:ext uri="{FF2B5EF4-FFF2-40B4-BE49-F238E27FC236}">
                  <a16:creationId xmlns:a16="http://schemas.microsoft.com/office/drawing/2014/main" id="{4CAE4054-361E-2E03-D568-068E9C4C3C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" y="2639"/>
              <a:ext cx="10" cy="271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843" name="Freeform 377">
              <a:extLst>
                <a:ext uri="{FF2B5EF4-FFF2-40B4-BE49-F238E27FC236}">
                  <a16:creationId xmlns:a16="http://schemas.microsoft.com/office/drawing/2014/main" id="{BC8DD656-127E-D598-A027-CB42636B8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" y="2608"/>
              <a:ext cx="33" cy="64"/>
            </a:xfrm>
            <a:custGeom>
              <a:avLst/>
              <a:gdLst>
                <a:gd name="T0" fmla="*/ 15 w 33"/>
                <a:gd name="T1" fmla="*/ 0 h 64"/>
                <a:gd name="T2" fmla="*/ 0 w 33"/>
                <a:gd name="T3" fmla="*/ 64 h 64"/>
                <a:gd name="T4" fmla="*/ 0 w 33"/>
                <a:gd name="T5" fmla="*/ 64 h 64"/>
                <a:gd name="T6" fmla="*/ 0 w 33"/>
                <a:gd name="T7" fmla="*/ 64 h 64"/>
                <a:gd name="T8" fmla="*/ 2 w 33"/>
                <a:gd name="T9" fmla="*/ 62 h 64"/>
                <a:gd name="T10" fmla="*/ 2 w 33"/>
                <a:gd name="T11" fmla="*/ 62 h 64"/>
                <a:gd name="T12" fmla="*/ 4 w 33"/>
                <a:gd name="T13" fmla="*/ 62 h 64"/>
                <a:gd name="T14" fmla="*/ 4 w 33"/>
                <a:gd name="T15" fmla="*/ 60 h 64"/>
                <a:gd name="T16" fmla="*/ 6 w 33"/>
                <a:gd name="T17" fmla="*/ 60 h 64"/>
                <a:gd name="T18" fmla="*/ 6 w 33"/>
                <a:gd name="T19" fmla="*/ 60 h 64"/>
                <a:gd name="T20" fmla="*/ 8 w 33"/>
                <a:gd name="T21" fmla="*/ 60 h 64"/>
                <a:gd name="T22" fmla="*/ 8 w 33"/>
                <a:gd name="T23" fmla="*/ 58 h 64"/>
                <a:gd name="T24" fmla="*/ 10 w 33"/>
                <a:gd name="T25" fmla="*/ 58 h 64"/>
                <a:gd name="T26" fmla="*/ 11 w 33"/>
                <a:gd name="T27" fmla="*/ 58 h 64"/>
                <a:gd name="T28" fmla="*/ 11 w 33"/>
                <a:gd name="T29" fmla="*/ 58 h 64"/>
                <a:gd name="T30" fmla="*/ 13 w 33"/>
                <a:gd name="T31" fmla="*/ 58 h 64"/>
                <a:gd name="T32" fmla="*/ 13 w 33"/>
                <a:gd name="T33" fmla="*/ 58 h 64"/>
                <a:gd name="T34" fmla="*/ 15 w 33"/>
                <a:gd name="T35" fmla="*/ 58 h 64"/>
                <a:gd name="T36" fmla="*/ 15 w 33"/>
                <a:gd name="T37" fmla="*/ 58 h 64"/>
                <a:gd name="T38" fmla="*/ 17 w 33"/>
                <a:gd name="T39" fmla="*/ 58 h 64"/>
                <a:gd name="T40" fmla="*/ 17 w 33"/>
                <a:gd name="T41" fmla="*/ 58 h 64"/>
                <a:gd name="T42" fmla="*/ 19 w 33"/>
                <a:gd name="T43" fmla="*/ 58 h 64"/>
                <a:gd name="T44" fmla="*/ 19 w 33"/>
                <a:gd name="T45" fmla="*/ 58 h 64"/>
                <a:gd name="T46" fmla="*/ 21 w 33"/>
                <a:gd name="T47" fmla="*/ 58 h 64"/>
                <a:gd name="T48" fmla="*/ 21 w 33"/>
                <a:gd name="T49" fmla="*/ 58 h 64"/>
                <a:gd name="T50" fmla="*/ 23 w 33"/>
                <a:gd name="T51" fmla="*/ 58 h 64"/>
                <a:gd name="T52" fmla="*/ 25 w 33"/>
                <a:gd name="T53" fmla="*/ 60 h 64"/>
                <a:gd name="T54" fmla="*/ 25 w 33"/>
                <a:gd name="T55" fmla="*/ 60 h 64"/>
                <a:gd name="T56" fmla="*/ 27 w 33"/>
                <a:gd name="T57" fmla="*/ 60 h 64"/>
                <a:gd name="T58" fmla="*/ 27 w 33"/>
                <a:gd name="T59" fmla="*/ 60 h 64"/>
                <a:gd name="T60" fmla="*/ 29 w 33"/>
                <a:gd name="T61" fmla="*/ 62 h 64"/>
                <a:gd name="T62" fmla="*/ 29 w 33"/>
                <a:gd name="T63" fmla="*/ 62 h 64"/>
                <a:gd name="T64" fmla="*/ 31 w 33"/>
                <a:gd name="T65" fmla="*/ 62 h 64"/>
                <a:gd name="T66" fmla="*/ 31 w 33"/>
                <a:gd name="T67" fmla="*/ 64 h 64"/>
                <a:gd name="T68" fmla="*/ 33 w 33"/>
                <a:gd name="T69" fmla="*/ 64 h 64"/>
                <a:gd name="T70" fmla="*/ 15 w 33"/>
                <a:gd name="T71" fmla="*/ 0 h 64"/>
                <a:gd name="T72" fmla="*/ 15 w 33"/>
                <a:gd name="T73" fmla="*/ 0 h 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3"/>
                <a:gd name="T112" fmla="*/ 0 h 64"/>
                <a:gd name="T113" fmla="*/ 33 w 33"/>
                <a:gd name="T114" fmla="*/ 64 h 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3" h="64">
                  <a:moveTo>
                    <a:pt x="15" y="0"/>
                  </a:moveTo>
                  <a:lnTo>
                    <a:pt x="0" y="64"/>
                  </a:lnTo>
                  <a:lnTo>
                    <a:pt x="2" y="62"/>
                  </a:lnTo>
                  <a:lnTo>
                    <a:pt x="4" y="62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8" y="58"/>
                  </a:lnTo>
                  <a:lnTo>
                    <a:pt x="10" y="58"/>
                  </a:lnTo>
                  <a:lnTo>
                    <a:pt x="11" y="58"/>
                  </a:lnTo>
                  <a:lnTo>
                    <a:pt x="13" y="58"/>
                  </a:lnTo>
                  <a:lnTo>
                    <a:pt x="15" y="58"/>
                  </a:lnTo>
                  <a:lnTo>
                    <a:pt x="17" y="58"/>
                  </a:lnTo>
                  <a:lnTo>
                    <a:pt x="19" y="58"/>
                  </a:lnTo>
                  <a:lnTo>
                    <a:pt x="21" y="58"/>
                  </a:lnTo>
                  <a:lnTo>
                    <a:pt x="23" y="58"/>
                  </a:lnTo>
                  <a:lnTo>
                    <a:pt x="25" y="60"/>
                  </a:lnTo>
                  <a:lnTo>
                    <a:pt x="27" y="60"/>
                  </a:lnTo>
                  <a:lnTo>
                    <a:pt x="29" y="62"/>
                  </a:lnTo>
                  <a:lnTo>
                    <a:pt x="31" y="62"/>
                  </a:lnTo>
                  <a:lnTo>
                    <a:pt x="31" y="64"/>
                  </a:lnTo>
                  <a:lnTo>
                    <a:pt x="33" y="64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844" name="Rectangle 378">
              <a:extLst>
                <a:ext uri="{FF2B5EF4-FFF2-40B4-BE49-F238E27FC236}">
                  <a16:creationId xmlns:a16="http://schemas.microsoft.com/office/drawing/2014/main" id="{D6FDFF2D-347E-DA4C-DCAF-79E3D19189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6" y="2597"/>
              <a:ext cx="407" cy="10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845" name="Freeform 379">
              <a:extLst>
                <a:ext uri="{FF2B5EF4-FFF2-40B4-BE49-F238E27FC236}">
                  <a16:creationId xmlns:a16="http://schemas.microsoft.com/office/drawing/2014/main" id="{6EC226DC-6689-17F7-3583-2DE71A0DA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3" y="2585"/>
              <a:ext cx="66" cy="33"/>
            </a:xfrm>
            <a:custGeom>
              <a:avLst/>
              <a:gdLst>
                <a:gd name="T0" fmla="*/ 0 w 66"/>
                <a:gd name="T1" fmla="*/ 16 h 33"/>
                <a:gd name="T2" fmla="*/ 66 w 66"/>
                <a:gd name="T3" fmla="*/ 33 h 33"/>
                <a:gd name="T4" fmla="*/ 66 w 66"/>
                <a:gd name="T5" fmla="*/ 33 h 33"/>
                <a:gd name="T6" fmla="*/ 64 w 66"/>
                <a:gd name="T7" fmla="*/ 31 h 33"/>
                <a:gd name="T8" fmla="*/ 64 w 66"/>
                <a:gd name="T9" fmla="*/ 31 h 33"/>
                <a:gd name="T10" fmla="*/ 64 w 66"/>
                <a:gd name="T11" fmla="*/ 29 h 33"/>
                <a:gd name="T12" fmla="*/ 62 w 66"/>
                <a:gd name="T13" fmla="*/ 29 h 33"/>
                <a:gd name="T14" fmla="*/ 62 w 66"/>
                <a:gd name="T15" fmla="*/ 27 h 33"/>
                <a:gd name="T16" fmla="*/ 62 w 66"/>
                <a:gd name="T17" fmla="*/ 27 h 33"/>
                <a:gd name="T18" fmla="*/ 60 w 66"/>
                <a:gd name="T19" fmla="*/ 25 h 33"/>
                <a:gd name="T20" fmla="*/ 60 w 66"/>
                <a:gd name="T21" fmla="*/ 25 h 33"/>
                <a:gd name="T22" fmla="*/ 60 w 66"/>
                <a:gd name="T23" fmla="*/ 23 h 33"/>
                <a:gd name="T24" fmla="*/ 60 w 66"/>
                <a:gd name="T25" fmla="*/ 23 h 33"/>
                <a:gd name="T26" fmla="*/ 60 w 66"/>
                <a:gd name="T27" fmla="*/ 22 h 33"/>
                <a:gd name="T28" fmla="*/ 60 w 66"/>
                <a:gd name="T29" fmla="*/ 20 h 33"/>
                <a:gd name="T30" fmla="*/ 58 w 66"/>
                <a:gd name="T31" fmla="*/ 20 h 33"/>
                <a:gd name="T32" fmla="*/ 58 w 66"/>
                <a:gd name="T33" fmla="*/ 18 h 33"/>
                <a:gd name="T34" fmla="*/ 58 w 66"/>
                <a:gd name="T35" fmla="*/ 18 h 33"/>
                <a:gd name="T36" fmla="*/ 58 w 66"/>
                <a:gd name="T37" fmla="*/ 16 h 33"/>
                <a:gd name="T38" fmla="*/ 58 w 66"/>
                <a:gd name="T39" fmla="*/ 16 h 33"/>
                <a:gd name="T40" fmla="*/ 58 w 66"/>
                <a:gd name="T41" fmla="*/ 14 h 33"/>
                <a:gd name="T42" fmla="*/ 58 w 66"/>
                <a:gd name="T43" fmla="*/ 14 h 33"/>
                <a:gd name="T44" fmla="*/ 60 w 66"/>
                <a:gd name="T45" fmla="*/ 12 h 33"/>
                <a:gd name="T46" fmla="*/ 60 w 66"/>
                <a:gd name="T47" fmla="*/ 12 h 33"/>
                <a:gd name="T48" fmla="*/ 60 w 66"/>
                <a:gd name="T49" fmla="*/ 10 h 33"/>
                <a:gd name="T50" fmla="*/ 60 w 66"/>
                <a:gd name="T51" fmla="*/ 8 h 33"/>
                <a:gd name="T52" fmla="*/ 60 w 66"/>
                <a:gd name="T53" fmla="*/ 8 h 33"/>
                <a:gd name="T54" fmla="*/ 60 w 66"/>
                <a:gd name="T55" fmla="*/ 6 h 33"/>
                <a:gd name="T56" fmla="*/ 62 w 66"/>
                <a:gd name="T57" fmla="*/ 6 h 33"/>
                <a:gd name="T58" fmla="*/ 62 w 66"/>
                <a:gd name="T59" fmla="*/ 4 h 33"/>
                <a:gd name="T60" fmla="*/ 62 w 66"/>
                <a:gd name="T61" fmla="*/ 4 h 33"/>
                <a:gd name="T62" fmla="*/ 64 w 66"/>
                <a:gd name="T63" fmla="*/ 2 h 33"/>
                <a:gd name="T64" fmla="*/ 64 w 66"/>
                <a:gd name="T65" fmla="*/ 2 h 33"/>
                <a:gd name="T66" fmla="*/ 64 w 66"/>
                <a:gd name="T67" fmla="*/ 0 h 33"/>
                <a:gd name="T68" fmla="*/ 66 w 66"/>
                <a:gd name="T69" fmla="*/ 0 h 33"/>
                <a:gd name="T70" fmla="*/ 0 w 66"/>
                <a:gd name="T71" fmla="*/ 16 h 33"/>
                <a:gd name="T72" fmla="*/ 0 w 66"/>
                <a:gd name="T73" fmla="*/ 16 h 3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6"/>
                <a:gd name="T112" fmla="*/ 0 h 33"/>
                <a:gd name="T113" fmla="*/ 66 w 66"/>
                <a:gd name="T114" fmla="*/ 33 h 3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6" h="33">
                  <a:moveTo>
                    <a:pt x="0" y="16"/>
                  </a:moveTo>
                  <a:lnTo>
                    <a:pt x="66" y="33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2" y="29"/>
                  </a:lnTo>
                  <a:lnTo>
                    <a:pt x="62" y="27"/>
                  </a:lnTo>
                  <a:lnTo>
                    <a:pt x="60" y="25"/>
                  </a:lnTo>
                  <a:lnTo>
                    <a:pt x="60" y="23"/>
                  </a:lnTo>
                  <a:lnTo>
                    <a:pt x="60" y="22"/>
                  </a:lnTo>
                  <a:lnTo>
                    <a:pt x="60" y="20"/>
                  </a:lnTo>
                  <a:lnTo>
                    <a:pt x="58" y="20"/>
                  </a:lnTo>
                  <a:lnTo>
                    <a:pt x="58" y="18"/>
                  </a:lnTo>
                  <a:lnTo>
                    <a:pt x="58" y="16"/>
                  </a:lnTo>
                  <a:lnTo>
                    <a:pt x="58" y="14"/>
                  </a:lnTo>
                  <a:lnTo>
                    <a:pt x="60" y="12"/>
                  </a:lnTo>
                  <a:lnTo>
                    <a:pt x="60" y="10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4" y="2"/>
                  </a:lnTo>
                  <a:lnTo>
                    <a:pt x="64" y="0"/>
                  </a:lnTo>
                  <a:lnTo>
                    <a:pt x="66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846" name="Freeform 380">
              <a:extLst>
                <a:ext uri="{FF2B5EF4-FFF2-40B4-BE49-F238E27FC236}">
                  <a16:creationId xmlns:a16="http://schemas.microsoft.com/office/drawing/2014/main" id="{E3A176C2-024F-01D9-D2A3-E5FF2CED9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2616"/>
              <a:ext cx="307" cy="242"/>
            </a:xfrm>
            <a:custGeom>
              <a:avLst/>
              <a:gdLst>
                <a:gd name="T0" fmla="*/ 0 w 307"/>
                <a:gd name="T1" fmla="*/ 8 h 242"/>
                <a:gd name="T2" fmla="*/ 301 w 307"/>
                <a:gd name="T3" fmla="*/ 242 h 242"/>
                <a:gd name="T4" fmla="*/ 307 w 307"/>
                <a:gd name="T5" fmla="*/ 236 h 242"/>
                <a:gd name="T6" fmla="*/ 5 w 307"/>
                <a:gd name="T7" fmla="*/ 0 h 242"/>
                <a:gd name="T8" fmla="*/ 0 w 307"/>
                <a:gd name="T9" fmla="*/ 8 h 2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7"/>
                <a:gd name="T16" fmla="*/ 0 h 242"/>
                <a:gd name="T17" fmla="*/ 307 w 307"/>
                <a:gd name="T18" fmla="*/ 242 h 2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7" h="242">
                  <a:moveTo>
                    <a:pt x="0" y="8"/>
                  </a:moveTo>
                  <a:lnTo>
                    <a:pt x="301" y="242"/>
                  </a:lnTo>
                  <a:lnTo>
                    <a:pt x="307" y="236"/>
                  </a:lnTo>
                  <a:lnTo>
                    <a:pt x="5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847" name="Freeform 381">
              <a:extLst>
                <a:ext uri="{FF2B5EF4-FFF2-40B4-BE49-F238E27FC236}">
                  <a16:creationId xmlns:a16="http://schemas.microsoft.com/office/drawing/2014/main" id="{370F3966-2439-DD41-4A91-9CB9FD320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" y="2601"/>
              <a:ext cx="61" cy="52"/>
            </a:xfrm>
            <a:custGeom>
              <a:avLst/>
              <a:gdLst>
                <a:gd name="T0" fmla="*/ 0 w 61"/>
                <a:gd name="T1" fmla="*/ 0 h 52"/>
                <a:gd name="T2" fmla="*/ 40 w 61"/>
                <a:gd name="T3" fmla="*/ 52 h 52"/>
                <a:gd name="T4" fmla="*/ 40 w 61"/>
                <a:gd name="T5" fmla="*/ 52 h 52"/>
                <a:gd name="T6" fmla="*/ 40 w 61"/>
                <a:gd name="T7" fmla="*/ 52 h 52"/>
                <a:gd name="T8" fmla="*/ 40 w 61"/>
                <a:gd name="T9" fmla="*/ 50 h 52"/>
                <a:gd name="T10" fmla="*/ 40 w 61"/>
                <a:gd name="T11" fmla="*/ 48 h 52"/>
                <a:gd name="T12" fmla="*/ 40 w 61"/>
                <a:gd name="T13" fmla="*/ 48 h 52"/>
                <a:gd name="T14" fmla="*/ 40 w 61"/>
                <a:gd name="T15" fmla="*/ 46 h 52"/>
                <a:gd name="T16" fmla="*/ 40 w 61"/>
                <a:gd name="T17" fmla="*/ 44 h 52"/>
                <a:gd name="T18" fmla="*/ 42 w 61"/>
                <a:gd name="T19" fmla="*/ 44 h 52"/>
                <a:gd name="T20" fmla="*/ 42 w 61"/>
                <a:gd name="T21" fmla="*/ 42 h 52"/>
                <a:gd name="T22" fmla="*/ 42 w 61"/>
                <a:gd name="T23" fmla="*/ 42 h 52"/>
                <a:gd name="T24" fmla="*/ 42 w 61"/>
                <a:gd name="T25" fmla="*/ 40 h 52"/>
                <a:gd name="T26" fmla="*/ 42 w 61"/>
                <a:gd name="T27" fmla="*/ 40 h 52"/>
                <a:gd name="T28" fmla="*/ 44 w 61"/>
                <a:gd name="T29" fmla="*/ 38 h 52"/>
                <a:gd name="T30" fmla="*/ 44 w 61"/>
                <a:gd name="T31" fmla="*/ 38 h 52"/>
                <a:gd name="T32" fmla="*/ 44 w 61"/>
                <a:gd name="T33" fmla="*/ 36 h 52"/>
                <a:gd name="T34" fmla="*/ 44 w 61"/>
                <a:gd name="T35" fmla="*/ 36 h 52"/>
                <a:gd name="T36" fmla="*/ 46 w 61"/>
                <a:gd name="T37" fmla="*/ 34 h 52"/>
                <a:gd name="T38" fmla="*/ 46 w 61"/>
                <a:gd name="T39" fmla="*/ 34 h 52"/>
                <a:gd name="T40" fmla="*/ 46 w 61"/>
                <a:gd name="T41" fmla="*/ 32 h 52"/>
                <a:gd name="T42" fmla="*/ 48 w 61"/>
                <a:gd name="T43" fmla="*/ 32 h 52"/>
                <a:gd name="T44" fmla="*/ 48 w 61"/>
                <a:gd name="T45" fmla="*/ 32 h 52"/>
                <a:gd name="T46" fmla="*/ 49 w 61"/>
                <a:gd name="T47" fmla="*/ 30 h 52"/>
                <a:gd name="T48" fmla="*/ 49 w 61"/>
                <a:gd name="T49" fmla="*/ 30 h 52"/>
                <a:gd name="T50" fmla="*/ 51 w 61"/>
                <a:gd name="T51" fmla="*/ 30 h 52"/>
                <a:gd name="T52" fmla="*/ 51 w 61"/>
                <a:gd name="T53" fmla="*/ 29 h 52"/>
                <a:gd name="T54" fmla="*/ 53 w 61"/>
                <a:gd name="T55" fmla="*/ 29 h 52"/>
                <a:gd name="T56" fmla="*/ 53 w 61"/>
                <a:gd name="T57" fmla="*/ 29 h 52"/>
                <a:gd name="T58" fmla="*/ 55 w 61"/>
                <a:gd name="T59" fmla="*/ 29 h 52"/>
                <a:gd name="T60" fmla="*/ 55 w 61"/>
                <a:gd name="T61" fmla="*/ 27 h 52"/>
                <a:gd name="T62" fmla="*/ 57 w 61"/>
                <a:gd name="T63" fmla="*/ 27 h 52"/>
                <a:gd name="T64" fmla="*/ 57 w 61"/>
                <a:gd name="T65" fmla="*/ 27 h 52"/>
                <a:gd name="T66" fmla="*/ 59 w 61"/>
                <a:gd name="T67" fmla="*/ 27 h 52"/>
                <a:gd name="T68" fmla="*/ 61 w 61"/>
                <a:gd name="T69" fmla="*/ 27 h 52"/>
                <a:gd name="T70" fmla="*/ 0 w 61"/>
                <a:gd name="T71" fmla="*/ 0 h 52"/>
                <a:gd name="T72" fmla="*/ 0 w 61"/>
                <a:gd name="T73" fmla="*/ 0 h 5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1"/>
                <a:gd name="T112" fmla="*/ 0 h 52"/>
                <a:gd name="T113" fmla="*/ 61 w 61"/>
                <a:gd name="T114" fmla="*/ 52 h 5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1" h="52">
                  <a:moveTo>
                    <a:pt x="0" y="0"/>
                  </a:moveTo>
                  <a:lnTo>
                    <a:pt x="40" y="52"/>
                  </a:lnTo>
                  <a:lnTo>
                    <a:pt x="40" y="50"/>
                  </a:lnTo>
                  <a:lnTo>
                    <a:pt x="40" y="48"/>
                  </a:lnTo>
                  <a:lnTo>
                    <a:pt x="40" y="46"/>
                  </a:lnTo>
                  <a:lnTo>
                    <a:pt x="40" y="44"/>
                  </a:lnTo>
                  <a:lnTo>
                    <a:pt x="42" y="44"/>
                  </a:lnTo>
                  <a:lnTo>
                    <a:pt x="42" y="42"/>
                  </a:lnTo>
                  <a:lnTo>
                    <a:pt x="42" y="40"/>
                  </a:lnTo>
                  <a:lnTo>
                    <a:pt x="44" y="38"/>
                  </a:lnTo>
                  <a:lnTo>
                    <a:pt x="44" y="36"/>
                  </a:lnTo>
                  <a:lnTo>
                    <a:pt x="46" y="34"/>
                  </a:lnTo>
                  <a:lnTo>
                    <a:pt x="46" y="32"/>
                  </a:lnTo>
                  <a:lnTo>
                    <a:pt x="48" y="32"/>
                  </a:lnTo>
                  <a:lnTo>
                    <a:pt x="49" y="30"/>
                  </a:lnTo>
                  <a:lnTo>
                    <a:pt x="51" y="30"/>
                  </a:lnTo>
                  <a:lnTo>
                    <a:pt x="51" y="29"/>
                  </a:lnTo>
                  <a:lnTo>
                    <a:pt x="53" y="29"/>
                  </a:lnTo>
                  <a:lnTo>
                    <a:pt x="55" y="29"/>
                  </a:lnTo>
                  <a:lnTo>
                    <a:pt x="55" y="27"/>
                  </a:lnTo>
                  <a:lnTo>
                    <a:pt x="57" y="27"/>
                  </a:lnTo>
                  <a:lnTo>
                    <a:pt x="59" y="27"/>
                  </a:lnTo>
                  <a:lnTo>
                    <a:pt x="61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848" name="Freeform 382">
              <a:extLst>
                <a:ext uri="{FF2B5EF4-FFF2-40B4-BE49-F238E27FC236}">
                  <a16:creationId xmlns:a16="http://schemas.microsoft.com/office/drawing/2014/main" id="{575FF953-DC57-8A0F-458B-489EBF51F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2614"/>
              <a:ext cx="315" cy="183"/>
            </a:xfrm>
            <a:custGeom>
              <a:avLst/>
              <a:gdLst>
                <a:gd name="T0" fmla="*/ 311 w 315"/>
                <a:gd name="T1" fmla="*/ 0 h 183"/>
                <a:gd name="T2" fmla="*/ 0 w 315"/>
                <a:gd name="T3" fmla="*/ 175 h 183"/>
                <a:gd name="T4" fmla="*/ 6 w 315"/>
                <a:gd name="T5" fmla="*/ 183 h 183"/>
                <a:gd name="T6" fmla="*/ 315 w 315"/>
                <a:gd name="T7" fmla="*/ 8 h 183"/>
                <a:gd name="T8" fmla="*/ 311 w 315"/>
                <a:gd name="T9" fmla="*/ 0 h 1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5"/>
                <a:gd name="T16" fmla="*/ 0 h 183"/>
                <a:gd name="T17" fmla="*/ 315 w 315"/>
                <a:gd name="T18" fmla="*/ 183 h 18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5" h="183">
                  <a:moveTo>
                    <a:pt x="311" y="0"/>
                  </a:moveTo>
                  <a:lnTo>
                    <a:pt x="0" y="175"/>
                  </a:lnTo>
                  <a:lnTo>
                    <a:pt x="6" y="183"/>
                  </a:lnTo>
                  <a:lnTo>
                    <a:pt x="315" y="8"/>
                  </a:lnTo>
                  <a:lnTo>
                    <a:pt x="31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849" name="Freeform 383">
              <a:extLst>
                <a:ext uri="{FF2B5EF4-FFF2-40B4-BE49-F238E27FC236}">
                  <a16:creationId xmlns:a16="http://schemas.microsoft.com/office/drawing/2014/main" id="{1FF1BC90-DB5E-DE02-DD38-2D8B58589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" y="2603"/>
              <a:ext cx="64" cy="46"/>
            </a:xfrm>
            <a:custGeom>
              <a:avLst/>
              <a:gdLst>
                <a:gd name="T0" fmla="*/ 64 w 64"/>
                <a:gd name="T1" fmla="*/ 0 h 46"/>
                <a:gd name="T2" fmla="*/ 0 w 64"/>
                <a:gd name="T3" fmla="*/ 17 h 46"/>
                <a:gd name="T4" fmla="*/ 0 w 64"/>
                <a:gd name="T5" fmla="*/ 17 h 46"/>
                <a:gd name="T6" fmla="*/ 2 w 64"/>
                <a:gd name="T7" fmla="*/ 17 h 46"/>
                <a:gd name="T8" fmla="*/ 2 w 64"/>
                <a:gd name="T9" fmla="*/ 17 h 46"/>
                <a:gd name="T10" fmla="*/ 4 w 64"/>
                <a:gd name="T11" fmla="*/ 19 h 46"/>
                <a:gd name="T12" fmla="*/ 4 w 64"/>
                <a:gd name="T13" fmla="*/ 19 h 46"/>
                <a:gd name="T14" fmla="*/ 6 w 64"/>
                <a:gd name="T15" fmla="*/ 19 h 46"/>
                <a:gd name="T16" fmla="*/ 6 w 64"/>
                <a:gd name="T17" fmla="*/ 21 h 46"/>
                <a:gd name="T18" fmla="*/ 8 w 64"/>
                <a:gd name="T19" fmla="*/ 21 h 46"/>
                <a:gd name="T20" fmla="*/ 8 w 64"/>
                <a:gd name="T21" fmla="*/ 21 h 46"/>
                <a:gd name="T22" fmla="*/ 10 w 64"/>
                <a:gd name="T23" fmla="*/ 23 h 46"/>
                <a:gd name="T24" fmla="*/ 10 w 64"/>
                <a:gd name="T25" fmla="*/ 23 h 46"/>
                <a:gd name="T26" fmla="*/ 12 w 64"/>
                <a:gd name="T27" fmla="*/ 23 h 46"/>
                <a:gd name="T28" fmla="*/ 12 w 64"/>
                <a:gd name="T29" fmla="*/ 25 h 46"/>
                <a:gd name="T30" fmla="*/ 12 w 64"/>
                <a:gd name="T31" fmla="*/ 25 h 46"/>
                <a:gd name="T32" fmla="*/ 14 w 64"/>
                <a:gd name="T33" fmla="*/ 27 h 46"/>
                <a:gd name="T34" fmla="*/ 14 w 64"/>
                <a:gd name="T35" fmla="*/ 27 h 46"/>
                <a:gd name="T36" fmla="*/ 14 w 64"/>
                <a:gd name="T37" fmla="*/ 27 h 46"/>
                <a:gd name="T38" fmla="*/ 16 w 64"/>
                <a:gd name="T39" fmla="*/ 28 h 46"/>
                <a:gd name="T40" fmla="*/ 16 w 64"/>
                <a:gd name="T41" fmla="*/ 28 h 46"/>
                <a:gd name="T42" fmla="*/ 16 w 64"/>
                <a:gd name="T43" fmla="*/ 30 h 46"/>
                <a:gd name="T44" fmla="*/ 16 w 64"/>
                <a:gd name="T45" fmla="*/ 30 h 46"/>
                <a:gd name="T46" fmla="*/ 16 w 64"/>
                <a:gd name="T47" fmla="*/ 32 h 46"/>
                <a:gd name="T48" fmla="*/ 16 w 64"/>
                <a:gd name="T49" fmla="*/ 34 h 46"/>
                <a:gd name="T50" fmla="*/ 18 w 64"/>
                <a:gd name="T51" fmla="*/ 34 h 46"/>
                <a:gd name="T52" fmla="*/ 18 w 64"/>
                <a:gd name="T53" fmla="*/ 36 h 46"/>
                <a:gd name="T54" fmla="*/ 18 w 64"/>
                <a:gd name="T55" fmla="*/ 36 h 46"/>
                <a:gd name="T56" fmla="*/ 18 w 64"/>
                <a:gd name="T57" fmla="*/ 38 h 46"/>
                <a:gd name="T58" fmla="*/ 18 w 64"/>
                <a:gd name="T59" fmla="*/ 38 h 46"/>
                <a:gd name="T60" fmla="*/ 18 w 64"/>
                <a:gd name="T61" fmla="*/ 40 h 46"/>
                <a:gd name="T62" fmla="*/ 18 w 64"/>
                <a:gd name="T63" fmla="*/ 42 h 46"/>
                <a:gd name="T64" fmla="*/ 18 w 64"/>
                <a:gd name="T65" fmla="*/ 42 h 46"/>
                <a:gd name="T66" fmla="*/ 18 w 64"/>
                <a:gd name="T67" fmla="*/ 44 h 46"/>
                <a:gd name="T68" fmla="*/ 16 w 64"/>
                <a:gd name="T69" fmla="*/ 46 h 46"/>
                <a:gd name="T70" fmla="*/ 64 w 64"/>
                <a:gd name="T71" fmla="*/ 0 h 46"/>
                <a:gd name="T72" fmla="*/ 64 w 64"/>
                <a:gd name="T73" fmla="*/ 0 h 4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4"/>
                <a:gd name="T112" fmla="*/ 0 h 46"/>
                <a:gd name="T113" fmla="*/ 64 w 64"/>
                <a:gd name="T114" fmla="*/ 46 h 4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4" h="46">
                  <a:moveTo>
                    <a:pt x="64" y="0"/>
                  </a:moveTo>
                  <a:lnTo>
                    <a:pt x="0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2" y="25"/>
                  </a:lnTo>
                  <a:lnTo>
                    <a:pt x="14" y="27"/>
                  </a:lnTo>
                  <a:lnTo>
                    <a:pt x="16" y="28"/>
                  </a:lnTo>
                  <a:lnTo>
                    <a:pt x="16" y="30"/>
                  </a:lnTo>
                  <a:lnTo>
                    <a:pt x="16" y="32"/>
                  </a:lnTo>
                  <a:lnTo>
                    <a:pt x="16" y="34"/>
                  </a:lnTo>
                  <a:lnTo>
                    <a:pt x="18" y="34"/>
                  </a:lnTo>
                  <a:lnTo>
                    <a:pt x="18" y="36"/>
                  </a:lnTo>
                  <a:lnTo>
                    <a:pt x="18" y="38"/>
                  </a:lnTo>
                  <a:lnTo>
                    <a:pt x="18" y="40"/>
                  </a:lnTo>
                  <a:lnTo>
                    <a:pt x="18" y="42"/>
                  </a:lnTo>
                  <a:lnTo>
                    <a:pt x="18" y="44"/>
                  </a:lnTo>
                  <a:lnTo>
                    <a:pt x="16" y="46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850" name="Rectangle 384">
              <a:extLst>
                <a:ext uri="{FF2B5EF4-FFF2-40B4-BE49-F238E27FC236}">
                  <a16:creationId xmlns:a16="http://schemas.microsoft.com/office/drawing/2014/main" id="{24BE239E-AF05-7CA7-30C5-BE03090788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5" y="2583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851" name="Rectangle 385">
              <a:extLst>
                <a:ext uri="{FF2B5EF4-FFF2-40B4-BE49-F238E27FC236}">
                  <a16:creationId xmlns:a16="http://schemas.microsoft.com/office/drawing/2014/main" id="{FB919AF7-45A0-081D-39A4-85984D41AF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5" y="2862"/>
              <a:ext cx="4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852" name="Rectangle 386">
              <a:extLst>
                <a:ext uri="{FF2B5EF4-FFF2-40B4-BE49-F238E27FC236}">
                  <a16:creationId xmlns:a16="http://schemas.microsoft.com/office/drawing/2014/main" id="{6D30054E-39E3-D66D-86F4-9054748154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8" y="2844"/>
              <a:ext cx="50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1F1A17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853" name="Rectangle 387">
              <a:extLst>
                <a:ext uri="{FF2B5EF4-FFF2-40B4-BE49-F238E27FC236}">
                  <a16:creationId xmlns:a16="http://schemas.microsoft.com/office/drawing/2014/main" id="{F642534A-72BD-40A7-1FA4-CA2A039577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9" y="2823"/>
              <a:ext cx="59" cy="6"/>
            </a:xfrm>
            <a:prstGeom prst="rect">
              <a:avLst/>
            </a:pr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854" name="Freeform 388">
              <a:extLst>
                <a:ext uri="{FF2B5EF4-FFF2-40B4-BE49-F238E27FC236}">
                  <a16:creationId xmlns:a16="http://schemas.microsoft.com/office/drawing/2014/main" id="{E148C5E3-C5E0-3BA2-A701-1D4B53F94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2820"/>
              <a:ext cx="27" cy="15"/>
            </a:xfrm>
            <a:custGeom>
              <a:avLst/>
              <a:gdLst>
                <a:gd name="T0" fmla="*/ 27 w 27"/>
                <a:gd name="T1" fmla="*/ 7 h 15"/>
                <a:gd name="T2" fmla="*/ 0 w 27"/>
                <a:gd name="T3" fmla="*/ 0 h 15"/>
                <a:gd name="T4" fmla="*/ 0 w 27"/>
                <a:gd name="T5" fmla="*/ 0 h 15"/>
                <a:gd name="T6" fmla="*/ 2 w 27"/>
                <a:gd name="T7" fmla="*/ 0 h 15"/>
                <a:gd name="T8" fmla="*/ 2 w 27"/>
                <a:gd name="T9" fmla="*/ 2 h 15"/>
                <a:gd name="T10" fmla="*/ 2 w 27"/>
                <a:gd name="T11" fmla="*/ 2 h 15"/>
                <a:gd name="T12" fmla="*/ 2 w 27"/>
                <a:gd name="T13" fmla="*/ 3 h 15"/>
                <a:gd name="T14" fmla="*/ 4 w 27"/>
                <a:gd name="T15" fmla="*/ 3 h 15"/>
                <a:gd name="T16" fmla="*/ 4 w 27"/>
                <a:gd name="T17" fmla="*/ 5 h 15"/>
                <a:gd name="T18" fmla="*/ 4 w 27"/>
                <a:gd name="T19" fmla="*/ 5 h 15"/>
                <a:gd name="T20" fmla="*/ 4 w 27"/>
                <a:gd name="T21" fmla="*/ 7 h 15"/>
                <a:gd name="T22" fmla="*/ 4 w 27"/>
                <a:gd name="T23" fmla="*/ 7 h 15"/>
                <a:gd name="T24" fmla="*/ 4 w 27"/>
                <a:gd name="T25" fmla="*/ 9 h 15"/>
                <a:gd name="T26" fmla="*/ 4 w 27"/>
                <a:gd name="T27" fmla="*/ 9 h 15"/>
                <a:gd name="T28" fmla="*/ 2 w 27"/>
                <a:gd name="T29" fmla="*/ 11 h 15"/>
                <a:gd name="T30" fmla="*/ 2 w 27"/>
                <a:gd name="T31" fmla="*/ 11 h 15"/>
                <a:gd name="T32" fmla="*/ 2 w 27"/>
                <a:gd name="T33" fmla="*/ 13 h 15"/>
                <a:gd name="T34" fmla="*/ 2 w 27"/>
                <a:gd name="T35" fmla="*/ 13 h 15"/>
                <a:gd name="T36" fmla="*/ 0 w 27"/>
                <a:gd name="T37" fmla="*/ 15 h 15"/>
                <a:gd name="T38" fmla="*/ 27 w 27"/>
                <a:gd name="T39" fmla="*/ 7 h 15"/>
                <a:gd name="T40" fmla="*/ 27 w 27"/>
                <a:gd name="T41" fmla="*/ 7 h 1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7"/>
                <a:gd name="T64" fmla="*/ 0 h 15"/>
                <a:gd name="T65" fmla="*/ 27 w 27"/>
                <a:gd name="T66" fmla="*/ 15 h 1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7" h="15">
                  <a:moveTo>
                    <a:pt x="27" y="7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7"/>
                  </a:lnTo>
                  <a:lnTo>
                    <a:pt x="4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27" y="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855" name="Rectangle 389">
              <a:extLst>
                <a:ext uri="{FF2B5EF4-FFF2-40B4-BE49-F238E27FC236}">
                  <a16:creationId xmlns:a16="http://schemas.microsoft.com/office/drawing/2014/main" id="{F87A8910-6423-090F-38BF-80ED1AF52B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" y="2823"/>
              <a:ext cx="17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dP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856" name="Rectangle 390">
              <a:extLst>
                <a:ext uri="{FF2B5EF4-FFF2-40B4-BE49-F238E27FC236}">
                  <a16:creationId xmlns:a16="http://schemas.microsoft.com/office/drawing/2014/main" id="{A274B7BB-CA83-1D78-9897-9502E7F5F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5" y="2518"/>
              <a:ext cx="17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dP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857" name="Rectangle 391">
              <a:extLst>
                <a:ext uri="{FF2B5EF4-FFF2-40B4-BE49-F238E27FC236}">
                  <a16:creationId xmlns:a16="http://schemas.microsoft.com/office/drawing/2014/main" id="{67C635A5-5C4A-3861-3B54-EED8711D3F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9" y="2802"/>
              <a:ext cx="17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dP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858" name="Rectangle 392">
              <a:extLst>
                <a:ext uri="{FF2B5EF4-FFF2-40B4-BE49-F238E27FC236}">
                  <a16:creationId xmlns:a16="http://schemas.microsoft.com/office/drawing/2014/main" id="{E4B2114A-6043-9C6E-0195-2E4AE96BFF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" y="2773"/>
              <a:ext cx="176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1F1A17"/>
                  </a:solidFill>
                  <a:latin typeface="Arial" panose="020B0604020202020204" pitchFamily="34" charset="0"/>
                </a:rPr>
                <a:t>dP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sp>
        <p:nvSpPr>
          <p:cNvPr id="291209" name="Text Box 393">
            <a:extLst>
              <a:ext uri="{FF2B5EF4-FFF2-40B4-BE49-F238E27FC236}">
                <a16:creationId xmlns:a16="http://schemas.microsoft.com/office/drawing/2014/main" id="{DFD310A2-0803-D1E6-4B97-9016F3A02F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3238" y="1700213"/>
            <a:ext cx="81375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just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sr-Latn-CS" altLang="en-US" sz="1800" b="1">
                <a:latin typeface="Arial" panose="020B0604020202020204" pitchFamily="34" charset="0"/>
              </a:rPr>
              <a:t>Korišćenjem </a:t>
            </a:r>
            <a:r>
              <a:rPr lang="sr-Latn-CS" altLang="en-US" sz="1800" b="1" u="sng">
                <a:solidFill>
                  <a:schemeClr val="accent2"/>
                </a:solidFill>
                <a:latin typeface="Arial" panose="020B0604020202020204" pitchFamily="34" charset="0"/>
              </a:rPr>
              <a:t>Štajnerove teoreme</a:t>
            </a:r>
            <a:r>
              <a:rPr lang="sr-Latn-CS" altLang="en-US" sz="1800" b="1">
                <a:latin typeface="Arial" panose="020B0604020202020204" pitchFamily="34" charset="0"/>
              </a:rPr>
              <a:t> za paralelne ose O</a:t>
            </a:r>
            <a:r>
              <a:rPr lang="sr-Latn-CS" altLang="en-US" sz="1800" b="1" baseline="-25000">
                <a:latin typeface="Arial" panose="020B0604020202020204" pitchFamily="34" charset="0"/>
              </a:rPr>
              <a:t>y</a:t>
            </a:r>
            <a:r>
              <a:rPr lang="sr-Latn-CS" altLang="en-US" sz="1800" b="1">
                <a:latin typeface="Arial" panose="020B0604020202020204" pitchFamily="34" charset="0"/>
              </a:rPr>
              <a:t> i O</a:t>
            </a:r>
            <a:r>
              <a:rPr lang="en-US" altLang="en-US" sz="1800" b="1">
                <a:latin typeface="Arial" panose="020B0604020202020204" pitchFamily="34" charset="0"/>
              </a:rPr>
              <a:t>’</a:t>
            </a:r>
            <a:r>
              <a:rPr lang="sr-Latn-CS" altLang="en-US" sz="1800" b="1" baseline="-25000">
                <a:latin typeface="Arial" panose="020B0604020202020204" pitchFamily="34" charset="0"/>
              </a:rPr>
              <a:t>yc</a:t>
            </a:r>
            <a:r>
              <a:rPr lang="sr-Latn-CS" altLang="en-US" sz="1800" b="1">
                <a:latin typeface="Arial" panose="020B0604020202020204" pitchFamily="34" charset="0"/>
              </a:rPr>
              <a:t>:</a:t>
            </a:r>
          </a:p>
        </p:txBody>
      </p:sp>
      <p:grpSp>
        <p:nvGrpSpPr>
          <p:cNvPr id="4" name="Group 394">
            <a:extLst>
              <a:ext uri="{FF2B5EF4-FFF2-40B4-BE49-F238E27FC236}">
                <a16:creationId xmlns:a16="http://schemas.microsoft.com/office/drawing/2014/main" id="{666BCFC1-14D9-D88C-C14C-9006A145252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811838" y="2168525"/>
            <a:ext cx="2324100" cy="488950"/>
            <a:chOff x="3628" y="1661"/>
            <a:chExt cx="1464" cy="308"/>
          </a:xfrm>
        </p:grpSpPr>
        <p:sp>
          <p:nvSpPr>
            <p:cNvPr id="24660" name="AutoShape 395">
              <a:extLst>
                <a:ext uri="{FF2B5EF4-FFF2-40B4-BE49-F238E27FC236}">
                  <a16:creationId xmlns:a16="http://schemas.microsoft.com/office/drawing/2014/main" id="{7DE147FA-3F1F-5F75-4769-9125982934B4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628" y="1661"/>
              <a:ext cx="1464" cy="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61" name="Rectangle 396">
              <a:extLst>
                <a:ext uri="{FF2B5EF4-FFF2-40B4-BE49-F238E27FC236}">
                  <a16:creationId xmlns:a16="http://schemas.microsoft.com/office/drawing/2014/main" id="{04573137-61D5-F6D7-9A31-D1CBBF873C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8" y="1816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662" name="Rectangle 397">
              <a:extLst>
                <a:ext uri="{FF2B5EF4-FFF2-40B4-BE49-F238E27FC236}">
                  <a16:creationId xmlns:a16="http://schemas.microsoft.com/office/drawing/2014/main" id="{96115698-06A1-10F3-E4E7-F6EE8461B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4" y="1816"/>
              <a:ext cx="75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C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663" name="Rectangle 398">
              <a:extLst>
                <a:ext uri="{FF2B5EF4-FFF2-40B4-BE49-F238E27FC236}">
                  <a16:creationId xmlns:a16="http://schemas.microsoft.com/office/drawing/2014/main" id="{160AC457-4294-D75E-7E45-2FD84D7FB1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7" y="1816"/>
              <a:ext cx="50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664" name="Rectangle 399">
              <a:extLst>
                <a:ext uri="{FF2B5EF4-FFF2-40B4-BE49-F238E27FC236}">
                  <a16:creationId xmlns:a16="http://schemas.microsoft.com/office/drawing/2014/main" id="{C210733C-13D0-DF80-D21A-8213664866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2" y="1816"/>
              <a:ext cx="50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665" name="Rectangle 400">
              <a:extLst>
                <a:ext uri="{FF2B5EF4-FFF2-40B4-BE49-F238E27FC236}">
                  <a16:creationId xmlns:a16="http://schemas.microsoft.com/office/drawing/2014/main" id="{085A0FE2-6E28-1DC3-8808-467009FECE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2" y="1695"/>
              <a:ext cx="12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666" name="Rectangle 401">
              <a:extLst>
                <a:ext uri="{FF2B5EF4-FFF2-40B4-BE49-F238E27FC236}">
                  <a16:creationId xmlns:a16="http://schemas.microsoft.com/office/drawing/2014/main" id="{B1AE5A61-F168-A168-7DCC-162F5F08A6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6" y="1695"/>
              <a:ext cx="7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667" name="Rectangle 402">
              <a:extLst>
                <a:ext uri="{FF2B5EF4-FFF2-40B4-BE49-F238E27FC236}">
                  <a16:creationId xmlns:a16="http://schemas.microsoft.com/office/drawing/2014/main" id="{FD87F2CD-B814-CB2E-5931-B51B1D9CBA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4" y="1695"/>
              <a:ext cx="7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I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668" name="Rectangle 403">
              <a:extLst>
                <a:ext uri="{FF2B5EF4-FFF2-40B4-BE49-F238E27FC236}">
                  <a16:creationId xmlns:a16="http://schemas.microsoft.com/office/drawing/2014/main" id="{29FA6824-0C78-0D3C-15D1-F0B4582B27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0" y="1695"/>
              <a:ext cx="7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I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669" name="Rectangle 404">
              <a:extLst>
                <a:ext uri="{FF2B5EF4-FFF2-40B4-BE49-F238E27FC236}">
                  <a16:creationId xmlns:a16="http://schemas.microsoft.com/office/drawing/2014/main" id="{24CE9222-5EF0-1536-4A1C-9DE5219C19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2" y="1873"/>
              <a:ext cx="4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670" name="Rectangle 405">
              <a:extLst>
                <a:ext uri="{FF2B5EF4-FFF2-40B4-BE49-F238E27FC236}">
                  <a16:creationId xmlns:a16="http://schemas.microsoft.com/office/drawing/2014/main" id="{BCB54304-4B63-387A-28BA-21AAAE5F81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8" y="1873"/>
              <a:ext cx="53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C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671" name="Rectangle 406">
              <a:extLst>
                <a:ext uri="{FF2B5EF4-FFF2-40B4-BE49-F238E27FC236}">
                  <a16:creationId xmlns:a16="http://schemas.microsoft.com/office/drawing/2014/main" id="{2EC5A1C9-DD5C-3522-E46F-4D71D147D5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9" y="1676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672" name="Rectangle 407">
              <a:extLst>
                <a:ext uri="{FF2B5EF4-FFF2-40B4-BE49-F238E27FC236}">
                  <a16:creationId xmlns:a16="http://schemas.microsoft.com/office/drawing/2014/main" id="{CC1C178D-519E-925D-7EC9-EC7B5898E8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4" y="1676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+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673" name="Rectangle 408">
              <a:extLst>
                <a:ext uri="{FF2B5EF4-FFF2-40B4-BE49-F238E27FC236}">
                  <a16:creationId xmlns:a16="http://schemas.microsoft.com/office/drawing/2014/main" id="{3B3E596D-F1E5-2238-97EC-E88D91960D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9" y="1676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674" name="Rectangle 409">
              <a:extLst>
                <a:ext uri="{FF2B5EF4-FFF2-40B4-BE49-F238E27FC236}">
                  <a16:creationId xmlns:a16="http://schemas.microsoft.com/office/drawing/2014/main" id="{A80A364B-77E9-A4CE-268D-8B437CED7C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1" y="1667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  <a:latin typeface="Times New Roman" panose="02020603050405020304" pitchFamily="18" charset="0"/>
                </a:rPr>
                <a:t>2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5" name="Group 410">
            <a:extLst>
              <a:ext uri="{FF2B5EF4-FFF2-40B4-BE49-F238E27FC236}">
                <a16:creationId xmlns:a16="http://schemas.microsoft.com/office/drawing/2014/main" id="{B680E217-682E-6811-8883-37F51938736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547813" y="5832475"/>
            <a:ext cx="330200" cy="404813"/>
            <a:chOff x="1791" y="3651"/>
            <a:chExt cx="208" cy="255"/>
          </a:xfrm>
        </p:grpSpPr>
        <p:sp>
          <p:nvSpPr>
            <p:cNvPr id="24657" name="AutoShape 411">
              <a:extLst>
                <a:ext uri="{FF2B5EF4-FFF2-40B4-BE49-F238E27FC236}">
                  <a16:creationId xmlns:a16="http://schemas.microsoft.com/office/drawing/2014/main" id="{90894BCC-5706-CF17-5D6C-A53B03DD0FFD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791" y="3657"/>
              <a:ext cx="181" cy="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58" name="Rectangle 412">
              <a:extLst>
                <a:ext uri="{FF2B5EF4-FFF2-40B4-BE49-F238E27FC236}">
                  <a16:creationId xmlns:a16="http://schemas.microsoft.com/office/drawing/2014/main" id="{0E9E4AAB-AD95-80F2-9269-76C8FFB041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1" y="3772"/>
              <a:ext cx="98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sr-Latn-C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r>
                <a:rPr lang="sr-Latn-CS" altLang="en-US" sz="1400" b="1" i="1" baseline="-25000">
                  <a:solidFill>
                    <a:srgbClr val="000000"/>
                  </a:solidFill>
                  <a:latin typeface="Times New Roman" panose="02020603050405020304" pitchFamily="18" charset="0"/>
                </a:rPr>
                <a:t>C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659" name="Rectangle 413">
              <a:extLst>
                <a:ext uri="{FF2B5EF4-FFF2-40B4-BE49-F238E27FC236}">
                  <a16:creationId xmlns:a16="http://schemas.microsoft.com/office/drawing/2014/main" id="{14ED0027-C6A6-260E-39F3-D36BB6EEE9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3" y="3651"/>
              <a:ext cx="7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I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sp>
        <p:nvSpPr>
          <p:cNvPr id="291230" name="Line 414">
            <a:extLst>
              <a:ext uri="{FF2B5EF4-FFF2-40B4-BE49-F238E27FC236}">
                <a16:creationId xmlns:a16="http://schemas.microsoft.com/office/drawing/2014/main" id="{33E23491-A233-8AF8-32DF-826F4625AA2D}"/>
              </a:ext>
            </a:extLst>
          </p:cNvPr>
          <p:cNvSpPr>
            <a:spLocks noChangeShapeType="1"/>
          </p:cNvSpPr>
          <p:nvPr/>
        </p:nvSpPr>
        <p:spPr bwMode="auto">
          <a:xfrm>
            <a:off x="1881188" y="6045200"/>
            <a:ext cx="107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291231" name="Text Box 415">
            <a:extLst>
              <a:ext uri="{FF2B5EF4-FFF2-40B4-BE49-F238E27FC236}">
                <a16:creationId xmlns:a16="http://schemas.microsoft.com/office/drawing/2014/main" id="{59221EA5-C608-01F1-B229-BFA864771B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1200" y="5765800"/>
            <a:ext cx="65881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just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sr-Latn-CS" altLang="en-US" sz="1800" b="1">
                <a:latin typeface="Arial" panose="020B0604020202020204" pitchFamily="34" charset="0"/>
              </a:rPr>
              <a:t>aksijalni moment inercije površine A</a:t>
            </a:r>
            <a:r>
              <a:rPr lang="sr-Latn-CS" altLang="en-US" sz="1800" b="1" baseline="-25000">
                <a:latin typeface="Arial" panose="020B0604020202020204" pitchFamily="34" charset="0"/>
              </a:rPr>
              <a:t>x</a:t>
            </a:r>
            <a:r>
              <a:rPr lang="sr-Latn-CS" altLang="en-US" sz="1800" b="1">
                <a:latin typeface="Arial" panose="020B0604020202020204" pitchFamily="34" charset="0"/>
              </a:rPr>
              <a:t> za težišnu osu </a:t>
            </a:r>
            <a:r>
              <a:rPr lang="sr-Latn-CS" altLang="en-US" sz="2400" b="1" i="1">
                <a:latin typeface="Times New Roman" panose="02020603050405020304" pitchFamily="18" charset="0"/>
              </a:rPr>
              <a:t>y</a:t>
            </a:r>
            <a:r>
              <a:rPr lang="sr-Latn-CS" altLang="en-US" sz="2400" b="1" i="1" baseline="-25000">
                <a:latin typeface="Times New Roman" panose="02020603050405020304" pitchFamily="18" charset="0"/>
              </a:rPr>
              <a:t>c</a:t>
            </a:r>
            <a:endParaRPr lang="sr-Latn-CS" altLang="en-US" sz="2400" b="1" i="1">
              <a:latin typeface="Times New Roman" panose="02020603050405020304" pitchFamily="18" charset="0"/>
            </a:endParaRPr>
          </a:p>
        </p:txBody>
      </p:sp>
      <p:grpSp>
        <p:nvGrpSpPr>
          <p:cNvPr id="6" name="Group 416">
            <a:extLst>
              <a:ext uri="{FF2B5EF4-FFF2-40B4-BE49-F238E27FC236}">
                <a16:creationId xmlns:a16="http://schemas.microsoft.com/office/drawing/2014/main" id="{95936288-BB36-E1E5-C70C-0C3F199C01D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630738" y="2781300"/>
            <a:ext cx="4333875" cy="952500"/>
            <a:chOff x="2917" y="1752"/>
            <a:chExt cx="2730" cy="600"/>
          </a:xfrm>
        </p:grpSpPr>
        <p:sp>
          <p:nvSpPr>
            <p:cNvPr id="24620" name="AutoShape 417">
              <a:extLst>
                <a:ext uri="{FF2B5EF4-FFF2-40B4-BE49-F238E27FC236}">
                  <a16:creationId xmlns:a16="http://schemas.microsoft.com/office/drawing/2014/main" id="{C8E3F6E6-29CB-B55F-947A-B14B1CEF715F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917" y="1752"/>
              <a:ext cx="2730" cy="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21" name="Line 418">
              <a:extLst>
                <a:ext uri="{FF2B5EF4-FFF2-40B4-BE49-F238E27FC236}">
                  <a16:creationId xmlns:a16="http://schemas.microsoft.com/office/drawing/2014/main" id="{DB130BA4-A005-B62A-8B93-375F2CE9E0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28" y="2061"/>
              <a:ext cx="108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22" name="Line 419">
              <a:extLst>
                <a:ext uri="{FF2B5EF4-FFF2-40B4-BE49-F238E27FC236}">
                  <a16:creationId xmlns:a16="http://schemas.microsoft.com/office/drawing/2014/main" id="{403D3447-9D43-4B41-D1FC-8213469ABF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47" y="2061"/>
              <a:ext cx="578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23" name="Rectangle 420">
              <a:extLst>
                <a:ext uri="{FF2B5EF4-FFF2-40B4-BE49-F238E27FC236}">
                  <a16:creationId xmlns:a16="http://schemas.microsoft.com/office/drawing/2014/main" id="{CC8D6860-D611-9F49-6A5B-3DBE385BB0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3" y="2203"/>
              <a:ext cx="103" cy="1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624" name="Rectangle 421">
              <a:extLst>
                <a:ext uri="{FF2B5EF4-FFF2-40B4-BE49-F238E27FC236}">
                  <a16:creationId xmlns:a16="http://schemas.microsoft.com/office/drawing/2014/main" id="{137CDAA0-CAD2-BCDF-D860-4C422FF276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5" y="2203"/>
              <a:ext cx="121" cy="1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C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625" name="Rectangle 422">
              <a:extLst>
                <a:ext uri="{FF2B5EF4-FFF2-40B4-BE49-F238E27FC236}">
                  <a16:creationId xmlns:a16="http://schemas.microsoft.com/office/drawing/2014/main" id="{4BA00C0E-25C1-883A-01E9-A3B292F8C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1" y="1910"/>
              <a:ext cx="96" cy="1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626" name="Rectangle 423">
              <a:extLst>
                <a:ext uri="{FF2B5EF4-FFF2-40B4-BE49-F238E27FC236}">
                  <a16:creationId xmlns:a16="http://schemas.microsoft.com/office/drawing/2014/main" id="{83BA4688-3FC5-27DC-1A8C-758B75958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0" y="2059"/>
              <a:ext cx="121" cy="1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C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627" name="Rectangle 424">
              <a:extLst>
                <a:ext uri="{FF2B5EF4-FFF2-40B4-BE49-F238E27FC236}">
                  <a16:creationId xmlns:a16="http://schemas.microsoft.com/office/drawing/2014/main" id="{CA66B11B-4DCD-928D-9B85-AD0F6E59F4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6" y="2203"/>
              <a:ext cx="103" cy="1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628" name="Rectangle 425">
              <a:extLst>
                <a:ext uri="{FF2B5EF4-FFF2-40B4-BE49-F238E27FC236}">
                  <a16:creationId xmlns:a16="http://schemas.microsoft.com/office/drawing/2014/main" id="{7E9214D7-0C05-9091-0BF5-8FF81E8EE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9" y="2203"/>
              <a:ext cx="121" cy="1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C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629" name="Rectangle 426">
              <a:extLst>
                <a:ext uri="{FF2B5EF4-FFF2-40B4-BE49-F238E27FC236}">
                  <a16:creationId xmlns:a16="http://schemas.microsoft.com/office/drawing/2014/main" id="{B32A56DA-862C-6213-D95B-8C10BF421F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7" y="1910"/>
              <a:ext cx="103" cy="1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630" name="Rectangle 427">
              <a:extLst>
                <a:ext uri="{FF2B5EF4-FFF2-40B4-BE49-F238E27FC236}">
                  <a16:creationId xmlns:a16="http://schemas.microsoft.com/office/drawing/2014/main" id="{E6F115FF-6714-5D84-75A4-F929ED14D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3" y="1910"/>
              <a:ext cx="121" cy="1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C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631" name="Rectangle 428">
              <a:extLst>
                <a:ext uri="{FF2B5EF4-FFF2-40B4-BE49-F238E27FC236}">
                  <a16:creationId xmlns:a16="http://schemas.microsoft.com/office/drawing/2014/main" id="{9CD36146-B3C0-CADD-4699-5A85C58586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5" y="1910"/>
              <a:ext cx="96" cy="1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632" name="Rectangle 429">
              <a:extLst>
                <a:ext uri="{FF2B5EF4-FFF2-40B4-BE49-F238E27FC236}">
                  <a16:creationId xmlns:a16="http://schemas.microsoft.com/office/drawing/2014/main" id="{DA286970-4788-1457-CC6D-B8554B39F8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2" y="2059"/>
              <a:ext cx="127" cy="1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633" name="Rectangle 430">
              <a:extLst>
                <a:ext uri="{FF2B5EF4-FFF2-40B4-BE49-F238E27FC236}">
                  <a16:creationId xmlns:a16="http://schemas.microsoft.com/office/drawing/2014/main" id="{38A38787-4E41-D977-808C-610CDDDB97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7" y="2082"/>
              <a:ext cx="206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634" name="Rectangle 431">
              <a:extLst>
                <a:ext uri="{FF2B5EF4-FFF2-40B4-BE49-F238E27FC236}">
                  <a16:creationId xmlns:a16="http://schemas.microsoft.com/office/drawing/2014/main" id="{A60E1569-6512-3E22-FDFB-D24403D23C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" y="2082"/>
              <a:ext cx="153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635" name="Rectangle 432">
              <a:extLst>
                <a:ext uri="{FF2B5EF4-FFF2-40B4-BE49-F238E27FC236}">
                  <a16:creationId xmlns:a16="http://schemas.microsoft.com/office/drawing/2014/main" id="{66AE8E5B-20EB-6940-AEAD-B244E67C2C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" y="1789"/>
              <a:ext cx="153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I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636" name="Rectangle 433">
              <a:extLst>
                <a:ext uri="{FF2B5EF4-FFF2-40B4-BE49-F238E27FC236}">
                  <a16:creationId xmlns:a16="http://schemas.microsoft.com/office/drawing/2014/main" id="{6B39FBAE-260D-5F99-01F0-FEF925F1D6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2" y="1938"/>
              <a:ext cx="153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637" name="Rectangle 434">
              <a:extLst>
                <a:ext uri="{FF2B5EF4-FFF2-40B4-BE49-F238E27FC236}">
                  <a16:creationId xmlns:a16="http://schemas.microsoft.com/office/drawing/2014/main" id="{25020B0D-BEE7-7D88-BE37-A3E332140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9" y="2082"/>
              <a:ext cx="206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638" name="Rectangle 435">
              <a:extLst>
                <a:ext uri="{FF2B5EF4-FFF2-40B4-BE49-F238E27FC236}">
                  <a16:creationId xmlns:a16="http://schemas.microsoft.com/office/drawing/2014/main" id="{BD33FFAD-734E-833D-6819-3F72905A9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1" y="2082"/>
              <a:ext cx="153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639" name="Rectangle 436">
              <a:extLst>
                <a:ext uri="{FF2B5EF4-FFF2-40B4-BE49-F238E27FC236}">
                  <a16:creationId xmlns:a16="http://schemas.microsoft.com/office/drawing/2014/main" id="{64577829-0E90-0B61-D0CD-6AFE3857E1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1" y="1789"/>
              <a:ext cx="206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640" name="Rectangle 437">
              <a:extLst>
                <a:ext uri="{FF2B5EF4-FFF2-40B4-BE49-F238E27FC236}">
                  <a16:creationId xmlns:a16="http://schemas.microsoft.com/office/drawing/2014/main" id="{F43BC7CD-67F1-1322-DC1A-3BB858C301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5" y="1789"/>
              <a:ext cx="153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641" name="Rectangle 438">
              <a:extLst>
                <a:ext uri="{FF2B5EF4-FFF2-40B4-BE49-F238E27FC236}">
                  <a16:creationId xmlns:a16="http://schemas.microsoft.com/office/drawing/2014/main" id="{F0F557CA-E7C0-B329-FD05-48534F2400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" y="1789"/>
              <a:ext cx="153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I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642" name="Rectangle 439">
              <a:extLst>
                <a:ext uri="{FF2B5EF4-FFF2-40B4-BE49-F238E27FC236}">
                  <a16:creationId xmlns:a16="http://schemas.microsoft.com/office/drawing/2014/main" id="{B80A6EEE-1454-FF6B-D4B6-4D30BD873C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6" y="1938"/>
              <a:ext cx="153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643" name="Rectangle 440">
              <a:extLst>
                <a:ext uri="{FF2B5EF4-FFF2-40B4-BE49-F238E27FC236}">
                  <a16:creationId xmlns:a16="http://schemas.microsoft.com/office/drawing/2014/main" id="{4D35A101-7676-FB70-EC9D-6FEC76C6BB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4" y="2260"/>
              <a:ext cx="73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644" name="Rectangle 441">
              <a:extLst>
                <a:ext uri="{FF2B5EF4-FFF2-40B4-BE49-F238E27FC236}">
                  <a16:creationId xmlns:a16="http://schemas.microsoft.com/office/drawing/2014/main" id="{DE20D295-4F51-E09B-D429-D923994220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2" y="1967"/>
              <a:ext cx="85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C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645" name="Rectangle 442">
              <a:extLst>
                <a:ext uri="{FF2B5EF4-FFF2-40B4-BE49-F238E27FC236}">
                  <a16:creationId xmlns:a16="http://schemas.microsoft.com/office/drawing/2014/main" id="{B4042583-AB93-736F-163D-E02E7F6BEC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8" y="2116"/>
              <a:ext cx="73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646" name="Rectangle 443">
              <a:extLst>
                <a:ext uri="{FF2B5EF4-FFF2-40B4-BE49-F238E27FC236}">
                  <a16:creationId xmlns:a16="http://schemas.microsoft.com/office/drawing/2014/main" id="{60E64C0A-E338-E3B9-9AE7-4BEB225020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7" y="2260"/>
              <a:ext cx="73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647" name="Rectangle 444">
              <a:extLst>
                <a:ext uri="{FF2B5EF4-FFF2-40B4-BE49-F238E27FC236}">
                  <a16:creationId xmlns:a16="http://schemas.microsoft.com/office/drawing/2014/main" id="{722BD161-E203-40D2-6E6E-7905E7FD0F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1" y="1967"/>
              <a:ext cx="73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648" name="Rectangle 445">
              <a:extLst>
                <a:ext uri="{FF2B5EF4-FFF2-40B4-BE49-F238E27FC236}">
                  <a16:creationId xmlns:a16="http://schemas.microsoft.com/office/drawing/2014/main" id="{7247286F-204D-EC48-3A9A-6C33DED822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6" y="1967"/>
              <a:ext cx="85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C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649" name="Rectangle 446">
              <a:extLst>
                <a:ext uri="{FF2B5EF4-FFF2-40B4-BE49-F238E27FC236}">
                  <a16:creationId xmlns:a16="http://schemas.microsoft.com/office/drawing/2014/main" id="{60B911C4-C0E8-2039-122F-1EFF3EB39B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" y="2063"/>
              <a:ext cx="165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650" name="Rectangle 447">
              <a:extLst>
                <a:ext uri="{FF2B5EF4-FFF2-40B4-BE49-F238E27FC236}">
                  <a16:creationId xmlns:a16="http://schemas.microsoft.com/office/drawing/2014/main" id="{68EE51D9-7A88-8D7D-7CB1-3EA8C5F67C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7" y="1919"/>
              <a:ext cx="222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+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651" name="Rectangle 448">
              <a:extLst>
                <a:ext uri="{FF2B5EF4-FFF2-40B4-BE49-F238E27FC236}">
                  <a16:creationId xmlns:a16="http://schemas.microsoft.com/office/drawing/2014/main" id="{7A1AED8E-164F-3EE1-14BA-DDEB63726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0" y="1919"/>
              <a:ext cx="222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652" name="Rectangle 449">
              <a:extLst>
                <a:ext uri="{FF2B5EF4-FFF2-40B4-BE49-F238E27FC236}">
                  <a16:creationId xmlns:a16="http://schemas.microsoft.com/office/drawing/2014/main" id="{64882A68-3BCC-5516-FFC6-AC661C016F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" y="2063"/>
              <a:ext cx="165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653" name="Rectangle 450">
              <a:extLst>
                <a:ext uri="{FF2B5EF4-FFF2-40B4-BE49-F238E27FC236}">
                  <a16:creationId xmlns:a16="http://schemas.microsoft.com/office/drawing/2014/main" id="{D7924B86-B432-28DA-4D7F-DF6861EEF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8" y="1770"/>
              <a:ext cx="165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654" name="Rectangle 451">
              <a:extLst>
                <a:ext uri="{FF2B5EF4-FFF2-40B4-BE49-F238E27FC236}">
                  <a16:creationId xmlns:a16="http://schemas.microsoft.com/office/drawing/2014/main" id="{8B765A5A-4D10-3BD8-BF69-7BEBCBE0EF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3" y="1770"/>
              <a:ext cx="222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+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655" name="Rectangle 452">
              <a:extLst>
                <a:ext uri="{FF2B5EF4-FFF2-40B4-BE49-F238E27FC236}">
                  <a16:creationId xmlns:a16="http://schemas.microsoft.com/office/drawing/2014/main" id="{C0B918EC-940F-CFAC-0A30-24A002A454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0" y="1919"/>
              <a:ext cx="222" cy="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656" name="Rectangle 453">
              <a:extLst>
                <a:ext uri="{FF2B5EF4-FFF2-40B4-BE49-F238E27FC236}">
                  <a16:creationId xmlns:a16="http://schemas.microsoft.com/office/drawing/2014/main" id="{9392EFAF-F141-800B-00A0-0A4AB938C8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" y="1761"/>
              <a:ext cx="102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  <a:latin typeface="Times New Roman" panose="02020603050405020304" pitchFamily="18" charset="0"/>
                </a:rPr>
                <a:t>2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sp>
        <p:nvSpPr>
          <p:cNvPr id="291270" name="AutoShape 454">
            <a:extLst>
              <a:ext uri="{FF2B5EF4-FFF2-40B4-BE49-F238E27FC236}">
                <a16:creationId xmlns:a16="http://schemas.microsoft.com/office/drawing/2014/main" id="{0008E76E-B2DB-16AB-3ED7-136B453D4A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2588" y="4005263"/>
            <a:ext cx="323850" cy="360362"/>
          </a:xfrm>
          <a:prstGeom prst="downArrow">
            <a:avLst>
              <a:gd name="adj1" fmla="val 50000"/>
              <a:gd name="adj2" fmla="val 27819"/>
            </a:avLst>
          </a:prstGeom>
          <a:noFill/>
          <a:ln w="2857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grpSp>
        <p:nvGrpSpPr>
          <p:cNvPr id="7" name="Group 455">
            <a:extLst>
              <a:ext uri="{FF2B5EF4-FFF2-40B4-BE49-F238E27FC236}">
                <a16:creationId xmlns:a16="http://schemas.microsoft.com/office/drawing/2014/main" id="{E4F6787C-7BC7-4EAE-048A-1474883AA88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400675" y="4473575"/>
            <a:ext cx="2914650" cy="889000"/>
            <a:chOff x="3402" y="2818"/>
            <a:chExt cx="1836" cy="560"/>
          </a:xfrm>
        </p:grpSpPr>
        <p:sp>
          <p:nvSpPr>
            <p:cNvPr id="24599" name="AutoShape 456">
              <a:extLst>
                <a:ext uri="{FF2B5EF4-FFF2-40B4-BE49-F238E27FC236}">
                  <a16:creationId xmlns:a16="http://schemas.microsoft.com/office/drawing/2014/main" id="{E43DD535-D197-C436-CD08-6FCCB6410340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402" y="2818"/>
              <a:ext cx="1836" cy="5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00" name="Line 457">
              <a:extLst>
                <a:ext uri="{FF2B5EF4-FFF2-40B4-BE49-F238E27FC236}">
                  <a16:creationId xmlns:a16="http://schemas.microsoft.com/office/drawing/2014/main" id="{8F335147-7EE3-F584-A946-3BFC12EBF6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9" y="3087"/>
              <a:ext cx="578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01" name="Rectangle 458">
              <a:extLst>
                <a:ext uri="{FF2B5EF4-FFF2-40B4-BE49-F238E27FC236}">
                  <a16:creationId xmlns:a16="http://schemas.microsoft.com/office/drawing/2014/main" id="{0A11C3DC-2AF8-5EC6-0968-3450FF50C0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5" y="3229"/>
              <a:ext cx="103" cy="1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602" name="Rectangle 459">
              <a:extLst>
                <a:ext uri="{FF2B5EF4-FFF2-40B4-BE49-F238E27FC236}">
                  <a16:creationId xmlns:a16="http://schemas.microsoft.com/office/drawing/2014/main" id="{EAF0CF0C-D991-7AEE-55E6-F28C0A775E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7" y="3229"/>
              <a:ext cx="121" cy="1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C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603" name="Rectangle 460">
              <a:extLst>
                <a:ext uri="{FF2B5EF4-FFF2-40B4-BE49-F238E27FC236}">
                  <a16:creationId xmlns:a16="http://schemas.microsoft.com/office/drawing/2014/main" id="{36745ACD-122D-40BC-4A13-4E1CE99B96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" y="2936"/>
              <a:ext cx="96" cy="1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604" name="Rectangle 461">
              <a:extLst>
                <a:ext uri="{FF2B5EF4-FFF2-40B4-BE49-F238E27FC236}">
                  <a16:creationId xmlns:a16="http://schemas.microsoft.com/office/drawing/2014/main" id="{CA96F923-BE42-41D1-1598-0E308EBA67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1" y="3085"/>
              <a:ext cx="121" cy="1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C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605" name="Rectangle 462">
              <a:extLst>
                <a:ext uri="{FF2B5EF4-FFF2-40B4-BE49-F238E27FC236}">
                  <a16:creationId xmlns:a16="http://schemas.microsoft.com/office/drawing/2014/main" id="{1B26DDA5-AC48-879C-EDB7-72C48AA3C5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8" y="3085"/>
              <a:ext cx="126" cy="1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D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606" name="Rectangle 463">
              <a:extLst>
                <a:ext uri="{FF2B5EF4-FFF2-40B4-BE49-F238E27FC236}">
                  <a16:creationId xmlns:a16="http://schemas.microsoft.com/office/drawing/2014/main" id="{01D9FAB2-C81C-659E-F821-65539CC5B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9" y="3108"/>
              <a:ext cx="206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607" name="Rectangle 464">
              <a:extLst>
                <a:ext uri="{FF2B5EF4-FFF2-40B4-BE49-F238E27FC236}">
                  <a16:creationId xmlns:a16="http://schemas.microsoft.com/office/drawing/2014/main" id="{381AB78F-0B67-A48D-41A0-001BD600A5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0" y="3108"/>
              <a:ext cx="153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608" name="Rectangle 465">
              <a:extLst>
                <a:ext uri="{FF2B5EF4-FFF2-40B4-BE49-F238E27FC236}">
                  <a16:creationId xmlns:a16="http://schemas.microsoft.com/office/drawing/2014/main" id="{2E6D2D45-BC4D-E64F-887D-7E4ACD9E2B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" y="2815"/>
              <a:ext cx="153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I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609" name="Rectangle 466">
              <a:extLst>
                <a:ext uri="{FF2B5EF4-FFF2-40B4-BE49-F238E27FC236}">
                  <a16:creationId xmlns:a16="http://schemas.microsoft.com/office/drawing/2014/main" id="{618D354C-4CEE-F32C-441A-F3BFD2BB84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4" y="2964"/>
              <a:ext cx="153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610" name="Rectangle 467">
              <a:extLst>
                <a:ext uri="{FF2B5EF4-FFF2-40B4-BE49-F238E27FC236}">
                  <a16:creationId xmlns:a16="http://schemas.microsoft.com/office/drawing/2014/main" id="{5DE2F1DF-513B-47CF-7D3E-3054B1C355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2" y="2964"/>
              <a:ext cx="153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611" name="Rectangle 468">
              <a:extLst>
                <a:ext uri="{FF2B5EF4-FFF2-40B4-BE49-F238E27FC236}">
                  <a16:creationId xmlns:a16="http://schemas.microsoft.com/office/drawing/2014/main" id="{8837139B-6472-A96C-5E2F-EE4D700E12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2964"/>
              <a:ext cx="153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612" name="Rectangle 469">
              <a:extLst>
                <a:ext uri="{FF2B5EF4-FFF2-40B4-BE49-F238E27FC236}">
                  <a16:creationId xmlns:a16="http://schemas.microsoft.com/office/drawing/2014/main" id="{496BB636-0882-7852-523D-C3D4CFE736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6" y="3286"/>
              <a:ext cx="73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613" name="Rectangle 470">
              <a:extLst>
                <a:ext uri="{FF2B5EF4-FFF2-40B4-BE49-F238E27FC236}">
                  <a16:creationId xmlns:a16="http://schemas.microsoft.com/office/drawing/2014/main" id="{BAD24759-B2A9-9047-752C-7BEF211FFC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4" y="2993"/>
              <a:ext cx="85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C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614" name="Rectangle 471">
              <a:extLst>
                <a:ext uri="{FF2B5EF4-FFF2-40B4-BE49-F238E27FC236}">
                  <a16:creationId xmlns:a16="http://schemas.microsoft.com/office/drawing/2014/main" id="{5B142BB1-BE93-9169-6A6D-A12C5B6892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9" y="3142"/>
              <a:ext cx="73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615" name="Rectangle 472">
              <a:extLst>
                <a:ext uri="{FF2B5EF4-FFF2-40B4-BE49-F238E27FC236}">
                  <a16:creationId xmlns:a16="http://schemas.microsoft.com/office/drawing/2014/main" id="{CF42828D-7A91-4266-ABD5-FA67BDE169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6" y="3089"/>
              <a:ext cx="165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616" name="Rectangle 473">
              <a:extLst>
                <a:ext uri="{FF2B5EF4-FFF2-40B4-BE49-F238E27FC236}">
                  <a16:creationId xmlns:a16="http://schemas.microsoft.com/office/drawing/2014/main" id="{A60BE403-5ACB-9F32-34A8-48265171C7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0" y="2945"/>
              <a:ext cx="222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617" name="Rectangle 474">
              <a:extLst>
                <a:ext uri="{FF2B5EF4-FFF2-40B4-BE49-F238E27FC236}">
                  <a16:creationId xmlns:a16="http://schemas.microsoft.com/office/drawing/2014/main" id="{D09686E7-22F6-8790-DA6C-7FBF56F1EC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4" y="2945"/>
              <a:ext cx="222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-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618" name="Rectangle 475">
              <a:extLst>
                <a:ext uri="{FF2B5EF4-FFF2-40B4-BE49-F238E27FC236}">
                  <a16:creationId xmlns:a16="http://schemas.microsoft.com/office/drawing/2014/main" id="{5CC12A8B-8E73-48AA-3F77-BCF64D83CF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1" y="2945"/>
              <a:ext cx="222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4619" name="Rectangle 476">
              <a:extLst>
                <a:ext uri="{FF2B5EF4-FFF2-40B4-BE49-F238E27FC236}">
                  <a16:creationId xmlns:a16="http://schemas.microsoft.com/office/drawing/2014/main" id="{06ABBE99-BF3D-936D-5F5F-D29CE1E885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5" y="2945"/>
              <a:ext cx="234" cy="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D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sp>
        <p:nvSpPr>
          <p:cNvPr id="24594" name="WordArt 392">
            <a:extLst>
              <a:ext uri="{FF2B5EF4-FFF2-40B4-BE49-F238E27FC236}">
                <a16:creationId xmlns:a16="http://schemas.microsoft.com/office/drawing/2014/main" id="{68E9A6E1-FE76-486D-85DD-7F1DDE3A3DE0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811213" y="690563"/>
            <a:ext cx="7461250" cy="495300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sv-SE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SILA PRITISKA NA KRIVE POVRŠINE</a:t>
            </a:r>
            <a:endParaRPr lang="en-GB" sz="2800" kern="10" spc="560">
              <a:gradFill rotWithShape="1">
                <a:gsLst>
                  <a:gs pos="0">
                    <a:srgbClr val="4D4D4D"/>
                  </a:gs>
                  <a:gs pos="50000">
                    <a:srgbClr val="B8B8B8"/>
                  </a:gs>
                  <a:gs pos="100000">
                    <a:srgbClr val="4D4D4D"/>
                  </a:gs>
                </a:gsLst>
                <a:lin ang="5400000" scaled="1"/>
              </a:gradFill>
              <a:effectLst>
                <a:outerShdw dist="45791" dir="3378596" algn="ctr" rotWithShape="0">
                  <a:srgbClr val="4D4D4D">
                    <a:alpha val="79999"/>
                  </a:srgbClr>
                </a:outerShdw>
              </a:effectLst>
              <a:latin typeface="Arial Black" panose="020B0A04020102020204" pitchFamily="34" charset="0"/>
            </a:endParaRPr>
          </a:p>
        </p:txBody>
      </p:sp>
      <p:grpSp>
        <p:nvGrpSpPr>
          <p:cNvPr id="24595" name="Group 1">
            <a:extLst>
              <a:ext uri="{FF2B5EF4-FFF2-40B4-BE49-F238E27FC236}">
                <a16:creationId xmlns:a16="http://schemas.microsoft.com/office/drawing/2014/main" id="{FBB0E9E3-697D-D1DB-962B-3DBC3ECD07DD}"/>
              </a:ext>
            </a:extLst>
          </p:cNvPr>
          <p:cNvGrpSpPr>
            <a:grpSpLocks/>
          </p:cNvGrpSpPr>
          <p:nvPr/>
        </p:nvGrpSpPr>
        <p:grpSpPr bwMode="auto">
          <a:xfrm>
            <a:off x="2693988" y="4257675"/>
            <a:ext cx="1698625" cy="444500"/>
            <a:chOff x="2920951" y="4276725"/>
            <a:chExt cx="1698675" cy="444755"/>
          </a:xfrm>
        </p:grpSpPr>
        <p:cxnSp>
          <p:nvCxnSpPr>
            <p:cNvPr id="3" name="Straight Connector 2">
              <a:extLst>
                <a:ext uri="{FF2B5EF4-FFF2-40B4-BE49-F238E27FC236}">
                  <a16:creationId xmlns:a16="http://schemas.microsoft.com/office/drawing/2014/main" id="{2982484E-821F-98BE-61AB-A2BF9824068A}"/>
                </a:ext>
              </a:extLst>
            </p:cNvPr>
            <p:cNvCxnSpPr>
              <a:cxnSpLocks/>
            </p:cNvCxnSpPr>
            <p:nvPr/>
          </p:nvCxnSpPr>
          <p:spPr>
            <a:xfrm>
              <a:off x="4459283" y="4276725"/>
              <a:ext cx="160343" cy="0"/>
            </a:xfrm>
            <a:prstGeom prst="line">
              <a:avLst/>
            </a:prstGeom>
            <a:ln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8D3FEBCD-776B-38AF-9B61-CB5C5307EF34}"/>
                </a:ext>
              </a:extLst>
            </p:cNvPr>
            <p:cNvCxnSpPr>
              <a:cxnSpLocks/>
            </p:cNvCxnSpPr>
            <p:nvPr/>
          </p:nvCxnSpPr>
          <p:spPr>
            <a:xfrm>
              <a:off x="3781401" y="4721480"/>
              <a:ext cx="160342" cy="0"/>
            </a:xfrm>
            <a:prstGeom prst="line">
              <a:avLst/>
            </a:prstGeom>
            <a:ln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57E62E0A-04E6-7087-EFDF-05C9B8ED9989}"/>
                </a:ext>
              </a:extLst>
            </p:cNvPr>
            <p:cNvCxnSpPr>
              <a:cxnSpLocks/>
            </p:cNvCxnSpPr>
            <p:nvPr/>
          </p:nvCxnSpPr>
          <p:spPr>
            <a:xfrm>
              <a:off x="2920951" y="4684947"/>
              <a:ext cx="160342" cy="0"/>
            </a:xfrm>
            <a:prstGeom prst="line">
              <a:avLst/>
            </a:prstGeom>
            <a:ln>
              <a:solidFill>
                <a:schemeClr val="tx1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0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912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912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91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8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291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8" presetID="40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912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912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91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291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3" presetID="35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4" dur="1000" fill="hold"/>
                                        <p:tgtEl>
                                          <p:spTgt spid="291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46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1209" grpId="0"/>
      <p:bldP spid="291231" grpId="0"/>
      <p:bldP spid="291270" grpId="0" animBg="1"/>
      <p:bldP spid="291270" grpId="1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Date Placeholder 3">
            <a:extLst>
              <a:ext uri="{FF2B5EF4-FFF2-40B4-BE49-F238E27FC236}">
                <a16:creationId xmlns:a16="http://schemas.microsoft.com/office/drawing/2014/main" id="{26F4D8C5-FCC0-D73D-93A5-85492693F129}"/>
              </a:ext>
            </a:extLst>
          </p:cNvPr>
          <p:cNvSpPr>
            <a:spLocks noGrp="1"/>
          </p:cNvSpPr>
          <p:nvPr>
            <p:ph type="dt" sz="quarter" idx="10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DC7603B4-151D-46B4-9BA5-E54C9B10B0E3}" type="datetime11">
              <a:rPr lang="en-US" altLang="en-US" sz="1200" smtClean="0">
                <a:latin typeface="Arial" panose="020B0604020202020204" pitchFamily="34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18:11:17</a:t>
            </a:fld>
            <a:endParaRPr lang="en-US" altLang="en-US" sz="1200">
              <a:latin typeface="Arial" panose="020B0604020202020204" pitchFamily="34" charset="0"/>
            </a:endParaRPr>
          </a:p>
        </p:txBody>
      </p:sp>
      <p:sp>
        <p:nvSpPr>
          <p:cNvPr id="25603" name="Slide Number Placeholder 5">
            <a:extLst>
              <a:ext uri="{FF2B5EF4-FFF2-40B4-BE49-F238E27FC236}">
                <a16:creationId xmlns:a16="http://schemas.microsoft.com/office/drawing/2014/main" id="{112DC9F8-22FD-5EAF-81B4-2F46428DC0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fld id="{1966D830-E63C-4116-9FE3-9BC3719E9E9D}" type="slidenum">
              <a:rPr lang="en-US" altLang="en-US" sz="1200" smtClean="0">
                <a:latin typeface="Arial" panose="020B0604020202020204" pitchFamily="34" charset="0"/>
              </a:rPr>
              <a:pPr>
                <a:spcBef>
                  <a:spcPct val="0"/>
                </a:spcBef>
                <a:buClrTx/>
                <a:buSzTx/>
                <a:buFontTx/>
                <a:buNone/>
              </a:pPr>
              <a:t>9</a:t>
            </a:fld>
            <a:endParaRPr lang="en-US" altLang="en-US" sz="1200">
              <a:latin typeface="Arial" panose="020B0604020202020204" pitchFamily="34" charset="0"/>
            </a:endParaRPr>
          </a:p>
        </p:txBody>
      </p:sp>
      <p:sp>
        <p:nvSpPr>
          <p:cNvPr id="25604" name="Line 2">
            <a:extLst>
              <a:ext uri="{FF2B5EF4-FFF2-40B4-BE49-F238E27FC236}">
                <a16:creationId xmlns:a16="http://schemas.microsoft.com/office/drawing/2014/main" id="{934D9DB6-581F-7C01-FD5D-2272AF79BEEC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900" y="512763"/>
            <a:ext cx="8697913" cy="20637"/>
          </a:xfrm>
          <a:prstGeom prst="line">
            <a:avLst/>
          </a:prstGeom>
          <a:noFill/>
          <a:ln w="92075" cmpd="thickThin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GB"/>
          </a:p>
        </p:txBody>
      </p:sp>
      <p:sp>
        <p:nvSpPr>
          <p:cNvPr id="25605" name="Text Box 3">
            <a:extLst>
              <a:ext uri="{FF2B5EF4-FFF2-40B4-BE49-F238E27FC236}">
                <a16:creationId xmlns:a16="http://schemas.microsoft.com/office/drawing/2014/main" id="{E2CCCBA3-8B64-F550-D825-513960E232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8125" y="6389688"/>
            <a:ext cx="23939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sr-Latn-CS" altLang="en-US" sz="1800" i="1">
                <a:solidFill>
                  <a:srgbClr val="000000"/>
                </a:solidFill>
                <a:latin typeface="Times New Roman" panose="02020603050405020304" pitchFamily="18" charset="0"/>
              </a:rPr>
              <a:t>dr Gordana Kastrato</a:t>
            </a:r>
            <a:r>
              <a:rPr lang="en-US" altLang="en-US" sz="1800" i="1">
                <a:solidFill>
                  <a:srgbClr val="000000"/>
                </a:solidFill>
                <a:latin typeface="Times New Roman" panose="02020603050405020304" pitchFamily="18" charset="0"/>
              </a:rPr>
              <a:t>vi</a:t>
            </a:r>
            <a:r>
              <a:rPr lang="sr-Latn-CS" altLang="en-US" sz="1800" i="1">
                <a:solidFill>
                  <a:srgbClr val="000000"/>
                </a:solidFill>
                <a:latin typeface="Times New Roman" panose="02020603050405020304" pitchFamily="18" charset="0"/>
              </a:rPr>
              <a:t>ć</a:t>
            </a:r>
            <a:endParaRPr lang="en-US" altLang="en-US" sz="1800" i="1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25606" name="Text Box 4">
            <a:extLst>
              <a:ext uri="{FF2B5EF4-FFF2-40B4-BE49-F238E27FC236}">
                <a16:creationId xmlns:a16="http://schemas.microsoft.com/office/drawing/2014/main" id="{EA46A224-704C-7627-46E7-92A2F353F6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161925"/>
            <a:ext cx="23574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sr-Latn-CS" altLang="en-US" sz="1500" b="1">
                <a:solidFill>
                  <a:srgbClr val="000000"/>
                </a:solidFill>
                <a:latin typeface="Arial" panose="020B0604020202020204" pitchFamily="34" charset="0"/>
              </a:rPr>
              <a:t>MEHANIKA FLUIDA</a:t>
            </a:r>
            <a:endParaRPr lang="en-US" altLang="en-US" sz="1500" b="1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25607" name="Line 5">
            <a:extLst>
              <a:ext uri="{FF2B5EF4-FFF2-40B4-BE49-F238E27FC236}">
                <a16:creationId xmlns:a16="http://schemas.microsoft.com/office/drawing/2014/main" id="{D49F64F5-F568-09A2-785B-A82930FB8ACC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188" y="6324600"/>
            <a:ext cx="8683625" cy="0"/>
          </a:xfrm>
          <a:prstGeom prst="line">
            <a:avLst/>
          </a:prstGeom>
          <a:noFill/>
          <a:ln w="92075" cmpd="thinThick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GB"/>
          </a:p>
        </p:txBody>
      </p:sp>
      <p:grpSp>
        <p:nvGrpSpPr>
          <p:cNvPr id="2" name="Group 477">
            <a:extLst>
              <a:ext uri="{FF2B5EF4-FFF2-40B4-BE49-F238E27FC236}">
                <a16:creationId xmlns:a16="http://schemas.microsoft.com/office/drawing/2014/main" id="{E2669D2B-D0CB-7C55-DE90-688825BDC65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465263" y="2441575"/>
            <a:ext cx="1887537" cy="465138"/>
            <a:chOff x="499" y="3609"/>
            <a:chExt cx="1189" cy="293"/>
          </a:xfrm>
        </p:grpSpPr>
        <p:sp>
          <p:nvSpPr>
            <p:cNvPr id="25639" name="AutoShape 478">
              <a:extLst>
                <a:ext uri="{FF2B5EF4-FFF2-40B4-BE49-F238E27FC236}">
                  <a16:creationId xmlns:a16="http://schemas.microsoft.com/office/drawing/2014/main" id="{C3335642-C43D-3ADB-F0A8-6ED5DB0FC60D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99" y="3634"/>
              <a:ext cx="1189" cy="2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5640" name="Rectangle 479">
              <a:extLst>
                <a:ext uri="{FF2B5EF4-FFF2-40B4-BE49-F238E27FC236}">
                  <a16:creationId xmlns:a16="http://schemas.microsoft.com/office/drawing/2014/main" id="{BCC9A510-0268-C3FB-BA46-899CD9B0A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2" y="3749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5641" name="Rectangle 480">
              <a:extLst>
                <a:ext uri="{FF2B5EF4-FFF2-40B4-BE49-F238E27FC236}">
                  <a16:creationId xmlns:a16="http://schemas.microsoft.com/office/drawing/2014/main" id="{C63E1636-3FD9-2766-E11D-35198C566B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4" y="3749"/>
              <a:ext cx="75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C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5642" name="Rectangle 481">
              <a:extLst>
                <a:ext uri="{FF2B5EF4-FFF2-40B4-BE49-F238E27FC236}">
                  <a16:creationId xmlns:a16="http://schemas.microsoft.com/office/drawing/2014/main" id="{1ED52A76-0563-09B5-287B-ADD5896E2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9" y="3749"/>
              <a:ext cx="5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5643" name="Rectangle 482">
              <a:extLst>
                <a:ext uri="{FF2B5EF4-FFF2-40B4-BE49-F238E27FC236}">
                  <a16:creationId xmlns:a16="http://schemas.microsoft.com/office/drawing/2014/main" id="{6E47BEBF-2CF7-B02C-248E-91D69C352F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" y="3628"/>
              <a:ext cx="12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5644" name="Rectangle 483">
              <a:extLst>
                <a:ext uri="{FF2B5EF4-FFF2-40B4-BE49-F238E27FC236}">
                  <a16:creationId xmlns:a16="http://schemas.microsoft.com/office/drawing/2014/main" id="{3D775B96-0EC2-E697-A6B5-7507007757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6" y="3628"/>
              <a:ext cx="7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5645" name="Rectangle 484">
              <a:extLst>
                <a:ext uri="{FF2B5EF4-FFF2-40B4-BE49-F238E27FC236}">
                  <a16:creationId xmlns:a16="http://schemas.microsoft.com/office/drawing/2014/main" id="{6A954A6A-6C86-85C9-9220-B546E5DABD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" y="3628"/>
              <a:ext cx="117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P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5646" name="Rectangle 485">
              <a:extLst>
                <a:ext uri="{FF2B5EF4-FFF2-40B4-BE49-F238E27FC236}">
                  <a16:creationId xmlns:a16="http://schemas.microsoft.com/office/drawing/2014/main" id="{F7651B9E-BBAC-07A9-879D-0E9D69EAF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3806"/>
              <a:ext cx="4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x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5647" name="Rectangle 486">
              <a:extLst>
                <a:ext uri="{FF2B5EF4-FFF2-40B4-BE49-F238E27FC236}">
                  <a16:creationId xmlns:a16="http://schemas.microsoft.com/office/drawing/2014/main" id="{1C50E423-680F-A15E-5291-535098FFE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3" y="3609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5648" name="Rectangle 487">
              <a:extLst>
                <a:ext uri="{FF2B5EF4-FFF2-40B4-BE49-F238E27FC236}">
                  <a16:creationId xmlns:a16="http://schemas.microsoft.com/office/drawing/2014/main" id="{63C9FFD8-59E8-EFF9-B576-ED0A0EE170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3" y="3609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5649" name="Rectangle 488">
              <a:extLst>
                <a:ext uri="{FF2B5EF4-FFF2-40B4-BE49-F238E27FC236}">
                  <a16:creationId xmlns:a16="http://schemas.microsoft.com/office/drawing/2014/main" id="{403130AA-58D0-D3EE-250A-4453EB8820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" y="3609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5650" name="Rectangle 489">
              <a:extLst>
                <a:ext uri="{FF2B5EF4-FFF2-40B4-BE49-F238E27FC236}">
                  <a16:creationId xmlns:a16="http://schemas.microsoft.com/office/drawing/2014/main" id="{76249857-8F5C-3EF5-E7E1-16F057181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" y="3609"/>
              <a:ext cx="7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g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3" name="Group 490">
            <a:extLst>
              <a:ext uri="{FF2B5EF4-FFF2-40B4-BE49-F238E27FC236}">
                <a16:creationId xmlns:a16="http://schemas.microsoft.com/office/drawing/2014/main" id="{9655FD54-E13F-3102-BAAD-D671490F881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897313" y="2441575"/>
            <a:ext cx="1866900" cy="484188"/>
            <a:chOff x="2245" y="3609"/>
            <a:chExt cx="1176" cy="305"/>
          </a:xfrm>
        </p:grpSpPr>
        <p:sp>
          <p:nvSpPr>
            <p:cNvPr id="25627" name="AutoShape 491">
              <a:extLst>
                <a:ext uri="{FF2B5EF4-FFF2-40B4-BE49-F238E27FC236}">
                  <a16:creationId xmlns:a16="http://schemas.microsoft.com/office/drawing/2014/main" id="{F70E362C-932B-A5B4-B286-9C76981E3A7C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245" y="3634"/>
              <a:ext cx="1176" cy="2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5628" name="Rectangle 492">
              <a:extLst>
                <a:ext uri="{FF2B5EF4-FFF2-40B4-BE49-F238E27FC236}">
                  <a16:creationId xmlns:a16="http://schemas.microsoft.com/office/drawing/2014/main" id="{DCE80713-613D-D4DA-21D8-EB19696C38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" y="3749"/>
              <a:ext cx="50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5629" name="Rectangle 493">
              <a:extLst>
                <a:ext uri="{FF2B5EF4-FFF2-40B4-BE49-F238E27FC236}">
                  <a16:creationId xmlns:a16="http://schemas.microsoft.com/office/drawing/2014/main" id="{6251A9D8-607D-E333-D677-EFE995EFAB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8" y="3749"/>
              <a:ext cx="75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C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5630" name="Rectangle 494">
              <a:extLst>
                <a:ext uri="{FF2B5EF4-FFF2-40B4-BE49-F238E27FC236}">
                  <a16:creationId xmlns:a16="http://schemas.microsoft.com/office/drawing/2014/main" id="{0DD48F71-19BA-1413-9497-5462C45FB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" y="3749"/>
              <a:ext cx="50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5631" name="Rectangle 495">
              <a:extLst>
                <a:ext uri="{FF2B5EF4-FFF2-40B4-BE49-F238E27FC236}">
                  <a16:creationId xmlns:a16="http://schemas.microsoft.com/office/drawing/2014/main" id="{D9CA578C-6C17-4580-1DDB-1786675BB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7" y="3628"/>
              <a:ext cx="12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A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5632" name="Rectangle 496">
              <a:extLst>
                <a:ext uri="{FF2B5EF4-FFF2-40B4-BE49-F238E27FC236}">
                  <a16:creationId xmlns:a16="http://schemas.microsoft.com/office/drawing/2014/main" id="{E65C91B5-75FB-66EA-9B38-D41399167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0" y="3628"/>
              <a:ext cx="7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5633" name="Rectangle 497">
              <a:extLst>
                <a:ext uri="{FF2B5EF4-FFF2-40B4-BE49-F238E27FC236}">
                  <a16:creationId xmlns:a16="http://schemas.microsoft.com/office/drawing/2014/main" id="{3E9658FE-419B-FDF4-1A0B-EC3B61BE79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7" y="3628"/>
              <a:ext cx="117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P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5634" name="Rectangle 498">
              <a:extLst>
                <a:ext uri="{FF2B5EF4-FFF2-40B4-BE49-F238E27FC236}">
                  <a16:creationId xmlns:a16="http://schemas.microsoft.com/office/drawing/2014/main" id="{7F7998F7-941A-3948-8F0D-14123E1666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0" y="3806"/>
              <a:ext cx="36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y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5635" name="Rectangle 499">
              <a:extLst>
                <a:ext uri="{FF2B5EF4-FFF2-40B4-BE49-F238E27FC236}">
                  <a16:creationId xmlns:a16="http://schemas.microsoft.com/office/drawing/2014/main" id="{244D64C0-3D1A-D073-D3FF-D5D149C49F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4" y="3609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5636" name="Rectangle 500">
              <a:extLst>
                <a:ext uri="{FF2B5EF4-FFF2-40B4-BE49-F238E27FC236}">
                  <a16:creationId xmlns:a16="http://schemas.microsoft.com/office/drawing/2014/main" id="{563A2E3C-756D-34AE-0B6D-8E43536575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7" y="3609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5637" name="Rectangle 501">
              <a:extLst>
                <a:ext uri="{FF2B5EF4-FFF2-40B4-BE49-F238E27FC236}">
                  <a16:creationId xmlns:a16="http://schemas.microsoft.com/office/drawing/2014/main" id="{55388EA9-0D95-5720-86C0-B4ACB03441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9" y="3609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5638" name="Rectangle 502">
              <a:extLst>
                <a:ext uri="{FF2B5EF4-FFF2-40B4-BE49-F238E27FC236}">
                  <a16:creationId xmlns:a16="http://schemas.microsoft.com/office/drawing/2014/main" id="{35240CB9-8E4C-14DF-61D6-1E111F7D2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6" y="3609"/>
              <a:ext cx="7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g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4" name="Group 503">
            <a:extLst>
              <a:ext uri="{FF2B5EF4-FFF2-40B4-BE49-F238E27FC236}">
                <a16:creationId xmlns:a16="http://schemas.microsoft.com/office/drawing/2014/main" id="{E4C52B47-744B-7C07-B74D-B97F5B34EBA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556375" y="2466975"/>
            <a:ext cx="1181100" cy="431800"/>
            <a:chOff x="4195" y="3634"/>
            <a:chExt cx="744" cy="272"/>
          </a:xfrm>
        </p:grpSpPr>
        <p:sp>
          <p:nvSpPr>
            <p:cNvPr id="25620" name="AutoShape 504">
              <a:extLst>
                <a:ext uri="{FF2B5EF4-FFF2-40B4-BE49-F238E27FC236}">
                  <a16:creationId xmlns:a16="http://schemas.microsoft.com/office/drawing/2014/main" id="{A45EC25A-611A-B96F-68B7-B87F20449EBC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195" y="3658"/>
              <a:ext cx="744" cy="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5621" name="Rectangle 505">
              <a:extLst>
                <a:ext uri="{FF2B5EF4-FFF2-40B4-BE49-F238E27FC236}">
                  <a16:creationId xmlns:a16="http://schemas.microsoft.com/office/drawing/2014/main" id="{1A50AAAC-BDDA-2366-566E-4ADAFE213F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7" y="3653"/>
              <a:ext cx="12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V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5622" name="Rectangle 506">
              <a:extLst>
                <a:ext uri="{FF2B5EF4-FFF2-40B4-BE49-F238E27FC236}">
                  <a16:creationId xmlns:a16="http://schemas.microsoft.com/office/drawing/2014/main" id="{B6C7D01B-D927-255C-A09B-FDFC6210E8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3653"/>
              <a:ext cx="117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P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5623" name="Rectangle 507">
              <a:extLst>
                <a:ext uri="{FF2B5EF4-FFF2-40B4-BE49-F238E27FC236}">
                  <a16:creationId xmlns:a16="http://schemas.microsoft.com/office/drawing/2014/main" id="{CB77D147-4494-B81F-31EA-157DB466A5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3772"/>
              <a:ext cx="4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 i="1">
                  <a:solidFill>
                    <a:srgbClr val="000000"/>
                  </a:solidFill>
                  <a:latin typeface="Times New Roman" panose="02020603050405020304" pitchFamily="18" charset="0"/>
                </a:rPr>
                <a:t>z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5624" name="Rectangle 508">
              <a:extLst>
                <a:ext uri="{FF2B5EF4-FFF2-40B4-BE49-F238E27FC236}">
                  <a16:creationId xmlns:a16="http://schemas.microsoft.com/office/drawing/2014/main" id="{3F4D7178-7FA6-33B0-9C78-CF968B268E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0" y="3634"/>
              <a:ext cx="4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×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5625" name="Rectangle 509">
              <a:extLst>
                <a:ext uri="{FF2B5EF4-FFF2-40B4-BE49-F238E27FC236}">
                  <a16:creationId xmlns:a16="http://schemas.microsoft.com/office/drawing/2014/main" id="{D7133161-20EA-E2F0-AA26-CCB3DF9D5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2" y="3634"/>
              <a:ext cx="10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>
                  <a:solidFill>
                    <a:srgbClr val="000000"/>
                  </a:solidFill>
                  <a:latin typeface="Symbol" panose="05050102010706020507" pitchFamily="18" charset="2"/>
                </a:rPr>
                <a:t>=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25626" name="Rectangle 510">
              <a:extLst>
                <a:ext uri="{FF2B5EF4-FFF2-40B4-BE49-F238E27FC236}">
                  <a16:creationId xmlns:a16="http://schemas.microsoft.com/office/drawing/2014/main" id="{66EE158B-F946-8C73-F11C-882F37206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" y="3634"/>
              <a:ext cx="79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lr>
                  <a:srgbClr val="0BD0D9"/>
                </a:buClr>
                <a:buSzPct val="95000"/>
                <a:buFont typeface="Wingdings 2" panose="05020102010507070707" pitchFamily="18" charset="2"/>
                <a:buChar char=""/>
                <a:defRPr sz="2600">
                  <a:solidFill>
                    <a:schemeClr val="tx1"/>
                  </a:solidFill>
                  <a:latin typeface="Constantia" panose="02030602050306030303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1"/>
                </a:buClr>
                <a:buSzPct val="85000"/>
                <a:buFont typeface="Wingdings 2" panose="05020102010507070707" pitchFamily="18" charset="2"/>
                <a:buChar char=""/>
                <a:defRPr sz="2400">
                  <a:solidFill>
                    <a:schemeClr val="tx1"/>
                  </a:solidFill>
                  <a:latin typeface="Constantia" panose="02030602050306030303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 2" panose="05020102010507070707" pitchFamily="18" charset="2"/>
                <a:buChar char=""/>
                <a:defRPr sz="2100">
                  <a:solidFill>
                    <a:schemeClr val="tx1"/>
                  </a:solidFill>
                  <a:latin typeface="Constantia" panose="02030602050306030303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BD0D9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10CF9B"/>
                </a:buClr>
                <a:buSzPct val="65000"/>
                <a:buFont typeface="Wingdings 2" panose="05020102010507070707" pitchFamily="18" charset="2"/>
                <a:buChar char=""/>
                <a:defRPr sz="2000">
                  <a:solidFill>
                    <a:schemeClr val="tx1"/>
                  </a:solidFill>
                  <a:latin typeface="Constantia" panose="0203060205030603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b="1" i="1">
                  <a:solidFill>
                    <a:srgbClr val="000000"/>
                  </a:solidFill>
                  <a:latin typeface="Symbol" panose="05050102010706020507" pitchFamily="18" charset="2"/>
                </a:rPr>
                <a:t>g</a:t>
              </a:r>
              <a:endParaRPr lang="en-US" altLang="en-US" sz="1800">
                <a:latin typeface="Arial" panose="020B0604020202020204" pitchFamily="34" charset="0"/>
              </a:endParaRPr>
            </a:p>
          </p:txBody>
        </p:sp>
      </p:grpSp>
      <p:pic>
        <p:nvPicPr>
          <p:cNvPr id="75263" name="Picture 511" descr="BD14868_">
            <a:extLst>
              <a:ext uri="{FF2B5EF4-FFF2-40B4-BE49-F238E27FC236}">
                <a16:creationId xmlns:a16="http://schemas.microsoft.com/office/drawing/2014/main" id="{1F7B0CA8-6CDC-8144-6055-75551374D74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1700213"/>
            <a:ext cx="165100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264" name="Text Box 512">
            <a:extLst>
              <a:ext uri="{FF2B5EF4-FFF2-40B4-BE49-F238E27FC236}">
                <a16:creationId xmlns:a16="http://schemas.microsoft.com/office/drawing/2014/main" id="{E5FEE3ED-F0F5-C470-FAE0-D2F4DA7676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3" y="1592263"/>
            <a:ext cx="79724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just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sr-Latn-CS" altLang="en-US" sz="2000" b="1">
                <a:latin typeface="Arial" panose="020B0604020202020204" pitchFamily="34" charset="0"/>
              </a:rPr>
              <a:t>Komponente sile pritiska na krivu površinu A:</a:t>
            </a:r>
            <a:endParaRPr lang="en-US" altLang="en-US" sz="2000" b="1">
              <a:latin typeface="Arial" panose="020B0604020202020204" pitchFamily="34" charset="0"/>
            </a:endParaRPr>
          </a:p>
        </p:txBody>
      </p:sp>
      <p:sp>
        <p:nvSpPr>
          <p:cNvPr id="75266" name="AutoShape 514">
            <a:extLst>
              <a:ext uri="{FF2B5EF4-FFF2-40B4-BE49-F238E27FC236}">
                <a16:creationId xmlns:a16="http://schemas.microsoft.com/office/drawing/2014/main" id="{7A5BA98F-8361-A24C-813D-E0571F59EB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6563" y="3265488"/>
            <a:ext cx="8250237" cy="1028700"/>
          </a:xfrm>
          <a:prstGeom prst="roundRect">
            <a:avLst>
              <a:gd name="adj" fmla="val 16667"/>
            </a:avLst>
          </a:prstGeom>
          <a:solidFill>
            <a:srgbClr val="F8B4BF"/>
          </a:solidFill>
          <a:ln w="28575">
            <a:solidFill>
              <a:srgbClr val="FF0000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75267" name="Text Box 515">
            <a:extLst>
              <a:ext uri="{FF2B5EF4-FFF2-40B4-BE49-F238E27FC236}">
                <a16:creationId xmlns:a16="http://schemas.microsoft.com/office/drawing/2014/main" id="{4C5701DE-A91B-07D2-5C70-0929ECF2C9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4513" y="3322638"/>
            <a:ext cx="8027987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just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sr-Latn-CS" altLang="en-US" sz="1800" b="1" i="1">
                <a:latin typeface="Arial" panose="020B0604020202020204" pitchFamily="34" charset="0"/>
              </a:rPr>
              <a:t>Horizontalna komponenta sile hidrostatičkog pritiska na krivu površinu, u ma kojem pravcu, jednaka je sili pritiska koju trpi projekcija te površine u ravni</a:t>
            </a:r>
            <a:r>
              <a:rPr lang="en-US" altLang="en-US" sz="1800" b="1" i="1">
                <a:latin typeface="Arial" panose="020B0604020202020204" pitchFamily="34" charset="0"/>
              </a:rPr>
              <a:t> </a:t>
            </a:r>
            <a:r>
              <a:rPr lang="sr-Latn-CS" altLang="en-US" sz="1800" b="1" i="1">
                <a:latin typeface="Arial" panose="020B0604020202020204" pitchFamily="34" charset="0"/>
              </a:rPr>
              <a:t>normalnoj na pravac te horizontalne komponente.</a:t>
            </a:r>
          </a:p>
        </p:txBody>
      </p:sp>
      <p:pic>
        <p:nvPicPr>
          <p:cNvPr id="75268" name="Picture 516">
            <a:extLst>
              <a:ext uri="{FF2B5EF4-FFF2-40B4-BE49-F238E27FC236}">
                <a16:creationId xmlns:a16="http://schemas.microsoft.com/office/drawing/2014/main" id="{56133160-1487-4A60-7105-EE1CAFBA59D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9800" y="2168525"/>
            <a:ext cx="5365750" cy="935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5269" name="Picture 517">
            <a:extLst>
              <a:ext uri="{FF2B5EF4-FFF2-40B4-BE49-F238E27FC236}">
                <a16:creationId xmlns:a16="http://schemas.microsoft.com/office/drawing/2014/main" id="{30BD4F3C-5C78-85F9-CC4B-416AE00C46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76988" y="2133600"/>
            <a:ext cx="1512887" cy="935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272" name="AutoShape 520">
            <a:extLst>
              <a:ext uri="{FF2B5EF4-FFF2-40B4-BE49-F238E27FC236}">
                <a16:creationId xmlns:a16="http://schemas.microsoft.com/office/drawing/2014/main" id="{796F6358-B89C-2692-9F77-532C07B310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4705350"/>
            <a:ext cx="8250238" cy="1028700"/>
          </a:xfrm>
          <a:prstGeom prst="roundRect">
            <a:avLst>
              <a:gd name="adj" fmla="val 16667"/>
            </a:avLst>
          </a:prstGeom>
          <a:solidFill>
            <a:srgbClr val="89B0FF"/>
          </a:solidFill>
          <a:ln w="28575">
            <a:solidFill>
              <a:srgbClr val="0000FF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75273" name="Text Box 521">
            <a:extLst>
              <a:ext uri="{FF2B5EF4-FFF2-40B4-BE49-F238E27FC236}">
                <a16:creationId xmlns:a16="http://schemas.microsoft.com/office/drawing/2014/main" id="{8DC1FC6A-AF65-552F-B3D6-5BAF1E18C3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4762500"/>
            <a:ext cx="8027988" cy="915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0BD0D9"/>
              </a:buClr>
              <a:buSzPct val="95000"/>
              <a:buFont typeface="Wingdings 2" panose="05020102010507070707" pitchFamily="18" charset="2"/>
              <a:buChar char=""/>
              <a:defRPr sz="2600">
                <a:solidFill>
                  <a:schemeClr val="tx1"/>
                </a:solidFill>
                <a:latin typeface="Constantia" panose="020306020503060303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SzPct val="85000"/>
              <a:buFont typeface="Wingdings 2" panose="05020102010507070707" pitchFamily="18" charset="2"/>
              <a:buChar char=""/>
              <a:defRPr sz="2400">
                <a:solidFill>
                  <a:schemeClr val="tx1"/>
                </a:solidFill>
                <a:latin typeface="Constantia" panose="020306020503060303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 2" panose="05020102010507070707" pitchFamily="18" charset="2"/>
              <a:buChar char=""/>
              <a:defRPr sz="2100">
                <a:solidFill>
                  <a:schemeClr val="tx1"/>
                </a:solidFill>
                <a:latin typeface="Constantia" panose="02030602050306030303" pitchFamily="18" charset="0"/>
              </a:defRPr>
            </a:lvl3pPr>
            <a:lvl4pPr marL="1600200" indent="-228600">
              <a:spcBef>
                <a:spcPct val="20000"/>
              </a:spcBef>
              <a:buClr>
                <a:srgbClr val="0BD0D9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4pPr>
            <a:lvl5pPr marL="2057400" indent="-228600">
              <a:spcBef>
                <a:spcPct val="20000"/>
              </a:spcBef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10CF9B"/>
              </a:buClr>
              <a:buSzPct val="65000"/>
              <a:buFont typeface="Wingdings 2" panose="05020102010507070707" pitchFamily="18" charset="2"/>
              <a:buChar char=""/>
              <a:defRPr sz="2000">
                <a:solidFill>
                  <a:schemeClr val="tx1"/>
                </a:solidFill>
                <a:latin typeface="Constantia" panose="02030602050306030303" pitchFamily="18" charset="0"/>
              </a:defRPr>
            </a:lvl9pPr>
          </a:lstStyle>
          <a:p>
            <a:pPr algn="just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sr-Latn-CS" altLang="en-US" sz="1800" b="1" i="1">
                <a:latin typeface="Arial" panose="020B0604020202020204" pitchFamily="34" charset="0"/>
              </a:rPr>
              <a:t>Vertikalna komponenta sile hidrostatičkog pritiska na krivu površinu jednaka je težini tečnosti koja se nalazi u zapremini uzetoj od krive površine do slobodne površine tečnosti</a:t>
            </a:r>
            <a:r>
              <a:rPr lang="en-US" altLang="en-US" sz="1800" b="1" i="1">
                <a:latin typeface="Arial" panose="020B0604020202020204" pitchFamily="34" charset="0"/>
              </a:rPr>
              <a:t>.</a:t>
            </a:r>
            <a:endParaRPr lang="sr-Latn-CS" altLang="en-US" sz="1800" b="1" i="1">
              <a:latin typeface="Arial" panose="020B0604020202020204" pitchFamily="34" charset="0"/>
            </a:endParaRPr>
          </a:p>
        </p:txBody>
      </p:sp>
      <p:sp>
        <p:nvSpPr>
          <p:cNvPr id="25619" name="WordArt 392">
            <a:extLst>
              <a:ext uri="{FF2B5EF4-FFF2-40B4-BE49-F238E27FC236}">
                <a16:creationId xmlns:a16="http://schemas.microsoft.com/office/drawing/2014/main" id="{2C5F9148-216C-37E2-3F68-86BDF25AA61A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811213" y="690563"/>
            <a:ext cx="7461250" cy="495300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sv-SE" sz="2800" kern="10" spc="560">
                <a:gradFill rotWithShape="1">
                  <a:gsLst>
                    <a:gs pos="0">
                      <a:srgbClr val="4D4D4D"/>
                    </a:gs>
                    <a:gs pos="50000">
                      <a:srgbClr val="B8B8B8"/>
                    </a:gs>
                    <a:gs pos="100000">
                      <a:srgbClr val="4D4D4D"/>
                    </a:gs>
                  </a:gsLst>
                  <a:lin ang="5400000" scaled="1"/>
                </a:gradFill>
                <a:effectLst>
                  <a:outerShdw dist="45791" dir="3378596" algn="ctr" rotWithShape="0">
                    <a:srgbClr val="4D4D4D">
                      <a:alpha val="79999"/>
                    </a:srgbClr>
                  </a:outerShdw>
                </a:effectLst>
                <a:latin typeface="Arial Black" panose="020B0A04020102020204" pitchFamily="34" charset="0"/>
              </a:rPr>
              <a:t>SILA PRITISKA NA KRIVE POVRŠINE</a:t>
            </a:r>
            <a:endParaRPr lang="en-GB" sz="2800" kern="10" spc="560">
              <a:gradFill rotWithShape="1">
                <a:gsLst>
                  <a:gs pos="0">
                    <a:srgbClr val="4D4D4D"/>
                  </a:gs>
                  <a:gs pos="50000">
                    <a:srgbClr val="B8B8B8"/>
                  </a:gs>
                  <a:gs pos="100000">
                    <a:srgbClr val="4D4D4D"/>
                  </a:gs>
                </a:gsLst>
                <a:lin ang="5400000" scaled="1"/>
              </a:gradFill>
              <a:effectLst>
                <a:outerShdw dist="45791" dir="3378596" algn="ctr" rotWithShape="0">
                  <a:srgbClr val="4D4D4D">
                    <a:alpha val="79999"/>
                  </a:srgbClr>
                </a:outerShdw>
              </a:effectLst>
              <a:latin typeface="Arial Black" panose="020B0A04020102020204" pitchFamily="34" charset="0"/>
            </a:endParaRPr>
          </a:p>
        </p:txBody>
      </p:sp>
    </p:spTree>
  </p:cSld>
  <p:clrMapOvr>
    <a:masterClrMapping/>
  </p:clrMapOvr>
  <p:transition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5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5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752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5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27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14" dur="80"/>
                                        <p:tgtEl>
                                          <p:spTgt spid="7526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5" dur="80"/>
                                        <p:tgtEl>
                                          <p:spTgt spid="7526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80"/>
                                        <p:tgtEl>
                                          <p:spTgt spid="7526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2100"/>
                            </p:stCondLst>
                            <p:childTnLst>
                              <p:par>
                                <p:cTn id="1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1" dur="2000"/>
                                        <p:tgtEl>
                                          <p:spTgt spid="75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75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75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75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75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75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75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8" dur="2000"/>
                                        <p:tgtEl>
                                          <p:spTgt spid="75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752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752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75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752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752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75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264" grpId="0"/>
      <p:bldP spid="75266" grpId="0" animBg="1"/>
      <p:bldP spid="75267" grpId="0"/>
      <p:bldP spid="75272" grpId="0" animBg="1"/>
      <p:bldP spid="75273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5.9|71.2|19.8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4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2.1|33.2|35.9|37|12.3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0.2|6.7|90.8|1.4|152.1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5.5|16.2|2|38.3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4.6|117.5"/>
</p:tagLst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Flow">
  <a:themeElements>
    <a:clrScheme name="Flow">
      <a:dk1>
        <a:sysClr val="windowText" lastClr="000000"/>
      </a:dk1>
      <a:lt1>
        <a:sysClr val="window" lastClr="FFFFFF"/>
      </a:lt1>
      <a:dk2>
        <a:srgbClr val="04617B"/>
      </a:dk2>
      <a:lt2>
        <a:srgbClr val="DBF5F9"/>
      </a:lt2>
      <a:accent1>
        <a:srgbClr val="0F6FC6"/>
      </a:accent1>
      <a:accent2>
        <a:srgbClr val="009DD9"/>
      </a:accent2>
      <a:accent3>
        <a:srgbClr val="0BD0D9"/>
      </a:accent3>
      <a:accent4>
        <a:srgbClr val="10CF9B"/>
      </a:accent4>
      <a:accent5>
        <a:srgbClr val="7CCA62"/>
      </a:accent5>
      <a:accent6>
        <a:srgbClr val="A5C249"/>
      </a:accent6>
      <a:hlink>
        <a:srgbClr val="F49100"/>
      </a:hlink>
      <a:folHlink>
        <a:srgbClr val="85DFD0"/>
      </a:folHlink>
    </a:clrScheme>
    <a:fontScheme name="Flow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Flow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Flow">
    <a:dk1>
      <a:sysClr val="windowText" lastClr="000000"/>
    </a:dk1>
    <a:lt1>
      <a:sysClr val="window" lastClr="FFFFFF"/>
    </a:lt1>
    <a:dk2>
      <a:srgbClr val="04617B"/>
    </a:dk2>
    <a:lt2>
      <a:srgbClr val="DBF5F9"/>
    </a:lt2>
    <a:accent1>
      <a:srgbClr val="0F6FC6"/>
    </a:accent1>
    <a:accent2>
      <a:srgbClr val="009DD9"/>
    </a:accent2>
    <a:accent3>
      <a:srgbClr val="0BD0D9"/>
    </a:accent3>
    <a:accent4>
      <a:srgbClr val="10CF9B"/>
    </a:accent4>
    <a:accent5>
      <a:srgbClr val="7CCA62"/>
    </a:accent5>
    <a:accent6>
      <a:srgbClr val="A5C249"/>
    </a:accent6>
    <a:hlink>
      <a:srgbClr val="F49100"/>
    </a:hlink>
    <a:folHlink>
      <a:srgbClr val="85DFD0"/>
    </a:folHlink>
  </a:clrScheme>
</a:themeOverride>
</file>

<file path=ppt/theme/themeOverride2.xml><?xml version="1.0" encoding="utf-8"?>
<a:themeOverride xmlns:a="http://schemas.openxmlformats.org/drawingml/2006/main">
  <a:clrScheme name="Flow">
    <a:dk1>
      <a:sysClr val="windowText" lastClr="000000"/>
    </a:dk1>
    <a:lt1>
      <a:sysClr val="window" lastClr="FFFFFF"/>
    </a:lt1>
    <a:dk2>
      <a:srgbClr val="04617B"/>
    </a:dk2>
    <a:lt2>
      <a:srgbClr val="DBF5F9"/>
    </a:lt2>
    <a:accent1>
      <a:srgbClr val="0F6FC6"/>
    </a:accent1>
    <a:accent2>
      <a:srgbClr val="009DD9"/>
    </a:accent2>
    <a:accent3>
      <a:srgbClr val="0BD0D9"/>
    </a:accent3>
    <a:accent4>
      <a:srgbClr val="10CF9B"/>
    </a:accent4>
    <a:accent5>
      <a:srgbClr val="7CCA62"/>
    </a:accent5>
    <a:accent6>
      <a:srgbClr val="A5C249"/>
    </a:accent6>
    <a:hlink>
      <a:srgbClr val="F49100"/>
    </a:hlink>
    <a:folHlink>
      <a:srgbClr val="85DFD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4129</TotalTime>
  <Words>2156</Words>
  <Application>Microsoft Office PowerPoint</Application>
  <PresentationFormat>On-screen Show (4:3)</PresentationFormat>
  <Paragraphs>912</Paragraphs>
  <Slides>27</Slides>
  <Notes>6</Notes>
  <HiddenSlides>0</HiddenSlides>
  <MMClips>0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27</vt:i4>
      </vt:variant>
    </vt:vector>
  </HeadingPairs>
  <TitlesOfParts>
    <vt:vector size="40" baseType="lpstr">
      <vt:lpstr>Arial</vt:lpstr>
      <vt:lpstr>Arial Black</vt:lpstr>
      <vt:lpstr>AvantGarde Bk BT</vt:lpstr>
      <vt:lpstr>Berlin Sans FB</vt:lpstr>
      <vt:lpstr>Calibri</vt:lpstr>
      <vt:lpstr>Comic Sans MS</vt:lpstr>
      <vt:lpstr>Constantia</vt:lpstr>
      <vt:lpstr>Symbol</vt:lpstr>
      <vt:lpstr>SymbolMono BT</vt:lpstr>
      <vt:lpstr>Times New Roman</vt:lpstr>
      <vt:lpstr>Wingdings 2</vt:lpstr>
      <vt:lpstr>Flow</vt:lpstr>
      <vt:lpstr>1_Office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SF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Gordana Kastratovic</dc:creator>
  <cp:lastModifiedBy>Gordana Kastratovic</cp:lastModifiedBy>
  <cp:revision>234</cp:revision>
  <dcterms:created xsi:type="dcterms:W3CDTF">2006-10-17T13:22:54Z</dcterms:created>
  <dcterms:modified xsi:type="dcterms:W3CDTF">2025-07-03T16:19:14Z</dcterms:modified>
</cp:coreProperties>
</file>